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notesSlides/notesSlide1.xml" ContentType="application/vnd.openxmlformats-officedocument.presentationml.notesSlide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7556500" cy="10693400"/>
  <p:notesSz cx="7556500" cy="10693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87" autoAdjust="0"/>
  </p:normalViewPr>
  <p:slideViewPr>
    <p:cSldViewPr>
      <p:cViewPr>
        <p:scale>
          <a:sx n="140" d="100"/>
          <a:sy n="140" d="100"/>
        </p:scale>
        <p:origin x="494" y="-6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21 6745 0 0,'-1'0'25'0'0,"-22"-15"4671"0"0,23 14-4455 0 0,-1 1 0 0 0,1-1 0 0 0,-1 1 0 0 0,0-1 0 0 0,0 1 0 0 0,1 0 0 0 0,-1-1 0 0 0,0 1 0 0 0,0 0 0 0 0,0-1 0 0 0,1 1 0 0 0,-1 0 0 0 0,0 0 0 0 0,0 0 0 0 0,0 0 0 0 0,0 0 0 0 0,1 0 0 0 0,-1 0 0 0 0,0 0 0 0 0,0 0 0 0 0,0 0 0 0 0,0 1 0 0 0,1-1 0 0 0,-1 0 0 0 0,0 0 0 0 0,0 1 0 0 0,1-1 0 0 0,-2 1 0 0 0,2 0-203 0 0,0-1 1 0 0,0 1 0 0 0,0-1-1 0 0,0 1 1 0 0,0 0 0 0 0,0-1 0 0 0,0 1-1 0 0,0-1 1 0 0,0 1 0 0 0,0-1-1 0 0,1 1 1 0 0,-1-1 0 0 0,0 1 0 0 0,0-1-1 0 0,1 0 1 0 0,-1 1 0 0 0,0-1-1 0 0,1 1 1 0 0,-1-1 0 0 0,0 0 0 0 0,1 1-1 0 0,-1-1 1 0 0,1 1 0 0 0,-1-1-1 0 0,0 0 1 0 0,1 0 0 0 0,-1 1-1 0 0,1-1 1 0 0,-1 0 0 0 0,1 0 0 0 0,-1 0-1 0 0,1 1 1 0 0,-1-1 0 0 0,2 0-1 0 0,19 7 460 0 0,67-6 12 0 0,-52-1-823 0 0,64 7 1 0 0,-68 1-1021 0 0,4 2-2835 0 0,-16-9-3423 0 0,-14-3 2868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7786 0 0,'-6'13'2981'0'0,"-6"18"3852"0"0,17-27-7135 0 0,0-1 0 0 0,0 0 1 0 0,0 0-1 0 0,0 0 0 0 0,6 2 0 0 0,-10-4-60 0 0,1 0-190 0 0,1 0 0 0 0,-1 0-1 0 0,1 0 1 0 0,-1 0 0 0 0,1 0-1 0 0,-1-1 1 0 0,1 1 0 0 0,-1-1-1 0 0,1 0 1 0 0,0 1 0 0 0,-1-1-1 0 0,1 0 1 0 0,0-1 0 0 0,-1 1-1 0 0,5-1 1 0 0,-5 0 367 0 0,-1 0-1 0 0,1 0 0 0 0,-1 1 1 0 0,1-1-1 0 0,-1 0 0 0 0,0-1 1 0 0,1 1-1 0 0,-1 0 1 0 0,0 0-1 0 0,0 0 0 0 0,0-1 1 0 0,0 1-1 0 0,0-1 1 0 0,0 1-1 0 0,-1-1 0 0 0,1 1 1 0 0,0-1-1 0 0,-1 1 0 0 0,1-1 1 0 0,-1 1-1 0 0,1-1 1 0 0,-1 0-1 0 0,0 1 0 0 0,0-4 1 0 0,3-8-1325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6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7682 0 0,'-2'11'2504'0'0,"1"1"-895"0"0,1 4-505 0 0,2 0-304 0 0,2-1-304 0 0,2 0-224 0 0,0-2-192 0 0,2-3-80 0 0,1-3-48 0 0,3-4-48 0 0,-1-3 8 0 0,2-3-16 0 0,0-2-136 0 0,2-6-272 0 0,-1-2-560 0 0,1-5-801 0 0,-1-2-639 0 0,0 1-2681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6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 10826 0 0,'-1'0'236'0'0,"1"0"0"0"0,-1-1-1 0 0,1 1 1 0 0,0 0-1 0 0,-1 0 1 0 0,1 0 0 0 0,-1 0-1 0 0,1 0 1 0 0,-1 0-1 0 0,1 0 1 0 0,0 0 0 0 0,-1 0-1 0 0,1 0 1 0 0,-1 0 0 0 0,1 0-1 0 0,-1 0 1 0 0,1 0-1 0 0,0 0 1 0 0,-1 1 0 0 0,1-1-1 0 0,-1 0 1 0 0,1 0-1 0 0,0 0 1 0 0,-1 1 0 0 0,1-1-1 0 0,0 0 1 0 0,-1 1-1 0 0,-5 12 2186 0 0,2 24-2728 0 0,4-27 857 0 0,-2 15-555 0 0,-5 51-629 0 0,6-26-2589 0 0,0-50 3156 0 0,1 0 0 0 0,0 1 0 0 0,0-1 0 0 0,0 0 0 0 0,0 0 0 0 0,0 0 0 0 0,0 1 0 0 0,0-1 0 0 0,0 0 0 0 0,0 0 0 0 0,0 0 0 0 0,0 1 0 0 0,0-1 0 0 0,0 0 0 0 0,0 0 0 0 0,0 0 0 0 0,0 1 0 0 0,1-1 0 0 0,-1 0 0 0 0,0 0 1 0 0,0 0-1 0 0,0 1 0 0 0,0-1 0 0 0,0 0 0 0 0,0 0 0 0 0,0 0 0 0 0,1 0 0 0 0,-1 1 0 0 0,0-1 0 0 0,0 0 0 0 0,0 0 0 0 0,0 0 0 0 0,1 0 0 0 0,-1 0 0 0 0,0 0 0 0 0,0 0 0 0 0,0 0 0 0 0,1 1 0 0 0,-1-1 0 0 0,0 0 0 0 0,10-6-1025 0 0,11-19 966 0 0,-17 20-102 0 0,-2 3 246 0 0,0 0-1 0 0,0 0 0 0 0,0 0 0 0 0,0 0 1 0 0,1 0-1 0 0,-1 0 0 0 0,1 0 1 0 0,0 1-1 0 0,-1 0 0 0 0,1-1 0 0 0,0 1 1 0 0,0 0-1 0 0,0 0 0 0 0,0 0 1 0 0,3 0-1 0 0,1 1 33 0 0,1-1 0 0 0,0 1 1 0 0,-1 1-1 0 0,12 1 0 0 0,18 1-684 0 0,-29-6-1169 0 0</inkml:trace>
  <inkml:trace contextRef="#ctx0" brushRef="#br0" timeOffset="1">0 302 7234 0 0,'3'0'5469'0'0,"15"-2"-4165"0"0,33-14 75 0 0,-44 12-1314 0 0,1 1 0 0 0,0 1 1 0 0,0-1-1 0 0,0 1 1 0 0,11-1-1 0 0,-17 3-81 0 0,1 0-1 0 0,0 0 1 0 0,0 0-1 0 0,-1 1 1 0 0,1-1 0 0 0,0 1-1 0 0,0-1 1 0 0,-1 1 0 0 0,1 0-1 0 0,-1 0 1 0 0,1 0-1 0 0,-1 1 1 0 0,1-1 0 0 0,-1 1-1 0 0,0-1 1 0 0,1 1-1 0 0,-1 0 1 0 0,0 0 0 0 0,0 0-1 0 0,2 2 1 0 0,20 35-265 0 0,-21-32-307 0 0,0-1 0 0 0,1 0-1 0 0,0 0 1 0 0,0 0 0 0 0,5 6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6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5457 0 0,'0'-1'205'0'0,"0"-1"1"0"0,0 1-1 0 0,1-1 0 0 0,-1 1 0 0 0,0-1 1 0 0,1 1-1 0 0,-1-1 0 0 0,1 1 1 0 0,0 0-1 0 0,-1-1 0 0 0,1 1 0 0 0,0 0 1 0 0,0-1-1 0 0,0 1 0 0 0,0 0 0 0 0,0 0 1 0 0,0 0-1 0 0,0 0 0 0 0,0 0 0 0 0,0 0 1 0 0,0 0-1 0 0,1 0 0 0 0,-1 0 0 0 0,0 0 1 0 0,1 1-1 0 0,-1-1 0 0 0,0 1 1 0 0,1-1-1 0 0,-1 1 0 0 0,1-1 0 0 0,-1 1 1 0 0,1 0-1 0 0,-1 0 0 0 0,1 0 0 0 0,-1 0 1 0 0,4 0-1 0 0,-2 0-44 0 0,1 0 1 0 0,0 0-1 0 0,-1 0 0 0 0,1 1 1 0 0,0 0-1 0 0,-1-1 1 0 0,1 1-1 0 0,-1 1 0 0 0,1-1 1 0 0,-1 0-1 0 0,1 1 0 0 0,-1 0 1 0 0,0 0-1 0 0,4 3 1 0 0,-3 0-44 0 0,1 1 1 0 0,-1 0 0 0 0,-1 0-1 0 0,1 0 1 0 0,-1 0 0 0 0,0 0 0 0 0,0 1-1 0 0,-1 0 1 0 0,0-1 0 0 0,0 1-1 0 0,-1 0 1 0 0,1 0 0 0 0,-1 0 0 0 0,-1 13-1 0 0,1-9-1367 0 0,1 0 1 0 0,-1 0-1 0 0,2 0 0 0 0,5 17 0 0 0</inkml:trace>
  <inkml:trace contextRef="#ctx0" brushRef="#br0" timeOffset="1">203 39 5377 0 0,'3'-7'6679'0'0,"-3"6"-6488"0"0,0 1 0 0 0,1 0-1 0 0,-1 0 1 0 0,0 0 0 0 0,0 0 0 0 0,1 0 0 0 0,-1 0 0 0 0,0 0-1 0 0,0 0 1 0 0,1 0 0 0 0,-1 0 0 0 0,0 0 0 0 0,0 0-1 0 0,1 0 1 0 0,8 13 2720 0 0,5 23-2327 0 0,33 142-1995 0 0,-45-185 1481 0 0,0 1 0 0 0,1-1 0 0 0,0 0 0 0 0,0 1 0 0 0,0 0 0 0 0,1-1 0 0 0,7-7 0 0 0,-9 12-73 0 0,1-1 0 0 0,-1 1-1 0 0,1 1 1 0 0,-1-1-1 0 0,1 0 1 0 0,0 1 0 0 0,0-1-1 0 0,-1 1 1 0 0,1 0-1 0 0,0 0 1 0 0,0 0-1 0 0,0 0 1 0 0,5 0 0 0 0,17-1-2119 0 0,-1 3-4100 0 0,-15-1 404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7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42 5177 0 0,'-11'-12'2800'0'0,"-8"-7"2085"0"0,6 8 1456 0 0,16 44-3227 0 0,2 21-2714 0 0,-4-35-360 0 0,1 1 0 0 0,0-1 0 0 0,2 0-1 0 0,9 31 1 0 0,-11-45-54 0 0,0-1-1 0 0,0 1 0 0 0,1-1 1 0 0,-1 1-1 0 0,1-1 0 0 0,0 0 1 0 0,0 0-1 0 0,0 0 1 0 0,1-1-1 0 0,-1 1 0 0 0,1-1 1 0 0,0 0-1 0 0,0 0 0 0 0,0 0 1 0 0,0 0-1 0 0,0-1 0 0 0,1 1 1 0 0,0-1-1 0 0,-1 0 0 0 0,1-1 1 0 0,0 1-1 0 0,9 1 0 0 0,-4-2-235 0 0,0 0-1 0 0,1 0 0 0 0,-1-1 1 0 0,0 0-1 0 0,12-2 0 0 0,-19 1-112 0 0,0 1 0 0 0,0-1 0 0 0,0 0 0 0 0,0 0 0 0 0,0 0 0 0 0,-1 0 0 0 0,1 0 0 0 0,0-1-1 0 0,-1 0 1 0 0,3-1 0 0 0,-4 2-85 0 0,0 0-1 0 0,0 0 1 0 0,0 0-1 0 0,0 0 1 0 0,0 0-1 0 0,0 0 1 0 0,-1-1-1 0 0,1 1 1 0 0,0 0-1 0 0,-1 0 1 0 0,1-1-1 0 0,-1 1 1 0 0,1 0-1 0 0,-1-1 1 0 0,0 1-1 0 0,0-1 1 0 0,1 1-1 0 0,-1 0 1 0 0,0-1-1 0 0,0 1 0 0 0,-1-1 1 0 0,1-1-1 0 0,-3-11-4252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7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10 116 7706 0 0,'-5'4'2776'0'0,"2"0"-671"0"0,1 1-689 0 0,4-2-448 0 0,2 1-384 0 0,3-1-304 0 0,2-1-128 0 0,1-1-72 0 0,3-1-64 0 0,0-2 0 0 0,0-1-112 0 0,-1-2-408 0 0,0 2-784 0 0,-1-2-1160 0 0,-3-1-801 0 0,0 1-2472 0 0</inkml:trace>
  <inkml:trace contextRef="#ctx0" brushRef="#br0" timeOffset="1">99 1 8018 0 0,'-1'0'2216'0'0,"0"3"-639"0"0,1 4-241 0 0,1 3-312 0 0,3 5-440 0 0,1 2-328 0 0,-1 4-128 0 0,2 2-248 0 0,0-2-416 0 0,-1 2-664 0 0,0-2-857 0 0,0 1-839 0 0,-1 4-2561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8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3841 0 0,'2'34'1453'0'0,"-3"-26"-948"0"0,1 1 1 0 0,1-1-1 0 0,-1 1 1 0 0,1-1-1 0 0,1 1 1 0 0,-1-1-1 0 0,1 0 1 0 0,1 0-1 0 0,0 0 1 0 0,4 10-1 0 0,-4-35 2502 0 0,-1 3-3147 0 0,2 0 1 0 0,0 0-1 0 0,7-15 1 0 0,-9 25 156 0 0,1 1-1 0 0,-1 0 1 0 0,1 1-1 0 0,0-1 1 0 0,0 0 0 0 0,0 1-1 0 0,0 0 1 0 0,0 0 0 0 0,1 0-1 0 0,-1 0 1 0 0,7-2 0 0 0,-9 3 10 0 0,0 0 0 0 0,0 1 0 0 0,0-1 1 0 0,0 1-1 0 0,1 0 0 0 0,-1-1 0 0 0,0 1 0 0 0,0 0 0 0 0,1 0 1 0 0,-1-1-1 0 0,0 1 0 0 0,1 0 0 0 0,-1 0 0 0 0,0 0 1 0 0,0 1-1 0 0,1-1 0 0 0,-1 0 0 0 0,0 0 0 0 0,1 1 1 0 0,-1-1-1 0 0,0 1 0 0 0,0-1 0 0 0,0 1 0 0 0,0-1 0 0 0,1 1 1 0 0,-1 0-1 0 0,0 0 0 0 0,0 0 0 0 0,0-1 0 0 0,0 1 1 0 0,-1 0-1 0 0,1 0 0 0 0,0 0 0 0 0,0 0 0 0 0,0 0 1 0 0,-1 1-1 0 0,1-1 0 0 0,0 2 0 0 0,0 0 10 0 0,-1 0 1 0 0,0 0-1 0 0,1 1 0 0 0,-1-1 0 0 0,0 1 0 0 0,-1-1 1 0 0,1 0-1 0 0,-1 1 0 0 0,1-1 0 0 0,-1 0 0 0 0,0 0 1 0 0,0 0-1 0 0,0 1 0 0 0,-1-1 0 0 0,1 0 1 0 0,-1 0-1 0 0,-2 3 0 0 0,-1 2-201 0 0,0-1 0 0 0,0-1 0 0 0,0 1 0 0 0,-1-1-1 0 0,-11 10 1 0 0,0-6-158 0 0,10-6 803 0 0,19-3 223 0 0,10-1-471 0 0,0 1-1 0 0,-1 2 0 0 0,25 5 1 0 0,33 3-6068 0 0,-66-11 2604 0 0,-2-3-1456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8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69 8370 0 0,'-3'-2'623'0'0,"-1"0"1"0"0,1 0-1 0 0,-1 0 1 0 0,1 0-1 0 0,-1 1 1 0 0,0-1-1 0 0,0 1 1 0 0,0 0-1 0 0,0 1 1 0 0,-7-2-1 0 0,9 3-511 0 0,1-1 0 0 0,-1 1 0 0 0,1-1 0 0 0,-1 1 0 0 0,1-1 0 0 0,0 1 0 0 0,-1 0 0 0 0,1 0 0 0 0,0 0 0 0 0,-1 0 0 0 0,1 0 0 0 0,0 0 0 0 0,0 0 0 0 0,0 0 0 0 0,0 0 0 0 0,0 0-1 0 0,0 1 1 0 0,0-1 0 0 0,0 0 0 0 0,0 1 0 0 0,1-1 0 0 0,-1 0 0 0 0,1 1 0 0 0,-1-1 0 0 0,1 1 0 0 0,-1 0 0 0 0,1-1 0 0 0,0 1 0 0 0,0-1 0 0 0,0 3 0 0 0,-1 2-134 0 0,1 1 1 0 0,0 0 0 0 0,0 0 0 0 0,0-1 0 0 0,1 1-1 0 0,0 0 1 0 0,1-1 0 0 0,-1 1 0 0 0,1-1-1 0 0,4 9 1 0 0,-5-13-24 0 0,-1 0 1 0 0,1 0-1 0 0,0 1 0 0 0,0-1 0 0 0,0 0 0 0 0,1 0 1 0 0,-1 0-1 0 0,0 0 0 0 0,1 0 0 0 0,-1 0 0 0 0,1 0 1 0 0,0-1-1 0 0,0 1 0 0 0,-1-1 0 0 0,1 1 0 0 0,0-1 1 0 0,0 1-1 0 0,1-1 0 0 0,-1 0 0 0 0,0 0 0 0 0,0 0 1 0 0,0 0-1 0 0,1-1 0 0 0,-1 1 0 0 0,0-1 0 0 0,1 1 1 0 0,-1-1-1 0 0,1 0 0 0 0,-1 0 0 0 0,0 0 0 0 0,4 0 1 0 0,-5 0 13 0 0,0-1 0 0 0,0 1 0 0 0,0 0 0 0 0,0-1 0 0 0,0 1 1 0 0,0-1-1 0 0,0 1 0 0 0,0-1 0 0 0,0 1 0 0 0,0-1 0 0 0,-1 1 0 0 0,1-1 1 0 0,0 0-1 0 0,0 1 0 0 0,-1-1 0 0 0,1 0 0 0 0,-1 0 0 0 0,1 0 1 0 0,0 0-1 0 0,-1 1 0 0 0,0-1 0 0 0,1 0 0 0 0,-1 0 0 0 0,1 0 0 0 0,-1 0 1 0 0,0-2-1 0 0,1 0-180 0 0,-1 0 0 0 0,0-1 0 0 0,0 1 0 0 0,-1 0-1 0 0,1 0 1 0 0,-1-1 0 0 0,1 1 0 0 0,-3-5 0 0 0,0-2-334 0 0,-1 1-1 0 0,0 0 0 0 0,-1 0 0 0 0,-10-15 0 0 0,15 24 654 0 0,1 1 0 0 0,0-1 0 0 0,0 0 0 0 0,-1 1 0 0 0,1-1 0 0 0,0 0 0 0 0,0 0 0 0 0,-1 0 0 0 0,1 1 0 0 0,0-1-1 0 0,0 0 1 0 0,-1 0 0 0 0,1 0 0 0 0,0 0 0 0 0,0 0 0 0 0,0 0 0 0 0,-1-1 0 0 0,1 1 0 0 0,0 0 0 0 0,0 0 0 0 0,-1-1-1 0 0,1 1 1 0 0,0 0 0 0 0,0-1 0 0 0,-1 1 0 0 0,1 0 0 0 0,0-1 0 0 0,-1 1 0 0 0,1-1 0 0 0,0 0 0 0 0,33-25 614 0 0,-2 2-4439 0 0,-11 5-1808 0 0,-16 6 6368 0 0,-5 12-677 0 0,0 1 1 0 0,0-1-1 0 0,0 1 0 0 0,0-1 1 0 0,-1 1-1 0 0,1-1 0 0 0,0 1 1 0 0,0 0-1 0 0,0-1 0 0 0,0 1 0 0 0,-1-1 1 0 0,1 1-1 0 0,0-1 0 0 0,0 1 1 0 0,-1 0-1 0 0,1-1 0 0 0,0 1 1 0 0,-1 0-1 0 0,1-1 0 0 0,0 1 0 0 0,-1 0 1 0 0,1-1-1 0 0,0 1 0 0 0,-1 0 1 0 0,1 0-1 0 0,-1-1 0 0 0,3 38 3134 0 0,4-4-3410 0 0,-1-4 307 0 0,10 36 0 0 0,-12-57-1658 0 0,0 1 1 0 0,1-1 0 0 0,0 1-1 0 0,8 12 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9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24 4337 0 0,'-6'-17'2839'0'0,"9"11"104"0"0,21 14 234 0 0,-18-5-3320 0 0,5 2 339 0 0,0 0-1 0 0,-1 0 0 0 0,1 1 0 0 0,-1 1 0 0 0,-1 0 1 0 0,1 0-1 0 0,8 10 0 0 0,-14-13-75 0 0,0 1 0 0 0,-1-1 0 0 0,1 1-1 0 0,-1 0 1 0 0,0 0 0 0 0,-1 0 0 0 0,1 1 0 0 0,-1-1 0 0 0,0 0 0 0 0,-1 1 0 0 0,1 0 0 0 0,-1-1-1 0 0,0 1 1 0 0,0 0 0 0 0,-1 0 0 0 0,0 9 0 0 0,-1 6-321 0 0,0 13-2096 0 0,3 0-5341 0 0,-1-25 3189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9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4433 0 0,'9'11'6289'0'0,"0"18"-4774"0"0,-7-24-929 0 0,2 7-276 0 0,5 15-325 0 0,-1-1 0 0 0,-1 1 0 0 0,-2 0 0 0 0,5 51-1 0 0,-10-80 32 0 0,0-1-1 0 0,1 1 0 0 0,-1-1 1 0 0,1 1-1 0 0,-1 0 0 0 0,1-1 1 0 0,0 1-1 0 0,0 0 0 0 0,0-1 1 0 0,0 1-1 0 0,0 0 0 0 0,0 0 1 0 0,1 0-1 0 0,-1 0 0 0 0,1 0 1 0 0,0 0-1 0 0,-1 0 0 0 0,1 1 1 0 0,0-1-1 0 0,0 1 0 0 0,0-1 1 0 0,0 1-1 0 0,0 0 0 0 0,1-1 1 0 0,-1 1-1 0 0,0 0 0 0 0,0 1 1 0 0,1-1-1 0 0,-1 0 0 0 0,1 1 1 0 0,-1-1-1 0 0,5 1 0 0 0,8-2-661 0 0,1 0 0 0 0,0 2-1 0 0,31 2 1 0 0,-33-1-1206 0 0,-13-1 1700 0 0,0 0 1 0 0,-1 1-1 0 0,1-1 0 0 0,0 0 1 0 0,-1 0-1 0 0,1 0 0 0 0,0-1 1 0 0,0 1-1 0 0,-1 0 0 0 0,1 0 1 0 0,0 0-1 0 0,-1 0 0 0 0,1-1 1 0 0,0 1-1 0 0,-1 0 0 0 0,1-1 1 0 0,0 1-1 0 0,-1 0 0 0 0,1-1 1 0 0,-1 1-1 0 0,1-1 0 0 0,-1 1 0 0 0,1-1 1 0 0,-1 1-1 0 0,1-1 0 0 0,-1 1 1 0 0,1-1-1 0 0,0 0 0 0 0,0-1-413 0 0,7-4-2573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9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6953 0 0,'-1'1'450'0'0,"-1"0"0"0"0,1 0 0 0 0,1 0-1 0 0,-1 0 1 0 0,0 0 0 0 0,0 0 0 0 0,0 0-1 0 0,1 1 1 0 0,-1-1 0 0 0,0 0 0 0 0,1 0-1 0 0,-1 1 1 0 0,1-1 0 0 0,0 1 0 0 0,-1 0-1 0 0,1 27 3180 0 0,1-22-3225 0 0,1 0-1 0 0,0 0 1 0 0,0-1 0 0 0,0 1 0 0 0,6 10-1 0 0,-5-12-385 0 0,1 0-1 0 0,0-1 1 0 0,0 1-1 0 0,1-1 0 0 0,-1 0 1 0 0,1 0-1 0 0,0 0 0 0 0,0 0 1 0 0,0-1-1 0 0,0 0 1 0 0,1 0-1 0 0,0 0 0 0 0,-1-1 1 0 0,12 3-1 0 0,-4-1-409 0 0,-1-1 1 0 0,2 0-1 0 0,-1-1 0 0 0,0-1 0 0 0,25 0 1 0 0,-37-1 216 0 0,-1 0 1 0 0,1 0 0 0 0,-1 1 0 0 0,0-1 0 0 0,1 0 0 0 0,-1 0 0 0 0,1 0 0 0 0,-1 0 0 0 0,0 0-1 0 0,1 0 1 0 0,-1 0 0 0 0,1 0 0 0 0,-1-1 0 0 0,1 1 0 0 0,-1 0 0 0 0,0 0 0 0 0,1 0 0 0 0,-1 0 0 0 0,1 0-1 0 0,-1-1 1 0 0,0 1 0 0 0,1 0 0 0 0,-1 0 0 0 0,0-1 0 0 0,1 1 0 0 0,-1 0 0 0 0,0 0 0 0 0,0-1 0 0 0,1 1-1 0 0,-1 0 1 0 0,0-1 0 0 0,0 1 0 0 0,1-1 0 0 0,-1 1 0 0 0,0 0 0 0 0,0-1 0 0 0,0 0 0 0 0,0 1-81 0 0,0 0 0 0 0,-1-1 1 0 0,1 1-1 0 0,-1 0 0 0 0,1-1 1 0 0,-1 1-1 0 0,1 0 0 0 0,-1 0 0 0 0,0 0 1 0 0,1-1-1 0 0,-1 1 0 0 0,1 0 1 0 0,-1 0-1 0 0,1 0 0 0 0,-1 0 1 0 0,1 0-1 0 0,-1 0 0 0 0,0 0 1 0 0,1 0-1 0 0,-1 0 0 0 0,1 0 1 0 0,-1 1-1 0 0,1-1 0 0 0,-1 0 1 0 0,1 0-1 0 0,-1 0 0 0 0,0 1 1 0 0,-9 3-2766 0 0</inkml:trace>
  <inkml:trace contextRef="#ctx0" brushRef="#br0" timeOffset="1">68 304 7306 0 0,'28'2'6803'0'0,"20"-15"-4408"0"0,-5 2-1850 0 0,-37 10-555 0 0,0 1 1 0 0,1 0-1 0 0,-1 0 1 0 0,1 1-1 0 0,7 1 1 0 0,15 8-5345 0 0,-30-10 4447 0 0,-13-7-5063 0 0,0 3 7082 0 0,6 8 3005 0 0,8 13-1074 0 0,3-2-1852 0 0,2 0 0 0 0,8 22 0 0 0,-12-34-1190 0 0,0-1 1 0 0,0 1-1 0 0,0-1 1 0 0,1 0 0 0 0,-1 1-1 0 0,0-1 1 0 0,1 0-1 0 0,0 0 1 0 0,-1 0-1 0 0,1 0 1 0 0,0 0 0 0 0,0 0-1 0 0,0 0 1 0 0,0-1-1 0 0,0 1 1 0 0,1-1 0 0 0,-1 1-1 0 0,0-1 1 0 0,1 0-1 0 0,-1 0 1 0 0,1 0-1 0 0,-1 0 1 0 0,5 0 0 0 0,-3-1-268 0 0,-1-1 1 0 0,0-1-1 0 0,1 1 1 0 0,-1 0-1 0 0,0-1 1 0 0,1 0-1 0 0,-1 1 1 0 0,0-1-1 0 0,0-1 1 0 0,0 1-1 0 0,-1 0 1 0 0,1-1-1 0 0,-1 1 1 0 0,5-6-1 0 0,14-12-3200 0 0,49-22-2270 0 0,-40 26 3341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8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13 168 6737 0 0,'-13'-21'15691'0'0,"16"37"-14629"0"0,0-12-1041 0 0,-1 0-1 0 0,0-1 0 0 0,1 1 1 0 0,-1 0-1 0 0,1-1 0 0 0,0 0 1 0 0,0 0-1 0 0,1 0 0 0 0,-1 0 1 0 0,1 0-1 0 0,-1 0 0 0 0,1-1 1 0 0,4 3-1 0 0,16 12-37 0 0,-23-16 4 0 0,0 0 0 0 0,0 0 0 0 0,0 0 0 0 0,0 0 0 0 0,0 0 0 0 0,0 0 0 0 0,0 0-1 0 0,0-1 1 0 0,0 1 0 0 0,0 0 0 0 0,1-1 0 0 0,-1 1 0 0 0,0 0 0 0 0,1-1 0 0 0,-1 0 0 0 0,0 1-1 0 0,1-1 1 0 0,-1 0 0 0 0,1 0 0 0 0,-1 1 0 0 0,0-1 0 0 0,1 0 0 0 0,2-1 0 0 0,-3 0-18 0 0,0 0 1 0 0,0-1 0 0 0,0 1 0 0 0,1 0 0 0 0,-1-1 0 0 0,-1 1 0 0 0,1-1-1 0 0,0 1 1 0 0,0-1 0 0 0,0 0 0 0 0,-1 1 0 0 0,1-1 0 0 0,-1 0 0 0 0,0 1 0 0 0,1-1-1 0 0,-1 0 1 0 0,0 0 0 0 0,0 1 0 0 0,0-3 0 0 0,5-24-21 0 0,-4 22 80 0 0,1-1 0 0 0,-1 1 0 0 0,0-1 0 0 0,-1 0 1 0 0,1 0-1 0 0,-1 1 0 0 0,-1-1 0 0 0,0-8 0 0 0,-1 14-128 0 0,1-1 0 0 0,0 1 0 0 0,-1-1 1 0 0,1 1-1 0 0,0 0 0 0 0,-1 0 1 0 0,0 0-1 0 0,1 0 0 0 0,-1 0 0 0 0,0 0 1 0 0,1 0-1 0 0,-1 0 0 0 0,0 1 1 0 0,0-1-1 0 0,0 0 0 0 0,1 1 0 0 0,-1 0 1 0 0,0 0-1 0 0,0-1 0 0 0,-2 1 1 0 0,-1 0-695 0 0,-1-1-1 0 0,1 1 1 0 0,0 0 0 0 0,0 0 0 0 0,0 0 0 0 0,-8 2 0 0 0,13-2 742 0 0,-1 1-1 0 0,1-1 1 0 0,-1 0 0 0 0,1 0-1 0 0,-1 0 1 0 0,1 0-1 0 0,-1 1 1 0 0,1-1 0 0 0,-1 0-1 0 0,1 0 1 0 0,0 1-1 0 0,-1-1 1 0 0,1 0 0 0 0,-1 1-1 0 0,1-1 1 0 0,0 0-1 0 0,-1 1 1 0 0,1-1 0 0 0,0 1-1 0 0,-1-1 1 0 0,1 0-1 0 0,0 1 1 0 0,0-1-1 0 0,0 1 1 0 0,-1-1 0 0 0,1 1-1 0 0,0-1 1 0 0,0 1-1 0 0,0-1 1 0 0,0 1 0 0 0,0-1-1 0 0,0 1 1 0 0,0-1-1 0 0,0 1 1 0 0,0-1 0 0 0,0 1-1 0 0,0-1 1 0 0,0 1-1 0 0,0-1 1 0 0,1 1 0 0 0,-1-1-1 0 0,0 1 1 0 0,0-1-1 0 0,0 0 1 0 0,1 1 0 0 0,-1-1-1 0 0,0 1 1 0 0,0-1-1 0 0,1 1 1 0 0,-1-1-1 0 0,0 0 1 0 0,2 1 0 0 0,-1 1-254 0 0,0-1 0 0 0,1 1 0 0 0,-1-1 0 0 0,1 0 0 0 0,-1 1 0 0 0,1-1 0 0 0,0 0 1 0 0,-1 0-1 0 0,1 0 0 0 0,0 0 0 0 0,0-1 0 0 0,3 2 0 0 0,-3-2 242 0 0,0 0 0 0 0,0 0 0 0 0,0 0 0 0 0,1 0-1 0 0,-1 0 1 0 0,0 0 0 0 0,0-1 0 0 0,1 1 0 0 0,-1-1 0 0 0,0 1 0 0 0,0-1-1 0 0,0 0 1 0 0,4-2 0 0 0,21-19 5671 0 0,-14 10-1331 0 0,-13 11-4168 0 0,1 1 1 0 0,0 0 0 0 0,0 0-1 0 0,-1-1 1 0 0,1 1-1 0 0,0 0 1 0 0,0 0 0 0 0,-1 0-1 0 0,1 0 1 0 0,0 0-1 0 0,0 0 1 0 0,0 0-1 0 0,-1 0 1 0 0,1 0 0 0 0,0 0-1 0 0,0 0 1 0 0,-1 0-1 0 0,1 1 1 0 0,0-1 0 0 0,-1 0-1 0 0,1 1 1 0 0,1 0-1 0 0,21 12 187 0 0,-7-3-245 0 0,-15-10-151 0 0,0 0 0 0 0,-1 0 0 0 0,1 1-1 0 0,-1-1 1 0 0,1 0 0 0 0,0 0 0 0 0,-1 0 0 0 0,1 1 0 0 0,0-1-1 0 0,-1 0 1 0 0,1 0 0 0 0,0 0 0 0 0,-1 0 0 0 0,1 0 0 0 0,0-1-1 0 0,-1 1 1 0 0,1 0 0 0 0,-1 0 0 0 0,1 0 0 0 0,0 0 0 0 0,-1-1-1 0 0,1 1 1 0 0,-1 0 0 0 0,1-1 0 0 0,0 1 0 0 0,-1 0 0 0 0,1-1-1 0 0,-1 1 1 0 0,1-1 0 0 0,-1 1 0 0 0,1-1 0 0 0,0-1-224 0 0,0 1 0 0 0,-1-1 0 0 0,1 1 0 0 0,-1-1 0 0 0,1 0 0 0 0,-1 1 0 0 0,0-1 0 0 0,1 0 0 0 0,-1 0 0 0 0,0 1 0 0 0,0-4 0 0 0,-1-1-237 0 0,1 1 0 0 0,-1 0 0 0 0,0 0 1 0 0,0 0-1 0 0,0 0 0 0 0,-1 0 1 0 0,0 0-1 0 0,-2-5 0 0 0,10 48 8734 0 0,-4-20-6891 0 0,1 3-807 0 0,6 32 206 0 0,-9-50-876 0 0,1-1 0 0 0,0 0 0 0 0,0 0 0 0 0,0 0 0 0 0,0 0 0 0 0,0 0 0 0 0,0 0 0 0 0,0 0 0 0 0,1 0 0 0 0,-1 0 0 0 0,0 0 0 0 0,1-1 0 0 0,0 1 0 0 0,-1 0 0 0 0,1-1 0 0 0,0 0 0 0 0,0 1 0 0 0,4 1 0 0 0,-5-3 51 0 0,0 0 0 0 0,0 0 0 0 0,0 1 0 0 0,0-1 0 0 0,0 0 1 0 0,0 0-1 0 0,0 0 0 0 0,0 0 0 0 0,0-1 0 0 0,0 1 0 0 0,0 0 1 0 0,0 0-1 0 0,0-1 0 0 0,0 1 0 0 0,0 0 0 0 0,0-1 0 0 0,0 1 1 0 0,0-1-1 0 0,-1 1 0 0 0,1-1 0 0 0,0 0 0 0 0,0 1 0 0 0,0-1 1 0 0,-1 0-1 0 0,1 0 0 0 0,0 1 0 0 0,-1-1 0 0 0,1 0 0 0 0,-1 0 1 0 0,1 0-1 0 0,-1 0 0 0 0,1 0 0 0 0,-1 0 0 0 0,1 0 0 0 0,-1 0 1 0 0,0 0-1 0 0,0 0 0 0 0,1 0 0 0 0,-1-2 0 0 0,7-45-3022 0 0,-7 45 2992 0 0,1-3 54 0 0,1-58-124 0 0,-7 32 2659 0 0,-8 6 3339 0 0,19 38-1096 0 0,-1 15-3995 0 0,-1-5-605 0 0,11 35-489 0 0,14 44-3055 0 0,-29-101 3400 0 0,-1 0 1 0 0,1 0-1 0 0,0 0 0 0 0,0 1 1 0 0,0-1-1 0 0,0 0 0 0 0,0 0 1 0 0,0 0-1 0 0,0 1 0 0 0,0-1 1 0 0,1 0-1 0 0,-1 0 0 0 0,0 0 1 0 0,0 0-1 0 0,0 1 1 0 0,0-1-1 0 0,0 0 0 0 0,0 0 1 0 0,0 0-1 0 0,0 0 0 0 0,0 0 1 0 0,0 1-1 0 0,1-1 0 0 0,-1 0 1 0 0,0 0-1 0 0,0 0 0 0 0,0 0 1 0 0,0 0-1 0 0,0 0 0 0 0,1 1 1 0 0,-1-1-1 0 0,0 0 0 0 0,0 0 1 0 0,0 0-1 0 0,0 0 0 0 0,1 0 1 0 0,-1 0-1 0 0,0 0 0 0 0,0 0 1 0 0,0 0-1 0 0,0 0 1 0 0,1 0-1 0 0,-1 0 0 0 0,0 0 1 0 0,0 0-1 0 0,0 0 0 0 0,0 0 1 0 0,1 0-1 0 0,-1 0 0 0 0,0 0 1 0 0,0 0-1 0 0,0 0 0 0 0,0 0 1 0 0,1-1-1 0 0,-1 1 0 0 0,0 0 1 0 0,0 0-1 0 0,0 0 0 0 0,0 0 1 0 0,0 0-1 0 0,1-1 0 0 0,5-10-4661 0 0,-4 6 3685 0 0,2-2-1916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0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26 1728 0 0,'-21'-19'3017'0'0,"10"13"2466"0"0,23 9-638 0 0,5-2-3672 0 0,15 4-1026 0 0,-27-3-76 0 0,-1 1 1 0 0,1-1-1 0 0,-1 1 0 0 0,0 0 1 0 0,0 0-1 0 0,0 0 0 0 0,0 0 1 0 0,-1 1-1 0 0,1 0 0 0 0,-1 0 1 0 0,0 0-1 0 0,0 0 0 0 0,0 0 1 0 0,-1 0-1 0 0,1 1 0 0 0,-1-1 1 0 0,0 1-1 0 0,-1 0 0 0 0,1 0 1 0 0,-1 0-1 0 0,1 5 1 0 0,1 2-334 0 0,-2 0 1 0 0,1 0 0 0 0,-1 14 0 0 0,-6 31-5285 0 0,5-56 5327 0 0,0-1 1 0 0,0 1 0 0 0,1-1-1 0 0,-1 1 1 0 0,0-1 0 0 0,0 1-1 0 0,0 0 1 0 0,0-1 0 0 0,-1 1-1 0 0,1-1 1 0 0,0 1 0 0 0,0-1-1 0 0,0 1 1 0 0,0-1 0 0 0,0 1-1 0 0,-1-1 1 0 0,1 1 0 0 0,0-1-1 0 0,-1 1 1 0 0,1-1 0 0 0,0 1-1 0 0,-1-1 1 0 0,1 1 0 0 0,0-1-1 0 0,-1 0 1 0 0,1 1 0 0 0,-1-1-1 0 0,1 0 1 0 0,-1 1 0 0 0,1-1-1 0 0,-1 0 1 0 0,0 1 0 0 0,1-2 148 0 0,0 0 0 0 0,-1 0 0 0 0,1 0 0 0 0,0 0 0 0 0,0 0 0 0 0,0 0 0 0 0,0 0 0 0 0,0 0 0 0 0,0 0 1 0 0,0 0-1 0 0,0 0 0 0 0,0 0 0 0 0,0 0 0 0 0,1 0 0 0 0,-1 0 0 0 0,0 1 0 0 0,1-1 0 0 0,-1 0 0 0 0,1-1 1 0 0,1-4 646 0 0,1 1 1 0 0,-1-1-1 0 0,1 1 1 0 0,0 0-1 0 0,0 0 1 0 0,1 0-1 0 0,0 0 1 0 0,0 1-1 0 0,0-1 1 0 0,0 1-1 0 0,1 0 1 0 0,-1 0-1 0 0,1 1 1 0 0,0-1 0 0 0,0 1-1 0 0,1 0 1 0 0,6-2-1 0 0,38-9-1304 0 0,-49 14 461 0 0,-1 0-1 0 0,1 0 1 0 0,0 0-1 0 0,0-1 1 0 0,0 1-1 0 0,0 0 0 0 0,0-1 1 0 0,0 1-1 0 0,-1-1 1 0 0,1 1-1 0 0,0-1 1 0 0,0 1-1 0 0,0-1 1 0 0,-1 1-1 0 0,1-1 1 0 0,0 1-1 0 0,-1-1 0 0 0,1 0 1 0 0,-1 0-1 0 0,1 1 1 0 0,-1-1-1 0 0,1 0 1 0 0,-1 0-1 0 0,1 0 1 0 0,-1 0-1 0 0,0 1 1 0 0,1-1-1 0 0,-1 0 0 0 0,0 0 1 0 0,0-2-1 0 0,-3-32-1069 0 0,2 31 1641 0 0,1 1 0 0 0,-1 0 0 0 0,1-1 0 0 0,-1 1 0 0 0,1-1 0 0 0,0 1 1 0 0,1-1-1 0 0,3-5 4045 0 0,0 19-2431 0 0,2 10-416 0 0,0 14-604 0 0,1 36 0 0 0,-9-1-4598 0 0,-1-81-6267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0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3889 0 0,'2'-23'4239'0'0,"-1"23"-4171"0"0,-1 0 1 0 0,0 0 0 0 0,0 0-1 0 0,0 0 1 0 0,0 0 0 0 0,0-1-1 0 0,0 1 1 0 0,0 0 0 0 0,0 0-1 0 0,1 0 1 0 0,-1 0 0 0 0,0 0-1 0 0,0 0 1 0 0,0 0 0 0 0,0 0-1 0 0,0 0 1 0 0,0 0 0 0 0,1 0-1 0 0,-1 0 1 0 0,0 0 0 0 0,0 0-1 0 0,0 0 1 0 0,0 0 0 0 0,0 0-1 0 0,0 0 1 0 0,1 0 0 0 0,-1 0-1 0 0,0 0 1 0 0,0 0 0 0 0,0 0-1 0 0,0 0 1 0 0,0 0 0 0 0,0 0-1 0 0,1 0 1 0 0,-1 0 0 0 0,0 0 0 0 0,0 1-1 0 0,0-1 1 0 0,0 0 0 0 0,0 0-1 0 0,0 0 1 0 0,0 0 0 0 0,0 0-1 0 0,0 0 1 0 0,0 0 0 0 0,1 0-1 0 0,-1 1 1 0 0,0-1 0 0 0,0 0-1 0 0,0 0 1 0 0,0 0 0 0 0,0 0-1 0 0,0 0 1 0 0,0 0 0 0 0,0 1-1 0 0,0-1 1 0 0,0 0 0 0 0,0 0-1 0 0,0 0 1 0 0,0 0 0 0 0,0 1-1 0 0,14 39 5154 0 0,-9-25-5531 0 0,32 118 2703 0 0,-29-88-5526 0 0,-5-1-5732 0 0,-3-35 3561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1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40 4673 0 0,'-4'3'1246'0'0,"-1"1"1"0"0,1 0-1 0 0,0 0 0 0 0,0 0 1 0 0,-4 7-1 0 0,-10 25 2864 0 0,17-29-4049 0 0,-1-1 1 0 0,1 0 0 0 0,0 1 0 0 0,1-1 0 0 0,0 1-1 0 0,0-1 1 0 0,0 1 0 0 0,1-1 0 0 0,-1 1 0 0 0,2-1-1 0 0,-1 1 1 0 0,1-1 0 0 0,0 0 0 0 0,0 0 0 0 0,1 0-1 0 0,-1 0 1 0 0,1 0 0 0 0,1-1 0 0 0,-1 1 0 0 0,1-1-1 0 0,0 0 1 0 0,0 0 0 0 0,1 0 0 0 0,-1-1 0 0 0,1 1-1 0 0,9 6 1 0 0,-12-10-74 0 0,0 1 1 0 0,0-1-1 0 0,0 0 0 0 0,0 0 1 0 0,1 0-1 0 0,-1 0 0 0 0,0 0 1 0 0,0 0-1 0 0,1 0 0 0 0,-1-1 1 0 0,0 1-1 0 0,1-1 0 0 0,-1 0 1 0 0,1 0-1 0 0,-1 0 0 0 0,1 0 1 0 0,-1 0-1 0 0,0 0 0 0 0,1 0 1 0 0,-1-1-1 0 0,1 0 0 0 0,-1 1 1 0 0,0-1-1 0 0,0 0 0 0 0,1 0 1 0 0,-1 0-1 0 0,0 0 0 0 0,0 0 1 0 0,0-1-1 0 0,0 1 0 0 0,0-1 1 0 0,0 1-1 0 0,-1-1 0 0 0,1 0 1 0 0,0 0-1 0 0,1-2 0 0 0,1-1 23 0 0,-1 0 0 0 0,0 0 0 0 0,-1 0 0 0 0,1-1 0 0 0,-1 1-1 0 0,0-1 1 0 0,-1 1 0 0 0,1-1 0 0 0,-1 0 0 0 0,0 1-1 0 0,0-1 1 0 0,-1 0 0 0 0,0 0 0 0 0,0-8 0 0 0,-2-1-22 0 0,-1 0-1 0 0,-1 0 1 0 0,-9-28 0 0 0,10 37-14 0 0,0-1 1 0 0,0 0-1 0 0,0 1 1 0 0,-1-1-1 0 0,0 1 1 0 0,0 0-1 0 0,-1 0 1 0 0,0 1-1 0 0,0-1 1 0 0,-7-5-1 0 0,12 10-24 0 0,-1 1 0 0 0,1-1 0 0 0,-1 1 0 0 0,1-1-1 0 0,-1 1 1 0 0,0 0 0 0 0,1-1 0 0 0,-1 1 0 0 0,0-1 0 0 0,1 1 0 0 0,-1 0-1 0 0,0 0 1 0 0,1-1 0 0 0,-1 1 0 0 0,0 0 0 0 0,0 0 0 0 0,0 0 0 0 0,1 0 0 0 0,-1 0-1 0 0,0 0 1 0 0,0 0 0 0 0,1 0 0 0 0,-1 0 0 0 0,0 0 0 0 0,0 1 0 0 0,1-1-1 0 0,-1 0 1 0 0,0 0 0 0 0,1 1 0 0 0,-1-1 0 0 0,0 0 0 0 0,1 1 0 0 0,-1-1 0 0 0,0 1-1 0 0,1-1 1 0 0,-2 1 0 0 0,2 0-402 0 0,-1 1 0 0 0,1-1 0 0 0,-1 0 0 0 0,1 0-1 0 0,-1 1 1 0 0,1-1 0 0 0,-1 0 0 0 0,1 1 0 0 0,0-1 0 0 0,0 0 0 0 0,0 1-1 0 0,0-1 1 0 0,0 0 0 0 0,0 1 0 0 0,0-1 0 0 0,0 0 0 0 0,1 1 0 0 0,-1-1 0 0 0,0 0-1 0 0,2 2 1 0 0,3 7-3826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1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5345 0 0,'8'10'1367'0'0,"-1"0"1"0"0,-1 0-1 0 0,0 1 0 0 0,0-1 0 0 0,7 22 0 0 0,-7-14-1136 0 0,-2 0-1 0 0,0 0 0 0 0,0 0 0 0 0,-2 0 1 0 0,1 33-1 0 0,-12-12-3024 0 0,12-40 2865 0 0,0-1-1 0 0,0 1 1 0 0,0 0-1 0 0,0 0 1 0 0,0 0 0 0 0,0 0-1 0 0,0 0 1 0 0,1 1-1 0 0,-1 0 1 0 0,0-1 0 0 0,0 1-1 0 0,1 0 1 0 0,-1 1-1 0 0,0-1 1 0 0,1 1 0 0 0,2 0-1 0 0,-2 0-300 0 0,-1-1 0 0 0,1 1 0 0 0,0-1 0 0 0,-1 0 0 0 0,1 0 0 0 0,0 0 0 0 0,-1 0 0 0 0,1-1 0 0 0,0 1 0 0 0,-1-1 0 0 0,6-2 0 0 0,-9 3-112 0 0,1-1 1 0 0,0 1 0 0 0,0-1-1 0 0,0 0 1 0 0,-1 0 0 0 0,1 1-1 0 0,0-1 1 0 0,-1 0 0 0 0,1 0-1 0 0,-1 0 1 0 0,1 0-1 0 0,-1 0 1 0 0,1 0 0 0 0,-1 0-1 0 0,0 0 1 0 0,1 0 0 0 0,-1 0-1 0 0,0 0 1 0 0,0 0 0 0 0,0-1-1 0 0,1-6-2041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1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81 4713 0 0,'-1'0'208'0'0,"1"0"1"0"0,-1-1-1 0 0,1 1 1 0 0,0 0-1 0 0,-1 0 0 0 0,1 0 1 0 0,-1 0-1 0 0,1 0 0 0 0,0 0 1 0 0,-1-1-1 0 0,1 1 1 0 0,-1 0-1 0 0,1 0 0 0 0,-1 0 1 0 0,1 1-1 0 0,0-1 1 0 0,-1 0-1 0 0,1 0 0 0 0,-1 0 1 0 0,1 0-1 0 0,0 0 0 0 0,-1 0 1 0 0,1 1-1 0 0,-1-1 1 0 0,1 0-1 0 0,0 0 0 0 0,-1 1 1 0 0,1-1-1 0 0,0 0 0 0 0,-1 0 1 0 0,1 1-1 0 0,0-1 1 0 0,0 0-1 0 0,-1 1 0 0 0,-3 18 2417 0 0,10 21-1099 0 0,-5-32-1344 0 0,1 0 0 0 0,0 0 0 0 0,1 0 1 0 0,0-1-1 0 0,0 1 0 0 0,1-1 0 0 0,0 0 1 0 0,0 0-1 0 0,1 0 0 0 0,7 9 0 0 0,-8-12-285 0 0,0-1 0 0 0,0 1-1 0 0,1-1 1 0 0,-1 0 0 0 0,1-1 0 0 0,0 1-1 0 0,-1-1 1 0 0,1 0 0 0 0,0 0-1 0 0,0 0 1 0 0,1-1 0 0 0,-1 1 0 0 0,0-1-1 0 0,0-1 1 0 0,1 1 0 0 0,-1-1-1 0 0,6 0 1 0 0,-7 0-655 0 0,1 0 1 0 0,-1 0-1 0 0,1 0 0 0 0,-1-1 0 0 0,1 1 0 0 0,-1-1 1 0 0,1 0-1 0 0,-1-1 0 0 0,0 1 0 0 0,0-1 0 0 0,0 0 1 0 0,4-2-1 0 0,1-4-3693 0 0</inkml:trace>
  <inkml:trace contextRef="#ctx0" brushRef="#br0" timeOffset="1">137 1 8098 0 0,'0'19'7290'0'0,"14"17"-6227"0"0,-8-22-400 0 0,17 48-248 0 0,12 34-1185 0 0,-6-36-3905 0 0,-23-49 2774 0 0,0-2-939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2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 7306 0 0,'-4'-6'6930'0'0,"12"10"-4660"0"0,4 4-2019 0 0,-1-4-273 0 0,-1 1 1 0 0,0 0-1 0 0,0 1 0 0 0,0 0 0 0 0,10 9 1 0 0,-18-13 14 0 0,-1-1 0 0 0,1 1 1 0 0,-1-1-1 0 0,1 1 1 0 0,-1 0-1 0 0,0-1 0 0 0,1 1 1 0 0,-1 0-1 0 0,0 0 0 0 0,0 0 1 0 0,0 0-1 0 0,-1 0 0 0 0,1 0 1 0 0,0 0-1 0 0,-1 1 0 0 0,1-1 1 0 0,-1 0-1 0 0,0 0 1 0 0,0 0-1 0 0,0 0 0 0 0,0 1 1 0 0,0-1-1 0 0,0 0 0 0 0,-1 0 1 0 0,1 0-1 0 0,-1 1 0 0 0,1-1 1 0 0,-1 0-1 0 0,0 0 0 0 0,0 0 1 0 0,0 0-1 0 0,0 0 1 0 0,-2 2-1 0 0,-2 4 104 0 0,0 0 0 0 0,0 0 1 0 0,1 1-1 0 0,1-1 0 0 0,-1 1 0 0 0,1 0 1 0 0,-2 12-1 0 0,4-18-68 0 0,1 0-1 0 0,0 0 1 0 0,0 0-1 0 0,0 0 1 0 0,0 0-1 0 0,1 1 1 0 0,-1-1-1 0 0,1 0 1 0 0,0 0-1 0 0,0 0 1 0 0,0 0 0 0 0,0 0-1 0 0,0-1 1 0 0,1 1-1 0 0,-1 0 1 0 0,1 0-1 0 0,0-1 1 0 0,0 1-1 0 0,0-1 1 0 0,0 0-1 0 0,0 1 1 0 0,1-1 0 0 0,-1 0-1 0 0,0 0 1 0 0,5 2-1 0 0,0 0-100 0 0,-1 0 0 0 0,1-1 0 0 0,-1 0 0 0 0,1 0 0 0 0,0-1 0 0 0,0 0 0 0 0,13 3 0 0 0,-17-5-233 0 0,0 0 0 0 0,0 0 0 0 0,0 0 0 0 0,0 0 0 0 0,-1 0 0 0 0,1 0 0 0 0,0-1 0 0 0,0 1 0 0 0,-1-1 0 0 0,4-1 0 0 0,-4 1-141 0 0,-1 0 0 0 0,1 1 0 0 0,-1-1 0 0 0,0 0 0 0 0,1 0 0 0 0,-1 0 1 0 0,0 0-1 0 0,0 0 0 0 0,0-1 0 0 0,0 1 0 0 0,0 0 0 0 0,0 0 0 0 0,0-1 0 0 0,0 1 0 0 0,-1-1 0 0 0,1 1 0 0 0,0-1 1 0 0,-1 1-1 0 0,1-2 0 0 0,1-8-3170 0 0</inkml:trace>
  <inkml:trace contextRef="#ctx0" brushRef="#br0" timeOffset="1">192 135 3369 0 0,'-7'-15'3834'0'0,"12"18"523"0"0,15 27-435 0 0,-14-11-3292 0 0,-1 0 0 0 0,5 34 0 0 0,6 23-3157 0 0,-16-75 2462 0 0,1-1 1 0 0,-1 0 0 0 0,1 0-1 0 0,-1 1 1 0 0,1-1 0 0 0,-1 0-1 0 0,0 0 1 0 0,1 0 0 0 0,-1 0-1 0 0,1 0 1 0 0,-1 0 0 0 0,1 1-1 0 0,-1-1 1 0 0,1 0 0 0 0,-1-1-1 0 0,1 1 1 0 0,-1 0 0 0 0,1 0-1 0 0,-1 0 1 0 0,1 0 0 0 0,-1 0-1 0 0,1 0 1 0 0,-1 0 0 0 0,1-1 0 0 0,-1 1-1 0 0,0 0 1 0 0,1 0 0 0 0,-1-1-1 0 0,1 1 1 0 0,-1 0 0 0 0,0-1-1 0 0,1 1 1 0 0,-1 0 0 0 0,0-1-1 0 0,1 0 1 0 0,25-18-220 0 0,-13 9 136 0 0,31-11 269 0 0,-24 15-2424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3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17 4401 0 0,'-1'0'88'0'0,"0"0"1"0"0,-1 0-1 0 0,1 1 1 0 0,0-1-1 0 0,0 0 0 0 0,0 1 1 0 0,0-1-1 0 0,0 1 1 0 0,0-1-1 0 0,0 1 1 0 0,0-1-1 0 0,0 1 0 0 0,0 0 1 0 0,0 0-1 0 0,0-1 1 0 0,0 1-1 0 0,0 0 0 0 0,1 0 1 0 0,-1 0-1 0 0,0 0 1 0 0,1 0-1 0 0,-1 0 1 0 0,1 0-1 0 0,-1 0 0 0 0,1 0 1 0 0,-1 0-1 0 0,1 0 1 0 0,0 0-1 0 0,-1 0 0 0 0,1 1 1 0 0,0-1-1 0 0,0 0 1 0 0,0 0-1 0 0,0 2 1 0 0,1 2 331 0 0,0 1 0 0 0,1-1 0 0 0,-1 1 0 0 0,1-1 1 0 0,1 0-1 0 0,2 6 0 0 0,-4-9-367 0 0,13 25 943 0 0,33 52 1 0 0,-39-69-974 0 0,0 1 1 0 0,0-2-1 0 0,1 1 1 0 0,0-1-1 0 0,0 0 1 0 0,1-1-1 0 0,16 10 1 0 0,-25-16 4 0 0,1-1 0 0 0,-1 0 1 0 0,1 0-1 0 0,0-1 0 0 0,-1 1 1 0 0,1 0-1 0 0,0 0 1 0 0,0-1-1 0 0,-1 1 0 0 0,1-1 1 0 0,0 0-1 0 0,0 1 0 0 0,0-1 1 0 0,0 0-1 0 0,0 0 0 0 0,-1 0 1 0 0,1 0-1 0 0,0 0 1 0 0,0-1-1 0 0,0 1 0 0 0,0-1 1 0 0,-1 1-1 0 0,1-1 0 0 0,3-1 1 0 0,-3 0 21 0 0,0 0 1 0 0,0 0 0 0 0,0 0-1 0 0,0-1 1 0 0,0 1-1 0 0,-1 0 1 0 0,1-1 0 0 0,-1 1-1 0 0,0-1 1 0 0,1 0 0 0 0,-1 1-1 0 0,-1-1 1 0 0,1 0 0 0 0,1-3-1 0 0,0-11-5 0 0,0 1-1 0 0,0 0 1 0 0,-2-1-1 0 0,-2-23 1 0 0,2 30-336 0 0,-1 0 0 0 0,-1-1 0 0 0,0 1 0 0 0,-1 0 0 0 0,0 0 0 0 0,-7-16 1 0 0,9 22-13 0 0,-1 1 0 0 0,0 0 0 0 0,0-1 0 0 0,0 1 0 0 0,-1 0 0 0 0,1 0 0 0 0,-1 1 0 0 0,1-1 0 0 0,-1 0 0 0 0,0 1 0 0 0,0 0 0 0 0,0 0 0 0 0,-1-1 0 0 0,1 2 0 0 0,0-1 0 0 0,-1 0 0 0 0,1 1 0 0 0,-1 0 0 0 0,1-1 0 0 0,-1 1 0 0 0,-6 0 0 0 0,-10 0-2956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3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8986 0 0,'10'0'1880'0'0,"3"1"-599"0"0,2-1-209 0 0,2-1-184 0 0,-3-3-288 0 0,2-1-272 0 0,2 0-176 0 0,1-1-48 0 0,-2-1-72 0 0,2 0-96 0 0,-2-2-296 0 0,-1 1-656 0 0,-2-1-1008 0 0,-2 1-1185 0 0,-18-14 368 0 0,10 15-1408 0 0</inkml:trace>
  <inkml:trace contextRef="#ctx0" brushRef="#br0" timeOffset="1">162 35 5297 0 0,'2'-6'872'0'0,"2"-1"-576"0"0,3 1-104 0 0,3-2 32 0 0,3 4 9 0 0,-1 3-113 0 0,-1-1-24 0 0,0 3 0 0 0,-3 0 40 0 0,-1 0 48 0 0,-3 1-48 0 0,-1 0-176 0 0,-2 1-528 0 0,-1 0-697 0 0,-2 0 9 0 0,-2 0-2089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4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4905 0 0,'5'6'1072'0'0,"1"-3"-104"0"0,5 2-175 0 0,0-4-65 0 0,0-2-152 0 0,2-1-200 0 0,-1-1-168 0 0,1 2-96 0 0,-1 0-24 0 0,0-1-24 0 0,-1 1-16 0 0,-1-1-80 0 0,0-1-408 0 0,-3 0-936 0 0,0 0-457 0 0,2-1-2424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4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6129 0 0,'4'29'4644'0'0,"8"17"-2092"0"0,-1-11-1889 0 0,-11-35-672 0 0,21 77 265 0 0,-8-46-2983 0 0,-13-32 2540 0 0,0 1 0 0 0,0 0 0 0 0,0 0 0 0 0,-1 0 1 0 0,1-1-1 0 0,0 1 0 0 0,-2-1-1308 0 0,2 0 1308 0 0,0 1 0 0 0,0 0 1 0 0,-1 0-1 0 0,1 0 0 0 0,0 0 0 0 0,0 0 0 0 0,-1 0 0 0 0,1 0 0 0 0,0 0 1 0 0,-1 0-1 0 0,1 0 0 0 0,0 0 0 0 0,0 0 0 0 0,-1 0 0 0 0,1 0 1 0 0,0 0-1 0 0,-1 0 0 0 0,1 0 0 0 0,0 0 0 0 0,0 0 0 0 0,-1 0 0 0 0,1 0 1 0 0,0 1-1 0 0,0-1 0 0 0,-1 0 0 0 0,-12 13-1054 0 0,-7 18 3227 0 0,20-28-1783 0 0,-1-1 0 0 0,0 1-1 0 0,0-1 1 0 0,1 1 0 0 0,0-1 0 0 0,-1 1 0 0 0,1-1 0 0 0,0 1 0 0 0,0-1 0 0 0,1 1 0 0 0,-1-1 0 0 0,0 1 0 0 0,1-1 0 0 0,0 1 0 0 0,-1-1 0 0 0,1 1 0 0 0,0-1 0 0 0,0 0 0 0 0,0 1 0 0 0,1-1-1 0 0,-1 0 1 0 0,2 2 0 0 0,2 0-3 0 0,0 0-1 0 0,0-1 1 0 0,0 1-1 0 0,0-1 1 0 0,0-1-1 0 0,1 1 0 0 0,-1-1 1 0 0,9 3-1 0 0,-7-3-272 0 0,0 0 0 0 0,-1 0-1 0 0,1 0 1 0 0,0-1-1 0 0,0 0 1 0 0,14 0-1 0 0,-18-1-250 0 0,0 0-1 0 0,0-1 0 0 0,0 1 1 0 0,0-1-1 0 0,0 0 1 0 0,0 0-1 0 0,0 0 0 0 0,0 0 1 0 0,0-1-1 0 0,0 1 0 0 0,0-1 1 0 0,-1 0-1 0 0,1 1 1 0 0,-1-1-1 0 0,1 0 0 0 0,-1-1 1 0 0,4-3-1 0 0,6-10-2916 0 0</inkml:trace>
  <inkml:trace contextRef="#ctx0" brushRef="#br0" timeOffset="1">173 9 5673 0 0,'2'-9'11068'0'0,"2"28"-8155"0"0,2 31-2852 0 0,-6-33-164 0 0,-2 46-735 0 0,-5-24-3617 0 0,15-56-672 0 0,-7 14 5144 0 0,1 0-1 0 0,0 1 1 0 0,0 0-1 0 0,0-1 0 0 0,0 1 1 0 0,0 0-1 0 0,1 0 1 0 0,-1 0-1 0 0,1 0 1 0 0,-1 1-1 0 0,1-1 1 0 0,0 0-1 0 0,-1 1 0 0 0,1 0 1 0 0,4-1-1 0 0,44-10 232 0 0,-47 11-606 0 0,0 0 0 0 0,0 1 1 0 0,0 0-1 0 0,0 0 0 0 0,0 0 0 0 0,0 1 1 0 0,0-1-1 0 0,1 1 0 0 0,-1 0 1 0 0,6 2-1 0 0,-14 0-2439 0 0,0-1 882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49 5385 0 0,'1'-29'4877'0'0,"-1"28"-4705"0"0,0 0-1 0 0,0 1 1 0 0,0-1-1 0 0,0 0 1 0 0,0 0-1 0 0,0 1 1 0 0,0-1-1 0 0,0 0 1 0 0,1 1 0 0 0,-1-1-1 0 0,0 0 1 0 0,0 1-1 0 0,0-1 1 0 0,1 0-1 0 0,-1 1 1 0 0,0-1-1 0 0,1 1 1 0 0,-1-1-1 0 0,1 0 1 0 0,-1 1-1 0 0,0-1 1 0 0,1 1-1 0 0,-1-1 1 0 0,1 1 0 0 0,0 0-1 0 0,-1-1 1 0 0,1 1-1 0 0,-1-1 1 0 0,1 1-1 0 0,0 0 1 0 0,-1-1-1 0 0,1 1 1 0 0,0 0-1 0 0,-1 0 1 0 0,1 0-1 0 0,1-1 1 0 0,-1 2 41 0 0,0 0 1 0 0,0 0 0 0 0,0 0-1 0 0,0 0 1 0 0,0 0-1 0 0,0 1 1 0 0,0-1-1 0 0,0 0 1 0 0,-1 0-1 0 0,1 1 1 0 0,0-1 0 0 0,-1 0-1 0 0,1 1 1 0 0,-1-1-1 0 0,1 1 1 0 0,-1-1-1 0 0,0 1 1 0 0,0-1 0 0 0,0 0-1 0 0,1 1 1 0 0,-2 2-1 0 0,1 32 1184 0 0,0-36-1381 0 0,-2 21 402 0 0,-1 0 0 0 0,-1 0 0 0 0,-7 23 1 0 0,-1-10-2457 0 0,-3-2-3521 0 0,19-42 1574 0 0,-1 3 4100 0 0,0 0-1 0 0,0 0 0 0 0,0 1 1 0 0,1-1-1 0 0,5-7 1 0 0,-8 13-14 0 0,0 0 0 0 0,0-1 0 0 0,0 1 1 0 0,1 0-1 0 0,-1 0 0 0 0,0 0 0 0 0,0 0 1 0 0,1 0-1 0 0,-1 0 0 0 0,1 0 0 0 0,-1 0 0 0 0,1 1 1 0 0,-1-1-1 0 0,1 0 0 0 0,-1 1 0 0 0,1 0 1 0 0,-1-1-1 0 0,1 1 0 0 0,0 0 0 0 0,-1 0 1 0 0,1-1-1 0 0,0 1 0 0 0,-1 1 0 0 0,1-1 0 0 0,0 0 1 0 0,-1 0-1 0 0,1 1 0 0 0,0-1 0 0 0,-1 0 1 0 0,1 1-1 0 0,-1 0 0 0 0,3 1 0 0 0,5 3-156 0 0,-1 1 0 0 0,0 0 1 0 0,0 0-1 0 0,0 1 0 0 0,12 14 0 0 0,10 20-4257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4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4913 0 0,'0'1'214'0'0,"0"1"1"0"0,1-1-1 0 0,-1 0 1 0 0,1 1-1 0 0,0-1 1 0 0,-1 0-1 0 0,1 1 1 0 0,0-1-1 0 0,-1 0 0 0 0,1 0 1 0 0,0 0-1 0 0,0 0 1 0 0,0 0-1 0 0,0 0 1 0 0,0 0-1 0 0,0 0 0 0 0,1 0 1 0 0,-1-1-1 0 0,0 1 1 0 0,0 0-1 0 0,1-1 1 0 0,1 2-1 0 0,1-1 31 0 0,0 0 0 0 0,-1-1 0 0 0,1 1 0 0 0,0-1 0 0 0,0 0 0 0 0,0 0 0 0 0,0 0 0 0 0,5-1 0 0 0,4-1-20 0 0,1-1 1 0 0,0 0-1 0 0,21-10 0 0 0,44-26 802 0 0,-78 39-947 0 0,0 0 1 0 0,-1 0-1 0 0,1 0 0 0 0,0 0 1 0 0,0 0-1 0 0,0 0 1 0 0,0 0-1 0 0,0 1 1 0 0,-1-1-1 0 0,1 0 1 0 0,0 1-1 0 0,0-1 1 0 0,0 1-1 0 0,-1-1 0 0 0,1 1 1 0 0,0-1-1 0 0,-1 1 1 0 0,1-1-1 0 0,0 1 1 0 0,-1 0-1 0 0,1-1 1 0 0,-1 1-1 0 0,1 0 1 0 0,-1-1-1 0 0,1 1 0 0 0,-1 0 1 0 0,0 0-1 0 0,1 0 1 0 0,-1 0-1 0 0,1 1 1 0 0,13 34 488 0 0,-11-28-366 0 0,2 5-211 0 0,14 32 385 0 0,-18-42-569 0 0,1-1 0 0 0,-1 1 0 0 0,1 0 0 0 0,-1-1 0 0 0,1 1-1 0 0,0-1 1 0 0,0 0 0 0 0,0 0 0 0 0,1 0 0 0 0,-1 0 0 0 0,0 0-1 0 0,4 2 1 0 0,-5-4 89 0 0,-1 0 0 0 0,0 1 0 0 0,0-1 0 0 0,0 0-1 0 0,0 0 1 0 0,0 0 0 0 0,1 0 0 0 0,-1 0 0 0 0,0 0 0 0 0,0 0 0 0 0,0 0-1 0 0,0 0 1 0 0,1 0 0 0 0,-1 0 0 0 0,0 0 0 0 0,0 0 0 0 0,0 0-1 0 0,0 0 1 0 0,1 0 0 0 0,-1 0 0 0 0,0 0 0 0 0,0 0 0 0 0,0 0 0 0 0,0 0-1 0 0,1 0 1 0 0,-1 0 0 0 0,0 0 0 0 0,0 0 0 0 0,0 0 0 0 0,0 0 0 0 0,1 0-1 0 0,-1 0 1 0 0,0 0 0 0 0,0 0 0 0 0,0-1 0 0 0,0 1 0 0 0,0 0-1 0 0,0 0 1 0 0,1 0 0 0 0,-1 0 0 0 0,0 0 0 0 0,0-1 0 0 0,0 1 0 0 0,0 0-1 0 0,0 0 1 0 0,0 0 0 0 0,0 0 0 0 0,0 0 0 0 0,0-1 0 0 0,0 1-1 0 0,0 0 1 0 0,0 0 0 0 0,0 0 0 0 0,0 0 0 0 0,0-1 0 0 0,0 1 0 0 0,-2-11-4144 0 0,0 2 642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5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72 4057 0 0,'-3'-5'831'0'0,"0"-1"1"0"0,0 0 0 0 0,0 0-1 0 0,1 0 1 0 0,-3-11-1 0 0,4 16-692 0 0,1 0-1 0 0,0 0 1 0 0,0 0-1 0 0,0 0 1 0 0,0 0-1 0 0,0 0 1 0 0,0 1-1 0 0,0-1 1 0 0,0 0-1 0 0,0 0 1 0 0,1 0-1 0 0,-1 0 1 0 0,0 0-1 0 0,1 0 0 0 0,-1 0 1 0 0,1 0-1 0 0,-1 0 1 0 0,1 1-1 0 0,0-2 1 0 0,0 1-45 0 0,0 0 0 0 0,0 1 0 0 0,0-1 0 0 0,0 0 0 0 0,0 1 0 0 0,1-1 0 0 0,-1 1 0 0 0,0 0 0 0 0,1-1 0 0 0,-1 1 0 0 0,0 0 1 0 0,0-1-1 0 0,1 1 0 0 0,-1 0 0 0 0,0 0 0 0 0,1 0 0 0 0,-1 0 0 0 0,2 1 0 0 0,3 0 22 0 0,1 0 1 0 0,-1 1-1 0 0,0 0 0 0 0,1 0 0 0 0,-1 0 1 0 0,0 1-1 0 0,0 0 0 0 0,-1 0 1 0 0,1 0-1 0 0,-1 1 0 0 0,1 0 1 0 0,-1 0-1 0 0,0 0 0 0 0,-1 1 1 0 0,1-1-1 0 0,-1 1 0 0 0,6 9 0 0 0,-6-9-229 0 0,0 1 0 0 0,-1-1 0 0 0,0 1 0 0 0,0 0 0 0 0,-1 0 0 0 0,0 0 0 0 0,0 0 0 0 0,0 0-1 0 0,-1 0 1 0 0,0 0 0 0 0,1 8 0 0 0,-2-14 91 0 0,0 34-4079 0 0,-5-14-1889 0 0,5-16 2948 0 0</inkml:trace>
  <inkml:trace contextRef="#ctx0" brushRef="#br0" timeOffset="1">245 9 7874 0 0,'6'83'6992'0'0,"-3"-60"-7362"0"0,2-1 0 0 0,0 1 0 0 0,13 30 0 0 0,-18-53 260 0 0,0 1 0 0 0,0-1 0 0 0,0 0 0 0 0,0 0 1 0 0,0 0-1 0 0,0 1 0 0 0,0-1 0 0 0,0 0 0 0 0,0 0 0 0 0,0 0 1 0 0,0 0-1 0 0,0 1 0 0 0,0-1 0 0 0,0 0 0 0 0,1 0 1 0 0,-1 0-1 0 0,0 0 0 0 0,0 0 0 0 0,0 1 0 0 0,0-1 1 0 0,0 0-1 0 0,1 0 0 0 0,-1 0 0 0 0,0 0 0 0 0,0 0 1 0 0,0 0-1 0 0,0 0 0 0 0,0 0 0 0 0,1 0 0 0 0,-1 0 1 0 0,0 0-1 0 0,0 1 0 0 0,0-1 0 0 0,1 0 0 0 0,-1 0 1 0 0,0 0-1 0 0,0 0 0 0 0,0 0 0 0 0,0 0 0 0 0,1-1 1 0 0,-1 1-1 0 0,0 0 0 0 0,0 0 0 0 0,0 0 0 0 0,1 0 1 0 0,-1 0-1 0 0,0 0 0 0 0,0 0 0 0 0,10-11-607 0 0,-9 9 890 0 0,0 0 0 0 0,0 1-1 0 0,1-1 1 0 0,-1 0 0 0 0,1 1 0 0 0,-1-1 0 0 0,1 1 0 0 0,0-1 0 0 0,-1 1-1 0 0,1 0 1 0 0,0 0 0 0 0,0-1 0 0 0,0 1 0 0 0,3-1 0 0 0,28 5 642 0 0,-29-2-1398 0 0,0-1-1 0 0,-1 1 1 0 0,1-1-1 0 0,0 1 1 0 0,0-1-1 0 0,0 0 1 0 0,6-1-1 0 0,-3-2-3444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5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70 4313 0 0,'-5'1'871'0'0,"1"0"0"0"0,-1-1 1 0 0,0 1-1 0 0,0-1 0 0 0,0 0 0 0 0,1-1 1 0 0,-10-1-1 0 0,13 2-695 0 0,1 0 1 0 0,-1-1-1 0 0,0 1 1 0 0,1 0-1 0 0,-1-1 1 0 0,0 1 0 0 0,1 0-1 0 0,-1-1 1 0 0,0 1-1 0 0,1-1 1 0 0,-1 1-1 0 0,1-1 1 0 0,-1 1-1 0 0,1-1 1 0 0,0 0-1 0 0,-1 1 1 0 0,1-1 0 0 0,-1 1-1 0 0,1-1 1 0 0,0 0-1 0 0,-1 1 1 0 0,1-2-1 0 0,0 0-68 0 0,0 1-1 0 0,0-1 1 0 0,0 1 0 0 0,0-1-1 0 0,0 0 1 0 0,1 1-1 0 0,-1-1 1 0 0,0 1-1 0 0,1-1 1 0 0,0 0 0 0 0,-1 1-1 0 0,1-1 1 0 0,0 1-1 0 0,1-2 1 0 0,-1 1-68 0 0,1-1 0 0 0,-1 1 0 0 0,1 0 0 0 0,-1 0-1 0 0,1 0 1 0 0,0 0 0 0 0,0 1 0 0 0,0-1 0 0 0,0 0 0 0 0,0 1 0 0 0,1-1 0 0 0,-1 1 0 0 0,0 0 0 0 0,1 0 0 0 0,-1 0-1 0 0,1 0 1 0 0,3-1 0 0 0,0 1-4 0 0,-1 1 0 0 0,1-1-1 0 0,-1 1 1 0 0,1 0 0 0 0,-1 0-1 0 0,1 1 1 0 0,-1 0 0 0 0,7 1-1 0 0,1 2 24 0 0,0 0-1 0 0,0 1 1 0 0,0 0-1 0 0,-1 1 0 0 0,24 15 1 0 0,-30-17 20 0 0,-1 0 0 0 0,1 1 0 0 0,-1-1 0 0 0,0 1 0 0 0,0 1 0 0 0,0-1 0 0 0,-1 1 0 0 0,0-1 0 0 0,0 1 0 0 0,0 1 0 0 0,4 8 0 0 0,4 29-1237 0 0,-6 5-5985 0 0,-7-49 7065 0 0,1-1 0 0 0,0 1-1 0 0,0 0 1 0 0,0 0-1 0 0,0 0 1 0 0,0 0 0 0 0,0-1-1 0 0,0 1 1 0 0,0 0-1 0 0,0 0 1 0 0,-1 0 0 0 0,1 0-1 0 0,0 0 1 0 0,0 0-1 0 0,0-1 1 0 0,0 1 0 0 0,0 0-1 0 0,-1 0 1 0 0,1 0-1 0 0,0 0 1 0 0,0 0 0 0 0,0 0-1 0 0,0 0 1 0 0,-1 0-1 0 0,1 0 1 0 0,0 0 0 0 0,0 0-1 0 0,0 0 1 0 0,-1 0 0 0 0,1 0-1 0 0,0 0 1 0 0,0 0-1 0 0,0 0 1 0 0,0 0 0 0 0,-1 0-1 0 0,1 0 1 0 0,0 0-1 0 0,0 0 1 0 0,0 0 0 0 0,0 0-1 0 0,-1 0 1 0 0,1 0-1 0 0,0 0 1 0 0,0 0 0 0 0,0 1-1 0 0,0-1 1 0 0,-1 0-1 0 0,1 0 1 0 0,0 0 0 0 0,0 0-1 0 0,0 0 1 0 0,0 0-1 0 0,0 1 1 0 0,0-1 0 0 0,0 0-1 0 0,0 0 1 0 0,-1 0-1 0 0,1 0 1 0 0,0 1 0 0 0,0-1-1 0 0,0 0 1 0 0,0 0 0 0 0,0 0-1 0 0,0 1 1 0 0,0-1-1 0 0,0 0 1 0 0,0 0 0 0 0,-1-1-609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7586 0 0,'0'17'3419'0'0,"9"15"-2512"0"0,-5-20-595 0 0,3 14-194 0 0,8 34-875 0 0,-13-21-3285 0 0,-2-48 3267 0 0,0 7 888 0 0,-1 0 0 0 0,1 0 1 0 0,0 0-1 0 0,1-1 0 0 0,-1 1 1 0 0,0 0-1 0 0,0 0 0 0 0,1 0 1 0 0,0 0-1 0 0,-1 0 0 0 0,1 0 0 0 0,0 0 1 0 0,0 0-1 0 0,0 0 0 0 0,0 0 1 0 0,0 0-1 0 0,0 0 0 0 0,1 1 1 0 0,-1-1-1 0 0,4-2 0 0 0,-1 1-115 0 0,1 0-1 0 0,0 1 0 0 0,1-1 1 0 0,-1 2-1 0 0,0-1 0 0 0,1 0 1 0 0,-1 1-1 0 0,1 0 0 0 0,-1 0 1 0 0,1 1-1 0 0,-1-1 0 0 0,1 1 1 0 0,0 0-1 0 0,-1 1 0 0 0,1 0 1 0 0,7 1-1 0 0,-6-1-624 0 0,0 0 0 0 0,1 0-1 0 0,-1-1 1 0 0,0 0 0 0 0,1 0 0 0 0,-1-1-1 0 0,0 0 1 0 0,14-4 0 0 0,-12 0-1758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6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5553 0 0,'12'1'7293'0'0,"16"11"-5067"0"0,-19-8-1436 0 0,-2-1-671 0 0,0 0 28 0 0,-1-1 0 0 0,1 1 0 0 0,-1 0-1 0 0,0 0 1 0 0,10 8 0 0 0,-14-9-154 0 0,0 0-1 0 0,0-1 1 0 0,-1 1 0 0 0,1 1-1 0 0,-1-1 1 0 0,1 0 0 0 0,-1 0-1 0 0,0 0 1 0 0,0 1 0 0 0,0-1 0 0 0,0 0-1 0 0,0 1 1 0 0,-1-1 0 0 0,1 1-1 0 0,-1-1 1 0 0,1 1 0 0 0,-1-1-1 0 0,0 1 1 0 0,0 4 0 0 0,-2 7-1383 0 0,-1 1 0 0 0,-6 22 0 0 0,2-10-919 0 0,7-27 2301 0 0,0 0 0 0 0,0 0 0 0 0,-1 0 0 0 0,1 1 0 0 0,0-1 0 0 0,0 0 0 0 0,0 0 0 0 0,0 1 0 0 0,0-1 0 0 0,0 0 0 0 0,0 0 0 0 0,-1 1 1 0 0,1-1-1 0 0,0 0 0 0 0,0 0 0 0 0,0 1 0 0 0,0-1 0 0 0,0 0 0 0 0,0 0 0 0 0,0 1 0 0 0,0-1 0 0 0,1 0 0 0 0,-1 0 0 0 0,0 1 0 0 0,0-1 0 0 0,0 0 1 0 0,0 0-1 0 0,0 1 0 0 0,0-1 0 0 0,0 0 0 0 0,0 0 0 0 0,1 0 0 0 0,-1 1 0 0 0,0-1 0 0 0,0 0 0 0 0,0 0 0 0 0,1 0 0 0 0,-1 1 0 0 0,0-1 0 0 0,53-13 1071 0 0,-42 12-1909 0 0,0-2-1 0 0,0 1 1 0 0,21-9-1 0 0,-21 1-2872 0 0,-9 4 922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6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6241 0 0,'1'0'3665'0'0,"0"3"-2281"0"0,2 3-183 0 0,1 1-313 0 0,1 4-256 0 0,0 4-176 0 0,3 1-160 0 0,0 4-176 0 0,1 0-312 0 0,-1 3-304 0 0,1-1-240 0 0,-1 1-336 0 0,0-3-353 0 0,-2-3-351 0 0,0-2-401 0 0,-1-5 361 0 0,-2-5-1841 0 0</inkml:trace>
  <inkml:trace contextRef="#ctx0" brushRef="#br0" timeOffset="1">63 9 9114 0 0,'0'-1'168'0'0,"0"1"0"0"0,1-1 0 0 0,-1 1 0 0 0,0-1 0 0 0,1 1 0 0 0,-1-1 0 0 0,0 1 0 0 0,1-1 0 0 0,-1 1 0 0 0,1 0 0 0 0,-1-1 0 0 0,0 1 0 0 0,1 0 0 0 0,-1-1 0 0 0,1 1 0 0 0,0 0 0 0 0,-1-1 0 0 0,1 1 0 0 0,-1 0 0 0 0,1 0 0 0 0,-1 0 0 0 0,1-1 0 0 0,-1 1 0 0 0,1 0 0 0 0,0 0 0 0 0,-1 0 0 0 0,1 0 1 0 0,-1 0-1 0 0,1 0 0 0 0,0 0 0 0 0,-1 0 0 0 0,1 1 0 0 0,-1-1 0 0 0,1 0 0 0 0,1 1 0 0 0,25 8 643 0 0,-18-5-281 0 0,62 13 385 0 0,-50-13-709 0 0,-1 0 0 0 0,0 2 0 0 0,32 12-1 0 0,-47-15-159 0 0,0-1-1 0 0,0 1 1 0 0,0 0-1 0 0,-1 0 1 0 0,1 1-1 0 0,-1-1 0 0 0,1 1 1 0 0,-1 0-1 0 0,-1 0 1 0 0,1 0-1 0 0,0 1 1 0 0,-1 0-1 0 0,0-1 0 0 0,0 1 1 0 0,0 0-1 0 0,-1 0 1 0 0,4 11-1 0 0,-5-13-279 0 0,-1-1 0 0 0,1 1-1 0 0,-1-1 1 0 0,1 1 0 0 0,-1-1-1 0 0,0 1 1 0 0,0-1 0 0 0,0 1 0 0 0,-1 3-1 0 0,0-4-301 0 0,1-1-1 0 0,-1 1 0 0 0,1 0 0 0 0,-1-1 0 0 0,0 1 0 0 0,0 0 0 0 0,1-1 1 0 0,-1 0-1 0 0,0 1 0 0 0,-1-1 0 0 0,1 1 0 0 0,0-1 0 0 0,0 0 0 0 0,-3 2 1 0 0,-9 6-5240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7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8354 0 0,'2'1'369'0'0,"0"1"0"0"0,0 0 1 0 0,0-1-1 0 0,0 0 0 0 0,0 0 0 0 0,1 1 1 0 0,-1-1-1 0 0,0-1 0 0 0,1 1 1 0 0,4 1-1 0 0,-6-2-230 0 0,1 0-1 0 0,-1 0 1 0 0,1 1 0 0 0,-1-1 0 0 0,0 0-1 0 0,1 1 1 0 0,-1-1 0 0 0,0 1-1 0 0,1 0 1 0 0,-1-1 0 0 0,0 1 0 0 0,0 0-1 0 0,1 0 1 0 0,-1 0 0 0 0,0 0 0 0 0,0 0-1 0 0,0 0 1 0 0,0 0 0 0 0,0 0 0 0 0,0 0-1 0 0,-1 0 1 0 0,1 1 0 0 0,0-1 0 0 0,-1 0-1 0 0,1 1 1 0 0,0-1 0 0 0,-1 0 0 0 0,0 1-1 0 0,1-1 1 0 0,-1 1 0 0 0,0-1 0 0 0,0 1-1 0 0,0 1 1 0 0,1 3-224 0 0,-2-1 0 0 0,1 1 0 0 0,-1-1 1 0 0,1 1-1 0 0,-1-1 0 0 0,-1 1 0 0 0,-3 8 0 0 0,5-13-4 0 0,0 1-1 0 0,-1-1 1 0 0,1 1-1 0 0,-1-1 0 0 0,0 0 1 0 0,1 0-1 0 0,-1 1 1 0 0,0-1-1 0 0,0 0 1 0 0,1 0-1 0 0,-1 0 0 0 0,0 0 1 0 0,0 0-1 0 0,0 0 1 0 0,-1 0-1 0 0,1 0 0 0 0,0 0 1 0 0,0 0-1 0 0,0-1 1 0 0,-1 1-1 0 0,1-1 1 0 0,0 1-1 0 0,-1-1 0 0 0,1 1 1 0 0,0-1-1 0 0,-1 1 1 0 0,1-1-1 0 0,-1 0 1 0 0,1 0-1 0 0,0 0 0 0 0,-1 0 1 0 0,1 0-1 0 0,-1 0 1 0 0,1 0-1 0 0,-3-1 0 0 0,15 4 1321 0 0,1 0 0 0 0,-1-1-1 0 0,0 0 1 0 0,18 0 0 0 0,23-3-1049 0 0,-9-5-3749 0 0,-1-2-4343 0 0,-27 5 2271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7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90 3961 0 0,'-5'-1'326'0'0,"-1"0"0"0"0,0 0 0 0 0,1 1 0 0 0,-1 0 1 0 0,0 0-1 0 0,1 0 0 0 0,-1 1 0 0 0,0 0 0 0 0,1 0 0 0 0,-1 0 0 0 0,1 1 1 0 0,-1-1-1 0 0,-7 5 0 0 0,10-4-176 0 0,1-1 1 0 0,-1 1 0 0 0,1 0-1 0 0,0 0 1 0 0,-1 0-1 0 0,1 0 1 0 0,0 0-1 0 0,0 0 1 0 0,1 1 0 0 0,-1-1-1 0 0,0 1 1 0 0,1-1-1 0 0,0 1 1 0 0,-1 0-1 0 0,1-1 1 0 0,0 1 0 0 0,0 0-1 0 0,1 0 1 0 0,-1 0-1 0 0,1 0 1 0 0,-1 0-1 0 0,1 0 1 0 0,0 0 0 0 0,0 0-1 0 0,0 0 1 0 0,0 0-1 0 0,1 0 1 0 0,0 3-1 0 0,0-2-96 0 0,0 1 0 0 0,0-1-1 0 0,0 1 1 0 0,1-1-1 0 0,0 0 1 0 0,0 0 0 0 0,0 0-1 0 0,0 0 1 0 0,1 0-1 0 0,-1 0 1 0 0,1 0 0 0 0,0-1-1 0 0,0 1 1 0 0,0-1-1 0 0,1 0 1 0 0,-1 0 0 0 0,1 0-1 0 0,0-1 1 0 0,-1 1-1 0 0,1-1 1 0 0,1 0 0 0 0,5 3-1 0 0,-7-4-50 0 0,1 0-1 0 0,0 0 1 0 0,-1 0-1 0 0,1-1 1 0 0,0 1-1 0 0,0-1 1 0 0,-1 0-1 0 0,1 0 1 0 0,0 0-1 0 0,0 0 1 0 0,-1-1-1 0 0,1 0 1 0 0,0 0-1 0 0,-1 0 1 0 0,1 0-1 0 0,-1 0 1 0 0,1-1-1 0 0,-1 1 1 0 0,1-1-1 0 0,-1 0 1 0 0,0 0-1 0 0,0 0 1 0 0,0-1-1 0 0,0 1 1 0 0,0-1-1 0 0,-1 1 1 0 0,4-5-1 0 0,-1 0 59 0 0,-1 0 0 0 0,1-1-1 0 0,-1 1 1 0 0,0-1 0 0 0,-1 0-1 0 0,0 0 1 0 0,-1 0 0 0 0,1-1-1 0 0,-1 1 1 0 0,-1-1 0 0 0,0 1-1 0 0,1-13 1 0 0,-2 16-20 0 0,0 0 0 0 0,0 0 0 0 0,0 0 0 0 0,-1 0-1 0 0,0 0 1 0 0,0 1 0 0 0,0-1 0 0 0,0 0 0 0 0,-1 0 0 0 0,1 1 0 0 0,-1-1 0 0 0,-1 1-1 0 0,1 0 1 0 0,0-1 0 0 0,-1 1 0 0 0,0 0 0 0 0,0 0 0 0 0,0 1 0 0 0,-1-1 0 0 0,1 1-1 0 0,-1-1 1 0 0,0 1 0 0 0,-4-3 0 0 0,6 5-66 0 0,0 0 1 0 0,1 0-1 0 0,-1 0 0 0 0,0 0 0 0 0,0 1 0 0 0,1-1 1 0 0,-1 0-1 0 0,0 1 0 0 0,0-1 0 0 0,0 1 1 0 0,0 0-1 0 0,0 0 0 0 0,0 0 0 0 0,0 0 1 0 0,0 0-1 0 0,0 0 0 0 0,0 0 0 0 0,0 0 0 0 0,1 1 1 0 0,-1-1-1 0 0,0 1 0 0 0,0 0 0 0 0,0-1 1 0 0,0 1-1 0 0,1 0 0 0 0,-1 0 0 0 0,0 0 1 0 0,1 0-1 0 0,-1 0 0 0 0,1 1 0 0 0,-1-1 0 0 0,-1 2 1 0 0,0 1-421 0 0,0 0-1 0 0,1 0 1 0 0,0 0 0 0 0,0 0 0 0 0,0 1 0 0 0,0-1 0 0 0,0 1 0 0 0,1-1 0 0 0,0 1-1 0 0,0-1 1 0 0,0 1 0 0 0,1 7 0 0 0,-3 9-2529 0 0,-5 2-1318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8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4017 0 0,'0'-1'126'0'0,"0"0"1"0"0,1 1 0 0 0,-1-1-1 0 0,0 0 1 0 0,0 1-1 0 0,0-1 1 0 0,1 0 0 0 0,-1 1-1 0 0,0-1 1 0 0,1 0-1 0 0,-1 1 1 0 0,0-1 0 0 0,1 0-1 0 0,-1 1 1 0 0,1-1-1 0 0,-1 1 1 0 0,1-1 0 0 0,-1 1-1 0 0,1-1 1 0 0,-1 1-1 0 0,1 0 1 0 0,0-1 0 0 0,-1 1-1 0 0,1-1 1 0 0,0 1-1 0 0,-1 0 1 0 0,2-1 0 0 0,-1 2 42 0 0,0-1 1 0 0,0 0-1 0 0,0 1 0 0 0,0-1 1 0 0,0 1-1 0 0,0-1 1 0 0,0 1-1 0 0,-1 0 1 0 0,1-1-1 0 0,0 1 1 0 0,0 0-1 0 0,-1 0 1 0 0,1-1-1 0 0,0 1 0 0 0,-1 0 1 0 0,1 2-1 0 0,19 39 2318 0 0,-20-41-2516 0 0,7 18-257 0 0,0 1 0 0 0,-2-1 0 0 0,4 22 0 0 0,-8-31-254 0 0,-1 1-1 0 0,0 0 0 0 0,0-1 0 0 0,-1 1 0 0 0,0 0 0 0 0,-1-1 0 0 0,-4 17 1 0 0,4-22-58 0 0,1 1 1 0 0,-1-1 0 0 0,1 1-1 0 0,1 0 1 0 0,-1-1 0 0 0,1 11-1 0 0,9 18 4029 0 0,-8-31-2988 0 0,0 1 0 0 0,0 0 0 0 0,0-1 0 0 0,-1 1 0 0 0,1 0 0 0 0,-1-1 0 0 0,0 1 0 0 0,0 0 1 0 0,0-1-1 0 0,-1 1 0 0 0,1 0 0 0 0,-1-1 0 0 0,-2 7 0 0 0,2-8-424 0 0,1 0-1 0 0,-1 0 1 0 0,0-1 0 0 0,0 1-1 0 0,0 0 1 0 0,0 0 0 0 0,0-1 0 0 0,0 1-1 0 0,0-1 1 0 0,-1 1 0 0 0,1-1-1 0 0,0 1 1 0 0,-1-1 0 0 0,1 0-1 0 0,-1 0 1 0 0,0 0 0 0 0,1 0 0 0 0,-1 0-1 0 0,0 0 1 0 0,0 0 0 0 0,0 0-1 0 0,1-1 1 0 0,-1 1 0 0 0,0-1-1 0 0,0 1 1 0 0,0-1 0 0 0,-3 0 0 0 0,5 0-43 0 0,-1-1 0 0 0,1 1 1 0 0,0-1-1 0 0,-1 1 1 0 0,1-1-1 0 0,0 1 1 0 0,0-1-1 0 0,0 0 0 0 0,0 1 1 0 0,-1-1-1 0 0,1 1 1 0 0,0-1-1 0 0,0 1 0 0 0,0-1 1 0 0,0 0-1 0 0,0 1 1 0 0,0-1-1 0 0,1 1 1 0 0,-1-1-1 0 0,0 1 0 0 0,0-1 1 0 0,0 0-1 0 0,0 1 1 0 0,1-1-1 0 0,-1 1 1 0 0,0-1-1 0 0,0 1 0 0 0,1-1 1 0 0,-1 1-1 0 0,1 0 1 0 0,-1-1-1 0 0,0 1 1 0 0,1-1-1 0 0,11-20-225 0 0,-9 17 228 0 0,0 0 0 0 0,0 0 0 0 0,0 1 0 0 0,1-1 1 0 0,-1 1-1 0 0,1 0 0 0 0,0 0 0 0 0,0 0 0 0 0,0 0 0 0 0,0 1 1 0 0,0 0-1 0 0,0 0 0 0 0,1 0 0 0 0,-1 0 0 0 0,1 0 1 0 0,0 1-1 0 0,-1 0 0 0 0,1 0 0 0 0,0 1 0 0 0,6-1 1 0 0,-6 1-404 0 0,-1 0 0 0 0,0 1 0 0 0,0 0 1 0 0,0 0-1 0 0,0 0 0 0 0,0 0 0 0 0,0 0 1 0 0,-1 1-1 0 0,6 3 0 0 0,-11-12-4317 0 0,1 4 2634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8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3857 0 0,'6'-2'-225'0'0,"13"-2"5241"0"0,-18 5-4872 0 0,-1-1-1 0 0,1 1 1 0 0,-1-1-1 0 0,1 1 0 0 0,-1-1 1 0 0,1 1-1 0 0,-1-1 1 0 0,0 1-1 0 0,1 0 0 0 0,-1-1 1 0 0,0 1-1 0 0,0-1 1 0 0,1 1-1 0 0,-1 0 0 0 0,0-1 1 0 0,0 1-1 0 0,0 0 0 0 0,0-1 1 0 0,0 1-1 0 0,0 0 1 0 0,0 0-1 0 0,0-1 0 0 0,0 1 1 0 0,0 0-1 0 0,0-1 1 0 0,0 1-1 0 0,0 0 0 0 0,-1-1 1 0 0,1 1-1 0 0,-1 0 0 0 0,-9 37 1154 0 0,8-30-1371 0 0,-1 0 0 0 0,1 0 1 0 0,1 0-1 0 0,-1 0 0 0 0,1 10 0 0 0,7-26-605 0 0,1 0 0 0 0,1 1 1 0 0,14-12-1 0 0,-16 14 160 0 0,1 1 1 0 0,0 0 0 0 0,0 0-1 0 0,1 0 1 0 0,-1 1 0 0 0,1 0-1 0 0,0 1 1 0 0,0 0 0 0 0,0 0-1 0 0,0 0 1 0 0,14 0 0 0 0,2-3-1644 0 0,-13 5 96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9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9610 0 0,'2'-2'470'0'0,"1"1"0"0"0,0 0 0 0 0,-1 0 1 0 0,1 0-1 0 0,0 0 0 0 0,0 0 0 0 0,0 1 0 0 0,0-1 0 0 0,4 0 0 0 0,29 2-2918 0 0,-18-1-1812 0 0,-17 0 4190 0 0,-1-1 1 0 0,1 1-1 0 0,-1-1 1 0 0,0 1-1 0 0,1-1 1 0 0,-1 1-1 0 0,1-1 1 0 0,-1 1-1 0 0,0-1 0 0 0,1 1 1 0 0,-1-1-1 0 0,0 0 1 0 0,0 1-1 0 0,1-1 1 0 0,-1 0-1 0 0,0 1 1 0 0,0-1-1 0 0,0 0 0 0 0,0 1 1 0 0,0-1-1 0 0,0 0 1 0 0,0 1-1 0 0,0-1 1 0 0,0 0-1 0 0,0 1 1 0 0,0-1-1 0 0,-1 0 0 0 0,-2-26 1770 0 0,3 25-1424 0 0,-2-16 1384 0 0,-4-24 6078 0 0,3 62-2167 0 0,-1 3-5161 0 0,5 20-712 0 0,1 0 0 0 0,9 49 0 0 0,-1-33-3569 0 0,2-2-4096 0 0,-9-45 1486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8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 10018 0 0,'0'-1'117'0'0,"0"1"0"0"0,0 0 0 0 0,-1 0 1 0 0,1 0-1 0 0,0-1 0 0 0,0 1 0 0 0,-1 0 0 0 0,1 0 0 0 0,0 0 0 0 0,-1 0 0 0 0,1 0 0 0 0,0 0 0 0 0,0-1 0 0 0,-1 1 0 0 0,1 0 1 0 0,0 0-1 0 0,-1 0 0 0 0,1 0 0 0 0,0 0 0 0 0,-1 0 0 0 0,1 0 0 0 0,0 0 0 0 0,-1 1 0 0 0,1-1 0 0 0,0 0 0 0 0,0 0 1 0 0,-1 0-1 0 0,1 0 0 0 0,0 0 0 0 0,-1 0 0 0 0,1 1 0 0 0,0-1 0 0 0,0 0 0 0 0,-1 0 0 0 0,1 0 0 0 0,0 1 0 0 0,0-1 1 0 0,0 0-1 0 0,-1 0 0 0 0,1 0 0 0 0,0 1 0 0 0,0-1 0 0 0,0 0 0 0 0,0 1 0 0 0,-1-1 0 0 0,1 0 0 0 0,0 0 0 0 0,0 1 1 0 0,-5 26 1118 0 0,4-20-1132 0 0,1 1 1 0 0,0 0-1 0 0,1-1 1 0 0,0 1-1 0 0,3 12 0 0 0,-2-16-58 0 0,0-1-1 0 0,1 1 0 0 0,-1-1 0 0 0,1 0 1 0 0,0 0-1 0 0,0 0 0 0 0,0 0 0 0 0,0 0 1 0 0,1 0-1 0 0,-1-1 0 0 0,1 0 0 0 0,0 0 1 0 0,0 0-1 0 0,0 0 0 0 0,0 0 0 0 0,0-1 1 0 0,0 0-1 0 0,0 0 0 0 0,6 1 0 0 0,6 1-1 0 0,-1 0 0 0 0,1-2 0 0 0,31 0 0 0 0,-40-1-149 0 0,38-3 185 0 0,-42 2-291 0 0,0 1 1 0 0,0-1 0 0 0,0 1 0 0 0,0-1 0 0 0,0 0 0 0 0,0 0-1 0 0,0 0 1 0 0,0 0 0 0 0,0-1 0 0 0,-1 1 0 0 0,4-3-1 0 0,-35-4-9496 0 0,9 6 5255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9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5289 0 0,'6'0'525'0'0,"1"1"0"0"0,0-1-1 0 0,0 0 1 0 0,0 0 0 0 0,0-1-1 0 0,0 0 1 0 0,-1 0 0 0 0,1-1-1 0 0,9-3 1 0 0,58-29-150 0 0,-17 7-1783 0 0,-49 24-502 0 0,-18 11-1555 0 0,-2 7 5929 0 0,11-12-2163 0 0,0-1 0 0 0,0 1 0 0 0,1-1 0 0 0,-1 1 0 0 0,1-1 0 0 0,0 1 0 0 0,0 0 0 0 0,0-1 0 0 0,0 1 0 0 0,0 0 0 0 0,0-1 0 0 0,1 1 0 0 0,-1-1 0 0 0,1 1 0 0 0,0-1 0 0 0,-1 1 0 0 0,3 3 0 0 0,-1-3-141 0 0,0 0 0 0 0,0 0 0 0 0,1-1-1 0 0,-1 1 1 0 0,0-1 0 0 0,1 1 0 0 0,0-1 0 0 0,-1 0 0 0 0,1 0 0 0 0,0 0 0 0 0,0-1 0 0 0,3 3 0 0 0,2-1-137 0 0,1 0 0 0 0,-1 0 1 0 0,1-1-1 0 0,0 0 1 0 0,-1 0-1 0 0,1-1 1 0 0,0-1-1 0 0,0 1 1 0 0,13-2-1 0 0,9-3-296 0 0,-29 3 78 0 0,0 1 1 0 0,-1 0-1 0 0,1-1 0 0 0,0 1 0 0 0,0-1 0 0 0,-1 0 0 0 0,1 0 1 0 0,0 0-1 0 0,-1 1 0 0 0,1-1 0 0 0,-1-1 0 0 0,1 1 0 0 0,-1 0 1 0 0,3-2-1 0 0,-7-3-4418 0 0,-2 2 282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9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53 167 4945 0 0,'-3'0'474'0'0,"0"0"0"0"0,-1 0 0 0 0,1 0 0 0 0,-1 0 0 0 0,1-1 1 0 0,0 1-1 0 0,-1-1 0 0 0,1 0 0 0 0,0 0 0 0 0,0 0 0 0 0,-6-3 0 0 0,8 3-291 0 0,0 1 0 0 0,1-1 1 0 0,-1 0-1 0 0,1 1 0 0 0,-1-1 0 0 0,1 0 0 0 0,0 1 1 0 0,-1-1-1 0 0,1 0 0 0 0,-1 1 0 0 0,1-1 0 0 0,0 0 1 0 0,0 0-1 0 0,-1 1 0 0 0,1-1 0 0 0,0 0 0 0 0,0 0 1 0 0,0 0-1 0 0,0-1 0 0 0,8-24 1312 0 0,-3 17-1415 0 0,1 1-1 0 0,-1 0 1 0 0,1 0 0 0 0,0 0 0 0 0,1 1 0 0 0,0 0 0 0 0,0 0-1 0 0,0 1 1 0 0,1 0 0 0 0,0 0 0 0 0,0 1 0 0 0,1 0 0 0 0,12-6-1 0 0,-15 9-65 0 0,1-1 0 0 0,0 1 0 0 0,-1 0 0 0 0,1 0 0 0 0,0 1 0 0 0,0 0 0 0 0,0 0 0 0 0,0 0 0 0 0,0 1 0 0 0,0 0 0 0 0,0 1 0 0 0,-1-1 0 0 0,1 1-1 0 0,0 1 1 0 0,0-1 0 0 0,0 1 0 0 0,-1 1 0 0 0,1-1 0 0 0,10 6 0 0 0,-13-5 32 0 0,1 0-1 0 0,-1 1 1 0 0,1-1-1 0 0,-1 1 1 0 0,0 0-1 0 0,-1 0 1 0 0,1 0-1 0 0,-1 0 1 0 0,1 1-1 0 0,-1-1 1 0 0,-1 1-1 0 0,4 7 1 0 0,1 4-313 0 0,-2 1 1 0 0,6 27 0 0 0,-3-13-1918 0 0,-4-24-2008 0 0,-1-12 624 0 0,1-12 413 0 0,-2 1 584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0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3489 0 0,'0'-1'163'0'0,"0"0"1"0"0,0 0 0 0 0,0 0 0 0 0,0 0-1 0 0,1 0 1 0 0,-1 1 0 0 0,0-1-1 0 0,1 0 1 0 0,-1 0 0 0 0,0 0-1 0 0,1 0 1 0 0,-1 0 0 0 0,1 1 0 0 0,0-1-1 0 0,-1 0 1 0 0,1 0 0 0 0,0 1-1 0 0,-1-1 1 0 0,1 0 0 0 0,0 1-1 0 0,0-1 1 0 0,-1 1 0 0 0,1-1 0 0 0,0 1-1 0 0,0-1 1 0 0,1 1 0 0 0,-1 0 29 0 0,1 0 0 0 0,-1 0 1 0 0,0 0-1 0 0,0 1 0 0 0,1-1 1 0 0,-1 0-1 0 0,0 1 0 0 0,0-1 1 0 0,0 1-1 0 0,0 0 1 0 0,1-1-1 0 0,-1 1 0 0 0,0 0 1 0 0,0 0-1 0 0,0-1 0 0 0,1 3 1 0 0,5 5 317 0 0,0 0 0 0 0,0 0 0 0 0,7 14 0 0 0,13 31-74 0 0,6 8-459 0 0,-32-61 5 0 0,0-1 0 0 0,-1 1 0 0 0,1 0 0 0 0,0-1 0 0 0,0 0 0 0 0,-1 1 0 0 0,1-1 0 0 0,-1 1 1 0 0,1-1-1 0 0,-1 0 0 0 0,1 1 0 0 0,-1-1 0 0 0,1 0 0 0 0,-1 1 0 0 0,1-1 0 0 0,-1 0 0 0 0,0 0 0 0 0,1 0 0 0 0,-1 1 0 0 0,0-1 0 0 0,0 0 0 0 0,0 0 1 0 0,0 0-1 0 0,1-1 0 0 0,6-27-31 0 0,-23 23-10214 0 0,9 4 8428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0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69 6097 0 0,'-1'2'244'0'0,"-1"0"-1"0"0,1 0 1 0 0,0 0-1 0 0,1 0 1 0 0,-1 0-1 0 0,0 0 1 0 0,1 0-1 0 0,-1 0 1 0 0,1 1-1 0 0,-1-1 1 0 0,1 0-1 0 0,0 0 1 0 0,0 1-1 0 0,0-1 1 0 0,0 0-1 0 0,1 1 0 0 0,-1-1 1 0 0,2 4-1 0 0,-1-1-27 0 0,1 0-1 0 0,1 0 1 0 0,-1 0-1 0 0,1-1 0 0 0,0 1 1 0 0,0-1-1 0 0,6 8 0 0 0,2 0 28 0 0,1-1-1 0 0,0 0 1 0 0,1-1-1 0 0,19 12 1 0 0,-29-20-203 0 0,0 0 1 0 0,0 0-1 0 0,1-1 0 0 0,-1 1 1 0 0,0-1-1 0 0,1 0 0 0 0,0 1 1 0 0,-1-1-1 0 0,1-1 1 0 0,0 1-1 0 0,-1-1 0 0 0,7 1 1 0 0,-9-1-28 0 0,1-1 1 0 0,0 1-1 0 0,-1-1 1 0 0,1 0-1 0 0,0 1 1 0 0,-1-1-1 0 0,1 0 1 0 0,-1 0 0 0 0,1 0-1 0 0,-1 0 1 0 0,0 0-1 0 0,1 0 1 0 0,-1 0-1 0 0,0 0 1 0 0,0-1-1 0 0,1 1 1 0 0,-1 0-1 0 0,0-1 1 0 0,-1 1-1 0 0,1-1 1 0 0,0 1-1 0 0,0-1 1 0 0,-1 0 0 0 0,1 1-1 0 0,0-1 1 0 0,-1 0-1 0 0,0 1 1 0 0,1-1-1 0 0,-1-2 1 0 0,1-6-63 0 0,0-1-1 0 0,-1 0 1 0 0,0 0 0 0 0,0 0 0 0 0,-1 0-1 0 0,-1 1 1 0 0,0-1 0 0 0,0 0 0 0 0,-1 1 0 0 0,-6-15-1 0 0,7 20-141 0 0,0-1 0 0 0,-1 1 0 0 0,0 0 0 0 0,0 0 0 0 0,-1 0 0 0 0,1 1 0 0 0,-1-1 0 0 0,0 1 0 0 0,-6-6 0 0 0,7 8-8 0 0,0 0-1 0 0,1 0 1 0 0,-1 1 0 0 0,0-1 0 0 0,1 1 0 0 0,-1 0 0 0 0,0 0-1 0 0,0 0 1 0 0,0 0 0 0 0,0 0 0 0 0,0 1 0 0 0,0-1 0 0 0,0 1 0 0 0,-1 0-1 0 0,1 0 1 0 0,0 0 0 0 0,0 0 0 0 0,-5 2 0 0 0,5-2-47 0 0,1 1 1 0 0,-1 0-1 0 0,1 0 0 0 0,0 0 1 0 0,-1 0-1 0 0,1 1 1 0 0,0-1-1 0 0,0 1 0 0 0,-1-1 1 0 0,1 1-1 0 0,0 0 0 0 0,1-1 1 0 0,-1 1-1 0 0,0 0 1 0 0,0 0-1 0 0,1 1 0 0 0,-2 2 1 0 0,-5 13-2384 0 0</inkml:trace>
  <inkml:trace contextRef="#ctx0" brushRef="#br0" timeOffset="1">20 176 4609 0 0,'21'3'5559'0'0,"-18"-3"-5396"0"0,1 1 1 0 0,-1-1-1 0 0,0 1 1 0 0,1-1 0 0 0,-1 0-1 0 0,1 0 1 0 0,-1-1-1 0 0,4 0 1 0 0,6-2-287 0 0,0-1 0 0 0,-1 0-1 0 0,1-2 1 0 0,-1 1 0 0 0,0-1 0 0 0,12-9 0 0 0,-11 7-2107 0 0,-1-2 1 0 0,19-17-1 0 0,-24 21-483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0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3945 0 0,'3'13'2168'0'0,"7"38"2203"0"0,-8-35-4216 0 0,0-1-1 0 0,-1 31 1 0 0,-5-35-4108 0 0,-3-17 1607 0 0,-4-19 3673 0 0,10 24-1224 0 0,1-1 1 0 0,0 1-1 0 0,0 0 1 0 0,-1 0-1 0 0,1 0 0 0 0,0 0 1 0 0,0-1-1 0 0,0 1 1 0 0,0 0-1 0 0,0 0 0 0 0,1 0 1 0 0,-1 0-1 0 0,0-1 1 0 0,1 1-1 0 0,-1 0 0 0 0,0 0 1 0 0,1 0-1 0 0,-1 0 1 0 0,1 0-1 0 0,0 0 1 0 0,-1 0-1 0 0,1 0 0 0 0,0 0 1 0 0,0 0-1 0 0,-1 0 1 0 0,1 0-1 0 0,0 1 0 0 0,0-1 1 0 0,0 0-1 0 0,0 1 1 0 0,0-1-1 0 0,0 0 0 0 0,0 1 1 0 0,0-1-1 0 0,0 1 1 0 0,1 0-1 0 0,-1-1 0 0 0,0 1 1 0 0,0 0-1 0 0,0 0 1 0 0,0 0-1 0 0,1 0 0 0 0,1 0 1 0 0,7 0-287 0 0,0 0-1 0 0,-1 1 1 0 0,1 1 0 0 0,14 3 0 0 0,-7-1-953 0 0,-17-4 975 0 0,1 0 1 0 0,0 0 0 0 0,0 1 0 0 0,0-1-1 0 0,0 0 1 0 0,0 0 0 0 0,0 0-1 0 0,0 0 1 0 0,0-1 0 0 0,0 1-1 0 0,0 0 1 0 0,0 0 0 0 0,0 0-1 0 0,0-1 1 0 0,0 1 0 0 0,0 0-1 0 0,-1-1 1 0 0,1 1 0 0 0,0-1-1 0 0,0 1 1 0 0,0-1 0 0 0,1-1-1 0 0,-1 1-109 0 0,11-3-2942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1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84 5441 0 0,'-1'0'306'0'0,"-1"0"-1"0"0,0 0 0 0 0,1 0 1 0 0,-1 0-1 0 0,1 0 0 0 0,-1 1 1 0 0,1-1-1 0 0,-1 0 0 0 0,1 1 1 0 0,-1-1-1 0 0,1 1 0 0 0,-1-1 1 0 0,1 1-1 0 0,-1 0 0 0 0,1-1 1 0 0,0 1-1 0 0,-1 0 0 0 0,1 0 1 0 0,0 0-1 0 0,0 0 1 0 0,-1 2-1 0 0,0-1-29 0 0,0 1 0 0 0,0 0 0 0 0,0 0 0 0 0,0 0 0 0 0,1 0 0 0 0,0 1 0 0 0,-1-1 0 0 0,1 0 0 0 0,-1 5 1 0 0,1 0-131 0 0,0 1-1 0 0,0 0 1 0 0,0-1 0 0 0,1 1 0 0 0,0 0 0 0 0,1-1 0 0 0,2 10 0 0 0,-1-11-141 0 0,0 0-1 0 0,1-1 1 0 0,0 0-1 0 0,1 1 1 0 0,-1-1-1 0 0,1 0 1 0 0,0-1-1 0 0,6 8 1 0 0,-8-12-8 0 0,-1 0 1 0 0,0 0 0 0 0,0 1 0 0 0,0-1-1 0 0,1 0 1 0 0,-1 0 0 0 0,0-1-1 0 0,1 1 1 0 0,-1 0 0 0 0,1 0 0 0 0,-1-1-1 0 0,1 1 1 0 0,-1-1 0 0 0,1 1 0 0 0,-1-1-1 0 0,4 1 1 0 0,-4-1 0 0 0,1-1 0 0 0,-1 1 0 0 0,0-1 0 0 0,0 1 0 0 0,1-1 0 0 0,-1 1 0 0 0,0-1 0 0 0,0 0 0 0 0,0 0 0 0 0,0 1 0 0 0,0-1 0 0 0,0 0 0 0 0,0 0-1 0 0,0 0 1 0 0,0 0 0 0 0,-1 0 0 0 0,1 0 0 0 0,0-1 0 0 0,0 1 0 0 0,-1 0 0 0 0,1 0 0 0 0,-1 0 0 0 0,1-1 0 0 0,-1-1 0 0 0,2-5 12 0 0,0 1 0 0 0,-1-1 0 0 0,0 1 0 0 0,0-1 0 0 0,-1 0 0 0 0,0 1 0 0 0,0-1 0 0 0,-1 0 0 0 0,0 1 0 0 0,0-1 0 0 0,-1 1 0 0 0,0-1 0 0 0,-4-8 0 0 0,-2-7-97 0 0,-2 1 1 0 0,-22-40-1 0 0,22 48 59 0 0,11 18-2347 0 0,18 22-5782 0 0,-9-16 4343 0 0</inkml:trace>
  <inkml:trace contextRef="#ctx0" brushRef="#br0" timeOffset="1">172 1 5977 0 0,'4'8'2081'0'0,"2"3"31"0"0,2 4-151 0 0,0 2-281 0 0,-2 1-536 0 0,1 2-432 0 0,1 1-152 0 0,1 0-207 0 0,2 1-185 0 0,0-1-176 0 0,1-1-288 0 0,0-3-569 0 0,1-1-1015 0 0,-1-1-1369 0 0,-4-6 33 0 0,1 0-1890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8418 0 0,'23'-1'6672'0'0,"-16"1"-6305"0"0,1-1 1 0 0,0 1-1 0 0,0 1 0 0 0,-1 0 0 0 0,1 0 0 0 0,0 0 1 0 0,8 3-1 0 0,-10-2-309 0 0,1 1 0 0 0,-1-1-1 0 0,-1 1 1 0 0,1 0 0 0 0,0 0 0 0 0,-1 1 0 0 0,1 0 0 0 0,-1 0-1 0 0,0 0 1 0 0,-1 1 0 0 0,1-1 0 0 0,-1 1 0 0 0,1 0 0 0 0,-2 0-1 0 0,7 11 1 0 0,-8-12-208 0 0,0 0 0 0 0,-1 0 0 0 0,0 0-1 0 0,0 1 1 0 0,0-1 0 0 0,0 0-1 0 0,-1 1 1 0 0,1-1 0 0 0,-1 0 0 0 0,0 1-1 0 0,-1-1 1 0 0,1 0 0 0 0,-1 1 0 0 0,0-1-1 0 0,0 0 1 0 0,0 0 0 0 0,0 0-1 0 0,-1 0 1 0 0,0 0 0 0 0,1 0 0 0 0,-2 0-1 0 0,1 0 1 0 0,0-1 0 0 0,-6 7 0 0 0,6-6 46 0 0,-1-1 1 0 0,0 1 0 0 0,0-1 0 0 0,-1 0 0 0 0,1 0 0 0 0,-1 0-1 0 0,1 0 1 0 0,-1 0 0 0 0,0-1 0 0 0,0 0 0 0 0,0 1 0 0 0,0-2 0 0 0,-1 1-1 0 0,1 0 1 0 0,0-1 0 0 0,-8 2 0 0 0,26-5 345 0 0,-1 1 0 0 0,0-2 0 0 0,0 1 0 0 0,-1-2 0 0 0,1 0 1 0 0,23-10-1 0 0,-19 6-369 0 0,1 2 0 0 0,24-7-1 0 0,-28 14-960 0 0,-2-1-5022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1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7106 0 0,'14'6'2955'0'0,"11"-7"-3541"0"0,-23 1 299 0 0,0 0 1 0 0,0 0-1 0 0,0 0 0 0 0,1-1 0 0 0,-1 1 1 0 0,0-1-1 0 0,0 0 0 0 0,0 1 0 0 0,0-1 0 0 0,0 0 1 0 0,0 0-1 0 0,0 0 0 0 0,0-1 0 0 0,0 1 0 0 0,-1 0 1 0 0,1-1-1 0 0,0 1 0 0 0,2-4 0 0 0,-4 4 244 0 0,0 0-1 0 0,0-1 0 0 0,0 1 1 0 0,0-1-1 0 0,0 1 0 0 0,0 0 1 0 0,0-1-1 0 0,0 1 1 0 0,0-1-1 0 0,-1 1 0 0 0,1 0 1 0 0,0-1-1 0 0,-1 1 1 0 0,1 0-1 0 0,-1-1 0 0 0,0 1 1 0 0,1 0-1 0 0,-1 0 0 0 0,-1-2 1 0 0,1 2 50 0 0,0 0 0 0 0,0 0 1 0 0,1 0-1 0 0,-1 0 0 0 0,0 0 1 0 0,1 0-1 0 0,-1 0 0 0 0,1 0 1 0 0,0 0-1 0 0,-1 0 0 0 0,1-1 1 0 0,0 1-1 0 0,0 0 0 0 0,-1 0 0 0 0,1 0 1 0 0,0 0-1 0 0,0-1 0 0 0,0 1 1 0 0,1 0-1 0 0,-1-2 0 0 0,17 43 6047 0 0,-7-11-4764 0 0,12 40-85 0 0,-21-62-1865 0 0,0-1 0 0 0,0 1 0 0 0,-1 0 0 0 0,0 13 0 0 0,-7-5-3416 0 0,3-8 932 0 0</inkml:trace>
  <inkml:trace contextRef="#ctx0" brushRef="#br0" timeOffset="1">85 299 4417 0 0,'-5'-9'7717'0'0,"28"8"-3770"0"0,-4 6-3378 0 0,-13-3-608 0 0,0 0 0 0 0,0 0 1 0 0,1-1-1 0 0,-1 0 1 0 0,0 0-1 0 0,9-1 1 0 0,-13 0-246 0 0,0 0 0 0 0,0 0 0 0 0,0-1 0 0 0,-1 1 0 0 0,1-1 1 0 0,0 0-1 0 0,0 1 0 0 0,-1-1 0 0 0,1 0 0 0 0,3-2 0 0 0,-4 1-369 0 0,1 0 0 0 0,0 1 1 0 0,0-1-1 0 0,0 0 0 0 0,-1 0 0 0 0,1 0 0 0 0,-1-1 0 0 0,0 1 0 0 0,2-4 0 0 0,3-5-3947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2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56 6457 0 0,'0'0'70'0'0,"0"0"-1"0"0,0 1 0 0 0,0-1 0 0 0,0 0 0 0 0,-1 0 0 0 0,1 0 0 0 0,0 0 0 0 0,0 0 1 0 0,0 1-1 0 0,0-1 0 0 0,0 0 0 0 0,0 0 0 0 0,0 0 0 0 0,0 1 0 0 0,0-1 1 0 0,0 0-1 0 0,0 0 0 0 0,0 0 0 0 0,0 1 0 0 0,0-1 0 0 0,0 0 0 0 0,0 0 1 0 0,0 0-1 0 0,0 1 0 0 0,0-1 0 0 0,0 0 0 0 0,0 0 0 0 0,0 0 0 0 0,0 0 1 0 0,0 1-1 0 0,0-1 0 0 0,1 0 0 0 0,-1 0 0 0 0,0 0 0 0 0,0 0 0 0 0,0 1 1 0 0,0-1-1 0 0,0 0 0 0 0,0 0 0 0 0,1 0 0 0 0,-1 0 0 0 0,0 0 0 0 0,0 0 1 0 0,0 0-1 0 0,0 0 0 0 0,1 1 0 0 0,12-2 830 0 0,13-8 275 0 0,-8 0 314 0 0,-1 0 0 0 0,26-20-1 0 0,-44 28-1588 0 0,-1 0 0 0 0,0 0 0 0 0,0 1 0 0 0,0-1 0 0 0,0 0 0 0 0,0 1 0 0 0,0-1 0 0 0,-1 1 0 0 0,1 0 0 0 0,0 0 0 0 0,-4 0 0 0 0,3 0 104 0 0,0 0 0 0 0,0 0 1 0 0,0 1-1 0 0,0 0 0 0 0,0-1 0 0 0,1 1 0 0 0,-1 0 0 0 0,0 0 0 0 0,0 1 0 0 0,1-1 0 0 0,-1 1 1 0 0,1-1-1 0 0,-1 1 0 0 0,1 0 0 0 0,-1 0 0 0 0,1 0 0 0 0,0 0 0 0 0,0 0 0 0 0,-2 3 0 0 0,1-1 19 0 0,0 1-1 0 0,1 0 1 0 0,-1 0-1 0 0,1 0 0 0 0,0 0 1 0 0,0 0-1 0 0,1 0 1 0 0,0 1-1 0 0,0-1 0 0 0,-1 6 1 0 0,1-3-37 0 0,1 0 0 0 0,-1 0 0 0 0,2 0 0 0 0,-1 0 0 0 0,1 0 0 0 0,0 0 0 0 0,1 0 0 0 0,0 0 0 0 0,0-1 0 0 0,0 1 0 0 0,1-1 0 0 0,0 1 0 0 0,1-1 1 0 0,7 11-1 0 0,-9-15-51 0 0,1-1 0 0 0,0 1 0 0 0,0-1 0 0 0,0 0 1 0 0,0 0-1 0 0,0 0 0 0 0,0 0 0 0 0,1-1 0 0 0,-1 1 1 0 0,1-1-1 0 0,-1 0 0 0 0,1 0 0 0 0,-1 0 0 0 0,1-1 0 0 0,0 1 1 0 0,-1-1-1 0 0,1 0 0 0 0,0 0 0 0 0,-1 0 0 0 0,1 0 1 0 0,0-1-1 0 0,-1 1 0 0 0,1-1 0 0 0,-1 0 0 0 0,5-1 1 0 0,-1-1-592 0 0,0 1 1 0 0,0-1 0 0 0,0 0-1 0 0,-1-1 1 0 0,1 1-1 0 0,-1-1 1 0 0,0-1 0 0 0,0 1-1 0 0,0-1 1 0 0,0 0 0 0 0,6-8-1 0 0,1-5-3084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41 7298 0 0,'0'0'170'0'0,"-1"0"0"0"0,1 0 0 0 0,0 0 0 0 0,0 0 0 0 0,-1 0 1 0 0,1 0-1 0 0,0 0 0 0 0,0 0 0 0 0,0 0 0 0 0,-1 0 0 0 0,-1-2 1872 0 0,2 2-1871 0 0,0 0-1 0 0,0 0 0 0 0,-1 0 0 0 0,1-1 0 0 0,0 1 0 0 0,0 0 1 0 0,0 0-1 0 0,0-1 0 0 0,0 1 0 0 0,0 0 0 0 0,0 0 0 0 0,0-1 1 0 0,0 1-1 0 0,0 0 0 0 0,0 0 0 0 0,0-1 0 0 0,0 1 1 0 0,0 0-1 0 0,0 0 0 0 0,0-1 0 0 0,0 1 0 0 0,0 0 0 0 0,0 0 1 0 0,0 0-1 0 0,1-1 0 0 0,12-9 1856 0 0,21-4-2071 0 0,-26 11 183 0 0,0 1-1 0 0,0 1 1 0 0,0 0-1 0 0,0 0 1 0 0,1 1-1 0 0,-1-1 1 0 0,0 2 0 0 0,0-1-1 0 0,1 1 1 0 0,-1 1-1 0 0,9 2 1 0 0,-13-3 4 0 0,-1 1 1 0 0,1-1-1 0 0,-1 1 0 0 0,1 0 1 0 0,-1 0-1 0 0,0 0 1 0 0,0 0-1 0 0,0 0 1 0 0,0 1-1 0 0,-1 0 0 0 0,1-1 1 0 0,-1 1-1 0 0,1 0 1 0 0,-1 0-1 0 0,0 0 1 0 0,0 1-1 0 0,0-1 0 0 0,-1 0 1 0 0,1 1-1 0 0,-1-1 1 0 0,0 1-1 0 0,0-1 1 0 0,0 1-1 0 0,0 0 0 0 0,-1-1 1 0 0,1 1-1 0 0,-1 4 1 0 0,-4 61 84 0 0,0-27-2301 0 0,6 0-5033 0 0,2-28 173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2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3761 0 0,'14'36'5150'0'0,"2"9"-1974"0"0,8 42 1706 0 0,-24-86-4890 0 0,1-1-1 0 0,-1 0 1 0 0,0 0 0 0 0,1 1-1 0 0,-1-1 1 0 0,0 0 0 0 0,1 0-1 0 0,-1 0 1 0 0,1 0 0 0 0,-1 1 0 0 0,0-1-1 0 0,1 0 1 0 0,-1 0 0 0 0,1 0-1 0 0,-1 0 1 0 0,0 0 0 0 0,1 0-1 0 0,-1 0 1 0 0,1 0 0 0 0,-1 0-1 0 0,1 0 1 0 0,-1-1 0 0 0,0 1 0 0 0,1 0-1 0 0,-1 0 1 0 0,0 0 0 0 0,1 0-1 0 0,-1-1 1 0 0,1 1 0 0 0,-1 0-1 0 0,1-1 1 0 0,20-9-114 0 0,-6 2 75 0 0,23 1-119 0 0,-37 7 20 0 0,-1 0 0 0 0,1 0 1 0 0,0-1-1 0 0,0 1 0 0 0,0 0 0 0 0,0 0 1 0 0,0 0-1 0 0,-1 0 0 0 0,1 0 1 0 0,0 0-1 0 0,0 0 0 0 0,0 1 0 0 0,0-1 1 0 0,0 0-1 0 0,-1 0 0 0 0,1 1 0 0 0,0-1 1 0 0,0 0-1 0 0,0 1 0 0 0,-1-1 0 0 0,1 1 1 0 0,0-1-1 0 0,-1 1 0 0 0,1-1 1 0 0,0 1-1 0 0,-1-1 0 0 0,1 1 0 0 0,-1 0 1 0 0,1 0-1 0 0,-1-1 0 0 0,1 1 0 0 0,-1 0 1 0 0,1 0-1 0 0,-1-1 0 0 0,0 1 1 0 0,1 0-1 0 0,-1 0 0 0 0,0 0 0 0 0,0-1 1 0 0,0 2-1 0 0,-3 3-2943 0 0,-7-6-1430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2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6233 0 0,'13'-9'5879'0'0,"14"0"-3754"0"0,-5 2-1507 0 0,0-4-364 0 0,-15 7-179 0 0,0 0 0 0 0,1 1 0 0 0,0 0 0 0 0,-1 0 0 0 0,1 0 0 0 0,0 1 0 0 0,1 0-1 0 0,9 0 1 0 0,-18 2-55 0 0,0 0 1 0 0,0 0-1 0 0,0 0 0 0 0,1 0 0 0 0,-1 0 0 0 0,0 0 0 0 0,0 0 0 0 0,0 0 0 0 0,0 0 1 0 0,1 0-1 0 0,-1 0 0 0 0,0 0 0 0 0,0 0 0 0 0,0 0 0 0 0,0 1 0 0 0,1-1 0 0 0,-1 0 0 0 0,0 0 1 0 0,0 0-1 0 0,0 0 0 0 0,0 0 0 0 0,0 1 0 0 0,0-1 0 0 0,0 0 0 0 0,1 0 0 0 0,-1 0 0 0 0,0 0 1 0 0,0 1-1 0 0,0-1 0 0 0,0 0 0 0 0,0 0 0 0 0,0 0 0 0 0,0 1 0 0 0,0-1 0 0 0,0 0 0 0 0,0 0 1 0 0,0 0-1 0 0,0 1 0 0 0,0-1 0 0 0,0 0 0 0 0,0 0 0 0 0,-5 13 318 0 0,-9 6-216 0 0,12-17-122 0 0,1 0 0 0 0,-1 0 1 0 0,0 1-1 0 0,1-1 1 0 0,-1 0-1 0 0,1 0 1 0 0,0 1-1 0 0,-1-1 0 0 0,1 1 1 0 0,1-1-1 0 0,-1 1 1 0 0,0 0-1 0 0,1-1 1 0 0,-1 1-1 0 0,1 0 0 0 0,0-1 1 0 0,0 6-1 0 0,0-6 5 0 0,1 0 0 0 0,0-1 0 0 0,-1 1-1 0 0,1 0 1 0 0,0-1 0 0 0,0 1 0 0 0,0 0-1 0 0,1-1 1 0 0,-1 0 0 0 0,0 1 0 0 0,0-1-1 0 0,1 0 1 0 0,-1 1 0 0 0,1-1 0 0 0,-1 0-1 0 0,1 0 1 0 0,0 0 0 0 0,-1 0 0 0 0,1 0-1 0 0,0-1 1 0 0,0 1 0 0 0,-1-1 0 0 0,1 1-1 0 0,0-1 1 0 0,0 1 0 0 0,2-1 0 0 0,2 1-95 0 0,0-1 1 0 0,0 1-1 0 0,0-1 0 0 0,0 0 1 0 0,0-1-1 0 0,0 0 1 0 0,-1 1-1 0 0,1-2 0 0 0,0 1 1 0 0,0-1-1 0 0,-1 0 1 0 0,1 0-1 0 0,-1 0 0 0 0,0-1 1 0 0,0 0-1 0 0,9-6 1 0 0,-8 4-916 0 0,0 0 1 0 0,-1 1 0 0 0,1-2 0 0 0,-1 1 0 0 0,0-1-1 0 0,-1 1 1 0 0,1-1 0 0 0,2-7 0 0 0,3-5-3587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3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4 105 2152 0 0,'10'-7'7064'0'0,"19"2"-3219"0"0,-15 3-2871 0 0,-2-1-892 0 0,-1-1 0 0 0,-1 0 0 0 0,1 0-1 0 0,0-1 1 0 0,-1 0 0 0 0,0-1 0 0 0,0 0 0 0 0,-1-1 0 0 0,0 0 0 0 0,0 0 0 0 0,0-1-1 0 0,7-9 1 0 0,-18 12-226 0 0,-10 3-50 0 0,-11 2-265 0 0,23 0 449 0 0,-8 1-170 0 0,1-1-1 0 0,-1 1 0 0 0,0 1 0 0 0,1 0 0 0 0,-1 0 0 0 0,1 0 1 0 0,0 1-1 0 0,0 0 0 0 0,0 1 0 0 0,0-1 0 0 0,0 1 1 0 0,1 1-1 0 0,-1-1 0 0 0,-8 10 0 0 0,11-10 140 0 0,0 0-1 0 0,0 1 1 0 0,1 0 0 0 0,-1 0-1 0 0,1 0 1 0 0,0 0 0 0 0,1 0-1 0 0,-1 1 1 0 0,1-1 0 0 0,0 1-1 0 0,0 0 1 0 0,1-1-1 0 0,0 1 1 0 0,0 0 0 0 0,0 0-1 0 0,1 0 1 0 0,0 0 0 0 0,0 0-1 0 0,2 11 1 0 0,-2-16 206 0 0,0 1 0 0 0,1 0 0 0 0,-1 0 0 0 0,1 0 0 0 0,-1-1 0 0 0,1 1 0 0 0,0 0 0 0 0,0 0 0 0 0,0-1 0 0 0,0 1 0 0 0,0-1 0 0 0,0 1 0 0 0,0-1 0 0 0,1 1 0 0 0,-1-1 0 0 0,0 0 0 0 0,1 0 0 0 0,2 2 0 0 0,-1-1 30 0 0,1 0 0 0 0,0 0 0 0 0,0-1 0 0 0,0 0 0 0 0,0 1 0 0 0,0-1 0 0 0,0 0 0 0 0,5 0 0 0 0,8 0 60 0 0,1-1 0 0 0,-1-1 0 0 0,20-2 0 0 0,-26 2-229 0 0,66-10-1278 0 0,-87 8-2595 0 0,-12 2 2989 0 0,15 2 877 0 0,0 0 0 0 0,1 0 0 0 0,-1 1 0 0 0,0 0 0 0 0,1 1 0 0 0,-1 0 0 0 0,1 0 0 0 0,0 0-1 0 0,0 0 1 0 0,-7 5 0 0 0,11-6 95 0 0,-1 1-1 0 0,0-1 0 0 0,1 0 1 0 0,-1 1-1 0 0,1-1 0 0 0,0 1 0 0 0,0-1 1 0 0,0 1-1 0 0,0 0 0 0 0,0 0 0 0 0,1 0 1 0 0,-1 0-1 0 0,1 1 0 0 0,0-1 0 0 0,0 0 1 0 0,0 0-1 0 0,0 1 0 0 0,0-1 0 0 0,1 1 1 0 0,0-1-1 0 0,-1 0 0 0 0,2 6 1 0 0,-1-8-113 0 0,0-1 0 0 0,0 1 0 0 0,0 0 1 0 0,0-1-1 0 0,0 1 0 0 0,1-1 0 0 0,-1 1 1 0 0,0 0-1 0 0,0-1 0 0 0,1 1 1 0 0,-1-1-1 0 0,0 1 0 0 0,1-1 0 0 0,-1 1 1 0 0,1-1-1 0 0,-1 1 0 0 0,0-1 0 0 0,1 1 1 0 0,-1-1-1 0 0,1 1 0 0 0,-1-1 1 0 0,1 0-1 0 0,0 1 0 0 0,-1-1 0 0 0,1 0 1 0 0,-1 0-1 0 0,1 1 0 0 0,0-1 0 0 0,0 0 1 0 0,24-3 160 0 0,26-19 162 0 0,-48 20-312 0 0,28-15-434 0 0,41-28 0 0 0,-33 11-7722 0 0,-33 29 4538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3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4705 0 0,'0'2'1608'0'0,"2"0"57"0"0,1 1-137 0 0,0 3-120 0 0,-1-1-231 0 0,0 1-145 0 0,0 2-128 0 0,1 1-240 0 0,0 3-256 0 0,1 1-216 0 0,-2 4-144 0 0,1 0-256 0 0,0 1-384 0 0,1 0-496 0 0,-1-1-616 0 0,-1 0-681 0 0,-1 0-312 0 0,-2-2-1944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4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3889 0 0,'1'4'492'0'0,"1"0"0"0"0,-1 0 1 0 0,0 0-1 0 0,1 0 0 0 0,0-1 1 0 0,0 1-1 0 0,0 0 0 0 0,0-1 1 0 0,5 6-1 0 0,-4-7-158 0 0,-1 1 0 0 0,0 0 0 0 0,0 0 0 0 0,0 0-1 0 0,0 0 1 0 0,-1 0 0 0 0,1 0 0 0 0,-1 0 0 0 0,0 1 0 0 0,0-1-1 0 0,0 0 1 0 0,0 6 0 0 0,-1-9-337 0 0,1 1 0 0 0,-1-1 0 0 0,0 0 1 0 0,0 1-1 0 0,0-1 0 0 0,-1 0 0 0 0,1 1 0 0 0,0-1 0 0 0,0 0 0 0 0,0 1 0 0 0,0-1 0 0 0,0 0 0 0 0,0 0 0 0 0,0 1 1 0 0,0-1-1 0 0,-1 0 0 0 0,1 0 0 0 0,0 1 0 0 0,0-1 0 0 0,0 0 0 0 0,-1 0 0 0 0,1 1 0 0 0,0-1 0 0 0,0 0 0 0 0,-1 0 1 0 0,1 0-1 0 0,0 1 0 0 0,0-1 0 0 0,-1 0 0 0 0,1 0 0 0 0,0 0 0 0 0,0 0 0 0 0,-1 0 0 0 0,1 0 0 0 0,0 1 0 0 0,-1-1 1 0 0,1 0-1 0 0,0 0 0 0 0,-1 0 0 0 0,1 0 0 0 0,0 0 0 0 0,-1 0 0 0 0,1 0 0 0 0,0-1 0 0 0,-1 1 0 0 0,1 0 0 0 0,0 0 1 0 0,0 0-1 0 0,-1 0 0 0 0,1 0 0 0 0,0 0 0 0 0,-1 0 0 0 0,1-1 0 0 0,0 1 0 0 0,0 0 0 0 0,-1 0 0 0 0,1 0 0 0 0,0-1 1 0 0,0 1-1 0 0,-1-1 0 0 0,-14-12-609 0 0,13 9 681 0 0,0 0 1 0 0,1-1 0 0 0,-1 1 0 0 0,1 0-1 0 0,0 0 1 0 0,1-1 0 0 0,-1 1 0 0 0,1 0 0 0 0,-1-1-1 0 0,1 1 1 0 0,1-1 0 0 0,-1 1 0 0 0,1 0-1 0 0,-1-1 1 0 0,1 1 0 0 0,0 0 0 0 0,1 0-1 0 0,-1-1 1 0 0,1 1 0 0 0,0 0 0 0 0,0 0-1 0 0,3-4 1 0 0,-4 6 11 0 0,1-1-1 0 0,0 1 0 0 0,0-1 1 0 0,0 1-1 0 0,0 0 1 0 0,1-1-1 0 0,-1 1 0 0 0,0 0 1 0 0,1 1-1 0 0,-1-1 0 0 0,1 0 1 0 0,0 1-1 0 0,0-1 1 0 0,0 1-1 0 0,0 0 0 0 0,-1 0 1 0 0,1 0-1 0 0,1 0 1 0 0,-1 1-1 0 0,0-1 0 0 0,0 1 1 0 0,0 0-1 0 0,0 0 0 0 0,0 0 1 0 0,0 0-1 0 0,0 0 1 0 0,0 1-1 0 0,1-1 0 0 0,-1 1 1 0 0,0 0-1 0 0,4 2 1 0 0,-5-2-71 0 0,-1 1 0 0 0,1-1 0 0 0,-1 0 0 0 0,1 1 1 0 0,-1 0-1 0 0,0-1 0 0 0,1 1 0 0 0,-1 0 1 0 0,0 0-1 0 0,0 0 0 0 0,0-1 0 0 0,-1 1 0 0 0,1 0 1 0 0,0 0-1 0 0,-1 0 0 0 0,1 1 0 0 0,-1-1 1 0 0,0 0-1 0 0,0 0 0 0 0,1 3 0 0 0,-1 44 630 0 0,0-47-597 0 0,-4 30 426 0 0,4-30-459 0 0,0-1 0 0 0,0 0 1 0 0,-1 0-1 0 0,1 0 1 0 0,0 0-1 0 0,0 0 0 0 0,-1 0 1 0 0,1 0-1 0 0,-1 0 0 0 0,1 0 1 0 0,-1 0-1 0 0,1 0 0 0 0,-1 0 1 0 0,0 0-1 0 0,0 0 1 0 0,1 0-1 0 0,-1 0 0 0 0,0-1 1 0 0,0 1-1 0 0,0 0 0 0 0,0-1 1 0 0,0 1-1 0 0,-1 0 1 0 0,1-1-17 0 0,1 0 1 0 0,0 0-1 0 0,-1 0 1 0 0,1 0-1 0 0,0 0 1 0 0,0 0-1 0 0,-1 0 1 0 0,1 0-1 0 0,0-1 1 0 0,0 1-1 0 0,-1 0 1 0 0,1 0 0 0 0,0 0-1 0 0,0-1 1 0 0,-1 1-1 0 0,1 0 1 0 0,0 0-1 0 0,0 0 1 0 0,0-1-1 0 0,0 1 1 0 0,-1 0-1 0 0,1 0 1 0 0,0-1-1 0 0,0 1 1 0 0,0 0 0 0 0,0-1-1 0 0,0 1 1 0 0,0 0-1 0 0,0 0 1 0 0,0-1-1 0 0,0 1 1 0 0,0 0-1 0 0,0-1 1 0 0,0 1-1 0 0,0 0 1 0 0,0 0 0 0 0,0-1-1 0 0,0 1 1 0 0,0 0-1 0 0,0-1 1 0 0,0 1-1 0 0,0 0 1 0 0,0 0-1 0 0,1-1 1 0 0,-1 1-1 0 0,0 0 1 0 0,0 0-1 0 0,0-1 1 0 0,0 1 0 0 0,1 0-1 0 0,-1 0 1 0 0,0 0-1 0 0,0-1 1 0 0,1 1-1 0 0,-1 0 1 0 0,10-16-479 0 0,-8 14 214 0 0,0 0 0 0 0,-1 1 0 0 0,1 0 0 0 0,0-1 0 0 0,0 1 0 0 0,0 0 1 0 0,0 0-1 0 0,0 0 0 0 0,0 0 0 0 0,0 0 0 0 0,3 0 0 0 0,16-3-6585 0 0,-9 3 1816 0 0</inkml:trace>
  <inkml:trace contextRef="#ctx0" brushRef="#br0" timeOffset="1">304 45 14691 0 0,'3'-5'2713'0'0,"0"1"-889"0"0,1 0-416 0 0,1 2-343 0 0,-2 2-473 0 0,0 1-304 0 0,0 0-152 0 0,0-1-80 0 0,-1 1-112 0 0,0 0-208 0 0,0 1-432 0 0,-1 0-881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0:45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20 114 12347 0 0,'0'0'24'0'0,"0"0"0"0"0,-1-1 0 0 0,1 1 0 0 0,-1-1-1 0 0,1 1 1 0 0,-1 0 0 0 0,1 0 0 0 0,-1-1 0 0 0,1 1 0 0 0,-1 0 0 0 0,1 0 0 0 0,-1-1 0 0 0,1 1 0 0 0,-1 0 0 0 0,1 0 0 0 0,-1 0 0 0 0,0 0 0 0 0,1 0 0 0 0,-1 0 0 0 0,1 0 0 0 0,-1 0 0 0 0,1 0 0 0 0,-1 0 0 0 0,1 0 0 0 0,-1 0 0 0 0,0 1 0 0 0,1-1 0 0 0,-1 0 0 0 0,1 0 0 0 0,-1 0 0 0 0,1 1 0 0 0,-1-1 0 0 0,1 0-1 0 0,0 1 1 0 0,-1-1 0 0 0,1 0 0 0 0,-1 1 0 0 0,1 0-39 0 0,1 0 0 0 0,-1-1 0 0 0,1 1 1 0 0,0 0-1 0 0,-1-1 0 0 0,1 1 0 0 0,0-1 0 0 0,-1 1 0 0 0,1-1 0 0 0,0 0 0 0 0,0 1 0 0 0,-1-1 0 0 0,1 0 0 0 0,0 1 0 0 0,0-1 0 0 0,0 0 0 0 0,-1 0 0 0 0,1 0 0 0 0,0 1 0 0 0,0-1 0 0 0,0 0 0 0 0,0 0 0 0 0,-1 0 1 0 0,1-1-1 0 0,0 1 0 0 0,0 0 0 0 0,1 0 0 0 0,46-6 538 0 0,73-18 1 0 0,-72 13 48 0 0,70-7 0 0 0,187 4 76 0 0,-102 7 379 0 0,25-13 295 0 0,33 0-426 0 0,-205 19-785 0 0,-1 2-1 0 0,96 15 1 0 0,-124-11-711 0 0,1-2 0 0 0,0 0 1 0 0,28-3-1 0 0,-35-1-1975 0 0,0-1-1 0 0,29-8 1 0 0,-7-1-3474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3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38 656 3561 0 0,'-5'-9'1196'0'0,"1"0"1"0"0,-1 0 0 0 0,2 0-1 0 0,-1 0 1 0 0,-2-14 0 0 0,2 6-15 0 0,2 0 1 0 0,-2-27-1 0 0,4 10-720 0 0,1 0 0 0 0,10-51 0 0 0,-4 45-578 0 0,1 1 0 0 0,2 0 1 0 0,2 0-1 0 0,2 1 0 0 0,35-72 0 0 0,-39 98-758 0 0,-9 11 369 0 0,0 0 0 0 0,0 0 0 0 0,1 0 0 0 0,-1 0 0 0 0,0-1 0 0 0,0 1 1 0 0,0 0-1 0 0,0-1 0 0 0,-1 1 0 0 0,1-1 0 0 0,0 1 0 0 0,-1-1 1 0 0,1 1-1 0 0,-1-1 0 0 0,1 1 0 0 0,-1-1 0 0 0,1 0 0 0 0,-1 1 1 0 0,0-1-1 0 0,0 0 0 0 0,0-2 0 0 0,-4-1-1453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3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17 152 2953 0 0,'-1'0'145'0'0,"0"0"0"0"0,1-1 1 0 0,-1 1-1 0 0,0 0 0 0 0,0-1 0 0 0,0 1 1 0 0,0-1-1 0 0,1 1 0 0 0,-1-1 1 0 0,0 1-1 0 0,0-1 0 0 0,1 1 0 0 0,-1-1 1 0 0,1 0-1 0 0,-1 0 0 0 0,0 1 1 0 0,1-1-1 0 0,-1 0 0 0 0,1 0 0 0 0,0 1 1 0 0,-1-1-1 0 0,1 0 0 0 0,0 0 1 0 0,-1 0-1 0 0,1 0 0 0 0,0 0 1 0 0,0 0-1 0 0,0 0 0 0 0,0 1 0 0 0,0-1 1 0 0,0-2-1 0 0,0 0 167 0 0,1 0-1 0 0,0 1 1 0 0,0-1-1 0 0,1 0 1 0 0,-1 1-1 0 0,1-1 1 0 0,-1 1-1 0 0,1-1 1 0 0,0 1 0 0 0,3-3-1 0 0,5-6 182 0 0,1 1 0 0 0,0 0 0 0 0,16-9 0 0 0,-14 10-462 0 0,1 0-1 0 0,26-10 0 0 0,-36 17 4 0 0,-1 0 1 0 0,1 1 0 0 0,-1 0-1 0 0,1 0 1 0 0,0 0 0 0 0,-1 0 0 0 0,1 1-1 0 0,0-1 1 0 0,0 1 0 0 0,0 0-1 0 0,-1 0 1 0 0,1 0 0 0 0,0 1-1 0 0,0-1 1 0 0,0 1 0 0 0,-1 0 0 0 0,7 2-1 0 0,-7-1 21 0 0,-1 0 0 0 0,1 1 0 0 0,-1-1-1 0 0,0 0 1 0 0,0 1 0 0 0,0-1 0 0 0,0 1 0 0 0,0 0-1 0 0,-1-1 1 0 0,1 1 0 0 0,-1 0 0 0 0,0 0 0 0 0,0 0-1 0 0,0 0 1 0 0,0 0 0 0 0,1 5 0 0 0,5 57 184 0 0,-6-48-462 0 0,-1 3-1889 0 0,1 4-6308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6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70 4561 0 0,'0'0'97'0'0,"-84"-44"8895"0"0,73 39-8410 0 0,0 1 0 0 0,0 0 0 0 0,-1 0 0 0 0,1 1 0 0 0,-23-3 0 0 0,33 6-570 0 0,-1 0 0 0 0,1 0 0 0 0,-1 0 0 0 0,1 0 0 0 0,-1 1-1 0 0,1-1 1 0 0,0 0 0 0 0,-1 1 0 0 0,1-1 0 0 0,-1 1 0 0 0,1-1 0 0 0,0 1-1 0 0,-1-1 1 0 0,1 1 0 0 0,0 0 0 0 0,-1 0 0 0 0,1 0 0 0 0,0 0-1 0 0,0 0 1 0 0,0 0 0 0 0,-1 1 0 0 0,0 1-27 0 0,0-1 1 0 0,1 1-1 0 0,0 0 1 0 0,-1 0-1 0 0,1 0 0 0 0,0 0 1 0 0,0 0-1 0 0,1 0 1 0 0,-2 5-1 0 0,1 6-93 0 0,1-1 0 0 0,0 1 0 0 0,3 21 1 0 0,-3-34 107 0 0,5 22-408 0 0,0 0 0 0 0,1-1 0 0 0,1 1-1 0 0,2-1 1 0 0,18 35 0 0 0,14 40-5406 0 0,-41-97 5711 0 0,8 28-3038 0 0,-7-27 3018 0 0,-1 0 1 0 0,0 0-1 0 0,0 1 0 0 0,1-1 1 0 0,-1 0-1 0 0,0 1 0 0 0,0-1 1 0 0,0 0-1 0 0,-1 1 0 0 0,1-1 1 0 0,0 0-1 0 0,0 1 1 0 0,-1-1-1 0 0,1 0 0 0 0,0 0 1 0 0,-1 1-1 0 0,0-1 0 0 0,0 1 1 0 0,-2 0-1747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6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83 1864 0 0,'-4'-23'1351'0'0,"3"17"-521"0"0,0 0 0 0 0,0 0-1 0 0,0 0 1 0 0,1-1 0 0 0,1-10 0 0 0,-1 17-757 0 0,1-1 0 0 0,-1 0-1 0 0,0 0 1 0 0,1 1 0 0 0,-1-1 0 0 0,1 0 0 0 0,-1 1 0 0 0,1-1 0 0 0,0 0 0 0 0,-1 1 0 0 0,1-1 0 0 0,0 1-1 0 0,-1-1 1 0 0,1 1 0 0 0,0 0 0 0 0,0-1 0 0 0,0 1 0 0 0,-1 0 0 0 0,1-1 0 0 0,0 1 0 0 0,0 0 0 0 0,0 0 0 0 0,-1 0-1 0 0,1-1 1 0 0,0 1 0 0 0,0 0 0 0 0,0 0 0 0 0,0 1 0 0 0,0-1 0 0 0,-1 0 0 0 0,1 0 0 0 0,0 0 0 0 0,0 0-1 0 0,1 1 1 0 0,33 10 223 0 0,-33-10-219 0 0,34 14-168 0 0,-15-6-2302 0 0,1-1 0 0 0,25 7 1 0 0,-27-9-449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50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7850 0 0,'1'12'11027'0'0,"0"11"-7672"0"0,4 47-3905 0 0,-3-56 465 0 0,25 127-2085 0 0,-22-123 30 0 0,0 0 0 0 0,2-1-1 0 0,8 18 1 0 0,-14-34 1772 0 0,9 12-4299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6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40 5297 0 0,'-8'9'1261'0'0,"4"-3"-686"0"0,-1-1 1 0 0,1 1-1 0 0,1 0 1 0 0,-1 0 0 0 0,-5 13-1 0 0,9-18-551 0 0,-1 1 1 0 0,1-1-1 0 0,0 0 0 0 0,0 1 0 0 0,0-1 1 0 0,-1 1-1 0 0,1-1 0 0 0,1 1 0 0 0,-1-1 1 0 0,0 0-1 0 0,0 1 0 0 0,1-1 0 0 0,-1 1 1 0 0,0-1-1 0 0,1 0 0 0 0,-1 1 0 0 0,1-1 1 0 0,0 0-1 0 0,-1 1 0 0 0,1-1 0 0 0,0 0 1 0 0,0 0-1 0 0,0 0 0 0 0,0 0 0 0 0,0 0 0 0 0,0 0 1 0 0,0 0-1 0 0,0 0 0 0 0,0 0 0 0 0,1 0 1 0 0,-1-1-1 0 0,0 1 0 0 0,1 0 0 0 0,1 0 1 0 0,5 3-31 0 0,1-1 1 0 0,0 1-1 0 0,0-1 1 0 0,0-1-1 0 0,1 0 1 0 0,-1 0-1 0 0,0-1 1 0 0,13 0-1 0 0,-20-1-13 0 0,0 0 0 0 0,1 0 0 0 0,-1 0-1 0 0,0 0 1 0 0,0-1 0 0 0,0 1 0 0 0,0-1-1 0 0,0 0 1 0 0,0 0 0 0 0,0 1 0 0 0,0-1-1 0 0,0 0 1 0 0,0-1 0 0 0,-1 1-1 0 0,1 0 1 0 0,0 0 0 0 0,1-3 0 0 0,-1 2 9 0 0,-1 0 1 0 0,0 0 0 0 0,0 0-1 0 0,-1 0 1 0 0,1-1 0 0 0,0 1-1 0 0,-1 0 1 0 0,1 0 0 0 0,-1-1-1 0 0,0 1 1 0 0,1 0 0 0 0,-1-1-1 0 0,-1 1 1 0 0,1 0 0 0 0,0-1-1 0 0,0 1 1 0 0,-1 0 0 0 0,1-1-1 0 0,-3-3 1 0 0,2 1 25 0 0,-2-1 0 0 0,1 1 0 0 0,0 0 0 0 0,-1 0 1 0 0,0 0-1 0 0,0 0 0 0 0,-1 1 0 0 0,1-1 0 0 0,-1 1 0 0 0,0 0 1 0 0,0 0-1 0 0,0 0 0 0 0,-1 0 0 0 0,1 1 0 0 0,-1 0 0 0 0,0 0 1 0 0,0 0-1 0 0,0 0 0 0 0,0 1 0 0 0,-1 0 0 0 0,1 0 0 0 0,-1 1 0 0 0,1-1 1 0 0,-1 1-1 0 0,-8-1 0 0 0,13 2-115 0 0,1 0-1 0 0,-1 0 1 0 0,1 0-1 0 0,-1 0 1 0 0,1 0 0 0 0,-1 0-1 0 0,1 0 1 0 0,-1 0 0 0 0,1 0-1 0 0,-1 0 1 0 0,0 0-1 0 0,1 1 1 0 0,-1-1 0 0 0,1 0-1 0 0,-1 0 1 0 0,1 0 0 0 0,-1 1-1 0 0,1-1 1 0 0,0 0-1 0 0,-1 1 1 0 0,1-1 0 0 0,-1 0-1 0 0,1 1 1 0 0,-1-1 0 0 0,1 0-1 0 0,0 1 1 0 0,-1-1-1 0 0,1 1 1 0 0,0-1 0 0 0,0 1-1 0 0,-1-1 1 0 0,1 1 0 0 0,0-1-1 0 0,0 1 1 0 0,0-1-1 0 0,-1 1 1 0 0,1-1 0 0 0,0 1-1 0 0,0-1 1 0 0,0 1 0 0 0,0-1-1 0 0,0 1 1 0 0,0 0 0 0 0,0-1-1 0 0,0 1 1 0 0,0-1-1 0 0,1 1 1 0 0,-1-1 0 0 0,0 1-1 0 0,0-1 1 0 0,0 1 0 0 0,1-1-1 0 0,-1 1 1 0 0,0-1-1 0 0,0 1 1 0 0,1-1 0 0 0,-1 1-1 0 0,0-1 1 0 0,1 0 0 0 0,-1 1-1 0 0,1-1 1 0 0,-1 0-1 0 0,1 1 1 0 0,-1-1 0 0 0,0 0-1 0 0,1 1 1 0 0,-1-1 0 0 0,1 0-1 0 0,0 1 1 0 0,8 3-2506 0 0</inkml:trace>
  <inkml:trace contextRef="#ctx0" brushRef="#br0" timeOffset="1">183 0 3937 0 0,'7'14'2978'0'0,"-1"0"1"0"0,10 29 0 0 0,-13-32-2822 0 0,0 0 0 0 0,1-1 0 0 0,1 1 0 0 0,0-1 0 0 0,0 0 0 0 0,12 16 0 0 0,-17-26-176 0 0,0 0 0 0 0,0 0-1 0 0,0 0 1 0 0,0 0 0 0 0,0 0 0 0 0,0 1-1 0 0,0-1 1 0 0,0 0 0 0 0,0 0-1 0 0,1 0 1 0 0,-1 0 0 0 0,0 0 0 0 0,0 0-1 0 0,0 0 1 0 0,0 0 0 0 0,0 0-1 0 0,0 0 1 0 0,0 0 0 0 0,0 0 0 0 0,0 0-1 0 0,1 0 1 0 0,-1 0 0 0 0,0 0-1 0 0,0 0 1 0 0,0 0 0 0 0,0 0 0 0 0,0 0-1 0 0,0 0 1 0 0,0 0 0 0 0,0 0-1 0 0,1 0 1 0 0,-1 0 0 0 0,0 0 0 0 0,0 0-1 0 0,0 0 1 0 0,0 0 0 0 0,0 0-1 0 0,0 0 1 0 0,0 0 0 0 0,0 0 0 0 0,0 0-1 0 0,1 0 1 0 0,-1 0 0 0 0,0-1-1 0 0,0 1 1 0 0,0 0 0 0 0,0 0 0 0 0,0 0-1 0 0,0 0 1 0 0,0 0 0 0 0,0 0-1 0 0,0 0 1 0 0,0 0 0 0 0,0 0 0 0 0,0-1-1 0 0,0 1 1 0 0,0 0 0 0 0,0 0-1 0 0,0 0 1 0 0,0 0 0 0 0,2-12-752 0 0,-1-12-33 0 0,-2 12 459 0 0,2-45 211 0 0,-1 55 72 0 0,0-1-1 0 0,0 0 1 0 0,0 1-1 0 0,1-1 1 0 0,0 1-1 0 0,-1-1 0 0 0,1 1 1 0 0,0-1-1 0 0,0 1 1 0 0,0 0-1 0 0,0-1 1 0 0,1 1-1 0 0,-1 0 1 0 0,1 0-1 0 0,-1 0 1 0 0,1 0-1 0 0,2-3 1 0 0,-2 5-191 0 0,-1-1 0 0 0,1 1 0 0 0,-1 0 0 0 0,1-1 1 0 0,-1 1-1 0 0,1 0 0 0 0,-1 0 0 0 0,1 0 0 0 0,-1 0 0 0 0,1 0 1 0 0,-1 0-1 0 0,1 1 0 0 0,-1-1 0 0 0,1 0 0 0 0,-1 1 1 0 0,1-1-1 0 0,-1 1 0 0 0,1 0 0 0 0,-1-1 0 0 0,0 1 0 0 0,1 0 1 0 0,-1 0-1 0 0,0 0 0 0 0,0 0 0 0 0,2 2 0 0 0,4 3-1702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7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11 113 2497 0 0,'-1'49'4237'0'0,"1"-44"-2527"0"0,-5-45 5511 0 0,4 33-7251 0 0,-1 0 0 0 0,1 1-1 0 0,1-1 1 0 0,-1 0 0 0 0,1 0 0 0 0,0 0 0 0 0,1 0 0 0 0,0 0-1 0 0,2-12 1 0 0,-3 19 5 0 0,0 0-1 0 0,1-1 1 0 0,-1 1 0 0 0,0 0-1 0 0,0 0 1 0 0,0-1-1 0 0,0 1 1 0 0,0 0 0 0 0,0 0-1 0 0,0-1 1 0 0,1 1-1 0 0,-1 0 1 0 0,0 0 0 0 0,0-1-1 0 0,0 1 1 0 0,0 0-1 0 0,1 0 1 0 0,-1 0 0 0 0,0 0-1 0 0,0-1 1 0 0,1 1-1 0 0,-1 0 1 0 0,0 0 0 0 0,0 0-1 0 0,1 0 1 0 0,-1 0-1 0 0,0 0 1 0 0,0 0 0 0 0,1-1-1 0 0,-1 1 1 0 0,0 0-1 0 0,0 0 1 0 0,1 0 0 0 0,-1 0-1 0 0,0 0 1 0 0,1 0-1 0 0,-1 0 1 0 0,0 0 0 0 0,0 1-1 0 0,1-1 1 0 0,-1 0-1 0 0,0 0 1 0 0,1 0-1 0 0,11 13-551 0 0,5 17 101 0 0,2 18 155 0 0,-17-103 130 0 0,-1 49 156 0 0,0-1 0 0 0,1 0 0 0 0,-1 0 0 0 0,6-10 0 0 0,-6 15 72 0 0,-1 0 0 0 0,1 0 0 0 0,0 0-1 0 0,1 0 1 0 0,-1 0 0 0 0,0 0 0 0 0,0 0 0 0 0,1 0-1 0 0,-1 1 1 0 0,1-1 0 0 0,0 1 0 0 0,-1-1-1 0 0,1 1 1 0 0,0-1 0 0 0,0 1 0 0 0,0 0 0 0 0,0 0-1 0 0,3-1 1 0 0,-4 2 54 0 0,-1 0 0 0 0,1 1 0 0 0,-1-1 0 0 0,1 0 0 0 0,0 0 0 0 0,-1 1 0 0 0,1-1 0 0 0,-1 1 0 0 0,1-1 0 0 0,0 1 0 0 0,-1-1 0 0 0,0 1 0 0 0,1-1 0 0 0,-1 1 0 0 0,1-1 0 0 0,-1 1 0 0 0,1-1 0 0 0,-1 1 0 0 0,0 0 0 0 0,0-1 0 0 0,1 1 0 0 0,-1 0 0 0 0,0-1 0 0 0,0 1 0 0 0,0 0 0 0 0,1-1 0 0 0,-1 2 0 0 0,6 29 493 0 0,-3-21-655 0 0,0-1-371 0 0,0 0 0 0 0,1 0 0 0 0,0 0 1 0 0,8 12-1 0 0,-11-19 121 0 0,0 0 0 0 0,0-1-1 0 0,0 1 1 0 0,1-1 0 0 0,-1 1 0 0 0,1-1 0 0 0,-1 0-1 0 0,1 1 1 0 0,-1-1 0 0 0,1 0 0 0 0,0 0 0 0 0,3 2-1 0 0,-4-3 130 0 0,0 0 0 0 0,0 0 1 0 0,0 0-1 0 0,0 0 0 0 0,0 0 0 0 0,0 0 0 0 0,-1 0 0 0 0,1-1 0 0 0,0 1 0 0 0,0 0 0 0 0,0 0 0 0 0,0-1 0 0 0,0 1 0 0 0,0-1 0 0 0,0 1 0 0 0,-1-1 0 0 0,1 1 1 0 0,0-1-1 0 0,0 1 0 0 0,-1-1 0 0 0,1 0 0 0 0,0 1 0 0 0,-1-1 0 0 0,1 0 0 0 0,0 1 0 0 0,-1-1 0 0 0,1 0 0 0 0,0-1 0 0 0,0-1 20 0 0,0 0-1 0 0,1 1 1 0 0,-1-1-1 0 0,-1 0 1 0 0,1 0-1 0 0,0 0 1 0 0,-1 0-1 0 0,1-3 1 0 0,0 2-59 0 0,0-9-1428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7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28 3041 0 0,'0'-2'349'0'0,"0"1"1"0"0,0 0-1 0 0,0-1 0 0 0,-1 1 1 0 0,1 0-1 0 0,0-1 1 0 0,-1 1-1 0 0,1 0 1 0 0,-1 0-1 0 0,0 0 1 0 0,1-1-1 0 0,-1 1 1 0 0,0 0-1 0 0,0 0 1 0 0,0 0-1 0 0,1 0 0 0 0,-1 0 1 0 0,0 0-1 0 0,-1 0 1 0 0,1 1-1 0 0,0-1 1 0 0,-1-1-1 0 0,1 2-194 0 0,0 0-1 0 0,0 1 0 0 0,0-1 1 0 0,0 0-1 0 0,0 0 0 0 0,0 0 1 0 0,0 0-1 0 0,0 1 0 0 0,0-1 1 0 0,0 1-1 0 0,0-1 0 0 0,0 1 1 0 0,0-1-1 0 0,0 1 0 0 0,0-1 1 0 0,1 1-1 0 0,-1 0 0 0 0,0-1 1 0 0,0 1-1 0 0,1 0 0 0 0,-1 0 1 0 0,0-1-1 0 0,1 1 0 0 0,-1 0 1 0 0,1 0-1 0 0,-1 0 0 0 0,1 0 1 0 0,-1 1-1 0 0,-17 41 409 0 0,17-41-582 0 0,0 0 1 0 0,1 0-1 0 0,-1 0 1 0 0,1 0 0 0 0,-1 0-1 0 0,1 0 1 0 0,0 0-1 0 0,0 0 1 0 0,0 0 0 0 0,0 0-1 0 0,0 0 1 0 0,0 0-1 0 0,0 0 1 0 0,1-1-1 0 0,-1 1 1 0 0,1 0 0 0 0,-1 0-1 0 0,1 0 1 0 0,0 0-1 0 0,1 2 1 0 0,-1-4-18 0 0,0 0 0 0 0,0 0 0 0 0,0 0 0 0 0,-1 0 1 0 0,1-1-1 0 0,0 1 0 0 0,0 0 0 0 0,0-1 0 0 0,-1 1 0 0 0,1 0 0 0 0,0-1 0 0 0,0 1 0 0 0,-1-1 0 0 0,1 0 0 0 0,0 1 1 0 0,-1-1-1 0 0,1 1 0 0 0,0-1 0 0 0,-1 0 0 0 0,1 0 0 0 0,-1 1 0 0 0,1-2 0 0 0,15-19-517 0 0,-15 21 476 0 0,6-11-371 0 0,0 0 1 0 0,-1-1 0 0 0,0 1 0 0 0,4-15-1 0 0,9 72 3304 0 0,-14-29-2679 0 0,-4-11-194 0 0,0-1 1 0 0,0 0-1 0 0,0 0 1 0 0,1 0-1 0 0,0 0 0 0 0,0-1 1 0 0,1 1-1 0 0,-1 0 0 0 0,1-1 1 0 0,0 0-1 0 0,0 1 0 0 0,4 3 1 0 0,-6-8-149 0 0,-1 0-1 0 0,1 0 1 0 0,-1-1 0 0 0,0 1-1 0 0,1 0 1 0 0,-1 0 0 0 0,1 0 0 0 0,-1-1-1 0 0,0 1 1 0 0,1 0 0 0 0,-1 0 0 0 0,0-1-1 0 0,1 1 1 0 0,-1 0 0 0 0,0-1 0 0 0,0 1-1 0 0,1 0 1 0 0,-1-1 0 0 0,0 1-1 0 0,0 0 1 0 0,0-1 0 0 0,1 1 0 0 0,-1-1-1 0 0,0 1 1 0 0,0-1 0 0 0,0 1 0 0 0,0 0-1 0 0,0-1 1 0 0,0 1 0 0 0,0-1-1 0 0,0 1 1 0 0,0-1 0 0 0,0 1 0 0 0,0 0-1 0 0,0-1 1 0 0,0 1 0 0 0,0-1 0 0 0,0 1-1 0 0,-1-1 1 0 0,1-23-3050 0 0,0 24 3139 0 0,-8-40-2157 0 0,5 16 330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8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3065 0 0,'5'13'7771'0'0,"1"20"-5138"0"0,-5-24-1774 0 0,8 82 1686 0 0,-8-69-2791 0 0,1-1 1 0 0,0 1 0 0 0,1-1-1 0 0,2 0 1 0 0,0 0 0 0 0,12 32-1 0 0,-16-53 75 0 0,6 12-3387 0 0,0-6-1653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8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 3497 0 0,'0'0'142'0'0,"0"0"0"0"0,-1 0 1 0 0,1-1-1 0 0,0 1 0 0 0,0 0 1 0 0,0 0-1 0 0,-1-1 1 0 0,1 1-1 0 0,0 0 0 0 0,0 0 1 0 0,-1-1-1 0 0,1 1 0 0 0,0 0 1 0 0,-1 0-1 0 0,1 0 0 0 0,0 0 1 0 0,-1 0-1 0 0,1-1 0 0 0,0 1 1 0 0,0 0-1 0 0,-1 0 0 0 0,1 0 1 0 0,0 0-1 0 0,-1 0 0 0 0,1 0 1 0 0,0 0-1 0 0,-1 0 0 0 0,1 0 1 0 0,0 0-1 0 0,-1 0 0 0 0,1 0 1 0 0,0 1-1 0 0,-1-1 0 0 0,1 0 1 0 0,0 0-1 0 0,-1 0 0 0 0,1 0 1 0 0,0 0-1 0 0,0 1 1 0 0,-1-1-1 0 0,1 0 0 0 0,0 0 1 0 0,0 0-1 0 0,-1 1 0 0 0,1-1 1 0 0,0 1-1 0 0,0 19 2300 0 0,12 24-1704 0 0,5 6-584 0 0,-6-16-324 0 0,2-1 0 0 0,0 0 0 0 0,2-2 0 0 0,25 39 0 0 0,-40-70 137 0 0,0 0 1 0 0,0 0-1 0 0,0 0 1 0 0,0 0 0 0 0,0 0-1 0 0,0 0 1 0 0,0 0-1 0 0,0-1 1 0 0,0 1-1 0 0,0 0 1 0 0,0 0 0 0 0,0 0-1 0 0,0 0 1 0 0,0 0-1 0 0,0 0 1 0 0,0 0-1 0 0,0 0 1 0 0,0 0-1 0 0,0 0 1 0 0,0 0 0 0 0,1 0-1 0 0,-1 0 1 0 0,0 0-1 0 0,0 0 1 0 0,0-1-1 0 0,0 1 1 0 0,0 0 0 0 0,0 0-1 0 0,0 0 1 0 0,0 0-1 0 0,0 0 1 0 0,0 0-1 0 0,0 0 1 0 0,0 0 0 0 0,1 0-1 0 0,-1 0 1 0 0,0 0-1 0 0,0 0 1 0 0,0 0-1 0 0,0 0 1 0 0,0 0-1 0 0,0 0 1 0 0,0 0 0 0 0,0 1-1 0 0,-3-18-621 0 0,-8-22 373 0 0,-2 7 251 0 0,-23-75 14 0 0,32 95-19 0 0,2 0 0 0 0,-1 0 0 0 0,2-1 1 0 0,0 1-1 0 0,0-1 0 0 0,2-20 0 0 0,-1 32 23 0 0,0 1-1 0 0,0-1 1 0 0,0 1-1 0 0,0-1 1 0 0,0 1-1 0 0,0-1 1 0 0,0 1-1 0 0,1-1 1 0 0,-1 1-1 0 0,0-1 1 0 0,0 1-1 0 0,0-1 1 0 0,1 1-1 0 0,-1-1 1 0 0,0 1-1 0 0,1-1 1 0 0,-1 1-1 0 0,0-1 1 0 0,1 1-1 0 0,-1 0 0 0 0,1-1 1 0 0,-1 1-1 0 0,0 0 1 0 0,1-1-1 0 0,-1 1 1 0 0,1 0-1 0 0,-1-1 1 0 0,1 1-1 0 0,-1 0 1 0 0,2 0-1 0 0,16 5-275 0 0,23 28-35 0 0,-33-26 281 0 0,33 27 362 0 0,-46-34 160 0 0,0 1 0 0 0,1-1-1 0 0,-1 1 1 0 0,1-1 0 0 0,-1 1 0 0 0,-5 3 0 0 0,4-3-175 0 0,-3 1-456 0 0,-1 0 0 0 0,1-1 0 0 0,-1 0-1 0 0,-16 0 1 0 0,24-1-9 0 0,0 0-1 0 0,1 0 1 0 0,-1 0-1 0 0,0 0 1 0 0,1-1 0 0 0,-1 1-1 0 0,0 0 1 0 0,1-1-1 0 0,-1 1 1 0 0,0-1 0 0 0,1 0-1 0 0,-1 1 1 0 0,1-1-1 0 0,-1 0 1 0 0,1 0 0 0 0,0 0-1 0 0,-1 0 1 0 0,1 0-1 0 0,0 0 1 0 0,0 0 0 0 0,-1 0-1 0 0,1-1 1 0 0,0 1-1 0 0,0 0 1 0 0,0-1 0 0 0,1 1-1 0 0,-1-1 1 0 0,0 1-1 0 0,1-1 1 0 0,-1 0 0 0 0,0 1-1 0 0,1-1 1 0 0,0 1 0 0 0,-1-1-1 0 0,1-3 1 0 0,1 3-1 0 0,-1 1-1 0 0,1-1 1 0 0,0 1 0 0 0,0-1 0 0 0,0 1 0 0 0,0-1 0 0 0,0 1 0 0 0,1 0 0 0 0,-1-1-1 0 0,0 1 1 0 0,0 0 0 0 0,1 0 0 0 0,-1 0 0 0 0,1 0 0 0 0,-1 0 0 0 0,1 0 0 0 0,0 0 0 0 0,-1 1-1 0 0,3-2 1 0 0,-2 1-176 0 0,9 1-1558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9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8 2777 0 0,'-1'2'537'0'0,"0"-1"0"0"0,-1 1 0 0 0,0-1 1 0 0,1 1-1 0 0,-1-1 0 0 0,0 0 1 0 0,0 1-1 0 0,1-1 0 0 0,-1 0 0 0 0,0 0 1 0 0,0 0-1 0 0,0-1 0 0 0,0 1 1 0 0,-1 0-1 0 0,1-1 0 0 0,-4 1 0 0 0,-6 3 1213 0 0,9-3-1598 0 0,0 1-1 0 0,0-1 1 0 0,-1 1-1 0 0,2 0 1 0 0,-1 0-1 0 0,0 0 1 0 0,0 0-1 0 0,0 0 0 0 0,1 1 1 0 0,0-1-1 0 0,-1 1 1 0 0,-3 5-1 0 0,6-8-187 0 0,0 1-1 0 0,-1 0 1 0 0,1 0-1 0 0,0 0 0 0 0,0-1 1 0 0,0 1-1 0 0,-1 0 1 0 0,1 0-1 0 0,0 0 0 0 0,0 0 1 0 0,0-1-1 0 0,0 1 1 0 0,0 0-1 0 0,0 0 1 0 0,1 0-1 0 0,-1 0 0 0 0,0-1 1 0 0,0 1-1 0 0,1 0 1 0 0,-1 0-1 0 0,1 1 0 0 0,0-1-19 0 0,0 1-1 0 0,1-1 1 0 0,-1 1-1 0 0,1-1 0 0 0,-1 1 1 0 0,1-1-1 0 0,-1 0 0 0 0,1 0 1 0 0,0 0-1 0 0,0 0 1 0 0,0 0-1 0 0,2 1 0 0 0,-2-1 9 0 0,-1 0 0 0 0,1-1 0 0 0,-1 1 0 0 0,0-1 0 0 0,1 1 0 0 0,-1-1 0 0 0,1 0 0 0 0,-1 1 0 0 0,1-1 0 0 0,-1 0 0 0 0,1 0 0 0 0,-1 0 0 0 0,1 0 0 0 0,-1 0 0 0 0,1 0 0 0 0,-1-1 0 0 0,1 1 0 0 0,-1 0 0 0 0,1-1 0 0 0,-1 1 0 0 0,1-1 0 0 0,-1 0 0 0 0,1 1 0 0 0,-1-1 0 0 0,0 0 0 0 0,0 0 0 0 0,1 0 0 0 0,-1 0 0 0 0,0 0 0 0 0,0 0 0 0 0,0 0 0 0 0,0 0 0 0 0,0 0 0 0 0,0-1 0 0 0,0 1 0 0 0,-1 0 0 0 0,1-1 0 0 0,0 1-1 0 0,-1 0 1 0 0,1-3 0 0 0,2-5-152 0 0,0-1-1 0 0,-1 1 1 0 0,0-1-1 0 0,1-20 0 0 0,-3 20 199 0 0,5 15 100 0 0,0 0-1 0 0,0 0 0 0 0,-1 1 0 0 0,0-1 0 0 0,0 1 0 0 0,5 12 1 0 0,-1 17-96 0 0,-8-31-455 0 0,1 1 1 0 0,0-1 0 0 0,0 1-1 0 0,0-1 1 0 0,0 1 0 0 0,1-1-1 0 0,-1 0 1 0 0,5 7 0 0 0,-6-11 348 0 0,0 1-1 0 0,0-1 1 0 0,0 0 0 0 0,0 0 0 0 0,1 0 0 0 0,-1 1 0 0 0,0-1 0 0 0,0 0 0 0 0,0 0 0 0 0,0 0 0 0 0,1 1-1 0 0,-1-1 1 0 0,0 0 0 0 0,0 0 0 0 0,1 0 0 0 0,-1 0 0 0 0,0 0 0 0 0,0 0 0 0 0,1 0 0 0 0,-1 1-1 0 0,0-1 1 0 0,0 0 0 0 0,1 0 0 0 0,-1 0 0 0 0,0 0 0 0 0,0 0 0 0 0,1 0 0 0 0,-1 0 0 0 0,0 0 0 0 0,0 0-1 0 0,1 0 1 0 0,-1 0 0 0 0,4-4-2850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9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3889 0 0,'5'53'5423'0'0,"-4"-38"-5238"0"0,1 0-1 0 0,0 1 0 0 0,1-1 0 0 0,5 17 0 0 0,-8-40-255 0 0,0-1 0 0 0,0 1 0 0 0,1 0 0 0 0,0 0-1 0 0,0 0 1 0 0,1-1 0 0 0,0 1 0 0 0,0 1 0 0 0,5-12 0 0 0,-6 19 85 0 0,0-1 0 0 0,0 0 0 0 0,0 0 0 0 0,0 0 0 0 0,0 0 0 0 0,1 1 0 0 0,-1-1 0 0 0,0 0 1 0 0,0 1-1 0 0,0-1 0 0 0,1 1 0 0 0,-1 0 0 0 0,0-1 0 0 0,0 1 0 0 0,1 0 0 0 0,-1 0 0 0 0,0-1 0 0 0,1 1 0 0 0,-1 0 0 0 0,0 0 0 0 0,1 1 0 0 0,-1-1 0 0 0,0 0 0 0 0,0 0 0 0 0,1 1 0 0 0,-1-1 1 0 0,0 1-1 0 0,0-1 0 0 0,1 1 0 0 0,-1-1 0 0 0,0 1 0 0 0,1 0 0 0 0,39 25-4642 0 0,-40-25 3958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9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21 3929 0 0,'0'-1'225'0'0,"-1"0"0"0"0,1 0 0 0 0,-1 0-1 0 0,1 0 1 0 0,-1 0 0 0 0,1 0 0 0 0,-1 0 0 0 0,0 0 0 0 0,0 0 0 0 0,1 0 0 0 0,-1 0 0 0 0,0 0-1 0 0,0 0 1 0 0,0 0 0 0 0,0 1 0 0 0,0-1 0 0 0,0 0 0 0 0,0 1 0 0 0,0-1 0 0 0,0 1 0 0 0,0-1 0 0 0,-1 1-1 0 0,1 0 1 0 0,0-1 0 0 0,0 1 0 0 0,0 0 0 0 0,-1 0 0 0 0,1 0 0 0 0,0 0 0 0 0,0 0 0 0 0,0 0-1 0 0,-1 0 1 0 0,1 0 0 0 0,0 0 0 0 0,0 1 0 0 0,0-1 0 0 0,-1 0 0 0 0,1 1 0 0 0,0-1 0 0 0,0 1 0 0 0,0 0-1 0 0,0-1 1 0 0,0 1 0 0 0,0 0 0 0 0,0-1 0 0 0,0 1 0 0 0,0 0 0 0 0,0 0 0 0 0,1 0 0 0 0,-1 0-1 0 0,0 0 1 0 0,-1 2 0 0 0,-2 2-2 0 0,1 0 0 0 0,-1 1 0 0 0,1 0-1 0 0,0 0 1 0 0,0 0 0 0 0,1 0 0 0 0,0 0-1 0 0,-3 11 1 0 0,4 20-361 0 0,1-36 124 0 0,0 0-1 0 0,0 0 0 0 0,0-1 1 0 0,0 1-1 0 0,0 0 0 0 0,0 0 1 0 0,0 0-1 0 0,0 0 0 0 0,0 0 1 0 0,0 0-1 0 0,1-1 0 0 0,-1 1 1 0 0,0 0-1 0 0,1 0 0 0 0,-1 0 1 0 0,0-1-1 0 0,1 1 0 0 0,-1 0 1 0 0,1 0-1 0 0,-1-1 0 0 0,1 1 1 0 0,-1 0-1 0 0,1-1 1 0 0,0 1-1 0 0,-1-1 0 0 0,1 1 1 0 0,0-1-1 0 0,0 1 0 0 0,-1-1 1 0 0,1 1-1 0 0,0-1 0 0 0,0 0 1 0 0,0 1-1 0 0,-1-1 0 0 0,1 0 1 0 0,0 0-1 0 0,0 0 0 0 0,1 1 1 0 0,0-2-15 0 0,0 0-1 0 0,-1 0 1 0 0,1 0 0 0 0,0 0 0 0 0,-1-1 0 0 0,1 1 0 0 0,-1 0 0 0 0,0-1-1 0 0,1 1 1 0 0,-1 0 0 0 0,0-1 0 0 0,0 0 0 0 0,0 1 0 0 0,0-1 0 0 0,0 0-1 0 0,1-2 1 0 0,13-35-629 0 0,-11 28 205 0 0,0 1 149 0 0,9-16-302 0 0,-13 25 605 0 0,0 1 0 0 0,1 0 0 0 0,-1 0 0 0 0,0 0 1 0 0,0 0-1 0 0,0 0 0 0 0,1-1 0 0 0,-1 1 0 0 0,0 0 1 0 0,0 0-1 0 0,1 0 0 0 0,-1 0 0 0 0,0 0 0 0 0,0 0 1 0 0,1 0-1 0 0,-1 0 0 0 0,0 0 0 0 0,0 0 0 0 0,1 0 1 0 0,-1 0-1 0 0,0 0 0 0 0,0 0 0 0 0,1 0 0 0 0,-1 0 1 0 0,0 0-1 0 0,0 0 0 0 0,1 0 0 0 0,-1 0 0 0 0,0 1 1 0 0,0-1-1 0 0,0 0 0 0 0,1 0 0 0 0,-1 0 0 0 0,10 16 161 0 0,3 18-63 0 0,-9-23-256 0 0,-1-1-1 0 0,2 0 1 0 0,-1 0-1 0 0,1 0 0 0 0,1 0 1 0 0,10 13-1 0 0,-16-23 47 0 0,0 1-1 0 0,0-1 1 0 0,0 0 0 0 0,0 0 0 0 0,1 1-1 0 0,-1-1 1 0 0,0 0 0 0 0,0 0 0 0 0,0 0-1 0 0,1 1 1 0 0,-1-1 0 0 0,0 0-1 0 0,0 0 1 0 0,0 0 0 0 0,1 0 0 0 0,-1 1-1 0 0,0-1 1 0 0,0 0 0 0 0,1 0 0 0 0,-1 0-1 0 0,0 0 1 0 0,1 0 0 0 0,-1 0-1 0 0,0 0 1 0 0,0 0 0 0 0,1 0 0 0 0,-1 0-1 0 0,0 0 1 0 0,1 0 0 0 0,-1 0 0 0 0,0 0-1 0 0,0 0 1 0 0,1 0 0 0 0,-1 0-1 0 0,0 0 1 0 0,1 0 0 0 0,-1 0 0 0 0,0-1-1 0 0,0 1 1 0 0,1 0 0 0 0,3-12-4577 0 0,-4 3 1589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10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16 155 6993 0 0,'-13'-58'6910'0'0,"11"37"-6932"0"0,1-1-1 0 0,2-26 0 0 0,-1 47-2 0 0,0 1 1 0 0,-1 0-1 0 0,1 0 0 0 0,0 0 1 0 0,0 0-1 0 0,0-1 1 0 0,0 1-1 0 0,0 0 0 0 0,0 0 1 0 0,0 0-1 0 0,0 0 0 0 0,0-1 1 0 0,0 1-1 0 0,0 0 1 0 0,0 0-1 0 0,0 0 0 0 0,1 0 1 0 0,-1 0-1 0 0,0-1 1 0 0,0 1-1 0 0,0 0 0 0 0,0 0 1 0 0,0 0-1 0 0,0 0 0 0 0,0 0 1 0 0,0-1-1 0 0,0 1 1 0 0,1 0-1 0 0,-1 0 0 0 0,0 0 1 0 0,0 0-1 0 0,0 0 0 0 0,0 0 1 0 0,0 0-1 0 0,0 0 1 0 0,1 0-1 0 0,-1-1 0 0 0,0 1 1 0 0,0 0-1 0 0,0 0 0 0 0,0 0 1 0 0,1 0-1 0 0,-1 0 1 0 0,0 0-1 0 0,0 0 0 0 0,0 0 1 0 0,0 0-1 0 0,1 0 0 0 0,-1 0 1 0 0,0 0-1 0 0,0 0 1 0 0,0 0-1 0 0,0 0 0 0 0,0 1 1 0 0,1-1-1 0 0,-1 0 0 0 0,10 10-777 0 0,7 17 143 0 0,-4 26 603 0 0,-11-97 559 0 0,-2 42-474 0 0,0-1 0 0 0,1 1-1 0 0,-1 0 1 0 0,0 0 0 0 0,1 0 0 0 0,0 0-1 0 0,-1-1 1 0 0,1 1 0 0 0,0 0-1 0 0,0 0 1 0 0,0 0 0 0 0,1 0 0 0 0,-1 1-1 0 0,0-1 1 0 0,1 0 0 0 0,-1 0 0 0 0,1 1-1 0 0,-1-1 1 0 0,3-1 0 0 0,-2 3-22 0 0,-1 0 0 0 0,1 0-1 0 0,-1 1 1 0 0,1-1 0 0 0,-1 0 0 0 0,0 0 0 0 0,1 1 0 0 0,-1-1 0 0 0,1 1-1 0 0,-1-1 1 0 0,0 1 0 0 0,1 0 0 0 0,-1-1 0 0 0,0 1 0 0 0,0 0 0 0 0,0 0-1 0 0,0 0 1 0 0,1 0 0 0 0,-1 0 0 0 0,0 0 0 0 0,-1 0 0 0 0,1 1-1 0 0,0-1 1 0 0,0 0 0 0 0,0 0 0 0 0,0 3 0 0 0,19 37 139 0 0,-20-41-144 0 0,8 31 254 0 0,-7-27-3203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10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3737 0 0,'1'-7'6751'0'0,"-1"7"-6616"0"0,1 0 0 0 0,-1 0 0 0 0,0 0 0 0 0,0 0 0 0 0,0 0 0 0 0,17-3 1513 0 0,17 3-1910 0 0,-26 1 229 0 0,-1-1 0 0 0,1 1 1 0 0,0-1-1 0 0,-1 0 0 0 0,1-1 0 0 0,10-2 0 0 0,-17 3 26 0 0,0-1 1 0 0,0 1-1 0 0,1 0 0 0 0,-1-1 0 0 0,0 1 1 0 0,0-1-1 0 0,0 1 0 0 0,0-1 0 0 0,0 0 1 0 0,0 1-1 0 0,0-1 0 0 0,0 0 0 0 0,0 0 1 0 0,0 0-1 0 0,-1 0 0 0 0,1 0 0 0 0,0 0 1 0 0,0 0-1 0 0,0-1 0 0 0,-1 0 21 0 0,1 1 0 0 0,-1-1-1 0 0,0 0 1 0 0,0 1 0 0 0,0-1 0 0 0,0 0-1 0 0,-1 1 1 0 0,1-1 0 0 0,0 1 0 0 0,-1-1 0 0 0,1 0-1 0 0,-1 1 1 0 0,1-1 0 0 0,-1 1 0 0 0,0-1 0 0 0,0 1-1 0 0,1 0 1 0 0,-1-1 0 0 0,-2-1 0 0 0,7 36 1151 0 0,-2-27-1061 0 0,7 21 8 0 0,-8-26-107 0 0,-1-1 1 0 0,1 1-1 0 0,-1 0 0 0 0,1-1 1 0 0,-1 1-1 0 0,1-1 1 0 0,-1 1-1 0 0,1-1 0 0 0,0 1 1 0 0,-1-1-1 0 0,1 1 1 0 0,0-1-1 0 0,-1 1 0 0 0,1-1 1 0 0,0 0-1 0 0,0 0 1 0 0,-1 1-1 0 0,1-1 0 0 0,0 0 1 0 0,0 0-1 0 0,-1 0 1 0 0,1 0-1 0 0,0 0 0 0 0,0 0 1 0 0,0 0-1 0 0,-1 0 1 0 0,1 0-1 0 0,0 0 0 0 0,1-1 1 0 0,-1 1-83 0 0,0 0 0 0 0,-1 0 0 0 0,1 0 0 0 0,0 0 0 0 0,-1 1 0 0 0,1-1 0 0 0,0 0 0 0 0,0 0 0 0 0,-1 0-1 0 0,1 1 1 0 0,0-1 0 0 0,-1 0 0 0 0,1 1 0 0 0,0-1 0 0 0,-1 0 0 0 0,1 1 0 0 0,-1-1 0 0 0,2 1 0 0 0,10 4-8051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50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48 10026 0 0,'-3'-5'1605'0'0,"-9"-6"8717"0"0,14 23-9481 0 0,3 10-596 0 0,14 40-1 0 0,-16-56-298 0 0,-1 0 0 0 0,1 0 0 0 0,1 0 0 0 0,-1 0 0 0 0,1 0 0 0 0,0-1 0 0 0,0 0 0 0 0,0 0 0 0 0,1 0 0 0 0,9 8 0 0 0,-11-12 11 0 0,-1 0 0 0 0,1 0 0 0 0,-1-1 0 0 0,1 1 0 0 0,0-1 0 0 0,-1 0 0 0 0,1 1 0 0 0,0-1 0 0 0,-1 0 1 0 0,1-1-1 0 0,-1 1 0 0 0,1 0 0 0 0,0-1 0 0 0,-1 1 0 0 0,1-1 0 0 0,-1 0 0 0 0,1 0 0 0 0,-1 0 0 0 0,0 0 0 0 0,1 0 0 0 0,-1-1 0 0 0,0 1 0 0 0,0-1 1 0 0,0 1-1 0 0,0-1 0 0 0,2-2 0 0 0,0 1-156 0 0,1-1 1 0 0,-1 1-1 0 0,0-1 1 0 0,-1 0-1 0 0,1 0 1 0 0,-1-1-1 0 0,1 1 1 0 0,-1-1-1 0 0,-1 0 1 0 0,1 1 0 0 0,3-11-1 0 0,-5 12 28 0 0,-1-1-1 0 0,0 1 1 0 0,0-1 0 0 0,-1 1-1 0 0,1-1 1 0 0,-1 1 0 0 0,1-1 0 0 0,-1 1-1 0 0,0 0 1 0 0,0-1 0 0 0,-1 1-1 0 0,1 0 1 0 0,-1 0 0 0 0,0 0-1 0 0,1 0 1 0 0,-1 0 0 0 0,-1 0-1 0 0,1 0 1 0 0,0 1 0 0 0,-1-1-1 0 0,1 1 1 0 0,-1-1 0 0 0,0 1-1 0 0,1 0 1 0 0,-1 0 0 0 0,-4-1 0 0 0,-4-4-1504 0 0,-1 0 0 0 0,0 1 0 0 0,0 1 0 0 0,0 0 0 0 0,-16-4 0 0 0,14 8-1446 0 0</inkml:trace>
  <inkml:trace contextRef="#ctx0" brushRef="#br0" timeOffset="1">29 87 4057 0 0,'-3'11'1508'0'0,"2"-8"-965"0"0,1 0-1 0 0,-1 0 0 0 0,0 1 0 0 0,1-1 0 0 0,-1 0 1 0 0,1 0-1 0 0,0 0 0 0 0,0 1 0 0 0,0-1 0 0 0,1 0 1 0 0,0 5-1 0 0,2-9-176 0 0,-1 0-1 0 0,0 0 1 0 0,1 0 0 0 0,-1 0 0 0 0,0 0-1 0 0,0 0 1 0 0,0-1 0 0 0,0 1 0 0 0,0-1-1 0 0,0 1 1 0 0,2-3 0 0 0,-1 1 65 0 0,7-4-34 0 0,0 1 0 0 0,0-1 0 0 0,21-8 0 0 0,-28 14-595 0 0,1-1 0 0 0,-1 1 0 0 0,1 0 0 0 0,0 1 0 0 0,-1-1-1 0 0,1 1 1 0 0,6-1 0 0 0,-8 2-184 0 0,-1-1 0 0 0,1 0 1 0 0,0 0-1 0 0,-1 1 0 0 0,1-1 0 0 0,0 1 0 0 0,-1-1 0 0 0,1 1 1 0 0,-1 0-1 0 0,1 0 0 0 0,-1 0 0 0 0,1-1 0 0 0,-1 1 0 0 0,0 1 1 0 0,0-1-1 0 0,1 0 0 0 0,1 2 0 0 0,-1 2-2877 0 0,-1 1-1312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11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 3617 0 0,'-1'0'733'0'0,"1"1"-488"0"0,-1-1-1 0 0,1 0 1 0 0,0 0-1 0 0,-1 0 1 0 0,1 1-1 0 0,0-1 1 0 0,-1 0-1 0 0,1 0 1 0 0,0 0-1 0 0,-1 0 1 0 0,1 0-1 0 0,0 0 1 0 0,-1 1-1 0 0,1-1 1 0 0,-1 0-1 0 0,1 0 1 0 0,0 0-1 0 0,-1 0 1 0 0,1 0-1 0 0,0-1 1 0 0,-1 1-1 0 0,1 0 1 0 0,0 0-1 0 0,-1 0 1 0 0,1 0-1 0 0,-1 0 1 0 0,1 0-1 0 0,0-1 1 0 0,0 1-1 0 0,-1 0 1 0 0,0-1 977 0 0,0 0-977 0 0,7-1 3387 0 0,9 4-4583 0 0,42 22 1017 0 0,-46-18-1106 0 0,0-1 1 0 0,0 0-1 0 0,0-1 1 0 0,17 4-1 0 0,-28-8 845 0 0,1 0 0 0 0,-1 0-1 0 0,0 1 1 0 0,1-1 0 0 0,-1 0-1 0 0,1 0 1 0 0,-1 0-1 0 0,1 0 1 0 0,-1 0 0 0 0,1 0-1 0 0,-1 0 1 0 0,1 0 0 0 0,-1 0-1 0 0,1 0 1 0 0,-1 0 0 0 0,1 0-1 0 0,-1 0 1 0 0,1 0 0 0 0,-1-1-1 0 0,1 1 1 0 0,-1 0-1 0 0,0 0 1 0 0,1 0 0 0 0,-1-1-1 0 0,1 1 1 0 0,-1 0 0 0 0,0-1-1 0 0,1 1 1 0 0,-1 0 0 0 0,0-1-1 0 0,1 1 1 0 0,-1 0 0 0 0,0-1-1 0 0,0 1 1 0 0,1-1-1 0 0,-1 0 1 0 0,1-4-2427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11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3697 0 0,'-1'0'131'0'0,"1"0"0"0"0,0 0 0 0 0,-1 0-1 0 0,1 0 1 0 0,-1 0 0 0 0,1 0 0 0 0,-1 0 0 0 0,1 1 0 0 0,-1-1 0 0 0,1 0 0 0 0,0 0 0 0 0,-1 1 0 0 0,1-1-1 0 0,0 0 1 0 0,-1 0 0 0 0,1 1 0 0 0,0-1 0 0 0,-1 0 0 0 0,1 1 0 0 0,0-1 0 0 0,-1 0 0 0 0,1 1 0 0 0,0-1-1 0 0,0 1 1 0 0,0-1 0 0 0,-1 0 0 0 0,1 1 0 0 0,0-1 0 0 0,0 1 0 0 0,0-1 0 0 0,0 1 0 0 0,0-1 0 0 0,0 1 0 0 0,0-1-1 0 0,0 0 1 0 0,0 1 0 0 0,0-1 0 0 0,0 1 0 0 0,0-1 0 0 0,0 1 0 0 0,0-1 0 0 0,0 1 0 0 0,0-1 0 0 0,1 1-1 0 0,3 26 2135 0 0,-4-24-1844 0 0,7 29 198 0 0,2-1-1 0 0,20 52 1 0 0,-18-58-3383 0 0,23 39 0 0 0,-22-50-1407 0 0,-8-14 1061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12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3577 0 0,'15'-2'7226'0'0,"42"-13"-6716"0"0,-55 14-714 0 0,0 0 0 0 0,1 0 0 0 0,-1 0 0 0 0,0 0 0 0 0,0 0 0 0 0,0-1 0 0 0,0 1-1 0 0,0-1 1 0 0,0 1 0 0 0,0-1 0 0 0,-1 0 0 0 0,1 1 0 0 0,0-1 0 0 0,-1 0 0 0 0,1 0 0 0 0,-1 0 0 0 0,0-1 0 0 0,0 1 0 0 0,0 0-1 0 0,0 0 1 0 0,0-1 0 0 0,0 1 0 0 0,-1 0 0 0 0,1-5 0 0 0,0 6 78 0 0,-1-1-1 0 0,0 0 1 0 0,0 0 0 0 0,-1 0-1 0 0,1 1 1 0 0,0-1 0 0 0,0 0 0 0 0,-1 1-1 0 0,1-1 1 0 0,-1 0 0 0 0,0 1-1 0 0,1-1 1 0 0,-1 0 0 0 0,0 1-1 0 0,0-1 1 0 0,0 1 0 0 0,0-1 0 0 0,-2-1-1 0 0,1 2 364 0 0,1-1 0 0 0,-1 1-1 0 0,0 0 1 0 0,0-1 0 0 0,0 1-1 0 0,0 0 1 0 0,0 0 0 0 0,0 0-1 0 0,0 0 1 0 0,-4 0 0 0 0,5 1-4 0 0,0-1 0 0 0,0 1 1 0 0,0 0-1 0 0,0 0 1 0 0,0 0-1 0 0,0 0 0 0 0,0 0 1 0 0,1 0-1 0 0,-1 0 1 0 0,0 0-1 0 0,0 1 0 0 0,0-1 1 0 0,0 0-1 0 0,0 0 1 0 0,0 1-1 0 0,1-1 0 0 0,-1 1 1 0 0,0-1-1 0 0,0 1 1 0 0,0-1-1 0 0,1 1 0 0 0,-1-1 1 0 0,0 1-1 0 0,0 0 1 0 0,-12 25 3002 0 0,6 29-1041 0 0,6-54-2168 0 0,1 3 20 0 0,0 58 256 0 0,0-59-324 0 0,0 1 1 0 0,0-1-1 0 0,1 0 1 0 0,0 0-1 0 0,-1 1 1 0 0,1-1-1 0 0,0 0 1 0 0,0 0-1 0 0,1 0 0 0 0,-1 0 1 0 0,1 0-1 0 0,-1 0 1 0 0,1 0-1 0 0,0 0 1 0 0,4 4-1 0 0,-4-6-65 0 0,1 0 0 0 0,-1 0 0 0 0,0 0 0 0 0,1-1 0 0 0,-1 1 0 0 0,0-1 0 0 0,1 1 0 0 0,-1-1 0 0 0,0 0 0 0 0,1 0 0 0 0,-1 0 0 0 0,1 0 0 0 0,-1 0 0 0 0,1 0 0 0 0,-1-1 0 0 0,0 1 0 0 0,1-1 0 0 0,-1 0 0 0 0,0 0 0 0 0,0 0 0 0 0,1 0 0 0 0,-1 0 0 0 0,0 0 0 0 0,3-2 0 0 0,6-5-2014 0 0,0 1 0 0 0,19-17 0 0 0,-30 23 2018 0 0,2 0-399 0 0,1-1 0 0 0,-1 0-1 0 0,0 0 1 0 0,-1 0-1 0 0,1 0 1 0 0,0 0 0 0 0,0 0-1 0 0,-1 0 1 0 0,0-1 0 0 0,1 1-1 0 0,1-5 1 0 0,0 0-1932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12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4209 0 0,'7'20'6433'0'0,"2"15"-5448"0"0,-2 0 0 0 0,5 45 1 0 0,14-135-4283 0 0,-17 40 3004 0 0,0 17 9 0 0,2 4 153 0 0,-11-6 52 0 0,0 0 0 0 0,1 0 0 0 0,-1 0 0 0 0,1 0 0 0 0,-1 0 0 0 0,1 0 0 0 0,-1 0 0 0 0,1 0 0 0 0,-1 0 0 0 0,1 0 0 0 0,-1 0 0 0 0,1 0 0 0 0,-1 0 0 0 0,0 0 0 0 0,1-1 0 0 0,-1 1 0 0 0,1 0 0 0 0,-1 0 0 0 0,1 0 0 0 0,-1-1 0 0 0,0 1 0 0 0,1 0 0 0 0,-1-1 0 0 0,0 1 0 0 0,1 0 0 0 0,-1-1 0 0 0,0 1 0 0 0,1 0 0 0 0,-1-1 0 0 0,0 1 0 0 0,0-1 0 0 0,0 1 0 0 0,1 0 0 0 0,-1-1 0 0 0,0 1 0 0 0,0-1 0 0 0,0 1 0 0 0,0-1 0 0 0,0 1 0 0 0,0-1 0 0 0,0 1 1 0 0,0 0-1 0 0,0-1 0 0 0,0 1 0 0 0,0-1 0 0 0,1-2-700 0 0,3-3-2834 0 0</inkml:trace>
  <inkml:trace contextRef="#ctx0" brushRef="#br0" timeOffset="0.99">288 151 13835 0 0,'7'1'3065'0'0,"0"0"-1105"0"0,1 2-688 0 0,-2 1-568 0 0,-4 0-327 0 0,0 2-570 0 0,-1 0-647 0 0,0 0-952 0 0,-2 0-1225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0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41 567 8546 0 0,'-2'-1'380'0'0,"0"0"1"0"0,0 0-1 0 0,0 0 0 0 0,0 0 1 0 0,0 0-1 0 0,0 0 1 0 0,0-1-1 0 0,0 1 1 0 0,1-1-1 0 0,-1 1 0 0 0,1-1 1 0 0,-1 0-1 0 0,1 1 1 0 0,-1-1-1 0 0,1 0 0 0 0,-2-4 1 0 0,1 1-141 0 0,0 0 0 0 0,1 1 0 0 0,-1-1 0 0 0,1 0 0 0 0,0 0 0 0 0,1-1 0 0 0,-1-5 0 0 0,1-5 16 0 0,1 1 1 0 0,1-1 0 0 0,0 1-1 0 0,5-17 1 0 0,-2 15-47 0 0,1 0 1 0 0,1 1-1 0 0,0-1 1 0 0,2 1-1 0 0,-1 1 1 0 0,2 0-1 0 0,0 0 1 0 0,1 1-1 0 0,15-16 1 0 0,7-4-138 0 0,1 2 1 0 0,50-36 0 0 0,16 8-1484 0 0,-100 59 1111 0 0,1 1 1 0 0,-1-1-1 0 0,1 1 0 0 0,-1-1 1 0 0,1 1-1 0 0,-1-1 0 0 0,1 1 1 0 0,-1-1-1 0 0,1 1 0 0 0,-1-1 1 0 0,0 0-1 0 0,1 1 0 0 0,-1-1 1 0 0,0 0-1 0 0,0 1 0 0 0,1-1 1 0 0,-1 0-1 0 0,0 1 0 0 0,0-1 1 0 0,0 0-1 0 0,0 1 0 0 0,0-1 1 0 0,0 0-1 0 0,0 1 0 0 0,0-1 1 0 0,0 0-1 0 0,0 0 0 0 0,0 1 1 0 0,-1-1-1 0 0,1 0 0 0 0,0 1 1 0 0,0-1-1 0 0,-1 0 0 0 0,1 1 1 0 0,0-1-1 0 0,-1 1 0 0 0,1-1 1 0 0,-1 1-1 0 0,1-1 0 0 0,-1 1 1 0 0,1-1-1 0 0,-1 1 0 0 0,0-2 1 0 0,-4-3-3877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27 6033 0 0,'0'-1'201'0'0,"0"1"0"0"0,-1 0 0 0 0,1-1 0 0 0,-1 1 0 0 0,1-1 0 0 0,-1 1 0 0 0,1-1 0 0 0,0 1 0 0 0,-1-1 0 0 0,1 0 0 0 0,0 1 0 0 0,0-1 0 0 0,0 1 0 0 0,-1-1 0 0 0,1 0 0 0 0,0 1 0 0 0,0-1 0 0 0,0 1 0 0 0,0-1 0 0 0,0 0 0 0 0,0 1 0 0 0,0-1 0 0 0,0 0 0 0 0,0 1 0 0 0,0-1 0 0 0,0 0 0 0 0,1 1 0 0 0,-1-1 0 0 0,0 1 0 0 0,0-1 0 0 0,1 1 0 0 0,-1-1 0 0 0,0 0 0 0 0,1 1 0 0 0,-1-1 0 0 0,0 1 0 0 0,1-1 0 0 0,-1 1 0 0 0,1 0 0 0 0,-1-1 0 0 0,1 0 0 0 0,29-2 2404 0 0,-23 3-2619 0 0,-2 0 95 0 0,0 0 0 0 0,0 0 0 0 0,0 1 0 0 0,0-1 0 0 0,0 1 0 0 0,-1 0 0 0 0,1 0 0 0 0,0 1 0 0 0,0-1 0 0 0,-1 1 0 0 0,1 0 0 0 0,-1 0 0 0 0,0 1 0 0 0,1-1 0 0 0,6 7 0 0 0,-8-6-8 0 0,-1 0 0 0 0,0 0-1 0 0,0 1 1 0 0,0-1 0 0 0,0 1 0 0 0,0-1 0 0 0,-1 1 0 0 0,1 0 0 0 0,-1-1 0 0 0,0 1 0 0 0,0 0 0 0 0,-1 0 0 0 0,1 0 0 0 0,-1 0 0 0 0,0 0 0 0 0,0 0 0 0 0,0 0 0 0 0,0-1 0 0 0,-1 1 0 0 0,-1 6 0 0 0,-6 27 189 0 0,5-25-475 0 0,0-1 0 0 0,1 1 0 0 0,-1 16 0 0 0,3-24-571 0 0,0 0-1 0 0,0 0 1 0 0,0 0-1 0 0,1 0 1 0 0,0-1-1 0 0,0 1 1 0 0,0 0-1 0 0,3 5 1 0 0,-4-4-2477 0 0,-5-8 1109 0 0,3 2 1109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1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6665 0 0,'-1'1'513'0'0,"0"0"-1"0"0,0 0 1 0 0,0 0-1 0 0,0 0 1 0 0,0 0 0 0 0,0 0-1 0 0,0 0 1 0 0,1 0-1 0 0,-1 0 1 0 0,0 0-1 0 0,1 0 1 0 0,-1 1-1 0 0,0 0 1 0 0,-2 20 2668 0 0,11 26-2372 0 0,-5-34-353 0 0,13 53-212 0 0,-10-44-104 0 0,0 0 0 0 0,-2 0 1 0 0,3 42-1 0 0,-41-106-2306 0 0,29 34 2099 0 0,-1 1 1 0 0,1 0-1 0 0,-1 1 0 0 0,0-1 0 0 0,-1 1 0 0 0,1 1 1 0 0,-1-1-1 0 0,0 1 0 0 0,-11-5 0 0 0,15 8 67 0 0,1 0 0 0 0,-1 0 0 0 0,0 0 0 0 0,1 0 0 0 0,-1 1 0 0 0,0 0 0 0 0,0-1 0 0 0,0 1 0 0 0,1 0 0 0 0,-1 0 0 0 0,0 1 0 0 0,0-1 0 0 0,1 0 0 0 0,-1 1 0 0 0,0 0 0 0 0,0 0-1 0 0,1 0 1 0 0,-1 0 0 0 0,1 0 0 0 0,-1 0 0 0 0,1 1 0 0 0,-1-1 0 0 0,1 1 0 0 0,0-1 0 0 0,0 1 0 0 0,0 0 0 0 0,0 0 0 0 0,0 0 0 0 0,0 0 0 0 0,0 1 0 0 0,-1 1 0 0 0,-1 2-1 0 0,1 0 1 0 0,-1 0 0 0 0,1 0-1 0 0,0 1 1 0 0,1-1 0 0 0,0 1-1 0 0,0-1 1 0 0,0 1 0 0 0,1 0-1 0 0,-1 0 1 0 0,2-1 0 0 0,-1 1-1 0 0,1 0 1 0 0,0 0 0 0 0,2 9-1 0 0,-2-15 22 0 0,0 0 0 0 0,1 0 0 0 0,-1 0 0 0 0,1-1 0 0 0,-1 1 0 0 0,1 0 0 0 0,-1 0 0 0 0,1-1 0 0 0,0 1-1 0 0,-1-1 1 0 0,1 1 0 0 0,0 0 0 0 0,-1-1 0 0 0,1 1 0 0 0,0-1 0 0 0,0 0 0 0 0,0 1 0 0 0,-1-1-1 0 0,1 0 1 0 0,0 1 0 0 0,0-1 0 0 0,0 0 0 0 0,0 0 0 0 0,0 0 0 0 0,0 1 0 0 0,-1-1 0 0 0,1 0 0 0 0,0 0-1 0 0,0-1 1 0 0,0 1 0 0 0,0 0 0 0 0,0 0 0 0 0,0 0 0 0 0,1-1 0 0 0,37-12 443 0 0,-29 9-401 0 0,2 1-159 0 0,-1 0 0 0 0,0 1 0 0 0,1 1 0 0 0,14-1 0 0 0,2 0-4915 0 0,-19-1-528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1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22 140 6513 0 0,'1'2'238'0'0,"1"1"0"0"0,-1-1 1 0 0,1 0-1 0 0,-1 0 0 0 0,1 0 0 0 0,0 0 0 0 0,0 0 0 0 0,0 0 0 0 0,0-1 0 0 0,0 1 0 0 0,0-1 0 0 0,1 1 0 0 0,-1-1 0 0 0,0 0 0 0 0,1 0 0 0 0,-1 0 0 0 0,1 0 0 0 0,-1 0 0 0 0,1-1 0 0 0,0 1 0 0 0,3-1 0 0 0,-5 0-237 0 0,1 1-1 0 0,0-1 0 0 0,-1-1 1 0 0,1 1-1 0 0,0 0 1 0 0,0 0-1 0 0,-1-1 0 0 0,1 1 1 0 0,0-1-1 0 0,-1 1 0 0 0,1-1 1 0 0,-1 0-1 0 0,1 1 0 0 0,-1-1 1 0 0,1 0-1 0 0,-1 0 0 0 0,0 0 1 0 0,1 0-1 0 0,-1 0 1 0 0,0-1-1 0 0,0 1 0 0 0,0 0 1 0 0,1-1-1 0 0,-2 1 0 0 0,1 0 1 0 0,0-1-1 0 0,0 1 0 0 0,0-1 1 0 0,-1 0-1 0 0,1 1 0 0 0,0-1 1 0 0,-1 1-1 0 0,1-4 1 0 0,0-4-19 0 0,-1 0 1 0 0,0 0 0 0 0,0 0 0 0 0,0 0 0 0 0,-1 0 0 0 0,-1 0-1 0 0,0 0 1 0 0,-3-12 0 0 0,4 18 65 0 0,-1 0 1 0 0,1 0-1 0 0,0 0 1 0 0,-1 0-1 0 0,0 0 0 0 0,1 0 1 0 0,-1 0-1 0 0,0 0 1 0 0,0 1-1 0 0,-1-1 1 0 0,-3-3-1 0 0,4 5 16 0 0,1 0 1 0 0,-1 1-1 0 0,1-1 1 0 0,-1 0-1 0 0,1 1 1 0 0,-1-1-1 0 0,1 1 1 0 0,-1-1-1 0 0,0 1 1 0 0,1 0-1 0 0,-1 0 1 0 0,0 0 0 0 0,0 0-1 0 0,1 0 1 0 0,-1 0-1 0 0,0 0 1 0 0,1 0-1 0 0,-1 1 1 0 0,0-1-1 0 0,1 0 1 0 0,-1 1-1 0 0,1 0 1 0 0,-1-1-1 0 0,-1 2 1 0 0,0 0-39 0 0,0 0 1 0 0,0 0-1 0 0,1 0 0 0 0,-1 1 1 0 0,1-1-1 0 0,-1 1 1 0 0,1-1-1 0 0,0 1 1 0 0,0 0-1 0 0,0 0 1 0 0,0 0-1 0 0,1 0 1 0 0,-1 0-1 0 0,1 0 1 0 0,0 1-1 0 0,0-1 1 0 0,0 0-1 0 0,0 1 1 0 0,1-1-1 0 0,-1 1 0 0 0,1-1 1 0 0,0 1-1 0 0,0-1 1 0 0,0 0-1 0 0,0 1 1 0 0,2 4-1 0 0,-2-4-30 0 0,0-1-1 0 0,1 0 1 0 0,-1 1-1 0 0,1-1 0 0 0,0 0 1 0 0,0 0-1 0 0,0 0 1 0 0,1 0-1 0 0,-1 0 1 0 0,1 0-1 0 0,0 0 0 0 0,-1 0 1 0 0,1 0-1 0 0,1-1 1 0 0,-1 1-1 0 0,0-1 1 0 0,0 1-1 0 0,1-1 1 0 0,0 0-1 0 0,-1 0 0 0 0,1 0 1 0 0,0 0-1 0 0,0-1 1 0 0,0 1-1 0 0,0-1 1 0 0,0 0-1 0 0,5 2 0 0 0,3-2-722 0 0,1-1-1 0 0,-1 0 1 0 0,0 0-1 0 0,18-3 0 0 0,-29 3 614 0 0,1 0 0 0 0,0 0-1 0 0,-1 0 1 0 0,1-1 0 0 0,-1 1 0 0 0,1 0-1 0 0,0 0 1 0 0,-1 0 0 0 0,1 0 0 0 0,-1-1-1 0 0,1 1 1 0 0,-1 0 0 0 0,1 0-1 0 0,0-1 1 0 0,-1 1 0 0 0,1-1 0 0 0,-1 1-1 0 0,0 0 1 0 0,1-1 0 0 0,-1 1-1 0 0,1-1 1 0 0,-1 1 0 0 0,1-1 0 0 0,-1 1-1 0 0,0-1 1 0 0,0 1 0 0 0,1-1 0 0 0,-1 0-1 0 0,1 0 1 0 0,3-7-1632 0 0,10 1-2166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2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181 115 6873 0 0,'-2'-4'553'0'0,"-3"-8"1051"0"0,0 0 0 0 0,-1 1 1 0 0,-1-1-1 0 0,-14-18 1 0 0,19 27-1464 0 0,-1 0 0 0 0,0 0 0 0 0,-1 0 0 0 0,1 1 0 0 0,0-1 0 0 0,-1 1 0 0 0,1 0 0 0 0,-1 0 1 0 0,0 0-1 0 0,0 0 0 0 0,1 1 0 0 0,-1-1 0 0 0,0 1 0 0 0,0 0 0 0 0,-1 1 0 0 0,1-1 0 0 0,0 1 0 0 0,0-1 0 0 0,-6 2 0 0 0,8-1-137 0 0,-1 0 0 0 0,1 0 0 0 0,0 0 0 0 0,0 1 0 0 0,1-1 0 0 0,-1 1 0 0 0,0-1 0 0 0,0 1-1 0 0,0 0 1 0 0,0 0 0 0 0,0 0 0 0 0,1 0 0 0 0,-1 0 0 0 0,0 0 0 0 0,1 1 0 0 0,-1-1 0 0 0,1 0 0 0 0,-1 1-1 0 0,-1 1 1 0 0,1 1-34 0 0,0-1-1 0 0,0 1 1 0 0,0 0-1 0 0,1-1 0 0 0,-1 1 1 0 0,1 0-1 0 0,0 0 0 0 0,0 0 1 0 0,0 5-1 0 0,-1 3-79 0 0,2 0 0 0 0,0-1 0 0 0,0 1 0 0 0,1 0 0 0 0,5 22 0 0 0,-1-17-129 0 0,2 0 0 0 0,0 0 0 0 0,0 0-1 0 0,2-1 1 0 0,0 0 0 0 0,13 16 0 0 0,-11-16-274 0 0,0 0 0 0 0,-1 1 0 0 0,-2 0-1 0 0,1 0 1 0 0,7 25 0 0 0,-15-27-3430 0 0,-11-17 1055 0 0,-15-24 214 0 0,21 22 2640 0 0,-11-12-1999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2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67 4089 0 0,'-8'0'4017'0'0,"13"9"-2961"0"0,17 9-1112 0 0,-18-18 59 0 0,0 1 0 0 0,-1-1 0 0 0,1 0 0 0 0,0 0 0 0 0,0-1 0 0 0,0 1 0 0 0,0-1 1 0 0,-1 0-1 0 0,1 0 0 0 0,0 0 0 0 0,0 0 0 0 0,-1 0 0 0 0,1-1 0 0 0,-1 0 0 0 0,0 0 0 0 0,6-4 0 0 0,26-10-394 0 0,-28 14-5 0 0,0 1-1 0 0,1-1 0 0 0,-1 1 1 0 0,1 1-1 0 0,-1 0 1 0 0,1 0-1 0 0,0 0 0 0 0,-1 1 1 0 0,1 0-1 0 0,-1 0 1 0 0,0 0-1 0 0,12 5 0 0 0,0 2-2086 0 0</inkml:trace>
  <inkml:trace contextRef="#ctx0" brushRef="#br0" timeOffset="1">313 1 6249 0 0,'-4'0'577'0'0,"1"0"0"0"0,-1 0 0 0 0,0 1 0 0 0,0 0 0 0 0,1 0 0 0 0,-1 0 0 0 0,1 0 0 0 0,-1 1 0 0 0,1-1 0 0 0,-7 4 0 0 0,6-2-244 0 0,-1 1 0 0 0,1-1-1 0 0,0 1 1 0 0,0 0-1 0 0,0 0 1 0 0,1 0-1 0 0,-5 5 1 0 0,5-4-297 0 0,0 0 0 0 0,0-1 0 0 0,1 2 0 0 0,-1-1-1 0 0,1 0 1 0 0,0 0 0 0 0,0 1 0 0 0,1-1 0 0 0,0 1 0 0 0,0-1 0 0 0,0 1 0 0 0,0 0 0 0 0,1-1 0 0 0,0 1-1 0 0,1 8 1 0 0,-1-12-38 0 0,0-1-1 0 0,0 0 0 0 0,0 0 0 0 0,1 0 0 0 0,-1 0 1 0 0,0 0-1 0 0,1 0 0 0 0,-1 0 0 0 0,0 1 0 0 0,1-1 1 0 0,0 0-1 0 0,-1 0 0 0 0,1 0 0 0 0,-1-1 0 0 0,1 1 1 0 0,0 0-1 0 0,0 0 0 0 0,0 0 0 0 0,-1 0 0 0 0,1-1 1 0 0,0 1-1 0 0,0 0 0 0 0,0-1 0 0 0,0 1 0 0 0,0-1 1 0 0,0 1-1 0 0,2 0 0 0 0,-1-1 6 0 0,0 0 0 0 0,0 0 0 0 0,0-1 0 0 0,0 1 0 0 0,0 0 0 0 0,0-1-1 0 0,0 1 1 0 0,0-1 0 0 0,0 1 0 0 0,0-1 0 0 0,0 0 0 0 0,-1 0 0 0 0,5-2 0 0 0,2-3-109 0 0,0 0 0 0 0,0-1 0 0 0,-1 0 0 0 0,1 0 0 0 0,5-8 0 0 0,-4 3-355 0 0,3-2-140 0 0,-12 15 619 0 0,1 0 0 0 0,-1-1-1 0 0,1 1 1 0 0,-1 0 0 0 0,1-1 0 0 0,-1 1 0 0 0,0 0-1 0 0,1 0 1 0 0,-1-1 0 0 0,0 1 0 0 0,0 0-1 0 0,1 0 1 0 0,-1 0 0 0 0,0-1 0 0 0,0 1-1 0 0,0 0 1 0 0,0 0 0 0 0,0 0 0 0 0,0 0 0 0 0,0-1-1 0 0,0 1 1 0 0,0 0 0 0 0,-1 0 0 0 0,1 0-1 0 0,0 13 223 0 0,1 0 0 0 0,0 0-1 0 0,3 14 1 0 0,-3-26-275 0 0,-1 0 1 0 0,0 0 0 0 0,1 1 0 0 0,-1-1 0 0 0,1 0-1 0 0,-1 0 1 0 0,1 0 0 0 0,0 1 0 0 0,0-1-1 0 0,0 0 1 0 0,1 0 0 0 0,-1 0 0 0 0,0-1 0 0 0,1 1-1 0 0,-1 0 1 0 0,1 0 0 0 0,-1-1 0 0 0,1 1-1 0 0,0-1 1 0 0,0 1 0 0 0,0-1 0 0 0,0 0 0 0 0,0 0-1 0 0,0 0 1 0 0,0 0 0 0 0,0 0 0 0 0,3 0-1 0 0,-4 0-204 0 0,0-1 0 0 0,0-1 0 0 0,0 1 0 0 0,0 0-1 0 0,-1 0 1 0 0,1 0 0 0 0,0 0 0 0 0,0-1 0 0 0,0 1-1 0 0,0 0 1 0 0,0-1 0 0 0,0 1 0 0 0,-1-1 0 0 0,1 1-1 0 0,0-1 1 0 0,0 1 0 0 0,-1-1 0 0 0,1 1 0 0 0,0-1-1 0 0,-1 0 1 0 0,1 1 0 0 0,-1-1 0 0 0,1 0 0 0 0,0 0-1 0 0,-1 0 1 0 0,0 1 0 0 0,1-1 0 0 0,-1 0 0 0 0,0 0-1 0 0,1 0 1 0 0,-1 0 0 0 0,0-1 0 0 0,2-7-4192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50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6633 0 0,'7'17'3092'0'0,"-3"-11"-2606"0"0,-2 1-1 0 0,1-1 1 0 0,-1 1-1 0 0,0 0 0 0 0,0-1 1 0 0,1 10-1 0 0,-3-15-506 0 0,0 0-1 0 0,0 0 0 0 0,0 0 0 0 0,0 0 0 0 0,-1 0 0 0 0,1 0 0 0 0,0 0 0 0 0,0 1 1 0 0,-1-1-1 0 0,1 0 0 0 0,-1 0 0 0 0,1 0 0 0 0,-1 0 0 0 0,1 0 0 0 0,-1 0 1 0 0,0 0-1 0 0,1-1 0 0 0,-2 2 0 0 0,1-1-70 0 0,-1 0 0 0 0,0 0 0 0 0,1 0 0 0 0,-1 0 0 0 0,0 0 0 0 0,1-1 0 0 0,-1 1 1 0 0,0-1-1 0 0,0 1 0 0 0,1-1 0 0 0,-1 0 0 0 0,0 1 0 0 0,0-1 0 0 0,-3-1 0 0 0,-25-7 445 0 0,29 8-268 0 0,0 0 1 0 0,1 0 0 0 0,-1-1-1 0 0,0 1 1 0 0,0-1-1 0 0,0 1 1 0 0,0-1 0 0 0,0 1-1 0 0,1-1 1 0 0,-1 1-1 0 0,0-1 1 0 0,0 0 0 0 0,1 1-1 0 0,-1-1 1 0 0,1 0-1 0 0,-1 0 1 0 0,0 0 0 0 0,1 1-1 0 0,-1-1 1 0 0,1 0 0 0 0,0 0-1 0 0,-1 0 1 0 0,1 0-1 0 0,0 0 1 0 0,-1 0 0 0 0,1 0-1 0 0,0 0 1 0 0,0-1-1 0 0,31 27 657 0 0,-29-24-767 0 0,-1 0 0 0 0,1 0 1 0 0,0 0-1 0 0,0 0 0 0 0,0 0 0 0 0,0-1 1 0 0,0 1-1 0 0,0 0 0 0 0,0-1 0 0 0,0 0 1 0 0,0 1-1 0 0,0-1 0 0 0,0 0 0 0 0,0 0 1 0 0,0 0-1 0 0,0 0 0 0 0,0-1 0 0 0,0 1 0 0 0,2-1 1 0 0,1-1 44 0 0,1 0-1 0 0,-1-1 1 0 0,-1 0 0 0 0,1 0 0 0 0,6-5 0 0 0,-8 6-111 0 0,0-1 1 0 0,1 1-1 0 0,-1-1 1 0 0,1 1-1 0 0,-1 0 0 0 0,1 1 1 0 0,0-1-1 0 0,0 0 1 0 0,0 1-1 0 0,0 0 0 0 0,0 0 1 0 0,5-1-1 0 0,-1 6-3895 0 0,-13 4 1440 0 0,-15 8 1907 0 0,18-14 1291 0 0,-1 0-265 0 0,1 1 1 0 0,0 0-1 0 0,-1 0 0 0 0,1 1 0 0 0,0-1 0 0 0,1 0 0 0 0,-1 1 0 0 0,1-1 0 0 0,-1 1 0 0 0,1-1 0 0 0,0 1 0 0 0,0 0 0 0 0,1-1 0 0 0,-1 1 0 0 0,1 0 0 0 0,0 0 0 0 0,0 0 0 0 0,0 5 0 0 0,0-4-289 0 0,1 0 0 0 0,-1 1 0 0 0,1-1 0 0 0,0 0 0 0 0,0 0 0 0 0,1 1 0 0 0,-1-1 0 0 0,1 0 0 0 0,0 0 0 0 0,1-1 0 0 0,-1 1 0 0 0,6 7 0 0 0,-6-11-142 0 0,-1 0 0 0 0,0 0 1 0 0,1 0-1 0 0,0 0 1 0 0,-1-1-1 0 0,1 1 0 0 0,-1-1 1 0 0,1 1-1 0 0,0-1 0 0 0,-1 0 1 0 0,1 1-1 0 0,0-1 1 0 0,0 0-1 0 0,-1 0 0 0 0,1 0 1 0 0,0 0-1 0 0,-1-1 0 0 0,1 1 1 0 0,0 0-1 0 0,0-1 1 0 0,1 0-1 0 0,43-15-1732 0 0,-32 10-392 0 0,0 1-1019 0 0,-2-1-1694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4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3105 0 0,'-1'2'405'0'0,"1"0"0"0"0,-1 0 1 0 0,1-1-1 0 0,0 1 0 0 0,-1 0 1 0 0,1 0-1 0 0,0-1 0 0 0,0 1 1 0 0,0 0-1 0 0,1 0 0 0 0,-1 3 0 0 0,14 38 1554 0 0,-9-29-1314 0 0,-5-12-596 0 0,0-1 1 0 0,0 0 0 0 0,0 1 0 0 0,1-1 0 0 0,-1 0-1 0 0,1 0 1 0 0,-1 1 0 0 0,1-1 0 0 0,-1 0 0 0 0,1 0 0 0 0,-1 0-1 0 0,1 1 1 0 0,0-1 0 0 0,0 0 0 0 0,0 0 0 0 0,0 0-1 0 0,0 0 1 0 0,0-1 0 0 0,0 1 0 0 0,0 0 0 0 0,0 0-1 0 0,0-1 1 0 0,0 1 0 0 0,0 0 0 0 0,1-1 0 0 0,-1 1 0 0 0,0-1-1 0 0,0 1 1 0 0,1-1 0 0 0,1 0 0 0 0,-1 0-52 0 0,1-1 0 0 0,-1 0 0 0 0,0 0 0 0 0,0 0 1 0 0,0-1-1 0 0,-1 1 0 0 0,1 0 0 0 0,0-1 0 0 0,0 1 0 0 0,-1-1 0 0 0,1 0 1 0 0,-1 1-1 0 0,1-1 0 0 0,-1 0 0 0 0,0 0 0 0 0,1 0 0 0 0,0-3 1 0 0,5-11-353 0 0,7-10-17 0 0,-3 56 1196 0 0,-6-12-561 0 0,-3-6-207 0 0,1 0 0 0 0,1 0 0 0 0,0 0-1 0 0,1-1 1 0 0,0 0 0 0 0,1 1 0 0 0,7 10-1 0 0,-13-22-98 0 0,0 1-1 0 0,0-1 0 0 0,1 0 0 0 0,-1 1 0 0 0,0-1 0 0 0,0 0 1 0 0,0 0-1 0 0,1 1 0 0 0,-1-1 0 0 0,0 0 0 0 0,0 0 0 0 0,1 1 1 0 0,-1-1-1 0 0,0 0 0 0 0,0 0 0 0 0,1 0 0 0 0,-1 1 0 0 0,0-1 1 0 0,1 0-1 0 0,-1 0 0 0 0,0 0 0 0 0,1 0 0 0 0,-1 0 0 0 0,0 0 1 0 0,1 0-1 0 0,-1 1 0 0 0,0-1 0 0 0,1 0 0 0 0,-1 0 0 0 0,0 0 1 0 0,1-1-1 0 0,-1 1 0 0 0,1 0 0 0 0,-1 0 0 0 0,0 0 0 0 0,1 0 1 0 0,-1 0-1 0 0,0 0 0 0 0,1 0 0 0 0,-1-1 0 0 0,0 1 0 0 0,0 0 1 0 0,1 0-1 0 0,-1 0 0 0 0,0-1 0 0 0,0 1 0 0 0,1 0 0 0 0,-1 0 1 0 0,0-1-1 0 0,0 1 0 0 0,1 0 0 0 0,-1 0 0 0 0,0-1 0 0 0,0 1 1 0 0,0 0-1 0 0,0-1 0 0 0,0 1 0 0 0,1 0 0 0 0,-1-1 0 0 0,7-27-3566 0 0,-5 18 2208 0 0,5-10-1179 0 0,-6-1 263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4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5177 0 0,'-1'3'695'0'0,"0"0"0"0"0,1-1-1 0 0,-1 1 1 0 0,1 0 0 0 0,0-1-1 0 0,-1 1 1 0 0,1 0 0 0 0,1 0 0 0 0,-1-1-1 0 0,0 1 1 0 0,2 5 0 0 0,10 35 217 0 0,-7-26-500 0 0,2 14-495 0 0,14 42 12 0 0,-19-68-464 0 0,0 0 1 0 0,0-1-1 0 0,1 1 0 0 0,-1-1 0 0 0,1 0 1 0 0,0 0-1 0 0,4 4 0 0 0,-1-6-4330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4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7 170 9066 0 0,'-6'-6'3464'0'0,"8"3"-1462"0"0,19 5-1019 0 0,28 11-1537 0 0,-27-4 2 0 0,-16-6-202 0 0,1 0 0 0 0,0 0 0 0 0,0-1 0 0 0,0 0 0 0 0,0 0 0 0 0,0-1 0 0 0,14 1-1 0 0,-21-2 622 0 0,0 0 0 0 0,1 0 0 0 0,-1 0 0 0 0,0 0 0 0 0,1 0 0 0 0,-1 0 0 0 0,1 0 0 0 0,-1 0 0 0 0,0 0 0 0 0,1 0-1 0 0,-1 0 1 0 0,0 0 0 0 0,1 0 0 0 0,-1-1 0 0 0,0 1 0 0 0,1 0 0 0 0,-1 0 0 0 0,0 0 0 0 0,1-1 0 0 0,-1 1-1 0 0,0 0 1 0 0,0 0 0 0 0,1-1 0 0 0,-1 1 0 0 0,0 0 0 0 0,0 0 0 0 0,0-1 0 0 0,1 1 0 0 0,-1-1 0 0 0,1-5-2955 0 0</inkml:trace>
  <inkml:trace contextRef="#ctx0" brushRef="#br0" timeOffset="0.12">42 1 6097 0 0,'0'26'5893'0'0,"14"20"-3490"0"0,-7-25-1701 0 0,9 46-515 0 0,12 41 470 0 0,-7-58-3486 0 0,7-7-4165 0 0,-23-38 2862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17 6177 0 0,'-11'-16'5988'0'0,"11"37"-2291"0"0,1-8-4101 0 0,11 120 1428 0 0,-9-115-998 0 0,1-1 0 0 0,1 0 0 0 0,0 0 0 0 0,1-1 0 0 0,13 27 0 0 0,-18-41-21 0 0,0-1 0 0 0,0 1 1 0 0,0 0-1 0 0,0-1 0 0 0,0 1 0 0 0,0 0 0 0 0,0-1 0 0 0,0 0 0 0 0,1 1 0 0 0,-1-1 0 0 0,1 0 0 0 0,-1 1 0 0 0,1-1 1 0 0,0 0-1 0 0,-1 0 0 0 0,1-1 0 0 0,2 2 0 0 0,-3-2 11 0 0,0 0 0 0 0,0 0 0 0 0,0 0 0 0 0,0 0 1 0 0,0 0-1 0 0,0 0 0 0 0,0-1 0 0 0,0 1 0 0 0,0 0 0 0 0,0-1 0 0 0,0 1 1 0 0,0 0-1 0 0,0-1 0 0 0,0 1 0 0 0,-1-1 0 0 0,1 0 0 0 0,0 1 0 0 0,0-1 0 0 0,0 0 1 0 0,-1 1-1 0 0,1-1 0 0 0,1-2 0 0 0,2-3 58 0 0,-1 0 0 0 0,1 0 0 0 0,-1-1-1 0 0,0 1 1 0 0,-1-1 0 0 0,0 0 0 0 0,2-9 0 0 0,6-45-171 0 0,0-4-2003 0 0,3 25-3114 0 0,-6 29-3 0 0,-2 12 1633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6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4561 0 0,'-16'32'7626'0'0,"12"-26"-7034"0"0,0 1-1 0 0,0 1 1 0 0,1-1 0 0 0,0 1 0 0 0,-2 8 0 0 0,4-15-593 0 0,1 1 1 0 0,0 0-1 0 0,0 0 1 0 0,-1 0-1 0 0,1 0 0 0 0,0 0 1 0 0,1-1-1 0 0,-1 1 1 0 0,0 0-1 0 0,1 0 1 0 0,-1 0-1 0 0,1-1 0 0 0,-1 1 1 0 0,1 0-1 0 0,0 0 1 0 0,-1-1-1 0 0,1 1 1 0 0,0-1-1 0 0,0 1 1 0 0,0-1-1 0 0,1 1 0 0 0,-1-1 1 0 0,0 1-1 0 0,1-1 1 0 0,-1 0-1 0 0,0 0 1 0 0,3 2-1 0 0,-3-3 1 0 0,0 1 1 0 0,0 0-1 0 0,0 0 0 0 0,1-1 1 0 0,-1 1-1 0 0,0-1 0 0 0,0 1 1 0 0,1-1-1 0 0,-1 1 0 0 0,0-1 1 0 0,1 0-1 0 0,-1 0 0 0 0,1 1 1 0 0,-1-1-1 0 0,0 0 0 0 0,1 0 0 0 0,-1 0 1 0 0,1-1-1 0 0,-1 1 0 0 0,0 0 1 0 0,1-1-1 0 0,-1 1 0 0 0,0 0 1 0 0,2-2-1 0 0,0 0 8 0 0,0 0 0 0 0,0 0 0 0 0,-1 0 0 0 0,1 0 0 0 0,-1 0 0 0 0,1-1 0 0 0,-1 1 0 0 0,0-1 0 0 0,0 0 0 0 0,1-3 0 0 0,3-4-154 0 0,-1 0-1 0 0,0-1 0 0 0,0 0 0 0 0,5-22 1 0 0,-10 33 143 0 0,7-26-205 0 0,-2 27 363 0 0,0 15 202 0 0,4 35 512 0 0,-6-33-851 0 0,0-1 0 0 0,1 0-1 0 0,12 32 1 0 0,-16-48-45 0 0,0-1 0 0 0,0 0 0 0 0,0 0 1 0 0,0 0-1 0 0,0 1 0 0 0,0-1 0 0 0,0 0 0 0 0,0 0 0 0 0,0 0 0 0 0,0 0 0 0 0,0 0 0 0 0,0 1 0 0 0,0-1 1 0 0,1 0-1 0 0,-1 0 0 0 0,0 0 0 0 0,0 0 0 0 0,0 0 0 0 0,0 1 0 0 0,0-1 0 0 0,0 0 0 0 0,1 0 0 0 0,-1 0 1 0 0,0 0-1 0 0,0 0 0 0 0,0 0 0 0 0,0 0 0 0 0,0 0 0 0 0,1 0 0 0 0,-1 0 0 0 0,0 0 0 0 0,0 0 0 0 0,0 0 1 0 0,1 0-1 0 0,-1 0 0 0 0,0 0 0 0 0,0 0 0 0 0,0 0 0 0 0,0 0 0 0 0,1 0 0 0 0,-1 0 0 0 0,0 0 0 0 0,0 0 1 0 0,0 0-1 0 0,0 0 0 0 0,1 0 0 0 0,-1 0 0 0 0,0 0 0 0 0,0 0 0 0 0,0 0 0 0 0,0 0 0 0 0,0-1 0 0 0,1 1 1 0 0,-1 0-1 0 0,7-13-1466 0 0,2-19-1351 0 0,-1-14-2770 0 0,-4 30 2278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6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4505 0 0,'0'0'115'0'0,"0"0"0"0"0,0 0 0 0 0,1 0 0 0 0,-1 0-1 0 0,0 0 1 0 0,0-1 345 0 0,0 1-345 0 0,1 0 0 0 0,-1 0-1 0 0,0 0 1 0 0,0-1 0 0 0,0 1 0 0 0,0 0 0 0 0,0 0 0 0 0,1 0 0 0 0,-1 0 0 0 0,0 0 0 0 0,0 0-1 0 0,0 0 1 0 0,0 0 0 0 0,1 0 0 0 0,-1 0 0 0 0,0 0 0 0 0,0 0 0 0 0,0 0 0 0 0,1 0 0 0 0,-1 0-1 0 0,0 0 1 0 0,0 0 0 0 0,0 0 0 0 0,0 0 0 0 0,1 0 0 0 0,-1 0 0 0 0,0 0 0 0 0,0 0-1 0 0,0 1 1 0 0,0-1 0 0 0,0 0 0 0 0,1 0 0 0 0,6 9 2557 0 0,1 13-155 0 0,21 122 731 0 0,-22-97-4134 0 0,2 0-1 0 0,17 49 0 0 0,-25-93 374 0 0,0 0 0 0 0,1 1 1 0 0,-1-1-1 0 0,1 0 0 0 0,-1 0 1 0 0,1 0-1 0 0,0 0 0 0 0,0 0 0 0 0,0 0 1 0 0,5 4-1 0 0,-4-5-1482 0 0,-4-4 479 0 0,0-1 66 0 0,3-2-1899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6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5961 0 0,'0'8'1229'0'0,"1"40"3211"0"0,3 2-3382 0 0,-3-41-1055 0 0,0-1 0 0 0,1 1-1 0 0,1-1 1 0 0,-1 1 0 0 0,1-1 0 0 0,0 0 0 0 0,1 0-1 0 0,0 0 1 0 0,5 7 0 0 0,-8-14 46 0 0,-1 0 0 0 0,0-1 0 0 0,1 1 0 0 0,-1 0 1 0 0,0 0-1 0 0,1-1 0 0 0,-1 1 0 0 0,1 0 0 0 0,0-1 0 0 0,-1 1 0 0 0,1-1 0 0 0,-1 1 0 0 0,1-1 1 0 0,0 1-1 0 0,-1-1 0 0 0,1 1 0 0 0,0-1 0 0 0,0 1 0 0 0,0-1 0 0 0,-1 0 0 0 0,1 0 0 0 0,0 1 1 0 0,0-1-1 0 0,0 0 0 0 0,-1 0 0 0 0,1 0 0 0 0,0 0 0 0 0,0 0 0 0 0,0 0 0 0 0,0 0 0 0 0,-1 0 0 0 0,3-1 1 0 0,-2 0 32 0 0,1 0 1 0 0,-1 0 0 0 0,1-1 0 0 0,-1 1 0 0 0,0-1 0 0 0,0 0 0 0 0,0 1-1 0 0,0-1 1 0 0,0 0 0 0 0,0 1 0 0 0,0-1 0 0 0,0 0 0 0 0,0-3-1 0 0,3-9 146 0 0,0-2 0 0 0,2-20-1 0 0,-5-10-36 0 0,-1 22-20 0 0,1 21 21 0 0,1 9 108 0 0,1 14-115 0 0,-3-11-197 0 0,1-1 1 0 0,1 0-1 0 0,0 1 1 0 0,0-1-1 0 0,0 0 1 0 0,1 0-1 0 0,1 0 1 0 0,4 9-1 0 0,-8-17-56 0 0,1 0-1 0 0,-1 1 0 0 0,1-1 0 0 0,0 0 0 0 0,-1 0 0 0 0,1 0 1 0 0,-1 0-1 0 0,1 0 0 0 0,0 0 0 0 0,-1 0 0 0 0,1 0 1 0 0,-1 0-1 0 0,1 0 0 0 0,0 0 0 0 0,-1 0 0 0 0,1 0 1 0 0,-1 0-1 0 0,1 0 0 0 0,0-1 0 0 0,-1 1 0 0 0,1 0 1 0 0,-1-1-1 0 0,1 1 0 0 0,-1 0 0 0 0,1-1 0 0 0,-1 1 1 0 0,1 0-1 0 0,-1-1 0 0 0,1 1 0 0 0,-1-1 0 0 0,1 0 1 0 0,0 1-304 0 0,-1-1 0 0 0,1 1 0 0 0,0-1 1 0 0,-1 1-1 0 0,1-1 0 0 0,0 1 1 0 0,-1-1-1 0 0,1 0 0 0 0,-1 1 0 0 0,1-1 1 0 0,-1 0-1 0 0,1 1 0 0 0,-1-1 0 0 0,0 0 1 0 0,1 0-1 0 0,-1 0 0 0 0,0 1 1 0 0,1-1-1 0 0,-1 0 0 0 0,0 0 0 0 0,0-1 1 0 0,-8-6-1988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7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6473 0 0,'0'0'75'0'0,"0"1"0"0"0,1 0 0 0 0,-1 0-1 0 0,0 0 1 0 0,0 0 0 0 0,1 0-1 0 0,-1-1 1 0 0,0 1 0 0 0,1 0 0 0 0,-1 0-1 0 0,1-1 1 0 0,-1 1 0 0 0,1 0 0 0 0,-1-1-1 0 0,1 1 1 0 0,0 0 0 0 0,-1-1 0 0 0,1 1-1 0 0,0-1 1 0 0,-1 1 0 0 0,1-1-1 0 0,0 1 1 0 0,0-1 0 0 0,-1 0 0 0 0,1 1-1 0 0,0-1 1 0 0,0 0 0 0 0,1 1 0 0 0,0-2 276 0 0,0 0 1 0 0,0 0 0 0 0,-1 1 0 0 0,1-1-1 0 0,-1-1 1 0 0,1 1 0 0 0,-1 0 0 0 0,1 0-1 0 0,-1 0 1 0 0,2-3 0 0 0,-1 2-169 0 0,-1 0 1 0 0,1 1 0 0 0,-1-1-1 0 0,1 1 1 0 0,-1-1 0 0 0,1 1-1 0 0,0 0 1 0 0,-1-1 0 0 0,1 1-1 0 0,0 0 1 0 0,0 0 0 0 0,0 1-1 0 0,0-1 1 0 0,0 0 0 0 0,0 0-1 0 0,0 1 1 0 0,0-1 0 0 0,0 1-1 0 0,1 0 1 0 0,-1 0 0 0 0,3 0-1 0 0,-3 1-185 0 0,0-1-1 0 0,1 1 0 0 0,0-1 1 0 0,-1 1-1 0 0,1-1 0 0 0,-1 0 1 0 0,1 0-1 0 0,-1 0 1 0 0,1-1-1 0 0,0 1 0 0 0,-1 0 1 0 0,1-1-1 0 0,-1 0 0 0 0,4-1 1 0 0,-4 1 1 0 0,-1 0 0 0 0,0 0 0 0 0,0-1 0 0 0,0 1 0 0 0,0 0 0 0 0,0-1 0 0 0,0 1-1 0 0,0-1 1 0 0,-1 1 0 0 0,1-1 0 0 0,0 1 0 0 0,-1-1 0 0 0,1 1 0 0 0,-1-1 0 0 0,0 0 0 0 0,0 1 0 0 0,1-1 0 0 0,-1 0 0 0 0,0 1 0 0 0,0-1 0 0 0,0 0 0 0 0,-1 1 0 0 0,1-1 0 0 0,0 0 0 0 0,-1-1 0 0 0,1 2-1 0 0,0-1 1 0 0,0 1 0 0 0,-1 0 0 0 0,1-1-1 0 0,0 1 1 0 0,-1-1 0 0 0,1 1 0 0 0,0 0-1 0 0,-1-1 1 0 0,0 1 0 0 0,1 0 0 0 0,-1 0 0 0 0,0-1-1 0 0,0 1 1 0 0,0 0 0 0 0,1 0 0 0 0,-1 0-1 0 0,0 0 1 0 0,-2-1 0 0 0,2 2 18 0 0,1-1 0 0 0,-1 1 0 0 0,0 0 0 0 0,0 0 0 0 0,0-1 0 0 0,0 1 0 0 0,0 0 0 0 0,0 0 0 0 0,0 0-1 0 0,0 0 1 0 0,0 0 0 0 0,1 0 0 0 0,-1 1 0 0 0,0-1 0 0 0,0 0 0 0 0,0 0 0 0 0,0 1 0 0 0,0-1 0 0 0,0 0 0 0 0,1 1 0 0 0,-1-1 0 0 0,-1 1 0 0 0,0 1 31 0 0,-1 0 1 0 0,0 0-1 0 0,1 0 0 0 0,0 0 1 0 0,-1 1-1 0 0,1-1 0 0 0,0 1 1 0 0,0-1-1 0 0,1 1 0 0 0,-1 0 1 0 0,0 0-1 0 0,1 0 0 0 0,0 0 1 0 0,0 0-1 0 0,-2 5 0 0 0,2 3-4 0 0,0-1 0 0 0,1 1-1 0 0,0 0 1 0 0,2 14 0 0 0,-2-20-54 0 0,1-1 0 0 0,0 1 0 0 0,0-1 0 0 0,0 0 0 0 0,0 1 0 0 0,1-1 0 0 0,0 0 0 0 0,0 0 0 0 0,0 0 0 0 0,0 0 1 0 0,0 0-1 0 0,7 7 0 0 0,-8-11-71 0 0,0 1 1 0 0,0 0 0 0 0,0 0 0 0 0,0-1-1 0 0,1 1 1 0 0,-1-1 0 0 0,0 1-1 0 0,1-1 1 0 0,-1 1 0 0 0,0-1-1 0 0,1 0 1 0 0,-1 1 0 0 0,1-1-1 0 0,-1 0 1 0 0,0 0 0 0 0,1 0-1 0 0,-1 0 1 0 0,1-1 0 0 0,-1 1-1 0 0,0 0 1 0 0,1-1 0 0 0,-1 1-1 0 0,1 0 1 0 0,-1-1 0 0 0,0 0-1 0 0,0 1 1 0 0,3-2 0 0 0,38-30-2212 0 0,-19 14 825 0 0,-21 17 1153 0 0,0 0-1 0 0,0 0 1 0 0,0 0 0 0 0,0 0-1 0 0,0 0 1 0 0,0 0 0 0 0,0 1-1 0 0,1-1 1 0 0,-1 1 0 0 0,0-1-1 0 0,0 1 1 0 0,1 0 0 0 0,-1 0-1 0 0,0 0 1 0 0,0 0 0 0 0,1 0-1 0 0,-1 1 1 0 0,0-1 0 0 0,0 1-1 0 0,1-1 1 0 0,2 3 0 0 0,0-1 87 0 0,0 1 1 0 0,0 1 0 0 0,-1-1-1 0 0,1 1 1 0 0,-1 0 0 0 0,0 0-1 0 0,5 6 1 0 0,-3-5 1184 0 0,-1-1 0 0 0,1 1 1 0 0,0-1-1 0 0,12 5 0 0 0,-1 1 191 0 0,-15-9-1152 0 0,1 1 1 0 0,0-1 0 0 0,-1 1-1 0 0,1-1 1 0 0,0 0-1 0 0,0 0 1 0 0,0 0 0 0 0,0 0-1 0 0,0 0 1 0 0,5 0-1 0 0,-12-17-1748 0 0,-10 8-312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1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40 138 6529 0 0,'-28'-6'4044'0'0,"17"3"-1568"0"0,27 8-1553 0 0,-8-3-826 0 0,29 8 109 0 0,0-1 0 0 0,1-2 0 0 0,62 4 0 0 0,-91-11-201 0 0,1 0-1 0 0,0 0 1 0 0,-1-1 0 0 0,1 0-1 0 0,0-1 1 0 0,-1 0 0 0 0,1 0-1 0 0,-1-1 1 0 0,0 0 0 0 0,0-1-1 0 0,0 0 1 0 0,0 0-1 0 0,-1-1 1 0 0,1 0 0 0 0,-1-1-1 0 0,0 0 1 0 0,-1 0 0 0 0,0 0-1 0 0,12-14 1 0 0,-18 19 28 0 0,0-1 1 0 0,0 1-1 0 0,0 0 1 0 0,0 0-1 0 0,-1 0 1 0 0,1 0-1 0 0,0-1 1 0 0,-1 1 0 0 0,1 0-1 0 0,-1 0 1 0 0,0-1-1 0 0,1 1 1 0 0,-1 0-1 0 0,0-1 1 0 0,0 1-1 0 0,0-1 1 0 0,0 1-1 0 0,0 0 1 0 0,0-1-1 0 0,0 1 1 0 0,0 0-1 0 0,0-1 1 0 0,-1 1-1 0 0,1 0 1 0 0,0-1-1 0 0,-2-1 1 0 0,1 1 62 0 0,-1-1 0 0 0,0 1 1 0 0,0 0-1 0 0,0 0 0 0 0,0 0 0 0 0,-1 0 1 0 0,1 0-1 0 0,0 0 0 0 0,-1 0 1 0 0,1 1-1 0 0,-5-3 0 0 0,-5-1 228 0 0,0 0 0 0 0,0 1 0 0 0,0 0-1 0 0,-23-3 1 0 0,23 5-181 0 0,-1 1-1 0 0,0 0 0 0 0,0 0 0 0 0,0 2 1 0 0,0-1-1 0 0,-13 4 0 0 0,23-4-100 0 0,0 1 0 0 0,0 0 1 0 0,0 0-1 0 0,0 0 0 0 0,0 0 0 0 0,0 0 1 0 0,1 0-1 0 0,-1 1 0 0 0,0 0 0 0 0,1-1 1 0 0,-1 1-1 0 0,1 0 0 0 0,-1 0 0 0 0,1 0 1 0 0,0 1-1 0 0,0-1 0 0 0,0 0 0 0 0,0 1 1 0 0,0 0-1 0 0,1-1 0 0 0,-1 1 0 0 0,1 0 1 0 0,0 0-1 0 0,-1 0 0 0 0,1 0 0 0 0,1 0 1 0 0,-1 0-1 0 0,0 0 0 0 0,0 6 0 0 0,1 0-13 0 0,-1 1-1 0 0,1-1 0 0 0,1 1 0 0 0,0-1 0 0 0,0 1 0 0 0,1-1 0 0 0,0 0 1 0 0,1 1-1 0 0,0-1 0 0 0,0 0 0 0 0,1-1 0 0 0,0 1 0 0 0,1-1 1 0 0,0 0-1 0 0,0 0 0 0 0,1 0 0 0 0,0-1 0 0 0,0 1 0 0 0,0-1 0 0 0,1-1 1 0 0,0 0-1 0 0,1 0 0 0 0,-1 0 0 0 0,15 8 0 0 0,-14-10-255 0 0,1 0 0 0 0,0-1-1 0 0,0 0 1 0 0,0 0 0 0 0,0-1 0 0 0,0 0-1 0 0,1 0 1 0 0,-1-1 0 0 0,1 0 0 0 0,-1-1 0 0 0,1 0-1 0 0,-1-1 1 0 0,1 0 0 0 0,-1 0 0 0 0,0-1-1 0 0,11-3 1 0 0,39-19-8116 0 0,-34 16 2478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3 8114 0 0,'-1'-1'462'0'0,"-1"1"1"0"0,0-1-1 0 0,1 1 1 0 0,-1 0-1 0 0,1 0 1 0 0,-1 0-1 0 0,0 0 1 0 0,1 0-1 0 0,-1 0 1 0 0,1 0-1 0 0,-1 1 1 0 0,1-1-1 0 0,-1 0 0 0 0,-1 2 1 0 0,-21 13 2735 0 0,15-5-2834 0 0,1-1 0 0 0,-13 21 0 0 0,9-13 219 0 0,-27 37-288 0 0,15-20-1778 0 0,-1-1-4210 0 0,4-16-2501 0 0,12-12 4257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51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12963 0 0,'18'-1'4419'0'0,"11"1"-1032"0"0,10 6-2446 0 0,-36-5-878 0 0,-1 0-1 0 0,0 0 1 0 0,0 0-1 0 0,0 0 1 0 0,0 0-1 0 0,0 0 1 0 0,0 1-1 0 0,0-1 1 0 0,-1 1-1 0 0,1-1 1 0 0,0 1-1 0 0,-1 0 1 0 0,1 0-1 0 0,-1 0 1 0 0,1 0 0 0 0,-1 0-1 0 0,0 0 1 0 0,0 0-1 0 0,0 0 1 0 0,0 0-1 0 0,-1 0 1 0 0,1 1-1 0 0,0-1 1 0 0,-1 0-1 0 0,0 1 1 0 0,1 2-1 0 0,-1 5-102 0 0,0 0 0 0 0,0 0 0 0 0,-1 0 1 0 0,-1 0-1 0 0,1 0 0 0 0,-1-1 0 0 0,-5 14 0 0 0,4-16-555 0 0,0 1 1 0 0,0-1 0 0 0,0 0-1 0 0,-1 0 1 0 0,0 0 0 0 0,0 0 0 0 0,-1-1-1 0 0,0 0 1 0 0,-9 10 0 0 0,0-8-983 0 0,14-8 1570 0 0,0 0 1 0 0,0 0 0 0 0,-1 0 0 0 0,1 0-1 0 0,0 0 1 0 0,0 0 0 0 0,0 0-1 0 0,0 0 1 0 0,0 0 0 0 0,-1-1 0 0 0,1 1-1 0 0,0 0 1 0 0,0 0 0 0 0,0 0 0 0 0,0 0-1 0 0,0 0 1 0 0,0 0 0 0 0,0-1 0 0 0,0 1-1 0 0,-1 0 1 0 0,1 0 0 0 0,0 0 0 0 0,0 0-1 0 0,0-1 1 0 0,0 1 0 0 0,0 0-1 0 0,0 0 1 0 0,0 0 0 0 0,0 0 0 0 0,0-1-1 0 0,0 1 1 0 0,0 0 0 0 0,0 0 0 0 0,0 0-1 0 0,0 0 1 0 0,0-1 0 0 0,0 1 0 0 0,0 0-1 0 0,0 0 1 0 0,1 0 0 0 0,-1 0 0 0 0,0-1-1 0 0,1-1 146 0 0,-1 0 0 0 0,1 0 0 0 0,0-1 0 0 0,1 1 0 0 0,-1 0 0 0 0,0 0 0 0 0,1 0 0 0 0,-1 1 0 0 0,1-1 0 0 0,2-3 0 0 0,0 3 55 0 0,-1-1 0 0 0,1 1-1 0 0,0 0 1 0 0,0 0 0 0 0,0 0-1 0 0,0 1 1 0 0,0-1 0 0 0,0 1-1 0 0,0 0 1 0 0,0 0 0 0 0,0 0-1 0 0,1 1 1 0 0,-1 0 0 0 0,0-1-1 0 0,1 2 1 0 0,-1-1-1 0 0,0 0 1 0 0,0 1 0 0 0,1 0-1 0 0,-1 0 1 0 0,0 0 0 0 0,0 0-1 0 0,7 4 1 0 0,5 3-901 0 0,1 0 0 0 0,-1 1 1 0 0,0 1-1 0 0,15 13 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1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6 200 6073 0 0,'-5'4'5573'0'0,"7"6"-3350"0"0,9 7-768 0 0,-11-17-1444 0 0,30 38 469 0 0,2-1-1 0 0,44 39 0 0 0,-56-56-877 0 0,-13-13-673 0 0,0 0 0 0 0,1-1-1 0 0,0 0 1 0 0,11 7-1 0 0,-10-10-1073 0 0,-8-7 27 0 0,-1-2 467 0 0,7 1-2053 0 0</inkml:trace>
  <inkml:trace contextRef="#ctx0" brushRef="#br0" timeOffset="1">182 0 8538 0 0,'15'8'607'0'0,"-1"1"0"0"0,0 0 1 0 0,-1 1-1 0 0,0 0 0 0 0,0 1 0 0 0,-1 0 1 0 0,0 1-1 0 0,-1 0 0 0 0,-1 1 0 0 0,0 1 1 0 0,-1-1-1 0 0,0 1 0 0 0,-1 1 1 0 0,0 0-1 0 0,-2 0 0 0 0,1 0 0 0 0,-2 1 1 0 0,0 0-1 0 0,-1 0 0 0 0,-1 0 0 0 0,2 19 1 0 0,-4-20-574 0 0,0 1 0 0 0,-1-1 0 0 0,-1 1 0 0 0,0-1 0 0 0,-2 1 0 0 0,1-1 0 0 0,-2 0 0 0 0,0 0 0 0 0,-1 0 0 0 0,0 0 0 0 0,-1-1 1 0 0,-1 0-1 0 0,0 0 0 0 0,-13 17 0 0 0,13-14-4773 0 0,7 2-3934 0 0,3-9 2525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4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2 7362 0 0,'-8'-1'439'0'0,"0"1"1"0"0,0-1 0 0 0,0 1 0 0 0,0 0 0 0 0,0 1 0 0 0,0 0-1 0 0,1 0 1 0 0,-1 1 0 0 0,0 0 0 0 0,0 0 0 0 0,1 1 0 0 0,0 0-1 0 0,-1 0 1 0 0,1 1 0 0 0,0 0 0 0 0,1 0 0 0 0,-1 0 0 0 0,1 1-1 0 0,-9 8 1 0 0,11-9-426 0 0,-1 0 0 0 0,1 1 0 0 0,0-1 0 0 0,0 1 0 0 0,1 0 0 0 0,-1 0 0 0 0,1 1 0 0 0,0-1 0 0 0,1 1 0 0 0,-1-1 0 0 0,1 1 0 0 0,0 0 0 0 0,1 0 0 0 0,-1 0 0 0 0,1 0 0 0 0,0 0 0 0 0,1 0 0 0 0,-1 0 0 0 0,1 0 0 0 0,1 0 0 0 0,-1 1 0 0 0,1-1 0 0 0,0 0 0 0 0,0 0 0 0 0,3 9 0 0 0,-3-13-49 0 0,-1-1 0 0 0,1 1 0 0 0,-1 0 0 0 0,1-1 0 0 0,0 1-1 0 0,-1 0 1 0 0,1-1 0 0 0,0 1 0 0 0,0-1 0 0 0,0 1 0 0 0,0-1 0 0 0,1 1 0 0 0,-1-1 0 0 0,0 0-1 0 0,1 1 1 0 0,-1-1 0 0 0,0 0 0 0 0,1 0 0 0 0,-1 0 0 0 0,1 0 0 0 0,0-1 0 0 0,-1 1-1 0 0,4 1 1 0 0,-3-3-5 0 0,0 1-1 0 0,0 0 1 0 0,0-1-1 0 0,0 0 1 0 0,0 0-1 0 0,0 1 1 0 0,0-1 0 0 0,0 0-1 0 0,0-1 1 0 0,0 1-1 0 0,0 0 1 0 0,-1 0-1 0 0,1-1 1 0 0,0 1-1 0 0,-1-1 1 0 0,1 0-1 0 0,-1 1 1 0 0,0-1-1 0 0,2-3 1 0 0,28-46-204 0 0,-25 41 262 0 0,0-1-1 0 0,0 1 1 0 0,1 0-1 0 0,0 0 1 0 0,11-10-1 0 0,-17 19 4 0 0,-1 1 0 0 0,1 0 1 0 0,0 0-1 0 0,-1 0 0 0 0,1 0 0 0 0,0 0 0 0 0,0 0 1 0 0,-1 0-1 0 0,1 0 0 0 0,0 0 0 0 0,0 0 0 0 0,-1 0 0 0 0,1 1 1 0 0,0-1-1 0 0,0 0 0 0 0,-1 0 0 0 0,1 1 0 0 0,0-1 0 0 0,-1 0 1 0 0,1 1-1 0 0,0-1 0 0 0,-1 1 0 0 0,1-1 0 0 0,-1 1 0 0 0,1-1 1 0 0,-1 1-1 0 0,1-1 0 0 0,-1 1 0 0 0,1 0 0 0 0,-1-1 0 0 0,1 1 1 0 0,-1-1-1 0 0,0 1 0 0 0,0 0 0 0 0,1 0 0 0 0,-1 1 1 0 0,17 30 416 0 0,-16-31-410 0 0,8 24 167 0 0,0 0 1 0 0,7 39 0 0 0,-9-35-971 0 0,15 41 1 0 0,-15-59-2482 0 0,-7-11 3087 0 0,0 0 0 0 0,1-1 0 0 0,-1 1 1 0 0,0 0-1 0 0,0 0 0 0 0,1 0 0 0 0,-1 0 0 0 0,0 0 0 0 0,1 0 0 0 0,-1 0 1 0 0,0 0-1 0 0,1-1 0 0 0,-1 1 0 0 0,0 0 0 0 0,0 0 0 0 0,1 0 0 0 0,-1-1 0 0 0,0 1 1 0 0,0 0-1 0 0,0 0 0 0 0,1-1 0 0 0,-1 1 0 0 0,0 0 0 0 0,0 0 0 0 0,0-1 1 0 0,0 1-1 0 0,1 0 0 0 0,-1-1 0 0 0,0 1 0 0 0,0 0 0 0 0,0 0 0 0 0,0-1 0 0 0,0 1 1 0 0,0 0-1 0 0,0-1 0 0 0,4-10-3635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5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8538 0 0,'2'-1'1064'0'0,"2"0"-376"0"0,2-1-120 0 0,1 3-72 0 0,2 0-143 0 0,1 2-129 0 0,0 2-112 0 0,2 4-24 0 0,2-1-40 0 0,-1 2-96 0 0,-1 1-152 0 0,-1-3-273 0 0,0 1-375 0 0,-1-3-392 0 0,-1 0-424 0 0,-2-2-201 0 0,-2-1-2088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8130 0 0,'3'3'1624'0'0,"1"0"-296"0"0,2 1-183 0 0,3-1-225 0 0,2-1-224 0 0,1 0-152 0 0,1-1-112 0 0,1-1-112 0 0,1 1-112 0 0,1 0-88 0 0,0 0-64 0 0,-1 1-56 0 0,-1 1-120 0 0,-1 1-416 0 0,1 1-672 0 0,-1 2-1065 0 0,0-1-903 0 0,0 3-2337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7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6385 0 0,'0'0'134'0'0,"0"0"-1"0"0,0 0 0 0 0,0 0 1 0 0,-1 0-1 0 0,1 0 0 0 0,0 0 0 0 0,0 0 1 0 0,0 0-1 0 0,-1 0 0 0 0,1 0 1 0 0,0 0-1 0 0,0 0 0 0 0,-1 0 1 0 0,1 0-1 0 0,0 0 0 0 0,0 0 0 0 0,-1 0 1 0 0,1 0-1 0 0,0 0 0 0 0,0 0 1 0 0,0 0-1 0 0,-1 0 0 0 0,1 0 1 0 0,0 0-1 0 0,0 0 0 0 0,0 1 0 0 0,-1-1 1 0 0,1 0-1 0 0,0 0 0 0 0,0 0 1 0 0,0 0-1 0 0,0 1 0 0 0,-1-1 1 0 0,1 0-1 0 0,0 0 0 0 0,0 0 0 0 0,0 1 1 0 0,0-1-1 0 0,0 0 0 0 0,0 0 1 0 0,0 0-1 0 0,0 1 0 0 0,0-1 1 0 0,0 0-1 0 0,0 0 0 0 0,0 1 0 0 0,-4 20 2204 0 0,2 31-1812 0 0,2-46-68 0 0,0 35-260 0 0,1 63 1487 0 0,0-91-2531 0 0,1 0 1 0 0,0 0-1 0 0,1-1 1 0 0,0 1-1 0 0,10 21 1 0 0,-2-18-4615 0 0,-4-11 752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8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8514 0 0,'-3'0'1328'0'0,"-2"4"-312"0"0,0 2-55 0 0,0 4-57 0 0,1 2-208 0 0,0 2-232 0 0,0 1-224 0 0,1 0-120 0 0,0-1-120 0 0,0-1-288 0 0,3-1-448 0 0,0-3-825 0 0,1 0-895 0 0,-12-13-161 0 0,15 13-1960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9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9 8354 0 0,'-1'-1'265'0'0,"-1"0"0"0"0,1 0-1 0 0,0 0 1 0 0,-1 0 0 0 0,1 0 0 0 0,-1 1 0 0 0,1-1 0 0 0,-1 1 0 0 0,0-1 0 0 0,1 1 0 0 0,-4-1-1 0 0,5 1-163 0 0,-1 0 0 0 0,1 0 0 0 0,-1 1 0 0 0,1-1 0 0 0,0 0 0 0 0,-1 0 0 0 0,1 0 0 0 0,-1 0 0 0 0,1 1 0 0 0,-1-1 0 0 0,1 0 0 0 0,0 0 0 0 0,-1 1 0 0 0,1-1 0 0 0,0 0 0 0 0,-1 1 0 0 0,1-1 0 0 0,0 0 0 0 0,-1 1 0 0 0,1-1 0 0 0,0 0 0 0 0,0 1 0 0 0,-1-1 0 0 0,1 1 0 0 0,0-1 0 0 0,0 1 0 0 0,-1 4 209 0 0,0-1-1 0 0,0 1 1 0 0,1 0-1 0 0,0-1 1 0 0,0 1 0 0 0,1 8-1 0 0,29 189 529 0 0,-12-98-754 0 0,-18-103-104 0 0,0-1 1 0 0,0 0-1 0 0,0 0 1 0 0,0 0-1 0 0,0 1 0 0 0,-1-1 1 0 0,1 0-1 0 0,0 0 1 0 0,0 0-1 0 0,0 1 1 0 0,0-1-1 0 0,0 0 1 0 0,0 0-1 0 0,0 1 1 0 0,0-1-1 0 0,1 0 0 0 0,-1 0 1 0 0,0 0-1 0 0,0 1 1 0 0,0-1-1 0 0,0 0 1 0 0,0 0-1 0 0,0 0 1 0 0,0 1-1 0 0,0-1 1 0 0,1 0-1 0 0,-1 0 0 0 0,0 0 1 0 0,0 0-1 0 0,0 1 1 0 0,0-1-1 0 0,0 0 1 0 0,1 0-1 0 0,-1 0 1 0 0,0 0-1 0 0,0 0 1 0 0,0 0-1 0 0,1 0 0 0 0,-1 1 1 0 0,0-1-1 0 0,0 0 1 0 0,0 0-1 0 0,1 0 1 0 0,-1 0-1 0 0,0 0 1 0 0,7-13-495 0 0,7-41 174 0 0,-6 24 236 0 0,-7 26 97 0 0,1 0-1 0 0,-1 0 1 0 0,1 0-1 0 0,0 0 1 0 0,0 0-1 0 0,0 0 1 0 0,0 0 0 0 0,1 1-1 0 0,0 0 1 0 0,4-5-1 0 0,-6 7 14 0 0,0 0 0 0 0,1 0-1 0 0,-1 1 1 0 0,0-1 0 0 0,1 0 0 0 0,-1 1-1 0 0,1-1 1 0 0,-1 1 0 0 0,1-1 0 0 0,0 1-1 0 0,-1 0 1 0 0,1-1 0 0 0,-1 1 0 0 0,1 0-1 0 0,0 0 1 0 0,-1 0 0 0 0,1 1 0 0 0,-1-1-1 0 0,1 0 1 0 0,0 0 0 0 0,-1 1 0 0 0,1-1-1 0 0,-1 1 1 0 0,1 0 0 0 0,-1-1 0 0 0,0 1-1 0 0,1 0 1 0 0,-1 0 0 0 0,1 0 0 0 0,1 1-1 0 0,7 6 124 0 0,0 1-1 0 0,0 0 0 0 0,-1 0 0 0 0,0 1 0 0 0,-1 0 0 0 0,0 0 1 0 0,-1 1-1 0 0,0 0 0 0 0,0 1 0 0 0,-1-1 0 0 0,-1 1 1 0 0,0 1-1 0 0,-1-1 0 0 0,0 0 0 0 0,0 1 0 0 0,1 18 0 0 0,-4-29-30 0 0,-1 0-1 0 0,0 0 0 0 0,0 0 0 0 0,0 0 0 0 0,0 0 0 0 0,0 0 0 0 0,-1 0 0 0 0,1 1 0 0 0,0-1 0 0 0,-1-1 0 0 0,0 1 0 0 0,1 0 0 0 0,-1 0 0 0 0,0 0 0 0 0,0 0 0 0 0,0 0 0 0 0,0-1 0 0 0,0 1 0 0 0,-1 0 0 0 0,1-1 0 0 0,-3 4 0 0 0,1-4-65 0 0,1 0 0 0 0,0 0-1 0 0,-1 0 1 0 0,1 0 0 0 0,-1-1-1 0 0,1 1 1 0 0,-1-1 0 0 0,1 1 0 0 0,-1-1-1 0 0,1 0 1 0 0,-1 0 0 0 0,1 0-1 0 0,-1 0 1 0 0,0 0 0 0 0,-2-1-1 0 0,-9-2-273 0 0,1-1-1 0 0,-1 0 0 0 0,1-1 0 0 0,-25-13 1 0 0,20 7-97 0 0,13 8 210 0 0,0 0-1 0 0,0 0 1 0 0,0 0 0 0 0,-1 1-1 0 0,1 0 1 0 0,0 0 0 0 0,-1 0-1 0 0,-5 0 1 0 0,10 1 14 0 0,1 1 1 0 0,-1 0-1 0 0,1 1 1 0 0,-1-1-1 0 0,1 0 1 0 0,-1 0-1 0 0,1 0 1 0 0,-1 0-1 0 0,1 0 1 0 0,-1 0-1 0 0,1 1 1 0 0,-1-1-1 0 0,1 0 1 0 0,-1 0-1 0 0,1 1 1 0 0,-1-1-1 0 0,1 0 1 0 0,0 1-1 0 0,-1-1 1 0 0,1 0-1 0 0,0 1 1 0 0,-1-1-1 0 0,1 0 1 0 0,0 1-1 0 0,-1-1 1 0 0,1 1-1 0 0,0-1 1 0 0,0 1-1 0 0,0-1 1 0 0,-1 1-1 0 0,4 10-7086 0 0,4-3 2484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1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36 5409 0 0,'-14'16'1319'0'0,"13"-14"-1120"0"0,-1 1 0 0 0,1-1 0 0 0,-1 0-1 0 0,0 0 1 0 0,0 0 0 0 0,0 0 0 0 0,0-1 0 0 0,0 1-1 0 0,0 0 1 0 0,0-1 0 0 0,-4 2 0 0 0,6-3-148 0 0,0 0-1 0 0,0 0 1 0 0,0-1-1 0 0,0 1 1 0 0,-1 0-1 0 0,1 0 1 0 0,0-1-1 0 0,0 1 1 0 0,0 0 0 0 0,0 0-1 0 0,0-1 1 0 0,0 1-1 0 0,0 0 1 0 0,0-1-1 0 0,0 1 1 0 0,0 0 0 0 0,0 0-1 0 0,0-1 1 0 0,0 1-1 0 0,0 0 1 0 0,0-1-1 0 0,0 1 1 0 0,0 0-1 0 0,0 0 1 0 0,0-1 0 0 0,0 1-1 0 0,0 0 1 0 0,1 0-1 0 0,-1-1 1 0 0,0 1-1 0 0,0 0 1 0 0,0 0 0 0 0,0 0-1 0 0,1-1 1 0 0,-1 1-1 0 0,0 0 1 0 0,0 0-1 0 0,0 0 1 0 0,1-1 0 0 0,-1 1-1 0 0,10-13 323 0 0,-9 13-341 0 0,0-1 0 0 0,0 0 0 0 0,0 1 0 0 0,1 0 0 0 0,-1-1 0 0 0,0 1 0 0 0,1 0 0 0 0,-1 0 0 0 0,0-1 0 0 0,1 1 0 0 0,-1 0 1 0 0,0 0-1 0 0,1 1 0 0 0,-1-1 0 0 0,0 0 0 0 0,1 0 0 0 0,-1 1 0 0 0,0-1 0 0 0,1 1 0 0 0,-1-1 0 0 0,0 1 0 0 0,0-1 0 0 0,0 1 0 0 0,0 0 0 0 0,1-1 0 0 0,1 3 0 0 0,-2-2-32 0 0,0 0 0 0 0,0 0 0 0 0,0-1 0 0 0,0 1 0 0 0,0 0 0 0 0,0-1 0 0 0,0 1-1 0 0,1 0 1 0 0,-1-1 0 0 0,0 1 0 0 0,0-1 0 0 0,1 0 0 0 0,-1 0 0 0 0,0 1 0 0 0,1-1-1 0 0,-1 0 1 0 0,0 0 0 0 0,1 0 0 0 0,-1 0 0 0 0,0 0 0 0 0,1-1 0 0 0,-1 1 0 0 0,0 0-1 0 0,1-1 1 0 0,-1 1 0 0 0,0 0 0 0 0,0-1 0 0 0,1 0 0 0 0,-1 1 0 0 0,0-1 0 0 0,0 0-1 0 0,1-1 1 0 0,19-22-260 0 0,-18 20 255 0 0,-1 0 0 0 0,1 0 1 0 0,0 1-1 0 0,1-1 0 0 0,-1 1 0 0 0,1 0 0 0 0,4-3 0 0 0,-7 5 31 0 0,0 0-1 0 0,0 1 1 0 0,0 0-1 0 0,1-1 1 0 0,-1 1-1 0 0,0 0 0 0 0,0 0 1 0 0,1 0-1 0 0,-1 0 1 0 0,0 0-1 0 0,0 0 1 0 0,1 0-1 0 0,-1 0 0 0 0,0 0 1 0 0,0 0-1 0 0,1 1 1 0 0,-1-1-1 0 0,0 0 1 0 0,0 1-1 0 0,0-1 0 0 0,0 1 1 0 0,1 0-1 0 0,-1-1 1 0 0,0 1-1 0 0,0 0 1 0 0,0 0-1 0 0,0 0 0 0 0,-1-1 1 0 0,1 1-1 0 0,0 0 1 0 0,1 2-1 0 0,24 36 681 0 0,-24-33-659 0 0,0-1-1 0 0,1 0 1 0 0,0-1-1 0 0,0 1 1 0 0,1 0-1 0 0,-1-1 1 0 0,1 1-1 0 0,0-1 1 0 0,9 6-1 0 0,-12-9-61 0 0,-1-1 1 0 0,1 0-1 0 0,0 0 1 0 0,0 0-1 0 0,0 0 1 0 0,-1 0-1 0 0,1 0 0 0 0,0 0 1 0 0,0 0-1 0 0,0 0 1 0 0,-1 0-1 0 0,1 0 1 0 0,0-1-1 0 0,0 1 0 0 0,0 0 1 0 0,-1-1-1 0 0,1 1 1 0 0,0 0-1 0 0,-1-1 1 0 0,1 1-1 0 0,0-1 0 0 0,-1 1 1 0 0,1-1-1 0 0,0 1 1 0 0,-1-1-1 0 0,1 0 0 0 0,-1 1 1 0 0,1-1-1 0 0,-1 0 1 0 0,1 0-1 0 0,18-29-167 0 0,-9 15 168 0 0,-9 14 15 0 0,0 0 0 0 0,0 0-1 0 0,0 1 1 0 0,0-1 0 0 0,0 0 0 0 0,0 1 0 0 0,0-1 0 0 0,0 1 0 0 0,1-1-1 0 0,-1 1 1 0 0,0 0 0 0 0,0-1 0 0 0,1 1 0 0 0,-1 0 0 0 0,0 0 0 0 0,0 0-1 0 0,1 0 1 0 0,-1 0 0 0 0,0 0 0 0 0,0 0 0 0 0,1 1 0 0 0,-1-1 0 0 0,0 0-1 0 0,2 1 1 0 0,37 16 36 0 0,-15-6-23 0 0,-23-11-13 0 0,1 1 1 0 0,-1 0-1 0 0,1-1 1 0 0,0 0-1 0 0,-1 1 1 0 0,1-1-1 0 0,-1 0 1 0 0,1 0-1 0 0,0-1 0 0 0,-1 1 1 0 0,1 0-1 0 0,0-1 1 0 0,-1 0-1 0 0,1 0 1 0 0,-1 1-1 0 0,1-1 1 0 0,-1-1-1 0 0,0 1 1 0 0,1 0-1 0 0,1-2 1 0 0,-2 3-866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1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6 3097 0 0,'-6'-6'8115'0'0,"1"30"-5150"0"0,-2 34-1905 0 0,5-43-935 0 0,1 7-59 0 0,0 0 0 0 0,2 23 0 0 0,-1-39-100 0 0,1-1-1 0 0,0 1 1 0 0,0-1-1 0 0,0 1 0 0 0,0-1 1 0 0,1 0-1 0 0,0 0 1 0 0,0 1-1 0 0,1-2 1 0 0,-1 1-1 0 0,1 0 1 0 0,0 0-1 0 0,7 7 1 0 0,-8-10 41 0 0,1 0 1 0 0,0 0-1 0 0,0-1 1 0 0,0 1-1 0 0,0-1 1 0 0,0 1-1 0 0,0-1 1 0 0,0 0-1 0 0,0 0 1 0 0,1 0-1 0 0,5 0 1 0 0,43 3 164 0 0,-28-3-134 0 0,35 8-1642 0 0,-46-6 621 0 0,0 0 0 0 0,1-1 0 0 0,0-1-1 0 0,-1 0 1 0 0,1-1 0 0 0,26-3 0 0 0,-28-1-3531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1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6041 0 0,'1'3'125'0'0,"1"1"1"0"0,-1-1-1 0 0,1 0 0 0 0,0 0 0 0 0,0 0 0 0 0,0-1 0 0 0,1 1 0 0 0,-1-1 1 0 0,1 1-1 0 0,-1-1 0 0 0,1 1 0 0 0,0-1 0 0 0,0 0 0 0 0,3 1 1 0 0,4 2 30 0 0,0 0 0 0 0,1-1 1 0 0,11 2-1 0 0,-16-5-23 0 0,-1 1-1 0 0,1-1 0 0 0,-1 1 0 0 0,1 0 0 0 0,-1 0 0 0 0,0 0 0 0 0,0 1 0 0 0,0-1 0 0 0,0 1 1 0 0,-1 1-1 0 0,1-1 0 0 0,-1 1 0 0 0,0 0 0 0 0,0-1 0 0 0,6 9 0 0 0,-8-9 32 0 0,-1 0 0 0 0,0 1-1 0 0,0-1 1 0 0,0 0 0 0 0,-1 1-1 0 0,1-1 1 0 0,-1 0 0 0 0,0 1-1 0 0,0-1 1 0 0,0 0 0 0 0,0 1-1 0 0,0-1 1 0 0,-1 1 0 0 0,0-1-1 0 0,1 0 1 0 0,-1 0 0 0 0,0 1-1 0 0,-1-1 1 0 0,1 0 0 0 0,-1 0-1 0 0,1 0 1 0 0,-1 0 0 0 0,0 0-1 0 0,-4 4 1 0 0,0 0-186 0 0,1 0 1 0 0,-2 0-1 0 0,1-1 0 0 0,-1 0 1 0 0,1 0-1 0 0,-2 0 0 0 0,1-1 1 0 0,-10 5-1 0 0,17-10-101 0 0,0 0 1 0 0,0 0-1 0 0,-1 1 1 0 0,1-1-1 0 0,0 0 0 0 0,0 0 1 0 0,-1 0-1 0 0,1 0 0 0 0,0 0 1 0 0,0 1-1 0 0,-1-1 1 0 0,1 0-1 0 0,0 0 0 0 0,0 1 1 0 0,0-1-1 0 0,0 0 1 0 0,-1 0-1 0 0,1 1 0 0 0,0-1 1 0 0,0 0-1 0 0,0 0 0 0 0,0 1 1 0 0,0-1-1 0 0,0 0 1 0 0,0 0-1 0 0,0 1 0 0 0,0-1 1 0 0,0 0-1 0 0,0 1 0 0 0,0-1 1 0 0,0 0-1 0 0,0 0 1 0 0,0 1-1 0 0,0-1 0 0 0,0 0 1 0 0,0 1-1 0 0,0-1 0 0 0,0 0 1 0 0,0 0-1 0 0,1 1 1 0 0,-1-1-1 0 0,0 0 0 0 0,0 0 1 0 0,0 1-1 0 0,0-1 0 0 0,1 0 1 0 0,-1 0-1 0 0,0 0 1 0 0,0 1-1 0 0,0-1 0 0 0,1 0 1 0 0,-1 0-1 0 0,0 0 0 0 0,0 0 1 0 0,1 0-1 0 0,-1 1 1 0 0,1-1-1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51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7882 0 0,'2'2'696'0'0,"0"0"0"0"0,1 0 1 0 0,-1 0-1 0 0,0-1 1 0 0,1 1-1 0 0,-1-1 0 0 0,1 0 1 0 0,0 1-1 0 0,3 0 0 0 0,-3-1-383 0 0,0-1 0 0 0,1 1-1 0 0,-1 0 1 0 0,1-1-1 0 0,-1 0 1 0 0,0 0-1 0 0,6-1 1 0 0,-6 1-450 0 0,1-1 0 0 0,0 0 0 0 0,-1 0 1 0 0,1 0-1 0 0,0 0 0 0 0,-1-1 0 0 0,0 1 0 0 0,5-3 0 0 0,-6 2-211 0 0,1 0 0 0 0,-1 0 0 0 0,1 0 0 0 0,-1 0 0 0 0,0 0 0 0 0,0 0 0 0 0,0 0 0 0 0,0-1 0 0 0,0 1 0 0 0,-1-1 0 0 0,1 1 0 0 0,-1-1 0 0 0,0 0 0 0 0,1 0 0 0 0,-1 1 0 0 0,0-1 0 0 0,0-3 0 0 0,-1 5 448 0 0,0 0 1 0 0,1 1-1 0 0,-1-1 0 0 0,0 0 1 0 0,0 0-1 0 0,0 0 0 0 0,0 1 1 0 0,0-1-1 0 0,0 0 0 0 0,0 0 1 0 0,0 1-1 0 0,0-1 0 0 0,0 0 0 0 0,-1 0 1 0 0,1 1-1 0 0,0-1 0 0 0,0 0 1 0 0,-1 0-1 0 0,1 1 0 0 0,0-1 1 0 0,-1 0-1 0 0,1 1 0 0 0,-2-2 1 0 0,2 2 23 0 0,-1 0 0 0 0,1 1 1 0 0,-1-1-1 0 0,1 0 0 0 0,0 0 1 0 0,-1 1-1 0 0,1-1 1 0 0,-1 0-1 0 0,1 1 0 0 0,0-1 1 0 0,-1 0-1 0 0,1 1 0 0 0,0-1 1 0 0,-1 0-1 0 0,1 1 0 0 0,0-1 1 0 0,0 1-1 0 0,-1-1 1 0 0,1 1-1 0 0,0-1 0 0 0,0 0 1 0 0,0 1-1 0 0,0-1 0 0 0,0 1 1 0 0,0-1-1 0 0,-1 1 1 0 0,1-1-1 0 0,0 1 0 0 0,0-1 1 0 0,0 1-1 0 0,1-1 0 0 0,-1 1 1 0 0,0-1-1 0 0,0 1 1 0 0,0-1-1 0 0,0 1 0 0 0,1 0 1 0 0,5 100 2994 0 0,0-62-3785 0 0,20 72 0 0 0,-24-107 235 0 0,-1 0 0 0 0,1 0 0 0 0,0 0 0 0 0,0 0 0 0 0,0 0 1 0 0,4 5-1 0 0,-6-8 321 0 0,1-1-1 0 0,-1 0 1 0 0,0 0 0 0 0,0 1 0 0 0,1-1 0 0 0,-1 0 0 0 0,0 0 0 0 0,0 1 0 0 0,1-1 0 0 0,-1 0-1 0 0,0 0 1 0 0,1 0 0 0 0,-1 1 0 0 0,0-1 0 0 0,1 0 0 0 0,-1 0 0 0 0,0 0 0 0 0,1 0 0 0 0,-1 0-1 0 0,0 0 1 0 0,1 0 0 0 0,-1 0 0 0 0,0 0 0 0 0,1 0 0 0 0,-1 0 0 0 0,0 0 0 0 0,1 0 0 0 0,-1 0-1 0 0,1 0 1 0 0,0 0 0 0 0,-1-1-157 0 0,1 0 0 0 0,0 0-1 0 0,0 0 1 0 0,-1 0 0 0 0,1 0-1 0 0,0 0 1 0 0,-1 0-1 0 0,1 0 1 0 0,-1-1 0 0 0,0 1-1 0 0,1 0 1 0 0,-1 0 0 0 0,0 0-1 0 0,1-3 1 0 0,1-13-2463 0 0,3-3-1095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2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72 8122 0 0,'-3'4'208'0'0,"0"0"0"0"0,-1 0 0 0 0,1 0 1 0 0,0 1-1 0 0,1-1 0 0 0,-1 0 0 0 0,1 1 1 0 0,0 0-1 0 0,0 0 0 0 0,1-1 0 0 0,-1 1 0 0 0,1 0 1 0 0,0 0-1 0 0,0 1 0 0 0,1-1 0 0 0,-1 0 1 0 0,1 6-1 0 0,1-8-229 0 0,-1 0 0 0 0,1 0 0 0 0,-1 0 1 0 0,1-1-1 0 0,0 1 0 0 0,0 0 0 0 0,0-1 0 0 0,0 1 1 0 0,1 0-1 0 0,-1-1 0 0 0,1 0 0 0 0,-1 1 0 0 0,1-1 1 0 0,0 0-1 0 0,0 0 0 0 0,0 0 0 0 0,0 0 1 0 0,0 0-1 0 0,0 0 0 0 0,1-1 0 0 0,-1 1 0 0 0,1-1 1 0 0,-1 1-1 0 0,1-1 0 0 0,-1 0 0 0 0,1 0 0 0 0,0 0 1 0 0,0-1-1 0 0,-1 1 0 0 0,1 0 0 0 0,0-1 1 0 0,4 0-1 0 0,-5 1-14 0 0,0-1-1 0 0,0 0 1 0 0,0 0 0 0 0,0 0 0 0 0,0 0 0 0 0,0 0 0 0 0,-1 0 0 0 0,1-1-1 0 0,0 1 1 0 0,0-1 0 0 0,0 1 0 0 0,0-1 0 0 0,-1 1 0 0 0,1-1-1 0 0,0 0 1 0 0,-1 0 0 0 0,1 0 0 0 0,-1 0 0 0 0,1 0 0 0 0,-1 0 0 0 0,3-3-1 0 0,-2 1 109 0 0,-1 1 0 0 0,0 0 0 0 0,1-1 0 0 0,-1 1 0 0 0,0-1-1 0 0,-1 0 1 0 0,1 1 0 0 0,0-1 0 0 0,-1 1 0 0 0,0-1-1 0 0,1 0 1 0 0,-1 0 0 0 0,0-3 0 0 0,-1-5 318 0 0,-1 1 1 0 0,0-1-1 0 0,0 1 1 0 0,-1 0-1 0 0,0 0 0 0 0,-8-16 1 0 0,7 16-184 0 0,-2 1 0 0 0,1 0 0 0 0,-1 0 0 0 0,-10-11 0 0 0,15 18-155 0 0,-1 0 1 0 0,1 0 0 0 0,-1 1 0 0 0,0-1 0 0 0,0 0 0 0 0,0 1 0 0 0,0-1 0 0 0,0 1 0 0 0,-1-1 0 0 0,1 1 0 0 0,0 0 0 0 0,0 0-1 0 0,-1 0 1 0 0,1 0 0 0 0,-1 1 0 0 0,1-1 0 0 0,-1 0 0 0 0,1 1 0 0 0,-1 0 0 0 0,0 0 0 0 0,1 0 0 0 0,-1 0 0 0 0,-4 1 0 0 0,6-1-110 0 0,0 1 0 0 0,-1-1 0 0 0,1 1 0 0 0,0 0 0 0 0,0 0 1 0 0,0 0-1 0 0,0-1 0 0 0,0 1 0 0 0,0 0 0 0 0,0 0 0 0 0,0 0 1 0 0,0 1-1 0 0,0-1 0 0 0,1 0 0 0 0,-1 0 0 0 0,0 0 0 0 0,1 1 1 0 0,-1-1-1 0 0,1 0 0 0 0,-1 1 0 0 0,1-1 0 0 0,0 0 0 0 0,-1 1 1 0 0,1-1-1 0 0,0 0 0 0 0,0 1 0 0 0,0-1 0 0 0,0 1 0 0 0,0-1 1 0 0,0 0-1 0 0,1 1 0 0 0,-1-1 0 0 0,0 1 0 0 0,2 1 0 0 0,-1 3-852 0 0,1-1-1 0 0,-1 1 1 0 0,1-1-1 0 0,1 0 1 0 0,-1 1-1 0 0,1-1 1 0 0,4 6 0 0 0,4 0-3789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2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7218 0 0,'2'11'5793'0'0,"0"2"-4497"0"0,-1 6-112 0 0,0 3-87 0 0,-2 2-289 0 0,1 3-432 0 0,0 2-232 0 0,0 1-192 0 0,0 1-400 0 0,1-5-681 0 0,0-2-1007 0 0,1-1-1305 0 0,9 0-3200 0 0</inkml:trace>
  <inkml:trace contextRef="#ctx0" brushRef="#br0" timeOffset="1">0 431 10058 0 0,'9'-2'2602'0'0,"30"0"-2857"0"0,-27 2 447 0 0,15-3-175 0 0,-22 1 25 0 0,1 1-1 0 0,0 0 1 0 0,0 1 0 0 0,0 0 0 0 0,0 0 0 0 0,0 0 0 0 0,0 0 0 0 0,11 3 0 0 0,-17-3-13 0 0,0 0 1 0 0,1 0-1 0 0,-1 1 1 0 0,1-1-1 0 0,-1 0 1 0 0,0 0-1 0 0,1 0 1 0 0,-1 1-1 0 0,0-1 1 0 0,1 0-1 0 0,-1 0 1 0 0,0 1-1 0 0,1-1 1 0 0,-1 0-1 0 0,0 0 1 0 0,0 1 0 0 0,1-1-1 0 0,-1 0 1 0 0,0 1-1 0 0,0-1 1 0 0,0 0-1 0 0,0 1 1 0 0,1-1-1 0 0,-1 1 1 0 0,0-1-1 0 0,0 0 1 0 0,0 1-1 0 0,0-1 1 0 0,0 1-1 0 0,0-1 1 0 0,0 0-1 0 0,0 1 1 0 0,0-1-1 0 0,0 1 1 0 0,0-1-1 0 0,0 0 1 0 0,-1 1-1 0 0,-11 16 639 0 0,-21 5 147 0 0,32-21-764 0 0,1-1 0 0 0,-1 0-1 0 0,1 0 1 0 0,0 1 0 0 0,-1-1 0 0 0,1 0-1 0 0,-1 1 1 0 0,1-1 0 0 0,-1 0-1 0 0,1 1 1 0 0,0-1 0 0 0,-1 0-1 0 0,1 1 1 0 0,0-1 0 0 0,0 1 0 0 0,-1-1-1 0 0,1 1 1 0 0,0-1 0 0 0,0 1-1 0 0,-1-1 1 0 0,1 1 0 0 0,0-1-1 0 0,0 1 1 0 0,0-1 0 0 0,0 1 0 0 0,0-1-1 0 0,0 1 1 0 0,0-1 0 0 0,0 1-1 0 0,0-1 1 0 0,0 1 0 0 0,0-1-1 0 0,0 1 1 0 0,0-1 0 0 0,1 1 0 0 0,-1-1-1 0 0,0 1 1 0 0,0-1 0 0 0,1 2-1 0 0,1 0 6 0 0,0 1-1 0 0,0-1 0 0 0,0 1 1 0 0,0-1-1 0 0,0 1 1 0 0,1-1-1 0 0,4 3 0 0 0,0 0-172 0 0,0 0 0 0 0,1 0-1 0 0,0-1 1 0 0,0 0 0 0 0,12 4-1 0 0,-18-7-121 0 0,1-1 0 0 0,-1 0 0 0 0,1 1-1 0 0,-1-1 1 0 0,1 0 0 0 0,-1 0 0 0 0,0 0-1 0 0,1-1 1 0 0,-1 1 0 0 0,1 0 0 0 0,-1-1-1 0 0,0 0 1 0 0,1 0 0 0 0,1-1 0 0 0,-1 1-421 0 0,0-1 0 0 0,0 0 0 0 0,-1 0 0 0 0,1 0 0 0 0,-1 0 0 0 0,0 0 0 0 0,0-1 0 0 0,1 1 1 0 0,-1-1-1 0 0,2-3 0 0 0,4-8-3711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3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 7482 0 0,'-1'-1'278'0'0,"0"1"1"0"0,0-1 0 0 0,0 1 0 0 0,0 0-1 0 0,-1-1 1 0 0,1 1 0 0 0,0 0 0 0 0,0 0 0 0 0,0-1-1 0 0,0 1 1 0 0,-1 0 0 0 0,1 0 0 0 0,0 1-1 0 0,0-1 1 0 0,0 0 0 0 0,0 0 0 0 0,-1 1 0 0 0,1-1-1 0 0,0 0 1 0 0,0 1 0 0 0,0-1 0 0 0,0 1-1 0 0,-2 1 1 0 0,1-1-23 0 0,1 1-1 0 0,-1 0 1 0 0,1-1 0 0 0,-1 1-1 0 0,1 0 1 0 0,0 0 0 0 0,0 0-1 0 0,0 0 1 0 0,0 0 0 0 0,0 0-1 0 0,-1 5 1 0 0,1-1-54 0 0,-1 0-1 0 0,1 0 1 0 0,0 0 0 0 0,1 0-1 0 0,0 1 1 0 0,0-1-1 0 0,0 0 1 0 0,3 11 0 0 0,0-8-180 0 0,0 1 1 0 0,1-1-1 0 0,0 0 1 0 0,1 0-1 0 0,0-1 1 0 0,0 1 0 0 0,8 8-1 0 0,-10-13-101 0 0,1 0-1 0 0,0 0 1 0 0,0 0-1 0 0,0 0 1 0 0,0 0 0 0 0,0-1-1 0 0,1 1 1 0 0,0-1-1 0 0,0-1 1 0 0,-1 1 0 0 0,2-1-1 0 0,-1 1 1 0 0,0-1-1 0 0,7 1 1 0 0,-11-3 38 0 0,0 1 0 0 0,0-1 0 0 0,0 0 0 0 0,0 0 0 0 0,0 0 0 0 0,0 0 0 0 0,0 0 0 0 0,0-1 0 0 0,1 1 1 0 0,-1 0-1 0 0,0 0 0 0 0,0-1 0 0 0,0 1 0 0 0,0 0 0 0 0,0-1 0 0 0,0 1 0 0 0,0-1 0 0 0,-1 0 0 0 0,1 1 0 0 0,0-1 0 0 0,0 0 0 0 0,0 1 0 0 0,0-1 0 0 0,-1 0 1 0 0,2-1-1 0 0,-1-1-5 0 0,1 1 0 0 0,-1-1 0 0 0,0 0 1 0 0,0 1-1 0 0,0-1 0 0 0,0 0 0 0 0,-1 0 1 0 0,1 0-1 0 0,-1-4 0 0 0,0-6-63 0 0,0 1 0 0 0,-1 0 0 0 0,-3-19 0 0 0,1 21-304 0 0,1 0-1 0 0,-2 0 1 0 0,1 1 0 0 0,-1-1-1 0 0,-1 1 1 0 0,-9-16 0 0 0,12 22 91 0 0,0 1 0 0 0,0-1 1 0 0,0 0-1 0 0,-1 1 0 0 0,1 0 1 0 0,-1-1-1 0 0,1 1 1 0 0,-1 0-1 0 0,0 0 0 0 0,-6-2 1 0 0,7 3 117 0 0,0 0 0 0 0,1 1 1 0 0,-1 0-1 0 0,0-1 0 0 0,0 1 0 0 0,0 0 1 0 0,0 0-1 0 0,0 0 0 0 0,0 0 1 0 0,0 0-1 0 0,0 0 0 0 0,0 1 1 0 0,0-1-1 0 0,0 1 0 0 0,0-1 1 0 0,0 1-1 0 0,0 0 0 0 0,1 0 1 0 0,-1 0-1 0 0,-2 1 0 0 0,2 0 281 0 0,-1 1-1 0 0,1-1 1 0 0,-1 1-1 0 0,1 0 1 0 0,0 0-1 0 0,0 0 1 0 0,0 0-1 0 0,1 0 1 0 0,-1 1-1 0 0,1-1 1 0 0,0 0-1 0 0,-1 1 1 0 0,2-1-1 0 0,-1 1 1 0 0,0 3-1 0 0,0-4 160 0 0,0-1 1 0 0,1 0-1 0 0,0 1 0 0 0,-1-1 0 0 0,1 0 0 0 0,0 1 0 0 0,0-1 0 0 0,0 0 0 0 0,1 1 0 0 0,-1-1 0 0 0,0 0 0 0 0,1 0 0 0 0,0 1 0 0 0,-1-1 0 0 0,1 0 0 0 0,0 0 0 0 0,0 0 0 0 0,0 0 0 0 0,0 0 0 0 0,1 0 0 0 0,-1 0 1 0 0,1 0-1 0 0,-1 0 0 0 0,3 1 0 0 0,-3-2-148 0 0,0-1 1 0 0,0 0-1 0 0,0 1 1 0 0,0-1 0 0 0,0 0-1 0 0,1 0 1 0 0,-1 0-1 0 0,0 0 1 0 0,0 0-1 0 0,0 0 1 0 0,0 0-1 0 0,1 0 1 0 0,-1 0 0 0 0,0 0-1 0 0,0-1 1 0 0,0 1-1 0 0,0 0 1 0 0,0-1-1 0 0,1 1 1 0 0,0-1 0 0 0,26-17 100 0 0,-10 7-635 0 0,32-5-5388 0 0,-30 10 1121 0 0,-8 3 1802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3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4873 0 0,'-4'0'7584'0'0,"4"0"-7471"0"0,-4 11 2523 0 0,-1 15-1557 0 0,5-18-1007 0 0,1 0-1 0 0,0 1 1 0 0,0-1 0 0 0,1 0-1 0 0,0 0 1 0 0,6 13 0 0 0,-8-20-114 0 0,1 1 0 0 0,0-1 0 0 0,0 1 0 0 0,0-1 0 0 0,0 1 0 0 0,0-1 0 0 0,0 0 0 0 0,0 1 0 0 0,1-1 0 0 0,-1 0 0 0 0,0 0 0 0 0,1 0 0 0 0,-1 0 0 0 0,1 0 0 0 0,-1 0 0 0 0,1 0 0 0 0,-1-1 0 0 0,1 1 0 0 0,-1-1 0 0 0,1 1 0 0 0,0-1 0 0 0,0 1 0 0 0,-1-1 0 0 0,1 0 0 0 0,0 0 1 0 0,-1 0-1 0 0,1 0 0 0 0,0 0 0 0 0,0 0 0 0 0,-1 0 0 0 0,1-1 0 0 0,0 1 0 0 0,-1 0 0 0 0,1-1 0 0 0,0 0 0 0 0,2-1 0 0 0,-4 2-5 0 0,36-10 389 0 0,-20 11-1757 0 0,-15 0 1221 0 0,-1-1 1 0 0,0 0-1 0 0,1 1 0 0 0,-1-1 1 0 0,0 1-1 0 0,0-1 1 0 0,1 1-1 0 0,-1-1 1 0 0,0 1-1 0 0,0-1 1 0 0,0 1-1 0 0,0-1 1 0 0,0 1-1 0 0,0-1 1 0 0,0 1-1 0 0,0-1 0 0 0,0 1 1 0 0,0-1-1 0 0,0 1 1 0 0,0-1-1 0 0,0 1 1 0 0,0-1-1 0 0,0 1 1 0 0,0-1-1 0 0,-1 0 1 0 0,1 1-1 0 0,0-1 1 0 0,0 1-1 0 0,-1-1 0 0 0,1 1 1 0 0,-1 0-1 0 0,-3 4-2301 0 0,-2 0-1194 0 0</inkml:trace>
  <inkml:trace contextRef="#ctx0" brushRef="#br0" timeOffset="1">1 230 7522 0 0,'0'10'2616'0'0,"1"0"-751"0"0,5 3-385 0 0,6 1-232 0 0,3 0-280 0 0,4 0-271 0 0,2 0-321 0 0,2-1-184 0 0,1 0-96 0 0,-1-4-72 0 0,0-1-80 0 0,-2-4-208 0 0,-2-2-353 0 0,-2-2-519 0 0,-3-4-640 0 0,-5-1-993 0 0,-3-5-423 0 0,-3 0-1866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4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189 121 5201 0 0,'-9'-16'1687'0'0,"0"1"0"0"0,-1 0 0 0 0,-22-25 0 0 0,29 37-1544 0 0,0 0 0 0 0,0 0 0 0 0,0 0 0 0 0,0 1-1 0 0,0-1 1 0 0,0 1 0 0 0,0 0 0 0 0,-1 0 0 0 0,1 0-1 0 0,-1 0 1 0 0,0 1 0 0 0,0-1 0 0 0,1 1 0 0 0,-1 0-1 0 0,0 0 1 0 0,0 0 0 0 0,0 1 0 0 0,0 0 0 0 0,0-1-1 0 0,0 1 1 0 0,0 1 0 0 0,0-1 0 0 0,0 0 0 0 0,-4 2-1 0 0,6-1-100 0 0,-1 0 0 0 0,1 0 0 0 0,0 1 0 0 0,0-1 0 0 0,0 1 0 0 0,0-1 0 0 0,0 1-1 0 0,1 0 1 0 0,-1-1 0 0 0,0 1 0 0 0,1 0 0 0 0,-1 0 0 0 0,1 0 0 0 0,0 0 0 0 0,0 1-1 0 0,0-1 1 0 0,0 0 0 0 0,0 0 0 0 0,0 1 0 0 0,0-1 0 0 0,1 1 0 0 0,-1-1 0 0 0,1 0 0 0 0,0 1-1 0 0,0-1 1 0 0,0 1 0 0 0,0-1 0 0 0,1 5 0 0 0,0 9-21 0 0,0-1 1 0 0,2 1-1 0 0,4 18 0 0 0,-6-29 6 0 0,12 37-497 0 0,2-1 0 0 0,1-1 0 0 0,2-1-1 0 0,36 60 1 0 0,-50-92 193 0 0,-3-6 382 0 0,2 7-2581 0 0,-3-8 2389 0 0,0 0 0 0 0,0 0 0 0 0,0 0 0 0 0,0 0 0 0 0,0 1 0 0 0,0-1 0 0 0,0 0 0 0 0,0 0 0 0 0,0 0 0 0 0,0 0 1 0 0,0 0-1 0 0,-2 1-1304 0 0,2-1 1304 0 0,0 0 0 0 0,0 0 0 0 0,0 0 0 0 0,0 0 0 0 0,-1 0 1 0 0,1 0-1 0 0,0 0 0 0 0,0 0 0 0 0,0 0 0 0 0,0 0 0 0 0,0 0 0 0 0,0 0 0 0 0,-1 0 0 0 0,1 0 0 0 0,0 0 0 0 0,0 0 1 0 0,0 0-1 0 0,0 0 0 0 0,0 0 0 0 0,-1-1-869 0 0,-7-3-3410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4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7338 0 0,'4'-3'1160'0'0,"3"0"-208"0"0,2 0 32 0 0,3 2-72 0 0,2 3-279 0 0,1 0-289 0 0,2 1-144 0 0,1 0-88 0 0,3 1-56 0 0,2-1-176 0 0,-2 1-264 0 0,2 0-505 0 0,-2-2-807 0 0,-2 1-560 0 0,0-3 263 0 0,0-1-1816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5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4 3873 0 0,'-28'31'5045'0'0,"18"-22"-3889"0"0,2 1 1 0 0,-1 0 0 0 0,1 0-1 0 0,-12 21 1 0 0,18-28-1115 0 0,1-1-1 0 0,0 1 1 0 0,0 0 0 0 0,0-1 0 0 0,0 1-1 0 0,1 0 1 0 0,-1 0 0 0 0,1 0 0 0 0,0-1 0 0 0,0 1-1 0 0,0 0 1 0 0,0 0 0 0 0,0 0 0 0 0,0 0-1 0 0,1 0 1 0 0,-1-1 0 0 0,1 1 0 0 0,0 0 0 0 0,0 0-1 0 0,0-1 1 0 0,0 1 0 0 0,0-1 0 0 0,1 1-1 0 0,-1-1 1 0 0,1 1 0 0 0,3 3 0 0 0,-2-3-91 0 0,-1 0-1 0 0,0-1 1 0 0,1 1 0 0 0,0-1 0 0 0,-1 0 0 0 0,1 1 0 0 0,0-1 0 0 0,0-1 0 0 0,0 1 0 0 0,0 0-1 0 0,1-1 1 0 0,-1 1 0 0 0,0-1 0 0 0,1 0 0 0 0,-1 0 0 0 0,5 0 0 0 0,-6-1 8 0 0,0 0 0 0 0,0-1 0 0 0,-1 1 0 0 0,1 0 0 0 0,0-1 0 0 0,0 1 0 0 0,0-1 0 0 0,0 0 0 0 0,0 0 0 0 0,-1 0 0 0 0,1 0 0 0 0,0 0 0 0 0,0 0 0 0 0,-1 0 0 0 0,1 0 0 0 0,-1-1 0 0 0,0 1 0 0 0,1-1 0 0 0,-1 1 0 0 0,0-1 0 0 0,0 1 0 0 0,1-1 0 0 0,-1 0 0 0 0,-1 1 0 0 0,1-1 0 0 0,0 0 0 0 0,0 0 0 0 0,-1 0 0 0 0,1 0 0 0 0,0-2 0 0 0,1-5 82 0 0,0 0 0 0 0,0-1-1 0 0,-1 1 1 0 0,0 0 0 0 0,-1-1 0 0 0,0 1-1 0 0,0-1 1 0 0,-1 1 0 0 0,0 0 0 0 0,-1-1 0 0 0,0 1-1 0 0,-1 0 1 0 0,1 0 0 0 0,-2 0 0 0 0,1 1 0 0 0,-6-11-1 0 0,0 11 209 0 0,6 11-1106 0 0,8 18-2900 0 0,2-9 780 0 0,0 1-1672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5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8338 0 0,'11'48'5427'0'0,"0"-1"-3690"0"0,11 46-2733 0 0,-24-108 1412 0 0,2-1 1 0 0,-1 1 0 0 0,2-1-1 0 0,0 1 1 0 0,0-1-1 0 0,2 1 1 0 0,6-23-1 0 0,-9 37-477 0 0,0 0 0 0 0,0 0-1 0 0,0 0 1 0 0,1 0-1 0 0,-1 0 1 0 0,0 0 0 0 0,1 1-1 0 0,-1-1 1 0 0,1 0-1 0 0,-1 0 1 0 0,1 0-1 0 0,0 0 1 0 0,-1 1 0 0 0,1-1-1 0 0,0 0 1 0 0,-1 0-1 0 0,1 1 1 0 0,0-1-1 0 0,0 0 1 0 0,0 1 0 0 0,-1-1-1 0 0,1 1 1 0 0,0-1-1 0 0,0 1 1 0 0,0 0-1 0 0,0-1 1 0 0,0 1 0 0 0,0 0-1 0 0,2-1 1 0 0,-1 2-564 0 0,0-1 0 0 0,0 0 0 0 0,0 1 0 0 0,0-1 0 0 0,0 1 0 0 0,0-1 0 0 0,0 1 0 0 0,0 0 0 0 0,0 0 0 0 0,-1 0 0 0 0,1 0 0 0 0,0 0 0 0 0,2 3 0 0 0,6 4-4341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5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35 193 7618 0 0,'-8'13'4646'0'0,"2"-14"-1754"0"0,0-22-1180 0 0,4 13-2032 0 0,-10-56 157 0 0,12 61 150 0 0,-1 0 0 0 0,1 1 0 0 0,0-1 0 0 0,1 0 0 0 0,-1 0-1 0 0,1 0 1 0 0,0 1 0 0 0,0-1 0 0 0,0 0 0 0 0,1 1 0 0 0,3-9-1 0 0,-5 13 16 0 0,0 0-1 0 0,0 0 0 0 0,0-1 1 0 0,0 1-1 0 0,0 0 0 0 0,1 0 1 0 0,-1-1-1 0 0,0 1 0 0 0,0 0 1 0 0,0 0-1 0 0,1-1 0 0 0,-1 1 0 0 0,0 0 1 0 0,0 0-1 0 0,0 0 0 0 0,1-1 1 0 0,-1 1-1 0 0,0 0 0 0 0,1 0 1 0 0,-1 0-1 0 0,0 0 0 0 0,0 0 0 0 0,1 0 1 0 0,-1 0-1 0 0,0-1 0 0 0,1 1 1 0 0,-1 0-1 0 0,0 0 0 0 0,0 0 1 0 0,1 0-1 0 0,-1 0 0 0 0,0 0 1 0 0,1 0-1 0 0,-1 1 0 0 0,0-1 0 0 0,1 0 1 0 0,-1 0-1 0 0,0 0 0 0 0,0 0 1 0 0,1 0-1 0 0,9 13 119 0 0,1 19 71 0 0,-7-1-105 0 0,-3-26-113 0 0,-1 0 0 0 0,1 1 1 0 0,-1-1-1 0 0,2 0 1 0 0,-1 0-1 0 0,0 0 0 0 0,1 1 1 0 0,0-2-1 0 0,5 9 1 0 0,-7-13 8 0 0,0 1 1 0 0,0-1-1 0 0,0 0 1 0 0,0 0-1 0 0,0 0 1 0 0,0 1-1 0 0,1-1 1 0 0,-1 0-1 0 0,0 0 1 0 0,0 0-1 0 0,0 0 1 0 0,0 1-1 0 0,1-1 1 0 0,-1 0-1 0 0,0 0 1 0 0,0 0-1 0 0,0 0 1 0 0,1 0-1 0 0,-1 0 1 0 0,0 0-1 0 0,0 0 1 0 0,1 0-1 0 0,-1 0 1 0 0,0 0-1 0 0,0 0 1 0 0,0 0-1 0 0,1 0 1 0 0,-1 0-1 0 0,0 0 1 0 0,0 0-1 0 0,1 0 1 0 0,-1 0-1 0 0,0 0 1 0 0,0 0-1 0 0,0 0 1 0 0,1 0-1 0 0,-1 0 1 0 0,0 0-1 0 0,0 0 1 0 0,1-1 0 0 0,5-10-406 0 0,1-16 147 0 0,-7 26 273 0 0,4-25-3 0 0,-3 16 28 0 0,1 0 0 0 0,-1 0 1 0 0,1 1-1 0 0,1-1 0 0 0,0 0 1 0 0,0 1-1 0 0,1 0 0 0 0,0 0 1 0 0,7-11-1 0 0,-11 20 0 0 0,0 0 0 0 0,0 0 1 0 0,0-1-1 0 0,0 1 0 0 0,1 0 0 0 0,-1 0 1 0 0,0 0-1 0 0,0-1 0 0 0,0 1 0 0 0,1 0 1 0 0,-1 0-1 0 0,0 0 0 0 0,0 0 0 0 0,1 0 1 0 0,-1 0-1 0 0,0 0 0 0 0,0-1 0 0 0,1 1 0 0 0,-1 0 1 0 0,0 0-1 0 0,0 0 0 0 0,1 0 0 0 0,-1 0 1 0 0,0 0-1 0 0,1 0 0 0 0,-1 0 0 0 0,0 0 1 0 0,0 0-1 0 0,1 1 0 0 0,-1-1 0 0 0,0 0 1 0 0,0 0-1 0 0,1 0 0 0 0,-1 0 0 0 0,0 0 1 0 0,0 0-1 0 0,0 0 0 0 0,1 1 0 0 0,-1-1 1 0 0,0 0-1 0 0,0 0 0 0 0,1 1 0 0 0,8 14 548 0 0,1 17 88 0 0,-6-12-995 0 0,1-1 0 0 0,10 24-1 0 0,-2-18-3611 0 0,4-1-3404 0 0,-11-17 3785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6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104 265 9610 0 0,'-35'13'6880'0'0,"-4"11"-4096"0"0,37-23-2771 0 0,0 0 0 0 0,0 1 0 0 0,0-1 0 0 0,0 1 0 0 0,0 0 0 0 0,0 0 0 0 0,0 0 0 0 0,1 0 0 0 0,-1 0 0 0 0,1 0 0 0 0,0 0 0 0 0,-1 0 0 0 0,1 1 0 0 0,0-1 0 0 0,0 1 0 0 0,0-1 0 0 0,1 0 0 0 0,-1 1 0 0 0,0-1 0 0 0,1 1 0 0 0,0 0 0 0 0,0-1 0 0 0,0 1 0 0 0,0-1 0 0 0,0 1 0 0 0,0-1 0 0 0,0 1 0 0 0,1 0 0 0 0,1 3 0 0 0,-2-6-35 0 0,0 1-1 0 0,0 0 1 0 0,0 0-1 0 0,1 0 0 0 0,-1-1 1 0 0,0 1-1 0 0,1 0 1 0 0,-1 0-1 0 0,1-1 1 0 0,-1 1-1 0 0,1 0 1 0 0,-1-1-1 0 0,1 1 0 0 0,-1-1 1 0 0,1 1-1 0 0,0-1 1 0 0,-1 1-1 0 0,1-1 1 0 0,0 1-1 0 0,0-1 1 0 0,-1 0-1 0 0,1 1 0 0 0,0-1 1 0 0,0 0-1 0 0,-1 1 1 0 0,1-1-1 0 0,0 0 1 0 0,0 0-1 0 0,0 0 1 0 0,0 0-1 0 0,-1 0 0 0 0,1 0 1 0 0,0 0-1 0 0,0 0 1 0 0,0 0-1 0 0,-1 0 1 0 0,1 0-1 0 0,0-1 1 0 0,0 1-1 0 0,0 0 0 0 0,-1-1 1 0 0,1 1-1 0 0,0 0 1 0 0,0-1-1 0 0,-1 1 1 0 0,1-1-1 0 0,0 1 1 0 0,-1-1-1 0 0,1 1 0 0 0,-1-1 1 0 0,1 0-1 0 0,-1 1 1 0 0,2-2-1 0 0,2-3-196 0 0,0 1 0 0 0,0-1 1 0 0,-1 0-1 0 0,1-1 0 0 0,4-8 0 0 0,5-27-843 0 0,-12 33 938 0 0,1 1 0 0 0,0 0 0 0 0,1 0 0 0 0,0-1 0 0 0,0 1 0 0 0,0 1 0 0 0,7-10 0 0 0,-10 15 145 0 0,0 1 1 0 0,0 0-1 0 0,0 0 0 0 0,1 0 0 0 0,-1 0 0 0 0,0-1 0 0 0,0 1 0 0 0,0 0 1 0 0,0 0-1 0 0,1 0 0 0 0,-1 0 0 0 0,0 0 0 0 0,0 0 0 0 0,0 0 1 0 0,1 0-1 0 0,-1-1 0 0 0,0 1 0 0 0,0 0 0 0 0,0 0 0 0 0,1 0 0 0 0,-1 0 1 0 0,0 0-1 0 0,0 0 0 0 0,0 0 0 0 0,1 0 0 0 0,-1 0 0 0 0,0 0 1 0 0,0 1-1 0 0,0-1 0 0 0,1 0 0 0 0,-1 0 0 0 0,0 0 0 0 0,0 0 1 0 0,0 0-1 0 0,1 0 0 0 0,-1 0 0 0 0,0 0 0 0 0,0 0 0 0 0,0 1 0 0 0,0-1 1 0 0,1 0-1 0 0,-1 0 0 0 0,7 13 951 0 0,2 18 538 0 0,-9-29-1373 0 0,3 10-11 0 0,20 65 886 0 0,-20-69-1600 0 0,-1-1 1 0 0,2 0-1 0 0,-1 0 0 0 0,1-1 0 0 0,0 1 1 0 0,1-1-1 0 0,0 0 0 0 0,6 7 0 0 0,-11-13 419 0 0,1 1-1 0 0,-1-1 0 0 0,0 0 0 0 0,0 1 1 0 0,0-1-1 0 0,1 0 0 0 0,-1 1 0 0 0,0-1 0 0 0,1 0 1 0 0,-1 0-1 0 0,0 1 0 0 0,1-1 0 0 0,-1 0 1 0 0,0 0-1 0 0,1 0 0 0 0,-1 0 0 0 0,0 1 0 0 0,1-1 1 0 0,-1 0-1 0 0,0 0 0 0 0,1 0 0 0 0,-1 0 1 0 0,1 0-1 0 0,-1 0 0 0 0,0 0 0 0 0,1 0 0 0 0,-1 0 1 0 0,1 0-1 0 0,-1 0 0 0 0,0 0 0 0 0,1 0 1 0 0,-1 0-1 0 0,0-1 0 0 0,1 1 0 0 0,-1 0 0 0 0,1 0 1 0 0,-1 0-1 0 0,0 0 0 0 0,0-1 0 0 0,1 1 1 0 0,-1 0-1 0 0,0 0 0 0 0,1-1 0 0 0,-1 1 0 0 0,0 0 1 0 0,0-1-1 0 0,1 1 0 0 0,-1-1 0 0 0,3-8-4015 0 0</inkml:trace>
  <inkml:trace contextRef="#ctx0" brushRef="#br0" timeOffset="1">253 0 8178 0 0,'4'2'7986'0'0,"0"11"-5529"0"0,-1 11-1314 0 0,3 38 233 0 0,15 134-180 0 0,-14-154-4903 0 0,14 43 0 0 0,-21-84 3563 0 0,0-1-164 0 0,0 1 1 0 0,0 0 0 0 0,0 0 0 0 0,0 0 0 0 0,1 0 0 0 0,-1 0 0 0 0,0 0-1 0 0,1-1 1 0 0,-1 1 0 0 0,1 0 0 0 0,-1 0 0 0 0,0-1 0 0 0,1 1 0 0 0,0 0 0 0 0,-1 0-1 0 0,1-1 1 0 0,-1 1 0 0 0,1-1 0 0 0,0 1 0 0 0,-1 0 0 0 0,1-1 0 0 0,0 1 0 0 0,0-1-1 0 0,0 0 1 0 0,1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4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5881 0 0,'0'0'129'0'0,"0"0"1"0"0,0 0-1 0 0,0 0 0 0 0,0 0 0 0 0,0-1 1 0 0,0 1-1 0 0,0 0 0 0 0,0 0 0 0 0,-1 0 1 0 0,1-1-1 0 0,0 1 0 0 0,0 0 0 0 0,2-3 2844 0 0,-2 3-2844 0 0,1 0 0 0 0,-1-1 0 0 0,0 1 1 0 0,0 0-1 0 0,0 0 0 0 0,0 0 0 0 0,1 0 1 0 0,-1 0-1 0 0,0 0 0 0 0,0 0 0 0 0,0 0 1 0 0,0 0-1 0 0,1 0 0 0 0,-1 0 0 0 0,0 0 0 0 0,0 0 1 0 0,0 0-1 0 0,0 0 0 0 0,2 1 1551 0 0,-1 0-1550 0 0,21 11 1559 0 0,24 22-2086 0 0,-37-26 527 0 0,35 34 369 0 0,-24-10 1741 0 0,-19-29-2074 0 0,-1-1 0 0 0,0 0 0 0 0,0 1 0 0 0,0-1 0 0 0,0 1 0 0 0,0-1 0 0 0,0 1 0 0 0,-1-1 0 0 0,1 0 0 0 0,-1 1 0 0 0,1-1 0 0 0,-1 0 0 0 0,0 0 0 0 0,0 1 0 0 0,0-1 0 0 0,-1 0 0 0 0,1 0 0 0 0,0 0 0 0 0,-1 0 0 0 0,1 0 0 0 0,-4 2 0 0 0,-39 38 100 0 0,42-40-207 0 0,-67 46-1475 0 0,68-47 1109 0 0,1 0 1 0 0,0 0-1 0 0,-1 0 1 0 0,1-1-1 0 0,0 1 1 0 0,-1 0 0 0 0,1 0-1 0 0,0 0 1 0 0,0 0-1 0 0,0 0 1 0 0,0 0 0 0 0,0 0-1 0 0,0-1 1 0 0,0 1-1 0 0,0 0 1 0 0,0 0-1 0 0,0 0 1 0 0,0 0 0 0 0,1 0-1 0 0,-1 0 1 0 0,0-1-1 0 0,1 1 1 0 0,-1 0-1 0 0,1 0 1 0 0,-1 0 0 0 0,1-1-1 0 0,-1 1 1 0 0,1 0-1 0 0,-1-1 1 0 0,1 1-1 0 0,-1 0 1 0 0,1-1 0 0 0,0 1-1 0 0,0-1 1 0 0,-1 1-1 0 0,1-1 1 0 0,0 1-1 0 0,1 0 1 0 0,8 4-5767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52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7386 0 0,'2'6'8621'0'0,"3"23"-6069"0"0,0 17-1144 0 0,6 44-372 0 0,-8-75-1908 0 0,0-1-1 0 0,1 0 1 0 0,11 28 0 0 0,-9-35-3194 0 0,0-20-7326 0 0</inkml:trace>
  <inkml:trace contextRef="#ctx0" brushRef="#br0" timeOffset="1">74 56 10538 0 0,'-1'-2'240'0'0,"1"1"1"0"0,-1-1-1 0 0,1 1 0 0 0,-1-1 0 0 0,1 0 0 0 0,0 1 0 0 0,-1-1 0 0 0,1 0 1 0 0,0 1-1 0 0,0-1 0 0 0,0 1 0 0 0,0-1 0 0 0,1 0 0 0 0,-1 1 0 0 0,0-1 0 0 0,1 0 1 0 0,-1 1-1 0 0,1-1 0 0 0,-1 1 0 0 0,1-1 0 0 0,0 1 0 0 0,-1-1 0 0 0,1 1 1 0 0,0 0-1 0 0,0-1 0 0 0,0 1 0 0 0,0 0 0 0 0,1 0 0 0 0,1-2 0 0 0,0 1-89 0 0,0 1 0 0 0,0 0-1 0 0,0 0 1 0 0,0 0-1 0 0,0 0 1 0 0,0 1-1 0 0,0-1 1 0 0,1 1-1 0 0,-1 0 1 0 0,0 0-1 0 0,0 0 1 0 0,0 0-1 0 0,1 1 1 0 0,4 0-1 0 0,0 0-68 0 0,-1 1 1 0 0,1-1-1 0 0,-1 1 0 0 0,0 1 0 0 0,0-1 0 0 0,0 1 0 0 0,0 1 1 0 0,0-1-1 0 0,-1 1 0 0 0,1 0 0 0 0,-1 1 0 0 0,0-1 1 0 0,0 1-1 0 0,-1 1 0 0 0,1-1 0 0 0,-1 1 0 0 0,0 0 0 0 0,-1 0 1 0 0,1 0-1 0 0,-1 0 0 0 0,-1 1 0 0 0,1 0 0 0 0,-1 0 0 0 0,0 0 1 0 0,3 14-1 0 0,7 43-2881 0 0,-10 0-5490 0 0,-4-34 1273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6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7522 0 0,'-1'1'406'0'0,"0"1"0"0"0,-1-1 0 0 0,1 0 1 0 0,0 1-1 0 0,-1-1 0 0 0,1 0 0 0 0,0 1 1 0 0,0 0-1 0 0,0-1 0 0 0,1 1 1 0 0,-1-1-1 0 0,0 1 0 0 0,0 0 0 0 0,0 2 1 0 0,-3 31 2175 0 0,5-21-1912 0 0,1 0 0 0 0,5 25 0 0 0,-6-36-634 0 0,1 0-1 0 0,0 0 1 0 0,-1 0 0 0 0,1 0 0 0 0,0-1-1 0 0,0 1 1 0 0,0-1 0 0 0,1 1 0 0 0,-1-1-1 0 0,1 0 1 0 0,-1 1 0 0 0,1-1 0 0 0,0-1-1 0 0,0 1 1 0 0,0 0 0 0 0,0-1 0 0 0,0 1-1 0 0,0-1 1 0 0,0 0 0 0 0,0 0 0 0 0,6 1-1 0 0,2 1-81 0 0,0-1 0 0 0,0 0-1 0 0,0-1 1 0 0,0 0-1 0 0,14-1 1 0 0,-24 0 16 0 0,1 0 1 0 0,-1 0-1 0 0,1 0 0 0 0,-1-1 0 0 0,1 1 1 0 0,-1 0-1 0 0,1-1 0 0 0,-1 1 0 0 0,0 0 1 0 0,1-1-1 0 0,-1 0 0 0 0,0 1 0 0 0,1-1 1 0 0,-1 0-1 0 0,0 0 0 0 0,0 1 0 0 0,1-1 1 0 0,-1 0-1 0 0,0 0 0 0 0,0 0 0 0 0,0-1 1 0 0,0 1-1 0 0,1-2 0 0 0,-1 1-2 0 0,-1-1-1 0 0,1 1 1 0 0,-1 0-1 0 0,0 0 0 0 0,1 0 1 0 0,-1 0-1 0 0,0-1 1 0 0,0 1-1 0 0,-1 0 1 0 0,1 0-1 0 0,0 0 1 0 0,-1-1-1 0 0,1 1 1 0 0,-2-2-1 0 0,-3-8 18 0 0,0 0 0 0 0,-1 1 0 0 0,0-1 0 0 0,-10-12-1 0 0,-22-21 486 0 0,36 43-404 0 0,1 0 0 0 0,-1 0 0 0 0,0 1 0 0 0,0-1 0 0 0,0 1 0 0 0,0-1 0 0 0,-1 1 0 0 0,1 0 0 0 0,0 0 0 0 0,0-1 0 0 0,-1 2 0 0 0,1-1 0 0 0,-1 0 0 0 0,1 0 0 0 0,-1 1 0 0 0,1 0 0 0 0,-1-1 0 0 0,1 1 0 0 0,-1 0-1 0 0,-3 0 1 0 0,5 1-65 0 0,-1-1-1 0 0,1 1 1 0 0,0 0 0 0 0,0-1-1 0 0,-1 1 1 0 0,1 0-1 0 0,0 0 1 0 0,0 0-1 0 0,0 0 1 0 0,0 0-1 0 0,0 0 1 0 0,0 0-1 0 0,1 0 1 0 0,-1 0-1 0 0,0 0 1 0 0,0 0-1 0 0,1 1 1 0 0,-1-1-1 0 0,1 0 1 0 0,-1 0-1 0 0,1 1 1 0 0,-1-1-1 0 0,1 0 1 0 0,0 1-1 0 0,0-1 1 0 0,-1 1-1 0 0,1-1 1 0 0,0 0-1 0 0,1 1 1 0 0,-1-1-1 0 0,0 0 1 0 0,0 1 0 0 0,0-1-1 0 0,1 1 1 0 0,-1-1-1 0 0,2 3 1 0 0,10 24-2771 0 0,4-10-4166 0 0,-4-11 738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11354 0 0,'1'4'8138'0'0,"4"17"-5417"0"0,-1 8-1957 0 0,22 120 2165 0 0,-6-75-4359 0 0,7-6-3758 0 0,-21-57-198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7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27 8234 0 0,'-2'2'426'0'0,"-1"-1"-1"0"0,1 1 1 0 0,-1 0 0 0 0,1 0 0 0 0,0-1-1 0 0,0 1 1 0 0,0 1 0 0 0,0-1 0 0 0,0 0-1 0 0,1 0 1 0 0,-1 1 0 0 0,1-1 0 0 0,-1 1-1 0 0,1 0 1 0 0,0-1 0 0 0,0 1 0 0 0,0 0-1 0 0,0-1 1 0 0,0 1 0 0 0,0 5 0 0 0,1-3-247 0 0,0 0 0 0 0,0 0 0 0 0,1 0 0 0 0,-1 0 0 0 0,1 0 0 0 0,0 0 0 0 0,1 0 0 0 0,-1 0 0 0 0,1 0 0 0 0,0 0-1 0 0,3 5 1 0 0,-1-3-330 0 0,0-1 0 0 0,0 0 0 0 0,0-1 0 0 0,0 1 0 0 0,1-1 0 0 0,0 0 0 0 0,0 0 0 0 0,7 5 0 0 0,-9-8 46 0 0,1 1-1 0 0,-1-1 1 0 0,0 0-1 0 0,1-1 1 0 0,-1 1 0 0 0,1 0-1 0 0,-1-1 1 0 0,1 0 0 0 0,0 0-1 0 0,0 0 1 0 0,-1 0-1 0 0,1-1 1 0 0,0 0 0 0 0,6 0-1 0 0,-8 0 83 0 0,0 0-1 0 0,0 0 1 0 0,0-1-1 0 0,0 1 0 0 0,0-1 1 0 0,0 1-1 0 0,0-1 1 0 0,0 0-1 0 0,0 0 1 0 0,0 0-1 0 0,0 0 0 0 0,-1 0 1 0 0,1 0-1 0 0,0 0 1 0 0,-1-1-1 0 0,1 1 1 0 0,-1 0-1 0 0,0-1 1 0 0,1 0-1 0 0,-1 1 0 0 0,0-1 1 0 0,0 0-1 0 0,0 1 1 0 0,0-1-1 0 0,0 0 1 0 0,0 0-1 0 0,-1 0 1 0 0,1 0-1 0 0,-1 0 0 0 0,1 0 1 0 0,-1 0-1 0 0,0 0 1 0 0,0 0-1 0 0,1 0 1 0 0,-1 0-1 0 0,-1 0 1 0 0,1 0-1 0 0,0 0 0 0 0,0 0 1 0 0,-2-3-1 0 0,1-3 133 0 0,-1 0-1 0 0,-1-1 1 0 0,1 1-1 0 0,-1 1 1 0 0,-1-1-1 0 0,1 0 1 0 0,-1 1-1 0 0,-8-12 1 0 0,4 10-61 0 0,0 0 1 0 0,0 0 0 0 0,-15-11-1 0 0,19 16-56 0 0,0 1 0 0 0,-1 0 0 0 0,1 0 0 0 0,-1 1 0 0 0,0-1 0 0 0,0 1 0 0 0,0 0 0 0 0,0 0 1 0 0,0 1-1 0 0,-7-2 0 0 0,11 3-58 0 0,0 0 0 0 0,0 0 1 0 0,0 0-1 0 0,1 0 1 0 0,-1 0-1 0 0,0 0 1 0 0,0 0-1 0 0,0 0 0 0 0,1 0 1 0 0,-1 0-1 0 0,0 1 1 0 0,0-1-1 0 0,1 0 0 0 0,-1 0 1 0 0,0 1-1 0 0,0-1 1 0 0,1 1-1 0 0,-1-1 1 0 0,0 1-1 0 0,1-1 0 0 0,-1 1 1 0 0,1-1-1 0 0,-1 1 1 0 0,1-1-1 0 0,-1 1 1 0 0,1 0-1 0 0,-1-1 0 0 0,1 1 1 0 0,-1 0-1 0 0,1 0 1 0 0,0-1-1 0 0,-1 1 1 0 0,1 0-1 0 0,0 0 0 0 0,0-1 1 0 0,0 1-1 0 0,0 0 1 0 0,0 0-1 0 0,-1 0 1 0 0,2 1-1 0 0,2 33-5918 0 0,2-17 950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7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12603 0 0,'3'7'1944'0'0,"1"5"-848"0"0,-1 4-279 0 0,1 2-89 0 0,-2 2-272 0 0,0 2-224 0 0,0-1-160 0 0,2 1-248 0 0,-1-1-592 0 0,1-1-1049 0 0,1-3-1231 0 0,-3-1-785 0 0,1-1-1936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8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12763 0 0,'-6'7'1017'0'0,"1"-1"0"0"0,0 1 1 0 0,0 0-1 0 0,1 0 0 0 0,-5 10 1 0 0,-8 13-990 0 0,11-19-2883 0 0,14-15-1875 0 0,10-6 4108 0 0,31-20-1778 0 0,-39 23 718 0 0,0 0 1 0 0,21-11-1 0 0,-27 17 1651 0 0,0-1 1 0 0,0 1-1 0 0,0 0 1 0 0,0 0-1 0 0,0 0 0 0 0,0 1 1 0 0,6-1-1 0 0,-10 2 236 0 0,1-1-1 0 0,-1 1 1 0 0,1-1-1 0 0,-1 0 1 0 0,0 1-1 0 0,1 0 1 0 0,-1-1 0 0 0,0 1-1 0 0,0-1 1 0 0,0 1-1 0 0,1-1 1 0 0,-1 1-1 0 0,0-1 1 0 0,0 1 0 0 0,0 0-1 0 0,0-1 1 0 0,0 1-1 0 0,0-1 1 0 0,0 1-1 0 0,0 0 1 0 0,0-1-1 0 0,0 1 1 0 0,0-1 0 0 0,0 1-1 0 0,-1 0 1 0 0,1-1-1 0 0,0 1 1 0 0,0-1-1 0 0,-1 1 1 0 0,1 0 0 0 0,-10 33 2075 0 0,4-15-2157 0 0,4-9-16 0 0,0 0 0 0 0,1 0 0 0 0,0 1 0 0 0,1 16 1 0 0,7-42 2466 0 0,-5 11-2595 0 0,1 0 0 0 0,0 0 0 0 0,1 0 0 0 0,-1 0-1 0 0,1 0 1 0 0,0 1 0 0 0,0-1 0 0 0,0 1 0 0 0,7-4 0 0 0,-8 6-191 0 0,0 1 0 0 0,0-1 0 0 0,0 1 0 0 0,0 0 0 0 0,1 0 0 0 0,-1 0 0 0 0,0 0-1 0 0,0 1 1 0 0,0-1 0 0 0,3 2 0 0 0,19 5-5022 0 0,-14-2 479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8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10314 0 0,'-10'5'1259'0'0,"1"0"-1"0"0,-1 0 0 0 0,1 1 1 0 0,0 1-1 0 0,-8 6 1 0 0,15-11-1204 0 0,0 0 0 0 0,1-1 1 0 0,-1 1-1 0 0,1 0 1 0 0,-1 0-1 0 0,1 0 0 0 0,0-1 1 0 0,0 2-1 0 0,0-1 0 0 0,0 0 1 0 0,0 0-1 0 0,0 0 0 0 0,0 0 1 0 0,1 1-1 0 0,-1-1 0 0 0,1 0 1 0 0,0 0-1 0 0,0 1 1 0 0,0-1-1 0 0,0 0 0 0 0,0 1 1 0 0,0-1-1 0 0,0 0 0 0 0,1 1 1 0 0,-1-1-1 0 0,1 0 0 0 0,0 0 1 0 0,-1 0-1 0 0,3 5 1 0 0,2-1-124 0 0,-1 1 0 0 0,1-1 1 0 0,0 0-1 0 0,0 0 1 0 0,0 0-1 0 0,1-1 1 0 0,0 0-1 0 0,0 0 0 0 0,12 7 1 0 0,-16-11 19 0 0,1 1 0 0 0,-1-1 0 0 0,1 0 0 0 0,0 0 0 0 0,0 0 0 0 0,0 0 0 0 0,0 0 1 0 0,0-1-1 0 0,0 1 0 0 0,0-1 0 0 0,-1 0 0 0 0,6 0 0 0 0,-6 0 19 0 0,0-1 1 0 0,0 1-1 0 0,0-1 1 0 0,-1 1-1 0 0,1-1 0 0 0,0 0 1 0 0,0 0-1 0 0,-1 0 1 0 0,1 0-1 0 0,-1 0 1 0 0,1 0-1 0 0,-1-1 1 0 0,1 1-1 0 0,-1 0 0 0 0,0-1 1 0 0,1 1-1 0 0,-1-1 1 0 0,0 1-1 0 0,0-1 1 0 0,0 0-1 0 0,1-2 0 0 0,-1 0 32 0 0,0 0 0 0 0,0-1-1 0 0,0 1 1 0 0,-1 0-1 0 0,1-1 1 0 0,-1 1-1 0 0,0-1 1 0 0,-1 1-1 0 0,1 0 1 0 0,-1-1 0 0 0,1 1-1 0 0,-1 0 1 0 0,-1-1-1 0 0,1 1 1 0 0,0 0-1 0 0,-1 0 1 0 0,0 0-1 0 0,0 0 1 0 0,-4-6 0 0 0,5 8-121 0 0,0 0 0 0 0,0 1 0 0 0,-1-1 0 0 0,1 0-1 0 0,0 0 1 0 0,0 1 0 0 0,-1-1 0 0 0,1 0 0 0 0,-1 1 0 0 0,0-1 0 0 0,1 1 0 0 0,-1 0 0 0 0,0 0 0 0 0,0 0 0 0 0,0 0 0 0 0,0 0 0 0 0,0 0 0 0 0,0 0 0 0 0,0 0 0 0 0,0 1 0 0 0,0-1 0 0 0,0 1 0 0 0,0 0 0 0 0,-1 0 0 0 0,1-1 0 0 0,0 1 0 0 0,0 1 0 0 0,0-1 0 0 0,0 0 0 0 0,-1 0 0 0 0,1 1 0 0 0,0-1 0 0 0,0 1 0 0 0,0 0 0 0 0,0 0 0 0 0,0 0 0 0 0,0 0 0 0 0,0 0 0 0 0,1 0 0 0 0,-4 2 0 0 0,-4 5-541 0 0,1 1 1 0 0,0-1-1 0 0,0 1 1 0 0,1 1-1 0 0,1-1 1 0 0,-1 1-1 0 0,2 0 1 0 0,-10 21-1 0 0,12-23 713 0 0,0-1 0 0 0,0 1 0 0 0,1 0-1 0 0,0 0 1 0 0,0 1 0 0 0,1-1 0 0 0,0 0 0 0 0,0 0-1 0 0,1 1 1 0 0,0-1 0 0 0,1 0 0 0 0,0 1 0 0 0,2 9 0 0 0,-2-15 202 0 0,0 0 0 0 0,0-1 1 0 0,0 1-1 0 0,0-1 0 0 0,0 0 1 0 0,1 1-1 0 0,-1-1 0 0 0,1 0 1 0 0,0 0-1 0 0,-1 0 0 0 0,1 0 1 0 0,0 0-1 0 0,0 0 0 0 0,1 0 1 0 0,-1-1-1 0 0,0 1 0 0 0,4 1 1 0 0,-1-1-4 0 0,0 0 0 0 0,-1-1-1 0 0,1 0 1 0 0,0 0 0 0 0,0 0 0 0 0,0 0 0 0 0,0-1 0 0 0,0 0 0 0 0,5 0 0 0 0,11-3-679 0 0,-1 0 0 0 0,0-1 0 0 0,34-12 0 0 0,-44 13-439 0 0,13-5-2704 0 0,-1 2-2001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8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15891 0 0,'11'37'985'0'0,"-1"0"-1"0"0,-2 1 1 0 0,5 77 0 0 0,-14-100-3609 0 0,-6-25 459 0 0,-5-24 732 0 0,10 22 1313 0 0,0 1-1 0 0,1 0 0 0 0,1-1 1 0 0,-1 1-1 0 0,4-23 0 0 0,-3 31 182 0 0,1 0-1 0 0,-1 0 0 0 0,1 1 0 0 0,0-1 1 0 0,0 0-1 0 0,0 0 0 0 0,0 1 1 0 0,0-1-1 0 0,1 1 0 0 0,-1-1 1 0 0,1 1-1 0 0,3-4 0 0 0,-3 5 19 0 0,-1 0 0 0 0,0 0 0 0 0,1 0-1 0 0,-1 0 1 0 0,1 0 0 0 0,0 1 0 0 0,-1-1 0 0 0,1 1-1 0 0,-1-1 1 0 0,1 1 0 0 0,0-1 0 0 0,-1 1 0 0 0,1 0-1 0 0,0 0 1 0 0,0 0 0 0 0,-1 0 0 0 0,1 0 0 0 0,0 0-1 0 0,-1 1 1 0 0,1-1 0 0 0,0 1 0 0 0,-1-1 0 0 0,4 2-1 0 0,-3-1 0 0 0,1 0-1 0 0,-1 0 0 0 0,0 0 0 0 0,1 0 0 0 0,-1 0 0 0 0,0 1 1 0 0,0-1-1 0 0,0 1 0 0 0,0 0 0 0 0,0-1 0 0 0,-1 1 1 0 0,1 0-1 0 0,0 0 0 0 0,-1 0 0 0 0,1 0 0 0 0,-1 1 1 0 0,0-1-1 0 0,0 0 0 0 0,0 0 0 0 0,0 1 0 0 0,0-1 0 0 0,0 1 1 0 0,-1-1-1 0 0,1 1 0 0 0,-1-1 0 0 0,1 1 0 0 0,-1-1 1 0 0,0 1-1 0 0,0-1 0 0 0,0 1 0 0 0,-1 0 0 0 0,1-1 0 0 0,-1 1 1 0 0,1-1-1 0 0,-2 3 0 0 0,0 3-35 0 0,-1 0 0 0 0,1-1-1 0 0,-1 1 1 0 0,-1-1 0 0 0,0 0 0 0 0,0 0-1 0 0,0-1 1 0 0,0 1 0 0 0,-1-1 0 0 0,-6 6-1 0 0,9-10-78 0 0,0 1-61 0 0,-1-1 0 0 0,1 0 0 0 0,0 0 0 0 0,-1 1 0 0 0,1-1 0 0 0,-1-1-1 0 0,0 1 1 0 0,0 0 0 0 0,0-1 0 0 0,0 1 0 0 0,0-1 0 0 0,-4 1 0 0 0,42 1 395 0 0,28 0-184 0 0,-59-3-333 0 0,-1 0 1 0 0,1 0-1 0 0,-1-1 1 0 0,1 0-1 0 0,-1 0 1 0 0,1 0-1 0 0,-1 0 1 0 0,0 0-1 0 0,1 0 0 0 0,-1-1 1 0 0,0 0-1 0 0,0 0 1 0 0,0 0-1 0 0,4-3 1 0 0,-6 4-143 0 0,0 0-1 0 0,0 0 1 0 0,0-1 0 0 0,-1 1 0 0 0,1 0 0 0 0,0 0 0 0 0,-1 0-1 0 0,1-1 1 0 0,-1 1 0 0 0,1 0 0 0 0,-1-1 0 0 0,0 1 0 0 0,0 0-1 0 0,1-1 1 0 0,-1 1 0 0 0,0-1 0 0 0,0 1 0 0 0,0 0 0 0 0,0-1-1 0 0,-1-2 1 0 0,-2-9-4354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8970 0 0,'13'-2'4673'0'0,"2"-1"-3097"0"0,6-2-648 0 0,1-2-215 0 0,-1-2-169 0 0,3 1-328 0 0,1-1-168 0 0,1 1-40 0 0,-3 1-40 0 0,-7 4-56 0 0,-8 3-120 0 0,-7 5-600 0 0,-5 3-1057 0 0,-5 0-1496 0 0,-21-12-711 0 0,13 13-1194 0 0</inkml:trace>
  <inkml:trace contextRef="#ctx0" brushRef="#br0" timeOffset="1">91 181 8346 0 0,'0'3'3873'0'0,"2"0"-1489"0"0,0 0-720 0 0,2-2-527 0 0,3 1-449 0 0,2-2-368 0 0,-1-1-224 0 0,3 0-56 0 0,-1-3-88 0 0,0 1-184 0 0,2-1-336 0 0,-1 0-544 0 0,-1 1-785 0 0,-1-2-1039 0 0,-3 0-689 0 0,0-1-2000 0 0</inkml:trace>
  <inkml:trace contextRef="#ctx0" brushRef="#br0" timeOffset="2">226 0 4865 0 0,'0'3'1011'0'0,"0"27"7291"0"0,0 1-3972 0 0,9 120-4510 0 0,-2-92-5815 0 0,-8-59 5908 0 0,1 0 0 0 0,0 0 0 0 0,0 0-1 0 0,0-1 1 0 0,0 1 0 0 0,0 0 0 0 0,-1 0-1 0 0,1 0 1 0 0,0 0 0 0 0,0 0 0 0 0,0 0-1 0 0,-1-1 1 0 0,1 1 0 0 0,0 0 0 0 0,0 0-1 0 0,0 0 1 0 0,-1 0 0 0 0,1 0 0 0 0,0 0-1 0 0,0 0 1 0 0,0 0 0 0 0,-1 0 0 0 0,1 0-1 0 0,0 0 1 0 0,0 0 0 0 0,0 0 0 0 0,-1 0-1 0 0,1 0 1 0 0,0 0 0 0 0,0 0 0 0 0,-1 0-1 0 0,1 0 1 0 0,0 0 0 0 0,0 1 0 0 0,0-1-1 0 0,0 0 1 0 0,-1 0 0 0 0,1 0 0 0 0,0 0-1 0 0,0 0 1 0 0,0 1 0 0 0,0-1 0 0 0,-1 0 0 0 0,1 0-1 0 0,0 0 1 0 0,0 0 0 0 0,0 1 0 0 0,0-1-1 0 0,0 0 1 0 0,0 0 0 0 0,0 0 0 0 0,0 1-1 0 0,-1-1 1 0 0,1 0 0 0 0,0 0 0 0 0,0 0-1 0 0,0 1 1 0 0,0-1 0 0 0,0 0 0 0 0,0 0-1 0 0,0 1 1 0 0,0-1 0 0 0,1 0 0 0 0,-5-2-1127 0 0,-2 1-2874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7314 0 0,'-8'14'3344'0'0,"4"0"-703"0"0,-3 5-497 0 0,2-1-271 0 0,3-2-345 0 0,1 0-320 0 0,2-2-360 0 0,1-3-359 0 0,5-2-241 0 0,1 0-208 0 0,2-2-104 0 0,4-2-56 0 0,2-1-120 0 0,2-2-529 0 0,2-4-879 0 0,0-4-1289 0 0,0-3-1952 0 0,-1-3-2480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63 7938 0 0,'-4'-1'560'0'0,"0"0"0"0"0,0 1 0 0 0,0-1 0 0 0,0 1 0 0 0,0-1 0 0 0,0 1 0 0 0,0 0 0 0 0,0 1 0 0 0,0-1 1 0 0,0 1-1 0 0,0 0 0 0 0,0-1 0 0 0,0 2 0 0 0,-6 1 0 0 0,8-1-357 0 0,0-1 0 0 0,0 1 1 0 0,0-1-1 0 0,0 1 0 0 0,0 0 0 0 0,0 0 0 0 0,0 0 1 0 0,1 0-1 0 0,-1 0 0 0 0,1 0 0 0 0,0 0 1 0 0,0 0-1 0 0,-1 1 0 0 0,2-1 0 0 0,-1 1 0 0 0,0-1 1 0 0,0 0-1 0 0,1 1 0 0 0,-1-1 0 0 0,1 1 0 0 0,0-1 1 0 0,-1 1-1 0 0,1 0 0 0 0,1 4 0 0 0,0-2-219 0 0,0 0 0 0 0,0 0 0 0 0,0-1 0 0 0,1 1 0 0 0,-1 0 0 0 0,1 0 0 0 0,0-1 0 0 0,1 0 0 0 0,-1 1 0 0 0,1-1 0 0 0,0 0 0 0 0,0 0-1 0 0,0 0 1 0 0,1 0 0 0 0,-1-1 0 0 0,1 0 0 0 0,0 1 0 0 0,0-1 0 0 0,0 0 0 0 0,7 3 0 0 0,-9-5-13 0 0,0 0 0 0 0,0 0 0 0 0,0 0-1 0 0,0 0 1 0 0,0 0 0 0 0,0-1 0 0 0,1 1 0 0 0,-1 0 0 0 0,0-1 0 0 0,0 0-1 0 0,1 1 1 0 0,-1-1 0 0 0,0 0 0 0 0,1-1 0 0 0,-1 1 0 0 0,0 0 0 0 0,1 0 0 0 0,-1-1-1 0 0,0 0 1 0 0,0 1 0 0 0,1-1 0 0 0,-1 0 0 0 0,0 0 0 0 0,0 0 0 0 0,0 0-1 0 0,0 0 1 0 0,0-1 0 0 0,0 1 0 0 0,-1-1 0 0 0,1 1 0 0 0,0-1 0 0 0,-1 0 0 0 0,1 1-1 0 0,-1-1 1 0 0,0 0 0 0 0,1 0 0 0 0,-1 0 0 0 0,0 0 0 0 0,0 0 0 0 0,0 0-1 0 0,0-1 1 0 0,-1 1 0 0 0,1 0 0 0 0,0-4 0 0 0,0 2-36 0 0,0 0-1 0 0,0 0 1 0 0,-1 0 0 0 0,1 0-1 0 0,-1 0 1 0 0,0 0 0 0 0,0-1-1 0 0,0 1 1 0 0,-1 0-1 0 0,0 0 1 0 0,0 0 0 0 0,0 0-1 0 0,0 0 1 0 0,0 0 0 0 0,-1 0-1 0 0,-2-4 1 0 0,-3-4-827 0 0,-1 0 0 0 0,0 0 0 0 0,-14-14 0 0 0,-6-9-5189 0 0,24 29 3107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52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8954 0 0,'0'3'294'0'0,"0"0"0"0"0,0 0 0 0 0,0-1 0 0 0,1 1 0 0 0,-1 0 0 0 0,1 0 0 0 0,0 0 0 0 0,-1-1 0 0 0,1 1 0 0 0,0 0 0 0 0,1-1 0 0 0,-1 1 0 0 0,0-1 0 0 0,1 1 0 0 0,-1-1 0 0 0,1 0 0 0 0,4 4 0 0 0,-4-4-286 0 0,0 0 0 0 0,-1 0 0 0 0,1 0 0 0 0,0 0 0 0 0,-1 1 0 0 0,0-1 1 0 0,1 0-1 0 0,-1 1 0 0 0,0-1 0 0 0,0 1 0 0 0,0-1 0 0 0,-1 1 0 0 0,1-1 0 0 0,0 1 0 0 0,-1 0 1 0 0,0-1-1 0 0,0 1 0 0 0,1-1 0 0 0,-2 1 0 0 0,1 0 0 0 0,0-1 0 0 0,-2 6 0 0 0,-2 1-249 0 0,-8 19 227 0 0,12-27 7 0 0,-1-1 0 0 0,1 0 0 0 0,0 1 0 0 0,0-1 0 0 0,-1 1 0 0 0,1-1 0 0 0,0 1 0 0 0,0 0-1 0 0,0-1 1 0 0,0 1 0 0 0,0-1 0 0 0,0 1 0 0 0,0-1 0 0 0,0 1 0 0 0,0-1 0 0 0,0 1 0 0 0,0-1 0 0 0,0 1 0 0 0,0-1 0 0 0,1 1 0 0 0,-1-1-1 0 0,0 1 1 0 0,0-1 0 0 0,0 1 0 0 0,1-1 0 0 0,-1 1 0 0 0,0-1 0 0 0,1 1 0 0 0,-1-1 0 0 0,0 0 0 0 0,1 1 0 0 0,-1-1 0 0 0,1 0 0 0 0,-1 1-1 0 0,0-1 1 0 0,1 0 0 0 0,-1 1 0 0 0,1-1 0 0 0,-1 0 0 0 0,1 0 0 0 0,2 0 118 0 0,0-1 1 0 0,0 1-1 0 0,-1-1 0 0 0,1 0 1 0 0,-1 0-1 0 0,1 0 1 0 0,0-1-1 0 0,-1 1 0 0 0,0-1 1 0 0,3-1-1 0 0,8-5 471 0 0,-8 6-550 0 0,0 0-1 0 0,0 0 1 0 0,0 1-1 0 0,0 0 1 0 0,0 0 0 0 0,0 0-1 0 0,0 0 1 0 0,8 1-1 0 0,-9 0-986 0 0,0 0 0 0 0,0 1 0 0 0,-1 0-1 0 0,1 0 1 0 0,0 0 0 0 0,-1 0 0 0 0,7 3-1 0 0,-18-16-3651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30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5729 0 0,'0'-1'283'0'0,"0"1"0"0"0,0-1 1 0 0,1 1-1 0 0,-1 0 0 0 0,0-1 0 0 0,0 1 0 0 0,1-1 0 0 0,-1 1 0 0 0,0 0 0 0 0,1 0 1 0 0,-1-1-1 0 0,0 1 0 0 0,1 0 0 0 0,-1 0 0 0 0,1-1 0 0 0,-1 1 0 0 0,0 0 0 0 0,1 0 1 0 0,-1 0-1 0 0,1-1 0 0 0,-1 1 0 0 0,1 0 0 0 0,-1 0 0 0 0,1 0 0 0 0,-1 0 1 0 0,0 0-1 0 0,1 0 0 0 0,-1 0 0 0 0,1 0 0 0 0,-1 0 0 0 0,1 0 0 0 0,-1 1 0 0 0,1-1 1 0 0,0 0-1 0 0,8 16 3870 0 0,-2 32-2809 0 0,-6-42-761 0 0,1 31-52 0 0,-2-23-414 0 0,1 1 0 0 0,1-1 0 0 0,0 0 0 0 0,6 23 0 0 0,-7-34-180 0 0,0 0 0 0 0,0 0 0 0 0,0 0 1 0 0,1-1-1 0 0,-1 1 0 0 0,1-1 0 0 0,-1 1 0 0 0,1-1 1 0 0,0 0-1 0 0,0 1 0 0 0,0-1 0 0 0,0 0 0 0 0,0 0 1 0 0,1-1-1 0 0,-1 1 0 0 0,1 0 0 0 0,-1-1 0 0 0,1 1 1 0 0,-1-1-1 0 0,1 0 0 0 0,0 0 0 0 0,0 0 0 0 0,-1 0 1 0 0,1 0-1 0 0,0-1 0 0 0,0 1 0 0 0,6-1 1 0 0,-4 0-329 0 0,37 0-1589 0 0,-19-6-2676 0 0,-42 2-4388 0 0,7 4 5502 0 0</inkml:trace>
  <inkml:trace contextRef="#ctx0" brushRef="#br0" timeOffset="1">28 319 6969 0 0,'-1'13'3265'0'0,"2"2"-728"0"0,2 6-409 0 0,2 0-359 0 0,2-1-441 0 0,2 0-504 0 0,1-1-416 0 0,0-2-264 0 0,2-4-120 0 0,2-3-192 0 0,1-4-248 0 0,0-5-392 0 0,0-4-552 0 0,1-6-513 0 0,0-5-663 0 0,-3-7-889 0 0,-2-4-2464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30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12395 0 0,'11'4'270'0'0,"0"-1"1"0"0,1 0 0 0 0,0 0 0 0 0,-1-1 0 0 0,1-1 0 0 0,0 0-1 0 0,0 0 1 0 0,0-1 0 0 0,0-1 0 0 0,0 0 0 0 0,0 0 0 0 0,21-7-1 0 0,-46 2 146 0 0,-10 1-1170 0 0,15 4 632 0 0,-1 0 0 0 0,1 0 0 0 0,0 1 0 0 0,0 0 0 0 0,-1 1 0 0 0,1 0 0 0 0,-16 3 0 0 0,22-3 255 0 0,-1 0 0 0 0,1 0 0 0 0,-1 0 0 0 0,1 0 0 0 0,-1 1 0 0 0,1-1 0 0 0,0 1 0 0 0,0-1 0 0 0,0 1 0 0 0,0 0 0 0 0,0 0 0 0 0,0 0 0 0 0,0 0 0 0 0,1 0 0 0 0,-1 0 0 0 0,1 1-1 0 0,0-1 1 0 0,-1 0 0 0 0,1 1 0 0 0,0-1 0 0 0,0 1 0 0 0,1-1 0 0 0,-1 1 0 0 0,0 0 0 0 0,1-1 0 0 0,0 1 0 0 0,-1 5 0 0 0,1-1 130 0 0,1 0 0 0 0,-1 1 1 0 0,1-1-1 0 0,0 0 0 0 0,1 0 1 0 0,0 0-1 0 0,0 0 0 0 0,1 0 1 0 0,-1-1-1 0 0,1 1 0 0 0,1-1 0 0 0,-1 1 1 0 0,7 7-1 0 0,-8-11-403 0 0,1 1 0 0 0,0-1 0 0 0,0 1 0 0 0,0-1 0 0 0,1 0 0 0 0,-1 0 0 0 0,1 0 0 0 0,-1 0 0 0 0,1-1 0 0 0,0 0 0 0 0,0 1 0 0 0,0-1 0 0 0,0-1 0 0 0,1 1 0 0 0,-1-1 0 0 0,0 1 0 0 0,1-1-1 0 0,-1-1 1 0 0,1 1 0 0 0,-1-1 0 0 0,10 1 0 0 0,-14-2 92 0 0,0 1 0 0 0,0 0-1 0 0,1 0 1 0 0,-1 0-1 0 0,0 0 1 0 0,1 0-1 0 0,-1 0 1 0 0,0 0 0 0 0,0 0-1 0 0,1 0 1 0 0,-1 0-1 0 0,0 0 1 0 0,0 0-1 0 0,1 0 1 0 0,-1 0 0 0 0,0 0-1 0 0,0 0 1 0 0,1 0-1 0 0,-1 1 1 0 0,0-1-1 0 0,0 0 1 0 0,1 0 0 0 0,-1 0-1 0 0,0 0 1 0 0,0 0-1 0 0,1 1 1 0 0,-1-1 0 0 0,0 0-1 0 0,0 0 1 0 0,0 0-1 0 0,0 1 1 0 0,1-1-1 0 0,-1 0 1 0 0,0 0 0 0 0,0 0-1 0 0,0 1 1 0 0,0-1-1 0 0,0 0 1 0 0,0 0-1 0 0,0 1 1 0 0,1-1 0 0 0,-7 15-220 0 0,-23 20 1550 0 0,21-25-1342 0 0,5-6 137 0 0,0 1 0 0 0,0 1 0 0 0,0-1-1 0 0,0 0 1 0 0,1 1 0 0 0,-3 7-1 0 0,5-12-47 0 0,-1 0 0 0 0,1 0-1 0 0,0 0 1 0 0,-1 1 0 0 0,1-1-1 0 0,0 0 1 0 0,0 0-1 0 0,0 0 1 0 0,-1 1 0 0 0,1-1-1 0 0,0 0 1 0 0,1 0 0 0 0,-1 0-1 0 0,0 1 1 0 0,0-1 0 0 0,0 0-1 0 0,1 0 1 0 0,-1 0-1 0 0,1 0 1 0 0,-1 0 0 0 0,1 1-1 0 0,-1-1 1 0 0,1 0 0 0 0,0 0-1 0 0,-1 0 1 0 0,1 0 0 0 0,0-1-1 0 0,0 1 1 0 0,0 0-1 0 0,-1 0 1 0 0,1 0 0 0 0,0-1-1 0 0,0 1 1 0 0,0 0 0 0 0,1-1-1 0 0,-1 1 1 0 0,0-1 0 0 0,1 1-1 0 0,1-1-99 0 0,0-1 1 0 0,-1 1-1 0 0,1-1 0 0 0,-1 0 0 0 0,0 0 0 0 0,1 0 0 0 0,-1 0 1 0 0,0 0-1 0 0,0-1 0 0 0,1 1 0 0 0,-1-1 0 0 0,0 0 1 0 0,0 1-1 0 0,-1-1 0 0 0,1 0 0 0 0,0 0 0 0 0,0 0 0 0 0,1-3 1 0 0,9-7-427 0 0,30-19-3535 0 0,-13 13-2781 0 0,-18 12 2100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31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11402 0 0,'0'3'6618'0'0,"1"2"-4810"0"0,0 3-503 0 0,1 3-601 0 0,-1 3-392 0 0,0 3-168 0 0,1 3-128 0 0,-1 1-216 0 0,0 3-464 0 0,0-1-601 0 0,-1-1-823 0 0,0 0-697 0 0,-1-1-479 0 0,-1-3-369 0 0,8 10-1800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3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91 5441 0 0,'3'11'1942'0'0,"3"16"2570"0"0,-5-27-4424 0 0,-1 1 1 0 0,0-1 0 0 0,0 1 0 0 0,0 0-1 0 0,0-1 1 0 0,0 1 0 0 0,1-1 0 0 0,-1 1-1 0 0,0 0 1 0 0,0-1 0 0 0,0 1-1 0 0,-1-1 1 0 0,1 1 0 0 0,0 0 0 0 0,0-1-1 0 0,0 1 1 0 0,0-1 0 0 0,0 1 0 0 0,-1 0-1 0 0,1-1 1 0 0,0 1 0 0 0,-1-1-1 0 0,1 1 1 0 0,0-1 0 0 0,-1 1 0 0 0,1-1-1 0 0,-1 1 1 0 0,0-1-109 0 0,1 0 0 0 0,-1-1 0 0 0,0 1 0 0 0,1 0-1 0 0,-1-1 1 0 0,1 1 0 0 0,-1-1 0 0 0,1 1 0 0 0,0 0 0 0 0,-1-1 0 0 0,1 1 0 0 0,-1-1-1 0 0,1 0 1 0 0,0 1 0 0 0,-1-1 0 0 0,1 1 0 0 0,0-1 0 0 0,0 1 0 0 0,0-1 0 0 0,-1 0-1 0 0,1 1 1 0 0,0-1 0 0 0,0 0 0 0 0,0 1 0 0 0,0-1 0 0 0,0 1 0 0 0,0-2 0 0 0,-2-18-684 0 0,2 14 647 0 0,0 0 1 0 0,1 0-1 0 0,0 0 0 0 0,0 0 0 0 0,0 0 0 0 0,1 1 1 0 0,0-1-1 0 0,0 0 0 0 0,0 1 0 0 0,1 0 1 0 0,0-1-1 0 0,4-5 0 0 0,-5 9 190 0 0,-1-1 0 0 0,0 2 0 0 0,1-1 1 0 0,-1 0-1 0 0,1 0 0 0 0,-1 0 0 0 0,1 1 0 0 0,0-1 1 0 0,0 1-1 0 0,0-1 0 0 0,0 1 0 0 0,0 0 0 0 0,0 0 0 0 0,0 0 1 0 0,1 0-1 0 0,-1 0 0 0 0,0 0 0 0 0,0 0 0 0 0,1 1 1 0 0,-1 0-1 0 0,0-1 0 0 0,1 1 0 0 0,-1 0 0 0 0,1 0 0 0 0,-1 0 1 0 0,0 0-1 0 0,1 0 0 0 0,-1 1 0 0 0,1-1 0 0 0,-1 1 1 0 0,0 0-1 0 0,5 1 0 0 0,-7-1-41 0 0,1-1 0 0 0,0 0 1 0 0,-1 1-1 0 0,1-1 0 0 0,0 0 0 0 0,-1 1 0 0 0,1-1 1 0 0,-1 1-1 0 0,1-1 0 0 0,0 1 0 0 0,-1-1 1 0 0,1 1-1 0 0,-1-1 0 0 0,0 1 0 0 0,1 0 0 0 0,-1-1 1 0 0,1 1-1 0 0,-1 0 0 0 0,0-1 0 0 0,0 1 0 0 0,1 0 1 0 0,-1 0-1 0 0,0-1 0 0 0,0 1 0 0 0,0 0 1 0 0,0 0-1 0 0,0-1 0 0 0,0 1 0 0 0,0 1 0 0 0,0 0-49 0 0,-1 0 0 0 0,0 0 0 0 0,0 0-1 0 0,0 0 1 0 0,0 0 0 0 0,0 0-1 0 0,0 0 1 0 0,0 0 0 0 0,0-1 0 0 0,-3 3-1 0 0,-38 33-1223 0 0,41-36 1178 0 0,0-1-69 0 0,0 1 1 0 0,0-1-1 0 0,0 1 0 0 0,0-1 0 0 0,1 1 0 0 0,-1-1 0 0 0,0 1 0 0 0,0-1 0 0 0,1 1 0 0 0,-1 0 0 0 0,1-1 1 0 0,-1 1-1 0 0,0 0 0 0 0,1 0 0 0 0,-1-1 0 0 0,1 1 0 0 0,0 0 0 0 0,-1 0 0 0 0,1 0 0 0 0,0 0 0 0 0,-1 1 1 0 0,19 9-5965 0 0,-16-10 5501 0 0,13 5-6037 0 0</inkml:trace>
  <inkml:trace contextRef="#ctx0" brushRef="#br0" timeOffset="1">278 12 21213 0 0,'5'3'1816'0'0,"0"1"-296"0"0,1 3-424 0 0,0 1-311 0 0,-4-1-321 0 0,-1 0-304 0 0,0-1-72 0 0,0 0-136 0 0,-1-2-224 0 0,0-2-408 0 0,-2 0-769 0 0,-33-14-14114 0 0,22 8 8753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34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8 8026 0 0,'-12'-3'1826'0'0,"-1"1"1"0"0,1 1 0 0 0,0 0-1 0 0,-1 0 1 0 0,-16 2 0 0 0,23 0-1542 0 0,0 1 1 0 0,0-1 0 0 0,1 1 0 0 0,-1 0-1 0 0,0 0 1 0 0,1 1 0 0 0,0 0 0 0 0,-1 0-1 0 0,1 0 1 0 0,0 0 0 0 0,1 1 0 0 0,-1 0-1 0 0,-6 6 1 0 0,4-1-232 0 0,1-1-1 0 0,-1 1 1 0 0,2 0-1 0 0,-1 1 1 0 0,1 0-1 0 0,0-1 1 0 0,1 2-1 0 0,0-1 0 0 0,1 0 1 0 0,0 1-1 0 0,1 0 1 0 0,0-1-1 0 0,1 1 1 0 0,0 0-1 0 0,0 13 1 0 0,1-11-110 0 0,0 0-1 0 0,1 0 1 0 0,1 0 0 0 0,0 0-1 0 0,0-1 1 0 0,1 1 0 0 0,1 0 0 0 0,0-1-1 0 0,1 0 1 0 0,0 0 0 0 0,1 0 0 0 0,11 16-1 0 0,-10-20-352 0 0,0 0 0 0 0,1 0 0 0 0,0 0 1 0 0,1-1-1 0 0,-1 0 0 0 0,2 0 0 0 0,11 6 0 0 0,43 15-7670 0 0,-38-20 984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35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22 7098 0 0,'0'-1'158'0'0,"-1"1"1"0"0,1-1 0 0 0,-1 1 0 0 0,1-1 0 0 0,0 1 0 0 0,0-1 0 0 0,-1 1 0 0 0,1-1 0 0 0,0 1 0 0 0,0-1-1 0 0,0 1 1 0 0,-1-1 0 0 0,1 0 0 0 0,0 1 0 0 0,0-1 0 0 0,0 1 0 0 0,0-1 0 0 0,0 1 0 0 0,0-1-1 0 0,0 0 1 0 0,0 1 0 0 0,1-1 0 0 0,-1 1 0 0 0,0-1 0 0 0,0 1 0 0 0,0-1 0 0 0,1 1 0 0 0,-1-1 0 0 0,0 1-1 0 0,0-1 1 0 0,1 1 0 0 0,-1-1 0 0 0,0 1 0 0 0,1-1 0 0 0,1 0 98 0 0,-1 1-1 0 0,1-1 1 0 0,-1 1 0 0 0,1 0-1 0 0,-1-1 1 0 0,1 1-1 0 0,-1 0 1 0 0,1 0 0 0 0,-1 0-1 0 0,1 0 1 0 0,0 0 0 0 0,2 1-1 0 0,44 13 3017 0 0,-37-9-3072 0 0,-1-1 1 0 0,1 1-1 0 0,-1 1 0 0 0,-1 0 0 0 0,1 0 0 0 0,-1 1 1 0 0,0 0-1 0 0,0 1 0 0 0,-1 0 0 0 0,0 0 0 0 0,0 1 1 0 0,-1 0-1 0 0,0 0 0 0 0,-1 1 0 0 0,0 0 0 0 0,0 0 0 0 0,-1 0 1 0 0,0 1-1 0 0,-1 0 0 0 0,0 0 0 0 0,-1 0 0 0 0,0 0 1 0 0,-1 0-1 0 0,0 1 0 0 0,-1-1 0 0 0,0 1 0 0 0,-1-1 1 0 0,0 1-1 0 0,-4 20 0 0 0,-1-8-341 0 0,-1 1 0 0 0,-1-1-1 0 0,-1 0 1 0 0,-1-1 0 0 0,-1 0 0 0 0,-2 0 0 0 0,-17 27 0 0 0,23-38-2316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3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9 5521 0 0,'-3'-2'473'0'0,"0"1"0"0"0,-1 0 0 0 0,1 0 0 0 0,-1 0 1 0 0,1 0-1 0 0,-1 0 0 0 0,1 1 0 0 0,-1-1 0 0 0,1 1 0 0 0,-1 0 0 0 0,1 0 0 0 0,-1 1 0 0 0,-3 0 0 0 0,1 0-5 0 0,0 1-1 0 0,-1 0 1 0 0,2 0 0 0 0,-1 1-1 0 0,0 0 1 0 0,-9 5-1 0 0,-2 5 15 0 0,0 0-1 0 0,1 1 0 0 0,-18 20 0 0 0,31-30-455 0 0,0-1-1 0 0,1 0 0 0 0,-1 1 1 0 0,1-1-1 0 0,-1 1 1 0 0,1 0-1 0 0,1 0 0 0 0,-1 0 1 0 0,0 0-1 0 0,1 0 0 0 0,0 0 1 0 0,0 0-1 0 0,0 0 0 0 0,0 1 1 0 0,1-1-1 0 0,0 0 1 0 0,0 1-1 0 0,0-1 0 0 0,0 0 1 0 0,1 0-1 0 0,-1 1 0 0 0,1-1 1 0 0,0 0-1 0 0,1 0 0 0 0,-1 0 1 0 0,1 0-1 0 0,-1 0 0 0 0,1 0 1 0 0,0 0-1 0 0,4 5 1 0 0,0-1-296 0 0,-1 0 0 0 0,2 0 0 0 0,-1-1 0 0 0,1 0 0 0 0,11 10 0 0 0,-10-11-1193 0 0,0 0 1 0 0,1 0-1 0 0,-1 0 1 0 0,18 6 0 0 0,-23-11 928 0 0,0 0 0 0 0,0 0 0 0 0,0 0 1 0 0,0-1-1 0 0,0 1 0 0 0,0-1 1 0 0,0 0-1 0 0,6 0 0 0 0,-4 0-213 0 0,15 1-2123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3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8322 0 0,'1'3'1130'0'0,"0"0"0"0"0,0 0 0 0 0,0 1 0 0 0,0-1-1 0 0,0 0 1 0 0,-1 1 0 0 0,1 4 0 0 0,-4 31 1278 0 0,-16 32-5994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0 4657 0 0,'-1'0'416'0'0,"1"1"-1"0"0,-1-1 1 0 0,1 0-1 0 0,-1 1 1 0 0,0-1-1 0 0,1 0 1 0 0,-1 1-1 0 0,1-1 1 0 0,-1 1 0 0 0,1-1-1 0 0,-1 1 1 0 0,1-1-1 0 0,-1 1 1 0 0,1-1-1 0 0,0 1 1 0 0,-1-1 0 0 0,1 1-1 0 0,0 0 1 0 0,-1 1-1 0 0,-1 16 2849 0 0,11 23-3119 0 0,-7-31 451 0 0,1 3-559 0 0,2 10-97 0 0,0-1 0 0 0,2 1 0 0 0,12 28 0 0 0,-17-49-965 0 0,-5-9 680 0 0,-7-13 334 0 0,9 17 46 0 0,-1 1 0 0 0,1 0 0 0 0,-1 1 0 0 0,0-1 0 0 0,0 0 0 0 0,0 0 0 0 0,0 1 0 0 0,0-1 0 0 0,0 1 0 0 0,0-1 0 0 0,0 1 0 0 0,-1 0 0 0 0,1 0 0 0 0,0 0 0 0 0,-1 0 0 0 0,1 1 0 0 0,-1-1 0 0 0,1 1 0 0 0,-1-1 0 0 0,1 1 0 0 0,-1 0 0 0 0,1 0 0 0 0,-1 0 0 0 0,0 0 0 0 0,1 0 0 0 0,-1 1 0 0 0,1-1 0 0 0,-1 1 0 0 0,1-1 0 0 0,0 1 0 0 0,-1 0 0 0 0,1 0 0 0 0,-4 3 0 0 0,2-1 6 0 0,0 0 0 0 0,0 0 0 0 0,0 0 0 0 0,1 1 0 0 0,-1-1-1 0 0,1 1 1 0 0,0 0 0 0 0,0 0 0 0 0,1 1 0 0 0,-1-1 0 0 0,1 0 0 0 0,0 1 0 0 0,0-1 0 0 0,1 1 0 0 0,-1 0-1 0 0,-1 8 1 0 0,-2 11 86 0 0,3-17 121 0 0,0-1 0 0 0,0 1-1 0 0,1-1 1 0 0,0 1 0 0 0,0 0 0 0 0,1-1 0 0 0,0 1 0 0 0,1 7 0 0 0,0-12-259 0 0,0 0-1 0 0,0 0 1 0 0,0 0 0 0 0,1-1-1 0 0,-1 1 1 0 0,0 0-1 0 0,1-1 1 0 0,0 1 0 0 0,-1-1-1 0 0,1 1 1 0 0,0-1 0 0 0,0 0-1 0 0,0 0 1 0 0,0 0-1 0 0,0 0 1 0 0,0 0 0 0 0,0 0-1 0 0,0 0 1 0 0,0-1-1 0 0,0 1 1 0 0,0-1 0 0 0,1 1-1 0 0,1-1 1 0 0,4 1-375 0 0,0 0 0 0 0,1-1 0 0 0,-1 0 0 0 0,0 0 1 0 0,8-2-1 0 0,-2-1-1583 0 0,0-1 1 0 0,-1 0 0 0 0,1-1 0 0 0,13-7 0 0 0,-8 4-2794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4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5001 0 0,'-22'45'8061'0'0,"18"-38"-7360"0"0,0 0-1 0 0,1 0 1 0 0,0 1-1 0 0,0-1 1 0 0,0 1 0 0 0,1 0-1 0 0,-3 13 1 0 0,5-19-673 0 0,1 0 0 0 0,-1-1 0 0 0,0 1 0 0 0,1-1 0 0 0,-1 1 0 0 0,1-1 0 0 0,0 1 0 0 0,0-1 0 0 0,-1 1 0 0 0,1-1 0 0 0,0 0 0 0 0,0 0 0 0 0,0 1 0 0 0,0-1 0 0 0,0 0 1 0 0,1 0-1 0 0,-1 0 0 0 0,0 0 0 0 0,0 0 0 0 0,1 0 0 0 0,-1 0 0 0 0,1 0 0 0 0,-1-1 0 0 0,1 1 0 0 0,-1-1 0 0 0,1 1 0 0 0,-1-1 0 0 0,1 1 0 0 0,-1-1 0 0 0,3 0 0 0 0,51 8 116 0 0,-53-8-137 0 0,10 0-533 0 0,0 0 1 0 0,0-1 0 0 0,19-5-1 0 0,-12 3-3113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52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76 5449 0 0,'0'2'454'0'0,"-1"0"-1"0"0,1-1 1 0 0,-1 1-1 0 0,1 0 1 0 0,0-1 0 0 0,0 1-1 0 0,0 0 1 0 0,0 0-1 0 0,0-1 1 0 0,0 1-1 0 0,0 0 1 0 0,0-1 0 0 0,1 1-1 0 0,-1 0 1 0 0,1-1-1 0 0,-1 1 1 0 0,1 0-1 0 0,1 1 1 0 0,0 0-209 0 0,0 0 1 0 0,0 0-1 0 0,0 0 0 0 0,1-1 0 0 0,-1 1 1 0 0,1-1-1 0 0,-1 1 0 0 0,6 2 1 0 0,-2-1-294 0 0,-1-1 1 0 0,1 0 0 0 0,0 0 0 0 0,0-1 0 0 0,0 0-1 0 0,0 0 1 0 0,0 0 0 0 0,0-1 0 0 0,0 0 0 0 0,7 1-1 0 0,-11-2 42 0 0,-1 0 0 0 0,1-1-1 0 0,0 1 1 0 0,0 0 0 0 0,-1 0-1 0 0,1-1 1 0 0,0 1 0 0 0,-1-1-1 0 0,1 0 1 0 0,-1 1-1 0 0,1-1 1 0 0,-1 0 0 0 0,1 0-1 0 0,-1 0 1 0 0,1 0 0 0 0,-1 0-1 0 0,0 0 1 0 0,1 0 0 0 0,-1 0-1 0 0,0-1 1 0 0,1-1-1 0 0,0 0 26 0 0,0 0-1 0 0,-1 0 0 0 0,0 0 0 0 0,1 0 1 0 0,-1-1-1 0 0,0 1 0 0 0,-1 0 0 0 0,1-1 0 0 0,0 1 1 0 0,-1-5-1 0 0,1 2 190 0 0,-1 0 1 0 0,-1 0-1 0 0,1 0 1 0 0,-1 1-1 0 0,0-1 1 0 0,0 0-1 0 0,0 0 1 0 0,-1 1 0 0 0,0-1-1 0 0,0 1 1 0 0,-1-1-1 0 0,-4-7 1 0 0,6 12-106 0 0,0-1 0 0 0,-1 0 1 0 0,1 1-1 0 0,-1-1 0 0 0,0 1 0 0 0,1-1 1 0 0,-1 1-1 0 0,0 0 0 0 0,0-1 1 0 0,0 1-1 0 0,0 0 0 0 0,0 0 1 0 0,0 1-1 0 0,0-1 0 0 0,0 0 1 0 0,0 1-1 0 0,0-1 0 0 0,0 1 0 0 0,-1 0 1 0 0,1 0-1 0 0,0-1 0 0 0,0 1 1 0 0,-1 1-1 0 0,1-1 0 0 0,0 0 1 0 0,0 1-1 0 0,0-1 0 0 0,0 1 0 0 0,0-1 1 0 0,0 1-1 0 0,-1 0 0 0 0,2 0 1 0 0,-1 0-1 0 0,0 0 0 0 0,0 0 1 0 0,-2 3-1 0 0,-1-1-194 0 0,1 0 0 0 0,-1 1 0 0 0,1 0 0 0 0,0 0 0 0 0,-6 9 0 0 0,7-8-744 0 0,0-1 0 0 0,0 1 0 0 0,1 0 0 0 0,-1 0 0 0 0,-2 8 0 0 0,2-3-6952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9474 0 0,'2'2'671'0'0,"1"1"0"0"0,-1-1 0 0 0,1-1 0 0 0,0 1 0 0 0,0 0 0 0 0,0-1 1 0 0,0 1-1 0 0,0-1 0 0 0,3 1 0 0 0,35 5 1523 0 0,-19-7-2191 0 0,35-4 0 0 0,-50 3-289 0 0,31-3-2141 0 0,-22-4-2741 0 0,-16 7 5095 0 0,-1 1 0 0 0,1-1 0 0 0,0 1 0 0 0,-1 0 0 0 0,1-1 0 0 0,0 1 0 0 0,-1-1 0 0 0,1 1 0 0 0,-1 0 0 0 0,1-1 0 0 0,-1 1 0 0 0,1 0 1 0 0,0 0-1 0 0,-1-1 0 0 0,1 1 0 0 0,-1 0 0 0 0,1 0 0 0 0,-1 0 0 0 0,1 0 0 0 0,-1 0 0 0 0,1-1 0 0 0,-1 1 0 0 0,0 0 0 0 0,1 0 0 0 0,-1 0 0 0 0,1 0 1 0 0,-2 1-1 0 0,-16-2 569 0 0,17 1-369 0 0,0 0 1 0 0,0 0 0 0 0,0 0-1 0 0,-1 0 1 0 0,1 0-1 0 0,0 1 1 0 0,0-1-1 0 0,0 0 1 0 0,0 1 0 0 0,0-1-1 0 0,-1 1 1 0 0,1-1-1 0 0,0 1 1 0 0,0 0-1 0 0,0 0 1 0 0,0-1 0 0 0,1 1-1 0 0,-1 0 1 0 0,0 0-1 0 0,0 0 1 0 0,0 0-1 0 0,1 0 1 0 0,-1 0 0 0 0,0 0-1 0 0,1 0 1 0 0,-2 2-1 0 0,2 0 38 0 0,0-1 0 0 0,0 1 0 0 0,-1-1 0 0 0,1 1-1 0 0,1-1 1 0 0,-1 1 0 0 0,0-1 0 0 0,1 1 0 0 0,-1-1 0 0 0,1 0 0 0 0,0 1-1 0 0,1 2 1 0 0,1 3-10 0 0,1 0 1 0 0,0 0-1 0 0,1-1 0 0 0,-1 0 0 0 0,1 0 0 0 0,11 11 0 0 0,-13-15-212 0 0,0 0 0 0 0,0-1 0 0 0,1 1 0 0 0,-1-1 0 0 0,0 0 0 0 0,1 0-1 0 0,-1-1 1 0 0,1 1 0 0 0,0-1 0 0 0,0 1 0 0 0,-1-1 0 0 0,1-1 0 0 0,0 1 0 0 0,0 0-1 0 0,0-1 1 0 0,0 0 0 0 0,0 0 0 0 0,7 0 0 0 0,-6-1-875 0 0,0-1 0 0 0,0 1 0 0 0,0-1 0 0 0,0 1 0 0 0,0-1 0 0 0,-1-1 0 0 0,1 1 1 0 0,7-6-1 0 0,0 0-3339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5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73 5089 0 0,'-2'0'238'0'0,"1"-1"-1"0"0,0 0 1 0 0,-1 1 0 0 0,1-1-1 0 0,0 0 1 0 0,0 0 0 0 0,-1 0-1 0 0,1 0 1 0 0,0 0-1 0 0,0 0 1 0 0,0 0 0 0 0,0 0-1 0 0,0 0 1 0 0,1 0 0 0 0,-1-1-1 0 0,0 1 1 0 0,0 0 0 0 0,1-1-1 0 0,-1 1 1 0 0,1 0 0 0 0,-1-1-1 0 0,1 1 1 0 0,0-1-1 0 0,0 1 1 0 0,-1-1 0 0 0,1 1-1 0 0,0-1 1 0 0,0 1 0 0 0,0-1-1 0 0,0 1 1 0 0,1-1 0 0 0,-1 1-1 0 0,0 0 1 0 0,1-1 0 0 0,-1 1-1 0 0,2-3 1 0 0,-1 2-57 0 0,0 0 1 0 0,1 0-1 0 0,-1 0 1 0 0,1 1-1 0 0,0-1 1 0 0,-1 0-1 0 0,1 1 1 0 0,0 0-1 0 0,0-1 1 0 0,0 1-1 0 0,0 0 1 0 0,0 0-1 0 0,0 0 1 0 0,1 0-1 0 0,-1 0 0 0 0,0 0 1 0 0,0 1-1 0 0,1-1 1 0 0,-1 1-1 0 0,0-1 1 0 0,1 1-1 0 0,3 0 1 0 0,0 1-28 0 0,-1-1 0 0 0,1 1 1 0 0,-1 0-1 0 0,1 0 0 0 0,-1 1 1 0 0,1 0-1 0 0,-1 0 0 0 0,0 0 1 0 0,0 0-1 0 0,0 1 0 0 0,0 0 0 0 0,-1 0 1 0 0,1 0-1 0 0,-1 1 0 0 0,0-1 1 0 0,0 1-1 0 0,0 0 0 0 0,0 0 1 0 0,-1 1-1 0 0,1-1 0 0 0,-1 1 0 0 0,0 0 1 0 0,3 8-1 0 0,5 11-245 0 0,-1 0-1 0 0,-2 1 1 0 0,11 49-1 0 0,-3-10-4229 0 0,-15-62 3941 0 0,-1-1 85 0 0,0-1 0 0 0,1 1 0 0 0,-1-1 1 0 0,1 1-1 0 0,-1 0 0 0 0,0-1 0 0 0,1 1 0 0 0,-1 0 0 0 0,0-1 1 0 0,0 1-1 0 0,0 0 0 0 0,1-1 0 0 0,-1 1 0 0 0,0 0 1 0 0,0-1-1 0 0,0 1 0 0 0,0 0 0 0 0,0-1 0 0 0,0 1 1 0 0,0 0-1 0 0,-1 0 0 0 0,1-1 0 0 0,0 1 0 0 0,0 0 0 0 0,0-1 1 0 0,-1 1-1 0 0,1-1 0 0 0,0 1 0 0 0,-1 0 0 0 0,1-1 1 0 0,0 1-1 0 0,-1-1 0 0 0,1 1 0 0 0,-2 0 0 0 0,5 5-4214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5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5961 0 0,'2'-2'5034'0'0,"1"8"-2546"0"0,4 10-297 0 0,4 83 1224 0 0,-10-72-3789 0 0,2-1-1 0 0,0 1 1 0 0,2-1 0 0 0,1 0 0 0 0,13 35 0 0 0,-12-48-1688 0 0,-7-13 1898 0 0,1 1 0 0 0,-1-1 0 0 0,0 0 1 0 0,0 0-1 0 0,0 1 0 0 0,0-1 0 0 0,1 0 0 0 0,-1 0 0 0 0,0 0 0 0 0,0 1 1 0 0,0-1-1 0 0,1 0 0 0 0,-1 0 0 0 0,0 0 0 0 0,0 0 0 0 0,0 1 0 0 0,1-1 1 0 0,-1 0-1 0 0,0 0 0 0 0,1 0 0 0 0,-1 0 0 0 0,0 0 0 0 0,0 0 0 0 0,1 0 0 0 0,-1 0 1 0 0,0 0-1 0 0,0 0 0 0 0,1 0 0 0 0,-1 0 0 0 0,0 0 0 0 0,1 0 0 0 0,-1 0 1 0 0,0 0-1 0 0,0 0 0 0 0,1 0 0 0 0,-1 0 0 0 0,0 0 0 0 0,0 0 0 0 0,1-1 1 0 0,-1 1-1 0 0,0 0 0 0 0,0 0 0 0 0,1 0 0 0 0,-1-1 0 0 0,4-5-4747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5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8242 0 0,'-2'6'856'0'0,"0"0"0"0"0,0 0 1 0 0,0 0-1 0 0,1 0 0 0 0,0 1 0 0 0,0 10 1 0 0,1-6-434 0 0,1-1 1 0 0,0 1-1 0 0,5 18 1 0 0,-4-19-440 0 0,1 0 0 0 0,0-1 0 0 0,1 1 0 0 0,0-1 1 0 0,1 0-1 0 0,-1 0 0 0 0,2 0 0 0 0,-1-1 0 0 0,11 12 0 0 0,-15-19 16 0 0,0 1 0 0 0,1-1 0 0 0,-1 1 0 0 0,1-1 0 0 0,-1 1 0 0 0,1-1 0 0 0,0 0 0 0 0,-1 0 0 0 0,1 0-1 0 0,0 0 1 0 0,0 0 0 0 0,0 0 0 0 0,0 0 0 0 0,0-1 0 0 0,0 1 0 0 0,0-1 0 0 0,0 0 0 0 0,0 1 0 0 0,0-1 0 0 0,0 0 0 0 0,0 0-1 0 0,0 0 1 0 0,4-1 0 0 0,-3 0 34 0 0,-1 0 0 0 0,1-1 0 0 0,0 1 1 0 0,-1-1-1 0 0,1 1 0 0 0,-1-1 0 0 0,0 0 0 0 0,1 0 0 0 0,-1 0 0 0 0,0 0 0 0 0,0-1 0 0 0,-1 1 0 0 0,1 0 0 0 0,2-6 1 0 0,1 0-44 0 0,-1 0 1 0 0,0-1 0 0 0,-1 1 0 0 0,0-1 0 0 0,0 0 0 0 0,-1 0 0 0 0,0-1 0 0 0,-1 1 0 0 0,1-18-1 0 0,-2 24-312 0 0,-1 0 0 0 0,0-1-1 0 0,0 1 1 0 0,0 0 0 0 0,0 0-1 0 0,0 0 1 0 0,-1 0 0 0 0,1 0-1 0 0,-1 0 1 0 0,0 0 0 0 0,0 1-1 0 0,0-1 1 0 0,0 0 0 0 0,0 1-1 0 0,-1 0 1 0 0,1 0 0 0 0,-1-1-1 0 0,0 2 1 0 0,1-1 0 0 0,-1 0-1 0 0,0 0 1 0 0,0 1 0 0 0,0 0-1 0 0,0-1 1 0 0,-1 1 0 0 0,1 0-1 0 0,0 1 1 0 0,0-1 0 0 0,-6 0-1 0 0,6 1 89 0 0,0-1-1 0 0,0 1 0 0 0,0 0 0 0 0,0 0 0 0 0,0 1 1 0 0,0-1-1 0 0,0 1 0 0 0,0-1 0 0 0,1 1 1 0 0,-1 0-1 0 0,0 0 0 0 0,0 0 0 0 0,0 0 0 0 0,-3 3 1 0 0,4-2 264 0 0,0-1-1 0 0,0 1 1 0 0,1 0 0 0 0,-1 0 0 0 0,0-1 0 0 0,1 1-1 0 0,-1 0 1 0 0,1 0 0 0 0,0 1 0 0 0,0-1 0 0 0,0 0-1 0 0,0 0 1 0 0,0 1 0 0 0,0-1 0 0 0,1 0 0 0 0,-1 1-1 0 0,1-1 1 0 0,-1 1 0 0 0,1 3 0 0 0,0-4 46 0 0,-1-1 0 0 0,1 0-1 0 0,0 0 1 0 0,0 1 0 0 0,0-1 0 0 0,0 0 0 0 0,0 0 0 0 0,0 0 0 0 0,0 1 0 0 0,0-1 0 0 0,1 0-1 0 0,-1 0 1 0 0,0 0 0 0 0,1 1 0 0 0,-1-1 0 0 0,1 0 0 0 0,-1 0 0 0 0,1 0 0 0 0,0 0 0 0 0,-1 0 0 0 0,1 0-1 0 0,0 0 1 0 0,0 0 0 0 0,-1 0 0 0 0,1 0 0 0 0,0-1 0 0 0,0 1 0 0 0,0 0 0 0 0,0-1 0 0 0,0 1-1 0 0,0 0 1 0 0,1-1 0 0 0,-1 1 0 0 0,2 0 0 0 0,2-1 353 0 0,0 0 0 0 0,0 0 0 0 0,1-1 0 0 0,-1 1-1 0 0,0-1 1 0 0,0 0 0 0 0,5-2 0 0 0,-7 1-369 0 0,0 1-1 0 0,0 0 1 0 0,0 1-1 0 0,1-1 1 0 0,-1 0 0 0 0,0 1-1 0 0,0 0 1 0 0,0 0-1 0 0,1 0 1 0 0,-1 0-1 0 0,0 0 1 0 0,0 1-1 0 0,0-1 1 0 0,4 2 0 0 0,-6-2-312 0 0,-1 1 1 0 0,1-1-1 0 0,-1 1 1 0 0,1-1-1 0 0,-1 0 1 0 0,0 1-1 0 0,1-1 1 0 0,-1 1-1 0 0,1 0 1 0 0,-1-1-1 0 0,0 1 1 0 0,1-1-1 0 0,-1 1 1 0 0,0 0-1 0 0,0-1 1 0 0,0 1-1 0 0,1 0 0 0 0,-1-1 1 0 0,0 1-1 0 0,0 0 1 0 0,0-1-1 0 0,0 1 1 0 0,0 0-1 0 0,0 0 1 0 0,-1 5-2811 0 0</inkml:trace>
  <inkml:trace contextRef="#ctx0" brushRef="#br0" timeOffset="1">120 252 2913 0 0,'5'15'602'0'0,"3"11"-806"0"0,-8-21 2114 0 0,-6-11 2858 0 0,6 5-4697 0 0,0 1 0 0 0,0 0 0 0 0,1-1 1 0 0,-1 1-1 0 0,0 0 0 0 0,0-1 0 0 0,1 1 0 0 0,-1 0 0 0 0,0-1 1 0 0,1 1-1 0 0,-1 0 0 0 0,0 0 0 0 0,1-1 0 0 0,-1 1 0 0 0,1 0 1 0 0,-1 0-1 0 0,0 0 0 0 0,1 0 0 0 0,-1-1 0 0 0,1 1 1 0 0,-1 0-1 0 0,0 0 0 0 0,1 0 0 0 0,-1 0 0 0 0,1 0 0 0 0,-1 0 1 0 0,1 0-1 0 0,-1 0 0 0 0,0 0 0 0 0,1 0 0 0 0,-1 0 0 0 0,1 1 1 0 0,25-3-279 0 0,-20 2 268 0 0,26-7-2315 0 0,-29 5 1464 0 0,0 1 0 0 0,0-1 0 0 0,0 1 0 0 0,0-1 0 0 0,0 0 0 0 0,0 0 0 0 0,3-4 0 0 0,-2 3-1732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6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5025 0 0,'2'6'2137'0'0,"1"0"-185"0"0,0 1-112 0 0,2-1-175 0 0,-1-1-377 0 0,2-1-488 0 0,0 1-288 0 0,2 0-160 0 0,-1 0-136 0 0,3-1-104 0 0,-1-1-80 0 0,1 0-128 0 0,1-2-368 0 0,0-2-688 0 0,-1-1-848 0 0,-1-4-961 0 0,-2-4 88 0 0,0-1-1648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6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24 8010 0 0,'-1'0'138'0'0,"1"-1"0"0"0,0 0 0 0 0,0 0 0 0 0,0 1 0 0 0,0-1 0 0 0,0 0 0 0 0,0 0 1 0 0,0 0-1 0 0,0 1 0 0 0,0-1 0 0 0,0 0 0 0 0,0 0 0 0 0,0 1 0 0 0,0-1 0 0 0,1 0 0 0 0,-1 0 1 0 0,0 1-1 0 0,1-1 0 0 0,-1 0 0 0 0,0 1 0 0 0,1-1 0 0 0,-1 0 0 0 0,1 1 0 0 0,-1-1 0 0 0,1 0 1 0 0,0 1-1 0 0,-1-1 0 0 0,1 0 0 0 0,1 1-23 0 0,-1-1 1 0 0,1 1-1 0 0,-1 0 1 0 0,1-1-1 0 0,-1 1 1 0 0,1 0-1 0 0,-1 0 1 0 0,0 0-1 0 0,1 0 1 0 0,-1 0-1 0 0,1 0 1 0 0,-1 0-1 0 0,4 1 1 0 0,-1 1-40 0 0,1-1 1 0 0,0 1 0 0 0,0 0 0 0 0,-1 0 0 0 0,1 0 0 0 0,-1 1-1 0 0,1 0 1 0 0,3 3 0 0 0,-3-1-62 0 0,0 1-1 0 0,-1 0 1 0 0,0 0 0 0 0,0 0 0 0 0,0 1-1 0 0,-1-1 1 0 0,0 1 0 0 0,0 0-1 0 0,-1 0 1 0 0,0 0 0 0 0,2 11 0 0 0,-1-4-1384 0 0,-2 1 1 0 0,1 21-1 0 0,3-47-4619 0 0,-4 10 5500 0 0,3-6-2174 0 0</inkml:trace>
  <inkml:trace contextRef="#ctx0" brushRef="#br0" timeOffset="1">218 22 4665 0 0,'1'-1'160'0'0,"-1"1"0"0"0,0-1 1 0 0,0 1-1 0 0,1-1 0 0 0,-1 1 0 0 0,1-1 0 0 0,-1 1 0 0 0,0-1 1 0 0,1 1-1 0 0,-1 0 0 0 0,1-1 0 0 0,-1 1 0 0 0,1 0 0 0 0,-1-1 1 0 0,1 1-1 0 0,-1 0 0 0 0,1 0 0 0 0,0-1 0 0 0,-1 1 1 0 0,1 0-1 0 0,-1 0 0 0 0,1 0 0 0 0,0 0 0 0 0,-1 0 0 0 0,1 0 1 0 0,-1 0-1 0 0,1 0 0 0 0,-1 0 0 0 0,1 0 0 0 0,0 0 1 0 0,-1 0-1 0 0,1 1 0 0 0,-1-1 0 0 0,2 0 0 0 0,-2 1-6 0 0,1 1 0 0 0,0-1 1 0 0,0 0-1 0 0,-1 0 0 0 0,1 1 0 0 0,-1-1 0 0 0,1 0 0 0 0,-1 1 0 0 0,0-1 0 0 0,1 1 1 0 0,-1-1-1 0 0,0 0 0 0 0,0 3 0 0 0,-3 47 298 0 0,-8-10-599 0 0,8-32-230 0 0,0 1-1 0 0,1-1 1 0 0,0 1-1 0 0,-1 15 0 0 0,7-30 244 0 0,1 1 0 0 0,0 0 0 0 0,1 0 0 0 0,-1 0 0 0 0,10-5 0 0 0,-10 7 123 0 0,0 1 0 0 0,0-1-1 0 0,0 1 1 0 0,0 0 0 0 0,0 0 0 0 0,0 0 0 0 0,8 1-1 0 0,-10 0-303 0 0,0 0 0 0 0,0 0 0 0 0,0 1-1 0 0,0-1 1 0 0,0 1 0 0 0,0 0-1 0 0,0 0 1 0 0,4 1 0 0 0,-28-9-3419 0 0,11 5 1497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7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61 8762 0 0,'-1'4'625'0'0,"1"1"0"0"0,0-1 0 0 0,0 1 0 0 0,0-1 0 0 0,0 0 0 0 0,1 1 0 0 0,1 5 0 0 0,0-4-445 0 0,0 0-1 0 0,0-1 1 0 0,0 1 0 0 0,0-1 0 0 0,7 10-1 0 0,-8-13-193 0 0,0 1 0 0 0,1-1 0 0 0,-1 0-1 0 0,1 1 1 0 0,0-1 0 0 0,0 0 0 0 0,0 0 0 0 0,0 0-1 0 0,0-1 1 0 0,0 1 0 0 0,1 0 0 0 0,-1-1-1 0 0,1 0 1 0 0,-1 1 0 0 0,1-1 0 0 0,-1 0 0 0 0,1 0-1 0 0,0 0 1 0 0,-1-1 0 0 0,1 1 0 0 0,0-1 0 0 0,0 1-1 0 0,-1-1 1 0 0,1 0 0 0 0,0 0 0 0 0,0 0-1 0 0,0 0 1 0 0,-1-1 0 0 0,4 0 0 0 0,-2-1 31 0 0,-1 1 1 0 0,0-1-1 0 0,0 0 1 0 0,-1 0-1 0 0,1 0 1 0 0,0 0-1 0 0,-1-1 1 0 0,1 1 0 0 0,-1-1-1 0 0,0 0 1 0 0,0 1-1 0 0,0-1 1 0 0,0 0-1 0 0,0 0 1 0 0,-1 0-1 0 0,1-1 1 0 0,-1 1-1 0 0,0 0 1 0 0,0 0-1 0 0,1-5 1 0 0,0 0-108 0 0,0-1 0 0 0,-1 1 0 0 0,0-1 0 0 0,0 1 1 0 0,-1-1-1 0 0,0 1 0 0 0,-2-10 0 0 0,2 16-55 0 0,0 0 1 0 0,0 0-1 0 0,0 1 0 0 0,0-1 1 0 0,-1 0-1 0 0,1 0 0 0 0,-1 1 1 0 0,1-1-1 0 0,-1 0 0 0 0,0 1 1 0 0,1-1-1 0 0,-1 1 0 0 0,0-1 1 0 0,0 1-1 0 0,0-1 0 0 0,0 1 1 0 0,0 0-1 0 0,-1 0 0 0 0,1-1 1 0 0,0 1-1 0 0,0 0 0 0 0,-1 0 1 0 0,1 0-1 0 0,-1 0 0 0 0,1 0 1 0 0,-1 1-1 0 0,0-1 0 0 0,1 0 1 0 0,-1 1-1 0 0,0-1 0 0 0,1 1 1 0 0,-1 0-1 0 0,0-1 0 0 0,1 1 1 0 0,-1 0-1 0 0,0 0 0 0 0,0 0 1 0 0,1 0-1 0 0,-1 0 0 0 0,0 1 1 0 0,0-1-1 0 0,1 0 0 0 0,-1 1 1 0 0,0 0-1 0 0,-2 0 0 0 0,-1 2-126 0 0,-1-1-1 0 0,1 1 0 0 0,0 0 0 0 0,0 0 1 0 0,0 0-1 0 0,1 1 0 0 0,-1-1 0 0 0,1 1 1 0 0,0 1-1 0 0,0-1 0 0 0,0 0 0 0 0,-5 9 0 0 0,-1 9-992 0 0,11-8 3584 0 0,0-13-1950 0 0,0 0-1 0 0,0 0 0 0 0,0 0 0 0 0,0-1 0 0 0,0 1 0 0 0,0 0 0 0 0,0-1 0 0 0,0 1 1 0 0,1-1-1 0 0,-1 1 0 0 0,0-1 0 0 0,0 0 0 0 0,1 1 0 0 0,-1-1 0 0 0,0 0 0 0 0,0 0 0 0 0,1 0 1 0 0,-1 0-1 0 0,0 0 0 0 0,1 0 0 0 0,-1 0 0 0 0,0-1 0 0 0,0 1 0 0 0,1 0 0 0 0,1-2 0 0 0,4 1-170 0 0,52-9-1601 0 0,-19 6-6499 0 0,-28 6 4045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7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5369 0 0,'-3'7'1565'0'0,"0"0"0"0"0,0 1 0 0 0,1-1 0 0 0,-2 11 0 0 0,-4 63-1090 0 0,6-46-2081 0 0,5-55-1098 0 0,-1 11 3122 0 0,1 1 0 0 0,-1-1 0 0 0,8-15 0 0 0,-8 22-211 0 0,-1-1 0 0 0,0 0 0 0 0,1 1 0 0 0,0 0 0 0 0,-1-1 0 0 0,1 1 0 0 0,0 0 0 0 0,0 0-1 0 0,0 0 1 0 0,1 0 0 0 0,-1 1 0 0 0,5-4 0 0 0,-5 5-206 0 0,0-1 1 0 0,0 0-1 0 0,0 1 1 0 0,-1 0-1 0 0,1-1 1 0 0,0 1-1 0 0,0 0 1 0 0,0 0-1 0 0,0 0 1 0 0,0 0-1 0 0,0 1 1 0 0,0-1-1 0 0,0 1 1 0 0,0-1-1 0 0,0 1 1 0 0,0-1-1 0 0,-1 1 1 0 0,1 0-1 0 0,0 0 1 0 0,0 0-1 0 0,-1 0 0 0 0,3 1 1 0 0,26 24-7118 0 0,-22-17 2525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7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9234 0 0,'-2'13'10708'0'0,"-3"21"-8416"0"0,-5 35-2584 0 0,9-64 256 0 0,-19 88-738 0 0,-4-35-2906 0 0,22-67-975 0 0,9-15 4373 0 0,-6 22 306 0 0,0 1 0 0 0,0-1 1 0 0,1 0-1 0 0,-1 1 1 0 0,0-1-1 0 0,1 1 0 0 0,-1-1 1 0 0,1 1-1 0 0,0 0 1 0 0,-1 0-1 0 0,1-1 0 0 0,0 1 1 0 0,0 0-1 0 0,0 1 1 0 0,0-1-1 0 0,0 0 0 0 0,0 0 1 0 0,0 1-1 0 0,0 0 1 0 0,3-1-1 0 0,1 1-224 0 0,0 0-1 0 0,-1 1 0 0 0,1 0 1 0 0,0 0-1 0 0,9 3 1 0 0,13 3-2793 0 0,-24-9-689 0 0</inkml:trace>
  <inkml:trace contextRef="#ctx0" brushRef="#br0" timeOffset="1">119 78 5713 0 0,'4'4'1363'0'0,"0"-1"0"0"0,0 1 0 0 0,0 0 0 0 0,-1 0 0 0 0,6 8 0 0 0,12 32 1780 0 0,-19-40-3366 0 0,0 1 0 0 0,-1 0 0 0 0,1-1 0 0 0,-1 1 0 0 0,0 0 0 0 0,-1 0 0 0 0,1-1 0 0 0,-1 1 0 0 0,0 0 0 0 0,0 0 0 0 0,-1 0 0 0 0,1 0 0 0 0,-1-1 0 0 0,0 1 0 0 0,0 0 0 0 0,-3 7 0 0 0,4-12 116 0 0,-1 0 0 0 0,1 1 0 0 0,0-1 0 0 0,0 1-1 0 0,0-1 1 0 0,0 1 0 0 0,0-1 0 0 0,0 1 0 0 0,-1-1 0 0 0,1 0 0 0 0,0 1 0 0 0,0-1 0 0 0,-1 0 0 0 0,1 1 0 0 0,0-1 0 0 0,-1 0 0 0 0,1 1-1 0 0,0-1 1 0 0,-1 0 0 0 0,1 1 0 0 0,0-1 0 0 0,-1 0 0 0 0,1 0 0 0 0,-1 0 0 0 0,1 1 0 0 0,-1-1 0 0 0,1 0 0 0 0,0 0 0 0 0,-1 0 0 0 0,1 0-1 0 0,-1 0 1 0 0,1 0 0 0 0,-1 0 0 0 0,1 0 0 0 0,-1 0 0 0 0,1 0 0 0 0,-1 0 0 0 0,1 0 0 0 0,0 0 0 0 0,-1 0 0 0 0,1 0 0 0 0,-1 0 0 0 0,1-1-1 0 0,-1 1 1 0 0,1 0 0 0 0,0 0 0 0 0,-1-1 0 0 0,0 0 120 0 0,1 0-1 0 0,-1 0 1 0 0,1 1 0 0 0,-1-1-1 0 0,1 0 1 0 0,0 0 0 0 0,-1 0-1 0 0,1 0 1 0 0,0 0 0 0 0,0 0-1 0 0,0 0 1 0 0,0 0-1 0 0,0 0 1 0 0,0 0 0 0 0,0 0-1 0 0,0 0 1 0 0,0 0 0 0 0,0 0-1 0 0,1 0 1 0 0,-1 0 0 0 0,0 0-1 0 0,1-1 1 0 0,0 0 149 0 0,0 0-1 0 0,0 1 1 0 0,0-1 0 0 0,0 0 0 0 0,0 1 0 0 0,0-1 0 0 0,0 0-1 0 0,1 1 1 0 0,-1 0 0 0 0,0-1 0 0 0,1 1 0 0 0,-1 0 0 0 0,1 0-1 0 0,0 0 1 0 0,-1 0 0 0 0,1 0 0 0 0,0 0 0 0 0,0 0 0 0 0,0 0-1 0 0,0 1 1 0 0,-1-1 0 0 0,1 1 0 0 0,2-1 0 0 0,4 1-338 0 0,-1 0 0 0 0,0 0 1 0 0,0 1-1 0 0,0-1 0 0 0,7 3 0 0 0,5 0-2552 0 0,-13-3 153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8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73 7354 0 0,'-2'-4'977'0'0,"-12"-14"5699"0"0,8 18-3578 0 0,1 13-1547 0 0,5-9-1548 0 0,0 0 1 0 0,0 0-1 0 0,0-1 0 0 0,1 1 0 0 0,-1 0 1 0 0,1-1-1 0 0,0 1 0 0 0,0 0 0 0 0,0-1 1 0 0,1 1-1 0 0,-1-1 0 0 0,1 0 0 0 0,0 1 1 0 0,0-1-1 0 0,0 0 0 0 0,0 0 0 0 0,1 0 1 0 0,-1 0-1 0 0,1 0 0 0 0,0-1 0 0 0,-1 1 1 0 0,1-1-1 0 0,0 0 0 0 0,1 0 0 0 0,2 2 1 0 0,-4-3-29 0 0,0 0 1 0 0,0 0 0 0 0,0 0 0 0 0,0 0 0 0 0,0 0-1 0 0,0 0 1 0 0,0-1 0 0 0,0 1 0 0 0,0-1-1 0 0,0 1 1 0 0,0-1 0 0 0,0 0 0 0 0,1 0 0 0 0,-1 0-1 0 0,0 0 1 0 0,0 0 0 0 0,0-1 0 0 0,0 1-1 0 0,0-1 1 0 0,0 1 0 0 0,0-1 0 0 0,0 0 0 0 0,0 0-1 0 0,0 1 1 0 0,0-2 0 0 0,0 1 0 0 0,0 0-1 0 0,0 0 1 0 0,-1 0 0 0 0,1-1 0 0 0,-1 1 0 0 0,1-1-1 0 0,-1 1 1 0 0,1-1 0 0 0,-1 0 0 0 0,0 0-1 0 0,0 1 1 0 0,0-1 0 0 0,0 0 0 0 0,0 0 0 0 0,0 0-1 0 0,0 0 1 0 0,-1 0 0 0 0,1-3 0 0 0,1-1-43 0 0,-1-1 0 0 0,0 1 0 0 0,0-1 0 0 0,-1 0 0 0 0,0 0 0 0 0,0 1 0 0 0,-1-9 0 0 0,1 12 16 0 0,0 1-1 0 0,-1-1 1 0 0,1 0 0 0 0,-1 0 0 0 0,0 1 0 0 0,1-1-1 0 0,-1 0 1 0 0,0 1 0 0 0,-1-1 0 0 0,1 1 0 0 0,0-1-1 0 0,-1 1 1 0 0,1 0 0 0 0,-1 0 0 0 0,0-1 0 0 0,0 1-1 0 0,0 0 1 0 0,0 0 0 0 0,0 1 0 0 0,-2-3 0 0 0,3 4 30 0 0,0-1 1 0 0,0 1-1 0 0,0 0 1 0 0,0-1 0 0 0,0 1-1 0 0,0 0 1 0 0,0 0 0 0 0,0 0-1 0 0,0 0 1 0 0,0 0-1 0 0,0 0 1 0 0,0 0 0 0 0,0 0-1 0 0,-1 0 1 0 0,1 0-1 0 0,0 0 1 0 0,0 1 0 0 0,0-1-1 0 0,0 0 1 0 0,0 1-1 0 0,1-1 1 0 0,-1 1 0 0 0,-2 0-1 0 0,1 1 5 0 0,1-1 0 0 0,-1 1 0 0 0,0 0 1 0 0,0 0-1 0 0,1 0 0 0 0,-1 0 0 0 0,1 0 0 0 0,-1 1 0 0 0,0 2 0 0 0,-1 2-21 0 0,0 1 1 0 0,0-1-1 0 0,1 0 1 0 0,1 1-1 0 0,-2 12 0 0 0,1 1-283 0 0,2 0-1 0 0,0 1 1 0 0,2-1-1 0 0,0 0 1 0 0,11 40-1 0 0,-13-61 252 0 0,0 0-1 0 0,0 0 1 0 0,0 0-1 0 0,0-1 1 0 0,0 1-1 0 0,0 0 1 0 0,0 0-1 0 0,0 0 1 0 0,1 0-1 0 0,-1 0 1 0 0,0 0-1 0 0,0 0 1 0 0,0 0-1 0 0,0 0 1 0 0,0 0-1 0 0,1 0 0 0 0,-1 0 1 0 0,0 0-1 0 0,0 0 1 0 0,0 0-1 0 0,0 0 1 0 0,0 0-1 0 0,1 0 1 0 0,-1 0-1 0 0,0 0 1 0 0,0 0-1 0 0,0 0 1 0 0,0 0-1 0 0,0 0 1 0 0,0 0-1 0 0,1 0 1 0 0,-1 0-1 0 0,0 0 1 0 0,0 0-1 0 0,0 0 1 0 0,0 0-1 0 0,0 0 1 0 0,0 0-1 0 0,1 1 0 0 0,-1-1 1 0 0,0 0-1 0 0,0 0 1 0 0,0 0-1 0 0,0 0 1 0 0,0 0-1 0 0,0 0 1 0 0,0 0-1 0 0,0 1 1 0 0,0-1-1 0 0,0 0 1 0 0,0 0-1 0 0,0 0 1 0 0,0 0-1 0 0,0 0 1 0 0,0 1-1 0 0,0-1 1 0 0,0 0-1 0 0,0 0 1 0 0,0 0-1 0 0,0 0 1 0 0,0 0-1 0 0,0 1 0 0 0,0-1 1 0 0,0 0-1 0 0,0 0 1 0 0,0 0-1 0 0,0 0 1 0 0,0 1-1 0 0,4-13-4517 0 0,-4 10 4271 0 0,4-9-2976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0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93 287 3841 0 0,'-2'1'366'0'0,"-1"0"0"0"0,0 0 0 0 0,1 0 0 0 0,-1 1 0 0 0,1-1 0 0 0,-1 1 0 0 0,1-1 0 0 0,0 1 0 0 0,0 0 0 0 0,0 0 1 0 0,0 0-1 0 0,0 0 0 0 0,0 0 0 0 0,0 1 0 0 0,1-1 0 0 0,-1 0 0 0 0,1 1 0 0 0,-1-1 0 0 0,1 1 0 0 0,-1 5 0 0 0,0-1-36 0 0,2 0 0 0 0,-1 0 0 0 0,1 0 0 0 0,0 0-1 0 0,0 0 1 0 0,1 0 0 0 0,2 10 0 0 0,-1-7-247 0 0,1-1 1 0 0,0 1-1 0 0,1-1 0 0 0,0 0 0 0 0,0 0 1 0 0,1-1-1 0 0,0 1 0 0 0,0-1 0 0 0,1 0 1 0 0,0 0-1 0 0,0 0 0 0 0,1-1 0 0 0,0 0 1 0 0,1-1-1 0 0,-1 1 0 0 0,1-2 0 0 0,10 7 1 0 0,2 0-48 0 0,1-1 0 0 0,0 0 0 0 0,1-2 0 0 0,0 0 0 0 0,0-2 0 0 0,26 6 0 0 0,-40-12 1 0 0,1 1 1 0 0,-1-1-1 0 0,1 0 0 0 0,-1-1 0 0 0,1 0 1 0 0,0 0-1 0 0,-1-1 0 0 0,1 0 0 0 0,-1 0 1 0 0,0-1-1 0 0,1 0 0 0 0,-1-1 0 0 0,0 1 1 0 0,0-2-1 0 0,12-6 0 0 0,-15 7 69 0 0,0-1-1 0 0,0 1 1 0 0,-1-1 0 0 0,1 0-1 0 0,-1-1 1 0 0,0 1-1 0 0,0-1 1 0 0,-1 1-1 0 0,1-1 1 0 0,-1 0-1 0 0,0-1 1 0 0,3-6 0 0 0,-4 6 58 0 0,1-1 0 0 0,-1 0 0 0 0,-1 0 0 0 0,1 0 0 0 0,-1 0 0 0 0,-1 0 0 0 0,1-8 0 0 0,-2-2 48 0 0,-1 0 0 0 0,-1 0 0 0 0,0 0 0 0 0,-1 0 1 0 0,-1 1-1 0 0,0-1 0 0 0,-15-28 0 0 0,0 6 117 0 0,-47-68 0 0 0,49 82-207 0 0,-1 0 0 0 0,-23-22 0 0 0,36 40 17 0 0,-1 1-1 0 0,0-1 1 0 0,0 2 0 0 0,0-1-1 0 0,-1 1 1 0 0,0 0 0 0 0,0 1-1 0 0,0-1 1 0 0,0 2-1 0 0,-1-1 1 0 0,-13-3 0 0 0,10 7-64 0 0,0 0 1 0 0,0 0 0 0 0,-1 1 0 0 0,1 1 0 0 0,0 0-1 0 0,0 0 1 0 0,0 2 0 0 0,1-1 0 0 0,-1 1-1 0 0,-17 9 1 0 0,24-9-186 0 0,0 0-1 0 0,0 0 1 0 0,0 0 0 0 0,0 1-1 0 0,1-1 1 0 0,0 1-1 0 0,0 0 1 0 0,0 0 0 0 0,1 1-1 0 0,0-1 1 0 0,-1 1-1 0 0,2 0 1 0 0,-1 0 0 0 0,1 0-1 0 0,-2 7 1 0 0,-3 9-1424 0 0,2 0 1 0 0,-6 43 0 0 0,11-18-3172 0 0,9-16-1438 0 0,-2-19 1437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8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8 4681 0 0,'1'0'229'0'0,"-1"-1"0"0"0,0 1 0 0 0,0 0 0 0 0,0-1 0 0 0,0 1 0 0 0,0 0 0 0 0,0-1 0 0 0,0 1 1 0 0,1 0-1 0 0,-1 0 0 0 0,0-1 0 0 0,0 1 0 0 0,1-1 458 0 0,-1 1-458 0 0,1 0 0 0 0,-1-1 0 0 0,0 1 0 0 0,1 0 0 0 0,-1 0 0 0 0,0 0 0 0 0,0 0 0 0 0,1-1 0 0 0,-1 1 0 0 0,0 0 1 0 0,1 0-1 0 0,-1 0 0 0 0,1 0 0 0 0,-1 0 0 0 0,0 0 0 0 0,1 0 0 0 0,-1 0 0 0 0,0 0 0 0 0,1 0 0 0 0,-1 0 0 0 0,0 0 0 0 0,1 0 0 0 0,-1 0 0 0 0,1 1 0 0 0,2 16 2555 0 0,-9 25-2638 0 0,3-33-562 0 0,0 0 0 0 0,-1 1 0 0 0,0-2 0 0 0,0 1 0 0 0,-7 9 0 0 0,10-16 285 0 0,0 0 0 0 0,0 0-1 0 0,0 0 1 0 0,-1 0 0 0 0,1-1 0 0 0,0 1 0 0 0,-1-1 0 0 0,0 1 0 0 0,1-1 0 0 0,-1 1 0 0 0,0-1-1 0 0,0 0 1 0 0,1 0 0 0 0,-1 0 0 0 0,0 0 0 0 0,0 0 0 0 0,0 0 0 0 0,-1-1 0 0 0,1 1 0 0 0,0 0-1 0 0,0-1 1 0 0,0 0 0 0 0,0 0 0 0 0,0 1 0 0 0,-1-1 0 0 0,1 0 0 0 0,0-1 0 0 0,-4 0 0 0 0,20 2 3664 0 0,24 1-3639 0 0,-8 0-2217 0 0,-10-4-3902 0 0,-14 1 2274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9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91 4401 0 0,'3'6'521'0'0,"0"0"-1"0"0,0 0 1 0 0,0-1-1 0 0,1 1 1 0 0,-1-1 0 0 0,1 1-1 0 0,1-1 1 0 0,-1 0 0 0 0,1-1-1 0 0,6 6 1 0 0,-10-9-487 0 0,0 0 0 0 0,1 1 0 0 0,-1-1 0 0 0,1 0 0 0 0,-1 0 0 0 0,1 0 0 0 0,0 0-1 0 0,0 0 1 0 0,-1 0 0 0 0,1-1 0 0 0,0 1 0 0 0,0-1 0 0 0,0 1 0 0 0,0-1 0 0 0,0 0 0 0 0,-1 1 0 0 0,1-1 0 0 0,0 0 0 0 0,0 0 0 0 0,0 0 0 0 0,0-1 0 0 0,0 1 0 0 0,0 0 0 0 0,0-1 0 0 0,0 1 0 0 0,-1-1 0 0 0,1 0 0 0 0,0 0 0 0 0,0 1 0 0 0,-1-1 0 0 0,1 0 0 0 0,0-1 0 0 0,-1 1 0 0 0,1 0 0 0 0,-1 0 0 0 0,0-1 0 0 0,1 1 0 0 0,-1 0-1 0 0,1-3 1 0 0,0 1 41 0 0,-1 0-1 0 0,1 1 1 0 0,-1-1-1 0 0,0-1 1 0 0,-1 1-1 0 0,1 0 1 0 0,0 0-1 0 0,-1 0 1 0 0,0 0-1 0 0,0 0 0 0 0,0-1 1 0 0,0 1-1 0 0,0 0 1 0 0,0 0-1 0 0,-1 0 1 0 0,0 0-1 0 0,0 0 1 0 0,0 0-1 0 0,0 0 1 0 0,0 0-1 0 0,0 0 0 0 0,-1 0 1 0 0,1 0-1 0 0,-1 0 1 0 0,0 1-1 0 0,-4-5 1 0 0,4 4 21 0 0,0-1 1 0 0,-1 1 0 0 0,1 0-1 0 0,-1 0 1 0 0,0 0-1 0 0,0 1 1 0 0,0-1 0 0 0,0 1-1 0 0,0 0 1 0 0,-1-1-1 0 0,1 1 1 0 0,-1 1 0 0 0,1-1-1 0 0,-1 1 1 0 0,0-1-1 0 0,0 1 1 0 0,1 0 0 0 0,-1 0-1 0 0,0 1 1 0 0,0-1-1 0 0,-5 1 1 0 0,7 0-76 0 0,0 0 1 0 0,1 1-1 0 0,-1-1 1 0 0,0 1-1 0 0,1 0 1 0 0,-1 0-1 0 0,0-1 1 0 0,1 1-1 0 0,-1 0 0 0 0,1 0 1 0 0,0 1-1 0 0,-1-1 1 0 0,1 0-1 0 0,0 0 1 0 0,0 1-1 0 0,-1-1 0 0 0,1 1 1 0 0,0-1-1 0 0,0 1 1 0 0,1-1-1 0 0,-1 1 1 0 0,0-1-1 0 0,0 1 1 0 0,1 0-1 0 0,-1 3 0 0 0,-1 20-2311 0 0,9-1-4528 0 0,-2-16 1931 0 0</inkml:trace>
  <inkml:trace contextRef="#ctx0" brushRef="#br0" timeOffset="1">350 25 15699 0 0,'3'-8'3537'0'0,"0"2"-1624"0"0,0 1-673 0 0,-1 1-320 0 0,-1 2-336 0 0,-3 2-280 0 0,1 0-208 0 0,-1 1-384 0 0,-1 0-600 0 0,0 2-1008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09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13 4865 0 0,'-5'-1'1104'0'0,"1"-1"1"0"0,-1 2-1 0 0,0-1 0 0 0,1 0 0 0 0,-1 1 1 0 0,0 0-1 0 0,0 0 0 0 0,1 0 1 0 0,-7 2-1 0 0,5-1-605 0 0,0-1 0 0 0,1 1 0 0 0,-1-1 0 0 0,0 0 0 0 0,0-1 0 0 0,-7-1 0 0 0,5 0-330 0 0,0 0 0 0 0,0 0 0 0 0,0 1 0 0 0,0 0 0 0 0,0 1 0 0 0,0-1 0 0 0,0 1 0 0 0,0 1 0 0 0,-10 1 0 0 0,14 0-106 0 0,0-1 0 0 0,0 0-1 0 0,0 1 1 0 0,1 0 0 0 0,-1 0 0 0 0,0 0 0 0 0,1 0 0 0 0,0 1 0 0 0,-1-1 0 0 0,1 1 0 0 0,0 0 0 0 0,1 0-1 0 0,-1 0 1 0 0,0 0 0 0 0,1 1 0 0 0,0-1 0 0 0,-1 1 0 0 0,1-1 0 0 0,-2 8 0 0 0,1-6-80 0 0,1 1 1 0 0,0-1 0 0 0,0 1-1 0 0,1 0 1 0 0,-1-1 0 0 0,1 1 0 0 0,1 0-1 0 0,-1 0 1 0 0,1 0 0 0 0,0-1-1 0 0,0 1 1 0 0,1 0 0 0 0,-1 0-1 0 0,1 0 1 0 0,1-1 0 0 0,-1 1-1 0 0,1 0 1 0 0,0-1 0 0 0,0 1-1 0 0,1-1 1 0 0,-1 0 0 0 0,1 0-1 0 0,1 0 1 0 0,-1 0 0 0 0,1-1-1 0 0,-1 1 1 0 0,1-1 0 0 0,0 0-1 0 0,1 0 1 0 0,-1 0 0 0 0,1 0-1 0 0,0-1 1 0 0,0 0 0 0 0,0 0 0 0 0,0 0-1 0 0,0-1 1 0 0,1 0 0 0 0,-1 0-1 0 0,1 0 1 0 0,-1 0 0 0 0,11 1-1 0 0,104 13-2423 0 0,-80-13-1796 0 0,0-2-3336 0 0,-22-1 2590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09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7858 0 0,'2'-3'1624'0'0,"1"1"-544"0"0,2 0-248 0 0,1 1-151 0 0,2 2-209 0 0,1 1-200 0 0,1 2-112 0 0,3 2-56 0 0,0-1-56 0 0,0 3-200 0 0,1 0-360 0 0,-2 0-481 0 0,0 0-455 0 0,-1 0-336 0 0,-3-2-105 0 0,-1 0 433 0 0,10 11-1865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0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5553 0 0,'1'1'259'0'0,"-1"0"0"0"0,0 0 0 0 0,1 0 0 0 0,-1 0-1 0 0,1 0 1 0 0,-1 0 0 0 0,1 0 0 0 0,-1 0 0 0 0,1 0 0 0 0,0 0 0 0 0,-1 0-1 0 0,1 0 1 0 0,0-1 0 0 0,0 1 0 0 0,0 0 0 0 0,0-1 0 0 0,0 1 0 0 0,-1 0-1 0 0,1-1 1 0 0,0 1 0 0 0,0-1 0 0 0,1 1 0 0 0,-1-1 0 0 0,0 0 0 0 0,0 1-1 0 0,0-1 1 0 0,0 0 0 0 0,0 0 0 0 0,2 0 0 0 0,42 4 389 0 0,-31-4-411 0 0,47 10-2273 0 0,-16-2-4569 0 0,-31-6 2866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0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6793 0 0,'1'0'163'0'0,"-1"0"0"0"0,0-1 0 0 0,0 1 0 0 0,0 0 0 0 0,0-1 0 0 0,1 1 0 0 0,-1 0 0 0 0,0 0 0 0 0,0-1 0 0 0,1 1 0 0 0,-1 0 1 0 0,0-1-1 0 0,1 1 0 0 0,-1 0 0 0 0,0 0 0 0 0,1 0 0 0 0,-1-1 0 0 0,0 1 0 0 0,1 0 0 0 0,-1 0 0 0 0,0 0 0 0 0,1 0 0 0 0,-1 0 0 0 0,0 0 0 0 0,1 0 0 0 0,-1 0 0 0 0,1 0 0 0 0,-1 0 0 0 0,0 0 0 0 0,1 0 0 0 0,15 4 960 0 0,12 13-1213 0 0,-26-16 141 0 0,0 0 0 0 0,-1 0-1 0 0,1 0 1 0 0,-1 0 0 0 0,1 0-1 0 0,-1 1 1 0 0,1-1 0 0 0,-1 1-1 0 0,0-1 1 0 0,0 1 0 0 0,0 0 0 0 0,1-1-1 0 0,-2 1 1 0 0,1 0 0 0 0,0 0-1 0 0,0 0 1 0 0,-1-1 0 0 0,1 1 0 0 0,0 0-1 0 0,-1 0 1 0 0,0 0 0 0 0,0 0-1 0 0,1 0 1 0 0,-1 0 0 0 0,0 0 0 0 0,-1 0-1 0 0,1 0 1 0 0,0 0 0 0 0,-1 3-1 0 0,-1-2-49 0 0,1-1-1 0 0,-1 1 0 0 0,1 0 1 0 0,-1-1-1 0 0,0 1 0 0 0,0-1 1 0 0,0 1-1 0 0,-1-1 0 0 0,1 0 1 0 0,-1 0-1 0 0,1 0 0 0 0,-1 0 0 0 0,1 0 1 0 0,-1-1-1 0 0,0 1 0 0 0,0-1 1 0 0,-5 2-1 0 0,4 2-580 0 0,11 4 617 0 0,23 10 828 0 0,-12-8-565 0 0,-13-6 22 0 0,-1-1 1 0 0,1 1 0 0 0,-1 0-1 0 0,0 0 1 0 0,0 0 0 0 0,-1 1 0 0 0,1-1-1 0 0,-1 1 1 0 0,-1 0 0 0 0,5 12-1 0 0,-6-16-224 0 0,0 0-1 0 0,0 0 1 0 0,-1 1-1 0 0,1-1 0 0 0,-1 0 1 0 0,0 1-1 0 0,1-1 1 0 0,-1 1-1 0 0,0-1 0 0 0,0 0 1 0 0,-1 1-1 0 0,1-1 1 0 0,0 1-1 0 0,-1-1 0 0 0,1 0 1 0 0,-1 1-1 0 0,0-1 1 0 0,0 0-1 0 0,0 0 0 0 0,0 0 1 0 0,0 0-1 0 0,-1 0 1 0 0,1 0-1 0 0,0 0 0 0 0,-1 0 1 0 0,0 0-1 0 0,1 0 1 0 0,-1-1-1 0 0,0 1 0 0 0,0-1 1 0 0,0 1-1 0 0,-3 1 1 0 0,-17 1-132 0 0,-9 2 24 0 0,23 1-4602 0 0,10 5-5696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6329 0 0,'-6'1'1729'0'0,"2"1"-273"0"0,-2 1-24 0 0,1 3-143 0 0,2 1-305 0 0,-1 1-312 0 0,0 2-280 0 0,2 2-256 0 0,0 0-232 0 0,3 2-384 0 0,1 0-688 0 0,2-2-1041 0 0,2 1-599 0 0,8 2-2273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1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 7394 0 0,'-5'6'829'0'0,"1"0"1"0"0,0 1-1 0 0,1-1 0 0 0,0 1 1 0 0,0 0-1 0 0,-3 10 1 0 0,3-5-468 0 0,0 0 0 0 0,1 0 0 0 0,-1 16 0 0 0,3 1-358 0 0,1 0 0 0 0,6 42-1 0 0,-62-103-540 0 0,53 31 520 0 0,-1-1 0 0 0,1 0 0 0 0,-1 1 0 0 0,1-1 0 0 0,-1 1 0 0 0,1 0 0 0 0,-1 0 1 0 0,0 0-1 0 0,0 0 0 0 0,0 1 0 0 0,-4-2 0 0 0,6 3 38 0 0,-1 0 1 0 0,1-1-1 0 0,-1 1 1 0 0,1 0-1 0 0,0 0 0 0 0,-1 0 1 0 0,1 0-1 0 0,0 0 1 0 0,0 0-1 0 0,0 0 0 0 0,0 1 1 0 0,0-1-1 0 0,0 0 0 0 0,0 1 1 0 0,0-1-1 0 0,0 0 1 0 0,0 1-1 0 0,1-1 0 0 0,-1 1 1 0 0,1-1-1 0 0,-1 1 1 0 0,1 1-1 0 0,-9 16 226 0 0,5-10-150 0 0,0-1-1 0 0,0 1 1 0 0,1 0-1 0 0,0 0 1 0 0,1 0-1 0 0,0 0 1 0 0,0 0-1 0 0,1 0 1 0 0,-1 18-1 0 0,3-26-83 0 0,-1 0-1 0 0,0 0 1 0 0,1-1 0 0 0,-1 1-1 0 0,1 0 1 0 0,-1-1-1 0 0,1 1 1 0 0,-1 0-1 0 0,1-1 1 0 0,-1 1-1 0 0,1-1 1 0 0,-1 1-1 0 0,1-1 1 0 0,0 1-1 0 0,-1-1 1 0 0,1 0 0 0 0,0 1-1 0 0,0-1 1 0 0,-1 0-1 0 0,1 1 1 0 0,0-1-1 0 0,0 0 1 0 0,-1 0-1 0 0,1 0 1 0 0,0 0-1 0 0,0 0 1 0 0,0 0 0 0 0,-1 0-1 0 0,1 0 1 0 0,0 0-1 0 0,0 0 1 0 0,0 0-1 0 0,-1 0 1 0 0,1 0-1 0 0,0-1 1 0 0,0 1-1 0 0,-1 0 1 0 0,1-1-1 0 0,0 1 1 0 0,0-1 0 0 0,38-16 108 0 0,-32 14-111 0 0,3-1 846 0 0,-9 3-1040 0 0,0 1 0 0 0,0-1 0 0 0,1 1 0 0 0,-1-1 0 0 0,0 1 0 0 0,0-1 0 0 0,0 1 0 0 0,1-1-1 0 0,-1 0 1 0 0,0 0 0 0 0,0 0 0 0 0,0 0 0 0 0,0 0 0 0 0,1-1 0 0 0,-2 0-371 0 0,0 1 1 0 0,0-1-1 0 0,0 0 0 0 0,0 1 1 0 0,-1-1-1 0 0,1 0 0 0 0,0 1 1 0 0,-1-1-1 0 0,1 1 0 0 0,-1-1 1 0 0,0 1-1 0 0,1-1 0 0 0,-1 1 1 0 0,-1-2-1 0 0,-4-10-3609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1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 3489 0 0,'-11'0'9962'0'0,"20"-5"-6284"0"0,5 3-4046 0 0,2 4 491 0 0,0 1-1 0 0,22 7 1 0 0,-31-8-1094 0 0,0 1-1 0 0,-1 0 1 0 0,0 0-1 0 0,10 6 1 0 0,-16-9 845 0 0,1 0 0 0 0,-1 0 1 0 0,0 0-1 0 0,0 0 0 0 0,0 0 0 0 0,1 0 1 0 0,-1 0-1 0 0,0 0 0 0 0,0 0 0 0 0,0 0 1 0 0,1 1-1 0 0,-1-1 0 0 0,0 0 0 0 0,0 0 1 0 0,0 0-1 0 0,1 0 0 0 0,-1 0 1 0 0,0 1-1 0 0,0-1 0 0 0,0 0 0 0 0,0 0 1 0 0,0 0-1 0 0,0 1 0 0 0,1-1 0 0 0,-1 0 1 0 0,0 0-1 0 0,0 0 0 0 0,0 1 0 0 0,0-1 1 0 0,0 0-1 0 0,0 0 0 0 0,0 1 0 0 0,0-1 1 0 0,0 0-1 0 0,0 0 0 0 0,0 1 0 0 0,0-1 1 0 0,0 0-1 0 0,0 0 0 0 0,0 0 0 0 0,0 1 1 0 0,0-1-1 0 0,-1 0 0 0 0,1 0 0 0 0,0 0 1 0 0,0 1-1 0 0,0-1 0 0 0,0 0 0 0 0,0 0 1 0 0,-1 1-1 0 0,-1 4-1876 0 0,2 5-447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2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6121 0 0,'3'0'1665'0'0,"2"2"-337"0"0,1-2-312 0 0,3 0-320 0 0,1-1-312 0 0,1-1-176 0 0,4-2-128 0 0,1 0-64 0 0,4-1-56 0 0,0 3-288 0 0,-1 1-840 0 0,-1 1-800 0 0,-2 3-161 0 0,0 2-2000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0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 5041 0 0,'0'-1'162'0'0,"0"1"-1"0"0,-1 0 1 0 0,1 0-1 0 0,0 0 1 0 0,-1-1-1 0 0,1 1 1 0 0,0 0 0 0 0,0 0-1 0 0,-1 0 1 0 0,1 0-1 0 0,0 0 1 0 0,-1 0-1 0 0,1-1 1 0 0,-1 1-1 0 0,1 0 1 0 0,0 0 0 0 0,-1 0-1 0 0,1 0 1 0 0,0 0-1 0 0,-1 0 1 0 0,1 1-1 0 0,0-1 1 0 0,-1 0-1 0 0,1 0 1 0 0,0 0-1 0 0,-1 0 1 0 0,1 0 0 0 0,0 0-1 0 0,-1 1 1 0 0,1-1-1 0 0,0 0 1 0 0,0 0-1 0 0,-1 0 1 0 0,1 1-1 0 0,0-1 1 0 0,0 0 0 0 0,-1 0-1 0 0,1 1 1 0 0,0-1-1 0 0,0 1 1 0 0,-7 19 2220 0 0,5 32-2102 0 0,2-45 183 0 0,0 71-64 0 0,-1 23-595 0 0,21 184 1 0 0,-10-246-974 0 0,-3-19-962 0 0,-3 0-3588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2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48 6833 0 0,'-1'0'335'0'0,"-1"0"-1"0"0,0 0 0 0 0,0 1 0 0 0,0-1 1 0 0,1 1-1 0 0,-1-1 0 0 0,0 1 0 0 0,1 0 1 0 0,-1 0-1 0 0,1 0 0 0 0,-1 0 0 0 0,1 0 0 0 0,-1 0 1 0 0,1 0-1 0 0,0 0 0 0 0,-1 0 0 0 0,1 1 1 0 0,0-1-1 0 0,0 0 0 0 0,-2 3 0 0 0,2-1-93 0 0,0 0 1 0 0,0 0-1 0 0,0 0 0 0 0,0 0 0 0 0,0 0 0 0 0,1 0 0 0 0,0 0 0 0 0,-1 0 1 0 0,1 0-1 0 0,0 0 0 0 0,1 3 0 0 0,-1 2-145 0 0,2 0-1 0 0,-1 0 1 0 0,1-1-1 0 0,0 1 1 0 0,1-1 0 0 0,-1 1-1 0 0,2-1 1 0 0,5 11-1 0 0,-7-16-91 0 0,-1 0 0 0 0,1 1 0 0 0,-1-1 0 0 0,1 0 0 0 0,0 0-1 0 0,0 0 1 0 0,0 0 0 0 0,0-1 0 0 0,0 1 0 0 0,0 0 0 0 0,0-1-1 0 0,1 0 1 0 0,-1 1 0 0 0,0-1 0 0 0,1 0 0 0 0,-1 0 0 0 0,1 0-1 0 0,0-1 1 0 0,2 1 0 0 0,-3-1 1 0 0,0 0-1 0 0,1 0 1 0 0,-1-1 0 0 0,0 1-1 0 0,0-1 1 0 0,0 1-1 0 0,0-1 1 0 0,0 0 0 0 0,0 0-1 0 0,0 0 1 0 0,0 0-1 0 0,-1 0 1 0 0,1-1 0 0 0,0 1-1 0 0,-1 0 1 0 0,1-1 0 0 0,0 1-1 0 0,-1-1 1 0 0,0 0-1 0 0,1 1 1 0 0,-1-1 0 0 0,0 0-1 0 0,0 0 1 0 0,1-2-1 0 0,1-2 33 0 0,-1 1-1 0 0,0-1 0 0 0,0 1 0 0 0,-1-1 0 0 0,0 0 1 0 0,0 1-1 0 0,0-1 0 0 0,0 0 0 0 0,-1 0 0 0 0,0 0 1 0 0,-1 0-1 0 0,1 0 0 0 0,-1 1 0 0 0,0-1 0 0 0,0 0 1 0 0,-4-9-1 0 0,4 10 25 0 0,-1 1 0 0 0,0-1 0 0 0,0 0 0 0 0,-1 0 0 0 0,1 1 1 0 0,-1 0-1 0 0,0-1 0 0 0,0 1 0 0 0,0 0 0 0 0,-1 0 0 0 0,1 1 0 0 0,-1-1 0 0 0,0 1 0 0 0,0 0 1 0 0,0 0-1 0 0,0 0 0 0 0,-1 0 0 0 0,1 1 0 0 0,-7-3 0 0 0,11 5-54 0 0,-1 0-1 0 0,1 0 0 0 0,0-1 1 0 0,-1 1-1 0 0,1 0 0 0 0,-1 0 1 0 0,1 0-1 0 0,-1 0 0 0 0,1 0 1 0 0,-1 0-1 0 0,1 0 0 0 0,-1 0 1 0 0,1 0-1 0 0,-1 0 0 0 0,1 0 1 0 0,-1 0-1 0 0,1 0 0 0 0,0 0 1 0 0,-1 1-1 0 0,1-1 1 0 0,-1 0-1 0 0,1 0 0 0 0,-1 0 1 0 0,1 1-1 0 0,0-1 0 0 0,-1 0 1 0 0,1 1-1 0 0,0-1 0 0 0,-1 0 1 0 0,1 1-1 0 0,0-1 0 0 0,-1 0 1 0 0,1 1-1 0 0,-2 18-498 0 0,11 19-2219 0 0,18 20-6896 0 0,-16-39 4725 0 0</inkml:trace>
  <inkml:trace contextRef="#ctx0" brushRef="#br0" timeOffset="1">384 223 9114 0 0,'6'5'8266'0'0,"-7"-5"-7698"0"0,-1 0-416 0 0,0 0-400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8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25 3137 0 0,'-9'-3'796'0'0,"-4"-1"213"0"0,1 0-1 0 0,-1 0 0 0 0,1 1 1 0 0,-1 1-1 0 0,-21-2 1 0 0,31 4-950 0 0,1 0 1 0 0,-1 0-1 0 0,1 0 1 0 0,-1 1 0 0 0,1-1-1 0 0,-1 1 1 0 0,1 0-1 0 0,-1-1 1 0 0,1 1-1 0 0,-1 0 1 0 0,1 1-1 0 0,0-1 1 0 0,0 0 0 0 0,0 1-1 0 0,0-1 1 0 0,0 1-1 0 0,0-1 1 0 0,0 1-1 0 0,0 0 1 0 0,0 0 0 0 0,1 0-1 0 0,-1 0 1 0 0,1 0-1 0 0,0 0 1 0 0,-1 0-1 0 0,1 1 1 0 0,0-1-1 0 0,0 0 1 0 0,1 1 0 0 0,-1-1-1 0 0,0 1 1 0 0,1-1-1 0 0,-1 1 1 0 0,1-1-1 0 0,0 6 1 0 0,0 0-73 0 0,0 1-1 0 0,1-1 1 0 0,0 1 0 0 0,0-1 0 0 0,1 1-1 0 0,0-1 1 0 0,0 1 0 0 0,1-1 0 0 0,0 0-1 0 0,1 0 1 0 0,0-1 0 0 0,6 11 0 0 0,-5-10-139 0 0,0 0 0 0 0,1-1 1 0 0,-1 0-1 0 0,1 0 1 0 0,1 0-1 0 0,0-1 1 0 0,0 1-1 0 0,0-2 1 0 0,0 1-1 0 0,1-1 0 0 0,12 6 1 0 0,15-3-2753 0 0,-34-7 2783 0 0,1-1 0 0 0,-1 0 0 0 0,1 0 0 0 0,-1 0 0 0 0,0 0 0 0 0,1 0-1 0 0,-1 0 1 0 0,1 0 0 0 0,-1 0 0 0 0,1-1 0 0 0,-1 1 0 0 0,0-1 0 0 0,1 1 0 0 0,-1-1 0 0 0,0 1 0 0 0,1-1-1 0 0,-1 0 1 0 0,0 1 0 0 0,0-1 0 0 0,0 0 0 0 0,2-2 0 0 0,2-11-958 0 0,8 4-1187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9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4369 0 0,'1'-1'233'0'0,"0"0"-1"0"0,-1 0 1 0 0,1 1 0 0 0,0-1 0 0 0,0 0-1 0 0,0 0 1 0 0,0 0 0 0 0,0 1-1 0 0,0-1 1 0 0,0 1 0 0 0,0-1 0 0 0,0 0-1 0 0,0 1 1 0 0,0 0 0 0 0,0-1 0 0 0,1 1-1 0 0,-1 0 1 0 0,0 0 0 0 0,0-1 0 0 0,0 1-1 0 0,0 0 1 0 0,1 0 0 0 0,-1 0-1 0 0,0 1 1 0 0,0-1 0 0 0,0 0 0 0 0,1 0-1 0 0,0 1 1 0 0,41 13 920 0 0,-27-8-1009 0 0,-14-6-289 0 0,1 1 0 0 0,0 0 0 0 0,0 0 0 0 0,0 1 0 0 0,-1-1 0 0 0,1 1 0 0 0,0-1 0 0 0,-1 1 0 0 0,1 0 0 0 0,2 2 0 0 0,-5-3 12 0 0,0-1 0 0 0,1 1 0 0 0,-1-1-1 0 0,0 0 1 0 0,1 1 0 0 0,-1-1 0 0 0,0 1 0 0 0,0-1 0 0 0,0 1 0 0 0,1-1 0 0 0,-1 1 0 0 0,0-1-1 0 0,0 1 1 0 0,0 0 0 0 0,0-1 0 0 0,0 1 0 0 0,0-1 0 0 0,0 1 0 0 0,0-1 0 0 0,0 1 0 0 0,0-1-1 0 0,0 1 1 0 0,-1 0 0 0 0,1 0-103 0 0,-1 0 1 0 0,0 1-1 0 0,0-1 0 0 0,0 0 1 0 0,0 0-1 0 0,0 0 0 0 0,0 0 0 0 0,0 0 1 0 0,0-1-1 0 0,0 1 0 0 0,0 0 0 0 0,0 0 1 0 0,-2 0-1 0 0,-23 16-1505 0 0,-14 13 12945 0 0,73-18-10852 0 0,4-4-369 0 0,35 7-1143 0 0,-25-14-4348 0 0,-28-7 1965 0 0,-11 2 903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9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6993 0 0,'2'3'141'0'0,"0"-1"0"0"0,0 1 0 0 0,1-1 0 0 0,-1 0 0 0 0,1 0 0 0 0,-1 0 0 0 0,1 0 0 0 0,0-1 0 0 0,0 1 0 0 0,0-1 0 0 0,0 0 0 0 0,0 1 0 0 0,0-1 0 0 0,0 0 0 0 0,0-1 0 0 0,4 1 0 0 0,-2 1-1 0 0,0-1 0 0 0,0 1 0 0 0,0 0 0 0 0,-1 0 0 0 0,9 5 0 0 0,-11-6-83 0 0,0 0 0 0 0,0 1 1 0 0,0-1-1 0 0,0 1 0 0 0,-1 0 0 0 0,1 0 0 0 0,-1-1 0 0 0,1 1 0 0 0,-1 0 1 0 0,0 0-1 0 0,0 0 0 0 0,1 0 0 0 0,-2 1 0 0 0,3 2 0 0 0,-3-3-22 0 0,0-1 0 0 0,0 1 1 0 0,0-1-1 0 0,0 0 0 0 0,0 1 0 0 0,0-1 0 0 0,0 1 0 0 0,-1-1 0 0 0,1 0 0 0 0,0 1 0 0 0,-1-1 1 0 0,1 0-1 0 0,-1 1 0 0 0,0-1 0 0 0,1 0 0 0 0,-1 0 0 0 0,0 1 0 0 0,-1 0 0 0 0,-2 2-33 0 0,0 0-1 0 0,0-1 0 0 0,0 1 0 0 0,0-1 0 0 0,-1 0 1 0 0,0 0-1 0 0,0 0 0 0 0,0-1 0 0 0,0 0 1 0 0,-7 3-1 0 0,23 3-162 0 0,1-1 0 0 0,-1 0 1 0 0,16 6-1 0 0,-19-9-99 0 0,-1-1 548 0 0,-1 0 1 0 0,1 0-1 0 0,-1 1 1 0 0,0 0-1 0 0,0 0 0 0 0,6 6 1 0 0,-11-9-151 0 0,0 0 0 0 0,0 0-1 0 0,-1 0 1 0 0,1 1 0 0 0,0-1 0 0 0,0 0 0 0 0,-1 0 0 0 0,1 1-1 0 0,-1-1 1 0 0,1 1 0 0 0,-1-1 0 0 0,1 0 0 0 0,-1 1 0 0 0,0-1-1 0 0,0 1 1 0 0,0-1 0 0 0,0 1 0 0 0,0-1 0 0 0,0 0 0 0 0,0 1-1 0 0,0-1 1 0 0,-1 1 0 0 0,1-1 0 0 0,0 1 0 0 0,-1-1 0 0 0,1 0-1 0 0,-1 1 1 0 0,0-1 0 0 0,1 0 0 0 0,-1 0 0 0 0,0 1 0 0 0,0-1-1 0 0,0 0 1 0 0,0 0 0 0 0,0 0 0 0 0,-1 1 0 0 0,-7 7 383 0 0,0-2 0 0 0,-1 1-1 0 0,-14 8 1 0 0,8-5-2280 0 0,33-6-10708 0 0,-4-4 8538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20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5905 0 0,'-1'1'1593'0'0,"-1"0"-417"0"0,-1 4-248 0 0,1 3-80 0 0,-1 2-144 0 0,-1 3-232 0 0,1 1-191 0 0,0 0-185 0 0,0 1-256 0 0,2-1-241 0 0,0-3-311 0 0,1-2-368 0 0,1-2-416 0 0,1-3-225 0 0,1-2 345 0 0,9 8-1745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20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 7410 0 0,'-1'0'271'0'0,"1"0"1"0"0,0 0-1 0 0,-1 0 1 0 0,1 0-1 0 0,-1 0 1 0 0,1 0-1 0 0,0 0 1 0 0,-1 0 0 0 0,1 0-1 0 0,0 0 1 0 0,-1 0-1 0 0,1 0 1 0 0,-6 3 4616 0 0,6-2-4617 0 0,0-1 1 0 0,0 0-1 0 0,-1 1 1 0 0,1-1-1 0 0,0 0 1 0 0,0 1-1 0 0,0-1 1 0 0,0 0 0 0 0,0 1-1 0 0,0-1 1 0 0,0 1-1 0 0,0 0 1 0 0,-2 28 2308 0 0,10 33-2951 0 0,-5-48 359 0 0,12 56 231 0 0,-13-65-334 0 0,-1 0 0 0 0,1 0 0 0 0,0 0 0 0 0,1 0 0 0 0,-1 0 0 0 0,1 0 0 0 0,0 0 0 0 0,0-1 1 0 0,0 0-1 0 0,6 6 0 0 0,-6-8-2198 0 0,-18-10-4202 0 0,-4 4 5649 0 0,3 0 2305 0 0,0 0 0 0 0,-30-1 0 0 0,43 4-1267 0 0,0 1 0 0 0,0 0 0 0 0,0 0 0 0 0,0 0 0 0 0,0 1 0 0 0,0-1 0 0 0,0 1 1 0 0,0 0-1 0 0,0-1 0 0 0,0 1 0 0 0,0 1 0 0 0,0-1 0 0 0,0 0 0 0 0,0 1 0 0 0,1-1 0 0 0,-1 1 0 0 0,1 0 0 0 0,-1 0 0 0 0,1 0 1 0 0,0 0-1 0 0,-3 3 0 0 0,4-4-168 0 0,0 0 0 0 0,1 0 1 0 0,-1 0-1 0 0,0 0 0 0 0,1 0 0 0 0,-1 1 1 0 0,0-1-1 0 0,1 0 0 0 0,-1 0 1 0 0,1 1-1 0 0,0-1 0 0 0,-1 0 0 0 0,1 0 1 0 0,0 1-1 0 0,0-1 0 0 0,0 0 0 0 0,0 1 1 0 0,0-1-1 0 0,0 0 0 0 0,0 1 1 0 0,1-1-1 0 0,-1 0 0 0 0,0 0 0 0 0,1 1 1 0 0,-1-1-1 0 0,1 0 0 0 0,-1 0 1 0 0,1 0-1 0 0,-1 0 0 0 0,1 1 0 0 0,0-1 1 0 0,0 0-1 0 0,0 0 0 0 0,0 0 1 0 0,-1 0-1 0 0,1-1 0 0 0,0 1 0 0 0,0 0 1 0 0,1 0-1 0 0,-1-1 0 0 0,0 1 1 0 0,2 1-1 0 0,0-1-3 0 0,-1 0-1 0 0,1 0 1 0 0,0 0 0 0 0,-1-1 0 0 0,1 1 0 0 0,0 0-1 0 0,0-1 1 0 0,-1 0 0 0 0,1 0 0 0 0,0 0 0 0 0,0 0-1 0 0,0 0 1 0 0,-1 0 0 0 0,1-1 0 0 0,0 1 0 0 0,0-1-1 0 0,-1 0 1 0 0,1 0 0 0 0,4-2 0 0 0,7-6-260 0 0,-5 3-814 0 0,-1 0 0 0 0,2 1 0 0 0,15-7 0 0 0,-22 11 721 0 0,1 0 1 0 0,-1 0 0 0 0,0 0-1 0 0,1 1 1 0 0,-1-1 0 0 0,1 1 0 0 0,-1 0-1 0 0,1 0 1 0 0,-1 0 0 0 0,1 1 0 0 0,-1-1-1 0 0,1 1 1 0 0,-1 0 0 0 0,1 0 0 0 0,2 1-1 0 0,4 2-5554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21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12507 0 0,'1'-2'107'0'0,"0"1"1"0"0,0 0 0 0 0,1 0 0 0 0,-1 0 0 0 0,1 0-1 0 0,-1 0 1 0 0,0 0 0 0 0,1 0 0 0 0,0 1-1 0 0,-1-1 1 0 0,1 0 0 0 0,0 1 0 0 0,-1-1-1 0 0,1 1 1 0 0,0 0 0 0 0,-1 0 0 0 0,1-1-1 0 0,2 1 1 0 0,31 0 60 0 0,14 7 112 0 0,-24 2-1505 0 0,-24-9 879 0 0,0 1 0 0 0,0 0 0 0 0,0 0 0 0 0,0-1-1 0 0,0 1 1 0 0,0 0 0 0 0,0 0 0 0 0,0 0 0 0 0,0 0 0 0 0,0 0 0 0 0,0 0 0 0 0,0 1-1 0 0,0 1 1 0 0,-1-3 235 0 0,0 0-1 0 0,0 0 1 0 0,-1 0-1 0 0,1 1 1 0 0,0-1-1 0 0,-1 0 0 0 0,1 0 1 0 0,0 0-1 0 0,-1 0 1 0 0,1 1-1 0 0,0-1 1 0 0,-1 0-1 0 0,1 0 1 0 0,0 0-1 0 0,-1 0 1 0 0,1 0-1 0 0,0 0 1 0 0,-1 0-1 0 0,1 0 0 0 0,0 0 1 0 0,-1 0-1 0 0,1 0 1 0 0,0 0-1 0 0,-1-1 1 0 0,1 1-1 0 0,0 0 1 0 0,-1 0-1 0 0,1 0 1 0 0,0 0-1 0 0,-1 0 1 0 0,1-1-1 0 0,-1 1 1 0 0,-1-1-687 0 0,-5 5-2343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21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0 241 5825 0 0,'3'3'2561'0'0,"2"0"-657"0"0,2 1-423 0 0,4-1-169 0 0,-1 0-224 0 0,1-1-312 0 0,3 1-256 0 0,0-1-168 0 0,0 0-184 0 0,3 0-128 0 0,-1 2-320 0 0,1 0-920 0 0,-2 0-1320 0 0,-2-2-961 0 0,-1 0-2312 0 0</inkml:trace>
  <inkml:trace contextRef="#ctx0" brushRef="#br0" timeOffset="1">445 0 13715 0 0,'-5'3'203'0'0,"0"-1"1"0"0,0 1-1 0 0,0 0 1 0 0,1 0-1 0 0,-1 1 1 0 0,1-1-1 0 0,0 1 1 0 0,0 0-1 0 0,0 0 1 0 0,1 1-1 0 0,-1-1 0 0 0,1 1 1 0 0,0-1-1 0 0,-3 8 1 0 0,3-5 0 0 0,-1 0 0 0 0,1 0 0 0 0,1 1 0 0 0,-1-1 0 0 0,1 1 1 0 0,1-1-1 0 0,-1 1 0 0 0,1 0 0 0 0,0 14 0 0 0,1-21-194 0 0,1 1 0 0 0,-1-1 1 0 0,0 0-1 0 0,1 0 0 0 0,-1 0 0 0 0,1 0 1 0 0,-1 0-1 0 0,1 0 0 0 0,0 0 0 0 0,-1 0 1 0 0,1 0-1 0 0,0 0 0 0 0,0 0 0 0 0,-1 0 0 0 0,1-1 1 0 0,0 1-1 0 0,0 0 0 0 0,0-1 0 0 0,0 1 1 0 0,0 0-1 0 0,0-1 0 0 0,0 1 0 0 0,0-1 0 0 0,2 1 1 0 0,32 8 259 0 0,-22-6-115 0 0,65 22 353 0 0,-51-15-1767 0 0,1-2 0 0 0,31 7 1 0 0,-57-15 817 0 0,1 1 0 0 0,-1 0 1 0 0,0-1-1 0 0,0 0 0 0 0,0 1 0 0 0,0-1 1 0 0,0 0-1 0 0,0 0 0 0 0,0 0 0 0 0,1-1 1 0 0,-1 1-1 0 0,0 0 0 0 0,0-1 0 0 0,0 1 1 0 0,0-1-1 0 0,0 0 0 0 0,0 0 1 0 0,0 1-1 0 0,0-1 0 0 0,0-1 0 0 0,-1 1 1 0 0,1 0-1 0 0,0 0 0 0 0,0-1 0 0 0,-1 1 1 0 0,1-1-1 0 0,-1 1 0 0 0,3-4 0 0 0,-2-6-2230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21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8362 0 0,'-3'3'3232'0'0,"1"3"-1199"0"0,1 2-369 0 0,1 5-71 0 0,3 5-185 0 0,0 5-288 0 0,0 4-216 0 0,0 4-151 0 0,0 1-193 0 0,0 3-200 0 0,-1-3-112 0 0,0-2-128 0 0,-1-4-168 0 0,3-4-376 0 0,-1-5-785 0 0,1-3-1447 0 0,0-5-2465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49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323 228 5505 0 0,'-47'-5'1894'0'0,"40"3"-1416"0"0,-1 1 1 0 0,1 0-1 0 0,-1 0 0 0 0,1 0 0 0 0,-1 1 0 0 0,1 0 0 0 0,-1 1 1 0 0,0 0-1 0 0,1 0 0 0 0,0 1 0 0 0,-1-1 0 0 0,1 2 0 0 0,0-1 1 0 0,0 1-1 0 0,-10 5 0 0 0,6 0-151 0 0,0 0 0 0 0,1 1 1 0 0,0 1-1 0 0,0-1 0 0 0,1 2 1 0 0,0-1-1 0 0,1 1 0 0 0,0 1 0 0 0,1-1 1 0 0,0 1-1 0 0,-9 24 0 0 0,9-21-341 0 0,2 1 0 0 0,0-1 0 0 0,1 1-1 0 0,0 0 1 0 0,1 0 0 0 0,1 0-1 0 0,1 0 1 0 0,0 1 0 0 0,3 27 0 0 0,0-32-5 0 0,1 0 1 0 0,0-1 0 0 0,1 0 0 0 0,1 0-1 0 0,-1 0 1 0 0,2 0 0 0 0,11 17 0 0 0,55 67 4 0 0,-61-81 8 0 0,18 22-10 0 0,39 36 0 0 0,-57-61-3 0 0,1-1 0 0 0,1 0 0 0 0,0 0 1 0 0,0-2-1 0 0,1 1 0 0 0,0-2 0 0 0,16 7 1 0 0,-23-12 15 0 0,1 0 0 0 0,0 0 0 0 0,0-1 0 0 0,-1 0 1 0 0,1-1-1 0 0,0 0 0 0 0,0 0 0 0 0,0 0 1 0 0,0-1-1 0 0,-1-1 0 0 0,1 1 0 0 0,0-1 0 0 0,-1 0 1 0 0,1-1-1 0 0,-1 0 0 0 0,0 0 0 0 0,0 0 0 0 0,0-1 1 0 0,0 0-1 0 0,0-1 0 0 0,8-7 0 0 0,5-4 40 0 0,-1-2 0 0 0,-1 0-1 0 0,-1-1 1 0 0,0 0 0 0 0,18-29-1 0 0,-4 0 100 0 0,27-52 0 0 0,-48 79-26 0 0,0-1-1 0 0,-1 0 0 0 0,-1 0 1 0 0,-2-1-1 0 0,6-29 1 0 0,-11 43-48 0 0,-1-1 1 0 0,1 1 0 0 0,-2-1 0 0 0,0 1 0 0 0,0 0 0 0 0,0-1 0 0 0,-1 1 0 0 0,-1 0 0 0 0,1 0 0 0 0,-1 0 0 0 0,-1 0-1 0 0,0 1 1 0 0,0-1 0 0 0,-1 1 0 0 0,0 0 0 0 0,0 0 0 0 0,-1 1 0 0 0,-7-9 0 0 0,-13-11 128 0 0,-1 2 0 0 0,-1 1 1 0 0,-41-28-1 0 0,34 26-127 0 0,-17-15 79 0 0,-38-29 147 0 0,77 62-231 0 0,0 0-1 0 0,0 1 0 0 0,-1 0 0 0 0,0 1 1 0 0,-17-6-1 0 0,27 11-54 0 0,0 1 0 0 0,0-1 1 0 0,-1 1-1 0 0,1-1 1 0 0,0 1-1 0 0,0 1 0 0 0,-1-1 1 0 0,1 0-1 0 0,0 1 0 0 0,0 0 1 0 0,0 0-1 0 0,-7 3 0 0 0,9-3-196 0 0,0 0-1 0 0,-1 0 1 0 0,1 0-1 0 0,0 0 1 0 0,0 0-1 0 0,0 1 1 0 0,0-1-1 0 0,1 0 1 0 0,-1 1-1 0 0,0 0 1 0 0,1 0-1 0 0,-1-1 1 0 0,1 1-1 0 0,-1 0 1 0 0,1 0-1 0 0,0 0 1 0 0,0 0-1 0 0,0 0 1 0 0,0 1-1 0 0,0-1 1 0 0,0 0-1 0 0,1 0 1 0 0,-2 5-1 0 0,2-6-201 0 0,0 0-1 0 0,0 1 0 0 0,1-1 1 0 0,-1 0-1 0 0,0 0 1 0 0,1 1-1 0 0,-1-1 0 0 0,0 0 1 0 0,1 0-1 0 0,-1 0 1 0 0,1 1-1 0 0,0-1 0 0 0,-1 0 1 0 0,1 0-1 0 0,0 0 1 0 0,0 0-1 0 0,0 0 1 0 0,-1 0-1 0 0,1 0 0 0 0,0-1 1 0 0,0 1-1 0 0,0 0 1 0 0,1 0-1 0 0,0 0 0 0 0,11 6-4732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1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92 6137 0 0,'-14'-20'3777'0'0,"13"20"-3636"0"0,1-1 1 0 0,-1 0 0 0 0,1 1 0 0 0,-1-1-1 0 0,1 1 1 0 0,0-1 0 0 0,-1 0 0 0 0,1 0 0 0 0,0 1-1 0 0,0-1 1 0 0,-1 0 0 0 0,1 1 0 0 0,0-1-1 0 0,0 0 1 0 0,0 0 0 0 0,0 0 0 0 0,0 1-1 0 0,0-1 1 0 0,0 0 0 0 0,0 0 0 0 0,0 1-1 0 0,0-1 1 0 0,0 0 0 0 0,1 0 0 0 0,-1 1-1 0 0,0-1 1 0 0,1-1 0 0 0,1 4 42 0 0,0-1 0 0 0,-1 1 1 0 0,1 0-1 0 0,-1 0 0 0 0,1-1 1 0 0,-1 1-1 0 0,0 0 0 0 0,0 0 0 0 0,2 4 1 0 0,-2-4-61 0 0,19 36 360 0 0,-16-27-437 0 0,2 0 1 0 0,-1 0 0 0 0,2-1 0 0 0,-1 1-1 0 0,1-2 1 0 0,1 1 0 0 0,14 14 0 0 0,-20-23-30 0 0,0 0 0 0 0,0 1 0 0 0,0-1 0 0 0,1-1 0 0 0,-1 1 0 0 0,1 0 0 0 0,-1 0 0 0 0,0-1 0 0 0,1 0-1 0 0,-1 1 1 0 0,1-1 0 0 0,-1 0 0 0 0,1 0 0 0 0,-1 0 0 0 0,1-1 0 0 0,-1 1 0 0 0,1 0 0 0 0,-1-1 0 0 0,1 0 0 0 0,-1 0 0 0 0,0 1 0 0 0,1-1 0 0 0,-1-1 0 0 0,0 1 0 0 0,0 0 0 0 0,0 0 0 0 0,0-1 0 0 0,0 1 0 0 0,3-4 0 0 0,6-4 216 0 0,0-1-1 0 0,-1 0 1 0 0,15-19-1 0 0,3-10 82 0 0,-21 29-450 0 0,0-1-1 0 0,0 1 1 0 0,1 1-1 0 0,0-1 1 0 0,0 2 0 0 0,1-1-1 0 0,1 1 1 0 0,11-9-1 0 0,-20 17-12 0 0,-1 0 0 0 0,0 0 0 0 0,0 0-1 0 0,1 0 1 0 0,-1 0 0 0 0,0 0 0 0 0,0 0 0 0 0,1 0 0 0 0,-1 0-1 0 0,0 0 1 0 0,0 0 0 0 0,0 0 0 0 0,1-1 0 0 0,-1 1 0 0 0,0 0-1 0 0,0 0 1 0 0,0 0 0 0 0,1 0 0 0 0,-1-1 0 0 0,0 1 0 0 0,0 0 0 0 0,0 0-1 0 0,0 0 1 0 0,1-1 0 0 0,-1 1 0 0 0,0 0 0 0 0,0 0 0 0 0,0-1-1 0 0,0 1 1 0 0,0 0 0 0 0,0 0 0 0 0,0-1 0 0 0,0 1 0 0 0,0 0-1 0 0,0 0 1 0 0,0-1 0 0 0,0 1 0 0 0,0 0 0 0 0,0 0 0 0 0,0-1 0 0 0,0 1-1 0 0,0 0 1 0 0,0 0 0 0 0,0-1 0 0 0,0 1 0 0 0,0 0 0 0 0,0 0-1 0 0,-1-1 1 0 0,1 1 0 0 0,0 0 0 0 0,0 0 0 0 0,0 0 0 0 0,0-1-1 0 0,-1 1 1 0 0,1 0 0 0 0,0 0 0 0 0,0 0 0 0 0,0 0 0 0 0,-1-1 0 0 0,1 1-1 0 0,0 0 1 0 0,-1 0 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49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48 339 3425 0 0,'-6'6'2046'0'0,"-35"31"4990"0"0,58-59-5629 0 0,0 0 0 0 0,15-25 0 0 0,-20 24-1173 0 0,2 1 0 0 0,0 1 0 0 0,2 0 1 0 0,0 0-1 0 0,2 2 0 0 0,0 0 0 0 0,22-17 1 0 0,-29 28-234 0 0,0 0 1 0 0,1 0-1 0 0,0 2 1 0 0,0-1 0 0 0,0 2-1 0 0,1-1 1 0 0,0 2-1 0 0,0 0 1 0 0,0 0-1 0 0,0 1 1 0 0,1 1-1 0 0,0 0 1 0 0,-1 1 0 0 0,1 0-1 0 0,16 2 1 0 0,-13 1-57 0 0,1 2 1 0 0,20 5-1 0 0,-29-6-271 0 0,0 0 0 0 0,1-1 0 0 0,-1 1-1 0 0,1-2 1 0 0,0 0 0 0 0,-1 0 0 0 0,1 0-1 0 0,0-1 1 0 0,0-1 0 0 0,-1 0 0 0 0,15-3-1 0 0,-22 3-51 0 0,1 0-1 0 0,-1 0 0 0 0,1-1 1 0 0,-1 1-1 0 0,0-1 0 0 0,0 1 1 0 0,1-1-1 0 0,-1 0 0 0 0,0 0 1 0 0,-1 0-1 0 0,1 0 0 0 0,0 0 1 0 0,-1 0-1 0 0,1 0 0 0 0,-1-1 0 0 0,1 1 1 0 0,-1-1-1 0 0,0 1 0 0 0,0-1 1 0 0,0 1-1 0 0,0-4 0 0 0,4-12-3694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0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9162 0 0,'-14'17'3725'0'0,"13"-17"-3651"0"0,1 0 1 0 0,0 0-1 0 0,0 1 1 0 0,0-1-1 0 0,0 0 1 0 0,0 1-1 0 0,-1-1 1 0 0,1 0-1 0 0,0 1 1 0 0,0-1-1 0 0,0 0 1 0 0,0 1-1 0 0,0-1 1 0 0,0 0-1 0 0,0 1 1 0 0,0-1-1 0 0,0 0 1 0 0,0 1-1 0 0,1-1 1 0 0,-1 0-1 0 0,0 1 1 0 0,0-1-1 0 0,0 0 1 0 0,0 0-1 0 0,0 1 1 0 0,1-1-1 0 0,-1 0 1 0 0,0 1-1 0 0,0-1 1 0 0,1 0-1 0 0,2 2 60 0 0,0-1-1 0 0,0 0 1 0 0,0 1-1 0 0,0-1 1 0 0,1-1-1 0 0,-1 1 1 0 0,0 0 0 0 0,7-1-1 0 0,20 4-9 0 0,-6-2 222 0 0,-1 0 0 0 0,1 2 0 0 0,-1 1 0 0 0,45 16 0 0 0,-64-19-187 0 0,1 0-1 0 0,-1 0 1 0 0,0 0 0 0 0,0 0-1 0 0,0 1 1 0 0,0 0 0 0 0,0 0-1 0 0,0 0 1 0 0,-1 0 0 0 0,1 1-1 0 0,-1-1 1 0 0,0 1 0 0 0,0 0-1 0 0,0 0 1 0 0,-1 0 0 0 0,0 0-1 0 0,1 1 1 0 0,-1-1-1 0 0,-1 1 1 0 0,1-1 0 0 0,-1 1-1 0 0,1-1 1 0 0,-1 1 0 0 0,-1 0-1 0 0,1 0 1 0 0,-1-1 0 0 0,0 1-1 0 0,0 0 1 0 0,0 0 0 0 0,-2 9-1 0 0,-2 3 59 0 0,0 1 0 0 0,-2-1 0 0 0,0 0 1 0 0,-1 0-1 0 0,-13 22 0 0 0,8-14-1040 0 0,-12 32 1 0 0,22-41-3314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0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98 5217 0 0,'-4'-13'905'0'0,"1"6"200"0"0,1 0 1 0 0,0 0 0 0 0,1 1 0 0 0,0-1 0 0 0,-1-11-1 0 0,2 17-968 0 0,0-1-1 0 0,0 1 0 0 0,0 0 1 0 0,0-1-1 0 0,1 1 0 0 0,-1 0 1 0 0,0 0-1 0 0,1-1 0 0 0,-1 1 1 0 0,1 0-1 0 0,-1 0 0 0 0,1 0 1 0 0,0 0-1 0 0,-1-1 0 0 0,1 1 0 0 0,0 0 1 0 0,0 0-1 0 0,0 0 0 0 0,0 1 1 0 0,0-1-1 0 0,0 0 0 0 0,0 0 1 0 0,0 0-1 0 0,0 1 0 0 0,0-1 1 0 0,0 1-1 0 0,1-1 0 0 0,-1 1 1 0 0,0-1-1 0 0,0 1 0 0 0,1 0 1 0 0,-1-1-1 0 0,0 1 0 0 0,1 0 0 0 0,0 0 1 0 0,10-1-35 0 0,-1 1 1 0 0,0 0 0 0 0,1 0 0 0 0,-1 1-1 0 0,0 1 1 0 0,1 0 0 0 0,-1 1-1 0 0,0 0 1 0 0,-1 0 0 0 0,1 1-1 0 0,0 1 1 0 0,-1-1 0 0 0,0 2-1 0 0,0 0 1 0 0,9 7 0 0 0,-13-9-80 0 0,-1 0 0 0 0,1 1 0 0 0,-1-1 0 0 0,0 1 0 0 0,0 1 0 0 0,-1-1 0 0 0,1 1 0 0 0,-1 0 0 0 0,-1 0 0 0 0,1 0 0 0 0,-1 0 0 0 0,0 1 0 0 0,0-1 0 0 0,-1 1 0 0 0,0 0 1 0 0,0-1-1 0 0,0 1 0 0 0,-1 0 0 0 0,0 0 0 0 0,-1 1 0 0 0,1-1 0 0 0,-1 0 0 0 0,-1 0 0 0 0,-2 14 0 0 0,1-11 15 0 0,-1 0-1 0 0,0 0 1 0 0,0-1-1 0 0,-1 1 1 0 0,-6 9 0 0 0,10-17-54 0 0,-1 0 1 0 0,0 0-1 0 0,0-1 1 0 0,0 1-1 0 0,-1 0 1 0 0,1 0-1 0 0,0-1 1 0 0,-1 1-1 0 0,1-1 0 0 0,-1 1 1 0 0,1-1-1 0 0,-1 0 1 0 0,0 1-1 0 0,0-1 1 0 0,1 0-1 0 0,-1 0 1 0 0,0 0-1 0 0,0 0 1 0 0,0-1-1 0 0,0 1 1 0 0,0-1-1 0 0,0 1 1 0 0,0-1-1 0 0,0 1 1 0 0,-1-1-1 0 0,1 0 1 0 0,0 0-1 0 0,0 0 1 0 0,0 0-1 0 0,0-1 1 0 0,-3 0-1 0 0,4 1-6 0 0,1 0 0 0 0,-1 0 0 0 0,0 0-1 0 0,1 0 1 0 0,-1-1 0 0 0,0 1 0 0 0,1 0 0 0 0,-1-1-1 0 0,0 1 1 0 0,1 0 0 0 0,-1-1 0 0 0,1 1-1 0 0,-1-1 1 0 0,1 1 0 0 0,-1-1 0 0 0,1 1 0 0 0,-1-1-1 0 0,1 1 1 0 0,-1-1 0 0 0,1 0 0 0 0,0 1 0 0 0,-1-1-1 0 0,1 0 1 0 0,0 1 0 0 0,0-1 0 0 0,-1 0 0 0 0,1 1-1 0 0,0-1 1 0 0,0 0 0 0 0,0 1 0 0 0,0-1-1 0 0,0 0 1 0 0,0 0 0 0 0,0 1 0 0 0,0-1 0 0 0,0 0-1 0 0,0 1 1 0 0,0-1 0 0 0,1 0 0 0 0,-1 0 0 0 0,1 0-1 0 0,-1-1-12 0 0,1 1 0 0 0,0 0 0 0 0,0 0-1 0 0,-1 0 1 0 0,1 0 0 0 0,0 0-1 0 0,0 0 1 0 0,0 0 0 0 0,0 0 0 0 0,0 1-1 0 0,0-1 1 0 0,1 0 0 0 0,-1 0-1 0 0,0 1 1 0 0,0-1 0 0 0,0 1 0 0 0,1-1-1 0 0,-1 1 1 0 0,0 0 0 0 0,1-1-1 0 0,-1 1 1 0 0,2 0 0 0 0,8 1-286 0 0,0 0 1 0 0,0 1-1 0 0,0 0 1 0 0,17 6-1 0 0,-18-5-846 0 0,0 0 0 0 0,-1 0 0 0 0,2-1-1 0 0,-1-1 1 0 0,0 0 0 0 0,11 0 0 0 0,-5-2-3759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0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8938 0 0,'-2'6'773'0'0,"0"-1"0"0"0,0 1 0 0 0,1 0 0 0 0,0 0 1 0 0,-1 6-1 0 0,3 56 1159 0 0,0-27-1392 0 0,-3-11-355 0 0,1-22-129 0 0,0 1 1 0 0,0-1-1 0 0,1 1 1 0 0,0-1-1 0 0,3 15 1 0 0,-2-22-57 0 0,-1-1 0 0 0,0 0 1 0 0,0 0-1 0 0,1 0 0 0 0,-1 0 1 0 0,0 0-1 0 0,1 0 0 0 0,-1 0 1 0 0,0 0-1 0 0,1 0 0 0 0,-1 0 0 0 0,0 0 1 0 0,1 0-1 0 0,-1 0 0 0 0,1 0 1 0 0,-1 0-1 0 0,0 0 0 0 0,0 0 1 0 0,1 0-1 0 0,-1 0 0 0 0,0 0 0 0 0,1 0 1 0 0,-1-1-1 0 0,0 1 0 0 0,1 0 1 0 0,-1 0-1 0 0,0 0 0 0 0,0-1 1 0 0,1 1-1 0 0,-1 0 0 0 0,0 0 0 0 0,0-1 1 0 0,1 1-1 0 0,-1-1 0 0 0,15-11-3 0 0,-12 9 3 0 0,5-4-457 0 0,1 1 0 0 0,0 0 0 0 0,0 1 0 0 0,11-6 1 0 0,-18 10 360 0 0,-1 0 1 0 0,1 0-1 0 0,0 0 1 0 0,0 1-1 0 0,-1-1 1 0 0,1 0-1 0 0,0 1 1 0 0,0-1-1 0 0,0 1 1 0 0,0 0-1 0 0,0 0 1 0 0,0-1-1 0 0,-1 1 1 0 0,1 0-1 0 0,0 1 1 0 0,0-1-1 0 0,0 0 1 0 0,0 1-1 0 0,0-1 1 0 0,0 1-1 0 0,-1-1 1 0 0,1 1-1 0 0,0 0 1 0 0,0 0-1 0 0,-1-1 1 0 0,1 1-1 0 0,0 1 1 0 0,-1-1-1 0 0,1 0 1 0 0,-1 0-1 0 0,2 2 1 0 0,1 14-4212 0 0,-7-5-33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1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7194 0 0,'1'-1'342'0'0,"0"0"1"0"0,-1 0 0 0 0,1 0 0 0 0,0 1 0 0 0,0-1 0 0 0,0 0 0 0 0,0 0 0 0 0,0 1 0 0 0,0-1 0 0 0,0 0 0 0 0,1 1-1 0 0,-1-1 1 0 0,0 1 0 0 0,0-1 0 0 0,0 1 0 0 0,1 0 0 0 0,1-1 0 0 0,28 0 2166 0 0,3-2-1191 0 0,-18-6-960 0 0,-14 7-305 0 0,0 1-1 0 0,1-1 1 0 0,-1 1 0 0 0,1 0-1 0 0,-1 0 1 0 0,1 0 0 0 0,0 0-1 0 0,-1 0 1 0 0,1 0 0 0 0,3 0 0 0 0,-7 4 31 0 0,0 0 1 0 0,0 1 0 0 0,0-1-1 0 0,-1 0 1 0 0,1 0 0 0 0,-1-1-1 0 0,-3 5 1 0 0,-6 6-24 0 0,8-10-68 0 0,1 0-1 0 0,-1 0 0 0 0,0 1 1 0 0,1-1-1 0 0,0 0 0 0 0,0 1 0 0 0,0 0 1 0 0,0-1-1 0 0,0 1 0 0 0,1 0 1 0 0,-1 0-1 0 0,0 7 0 0 0,2-9 17 0 0,1-1-1 0 0,0 0 1 0 0,-1 1-1 0 0,1-1 0 0 0,0 0 1 0 0,0 0-1 0 0,0 0 0 0 0,0 0 1 0 0,0 0-1 0 0,0 0 1 0 0,1 0-1 0 0,-1 0 0 0 0,0 0 1 0 0,0-1-1 0 0,1 1 1 0 0,-1 0-1 0 0,3 0 0 0 0,24 10 173 0 0,-20-9-260 0 0,0 0-1 0 0,0-1 0 0 0,1 1 0 0 0,-1-2 0 0 0,0 1 1 0 0,0-1-1 0 0,0 0 0 0 0,1-1 0 0 0,11-2 0 0 0,-14 2-410 0 0,-1-1 0 0 0,1 1-1 0 0,-1-1 1 0 0,0-1-1 0 0,1 1 1 0 0,5-4 0 0 0,-7 3-421 0 0,0 0 1 0 0,-1 0-1 0 0,1-1 1 0 0,-1 1-1 0 0,1-1 1 0 0,-1 1-1 0 0,5-9 1 0 0,4-7-3988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1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7522 0 0,'0'0'73'0'0,"0"0"0"0"0,1 0 1 0 0,-1 0-1 0 0,0 0 1 0 0,0 0-1 0 0,1 0 0 0 0,-1 1 1 0 0,0-1-1 0 0,0 0 1 0 0,1 0-1 0 0,-1 0 0 0 0,0 0 1 0 0,1 0-1 0 0,-1 0 1 0 0,0 0-1 0 0,1 0 0 0 0,-1 0 1 0 0,0 0-1 0 0,0-1 1 0 0,1 1-1 0 0,-1 0 0 0 0,0 0 1 0 0,0 0-1 0 0,1 0 1 0 0,-1 0-1 0 0,0 0 0 0 0,0-1 1 0 0,1 1-1 0 0,-1 0 1 0 0,0 0-1 0 0,0 0 0 0 0,0-1 1 0 0,1 1-1 0 0,-1 0 1 0 0,0 0-1 0 0,0-1 0 0 0,0 1 1 0 0,0 0-1 0 0,1 0 1 0 0,-1-1-1 0 0,0 1 0 0 0,0 0 1 0 0,0 0-1 0 0,0-1 1 0 0,0 1-1 0 0,0 0 0 0 0,0-1 1 0 0,0 1-1 0 0,0 0 1 0 0,0 0-1 0 0,0-1 0 0 0,0 1 1 0 0,0 0-1 0 0,0-1 1 0 0,0 1-1 0 0,0 0 0 0 0,0 0 1 0 0,-1-1-1 0 0,1 1 0 0 0,0 0 1 0 0,0 0-1 0 0,0-1 1 0 0,-1 1-1 0 0,25 9 816 0 0,-19-5-662 0 0,0 1-1 0 0,-1-1 0 0 0,0 1 1 0 0,1-1-1 0 0,-1 1 1 0 0,-1 1-1 0 0,1-1 1 0 0,-1 0-1 0 0,0 1 1 0 0,0 0-1 0 0,0-1 0 0 0,-1 1 1 0 0,0 0-1 0 0,0 1 1 0 0,-1-1-1 0 0,2 12 1 0 0,-1-4 201 0 0,-2 1 0 0 0,1-1 1 0 0,-2 1-1 0 0,0-1 1 0 0,0 1-1 0 0,-5 18 0 0 0,6-33-436 0 0,0 0-1 0 0,0 0 1 0 0,-1 0-1 0 0,1 0 0 0 0,0 0 1 0 0,0 0-1 0 0,0 0 1 0 0,0 0-1 0 0,0-1 0 0 0,0 1 1 0 0,0 0-1 0 0,0 0 1 0 0,0 0-1 0 0,0 0 1 0 0,0 0-1 0 0,-1 0 0 0 0,1 0 1 0 0,0 0-1 0 0,0 0 1 0 0,0 0-1 0 0,0 0 0 0 0,0 0 1 0 0,0 0-1 0 0,0 0 1 0 0,0 0-1 0 0,0 0 1 0 0,-1 0-1 0 0,1 0 0 0 0,0 0 1 0 0,0 0-1 0 0,0 0 1 0 0,0 0-1 0 0,0 0 0 0 0,0 0 1 0 0,0 0-1 0 0,0 0 1 0 0,-1 0-1 0 0,1 0 1 0 0,0 0-1 0 0,0 0 0 0 0,0 0 1 0 0,0 0-1 0 0,0 1 1 0 0,0-1-1 0 0,0 0 0 0 0,0 0 1 0 0,0 0-1 0 0,0 0 1 0 0,0 0-1 0 0,0 0 1 0 0,-1 0-1 0 0,1 0 0 0 0,0 1 1 0 0,-5-20-870 0 0,-2-22-875 0 0,5 25 1169 0 0,-1-14-176 0 0,0-38 0 0 0,3 61 811 0 0,1-1 1 0 0,-1 1 0 0 0,1 0 0 0 0,1 0 0 0 0,-1 0-1 0 0,1 0 1 0 0,0 1 0 0 0,1-1 0 0 0,0 0 0 0 0,0 1-1 0 0,5-8 1 0 0,-8 13-11 0 0,1 0-1 0 0,0 0 1 0 0,-1 0-1 0 0,1 1 1 0 0,0-1-1 0 0,0 0 1 0 0,0 0-1 0 0,-1 0 1 0 0,1 1-1 0 0,0-1 1 0 0,0 1-1 0 0,0-1 1 0 0,0 0-1 0 0,1 1 0 0 0,-1 0 1 0 0,0-1-1 0 0,0 1 1 0 0,0 0-1 0 0,0-1 1 0 0,0 1-1 0 0,0 0 1 0 0,1 0-1 0 0,-1 0 1 0 0,0 0-1 0 0,2 0 1 0 0,0 1 2 0 0,-1 0 0 0 0,1 0 0 0 0,-1 0 0 0 0,1 0 0 0 0,-1 1 0 0 0,1-1 0 0 0,-1 1 1 0 0,0-1-1 0 0,0 1 0 0 0,4 3 0 0 0,0 2-6 0 0,1 1-1 0 0,-1 0 1 0 0,0 0 0 0 0,0 0 0 0 0,4 10-1 0 0,-6-9-215 0 0,-1-1 0 0 0,0 1 1 0 0,0 0-1 0 0,-1 0 0 0 0,2 14 0 0 0,-3-21 99 0 0,-1 0 0 0 0,1 1 0 0 0,-1-1 0 0 0,0 0 0 0 0,0 0 0 0 0,0 1 0 0 0,0-1 0 0 0,0 0 0 0 0,-1 0 1 0 0,1 1-1 0 0,-1-1 0 0 0,1 0 0 0 0,-1 0 0 0 0,0 0 0 0 0,0 0 0 0 0,0 0 0 0 0,0 0 0 0 0,0 0 0 0 0,-1 0 0 0 0,1 0 0 0 0,0 0 0 0 0,-1-1 1 0 0,1 1-1 0 0,-1 0 0 0 0,0-1 0 0 0,0 0 0 0 0,-3 3 0 0 0,4-4 67 0 0,1 1-1 0 0,-1-1 1 0 0,1 0 0 0 0,-1 0 0 0 0,1 1-1 0 0,-1-1 1 0 0,1 0 0 0 0,-1 0-1 0 0,1 0 1 0 0,-1 0 0 0 0,1 0 0 0 0,-1 0-1 0 0,1 0 1 0 0,-1 0 0 0 0,1 0 0 0 0,-1 0-1 0 0,1 0 1 0 0,-1 0 0 0 0,1 0-1 0 0,-1-1 1 0 0,1 1 0 0 0,-1 0 0 0 0,1 0-1 0 0,-1 0 1 0 0,1-1 0 0 0,-1 1 0 0 0,1 0-1 0 0,-1-1 1 0 0,1 1 0 0 0,0 0-1 0 0,-1-1 1 0 0,0 0 0 0 0,1 1 21 0 0,0 0 0 0 0,0-1 0 0 0,0 1 0 0 0,0 0 0 0 0,0-1 0 0 0,0 1 0 0 0,1-1 0 0 0,-1 1 0 0 0,0 0 0 0 0,0-1 0 0 0,0 1 0 0 0,0 0 0 0 0,0-1 0 0 0,0 1 0 0 0,1 0 0 0 0,-1-1 0 0 0,0 1 0 0 0,0 0 0 0 0,0 0 0 0 0,1-1 0 0 0,-1 1 0 0 0,0 0 0 0 0,1 0 0 0 0,-1-1 0 0 0,0 1 0 0 0,0 0 0 0 0,1 0 0 0 0,-1 0 0 0 0,0 0 0 0 0,1-1 0 0 0,-1 1 0 0 0,0 0 0 0 0,1 0 0 0 0,-1 0 0 0 0,0 0 0 0 0,1 0 0 0 0,-1 0 0 0 0,1 0 1 0 0,-1 0-1 0 0,0 0 0 0 0,1 0 0 0 0,-1 0 0 0 0,0 0 0 0 0,1 0 0 0 0,0 0 0 0 0,8 1 176 0 0,0 0 0 0 0,0 0 1 0 0,0 0-1 0 0,-1 1 0 0 0,1 1 1 0 0,0-1-1 0 0,15 8 0 0 0,-14-5-851 0 0,0-1-1 0 0,0-1 1 0 0,1 0-1 0 0,19 3 1 0 0,-30-6 578 0 0,0 0 1 0 0,0 0 0 0 0,0 0-1 0 0,-1 0 1 0 0,1-1 0 0 0,0 1-1 0 0,0 0 1 0 0,0 0 0 0 0,0 0-1 0 0,0 0 1 0 0,0 0 0 0 0,0 0-1 0 0,0-1 1 0 0,0 1 0 0 0,0 0 0 0 0,0 0-1 0 0,0 0 1 0 0,0 0 0 0 0,0 0-1 0 0,0-1 1 0 0,0 1 0 0 0,0 0-1 0 0,0 0 1 0 0,0 0 0 0 0,0 0-1 0 0,0 0 1 0 0,0 0 0 0 0,1-1-1 0 0,-1 1 1 0 0,0 0 0 0 0,0 0 0 0 0,0 0-1 0 0,0 0-264 0 0,0 0 265 0 0,1-1-1 0 0,-1 1 1 0 0,0 0 0 0 0,0 0-1 0 0,0 0 1 0 0,0 0 0 0 0,0 0-1 0 0,0 0 1 0 0,1 0 0 0 0,-1 0 0 0 0,0 0-1 0 0,0 0 1 0 0,0 0 0 0 0,0 0-1 0 0,0 0 1 0 0,0 0 0 0 0,1 0-1 0 0,-1 0 1 0 0,0 0 0 0 0,0 0-1 0 0,0 0 1 0 0,0 0 0 0 0,0 0-1 0 0,1 0 1 0 0,-1 0 0 0 0,0 0 0 0 0,0 0-1 0 0,0 0 1 0 0,0 1 0 0 0,0-1-1 0 0,-5-4-3668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6641 0 0,'-1'33'7279'0'0,"-4"4"-3906"0"0,5-32-3362 0 0,-1-1-1 0 0,0 0 0 0 0,0 0 0 0 0,0 0 0 0 0,-1 0 0 0 0,0 0 0 0 0,0 0 0 0 0,0 0 0 0 0,0-1 1 0 0,0 1-1 0 0,-1-1 0 0 0,1 1 0 0 0,-1-1 0 0 0,-4 4 0 0 0,17-14-534 0 0,2 0 0 0 0,-1 0-1 0 0,1 1 1 0 0,16-6 0 0 0,-22 9 431 0 0,0 1 0 0 0,0 0 0 0 0,0 1 0 0 0,1-1 0 0 0,-1 1 0 0 0,0 1 0 0 0,1-1 0 0 0,-1 1 0 0 0,0 0 0 0 0,1 0 0 0 0,11 3 0 0 0,-18-3-132 0 0,1 0 0 0 0,-1 0-1 0 0,1 1 1 0 0,-1-1-1 0 0,1 0 1 0 0,-1 1 0 0 0,0-1-1 0 0,1 1 1 0 0,-1-1 0 0 0,1 0-1 0 0,-1 1 1 0 0,0-1-1 0 0,1 1 1 0 0,-1-1 0 0 0,0 1-1 0 0,1-1 1 0 0,-1 1-1 0 0,0-1 1 0 0,0 1 0 0 0,0-1-1 0 0,0 1 1 0 0,1 0 0 0 0,-1-1-1 0 0,0 1 1 0 0,0-1-1 0 0,0 1 1 0 0,0-1 0 0 0,0 1-1 0 0,0 0 1 0 0,-1 0 0 0 0,-4 25-4058 0 0,1-8 3878 0 0,3-11 1488 0 0,0 0 1 0 0,-1 0 0 0 0,0 0 0 0 0,0-1-1 0 0,-1 1 1 0 0,0-1 0 0 0,0 1-1 0 0,0-1 1 0 0,-1 0 0 0 0,0 0-1 0 0,0 0 1 0 0,-7 6 0 0 0,-19 18-70 0 0,30-30-1064 0 0,0 0 1 0 0,1 0 0 0 0,-1 0 0 0 0,0 0 0 0 0,0 0-1 0 0,0 0 1 0 0,0 0 0 0 0,0 0 0 0 0,0 0 0 0 0,0 1-1 0 0,0-1 1 0 0,0 0 0 0 0,0 0 0 0 0,1 0 0 0 0,-1 0-1 0 0,0 0 1 0 0,0 0 0 0 0,0 0 0 0 0,0 0 0 0 0,0 0-1 0 0,0 0 1 0 0,0 0 0 0 0,0 1 0 0 0,0-1 0 0 0,0 0-1 0 0,0 0 1 0 0,0 0 0 0 0,0 0 0 0 0,0 0 0 0 0,0 0-1 0 0,0 0 1 0 0,0 0 0 0 0,0 1 0 0 0,0-1 0 0 0,0 0-1 0 0,13-6-457 0 0,-10 3 413 0 0,5-4 108 0 0,0 1 0 0 0,0 0 0 0 0,1 0-1 0 0,16-8 1 0 0,-23 13-75 0 0,1 0 0 0 0,-1 0 1 0 0,0 1-1 0 0,1-1 0 0 0,-1 1 0 0 0,1-1 0 0 0,-1 1 1 0 0,1 0-1 0 0,-1 0 0 0 0,0 0 0 0 0,1 0 0 0 0,-1 0 0 0 0,1 1 1 0 0,-1-1-1 0 0,1 1 0 0 0,-1-1 0 0 0,0 1 0 0 0,1 0 1 0 0,-1 0-1 0 0,0 0 0 0 0,0 0 0 0 0,0 1 0 0 0,1-1 0 0 0,-1 0 1 0 0,2 3-1 0 0,35 36-7027 0 0,-29-29 3157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2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10866 0 0,'2'0'333'0'0,"-1"-1"0"0"0,1 1-1 0 0,-1-1 1 0 0,1 1-1 0 0,0 0 1 0 0,-1 0 0 0 0,1-1-1 0 0,-1 1 1 0 0,1 0 0 0 0,0 0-1 0 0,-1 1 1 0 0,1-1 0 0 0,-1 0-1 0 0,1 1 1 0 0,2 0-1 0 0,27 7 241 0 0,-28-7-310 0 0,9 3 3 0 0,29 9 133 0 0,-39-13-397 0 0,0 1 0 0 0,0-1 0 0 0,0 0-1 0 0,0 0 1 0 0,0 1 0 0 0,0-1 0 0 0,0 0-1 0 0,-1-1 1 0 0,1 1 0 0 0,0 0 0 0 0,0 0 0 0 0,0-1-1 0 0,0 1 1 0 0,0-1 0 0 0,-1 0 0 0 0,1 0-1 0 0,2-1 1 0 0,-3 2-18 0 0,-1-1 0 0 0,0 0 0 0 0,0 1 0 0 0,0-1 0 0 0,0 1-1 0 0,1-1 1 0 0,-1 1 0 0 0,0-1 0 0 0,0 0 0 0 0,0 1 0 0 0,0-1 0 0 0,0 1 0 0 0,0-1 0 0 0,-1 0 0 0 0,1 1-1 0 0,0-1 1 0 0,0 1 0 0 0,0-1 0 0 0,-1 1 0 0 0,1-1 0 0 0,0 1 0 0 0,0-1 0 0 0,-1 1 0 0 0,1-1-1 0 0,0 1 1 0 0,-1-1 0 0 0,1 1 0 0 0,-1-1 0 0 0,1 1 0 0 0,-1 0 0 0 0,1-1 0 0 0,0 1 0 0 0,-1 0 0 0 0,0-1-1 0 0,0 1 1 0 0,-18-15-587 0 0,17 14 585 0 0,0-1 0 0 0,0 1 0 0 0,-1-1 0 0 0,1 1-1 0 0,0 0 1 0 0,-1 0 0 0 0,1 0 0 0 0,-1 0 0 0 0,1 1-1 0 0,-1-1 1 0 0,0 1 0 0 0,1-1 0 0 0,-1 1 0 0 0,1 0 0 0 0,-1 0-1 0 0,0 0 1 0 0,1 0 0 0 0,-1 1 0 0 0,0-1 0 0 0,1 1 0 0 0,-1-1-1 0 0,1 1 1 0 0,-1 0 0 0 0,1 0 0 0 0,0 0 0 0 0,-1 0 0 0 0,1 0-1 0 0,0 1 1 0 0,0-1 0 0 0,-4 4 0 0 0,3-1 85 0 0,0-1 1 0 0,0 2-1 0 0,0-1 0 0 0,1 0 1 0 0,0 0-1 0 0,-1 1 1 0 0,2 0-1 0 0,-1-1 0 0 0,0 1 1 0 0,1 0-1 0 0,0 0 0 0 0,0 0 1 0 0,0-1-1 0 0,1 1 1 0 0,0 8-1 0 0,0-6-32 0 0,0 1 1 0 0,1-1-1 0 0,0 0 1 0 0,0 0-1 0 0,1 0 1 0 0,0 0-1 0 0,0 0 1 0 0,0-1-1 0 0,1 1 0 0 0,0 0 1 0 0,1-1-1 0 0,-1 0 1 0 0,9 11-1 0 0,-10-14-32 0 0,1-1 0 0 0,-1 0 0 0 0,1 1 0 0 0,-1-1 0 0 0,1 0 0 0 0,0 0 0 0 0,0-1 0 0 0,0 1-1 0 0,0-1 1 0 0,0 1 0 0 0,0-1 0 0 0,0 0 0 0 0,1 0 0 0 0,-1 0 0 0 0,0-1 0 0 0,0 1 0 0 0,1-1 0 0 0,-1 1 0 0 0,1-1-1 0 0,-1 0 1 0 0,0-1 0 0 0,1 1 0 0 0,-1-1 0 0 0,0 1 0 0 0,1-1 0 0 0,-1 0 0 0 0,0 0 0 0 0,0 0 0 0 0,0-1 0 0 0,0 1 0 0 0,3-3-1 0 0,13-7 479 0 0,1-3-4293 0 0,-17 11 1698 0 0,-6 4 251 0 0,-19 13 411 0 0,-3 1 1905 0 0,-24 16 4845 0 0,48-30-5022 0 0,-1 1 1 0 0,0-1-1 0 0,0 1 1 0 0,1-1-1 0 0,-1 1 1 0 0,1 0-1 0 0,-1 0 1 0 0,1 0-1 0 0,0 0 1 0 0,0 0-1 0 0,-1 0 1 0 0,1 0-1 0 0,1 0 1 0 0,-1 0-1 0 0,0 0 1 0 0,1 0-1 0 0,-1 1 1 0 0,1-1-1 0 0,-1 4 1 0 0,2-4-273 0 0,-1 0 0 0 0,1 1 0 0 0,0-1 0 0 0,0 0-1 0 0,0 0 1 0 0,0 0 0 0 0,0 0 0 0 0,0 0 0 0 0,1 0 0 0 0,-1 0 0 0 0,1 0 0 0 0,-1 0-1 0 0,1-1 1 0 0,0 1 0 0 0,0 0 0 0 0,0-1 0 0 0,0 0 0 0 0,0 1 0 0 0,0-1 0 0 0,0 0 0 0 0,0 0-1 0 0,0 0 1 0 0,1 0 0 0 0,-1-1 0 0 0,3 2 0 0 0,6 1-21 0 0,-1-1 0 0 0,1 0 1 0 0,0 0-1 0 0,12 0 0 0 0,-13-2-490 0 0,0 0 0 0 0,1 0 1 0 0,-1-1-1 0 0,15-4 0 0 0,-21 4-176 0 0,0 0-1 0 0,-1 0 1 0 0,1 0 0 0 0,-1-1 0 0 0,1 1 0 0 0,-1-1 0 0 0,0 0 0 0 0,1 0 0 0 0,-1 0 0 0 0,0 0 0 0 0,0 0 0 0 0,-1-1-1 0 0,1 1 1 0 0,0-1 0 0 0,3-5 0 0 0,0-3-3721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2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31 7066 0 0,'0'-12'2736'0'0,"1"4"-151"0"0,-1-3 1664 0 0,-1 15-3065 0 0,-2 6-568 0 0,0 4-376 0 0,-2 6-168 0 0,-1 5-104 0 0,0 2-184 0 0,0 0-352 0 0,0 1-464 0 0,2-2-593 0 0,1-1-575 0 0,0-2-369 0 0,1-2-215 0 0,2-2-2297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3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85 7362 0 0,'6'43'9793'0'0,"-6"-36"-6754"0"0,-6-28-3601 0 0,4 14 335 0 0,1-1 0 0 0,0 0 0 0 0,0 0 0 0 0,0 0 0 0 0,1 0 0 0 0,0 0 0 0 0,0 0 0 0 0,2-8 0 0 0,-1 14 248 0 0,-1 0 1 0 0,1 0-1 0 0,0 1 0 0 0,-1-1 1 0 0,1 0-1 0 0,0 0 0 0 0,0 1 1 0 0,0-1-1 0 0,0 1 0 0 0,0-1 0 0 0,1 1 1 0 0,-1-1-1 0 0,0 1 0 0 0,1 0 1 0 0,-1-1-1 0 0,1 1 0 0 0,-1 0 1 0 0,1 0-1 0 0,0 0 0 0 0,-1 0 0 0 0,1 1 1 0 0,0-1-1 0 0,0 0 0 0 0,0 1 1 0 0,0-1-1 0 0,-1 1 0 0 0,1-1 1 0 0,0 1-1 0 0,0 0 0 0 0,0 0 1 0 0,0 0-1 0 0,0 0 0 0 0,0 0 0 0 0,0 1 1 0 0,0-1-1 0 0,-1 0 0 0 0,1 1 1 0 0,3 1-1 0 0,-3-2 27 0 0,0 0 1 0 0,0 0-1 0 0,0 1 1 0 0,0-1-1 0 0,0 1 1 0 0,-1-1-1 0 0,1 1 0 0 0,0 0 1 0 0,0 0-1 0 0,-1-1 1 0 0,1 1-1 0 0,0 1 1 0 0,-1-1-1 0 0,1 0 1 0 0,-1 0-1 0 0,1 1 0 0 0,-1-1 1 0 0,1 0-1 0 0,-1 1 1 0 0,0-1-1 0 0,0 1 1 0 0,0 0-1 0 0,0-1 1 0 0,0 1-1 0 0,0 0 0 0 0,-1 0 1 0 0,1 0-1 0 0,0 0 1 0 0,-1-1-1 0 0,1 1 1 0 0,-1 0-1 0 0,0 0 1 0 0,0 0-1 0 0,0 0 0 0 0,0 0 1 0 0,0 0-1 0 0,0 0 1 0 0,0 0-1 0 0,-1 0 1 0 0,0 2-1 0 0,0-1 13 0 0,0 0 0 0 0,0-1-1 0 0,0 1 1 0 0,-1 0 0 0 0,0-1-1 0 0,1 1 1 0 0,-1-1 0 0 0,0 1 0 0 0,0-1-1 0 0,0 0 1 0 0,0 0 0 0 0,-1 0-1 0 0,1 0 1 0 0,-1 0 0 0 0,1 0 0 0 0,-1-1-1 0 0,1 1 1 0 0,-1-1 0 0 0,0 1-1 0 0,0-1 1 0 0,0 0 0 0 0,0-1 0 0 0,0 1-1 0 0,0 0 1 0 0,-5 0 0 0 0,8-1-65 0 0,-1 0-1 0 0,1 0 1 0 0,-1 0 0 0 0,0 1 0 0 0,1-1 0 0 0,-1 0 0 0 0,1 0 0 0 0,-1 0 0 0 0,0 0 0 0 0,1 0 0 0 0,-1 0 0 0 0,0 0-1 0 0,1 0 1 0 0,-1 0 0 0 0,1-1 0 0 0,-1 1 0 0 0,0 0 0 0 0,1 0 0 0 0,-1-1 0 0 0,1 1 0 0 0,-1 0 0 0 0,1 0-1 0 0,-1-1 1 0 0,0 1 0 0 0,1-1 0 0 0,0 1 0 0 0,-1 0 0 0 0,1-1 0 0 0,-1 1 0 0 0,1-1 0 0 0,-1 1 0 0 0,1-1-1 0 0,0 0 1 0 0,-1 1 0 0 0,1-1 0 0 0,0 1 0 0 0,0-1 0 0 0,0 1 0 0 0,-1-1 0 0 0,1 0 0 0 0,0 0 0 0 0,0 0-141 0 0,1 0 0 0 0,0 0 0 0 0,-1 1 0 0 0,1-1 0 0 0,-1 0 0 0 0,1 1 0 0 0,0-1 1 0 0,0 1-1 0 0,-1-1 0 0 0,1 1 0 0 0,0-1 0 0 0,0 1 0 0 0,0-1 0 0 0,-1 1 0 0 0,1 0 1 0 0,0 0-1 0 0,0-1 0 0 0,0 1 0 0 0,0 0 0 0 0,0 0 0 0 0,0 0 0 0 0,-1 0 0 0 0,1 0 1 0 0,0 0-1 0 0,0 0 0 0 0,0 0 0 0 0,0 0 0 0 0,0 0 0 0 0,0 1 0 0 0,0-1 0 0 0,-1 0 1 0 0,2 1-1 0 0,12 3-4304 0 0,1 2-3069 0 0</inkml:trace>
  <inkml:trace contextRef="#ctx0" brushRef="#br0" timeOffset="1">345 105 14123 0 0,'8'1'5041'0'0,"0"0"-3265"0"0,4 0-439 0 0,-3 1-185 0 0,-1-1-376 0 0,-2 3-328 0 0,-1-1-216 0 0,-1 2-144 0 0,-1-1-200 0 0,0 0-408 0 0,0-2-624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1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86 7554 0 0,'-2'-2'305'0'0,"1"1"1"0"0,-1 0-1 0 0,1-1 1 0 0,0 1 0 0 0,0-1-1 0 0,0 0 1 0 0,-1 1-1 0 0,1-1 1 0 0,1 0 0 0 0,-1 1-1 0 0,0-1 1 0 0,0 0-1 0 0,1 0 1 0 0,-1 0 0 0 0,1 0-1 0 0,-1 0 1 0 0,1 0-1 0 0,0-2 1 0 0,0 2-146 0 0,1 1 0 0 0,-1-1 1 0 0,0 1-1 0 0,1-1 0 0 0,0 1 0 0 0,-1-1 0 0 0,1 1 1 0 0,0-1-1 0 0,0 1 0 0 0,0 0 0 0 0,0-1 1 0 0,0 1-1 0 0,0 0 0 0 0,0 0 0 0 0,0 0 1 0 0,1 0-1 0 0,1-2 0 0 0,2 0-35 0 0,1 0-1 0 0,-1 0 1 0 0,1 0 0 0 0,0 1-1 0 0,0 0 1 0 0,0 0-1 0 0,0 0 1 0 0,0 1 0 0 0,11-1-1 0 0,-3 1-95 0 0,-1 1-1 0 0,1 0 1 0 0,0 1-1 0 0,0 0 0 0 0,-1 1 1 0 0,1 1-1 0 0,-1 0 0 0 0,18 7 1 0 0,-26-8-29 0 0,0 0-1 0 0,0 1 1 0 0,0-1 0 0 0,-1 1 0 0 0,1 0-1 0 0,-1 0 1 0 0,0 1 0 0 0,0-1 0 0 0,0 1-1 0 0,0 0 1 0 0,0 0 0 0 0,-1 0 0 0 0,0 0-1 0 0,0 1 1 0 0,0 0 0 0 0,0-1 0 0 0,-1 1-1 0 0,0 0 1 0 0,0 0 0 0 0,0 0 0 0 0,-1 0 0 0 0,1 1-1 0 0,-1-1 1 0 0,0 8 0 0 0,0-9-369 0 0,-1 0 1 0 0,0 0-1 0 0,0 0 1 0 0,-1-1-1 0 0,1 1 1 0 0,-1 0-1 0 0,0 0 1 0 0,-1 5-1 0 0,1-7-191 0 0,0 0 0 0 0,0-1-1 0 0,0 1 1 0 0,0 0 0 0 0,0 0-1 0 0,0-1 1 0 0,-1 1-1 0 0,1-1 1 0 0,-1 1 0 0 0,1-1-1 0 0,-3 2 1 0 0,-6 4-4482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16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400 57 6897 0 0,'-13'-11'9541'0'0,"-7"6"-4800"0"0,-28 2-3524 0 0,2 0-779 0 0,-5-13-221 0 0,41 12-161 0 0,0 1 1 0 0,-1 0 0 0 0,1 0-1 0 0,-1 1 1 0 0,-17-2-1 0 0,27 4-38 0 0,-1 0-1 0 0,0 1 1 0 0,1-1-1 0 0,-1 0 1 0 0,1 1-1 0 0,-1-1 1 0 0,0 1-1 0 0,1-1 1 0 0,-1 1-1 0 0,1 0 1 0 0,-1 0-1 0 0,1-1 1 0 0,0 1-1 0 0,-1 0 1 0 0,1 0-1 0 0,0 1 1 0 0,0-1-1 0 0,0 0 0 0 0,0 0 1 0 0,0 1-1 0 0,0-1 1 0 0,0 0-1 0 0,0 1 1 0 0,0-1-1 0 0,0 1 1 0 0,1-1-1 0 0,-1 1 1 0 0,1-1-1 0 0,-1 1 1 0 0,0 3-1 0 0,-1 4-20 0 0,1 1 0 0 0,0 0-1 0 0,1 20 1 0 0,0-18 10 0 0,0 42 55 0 0,-2 0-1 0 0,-3 0 0 0 0,-2-1 1 0 0,-2 0-1 0 0,-17 53 1 0 0,12-55-45 0 0,2 1 1 0 0,2 0 0 0 0,3 1 0 0 0,-2 87 0 0 0,23 216 12 0 0,-4-202 37 0 0,6 103-13 0 0,9 249 12 0 0,-21 15-19 0 0,-3-182-248 0 0,-2-238 64 0 0,-1-38 56 0 0,9 87 0 0 0,-1-125 49 0 0,0 0-1 0 0,2 0 1 0 0,0-1 0 0 0,2 1-1 0 0,0-2 1 0 0,20 31 0 0 0,-16-30-25 0 0,-1 1 0 0 0,-2 0 0 0 0,0 1 0 0 0,-2 0 0 0 0,9 38 0 0 0,-14-27-10 0 0,4 28 56 0 0,-7-62-7 0 0,0 1-1 0 0,-1-1 1 0 0,2 0 0 0 0,-1 1 0 0 0,0-1 0 0 0,1 0 0 0 0,-1 0 0 0 0,1 1 0 0 0,0-1 0 0 0,0-1 0 0 0,0 1 0 0 0,0 0-1 0 0,1 0 1 0 0,2 2 0 0 0,-2-5-3 0 0,0 1 1 0 0,0 0-1 0 0,0-1 0 0 0,0 1 0 0 0,0-1 0 0 0,0 0 0 0 0,0 0 0 0 0,0 0 0 0 0,0 0 0 0 0,0-1 0 0 0,0 1 1 0 0,0-1-1 0 0,3-1 0 0 0,22-2 41 0 0,-9 7 1 0 0,1 0 0 0 0,-1 2 0 0 0,0 0 0 0 0,23 10 0 0 0,-22-8 2 0 0,-1-1 0 0 0,1 0 0 0 0,38 5-1 0 0,15-9-90 0 0,106-9-1 0 0,-45 0 12 0 0,5 4 18 0 0,303-5 111 0 0,-288 5-1188 0 0,-164 4-6848 0 0,2 1 4465 0 0,-10 1-3362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53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3337 0 0,'-21'0'6790'0'0,"21"0"-6683"0"0,0 0-1 0 0,0 0 1 0 0,0 0 0 0 0,0 0-1 0 0,0 1 1 0 0,1 1 1600 0 0,-1-2-1600 0 0,12 11 4313 0 0,1-4-5484 0 0,-3-3 1189 0 0,1-1 0 0 0,0 0-1 0 0,0-1 1 0 0,-1-1 0 0 0,1 1 0 0 0,0-2 0 0 0,0 1 0 0 0,0-2 0 0 0,12-1 0 0 0,25 1 361 0 0,104 19 157 0 0,-118-12-596 0 0,0-1 0 0 0,1-2 0 0 0,-1-1 0 0 0,1-2 0 0 0,39-4 0 0 0,-70 3-33 0 0,95-15 490 0 0,1 4 0 0 0,124 1 0 0 0,-174 13-407 0 0,506-6 3181 0 0,-493 2-2920 0 0,0 3-1 0 0,76 11 0 0 0,-61-4-222 0 0,-47-4-863 0 0,-1 2 0 0 0,34 11 1 0 0,-34-9-320 0 0,-24-5-1686 0 0,-12-2-196 0 0,-18-1-2684 0 0,21 0 4612 0 0,-22 0-5157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18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16 6673 0 0,'-1'-2'402'0'0,"0"1"0"0"0,0 0 0 0 0,-1-1-1 0 0,1 1 1 0 0,-1 0 0 0 0,1 0-1 0 0,-1 0 1 0 0,1 0 0 0 0,-1 0-1 0 0,0 0 1 0 0,1 1 0 0 0,-1-1 0 0 0,0 1-1 0 0,0-1 1 0 0,0 1 0 0 0,-2-1-1 0 0,3 2-134 0 0,-1-1 0 0 0,1 1-1 0 0,0 0 1 0 0,-1 0-1 0 0,1 0 1 0 0,0 0 0 0 0,0 0-1 0 0,-1 0 1 0 0,1 0 0 0 0,0 1-1 0 0,0-1 1 0 0,0 0-1 0 0,0 0 1 0 0,1 1 0 0 0,-1-1-1 0 0,0 1 1 0 0,1-1-1 0 0,-2 3 1 0 0,-5 8 170 0 0,0-1-1 0 0,-1 1 1 0 0,-11 12-1 0 0,10-14 448 0 0,1 0 0 0 0,-13 23 0 0 0,19-29-769 0 0,0 1-1 0 0,0 0 1 0 0,0 0 0 0 0,1-1-1 0 0,-1 1 1 0 0,1 0-1 0 0,1 0 1 0 0,-1 0-1 0 0,1 0 1 0 0,0 1 0 0 0,0 6-1 0 0,3 8-346 0 0,0 0 1 0 0,1 0-1 0 0,2 0 0 0 0,-1-1 0 0 0,2 1 1 0 0,12 21-1 0 0,-15-31 67 0 0,1 0-1 0 0,1-1 1 0 0,0 0 0 0 0,0 0-1 0 0,1 0 1 0 0,0-1 0 0 0,1 0-1 0 0,0 0 1 0 0,0-1 0 0 0,0 0-1 0 0,1 0 1 0 0,0-1 0 0 0,12 6-1 0 0,4-6-4195 0 0,1-12-4822 0 0,-16 3 4908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24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269 144 2817 0 0,'-2'-2'187'0'0,"1"0"0"0"0,-1 0 0 0 0,1 0 0 0 0,0 0 0 0 0,0 0 0 0 0,0 0 0 0 0,0 0 0 0 0,0 0 0 0 0,0 0 0 0 0,0 0 0 0 0,1-1 0 0 0,-1-1 0 0 0,-6-16 2113 0 0,4 17-1745 0 0,1 0-1 0 0,-1-1 1 0 0,0 1-1 0 0,-1 0 1 0 0,1 0-1 0 0,0 1 0 0 0,-1-1 1 0 0,0 1-1 0 0,1 0 1 0 0,-1 0-1 0 0,-6-3 1 0 0,-52-15 805 0 0,29 10-807 0 0,6-1-217 0 0,20 8-203 0 0,0 0 1 0 0,0 0-1 0 0,-1 0 0 0 0,0 1 0 0 0,1 0 0 0 0,-14-1 1 0 0,20 3-102 0 0,0 0 1 0 0,1 1 0 0 0,-1-1-1 0 0,0 0 1 0 0,0 0-1 0 0,1 1 1 0 0,-1-1-1 0 0,0 0 1 0 0,1 1 0 0 0,-1-1-1 0 0,1 1 1 0 0,-1-1-1 0 0,1 1 1 0 0,-1-1 0 0 0,1 1-1 0 0,-1-1 1 0 0,1 1-1 0 0,-1-1 1 0 0,1 1 0 0 0,-1 0-1 0 0,1-1 1 0 0,0 1-1 0 0,-1 0 1 0 0,1-1 0 0 0,0 1-1 0 0,0 0 1 0 0,0-1-1 0 0,-1 1 1 0 0,1 0 0 0 0,0 0-1 0 0,0-1 1 0 0,0 1-1 0 0,0 0 1 0 0,0-1 0 0 0,0 1-1 0 0,1 0 1 0 0,-1 0-1 0 0,0-1 1 0 0,0 1 0 0 0,0 0-1 0 0,1-1 1 0 0,0 2-1 0 0,10 36 28 0 0,-9-35-40 0 0,9 22-117 0 0,-6-13-72 0 0,0-1-1 0 0,-1 1 1 0 0,0 0 0 0 0,3 17-1 0 0,-3-9-18 0 0,-1 2-295 0 0,2 0-1 0 0,0-1 0 0 0,12 30 0 0 0,4-4-497 0 0,13 33 808 0 0,-18-28-2787 0 0,-10-32-3728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2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44 3553 0 0,'-7'-7'911'0'0,"-14"-15"2146"0"0,15 7 2249 0 0,16 16-2165 0 0,19 4-3044 0 0,-24-4 124 0 0,45 2-59 0 0,-41-4-360 0 0,-1 1 0 0 0,1 0 1 0 0,-1 1-1 0 0,1 0 1 0 0,-1 1-1 0 0,9 1 1 0 0,-7 5-2420 0 0,-10-7 2313 0 0,1 0 0 0 0,-1-1 0 0 0,0 1 0 0 0,0 0 0 0 0,0-1 0 0 0,0 1 0 0 0,0-1 0 0 0,1 1 0 0 0,-1 0 0 0 0,0-1 0 0 0,0 1 0 0 0,-1 0 0 0 0,1-1 0 0 0,0 1 0 0 0,0 0 0 0 0,0-1 0 0 0,0 1 0 0 0,0 0 1 0 0,-1-1-1 0 0,1 1 0 0 0,0-1 0 0 0,-1 1 0 0 0,1-1 0 0 0,0 1 0 0 0,-1 0 0 0 0,0 0 0 0 0,-2 3-2553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3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11 6185 0 0,'-8'-11'6592'0'0,"33"29"-1389"0"0,-16-13-5385 0 0,0 0 0 0 0,0-1 0 0 0,1 0 0 0 0,-1-1 0 0 0,19 4 0 0 0,-22-6 105 0 0,-1-1-1 0 0,1 0 1 0 0,-1 0-1 0 0,0 0 1 0 0,1 0-1 0 0,-1-1 1 0 0,1 0-1 0 0,-1 0 1 0 0,0 0-1 0 0,0-1 1 0 0,1 0-1 0 0,6-3 1 0 0,-22 9 250 0 0,1 1 0 0 0,-1 1 1 0 0,1 0-1 0 0,1 0 0 0 0,-1 1 0 0 0,-8 8 1 0 0,16-14-185 0 0,0 1 0 0 0,-1-1 1 0 0,1 1-1 0 0,0-1 0 0 0,0 1 1 0 0,0-1-1 0 0,0 1 0 0 0,0 0 0 0 0,0-1 1 0 0,1 1-1 0 0,-1 0 0 0 0,0 0 1 0 0,1-1-1 0 0,0 1 0 0 0,-1 0 1 0 0,1 0-1 0 0,0 0 0 0 0,0 0 1 0 0,0 0-1 0 0,0 0 0 0 0,0-1 1 0 0,0 1-1 0 0,1 0 0 0 0,-1 0 1 0 0,1 0-1 0 0,-1 0 0 0 0,1-1 1 0 0,0 1-1 0 0,-1 0 0 0 0,1-1 0 0 0,0 1 1 0 0,0 0-1 0 0,0-1 0 0 0,1 1 1 0 0,-1-1-1 0 0,0 1 0 0 0,0-1 1 0 0,1 0-1 0 0,-1 0 0 0 0,1 0 1 0 0,-1 1-1 0 0,1-1 0 0 0,0-1 1 0 0,1 2-1 0 0,-2-1 9 0 0,0 0-1 0 0,1 0 1 0 0,-1 0 0 0 0,0 0-1 0 0,1 0 1 0 0,-1 0-1 0 0,0-1 1 0 0,1 1 0 0 0,-1-1-1 0 0,1 1 1 0 0,-1-1 0 0 0,1 1-1 0 0,0-1 1 0 0,-1 0 0 0 0,1 0-1 0 0,-1 1 1 0 0,1-1 0 0 0,-1 0-1 0 0,1-1 1 0 0,0 1 0 0 0,1-1-1 0 0,-1 1 12 0 0,-1-1 1 0 0,0 0-1 0 0,0 0 0 0 0,0 0 0 0 0,0 0 0 0 0,0 0 0 0 0,0 0 0 0 0,0 0 0 0 0,0 0 0 0 0,-1 0 1 0 0,1 0-1 0 0,0 0 0 0 0,-1-1 0 0 0,1 1 0 0 0,0 0 0 0 0,-1-1 0 0 0,0 1 0 0 0,1 0 0 0 0,-1-2 0 0 0,1-3 33 0 0,0 0 0 0 0,0 1 0 0 0,-1-1-1 0 0,0 0 1 0 0,0 0 0 0 0,-1 0-1 0 0,0 0 1 0 0,0 1 0 0 0,0-1 0 0 0,-3-7-1 0 0,-27-35 457 0 0,57 60-5197 0 0,-25-12 4219 0 0,0 1 0 0 0,0-1 0 0 0,0 0-1 0 0,0 1 1 0 0,0-1 0 0 0,0 0 0 0 0,0 0 0 0 0,0 0 0 0 0,0 0 0 0 0,1 0 0 0 0,-1 0 0 0 0,0 0 0 0 0,0 0 0 0 0,0 0 0 0 0,1-1 0 0 0,2-3-3176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3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 4025 0 0,'-2'-11'11194'0'0,"10"22"-6909"0"0,-1 3-3902 0 0,-2 6-352 0 0,-2 0-1 0 0,1 0 1 0 0,-2 1 0 0 0,-1 36-1 0 0,0-58-82 0 0,0 0 0 0 0,-1 0 0 0 0,1-1 0 0 0,0 1 0 0 0,0 0 0 0 0,1 0 0 0 0,-1 0 0 0 0,0 0 0 0 0,0 0 0 0 0,0 1 0 0 0,1-1 0 0 0,-1 0 0 0 0,0 0 0 0 0,1 1 1 0 0,2-2-1 0 0,26-8-12 0 0,-17 10 803 0 0,0 1-4624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3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3609 0 0,'11'25'1791'0'0,"-6"-14"-778"0"0,0 0 1 0 0,-1 0-1 0 0,0 0 0 0 0,-1 0 0 0 0,0 1 0 0 0,0-1 1 0 0,-1 1-1 0 0,0 14 0 0 0,-2-25-948 0 0,-1 1 0 0 0,1-1 0 0 0,0 0 0 0 0,0 0 0 0 0,0 0 0 0 0,0 0 0 0 0,0 0 1 0 0,1 0-1 0 0,-1 0 0 0 0,0 0 0 0 0,0 1 0 0 0,1-1 0 0 0,-1 0 0 0 0,1 0 0 0 0,-1 0 0 0 0,1 0 0 0 0,-1 0 0 0 0,1-1 0 0 0,-1 1 0 0 0,1 0 0 0 0,0 0 0 0 0,0 0 0 0 0,-1 0 0 0 0,1-1 0 0 0,0 1 0 0 0,0 0 1 0 0,0-1-1 0 0,0 1 0 0 0,0-1 0 0 0,2 2 0 0 0,-2-2-99 0 0,0-1 0 0 0,0 1 0 0 0,0 0 0 0 0,0-1 0 0 0,0 1 0 0 0,0-1 0 0 0,-1 1 0 0 0,1-1 0 0 0,0 1 0 0 0,0-1 0 0 0,0 1 1 0 0,0-1-1 0 0,-1 0 0 0 0,1 0 0 0 0,0 1 0 0 0,-1-1 0 0 0,1 0 0 0 0,-1 0 0 0 0,1 0 0 0 0,0 0 0 0 0,-1 0 0 0 0,0 1 0 0 0,1-1 0 0 0,-1 0 0 0 0,0 0 0 0 0,1 0 1 0 0,-1 0-1 0 0,0 0 0 0 0,0 0 0 0 0,0 0 0 0 0,0 0 0 0 0,0 0 0 0 0,0-2 0 0 0,-2-48-794 0 0,1 42 1096 0 0,0 1 1 0 0,0-1-1 0 0,1 0 1 0 0,2-15 0 0 0,-2 24-229 0 0,0 0 0 0 0,0-1 0 0 0,0 1 1 0 0,0 0-1 0 0,0 0 0 0 0,0-1 0 0 0,0 1 0 0 0,0 0 0 0 0,1 0 1 0 0,-1 0-1 0 0,0 0 0 0 0,0-1 0 0 0,0 1 0 0 0,0 0 1 0 0,0 0-1 0 0,0 0 0 0 0,0 0 0 0 0,1-1 0 0 0,-1 1 1 0 0,0 0-1 0 0,0 0 0 0 0,0 0 0 0 0,0 0 0 0 0,1 0 1 0 0,-1 0-1 0 0,0-1 0 0 0,0 1 0 0 0,0 0 0 0 0,1 0 1 0 0,-1 0-1 0 0,0 0 0 0 0,0 0 0 0 0,0 0 0 0 0,1 0 1 0 0,-1 0-1 0 0,0 0 0 0 0,0 0 0 0 0,0 0 0 0 0,1 0 1 0 0,-1 0-1 0 0,0 0 0 0 0,0 0 0 0 0,0 0 0 0 0,1 0 1 0 0,-1 0-1 0 0,0 1 0 0 0,0-1 0 0 0,13 9 465 0 0,6 14-687 0 0,-15-18 20 0 0,-1-1 1 0 0,0 1-1 0 0,0 0 0 0 0,-1 0 0 0 0,1 0 1 0 0,-1 1-1 0 0,2 8 0 0 0,-3-12 153 0 0,-1-1-1 0 0,0 1 0 0 0,0 0 1 0 0,0-1-1 0 0,0 1 1 0 0,0-1-1 0 0,0 1 0 0 0,-1 0 1 0 0,1-1-1 0 0,0 1 0 0 0,-1-1 1 0 0,1 1-1 0 0,-1-1 1 0 0,0 1-1 0 0,1-1 0 0 0,-1 0 1 0 0,0 1-1 0 0,0-1 1 0 0,0 0-1 0 0,0 0 0 0 0,0 1 1 0 0,0-1-1 0 0,0 0 0 0 0,-1 0 1 0 0,1 0-1 0 0,0 0 1 0 0,-1-1-1 0 0,1 1 0 0 0,0 0 1 0 0,-1 0-1 0 0,-1 0 1 0 0,-13 4 385 0 0,13-4-214 0 0,0 0 0 0 0,0 0 0 0 0,0 0 0 0 0,0 0 0 0 0,0 0 0 0 0,0 1-1 0 0,0-1 1 0 0,-5 5 0 0 0,9-6-157 0 0,-1 1 1 0 0,0-1-1 0 0,0 0 0 0 0,1 1 0 0 0,-1-1 1 0 0,0 0-1 0 0,1 0 0 0 0,-1 1 0 0 0,0-1 1 0 0,0 0-1 0 0,1 0 0 0 0,-1 1 0 0 0,1-1 1 0 0,-1 0-1 0 0,0 0 0 0 0,1 0 0 0 0,-1 1 1 0 0,0-1-1 0 0,1 0 0 0 0,-1 0 0 0 0,1 0 0 0 0,-1 0 1 0 0,1 0-1 0 0,-1 0 0 0 0,0 0 0 0 0,1 0 1 0 0,-1 0-1 0 0,1 0 0 0 0,-1 0 0 0 0,0 0 1 0 0,1-1-1 0 0,-1 1 0 0 0,1 0 0 0 0,-1 0 1 0 0,1 0-1 0 0,20-2-154 0 0,-20 2 159 0 0,92-5-1604 0 0,-31 8-7827 0 0,-53-2 4454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4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12 5129 0 0,'-1'-1'264'0'0,"1"0"0"0"0,0 1 0 0 0,-1-1 0 0 0,1 0 0 0 0,-1 1 0 0 0,1-1 0 0 0,-1 0 1 0 0,1 1-1 0 0,-1-1 0 0 0,1 1 0 0 0,-1-1 0 0 0,0 1 0 0 0,1-1 0 0 0,-1 1 0 0 0,0-1 0 0 0,1 1 0 0 0,-1 0 0 0 0,0-1 0 0 0,0 1 0 0 0,1 0 0 0 0,-1 0 0 0 0,0 0 0 0 0,0-1 0 0 0,1 1 0 0 0,-1 0 1 0 0,0 0-1 0 0,0 0 0 0 0,0 0 0 0 0,1 0 0 0 0,-1 0 0 0 0,0 1 0 0 0,0-1 0 0 0,0 0 0 0 0,1 0 0 0 0,-2 1 0 0 0,0 1 213 0 0,0 1 1 0 0,0-1-1 0 0,0 1 0 0 0,1-1 0 0 0,-1 1 1 0 0,1 0-1 0 0,0 0 0 0 0,-2 3 1 0 0,-2 6-669 0 0,-10 17 601 0 0,11-24-720 0 0,1 1-1 0 0,-1 0 0 0 0,1 0 0 0 0,0 0 0 0 0,1 0 0 0 0,0 1 0 0 0,0-1 0 0 0,0 1 0 0 0,1-1 0 0 0,0 1 0 0 0,-1 12 0 0 0,2-18 280 0 0,0-1 0 0 0,0 0 0 0 0,0 1 0 0 0,0-1 0 0 0,0 0 0 0 0,0 0 0 0 0,0 1 1 0 0,1-1-1 0 0,-1 0 0 0 0,0 1 0 0 0,0-1 0 0 0,0 0 0 0 0,0 0 0 0 0,0 1 0 0 0,0-1 0 0 0,1 0 0 0 0,-1 0 0 0 0,0 1 0 0 0,0-1 0 0 0,0 0 0 0 0,1 0 0 0 0,-1 0 0 0 0,0 0 0 0 0,0 1 0 0 0,0-1 0 0 0,1 0 0 0 0,-1 0 0 0 0,0 0 0 0 0,0 0 0 0 0,1 0 0 0 0,-1 0 0 0 0,0 1 0 0 0,1-1 0 0 0,-1 0 0 0 0,13-5 44 0 0,13-16 1063 0 0,-20 16-1022 0 0,-1 1-88 0 0,1 0-1 0 0,1 1 1 0 0,-1-1 0 0 0,0 1-1 0 0,1 0 1 0 0,8-2-1 0 0,-14 4-52 0 0,0 1-1 0 0,0-1 1 0 0,0 1-1 0 0,0 0 0 0 0,0-1 1 0 0,0 1-1 0 0,1 0 1 0 0,-1 0-1 0 0,0 0 0 0 0,0-1 1 0 0,0 1-1 0 0,0 0 1 0 0,0 1-1 0 0,0-1 0 0 0,1 0 1 0 0,-1 0-1 0 0,0 0 1 0 0,0 1-1 0 0,0-1 0 0 0,0 0 1 0 0,0 1-1 0 0,0-1 1 0 0,0 1-1 0 0,0-1 0 0 0,0 1 1 0 0,0 0-1 0 0,0-1 1 0 0,-1 1-1 0 0,1 0 0 0 0,0 0 1 0 0,0 0-1 0 0,-1-1 1 0 0,1 1-1 0 0,0 0 0 0 0,-1 0 1 0 0,1 0-1 0 0,-1 0 1 0 0,1 0-1 0 0,-1 0 0 0 0,1 0 1 0 0,-1 0-1 0 0,0 1 1 0 0,0-1-1 0 0,1 0 0 0 0,-1 0 1 0 0,0 0-1 0 0,0 0 1 0 0,0 2-1 0 0,-1-1-348 0 0,1 0 0 0 0,0-1 0 0 0,-1 1 0 0 0,0-1 0 0 0,1 1 0 0 0,-1 0 0 0 0,0-1 0 0 0,1 1 0 0 0,-1-1 0 0 0,0 0 0 0 0,0 1 0 0 0,0-1 0 0 0,0 0 0 0 0,-2 2 0 0 0,-3 4-2649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9418 0 0,'-2'2'2241'0'0,"1"-2"-1992"0"0,1 0 0 0 0,0 1 0 0 0,0-1 0 0 0,0 0 0 0 0,-1 1 0 0 0,1-1 0 0 0,0 0 0 0 0,0 1 0 0 0,0-1-1 0 0,0 0 1 0 0,0 1 0 0 0,0-1 0 0 0,0 1 0 0 0,0-1 0 0 0,0 0 0 0 0,0 1 0 0 0,0-1 0 0 0,0 0 0 0 0,0 1 0 0 0,0-1 0 0 0,0 0 0 0 0,0 1 0 0 0,0-1 0 0 0,0 0 0 0 0,1 1 0 0 0,10 13 2210 0 0,18 5-2558 0 0,-20-15-61 0 0,-1-1-1 0 0,1 0 0 0 0,0 0 0 0 0,0-1 0 0 0,0 0 1 0 0,0-1-1 0 0,0 0 0 0 0,0 0 0 0 0,0-1 0 0 0,1 0 1 0 0,-1-1-1 0 0,0 0 0 0 0,17-4 0 0 0,-25 5 136 0 0,0 0 0 0 0,-1 0 0 0 0,1-1 0 0 0,0 1 0 0 0,-1 0 0 0 0,1-1 0 0 0,0 1 0 0 0,-1 0 0 0 0,1-1 0 0 0,0 1 0 0 0,-1-1 0 0 0,1 1 0 0 0,-1-1 0 0 0,1 1 0 0 0,-1-1 0 0 0,1 1 0 0 0,-1-1 0 0 0,1 1 0 0 0,-1-1 0 0 0,1-1 0 0 0,-1 2 51 0 0,0 0 0 0 0,0-1 0 0 0,0 1 0 0 0,0 0 1 0 0,0-1-1 0 0,0 1 0 0 0,0 0 0 0 0,0-1 0 0 0,0 1 0 0 0,-1 0 0 0 0,1-1 1 0 0,0 1-1 0 0,0 0 0 0 0,0-1 0 0 0,0 1 0 0 0,-1 0 0 0 0,1 0 1 0 0,0-1-1 0 0,0 1 0 0 0,-1 0 0 0 0,1 0 0 0 0,0-1 0 0 0,0 1 0 0 0,-1 0 1 0 0,1 0-1 0 0,0 0 0 0 0,-1 0 0 0 0,1-1 0 0 0,-1 1 0 0 0,0 0 45 0 0,0 0 0 0 0,1-1-1 0 0,-1 1 1 0 0,0 0-1 0 0,0 0 1 0 0,0 0-1 0 0,0 0 1 0 0,0-1 0 0 0,0 2-1 0 0,0-1 1 0 0,0 0-1 0 0,0 0 1 0 0,0 0 0 0 0,0 0-1 0 0,0 1 1 0 0,0-1-1 0 0,0 0 1 0 0,0 1 0 0 0,0-1-1 0 0,0 1 1 0 0,0-1-1 0 0,1 1 1 0 0,-1-1-1 0 0,0 1 1 0 0,0 0 0 0 0,0-1-1 0 0,1 1 1 0 0,-1 0-1 0 0,1 0 1 0 0,-1-1 0 0 0,0 1-1 0 0,0 2 1 0 0,-1 1-73 0 0,1 1 0 0 0,-1 0 0 0 0,1 0 0 0 0,0 0 0 0 0,0 0 0 0 0,1 0 0 0 0,0 1 0 0 0,0-1 0 0 0,0 0 0 0 0,0 0 0 0 0,1 0 0 0 0,1 7 0 0 0,-1-8-345 0 0,0 0 0 0 0,0-1 0 0 0,0 1 0 0 0,0-1 0 0 0,1 1 0 0 0,-1-1 0 0 0,1 1 0 0 0,0-1-1 0 0,0 0 1 0 0,4 5 0 0 0,-6-8 178 0 0,0 0 0 0 0,0 0 0 0 0,1 0 0 0 0,0 1-676 0 0,-1-1 676 0 0,0 1 0 0 0,0-1 0 0 0,1 0 0 0 0,-1 0 0 0 0,0 0 0 0 0,0 0 0 0 0,0 0 0 0 0,1 0 0 0 0,-1 0 0 0 0,0 0 0 0 0,1 0 0 0 0,-1 0 0 0 0,0 0 0 0 0,0 0 0 0 0,1 0 0 0 0,-1 0 0 0 0,0 0 0 0 0,0 0 0 0 0,1 0 0 0 0,-1 0 0 0 0,0 0 0 0 0,0 0 0 0 0,1 0 0 0 0,-1 0 0 0 0,0 0 0 0 0,0-1 0 0 0,0 1 0 0 0,1 0 0 0 0,-1 0 0 0 0,0 0 0 0 0,1-1-676 0 0,-1 1 677 0 0,0-1-1 0 0,0 1 0 0 0,0 0 0 0 0,1 0 0 0 0,-1-1 0 0 0,0 1 0 0 0,0 0 0 0 0,0 0 0 0 0,0-1 0 0 0,0 1 0 0 0,0 0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8186 0 0,'0'-1'217'0'0,"0"0"0"0"0,0 1 0 0 0,0-1 0 0 0,0 0 0 0 0,0 0 0 0 0,1 1 0 0 0,-1-1 0 0 0,0 0 0 0 0,1 1 1 0 0,-1-1-1 0 0,0 0 0 0 0,1 1 0 0 0,-1-1 0 0 0,1 0 0 0 0,-1 1 0 0 0,1-1 0 0 0,-1 1 0 0 0,1-1 0 0 0,0 1 0 0 0,-1-1 0 0 0,1 1 0 0 0,-1-1 1 0 0,2 1-1 0 0,22-8 1319 0 0,24 6-1373 0 0,-47 2-104 0 0,17 0-384 0 0,0 2 0 0 0,19 3 0 0 0,-32-4-412 0 0,0 0 1 0 0,0 0-1 0 0,1 1 0 0 0,-1 0 0 0 0,0 0 1 0 0,-1 0-1 0 0,1 0 0 0 0,0 1 1 0 0,-1 0-1 0 0,1 0 0 0 0,6 7 0 0 0,-4-3-2697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5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19 7194 0 0,'-7'-2'2104'0'0,"4"1"-1513"0"0,1 0 0 0 0,-1 0 1 0 0,0 1-1 0 0,1-1 0 0 0,-1 1 0 0 0,0 0 0 0 0,0 0 0 0 0,1 0 0 0 0,-1 0 1 0 0,-5 1-1 0 0,19-5-130 0 0,1 1 1 0 0,0 1-1 0 0,0 0 0 0 0,0 1 1 0 0,19 0-1 0 0,-28 1-405 0 0,1 0 0 0 0,-1 0 0 0 0,0 0 0 0 0,0 1 0 0 0,1-1 0 0 0,-1 1 0 0 0,0 0 0 0 0,0 0 0 0 0,0 0 0 0 0,0 0 0 0 0,0 1 0 0 0,0-1 0 0 0,0 1 0 0 0,-1-1 0 0 0,1 1 0 0 0,0 0 0 0 0,-1 0 0 0 0,0 1 0 0 0,1-1 0 0 0,-1 0 0 0 0,0 1 0 0 0,0-1 0 0 0,0 1 0 0 0,0 0 0 0 0,-1 0 0 0 0,1-1 0 0 0,1 5 0 0 0,1 8 59 0 0,0-1 0 0 0,0 1 0 0 0,-1 0 0 0 0,1 29-1 0 0,-3-29-1237 0 0,0-1-1 0 0,1 0 0 0 0,1 0 0 0 0,5 16 1 0 0,-7-28 744 0 0,-1 0-232 0 0,1 0-1 0 0,0 0 1 0 0,-1 0 0 0 0,1 0 0 0 0,0 0 0 0 0,0 0-1 0 0,0-1 1 0 0,1 1 0 0 0,-1 0 0 0 0,0-1 0 0 0,1 1 0 0 0,-1 0-1 0 0,1-1 1 0 0,-1 0 0 0 0,1 1 0 0 0,2 0 0 0 0,2-2-2529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6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69 2905 0 0,'-8'-12'5599'0'0,"8"22"-2341"0"0,11 39-1457 0 0,-5-26-2217 0 0,-2 29-2085 0 0,-2-56 2446 0 0,0 0 0 0 0,0 1-1 0 0,0-1 1 0 0,0 1 0 0 0,0 0-1 0 0,5-5 1 0 0,4-7-1377 0 0,-7 10 685 0 0,0-2-109 0 0,0 1 0 0 0,0-1 0 0 0,0 0 0 0 0,-1 0 0 0 0,3-10 0 0 0,-5 13 970 0 0,0 0 1 0 0,-1 1-1 0 0,0-1 1 0 0,1 0-1 0 0,-1 1 1 0 0,-1-1-1 0 0,1 0 1 0 0,-2-5-1 0 0,1-31 4244 0 0,1 40-4174 0 0,0-1-1 0 0,0 1 1 0 0,0-1-1 0 0,0 0 1 0 0,0 1-1 0 0,0-1 1 0 0,1 1-1 0 0,-1-1 1 0 0,0 0-1 0 0,0 1 1 0 0,1-1-1 0 0,-1 1 1 0 0,0-1-1 0 0,0 1 1 0 0,1-1-1 0 0,-1 1 1 0 0,1-1-1 0 0,-1 1 1 0 0,0-1-1 0 0,1 1 1 0 0,0-1-1 0 0,0 1-42 0 0,-1 0 0 0 0,1 1-1 0 0,0-1 1 0 0,0 0-1 0 0,-1 1 1 0 0,1-1-1 0 0,0 0 1 0 0,-1 1-1 0 0,1-1 1 0 0,0 1-1 0 0,-1-1 1 0 0,1 1 0 0 0,-1-1-1 0 0,1 1 1 0 0,-1-1-1 0 0,1 1 1 0 0,-1 0-1 0 0,1-1 1 0 0,-1 1-1 0 0,1 0 1 0 0,-1-1-1 0 0,1 2 1 0 0,2 4-84 0 0,0 0 0 0 0,-1 0 0 0 0,1 0 0 0 0,-1 0-1 0 0,0 1 1 0 0,-1-1 0 0 0,0 1 0 0 0,0-1 0 0 0,0 1 0 0 0,0-1 0 0 0,-1 1 0 0 0,0-1-1 0 0,-2 8 1 0 0,2-8-406 0 0,-1 0 0 0 0,0 0 0 0 0,-1 1 0 0 0,0-1 0 0 0,0-1 0 0 0,0 1-1 0 0,0 0 1 0 0,-1 0 0 0 0,0-1 0 0 0,0 0 0 0 0,-1 1 0 0 0,1-1 0 0 0,-8 7-1 0 0,7-8 344 0 0,0-1-1 0 0,0 1 0 0 0,1 0 0 0 0,0 0 0 0 0,0 0 0 0 0,0 0 0 0 0,0 0 0 0 0,1 1 0 0 0,-1-1 0 0 0,1 1 0 0 0,0 0 1 0 0,1 0-1 0 0,-1-1 0 0 0,1 1 0 0 0,0 0 0 0 0,0 0 0 0 0,0 1 0 0 0,1-1 0 0 0,0 0 0 0 0,0 0 0 0 0,1 10 0 0 0,0-15 382 0 0,0-1-1 0 0,0 1 0 0 0,0 0 1 0 0,0 0-1 0 0,0 0 1 0 0,0-1-1 0 0,0 1 0 0 0,0 0 1 0 0,0-1-1 0 0,0 1 0 0 0,0-1 1 0 0,0 1-1 0 0,0-1 0 0 0,-1 1 1 0 0,1-1-1 0 0,0 0 0 0 0,0 1 1 0 0,-1-1-1 0 0,1 0 0 0 0,0-1 1 0 0,27-16 1504 0 0,-26 18-1848 0 0,0-1 0 0 0,0 0-1 0 0,0 1 1 0 0,0 0 0 0 0,1-1-1 0 0,-1 1 1 0 0,0 0 0 0 0,0 0-1 0 0,0 0 1 0 0,0 1 0 0 0,0-1-1 0 0,1 0 1 0 0,-1 1 0 0 0,0 0-1 0 0,0-1 1 0 0,0 1 0 0 0,0 0-1 0 0,0 0 1 0 0,0 0 0 0 0,-1 0-1 0 0,1 0 1 0 0,0 0 0 0 0,0 1-1 0 0,-1-1 1 0 0,1 1 0 0 0,-1-1-1 0 0,1 1 1 0 0,-1 0 0 0 0,2 1-1 0 0,1 5-184 0 0,-1 0-1 0 0,0 0 0 0 0,0 0 1 0 0,-1 0-1 0 0,0 1 1 0 0,2 9-1 0 0,-3-10-1363 0 0,0-1 0 0 0,1 1 0 0 0,0 0 0 0 0,1-1 0 0 0,4 11 0 0 0,2-9-4014 0 0,-3-6 1251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6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6305 0 0,'-7'-12'2556'0'0,"5"9"-1952"0"0,0 1 0 0 0,0-1 0 0 0,0 0-1 0 0,0 1 1 0 0,1-1 0 0 0,0 0 0 0 0,-1 0-1 0 0,1 0 1 0 0,0-1 0 0 0,0 1 0 0 0,1 0-1 0 0,-2-6 1 0 0,3 8-510 0 0,-1 1 1 0 0,1 0-1 0 0,-1-1 0 0 0,1 1 1 0 0,-1 0-1 0 0,1-1 0 0 0,-1 1 0 0 0,1 0 1 0 0,-1-1-1 0 0,1 1 0 0 0,-1 0 0 0 0,1 0 1 0 0,-1 0-1 0 0,1-1 0 0 0,0 1 0 0 0,-1 0 1 0 0,1 0-1 0 0,-1 0 0 0 0,1 0 0 0 0,0 0 1 0 0,-1 0-1 0 0,1 0 0 0 0,-1 0 0 0 0,1 0 1 0 0,-1 1-1 0 0,1-1 0 0 0,0 0 0 0 0,-1 0 1 0 0,2 1-1 0 0,22 7-295 0 0,-18-6 319 0 0,33 7-1277 0 0,-28-7-440 0 0,0 0-1 0 0,0 1 0 0 0,19 8 0 0 0,-30-11 1414 0 0,0 1 0 0 0,1-1 0 0 0,-1 1 0 0 0,0-1 0 0 0,1 1 0 0 0,-1 0 0 0 0,0-1 0 0 0,0 1 0 0 0,1-1 0 0 0,-1 1 0 0 0,0-1 0 0 0,0 1 0 0 0,0 0 0 0 0,0-1 0 0 0,0 1 0 0 0,0 0 0 0 0,0-1 0 0 0,0 1 0 0 0,0-1 0 0 0,0 1 0 0 0,0 0 0 0 0,0-1 0 0 0,-1 1 0 0 0,1-1 0 0 0,0 1 0 0 0,0-1 0 0 0,-1 1 0 0 0,1 0 0 0 0,0-1 0 0 0,-1 1 0 0 0,1-1 0 0 0,0 1 0 0 0,-1-1 0 0 0,1 0 0 0 0,-1 1 0 0 0,1-1 0 0 0,-1 1 0 0 0,1-1 0 0 0,-1 0 0 0 0,0 1 0 0 0,-20 18-1164 0 0,15-17 1887 0 0,1-1 1 0 0,-1 1 0 0 0,1-1-1 0 0,-1 0 1 0 0,-6 1 0 0 0,8-2-4 0 0,1 0 1 0 0,-1 0 0 0 0,0 1-1 0 0,1 0 1 0 0,-1-1 0 0 0,0 1-1 0 0,1 1 1 0 0,0-1 0 0 0,-1 0 0 0 0,1 1-1 0 0,0 0 1 0 0,-1 0 0 0 0,1 0-1 0 0,-4 3 1 0 0,6-4-470 0 0,1-1 0 0 0,-1 1 0 0 0,1 0 0 0 0,-1-1 0 0 0,1 1 0 0 0,-1 0-1 0 0,1-1 1 0 0,0 1 0 0 0,-1 0 0 0 0,1-1 0 0 0,0 1 0 0 0,0 0 0 0 0,-1 0 0 0 0,1-1 0 0 0,0 1 0 0 0,0 0 0 0 0,0 0 0 0 0,0 0-1 0 0,0-1 1 0 0,0 1 0 0 0,0 0 0 0 0,0 0 0 0 0,0-1 0 0 0,0 1 0 0 0,1 0 0 0 0,-1 0 0 0 0,0-1 0 0 0,0 1 0 0 0,1 0 0 0 0,0 0 0 0 0,0 1-49 0 0,1 0 1 0 0,-1-1-1 0 0,1 1 1 0 0,0-1-1 0 0,0 0 1 0 0,-1 1-1 0 0,1-1 1 0 0,0 0-1 0 0,0 0 1 0 0,4 1-1 0 0,3 2-96 0 0,1-2-1 0 0,-1 1 1 0 0,19 1-1 0 0,-23-3-8 0 0,0-1 163 0 0,0 0 0 0 0,-1 1 0 0 0,1 0 0 0 0,-1 0 0 0 0,1 0 0 0 0,-1 0 0 0 0,8 3 0 0 0,-11-3-32 0 0,0 0 0 0 0,0 0 0 0 0,1 0 1 0 0,-1 0-1 0 0,0 1 0 0 0,0-1 0 0 0,-1 0 1 0 0,1 0-1 0 0,0 1 0 0 0,0-1 0 0 0,0 0 0 0 0,-1 1 1 0 0,1-1-1 0 0,-1 1 0 0 0,1-1 0 0 0,-1 1 0 0 0,0-1 1 0 0,0 1-1 0 0,1-1 0 0 0,-1 1 0 0 0,0-1 1 0 0,0 1-1 0 0,0-1 0 0 0,-1 1 0 0 0,1 0 0 0 0,0-1 1 0 0,-1 3-1 0 0,0 1-33 0 0,-1 0-1 0 0,1 0 1 0 0,-1 0 0 0 0,0 0 0 0 0,0 0 0 0 0,0 0-1 0 0,-1-1 1 0 0,1 1 0 0 0,-1-1 0 0 0,0 0 0 0 0,-5 5 0 0 0,-2 1-90 0 0,0 0 1 0 0,0-2 0 0 0,-13 9 0 0 0,34-20-164 0 0,0 0-1 0 0,-1 0 0 0 0,1 1 1 0 0,13-1-1 0 0,4-2 162 0 0,-20 4 24 0 0,0 0 0 0 0,0 0 0 0 0,1 1 0 0 0,-1-1 0 0 0,0 2 0 0 0,0-1 0 0 0,0 1 0 0 0,0 1 0 0 0,0 0 0 0 0,0 0 0 0 0,10 4 0 0 0,-4 0-1721 0 0,-1 1 1 0 0,25 15 0 0 0,-19-12-3057 0 0,-9-6 1395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7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7370 0 0,'1'2'498'0'0,"1"0"0"0"0,-1 0 0 0 0,0 0 0 0 0,1-1 1 0 0,-1 1-1 0 0,1-1 0 0 0,-1 1 0 0 0,1-1 0 0 0,0 1 0 0 0,0-1 1 0 0,3 2-1 0 0,28 8-70 0 0,-28-10-904 0 0,-1 0-1 0 0,0-1 0 0 0,1 1 0 0 0,-1-1 0 0 0,0 0 1 0 0,1 0-1 0 0,-1-1 0 0 0,0 1 0 0 0,0-1 1 0 0,1 0-1 0 0,-1 0 0 0 0,0-1 0 0 0,6-2 1 0 0,-9 2 114 0 0,1-1 0 0 0,-1 1 1 0 0,0-1-1 0 0,0 0 0 0 0,0 0 1 0 0,0 1-1 0 0,0-1 1 0 0,0 0-1 0 0,-1 0 0 0 0,0 0 1 0 0,1-4-1 0 0,2-11 410 0 0,5-16 1955 0 0,-3 17 5563 0 0,-2 44-4292 0 0,-5 36-1842 0 0,1-36-2155 0 0,2 50 1 0 0,11-30-3358 0 0,-10-42 3025 0 0,0 0 0 0 0,0 0-1 0 0,1 0 1 0 0,0 0 0 0 0,0-1-1 0 0,6 8 1 0 0,-9-12 1020 0 0,1 1 0 0 0,-1-1-1 0 0,0 0 1 0 0,0 1 0 0 0,0-1 0 0 0,1 0 0 0 0,-1 1-1 0 0,0-1 1 0 0,0 0 0 0 0,0 0 0 0 0,1 1 0 0 0,-1-1 0 0 0,0 0-1 0 0,1 0 1 0 0,-1 1 0 0 0,0-1 0 0 0,1 0 0 0 0,-1 0-1 0 0,0 0 1 0 0,1 0 0 0 0,-1 0 0 0 0,0 1 0 0 0,1-1 0 0 0,-1 0-1 0 0,0 0 1 0 0,1 0 0 0 0,-1 0 0 0 0,0 0 0 0 0,1 0-1 0 0,-1 0 1 0 0,1 0 0 0 0,-1 0 0 0 0,0 0 0 0 0,1 0 0 0 0,-1-1-1 0 0,0 1 1 0 0,1 0 0 0 0,-1 0 0 0 0,0 0 0 0 0,1 0-1 0 0,-1-1 1 0 0,0 1 0 0 0,1 0 0 0 0,-1 0 0 0 0,0 0 0 0 0,0-1-1 0 0,1 1 1 0 0,-1 0 0 0 0,1-1 0 0 0,3-7-1563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7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66 4209 0 0,'-2'-23'2839'0'0,"3"-20"4974"0"0,-1 58-3475 0 0,4 14-3088 0 0,0-3-933 0 0,-2-4-312 0 0,16 112-2507 0 0,-14-118-80 0 0,0 0 0 0 0,1 1 1 0 0,9 18-1 0 0,-14-35 2486 0 0,0-1-1 0 0,0 1 1 0 0,0 0 0 0 0,0 0 0 0 0,0 0 0 0 0,1 0-193 0 0,-1 0 193 0 0,0-1 0 0 0,0 1 0 0 0,0 0-1 0 0,0 0 1 0 0,0 0 0 0 0,1 0 0 0 0,-1 0 0 0 0,0 0 0 0 0,0 0-1 0 0,0 0 1 0 0,0 0 0 0 0,0 0 0 0 0,1 0 0 0 0,-1 0-1 0 0,0 0 1 0 0,0 0 0 0 0,0 0 0 0 0,0 0 0 0 0,0 0 0 0 0,1 0-1 0 0,-1 0 1 0 0,0 0 0 0 0,0 0 0 0 0,0 0 0 0 0,0 0-1 0 0,0 0 1 0 0,1 0 0 0 0,-1 0 0 0 0,0 0 0 0 0,0 1 0 0 0,0-1-1 0 0,0 0 1 0 0,0 0 0 0 0,0 0 0 0 0,1 0 0 0 0,-1 0 0 0 0,0 0-1 0 0,0 0 1 0 0,0 1 0 0 0,0-1 0 0 0,0 0 0 0 0,2-8-2037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7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7714 0 0,'8'-1'7109'0'0,"26"7"-5491"0"0,-25-4-1433 0 0,-1 1 1 0 0,0 0 0 0 0,0 1-1 0 0,0 0 1 0 0,0 0-1 0 0,-1 1 1 0 0,0 0 0 0 0,12 10-1 0 0,-16-12-134 0 0,-1 0 0 0 0,1 0 0 0 0,-1 0 1 0 0,1 0-1 0 0,-1 1 0 0 0,0-1 0 0 0,0 1 0 0 0,0 0 0 0 0,-1 0 0 0 0,1-1 0 0 0,-1 1 0 0 0,0 0 0 0 0,0 0 0 0 0,0 0 1 0 0,-1 0-1 0 0,1 1 0 0 0,-1-1 0 0 0,0 0 0 0 0,0 0 0 0 0,-2 7 0 0 0,-4 23 91 0 0,2-19-893 0 0,1 1 0 0 0,-1 24 1 0 0,4-36-353 0 0,0 1 1 0 0,1 0 0 0 0,-1-1-1 0 0,1 1 1 0 0,0-1 0 0 0,0 1-1 0 0,3 7 1 0 0,-4-11 800 0 0,1-1 83 0 0,-1 1 0 0 0,0 0 0 0 0,0-1 0 0 0,1 1 0 0 0,-1-1-1 0 0,0 1 1 0 0,1-1 0 0 0,-1 1 0 0 0,1-1 0 0 0,-1 1 0 0 0,0-1-1 0 0,1 1 1 0 0,-1-1 0 0 0,1 1 0 0 0,-1-1 0 0 0,1 0 0 0 0,0 1-1 0 0,-1-1 1 0 0,2 1 0 0 0,6 1-2431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8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8658 0 0,'0'-1'302'0'0,"0"1"0"0"0,0-1 0 0 0,-1 1 0 0 0,1-1 0 0 0,0 1 0 0 0,0-1 0 0 0,0 1 0 0 0,0-1 1 0 0,0 1-1 0 0,0-1 0 0 0,0 1 0 0 0,0-1 0 0 0,0 1 0 0 0,0-1 0 0 0,0 1 0 0 0,1-1 0 0 0,-1 1 0 0 0,0-1 0 0 0,0 1 0 0 0,0 0 0 0 0,1-1 1 0 0,-1 1-1 0 0,0-1 0 0 0,0 1 0 0 0,1 0 0 0 0,-1-1 0 0 0,0 1 0 0 0,1-1 0 0 0,0 1 0 0 0,8 12 2291 0 0,5 26-2798 0 0,25 133-4002 0 0,-39-170 4205 0 0,0 0-1 0 0,0 0 1 0 0,0 0 0 0 0,1-1 0 0 0,-1 1-1 0 0,0 0 1 0 0,1 0 0 0 0,-1 0 0 0 0,1-1 0 0 0,-1 1-1 0 0,0 0 1 0 0,1-1 0 0 0,0 1 0 0 0,-1 0-1 0 0,1-1 1 0 0,-1 1 0 0 0,1-1 0 0 0,0 1 0 0 0,-1-1-1 0 0,1 1 1 0 0,0-1 0 0 0,0 1 0 0 0,-1-1 0 0 0,1 0-1 0 0,0 1 1 0 0,0-1 0 0 0,0 0 0 0 0,0 0-1 0 0,-1 0 1 0 0,1 0 0 0 0,0 0 0 0 0,0 0 0 0 0,1 0-1 0 0,31-10 881 0 0,-8 1-452 0 0,-14 7-410 0 0,0 1-1 0 0,0 0 1 0 0,1 0-1 0 0,-1 1 1 0 0,0 1-1 0 0,14 2 1 0 0,13 7-6850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8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4265 0 0,'-23'10'10408'0'0,"8"8"-4335"0"0,13-13-5722 0 0,0 0 0 0 0,1-1 1 0 0,-1 1-1 0 0,1 0 0 0 0,0 0 0 0 0,0 0 0 0 0,0 0 0 0 0,1 8 1 0 0,0 0-563 0 0,0-1 1 0 0,2 1 0 0 0,0 0 0 0 0,0 0 0 0 0,1 0 0 0 0,6 14-1 0 0,-7-21 197 0 0,2 0 0 0 0,-1 0 0 0 0,1 0-1 0 0,0 0 1 0 0,0-1 0 0 0,0 0-1 0 0,1 0 1 0 0,0 0 0 0 0,0 0-1 0 0,0-1 1 0 0,0 0 0 0 0,1 0 0 0 0,0 0-1 0 0,-1-1 1 0 0,2 0 0 0 0,-1 0-1 0 0,0 0 1 0 0,0-1 0 0 0,9 2-1 0 0,-7-2-287 0 0,-1 0 0 0 0,1-1 0 0 0,0 0-1 0 0,0 0 1 0 0,0-1 0 0 0,0 0 0 0 0,10-1-1 0 0,-12 0-593 0 0,0 0-1 0 0,0-1 0 0 0,-1 0 1 0 0,1 1-1 0 0,0-2 0 0 0,-1 1 1 0 0,0-1-1 0 0,1 1 1 0 0,8-8-1 0 0,-1-3-4894 0 0</inkml:trace>
  <inkml:trace contextRef="#ctx0" brushRef="#br0" timeOffset="1">126 124 7386 0 0,'-3'2'3960'0'0,"4"1"-2863"0"0,3-1-169 0 0,4 2-216 0 0,3-1-416 0 0,1 0-320 0 0,1-1-352 0 0,2 0-448 0 0,0 0-488 0 0,-1 0-345 0 0,1 1-151 0 0,-3 0-121 0 0,-2 1 225 0 0,-3-4 424 0 0,1 3-1321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8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41 4377 0 0,'-11'-24'3104'0'0,"3"7"4214"0"0,7 42-4815 0 0,1 44-4769 0 0,-5-1-4378 0 0,5-65 6228 0 0,0 0-1 0 0,-1 0 0 0 0,0 0 0 0 0,0 0 0 0 0,0 0 0 0 0,0 0 0 0 0,-3 5 0 0 0,-1 4-1055 0 0,1 11-1249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9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98 4113 0 0,'5'24'1329'0'0,"-3"-18"-1182"0"0,-1 0-1 0 0,1 0 0 0 0,-1 0 1 0 0,-1 0-1 0 0,1 1 0 0 0,-1 9 1 0 0,-4-16-613 0 0,-2-8 262 0 0,-5-11 247 0 0,8 11 590 0 0,0-1 1 0 0,1 1-1 0 0,0-1 0 0 0,0 0 1 0 0,1 0-1 0 0,1 0 1 0 0,-1 0-1 0 0,2-9 0 0 0,-1 15-248 0 0,0-1-1 0 0,1 1 1 0 0,0-1-1 0 0,0 1 1 0 0,0-1-1 0 0,0 1 0 0 0,0-1 1 0 0,1 1-1 0 0,-1 0 1 0 0,4-4-1 0 0,-4 5-264 0 0,0 1-1 0 0,0-1 1 0 0,1 1-1 0 0,-1-1 1 0 0,1 1 0 0 0,-1 0-1 0 0,1 0 1 0 0,-1 0-1 0 0,1 0 1 0 0,0 0-1 0 0,0 0 1 0 0,-1 1-1 0 0,1-1 1 0 0,0 0 0 0 0,0 1-1 0 0,0 0 1 0 0,0-1-1 0 0,0 1 1 0 0,-1 0-1 0 0,4 0 1 0 0,-1 0-102 0 0,0 1 0 0 0,0 0 0 0 0,-1 0 0 0 0,1 0 0 0 0,0 0 0 0 0,-1 1 0 0 0,1-1 0 0 0,-1 1 0 0 0,0 0 0 0 0,1 0 0 0 0,-1 0 0 0 0,0 1 0 0 0,0-1 0 0 0,0 1 0 0 0,0-1 0 0 0,2 5 0 0 0,5 4-483 0 0,-1 0 1 0 0,14 24-1 0 0,-22-33 473 0 0,0 0 1 0 0,-1 0 0 0 0,1 0-1 0 0,-1 0 1 0 0,0-1-1 0 0,0 1 1 0 0,1 0 0 0 0,-1 0-1 0 0,0 0 1 0 0,-1 0 0 0 0,1 0-1 0 0,0 0 1 0 0,0 0 0 0 0,-1-1-1 0 0,1 1 1 0 0,-1 0-1 0 0,0 0 1 0 0,0 0 0 0 0,1-1-1 0 0,-1 1 1 0 0,0 0 0 0 0,0-1-1 0 0,-3 3 1 0 0,-35 42 881 0 0,23-28-230 0 0,23-21-385 0 0,0 1 0 0 0,0 0 0 0 0,1 0 0 0 0,-1 0 0 0 0,1 1 0 0 0,7 0 0 0 0,-2 0-710 0 0,1 0 0 0 0,-1 1 1 0 0,1 0-1 0 0,21 3 0 0 0,-24 1-700 0 0,-7-3 189 0 0,-1 0-1 0 0,1 0 0 0 0,-1 0 1 0 0,1 0-1 0 0,0 0 1 0 0,-1-1-1 0 0,6 0 1 0 0,-11-8-3114 0 0,7 7-425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2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5817 0 0,'12'30'3809'0'0,"-11"-29"-3719"0"0,1 1 1 0 0,-1 0-1 0 0,0 0 1 0 0,0-1-1 0 0,0 1 0 0 0,-1 0 1 0 0,1 0-1 0 0,0 0 1 0 0,-1 0-1 0 0,1 0 1 0 0,-1 0-1 0 0,1 1 1 0 0,-1-1-1 0 0,0 0 1 0 0,0 0-1 0 0,0 0 1 0 0,0 0-1 0 0,-1 0 1 0 0,1 0-1 0 0,0 0 0 0 0,-1 0 1 0 0,0 0-1 0 0,1 0 1 0 0,-1 0-1 0 0,0 0 1 0 0,0 0-1 0 0,0 0 1 0 0,0 0-1 0 0,0 0 1 0 0,-1-1-1 0 0,1 1 1 0 0,0-1-1 0 0,-1 1 1 0 0,-1 1-1 0 0,-26 20-974 0 0,28-22 843 0 0,-1 0 0 0 0,1 0 0 0 0,0 0 0 0 0,-1 0 0 0 0,1-1 0 0 0,-1 1 0 0 0,0 0-1 0 0,1-1 1 0 0,-1 1 0 0 0,0-1 0 0 0,1 0 0 0 0,-1 1 0 0 0,0-1 0 0 0,1 0 0 0 0,-1 0 0 0 0,0 0 0 0 0,1 0 0 0 0,-1-1-1 0 0,-2 1 1 0 0,4 0 46 0 0,0 0 1 0 0,0 0-1 0 0,0 0 0 0 0,1 0 0 0 0,-1 0 0 0 0,0 0 0 0 0,0 0 0 0 0,0 0 0 0 0,0 0 0 0 0,0 0 0 0 0,0 0 0 0 0,0 0 0 0 0,0 0 0 0 0,0 0 0 0 0,0 0 0 0 0,0 0 1 0 0,1 0-1 0 0,-1 0 0 0 0,0 0 0 0 0,0-1 0 0 0,0 1 0 0 0,0 0 0 0 0,0 0 0 0 0,0 0 0 0 0,0 0 0 0 0,0 0 0 0 0,0 0 0 0 0,0 0 0 0 0,0 0 0 0 0,0 0 0 0 0,0 0 1 0 0,0 0-1 0 0,0 0 0 0 0,0 0 0 0 0,0 0 0 0 0,0-1 0 0 0,0 1 0 0 0,0 0 0 0 0,0 0 0 0 0,0 0 0 0 0,0 0 0 0 0,0 0 0 0 0,0 0 0 0 0,0 0 0 0 0,0 0 0 0 0,0 0 1 0 0,0 0-1 0 0,0-1 0 0 0,0 1 0 0 0,0 0 0 0 0,0 0 0 0 0,0 0 0 0 0,0 0 0 0 0,0 0 0 0 0,0 0 0 0 0,0 0 0 0 0,0 0 0 0 0,0 0 0 0 0,0 0 0 0 0,0 0 0 0 0,0 0 1 0 0,0 0-1 0 0,0 0 0 0 0,0-1 0 0 0,0 1 0 0 0,-1 0 0 0 0,1 0 0 0 0,0 0 0 0 0,12-3 580 0 0,14-1 490 0 0,-11 4-661 0 0,0 0 0 0 0,1-1 1 0 0,-1-1-1 0 0,22-4 0 0 0,26-16-3117 0 0,-56 19-2551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9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18 11618 0 0,'-9'-12'6230'0'0,"22"11"-3410"0"0,13 0-2621 0 0,-21 0-201 0 0,1 0 1 0 0,-1 0-1 0 0,1 1 1 0 0,-1-1-1 0 0,1 1 0 0 0,-1 1 1 0 0,1-1-1 0 0,-1 1 0 0 0,1 0 1 0 0,-1 0-1 0 0,0 0 0 0 0,0 1 1 0 0,1 0-1 0 0,-1 0 1 0 0,0 0-1 0 0,0 1 0 0 0,-1 0 1 0 0,1-1-1 0 0,-1 2 0 0 0,1-1 1 0 0,-1 0-1 0 0,0 1 0 0 0,5 5 1 0 0,-4-2-82 0 0,0 0 0 0 0,-1 0 0 0 0,1 0-1 0 0,-1 1 1 0 0,-1 0 0 0 0,0-1 0 0 0,0 1 0 0 0,0 1 0 0 0,-1-1 0 0 0,0 0 0 0 0,-1 0 0 0 0,0 1 0 0 0,0-1 0 0 0,-1 14 0 0 0,0-12-180 0 0,-5 51-3513 0 0,4-57 2758 0 0,0 0-1 0 0,0 0 1 0 0,0 0-1 0 0,-1 0 1 0 0,1-1-1 0 0,-1 1 0 0 0,-4 5 1 0 0,1-1-1677 0 0,3 2-573 0 0</inkml:trace>
  <inkml:trace contextRef="#ctx0" brushRef="#br0" timeOffset="1">153 134 4633 0 0,'6'-9'1952'0'0,"3"1"-223"0"0,2-3-449 0 0,0 4-248 0 0,-1 2-352 0 0,-1 1-440 0 0,1 2-384 0 0,1 1-464 0 0,2 1-488 0 0,-1 1-608 0 0,1 3-353 0 0,-1 2 409 0 0,-2 1 520 0 0,-1 2-1241 0 0</inkml:trace>
  <inkml:trace contextRef="#ctx0" brushRef="#br0" timeOffset="2">218 171 8146 0 0,'3'0'2000'0'0,"4"1"-1112"0"0,2 1-360 0 0,2 0-127 0 0,1 2-401 0 0,-1 0-817 0 0,-1 0-1135 0 0,-1-1-753 0 0,-1 0-1864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50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25 7090 0 0,'2'-25'8580'0'0,"-3"40"-7582"0"0,1-11-894 0 0,-2 44 1388 0 0,8 95 0 0 0,-5-130-1787 0 0,1-1-1 0 0,1 1 1 0 0,-1-1-1 0 0,2 0 1 0 0,0 0-1 0 0,1 0 0 0 0,0 0 1 0 0,0-1-1 0 0,1 0 1 0 0,1 0-1 0 0,0 0 1 0 0,16 18-1 0 0,0-10-3373 0 0,-21-18 3133 0 0,0 0 0 0 0,0 0 0 0 0,-1 0 0 0 0,1-1 1 0 0,0 1-1 0 0,0 0 0 0 0,0-1 0 0 0,0 1 0 0 0,0-1 0 0 0,0 0 0 0 0,0 0 0 0 0,3 1 0 0 0,5-4-3334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50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38 9578 0 0,'-3'-3'916'0'0,"1"0"0"0"0,-1 0 0 0 0,1 0 0 0 0,0 0 0 0 0,0-1 1 0 0,-3-5-1 0 0,5 8-847 0 0,0 1 0 0 0,0 0 0 0 0,0 0-1 0 0,-1-1 1 0 0,1 1 0 0 0,0 0 0 0 0,0-1 0 0 0,0 1 0 0 0,0 0 0 0 0,0-1 0 0 0,0 1 0 0 0,0 0 0 0 0,0 0 0 0 0,0-1 0 0 0,0 1 0 0 0,1 0 0 0 0,-1-1 0 0 0,0 1 0 0 0,0 0 0 0 0,0 0 0 0 0,0-1 0 0 0,0 1 0 0 0,0 0 0 0 0,1 0 0 0 0,-1-1 0 0 0,0 1 0 0 0,0 0 0 0 0,0 0 0 0 0,1-1 0 0 0,-1 1 0 0 0,0 0 0 0 0,1 0 0 0 0,17 0-227 0 0,-9 2 68 0 0,0 1-1 0 0,0 0 1 0 0,0 1 0 0 0,-1-1-1 0 0,0 2 1 0 0,0-1-1 0 0,0 1 1 0 0,0 0 0 0 0,-1 1-1 0 0,11 9 1 0 0,-16-13 35 0 0,0 0-1 0 0,0 0 1 0 0,0 0 0 0 0,-1 0-1 0 0,1 1 1 0 0,0-1 0 0 0,-1 1-1 0 0,0-1 1 0 0,1 1 0 0 0,-1 0 0 0 0,0-1-1 0 0,0 1 1 0 0,-1 0 0 0 0,1 0-1 0 0,0 0 1 0 0,-1-1 0 0 0,0 1-1 0 0,0 0 1 0 0,0 0 0 0 0,0 0-1 0 0,0 0 1 0 0,0 0 0 0 0,-1 0 0 0 0,1 0-1 0 0,-1-1 1 0 0,0 1 0 0 0,0 0-1 0 0,0 0 1 0 0,0-1 0 0 0,-1 1-1 0 0,1-1 1 0 0,-1 1 0 0 0,1-1-1 0 0,-1 0 1 0 0,0 1 0 0 0,-4 3 0 0 0,3-3 109 0 0,-1 1 1 0 0,1-1 0 0 0,-1 0 0 0 0,0 0 0 0 0,0 0 0 0 0,0-1 0 0 0,-1 1 0 0 0,1-1 0 0 0,0 0 0 0 0,-1 0 0 0 0,1-1 0 0 0,-8 3 0 0 0,-36 0 3239 0 0,111 0-4328 0 0,-6 1-1370 0 0,-3-9-4029 0 0,-53 4 6212 0 0,0 0-1 0 0,-1-1 1 0 0,1 1-1 0 0,0 0 1 0 0,-1 0 0 0 0,1 0-1 0 0,-1-1 1 0 0,1 1 0 0 0,-1 0-1 0 0,1-1 1 0 0,0 1-1 0 0,-1 0 1 0 0,1-1 0 0 0,-1 1-1 0 0,0-1 1 0 0,1 1-1 0 0,-1-1 1 0 0,1 1 0 0 0,-1-1-1 0 0,0 1 1 0 0,1-1 0 0 0,-1 0-1 0 0,4-6-2884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5609 0 0,'1'5'3235'0'0,"7"36"6163"0"0,-1 17-9198 0 0,-6-48-1776 0 0,0 1 0 0 0,-1 0 0 0 0,0 0 0 0 0,-1 0 0 0 0,0 0 0 0 0,0 0 0 0 0,-1-1 0 0 0,-7 20 0 0 0,3-17-1666 0 0</inkml:trace>
  <inkml:trace contextRef="#ctx0" brushRef="#br0" timeOffset="1">1 271 6241 0 0,'20'42'3807'0'0,"-17"-35"-3000"0"0,1 0 0 0 0,-1 0 0 0 0,0 0-1 0 0,4 14 1 0 0,-6-18-675 0 0,-1 0 0 0 0,1-1-1 0 0,-1 1 1 0 0,0 0-1 0 0,0 0 1 0 0,-1 0 0 0 0,1 0-1 0 0,0 0 1 0 0,-1 0 0 0 0,0 0-1 0 0,0 0 1 0 0,0-1-1 0 0,0 1 1 0 0,0 0 0 0 0,0-1-1 0 0,-1 1 1 0 0,-1 2 0 0 0,3-5-146 0 0,0 0 0 0 0,0 0 1 0 0,0 0-1 0 0,0-1 0 0 0,0 1 1 0 0,0 0-1 0 0,0 0 1 0 0,0 0-1 0 0,0 0 0 0 0,0 0 1 0 0,0 0-1 0 0,0 0 1 0 0,0 0-1 0 0,0 0 0 0 0,0 0 1 0 0,0-1-1 0 0,0 1 1 0 0,0 0-1 0 0,0 0 0 0 0,0 0 1 0 0,0 0-1 0 0,0 0 1 0 0,0 0-1 0 0,0 0 0 0 0,0 0 1 0 0,0 0-1 0 0,0 0 0 0 0,0 0 1 0 0,0 0-1 0 0,-1 0 1 0 0,1-1-1 0 0,0 1 0 0 0,0 0 1 0 0,0 0-1 0 0,0 0 1 0 0,0 0-1 0 0,0 0 0 0 0,0 0 1 0 0,0 0-1 0 0,0 0 1 0 0,0 0-1 0 0,0 0 0 0 0,0 0 1 0 0,-1 0-1 0 0,1 0 1 0 0,0 0-1 0 0,0 0 0 0 0,0 0 1 0 0,0 0-1 0 0,0 0 1 0 0,0 0-1 0 0,0 0 0 0 0,0 0 1 0 0,0 0-1 0 0,0 0 0 0 0,-1 0 1 0 0,1 0-1 0 0,0 0 1 0 0,1-15-342 0 0,4-18 558 0 0,-2 27 60 0 0,-1 0 1 0 0,1 1 0 0 0,0-1-1 0 0,0 1 1 0 0,0 0 0 0 0,1 0 0 0 0,-1 0-1 0 0,1 0 1 0 0,1 1 0 0 0,-1 0-1 0 0,1-1 1 0 0,-1 1 0 0 0,9-4 0 0 0,-11 6-250 0 0,0 1 1 0 0,1 0-1 0 0,-1 0 1 0 0,1 1-1 0 0,-1-1 1 0 0,1 0-1 0 0,-1 1 1 0 0,1-1-1 0 0,-1 1 1 0 0,1 0 0 0 0,-1 0-1 0 0,1 0 1 0 0,0 0-1 0 0,-1 0 1 0 0,1 1-1 0 0,-1-1 1 0 0,1 1-1 0 0,-1 0 1 0 0,1 0-1 0 0,-1-1 1 0 0,0 2 0 0 0,1-1-1 0 0,-1 0 1 0 0,0 0-1 0 0,0 1 1 0 0,0-1-1 0 0,0 1 1 0 0,0 0-1 0 0,0-1 1 0 0,0 1-1 0 0,0 0 1 0 0,-1 0-1 0 0,1 0 1 0 0,1 3 0 0 0,-1-2-131 0 0,0 0 0 0 0,0 1 0 0 0,0-1 0 0 0,0 1 0 0 0,0-1 0 0 0,-1 1 0 0 0,1 0 0 0 0,-1 0 0 0 0,1 7 0 0 0,-2-10 70 0 0,0-1 0 0 0,0 1 1 0 0,0 0-1 0 0,0 0 0 0 0,0 0 0 0 0,0 0 0 0 0,0 0 1 0 0,0 0-1 0 0,0 0 0 0 0,-1 0 0 0 0,1 0 0 0 0,0 0 1 0 0,-1 0-1 0 0,1 0 0 0 0,0-1 0 0 0,-1 1 0 0 0,1 0 1 0 0,-1 0-1 0 0,1 0 0 0 0,-1-1 0 0 0,0 1 0 0 0,1 0 0 0 0,-1-1 1 0 0,0 1-1 0 0,0 0 0 0 0,1-1 0 0 0,-1 1 0 0 0,0-1 1 0 0,0 1-1 0 0,0-1 0 0 0,0 0 0 0 0,0 1 0 0 0,1-1 1 0 0,-1 0-1 0 0,0 0 0 0 0,0 1 0 0 0,0-1 0 0 0,0 0 1 0 0,0 0-1 0 0,0 0 0 0 0,0 0 0 0 0,0 0 0 0 0,0 0 1 0 0,-1-1-1 0 0,-6 1-348 0 0,-31 0 1543 0 0,39 1-1123 0 0,-1-1 0 0 0,1 0 0 0 0,0 0 0 0 0,-1 0 0 0 0,1 0 0 0 0,-1 0 0 0 0,1 1 0 0 0,-1-1 0 0 0,1 0 0 0 0,0 0 0 0 0,-1 0 0 0 0,1 1 0 0 0,-1-1 0 0 0,1 0 0 0 0,0 1 0 0 0,-1-1 0 0 0,1 0 0 0 0,0 1 0 0 0,0-1 0 0 0,-1 1 1 0 0,1-1-1 0 0,0 0 0 0 0,0 1 0 0 0,0-1 0 0 0,-1 1 0 0 0,1 0 0 0 0,0 0-50 0 0,0 0 0 0 0,1 0 1 0 0,-1 0-1 0 0,0 0 0 0 0,1 0 1 0 0,-1 1-1 0 0,1-1 1 0 0,-1 0-1 0 0,1 0 0 0 0,-1 0 1 0 0,1 0-1 0 0,0-1 1 0 0,0 1-1 0 0,-1 0 0 0 0,1 0 1 0 0,1 1-1 0 0,14 12-3463 0 0,-3-5-2399 0 0,0-2 127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51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14019 0 0,'4'-5'5009'0'0,"-1"1"-3489"0"0,2-1-615 0 0,-1 2-185 0 0,0 3-312 0 0,1 0-448 0 0,0 1-312 0 0,-1 0-640 0 0,1-1-929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2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25 7082 0 0,'-31'0'5289'0'0,"31"0"-5182"0"0,-1 0 0 0 0,0 0 1 0 0,1 0-1 0 0,-1 0 0 0 0,1 0 1 0 0,-1 0-1 0 0,0 0 0 0 0,1 0 1 0 0,-1 1-1 0 0,0-1 0 0 0,1 0 1 0 0,-1 0-1 0 0,1 0 1 0 0,-1 1-1 0 0,0-1 0 0 0,1 0 1 0 0,-1 1-1 0 0,1-1 0 0 0,-1 0 1 0 0,1 1-1 0 0,-1-1 0 0 0,1 1 1 0 0,-1-1-1 0 0,1 1 0 0 0,0-1 1 0 0,-1 1-1 0 0,1-1 0 0 0,0 1 1 0 0,-1-1-1 0 0,1 1 0 0 0,0-1 1 0 0,-1 1-1 0 0,1 0 0 0 0,0-1 1 0 0,0 1-1 0 0,0-1 0 0 0,0 1 1 0 0,0 0-1 0 0,0-1 0 0 0,0 1 1 0 0,0 0-1 0 0,0-1 0 0 0,0 1 1 0 0,0 0-1 0 0,0 0-78 0 0,1-1 0 0 0,-1 0 0 0 0,1 1 1 0 0,-1-1-1 0 0,0 0 0 0 0,1 0 0 0 0,-1 1 0 0 0,1-1 0 0 0,-1 0 1 0 0,1 0-1 0 0,-1 0 0 0 0,1 1 0 0 0,-1-1 0 0 0,1 0 0 0 0,-1 0 1 0 0,1 0-1 0 0,-1 0 0 0 0,1 0 0 0 0,-1 0 0 0 0,1 0 0 0 0,-1 0 1 0 0,1 0-1 0 0,-1 0 0 0 0,1-1 0 0 0,-1 1 0 0 0,1 0 0 0 0,-1 0 0 0 0,1 0 1 0 0,-1-1-1 0 0,0 1 0 0 0,1 0 0 0 0,-1 0 0 0 0,1-1 0 0 0,-1 1 1 0 0,0 0-1 0 0,1-1 0 0 0,-1 1 0 0 0,0 0 0 0 0,1-2 0 0 0,22-16 921 0 0,-19 13-296 0 0,-2 4-441 0 0,0 0 0 0 0,0 0 0 0 0,1 0 0 0 0,-1 0 1 0 0,0 0-1 0 0,0 0 0 0 0,1 0 0 0 0,-1 1 0 0 0,0-1 0 0 0,1 1 0 0 0,-1 0 0 0 0,1 0 0 0 0,-1 0 1 0 0,0 0-1 0 0,1 0 0 0 0,-1 0 0 0 0,1 0 0 0 0,3 2 0 0 0,48 18 571 0 0,-11-3-613 0 0,-31-14-166 0 0,-1-1 0 0 0,0-1 1 0 0,1 0-1 0 0,-1 0 1 0 0,1-1-1 0 0,0-1 1 0 0,19-3-1 0 0,-1-3-6 0 0,46-16 1 0 0,-52 15 55 0 0,-15 5 3 0 0,0 2-1 0 0,0-1 1 0 0,0 1 0 0 0,0 0 0 0 0,18 2-1 0 0,-16-1-1107 0 0,-1 0 0 0 0,1 0 0 0 0,17-4 0 0 0,-23 2-1591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8178 0 0,'-3'1'242'0'0,"0"0"0"0"0,0 0 0 0 0,0 0 0 0 0,0 0 1 0 0,0 1-1 0 0,0 0 0 0 0,0-1 0 0 0,0 1 0 0 0,1 0 1 0 0,-1 1-1 0 0,1-1 0 0 0,-1 0 0 0 0,1 1 0 0 0,0-1 1 0 0,0 1-1 0 0,0-1 0 0 0,0 1 0 0 0,1 0 0 0 0,-1 0 1 0 0,-1 5-1 0 0,2-5 137 0 0,0 0 1 0 0,1 1-1 0 0,-1-1 1 0 0,1 0-1 0 0,0 1 1 0 0,0-1-1 0 0,0 0 1 0 0,0 1-1 0 0,1-1 0 0 0,1 6 1 0 0,11 21-496 0 0,-5-16 164 0 0,1 0-1 0 0,1 0 1 0 0,0-1-1 0 0,24 23 0 0 0,-31-32-76 0 0,0-1 0 0 0,0 0 0 0 0,0 0 0 0 0,1-1 0 0 0,-1 1 0 0 0,1-1 0 0 0,0 1 0 0 0,0-1 0 0 0,0 0-1 0 0,0-1 1 0 0,0 1 0 0 0,1-1 0 0 0,-1 0 0 0 0,0 0 0 0 0,1 0 0 0 0,-1 0 0 0 0,0-1 0 0 0,1 0-1 0 0,-1 0 1 0 0,1 0 0 0 0,-1 0 0 0 0,1-1 0 0 0,6-1 0 0 0,-9 1-29 0 0,1 0 0 0 0,-1 0 0 0 0,1-1 0 0 0,-1 1 0 0 0,0-1 1 0 0,1 1-1 0 0,-1-1 0 0 0,0 0 0 0 0,0 0 0 0 0,0 0 0 0 0,-1 0 0 0 0,1 0 0 0 0,0 0 0 0 0,-1-1 1 0 0,1 1-1 0 0,-1-1 0 0 0,0 1 0 0 0,0-1 0 0 0,0 1 0 0 0,0-1 0 0 0,0 0 0 0 0,0-4 0 0 0,1-5 186 0 0,-1 0-1 0 0,-1 1 0 0 0,0-1 1 0 0,-2-13-1 0 0,0-5 1688 0 0,25 67-1489 0 0,-15-17-201 0 0,13 40 1 0 0,-3-6-448 0 0,-11-45-3862 0 0,-4-20-208 0 0,-2-19-191 0 0,-5-16 2145 0 0,1 24 591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0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4009 0 0,'0'-1'125'0'0,"0"1"1"0"0,0-1-1 0 0,0 1 0 0 0,0 0 1 0 0,0-1-1 0 0,0 1 1 0 0,-1 0-1 0 0,1-1 0 0 0,0 1 1 0 0,0 0-1 0 0,0-1 1 0 0,0 1-1 0 0,0-1 0 0 0,0 1 1 0 0,0 0-1 0 0,1-1 1 0 0,-1 1-1 0 0,0 0 0 0 0,0-1 1 0 0,0 1-1 0 0,0-1 1 0 0,0 1-1 0 0,1 0 0 0 0,-1-1 1 0 0,0 1-1 0 0,0 0 0 0 0,0 0 1 0 0,1-1-1 0 0,-1 1 1 0 0,0 0-1 0 0,1-1 0 0 0,-1 1 1 0 0,0 0-1 0 0,0 0 1 0 0,1 0-1 0 0,-1-1 0 0 0,0 1 1 0 0,1 0-1 0 0,-1 0 1 0 0,1 0-1 0 0,-1 0 0 0 0,1 0 1 0 0,13 13 1879 0 0,11 27-1196 0 0,5 42 432 0 0,-26-101-1310 0 0,0 1 0 0 0,1-1 0 0 0,1 1 1 0 0,13-29-1 0 0,-13 33-174 0 0,-6 14 280 0 0,0 0 0 0 0,0-1-1 0 0,1 1 1 0 0,-1 0-1 0 0,0 0 1 0 0,0 0-1 0 0,0-1 1 0 0,0 1-1 0 0,1 0 1 0 0,-1 0 0 0 0,0 0-1 0 0,0 0 1 0 0,1-1-1 0 0,-1 1 1 0 0,0 0-1 0 0,0 0 1 0 0,1 0-1 0 0,-1 0 1 0 0,0 0 0 0 0,0 0-1 0 0,1 0 1 0 0,-1 0-1 0 0,0 0 1 0 0,0 0-1 0 0,1 0 1 0 0,-1 0-1 0 0,0 0 1 0 0,0 0 0 0 0,1 0-1 0 0,-1 0 1 0 0,0 0-1 0 0,0 0 1 0 0,1 0-1 0 0,-1 0 1 0 0,0 0-1 0 0,0 1 1 0 0,1-1 0 0 0,-1 0-1 0 0,0 0 1 0 0,0 0-1 0 0,1 0 1 0 0,-1 1-1 0 0,0-1 1 0 0,0 0-1 0 0,17 15 969 0 0,10 21-403 0 0,-13-18-525 0 0,-7-9-212 0 0,-1-1-1 0 0,0 1 1 0 0,0 0 0 0 0,7 16 0 0 0,-22-23-623 0 0,-2-1 751 0 0,10-1-78 0 0,1 0 1 0 0,0 0 0 0 0,0 0-1 0 0,0 1 1 0 0,0-1 0 0 0,-1 0-1 0 0,1 0 1 0 0,0 0 0 0 0,0 1-1 0 0,0-1 1 0 0,0 0 0 0 0,0 0-1 0 0,0 1 1 0 0,0-1 0 0 0,0 0 0 0 0,0 0-1 0 0,0 1 1 0 0,0-1 0 0 0,0 0-1 0 0,0 0 1 0 0,0 1 0 0 0,0-1-1 0 0,0 0 1 0 0,0 0 0 0 0,0 1-1 0 0,0-1 1 0 0,0 0 0 0 0,0 0-1 0 0,0 0 1 0 0,0 1 0 0 0,0-1-1 0 0,0 0 1 0 0,1 0 0 0 0,-1 0 0 0 0,0 1-1 0 0,0-1 1 0 0,0 0 0 0 0,0 0-1 0 0,1 0 1 0 0,-1 1 0 0 0,0-1-1 0 0,0 0 1 0 0,0 0 0 0 0,1 0-1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0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 17516 0 0,'-4'1'193'0'0,"0"0"-1"0"0,0 0 1 0 0,0 0 0 0 0,0 1 0 0 0,1-1-1 0 0,-6 4 1 0 0,8-4-431 0 0,0 0 0 0 0,0-1 0 0 0,0 1 0 0 0,0 0 0 0 0,0 0-1 0 0,1 0 1 0 0,-1 0 0 0 0,0 0 0 0 0,1 0 0 0 0,-1 0 0 0 0,0 0 0 0 0,1 1 0 0 0,-1-1-1 0 0,1 0 1 0 0,-1 2 0 0 0,-8 14-2429 0 0,-18 9 4600 0 0,7-7 138 0 0,12-9-1606 0 0,0 2 0 0 0,0-1 0 0 0,-9 19 1 0 0,15-24-399 0 0,-1-1 0 0 0,1 1 0 0 0,0 0 0 0 0,0 0 0 0 0,1 0 0 0 0,-1-1 0 0 0,1 1 0 0 0,1 0 1 0 0,-1 1-1 0 0,1 7 0 0 0,1-12-71 0 0,-1 0 1 0 0,1 1 0 0 0,0-1-1 0 0,0 0 1 0 0,0 0 0 0 0,0 0 0 0 0,1 0-1 0 0,-1 0 1 0 0,1 0 0 0 0,-1 0-1 0 0,1 0 1 0 0,-1 0 0 0 0,1-1-1 0 0,0 1 1 0 0,0-1 0 0 0,0 1-1 0 0,3 0 1 0 0,42 23-489 0 0,-28-17-31 0 0,-8-2-77 0 0,28 13-1441 0 0,-37-18 1795 0 0,0 0-1 0 0,0 0 0 0 0,-1-1 1 0 0,1 1-1 0 0,0-1 0 0 0,0 0 1 0 0,0 1-1 0 0,0-1 0 0 0,0 0 1 0 0,0 0-1 0 0,0 0 1 0 0,0 0-1 0 0,0-1 0 0 0,0 1 1 0 0,0 0-1 0 0,-1-1 0 0 0,4 0 1 0 0,-4 0 70 0 0,-1 0 0 0 0,1 0 0 0 0,0 1 0 0 0,0-1 0 0 0,0 0 0 0 0,-1 0 0 0 0,1 0 0 0 0,-1 0 0 0 0,1 0 0 0 0,0 0 1 0 0,-1 0-1 0 0,0 0 0 0 0,1 0 0 0 0,-1 0 0 0 0,0 0 0 0 0,1 0 0 0 0,-1 0 0 0 0,0-1 0 0 0,0 1 0 0 0,0 0 0 0 0,0 0 1 0 0,0-2-1 0 0,-5-26-2517 0 0,5 26 2402 0 0,-5-18-2419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1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 16179 0 0,'-1'0'26'0'0,"1"0"0"0"0,0 0-1 0 0,0 1 1 0 0,-1-1-1 0 0,1 0 1 0 0,0 0-1 0 0,-1 0 1 0 0,1 1 0 0 0,0-1-1 0 0,0 0 1 0 0,0 0-1 0 0,-1 1 1 0 0,1-1-1 0 0,0 0 1 0 0,0 1-1 0 0,0-1 1 0 0,0 0 0 0 0,-1 1-1 0 0,1-1 1 0 0,0 0-1 0 0,0 1 1 0 0,0-1-1 0 0,0 0 1 0 0,0 1-1 0 0,0-1 1 0 0,0 0 0 0 0,0 1-1 0 0,0-1 1 0 0,0 0-1 0 0,0 1 1 0 0,0-1-1 0 0,0 0 1 0 0,0 1 0 0 0,0-1-1 0 0,1 0 1 0 0,-1 1-1 0 0,0-1 1 0 0,0 0-1 0 0,0 1 1 0 0,0-1-1 0 0,1 1 1 0 0,17 4 93 0 0,21-6-377 0 0,10-6 146 0 0,-37 4-93 0 0,1 0-1 0 0,0 1 0 0 0,0 1 0 0 0,0 0 1 0 0,-1 1-1 0 0,1 0 0 0 0,0 1 1 0 0,0 1-1 0 0,0 0 0 0 0,-1 0 0 0 0,15 6 1 0 0,-15-4 187 0 0,-3-2-4345 0 0,-9-3 4067 0 0,0 0-1 0 0,0 0 1 0 0,0 0 0 0 0,0 0 0 0 0,-1 1 0 0 0,1-1 0 0 0,0 0 0 0 0,0 0 0 0 0,-1 0 0 0 0,1 1-1 0 0,0-1 1 0 0,-1 0 0 0 0,1 1 0 0 0,-1-1 0 0 0,1 0 0 0 0,-1 1 0 0 0,0-1 0 0 0,1 0 0 0 0,-1 1-1 0 0,1-1 1 0 0,-1 1 0 0 0,-1-1 0 0 0,-5-7-2078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2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6521 0 0,'7'32'4240'0'0,"1"7"-158"0"0,-8-37-4121 0 0,0 0-1 0 0,0-1 1 0 0,-1 1 0 0 0,1 0 0 0 0,0-1-1 0 0,-1 1 1 0 0,1-1 0 0 0,-1 1 0 0 0,1-1 0 0 0,-1 1-1 0 0,0-1 1 0 0,0 1 0 0 0,0-1 0 0 0,0 1-1 0 0,0-1 1 0 0,0 0 0 0 0,0 1 0 0 0,0-1-1 0 0,0 0 1 0 0,-3 2 0 0 0,4-3-5 0 0,0 0 0 0 0,0 0 0 0 0,0-1 1 0 0,0 1-1 0 0,0 0 0 0 0,0 0 0 0 0,0 0 0 0 0,0 0 0 0 0,0 0 0 0 0,0 0 1 0 0,0 0-1 0 0,0 0 0 0 0,0 0 0 0 0,0 0 0 0 0,0-1 0 0 0,0 1 0 0 0,0 0 1 0 0,0 0-1 0 0,0 0 0 0 0,0 0 0 0 0,0 0 0 0 0,0 0 0 0 0,0 0 0 0 0,0 0 1 0 0,0 0-1 0 0,0 0 0 0 0,0 0 0 0 0,0 0 0 0 0,0-1 0 0 0,0 1 0 0 0,0 0 1 0 0,-1 0-1 0 0,1 0 0 0 0,0 0 0 0 0,0 0 0 0 0,0 0 0 0 0,0 0 0 0 0,0 0 0 0 0,0 0 1 0 0,0 0-1 0 0,0 0 0 0 0,0 0 0 0 0,0 0 0 0 0,0 0 0 0 0,-1 0 0 0 0,1 0 1 0 0,0 0-1 0 0,0 0 0 0 0,0 0 0 0 0,0 0 0 0 0,0 0 0 0 0,0 0 0 0 0,0 0 1 0 0,0 0-1 0 0,0 0 0 0 0,0 0 0 0 0,-1 0 0 0 0,1 0 0 0 0,0 0 0 0 0,0 0 1 0 0,0 0-1 0 0,0 0 0 0 0,0 0 0 0 0,0 0 0 0 0,0 0 0 0 0,0 0 0 0 0,0 0 1 0 0,0 0-1 0 0,0 1 0 0 0,2-13-1114 0 0,8-12 773 0 0,-7 20 476 0 0,1 0-1 0 0,0 0 1 0 0,-1 0-1 0 0,1 1 1 0 0,1-1-1 0 0,-1 1 1 0 0,0 0-1 0 0,1 0 1 0 0,-1 0 0 0 0,1 1-1 0 0,0 0 1 0 0,8-3-1 0 0,-12 4 24 0 0,1 1-1 0 0,-1 0 1 0 0,1-1-1 0 0,-1 1 0 0 0,1 0 1 0 0,-1 0-1 0 0,1 0 1 0 0,0 0-1 0 0,-1 0 1 0 0,1 0-1 0 0,-1 0 1 0 0,1 1-1 0 0,-1-1 0 0 0,1 0 1 0 0,-1 1-1 0 0,1-1 1 0 0,-1 1-1 0 0,3 1 1 0 0,-3-1-27 0 0,0 1 0 0 0,0-1 0 0 0,0 0 1 0 0,0 1-1 0 0,0-1 0 0 0,0 1 0 0 0,0-1 0 0 0,0 1 0 0 0,-1 0 1 0 0,1-1-1 0 0,-1 1 0 0 0,1 0 0 0 0,-1-1 0 0 0,1 1 1 0 0,-1 0-1 0 0,0 0 0 0 0,0-1 0 0 0,0 1 0 0 0,0 0 1 0 0,-1 3-1 0 0,1 0-218 0 0,-1 1 0 0 0,0 0 1 0 0,0 0-1 0 0,-1 0 0 0 0,0-1 1 0 0,0 1-1 0 0,0-1 0 0 0,-1 0 1 0 0,1 1-1 0 0,-1-1 0 0 0,0 0 0 0 0,-1 0 1 0 0,-6 7-1 0 0,9-12 123 0 0,1 0-1 0 0,-1 0 1 0 0,1 0-1 0 0,-1 0 1 0 0,1 0 0 0 0,-1 0-1 0 0,1 0 1 0 0,-1 0-1 0 0,0 0 1 0 0,1-1-1 0 0,-1 1 1 0 0,1 0 0 0 0,-1 0-1 0 0,1 0 1 0 0,-1-1-1 0 0,1 1 1 0 0,-1 0 0 0 0,1-1-1 0 0,0 1 1 0 0,-1 0-1 0 0,1-1 1 0 0,-1 1-1 0 0,1-1 1 0 0,0 1 0 0 0,-1 0-1 0 0,1-1 1 0 0,0 1-1 0 0,0-1 1 0 0,-1 1-1 0 0,1-1 1 0 0,0 1 0 0 0,0-1-1 0 0,0 0 1 0 0,-1 1-1 0 0,1-1 1 0 0,0 1 0 0 0,0-2-1 0 0,0 2 52 0 0,0-1 1 0 0,-1 1-1 0 0,1-1 0 0 0,0 1 1 0 0,0-1-1 0 0,0 0 0 0 0,-1 1 1 0 0,1-1-1 0 0,0 1 0 0 0,0-1 1 0 0,0 1-1 0 0,0-1 0 0 0,0 0 0 0 0,0 1 1 0 0,0-1-1 0 0,0 1 0 0 0,0-1 1 0 0,1 0-1 0 0,-1 1 0 0 0,0-1 1 0 0,0 1-1 0 0,0-1 0 0 0,1 1 1 0 0,-1-1-1 0 0,0 1 0 0 0,1-1 0 0 0,-1 1 1 0 0,0-1-1 0 0,1 1 0 0 0,-1-1 1 0 0,1 1-1 0 0,-1-1 0 0 0,1 1 1 0 0,-1 0-1 0 0,1-1 0 0 0,-1 1 0 0 0,1 0 1 0 0,-1 0-1 0 0,1-1 0 0 0,-1 1 1 0 0,2 0-1 0 0,3 0 86 0 0,1 0 0 0 0,0 0 1 0 0,-1 1-1 0 0,1 0 0 0 0,0 0 0 0 0,5 2 0 0 0,34 4-1424 0 0,-43-7 813 0 0,-1 0 0 0 0,1 0 1 0 0,0-1-1 0 0,0 1 0 0 0,0-1 0 0 0,0 1 1 0 0,0-1-1 0 0,0 1 0 0 0,0-1 0 0 0,-1 0 1 0 0,1 0-1 0 0,0 0 0 0 0,0 0 0 0 0,-1 0 1 0 0,1 0-1 0 0,-1-1 0 0 0,1 1 0 0 0,-1-1 1 0 0,3-2-1 0 0,3-7-2939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1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84 7154 0 0,'-1'-1'420'0'0,"0"1"0"0"0,0-1 1 0 0,1 0-1 0 0,-1 0 1 0 0,0 0-1 0 0,0 1 1 0 0,0-1-1 0 0,0 0 1 0 0,0 1-1 0 0,0-1 1 0 0,0 1-1 0 0,-1 0 1 0 0,1-1-1 0 0,0 1 1 0 0,0 0-1 0 0,0-1 1 0 0,0 1-1 0 0,0 0 1 0 0,-1 0-1 0 0,1 0 1 0 0,0 0-1 0 0,-2 0 1 0 0,2 2-270 0 0,1-1 1 0 0,0 0-1 0 0,-1 0 1 0 0,1 0-1 0 0,0 1 1 0 0,0-1 0 0 0,0 0-1 0 0,0 0 1 0 0,0 0-1 0 0,0 1 1 0 0,0-1-1 0 0,0 0 1 0 0,1 0-1 0 0,-1 0 1 0 0,0 0 0 0 0,1 1-1 0 0,-1-1 1 0 0,1 0-1 0 0,-1 0 1 0 0,1 0-1 0 0,1 2 1 0 0,24 54-524 0 0,53 129-1248 0 0,-69-166-1281 0 0,-9-19 2500 0 0,-1 0-1 0 0,0 0 0 0 0,1-1 0 0 0,-1 1 1 0 0,1 0-1 0 0,-1-1 0 0 0,1 1 0 0 0,-1 0 0 0 0,1-1 1 0 0,-1 1-1 0 0,1-1 0 0 0,0 1 0 0 0,-1-1 1 0 0,1 1-1 0 0,0-1 0 0 0,0 1 0 0 0,-1-1 1 0 0,1 0-1 0 0,0 1 0 0 0,0-1 0 0 0,-1 0 0 0 0,1 0 1 0 0,2 1-1 0 0,1-3-3614 0 0</inkml:trace>
  <inkml:trace contextRef="#ctx0" brushRef="#br0" timeOffset="1">222 34 16203 0 0,'-3'1'1777'0'0,"1"2"-1281"0"0,-2 0-440 0 0,2-1-328 0 0,1 0-496 0 0,2-6-2401 0 0,2 0 737 0 0,-1-2-369 0 0,1-1 144 0 0,1-1 729 0 0,1 1 760 0 0,-3-1 592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5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2937 0 0,'-2'2'96'0'0,"0"0"0"0"0,0 0 0 0 0,0 0 0 0 0,0 1 0 0 0,1-1 0 0 0,0 0 1 0 0,-1 1-1 0 0,1-1 0 0 0,0 1 0 0 0,0 0 0 0 0,0-1 0 0 0,0 1 0 0 0,1 0 0 0 0,-1-1 1 0 0,1 1-1 0 0,-1 0 0 0 0,1 0 0 0 0,0 0 0 0 0,0-1 0 0 0,1 1 0 0 0,-1 0 0 0 0,0 0 1 0 0,1-1-1 0 0,0 4 0 0 0,0-6-96 0 0,-1 0 0 0 0,0 0 0 0 0,0 1 0 0 0,0-1 0 0 0,0 0 0 0 0,0 0 0 0 0,0 0 0 0 0,0 0 0 0 0,0 0 0 0 0,0 1 0 0 0,0-1 0 0 0,1 0 1 0 0,-1 0-1 0 0,0 0 0 0 0,0 0 0 0 0,0 0 0 0 0,0 0 0 0 0,0 0 0 0 0,0 0 0 0 0,1 0 0 0 0,-1 1 0 0 0,0-1 0 0 0,0 0 0 0 0,0 0 0 0 0,0 0 0 0 0,1 0 0 0 0,-1 0 0 0 0,0 0 0 0 0,0 0 0 0 0,0 0 1 0 0,0 0-1 0 0,1 0 0 0 0,-1 0 0 0 0,0 0 0 0 0,0 0 0 0 0,0 0 0 0 0,0 0 0 0 0,0 0 0 0 0,1-1 0 0 0,-1 1 0 0 0,0 0 0 0 0,0 0 0 0 0,0 0 0 0 0,0 0 0 0 0,0 0 0 0 0,1 0 0 0 0,-1 0 0 0 0,0 0 0 0 0,0-1 1 0 0,0 1-1 0 0,0 0 0 0 0,0 0 0 0 0,0 0 0 0 0,0 0 0 0 0,0 0 0 0 0,1 0 0 0 0,-1-1 0 0 0,6-12-3 0 0,-1 5 2961 0 0,-3 10-2946 0 0,0-1 0 0 0,0 0 0 0 0,1 0 0 0 0,-1 0 0 0 0,0-1 0 0 0,1 1 0 0 0,-1-1 0 0 0,0 1 0 0 0,1-1 0 0 0,-1 0 0 0 0,1 1 0 0 0,-1-1 0 0 0,4-1 0 0 0,9-4-150 0 0,-15 5 142 0 0,0-1 0 0 0,0 1 0 0 0,0-1 0 0 0,1 1 0 0 0,-1 0 0 0 0,0-1 0 0 0,0 1 0 0 0,0-1 0 0 0,0 1 0 0 0,0-1 0 0 0,0 1 0 0 0,0 0 0 0 0,0-1 0 0 0,0 1 0 0 0,0-1 0 0 0,0 1 0 0 0,0-1 0 0 0,0 1 0 0 0,0 0 0 0 0,0-1 0 0 0,-1 1 0 0 0,1-1 0 0 0,0 1-1 0 0,0 0 1 0 0,0-1 0 0 0,-1 1 0 0 0,1 0 0 0 0,0-1 0 0 0,0 1 0 0 0,-1 0 0 0 0,1-1 0 0 0,0 1 0 0 0,-1-1 0 0 0,-9-5 2816 0 0,5 14-1448 0 0,5 27-468 0 0,0-21 313 0 0,0-8-851 0 0,1-1 0 0 0,-1 1 0 0 0,1-1-1 0 0,0 0 1 0 0,1 1 0 0 0,-1-1-1 0 0,1 0 1 0 0,0 0 0 0 0,1 0-1 0 0,4 8 1 0 0,4 11-152 0 0,3 10-114 0 0,-6-14-41 0 0,-1 0 0 0 0,0 0-1 0 0,5 30 1 0 0,-1-5-387 0 0,2-17-4982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6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54 8218 0 0,'-11'8'125'0'0,"0"1"0"0"0,1 0 1 0 0,0 1-1 0 0,1 1 0 0 0,0-1 1 0 0,-7 13-1 0 0,14-19 66 0 0,0-1 1 0 0,0 0-1 0 0,1 1 0 0 0,0 0 0 0 0,0-1 1 0 0,0 1-1 0 0,0-1 0 0 0,0 1 0 0 0,1 0 0 0 0,-1 0 1 0 0,1-1-1 0 0,0 1 0 0 0,0 0 0 0 0,1 0 1 0 0,-1-1-1 0 0,1 1 0 0 0,0 0 0 0 0,0 0 1 0 0,0-1-1 0 0,0 1 0 0 0,1-1 0 0 0,-1 1 1 0 0,1-1-1 0 0,0 0 0 0 0,0 0 0 0 0,0 0 1 0 0,4 5-1 0 0,-4-5-222 0 0,1-1 0 0 0,-1 1 0 0 0,1 0 1 0 0,0 0-1 0 0,0-1 0 0 0,0 0 0 0 0,0 1 1 0 0,0-1-1 0 0,0 0 0 0 0,1-1 0 0 0,-1 1 1 0 0,1-1-1 0 0,-1 1 0 0 0,1-1 0 0 0,0 0 1 0 0,-1 0-1 0 0,1-1 0 0 0,0 1 0 0 0,0-1 1 0 0,-1 0-1 0 0,8 0 0 0 0,-4-1-108 0 0,-1 0 0 0 0,0-1 0 0 0,0 1 0 0 0,1-2-1 0 0,-1 1 1 0 0,-1 0 0 0 0,1-1 0 0 0,0 0 0 0 0,-1-1 0 0 0,1 1 0 0 0,-1-1-1 0 0,7-6 1 0 0,-6 5 48 0 0,-1 0-1 0 0,-1 0 1 0 0,1-1-1 0 0,-1 1 0 0 0,0-1 1 0 0,0 0-1 0 0,0 0 1 0 0,-1-1-1 0 0,0 1 1 0 0,-1-1-1 0 0,4-10 0 0 0,-5 13 165 0 0,0 0 0 0 0,0-1-1 0 0,-1 1 1 0 0,0 0 0 0 0,0 0-1 0 0,0-1 1 0 0,0 1 0 0 0,-1 0-1 0 0,1 0 1 0 0,-1-1 0 0 0,0 1-1 0 0,0 0 1 0 0,-1 0 0 0 0,1 0-1 0 0,-1 0 1 0 0,0 0 0 0 0,0 1-1 0 0,0-1 1 0 0,-6-6 0 0 0,2 3 519 0 0,-1 1 0 0 0,1 0 0 0 0,-1 0 0 0 0,-1 0 0 0 0,1 1 0 0 0,-16-9 0 0 0,19 12-386 0 0,0 0 1 0 0,-1 0-1 0 0,1 0 0 0 0,-1 1 0 0 0,1-1 0 0 0,-1 1 0 0 0,0 0 0 0 0,0 0 0 0 0,1 1 0 0 0,-1-1 0 0 0,0 1 1 0 0,0 0-1 0 0,0 1 0 0 0,-8 0 0 0 0,12 0-251 0 0,1-1 0 0 0,-1 0 0 0 0,0 1 0 0 0,0-1 0 0 0,0 1 0 0 0,1-1 0 0 0,-1 1 0 0 0,0-1 0 0 0,0 1 0 0 0,1-1 0 0 0,-1 1 0 0 0,1-1 0 0 0,-1 1 0 0 0,0 0 0 0 0,1 0 0 0 0,-1-1 0 0 0,1 1 0 0 0,-1 0 0 0 0,1 0 0 0 0,0 0 0 0 0,-1-1 0 0 0,1 1 0 0 0,0 0 0 0 0,0 0 0 0 0,-1 1 0 0 0,1 1-319 0 0,0 0 1 0 0,0 0-1 0 0,0 0 1 0 0,0 0-1 0 0,1 0 1 0 0,-1 0-1 0 0,1 0 1 0 0,1 3-1 0 0,0-1-552 0 0,0 0 0 0 0,0 0 1 0 0,0 0-1 0 0,0-1 0 0 0,1 1 0 0 0,0-1 0 0 0,0 0 0 0 0,0 1 0 0 0,5 3 1 0 0,-7-7 768 0 0,-1-1 0 0 0,1 1 0 0 0,0-1 0 0 0,-1 0 0 0 0,1 1 0 0 0,0-1 0 0 0,-1 0 0 0 0,1 1 0 0 0,0-1 0 0 0,0 0 0 0 0,-1 0 0 0 0,1 0 0 0 0,0 0 0 0 0,0 0 0 0 0,0 0 0 0 0,-1 0 0 0 0,1 0 0 0 0,0 0 0 0 0,1 0 0 0 0,12-1-1828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6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2569 0 0,'4'14'1539'0'0,"0"0"-1"0"0,0 0 1 0 0,-1 0 0 0 0,-1 1 0 0 0,-1-1 0 0 0,0 1 0 0 0,-1-1 0 0 0,-1 17 0 0 0,0-11-1193 0 0,1 0-1 0 0,1 0 1 0 0,4 23-1 0 0,-5-43-404 0 0,0 0 0 0 0,0 0 0 0 0,0 1 0 0 0,-1-1 1 0 0,1 0-1 0 0,0 1 0 0 0,0-1 0 0 0,0 0 0 0 0,0 1 0 0 0,0-1 0 0 0,0 0 0 0 0,0 1 0 0 0,0-1 0 0 0,0 0 0 0 0,1 1 0 0 0,-1-1 0 0 0,0 0 0 0 0,0 0 1 0 0,0 1-1 0 0,0-1 0 0 0,0 0 0 0 0,0 1 0 0 0,1-1 0 0 0,-1 0 0 0 0,0 0 0 0 0,0 1 0 0 0,0-1 0 0 0,1 0 0 0 0,-1 0 0 0 0,0 0 0 0 0,0 1 0 0 0,1-1 1 0 0,-1 0-1 0 0,0 0 0 0 0,0 0 0 0 0,1 0 0 0 0,-1 0 0 0 0,0 1 0 0 0,1-1 0 0 0,-1 0 0 0 0,0 0 0 0 0,1 0 0 0 0,5-15-897 0 0,1-26 632 0 0,-6 24 206 0 0,-1 9 103 0 0,0 1 0 0 0,0 0 1 0 0,1-1-1 0 0,1 1 0 0 0,2-12 0 0 0,-3 18 9 0 0,0-1 1 0 0,-1 1-1 0 0,1-1 0 0 0,0 1 0 0 0,0-1 0 0 0,0 1 0 0 0,0-1 0 0 0,0 1 0 0 0,0 0 0 0 0,0 0 0 0 0,1 0 0 0 0,-1-1 0 0 0,0 1 0 0 0,1 1 0 0 0,-1-1 0 0 0,1 0 0 0 0,-1 0 0 0 0,1 0 0 0 0,-1 1 0 0 0,1-1 0 0 0,0 1 0 0 0,-1-1 0 0 0,1 1 0 0 0,0 0 0 0 0,-1-1 0 0 0,1 1 0 0 0,0 0 1 0 0,-1 0-1 0 0,4 1 0 0 0,17-1-24 0 0,1 2 1 0 0,0 1 0 0 0,37 9-1 0 0,-57-11 108 0 0,0 0-1 0 0,0 0 0 0 0,-1 0 1 0 0,1 1-1 0 0,0-1 1 0 0,-1 1-1 0 0,1-1 1 0 0,-1 1-1 0 0,1 0 0 0 0,-1 0 1 0 0,0 1-1 0 0,0-1 1 0 0,0 0-1 0 0,0 1 1 0 0,0-1-1 0 0,-1 1 0 0 0,1-1 1 0 0,-1 1-1 0 0,1 0 1 0 0,-1 0-1 0 0,0 0 1 0 0,1 3-1 0 0,0 4-91 0 0,0 1 0 0 0,-1 1 0 0 0,0-1 0 0 0,-1 18 0 0 0,0-17-791 0 0,0-8-1655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7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 11450 0 0,'-9'4'179'0'0,"0"1"0"0"0,0 0-1 0 0,0 1 1 0 0,1 0-1 0 0,0 0 1 0 0,0 1 0 0 0,1 0-1 0 0,0 0 1 0 0,0 1-1 0 0,1 0 1 0 0,-1 0 0 0 0,-8 18-1 0 0,11-16-14 0 0,0 0-1 0 0,1 0 1 0 0,1 1-1 0 0,0-1 1 0 0,0 1-1 0 0,1 0 1 0 0,0-1-1 0 0,1 1 1 0 0,0 0-1 0 0,1 0 1 0 0,3 16-1 0 0,-3-22-161 0 0,0 1 0 0 0,0-1 1 0 0,1 1-1 0 0,0-1 0 0 0,0 0 0 0 0,0 1 0 0 0,0-1 0 0 0,1 0 1 0 0,0 0-1 0 0,0-1 0 0 0,1 1 0 0 0,-1-1 0 0 0,1 1 0 0 0,0-1 1 0 0,0 0-1 0 0,0-1 0 0 0,1 1 0 0 0,0-1 0 0 0,-1 0 0 0 0,1 0 1 0 0,0 0-1 0 0,0-1 0 0 0,8 3 0 0 0,-11-4-22 0 0,1 0 0 0 0,-1 0 1 0 0,0-1-1 0 0,1 0 0 0 0,-1 1 0 0 0,1-1 0 0 0,-1 0 0 0 0,1 0 1 0 0,-1 0-1 0 0,1 0 0 0 0,-1-1 0 0 0,0 1 0 0 0,1-1 1 0 0,-1 1-1 0 0,1-1 0 0 0,-1 0 0 0 0,0 0 0 0 0,0 0 0 0 0,1 0 1 0 0,1-2-1 0 0,-1 0 15 0 0,0 0 1 0 0,0 1-1 0 0,-1-1 1 0 0,1 0-1 0 0,-1-1 1 0 0,0 1-1 0 0,0 0 1 0 0,0 0-1 0 0,0-1 1 0 0,0 0 0 0 0,1-6-1 0 0,0 1 46 0 0,-1 1 0 0 0,0-1-1 0 0,-1 1 1 0 0,0-1 0 0 0,-1 0 0 0 0,1 1 0 0 0,-1-1-1 0 0,-1 0 1 0 0,0 1 0 0 0,-4-18 0 0 0,1 16-8 0 0,0-1 0 0 0,-1 1 0 0 0,0 0 0 0 0,-10-13 0 0 0,12 19-8 0 0,0-1 1 0 0,0 1-1 0 0,-1 0 0 0 0,1 1 1 0 0,-1-1-1 0 0,0 1 0 0 0,0-1 1 0 0,0 1-1 0 0,0 0 0 0 0,-1 1 1 0 0,-8-5-1 0 0,13 7-74 0 0,0 0 1 0 0,0 0-1 0 0,-1 0 0 0 0,1 0 0 0 0,0 0 0 0 0,0 0 1 0 0,-1-1-1 0 0,1 1 0 0 0,0 0 0 0 0,0 0 0 0 0,0 0 1 0 0,-1 0-1 0 0,1 0 0 0 0,0 0 0 0 0,0 0 1 0 0,-1 1-1 0 0,1-1 0 0 0,0 0 0 0 0,0 0 0 0 0,0 0 1 0 0,-1 0-1 0 0,1 0 0 0 0,0 0 0 0 0,0 0 0 0 0,0 0 1 0 0,-1 0-1 0 0,1 1 0 0 0,0-1 0 0 0,0 0 1 0 0,0 0-1 0 0,0 0 0 0 0,-1 0 0 0 0,1 1 0 0 0,0-1 1 0 0,0 0-1 0 0,0 0 0 0 0,0 0 0 0 0,0 1 0 0 0,0-1 1 0 0,0 0-1 0 0,0 0 0 0 0,-1 1 0 0 0,1-1 1 0 0,0 0-1 0 0,0 0 0 0 0,2 17-4664 0 0,8 12-2896 0 0,-5-24 6117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7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6465 0 0,'-1'0'281'0'0,"0"0"0"0"0,0 0-1 0 0,0 0 1 0 0,1 0 0 0 0,-1 0-1 0 0,0 1 1 0 0,0-1 0 0 0,0 0-1 0 0,0 1 1 0 0,1-1 0 0 0,-1 0-1 0 0,0 1 1 0 0,0-1 0 0 0,1 1-1 0 0,-1-1 1 0 0,0 1-1 0 0,1 0 1 0 0,-1-1 0 0 0,0 1-1 0 0,1 0 1 0 0,-1-1 0 0 0,0 2-1 0 0,-6 22 1901 0 0,6-16-2083 0 0,1 1 0 0 0,0-1 0 0 0,0 0 0 0 0,2 9 0 0 0,3 5 407 0 0,1 0-1 0 0,12 28 1 0 0,8 29-58 0 0,-25-68-474 0 0,3 11-410 0 0,1-20 21 0 0,4-11-137 0 0,1-8-160 0 0,-8 14 630 0 0,-1 0 1 0 0,1 0-1 0 0,0 0 0 0 0,0 1 1 0 0,0-1-1 0 0,0 0 1 0 0,0 1-1 0 0,5-4 0 0 0,-6 5 75 0 0,1 0 0 0 0,-1 1 1 0 0,1-1-1 0 0,-1 1 0 0 0,0 0 0 0 0,1-1 0 0 0,-1 1 0 0 0,1 0 0 0 0,-1 0 0 0 0,1 0 0 0 0,-1 0 0 0 0,1 0 0 0 0,-1 0 0 0 0,1 1 1 0 0,-1-1-1 0 0,1 0 0 0 0,-1 1 0 0 0,0-1 0 0 0,1 1 0 0 0,-1-1 0 0 0,1 1 0 0 0,-1 0 0 0 0,0 0 0 0 0,0-1 0 0 0,2 3 0 0 0,1-1 57 0 0,0 2-1 0 0,1-1 1 0 0,-2 0-1 0 0,1 1 0 0 0,0 0 1 0 0,-1 0-1 0 0,1 0 0 0 0,-1 0 1 0 0,0 1-1 0 0,-1-1 1 0 0,4 9-1 0 0,-5-12 12 0 0,0 1 0 0 0,0-1 1 0 0,-1 1-1 0 0,1 0 0 0 0,-1 0 0 0 0,0-1 0 0 0,1 1 0 0 0,-1 0 1 0 0,0-1-1 0 0,0 1 0 0 0,0 0 0 0 0,0 0 0 0 0,0 0 0 0 0,0-1 1 0 0,-1 1-1 0 0,1 0 0 0 0,-1-1 0 0 0,1 1 0 0 0,-1 0 1 0 0,0-1-1 0 0,1 1 0 0 0,-1-1 0 0 0,0 1 0 0 0,0-1 0 0 0,0 1 1 0 0,0-1-1 0 0,0 1 0 0 0,-1-1 0 0 0,1 0 0 0 0,0 0 0 0 0,0 0 1 0 0,-1 0-1 0 0,1 0 0 0 0,-1 0 0 0 0,1 0 0 0 0,-1 0 1 0 0,-3 1-1 0 0,-1 0-164 0 0,0 1 1 0 0,-1-1 0 0 0,1 0-1 0 0,-1-1 1 0 0,1 0 0 0 0,-1 0-1 0 0,0 0 1 0 0,0-1 0 0 0,1 0-1 0 0,-1 0 1 0 0,0-1 0 0 0,0 1-1 0 0,1-2 1 0 0,-1 1 0 0 0,1-1-1 0 0,-1 0 1 0 0,1 0 0 0 0,0-1-1 0 0,0 1 1 0 0,0-1 0 0 0,0-1-1 0 0,0 1 1 0 0,0-1 0 0 0,-7-7-1 0 0,16 13-741 0 0,-1-1-1 0 0,1 1 0 0 0,-1-1 0 0 0,1 0 0 0 0,0 0 0 0 0,-1 0 0 0 0,1 0 0 0 0,0-1 1 0 0,0 1-1 0 0,5 0 0 0 0,6 0-3134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8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63 111 12387 0 0,'-2'-1'251'0'0,"-1"1"1"0"0,0-1-1 0 0,0 1 1 0 0,0-1-1 0 0,1 0 1 0 0,-1-1-1 0 0,0 1 1 0 0,1 0-1 0 0,-1-1 1 0 0,1 1-1 0 0,0-1 1 0 0,-1 0-1 0 0,1 1 1 0 0,0-1-1 0 0,-3-4 1 0 0,2 3-398 0 0,1 0 0 0 0,0 0 1 0 0,1 0-1 0 0,-1 0 0 0 0,0 0 1 0 0,1 0-1 0 0,0 0 0 0 0,0 0 1 0 0,0 0-1 0 0,0-1 1 0 0,0 1-1 0 0,1-1 0 0 0,-1 1 1 0 0,1 0-1 0 0,0-1 0 0 0,0 1 1 0 0,0-1-1 0 0,0 1 0 0 0,1 0 1 0 0,1-7-1 0 0,-2 10-77 0 0,0-1 1 0 0,4-11-10026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8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7858 0 0,'2'13'1820'0'0,"0"-1"0"0"0,1 0 0 0 0,7 16 0 0 0,-3-11-1325 0 0,1-1 0 0 0,0-1 0 0 0,17 24 0 0 0,-25-38-453 0 0,0 0 0 0 0,0 0-1 0 0,0 0 1 0 0,0 0 0 0 0,0 0-1 0 0,0-1 1 0 0,-1 1-1 0 0,1 0 1 0 0,0 0 0 0 0,-1 0-1 0 0,1 0 1 0 0,0 0 0 0 0,-1 0-1 0 0,1 0 1 0 0,-1-1 0 0 0,1 1-1 0 0,-1 0 1 0 0,1 0 0 0 0,-1-1-1 0 0,-1 2 1 0 0,-19 22 1327 0 0,14-18-1017 0 0,-1 4-2 0 0,2-2-315 0 0,-1-1 1 0 0,0 1-1 0 0,-1-1 1 0 0,1 0-1 0 0,-11 6 1 0 0,16-12-158 0 0,0 0 0 0 0,1 0 0 0 0,-1 0 0 0 0,0 0-1 0 0,0 0 1 0 0,1-1 0 0 0,-1 1 0 0 0,0-1 0 0 0,0 1 0 0 0,0-1 0 0 0,0 0 0 0 0,0 0 0 0 0,0 0 0 0 0,0 0-1 0 0,0 0 1 0 0,0 0 0 0 0,1 0 0 0 0,-1 0 0 0 0,0-1 0 0 0,0 1 0 0 0,0-1 0 0 0,0 0 0 0 0,0 1 0 0 0,1-1-1 0 0,-1 0 1 0 0,0 0 0 0 0,1 0 0 0 0,-1 0 0 0 0,1-1 0 0 0,-1 1 0 0 0,1 0 0 0 0,-1-1 0 0 0,1 1 0 0 0,-2-2-1 0 0,3 2 56 0 0,-1 1 0 0 0,1 0-1 0 0,-1-1 1 0 0,1 1 0 0 0,0-1-1 0 0,-1 1 1 0 0,1-1 0 0 0,-1 1-1 0 0,1-1 1 0 0,0 1 0 0 0,-1-1-1 0 0,1 1 1 0 0,0-1 0 0 0,0 1-1 0 0,-1-1 1 0 0,1 0 0 0 0,0 1-1 0 0,0-1 1 0 0,0 1 0 0 0,0-1-1 0 0,0 0 1 0 0,0 1 0 0 0,0-1 0 0 0,0 0-1 0 0,0 1 1 0 0,0-1 0 0 0,0 1-1 0 0,0-1 1 0 0,0 0 0 0 0,0 1-1 0 0,1-1 1 0 0,-1 1 0 0 0,0-1-1 0 0,0 1 1 0 0,1-1 0 0 0,-1 0-1 0 0,0 1 1 0 0,1-1 0 0 0,-1 1-1 0 0,1-1 1 0 0,24-9-8491 0 0,-15 9 5089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9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82 11554 0 0,'-3'3'340'0'0,"1"1"-1"0"0,0 0 0 0 0,-1-1 0 0 0,1 1 1 0 0,1 0-1 0 0,-1 0 0 0 0,0 0 0 0 0,1 1 0 0 0,0-1 1 0 0,-1 8-1 0 0,2-12-356 0 0,0 1 0 0 0,0 0 1 0 0,0 0-1 0 0,0 0 0 0 0,0 0 0 0 0,0-1 1 0 0,0 1-1 0 0,0 0 0 0 0,0 0 0 0 0,0 0 0 0 0,1-1 1 0 0,-1 1-1 0 0,0 0 0 0 0,1 0 0 0 0,-1-1 1 0 0,1 1-1 0 0,-1 0 0 0 0,1 0 0 0 0,-1-1 0 0 0,1 1 1 0 0,-1-1-1 0 0,2 2 0 0 0,-1-2-8 0 0,1 1 0 0 0,-1-1 0 0 0,0 1 1 0 0,1-1-1 0 0,-1 0 0 0 0,1 0 0 0 0,-1 0 0 0 0,0 0 0 0 0,1 0 0 0 0,-1 0 0 0 0,1 0 0 0 0,-1 0 0 0 0,0-1 1 0 0,1 1-1 0 0,-1 0 0 0 0,1-1 0 0 0,-1 1 0 0 0,2-2 0 0 0,13-6 246 0 0,0-1-1 0 0,-1 0 0 0 0,27-22 1 0 0,-30 23-311 0 0,-11 7 29 0 0,0 0-1 0 0,0 0 0 0 0,1 1 1 0 0,-1-1-1 0 0,0 0 1 0 0,0 0-1 0 0,0-1 0 0 0,0 1 1 0 0,0 0-1 0 0,0 0 1 0 0,0 0-1 0 0,-1-1 0 0 0,1 1 1 0 0,0 0-1 0 0,-1-1 1 0 0,1 1-1 0 0,-1 0 1 0 0,1-1-1 0 0,-1 1 0 0 0,0-1 1 0 0,0 1-1 0 0,1-1 1 0 0,-1 1-1 0 0,0-3 0 0 0,-1 2 38 0 0,0 0-1 0 0,0 0 0 0 0,0 0 0 0 0,1 0 0 0 0,-2 0 1 0 0,1 1-1 0 0,0-1 0 0 0,0 0 0 0 0,-1 1 0 0 0,1-1 1 0 0,0 1-1 0 0,-1-1 0 0 0,0 1 0 0 0,1 0 1 0 0,-4-2-1 0 0,1 0 246 0 0,-1 0-1 0 0,0 0 1 0 0,0 1 0 0 0,-1 0 0 0 0,1 0-1 0 0,0 0 1 0 0,-1 1 0 0 0,1-1 0 0 0,-1 1-1 0 0,1 1 1 0 0,-1-1 0 0 0,-10 1 0 0 0,10 2-6 0 0,0 0 1 0 0,0 0-1 0 0,0 1 0 0 0,1-1 1 0 0,-1 1-1 0 0,1 1 0 0 0,-1-1 1 0 0,1 1-1 0 0,0 0 0 0 0,0 0 1 0 0,1 1-1 0 0,-1-1 0 0 0,1 1 1 0 0,0 0-1 0 0,0 0 1 0 0,-4 9-1 0 0,2-6-249 0 0,1 1-1 0 0,1 1 1 0 0,-1-1 0 0 0,1 1-1 0 0,1 0 1 0 0,0 0 0 0 0,0 0-1 0 0,1 0 1 0 0,-1 15 0 0 0,3-22 19 0 0,0-1 0 0 0,0 1 0 0 0,0-1 0 0 0,0 1 0 0 0,1 0 0 0 0,-1-1 0 0 0,1 1 0 0 0,0-1 0 0 0,0 1 0 0 0,-1-1 0 0 0,2 0 0 0 0,-1 1 0 0 0,0-1 0 0 0,0 0 0 0 0,1 0 0 0 0,-1 0 0 0 0,1 0 0 0 0,0 0 0 0 0,-1 0 0 0 0,1 0 0 0 0,0 0 0 0 0,0-1 0 0 0,0 1 0 0 0,1-1 0 0 0,-1 0 0 0 0,0 1 0 0 0,0-1 1 0 0,1 0-1 0 0,-1 0 0 0 0,1 0 0 0 0,-1-1 0 0 0,1 1 0 0 0,-1-1 0 0 0,5 1 0 0 0,0 0-500 0 0,0 0 1 0 0,1-1 0 0 0,-1 0-1 0 0,0 0 1 0 0,1-1 0 0 0,-1 0-1 0 0,0 0 1 0 0,0-1 0 0 0,1 0-1 0 0,-1 0 1 0 0,6-4 0 0 0,63-38-7027 0 0,-63 36 6428 0 0,9-7-1848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9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0 5777 0 0,'0'1'255'0'0,"-1"0"-1"0"0,1-1 0 0 0,-1 0 1 0 0,1 1-1 0 0,-1-1 1 0 0,1 1-1 0 0,-1-1 0 0 0,1 0 1 0 0,-1 1-1 0 0,0-1 1 0 0,1 0-1 0 0,-1 1 1 0 0,0-1-1 0 0,1 0 0 0 0,-1 0 1 0 0,0 0-1 0 0,1 0 1 0 0,-1 0-1 0 0,0 1 0 0 0,1-1 1 0 0,-1 0-1 0 0,0-1 1 0 0,1 1-1 0 0,-2 0 0 0 0,-23 0 1447 0 0,20 0-945 0 0,-1-1-436 0 0,1 2 1 0 0,-1-1 0 0 0,0 0-1 0 0,1 1 1 0 0,0 0-1 0 0,-1 1 1 0 0,1-1-1 0 0,0 1 1 0 0,-1 0 0 0 0,1 0-1 0 0,0 1 1 0 0,0-1-1 0 0,-7 7 1 0 0,9-7-247 0 0,0 1 1 0 0,0 1-1 0 0,0-1 1 0 0,0 0-1 0 0,1 1 1 0 0,0-1 0 0 0,-1 1-1 0 0,1 0 1 0 0,0-1-1 0 0,1 1 1 0 0,-1 0-1 0 0,1 1 1 0 0,0-1-1 0 0,0 0 1 0 0,0 0-1 0 0,0 0 1 0 0,1 1-1 0 0,0 4 1 0 0,-2 7-62 0 0,2-10-17 0 0,-1 0 1 0 0,1 0-1 0 0,0 0 0 0 0,2 11 0 0 0,-2-15-4 0 0,1-1-1 0 0,-1 0 1 0 0,1 1 0 0 0,-1-1 0 0 0,1 1 0 0 0,0-1-1 0 0,-1 0 1 0 0,1 1 0 0 0,0-1 0 0 0,0 0 0 0 0,0 0 0 0 0,0 0-1 0 0,0 1 1 0 0,0-1 0 0 0,0 0 0 0 0,1 0 0 0 0,-1-1-1 0 0,0 1 1 0 0,0 0 0 0 0,1 0 0 0 0,-1-1 0 0 0,1 1-1 0 0,-1-1 1 0 0,2 1 0 0 0,16 4-333 0 0,0-1 0 0 0,0-1 0 0 0,0 0 0 0 0,0-2 0 0 0,0 0 1 0 0,20-2-1 0 0,-25-1-992 0 0,0 0 0 0 0,0 0 1 0 0,0-1-1 0 0,0-1 0 0 0,14-5 1 0 0,-24 7 683 0 0,-1 1 1 0 0,0-1 0 0 0,0 1 0 0 0,0-1-1 0 0,0 0 1 0 0,-1 0 0 0 0,5-4-1 0 0,2-6-2797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49 8482 0 0,'0'-1'213'0'0,"-1"0"0"0"0,1-1 0 0 0,0 1 0 0 0,-1 0 0 0 0,1-1-1 0 0,0 1 1 0 0,0 0 0 0 0,0-1 0 0 0,0 1 0 0 0,0 0 0 0 0,1-1 0 0 0,-1 1 0 0 0,0 0 0 0 0,1-1 0 0 0,-1 1 0 0 0,1 0 0 0 0,-1-1 0 0 0,1 1 0 0 0,-1 0 0 0 0,1 0 0 0 0,0 0 0 0 0,0 0 0 0 0,0 0 0 0 0,0 0-1 0 0,-1 0 1 0 0,4-2 0 0 0,-1 1-55 0 0,0 0 0 0 0,0 1-1 0 0,0-1 1 0 0,1 1-1 0 0,-1 0 1 0 0,1 0 0 0 0,-1 0-1 0 0,1 0 1 0 0,-1 1 0 0 0,5-1-1 0 0,7 0-47 0 0,-1 1 0 0 0,1 1 0 0 0,-1 0-1 0 0,21 5 1 0 0,-18-1-28 0 0,16 3-1681 0 0,-42-12-3126 0 0,-17-6 3870 0 0,22 10 1081 0 0,0-1 0 0 0,0 1 0 0 0,0 0 1 0 0,0 0-1 0 0,0 0 0 0 0,0 0 0 0 0,1 1 1 0 0,-1 0-1 0 0,0 0 0 0 0,0 0 0 0 0,0 0 0 0 0,1 0 1 0 0,-1 1-1 0 0,1-1 0 0 0,-1 1 0 0 0,1 0 1 0 0,-1 0-1 0 0,1 1 0 0 0,0-1 0 0 0,0 1 1 0 0,0-1-1 0 0,1 1 0 0 0,-1 0 0 0 0,0 0 0 0 0,1 0 1 0 0,0 0-1 0 0,0 1 0 0 0,0-1 0 0 0,-2 5 1 0 0,1-1-137 0 0,0 1-1 0 0,1-1 1 0 0,0 1 0 0 0,0-1 0 0 0,1 1 0 0 0,0 0 0 0 0,0 0 0 0 0,1-1 0 0 0,0 1 0 0 0,0 0 0 0 0,1 0 0 0 0,0 0-1 0 0,3 12 1 0 0,1 2-941 0 0,10 31-2666 0 0,0-24-2593 0 0,-13-36 3263 0 0,-1-1 454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3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8610 0 0,'1'1'4064'0'0,"10"7"-2835"0"0,0 0-993 0 0,-1 1-1 0 0,-1 0 1 0 0,1 0-1 0 0,-1 1 1 0 0,-1 1-1 0 0,10 14 1 0 0,-14-19-230 0 0,1 1 1 0 0,-1 0-1 0 0,-1 1 1 0 0,1-1-1 0 0,-1 1 1 0 0,-1-1-1 0 0,1 1 1 0 0,-1 0-1 0 0,0 0 1 0 0,-1 0-1 0 0,1 11 1 0 0,-2-18-21 0 0,0 0 0 0 0,0-1 0 0 0,0 1 0 0 0,0 0 0 0 0,0-1 0 0 0,0 1 0 0 0,0 0 0 0 0,0-1 0 0 0,0 1 0 0 0,0 0 0 0 0,0-1 0 0 0,0 1 0 0 0,-1 0 0 0 0,1-1 0 0 0,0 1 0 0 0,0 0 0 0 0,-1-1 0 0 0,1 1 0 0 0,0-1 0 0 0,-1 1 0 0 0,1 0 0 0 0,-1-1 0 0 0,1 1 0 0 0,-1-1 0 0 0,1 0 0 0 0,-2 2 0 0 0,2-3-34 0 0,-1 1 0 0 0,0 0-1 0 0,0 0 1 0 0,1-1 0 0 0,-1 1 0 0 0,0-1 0 0 0,0 1 0 0 0,1-1 0 0 0,-1 1 0 0 0,0-1 0 0 0,1 1 0 0 0,-1-1-1 0 0,1 1 1 0 0,-1-1 0 0 0,1 0 0 0 0,-1 1 0 0 0,0-2 0 0 0,-18-36-926 0 0,17 31 956 0 0,1 1 0 0 0,0-1 0 0 0,1 0 0 0 0,-1 0 0 0 0,1 0 0 0 0,1 0 0 0 0,-1 0 0 0 0,4-12 0 0 0,-4 16 16 0 0,1-1-1 0 0,0 1 1 0 0,0 0 0 0 0,0 0-1 0 0,0 0 1 0 0,1-1 0 0 0,-1 1 0 0 0,1 1-1 0 0,-1-1 1 0 0,1 0 0 0 0,0 0-1 0 0,0 1 1 0 0,1-1 0 0 0,-1 1-1 0 0,0-1 1 0 0,1 1 0 0 0,0 0-1 0 0,-1 0 1 0 0,1 0 0 0 0,4-1-1 0 0,-6 3 13 0 0,-1 0-1 0 0,1 0 1 0 0,0 0-1 0 0,0 0 1 0 0,0 1-1 0 0,0-1 0 0 0,0 0 1 0 0,-1 1-1 0 0,1-1 1 0 0,0 0-1 0 0,0 1 1 0 0,-1-1-1 0 0,1 1 0 0 0,0-1 1 0 0,-1 1-1 0 0,1-1 1 0 0,0 1-1 0 0,-1 0 1 0 0,1-1-1 0 0,-1 1 0 0 0,1 0 1 0 0,-1 0-1 0 0,1-1 1 0 0,-1 1-1 0 0,1 0 1 0 0,-1 0-1 0 0,0 0 0 0 0,1 1 1 0 0,9 27 203 0 0,-9-28-203 0 0,2 10 76 0 0,-1 0 0 0 0,0 0 0 0 0,0 0 1 0 0,-1 1-1 0 0,-1 14 0 0 0,0-19-100 0 0,0-1 0 0 0,-1 0 0 0 0,0 1 0 0 0,0-1 0 0 0,-1 0 0 0 0,1 0 0 0 0,-1 1 0 0 0,-1-1-1 0 0,1-1 1 0 0,-7 12 0 0 0,5-13-288 0 0,4-3 200 0 0,13-7 74 0 0,10 5 587 0 0,-18 1-1070 0 0,0-1 0 0 0,0 1 0 0 0,-1 0 0 0 0,1-1 1 0 0,0 0-1 0 0,-1-1 0 0 0,8-2 0 0 0,-10 3 316 0 0,-1 0 0 0 0,1 0 0 0 0,-1 0 0 0 0,0 0-1 0 0,1-1 1 0 0,-1 1 0 0 0,0-1 0 0 0,0 1 0 0 0,0-1 0 0 0,0 1-1 0 0,0-1 1 0 0,0 1 0 0 0,0-1 0 0 0,-1 0 0 0 0,1 0 0 0 0,-1 1-1 0 0,1-1 1 0 0,-1 0 0 0 0,0 0 0 0 0,1 0 0 0 0,-1 1 0 0 0,0-1-1 0 0,0 0 1 0 0,-1-3 0 0 0,1-12-105 0 0,-1 0 0 0 0,-2 0 1 0 0,-3-17-1 0 0,-11-20 4888 0 0,29 91-1081 0 0,10 64-3492 0 0,-20-91-85 0 0,-1-4 118 0 0,0-1 0 0 0,0 1 0 0 0,0 0 1 0 0,1 0-1 0 0,0 0 0 0 0,0-1 0 0 0,4 6 0 0 0,-5-10-38 0 0,0 1 1 0 0,0-1-1 0 0,0 0 0 0 0,0 0 1 0 0,0 0-1 0 0,0 0 0 0 0,1 0 1 0 0,-1-1-1 0 0,0 1 0 0 0,1 0 0 0 0,-1-1 1 0 0,0 1-1 0 0,1-1 0 0 0,-1 1 1 0 0,1-1-1 0 0,-1 1 0 0 0,1-1 1 0 0,-1 0-1 0 0,1 0 0 0 0,-1 0 0 0 0,1 0 1 0 0,-1 0-1 0 0,1 0 0 0 0,-1 0 1 0 0,1 0-1 0 0,-1-1 0 0 0,1 1 1 0 0,-1-1-1 0 0,1 1 0 0 0,-1-1 0 0 0,0 1 1 0 0,1-1-1 0 0,1-1 0 0 0,29-18-1605 0 0,-31 19 1130 0 0,0 0 1 0 0,0 0-1 0 0,0 0 1 0 0,0-1-1 0 0,0 1 1 0 0,0 0-1 0 0,0-1 1 0 0,0 1 0 0 0,0 0-1 0 0,-1-1 1 0 0,1 1-1 0 0,0-3 1 0 0,1-2-3076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9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71 162 2705 0 0,'-6'3'1045'0'0,"-1"-1"1"0"0,1 2 0 0 0,0-1-1 0 0,0 1 1 0 0,0 0 0 0 0,0 0-1 0 0,1 0 1 0 0,0 1 0 0 0,0 0-1 0 0,-8 9 1 0 0,13-13-1008 0 0,0-1 1 0 0,0 1-1 0 0,0-1 0 0 0,0 1 0 0 0,0-1 1 0 0,1 1-1 0 0,-1-1 0 0 0,0 1 0 0 0,0-1 1 0 0,0 1-1 0 0,0-1 0 0 0,1 0 0 0 0,-1 1 1 0 0,0-1-1 0 0,1 1 0 0 0,-1-1 0 0 0,0 0 1 0 0,1 1-1 0 0,-1-1 0 0 0,0 0 1 0 0,1 1-1 0 0,-1-1 0 0 0,1 0 0 0 0,-1 1 1 0 0,1-1-1 0 0,-1 0 0 0 0,0 0 0 0 0,1 0 1 0 0,-1 0-1 0 0,1 1 0 0 0,-1-1 0 0 0,1 0 1 0 0,-1 0-1 0 0,1 0 0 0 0,-1 0 0 0 0,1 0 1 0 0,-1 0-1 0 0,1 0 0 0 0,-1 0 1 0 0,1 0-1 0 0,0-1 0 0 0,29 3-572 0 0,-25-2 635 0 0,59 7-476 0 0,-48-4-874 0 0,0-1 0 0 0,-1 0-1 0 0,27-2 1 0 0,-42 0 1075 0 0,1 0 1 0 0,0 0-1 0 0,-1 0 1 0 0,1 0-1 0 0,0 0 1 0 0,0 0-1 0 0,-1 0 1 0 0,1-1-1 0 0,0 1 1 0 0,-1 0-1 0 0,1-1 1 0 0,0 1-1 0 0,-1 0 1 0 0,1-1-1 0 0,0 1 1 0 0,-1 0-1 0 0,1-1 0 0 0,-1 1 1 0 0,1-1-1 0 0,-1 0 1 0 0,1 1-1 0 0,-1-1 1 0 0,1 1-1 0 0,-1-1 1 0 0,1 0-1 0 0,-1 1 1 0 0,0-1-1 0 0,0 0 1 0 0,1 1-1 0 0,-1-1 1 0 0,0 0-1 0 0,0 1 1 0 0,0-1-1 0 0,1 0 1 0 0,-1-1-1 0 0,0-9-2636 0 0</inkml:trace>
  <inkml:trace contextRef="#ctx0" brushRef="#br0" timeOffset="1">154 0 5033 0 0,'-1'0'346'0'0,"0"1"0"0"0,0-1 0 0 0,0 1 0 0 0,0-1 0 0 0,0 1-1 0 0,0 0 1 0 0,0-1 0 0 0,0 1 0 0 0,0 0 0 0 0,1 0 0 0 0,-1-1 0 0 0,0 1 0 0 0,0 0 0 0 0,1 0 0 0 0,-1 0-1 0 0,1 0 1 0 0,-1 1 0 0 0,-4 22 2583 0 0,10 31-1587 0 0,-3-39-618 0 0,1 51-155 0 0,-3-40-172 0 0,6 45 0 0 0,-5-65-695 0 0,0-1 0 0 0,0 1 0 0 0,1-1 0 0 0,0 0 0 0 0,1 0 1 0 0,-1 0-1 0 0,1 0 0 0 0,0 0 0 0 0,0-1 0 0 0,1 1 0 0 0,0-1 0 0 0,5 6 0 0 0,-9-11 72 0 0,0 1 0 0 0,1-1 0 0 0,-1 1 0 0 0,0-1 0 0 0,1 0 0 0 0,-1 1 0 0 0,1-1 0 0 0,-1 0 0 0 0,1 1 0 0 0,-1-1 0 0 0,1 0 0 0 0,-1 1 0 0 0,1-1 0 0 0,-1 0 0 0 0,1 0 0 0 0,-1 0 0 0 0,1 1 0 0 0,-1-1 0 0 0,1 0 0 0 0,0 0 0 0 0,-1 0 0 0 0,1 0 0 0 0,-1 0 0 0 0,1 0 0 0 0,-1 0 0 0 0,1 0 0 0 0,0 0 0 0 0,-1-1 0 0 0,1 1 0 0 0,-1 0 0 0 0,1 0 0 0 0,-1 0 0 0 0,1-1 0 0 0,-1 1 0 0 0,1 0 0 0 0,-1-1 0 0 0,1 1 0 0 0,-1 0 0 0 0,1-1 0 0 0,-1 1 0 0 0,0 0 0 0 0,1-1 0 0 0,6-3-2608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40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19308 0 0,'3'8'205'0'0,"0"0"0"0"0,0 0 1 0 0,1 0-1 0 0,0 0 0 0 0,1-1 0 0 0,0 0 0 0 0,0 0 0 0 0,0 0 1 0 0,1-1-1 0 0,8 9 0 0 0,17 21-241 0 0,-23-23 147 0 0,0 0 1 0 0,-1 1 0 0 0,0 0 0 0 0,-2 0-1 0 0,1 0 1 0 0,-2 1 0 0 0,0-1 0 0 0,0 1-1 0 0,-2 0 1 0 0,0 0 0 0 0,0 1 0 0 0,-2 23-1 0 0,-1-21-4 0 0,-1 1 0 0 0,0-1-1 0 0,-1 0 1 0 0,-1 0 0 0 0,-1-1-1 0 0,0 1 1 0 0,-2-1 0 0 0,0 0-1 0 0,-1 0 1 0 0,-11 17-1 0 0,15-27-214 0 0,0-1-1 0 0,-1 0 1 0 0,0 0-1 0 0,0-1 1 0 0,-9 8-1 0 0,-11-1-3191 0 0,24-11 2634 0 0,-1-1 0 0 0,1 0 0 0 0,-1 0 1 0 0,0 0-1 0 0,1 0 0 0 0,-1 0 0 0 0,1 0 0 0 0,-1 0 1 0 0,0-1-1 0 0,1 1 0 0 0,-1 0 0 0 0,1-1 0 0 0,-1 1 1 0 0,1-1-1 0 0,-2-1 0 0 0,-5-2-5875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81 121 6641 0 0,'-22'-1'3809'0'0,"18"2"-3058"0"0,1-1 0 0 0,-1 0 0 0 0,1 0 0 0 0,0 0 1 0 0,-1-1-1 0 0,1 1 0 0 0,0-1 0 0 0,-1 1 0 0 0,1-1 0 0 0,0 0 1 0 0,0-1-1 0 0,0 1 0 0 0,0 0 0 0 0,0-1 0 0 0,0 0 0 0 0,-3-2 1 0 0,49-5 905 0 0,-32 5-1632 0 0,-1 0-1 0 0,-1 0 0 0 0,1-1 0 0 0,0-1 0 0 0,-1 1 1 0 0,15-14-1 0 0,30-16 68 0 0,-50 33-78 0 0,0 0 1 0 0,1 0-1 0 0,-1 0 0 0 0,1 1 0 0 0,0 0 0 0 0,-1 0 0 0 0,1 0 0 0 0,0 0 0 0 0,0 1 1 0 0,6-1-1 0 0,-7 2 6 0 0,-1 0 0 0 0,0 0 0 0 0,0 0 0 0 0,0 0 0 0 0,0 0-1 0 0,0 1 1 0 0,0-1 0 0 0,0 1 0 0 0,0 0 0 0 0,-1 0 0 0 0,1 0 0 0 0,-1 0 0 0 0,1 0 0 0 0,-1 1 0 0 0,0-1 0 0 0,0 1 0 0 0,0-1 0 0 0,0 1 0 0 0,0 0 0 0 0,-1 0 0 0 0,1 0 0 0 0,-1 0 0 0 0,0 0 0 0 0,0 0 0 0 0,1 5 0 0 0,3 7 62 0 0,-1 0 1 0 0,-1 1 0 0 0,2 29-1 0 0,-3-25-233 0 0,-2 0 0 0 0,0-1-1 0 0,-1 1 1 0 0,-1-1 0 0 0,0 1-1 0 0,-2-1 1 0 0,0 0 0 0 0,-2 0 0 0 0,0-1-1 0 0,-15 33 1 0 0,21-50 115 0 0,0 0 0 0 0,-1-1 0 0 0,1 1-1 0 0,0 0 1 0 0,-1 0 0 0 0,1-1 0 0 0,-1 1 0 0 0,1 0 0 0 0,-1-1 0 0 0,1 1-1 0 0,-1-1 1 0 0,0 1 0 0 0,1 0 0 0 0,-1-1 0 0 0,0 1 0 0 0,1-1 0 0 0,-1 0 0 0 0,0 1-1 0 0,0-1 1 0 0,1 0 0 0 0,-1 1 0 0 0,0-1 0 0 0,-1 0 0 0 0,1 0 3 0 0,1 0 0 0 0,-1-1 1 0 0,1 1-1 0 0,-1 0 0 0 0,0-1 0 0 0,1 1 1 0 0,-1-1-1 0 0,1 1 0 0 0,0-1 1 0 0,-1 1-1 0 0,1-1 0 0 0,-1 1 0 0 0,1-1 1 0 0,0 0-1 0 0,-1 1 0 0 0,1-1 1 0 0,0 0-1 0 0,0 1 0 0 0,-1-1 0 0 0,1 1 1 0 0,0-2-1 0 0,-1-2-23 0 0,0 1 0 0 0,1-1-1 0 0,0 1 1 0 0,-1-1 0 0 0,1 0 0 0 0,0 1 0 0 0,1-1 0 0 0,-1 1 0 0 0,1-1 0 0 0,1-5-1 0 0,0 5 46 0 0,1 0 1 0 0,-1 0-1 0 0,1 0 0 0 0,0 0 0 0 0,1 0 0 0 0,-1 0 0 0 0,1 1 0 0 0,-1 0 0 0 0,1 0 0 0 0,0 0 0 0 0,0 0 0 0 0,1 0 0 0 0,-1 1 0 0 0,0 0 1 0 0,1 0-1 0 0,-1 0 0 0 0,1 0 0 0 0,0 1 0 0 0,0 0 0 0 0,9-2 0 0 0,9 1-663 0 0,1 0 0 0 0,-1 2-1 0 0,30 2 1 0 0,-6 0-5345 0 0,-36-4-1544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0 275 12443 0 0,'11'7'1424'0'0,"2"-2"-392"0"0,4 2 16 0 0,0-3-215 0 0,0-1-345 0 0,0-2-184 0 0,-2-3-80 0 0,-1-3-48 0 0,-3-4-8 0 0,-1-2-360 0 0,-1-2-592 0 0,-2-2-745 0 0,-1 0-831 0 0,-3 1-473 0 0,-1 1 257 0 0,-1 2 695 0 0,-4-1 601 0 0,1 3-1801 0 0</inkml:trace>
  <inkml:trace contextRef="#ctx0" brushRef="#br0" timeOffset="1">136 1 4057 0 0,'2'1'606'0'0,"0"-1"0"0"0,0 1 1 0 0,-1 0-1 0 0,1 0 0 0 0,0-1 1 0 0,0 1-1 0 0,-1 1 0 0 0,1-1 0 0 0,-1 0 1 0 0,1 0-1 0 0,-1 1 0 0 0,3 1 1 0 0,11 25 3082 0 0,-10-13-3226 0 0,-1 1-1 0 0,4 20 0 0 0,-4-10 379 0 0,23 70-2001 0 0,1 7-10482 0 0,-24-86 8252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2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4257 0 0,'-2'6'683'0'0,"0"0"0"0"0,1 1 1 0 0,0-1-1 0 0,0 0 0 0 0,1 0 0 0 0,-1 1 1 0 0,2-1-1 0 0,-1 0 0 0 0,0 0 1 0 0,3 11-1 0 0,19 61 1142 0 0,-20-73-1766 0 0,0 0 0 0 0,0 0 0 0 0,1 0 1 0 0,-1-1-1 0 0,1 1 0 0 0,0 0 1 0 0,1-1-1 0 0,-1 0 0 0 0,1 0 0 0 0,7 6 1 0 0,-10-9-16 0 0,0 0 1 0 0,0-1-1 0 0,0 1 1 0 0,0-1-1 0 0,0 1 1 0 0,0-1-1 0 0,0 1 1 0 0,0-1-1 0 0,0 1 1 0 0,0-1-1 0 0,0 0 1 0 0,0 0-1 0 0,0 0 1 0 0,0 0-1 0 0,1 0 1 0 0,-1 0-1 0 0,0 0 1 0 0,0 0-1 0 0,0 0 1 0 0,0 0-1 0 0,2-1 1 0 0,-1 0 65 0 0,0 0 0 0 0,-1 0-1 0 0,1-1 1 0 0,-1 1 0 0 0,1-1 0 0 0,-1 1 0 0 0,1-1-1 0 0,-1 1 1 0 0,0-1 0 0 0,0 0 0 0 0,0 0 0 0 0,0 1-1 0 0,0-1 1 0 0,0 0 0 0 0,0 0 0 0 0,0-3 0 0 0,1-3 63 0 0,0 1 0 0 0,-1-1 0 0 0,1 0 0 0 0,-2 1 0 0 0,1-1 0 0 0,-1 0 0 0 0,0 0 0 0 0,-1 1 0 0 0,-2-15-1 0 0,1 15-77 0 0,1 1 0 0 0,-1 0 0 0 0,0 1 0 0 0,0-1-1 0 0,0 0 1 0 0,-1 0 0 0 0,0 1 0 0 0,0-1 0 0 0,0 1-1 0 0,-1 0 1 0 0,0 0 0 0 0,-8-8 0 0 0,11 12-80 0 0,0 0 1 0 0,0 0-1 0 0,0 1 1 0 0,1-1 0 0 0,-1 0-1 0 0,0 1 1 0 0,0-1-1 0 0,0 0 1 0 0,0 1 0 0 0,0-1-1 0 0,0 1 1 0 0,-1 0-1 0 0,1-1 1 0 0,0 1-1 0 0,0 0 1 0 0,0 0 0 0 0,0-1-1 0 0,0 1 1 0 0,-1 0-1 0 0,1 0 1 0 0,0 0 0 0 0,0 1-1 0 0,0-1 1 0 0,0 0-1 0 0,0 0 1 0 0,0 1 0 0 0,-1-1-1 0 0,1 0 1 0 0,0 1-1 0 0,0-1 1 0 0,0 1-1 0 0,0-1 1 0 0,0 1 0 0 0,0 0-1 0 0,0-1 1 0 0,1 1-1 0 0,-1 0 1 0 0,0 0 0 0 0,0 0-1 0 0,0 0 1 0 0,1 0-1 0 0,-1 0 1 0 0,1 0 0 0 0,-2 1-1 0 0,1 1-142 0 0,-1 0-1 0 0,1 0 1 0 0,-1 1-1 0 0,1-1 0 0 0,0 1 1 0 0,0-1-1 0 0,1 1 1 0 0,-1-1-1 0 0,1 1 1 0 0,-1-1-1 0 0,1 1 0 0 0,0-1 1 0 0,1 6-1 0 0,9 17-3490 0 0,-9-23 2968 0 0,1-1 0 0 0,-1 0 0 0 0,1 0 0 0 0,-1 0-1 0 0,1 0 1 0 0,0 0 0 0 0,0 0 0 0 0,0 0 0 0 0,0-1-1 0 0,0 1 1 0 0,0-1 0 0 0,0 1 0 0 0,0-1 0 0 0,4 2 0 0 0,7 0-3169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3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6593 0 0,'-4'1'402'0'0,"1"-1"1"0"0,0 1-1 0 0,-1 0 0 0 0,1 1 0 0 0,0-1 0 0 0,0 1 0 0 0,0-1 0 0 0,0 1 0 0 0,0 0 0 0 0,0 0 0 0 0,0 0 0 0 0,1 0 0 0 0,-1 1 0 0 0,1-1 0 0 0,0 1 0 0 0,-1 0 0 0 0,1-1 0 0 0,0 1 1 0 0,1 0-1 0 0,-1 0 0 0 0,0 0 0 0 0,-1 6 0 0 0,2-4-308 0 0,0 0 0 0 0,1-1 0 0 0,0 1 0 0 0,0 0 0 0 0,0-1 1 0 0,0 1-1 0 0,1-1 0 0 0,0 1 0 0 0,0 0 0 0 0,0-1 0 0 0,0 1 0 0 0,1-1 1 0 0,0 0-1 0 0,0 0 0 0 0,0 1 0 0 0,5 5 0 0 0,-5-6-106 0 0,0-1 0 0 0,1 1 1 0 0,-1-1-1 0 0,1 0 0 0 0,0 0 0 0 0,0 0 0 0 0,0-1 1 0 0,0 1-1 0 0,0-1 0 0 0,1 0 0 0 0,-1 1 0 0 0,1-1 1 0 0,5 2-1 0 0,-7-4 11 0 0,-1 0 0 0 0,0 1 0 0 0,0-1-1 0 0,0 0 1 0 0,0 0 0 0 0,1 0 0 0 0,-1 0 0 0 0,0 0 0 0 0,0 0 0 0 0,0 0 0 0 0,0 0 0 0 0,1-1 0 0 0,-1 1 0 0 0,0 0 0 0 0,0-1 0 0 0,0 1-1 0 0,0-1 1 0 0,0 1 0 0 0,2-2 0 0 0,-2 1 25 0 0,1-1-1 0 0,-1 1 0 0 0,1-1 1 0 0,-1 0-1 0 0,0 1 1 0 0,0-1-1 0 0,0 0 0 0 0,0 0 1 0 0,0 0-1 0 0,0 0 1 0 0,0 0-1 0 0,-1 0 0 0 0,1 0 1 0 0,0-4-1 0 0,-1-1 105 0 0,1 0 0 0 0,-1 0 1 0 0,-1 0-1 0 0,1 0 0 0 0,-1-1 0 0 0,0 1 0 0 0,-1 0 0 0 0,0 0 1 0 0,-5-12-1 0 0,6 17-119 0 0,0 0 0 0 0,1 0 0 0 0,-1 0-1 0 0,0 1 1 0 0,0-1 0 0 0,-1 0 0 0 0,1 1 0 0 0,0-1 0 0 0,0 1 0 0 0,-1-1 0 0 0,1 1 0 0 0,-1 0 0 0 0,1 0 0 0 0,-1-1 0 0 0,0 1 0 0 0,-2-1 0 0 0,2 2-71 0 0,0 0 0 0 0,1 0 0 0 0,-1 0 0 0 0,1 0 0 0 0,-1 0 1 0 0,1 0-1 0 0,-1 0 0 0 0,0 0 0 0 0,1 1 0 0 0,-1-1 1 0 0,1 1-1 0 0,-1-1 0 0 0,1 1 0 0 0,0 0 0 0 0,-1 0 0 0 0,1-1 1 0 0,0 1-1 0 0,-1 0 0 0 0,1 0 0 0 0,0 0 0 0 0,0 0 1 0 0,0 1-1 0 0,0-1 0 0 0,-2 2 0 0 0,-1 2-701 0 0,-1 1 1 0 0,1-1-1 0 0,1 1 0 0 0,-1 0 0 0 0,1 0 0 0 0,0 0 1 0 0,0 0-1 0 0,0 0 0 0 0,-2 11 0 0 0,3-9 226 0 0,1 0-1 0 0,0 1 0 0 0,0-1 1 0 0,1 1-1 0 0,0-1 0 0 0,0 1 1 0 0,2 9-1 0 0,0-8 590 0 0,0 1 0 0 0,1-1 0 0 0,0 0 0 0 0,1 0 0 0 0,0 0 1 0 0,0-1-1 0 0,1 0 0 0 0,1 1 0 0 0,-1-2 0 0 0,1 1 0 0 0,1-1 0 0 0,-1 0 0 0 0,9 8 0 0 0,-12-14 181 0 0,0 0 0 0 0,1 0-1 0 0,-1 0 1 0 0,0 0-1 0 0,0-1 1 0 0,1 0-1 0 0,-1 0 1 0 0,1 0 0 0 0,-1 0-1 0 0,1 0 1 0 0,0 0-1 0 0,-1-1 1 0 0,1 0 0 0 0,0 0-1 0 0,-1 0 1 0 0,1 0-1 0 0,0 0 1 0 0,-1-1 0 0 0,1 0-1 0 0,-1 0 1 0 0,1 0-1 0 0,-1 0 1 0 0,1 0-1 0 0,-1-1 1 0 0,0 1 0 0 0,5-4-1 0 0,1 0-526 0 0,1 0-1 0 0,-1-1 1 0 0,-1 0 0 0 0,1-1-1 0 0,-1 0 1 0 0,0 0 0 0 0,13-17-1 0 0,-17 19-119 0 0,-1 0 0 0 0,-1-1 1 0 0,1 1-1 0 0,-1-1 0 0 0,1 1 0 0 0,-2-1 0 0 0,1 0 0 0 0,-1 0 0 0 0,1 0 0 0 0,-2 0 0 0 0,1 0 0 0 0,-1 0 1 0 0,0-12-1 0 0,-1 8 805 0 0,-1-1 0 0 0,1 1 0 0 0,-2-1 0 0 0,1 1 0 0 0,-2 0 0 0 0,1 0 0 0 0,-9-10 7410 0 0,12 20-7661 0 0,-1 14 2407 0 0,3 20-1499 0 0,2-5-777 0 0,1-1 0 0 0,16 52 0 0 0,-15-65-1867 0 0,0 0 1 0 0,0 0-1 0 0,16 23 0 0 0,-21-37 1249 0 0,-1 1 0 0 0,1-1 0 0 0,-1 0-1 0 0,1 0 1 0 0,0 0 0 0 0,0 0 0 0 0,0 0 0 0 0,0 0 0 0 0,-1 0 0 0 0,1 0 0 0 0,0-1 0 0 0,1 1 0 0 0,-1 0 0 0 0,0-1-1 0 0,0 1 1 0 0,0 0 0 0 0,0-1 0 0 0,0 1 0 0 0,1-1 0 0 0,-1 0 0 0 0,0 1 0 0 0,3-1 0 0 0,2-3-3069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3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10362 0 0,'0'1'130'0'0,"1"0"1"0"0,0 0-1 0 0,0 0 0 0 0,0 0 1 0 0,0 0-1 0 0,0-1 0 0 0,0 1 0 0 0,0 0 1 0 0,0-1-1 0 0,0 1 0 0 0,1-1 0 0 0,-1 1 1 0 0,0-1-1 0 0,0 1 0 0 0,0-1 1 0 0,1 0-1 0 0,-1 0 0 0 0,0 1 0 0 0,0-1 1 0 0,1 0-1 0 0,-1 0 0 0 0,0 0 0 0 0,0-1 1 0 0,1 1-1 0 0,-1 0 0 0 0,0 0 1 0 0,0-1-1 0 0,1 1 0 0 0,-1 0 0 0 0,0-1 1 0 0,0 0-1 0 0,0 1 0 0 0,0-1 0 0 0,0 1 1 0 0,0-1-1 0 0,0 0 0 0 0,0 0 0 0 0,1-1 1 0 0,7-5 202 0 0,0-1 1 0 0,-1 0-1 0 0,11-14 1 0 0,-7 7-10 0 0,-6 9-216 0 0,-3 5-38 0 0,-1-1-1 0 0,0 0 1 0 0,0 0 0 0 0,0 0-1 0 0,0 0 1 0 0,0 0 0 0 0,0-1-1 0 0,-1 1 1 0 0,1-1 0 0 0,-1 1 0 0 0,3-6-1 0 0,-7 8-100 0 0,0 0-1 0 0,0 1 1 0 0,0-1 0 0 0,0 1-1 0 0,0 0 1 0 0,1 0-1 0 0,-1 0 1 0 0,0 0 0 0 0,0 0-1 0 0,-4 3 1 0 0,0-1-71 0 0,1 1-1 0 0,0 0 1 0 0,0 0 0 0 0,0 0 0 0 0,0 0 0 0 0,1 1 0 0 0,0 0-1 0 0,0 0 1 0 0,0 1 0 0 0,0-1 0 0 0,-6 12 0 0 0,9-13 113 0 0,1-1-1 0 0,-1 1 1 0 0,1 0 0 0 0,0-1 0 0 0,0 1 0 0 0,1 0-1 0 0,-1 0 1 0 0,1 0 0 0 0,0-1 0 0 0,-1 1 0 0 0,2 0-1 0 0,-1 0 1 0 0,0 0 0 0 0,1-1 0 0 0,0 1 0 0 0,0 0-1 0 0,0 0 1 0 0,0-1 0 0 0,1 1 0 0 0,-1-1 0 0 0,1 1-1 0 0,0-1 1 0 0,4 6 0 0 0,1 0 70 0 0,-1-2-1 0 0,1 1 1 0 0,1-1-1 0 0,-1 0 1 0 0,1 0 0 0 0,0-1-1 0 0,1 0 1 0 0,0-1-1 0 0,17 9 1 0 0,-19-10-99 0 0,1-1 0 0 0,0 0 0 0 0,0 0 0 0 0,0-1 0 0 0,1 0 0 0 0,-1 0 0 0 0,0-1 0 0 0,1 0 0 0 0,-1-1 0 0 0,1 0 0 0 0,-1 0 0 0 0,13-2 0 0 0,-20 2-11 0 0,0 0 1 0 0,0 0-1 0 0,0 0 0 0 0,0-1 0 0 0,0 1 1 0 0,0 0-1 0 0,0 0 0 0 0,-1-1 0 0 0,1 1 1 0 0,0-1-1 0 0,0 1 0 0 0,0-1 0 0 0,0 1 0 0 0,0-1 1 0 0,-1 1-1 0 0,1-1 0 0 0,0 0 0 0 0,0 0 1 0 0,-1 1-1 0 0,1-1 0 0 0,0 0 0 0 0,-1 0 1 0 0,1 0-1 0 0,-1 1 0 0 0,1-1 0 0 0,-1 0 1 0 0,0 0-1 0 0,1 0 0 0 0,-1 0 0 0 0,0 0 1 0 0,0 0-1 0 0,1 0 0 0 0,-1 0 0 0 0,0 0 1 0 0,0 0-1 0 0,0 0 0 0 0,0 0 0 0 0,-1-2 1 0 0,1 2-20 0 0,-1 0 0 0 0,1 0 0 0 0,-1 0 0 0 0,0 0 0 0 0,1 0 0 0 0,-1 1 0 0 0,0-1 0 0 0,0 0 0 0 0,0 0-1 0 0,1 0 1 0 0,-1 1 0 0 0,0-1 0 0 0,0 0 0 0 0,0 1 0 0 0,0-1 0 0 0,0 1 0 0 0,0-1 0 0 0,-1 1 0 0 0,1 0 0 0 0,0-1 0 0 0,0 1 0 0 0,0 0 0 0 0,0 0 0 0 0,0 0 0 0 0,-1-1 0 0 0,1 1 0 0 0,0 1 0 0 0,0-1 0 0 0,0 0 0 0 0,0 0 0 0 0,0 0 0 0 0,-1 1 0 0 0,0-1 0 0 0,-3 2-186 0 0,0-1 1 0 0,1 1-1 0 0,-1 0 1 0 0,0 0-1 0 0,1 0 0 0 0,0 1 1 0 0,-1 0-1 0 0,1-1 0 0 0,0 1 1 0 0,-6 7-1 0 0,6-5 330 0 0,0 0-1 0 0,0 0 1 0 0,0 0-1 0 0,1 1 1 0 0,0-1-1 0 0,0 1 1 0 0,-3 9 0 0 0,1 1 1036 0 0,1 0 1 0 0,1 0 0 0 0,0 0 0 0 0,2 1 0 0 0,-1 28 0 0 0,3-45-1123 0 0,-1 1 0 0 0,0-1 0 0 0,1 1 0 0 0,-1 0 0 0 0,0-1 1 0 0,1 1-1 0 0,-1-1 0 0 0,0 1 0 0 0,1-1 0 0 0,-1 1 0 0 0,1-1 0 0 0,-1 0 0 0 0,1 1 0 0 0,-1-1 1 0 0,1 1-1 0 0,0-1 0 0 0,-1 0 0 0 0,1 0 0 0 0,-1 1 0 0 0,1-1 0 0 0,0 0 0 0 0,-1 0 1 0 0,1 0-1 0 0,0 0 0 0 0,-1 1 0 0 0,1-1 0 0 0,0 0 0 0 0,-1 0 0 0 0,1 0 0 0 0,0-1 0 0 0,-1 1 1 0 0,1 0-1 0 0,-1 0 0 0 0,1 0 0 0 0,0 0 0 0 0,0-1 0 0 0,28-5-158 0 0,-28 6 159 0 0,36-12-1 0 0,-29 9-1186 0 0,1-1-1 0 0,-1 0 1 0 0,0 0 0 0 0,8-7-1 0 0,-12 8 641 0 0,0 1 0 0 0,-1-1 0 0 0,1-1 0 0 0,-1 1-1 0 0,0 0 1 0 0,0-1 0 0 0,0 1 0 0 0,-1-1 0 0 0,1 0-1 0 0,-1 0 1 0 0,0 0 0 0 0,0 0 0 0 0,0-1 0 0 0,-1 1 0 0 0,0 0-1 0 0,1-1 1 0 0,-2 1 0 0 0,2-6 0 0 0,1-10-1769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24 4561 0 0,'1'-9'856'0'0,"4"-6"11741"0"0,-4 27-10172 0 0,3 70-544 0 0,-2-53-2944 0 0,0 0 0 0 0,-5 52 0 0 0,2-79 828 0 0,1-1-1 0 0,-1 1 1 0 0,1-1 0 0 0,-1 1 0 0 0,1 0 0 0 0,-1-1-1 0 0,0 1 1 0 0,0-1 0 0 0,0 0 0 0 0,0 1 0 0 0,0-1-1 0 0,0 0 1 0 0,0 1 0 0 0,0-1 0 0 0,0 0 0 0 0,-1 0 0 0 0,1 0-1 0 0,0 0 1 0 0,-3 1 0 0 0,3-1 204 0 0,0-1-1 0 0,-1 1 1 0 0,1 0-1 0 0,0 0 1 0 0,0-1 0 0 0,0 1-1 0 0,0 0 1 0 0,0 0 0 0 0,0 0-1 0 0,1 0 1 0 0,-1 0-1 0 0,0 0 1 0 0,0 0 0 0 0,1 1-1 0 0,-1-1 1 0 0,1 0 0 0 0,-1 0-1 0 0,1 0 1 0 0,-1 1-1 0 0,1-1 1 0 0,0 0 0 0 0,-1 1-1 0 0,1-1 1 0 0,0 0 0 0 0,0 1-1 0 0,0-1 1 0 0,0 0-1 0 0,0 1 1 0 0,1-1 0 0 0,-1 0-1 0 0,1 2 1 0 0,-1 2 71 0 0,1-1 1 0 0,0 0-1 0 0,0 0 1 0 0,1 0-1 0 0,-1 0 1 0 0,1 0-1 0 0,0 0 0 0 0,0-1 1 0 0,0 1-1 0 0,0 0 1 0 0,1-1-1 0 0,-1 0 1 0 0,1 1-1 0 0,0-1 0 0 0,0 0 1 0 0,0 0-1 0 0,1-1 1 0 0,5 4-1 0 0,-6-4-13 0 0,1-1 0 0 0,0 1 1 0 0,0-1-1 0 0,0 0 0 0 0,-1-1 0 0 0,1 1 0 0 0,0-1 0 0 0,0 1 0 0 0,0-1 1 0 0,0 0-1 0 0,0-1 0 0 0,0 1 0 0 0,0-1 0 0 0,0 0 0 0 0,0 0 0 0 0,-1 0 0 0 0,1 0 1 0 0,0 0-1 0 0,6-4 0 0 0,25-16-1125 0 0,-16 2-4614 0 0,-13 11 677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4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95 15307 0 0,'0'0'116'0'0,"-1"0"0"0"0,1 0-1 0 0,-1 0 1 0 0,1 0 0 0 0,0 0-1 0 0,-1 0 1 0 0,1 0-1 0 0,-1 0 1 0 0,1 0 0 0 0,0 0-1 0 0,-1 0 1 0 0,1 0 0 0 0,-1 0-1 0 0,1 0 1 0 0,0 0 0 0 0,-1 0-1 0 0,1 0 1 0 0,-1-1 0 0 0,1 1-1 0 0,0 0 1 0 0,-1 0 0 0 0,1 0-1 0 0,0-1 1 0 0,-1 1 0 0 0,1 0-1 0 0,0-1 1 0 0,-1 1 0 0 0,1 0-1 0 0,0-1 1 0 0,0 1 0 0 0,-1 0-1 0 0,1-1 1 0 0,0 1 0 0 0,0 0-1 0 0,0-1 1 0 0,0 1-1 0 0,-1-1 1 0 0,1 1 0 0 0,0 0-1 0 0,0-1 1 0 0,0 1 0 0 0,0-1-1 0 0,16-14 853 0 0,32-11-1278 0 0,-32 19 53 0 0,0-1 1 0 0,1 2-1 0 0,0 0 1 0 0,0 1-1 0 0,1 1 0 0 0,-1 0 1 0 0,22 0-1 0 0,-22 8-1646 0 0,-17-4 1711 0 0,1 1 0 0 0,-1-1 0 0 0,0 0 1 0 0,0 1-1 0 0,1-1 0 0 0,-1 0 0 0 0,0 1 0 0 0,0-1 0 0 0,0 1 0 0 0,1-1 0 0 0,-1 0 0 0 0,0 1 0 0 0,0-1 0 0 0,0 1 0 0 0,0-1 0 0 0,0 1 0 0 0,0-1 0 0 0,0 1 0 0 0,0-1 0 0 0,0 0 1 0 0,0 1-1 0 0,0-1 0 0 0,0 1 0 0 0,0 0 0 0 0,-1 1-412 0 0,0 0-1 0 0,-1 0 1 0 0,1 0 0 0 0,0 1 0 0 0,-1-1-1 0 0,1 0 1 0 0,-1-1 0 0 0,1 1 0 0 0,-1 0 0 0 0,0 0-1 0 0,-2 1 1 0 0,-12 9-2673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5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6 213 5905 0 0,'0'0'209'0'0,"0"0"0"0"0,-1 0 0 0 0,1 0 0 0 0,0 1 0 0 0,0-1-1 0 0,-1 0 1 0 0,1 0 0 0 0,0 0 0 0 0,-1 0 0 0 0,1 1 0 0 0,0-1 0 0 0,0 0-1 0 0,-1 0 1 0 0,1 1 0 0 0,0-1 0 0 0,0 0 0 0 0,0 1 0 0 0,-1-1 0 0 0,1 0-1 0 0,0 0 1 0 0,0 1 0 0 0,0-1 0 0 0,0 0 0 0 0,0 1 0 0 0,0-1 0 0 0,0 0 0 0 0,0 1-1 0 0,-1-1 1 0 0,1 0 0 0 0,0 1 0 0 0,0-1 0 0 0,1 0 0 0 0,-1 1 0 0 0,0-1-1 0 0,0 0 1 0 0,0 1 0 0 0,0-1 0 0 0,0 0 0 0 0,0 1 0 0 0,0-1 0 0 0,0 0-1 0 0,1 1 1 0 0,-1-1 0 0 0,0 0 0 0 0,0 1 0 0 0,0-1 0 0 0,1 0 0 0 0,-1 1-1 0 0,24 0 3238 0 0,39-13-3262 0 0,-57 11 369 0 0,-12 13-343 0 0,0 0 0 0 0,1 1 0 0 0,-6 21 0 0 0,11-27-229 0 0,0 0 1 0 0,1 0-1 0 0,-1 0 1 0 0,2-1-1 0 0,-1 1 1 0 0,1 0-1 0 0,0-1 1 0 0,0 1-1 0 0,1-1 1 0 0,0 1-1 0 0,4 6 1 0 0,-4-9 10 0 0,-1 0-1 0 0,1 0 1 0 0,-1 0 0 0 0,1-1 0 0 0,0 1 0 0 0,0-1 0 0 0,1 1-1 0 0,-1-1 1 0 0,1 0 0 0 0,0 0 0 0 0,0-1 0 0 0,0 1-1 0 0,0-1 1 0 0,0 0 0 0 0,0 0 0 0 0,1 0 0 0 0,5 1-1 0 0,-9-3 19 0 0,0 1 0 0 0,0-1-1 0 0,0 0 1 0 0,0 0 0 0 0,0 0 0 0 0,0 0-1 0 0,0 0 1 0 0,0-1 0 0 0,0 1-1 0 0,0 0 1 0 0,0 0 0 0 0,0-1-1 0 0,0 1 1 0 0,0 0 0 0 0,0-1-1 0 0,0 1 1 0 0,0-1 0 0 0,0 1-1 0 0,0-1 1 0 0,-1 0 0 0 0,1 1-1 0 0,0-1 1 0 0,0 0 0 0 0,0-1 0 0 0,1 0 37 0 0,-1 0 0 0 0,1-1 0 0 0,-1 1 0 0 0,0-1 0 0 0,0 0 0 0 0,0 1 0 0 0,0-1 0 0 0,1-5 0 0 0,-1-3 112 0 0,0 1 0 0 0,-1 0 0 0 0,-1-20 0 0 0,-14-36 96 0 0,1 10-1752 0 0,13 19-2998 0 0,8 13-5343 0 0,-4 17 5455 0 0</inkml:trace>
  <inkml:trace contextRef="#ctx0" brushRef="#br0" timeOffset="1">189 7 7362 0 0,'0'-1'322'0'0,"1"1"1"0"0,0-1-1 0 0,-1 0 0 0 0,1 1 1 0 0,0-1-1 0 0,0 1 1 0 0,0 0-1 0 0,0-1 1 0 0,-1 1-1 0 0,1 0 1 0 0,0-1-1 0 0,0 1 1 0 0,0 0-1 0 0,0 0 1 0 0,0 0-1 0 0,0 0 1 0 0,0 0-1 0 0,0 0 1 0 0,0 0-1 0 0,0 0 1 0 0,0 0-1 0 0,0 0 1 0 0,-1 0-1 0 0,1 1 1 0 0,0-1-1 0 0,1 1 1 0 0,0 0-26 0 0,0 1 0 0 0,0-1 0 0 0,0 1 0 0 0,0 0 0 0 0,0-1 1 0 0,-1 1-1 0 0,1 0 0 0 0,-1 0 0 0 0,1 0 0 0 0,1 3 0 0 0,2 6-42 0 0,0 0-1 0 0,0 1 0 0 0,3 12 0 0 0,-7-22-34 0 0,6 26 16 0 0,-7-21-233 0 0,2-1 1 0 0,-1 0-1 0 0,1 1 1 0 0,-1-1-1 0 0,2 0 1 0 0,-1 0-1 0 0,1 0 1 0 0,0-1-1 0 0,0 1 1 0 0,6 8-1 0 0,-7-14-45 0 0,0 1-1 0 0,0 0 0 0 0,0-1 0 0 0,0 1 0 0 0,0-1 0 0 0,0 0 0 0 0,0 0 0 0 0,0 0 0 0 0,0 0 0 0 0,0 0 0 0 0,0 0 0 0 0,0 0 1 0 0,0-1-1 0 0,0 1 0 0 0,0-1 0 0 0,0 0 0 0 0,-1 1 0 0 0,1-1 0 0 0,0 0 0 0 0,3-2 0 0 0,37-22-6797 0 0,-41 24 6615 0 0,0-1-1350 0 0,-1 2 1350 0 0,0 0 0 0 0,1 0 0 0 0,-1-1 0 0 0,0 1 0 0 0,0 0 0 0 0,0-1 0 0 0,0 1 0 0 0,0 0 0 0 0,0-1 1 0 0,0 1-1 0 0,0 0 0 0 0,0-1 0 0 0,0 1 0 0 0,0 0 0 0 0,0-1 0 0 0,0 1 0 0 0,0 0 0 0 0,0-1 0 0 0,0 1 0 0 0,0 0 0 0 0,0-1 0 0 0,-1 1 0 0 0,1 0 0 0 0,0-1 0 0 0,0 1 0 0 0,0 0 0 0 0,0 0 0 0 0,-1-1 0 0 0,1 1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4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5705 0 0,'19'6'4632'0'0,"4"2"-4355"0"0,-16-9-84 0 0,0 1 0 0 0,0-1 0 0 0,1 0 0 0 0,-1-1-1 0 0,0 0 1 0 0,10-4 0 0 0,-9 3 226 0 0,0 1 1 0 0,0 0-1 0 0,0 0 0 0 0,9-1 0 0 0,-16 3-381 0 0,-1 0 0 0 0,1 0-1 0 0,0 0 1 0 0,-1-1 0 0 0,1 1-1 0 0,-1 0 1 0 0,1 0 0 0 0,-1 0-1 0 0,1 0 1 0 0,0 0-1 0 0,-1 0 1 0 0,1 0 0 0 0,-1 0-1 0 0,1 0 1 0 0,-1 0 0 0 0,1 0-1 0 0,-1 0 1 0 0,1 1 0 0 0,0-1-1 0 0,-1 0 1 0 0,1 0 0 0 0,-1 1-1 0 0,1-1 1 0 0,-1 0 0 0 0,1 1-1 0 0,-1-1 1 0 0,0 0 0 0 0,1 1-1 0 0,-1-1 1 0 0,1 1-1 0 0,-1-1 1 0 0,0 0 0 0 0,1 1-1 0 0,-1-1 1 0 0,0 1 0 0 0,0-1-1 0 0,1 1 1 0 0,-1 0 0 0 0,0-1-1 0 0,0 1 1 0 0,0-1 0 0 0,1 1-1 0 0,-1-1 1 0 0,0 1 0 0 0,0-1-1 0 0,0 1 1 0 0,0 0 0 0 0,0-1-1 0 0,0 1 1 0 0,0-1-1 0 0,-1 1 1 0 0,1-1 0 0 0,0 1-1 0 0,0 0 1 0 0,0-1 0 0 0,0 1-1 0 0,-1-1 1 0 0,1 1 0 0 0,0-1-1 0 0,-1 1 1 0 0,1-1 0 0 0,0 0-1 0 0,-1 1 1 0 0,1-1 0 0 0,0 1-1 0 0,-1-1 1 0 0,0 1 0 0 0,-30 35 541 0 0,27-32-555 0 0,2-2-45 0 0,0 1 0 0 0,0-1 0 0 0,1 0 0 0 0,-1 0 0 0 0,0 1 0 0 0,1-1 0 0 0,-1 1 0 0 0,1-1 0 0 0,0 1 0 0 0,0 0 1 0 0,0-1-1 0 0,0 1 0 0 0,1 0 0 0 0,-1 0 0 0 0,1 0 0 0 0,-1-1 0 0 0,1 1 0 0 0,0 0 0 0 0,0 0 0 0 0,0 0 0 0 0,1 0 0 0 0,-1 0 0 0 0,1 0 1 0 0,0 3-1 0 0,1-2-106 0 0,0 0-1 0 0,1 0 1 0 0,-1 0 0 0 0,1-1 0 0 0,-1 1 0 0 0,1-1 0 0 0,0 1 0 0 0,1-1 0 0 0,-1 0 0 0 0,0 0 0 0 0,1 0 0 0 0,0-1-1 0 0,-1 1 1 0 0,1-1 0 0 0,5 2 0 0 0,-4-1-354 0 0,-1-1-1 0 0,1 0 1 0 0,0 0-1 0 0,0 0 1 0 0,0-1 0 0 0,1 0-1 0 0,-1 0 1 0 0,0 0-1 0 0,0-1 1 0 0,11 1-1 0 0,-17-1 524 0 0,1 0 0 0 0,-1 0 1 0 0,0 1-1 0 0,1-1 0 0 0,0 1 0 0 0,-1-1 0 0 0,1 0 0 0 0,-1 1 0 0 0,1-1 0 0 0,-1 1 0 0 0,1-1 0 0 0,0 1 0 0 0,-1-1 0 0 0,1 1 0 0 0,0 0 1 0 0,0-1-1 0 0,-1 1 0 0 0,1-1 0 0 0,0 1 0 0 0,0 0 0 0 0,0-1 0 0 0,0 1 0 0 0,0-1 0 0 0,0 1 0 0 0,0 0 0 0 0,0-1 0 0 0,0 2 0 0 0,1 30 1792 0 0,0-28-1674 0 0,0 1 0 0 0,-1 0 0 0 0,0 0 0 0 0,0-1 0 0 0,0 1 0 0 0,0 0 0 0 0,-1 0 0 0 0,0 0 0 0 0,0-1 0 0 0,-3 9 0 0 0,4-13-166 0 0,-1 1 1 0 0,1-1-1 0 0,-1 1 0 0 0,1 0 0 0 0,-1-1 1 0 0,1 1-1 0 0,-1-1 0 0 0,1 1 0 0 0,-1 0 1 0 0,1-1-1 0 0,0 1 0 0 0,-1 0 0 0 0,1-1 1 0 0,0 1-1 0 0,0 0 0 0 0,-1 0 0 0 0,1-1 1 0 0,0 1-1 0 0,0 0 0 0 0,0 0 1 0 0,0-1-1 0 0,0 1 0 0 0,0 0 0 0 0,0 0 1 0 0,0-1-1 0 0,1 1 0 0 0,-1 0 0 0 0,0 0 1 0 0,0-1-1 0 0,0 1 0 0 0,1 0 0 0 0,0 0 1 0 0,1 1 6 0 0,0-1 0 0 0,1 0 0 0 0,0 0 0 0 0,-1 0 1 0 0,1 0-1 0 0,-1-1 0 0 0,1 1 0 0 0,5 0 0 0 0,-6-1-16 0 0,1 0-1 0 0,-1 0 1 0 0,0 0-1 0 0,1 0 0 0 0,-1 0 1 0 0,0 0-1 0 0,1-1 0 0 0,-1 1 1 0 0,0-1-1 0 0,0 1 1 0 0,0-1-1 0 0,1 0 0 0 0,-1 0 1 0 0,0 0-1 0 0,0 0 1 0 0,2-2-1 0 0,27-26-3243 0 0,-16 13-468 0 0,-3 5-722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5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98 6433 0 0,'-3'21'7599'0'0,"9"-5"-4116"0"0,-3-10-3285 0 0,-4-12-214 0 0,0 1 0 0 0,0-1-1 0 0,0 0 1 0 0,1 0 0 0 0,0 0-1 0 0,0 0 1 0 0,0 0 0 0 0,1 0-1 0 0,0 1 1 0 0,0-1 0 0 0,0 0-1 0 0,1 0 1 0 0,0 1 0 0 0,4-10 0 0 0,-4 11 9 0 0,-1 1 1 0 0,1 0 0 0 0,0 0 0 0 0,0 0 0 0 0,0 0-1 0 0,0 0 1 0 0,1 0 0 0 0,-1 1 0 0 0,1-1 0 0 0,-1 1 0 0 0,1 0-1 0 0,3-3 1 0 0,-4 4 24 0 0,0 1 1 0 0,0-1-1 0 0,-1 0 0 0 0,1 1 0 0 0,0-1 0 0 0,0 1 1 0 0,0-1-1 0 0,0 1 0 0 0,0 0 0 0 0,0 0 0 0 0,0 0 1 0 0,0 0-1 0 0,0 0 0 0 0,0 0 0 0 0,0 1 0 0 0,0-1 1 0 0,0 1-1 0 0,0-1 0 0 0,0 1 0 0 0,0 0 1 0 0,-1 0-1 0 0,1 0 0 0 0,2 1 0 0 0,-2-1 25 0 0,0 1 0 0 0,1 0 0 0 0,-1 0 0 0 0,0-1 0 0 0,0 1 0 0 0,0 0 0 0 0,0 1 0 0 0,-1-1 0 0 0,1 0 0 0 0,-1 0 0 0 0,1 1 0 0 0,-1-1 0 0 0,0 1 0 0 0,0 0 0 0 0,0-1 0 0 0,0 1 0 0 0,0 0 0 0 0,-1-1 0 0 0,1 1 0 0 0,-1 0 0 0 0,1 0 0 0 0,-1-1 0 0 0,0 1 0 0 0,0 0 0 0 0,-1 0 0 0 0,1 0 0 0 0,-1-1 0 0 0,1 1 0 0 0,-1 0 0 0 0,0-1 0 0 0,0 1 0 0 0,0 0 0 0 0,0-1 1 0 0,0 1-1 0 0,-3 3 0 0 0,3-3-55 0 0,-1 0 1 0 0,0 0 0 0 0,0 0-1 0 0,0 0 1 0 0,0 0 0 0 0,-1 0-1 0 0,1-1 1 0 0,-1 1 0 0 0,0-1 0 0 0,1 1-1 0 0,-1-1 1 0 0,0 0 0 0 0,0 0-1 0 0,-1 0 1 0 0,1-1 0 0 0,0 1 0 0 0,0-1-1 0 0,-1 0 1 0 0,1 1 0 0 0,-1-2-1 0 0,1 1 1 0 0,-1 0 0 0 0,0-1 0 0 0,1 1-1 0 0,-1-1 1 0 0,0 0 0 0 0,-3-1-1 0 0,99 0 565 0 0,-84 0-1129 0 0,-1 0 0 0 0,1-1 0 0 0,-1 1 0 0 0,0-1 0 0 0,9-4 0 0 0,-11 3-514 0 0,0 1 0 0 0,1-1-1 0 0,-1 0 1 0 0,0 0-1 0 0,-1-1 1 0 0,1 0-1 0 0,4-4 1 0 0,4-7-3852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15203 0 0,'-9'1'8392'0'0,"9"-1"-8225"0"0,-5 18 2007 0 0,1 20-2447 0 0,4-38 464 0 0,3 154-988 0 0,1-129-8331 0 0,-1-30 9201 0 0,0 1 1 0 0,0 0 0 0 0,1 0-1 0 0,-1 0 1 0 0,1 1 0 0 0,0-1-1 0 0,0 1 1 0 0,0 0-1 0 0,1 0 1 0 0,-1 0 0 0 0,1 1-1 0 0,0-1 1 0 0,0 1 0 0 0,6-2-1 0 0,-4 2-211 0 0,0-1-1 0 0,0 2 1 0 0,1-1-1 0 0,-1 1 0 0 0,0 0 1 0 0,1 0-1 0 0,-1 1 1 0 0,1 0-1 0 0,11 2 0 0 0,-17-2-187 0 0,-1 0 0 0 0,1 0-1 0 0,-1 1 1 0 0,0-1 0 0 0,1 0-1 0 0,-1 1 1 0 0,1-1 0 0 0,-1 1-1 0 0,0 0 1 0 0,0-1-1 0 0,1 1 1 0 0,-1 0 0 0 0,0 0-1 0 0,0 0 1 0 0,0-1 0 0 0,0 1-1 0 0,0 0 1 0 0,2 2 0 0 0,-3-2 165 0 0,0 0 0 0 0,0 0 0 0 0,0 0 0 0 0,1-1 1 0 0,-1 1-1 0 0,0 0 0 0 0,0 0 0 0 0,0 0 0 0 0,-1 0 0 0 0,1-1 1 0 0,0 1-1 0 0,0 0 0 0 0,0 0 0 0 0,-1 0 0 0 0,1 0 1 0 0,0-1-1 0 0,-1 1 0 0 0,1 0 0 0 0,0 0 0 0 0,-1-1 0 0 0,1 1 1 0 0,-2 1-1 0 0,-5 5-275 0 0,0 0 1 0 0,0-1 0 0 0,0 1-1 0 0,-12 6 1 0 0,6-3 669 0 0,3-2-58 0 0,0 1-1 0 0,-14 17 1 0 0,22-23 87 0 0,0-1 1 0 0,0 0-1 0 0,1 0 0 0 0,-1 0 0 0 0,1 1 0 0 0,-1-1 0 0 0,1 1 0 0 0,0-1 0 0 0,0 1 0 0 0,0 0 0 0 0,0-1 0 0 0,0 1 0 0 0,1 0 1 0 0,-1 0-1 0 0,1-1 0 0 0,0 1 0 0 0,0 0 0 0 0,0 0 0 0 0,0 4 0 0 0,1-6-109 0 0,0 1-1 0 0,0-1 0 0 0,0 0 1 0 0,0 0-1 0 0,1 0 1 0 0,-1 0-1 0 0,0 0 1 0 0,0 0-1 0 0,1-1 1 0 0,-1 1-1 0 0,0 0 1 0 0,1-1-1 0 0,-1 1 0 0 0,1-1 1 0 0,-1 1-1 0 0,1-1 1 0 0,-1 0-1 0 0,1 1 1 0 0,-1-1-1 0 0,1 0 1 0 0,-1 0-1 0 0,1 0 1 0 0,0 0-1 0 0,-1-1 1 0 0,1 1-1 0 0,-1 0 0 0 0,3-2 1 0 0,43-10 605 0 0,-37 7-1158 0 0,0 0-1 0 0,0-1 1 0 0,-1 0 0 0 0,1 0 0 0 0,-2-1 0 0 0,15-15 0 0 0,-3 5-1519 0 0,-20 16 1913 0 0,0 1 0 0 0,0-1 0 0 0,1 1 0 0 0,-1 0 0 0 0,0-1 0 0 0,1 1 0 0 0,-1-1 0 0 0,0 1 0 0 0,1 0 0 0 0,-1 0 0 0 0,0-1 0 0 0,1 1 0 0 0,-1 0 0 0 0,1-1 0 0 0,-1 1 0 0 0,1 0 0 0 0,-1 0 0 0 0,1 0 0 0 0,-1 0 0 0 0,1 0 1 0 0,-1-1-1 0 0,0 1 0 0 0,1 0 0 0 0,-1 0 0 0 0,1 0 0 0 0,-1 0 0 0 0,1 0 0 0 0,-1 0 0 0 0,1 0 0 0 0,-1 1 0 0 0,1-1 0 0 0,-1 0 0 0 0,1 0 0 0 0,-1 0 0 0 0,1 0 0 0 0,-1 1 0 0 0,1-1 0 0 0,-1 0 0 0 0,0 0 0 0 0,1 1 0 0 0,-1-1 0 0 0,0 0 0 0 0,1 1 0 0 0,-1-1 0 0 0,0 0 0 0 0,1 1 0 0 0,-1-1 0 0 0,0 1 0 0 0,1-1 0 0 0,-1 0 0 0 0,0 1 0 0 0,0-1 0 0 0,0 1 0 0 0,1-1 0 0 0,-1 1 0 0 0,0-1 0 0 0,0 1 0 0 0,0 0 0 0 0,1 2 699 0 0,-1-1 0 0 0,0 1 1 0 0,0-1-1 0 0,1 1 0 0 0,-1-1 0 0 0,-1 1 0 0 0,1-1 0 0 0,0 1 0 0 0,-1-1 1 0 0,0 4-1 0 0,-1 1-229 0 0,0 1-1 0 0,0 0 1 0 0,0 0 0 0 0,1 0 0 0 0,1 0 0 0 0,-1 0 0 0 0,1 0 0 0 0,1 0 0 0 0,0 0 0 0 0,0 0-1 0 0,3 14 1 0 0,-1-13-682 0 0,-1 1 0 0 0,2-1 0 0 0,-1 0 0 0 0,1 0 0 0 0,1 0 0 0 0,-1-1 0 0 0,1 1 0 0 0,1-1 0 0 0,8 10 0 0 0,-12-16-318 0 0,7 7-3377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6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9130 0 0,'4'-2'7810'0'0,"-3"4"-6466"0"0,1 1-560 0 0,1 1-880 0 0,-1-1-1656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0:31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 2857 0 0,'-3'-3'2947'0'0,"-3"8"111"0"0,-4 10 831 0 0,4 8-3044 0 0,1-1 1 0 0,0 1-1 0 0,2 0 0 0 0,-2 29 1 0 0,7 97-1007 0 0,1-54 405 0 0,-2-68-83 0 0,1-1 0 0 0,1 1 1 0 0,2-1-1 0 0,1 0 0 0 0,1 0 0 0 0,1-1 1 0 0,1 1-1 0 0,16 31 0 0 0,-23-56-105 0 0,-1 1 0 0 0,0 0 0 0 0,1-1 0 0 0,0 1 0 0 0,-1-1 0 0 0,1 1 0 0 0,0-1-1 0 0,-1 0 1 0 0,1 1 0 0 0,0-1 0 0 0,0 0 0 0 0,0-1 0 0 0,0 1 0 0 0,0 0 0 0 0,1 0 0 0 0,-1-1 0 0 0,0 1 0 0 0,3-1 0 0 0,46 5-103 0 0,-38-5 131 0 0,54 6 212 0 0,76 18-1 0 0,-81-12-57 0 0,101 7-1 0 0,59-17 1100 0 0,191 14 1501 0 0,170 22-1231 0 0,-490-37-1357 0 0,0 4 0 0 0,130 24 0 0 0,-161-15-117 0 0,-31-7-103 0 0,52 7-1 0 0,-71-13-29 0 0,0-1-1 0 0,-1 0 1 0 0,1-1-1 0 0,0 0 1 0 0,0-1-1 0 0,0 0 0 0 0,22-8 1 0 0,-13 7-186 0 0,-17 6-1636 0 0,-11 8-2900 0 0,-4-7-4294 0 0,3-3 1557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0:33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17 153 4713 0 0,'-1'-1'275'0'0,"-1"0"1"0"0,1 1-1 0 0,0-1 0 0 0,0 0 1 0 0,0 0-1 0 0,0 1 0 0 0,0-1 1 0 0,1 0-1 0 0,-1 0 0 0 0,0 0 0 0 0,0 0 1 0 0,1-1-1 0 0,-1 1 0 0 0,0 0 1 0 0,1 0-1 0 0,-1 0 0 0 0,1 0 1 0 0,-1-1-1 0 0,1 1 0 0 0,0 0 1 0 0,0 0-1 0 0,-1-1 0 0 0,1 1 1 0 0,0 0-1 0 0,0-3 0 0 0,1 3-196 0 0,-1 0 1 0 0,1 0-1 0 0,-1 1 0 0 0,1-1 1 0 0,0 0-1 0 0,-1 0 0 0 0,1 1 1 0 0,-1-1-1 0 0,1 0 0 0 0,0 1 0 0 0,0-1 1 0 0,-1 1-1 0 0,1-1 0 0 0,0 1 1 0 0,0 0-1 0 0,0-1 0 0 0,0 1 0 0 0,0 0 1 0 0,-1-1-1 0 0,1 1 0 0 0,0 0 1 0 0,0 0-1 0 0,0 0 0 0 0,0 0 1 0 0,0 0-1 0 0,0 0 0 0 0,0 0 0 0 0,0 0 1 0 0,0 0-1 0 0,0 0 0 0 0,-1 0 1 0 0,1 1-1 0 0,0-1 0 0 0,0 0 1 0 0,1 1-1 0 0,23 7 799 0 0,-17-6-594 0 0,-1 1 0 0 0,1-1 0 0 0,0 0 0 0 0,0 0-1 0 0,0-1 1 0 0,0 0 0 0 0,0-1 0 0 0,0 0-1 0 0,0 0 1 0 0,0-1 0 0 0,0 0 0 0 0,9-2-1 0 0,28-6-109 0 0,1 2-1 0 0,0 1 1 0 0,0 3-1 0 0,81 4 1 0 0,-62 1 329 0 0,97-10 0 0 0,246-40 1022 0 0,4 34-117 0 0,-329 16-820 0 0,0-4 1 0 0,153-22 0 0 0,-208 19-474 0 0,1 1 0 0 0,0 1 0 0 0,1 2 0 0 0,-1 1 0 0 0,0 2 0 0 0,0 0 0 0 0,33 8 0 0 0,199 24 596 0 0,-46-9-359 0 0,-182-21-51 0 0,-24-4-163 0 0,-1 1 0 0 0,0 0-1 0 0,1 0 1 0 0,8 3 0 0 0,-14-3-118 0 0,0 0 0 0 0,-1 0 0 0 0,1 1 0 0 0,-1-1 0 0 0,1 0 1 0 0,-1 1-1 0 0,0 0 0 0 0,0-1 0 0 0,1 1 0 0 0,-1 0 0 0 0,-1 0 0 0 0,1 0 0 0 0,0 1 1 0 0,0-1-1 0 0,-1 0 0 0 0,3 5 0 0 0,-3-4-5 0 0,0-1 0 0 0,-1 1 0 0 0,1 0 1 0 0,-1 0-1 0 0,1-1 0 0 0,-1 1 0 0 0,0 0 0 0 0,0 0 1 0 0,0 0-1 0 0,0 0 0 0 0,-1-1 0 0 0,0 4 0 0 0,-11 39 60 0 0,4-20-50 0 0,-9 47-119 0 0,2 0 0 0 0,4 1 0 0 0,-3 99 0 0 0,12-133 125 0 0,-2 0 0 0 0,-12 57-1 0 0,6-41 1 0 0,8-40-37 0 0,1 1-1 0 0,1-1 1 0 0,2 21 0 0 0,-1 6-6 0 0,-3-40-20 0 0,1-1 1 0 0,-2 0 0 0 0,1 0 0 0 0,0 0 0 0 0,0 0 0 0 0,0 0 0 0 0,0-1 0 0 0,-1 1 0 0 0,1 0-1 0 0,0-1 1 0 0,0 0 0 0 0,-1 0 0 0 0,1 1 0 0 0,-5-2 0 0 0,-5 0-128 0 0,-1 1 0 0 0,1 0 0 0 0,0 0 0 0 0,0 1 0 0 0,-1 1-1 0 0,1 0 1 0 0,-17 6 0 0 0,-7 0-5634 0 0,15-5-3253 0 0,8-3 1094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08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36 3161 0 0,'-16'-2'496'0'0,"-5"-3"6193"0"0,21 5-6556 0 0,0 0 0 0 0,0 0 0 0 0,-1 0 0 0 0,1 0 0 0 0,0 0 0 0 0,0 0 0 0 0,0 0 0 0 0,-1 0 0 0 0,1 0 0 0 0,0 0 0 0 0,0 0 0 0 0,-1-1 798 0 0,1 1-798 0 0,0-1 0 0 0,-1 1 0 0 0,1 0 0 0 0,0 0 0 0 0,0 0 0 0 0,0 0 0 0 0,0-1 0 0 0,0 1 0 0 0,0 0 0 0 0,0 0 0 0 0,0 0 0 0 0,0-1 0 0 0,0 1 0 0 0,0 0 0 0 0,0 0 0 0 0,0 0 0 0 0,0-1 0 0 0,0 1 0 0 0,0 0 0 0 0,0 0 0 0 0,0 0 0 0 0,0-1 0 0 0,0 1 0 0 0,0 0 0 0 0,0 0 0 0 0,19-10 1340 0 0,-5 7-1312 0 0,0 0-1 0 0,0 0 1 0 0,0 2 0 0 0,1-1 0 0 0,-1 2-1 0 0,0 0 1 0 0,17 3 0 0 0,103 20 113 0 0,-82-12-178 0 0,-22-5-316 0 0,60 9 735 0 0,-83-14-871 0 0,0-1 1 0 0,0 1-1 0 0,0-2 0 0 0,0 1 1 0 0,0-1-1 0 0,0 0 1 0 0,0 0-1 0 0,-1-1 1 0 0,1 0-1 0 0,7-3 0 0 0,-13 5 153 0 0,0-1 0 0 0,-1 1 0 0 0,1 0 0 0 0,0-1-1 0 0,0 1 1 0 0,-1 0 0 0 0,1-1 0 0 0,-1 1-1 0 0,1-1 1 0 0,0 1 0 0 0,-1-1 0 0 0,1 0 0 0 0,-1 1-1 0 0,1-1 1 0 0,-1 1 0 0 0,1-1 0 0 0,-1 0-1 0 0,0 0 1 0 0,1 1 0 0 0,-1-1 0 0 0,0 0 0 0 0,0 0-1 0 0,1 1 1 0 0,-1-1 0 0 0,0 0 0 0 0,0 0 0 0 0,0 1-1 0 0,0-1 1 0 0,0 0 0 0 0,0 0 0 0 0,0 0-1 0 0,0 1 1 0 0,0-1 0 0 0,0 0 0 0 0,-1 0 0 0 0,1 1-1 0 0,0-1 1 0 0,0 0 0 0 0,-1 0 0 0 0,1 1 0 0 0,-1-1-1 0 0,1 0 1 0 0,0 1 0 0 0,-1-1 0 0 0,1 0-1 0 0,-1 1 1 0 0,0-1 0 0 0,1 1 0 0 0,-2-1 0 0 0,-4-9-3816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08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6601 0 0,'30'11'3780'0'0,"-5"-3"-2085"0"0,37 18 0 0 0,-54-22-1355 0 0,0 1 0 0 0,-1-1 0 0 0,1 1 0 0 0,-1 1 0 0 0,0-1 0 0 0,-1 1 0 0 0,1 0 1 0 0,-1 1-1 0 0,8 10 0 0 0,-12-15-236 0 0,0 1 1 0 0,0-1-1 0 0,0 1 1 0 0,0-1-1 0 0,-1 1 1 0 0,1 0-1 0 0,-1 0 1 0 0,0 0-1 0 0,0 0 1 0 0,0 0 0 0 0,0 0-1 0 0,-1 0 1 0 0,1 0-1 0 0,-1 0 1 0 0,0 1-1 0 0,1-1 1 0 0,-1 0-1 0 0,-1 0 1 0 0,1 0-1 0 0,0 0 1 0 0,-1 1-1 0 0,0-1 1 0 0,0 0 0 0 0,0 0-1 0 0,0 0 1 0 0,0 0-1 0 0,0-1 1 0 0,-1 1-1 0 0,0 0 1 0 0,1 0-1 0 0,-1-1 1 0 0,0 1-1 0 0,0-1 1 0 0,0 0-1 0 0,-1 1 1 0 0,1-1-1 0 0,0 0 1 0 0,-5 2 0 0 0,-58 46 336 0 0,58-46-715 0 0,0 0 0 0 0,0 0 0 0 0,-1 0 0 0 0,1-1 0 0 0,-1 0 0 0 0,0-1 0 0 0,-15 4-1 0 0,22-6 149 0 0,1 0 0 0 0,0 0-1 0 0,0 0 1 0 0,-1 0-1 0 0,1 0 1 0 0,0 0 0 0 0,0 0-1 0 0,-1 0 1 0 0,1 0-1 0 0,0 0 1 0 0,0 0 0 0 0,-1 0-1 0 0,1 0 1 0 0,0 0-1 0 0,0 0 1 0 0,-1 0 0 0 0,1 0-1 0 0,0 0 1 0 0,0 0-1 0 0,-1 0 1 0 0,1 0 0 0 0,0 0-1 0 0,0-1 1 0 0,0 1-1 0 0,-1 0 1 0 0,1 0 0 0 0,0 0-1 0 0,0 0 1 0 0,0-1-1 0 0,0 1 1 0 0,-1 0 0 0 0,1 0-1 0 0,0 0 1 0 0,0-1-1 0 0,0 1 1 0 0,0 0 0 0 0,5-9-6223 0 0,5 2 806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09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306 226 8330 0 0,'-111'-102'6430'0'0,"31"32"-5589"0"0,75 64-569 0 0,-1 1 0 0 0,1 0 0 0 0,-1 1 0 0 0,0-1 0 0 0,0 1 1 0 0,-1 0-1 0 0,1 0 0 0 0,-1 1 0 0 0,0 0 0 0 0,0 0 0 0 0,0 1 1 0 0,-13-3-1 0 0,19 5-228 0 0,0 0 1 0 0,0 0-1 0 0,0 1 1 0 0,0-1-1 0 0,0 0 1 0 0,0 1-1 0 0,0-1 1 0 0,0 1-1 0 0,1-1 1 0 0,-1 1-1 0 0,0-1 1 0 0,0 1-1 0 0,1-1 1 0 0,-1 1-1 0 0,0 0 1 0 0,1 0-1 0 0,-1-1 1 0 0,0 1-1 0 0,1 0 1 0 0,-1 0-1 0 0,1 0 1 0 0,-1-1-1 0 0,1 1 1 0 0,0 0-1 0 0,-1 0 1 0 0,1 0-1 0 0,0 0 1 0 0,0 0-1 0 0,0 0 1 0 0,0 0-1 0 0,0 0 1 0 0,0 0-1 0 0,0 0 1 0 0,0 0-1 0 0,0 0 1 0 0,0 1-1 0 0,5 41 24 0 0,-4-38-19 0 0,35 135 18 0 0,3 15-121 0 0,-36-133-1347 0 0,-1 42 0 0 0,-2-19-3237 0 0,5 0-4256 0 0,-4-40 5721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09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3 129 7058 0 0,'0'-2'210'0'0,"-1"1"0"0"0,1 0 0 0 0,-1 0 0 0 0,1-1 0 0 0,0 1 0 0 0,-1-1 0 0 0,1 1 0 0 0,0 0 0 0 0,0-1 0 0 0,0 1 0 0 0,0 0 0 0 0,0-1 0 0 0,1 1 0 0 0,-1-1 0 0 0,0 1 0 0 0,1 0 0 0 0,-1 0 0 0 0,0-1 0 0 0,1 1 0 0 0,0 0 0 0 0,-1 0 0 0 0,1-1 0 0 0,1 0 0 0 0,-1 0-27 0 0,1 1 1 0 0,0 0 0 0 0,0-1-1 0 0,0 1 1 0 0,0 0 0 0 0,0 0-1 0 0,0 0 1 0 0,0 0-1 0 0,0 0 1 0 0,0 1 0 0 0,1-1-1 0 0,-1 1 1 0 0,4-1-1 0 0,-5 1-157 0 0,0 0 4 0 0,0 0-1 0 0,0-1 0 0 0,0 1 1 0 0,0 0-1 0 0,0-1 1 0 0,0 1-1 0 0,0 0 1 0 0,0-1-1 0 0,0 1 1 0 0,0-1-1 0 0,0 0 0 0 0,0 1 1 0 0,0-1-1 0 0,-1 0 1 0 0,1 1-1 0 0,0-1 1 0 0,0 0-1 0 0,-1 0 1 0 0,1 0-1 0 0,0 0 0 0 0,-1 0 1 0 0,2-2-1 0 0,24-50 523 0 0,-24 51-531 0 0,-1 1 0 0 0,0 0-1 0 0,1 0 1 0 0,-1 0 0 0 0,0 0-1 0 0,1 0 1 0 0,-1 0-1 0 0,1 1 1 0 0,0-1 0 0 0,-1 1-1 0 0,1-1 1 0 0,-1 1 0 0 0,1-1-1 0 0,0 1 1 0 0,0 0 0 0 0,-1 0-1 0 0,1-1 1 0 0,0 1-1 0 0,-1 1 1 0 0,1-1 0 0 0,0 0-1 0 0,2 1 1 0 0,41 11 221 0 0,-35-9-192 0 0,13 6 145 0 0,34 17 0 0 0,12 4-1042 0 0,-23-18-3732 0 0,-37-12 948 0 0,-1-2-1671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10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11715 0 0,'-2'2'458'0'0,"1"1"0"0"0,-1 0 0 0 0,1-1 1 0 0,0 1-1 0 0,0 0 0 0 0,1 0 1 0 0,-1 0-1 0 0,0 0 0 0 0,1 0 1 0 0,0 0-1 0 0,0 0 0 0 0,0 0 1 0 0,0 4-1 0 0,8 44-574 0 0,-5-36 442 0 0,0 8-427 0 0,2-1-1 0 0,1 0 0 0 0,13 35 1 0 0,-14-64-895 0 0,0-15 947 0 0,-2 10 68 0 0,-1 8-10 0 0,0 0 1 0 0,0 0-1 0 0,0 1 1 0 0,1-1-1 0 0,0 1 0 0 0,-1-1 1 0 0,1 1-1 0 0,0 0 1 0 0,1 0-1 0 0,-1 1 1 0 0,0-1-1 0 0,1 1 0 0 0,0-1 1 0 0,4-1-1 0 0,4-2-3 0 0,0 0-1 0 0,0 1 0 0 0,18-5 1 0 0,-29 9 11 0 0,1 1 0 0 0,0-1 0 0 0,-1 1 0 0 0,1 0 0 0 0,0 0 0 0 0,0 0 0 0 0,-1 0 0 0 0,1 0 0 0 0,0 0 0 0 0,-1 0 0 0 0,1 1 0 0 0,0-1 0 0 0,-1 1 0 0 0,1-1 0 0 0,-1 1 0 0 0,1-1 0 0 0,0 1 0 0 0,-1 0-1 0 0,1 0 1 0 0,1 1 0 0 0,0 1 31 0 0,0 0 0 0 0,0 0-1 0 0,-1 0 1 0 0,1 0-1 0 0,-1 0 1 0 0,0 0 0 0 0,0 1-1 0 0,3 6 1 0 0,1 6 49 0 0,-1 0 0 0 0,-1 1 1 0 0,4 21-1 0 0,-7-32-134 0 0,5 23-792 0 0,-1-10-3848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4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19 7954 0 0,'-13'-8'3236'0'0,"19"1"-1010"0"0,-3 7-2044 0 0,0-1-1 0 0,1 0 1 0 0,-1 1 0 0 0,0-1-1 0 0,0 1 1 0 0,1 0 0 0 0,-1 0 0 0 0,4 1-1 0 0,0 1-93 0 0,-1 0 1 0 0,1 1-1 0 0,-1 0 0 0 0,0 0 1 0 0,0 0-1 0 0,0 1 0 0 0,0 0 0 0 0,-1 1 1 0 0,1-1-1 0 0,-1 1 0 0 0,9 10 1 0 0,-7-7-55 0 0,-1 0 1 0 0,1 0-1 0 0,-1 1 1 0 0,-1 0 0 0 0,0 0-1 0 0,0 1 1 0 0,4 12 0 0 0,-8-20-417 0 0,-1 0 0 0 0,1 0 0 0 0,-1 0 1 0 0,0 0-1 0 0,1 0 0 0 0,-1 0 1 0 0,0 0-1 0 0,0 0 0 0 0,0 0 1 0 0,-1-1-1 0 0,1 1 0 0 0,0 0 1 0 0,-1 0-1 0 0,1 0 0 0 0,-1 0 0 0 0,0 0 1 0 0,0 0-1 0 0,1-1 0 0 0,-1 1 1 0 0,0 0-1 0 0,0-1 0 0 0,-1 1 1 0 0,1-1-1 0 0,0 1 0 0 0,0-1 1 0 0,-1 1-1 0 0,1-1 0 0 0,-3 1 0 0 0,-7 6-3280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10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4 4449 0 0,'-6'-1'626'0'0,"0"0"-1"0"0,1 0 1 0 0,-1 0 0 0 0,0 1-1 0 0,1 0 1 0 0,-1 0 0 0 0,0 1-1 0 0,1 0 1 0 0,-1 0 0 0 0,1 0-1 0 0,-1 0 1 0 0,1 1 0 0 0,-7 2-1 0 0,10-3-479 0 0,0 0-1 0 0,1 0 1 0 0,-1 0-1 0 0,1 0 1 0 0,-1 0-1 0 0,1 0 1 0 0,-1 1-1 0 0,1-1 1 0 0,0 0-1 0 0,0 1 1 0 0,-1-1-1 0 0,1 1 1 0 0,0-1-1 0 0,0 1 1 0 0,0-1-1 0 0,1 1 1 0 0,-2 3-1 0 0,2-3-125 0 0,-1 0 1 0 0,1 0-1 0 0,0 1 0 0 0,0-1 1 0 0,0 0-1 0 0,1 1 0 0 0,-1-1 1 0 0,0 0-1 0 0,1 1 0 0 0,0-1 1 0 0,-1 0-1 0 0,1 0 0 0 0,0 0 1 0 0,0 0-1 0 0,0 0 0 0 0,1 0 0 0 0,1 4 1 0 0,2-1-33 0 0,-1 0 1 0 0,1-1 0 0 0,0 1 0 0 0,0-1-1 0 0,0 0 1 0 0,0 0 0 0 0,1 0-1 0 0,-1-1 1 0 0,1 0 0 0 0,0 0-1 0 0,0 0 1 0 0,0-1 0 0 0,7 2-1 0 0,-11-4 19 0 0,0 1-1 0 0,0 0 1 0 0,1-1-1 0 0,-1 1 0 0 0,0-1 1 0 0,0 0-1 0 0,0 1 1 0 0,0-1-1 0 0,1 0 1 0 0,-1-1-1 0 0,0 1 1 0 0,0 0-1 0 0,0-1 0 0 0,1 1 1 0 0,-1-1-1 0 0,0 1 1 0 0,0-1-1 0 0,0 0 1 0 0,0 0-1 0 0,0 0 1 0 0,0 0-1 0 0,-1-1 0 0 0,1 1 1 0 0,0 0-1 0 0,0-1 1 0 0,-1 1-1 0 0,1-1 1 0 0,-1 1-1 0 0,0-1 1 0 0,1 0-1 0 0,-1 0 0 0 0,0 0 1 0 0,0 0-1 0 0,0 1 1 0 0,0-2-1 0 0,0 1 1 0 0,0 0-1 0 0,-1 0 0 0 0,1 0 1 0 0,-1 0-1 0 0,1-4 1 0 0,-1 4-18 0 0,1-1-1 0 0,-1 1 1 0 0,0 0 0 0 0,0 0-1 0 0,1-1 1 0 0,-2 1 0 0 0,1 0 0 0 0,0 0-1 0 0,0-1 1 0 0,-1 1 0 0 0,1 0 0 0 0,-1 0-1 0 0,0 0 1 0 0,0 0 0 0 0,1 0 0 0 0,-1 0-1 0 0,-1 0 1 0 0,1 0 0 0 0,0 0-1 0 0,0 0 1 0 0,-1 0 0 0 0,1 1 0 0 0,-1-1-1 0 0,1 1 1 0 0,-1-1 0 0 0,0 1 0 0 0,0-1-1 0 0,0 1 1 0 0,0 0 0 0 0,0 0 0 0 0,-3-2-1 0 0,2 3-412 0 0,1-1-1 0 0,-1 1 0 0 0,1 0 1 0 0,-1 0-1 0 0,1 0 1 0 0,-1 0-1 0 0,1 0 0 0 0,-1 0 1 0 0,1 0-1 0 0,-1 1 1 0 0,1 0-1 0 0,-1-1 0 0 0,1 1 1 0 0,0 0-1 0 0,-1 0 1 0 0,1 0-1 0 0,0 0 0 0 0,0 1 1 0 0,-3 1-1 0 0,-9 9-4578 0 0</inkml:trace>
  <inkml:trace contextRef="#ctx0" brushRef="#br0" timeOffset="1">24 228 10314 0 0,'27'-2'7075'0'0,"17"7"-4566"0"0,-14-1-1928 0 0,33 3-650 0 0,-42-4-3148 0 0,-1 2-4710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10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23 406 4937 0 0,'-2'2'421'0'0,"0"0"0"0"0,0 0 0 0 0,0 0 0 0 0,0 0 0 0 0,1 0 0 0 0,-1 0-1 0 0,1 0 1 0 0,0 1 0 0 0,0-1 0 0 0,0 0 0 0 0,0 1 0 0 0,0-1 0 0 0,0 1 0 0 0,0 0 0 0 0,1-1 0 0 0,-1 1 0 0 0,1 4 0 0 0,0-3-161 0 0,0 0 0 0 0,1 1 0 0 0,-1-1 0 0 0,1 0 0 0 0,0 0 0 0 0,0 0 0 0 0,1 0 0 0 0,-1 0 0 0 0,1 0 0 0 0,4 6 0 0 0,-4-6-230 0 0,0 0 0 0 0,0-1 1 0 0,1 1-1 0 0,0-1 0 0 0,-1 1 1 0 0,2-1-1 0 0,-1 0 0 0 0,0 0 1 0 0,0-1-1 0 0,1 1 0 0 0,-1-1 1 0 0,1 1-1 0 0,0-1 0 0 0,0 0 1 0 0,0-1-1 0 0,0 1 0 0 0,0-1 1 0 0,0 1-1 0 0,1-1 0 0 0,-1 0 1 0 0,0-1-1 0 0,9 1 0 0 0,25-10-1671 0 0,-3-7-5621 0 0,-22 11 2262 0 0</inkml:trace>
  <inkml:trace contextRef="#ctx0" brushRef="#br0" timeOffset="1">348 20 7626 0 0,'1'0'106'0'0,"-1"1"1"0"0,0-1 0 0 0,0 0 0 0 0,1 0 0 0 0,-1 1-1 0 0,0-1 1 0 0,1 0 0 0 0,-1 0 0 0 0,0 0-1 0 0,1 1 1 0 0,-1-1 0 0 0,0 0 0 0 0,1 0 0 0 0,-1 0-1 0 0,0 0 1 0 0,1 0 0 0 0,-1 0 0 0 0,0 0-1 0 0,1 0 1 0 0,-1 0 0 0 0,1 0 0 0 0,-1 0 0 0 0,0 0-1 0 0,1 0 1 0 0,-1 0 0 0 0,0 0 0 0 0,1 0-1 0 0,-1 0 1 0 0,0 0 0 0 0,1 0 0 0 0,-1-1 0 0 0,0 1-1 0 0,1 0 1 0 0,-1 0 0 0 0,1-1 0 0 0,18-6 1020 0 0,-15 5-807 0 0,4 0-168 0 0,0-1 0 0 0,0 1 0 0 0,0 1 0 0 0,1-1 0 0 0,-1 2 0 0 0,0-1 0 0 0,1 1 0 0 0,16 2 0 0 0,-23-2-261 0 0,1 0 1 0 0,0 0-1 0 0,0 1 1 0 0,-1 0-1 0 0,1-1 1 0 0,0 1-1 0 0,-1 0 0 0 0,1 0 1 0 0,0 1-1 0 0,-1-1 1 0 0,0 0-1 0 0,1 1 1 0 0,-1-1-1 0 0,0 1 1 0 0,0 0-1 0 0,0 0 0 0 0,0 0 1 0 0,0 0-1 0 0,0 0 1 0 0,0 0-1 0 0,-1 1 1 0 0,1-1-1 0 0,-1 1 1 0 0,0-1-1 0 0,1 1 0 0 0,-1-1 1 0 0,0 1-1 0 0,-1 0 1 0 0,1-1-1 0 0,0 6 1 0 0,-3 11-4241 0 0,-3-8 50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11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6129 0 0,'33'0'5292'0'0,"16"0"-3782"0"0,-68 26-542 0 0,13-20-958 0 0,1 0 0 0 0,0 0 0 0 0,1 0 0 0 0,-1 1 0 0 0,1 0 0 0 0,1 0 0 0 0,-1 0 0 0 0,1 1 1 0 0,-4 12-1 0 0,7-17-7 0 0,-1-1 0 0 0,1 1 1 0 0,0-1-1 0 0,0 0 0 0 0,0 1 1 0 0,0-1-1 0 0,0 1 0 0 0,1-1 1 0 0,-1 0-1 0 0,1 1 0 0 0,-1-1 1 0 0,1 0-1 0 0,0 0 0 0 0,0 1 1 0 0,0-1-1 0 0,0 0 0 0 0,0 0 1 0 0,1 0-1 0 0,-1 0 0 0 0,1 0 1 0 0,-1 0-1 0 0,1-1 0 0 0,-1 1 1 0 0,1 0-1 0 0,0-1 0 0 0,0 1 1 0 0,0-1-1 0 0,0 0 0 0 0,0 0 1 0 0,0 0-1 0 0,1 0 0 0 0,-1 0 1 0 0,0 0-1 0 0,0 0 0 0 0,1-1 1 0 0,3 1-1 0 0,-1 1 59 0 0,-1-2 0 0 0,0 1 0 0 0,1 0 0 0 0,-1-1 0 0 0,0 0 0 0 0,1 0 0 0 0,-1 0 0 0 0,0-1 0 0 0,1 1 1 0 0,-1-1-1 0 0,0 0 0 0 0,0 0 0 0 0,1 0 0 0 0,-1-1 0 0 0,0 0 0 0 0,0 0 0 0 0,-1 0 0 0 0,1 0 0 0 0,0 0 0 0 0,-1-1 0 0 0,1 0 0 0 0,-1 1 0 0 0,0-1 0 0 0,0 0 0 0 0,0-1 0 0 0,0 1 0 0 0,3-5 1 0 0,-4 4-79 0 0,0 1 0 0 0,0-1 0 0 0,0 1 1 0 0,0-1-1 0 0,-1 0 0 0 0,0 0 0 0 0,0 0 1 0 0,0 0-1 0 0,0 1 0 0 0,0-1 0 0 0,-1 0 1 0 0,0-1-1 0 0,1 1 0 0 0,-2 0 1 0 0,1 0-1 0 0,0 0 0 0 0,-1 0 0 0 0,0 0 1 0 0,0 1-1 0 0,0-1 0 0 0,0 0 0 0 0,-1 0 1 0 0,1 0-1 0 0,-1 1 0 0 0,0-1 1 0 0,0 1-1 0 0,0 0 0 0 0,-1-1 0 0 0,-4-4 1 0 0,-38-30-10301 0 0,42 34 6779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11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6425 0 0,'15'41'7142'0'0,"-7"3"-4898"0"0,6 18-1602 0 0,-13-61-647 0 0,-1 1-1 0 0,1-1 1 0 0,0 0 0 0 0,0 0-1 0 0,0 0 1 0 0,-1 0 0 0 0,1 0 0 0 0,0 0-1 0 0,0 0 1 0 0,1 0 0 0 0,-1-1-1 0 0,0 1 1 0 0,0 0 0 0 0,0 0 0 0 0,0-1-1 0 0,1 1 1 0 0,-1-1 0 0 0,0 1 0 0 0,1-1-1 0 0,-1 0 1 0 0,0 0 0 0 0,3 1-1 0 0,38 0-126 0 0,-22 0-413 0 0,-1-1-1858 0 0,-15 0-1010 0 0,-11-2-1515 0 0,1 2 1530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17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96 8130 0 0,'-1'0'121'0'0,"-1"-1"0"0"0,1 0 0 0 0,0 0 0 0 0,0 1 1 0 0,0-1-1 0 0,0 0 0 0 0,-1 0 0 0 0,1 0 0 0 0,0-1 0 0 0,1 1 0 0 0,-1 0 1 0 0,0 0-1 0 0,-1-2 0 0 0,6 1 822 0 0,9 9 225 0 0,-8-3-998 0 0,1 1-1 0 0,-1 0 0 0 0,-1 0 0 0 0,1 0 1 0 0,-1 0-1 0 0,1 1 0 0 0,-2 0 1 0 0,1 0-1 0 0,-1 0 0 0 0,0 0 1 0 0,0 1-1 0 0,4 11 0 0 0,17 34 165 0 0,-24-52-347 0 0,0 1-1 0 0,0-1 0 0 0,1 1 0 0 0,-1-1 0 0 0,0 1 1 0 0,0-1-1 0 0,0 1 0 0 0,1-1 0 0 0,-1 1 0 0 0,0-1 0 0 0,1 0 1 0 0,-1 1-1 0 0,0-1 0 0 0,1 1 0 0 0,-1-1 0 0 0,0 0 1 0 0,1 1-1 0 0,-1-1 0 0 0,1 0 0 0 0,-1 0 0 0 0,1 1 0 0 0,-1-1 1 0 0,1 0-1 0 0,-1 0 0 0 0,0 0 0 0 0,1 0 0 0 0,-1 0 1 0 0,2 1-1 0 0,0-15-584 0 0,-7-22-96 0 0,-9-8 285 0 0,9 30 589 0 0,1 0 1 0 0,0 1-1 0 0,1-1 1 0 0,-3-28 0 0 0,6 41-172 0 0,1 0 0 0 0,-1 0 0 0 0,1 0 0 0 0,-1 0 0 0 0,1 0 0 0 0,-1 0 0 0 0,1 1 0 0 0,0-1 0 0 0,-1 0 0 0 0,1 0 0 0 0,0 1 0 0 0,-1-1 0 0 0,1 1 0 0 0,0-1 0 0 0,0 1 0 0 0,0-1 0 0 0,0 1 0 0 0,0-1 0 0 0,0 1 1 0 0,-1-1-1 0 0,1 1 0 0 0,1 0 0 0 0,31-10-179 0 0,-18 5 49 0 0,-10 3 43 0 0,-2 1 44 0 0,0 0 0 0 0,0-1 0 0 0,-1 1 0 0 0,1 1 0 0 0,0-1 0 0 0,0 0 0 0 0,0 1 0 0 0,0-1 0 0 0,5 1 0 0 0,-7 1 82 0 0,1-1 0 0 0,-1 1 0 0 0,0-1 0 0 0,0 1 0 0 0,0 0 0 0 0,0 0 0 0 0,0 0 0 0 0,0 0 0 0 0,0 0-1 0 0,0 0 1 0 0,0 0 0 0 0,0 0 0 0 0,0 0 0 0 0,0 0 0 0 0,-1 0 0 0 0,1 1 0 0 0,-1-1 0 0 0,1 0 0 0 0,-1 0-1 0 0,1 1 1 0 0,-1-1 0 0 0,0 0 0 0 0,1 1 0 0 0,-1 1 0 0 0,2 5-47 0 0,-1 0 0 0 0,0 0 0 0 0,0 0 0 0 0,-1 1 0 0 0,0-1 0 0 0,0 0 0 0 0,-1 0 0 0 0,0 0 0 0 0,-1 1 0 0 0,1-1 0 0 0,-2-1 0 0 0,-2 10 0 0 0,3-12 18 0 0,0 1-1 0 0,-1-1 1 0 0,0 0 0 0 0,0 0 0 0 0,0 0-1 0 0,0 0 1 0 0,-1 0 0 0 0,0 0 0 0 0,0-1 0 0 0,0 0-1 0 0,0 0 1 0 0,-1 0 0 0 0,1 0 0 0 0,-1-1-1 0 0,0 0 1 0 0,0 0 0 0 0,-9 4 0 0 0,5-3 1420 0 0,20-5-1330 0 0,9 0-201 0 0,-12 2-190 0 0,0 0-1 0 0,0-1 1 0 0,0 0 0 0 0,-1-1-1 0 0,1 0 1 0 0,0 0 0 0 0,0-1-1 0 0,-1 1 1 0 0,9-5 0 0 0,-11 4-258 0 0,-1 0 0 0 0,0 0 0 0 0,0-1 1 0 0,0 0-1 0 0,-1 1 0 0 0,1-1 0 0 0,-1-1 0 0 0,1 1 1 0 0,-1 0-1 0 0,0-1 0 0 0,0 0 0 0 0,-1 0 0 0 0,1 0 1 0 0,-1 0-1 0 0,0 0 0 0 0,3-7 0 0 0,2-6-2182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1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10 10386 0 0,'-1'-1'119'0'0,"0"0"0"0"0,0 0 0 0 0,0 0-1 0 0,-1 0 1 0 0,1 1 0 0 0,0-1 0 0 0,-1 0-1 0 0,1 1 1 0 0,0-1 0 0 0,-1 1 0 0 0,1-1 0 0 0,-1 1-1 0 0,1 0 1 0 0,-1 0 0 0 0,1 0 0 0 0,-1 0 0 0 0,1 0-1 0 0,-1 0 1 0 0,1 0 0 0 0,0 0 0 0 0,-1 0-1 0 0,1 1 1 0 0,-1-1 0 0 0,1 1 0 0 0,-1-1 0 0 0,1 1-1 0 0,-2 0 1 0 0,2 1-54 0 0,0-1 0 0 0,0 1 0 0 0,1-1 0 0 0,-1 1 0 0 0,0-1 0 0 0,0 1 0 0 0,1 0 0 0 0,-1-1 0 0 0,1 1 0 0 0,0 0 0 0 0,-1 0 0 0 0,1-1 0 0 0,0 1 0 0 0,0 0 0 0 0,0 0 0 0 0,0 0 0 0 0,0-1 0 0 0,1 1 0 0 0,-1 0 0 0 0,1 0 0 0 0,0 2 0 0 0,2 14 66 0 0,0 0-1 0 0,-2 0 1 0 0,0 0 0 0 0,-1 0 0 0 0,-1 0 0 0 0,0 0-1 0 0,-2 0 1 0 0,0 0 0 0 0,-1-1 0 0 0,0 1 0 0 0,-2-1-1 0 0,0 0 1 0 0,-15 30 0 0 0,21-47-173 0 0,0 1 0 0 0,0-1 0 0 0,0 1 0 0 0,-1-1 1 0 0,1 0-1 0 0,0 1 0 0 0,0-1 0 0 0,0 1 0 0 0,-1-1 0 0 0,1 1 0 0 0,0-1 0 0 0,0 1 1 0 0,-1-1-1 0 0,1 0 0 0 0,0 1 0 0 0,-1-1 0 0 0,1 0 0 0 0,0 1 0 0 0,-1-1 0 0 0,1 0 1 0 0,-1 1-1 0 0,1-1 0 0 0,-1 0 0 0 0,1 0 0 0 0,0 0 0 0 0,-1 1 0 0 0,1-1 0 0 0,-1 0 1 0 0,1 0-1 0 0,-1 0 0 0 0,1 0 0 0 0,-1 0 0 0 0,1 0 0 0 0,-1 0 0 0 0,1 0 1 0 0,-2 0-1 0 0,-3-19-1829 0 0,7-30-89 0 0,-2 47 1952 0 0,0 0-1 0 0,1 0 1 0 0,-1 0-1 0 0,1-1 1 0 0,-1 1 0 0 0,1 0-1 0 0,0 0 1 0 0,0 0-1 0 0,0 0 1 0 0,0 0 0 0 0,0 1-1 0 0,0-1 1 0 0,0 0-1 0 0,1 0 1 0 0,-1 1 0 0 0,1-1-1 0 0,-1 1 1 0 0,1-1-1 0 0,-1 1 1 0 0,1-1-1 0 0,0 1 1 0 0,0 0 0 0 0,2-1-1 0 0,1 1 169 0 0,0 0 0 0 0,0 0 0 0 0,1 1-1 0 0,-1 0 1 0 0,0 0 0 0 0,0 0 0 0 0,0 1 0 0 0,6 1-1 0 0,1-1 29 0 0,36 3-40 0 0,-36-5-174 0 0,1 2 0 0 0,-1-1 1 0 0,0 2-1 0 0,0-1 0 0 0,-1 2 1 0 0,1 0-1 0 0,0 0 0 0 0,-1 1 1 0 0,17 7-1 0 0,-28-10-77 0 0,1-1 0 0 0,-1 0 1 0 0,0 0-1 0 0,1 0 0 0 0,-1 0 0 0 0,0 0 0 0 0,1 1 0 0 0,-1-1 0 0 0,0 0 1 0 0,0 0-1 0 0,1 1 0 0 0,-1-1 0 0 0,0 0 0 0 0,0 0 0 0 0,1 1 1 0 0,-1-1-1 0 0,0 0 0 0 0,0 1 0 0 0,0-1 0 0 0,0 0 0 0 0,1 1 1 0 0,-1-1-1 0 0,0 0 0 0 0,0 1 0 0 0,0-1 0 0 0,0 0 0 0 0,0 1 0 0 0,0-1 1 0 0,0 0-1 0 0,0 1 0 0 0,0-1 0 0 0,0 0 0 0 0,0 1 0 0 0,0-1 1 0 0,0 0-1 0 0,0 1 0 0 0,0-1 0 0 0,0 0 0 0 0,-1 1 0 0 0,1-1 0 0 0,0 0 1 0 0,0 1-1 0 0,0-1 0 0 0,-1 1 0 0 0,-13 6-4466 0 0,4-4 1882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18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30 5185 0 0,'-9'5'1498'0'0,"4"-3"-875"0"0,1 0 0 0 0,-1 0-1 0 0,0 0 1 0 0,0 0 0 0 0,1-1 0 0 0,-1 1-1 0 0,0-1 1 0 0,0-1 0 0 0,0 1 0 0 0,0-1 0 0 0,-8 0-1 0 0,19-2 658 0 0,9 3-1017 0 0,8 8-12 0 0,-10-4-173 0 0,2 1 1 0 0,-1-2-1 0 0,20 5 1 0 0,-28-9-104 0 0,0 1 0 0 0,0-1 0 0 0,0 0 0 0 0,0 0 0 0 0,0-1 0 0 0,0 1 0 0 0,0-1 0 0 0,0-1 0 0 0,-1 1 0 0 0,1-1 0 0 0,0 0 0 0 0,5-3 0 0 0,-1 0-111 0 0,-1 1-1 0 0,1-1 1 0 0,-1-1 0 0 0,0 0-1 0 0,-1 0 1 0 0,1-1-1 0 0,-1 0 1 0 0,13-16-1 0 0,-62 29 88 0 0,39-4 152 0 0,-1-1 1 0 0,1 1-1 0 0,-1 0 0 0 0,1 0 1 0 0,0 0-1 0 0,0 0 0 0 0,0 0 1 0 0,0 1-1 0 0,1-1 0 0 0,-1 0 1 0 0,0 1-1 0 0,1 0 1 0 0,0-1-1 0 0,-1 1 0 0 0,1 0 1 0 0,0-1-1 0 0,1 1 0 0 0,-1 0 1 0 0,0 0-1 0 0,1 0 0 0 0,0 0 1 0 0,-1 0-1 0 0,1 3 1 0 0,0 3-91 0 0,-1 0 0 0 0,2 0 0 0 0,-1 0 0 0 0,1 0 0 0 0,0 0 0 0 0,4 13 0 0 0,-4-21-111 0 0,-1 0 0 0 0,1 0 0 0 0,-1 1 0 0 0,1-1 0 0 0,-1 0 0 0 0,1 0 0 0 0,0 0 0 0 0,0 0 0 0 0,0 0-1 0 0,0 0 1 0 0,-1 0 0 0 0,1 0 0 0 0,0-1 0 0 0,1 1 0 0 0,-1 0 0 0 0,0-1 0 0 0,0 1 0 0 0,0 0 0 0 0,0-1-1 0 0,0 1 1 0 0,1-1 0 0 0,1 1 0 0 0,0-1-563 0 0,0 1-1 0 0,0-1 1 0 0,0 0-1 0 0,-1 0 1 0 0,1 0-1 0 0,0-1 1 0 0,0 1-1 0 0,0-1 1 0 0,4 0-1 0 0,8-5-4852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52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17 5281 0 0,'-27'1'3410'0'0,"12"1"-903"0"0,25-8 492 0 0,16-6-2986 0 0,-22 11-2 0 0,-1 1 1 0 0,1 0 0 0 0,-1 0-1 0 0,1 0 1 0 0,-1 0-1 0 0,1 1 1 0 0,-1 0 0 0 0,1-1-1 0 0,-1 1 1 0 0,0 0-1 0 0,1 1 1 0 0,-1-1 0 0 0,0 1-1 0 0,0-1 1 0 0,0 1-1 0 0,0 0 1 0 0,4 3 0 0 0,-3-1 1 0 0,0 0 0 0 0,0 1 0 0 0,0 0 0 0 0,0-1 1 0 0,-1 1-1 0 0,1 1 0 0 0,-1-1 0 0 0,-1 0 0 0 0,4 9 1 0 0,-1 1 111 0 0,0 1 0 0 0,-1 0 1 0 0,-1 0-1 0 0,-1 1 1 0 0,0-1-1 0 0,-1 26 1 0 0,-4 13 177 0 0,1 37-2224 0 0,4-84-2176 0 0,2-15 399 0 0,2-11 341 0 0,-2 3 1066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53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17 3737 0 0,'0'-1'190'0'0,"0"0"0"0"0,0 1 0 0 0,1-1 0 0 0,-1 0 0 0 0,0 1 0 0 0,0-1 0 0 0,0 0 0 0 0,-1 1 0 0 0,1-1 0 0 0,0 0 0 0 0,0 1-1 0 0,0-1 1 0 0,0 0 0 0 0,-1 1 0 0 0,1-1 0 0 0,0 1 0 0 0,0-1 0 0 0,-1 0 0 0 0,1 1 0 0 0,-1-1 0 0 0,1 1 0 0 0,0-1 0 0 0,-1 1 0 0 0,0-1 0 0 0,-5 16 2411 0 0,-1 29-1283 0 0,5-22-1255 0 0,-2 15-765 0 0,3 76 0 0 0,3-136-3968 0 0,-1 21 4714 0 0,0-1 1 0 0,0 0-1 0 0,0 0 1 0 0,0 1-1 0 0,0-1 0 0 0,0 1 1 0 0,1-1-1 0 0,-1 1 1 0 0,1-1-1 0 0,0 1 1 0 0,0 0-1 0 0,0 0 0 0 0,0 0 1 0 0,0 0-1 0 0,0 0 1 0 0,1 0-1 0 0,-1 1 0 0 0,1-1 1 0 0,-1 1-1 0 0,1 0 1 0 0,-1-1-1 0 0,1 1 0 0 0,0 0 1 0 0,4 0-1 0 0,-3-1-142 0 0,0 1-1 0 0,0-1 1 0 0,0 1-1 0 0,-1-1 0 0 0,1 0 1 0 0,-1 0-1 0 0,1-1 1 0 0,-1 1-1 0 0,0-1 0 0 0,0 0 1 0 0,0 0-1 0 0,0 0 1 0 0,0 0-1 0 0,-1 0 0 0 0,1-1 1 0 0,2-4-1 0 0,-1 1 19 0 0,0-1-1 0 0,0 0 1 0 0,0 0-1 0 0,-1-1 1 0 0,0 1 0 0 0,2-16-1 0 0,-4 14 1285 0 0,-5 11 1660 0 0,-3 15 494 0 0,-2 80-963 0 0,8-65-2528 0 0,-2 0 1 0 0,-11 50-1 0 0,9-72-5004 0 0,-6-21-2420 0 0,7 9 5899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57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24 4641 0 0,'-1'-1'118'0'0,"1"1"0"0"0,-1 0 0 0 0,1-1 0 0 0,0 1 0 0 0,-1 0 0 0 0,1 0 0 0 0,-1 0 0 0 0,1 0 1 0 0,-1-1-1 0 0,1 1 0 0 0,-1 0 0 0 0,1 0 0 0 0,-1 0 0 0 0,1 0 0 0 0,-1 0 0 0 0,1 0 0 0 0,-1 0 0 0 0,1 0 0 0 0,-1 0 0 0 0,1 0 0 0 0,0 0 0 0 0,-1 1 0 0 0,1-1 0 0 0,-1 0 0 0 0,1 0 0 0 0,-1 0 1 0 0,1 1-1 0 0,-1-1 0 0 0,1 0 0 0 0,0 0 0 0 0,-1 1 0 0 0,1-1 0 0 0,0 0 0 0 0,-1 1 0 0 0,1-1 0 0 0,0 0 0 0 0,-1 1 0 0 0,1-1 0 0 0,0 1 0 0 0,0-1 0 0 0,-1 1 0 0 0,1-1 0 0 0,0 0 1 0 0,0 1-1 0 0,0 0 0 0 0,-1 5 2279 0 0,6-13 1924 0 0,-5 6-4141 0 0,1 0 0 0 0,-1 1-1 0 0,1-1 1 0 0,0 1 0 0 0,-1-1-1 0 0,1 0 1 0 0,0 1 0 0 0,-1 0-1 0 0,1-1 1 0 0,0 1 0 0 0,0-1-1 0 0,0 1 1 0 0,-1 0 0 0 0,1-1-1 0 0,0 1 1 0 0,0 0 0 0 0,0 0-1 0 0,0 0 1 0 0,0 0 0 0 0,1 0-1 0 0,26-1-392 0 0,-11 1 354 0 0,17-8-132 0 0,-29 6 5 0 0,0 0 0 0 0,0 0 0 0 0,-1 1-1 0 0,1 0 1 0 0,0 0 0 0 0,0 0 0 0 0,0 0 0 0 0,0 1 0 0 0,0 0 0 0 0,0 0 0 0 0,0 0 0 0 0,0 1 0 0 0,9 2 0 0 0,-11-1 34 0 0,-1 0 0 0 0,0 0 1 0 0,0 1-1 0 0,0-1 0 0 0,0 1 0 0 0,-1 0 0 0 0,1-1 0 0 0,-1 1 1 0 0,1 0-1 0 0,-1 0 0 0 0,0 0 0 0 0,0 0 0 0 0,0 0 1 0 0,-1 0-1 0 0,1 0 0 0 0,-1 0 0 0 0,1 5 0 0 0,-1-3-26 0 0,1 0 1 0 0,0-1-1 0 0,0 1 0 0 0,0 0 0 0 0,1-1 0 0 0,0 0 0 0 0,4 9 0 0 0,-3-8-77 0 0,0 0 0 0 0,-1 0 0 0 0,1 0 0 0 0,-1 1 0 0 0,0-1 0 0 0,1 8-1 0 0,5 10-2542 0 0,3-3-4656 0 0,-24-35-79 0 0,9 6 4253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4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 5369 0 0,'-1'1'287'0'0,"0"-1"0"0"0,0 1 1 0 0,0-1-1 0 0,0 1 0 0 0,0-1 0 0 0,0 1 0 0 0,0-1 1 0 0,0 1-1 0 0,1 0 0 0 0,-1-1 0 0 0,0 1 0 0 0,0 0 0 0 0,0 0 1 0 0,1 0-1 0 0,-1 0 0 0 0,1 0 0 0 0,-1 0 0 0 0,0 0 0 0 0,1 0 1 0 0,-1 1-1 0 0,1-1-139 0 0,0 0 0 0 0,0-1 1 0 0,1 1-1 0 0,-1 0 1 0 0,0-1-1 0 0,0 1 0 0 0,1 0 1 0 0,-1-1-1 0 0,0 1 0 0 0,1-1 1 0 0,-1 1-1 0 0,0 0 0 0 0,1-1 1 0 0,-1 1-1 0 0,1-1 0 0 0,-1 1 1 0 0,1-1-1 0 0,-1 1 0 0 0,1-1 1 0 0,0 0-1 0 0,-1 1 0 0 0,2 0 1 0 0,2 1 97 0 0,0 0 0 0 0,0-1 0 0 0,0 1-1 0 0,0-1 1 0 0,1 0 0 0 0,-1 0 0 0 0,0 0 0 0 0,9 0 0 0 0,-4-3-296 0 0,1 1-1 0 0,-1-1 1 0 0,1-1-1 0 0,-1 1 1 0 0,0-2-1 0 0,0 1 1 0 0,0-1-1 0 0,-1-1 1 0 0,1 1 0 0 0,11-10-1 0 0,-20 13 46 0 0,1 1-1 0 0,-1 0 0 0 0,0 0 1 0 0,1 0-1 0 0,-1-1 0 0 0,1 1 1 0 0,-1 0-1 0 0,1 0 0 0 0,-1 0 1 0 0,1 0-1 0 0,-1 0 0 0 0,0 0 1 0 0,1 0-1 0 0,-1 0 0 0 0,1 0 1 0 0,-1 0-1 0 0,1 0 1 0 0,-1 0-1 0 0,1 0 0 0 0,-1 0 1 0 0,0 0-1 0 0,1 1 0 0 0,-1-1 1 0 0,1 0-1 0 0,-1 0 0 0 0,1 0 1 0 0,-1 1-1 0 0,0-1 0 0 0,1 0 1 0 0,-1 1-1 0 0,0-1 0 0 0,1 0 1 0 0,-1 1-1 0 0,0-1 1 0 0,0 0-1 0 0,1 1 0 0 0,-1-1 1 0 0,0 0-1 0 0,0 1 0 0 0,1-1 1 0 0,-1 1-1 0 0,0-1 0 0 0,0 1 1 0 0,0-1-1 0 0,0 0 0 0 0,0 1 1 0 0,0-1-1 0 0,0 1 0 0 0,0-1 1 0 0,0 1-1 0 0,0-1 1 0 0,0 1-1 0 0,3 35 1062 0 0,-3-22-793 0 0,1-6-251 0 0,0 0-1 0 0,1-1 0 0 0,0 1 0 0 0,1-1 0 0 0,-1 1 0 0 0,1-1 1 0 0,0 0-1 0 0,8 12 0 0 0,-8-16-610 0 0,0 1 0 0 0,0 0 0 0 0,0-1 1 0 0,0 1-1 0 0,1-1 0 0 0,0 0 0 0 0,-1 0 0 0 0,1-1 0 0 0,0 1 1 0 0,4 1-1 0 0,-8-4 524 0 0,0 0 0 0 0,0 0 0 0 0,0 0 0 0 0,0-1 1 0 0,0 1-1 0 0,0 0 0 0 0,0 0 0 0 0,0 0 0 0 0,0-1 0 0 0,0 1 1 0 0,0 0-1 0 0,0 0 0 0 0,0 0 0 0 0,0 0 0 0 0,0-1 0 0 0,0 1 1 0 0,0 0-1 0 0,0 0 0 0 0,0 0 0 0 0,0-1 0 0 0,0 1 0 0 0,0 0 1 0 0,0 0-1 0 0,0 0 0 0 0,0 0 0 0 0,1-1 0 0 0,-1 1 0 0 0,0 0 1 0 0,0 0-1 0 0,0 0 0 0 0,0 0 0 0 0,0 0 0 0 0,0-1 0 0 0,1 1 1 0 0,-1 0-1 0 0,0 0 0 0 0,0 0 0 0 0,0 0 0 0 0,0 0 0 0 0,1 0 1 0 0,-1 0-1 0 0,0 0 0 0 0,0 0 0 0 0,0 0 0 0 0,1 0 0 0 0,-1-1 1 0 0,0 1-1 0 0,0 0 0 0 0,0 0 0 0 0,1 0 0 0 0,-1 1 0 0 0,0-1 1 0 0,0 0-1 0 0,0 0 0 0 0,0 0 0 0 0,1 0 0 0 0,-1 0 0 0 0,0 0 1 0 0,0 0-1 0 0,1 0 0 0 0,-2-5-1220 0 0,6 1-2377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58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47 6009 0 0,'-5'-8'6580'0'0,"5"-9"-3566"0"0,0 17-2954 0 0,0-1 1 0 0,0 0-1 0 0,1 0 1 0 0,-1 0-1 0 0,0 0 0 0 0,0 0 1 0 0,0 0-1 0 0,1 0 1 0 0,-1 0-1 0 0,1 0 0 0 0,-1 1 1 0 0,0-1-1 0 0,1 0 1 0 0,-1 0-1 0 0,1 0 0 0 0,0 1 1 0 0,-1-1-1 0 0,1 0 1 0 0,0 1-1 0 0,-1-1 0 0 0,1 0 1 0 0,0 1-1 0 0,0-1 1 0 0,0 1-1 0 0,-1-1 1 0 0,1 1-1 0 0,0 0 0 0 0,0-1 1 0 0,0 1-1 0 0,0 0 1 0 0,0 0-1 0 0,0-1 0 0 0,0 1 1 0 0,1 0-1 0 0,17 4-29 0 0,-1 1 0 0 0,0 1-1 0 0,-1 1 1 0 0,28 13 0 0 0,-5-2-476 0 0,-8-2-2936 0 0,-31-15 2926 0 0,1 0 0 0 0,-1 0 0 0 0,1 0 0 0 0,-1 0 0 0 0,1 0 0 0 0,-1 0-1 0 0,0 0 1 0 0,0 0 0 0 0,1 1 0 0 0,-1-1 0 0 0,0 0 0 0 0,0 1 0 0 0,0-1 0 0 0,0 1 0 0 0,-1-1-1 0 0,1 1 1 0 0,1 2 0 0 0,-2-3 330 0 0,-1 0 0 0 0,1-1 0 0 0,0 1 0 0 0,0 0 1 0 0,0-1-1 0 0,-1 1 0 0 0,1-1 0 0 0,-1 1 0 0 0,1 0 0 0 0,0-1 0 0 0,-1 1 0 0 0,1-1 0 0 0,-1 1 0 0 0,1-1 0 0 0,-1 1 0 0 0,1-1 0 0 0,-1 1 0 0 0,0-1 0 0 0,1 0 0 0 0,-1 1 0 0 0,1-1 0 0 0,-2 1 1 0 0,-4 2-397 0 0,0 5-1074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58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35 1792 0 0,'-2'1'-296'0'0,"-11"6"910"0"0,-9 1 6185 0 0,22-8-6535 0 0,-1 0-1 0 0,1 0 1 0 0,-1 0 0 0 0,1 0-1 0 0,-1 0 1 0 0,1 0-1 0 0,-1 0 1 0 0,1 0 0 0 0,-1 0-1 0 0,1 0 1 0 0,-1 0 0 0 0,1 0-1 0 0,0-1 1 0 0,-1 1 0 0 0,1 0-1 0 0,-1 0 1 0 0,1 0-1 0 0,-1-1 1 0 0,1 1 0 0 0,0 0-1 0 0,-1 0 1 0 0,1-1 0 0 0,-1 1-1 0 0,1 0 1 0 0,-1-1 0 0 0,1-1-23 0 0,0 1 0 0 0,-1 0 1 0 0,1 0-1 0 0,0 0 0 0 0,0-1 1 0 0,-1 1-1 0 0,1 0 1 0 0,0 0-1 0 0,1-1 0 0 0,-1 1 1 0 0,0 0-1 0 0,0 0 0 0 0,0-1 1 0 0,1 1-1 0 0,0-1 1 0 0,-1 0-212 0 0,1 0 0 0 0,0 1 0 0 0,-1-1 0 0 0,1 1 0 0 0,0 0 0 0 0,0-1 0 0 0,0 1 1 0 0,1 0-1 0 0,-1-1 0 0 0,0 1 0 0 0,0 0 0 0 0,1 0 0 0 0,-1 0 0 0 0,0 0 0 0 0,1 0 1 0 0,-1 0-1 0 0,1 1 0 0 0,-1-1 0 0 0,1 0 0 0 0,0 1 0 0 0,-1-1 0 0 0,1 1 0 0 0,0 0 1 0 0,-1-1-1 0 0,1 1 0 0 0,0 0 0 0 0,-1 0 0 0 0,1 0 0 0 0,0 0 0 0 0,-1 0 0 0 0,1 1 1 0 0,0-1-1 0 0,-1 0 0 0 0,1 1 0 0 0,0-1 0 0 0,1 2 0 0 0,1-1-40 0 0,0 0-1 0 0,0 0 1 0 0,0 1-1 0 0,0-1 0 0 0,0 1 1 0 0,-1 0-1 0 0,1 0 1 0 0,0 1-1 0 0,-1-1 1 0 0,0 1-1 0 0,1 0 1 0 0,-1-1-1 0 0,5 8 0 0 0,-8-9 34 0 0,1 0 0 0 0,-1 0-1 0 0,1 0 1 0 0,-1 0-1 0 0,0 0 1 0 0,0 0-1 0 0,1 1 1 0 0,-1-1 0 0 0,0 0-1 0 0,0 0 1 0 0,0 0-1 0 0,0 0 1 0 0,-1 1 0 0 0,1-1-1 0 0,0 0 1 0 0,0 0-1 0 0,-1 0 1 0 0,1 0-1 0 0,0 0 1 0 0,-1 0 0 0 0,1 0-1 0 0,-1 0 1 0 0,0 0-1 0 0,1 0 1 0 0,-1 0-1 0 0,-1 2 1 0 0,-28 25 426 0 0,9-9-291 0 0,14-10-97 0 0,3-5-82 0 0,0 0 0 0 0,0 0 0 0 0,1 0 0 0 0,-1 1-1 0 0,1 0 1 0 0,1-1 0 0 0,-1 1 0 0 0,0 0 0 0 0,1 1 0 0 0,0-1 0 0 0,1 0-1 0 0,-3 7 1 0 0,6-14-85 0 0,0 0 0 0 0,0 0 0 0 0,1 0 0 0 0,-1 0 0 0 0,0 0 0 0 0,1 1 0 0 0,-1-1 0 0 0,1 1 0 0 0,-1-1 1 0 0,1 1-1 0 0,0 0 0 0 0,-1 0 0 0 0,1 0 0 0 0,4 0 0 0 0,-3 0 39 0 0,0 1 1 0 0,-1 0 0 0 0,1 0 0 0 0,0 0-1 0 0,0 1 1 0 0,0-1 0 0 0,0 1 0 0 0,-1 0-1 0 0,1 0 1 0 0,0 0 0 0 0,-1 1 0 0 0,6 2-1 0 0,44 30-737 0 0,-43-27-760 0 0,0 0-1 0 0,0 0 0 0 0,17 7 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59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4209 0 0,'14'6'8776'0'0,"17"-5"-5721"0"0,-26-2-3081 0 0,0 1 0 0 0,1 0 0 0 0,-1 0 0 0 0,0 0 0 0 0,0 1 0 0 0,0 0 0 0 0,0 0 0 0 0,6 2 0 0 0,-11-3-40 0 0,1 0 0 0 0,-1 1-1 0 0,0-1 1 0 0,1 0 0 0 0,-1 0-1 0 0,1 0 1 0 0,-1 1 0 0 0,1-1 0 0 0,-1 0-1 0 0,1 0 1 0 0,-1 0 0 0 0,1 0 0 0 0,-1 0-1 0 0,1 0 1 0 0,-1 0 0 0 0,1 0 0 0 0,-1 0-1 0 0,1 0 1 0 0,-1 0 0 0 0,1 0-1 0 0,-1-1 1 0 0,1 1 0 0 0,-1 0 0 0 0,0 0-1 0 0,1 0 1 0 0,-1-1 0 0 0,1 1 0 0 0,-1 0-1 0 0,1 0 1 0 0,-1-1 0 0 0,0 1 0 0 0,1-1-1 0 0,-1 1 1 0 0,0 0 0 0 0,1-1 0 0 0,-1 1-1 0 0,0 0 1 0 0,1-2 0 0 0,3-24-1126 0 0,-5 17 1393 0 0,1 1 0 0 0,-2-1-1 0 0,1 0 1 0 0,-4-10-1 0 0,3 34 4555 0 0,6 84-2131 0 0,1-61-2080 0 0,12 63-1398 0 0,-17-101 654 0 0,0 1 1 0 0,0-1 0 0 0,0 1 0 0 0,0-1 0 0 0,0 1 0 0 0,1-1 0 0 0,-1 1-1 0 0,0-1 1 0 0,0 1 0 0 0,0-1 0 0 0,0 1 0 0 0,1-1 0 0 0,-1 1-1 0 0,0-1 1 0 0,0 1 0 0 0,1-1 0 0 0,-1 1 0 0 0,0-1 0 0 0,1 0 0 0 0,-1 1-1 0 0,0-1 1 0 0,1 0 0 0 0,-1 1 0 0 0,1-1 0 0 0,-1 0 0 0 0,0 1-1 0 0,1-1 1 0 0,-1 0 0 0 0,2 1 0 0 0,6-14-4323 0 0,3-28 416 0 0,-11 40 4090 0 0,17-103-2609 0 0,-5 30 8898 0 0,-7 57-717 0 0,0 28-1704 0 0,1 30-1208 0 0,-5-40-2694 0 0,23 249-406 0 0,-15-157-4931 0 0,-9-92 5294 0 0,0-1 0 0 0,0 0 0 0 0,0 0 1 0 0,0 0-1 0 0,1 1 0 0 0,-1-1 0 0 0,0 0 0 0 0,0 0 0 0 0,0 0 0 0 0,0 1 1 0 0,0-1-1 0 0,0 0 0 0 0,0 0 0 0 0,0 1 0 0 0,0-1 0 0 0,0 0 1 0 0,0 0-1 0 0,0 1 0 0 0,0-1 0 0 0,0 0 0 0 0,0 0 0 0 0,0 1 0 0 0,0-1 1 0 0,0 0-1 0 0,0 0 0 0 0,0 0 0 0 0,0 1 0 0 0,0-1 0 0 0,-1 0 1 0 0,1 0-1 0 0,0 1 0 0 0,0-1 0 0 0,0 0 0 0 0,0 0 0 0 0,0 0 0 0 0,-1 0 1 0 0,1 1-1 0 0,0-1 0 0 0,0 0 0 0 0,0 0 0 0 0,-1 0 0 0 0,1 0 0 0 0,0 0 1 0 0,0 0-1 0 0,0 1 0 0 0,-1-1 0 0 0,1 0 0 0 0,0 0 0 0 0,0 0 1 0 0,-1 0-1 0 0,-8-8-3401 0 0,6 5 2889 0 0,-3-2-3995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8:42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98 9450 0 0,'-4'-5'6742'0'0,"1"-9"-4229"0"0,3-13-627 0 0,-1 25-1763 0 0,1 0 1 0 0,0 0-1 0 0,1 0 0 0 0,-1-1 0 0 0,0 1 0 0 0,0 0 1 0 0,1 0-1 0 0,0 0 0 0 0,-1 0 0 0 0,1 0 0 0 0,0 0 1 0 0,0 0-1 0 0,0 0 0 0 0,0 0 0 0 0,0 0 0 0 0,0 1 1 0 0,1-1-1 0 0,-1 0 0 0 0,1 1 0 0 0,-1-1 1 0 0,1 1-1 0 0,-1 0 0 0 0,3-2 0 0 0,-1 2-32 0 0,1 0-1 0 0,-1 0 1 0 0,1 0-1 0 0,0 0 0 0 0,-1 1 1 0 0,1-1-1 0 0,-1 1 1 0 0,1 0-1 0 0,0 0 1 0 0,-1 1-1 0 0,1-1 1 0 0,0 1-1 0 0,4 1 1 0 0,138 37 489 0 0,-86-21-525 0 0,80 13-1 0 0,-29-20 164 0 0,0-6-1 0 0,114-8 0 0 0,-15-1 443 0 0,162 0-64 0 0,66 1-371 0 0,-418 3-219 0 0,-1 1 1 0 0,1 1-1 0 0,-1 0 0 0 0,23 7 1 0 0,7 11-6301 0 0,-6 5-6858 0 0,-30-17 7634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27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4 5729 0 0,'-31'9'3252'0'0,"15"-2"159"0"0,22-12-336 0 0,-5 3-2983 0 0,0 1 0 0 0,0 0-1 0 0,0 0 1 0 0,0 0-1 0 0,1 0 1 0 0,-1 0 0 0 0,0 0-1 0 0,1 0 1 0 0,-1 1-1 0 0,1-1 1 0 0,-1 0 0 0 0,4 0-1 0 0,12 0-39 0 0,1 0-1 0 0,-1 2 1 0 0,1 0-1 0 0,-1 1 1 0 0,24 5 0 0 0,20 3-134 0 0,-38-9-157 0 0,23 4-1245 0 0,-21 4-2687 0 0,-24-9 4081 0 0,-1 0 0 0 0,0 0 0 0 0,0 0 1 0 0,1 0-1 0 0,-1 1 0 0 0,0-1 0 0 0,1 0 1 0 0,-1 0-1 0 0,0 0 0 0 0,0 0 0 0 0,1 1 0 0 0,-1-1 1 0 0,0 0-1 0 0,0 0 0 0 0,1 1 0 0 0,-1-1 1 0 0,0 0-1 0 0,0 0 0 0 0,0 1 0 0 0,0-1 1 0 0,1 0-1 0 0,-1 0 0 0 0,0 1 0 0 0,0-1 0 0 0,0 0 1 0 0,0 1-1 0 0,0-1 0 0 0,0 0 0 0 0,0 1 1 0 0,0-1-1 0 0,0 0 0 0 0,0 1 0 0 0,0-1 1 0 0,0 0-1 0 0,0 1 0 0 0,0-1 0 0 0,0 0 1 0 0,0 0-1 0 0,0 1 0 0 0,0-1 0 0 0,0 0 0 0 0,-1 1 1 0 0,1-1-1 0 0,0 0 0 0 0,0 0 0 0 0,0 1 1 0 0,0-1-1 0 0,-1 0 0 0 0,1 0 0 0 0,0 1 1 0 0,0-1-1 0 0,-1 0 0 0 0,1 0 0 0 0,0 0 0 0 0,0 1 1 0 0,-1-1-1 0 0,1 0 0 0 0,0 0 0 0 0,0 0 1 0 0,-1 0-1 0 0,1 0 0 0 0,0 0 0 0 0,-1 0 1 0 0,0 1-1 0 0,-19 4-1637 0 0,7-3-471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28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20 3961 0 0,'-3'6'887'0'0,"1"-3"-606"0"0,0 0 0 0 0,1 0 1 0 0,-1 0-1 0 0,1 0 1 0 0,0 0-1 0 0,0 0 0 0 0,0 0 1 0 0,0 0-1 0 0,0 0 1 0 0,1 1-1 0 0,0-1 0 0 0,-1 0 1 0 0,2 7-1 0 0,3-12 236 0 0,0 1 0 0 0,0-1 0 0 0,-1-1 0 0 0,1 1-1 0 0,0 0 1 0 0,4-5 0 0 0,-3 4-122 0 0,4-3-196 0 0,1 1 0 0 0,0 0 0 0 0,0 1-1 0 0,0 0 1 0 0,1 1 0 0 0,-1 0 0 0 0,20-3 0 0 0,-26 5-145 0 0,-1 1 0 0 0,1-1 0 0 0,0 1 0 0 0,0 0 1 0 0,0 0-1 0 0,0 0 0 0 0,0 1 0 0 0,0-1 0 0 0,-1 1 0 0 0,1 0 1 0 0,0 0-1 0 0,0 0 0 0 0,-1 0 0 0 0,1 1 0 0 0,-1 0 0 0 0,1 0 0 0 0,-1 0 1 0 0,0 0-1 0 0,0 0 0 0 0,0 0 0 0 0,0 1 0 0 0,0 0 0 0 0,0-1 1 0 0,4 7-1 0 0,-6-8-43 0 0,-1 0 1 0 0,1 0 0 0 0,-1 0 0 0 0,0-1-1 0 0,0 1 1 0 0,1 0 0 0 0,-1 0 0 0 0,0 0-1 0 0,0 0 1 0 0,0 0 0 0 0,0 0 0 0 0,0-1-1 0 0,0 1 1 0 0,0 0 0 0 0,0 0 0 0 0,0 0-1 0 0,0 0 1 0 0,0 0 0 0 0,-1 0 0 0 0,1-1-1 0 0,0 1 1 0 0,-1 0 0 0 0,1 0 0 0 0,-1 0-1 0 0,1-1 1 0 0,-1 1 0 0 0,1 0 0 0 0,-1 0-1 0 0,1-1 1 0 0,-1 1 0 0 0,0-1 0 0 0,0 2-1 0 0,-32 20 136 0 0,29-21-152 0 0,1 1-1 0 0,-1 0 0 0 0,1 0 1 0 0,-1 1-1 0 0,1-1 0 0 0,0 1 1 0 0,-4 4-1 0 0,6-4 12 0 0,0-1 0 0 0,0 1-1 0 0,0 0 1 0 0,1 0 0 0 0,0 0-1 0 0,-1 0 1 0 0,1-1 0 0 0,0 1-1 0 0,0 0 1 0 0,1 0 0 0 0,-1 0 0 0 0,1 0-1 0 0,-1 0 1 0 0,1-1 0 0 0,0 1-1 0 0,0 0 1 0 0,0-1 0 0 0,0 1-1 0 0,0 0 1 0 0,1-1 0 0 0,-1 1-1 0 0,1-1 1 0 0,2 3 0 0 0,0 0-20 0 0,-1 0 1 0 0,0-1 0 0 0,1 0-1 0 0,0 1 1 0 0,0-1-1 0 0,1-1 1 0 0,-1 1 0 0 0,1-1-1 0 0,-1 1 1 0 0,1-1 0 0 0,6 2-1 0 0,-10-4 8 0 0,1-1-1 0 0,-1 0 1 0 0,0 1 0 0 0,1-1 0 0 0,-1 0-1 0 0,1 0 1 0 0,-1 0 0 0 0,0 0-1 0 0,1 0 1 0 0,-1 0 0 0 0,1 0-1 0 0,-1 0 1 0 0,0-1 0 0 0,1 1-1 0 0,-1 0 1 0 0,0-1 0 0 0,1 1-1 0 0,-1-1 1 0 0,0 0 0 0 0,0 1 0 0 0,1-1-1 0 0,1-2 1 0 0,-1 1-1 0 0,0 0 0 0 0,0-1 0 0 0,0 1 0 0 0,0-1 0 0 0,0 0 0 0 0,0 1 0 0 0,-1-1 0 0 0,0 0 0 0 0,3-6 0 0 0,-2 2 1 0 0,0 0 1 0 0,0 0 0 0 0,-1-1 0 0 0,0 1 0 0 0,0 0 0 0 0,-1-1 0 0 0,0 1 0 0 0,-1-11 0 0 0,0 13-120 0 0,-1-1 1 0 0,1 1-1 0 0,-1 0 0 0 0,0 0 1 0 0,0 0-1 0 0,0 0 1 0 0,-1 0-1 0 0,0 1 0 0 0,0-1 1 0 0,0 1-1 0 0,0-1 1 0 0,-1 1-1 0 0,-7-6 0 0 0,6 6-619 0 0,0 0 0 0 0,0 0-1 0 0,-1 1 1 0 0,0 0 0 0 0,0 0-1 0 0,-11-4 1 0 0,40 0-1564 0 0,29-10 7626 0 0,-33 15-5447 0 0,-13 1 172 0 0,0 2 1 0 0,-1-1 0 0 0,1 1-1 0 0,-1-1 1 0 0,1 2 0 0 0,-1-1 0 0 0,1 0-1 0 0,-1 1 1 0 0,0 0 0 0 0,0 1-1 0 0,0-1 1 0 0,0 1 0 0 0,5 3 0 0 0,-10-5-141 0 0,0 0 0 0 0,0-1 0 0 0,1 1 1 0 0,-1 0-1 0 0,0 0 0 0 0,0 0 0 0 0,0-1 1 0 0,-1 1-1 0 0,1 0 0 0 0,0 0 1 0 0,0-1-1 0 0,0 1 0 0 0,-1 0 0 0 0,1 0 1 0 0,0-1-1 0 0,-1 1 0 0 0,1 0 0 0 0,0-1 1 0 0,-1 1-1 0 0,1 0 0 0 0,-1-1 0 0 0,1 1 1 0 0,-1-1-1 0 0,1 1 0 0 0,-1-1 0 0 0,0 1 1 0 0,-20 20-1485 0 0,17-17 1194 0 0,-11 10-503 0 0,10-11 899 0 0,0 1-1 0 0,1 0 0 0 0,0 0 0 0 0,0 1 0 0 0,0-1 1 0 0,-4 7-1 0 0,66-20 3090 0 0,-34 6-3329 0 0,-17 3-759 0 0,0-1 0 0 0,0 0-1 0 0,-1 0 1 0 0,12-4-1 0 0,-11 2-2303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28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56 4113 0 0,'-29'-55'6192'0'0,"27"80"-2499"0"0,1-10-3392 0 0,0 16-232 0 0,9 59 0 0 0,6-11-7595 0 0,-10-34 4274 0 0,-9 0 4601 0 0,1 17 3058 0 0,4-62-4397 0 0,4 33 2208 0 0,-4-32-2279 0 0,0-1-1 0 0,0 1 0 0 0,0-1 1 0 0,1 1-1 0 0,-1-1 0 0 0,0 1 0 0 0,0-1 1 0 0,0 1-1 0 0,0-1 0 0 0,1 1 0 0 0,-1-1 1 0 0,0 1-1 0 0,0-1 0 0 0,1 1 0 0 0,-1-1 1 0 0,1 1-1 0 0,-1-1 0 0 0,0 1 1 0 0,1-1-1 0 0,-1 0 0 0 0,1 1 0 0 0,-1-1 1 0 0,1 0-1 0 0,-1 1 0 0 0,1-1 0 0 0,-1 0 1 0 0,1 0-1 0 0,-1 0 0 0 0,1 1 0 0 0,-1-1 1 0 0,1 0-1 0 0,-1 0 0 0 0,1 0 0 0 0,-1 0 1 0 0,1 0-1 0 0,0 0 0 0 0,-1 0 1 0 0,1 0-1 0 0,-1 0 0 0 0,1 0 0 0 0,-1 0 1 0 0,1 0-1 0 0,-1-1 0 0 0,1 1 0 0 0,-1 0 1 0 0,1 0-1 0 0,-1-1 0 0 0,1 1 0 0 0,-1 0 1 0 0,1-1-1 0 0,-1 1 0 0 0,1 0 0 0 0,0-1 1 0 0,-1 0-43 0 0,1 1 0 0 0,-1-1 1 0 0,0 1-1 0 0,0 0 0 0 0,1-1 0 0 0,-1 1 1 0 0,0-1-1 0 0,0 1 0 0 0,1-1 1 0 0,-1 1-1 0 0,0-1 0 0 0,0 1 0 0 0,0-1 1 0 0,0 1-1 0 0,0-1 0 0 0,0 1 0 0 0,0-1 1 0 0,0 1-1 0 0,0-1 0 0 0,0 1 1 0 0,0-1-1 0 0,0 1 0 0 0,0-1 0 0 0,0 1 1 0 0,0-1-1 0 0,-1 0 0 0 0,0-4-779 0 0,4-6-2255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0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54 2232 0 0,'-2'-2'246'0'0,"-1"1"0"0"0,1-1-1 0 0,-1 0 1 0 0,1 1-1 0 0,-1 0 1 0 0,1 0-1 0 0,-1-1 1 0 0,0 2-1 0 0,1-1 1 0 0,-1 0-1 0 0,0 0 1 0 0,0 1 0 0 0,0 0-1 0 0,-4-1 1 0 0,5 2-153 0 0,1-1-1 0 0,-1 1 1 0 0,0-1 0 0 0,1 1 0 0 0,-1 0 0 0 0,1 0 0 0 0,-1 0 0 0 0,1 0 0 0 0,-1 0 0 0 0,1 0-1 0 0,0 0 1 0 0,-1 0 0 0 0,1 0 0 0 0,0 1 0 0 0,0-1 0 0 0,0 0 0 0 0,0 1 0 0 0,0-1-1 0 0,0 1 1 0 0,0 0 0 0 0,1-1 0 0 0,-1 1 0 0 0,0-1 0 0 0,0 3 0 0 0,-1 1 69 0 0,1 0 1 0 0,-1 0-1 0 0,1-1 1 0 0,0 1-1 0 0,0 0 1 0 0,1 0-1 0 0,-1 0 1 0 0,1 0-1 0 0,0 0 1 0 0,0 0-1 0 0,1 0 1 0 0,1 6-1 0 0,-1-9-144 0 0,0 1 0 0 0,0 0 0 0 0,0-1 0 0 0,0 1 0 0 0,1-1 0 0 0,0 0 0 0 0,-1 1 0 0 0,1-1 0 0 0,0 0 0 0 0,0 0 0 0 0,0 0 0 0 0,0 0 0 0 0,0-1 0 0 0,1 1-1 0 0,-1 0 1 0 0,0-1 0 0 0,1 0 0 0 0,0 1 0 0 0,-1-1 0 0 0,1 0 0 0 0,-1 0 0 0 0,1-1 0 0 0,4 2 0 0 0,-4-1 1 0 0,1 0 1 0 0,-1 0-1 0 0,1-1 1 0 0,-1 1-1 0 0,1-1 1 0 0,-1 1-1 0 0,1-1 0 0 0,0 0 1 0 0,-1-1-1 0 0,1 1 1 0 0,0-1-1 0 0,-1 1 1 0 0,1-1-1 0 0,-1 0 1 0 0,1 0-1 0 0,-1-1 0 0 0,0 1 1 0 0,0-1-1 0 0,1 1 1 0 0,-1-1-1 0 0,0 0 1 0 0,0-1-1 0 0,0 1 1 0 0,-1 0-1 0 0,1-1 0 0 0,-1 1 1 0 0,1-1-1 0 0,-1 0 1 0 0,0 0-1 0 0,0 0 1 0 0,0 0-1 0 0,0 0 0 0 0,-1 0 1 0 0,1-1-1 0 0,-1 1 1 0 0,0-1-1 0 0,0 1 1 0 0,0-1-1 0 0,0 1 1 0 0,-1-1-1 0 0,1 1 0 0 0,-1-1 1 0 0,0 0-1 0 0,0 1 1 0 0,0-1-1 0 0,-1 1 1 0 0,1-1-1 0 0,-1 0 1 0 0,0 1-1 0 0,0-1 0 0 0,-2-5 1 0 0,1 5 56 0 0,0 0 0 0 0,-1-1 0 0 0,1 1 0 0 0,-1 0 0 0 0,0 0 0 0 0,0 0 0 0 0,0 1 0 0 0,-1-1 0 0 0,1 1 0 0 0,-1 0 0 0 0,0 0 0 0 0,0 0 0 0 0,0 0 0 0 0,0 1 0 0 0,0 0 0 0 0,-1 0-1 0 0,1 0 1 0 0,-6-2 0 0 0,6 3-47 0 0,0-1-1 0 0,0 1 0 0 0,0 1 0 0 0,0-1 1 0 0,0 0-1 0 0,-1 1 0 0 0,1 0 0 0 0,0 0 0 0 0,0 0 1 0 0,0 1-1 0 0,0-1 0 0 0,0 1 0 0 0,0 0 1 0 0,0 0-1 0 0,0 0 0 0 0,0 1 0 0 0,0-1 0 0 0,0 1 1 0 0,1 0-1 0 0,-1 0 0 0 0,-5 5 0 0 0,6 0-1311 0 0,11-5-1163 0 0,13-4-2264 0 0,-10 0 1165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0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20 4353 0 0,'-2'-6'364'0'0,"-5"-7"2873"0"0,4 13-1380 0 0,-1 9-546 0 0,-25 136 2578 0 0,26-114-5120 0 0,-1 34-1 0 0,9-81-2233 0 0,11-18 2923 0 0,-6 12 357 0 0,-9 20 171 0 0,-1 1 0 0 0,1-1 0 0 0,-1 0 0 0 0,1 1 0 0 0,0-1 0 0 0,-1 0 0 0 0,1 1 0 0 0,0 0-1 0 0,0-1 1 0 0,0 1 0 0 0,1-1 0 0 0,-1 1 0 0 0,0 0 0 0 0,0 0 0 0 0,1 0 0 0 0,-1-1-1 0 0,0 1 1 0 0,1 1 0 0 0,-1-1 0 0 0,1 0 0 0 0,0 0 0 0 0,-1 1 0 0 0,1-1 0 0 0,0 0 0 0 0,-1 1-1 0 0,1 0 1 0 0,0-1 0 0 0,0 1 0 0 0,-1 0 0 0 0,1 0 0 0 0,0 0 0 0 0,3 0 0 0 0,12-1-1466 0 0,-3-2-1660 0 0,-7 3 1173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0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3809 0 0,'0'0'135'0'0,"0"0"0"0"0,0-1 1 0 0,0 1-1 0 0,1 0 0 0 0,-1 0 0 0 0,0-1 0 0 0,0 1 1 0 0,0 0-1 0 0,1 0 0 0 0,-1-1 0 0 0,0 1 1 0 0,0 0-1 0 0,0 0 0 0 0,1 0 0 0 0,-1 0 1 0 0,0-1-1 0 0,0 1 0 0 0,1 0 0 0 0,-1 0 1 0 0,0 0-1 0 0,0 0 0 0 0,1 0 0 0 0,-1 0 0 0 0,0 0 1 0 0,1 0-1 0 0,-1-1 0 0 0,0 1 0 0 0,1 0 1 0 0,-1 0-1 0 0,0 0 0 0 0,0 1 0 0 0,1-1 1 0 0,-1 0-1 0 0,0 0 0 0 0,1 0 0 0 0,-1 0 0 0 0,0 0 1 0 0,0 0-1 0 0,1 0 0 0 0,-1 0 0 0 0,0 1 1 0 0,8 14 1805 0 0,1 35-2350 0 0,-8-38 941 0 0,2 3-615 0 0,6 46 216 0 0,-9-20-2802 0 0,0-41 2540 0 0,0 0 0 0 0,0 0 0 0 0,0 0 0 0 0,0 1 0 0 0,0-1 0 0 0,0 0 0 0 0,0 0 0 0 0,0 1 0 0 0,0-1 0 0 0,0 0 0 0 0,0 0 0 0 0,0 1 0 0 0,0-1 0 0 0,0 0 0 0 0,0 0 0 0 0,0 1 0 0 0,0-1 0 0 0,-1 0 0 0 0,1 0 0 0 0,0 0 0 0 0,0 1 0 0 0,0-1 0 0 0,0 0 0 0 0,0 0 0 0 0,-1 0 0 0 0,1 0 0 0 0,0 1 0 0 0,0-1 0 0 0,0 0 1 0 0,-1 0-1 0 0,1 0 0 0 0,0 0 0 0 0,0 0 0 0 0,-1 0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5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 7058 0 0,'-1'-1'159'0'0,"1"1"0"0"0,-1-1 0 0 0,1 1 0 0 0,-1-1 1 0 0,1 1-1 0 0,-1-1 0 0 0,1 1 0 0 0,-1 0 0 0 0,0-1 1 0 0,1 1-1 0 0,-1 0 0 0 0,1 0 0 0 0,-1-1 0 0 0,0 1 1 0 0,1 0-1 0 0,-1 0 0 0 0,0 0 0 0 0,1 0 1 0 0,-1 0-1 0 0,0 0 0 0 0,1 0 0 0 0,-1 0 0 0 0,0 0 1 0 0,1 0-1 0 0,-1 0 0 0 0,0 0 0 0 0,1 0 0 0 0,-1 1 1 0 0,1-1-1 0 0,-2 1 0 0 0,1 0 2 0 0,1 0-1 0 0,-1 0 1 0 0,1 0-1 0 0,-1 0 1 0 0,1 0 0 0 0,-1 1-1 0 0,1-1 1 0 0,0 0-1 0 0,-1 0 1 0 0,1 0 0 0 0,0 1-1 0 0,0-1 1 0 0,0 0-1 0 0,0 3 1 0 0,9 46 1747 0 0,-3-32-1646 0 0,0 1 0 0 0,11 20 0 0 0,-14-34-256 0 0,-1 0-1 0 0,1 0 1 0 0,0 0 0 0 0,1-1 0 0 0,-1 1-1 0 0,1-1 1 0 0,0 0 0 0 0,0 0-1 0 0,0 0 1 0 0,1 0 0 0 0,-1-1 0 0 0,6 4-1 0 0,-9-7-2 0 0,0 1 0 0 0,0-1 0 0 0,0 0-1 0 0,0 1 1 0 0,0-1 0 0 0,0 0 0 0 0,0 1-1 0 0,0-1 1 0 0,0 0 0 0 0,0 0-1 0 0,1 0 1 0 0,-1 0 0 0 0,0 0 0 0 0,0 0-1 0 0,0 0 1 0 0,0 0 0 0 0,0-1 0 0 0,0 1-1 0 0,0 0 1 0 0,0-1 0 0 0,0 1 0 0 0,0 0-1 0 0,2-2 1 0 0,-1 1 5 0 0,-1-1 1 0 0,1 0-1 0 0,0 1 0 0 0,-1-1 0 0 0,1 0 1 0 0,-1 0-1 0 0,1 0 0 0 0,-1 0 0 0 0,0 0 1 0 0,2-4-1 0 0,1-7 2 0 0,1 0 1 0 0,-2 0-1 0 0,3-16 0 0 0,-4 17-73 0 0,-1 10-51 0 0,-1 0 0 0 0,0-1 0 0 0,1 1 1 0 0,-1 0-1 0 0,0 0 0 0 0,0 0 0 0 0,-1 0 0 0 0,1 0 0 0 0,-1-4 0 0 0,0 4-340 0 0,0 0 0 0 0,0 0-1 0 0,0 1 1 0 0,0-1-1 0 0,0 0 1 0 0,0 1-1 0 0,-1-1 1 0 0,1 1 0 0 0,0-1-1 0 0,-1 1 1 0 0,1 0-1 0 0,-1 0 1 0 0,0 0 0 0 0,1 0-1 0 0,-1 0 1 0 0,0 0-1 0 0,0 0 1 0 0,1 0 0 0 0,-1 1-1 0 0,0-1 1 0 0,0 1-1 0 0,0-1 1 0 0,0 1-1 0 0,0 0 1 0 0,-3-1 0 0 0,-8 1-2626 0 0</inkml:trace>
  <inkml:trace contextRef="#ctx0" brushRef="#br0" timeOffset="1">28 103 6225 0 0,'1'2'209'0'0,"-1"-1"0"0"0,0 1-1 0 0,1 0 1 0 0,-1 0-1 0 0,1 0 1 0 0,0 0 0 0 0,0-1-1 0 0,-1 1 1 0 0,1 0-1 0 0,0-1 1 0 0,0 1 0 0 0,1 0-1 0 0,-1-1 1 0 0,0 1-1 0 0,0-1 1 0 0,1 0 0 0 0,-1 1-1 0 0,1-1 1 0 0,-1 0-1 0 0,1 0 1 0 0,0 0 0 0 0,-1 0-1 0 0,1 0 1 0 0,0-1-1 0 0,0 1 1 0 0,0 0 0 0 0,-1-1-1 0 0,1 1 1 0 0,4-1-1 0 0,3 1-22 0 0,0-1-1 0 0,0-1 0 0 0,0 0 0 0 0,0 0 0 0 0,13-4 0 0 0,30-3-1175 0 0,-50 8 756 0 0,20 3-2251 0 0,-21-3 2285 0 0,-1 0 1 0 0,0 1-1 0 0,1-1 1 0 0,-1 0-1 0 0,1 0 1 0 0,-1 0-1 0 0,1 1 0 0 0,-1-1 1 0 0,1 0-1 0 0,-1 0 1 0 0,0 1-1 0 0,1-1 1 0 0,-1 0-1 0 0,0 1 0 0 0,1-1 1 0 0,-1 0-1 0 0,0 1 1 0 0,1-1-1 0 0,-1 1 1 0 0,0-1-1 0 0,0 1 0 0 0,0-1 1 0 0,1 0-1 0 0,-1 2 1 0 0,-1 2-3137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1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14 1840 0 0,'-2'1'174'0'0,"0"-1"-1"0"0,-1 1 1 0 0,1 0-1 0 0,0 0 0 0 0,0 0 1 0 0,0 0-1 0 0,0 0 0 0 0,0 0 1 0 0,0 1-1 0 0,0-1 0 0 0,1 1 1 0 0,-1-1-1 0 0,0 1 1 0 0,1-1-1 0 0,-1 1 0 0 0,1 0 1 0 0,0 0-1 0 0,0 0 0 0 0,-1 0 1 0 0,1 0-1 0 0,0 0 1 0 0,1 0-1 0 0,-1 0 0 0 0,-1 4 1 0 0,9-25 4680 0 0,-5 16-4601 0 0,0 0 1 0 0,1 0-1 0 0,0 1 0 0 0,-1-1 0 0 0,1 1 1 0 0,0-1-1 0 0,0 1 0 0 0,4-2 0 0 0,-5 2-185 0 0,0 1-1 0 0,-1 0 1 0 0,1 0-1 0 0,0 0 1 0 0,0 0-1 0 0,0 1 1 0 0,0-1-1 0 0,0 0 1 0 0,0 1-1 0 0,0-1 1 0 0,0 1-1 0 0,0 0 1 0 0,0 0-1 0 0,0 0 1 0 0,0 0 0 0 0,0 0-1 0 0,0 0 1 0 0,1 0-1 0 0,-1 1 1 0 0,0-1-1 0 0,0 1 1 0 0,0-1-1 0 0,0 1 1 0 0,0 0-1 0 0,-1 0 1 0 0,4 2-1 0 0,-1 1 45 0 0,-1 0 0 0 0,0 0 0 0 0,0 0 0 0 0,0 1 0 0 0,-1 0 0 0 0,1-1 0 0 0,-1 1 0 0 0,0 0 0 0 0,-1 0 0 0 0,1 0 0 0 0,-1 0 0 0 0,1 10 0 0 0,5 12-2428 0 0,-7-27 2100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1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14 128 6825 0 0,'-1'0'182'0'0,"0"0"-1"0"0,1 0 0 0 0,-1 1 0 0 0,0-1 1 0 0,1 0-1 0 0,-1 1 0 0 0,0-1 1 0 0,1 1-1 0 0,-1-1 0 0 0,1 1 0 0 0,-1-1 1 0 0,0 1-1 0 0,1-1 0 0 0,0 1 0 0 0,-1-1 1 0 0,1 1-1 0 0,-1 0 0 0 0,1-1 0 0 0,0 1 1 0 0,-1 0-1 0 0,1-1 0 0 0,0 1 0 0 0,-1 0 1 0 0,1-1-1 0 0,0 1 0 0 0,0 0 0 0 0,0 0 1 0 0,0-1-1 0 0,0 2 0 0 0,0 1 9 0 0,0-1-1 0 0,1 1 0 0 0,-1 0 1 0 0,1-1-1 0 0,0 1 0 0 0,0-1 1 0 0,0 1-1 0 0,2 3 0 0 0,2 3-175 0 0,0-1 0 0 0,0 0 0 0 0,12 13 0 0 0,-13-17-62 0 0,0-1 0 0 0,0 1 0 0 0,0-1 0 0 0,1 0 0 0 0,-1 0 0 0 0,1 0 0 0 0,-1 0 0 0 0,1-1 0 0 0,10 4 0 0 0,-14-6 38 0 0,0 0 0 0 0,1 0 1 0 0,-1 1-1 0 0,0-1 0 0 0,1 0 0 0 0,-1 0 0 0 0,0 0 1 0 0,0 0-1 0 0,1 0 0 0 0,-1-1 0 0 0,0 1 0 0 0,1 0 1 0 0,-1-1-1 0 0,0 1 0 0 0,0-1 0 0 0,0 1 0 0 0,1-1 1 0 0,0 0-1 0 0,-1 0 46 0 0,1-1 0 0 0,-1 1 0 0 0,0 0 1 0 0,0-1-1 0 0,0 1 0 0 0,0-1 0 0 0,0 0 0 0 0,0 1 1 0 0,0-1-1 0 0,-1 0 0 0 0,1 1 0 0 0,-1-1 0 0 0,1 0 1 0 0,-1 0-1 0 0,1 1 0 0 0,-1-4 0 0 0,0-4 240 0 0,0 0-1 0 0,0 0 0 0 0,-1 0 1 0 0,0 0-1 0 0,-1 0 1 0 0,0 0-1 0 0,0 1 0 0 0,-1-1 1 0 0,-6-14-1 0 0,7 18-135 0 0,-1-1 0 0 0,0 1-1 0 0,0-1 1 0 0,0 1 0 0 0,-1 0-1 0 0,1 0 1 0 0,-1 1 0 0 0,0-1-1 0 0,-1 1 1 0 0,1-1 0 0 0,-1 1 0 0 0,0 1-1 0 0,0-1 1 0 0,0 1 0 0 0,-6-3-1 0 0,10 5-101 0 0,0 1-1 0 0,0-1 0 0 0,0 1 1 0 0,-1-1-1 0 0,1 1 0 0 0,0 0 1 0 0,-1-1-1 0 0,1 1 0 0 0,0 0 1 0 0,-1 0-1 0 0,1 0 0 0 0,0 0 1 0 0,-1 0-1 0 0,1 0 0 0 0,0 0 1 0 0,0 1-1 0 0,-1-1 0 0 0,1 0 1 0 0,-3 2-1 0 0,4-2-62 0 0,-1 1 1 0 0,0 0-1 0 0,1 0 1 0 0,-1-1-1 0 0,0 1 0 0 0,1 0 1 0 0,-1 0-1 0 0,1 0 1 0 0,-1 0-1 0 0,1 0 0 0 0,0 0 1 0 0,-1 0-1 0 0,1-1 0 0 0,0 1 1 0 0,0 0-1 0 0,-1 0 1 0 0,1 0-1 0 0,0 0 0 0 0,0 2 1 0 0,1 2-613 0 0,-1 0 1 0 0,1 0-1 0 0,0 0 0 0 0,0 0 1 0 0,0-1-1 0 0,1 1 0 0 0,0 0 1 0 0,0-1-1 0 0,2 6 0 0 0,6 3-3182 0 0,0 0-1930 0 0</inkml:trace>
  <inkml:trace contextRef="#ctx0" brushRef="#br0" timeOffset="1">157 1 8314 0 0,'-1'0'128'0'0,"1"0"1"0"0,0 0 0 0 0,0 0-1 0 0,0-1 1 0 0,-1 1 0 0 0,1 0-1 0 0,0 0 1 0 0,0 0 0 0 0,-1 0-1 0 0,1 0 1 0 0,0 0 0 0 0,0 0-1 0 0,-1 0 1 0 0,1 0 0 0 0,0 1-1 0 0,0-1 1 0 0,-1 0 0 0 0,1 0-1 0 0,0 0 1 0 0,0 0 0 0 0,0 0-1 0 0,-1 0 1 0 0,1 0 0 0 0,0 0-1 0 0,0 1 1 0 0,0-1 0 0 0,-1 0-1 0 0,1 0 1 0 0,0 0 0 0 0,0 0-1 0 0,0 1 1 0 0,0-1 0 0 0,-1 0-1 0 0,1 0 1 0 0,0 0 0 0 0,0 1-1 0 0,0-1 1 0 0,0 0 0 0 0,0 0-1 0 0,0 1 1 0 0,-1 14 1723 0 0,8 19-1110 0 0,-7-33-574 0 0,6 20-310 0 0,1 0 0 0 0,1 0 0 0 0,20 37 0 0 0,-21-46-1289 0 0,1 0 0 0 0,0 0-1 0 0,1-1 1 0 0,10 11 0 0 0,-15-19-378 0 0,-6-6 493 0 0,-1 0 158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2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5969 0 0,'-1'12'1073'0'0,"0"0"-137"0"0,1 4-88 0 0,3-4-112 0 0,1-3-128 0 0,1-2-152 0 0,1-2-96 0 0,0-2-48 0 0,1 0-80 0 0,1-1-88 0 0,1-3-55 0 0,1-1-17 0 0,1-2-112 0 0,1-2-313 0 0,1-2-559 0 0,-2-1-640 0 0,1-2-641 0 0,-3-1-2344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2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7194 0 0,'74'1'6118'0'0,"-73"-1"-5974"0"0,1 0-1 0 0,-1 0 0 0 0,1 0 1 0 0,-1 0-1 0 0,1 1 0 0 0,-1-1 1 0 0,1 0-1 0 0,-1 1 0 0 0,1-1 1 0 0,-1 1-1 0 0,0 0 0 0 0,1-1 1 0 0,-1 1-1 0 0,0 0 0 0 0,1 0 1 0 0,-1 0-1 0 0,0 0 0 0 0,0 0 1 0 0,0 0-1 0 0,0 0 0 0 0,0 0 1 0 0,0 0-1 0 0,1 2 0 0 0,0 0 9 0 0,-1 1 0 0 0,0-1 0 0 0,0 0-1 0 0,0 1 1 0 0,0-1 0 0 0,0 0 0 0 0,-1 1-1 0 0,0-1 1 0 0,0 1 0 0 0,0 3 0 0 0,-1 10-24 0 0,-1-1 1 0 0,-1 1-1 0 0,-7 21 1 0 0,9-34-137 0 0,-2 5 1 0 0,1-3-353 0 0,1 0 1 0 0,-1 0-1 0 0,1 0 1 0 0,-1 12-1 0 0,2-18 307 0 0,0 1 0 0 0,0 0 0 0 0,0-1 0 0 0,0 1 0 0 0,0 0 0 0 0,0 0 0 0 0,1-1 0 0 0,-1 1 0 0 0,0 0 0 0 0,0-1 1 0 0,1 1-1 0 0,-1 0 0 0 0,0-1 0 0 0,1 1 0 0 0,-1-1 0 0 0,1 1 0 0 0,-1 0 0 0 0,0-1 0 0 0,1 1 0 0 0,0-1 0 0 0,-1 1 0 0 0,1-1 0 0 0,-1 0 0 0 0,1 1 0 0 0,-1-1 0 0 0,1 1 0 0 0,0-1 0 0 0,-1 0 0 0 0,1 0 0 0 0,0 1 0 0 0,-1-1 0 0 0,1 0 0 0 0,0 0 0 0 0,0 0 0 0 0,-1 0 1 0 0,1 0-1 0 0,0 0 0 0 0,-1 0 0 0 0,1 0 0 0 0,0 0 0 0 0,0 0 0 0 0,-1 0 0 0 0,1 0 0 0 0,0 0 0 0 0,-1-1 0 0 0,1 1 0 0 0,0 0 0 0 0,-1-1 0 0 0,2 0 0 0 0,28-9 902 0 0,-23 7-2067 0 0,-1 0-1 0 0,0-1 1 0 0,1 0-1 0 0,8-7 1 0 0,-12 9 701 0 0,0-1 0 0 0,0 0 0 0 0,0 0 0 0 0,-1 0 0 0 0,1-1 0 0 0,-1 1 0 0 0,1-1 0 0 0,-1 1 0 0 0,1-5-1 0 0,4-23 3006 0 0,-7 31-2365 0 0,0 36 6726 0 0,0-25-6823 0 0,1 0 0 0 0,0 0 0 0 0,1 0-1 0 0,0 0 1 0 0,1 0 0 0 0,4 12 0 0 0,-6-26-84 0 0,0 0 1 0 0,0 0 0 0 0,0 0 0 0 0,1 0-1 0 0,0 1 1 0 0,-1-1 0 0 0,1 0-1 0 0,0 1 1 0 0,0 0 0 0 0,0-1 0 0 0,0 1-1 0 0,1 0 1 0 0,-1 0 0 0 0,1 0 0 0 0,-1 0-1 0 0,5-2 1 0 0,10 0-4519 0 0,-6 7-407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2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12 105 9242 0 0,'-3'8'531'0'0,"1"1"1"0"0,0-1-1 0 0,0 1 1 0 0,1 0 0 0 0,0-1-1 0 0,1 1 1 0 0,-1 0-1 0 0,3 10 1 0 0,-2-16-519 0 0,0 0 1 0 0,0 0 0 0 0,0-1-1 0 0,1 1 1 0 0,0 0 0 0 0,-1 0-1 0 0,1-1 1 0 0,0 1 0 0 0,0 0 0 0 0,0-1-1 0 0,1 1 1 0 0,-1-1 0 0 0,1 1-1 0 0,-1-1 1 0 0,1 0 0 0 0,0 0 0 0 0,0 1-1 0 0,0-1 1 0 0,0-1 0 0 0,0 1-1 0 0,0 0 1 0 0,1 0 0 0 0,-1-1 0 0 0,0 1-1 0 0,1-1 1 0 0,0 0 0 0 0,-1 0-1 0 0,6 2 1 0 0,-7-3-11 0 0,1 0 1 0 0,0 0-1 0 0,-1 1 0 0 0,1-1 1 0 0,-1 0-1 0 0,1 0 0 0 0,-1-1 0 0 0,1 1 1 0 0,0 0-1 0 0,-1 0 0 0 0,1-1 1 0 0,-1 1-1 0 0,1-1 0 0 0,-1 0 1 0 0,1 1-1 0 0,-1-1 0 0 0,0 0 0 0 0,1 0 1 0 0,-1 0-1 0 0,0 1 0 0 0,1-2 1 0 0,0 0-1 0 0,0-1 57 0 0,0 1-1 0 0,-1-1 1 0 0,1 1 0 0 0,-1-1 0 0 0,1 0-1 0 0,-1 1 1 0 0,0-1 0 0 0,0 0-1 0 0,-1 0 1 0 0,1 0 0 0 0,0-4 0 0 0,0 0 120 0 0,-1-1 1 0 0,0 0 0 0 0,0 1 0 0 0,0-1 0 0 0,-1 0 0 0 0,-1 1 0 0 0,1-1 0 0 0,-4-10 0 0 0,2 12-22 0 0,0 0 0 0 0,-1 0 1 0 0,1 1-1 0 0,-1 0 0 0 0,0-1 1 0 0,-6-4-1 0 0,9 8-162 0 0,1 1 1 0 0,-1 0-1 0 0,0 0 0 0 0,0 0 1 0 0,0 0-1 0 0,-1 0 1 0 0,1 0-1 0 0,0 0 0 0 0,0 0 1 0 0,0 1-1 0 0,-1-1 1 0 0,1 0-1 0 0,0 1 0 0 0,-1-1 1 0 0,1 1-1 0 0,-1-1 1 0 0,1 1-1 0 0,0 0 1 0 0,-1 0-1 0 0,1-1 0 0 0,-1 1 1 0 0,1 0-1 0 0,-1 0 1 0 0,1 1-1 0 0,-1-1 0 0 0,1 0 1 0 0,-1 0-1 0 0,1 1 1 0 0,0-1-1 0 0,-1 1 0 0 0,1-1 1 0 0,-3 2-1 0 0,3-2-135 0 0,1 1 1 0 0,0-1-1 0 0,-1 1 0 0 0,1-1 0 0 0,-1 1 0 0 0,1-1 1 0 0,-1 1-1 0 0,1-1 0 0 0,0 1 0 0 0,0 0 0 0 0,-1-1 1 0 0,1 1-1 0 0,0-1 0 0 0,0 1 0 0 0,0 0 1 0 0,-1-1-1 0 0,1 1 0 0 0,0 0 0 0 0,0-1 0 0 0,0 1 1 0 0,0 0-1 0 0,0 0 0 0 0,7 14-6411 0 0,-1-9 1275 0 0</inkml:trace>
  <inkml:trace contextRef="#ctx0" brushRef="#br0" timeOffset="1">142 1 8130 0 0,'2'13'7713'0'0,"7"13"-5094"0"0,-1 0-1806 0 0,-1 3-1099 0 0,1 0 1 0 0,19 43 0 0 0,-21-58-1452 0 0,1-1 1 0 0,0-1 0 0 0,1 1-1 0 0,11 12 1 0 0,-18-23 1339 0 0,14 10-4034 0 0,-8-11 1058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3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68 5545 0 0,'-1'-1'224'0'0,"0"0"1"0"0,1 0-1 0 0,-1 0 0 0 0,1 0 1 0 0,-1 0-1 0 0,1 0 0 0 0,-1 0 0 0 0,1 0 1 0 0,-1 0-1 0 0,1 0 0 0 0,0-1 1 0 0,0 1-1 0 0,-1 0 0 0 0,1 0 0 0 0,0 0 1 0 0,0 0-1 0 0,0 0 0 0 0,1-1 1 0 0,-1 1-1 0 0,0 0 0 0 0,0 0 0 0 0,0 0 1 0 0,1 0-1 0 0,-1 0 0 0 0,1-2 0 0 0,1 1-74 0 0,-1 0 0 0 0,1 0 0 0 0,-1 0 0 0 0,1 0 0 0 0,0 1-1 0 0,0-1 1 0 0,0 0 0 0 0,0 1 0 0 0,0 0 0 0 0,0-1 0 0 0,4-1-1 0 0,-1 1 101 0 0,1-1 0 0 0,0 1-1 0 0,0 0 1 0 0,0 0-1 0 0,0 1 1 0 0,1 0-1 0 0,-1 0 1 0 0,0 0-1 0 0,9 1 1 0 0,-14 0-206 0 0,-1 0 0 0 0,1 0 0 0 0,-1 0 0 0 0,0 0 0 0 0,1 0 0 0 0,-1 0 0 0 0,1 0 0 0 0,-1 0 0 0 0,1 1 0 0 0,-1-1 1 0 0,0 0-1 0 0,1 0 0 0 0,-1 1 0 0 0,0-1 0 0 0,1 0 0 0 0,-1 0 0 0 0,0 1 0 0 0,1-1 0 0 0,-1 0 0 0 0,0 1 0 0 0,1-1 0 0 0,-1 0 0 0 0,0 1 0 0 0,0-1 0 0 0,0 1 0 0 0,1-1 0 0 0,-1 0 0 0 0,0 1 0 0 0,0-1 0 0 0,0 1 0 0 0,0-1 0 0 0,0 1 1 0 0,0-1-1 0 0,0 1 0 0 0,0-1 0 0 0,0 0 0 0 0,0 1 0 0 0,0-1 0 0 0,0 1 0 0 0,0-1 0 0 0,0 1 0 0 0,0-1 0 0 0,0 0 0 0 0,0 1 0 0 0,-1-1 0 0 0,1 1 0 0 0,0-1 0 0 0,0 0 0 0 0,-1 1 0 0 0,1-1 0 0 0,0 1 0 0 0,0-1 0 0 0,-1 0 0 0 0,0 1 1 0 0,-20 27-56 0 0,14-18-111 0 0,6-8 68 0 0,0-1 0 0 0,0 1 0 0 0,0 0 0 0 0,0 0 0 0 0,0 0 1 0 0,1-1-1 0 0,-1 1 0 0 0,1 0 0 0 0,0 0 0 0 0,-1 0 0 0 0,1 0 0 0 0,0 0 0 0 0,0 0 0 0 0,0 0 1 0 0,0 0-1 0 0,1 0 0 0 0,-1 0 0 0 0,0 0 0 0 0,1 0 0 0 0,1 3 0 0 0,-1-2 47 0 0,1-1 1 0 0,0 1-1 0 0,0 0 0 0 0,0-1 0 0 0,0 0 1 0 0,0 0-1 0 0,1 1 0 0 0,-1-1 0 0 0,0 0 0 0 0,1-1 1 0 0,5 4-1 0 0,0-1 25 0 0,0 0-1 0 0,0-1 1 0 0,1 0 0 0 0,-1-1-1 0 0,1 0 1 0 0,-1 0 0 0 0,1 0 0 0 0,12-1-1 0 0,-4-3 209 0 0,-7 1-1375 0 0</inkml:trace>
  <inkml:trace contextRef="#ctx0" brushRef="#br0" timeOffset="1">78 255 10546 0 0,'3'-2'1849'0'0,"2"-1"-977"0"0,3-2-184 0 0,1-1-32 0 0,2 0-160 0 0,3 1-200 0 0,1 1-120 0 0,1 2-88 0 0,0 2-176 0 0,-1 2-264 0 0,0 1-688 0 0,-2 1-760 0 0,-1 0-745 0 0,-3 1-400 0 0,-2 2-1808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3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7618 0 0,'3'69'3541'0'0,"0"-42"-3290"0"0,-2-24-564 0 0,-1-9-314 0 0,1-2 639 0 0,0 1 0 0 0,0 0 0 0 0,0 0 0 0 0,1 1 0 0 0,0-1 0 0 0,1 0 0 0 0,0 0 0 0 0,4-7-1 0 0,-6 12 65 0 0,0 0 0 0 0,1 0-1 0 0,-1 0 1 0 0,1 0 0 0 0,-1 0 0 0 0,1 0-1 0 0,0 0 1 0 0,0 0 0 0 0,0 1-1 0 0,0-1 1 0 0,4-2 0 0 0,-5 4-29 0 0,0-1 0 0 0,1 1 0 0 0,-1 0-1 0 0,0-1 1 0 0,1 1 0 0 0,-1 0 0 0 0,0 0 0 0 0,1 0 0 0 0,-1 0 0 0 0,0 0 0 0 0,0 0 0 0 0,1 0 0 0 0,-1 1 0 0 0,0-1 0 0 0,1 0 0 0 0,-1 1 0 0 0,0-1 0 0 0,0 1 0 0 0,1-1 0 0 0,-1 1 0 0 0,0-1 0 0 0,0 1 0 0 0,0 0 0 0 0,1 1 0 0 0,0-1 64 0 0,-1 0 0 0 0,1 0 0 0 0,-1 0-1 0 0,1 1 1 0 0,-1-1 0 0 0,1 0 0 0 0,-1 1 0 0 0,0-1-1 0 0,0 1 1 0 0,0 0 0 0 0,0-1 0 0 0,0 1 0 0 0,0 0 0 0 0,0 0-1 0 0,0-1 1 0 0,-1 1 0 0 0,1 0 0 0 0,-1 0 0 0 0,1 0-1 0 0,-1 0 1 0 0,0 0 0 0 0,0 0 0 0 0,0 0 0 0 0,0 0 0 0 0,0 0-1 0 0,0 0 1 0 0,-1 0 0 0 0,1 0 0 0 0,0-1 0 0 0,-1 1-1 0 0,-1 3 1 0 0,1-3 14 0 0,-1 1 0 0 0,1 0 0 0 0,-1-1 0 0 0,0 1 0 0 0,0-1 0 0 0,0 0 0 0 0,0 1 0 0 0,-1-1 0 0 0,1 0 0 0 0,-1 0 0 0 0,1-1 0 0 0,-1 1 0 0 0,0 0 0 0 0,1-1 0 0 0,-1 0 0 0 0,0 1 0 0 0,0-1 0 0 0,-5 1 0 0 0,8-2-142 0 0,0 0 0 0 0,0 0-1 0 0,0 0 1 0 0,0 0-1 0 0,0 0 1 0 0,-1 0 0 0 0,1 0-1 0 0,0 0 1 0 0,0 0-1 0 0,0 0 1 0 0,0 0 0 0 0,0 0-1 0 0,-1 0 1 0 0,1 0-1 0 0,0 0 1 0 0,0 0 0 0 0,0 0-1 0 0,0 0 1 0 0,0 0-1 0 0,0 0 1 0 0,0 0 0 0 0,-1 1-1 0 0,1-1 1 0 0,0 0-1 0 0,0 0 1 0 0,0 0 0 0 0,0 0-1 0 0,0 0 1 0 0,0 0-1 0 0,0 0 1 0 0,0 1 0 0 0,0-1-1 0 0,0 0 1 0 0,0 0 0 0 0,-1 0-1 0 0,1 0 1 0 0,0 0-1 0 0,0 0 1 0 0,0 1 0 0 0,0-1-1 0 0,0 0 1 0 0,0 0-1 0 0,0 0 1 0 0,0 0 0 0 0,0 0-1 0 0,0 1 1 0 0,0-1-1 0 0,1 0 1 0 0,-1 0 0 0 0,0 0-1 0 0,0 0 1 0 0,0 0-1 0 0,0 0 1 0 0,0 1 0 0 0,0-1-1 0 0,0 0 1 0 0,0 0-1 0 0,0 0 1 0 0,0 0 0 0 0,0 0-1 0 0,1 0 1 0 0,-1 0-1 0 0,0 1 1 0 0,0-1 0 0 0,0 0-1 0 0,0 0 1 0 0,16 9-690 0 0,24 6-6348 0 0,-23-10 818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3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 18716 0 0,'1'-1'1744'0'0,"1"2"1"0"0,-1 1-657 0 0,0 1-464 0 0,-1 1-344 0 0,1 1-488 0 0,0 1-608 0 0,0-1-888 0 0,1 1-1161 0 0,-17-24-6897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4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9282 0 0,'-3'0'383'0'0,"1"0"0"0"0,-1 0 0 0 0,1 0 0 0 0,0 0 0 0 0,-1 1-1 0 0,1-1 1 0 0,-1 1 0 0 0,1-1 0 0 0,0 1 0 0 0,-1 0 0 0 0,1 0 0 0 0,0 0 0 0 0,0 0 0 0 0,0 0 0 0 0,-3 3 0 0 0,0 0-75 0 0,1-1 0 0 0,0 1 1 0 0,0 1-1 0 0,1-1 0 0 0,-1 0 1 0 0,-4 8-1 0 0,2-1-261 0 0,0 1-1 0 0,1 0 0 0 0,0-1 1 0 0,1 1-1 0 0,-4 17 0 0 0,7-23-362 0 0,-1 0-1 0 0,1 0 1 0 0,0 1-1 0 0,0-1 0 0 0,1 0 1 0 0,0 1-1 0 0,0-1 1 0 0,0 1-1 0 0,1-1 1 0 0,0 0-1 0 0,0 0 1 0 0,1 1-1 0 0,3 8 1 0 0,-5-15 270 0 0,1 0 0 0 0,-1 0 0 0 0,0 0 0 0 0,1 0 0 0 0,-1-1 0 0 0,0 1 0 0 0,1 0 0 0 0,-1 0 0 0 0,0 0 0 0 0,0 0 0 0 0,1 0 0 0 0,-1 0 1 0 0,0-1-1 0 0,0 1 0 0 0,1 0 0 0 0,-1 0 0 0 0,0 0 0 0 0,0-1 0 0 0,1 1 0 0 0,-1 0 0 0 0,0 0 0 0 0,0-1 0 0 0,0 1 0 0 0,0 0 0 0 0,1-1 1 0 0,-1 1-1 0 0,0 0 0 0 0,0 0 0 0 0,0-1 0 0 0,0 1 0 0 0,0 0 0 0 0,0-1 0 0 0,0 1 0 0 0,0 0 0 0 0,0-1 0 0 0,0 1 0 0 0,10-24 129 0 0,-4 8 15 0 0,-5 15-106 0 0,-1 0 1 0 0,0 0-1 0 0,1 0 1 0 0,0 1-1 0 0,-1-1 1 0 0,1 0-1 0 0,0 0 1 0 0,-1 0-1 0 0,1 1 1 0 0,0-1-1 0 0,0 0 1 0 0,-1 1 0 0 0,1-1-1 0 0,0 0 1 0 0,0 1-1 0 0,0-1 1 0 0,0 1-1 0 0,0-1 1 0 0,0 1-1 0 0,0 0 1 0 0,0 0-1 0 0,0-1 1 0 0,0 1-1 0 0,0 0 1 0 0,0 0 0 0 0,0 0-1 0 0,0 0 1 0 0,0 0-1 0 0,0 0 1 0 0,0 0-1 0 0,1 0 1 0 0,0 1-1 0 0,3 1 61 0 0,0 1-1 0 0,0-1 0 0 0,0 1 0 0 0,-1 0 1 0 0,8 7-1 0 0,19 11-647 0 0,-30-20 486 0 0,0-1-1 0 0,0 1 0 0 0,1-1 1 0 0,-1 0-1 0 0,0 1 0 0 0,0-1 1 0 0,0 0-1 0 0,1 1 0 0 0,-1-1 1 0 0,0 0-1 0 0,0 0 0 0 0,1 0 0 0 0,-1 0 1 0 0,0 0-1 0 0,0-1 0 0 0,1 1 1 0 0,-1 0-1 0 0,0 0 0 0 0,0-1 1 0 0,0 1-1 0 0,0-1 0 0 0,3 0 1 0 0,-3 0-165 0 0,0-1 1 0 0,0 1-1 0 0,0 0 1 0 0,0 0 0 0 0,0 0-1 0 0,0-1 1 0 0,-1 1-1 0 0,1 0 1 0 0,0-1 0 0 0,-1 1-1 0 0,1-1 1 0 0,-1 1-1 0 0,1-1 1 0 0,-1 1 0 0 0,1-1-1 0 0,-1-1 1 0 0,2-9-2556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5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5361 0 0,'2'29'6347'0'0,"1"0"-4776"0"0,3 37-2035 0 0,-6-55 228 0 0,-3 49-1672 0 0,-5-22-2826 0 0,5-26 845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5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34 7218 0 0,'-1'-1'223'0'0,"1"0"1"0"0,0 0-1 0 0,0 0 1 0 0,0 0-1 0 0,0 1 1 0 0,0-1 0 0 0,0 0-1 0 0,0 0 1 0 0,0 0-1 0 0,0 0 1 0 0,0 0-1 0 0,0 0 1 0 0,0 1 0 0 0,1-1-1 0 0,-1 0 1 0 0,0 0-1 0 0,1 0 1 0 0,-1 0 0 0 0,1 1-1 0 0,-1-1 1 0 0,1 0-1 0 0,-1 0 1 0 0,1 1-1 0 0,-1-1 1 0 0,1 0 0 0 0,0 1-1 0 0,-1-1 1 0 0,1 1-1 0 0,0-1 1 0 0,2-1-73 0 0,0 1 0 0 0,0 0 0 0 0,0 0 0 0 0,0 0 1 0 0,0 0-1 0 0,0 0 0 0 0,0 1 0 0 0,6-1 0 0 0,2 1-271 0 0,1 0 0 0 0,-1 0 1 0 0,22 5-1 0 0,-31-5 145 0 0,0 0 1 0 0,0 1 0 0 0,0-1-1 0 0,0 1 1 0 0,0 0 0 0 0,0-1-1 0 0,0 1 1 0 0,0 0 0 0 0,0 0-1 0 0,0 0 1 0 0,0 1 0 0 0,-1-1-1 0 0,1 0 1 0 0,0 1 0 0 0,-1-1-1 0 0,1 1 1 0 0,-1-1 0 0 0,0 1-1 0 0,1 0 1 0 0,-1 0 0 0 0,0-1-1 0 0,0 1 1 0 0,1 3 0 0 0,-2-2-141 0 0,1-1 1 0 0,-1 0 0 0 0,0 1 0 0 0,0-1-1 0 0,-1 0 1 0 0,1 1 0 0 0,0-1-1 0 0,-1 0 1 0 0,0 1 0 0 0,1-1 0 0 0,-1 0-1 0 0,0 0 1 0 0,0 0 0 0 0,0 0 0 0 0,0 0-1 0 0,0 0 1 0 0,-1 0 0 0 0,1 0-1 0 0,-1 0 1 0 0,1 0 0 0 0,-1-1 0 0 0,-2 2-1 0 0,2 0-652 0 0,0-1-1 0 0,0 0 0 0 0,-1 0 0 0 0,0-1 1 0 0,1 1-1 0 0,-1 0 0 0 0,0-1 0 0 0,1 0 1 0 0,-6 2-1 0 0,-14 2-1417 0 0,2-1 5038 0 0,19-4-2679 0 0,0 0 0 0 0,0 1-1 0 0,0-1 1 0 0,0 0 0 0 0,-1 0 0 0 0,1 1 0 0 0,0-1-1 0 0,0 1 1 0 0,0-1 0 0 0,0 1 0 0 0,0 0 0 0 0,0-1 0 0 0,0 1-1 0 0,0 0 1 0 0,0-1 0 0 0,1 1 0 0 0,-1 0 0 0 0,0 0-1 0 0,0 0 1 0 0,1 0 0 0 0,-1 0 0 0 0,0 0 0 0 0,1 0 0 0 0,-1 0-1 0 0,1 0 1 0 0,0 0 0 0 0,-1 0 0 0 0,1 1 0 0 0,0-1 0 0 0,-1 0-1 0 0,1 0 1 0 0,0 0 0 0 0,0 0 0 0 0,0 1 0 0 0,0-1-1 0 0,0 0 1 0 0,0 0 0 0 0,1 0 0 0 0,-1 0 0 0 0,0 1 0 0 0,0-1-1 0 0,1 0 1 0 0,-1 0 0 0 0,1 0 0 0 0,-1 0 0 0 0,1 0-1 0 0,0 0 1 0 0,1 2 0 0 0,-1 0-112 0 0,1 0-1 0 0,0 0 1 0 0,0-1-1 0 0,1 1 1 0 0,-1-1-1 0 0,1 1 1 0 0,-1-1 0 0 0,1 1-1 0 0,0-1 1 0 0,0 0-1 0 0,0-1 1 0 0,0 1-1 0 0,0 0 1 0 0,0-1-1 0 0,6 2 1 0 0,-6-2-180 0 0,-1-1 0 0 0,0 0 0 0 0,1 0 0 0 0,-1 0 0 0 0,1 0 0 0 0,-1 0 0 0 0,0-1 0 0 0,1 1 1 0 0,3-2-1 0 0,17-9-4344 0 0,-9 2 880 0 0,-2 4-569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5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1 199 5201 0 0,'0'1'266'0'0,"0"0"-1"0"0,1 0 1 0 0,-1 0 0 0 0,1 0-1 0 0,-1 0 1 0 0,1-1-1 0 0,-1 1 1 0 0,1 0 0 0 0,0 0-1 0 0,-1-1 1 0 0,1 1 0 0 0,0 0-1 0 0,0-1 1 0 0,-1 1-1 0 0,1 0 1 0 0,0-1 0 0 0,0 1-1 0 0,0-1 1 0 0,0 0 0 0 0,0 1-1 0 0,0-1 1 0 0,0 0-1 0 0,1 1 1 0 0,37 9 179 0 0,-8-2-219 0 0,-30-7-203 0 0,-1-1 1 0 0,1 0-1 0 0,0 0 0 0 0,0 1 1 0 0,0-1-1 0 0,-1 0 1 0 0,1 1-1 0 0,0-1 1 0 0,-1 1-1 0 0,1-1 1 0 0,0 1-1 0 0,-1-1 0 0 0,1 1 1 0 0,0-1-1 0 0,-1 1 1 0 0,1-1-1 0 0,-1 1 1 0 0,1 0-1 0 0,-1 0 1 0 0,1-1-1 0 0,-1 1 1 0 0,0 0-1 0 0,1 0 0 0 0,-1-1 1 0 0,0 1-1 0 0,0 0 1 0 0,1 0-1 0 0,-1 0 1 0 0,0-1-1 0 0,0 1 1 0 0,0 0-1 0 0,0 0 1 0 0,0 0-1 0 0,0 0 0 0 0,0-1 1 0 0,-1 1-1 0 0,1 0 1 0 0,0 0-1 0 0,0 0 1 0 0,0-1-1 0 0,-1 1 1 0 0,0 1-1 0 0,-2 2 29 0 0,0 0 0 0 0,0 0 0 0 0,-1 0 0 0 0,1-1 0 0 0,-9 7 0 0 0,0 0-422 0 0,16-8 230 0 0,0 0-1 0 0,0-1 0 0 0,0 1 0 0 0,0-1 1 0 0,1 0-1 0 0,4 1 0 0 0,-2 0-106 0 0,0-1 1 0 0,0 0 0 0 0,0-1-1 0 0,0 1 1 0 0,8-2-1 0 0,-10 1-285 0 0,0-1 1 0 0,-1 0-1 0 0,1 0 0 0 0,-1 0 0 0 0,0 0 1 0 0,1-1-1 0 0,-1 0 0 0 0,0 0 1 0 0,5-3-1 0 0,6-5-3084 0 0</inkml:trace>
  <inkml:trace contextRef="#ctx0" brushRef="#br0" timeOffset="1">241 71 6281 0 0,'-2'2'321'0'0,"-1"0"-1"0"0,1 0 0 0 0,0 1 1 0 0,0-1-1 0 0,0 0 0 0 0,0 1 1 0 0,0-1-1 0 0,0 1 0 0 0,1 0 1 0 0,-1 0-1 0 0,1-1 0 0 0,0 1 1 0 0,0 0-1 0 0,0 0 0 0 0,0 0 1 0 0,0 0-1 0 0,1 0 0 0 0,-1 1 1 0 0,1 5-1 0 0,0-6-343 0 0,0 1 0 0 0,0-1 0 0 0,1 1 0 0 0,-1-1 1 0 0,1 1-1 0 0,0-1 0 0 0,0 1 0 0 0,0-1 0 0 0,0 1 0 0 0,1-1 0 0 0,0 0 0 0 0,-1 0 1 0 0,1 0-1 0 0,0 0 0 0 0,0 0 0 0 0,1 0 0 0 0,-1 0 0 0 0,1-1 0 0 0,-1 1 1 0 0,1-1-1 0 0,0 0 0 0 0,0 0 0 0 0,0 0 0 0 0,0 0 0 0 0,0 0 0 0 0,6 2 1 0 0,-8-4 18 0 0,0 1 0 0 0,0-1 0 0 0,0 0 0 0 0,0 0 0 0 0,0 1 0 0 0,-1-1 0 0 0,1 0 0 0 0,0 0 0 0 0,0 0 0 0 0,0 0 0 0 0,0 0 0 0 0,0 0 0 0 0,0 0 0 0 0,0-1 0 0 0,0 1 0 0 0,0 0 0 0 0,0 0 0 0 0,0-1 0 0 0,0 1 0 0 0,-1-1 0 0 0,1 1 1 0 0,0-1-1 0 0,0 1 0 0 0,0-1 0 0 0,-1 1 0 0 0,1-1 0 0 0,1-1 0 0 0,-1 1 25 0 0,0-1 0 0 0,0 0 0 0 0,0 0 1 0 0,0-1-1 0 0,0 1 0 0 0,0 0 0 0 0,-1 0 0 0 0,1 0 1 0 0,-1-1-1 0 0,0 1 0 0 0,1-3 0 0 0,-1-5 94 0 0,0-1 0 0 0,-1 1 0 0 0,0-1 0 0 0,-3-10 0 0 0,-10-26 128 0 0,-3-14-5109 0 0,17 55 2399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5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8314 0 0,'0'3'1384'0'0,"1"2"-296"0"0,1 4-167 0 0,1 3-193 0 0,1 5-240 0 0,1 2-240 0 0,0 1-120 0 0,0-1-72 0 0,0 1-128 0 0,1-3-160 0 0,-1-1-304 0 0,-1-3-313 0 0,-1-2-359 0 0,-1-2-344 0 0,-1-3-216 0 0,-1-3-17 0 0</inkml:trace>
  <inkml:trace contextRef="#ctx0" brushRef="#br0" timeOffset="1.05">3 255 5345 0 0,'-1'2'165'0'0,"1"0"0"0"0,-1 0 0 0 0,1 0 0 0 0,-1-1 0 0 0,1 1 1 0 0,0 0-1 0 0,0 0 0 0 0,0 0 0 0 0,0 0 0 0 0,1-1 0 0 0,-1 1 0 0 0,0 0 0 0 0,1 0 0 0 0,-1 0 0 0 0,1-1 0 0 0,0 1 0 0 0,-1 0 0 0 0,1 0 0 0 0,0-1 0 0 0,0 1 1 0 0,0-1-1 0 0,0 1 0 0 0,0-1 0 0 0,2 2 0 0 0,0-1-105 0 0,0 0 0 0 0,-1-1 0 0 0,1 0 0 0 0,0 1 1 0 0,0-1-1 0 0,0 0 0 0 0,0 0 0 0 0,0-1 0 0 0,0 1 0 0 0,0-1 1 0 0,0 1-1 0 0,0-1 0 0 0,0 0 0 0 0,4 0 0 0 0,-2-1-218 0 0,0 1-1 0 0,-1-1 1 0 0,1 0-1 0 0,-1 0 0 0 0,1 0 1 0 0,-1 0-1 0 0,0-1 1 0 0,1 1-1 0 0,4-4 1 0 0,-5 2-420 0 0,0 1 0 0 0,0-1 0 0 0,-1 0 0 0 0,1 0 0 0 0,-1-1 0 0 0,1 1 0 0 0,-1-1 0 0 0,0 1 0 0 0,2-6 0 0 0,4-6-1879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6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6561 0 0,'4'-1'446'0'0,"-1"0"-1"0"0,0 1 0 0 0,1-1 0 0 0,-1 1 0 0 0,0 0 0 0 0,1 0 0 0 0,-1 0 0 0 0,1 0 0 0 0,-1 1 1 0 0,0-1-1 0 0,1 1 0 0 0,-1 0 0 0 0,0 0 0 0 0,0 0 0 0 0,4 2 0 0 0,-4-2-354 0 0,0 1 0 0 0,0 0 0 0 0,0 0 0 0 0,0 0 0 0 0,0 0 0 0 0,0 0 0 0 0,-1 1 0 0 0,1-1 0 0 0,-1 1 0 0 0,1 0 0 0 0,-1 0 0 0 0,0 0 0 0 0,0 0 0 0 0,0 0 0 0 0,-1 0 0 0 0,1 1 0 0 0,-1-1 0 0 0,0 0 0 0 0,0 1 0 0 0,0-1 0 0 0,0 1 0 0 0,0-1 0 0 0,-1 1 0 0 0,0 0 0 0 0,1 5 0 0 0,-1-4-207 0 0,-1 1 1 0 0,1 0-1 0 0,-1 0 0 0 0,0-1 1 0 0,0 1-1 0 0,0 0 1 0 0,-1-1-1 0 0,0 1 0 0 0,0-1 1 0 0,0 0-1 0 0,-1 0 1 0 0,1 0-1 0 0,-2 0 0 0 0,1 0 1 0 0,0 0-1 0 0,-1-1 1 0 0,0 1-1 0 0,0-1 0 0 0,0 0 1 0 0,0-1-1 0 0,-9 7 1 0 0,19-11 131 0 0,1 0 0 0 0,-1 0 0 0 0,1 1 1 0 0,-1 0-1 0 0,1 0 0 0 0,-1 0 0 0 0,0 1 1 0 0,1 0-1 0 0,-1 0 0 0 0,0 1 0 0 0,10 3 1 0 0,25 4-91 0 0,-39-9-202 0 0,-1 0 1 0 0,1 0-1 0 0,-1 0 1 0 0,1 0 0 0 0,-1 0-1 0 0,1 0 1 0 0,-1-1-1 0 0,1 1 1 0 0,-1 0-1 0 0,0-1 1 0 0,1 0-1 0 0,-1 1 1 0 0,1-1-1 0 0,-1 0 1 0 0,0 1-1 0 0,0-1 1 0 0,1 0-1 0 0,-1 0 1 0 0,0 0-1 0 0,0 0 1 0 0,0 0-1 0 0,0 0 1 0 0,0 0-1 0 0,0-1 1 0 0,0 1 0 0 0,-1 0-1 0 0,1 0 1 0 0,0-1-1 0 0,-1 1 1 0 0,1-1-1 0 0,0-1 1 0 0,3-3-2969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6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6153 0 0,'14'58'9762'0'0,"27"102"-10830"0"0,-41-160 1058 0 0,0 1 0 0 0,0-1 1 0 0,0 0-1 0 0,0 1 0 0 0,0-1 0 0 0,0 1 0 0 0,1-1 0 0 0,-1 0 0 0 0,0 1 0 0 0,0-1 1 0 0,0 0-1 0 0,1 1 0 0 0,-1-1 0 0 0,0 0 0 0 0,0 1 0 0 0,1-1 0 0 0,-1 0 0 0 0,0 1 1 0 0,1-1-1 0 0,-1 0 0 0 0,0 0 0 0 0,1 0 0 0 0,-1 1 0 0 0,1-1 0 0 0,-1 0 0 0 0,0 0 1 0 0,1 0-1 0 0,-1 0 0 0 0,1 0 0 0 0,-1 0 0 0 0,0 0 0 0 0,1 0 0 0 0,-1 0 0 0 0,1 0 1 0 0,-1 0-1 0 0,1 0 0 0 0,-1 0 0 0 0,0 0 0 0 0,1 0 0 0 0,-1 0 0 0 0,1 0 0 0 0,-1 0 1 0 0,0-1-1 0 0,1 1 0 0 0,-1 0 0 0 0,0 0 0 0 0,1 0 0 0 0,-1-1 0 0 0,0 1 0 0 0,1 0 1 0 0,-1-1-1 0 0,0 1 0 0 0,1 0 0 0 0,-1 0 0 0 0,0-1 0 0 0,27-29 861 0 0,-4 3-790 0 0,-5 18-1581 0 0,-6 10-5387 0 0</inkml:trace>
  <inkml:trace contextRef="#ctx0" brushRef="#br0" timeOffset="1">241 232 18884 0 0,'-3'-3'3249'0'0,"1"4"-2425"0"0,-1 0-328 0 0,1 4-328 0 0,1 0-456 0 0,-1 0-472 0 0,2 0-640 0 0,-1-1-705 0 0,0 0-768 0 0,-10-23-6272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48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48 8202 0 0,'-1'-1'234'0'0,"1"-1"0"0"0,-1 1 1 0 0,1 0-1 0 0,-1-1 0 0 0,1 1 0 0 0,0 0 1 0 0,0-1-1 0 0,-1 1 0 0 0,1-1 0 0 0,0 1 1 0 0,0-1-1 0 0,1 1 0 0 0,-1 0 0 0 0,0-1 1 0 0,0 1-1 0 0,1-1 0 0 0,-1 1 0 0 0,1 0 1 0 0,-1-1-1 0 0,1 1 0 0 0,-1 0 0 0 0,1 0 1 0 0,0-1-1 0 0,0 1 0 0 0,-1 0 0 0 0,1 0 1 0 0,0 0-1 0 0,0 0 0 0 0,0 0 1 0 0,0 0-1 0 0,1 0 0 0 0,-1 0 0 0 0,0 1 1 0 0,0-1-1 0 0,0 0 0 0 0,1 1 0 0 0,-1-1 1 0 0,0 1-1 0 0,1-1 0 0 0,-1 1 0 0 0,0-1 1 0 0,1 1-1 0 0,-1 0 0 0 0,3 0 0 0 0,8-1 237 0 0,-1 1-1 0 0,1 1 0 0 0,0 0 1 0 0,19 5-1 0 0,0-1-814 0 0,73 2 591 0 0,143 14 917 0 0,-179-12-749 0 0,109 29 1 0 0,-136-26-385 0 0,0-3 0 0 0,1-1 0 0 0,0-2 0 0 0,0-2 0 0 0,0-1 0 0 0,0-3 0 0 0,57-6 0 0 0,17-6 202 0 0,206 4 1 0 0,-152 15-191 0 0,422 27 96 0 0,-124-6 59 0 0,-161-12-99 0 0,-203-14-73 0 0,149-16 1 0 0,-170 7-22 0 0,6 4-5 0 0,131 14 0 0 0,60-1 3 0 0,-178-15-30 0 0,417-28 146 0 0,-344 16-118 0 0,138-15-1 0 0,-102 22-1 0 0,-136 9 4 0 0,74-10 1 0 0,-59 0 107 0 0,1 3 0 0 0,-1 4 1 0 0,1 4-1 0 0,0 4 0 0 0,127 22 1 0 0,-156-18-78 0 0,1-2-1 0 0,0-3 1 0 0,0-3 0 0 0,65-9 0 0 0,-92 7-21 0 0,119-7 44 0 0,-128 9-14 0 0,0 1 0 0 0,0 2 0 0 0,44 8-1 0 0,-68-10-231 0 0,31 9 357 0 0,-22-2-3943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6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7554 0 0,'-41'8'8287'0'0,"143"-3"-7522"0"0,169 31-1 0 0,-220-28-1262 0 0,-22-1-1644 0 0,-13 3-4646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6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 7042 0 0,'-20'-8'8045'0'0,"44"20"-6094"0"0,14 6-1829 0 0,-21-7 62 0 0,-1 0 0 0 0,0 0 0 0 0,0 2 0 0 0,-2 0 1 0 0,1 1-1 0 0,-2 0 0 0 0,0 1 0 0 0,0 0 0 0 0,13 24 0 0 0,-25-37-38 0 0,-1 1-1 0 0,1-1 0 0 0,-1 0 1 0 0,0 0-1 0 0,0 0 0 0 0,1 0 0 0 0,-2 0 1 0 0,1 0-1 0 0,0 0 0 0 0,0 0 1 0 0,-1 0-1 0 0,1 0 0 0 0,-1 0 0 0 0,1 0 1 0 0,-1 0-1 0 0,0 0 0 0 0,0 0 1 0 0,0 0-1 0 0,0 0 0 0 0,0 0 0 0 0,0-1 1 0 0,-1 1-1 0 0,1 0 0 0 0,-2 1 0 0 0,-41 38 572 0 0,39-37-623 0 0,-5 6-196 0 0,-1-2 1 0 0,1 1 0 0 0,-2-2 0 0 0,1 1 0 0 0,-1-2-1 0 0,0 1 1 0 0,-1-2 0 0 0,-23 9 0 0 0,36-14-1 0 0,0 0 1 0 0,0 0-1 0 0,-1 0 1 0 0,1 0-1 0 0,0 0 1 0 0,0 0 0 0 0,-1 0-1 0 0,1 0 1 0 0,0 0-1 0 0,0 0 1 0 0,0 0-1 0 0,-1 0 1 0 0,1 0-1 0 0,0 0 1 0 0,0 0-1 0 0,-1 0 1 0 0,1 0-1 0 0,0 0 1 0 0,0 0-1 0 0,0-1 1 0 0,-1 1-1 0 0,1 0 1 0 0,0 0-1 0 0,0 0 1 0 0,0 0 0 0 0,-1 0-1 0 0,1 0 1 0 0,0-1-1 0 0,0 1 1 0 0,0 0-1 0 0,0 0 1 0 0,0 0-1 0 0,-1-1 1 0 0,1 1-1 0 0,0 0 1 0 0,0 0-1 0 0,0 0 1 0 0,0-1-1 0 0,0 1 1 0 0,0 0-1 0 0,0 0 1 0 0,0-1-1 0 0,0 1 1 0 0,0 0 0 0 0,0 0-1 0 0,0 0 1 0 0,0-1-1 0 0,0 1 1 0 0,0 0-1 0 0,0 0 1 0 0,0-1-1 0 0,0 1 1 0 0,0 0-1 0 0,0 0 1 0 0,0 0-1 0 0,0-1 1 0 0,1 1-1 0 0,-1 0 1 0 0,0 0-1 0 0,0 0 1 0 0,0-1-1 0 0,0 1 1 0 0,0 0 0 0 0,1 0-1 0 0,-1 0 1 0 0,0-1-1 0 0,10-14-6510 0 0,0 4 547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7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11210 0 0,'40'-3'1937'0'0,"-28"3"-1718"0"0,1 0 1 0 0,0 2-1 0 0,18 3 1 0 0,-27-4-428 0 0,0 0 0 0 0,-1 1 0 0 0,1-1 1 0 0,0 1-1 0 0,0 0 0 0 0,6 4 0 0 0,-9-5-162 0 0,0 0 0 0 0,0 0-1 0 0,0 0 1 0 0,0 0 0 0 0,0 0 0 0 0,0 0 0 0 0,0 1-1 0 0,0-1 1 0 0,0 0 0 0 0,0 1 0 0 0,0-1-1 0 0,-1 0 1 0 0,1 1 0 0 0,-1-1 0 0 0,1 1 0 0 0,-1-1-1 0 0,0 1 1 0 0,1 1 0 0 0,-1 5-3302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7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6753 0 0,'4'-5'567'0'0,"0"1"0"0"0,1 0-1 0 0,0 0 1 0 0,-1 0 0 0 0,1 1-1 0 0,1-1 1 0 0,-1 1 0 0 0,0 1-1 0 0,1-1 1 0 0,0 1 0 0 0,11-4-1 0 0,8-3 243 0 0,-52 58-157 0 0,23-42-757 0 0,1 1 0 0 0,-1-1 1 0 0,1 1-1 0 0,1 0 0 0 0,-1 0 1 0 0,1 0-1 0 0,1 0 0 0 0,-1 0 1 0 0,1 13-1 0 0,0-19 87 0 0,1 1 1 0 0,0-1 0 0 0,0 1-1 0 0,0 0 1 0 0,1-1-1 0 0,-1 1 1 0 0,1-1-1 0 0,-1 1 1 0 0,1-1-1 0 0,0 1 1 0 0,0-1 0 0 0,0 0-1 0 0,0 1 1 0 0,0-1-1 0 0,1 0 1 0 0,-1 0-1 0 0,1 0 1 0 0,-1 0-1 0 0,1 0 1 0 0,0 0-1 0 0,0 0 1 0 0,0 0 0 0 0,0-1-1 0 0,0 1 1 0 0,0-1-1 0 0,0 1 1 0 0,1-1-1 0 0,-1 0 1 0 0,0 0-1 0 0,1 0 1 0 0,-1 0 0 0 0,1-1-1 0 0,-1 1 1 0 0,4 0-1 0 0,-4-1 90 0 0,0 0-1 0 0,0 0 1 0 0,0 0 0 0 0,0 0-1 0 0,0 0 1 0 0,0 0 0 0 0,0 0-1 0 0,0-1 1 0 0,0 1-1 0 0,0-1 1 0 0,0 0 0 0 0,0 1-1 0 0,-1-1 1 0 0,1 0 0 0 0,0 0-1 0 0,0 0 1 0 0,-1 0-1 0 0,1-1 1 0 0,2-1 0 0 0,-2 0 44 0 0,1 0 0 0 0,0-1 1 0 0,-1 1-1 0 0,0-1 0 0 0,0 1 1 0 0,0-1-1 0 0,0 0 0 0 0,0 0 1 0 0,0-4-1 0 0,1 1 24 0 0,-2 0 1 0 0,1 0-1 0 0,-1 0 0 0 0,0 0 1 0 0,-1 0-1 0 0,1 0 0 0 0,-1 0 1 0 0,-1-1-1 0 0,0 1 0 0 0,-2-13 1 0 0,-5 5-497 0 0,-1-1-2453 0 0,7 6-5094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8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7130 0 0,'2'15'1897'0'0,"-2"1"1"0"0,0-1 0 0 0,-3 22 0 0 0,2-23-1591 0 0,0-1 0 0 0,0 1 0 0 0,1 0-1 0 0,1-1 1 0 0,3 18 0 0 0,-3-27-312 0 0,0-1 0 0 0,0 1 0 0 0,1 0-1 0 0,-1-1 1 0 0,1 1 0 0 0,0-1 0 0 0,0 0 0 0 0,0 1-1 0 0,0-1 1 0 0,1 0 0 0 0,-1 0 0 0 0,1-1-1 0 0,0 1 1 0 0,0 0 0 0 0,0-1 0 0 0,0 0 0 0 0,0 1-1 0 0,1-1 1 0 0,-1-1 0 0 0,0 1 0 0 0,1 0-1 0 0,7 1 1 0 0,-9-2 7 0 0,0-1 0 0 0,0 0 0 0 0,0 0 0 0 0,0 0 0 0 0,0 0 1 0 0,0 0-1 0 0,0-1 0 0 0,0 1 0 0 0,0-1 0 0 0,0 1 0 0 0,0-1 0 0 0,-1 0 0 0 0,1 1 0 0 0,0-1 0 0 0,0 0 0 0 0,3-3 0 0 0,-3 3-196 0 0,0-1-1 0 0,1 1 0 0 0,-1 0 1 0 0,1 0-1 0 0,-1 0 1 0 0,1 0-1 0 0,0 0 0 0 0,-1 1 1 0 0,4-1-1 0 0,-6 1 89 0 0,0 0 0 0 0,0 0 0 0 0,-1 0-1 0 0,1 0 1 0 0,0 0 0 0 0,0 0 0 0 0,0 0 0 0 0,0 0 0 0 0,0 0-1 0 0,-1 0 1 0 0,1 0 0 0 0,0 1 0 0 0,0-1 0 0 0,0 0 0 0 0,0 0-1 0 0,-1 1-742 0 0,1-1 743 0 0,0 0 0 0 0,0 0 0 0 0,0 0-1 0 0,0 0 1 0 0,0 1 0 0 0,0-1 0 0 0,0 0 0 0 0,-1 0 0 0 0,1 0-1 0 0,0 0 1 0 0,0 1 0 0 0,0-1 0 0 0,0 0 0 0 0,0 0 0 0 0,1 0-1 0 0,-1 0 1 0 0,0 1 0 0 0,0-1 0 0 0,0 0 0 0 0,0 0 0 0 0,0 0-1 0 0,0 0 1 0 0,0 0 0 0 0,0 1 0 0 0,0-1 0 0 0,0 0 0 0 0,0 0-1 0 0,1 1-742 0 0,-1-1 743 0 0,1 0 0 0 0,-1 0 0 0 0,0 0-1 0 0,0 0 1 0 0,0 0 0 0 0,0 0 0 0 0,0 0 0 0 0,1 0 0 0 0,-4 4-1740 0 0,4 4-1266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6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11698 0 0,'5'2'2209'0'0,"-1"2"-633"0"0,3 1-479 0 0,-2-1-361 0 0,-2-1-248 0 0,1 0-240 0 0,-1 0-176 0 0,0 1-8 0 0,0-1-88 0 0,-1-1-288 0 0,-2 0-456 0 0,1 0-673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8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7274 0 0,'-9'122'5974'0'0,"14"-147"-4974"0"0,-6 19-1014 0 0,2 0 0 0 0,-1 1-1 0 0,1-1 1 0 0,-1 0 0 0 0,2 0-1 0 0,-1 1 1 0 0,0-1 0 0 0,1 1-1 0 0,4-8 1 0 0,-5 11 9 0 0,1-1 0 0 0,-1 1 0 0 0,1 0 0 0 0,0-1 1 0 0,0 1-1 0 0,0 0 0 0 0,0 0 0 0 0,1 1 0 0 0,-1-1 0 0 0,0 0 0 0 0,1 1 0 0 0,-1-1 1 0 0,1 1-1 0 0,-1 0 0 0 0,1 0 0 0 0,0 0 0 0 0,-1 0 0 0 0,1 0 0 0 0,0 1 0 0 0,0-1 1 0 0,3 0-1 0 0,-6 1 21 0 0,0 0 0 0 0,0 0-1 0 0,0 0 1 0 0,1 0 0 0 0,-1 0 0 0 0,0 0 0 0 0,0 0 0 0 0,0 0 0 0 0,0 1 0 0 0,0-1 0 0 0,1 0 0 0 0,-1 0 0 0 0,0 0 0 0 0,0 0 0 0 0,0 0 0 0 0,0 0 0 0 0,0 0-1 0 0,1 0 1 0 0,-1 0 0 0 0,0 0 0 0 0,0 0 0 0 0,0 1 0 0 0,0-1 0 0 0,0 0 0 0 0,0 0 0 0 0,0 0 0 0 0,0 0 0 0 0,1 0 0 0 0,-1 0 0 0 0,0 1 0 0 0,0-1 0 0 0,0 0-1 0 0,0 0 1 0 0,0 0 0 0 0,0 0 0 0 0,0 0 0 0 0,0 1 0 0 0,0-1 0 0 0,0 0 0 0 0,0 0 0 0 0,0 0 0 0 0,0 0 0 0 0,0 1 0 0 0,0-1 0 0 0,-3 12 525 0 0,-10 16 87 0 0,10-22-529 0 0,-5 12-23 0 0,6-12-183 0 0,-1 1 0 0 0,0-1 1 0 0,0 1-1 0 0,0-1 1 0 0,-1 0-1 0 0,-6 8 1 0 0,17-50-1055 0 0,-7 34 1168 0 0,1 0 1 0 0,0 0-1 0 0,0 0 0 0 0,0 0 0 0 0,0 0 0 0 0,0 1 0 0 0,0-1 0 0 0,0 0 0 0 0,0 1 0 0 0,1-1 0 0 0,-1 0 0 0 0,1 1 1 0 0,-1 0-1 0 0,1-1 0 0 0,-1 1 0 0 0,1 0 0 0 0,0 0 0 0 0,0 0 0 0 0,-1 0 0 0 0,1 0 0 0 0,0 0 0 0 0,0 1 1 0 0,0-1-1 0 0,0 1 0 0 0,0-1 0 0 0,0 1 0 0 0,0 0 0 0 0,0-1 0 0 0,0 1 0 0 0,1 0 0 0 0,-1 1 0 0 0,0-1 0 0 0,0 0 1 0 0,0 0-1 0 0,0 1 0 0 0,0 0 0 0 0,0-1 0 0 0,0 1 0 0 0,0 0 0 0 0,-1 0 0 0 0,1 0 0 0 0,0 0 0 0 0,0 0 1 0 0,-1 0-1 0 0,1 0 0 0 0,0 1 0 0 0,-1-1 0 0 0,0 1 0 0 0,3 2 0 0 0,2 3-231 0 0,8 7-1353 0 0,-4-10-2639 0 0,-4-5-1121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8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58 8770 0 0,'-5'-7'1274'0'0,"0"0"-53"0"0,1 1 1 0 0,-1-1-1 0 0,-1 2 1 0 0,1-1 0 0 0,-8-6-1 0 0,12 11-1112 0 0,0 1 0 0 0,0-1 0 0 0,0 0 0 0 0,0 1-1 0 0,0-1 1 0 0,0 0 0 0 0,0 1 0 0 0,0 0 0 0 0,0-1 0 0 0,-1 1 0 0 0,1 0-1 0 0,0-1 1 0 0,0 1 0 0 0,0 0 0 0 0,-1 0 0 0 0,1 0 0 0 0,0 0 0 0 0,0 0 0 0 0,0 0-1 0 0,-1 0 1 0 0,1 1 0 0 0,0-1 0 0 0,0 0 0 0 0,0 1 0 0 0,-1-1 0 0 0,1 1-1 0 0,0-1 1 0 0,0 1 0 0 0,0 0 0 0 0,0-1 0 0 0,0 1 0 0 0,0 0 0 0 0,0 0 0 0 0,0 0-1 0 0,1-1 1 0 0,-1 1 0 0 0,0 0 0 0 0,0 0 0 0 0,1 0 0 0 0,-2 2 0 0 0,-7 13-371 0 0,0 0 0 0 0,1 0 0 0 0,1 0 0 0 0,-8 25 0 0 0,-6 31-4546 0 0,21-72 4752 0 0,0 1-1 0 0,0-1 1 0 0,0 0-1 0 0,0 0 0 0 0,0 1 1 0 0,-1-1-1 0 0,1 0 1 0 0,0 1-1 0 0,0-1 1 0 0,0 0-1 0 0,0 1 0 0 0,0-1 1 0 0,0 0-1 0 0,1 0 1 0 0,-1 1-1 0 0,0-1 1 0 0,0 0-1 0 0,0 1 0 0 0,0-1 1 0 0,0 0-1 0 0,0 0 1 0 0,0 1-1 0 0,1-1 1 0 0,-1 0-1 0 0,0 0 0 0 0,0 1 1 0 0,0-1-1 0 0,1 0 1 0 0,-1 0-1 0 0,0 0 1 0 0,0 0-1 0 0,0 1 0 0 0,1-1 1 0 0,-1 0-1 0 0,0 0 1 0 0,0 0-1 0 0,1 0 1 0 0,-1 0-1 0 0,0 1 0 0 0,1-1 1 0 0,16-1-208 0 0,20-11 1196 0 0,-36 12-989 0 0,8-4 47 0 0,-5 2-84 0 0,0 0 0 0 0,0 0 0 0 0,0 1-1 0 0,1-1 1 0 0,-1 1 0 0 0,0 0 0 0 0,1 0-1 0 0,-1 1 1 0 0,1-1 0 0 0,0 1 0 0 0,-1 0-1 0 0,5 0 1 0 0,-25 14-11170 0 0</inkml:trace>
  <inkml:trace contextRef="#ctx0" brushRef="#br0" timeOffset="1">16 235 3817 0 0,'-1'1'322'0'0,"0"-1"0"0"0,1 1 0 0 0,-1 0 1 0 0,1 0-1 0 0,-1 0 0 0 0,1 0 0 0 0,-1 0 0 0 0,1 0 1 0 0,-1-1-1 0 0,1 1 0 0 0,0 0 0 0 0,-1 0 0 0 0,1 0 0 0 0,0 0 1 0 0,0 1-1 0 0,0-1 0 0 0,0 0 0 0 0,0 0 0 0 0,0 0 1 0 0,0 1-1 0 0,1-1-141 0 0,-1 0 0 0 0,1 0 0 0 0,-1 1-1 0 0,1-1 1 0 0,-1 0 0 0 0,1 0 0 0 0,0 0 0 0 0,0 0 0 0 0,-1-1 0 0 0,1 1 0 0 0,0 0 0 0 0,0 0 0 0 0,0 0 0 0 0,0-1 0 0 0,1 2 0 0 0,0-1-49 0 0,1 0 0 0 0,-1 1 1 0 0,0-1-1 0 0,1 0 0 0 0,-1-1 1 0 0,1 1-1 0 0,-1 0 0 0 0,1-1 1 0 0,0 1-1 0 0,-1-1 1 0 0,1 0-1 0 0,-1 0 0 0 0,1 0 1 0 0,0 0-1 0 0,3-1 0 0 0,1-2-54 0 0,-1 1 0 0 0,0-1-1 0 0,0 0 1 0 0,0-1 0 0 0,10-7-1 0 0,-11 7-63 0 0,0 0 1 0 0,1 1-1 0 0,-1-1 0 0 0,1 1 0 0 0,0 1 1 0 0,8-4-1 0 0,-14 6 0 0 0,1 0 0 0 0,0 0 0 0 0,0 0 0 0 0,0 0 0 0 0,0 0 0 0 0,0 0 0 0 0,0 1 0 0 0,0-1 0 0 0,-1 0 0 0 0,1 0 1 0 0,0 1-1 0 0,0-1 0 0 0,0 1 0 0 0,0-1 0 0 0,-1 0 0 0 0,1 1 0 0 0,0 0 0 0 0,0-1 0 0 0,-1 1 0 0 0,1-1 0 0 0,-1 1 0 0 0,1 0 0 0 0,0-1 0 0 0,-1 1 1 0 0,1 0-1 0 0,-1 0 0 0 0,1 0 0 0 0,-1-1 0 0 0,0 1 0 0 0,1 0 0 0 0,-1 0 0 0 0,0 0 0 0 0,0 1 0 0 0,11 37 304 0 0,-9-27-267 0 0,1-2-108 0 0,19 62-700 0 0,-20-66 126 0 0,1 0-1 0 0,0 0 0 0 0,0 0 0 0 0,1-1 1 0 0,4 7-1 0 0,-2-7-1637 0 0,-6-10 261 0 0,0-1 140 0 0,8 1-2551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13611 0 0,'-1'5'616'0'0,"4"-2"-568"0"0,1-1-152 0 0,3-3 24 0 0,2-3 0 0 0,2 1-40 0 0,1 0 32 0 0,2 0 24 0 0,0 1 32 0 0,0 0-8 0 0,-2 1-40 0 0,0 1-160 0 0,-3 1-384 0 0,-3 1-457 0 0,-3 1-599 0 0,-3 0-480 0 0,-4 1 23 0 0,-3 1-1848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 5961 0 0,'-1'0'206'0'0,"1"1"-1"0"0,-1-1 0 0 0,1 1 0 0 0,-1-1 1 0 0,1 1-1 0 0,-1-1 0 0 0,1 1 1 0 0,-1 0-1 0 0,1-1 0 0 0,-1 1 0 0 0,1 0 1 0 0,0-1-1 0 0,-1 1 0 0 0,1 0 1 0 0,0 0-1 0 0,0-1 0 0 0,-1 1 0 0 0,1 0 1 0 0,0 0-1 0 0,0-1 0 0 0,0 1 1 0 0,0 0-1 0 0,0 0 0 0 0,0 0 0 0 0,0-1 1 0 0,0 1-1 0 0,1 0 0 0 0,-1 1 1 0 0,1-2-49 0 0,0 1 1 0 0,0 0 0 0 0,0-1 0 0 0,0 1-1 0 0,0-1 1 0 0,0 1 0 0 0,0-1-1 0 0,0 0 1 0 0,0 1 0 0 0,0-1 0 0 0,0 0-1 0 0,0 0 1 0 0,0 1 0 0 0,1-1 0 0 0,-1 0-1 0 0,2-1 1 0 0,5 1 95 0 0,1-1 0 0 0,0 0-1 0 0,16-4 1 0 0,-19 3-137 0 0,1 0-1 0 0,-1 0 1 0 0,0-1-1 0 0,0 0 1 0 0,0 0-1 0 0,7-6 1 0 0,-19 15-8 0 0,-1-1 1 0 0,1 1 0 0 0,0 0 0 0 0,1 1 0 0 0,-1 0 0 0 0,1-1 0 0 0,-5 12 0 0 0,8-15-126 0 0,1 0 0 0 0,0 0 0 0 0,0 0 0 0 0,0 0 0 0 0,0 0 0 0 0,0 0 0 0 0,1 1 0 0 0,-1-1 0 0 0,1 0 0 0 0,0 0 0 0 0,0 0-1 0 0,0 1 1 0 0,1-1 0 0 0,-1 0 0 0 0,1 0 0 0 0,0 1 0 0 0,-1-1 0 0 0,1 0 0 0 0,1 0 0 0 0,-1 0 0 0 0,0 0 0 0 0,1 0 0 0 0,0-1 0 0 0,3 5 0 0 0,-4-5 48 0 0,0 0 1 0 0,0 0 0 0 0,1 0-1 0 0,-1 0 1 0 0,1 0-1 0 0,-1-1 1 0 0,1 1-1 0 0,0-1 1 0 0,-1 1-1 0 0,1-1 1 0 0,0 0-1 0 0,0 0 1 0 0,0 0-1 0 0,0 0 1 0 0,0 0-1 0 0,0 0 1 0 0,1 0 0 0 0,-1 0-1 0 0,0-1 1 0 0,0 0-1 0 0,1 1 1 0 0,-1-1-1 0 0,0 0 1 0 0,0 0-1 0 0,1 0 1 0 0,-1 0-1 0 0,0 0 1 0 0,1-1-1 0 0,-1 1 1 0 0,0-1-1 0 0,0 1 1 0 0,0-1-1 0 0,1 0 1 0 0,-1 0 0 0 0,0 0-1 0 0,0 0 1 0 0,0 0-1 0 0,-1-1 1 0 0,1 1-1 0 0,0 0 1 0 0,0-1-1 0 0,-1 1 1 0 0,1-1-1 0 0,1-2 1 0 0,1 0-1 0 0,1-1 1 0 0,-2 0-1 0 0,1 0 1 0 0,0-1-1 0 0,-1 1 0 0 0,0-1 1 0 0,0 1-1 0 0,-1-1 1 0 0,0 0-1 0 0,0 0 1 0 0,0 0-1 0 0,0 0 0 0 0,-1 0 1 0 0,0-1-1 0 0,0-8 1 0 0,-1 12-180 0 0,-1 0 1 0 0,0 0-1 0 0,1-1 1 0 0,-1 1-1 0 0,0 0 1 0 0,0 0 0 0 0,-1 0-1 0 0,1 0 1 0 0,-1 0-1 0 0,1 0 1 0 0,-1 1-1 0 0,0-1 1 0 0,0 0-1 0 0,-4-2 1 0 0,6 4 69 0 0,-1 0 0 0 0,0 1 0 0 0,1-1 0 0 0,-1 1 0 0 0,0-1-1 0 0,0 1 1 0 0,0-1 0 0 0,1 1 0 0 0,-1 0 0 0 0,0-1 0 0 0,0 1 0 0 0,0 0 0 0 0,0 0 0 0 0,0-1 0 0 0,0 1 0 0 0,0 0 0 0 0,0 0 0 0 0,0 0 0 0 0,1 0 0 0 0,-3 1-1 0 0,1-1 12 0 0,1 1-1 0 0,0 0 0 0 0,-1-1 0 0 0,1 1 0 0 0,0 0 0 0 0,0 0 0 0 0,0 0 0 0 0,0 0 1 0 0,-1 0-1 0 0,1 0 0 0 0,1 1 0 0 0,-1-1 0 0 0,0 0 0 0 0,0 0 0 0 0,0 1 0 0 0,1-1 0 0 0,-2 2 1 0 0,-1 7-136 0 0,0-1 1 0 0,1 1 0 0 0,-1-1 0 0 0,2 1 0 0 0,0 0 0 0 0,0-1 0 0 0,0 1 0 0 0,1 0-1 0 0,1 0 1 0 0,2 13 0 0 0,-2-6 52 0 0,0-1 1 0 0,-2 22-1 0 0,1-32 244 0 0,-1-1 1 0 0,0 1-1 0 0,0-1 0 0 0,-1 1 1 0 0,0-1-1 0 0,0 0 0 0 0,0 1 1 0 0,-1-1-1 0 0,1 0 0 0 0,-7 7 1 0 0,-17 16 235 0 0,22-25-304 0 0,0 0 0 0 0,0 1 1 0 0,0-1-1 0 0,1 1 0 0 0,-1 0 0 0 0,1 0 1 0 0,0 0-1 0 0,0 1 0 0 0,1-1 0 0 0,-1 1 0 0 0,1 0 1 0 0,0 0-1 0 0,-2 6 0 0 0,4-9 15 0 0,0-1 0 0 0,1 0 0 0 0,-1 0 0 0 0,1 1 0 0 0,-1-1 0 0 0,1 0 0 0 0,-1 0 0 0 0,1 0 0 0 0,0 0 0 0 0,-1 0 0 0 0,1 0 0 0 0,0 0 0 0 0,0 0 0 0 0,0 0 1 0 0,0 0-1 0 0,0-1 0 0 0,0 1 0 0 0,0 0 0 0 0,0 0 0 0 0,0-1 0 0 0,0 1 0 0 0,0-1 0 0 0,0 1 0 0 0,1-1 0 0 0,-1 0 0 0 0,0 1 0 0 0,0-1 0 0 0,1 0 0 0 0,-1 0 0 0 0,0 0 0 0 0,0 0 0 0 0,2 0 0 0 0,47 2 1016 0 0,-46-2-1038 0 0,8 0-97 0 0,74-6-333 0 0,-78 5-1054 0 0,0-1 1 0 0,0 0 0 0 0,0 0-1 0 0,13-6 1 0 0,-7 0-3494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10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11859 0 0,'20'0'2294'0'0,"35"1"-726"0"0,-51-1-1633 0 0,0 0 0 0 0,-1 1 0 0 0,1 0 0 0 0,0 0 0 0 0,0 0 0 0 0,0 0 0 0 0,-1 0 0 0 0,1 1 0 0 0,0 0 0 0 0,5 3 0 0 0,-9-4-108 0 0,0-1 0 0 0,0 0 0 0 0,0 1 0 0 0,0-1 1 0 0,0 0-1 0 0,0 1 0 0 0,0-1 0 0 0,0 0 0 0 0,0 1 0 0 0,0-1 1 0 0,0 0-1 0 0,0 0 0 0 0,0 1 0 0 0,-1-1 0 0 0,1 0 0 0 0,0 1 0 0 0,0-1 1 0 0,0 0-1 0 0,0 0 0 0 0,-1 1 0 0 0,1-1 0 0 0,0 0 0 0 0,0 0 1 0 0,0 1-1 0 0,-1-1 0 0 0,1 0 0 0 0,0 0 0 0 0,0 0 0 0 0,-1 1 0 0 0,1-1 1 0 0,0 0-1 0 0,-1 0 0 0 0,1 0 0 0 0,0 0 0 0 0,0 0 0 0 0,-1 0 1 0 0,1 0-1 0 0,-1 0 0 0 0,-16 9-2700 0 0,14-8 2125 0 0,-11 7-2544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10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9218 0 0,'3'1'564'0'0,"0"1"0"0"0,0-1 0 0 0,1 0 0 0 0,-1 0 0 0 0,0 0 0 0 0,1-1 0 0 0,6 1 0 0 0,39-7 1519 0 0,-42 4-1958 0 0,1 1-1 0 0,-1-1 1 0 0,0 2 0 0 0,1-1-1 0 0,12 1 1 0 0,-19 0-116 0 0,-1 0 1 0 0,0 0-1 0 0,1 0 1 0 0,-1 0-1 0 0,1 0 1 0 0,-1 1-1 0 0,1-1 1 0 0,-1 0-1 0 0,1 0 0 0 0,-1 0 1 0 0,0 0-1 0 0,1 1 1 0 0,-1-1-1 0 0,1 0 1 0 0,-1 0-1 0 0,0 1 1 0 0,1-1-1 0 0,-1 0 1 0 0,0 0-1 0 0,1 1 1 0 0,-1-1-1 0 0,0 0 0 0 0,0 1 1 0 0,1-1-1 0 0,-1 1 1 0 0,0-1-1 0 0,0 0 1 0 0,0 1-1 0 0,1-1 1 0 0,-1 1-1 0 0,0-1 1 0 0,0 1-1 0 0,0 0 0 0 0,-6 16-676 0 0,-18 12-1164 0 0,4-18 781 0 0,17-10 938 0 0,1 0 0 0 0,-1 0 1 0 0,1 0-1 0 0,0 1 0 0 0,-1-1 0 0 0,1 1 0 0 0,0-1 1 0 0,-3 4-1 0 0,5-4 166 0 0,0-1 1 0 0,0 1-1 0 0,0-1 1 0 0,1 0-1 0 0,-1 1 1 0 0,0-1-1 0 0,1 0 0 0 0,-1 1 1 0 0,0-1-1 0 0,1 0 1 0 0,-1 1-1 0 0,0-1 1 0 0,1 0-1 0 0,-1 0 1 0 0,1 1-1 0 0,-1-1 0 0 0,0 0 1 0 0,1 0-1 0 0,-1 0 1 0 0,1 0-1 0 0,-1 0 1 0 0,1 0-1 0 0,-1 1 1 0 0,1-1-1 0 0,-1 0 0 0 0,1 0 1 0 0,-1 0-1 0 0,0 0 1 0 0,1-1-1 0 0,-1 1 1 0 0,1 0-1 0 0,-1 0 1 0 0,1 0-1 0 0,0 0 0 0 0,19 0 944 0 0,-5-2-953 0 0,-8 1 166 0 0,-1 1 0 0 0,1 0 0 0 0,0-1 0 0 0,11 3-1 0 0,-17-2-359 0 0,0 0 0 0 0,0 0 0 0 0,0 1-1 0 0,1-1 1 0 0,-1 0 0 0 0,0 1 0 0 0,0-1-1 0 0,0 1 1 0 0,0 0 0 0 0,0-1 0 0 0,0 1-1 0 0,0 0 1 0 0,0-1 0 0 0,0 1 0 0 0,0 0-1 0 0,0 0 1 0 0,-1 0 0 0 0,1 0 0 0 0,0 0-1 0 0,0 0 1 0 0,-1 0 0 0 0,1 0 0 0 0,-1 0-1 0 0,1 0 1 0 0,-1 0 0 0 0,1 0 0 0 0,-1 0-1 0 0,0 1 1 0 0,0-1 0 0 0,1 0 0 0 0,-1 2-1 0 0,1 3-712 0 0,-1 0 0 0 0,0 1 0 0 0,0-1 0 0 0,0 0 0 0 0,-1 1 0 0 0,0-1 0 0 0,-3 11 0 0 0,3-15 865 0 0,0 0-1 0 0,0-1 1 0 0,0 1-1 0 0,0 0 1 0 0,0-1 0 0 0,-1 1-1 0 0,1 0 1 0 0,0-1 0 0 0,-1 0-1 0 0,1 1 1 0 0,-1-1 0 0 0,0 0-1 0 0,1 0 1 0 0,-1 0-1 0 0,0 0 1 0 0,0 0 0 0 0,0 0-1 0 0,0 0 1 0 0,0-1 0 0 0,0 1-1 0 0,0 0 1 0 0,0-1 0 0 0,0 0-1 0 0,0 0 1 0 0,0 1-1 0 0,0-1 1 0 0,-4-1 0 0 0,-1 1 669 0 0,-21 0 2416 0 0,13-4 2668 0 0,21 2-1896 0 0,22-9-2781 0 0,-20 9-1021 0 0,52-9 144 0 0,-57 10-230 0 0,0 1 0 0 0,0 0 1 0 0,-1 0-1 0 0,1 0 0 0 0,0 0 0 0 0,0 0 0 0 0,0 0 0 0 0,-1 1 0 0 0,1-1 0 0 0,0 1 1 0 0,-1 0-1 0 0,1 0 0 0 0,0 0 0 0 0,-1 0 0 0 0,1 0 0 0 0,-1 0 0 0 0,5 4 0 0 0,-6-3-89 0 0,0 0 0 0 0,0 0 1 0 0,0 0-1 0 0,0 0 0 0 0,-1 0 0 0 0,1 0 0 0 0,0 1 0 0 0,-1-1 0 0 0,0 0 0 0 0,1 0 0 0 0,-1 1 0 0 0,0-1 0 0 0,0 0 0 0 0,0 0 0 0 0,-1 0 0 0 0,1 1 0 0 0,-1-1 0 0 0,1 0 0 0 0,-1 0 1 0 0,1 0-1 0 0,-1 0 0 0 0,0 0 0 0 0,0 0 0 0 0,-3 4 0 0 0,2-1-246 0 0,-2 1 1 0 0,1-1-1 0 0,-1 0 1 0 0,1 0-1 0 0,-1 0 1 0 0,-1 0-1 0 0,-7 6 0 0 0,-12-1-198 0 0,24-10 646 0 0,-1 0 0 0 0,1 1-1 0 0,-1-1 1 0 0,1 0 0 0 0,-1 0-1 0 0,1 1 1 0 0,-1-1 0 0 0,1 0 0 0 0,-1 0-1 0 0,1 0 1 0 0,-1 0 0 0 0,1 0-1 0 0,-1 0 1 0 0,1 0 0 0 0,-1 0-1 0 0,0 0 1 0 0,1 0 0 0 0,-1 0-1 0 0,1 0 1 0 0,-1 0 0 0 0,1-1 0 0 0,-1 1-1 0 0,1 0 1 0 0,-1 0 0 0 0,1-1-1 0 0,-1 1 1 0 0,1 0 0 0 0,0 0-1 0 0,-1-1 1 0 0,1 1 0 0 0,-1-1 0 0 0,1 1-1 0 0,0 0 1 0 0,-1-1 0 0 0,1 1-1 0 0,0-1 1 0 0,-1 1 0 0 0,1-1-1 0 0,0 1 1 0 0,0-1 0 0 0,-1 1-1 0 0,1-1 1 0 0,0 0 6 0 0,1 0 0 0 0,-1 0 1 0 0,0-1-1 0 0,1 1 0 0 0,-1 0 0 0 0,1 0 0 0 0,-1 0 0 0 0,1 0 0 0 0,0 1 1 0 0,-1-1-1 0 0,1 0 0 0 0,0 0 0 0 0,0 0 0 0 0,-1 0 0 0 0,1 1 0 0 0,0-1 1 0 0,0 0-1 0 0,0 1 0 0 0,0-1 0 0 0,0 1 0 0 0,0-1 0 0 0,0 1 1 0 0,0-1-1 0 0,0 1 0 0 0,0 0 0 0 0,0-1 0 0 0,0 1 0 0 0,1 0 0 0 0,-1 0 1 0 0,0 0-1 0 0,2 0 0 0 0,1 0-54 0 0,0-1 0 0 0,0 1 0 0 0,1 0 0 0 0,-1 0 0 0 0,0 1 0 0 0,0-1 0 0 0,5 3 0 0 0,-7-3-13 0 0,0 1 0 0 0,0 0 1 0 0,0 0-1 0 0,0-1 0 0 0,0 2 0 0 0,0-1 1 0 0,0 0-1 0 0,-1 0 0 0 0,1 1 0 0 0,0-1 1 0 0,-1 0-1 0 0,1 1 0 0 0,-1 0 0 0 0,1-1 0 0 0,-1 1 1 0 0,0 0-1 0 0,0 0 0 0 0,0 0 0 0 0,0 0 1 0 0,0 0-1 0 0,0 0 0 0 0,0 3 0 0 0,0 1-75 0 0,-1 1-1 0 0,1-1 0 0 0,-1 0 0 0 0,-1 0 0 0 0,0 1 0 0 0,-1 7 0 0 0,1-9 61 0 0,0 0 0 0 0,0 0 0 0 0,0 0 0 0 0,1 1 0 0 0,0-1 0 0 0,0 0 1 0 0,0 1-1 0 0,1-1 0 0 0,0 0 0 0 0,0 1 0 0 0,1 4 0 0 0,-1-10 18 0 0,-1 1 1 0 0,1-1 0 0 0,-1 0 0 0 0,0 1 0 0 0,1-1 0 0 0,-1 0 0 0 0,1 0 0 0 0,-1 0-1 0 0,1 1 1 0 0,-1-1 0 0 0,1 0 0 0 0,-1 0 0 0 0,1 0 0 0 0,-1 0 0 0 0,1 0 0 0 0,-1 0-1 0 0,1 0 1 0 0,-1 0 0 0 0,1 0 0 0 0,-1 0 0 0 0,1 0 0 0 0,-1 0 0 0 0,1 0 0 0 0,-1 0-1 0 0,1-1 1 0 0,-1 1 0 0 0,1 0 0 0 0,-1 0 0 0 0,1 0 0 0 0,-1-1 0 0 0,1 1 0 0 0,0-1-1 0 0,20-11 135 0 0,-17 9-115 0 0,6-2-163 0 0,1 0-1 0 0,0 1 1 0 0,0 0 0 0 0,0 1 0 0 0,15-3-1 0 0,33-10-7107 0 0,-58 15 7077 0 0,-1 1 0 0 0,1 0-1 0 0,0-1 1 0 0,-1 1 0 0 0,1-1-1 0 0,-1 1 1 0 0,1-1 0 0 0,-1 1 0 0 0,1-1-1 0 0,-1 1 1 0 0,0-1 0 0 0,1 0-1 0 0,-1 1 1 0 0,1-1 0 0 0,-1 1 0 0 0,0-1-1 0 0,0 0 1 0 0,0 1 0 0 0,1-1-1 0 0,-1 0 1 0 0,0 0 0 0 0,0 1 0 0 0,0-1-1 0 0,0 0 1 0 0,0 1 0 0 0,0-1-1 0 0,0 0 1 0 0,0 0 0 0 0,0 1 0 0 0,-1-1-1 0 0,1 0 1 0 0,0 1 0 0 0,0-1-1 0 0,0 0 1 0 0,-1 1 0 0 0,1-1 0 0 0,-1 0-1 0 0,-1-7-1251 0 0,2 8 1194 0 0,0-1 0 0 0,0 0 0 0 0,0 1 0 0 0,0-1 0 0 0,0 1 0 0 0,0-1 0 0 0,0 0 0 0 0,1 1 1 0 0,-1-1-1 0 0,0 1 0 0 0,0-1 0 0 0,1 0 0 0 0,-1 1 0 0 0,0-1 0 0 0,1 1 0 0 0,-1-1 0 0 0,0 1 0 0 0,1-1 0 0 0,-1 1 0 0 0,1-1 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11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31 14379 0 0,'-1'-27'3318'0'0,"1"24"-487"0"0,-2 10-737 0 0,0 9-1708 0 0,-3 14-641 0 0,-1 0 0 0 0,-2 0 0 0 0,0-1 1 0 0,-3 0-1 0 0,0 0 0 0 0,-17 30 1 0 0,27-66-5115 0 0,1 6 5357 0 0,1-1 0 0 0,-1 1 1 0 0,1 0-1 0 0,0 0 0 0 0,0-1 0 0 0,0 1 0 0 0,0 0 0 0 0,-1 0 1 0 0,2 0-1 0 0,-1 0 0 0 0,0 0 0 0 0,0 0 0 0 0,0 0 0 0 0,0 0 1 0 0,0 1-1 0 0,1-1 0 0 0,-1 0 0 0 0,3 0 0 0 0,0 1 143 0 0,0 0-1 0 0,0 0 1 0 0,-1 0 0 0 0,1 1-1 0 0,0-1 1 0 0,0 1-1 0 0,0 0 1 0 0,-1 0-1 0 0,1 1 1 0 0,0-1 0 0 0,-1 1-1 0 0,7 4 1 0 0,-6-4-561 0 0,0 0-1 0 0,-1 0 1 0 0,1-1 0 0 0,0 1 0 0 0,0-1 0 0 0,0 0-1 0 0,1 0 1 0 0,7 1 0 0 0,-11-2 182 0 0,1-1 0 0 0,-1 1 0 0 0,1-1 0 0 0,-1 1 0 0 0,1-1-1 0 0,-1 0 1 0 0,0 1 0 0 0,1-1 0 0 0,-1 0 0 0 0,0 0 0 0 0,0 0 0 0 0,0 0 0 0 0,0 0 0 0 0,1 0 0 0 0,-1-1 0 0 0,-1 1 0 0 0,1 0 0 0 0,0-1-1 0 0,0 1 1 0 0,0 0 0 0 0,-1-1 0 0 0,1 1 0 0 0,-1-1 0 0 0,1 1 0 0 0,-1-1 0 0 0,1 1 0 0 0,-1-1 0 0 0,0 1 0 0 0,0-1 0 0 0,0-1 0 0 0,2-8 73 0 0,-1-1 1 0 0,0 1 0 0 0,-1-1 0 0 0,-2-16 0 0 0,1 17 1325 0 0,1 0 0 0 0,0 0 0 0 0,0 0 0 0 0,4-18 1 0 0,-5 29-1033 0 0,1-1 1 0 0,0 1-1 0 0,0 0 1 0 0,0-1 0 0 0,0 1-1 0 0,0-1 1 0 0,0 1-1 0 0,0 0 1 0 0,0-1 0 0 0,1 1-1 0 0,-1 0 1 0 0,0-1-1 0 0,0 1 1 0 0,0 0 0 0 0,0-1-1 0 0,0 1 1 0 0,0 0-1 0 0,1-1 1 0 0,-1 1 0 0 0,0 0-1 0 0,0 0 1 0 0,0-1-1 0 0,1 1 1 0 0,-1 0 0 0 0,0 0-1 0 0,1-1 1 0 0,-1 1-1 0 0,0 0 1 0 0,0 0-1 0 0,1 0 1 0 0,-1-1 0 0 0,0 1-1 0 0,1 0 1 0 0,-1 0-1 0 0,0 0 1 0 0,1 0 0 0 0,-1 0-1 0 0,0 0 1 0 0,1 0-1 0 0,-1 0 1 0 0,1 0 0 0 0,10 14 3016 0 0,2 23-1100 0 0,2 41-1162 0 0,-7-34-2115 0 0,2 0-3564 0 0,-9-34 2325 0 0,0-1-2965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11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 11578 0 0,'3'-2'2665'0'0,"1"0"-993"0"0,0 1-39 0 0,1 3 1968 0 0,-5-1-2761 0 0,0 1-208 0 0,0 0-240 0 0,-1 0-216 0 0,0-1-216 0 0,-1 1-288 0 0,0-1-592 0 0,-20-7-17572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29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19 157 20636 0 0,'-1'0'72'0'0,"0"0"-1"0"0,0 0 1 0 0,0 0-1 0 0,0 0 1 0 0,0 0-1 0 0,0 0 1 0 0,0-1-1 0 0,0 1 1 0 0,0 0-1 0 0,0-1 0 0 0,0 1 1 0 0,0-1-1 0 0,0 1 1 0 0,1-1-1 0 0,-1 1 1 0 0,0-1-1 0 0,0 0 1 0 0,-1-1-1 0 0,16-11-425 0 0,-6 6 468 0 0,9-5-137 0 0,1 1-1 0 0,0 0 1 0 0,0 1 0 0 0,1 1-1 0 0,30-10 1 0 0,104-22 7 0 0,-122 35 60 0 0,0 2 1 0 0,1 0-1 0 0,0 3 0 0 0,-1 0 0 0 0,64 8 1 0 0,151 45 1027 0 0,-139-26-82 0 0,-48-15-450 0 0,1-2-1 0 0,100 1 1 0 0,123-17-226 0 0,-32 0-231 0 0,-58 15-88 0 0,75-1-155 0 0,-251-8-267 0 0,-1 0 0 0 0,1-1 0 0 0,-1-1 0 0 0,1 0 0 0 0,23-9 0 0 0,-3-6-3502 0 0,-4-8-3516 0 0,-19 13 133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1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68 3209 0 0,'-9'-20'3157'0'0,"9"17"-2423"0"0,-1 0 1 0 0,0 0 0 0 0,0 1-1 0 0,0-1 1 0 0,0 0-1 0 0,0 1 1 0 0,-1-1 0 0 0,1 1-1 0 0,-1-1 1 0 0,1 1-1 0 0,-1 0 1 0 0,0-1 0 0 0,0 1-1 0 0,0 0 1 0 0,0 0-1 0 0,-1 0 1 0 0,1 1-1 0 0,-4-3 1 0 0,2 6 965 0 0,9 5-1390 0 0,10 6-492 0 0,6-5 166 0 0,1-1-1 0 0,0-1 1 0 0,0-1-1 0 0,0 0 1 0 0,43 1-1 0 0,-12 0 4 0 0,-32-3-78 0 0,-1 1-309 0 0,-1-2 1 0 0,26 0-1 0 0,-41-2 324 0 0,1 0 0 0 0,0-1 0 0 0,-1 1 0 0 0,1-1 0 0 0,-1 0-1 0 0,1 0 1 0 0,-1 0 0 0 0,0-1 0 0 0,0 0 0 0 0,1 0 0 0 0,-1 0-1 0 0,0 0 1 0 0,0 0 0 0 0,-1-1 0 0 0,6-4 0 0 0,-4-4-2793 0 0,-5 9 1953 0 0,0 0 0 0 0,-1 0 1 0 0,1 0-1 0 0,0 0 0 0 0,-1 0 0 0 0,0 0 0 0 0,0 1 1 0 0,1-1-1 0 0,-1 0 0 0 0,0 0 0 0 0,0 1 0 0 0,0-1 1 0 0,-2-1-1 0 0,0 0-1741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31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64 292 5321 0 0,'-19'9'1973'0'0,"16"-8"-1537"0"0,0 0 1 0 0,0 0-1 0 0,0 0 0 0 0,0 1 1 0 0,0-1-1 0 0,0 1 0 0 0,0 0 1 0 0,0 0-1 0 0,1 0 0 0 0,-1 0 1 0 0,1 0-1 0 0,-1 0 0 0 0,1 1 1 0 0,-4 4-1 0 0,6-5-370 0 0,0-1 0 0 0,0 1 1 0 0,0-1-1 0 0,1 1 0 0 0,-1-1 0 0 0,0 1 1 0 0,0-1-1 0 0,1 1 0 0 0,-1-1 1 0 0,1 0-1 0 0,-1 1 0 0 0,1-1 0 0 0,0 0 1 0 0,-1 1-1 0 0,1-1 0 0 0,0 0 0 0 0,0 0 1 0 0,1 2-1 0 0,22 22 278 0 0,-19-20-260 0 0,14 13 54 0 0,-1 1-84 0 0,0-2-1 0 0,1-1 0 0 0,1 0 1 0 0,25 15-1 0 0,-38-27-47 0 0,0 0 0 0 0,0-1 0 0 0,0 0 0 0 0,1-1 0 0 0,-1 0 0 0 0,1 0 0 0 0,0 0 0 0 0,-1-1 0 0 0,1 0 0 0 0,0 0 0 0 0,0-1 0 0 0,-1 0 0 0 0,1-1 0 0 0,0 0 0 0 0,0 0 0 0 0,-1 0 0 0 0,15-6 0 0 0,-14 5 28 0 0,0-1-1 0 0,-1 0 0 0 0,1-1 0 0 0,-1 0 0 0 0,0 0 0 0 0,0 0 0 0 0,-1-1 0 0 0,1 0 0 0 0,-1-1 0 0 0,0 1 1 0 0,0-1-1 0 0,-1 0 0 0 0,0-1 0 0 0,9-12 0 0 0,-9 10 19 0 0,-1-1 1 0 0,0 1-1 0 0,0-1 0 0 0,-1 0 1 0 0,-1 0-1 0 0,1 0 0 0 0,-1 0 1 0 0,-1-1-1 0 0,0 1 0 0 0,-1-19 1 0 0,-1 14 47 0 0,0 1-1 0 0,-1-1 1 0 0,-1 0 0 0 0,0 1-1 0 0,-1-1 1 0 0,-1 1 0 0 0,0 0-1 0 0,-1 1 1 0 0,0-1 0 0 0,-1 1 0 0 0,-1 0-1 0 0,0 1 1 0 0,0 0 0 0 0,-2 0-1 0 0,1 1 1 0 0,-17-15 0 0 0,14 16 59 0 0,1 1 0 0 0,-2 0 0 0 0,1 1 1 0 0,-1 0-1 0 0,-20-8 0 0 0,30 15-130 0 0,-1-1-1 0 0,1 1 1 0 0,-1 0 0 0 0,0 0-1 0 0,1 0 1 0 0,-1 1 0 0 0,0-1 0 0 0,1 1-1 0 0,-1 0 1 0 0,0 0 0 0 0,1 0-1 0 0,-1 1 1 0 0,0-1 0 0 0,1 1 0 0 0,-1 0-1 0 0,0 0 1 0 0,1 0 0 0 0,-1 0-1 0 0,1 1 1 0 0,0-1 0 0 0,-1 1-1 0 0,1 0 1 0 0,0 0 0 0 0,0 0 0 0 0,0 0-1 0 0,0 1 1 0 0,-3 3 0 0 0,-8 11-113 0 0,-1 1 0 0 0,2 0 0 0 0,0 1-1 0 0,2 1 1 0 0,-17 35 0 0 0,23-42-689 0 0,1 0 0 0 0,0 0 0 0 0,-3 18 0 0 0,6-26-104 0 0,1 0 0 0 0,0 0 0 0 0,0 0 0 0 0,0 0 0 0 0,0-1 0 0 0,1 1-1 0 0,0 0 1 0 0,2 7 0 0 0,3 5-4821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1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2801 0 0,'-6'9'1845'0'0,"6"-9"-1448"0"0,-1 1 0 0 0,0 0-1 0 0,1-1 1 0 0,-1 1 0 0 0,1-1 0 0 0,0 1 0 0 0,-1 0 0 0 0,1 0-1 0 0,-1-1 1 0 0,1 1 0 0 0,0 0 0 0 0,0-1 0 0 0,-1 1-1 0 0,1 0 1 0 0,0 0 0 0 0,0 0 0 0 0,0-1 0 0 0,0 2-1 0 0,15 18 2648 0 0,-14-20-3083 0 0,34 34 1167 0 0,-25-25-1013 0 0,1 1 0 0 0,-1 0 0 0 0,-1 1 0 0 0,1 0 0 0 0,13 22 0 0 0,-22-30 16 0 0,0 0 0 0 0,0 0 0 0 0,-1 1 0 0 0,1-1 0 0 0,-1 0 0 0 0,1 0 1 0 0,-1 1-1 0 0,0-1 0 0 0,0 0 0 0 0,-1 1 0 0 0,1-1 0 0 0,-1 0 0 0 0,1 1 0 0 0,-1-1 1 0 0,0 0-1 0 0,0 0 0 0 0,0 0 0 0 0,-1 0 0 0 0,1 0 0 0 0,-1 0 0 0 0,0 0 1 0 0,0 0-1 0 0,0-1 0 0 0,0 1 0 0 0,-3 2 0 0 0,-8 9 142 0 0,0-1-1 0 0,0-1 1 0 0,-20 13-1 0 0,27-19-394 0 0,-16 8-26 0 0,-16 14 444 0 0,35-26-537 0 0,1 0 1 0 0,0 0-1 0 0,0 0 0 0 0,0 0 0 0 0,0 0 0 0 0,1 0 0 0 0,-1 1 1 0 0,1-1-1 0 0,-1 1 0 0 0,1-1 0 0 0,0 1 0 0 0,-2 4 1 0 0,3-6-196 0 0,0-1 1 0 0,0 1 0 0 0,0 0-1 0 0,0 0 1 0 0,1-1-1 0 0,-1 1 1 0 0,0 0 0 0 0,0 0-1 0 0,0-1 1 0 0,1 1 0 0 0,-1 0-1 0 0,0 0 1 0 0,1-1 0 0 0,-1 1-1 0 0,0 0 1 0 0,1-1 0 0 0,-1 1-1 0 0,1-1 1 0 0,-1 1-1 0 0,1 0 1 0 0,-1-1 0 0 0,1 1-1 0 0,0-1 1 0 0,-1 0 0 0 0,1 1-1 0 0,0-1 1 0 0,-1 1 0 0 0,2-1-1 0 0,4 3-3637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2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6 2425 0 0,'-47'13'1730'0'0,"39"-10"-964"0"0,1 0 0 0 0,-1 0 0 0 0,0-1-1 0 0,0-1 1 0 0,-16 2 0 0 0,23-3-565 0 0,0 0-1 0 0,0 0 1 0 0,0 0 0 0 0,1 0 0 0 0,-1 0-1 0 0,0-1 1 0 0,0 1 0 0 0,0 0 0 0 0,0-1-1 0 0,1 1 1 0 0,-1 0 0 0 0,0-1 0 0 0,0 1-1 0 0,1-1 1 0 0,-1 1 0 0 0,0-1 0 0 0,1 0-1 0 0,-1 1 1 0 0,1-1 0 0 0,-1 0 0 0 0,0 1-1 0 0,1-1 1 0 0,0 0 0 0 0,-1 0 0 0 0,1 1-1 0 0,-1-1 1 0 0,1 0 0 0 0,0 0 0 0 0,0 0-1 0 0,-1 0 1 0 0,1 1 0 0 0,0-1-1 0 0,0-2 1 0 0,0 3-151 0 0,0-1 0 0 0,0 1 0 0 0,0-1-1 0 0,0 0 1 0 0,1 1 0 0 0,-1-1 0 0 0,0 1 0 0 0,0-1-1 0 0,0 1 1 0 0,1-1 0 0 0,-1 1 0 0 0,0-1-1 0 0,1 1 1 0 0,-1-1 0 0 0,1 1 0 0 0,-1-1 0 0 0,0 1-1 0 0,1-1 1 0 0,-1 1 0 0 0,1 0 0 0 0,-1-1 0 0 0,1 1-1 0 0,-1 0 1 0 0,1-1 0 0 0,-1 1 0 0 0,1 0 0 0 0,0 0-1 0 0,-1-1 1 0 0,1 1 0 0 0,-1 0 0 0 0,1 0 0 0 0,0 0-1 0 0,-1 0 1 0 0,1 0 0 0 0,-1 0 0 0 0,1 0-1 0 0,0 0 1 0 0,-1 0 0 0 0,1 0 0 0 0,-1 0 0 0 0,1 0-1 0 0,0 1 1 0 0,-1-1 0 0 0,1 0 0 0 0,-1 0 0 0 0,1 1-1 0 0,-1-1 1 0 0,1 0 0 0 0,-1 1 0 0 0,2 0 0 0 0,10 4 24 0 0,-1 1 1 0 0,1 0 0 0 0,-1 0 0 0 0,0 2 0 0 0,-1-1 0 0 0,0 1 0 0 0,0 1-1 0 0,9 10 1 0 0,-13-13 28 0 0,-1 0-1 0 0,0 0 1 0 0,-1 1 0 0 0,0-1-1 0 0,0 1 1 0 0,0 0-1 0 0,-1 0 1 0 0,0 1 0 0 0,0-1-1 0 0,-1 1 1 0 0,0-1-1 0 0,0 1 1 0 0,0 0-1 0 0,-1 10 1 0 0,-1 6 183 0 0,-8 47 0 0 0,0 3-1802 0 0,10-25-3523 0 0,-2-47 4497 0 0,0 0 0 0 0,1 0-1 0 0,-1-1 1 0 0,1 1 0 0 0,-1 0 0 0 0,1 0-1 0 0,0 0 1 0 0,0-1 0 0 0,0 1-1 0 0,0 0 1 0 0,0-1 0 0 0,0 1-1 0 0,1-1 1 0 0,-1 1 0 0 0,0-1-1 0 0,3 2 1 0 0,5 3-3039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2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28 4945 0 0,'13'-28'8501'0'0,"-15"43"-5674"0"0,-20 111 1261 0 0,15-75-4839 0 0,1 90 1 0 0,7-135 177 0 0,2 35-2483 0 0,6-18-5816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2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7266 0 0,'33'11'8799'0'0,"16"-2"-7051"0"0,-27-5-4500 0 0,0 0 0 0 0,33 11 0 0 0,-45-10-273 0 0,0-1-1395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3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4 4401 0 0,'-4'-1'438'0'0,"1"0"1"0"0,-1 1-1 0 0,1-1 1 0 0,-1 1-1 0 0,1 0 1 0 0,-1-1-1 0 0,0 2 1 0 0,1-1-1 0 0,-1 0 0 0 0,1 1 1 0 0,-1 0-1 0 0,1 0 1 0 0,-1 0-1 0 0,1 0 1 0 0,-1 0-1 0 0,-2 3 1 0 0,2-2-221 0 0,1 0 1 0 0,0 0 0 0 0,0 1 0 0 0,0-1 0 0 0,1 1 0 0 0,-1 0 0 0 0,1 0 0 0 0,-1 0 0 0 0,1 0 0 0 0,0 0 0 0 0,0 1 0 0 0,1-1 0 0 0,-3 5 0 0 0,2-3-217 0 0,0 1 0 0 0,1 0 0 0 0,0 0 0 0 0,0-1 0 0 0,0 1 0 0 0,0 0 0 0 0,1 0 0 0 0,0 0 0 0 0,0 0 0 0 0,1-1-1 0 0,-1 1 1 0 0,1 0 0 0 0,1 0 0 0 0,-1 0 0 0 0,1-1 0 0 0,0 1 0 0 0,0-1 0 0 0,1 0 0 0 0,4 8 0 0 0,-3-8-15 0 0,0 1-1 0 0,1-1 1 0 0,-1 0 0 0 0,1 0-1 0 0,0-1 1 0 0,1 1 0 0 0,-1-1-1 0 0,1 0 1 0 0,0-1 0 0 0,0 1-1 0 0,0-1 1 0 0,1 0 0 0 0,-1-1-1 0 0,1 1 1 0 0,10 1-1 0 0,-13-3 25 0 0,0-1 0 0 0,-1 1-1 0 0,1-1 1 0 0,0 0 0 0 0,-1 0 0 0 0,1-1-1 0 0,0 1 1 0 0,-1-1 0 0 0,1 1-1 0 0,0-1 1 0 0,-1 0 0 0 0,1-1-1 0 0,-1 1 1 0 0,0-1 0 0 0,1 1-1 0 0,-1-1 1 0 0,0 0 0 0 0,0 0-1 0 0,0 0 1 0 0,0-1 0 0 0,0 1-1 0 0,-1-1 1 0 0,1 1 0 0 0,-1-1-1 0 0,0 0 1 0 0,1 0 0 0 0,-1 0 0 0 0,0-1-1 0 0,-1 1 1 0 0,3-5 0 0 0,-1 2-1 0 0,-1 1 1 0 0,0-1 0 0 0,0 0-1 0 0,-1 0 1 0 0,1 1-1 0 0,-1-1 1 0 0,0 0 0 0 0,-1 0-1 0 0,1 0 1 0 0,-1-1 0 0 0,-1 1-1 0 0,1 0 1 0 0,-1 0 0 0 0,0 0-1 0 0,0 1 1 0 0,-3-9 0 0 0,2 11-114 0 0,0-1 1 0 0,0 0-1 0 0,0 0 1 0 0,-1 1 0 0 0,1-1-1 0 0,-1 1 1 0 0,0 0-1 0 0,0-1 1 0 0,0 1 0 0 0,-1 1-1 0 0,1-1 1 0 0,-1 0-1 0 0,1 1 1 0 0,-1 0 0 0 0,0 0-1 0 0,0 0 1 0 0,0 0-1 0 0,0 1 1 0 0,0-1 0 0 0,0 1-1 0 0,0 0 1 0 0,-1 0-1 0 0,-4 0 1 0 0,6 1-15 0 0,1 0 0 0 0,-1 0-1 0 0,0 1 1 0 0,0-1 0 0 0,0 1 0 0 0,1-1-1 0 0,-1 1 1 0 0,0 0 0 0 0,1 0 0 0 0,-1 0-1 0 0,1 0 1 0 0,-1 0 0 0 0,1 1 0 0 0,-1-1 0 0 0,1 1-1 0 0,0 0 1 0 0,0 0 0 0 0,0-1 0 0 0,0 1-1 0 0,0 1 1 0 0,0-1 0 0 0,0 0 0 0 0,1 0-1 0 0,-1 1 1 0 0,1-1 0 0 0,-2 6 0 0 0,-5 8-274 0 0,1 1 0 0 0,1 0 0 0 0,-6 20 1 0 0,5-10 538 0 0,6-25-78 0 0,0 0-1 0 0,0 0 0 0 0,1 0 1 0 0,-1 0-1 0 0,1 0 0 0 0,-1 0 1 0 0,1 0-1 0 0,0 0 0 0 0,0 1 1 0 0,0-1-1 0 0,0 0 0 0 0,0 0 1 0 0,1 0-1 0 0,-1 1 0 0 0,0-1 0 0 0,1 0 1 0 0,0 0-1 0 0,0 0 0 0 0,-1 0 1 0 0,1 0-1 0 0,0 0 0 0 0,0 0 1 0 0,1-1-1 0 0,-1 1 0 0 0,0 0 1 0 0,1 0-1 0 0,-1-1 0 0 0,1 1 1 0 0,-1-1-1 0 0,1 0 0 0 0,0 1 0 0 0,0-1 1 0 0,-1 0-1 0 0,1 0 0 0 0,0 0 1 0 0,0 0-1 0 0,3 1 0 0 0,8 2-34 0 0,-1-1-1 0 0,1 0 0 0 0,0-1 0 0 0,0 0 0 0 0,14 0 0 0 0,-5 0 427 0 0,-21-2-374 0 0,1 0-1 0 0,0 1 1 0 0,0-1 0 0 0,-1 0 0 0 0,1 1 0 0 0,0-1 0 0 0,-1 1-1 0 0,1 0 1 0 0,-1 0 0 0 0,1 0 0 0 0,-1-1 0 0 0,1 1-1 0 0,-1 1 1 0 0,1-1 0 0 0,-1 0 0 0 0,0 0 0 0 0,0 0 0 0 0,1 1-1 0 0,-1-1 1 0 0,0 1 0 0 0,0-1 0 0 0,0 1 0 0 0,0 1-1 0 0,1 1-67 0 0,-1-1 0 0 0,0 1-1 0 0,0 0 1 0 0,-1 0-1 0 0,1 0 1 0 0,-1 0 0 0 0,0 0-1 0 0,0 0 1 0 0,-1 8-1 0 0,-1 0-289 0 0,0 1 0 0 0,-1-1 0 0 0,-1 0 0 0 0,0 0 0 0 0,-10 20 0 0 0,9-21-433 0 0,11-15 472 0 0,9-8 475 0 0,7-2-242 0 0,41-20 0 0 0,-23 18-4576 0 0,-33 12 2414 0 0,-1-1-1151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4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8450 0 0,'-6'15'5690'0'0,"3"18"-4795"0"0,2-21-373 0 0,-2 24-307 0 0,-8 107 1023 0 0,12-128-1651 0 0,-1 0 1 0 0,2 0-1 0 0,0 0 1 0 0,0 0-1 0 0,2 0 1 0 0,0 0-1 0 0,8 18 1 0 0,-12-32 90 0 0,1 1 0 0 0,0-1 0 0 0,-1 0 0 0 0,1 1 0 0 0,0-1 0 0 0,0 0 0 0 0,0 1 0 0 0,0-1 0 0 0,0 0 0 0 0,1 0 0 0 0,1 2 0 0 0,-2-3 180 0 0,-1 0 0 0 0,1 0 1 0 0,-1 1-1 0 0,1-1 0 0 0,-1 0 0 0 0,1 0 0 0 0,-1 0 0 0 0,1 0 1 0 0,-1 0-1 0 0,1 0 0 0 0,-1 0 0 0 0,1 0 0 0 0,-1 0 0 0 0,1 0 1 0 0,-1-1-1 0 0,1 1 0 0 0,-1 0 0 0 0,1 0 0 0 0,-1 0 0 0 0,1-1 0 0 0,-1 1 1 0 0,1 0-1 0 0,-1 0 0 0 0,0-1 0 0 0,1 1 0 0 0,-1 0 0 0 0,0-1 1 0 0,1 1-1 0 0,-1 0 0 0 0,0-1 0 0 0,1 1 0 0 0,-1-1 0 0 0,0 1 1 0 0,1-1-1 0 0,-1 1 0 0 0,0-1 0 0 0,0 1 0 0 0,0 0 0 0 0,0-1 1 0 0,1 1-1 0 0,-1-2 0 0 0,5-11-2667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0 6121 0 0,'12'15'3390'0'0,"0"0"-3530"0"0,-8-13 195 0 0,0 0 0 0 0,0 0 0 0 0,0 0 0 0 0,0-1-1 0 0,1 0 1 0 0,-1 0 0 0 0,0 0 0 0 0,1 0 0 0 0,-1-1 0 0 0,1 0-1 0 0,-1 1 1 0 0,1-2 0 0 0,-1 1 0 0 0,0 0 0 0 0,1-1-1 0 0,-1 0 1 0 0,0 0 0 0 0,6-2 0 0 0,-39 9 1695 0 0,12-2-1217 0 0,1 0 0 0 0,-1 1 1 0 0,-23 9-1 0 0,36-12-420 0 0,0 1 1 0 0,-1-1-1 0 0,1 0 1 0 0,1 1-1 0 0,-1 0 0 0 0,0 0 1 0 0,1 0-1 0 0,-1 0 0 0 0,1 1 1 0 0,0-1-1 0 0,0 1 1 0 0,0 0-1 0 0,1 0 0 0 0,-1 0 1 0 0,1 0-1 0 0,0 0 0 0 0,-2 8 1 0 0,2-5-113 0 0,0 0 1 0 0,1 0 0 0 0,0 0-1 0 0,0 0 1 0 0,1 1 0 0 0,-1-1-1 0 0,2 0 1 0 0,-1 0 0 0 0,1 0-1 0 0,0 0 1 0 0,1 0 0 0 0,3 12-1 0 0,-3-15-54 0 0,0 1-1 0 0,0-1 1 0 0,0 0 0 0 0,0 0-1 0 0,1 0 1 0 0,-1-1-1 0 0,1 1 1 0 0,0-1 0 0 0,0 1-1 0 0,1-1 1 0 0,-1 0-1 0 0,1 0 1 0 0,-1 0-1 0 0,1-1 1 0 0,0 1 0 0 0,0-1-1 0 0,0 0 1 0 0,0 0-1 0 0,1 0 1 0 0,6 1 0 0 0,101 19-3097 0 0,-63-15-2030 0 0,-49-7 5093 0 0,-24-11-4871 0 0,10 10 3584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5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2569 0 0,'-8'2'1358'0'0,"5"-2"-862"0"0,1 1 1 0 0,-1-1-1 0 0,0 1 1 0 0,1 0-1 0 0,-1 0 0 0 0,1 0 1 0 0,-1 0-1 0 0,1 0 0 0 0,-1 0 1 0 0,1 1-1 0 0,0 0 0 0 0,-1-1 1 0 0,1 1-1 0 0,0 0 1 0 0,0 0-1 0 0,-2 2 0 0 0,6-2-367 0 0,0-1 0 0 0,-1 0-1 0 0,1 0 1 0 0,0 1-1 0 0,0-1 1 0 0,0-1-1 0 0,0 1 1 0 0,0 0 0 0 0,0 0-1 0 0,0-1 1 0 0,0 1-1 0 0,0-1 1 0 0,0 0 0 0 0,2 1-1 0 0,2 0-47 0 0,57 22-479 0 0,12 5-1875 0 0,-68-27 1526 0 0,-1 1 0 0 0,1-1 0 0 0,-1 0 0 0 0,1-1-1 0 0,0 1 1 0 0,-1-1 0 0 0,1-1 0 0 0,0 1 0 0 0,10-3 0 0 0,-2-2-2334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5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7 8762 0 0,'-6'-2'843'0'0,"-1"0"0"0"0,1 1 1 0 0,-1 1-1 0 0,1-1 0 0 0,-1 1 1 0 0,1 0-1 0 0,-1 0 0 0 0,-6 1 1 0 0,10 0-714 0 0,0-1 1 0 0,0 1-1 0 0,1 0 1 0 0,-1 0 0 0 0,0 0-1 0 0,0 0 1 0 0,1 0 0 0 0,-1 1-1 0 0,0-1 1 0 0,1 1-1 0 0,0-1 1 0 0,-1 1 0 0 0,1 0-1 0 0,0 0 1 0 0,0 0 0 0 0,0 1-1 0 0,0-1 1 0 0,0 0-1 0 0,-2 5 1 0 0,4-6-113 0 0,0-1-1 0 0,0 1 1 0 0,1-1-1 0 0,-1 1 1 0 0,0-1-1 0 0,1 1 1 0 0,-1-1-1 0 0,0 1 1 0 0,1-1-1 0 0,-1 0 1 0 0,0 1-1 0 0,1-1 1 0 0,-1 1-1 0 0,1-1 1 0 0,-1 0-1 0 0,1 0 1 0 0,-1 1-1 0 0,1-1 1 0 0,-1 0-1 0 0,1 0 1 0 0,-1 0-1 0 0,1 0 1 0 0,0 1-1 0 0,-1-1 1 0 0,1 0-1 0 0,0 0 1 0 0,21 5 92 0 0,-19-4-82 0 0,3 0-13 0 0,8 2-49 0 0,0 1 1 0 0,-1 0-1 0 0,1 1 0 0 0,21 10 0 0 0,-32-13 36 0 0,1 0-1 0 0,-1 1 1 0 0,0-1-1 0 0,0 1 1 0 0,0-1-1 0 0,0 1 1 0 0,-1 0-1 0 0,1 0 0 0 0,-1 0 1 0 0,1 0-1 0 0,-1 1 1 0 0,0-1-1 0 0,0 1 1 0 0,-1-1-1 0 0,1 1 1 0 0,-1-1-1 0 0,0 1 1 0 0,0 0-1 0 0,0 0 1 0 0,0 0-1 0 0,0 7 0 0 0,-1 1-44 0 0,-1 1 0 0 0,0-1 0 0 0,-4 15-1 0 0,-2 35-1287 0 0,7-58 785 0 0,0 0 1 0 0,1 0-1 0 0,-1 0 0 0 0,1 0 1 0 0,0 0-1 0 0,0 0 1 0 0,0 0-1 0 0,0 0 0 0 0,1 0 1 0 0,0-1-1 0 0,0 1 0 0 0,3 4 1 0 0,7 2-4764 0 0,-5-6 1386 0 0</inkml:trace>
  <inkml:trace contextRef="#ctx0" brushRef="#br0" timeOffset="1">275 93 3673 0 0,'0'0'464'0'0,"1"0"-233"0"0,-1-1 1 0 0,0 1 0 0 0,0 0 0 0 0,1 0 0 0 0,-1 0 0 0 0,0 0 0 0 0,1 0-1 0 0,-1 0 1 0 0,0 0 0 0 0,0 0 0 0 0,1 0 0 0 0,-1 0 0 0 0,0 0 0 0 0,1 0-1 0 0,-1 0 1 0 0,0 0 0 0 0,4 2 2782 0 0,-4-2-2782 0 0,5 13 3957 0 0,-5 22-1272 0 0,0-28-2211 0 0,0 11-351 0 0,5 120 634 0 0,7-70-3396 0 0,-9-57 937 0 0,1 1 1 0 0,0-1-1 0 0,9 16 1 0 0,-13-26 1102 0 0,1 0 1 0 0,-1 0-1 0 0,1 1 1 0 0,-1-1-1 0 0,1 0 1 0 0,-1 0 0 0 0,1 0-1 0 0,-1-1 1 0 0,1 1-1 0 0,0 0 1 0 0,0 0-1 0 0,0 0 1 0 0,-1 0-1 0 0,1-1 1 0 0,0 1 0 0 0,0 0-1 0 0,0-1 1 0 0,0 1-1 0 0,0-1 1 0 0,0 1-1 0 0,2 0 1 0 0,2-2-2751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6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19 4865 0 0,'-1'-1'287'0'0,"1"0"1"0"0,-1 0-1 0 0,1 0 0 0 0,-1 0 0 0 0,1 0 0 0 0,-1 0 1 0 0,0 0-1 0 0,1 0 0 0 0,-1 0 0 0 0,0 0 1 0 0,0 0-1 0 0,0 1 0 0 0,0-1 0 0 0,1 0 1 0 0,-1 1-1 0 0,0-1 0 0 0,0 0 0 0 0,0 1 0 0 0,-1-1 1 0 0,1 1-1 0 0,0 0 0 0 0,0-1 0 0 0,0 1 1 0 0,0 0-1 0 0,0 0 0 0 0,0 0 0 0 0,0-1 1 0 0,-1 1-1 0 0,1 0 0 0 0,0 1 0 0 0,0-1 1 0 0,0 0-1 0 0,-2 0 0 0 0,2 2-157 0 0,0-1 0 0 0,0 0 0 0 0,0 0 0 0 0,0 1 0 0 0,0-1 0 0 0,0 1 0 0 0,1-1 0 0 0,-1 1 0 0 0,0-1 0 0 0,1 1 0 0 0,-1-1 0 0 0,1 1 0 0 0,0-1 0 0 0,-1 1 0 0 0,1 0 0 0 0,0-1 0 0 0,0 1 0 0 0,0 0 0 0 0,0-1 0 0 0,0 1 0 0 0,0-1 0 0 0,1 1-1 0 0,0 3 1 0 0,3 10-342 0 0,0 1-1 0 0,1-1 0 0 0,1 1 0 0 0,0-1 0 0 0,1-1 0 0 0,11 18 0 0 0,59 78-2908 0 0,-74-106 2921 0 0,1 0 0 0 0,-1 0 0 0 0,1 0 0 0 0,0-1 0 0 0,0 1 0 0 0,0-1 1 0 0,0 0-1 0 0,1 0 0 0 0,5 3 0 0 0,-9-6 148 0 0,0 0 1 0 0,0 1 0 0 0,0-1-1 0 0,0 0 1 0 0,0 1-1 0 0,0-1 1 0 0,0 0 0 0 0,0 0-1 0 0,0 0 1 0 0,0 0-1 0 0,0 0 1 0 0,0 0 0 0 0,1 0-1 0 0,-1-1 1 0 0,0 1-1 0 0,0 0 1 0 0,0-1 0 0 0,0 1-1 0 0,1-1 1 0 0,0 0 38 0 0,-1 0-1 0 0,0-1 1 0 0,1 1 0 0 0,-1 0 0 0 0,0-1 0 0 0,0 1-1 0 0,0-1 1 0 0,0 1 0 0 0,0-1 0 0 0,0 0 0 0 0,-1 1 0 0 0,1-1-1 0 0,0 0 1 0 0,-1 1 0 0 0,1-4 0 0 0,1-7 131 0 0,-1 1 0 0 0,0-1 0 0 0,0 1 0 0 0,-1-1 0 0 0,-1 1 0 0 0,0 0 0 0 0,-1-1 0 0 0,0 1 0 0 0,0 0 0 0 0,-1 0 0 0 0,-1 0 0 0 0,0 0 0 0 0,-1 1 0 0 0,1-1 0 0 0,-2 1 0 0 0,0 0 0 0 0,0 1 0 0 0,-1-1 0 0 0,0 1 0 0 0,0 0 0 0 0,-1 1 0 0 0,0 0 0 0 0,-14-11 0 0 0,21 19-117 0 0,0-1 0 0 0,1 1 0 0 0,-1-1 0 0 0,1 1 0 0 0,-1-1 0 0 0,0 1 0 0 0,1 0-1 0 0,-1-1 1 0 0,0 1 0 0 0,1 0 0 0 0,-1-1 0 0 0,0 1 0 0 0,0 0 0 0 0,1 0 0 0 0,-1 0 0 0 0,0 0-1 0 0,0 0 1 0 0,1 0 0 0 0,-1 0 0 0 0,0 0 0 0 0,0 0 0 0 0,1 0 0 0 0,-1 0 0 0 0,0 0-1 0 0,0 1 1 0 0,1-1 0 0 0,-1 0 0 0 0,-1 1 0 0 0,1 0 3 0 0,0 0-1 0 0,0 0 1 0 0,0 0 0 0 0,0 1-1 0 0,0-1 1 0 0,0 0 0 0 0,1 1 0 0 0,-1-1-1 0 0,0 0 1 0 0,1 1 0 0 0,-1-1-1 0 0,1 1 1 0 0,-1 1 0 0 0,-1 8 4 0 0,0 0 0 0 0,0 0 1 0 0,1 11-1 0 0,1-17-21 0 0,0 5-50 0 0,-1-2 36 0 0,0 0-1 0 0,0 0 1 0 0,1-1 0 0 0,1 1-1 0 0,0 0 1 0 0,0 0 0 0 0,0 0-1 0 0,1-1 1 0 0,4 14 0 0 0,-5-20 95 0 0,0 0 0 0 0,0 0 1 0 0,0-1-1 0 0,1 1 1 0 0,-1 0-1 0 0,0-1 1 0 0,0 1-1 0 0,1-1 0 0 0,-1 0 1 0 0,0 1-1 0 0,1-1 1 0 0,-1 0-1 0 0,0 0 0 0 0,1 0 1 0 0,-1 0-1 0 0,0 0 1 0 0,1 0-1 0 0,-1 0 1 0 0,1 0-1 0 0,-1 0 0 0 0,0-1 1 0 0,0 1-1 0 0,2-1 1 0 0,30-10 679 0 0,-12 2-719 0 0,-1-1 1 0 0,19-14 0 0 0,-14 6-2472 0 0,-3-1-3631 0 0,-21 18 5924 0 0,-1-1 1 0 0,1 0-1 0 0,-1 1 1 0 0,1-1-1 0 0,-1 0 0 0 0,1 0 1 0 0,-1 1-1 0 0,0-1 1 0 0,0 0-1 0 0,0 0 1 0 0,0 0-1 0 0,0 1 1 0 0,-1-1-1 0 0,0-2 1 0 0,1 2 360 0 0,0 1 0 0 0,0 0 0 0 0,0 0 1 0 0,0 0-1 0 0,0 0 0 0 0,-1 0 1 0 0,1 0-1 0 0,0 0 0 0 0,-1 0 0 0 0,1 0 1 0 0,-1 0-1 0 0,1 0 0 0 0,-1 0 1 0 0,1 1-1 0 0,-1-1 0 0 0,0 0 0 0 0,1 0 1 0 0,-1 0-1 0 0,0 1 0 0 0,0-1 1 0 0,1 0-1 0 0,-1 1 0 0 0,0-1 1 0 0,0 0-1 0 0,-1 0 0 0 0,1 4 188 0 0,0-1 1 0 0,0 1-1 0 0,0 0 0 0 0,0-1 1 0 0,1 1-1 0 0,-1 0 1 0 0,1-1-1 0 0,-1 1 0 0 0,1 4 1 0 0,0-4-101 0 0,-2 11-89 0 0,1 0 1 0 0,1 1 0 0 0,0-1-1 0 0,1 0 1 0 0,1 1 0 0 0,3 15-1 0 0,-4-26-203 0 0,0-1-1 0 0,0 1 0 0 0,0-1 0 0 0,1 1 0 0 0,-1-1 0 0 0,1 0 0 0 0,-1 0 0 0 0,1 0 0 0 0,0 0 1 0 0,1 0-1 0 0,-1 0 0 0 0,0 0 0 0 0,1-1 0 0 0,-1 1 0 0 0,1-1 0 0 0,0 1 0 0 0,0-1 0 0 0,0 0 1 0 0,0-1-1 0 0,0 1 0 0 0,0 0 0 0 0,1-1 0 0 0,-1 0 0 0 0,1 1 0 0 0,-1-1 0 0 0,1-1 0 0 0,-1 1 0 0 0,1 0 1 0 0,4-1-1 0 0,-3 0-111 0 0,0 0 0 0 0,0-1-1 0 0,0 0 1 0 0,0 0 0 0 0,0 0 0 0 0,7-4 0 0 0,-11 5 12 0 0,-1 0-1 0 0,1-1 1 0 0,0 1 0 0 0,0 0-1 0 0,-1-1 1 0 0,1 1-1 0 0,0-1 1 0 0,-1 1 0 0 0,1-1-1 0 0,-1 1 1 0 0,1-1-1 0 0,-1 1 1 0 0,1-1 0 0 0,-1 0-1 0 0,1 1 1 0 0,-1-1-1 0 0,1 0 1 0 0,-1 1 0 0 0,1-2-1 0 0,-1 1-86 0 0,-1 0-1 0 0,1 0 0 0 0,0 0 0 0 0,0 1 0 0 0,-1-1 1 0 0,1 0-1 0 0,0 0 0 0 0,-1 1 0 0 0,1-1 1 0 0,-1 0-1 0 0,1 1 0 0 0,-1-1 0 0 0,1 1 0 0 0,-1-1 1 0 0,1 0-1 0 0,-1 1 0 0 0,0-1 0 0 0,1 1 1 0 0,-1 0-1 0 0,0-1 0 0 0,0 1 0 0 0,1-1 0 0 0,-1 1 1 0 0,-1 0-1 0 0,-1-1-63 0 0,1 0 0 0 0,-1 0 0 0 0,0 1 0 0 0,0-1 0 0 0,0 1-1 0 0,0 0 1 0 0,0 0 0 0 0,0 0 0 0 0,0 0 0 0 0,1 0 0 0 0,-1 1 0 0 0,0-1 0 0 0,0 1 0 0 0,0 0 0 0 0,0 0 0 0 0,1 0 0 0 0,-1 0 0 0 0,0 0 0 0 0,1 1 0 0 0,-1-1 0 0 0,-2 3 0 0 0,-6 3 227 0 0,1 1 1 0 0,0 0 0 0 0,-13 13 0 0 0,16-14 951 0 0,0 0 0 0 0,0 0 0 0 0,1 1 0 0 0,0 0 0 0 0,1 0 0 0 0,-1 1 0 0 0,2 0 0 0 0,-7 15 0 0 0,10-20-532 0 0,0-1-1 0 0,0 0 1 0 0,0 1-1 0 0,1-1 1 0 0,0 0 0 0 0,-1 1-1 0 0,1-1 1 0 0,1 1-1 0 0,-1-1 1 0 0,0 0 0 0 0,1 1-1 0 0,0-1 1 0 0,-1 1-1 0 0,4 5 1 0 0,-2-5-337 0 0,0-1 0 0 0,0 1-1 0 0,1 0 1 0 0,-1-1 0 0 0,1 0 0 0 0,0 0 0 0 0,0 1-1 0 0,6 4 1 0 0,-6-6-346 0 0,0 0-1 0 0,0 0 0 0 0,0 0 1 0 0,1 0-1 0 0,-1 0 0 0 0,0-1 1 0 0,1 1-1 0 0,0-1 0 0 0,-1 0 1 0 0,7 1-1 0 0,-7-1-560 0 0,0-1-1 0 0,0 0 1 0 0,0 0 0 0 0,0 0-1 0 0,0-1 1 0 0,-1 1-1 0 0,1-1 1 0 0,0 0 0 0 0,3-1-1 0 0,3-1-3908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33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173 212 4425 0 0,'-1'-1'180'0'0,"-1"1"0"0"0,1 0 0 0 0,-1 0 1 0 0,1 0-1 0 0,-1 0 0 0 0,0 0 0 0 0,1 0 0 0 0,-1 0 1 0 0,1 0-1 0 0,-1 1 0 0 0,1-1 0 0 0,-1 0 0 0 0,1 1 0 0 0,0 0 1 0 0,-1-1-1 0 0,1 1 0 0 0,-1 0 0 0 0,1-1 0 0 0,0 1 0 0 0,0 0 1 0 0,0 0-1 0 0,-1 0 0 0 0,1 0 0 0 0,-1 2 0 0 0,0 0 58 0 0,0 1-1 0 0,0-1 1 0 0,0 0-1 0 0,1 0 1 0 0,0 1-1 0 0,0-1 0 0 0,0 1 1 0 0,0 0-1 0 0,0-1 1 0 0,0 5-1 0 0,0 2-50 0 0,1 0 0 0 0,0 0 0 0 0,0-1 0 0 0,1 1 0 0 0,1 0 0 0 0,-1-1 0 0 0,5 14 0 0 0,-3-17-148 0 0,1 0-1 0 0,-1 0 1 0 0,1 0-1 0 0,0-1 1 0 0,0 0-1 0 0,1 0 0 0 0,0 0 1 0 0,0 0-1 0 0,0-1 1 0 0,0 0-1 0 0,1 0 0 0 0,-1 0 1 0 0,1-1-1 0 0,0 1 1 0 0,0-1-1 0 0,1-1 1 0 0,-1 1-1 0 0,0-1 0 0 0,1 0 1 0 0,0-1-1 0 0,-1 0 1 0 0,13 1-1 0 0,-8 0 16 0 0,-1-2 0 0 0,1 1-1 0 0,0-1 1 0 0,0-1 0 0 0,0 0 0 0 0,0 0-1 0 0,0-1 1 0 0,-1-1 0 0 0,1 1 0 0 0,-1-2 0 0 0,0 1-1 0 0,0-2 1 0 0,15-7 0 0 0,-16 5-11 0 0,-1 1 0 0 0,0-1 0 0 0,0 0 0 0 0,-1-1 1 0 0,0 0-1 0 0,0 0 0 0 0,-1 0 0 0 0,0-1 0 0 0,-1 0 0 0 0,1 0 1 0 0,-2-1-1 0 0,1 1 0 0 0,-1-1 0 0 0,-1 0 0 0 0,0 0 0 0 0,0 0 1 0 0,1-15-1 0 0,-3 17 84 0 0,0-1 1 0 0,-1 1 0 0 0,0 0-1 0 0,-1 0 1 0 0,0 0 0 0 0,0 0-1 0 0,-1 0 1 0 0,1 0 0 0 0,-2 0-1 0 0,1 0 1 0 0,-1 0-1 0 0,0 1 1 0 0,-1 0 0 0 0,0-1-1 0 0,0 1 1 0 0,-1 0 0 0 0,0 1-1 0 0,0-1 1 0 0,0 1 0 0 0,-1 0-1 0 0,0 1 1 0 0,-13-11 0 0 0,5 7-66 0 0,-1 1 1 0 0,0 0 0 0 0,-1 1 0 0 0,1 0-1 0 0,-1 2 1 0 0,-1 0 0 0 0,1 0 0 0 0,-1 2-1 0 0,0 0 1 0 0,0 1 0 0 0,0 0-1 0 0,0 2 1 0 0,0 0 0 0 0,0 0 0 0 0,0 2-1 0 0,0 0 1 0 0,0 1 0 0 0,1 1 0 0 0,-1 1-1 0 0,1 0 1 0 0,0 1 0 0 0,-18 9 0 0 0,29-12-482 0 0,-1 0 0 0 0,1 1 0 0 0,0-1 1 0 0,1 1-1 0 0,-1 0 0 0 0,-7 9 0 0 0,10-11-335 0 0,0 1 0 0 0,0 0 0 0 0,1-1-1 0 0,-1 1 1 0 0,1 0 0 0 0,0 0 0 0 0,-1 0-1 0 0,0 6 1 0 0,0 5-5315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16588 0 0,'7'-2'4729'0'0,"-1"-1"-3809"0"0,0 2-360 0 0,-2 2-248 0 0,-1 0-312 0 0,-1 3-552 0 0,1 0-576 0 0,-1 2-753 0 0,-1 0-823 0 0,-1 2-945 0 0,-2-1-1016 0 0,0 2-1376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1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10 5105 0 0,'-2'-2'245'0'0,"0"1"0"0"0,0 0 0 0 0,0 0 0 0 0,0 0-1 0 0,0 0 1 0 0,-1 1 0 0 0,1-1 0 0 0,0 0 0 0 0,0 1 0 0 0,0 0 0 0 0,-1-1 0 0 0,1 1-1 0 0,0 0 1 0 0,-1 0 0 0 0,1 1 0 0 0,0-1 0 0 0,0 0 0 0 0,-1 1 0 0 0,1-1 0 0 0,0 1-1 0 0,0 0 1 0 0,0-1 0 0 0,0 1 0 0 0,0 0 0 0 0,0 1 0 0 0,0-1 0 0 0,0 0 0 0 0,-2 2-1 0 0,-3 1 175 0 0,1 0 0 0 0,-1 1-1 0 0,1 0 1 0 0,0 0-1 0 0,0 1 1 0 0,1 0 0 0 0,-6 6-1 0 0,-4 10 68 0 0,2 0-1 0 0,-13 25 0 0 0,22-39-376 0 0,1 1 1 0 0,0 0-1 0 0,0 1 1 0 0,1-1-1 0 0,0 0 0 0 0,1 1 1 0 0,0-1-1 0 0,0 1 1 0 0,1 10-1 0 0,4 26-110 0 0,1 1-1 0 0,2-1 0 0 0,3 0 1 0 0,23 69-1 0 0,-30-108-39 0 0,0 0-1 0 0,1 0 1 0 0,0 0 0 0 0,0 0-1 0 0,0-1 1 0 0,1 0-1 0 0,0 0 1 0 0,0 0 0 0 0,0-1-1 0 0,1 1 1 0 0,0-1 0 0 0,0 0-1 0 0,0-1 1 0 0,1 0-1 0 0,-1 0 1 0 0,10 4 0 0 0,29 5-3270 0 0,-37-12 1818 0 0,-1 0-1 0 0,1 0 0 0 0,-1-1 0 0 0,11-2 1 0 0,-11 1-2970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3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16 3633 0 0,'0'-2'284'0'0,"-1"1"0"0"0,0 0 1 0 0,0 0-1 0 0,1 0 0 0 0,-1 0 1 0 0,0 0-1 0 0,0 0 0 0 0,0 0 1 0 0,0 0-1 0 0,0 0 0 0 0,0 1 1 0 0,0-1-1 0 0,0 0 0 0 0,0 1 1 0 0,-3-2-1 0 0,4 2-185 0 0,-1 0 0 0 0,1 0-1 0 0,-1 0 1 0 0,1 1 0 0 0,-1-1 0 0 0,1 0 0 0 0,-1 0-1 0 0,1 0 1 0 0,0 0 0 0 0,-1 1 0 0 0,1-1 0 0 0,-1 0-1 0 0,1 0 1 0 0,0 1 0 0 0,-1-1 0 0 0,1 0 0 0 0,-1 1-1 0 0,1-1 1 0 0,0 1 0 0 0,0-1 0 0 0,-1 0 0 0 0,1 1-1 0 0,0-1 1 0 0,0 1 0 0 0,-1-1 0 0 0,1 1-1 0 0,0 0 1 0 0,-3 6 256 0 0,1 1-1 0 0,1 0 0 0 0,-1-1 1 0 0,0 10-1 0 0,1-4-447 0 0,-8 34-463 0 0,-2-1 1 0 0,-2-1-1 0 0,-29 69 1 0 0,45-129-1855 0 0,0 0 2436 0 0,1 1 0 0 0,1-1 1 0 0,7-17-1 0 0,-11 30 71 0 0,0 0 0 0 0,0 0 0 0 0,0 1 0 0 0,0-1-1 0 0,0 0 1 0 0,1 0 0 0 0,-1 0 0 0 0,1 1 0 0 0,-1-1-1 0 0,1 1 1 0 0,0-1 0 0 0,-1 1 0 0 0,1 0-1 0 0,0 0 1 0 0,0 0 0 0 0,0 0 0 0 0,0 0 0 0 0,4-1-1 0 0,-5 2-27 0 0,1 0-1 0 0,0 0 0 0 0,0 0 1 0 0,0 0-1 0 0,0 0 0 0 0,0 0 1 0 0,0 1-1 0 0,0-1 0 0 0,0 1 1 0 0,0 0-1 0 0,0-1 0 0 0,-1 1 1 0 0,1 0-1 0 0,0 0 0 0 0,-1 0 1 0 0,4 3-1 0 0,5 5 91 0 0,0 1-1 0 0,0 1 1 0 0,-1 0 0 0 0,14 22 0 0 0,-10-14-205 0 0,16 14 131 0 0,-22-26-169 0 0,0 1 0 0 0,0 0 0 0 0,-1 0 0 0 0,0 0 0 0 0,9 17 0 0 0,-16-25-23 0 0,1 0-1 0 0,0 1 0 0 0,0-1 0 0 0,0 1 0 0 0,0-1 0 0 0,0 0 0 0 0,-1 1 0 0 0,1-1 0 0 0,0 1 0 0 0,0-1 1 0 0,-1 0-1 0 0,1 1 0 0 0,0-1 0 0 0,-1 0 0 0 0,1 0 0 0 0,0 1 0 0 0,-1-1 0 0 0,1 0 0 0 0,0 0 0 0 0,-1 1 1 0 0,1-1-1 0 0,0 0 0 0 0,-1 0 0 0 0,1 0 0 0 0,-1 0 0 0 0,1 1 0 0 0,-1-1 0 0 0,1 0 0 0 0,0 0 0 0 0,-1 0 1 0 0,1 0-1 0 0,-1 0 0 0 0,-25 5-882 0 0,11-3 594 0 0,2 3 230 0 0,1 1 0 0 0,0 0 0 0 0,-23 15 1 0 0,22-12 526 0 0,0-1 0 0 0,-25 11 0 0 0,32-17 441 0 0,1 0 0 0 0,-1-1 0 0 0,0 1 0 0 0,1-1 0 0 0,-1 0 1 0 0,-8-1-1 0 0,30 2-639 0 0,0-1 1 0 0,-1 2-1 0 0,1 0 1 0 0,18 6 0 0 0,-19-4-216 0 0,1-1 0 0 0,0 0 1 0 0,0-2-1 0 0,19 2 1 0 0,-34-4 53 0 0,-1 0-1 0 0,0-1 1 0 0,0 1 0 0 0,0 0 0 0 0,0 0 0 0 0,1 0 0 0 0,-1 0 0 0 0,0 0-1 0 0,0 0 1 0 0,0 0 0 0 0,0 0 0 0 0,1 0 0 0 0,-1 0 0 0 0,0 0-1 0 0,0 1 1 0 0,0-1 0 0 0,0 0 0 0 0,1 0 0 0 0,-1 0 0 0 0,0 0 0 0 0,0 0-1 0 0,0 0 1 0 0,0 0 0 0 0,1 0 0 0 0,-1 0 0 0 0,0 1 0 0 0,0-1-1 0 0,0 0 1 0 0,0 0 0 0 0,0 0 0 0 0,0 0 0 0 0,0 0 0 0 0,1 1 0 0 0,-1-1-1 0 0,0 0 1 0 0,0 0 0 0 0,0 0 0 0 0,0 0 0 0 0,0 1 0 0 0,0-1-1 0 0,0 0 1 0 0,0 0 0 0 0,0 0 0 0 0,0 0 0 0 0,0 1 0 0 0,0-1 0 0 0,0 0-1 0 0,0 0 1 0 0,0 0 0 0 0,0 1 0 0 0,0-1 0 0 0,0 0 0 0 0,0 0-1 0 0,0 0 1 0 0,0 0 0 0 0,-1 1 0 0 0,1-1 0 0 0,0 0 0 0 0,-11 16 684 0 0,8-13-446 0 0,1 0 1 0 0,-1 1 0 0 0,1-1 0 0 0,0 1 0 0 0,0-1 0 0 0,0 1 0 0 0,-2 7 0 0 0,3-2-92 0 0,0-1-1 0 0,1 1 1 0 0,0-1 0 0 0,3 16 0 0 0,-3-21-298 0 0,0 0-1 0 0,1 0 1 0 0,0 1 0 0 0,-1-1 0 0 0,1 0-1 0 0,0 0 1 0 0,1-1 0 0 0,-1 1-1 0 0,0 0 1 0 0,1 0 0 0 0,0-1-1 0 0,-1 1 1 0 0,1 0 0 0 0,0-1 0 0 0,0 0-1 0 0,3 3 1 0 0,-6-15-4610 0 0,-8-5 3374 0 0,5 11 1239 0 0,0 1 0 0 0,-1-1 0 0 0,0 1 0 0 0,0 0 1 0 0,0 0-1 0 0,0 0 0 0 0,0 1 0 0 0,0-1 0 0 0,-1 1 0 0 0,-7-1 0 0 0,10 2 381 0 0,0 0 1 0 0,0 0-1 0 0,-1 1 0 0 0,1-1 1 0 0,0 1-1 0 0,0 0 0 0 0,-1 0 0 0 0,1 0 1 0 0,0 0-1 0 0,-1 1 0 0 0,1-1 0 0 0,0 1 1 0 0,0 0-1 0 0,0 0 0 0 0,-1 0 1 0 0,1 0-1 0 0,0 0 0 0 0,1 1 0 0 0,-6 2 1 0 0,8-3-178 0 0,-1 0 0 0 0,1 0 0 0 0,-1-1 1 0 0,1 1-1 0 0,0 0 0 0 0,-1-1 0 0 0,1 1 1 0 0,0 0-1 0 0,0 0 0 0 0,0 0 0 0 0,-1-1 1 0 0,1 1-1 0 0,0 0 0 0 0,0 0 0 0 0,0 0 1 0 0,0-1-1 0 0,0 1 0 0 0,1 0 0 0 0,-1 0 1 0 0,0 0-1 0 0,0-1 0 0 0,0 1 0 0 0,1 0 1 0 0,-1 0-1 0 0,0-1 0 0 0,1 1 0 0 0,-1 0 0 0 0,1 0 1 0 0,-1-1-1 0 0,1 1 0 0 0,-1-1 0 0 0,1 1 1 0 0,-1 0-1 0 0,1-1 0 0 0,0 1 0 0 0,-1-1 1 0 0,1 1-1 0 0,0-1 0 0 0,0 1 0 0 0,35 26 154 0 0,-26-21 17 0 0,-4-2-199 0 0,4 4-103 0 0,0 0 0 0 0,1-1 0 0 0,0-1 0 0 0,15 8 0 0 0,-23-13-216 0 0,0 0-1 0 0,0 0 1 0 0,1 0 0 0 0,-1 0 0 0 0,0-1 0 0 0,0 1 0 0 0,0-1 0 0 0,1 0-1 0 0,-1 0 1 0 0,0 0 0 0 0,0 0 0 0 0,0 0 0 0 0,1-1 0 0 0,-1 0-1 0 0,0 1 1 0 0,0-1 0 0 0,0 0 0 0 0,0-1 0 0 0,0 1 0 0 0,0 0-1 0 0,0-1 1 0 0,4-3 0 0 0,9-6-1895 0 0,7 4-956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3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39 5425 0 0,'-70'-39'12056'0'0,"71"70"-10013"0"0,6 24-2052 0 0,-2 81 0 0 0,-6-110-75 0 0,-1 1 0 0 0,-1-1-1 0 0,-1 0 1 0 0,-2 0-1 0 0,-10 31 1 0 0,15-54-43 0 0,0 0-1 0 0,0 0 1 0 0,-1-1 0 0 0,1 1 0 0 0,-1 0-1 0 0,1-1 1 0 0,-1 1 0 0 0,-4 4 0 0 0,6-7 98 0 0,0 0 1 0 0,0 0 0 0 0,0 0-1 0 0,-1 0 1 0 0,1 0 0 0 0,0 1-1 0 0,0-1 1 0 0,0 0 0 0 0,-1 0-1 0 0,1 0 1 0 0,0 0 0 0 0,0 0 0 0 0,0 0-1 0 0,-1 0 1 0 0,1 0 0 0 0,0 0-1 0 0,0 0 1 0 0,-1 0 0 0 0,1 0-1 0 0,0 0 1 0 0,0 0 0 0 0,0 0-1 0 0,-1 0 1 0 0,1 0 0 0 0,0 0 0 0 0,0 0-1 0 0,-1 0 1 0 0,1 0 0 0 0,0 0-1 0 0,0 0 1 0 0,0 0 0 0 0,-1-1-1 0 0,1 1 1 0 0,0 0 0 0 0,0 0-1 0 0,0 0 1 0 0,0 0 0 0 0,-1-1 0 0 0,-4-18-412 0 0,5 9 414 0 0,0 0-1 0 0,1 0 0 0 0,0 0 1 0 0,0 0-1 0 0,1 0 0 0 0,0 0 1 0 0,1 0-1 0 0,4-10 0 0 0,-6 17 55 0 0,1 0 0 0 0,-1-1-1 0 0,1 1 1 0 0,0 0-1 0 0,0 0 1 0 0,0 0-1 0 0,1 1 1 0 0,-1-1-1 0 0,1 0 1 0 0,-1 1 0 0 0,6-4-1 0 0,-6 5 5 0 0,0 0 0 0 0,0 0 0 0 0,0 0 0 0 0,0 0 0 0 0,1 1 0 0 0,-1-1 0 0 0,0 1 0 0 0,0-1 0 0 0,1 1 0 0 0,-1 0 0 0 0,0 0 0 0 0,1 0 0 0 0,-1 0 0 0 0,0 0 0 0 0,1 0 0 0 0,-1 1 0 0 0,0-1 0 0 0,1 1 0 0 0,2 1 0 0 0,9 3-71 0 0,-1 1 0 0 0,0 1 0 0 0,0 0 0 0 0,-1 0-1 0 0,22 17 1 0 0,48 54-3062 0 0,-59-55 1502 0 0,-16-20-2625 0 0,-5-14 305 0 0,-3-2 979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3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4073 0 0,'0'1'179'0'0,"0"0"1"0"0,0-1 0 0 0,0 1-1 0 0,0 0 1 0 0,0-1-1 0 0,0 1 1 0 0,0 0 0 0 0,0 0-1 0 0,0-1 1 0 0,0 1-1 0 0,1 0 1 0 0,-1-1 0 0 0,0 1-1 0 0,0-1 1 0 0,1 1-1 0 0,-1 0 1 0 0,0-1 0 0 0,1 1-1 0 0,-1-1 1 0 0,1 1-1 0 0,-1 0 1 0 0,1-1 0 0 0,0 1-1 0 0,19 11 818 0 0,-16-11-1005 0 0,0 0-1 0 0,0 0 1 0 0,0 0 0 0 0,0 0-1 0 0,0 0 1 0 0,0-1-1 0 0,0 1 1 0 0,6-2 0 0 0,33-13 130 0 0,-41 13-228 0 0,1 0 0 0 0,-1 0 0 0 0,0 0 1 0 0,0 0-1 0 0,0-1 0 0 0,0 1 0 0 0,0-1 0 0 0,0 1 0 0 0,0-1 0 0 0,0 0 0 0 0,-1 0 0 0 0,1 1 1 0 0,-1-1-1 0 0,1 0 0 0 0,-1 0 0 0 0,-1-8 5487 0 0,0 10-5280 0 0,0 1 33 0 0,-1-1 0 0 0,1 1-1 0 0,0 0 1 0 0,0-1 0 0 0,-1 1-1 0 0,1 0 1 0 0,0-1 0 0 0,0 1 0 0 0,0 0-1 0 0,-1 0 1 0 0,1-1 0 0 0,0 1-1 0 0,0 0 1 0 0,0 0 0 0 0,0-1-1 0 0,1 1 1 0 0,-1 0 0 0 0,0 1-1 0 0,10 35 1661 0 0,43 207 348 0 0,-46-205-3083 0 0,-4-25-2938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4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29 5377 0 0,'0'1'356'0'0,"-1"-1"0"0"0,0 0 0 0 0,0 1 0 0 0,0-1 0 0 0,1 1 0 0 0,-1-1 0 0 0,0 1 0 0 0,1-1 0 0 0,-1 1 0 0 0,0 0 0 0 0,1-1-1 0 0,-1 1 1 0 0,1 0 0 0 0,-1 0 0 0 0,1-1 0 0 0,-1 1 0 0 0,1 0 0 0 0,-1 1 0 0 0,0 17 2177 0 0,14 26-2719 0 0,-6-28 1064 0 0,-2 2-726 0 0,9 27-386 0 0,-2 1 1 0 0,8 54 0 0 0,-43-163-2403 0 0,13 25 2890 0 0,-5-43 0 0 0,14 69-130 0 0,0 0 1 0 0,0 0 0 0 0,1 0-1 0 0,0 0 1 0 0,1 0 0 0 0,1 0 0 0 0,0 0-1 0 0,5-19 1 0 0,-6 28-111 0 0,-1 0-1 0 0,1-1 1 0 0,0 1 0 0 0,0 0-1 0 0,0 0 1 0 0,1 0 0 0 0,-1 0 0 0 0,0 0-1 0 0,1 0 1 0 0,-1 1 0 0 0,1-1-1 0 0,0 0 1 0 0,-1 1 0 0 0,1-1 0 0 0,0 1-1 0 0,0 0 1 0 0,0-1 0 0 0,0 1-1 0 0,0 0 1 0 0,0 0 0 0 0,0 1-1 0 0,4-2 1 0 0,-2 1-6 0 0,0 1-1 0 0,-1 0 0 0 0,1 0 1 0 0,0 1-1 0 0,-1-1 0 0 0,1 1 1 0 0,-1 0-1 0 0,1 0 1 0 0,0 0-1 0 0,-1 0 0 0 0,0 1 1 0 0,1-1-1 0 0,2 3 1 0 0,4 2 40 0 0,0 0 0 0 0,-1 1 0 0 0,0 1 0 0 0,0-1 0 0 0,-1 1 1 0 0,0 0-1 0 0,0 1 0 0 0,8 12 0 0 0,-14-18-46 0 0,-1-1 0 0 0,1 0 0 0 0,-1 1 0 0 0,0-1 0 0 0,1 1 0 0 0,-1 0 0 0 0,0 0 0 0 0,0-1 0 0 0,-1 1 0 0 0,1 0-1 0 0,-1 0 1 0 0,1 0 0 0 0,-1 0 0 0 0,0-1 0 0 0,0 1 0 0 0,0 0 0 0 0,0 0 0 0 0,-1 0 0 0 0,1 0 0 0 0,-1 0 0 0 0,0-1 0 0 0,0 1 0 0 0,0 0 0 0 0,0 0 0 0 0,0-1 0 0 0,0 1 0 0 0,-3 3 0 0 0,-1-1-91 0 0,0 0 0 0 0,0 0 0 0 0,0-1 0 0 0,0 0 0 0 0,-1 0 0 0 0,0 0 0 0 0,0-1 0 0 0,0 1 0 0 0,0-1 0 0 0,-11 3 0 0 0,-21 3 846 0 0,23-6-390 0 0,13-2-493 0 0,6-1-324 0 0,10 0 243 0 0,63 3-1091 0 0,-69-3 789 0 0,0 1 0 0 0,0 0 0 0 0,0 1 1 0 0,0 0-1 0 0,0 1 0 0 0,0-1 0 0 0,7 5 0 0 0,-14-7 451 0 0,-1 0 0 0 0,1 1 0 0 0,-1-1 0 0 0,1 0 0 0 0,-1 0 0 0 0,1 1 0 0 0,-1-1-1 0 0,1 0 1 0 0,-1 1 0 0 0,0-1 0 0 0,1 1 0 0 0,-1-1 0 0 0,1 1 0 0 0,-1-1 0 0 0,0 1 0 0 0,1-1 0 0 0,-1 1-1 0 0,0-1 1 0 0,0 1 0 0 0,0-1 0 0 0,1 1 0 0 0,-1-1 0 0 0,0 1 0 0 0,0-1 0 0 0,0 1 0 0 0,0 0 0 0 0,0-1-1 0 0,0 1 1 0 0,0-1 0 0 0,0 1 0 0 0,0-1 0 0 0,0 1 0 0 0,0 0 0 0 0,0-1 0 0 0,-1 1 0 0 0,1-1 0 0 0,0 1-1 0 0,0-1 1 0 0,-1 1 0 0 0,1-1 0 0 0,-1 1 0 0 0,-16 18-2503 0 0,17-19 2534 0 0,-13 11-2616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4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6953 0 0,'3'2'7054'0'0,"6"2"-4128"0"0,33 11-3809 0 0,-36-13 1599 0 0,1 0-894 0 0,0 0 0 0 0,1 0 0 0 0,-1 0 0 0 0,0-1 0 0 0,1 0 0 0 0,-1-1 0 0 0,1 0 0 0 0,-1 0-1 0 0,1 0 1 0 0,-1-1 0 0 0,1 0 0 0 0,8-2 0 0 0,-16 3 233 0 0,1 0-1 0 0,-1 0 1 0 0,1 1-1 0 0,-1-1 1 0 0,0 0-1 0 0,1 1 1 0 0,-1-1-1 0 0,1 0 1 0 0,-1 1-1 0 0,1-1 0 0 0,-1 0 1 0 0,0 1-1 0 0,1-1 1 0 0,-1 1-1 0 0,0-1 1 0 0,0 1-1 0 0,1-1 1 0 0,-1 1-1 0 0,0-1 1 0 0,0 1-1 0 0,0-1 1 0 0,1 1-1 0 0,-1-1 1 0 0,0 1-1 0 0,0-1 1 0 0,0 1-1 0 0,0 0 1 0 0,0-1-1 0 0,0 1 1 0 0,0 0-1 0 0,2 29 167 0 0,-1-15 31 0 0,3 9-414 0 0,2 1-1 0 0,8 24 1 0 0,13 11-5142 0 0,-26-59 4980 0 0,-1 0 140 0 0,0-1 0 0 0,0 1-1 0 0,0-1 1 0 0,0 1 0 0 0,0-1-1 0 0,1 0 1 0 0,-1 1 0 0 0,0-1-1 0 0,0 1 1 0 0,1-1 0 0 0,-1 0-1 0 0,0 1 1 0 0,1-1 0 0 0,-1 1-1 0 0,0-1 1 0 0,1 0-1 0 0,-1 0 1 0 0,0 1 0 0 0,1-1-1 0 0,-1 0 1 0 0,1 0 0 0 0,-1 1-1 0 0,1-1 1 0 0,-1 0 0 0 0,0 0-1 0 0,1 0 1 0 0,-1 0 0 0 0,1 0-1 0 0,-1 0 1 0 0,1 0 0 0 0,-1 0-1 0 0,1 0 1 0 0,-1 0 0 0 0,2 0-1 0 0,2-4-2821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5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17 113 5801 0 0,'-1'-1'249'0'0,"0"1"0"0"0,-1-1 1 0 0,1 0-1 0 0,0 0 0 0 0,0 1 0 0 0,1-1 0 0 0,-1 0 0 0 0,0 0 0 0 0,0 0 0 0 0,0 0 0 0 0,1 0 0 0 0,-1 0 0 0 0,0 0 1 0 0,1 0-1 0 0,-1 0 0 0 0,1 0 0 0 0,-1 0 0 0 0,1 0 0 0 0,-1 0 0 0 0,1-1 0 0 0,0 1 0 0 0,0 0 0 0 0,0 0 1 0 0,-1-1-1 0 0,1 1 0 0 0,0 0 0 0 0,1 0 0 0 0,-1 0 0 0 0,0-1 0 0 0,0 1 0 0 0,1-1 0 0 0,1-2 276 0 0,0 0 0 0 0,1 0 0 0 0,0 0 1 0 0,0 1-1 0 0,0-1 0 0 0,0 1 0 0 0,5-4 0 0 0,-4 3-713 0 0,0 0 236 0 0,0 0-1 0 0,1 0 1 0 0,-1 1-1 0 0,1-1 1 0 0,0 1-1 0 0,0 0 1 0 0,0 1-1 0 0,0-1 1 0 0,0 1-1 0 0,1 0 1 0 0,-1 0-1 0 0,1 0 1 0 0,-1 1-1 0 0,1 0 1 0 0,0 0-1 0 0,-1 1 1 0 0,1-1-1 0 0,0 1 1 0 0,0 1-1 0 0,-1-1 1 0 0,1 1-1 0 0,0 0 1 0 0,-1 0-1 0 0,1 0 1 0 0,0 1-1 0 0,-1 0 1 0 0,0 0-1 0 0,1 0 1 0 0,-1 1-1 0 0,0 0 1 0 0,0 0-1 0 0,6 5 1 0 0,-1 0-44 0 0,1 1 1 0 0,-1 0 0 0 0,-1 0-1 0 0,0 1 1 0 0,0 1-1 0 0,-1-1 1 0 0,0 1-1 0 0,-1 1 1 0 0,0-1-1 0 0,-1 1 1 0 0,0 1 0 0 0,7 24-1 0 0,-10-28-271 0 0,9 46-2406 0 0,-11-53 2088 0 0,-1 1 0 0 0,0-1-1 0 0,0 1 1 0 0,0-1 0 0 0,0 1-1 0 0,0-1 1 0 0,0 1 0 0 0,0-1 0 0 0,-1 1-1 0 0,0-1 1 0 0,1 0 0 0 0,-1 1-1 0 0,0-1 1 0 0,0 0 0 0 0,0 0 0 0 0,0 1-1 0 0,-1-1 1 0 0,-2 3 0 0 0,-4 1-3271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5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99 3145 0 0,'-16'-23'1127'0'0,"-21"-28"1095"0"0,34 48-1673 0 0,1 0 1 0 0,-1 1 0 0 0,0-1-1 0 0,0 1 1 0 0,0 0-1 0 0,0 0 1 0 0,-6-4-1 0 0,8 6-437 0 0,1 0-1 0 0,0 0 0 0 0,-1 0 1 0 0,1-1-1 0 0,-1 1 0 0 0,1 0 1 0 0,0 0-1 0 0,-1 0 0 0 0,1 0 0 0 0,-1 0 1 0 0,1 0-1 0 0,0 0 0 0 0,-1 0 1 0 0,1 0-1 0 0,-1 0 0 0 0,1 0 1 0 0,0 0-1 0 0,-1 0 0 0 0,1 0 1 0 0,-1 0-1 0 0,1 0 0 0 0,0 0 1 0 0,-1 1-1 0 0,1-1 0 0 0,-1 0 1 0 0,1 0-1 0 0,0 0 0 0 0,-1 1 0 0 0,1-1 1 0 0,0 0-1 0 0,0 1 0 0 0,-1-1 1 0 0,1 1-1 0 0,-3 15 1303 0 0,11 19-1109 0 0,-8-34-219 0 0,13 38 177 0 0,-6-21-137 0 0,-2-1 0 0 0,0 1 0 0 0,4 27 0 0 0,-9-39-149 0 0,1-1-1 0 0,-1 0 1 0 0,0 0-1 0 0,-1 1 1 0 0,1-1-1 0 0,-1 0 1 0 0,0 0-1 0 0,0 0 1 0 0,-1 0 0 0 0,0 0-1 0 0,1 0 1 0 0,-1 0-1 0 0,-1 0 1 0 0,1-1-1 0 0,-1 1 1 0 0,0-1-1 0 0,-4 5 1 0 0,7-9 28 0 0,0 0-1 0 0,0 1 1 0 0,0-1 0 0 0,0 0-1 0 0,0 1 1 0 0,-1-1 0 0 0,1 0 0 0 0,0 0-1 0 0,0 1 1 0 0,0-1 0 0 0,-1 0-1 0 0,1 0 1 0 0,0 1 0 0 0,0-1-1 0 0,-1 0 1 0 0,1 0 0 0 0,0 0 0 0 0,-1 1-1 0 0,1-1 1 0 0,0 0 0 0 0,-1 0-1 0 0,1 0 1 0 0,0 0 0 0 0,-1 0-1 0 0,1 0 1 0 0,0 0 0 0 0,-1 0 0 0 0,1 0-1 0 0,0 0 1 0 0,-1 0 0 0 0,1 0-1 0 0,0 0 1 0 0,-1 0 0 0 0,1 0-1 0 0,0 0 1 0 0,-1 0 0 0 0,1 0 0 0 0,0 0-1 0 0,0 0 1 0 0,-1-1 0 0 0,1 1-1 0 0,0 0 1 0 0,-1 0 0 0 0,1 0-1 0 0,0-1 1 0 0,0 1 0 0 0,-1 0 0 0 0,1 0-1 0 0,0-1 1 0 0,0 1 0 0 0,-1-1-1 0 0,5-4 232 0 0,10 5-153 0 0,14 6-82 0 0,-13-2-302 0 0,1-1 1 0 0,-1 0-1 0 0,17 0 0 0 0,-19-3-756 0 0,0 1-1 0 0,-1-2 1 0 0,1 0-1 0 0,-1 0 1 0 0,1-1-1 0 0,24-7 0 0 0,-34 7 776 0 0,0 1-1 0 0,1-1 1 0 0,-1 0-1 0 0,0 1 1 0 0,0-1-1 0 0,0-1 0 0 0,0 1 1 0 0,0 0-1 0 0,-1-1 1 0 0,1 0-1 0 0,-1 1 1 0 0,0-1-1 0 0,1 0 0 0 0,2-6 1 0 0,-3 5 310 0 0,-1 0 0 0 0,1-1 0 0 0,-1 1 0 0 0,0-1 0 0 0,0 1 0 0 0,0-1 0 0 0,0 1 0 0 0,-1-9 0 0 0,0 4 494 0 0,1 6-30 0 0,-1 0 0 0 0,0 0 0 0 0,0 0 0 0 0,0 0 0 0 0,0 0 0 0 0,0 0 0 0 0,-1 0 0 0 0,1 0 0 0 0,-1 0 0 0 0,0 0-1 0 0,-2-5 1 0 0,2 14 4390 0 0,-2 21-3157 0 0,3-16-1667 0 0,1-1-1 0 0,0 1 1 0 0,0 0-1 0 0,1-1 1 0 0,0 0-1 0 0,1 1 1 0 0,0-1-1 0 0,1 0 1 0 0,6 12-1 0 0,-8-19-125 0 0,-1 0 0 0 0,1 0-1 0 0,0 0 1 0 0,0-1 0 0 0,0 1 0 0 0,1-1-1 0 0,-1 1 1 0 0,0-1 0 0 0,1 0-1 0 0,0 0 1 0 0,-1 0 0 0 0,1 0-1 0 0,0 0 1 0 0,0-1 0 0 0,0 1-1 0 0,0-1 1 0 0,1 0 0 0 0,-1 0-1 0 0,0 0 1 0 0,0 0 0 0 0,1 0 0 0 0,-1-1-1 0 0,0 0 1 0 0,1 1 0 0 0,-1-1-1 0 0,1-1 1 0 0,-1 1 0 0 0,0 0-1 0 0,1-1 1 0 0,-1 0 0 0 0,0 1-1 0 0,7-4 1 0 0,-9 4-76 0 0,1-1-1 0 0,0 1 1 0 0,-1-1 0 0 0,1 1-1 0 0,-1-1 1 0 0,1 0-1 0 0,0 0 1 0 0,-1 0 0 0 0,0 0-1 0 0,1 0 1 0 0,-1 0-1 0 0,0 0 1 0 0,1 0 0 0 0,-1 0-1 0 0,0-1 1 0 0,0 1-1 0 0,0-1 1 0 0,0 1 0 0 0,0-1-1 0 0,0 1 1 0 0,-1-1-1 0 0,2-1 1 0 0,-2 2 67 0 0,0 1 1 0 0,0-1-1 0 0,0 1 0 0 0,0-1 0 0 0,0 1 1 0 0,0-1-1 0 0,-1 1 0 0 0,1-1 1 0 0,0 1-1 0 0,0-1 0 0 0,0 1 0 0 0,-1-1 1 0 0,1 1-1 0 0,0-1 0 0 0,0 1 1 0 0,-1-1-1 0 0,1 1 0 0 0,0-1 1 0 0,-1 1-1 0 0,1 0 0 0 0,-1-1 0 0 0,1 1 1 0 0,0 0-1 0 0,-1-1 0 0 0,0 1 1 0 0,-1-1-88 0 0,0 0 0 0 0,0 0 1 0 0,0 1-1 0 0,0-1 0 0 0,0 1 0 0 0,0-1 1 0 0,0 1-1 0 0,0 0 0 0 0,0 0 1 0 0,-2 0-1 0 0,-9 0-242 0 0,0 1 0 0 0,0 0 0 0 0,0 1 0 0 0,-14 5 0 0 0,16-4 903 0 0,0 1 1 0 0,0 0-1 0 0,1 1 1 0 0,-20 11 0 0 0,23-12-26 0 0,1 1-1 0 0,0-1 1 0 0,0 1 0 0 0,0 1 0 0 0,0-1 0 0 0,1 1 0 0 0,0 0 0 0 0,0 0 0 0 0,0 1 0 0 0,1 0 0 0 0,0-1 0 0 0,1 1 0 0 0,-1 1 0 0 0,1-1 0 0 0,0 0 0 0 0,1 1 0 0 0,0-1 0 0 0,-1 10 0 0 0,3-12-430 0 0,0 1 1 0 0,0-1 0 0 0,1 0-1 0 0,0 0 1 0 0,0 0 0 0 0,0 0-1 0 0,1 0 1 0 0,0 0 0 0 0,-1 0-1 0 0,2 0 1 0 0,-1-1 0 0 0,1 1 0 0 0,-1-1-1 0 0,1 1 1 0 0,0-1 0 0 0,1 0-1 0 0,-1 0 1 0 0,1-1 0 0 0,6 6-1 0 0,-6-5-394 0 0,1 0-1 0 0,0 0 0 0 0,1-1 0 0 0,-1 0 0 0 0,1 0 0 0 0,-1 0 1 0 0,9 2-1 0 0,-11-4-294 0 0,0 0-1 0 0,1 0 1 0 0,-1 0 0 0 0,1-1 0 0 0,0 1 0 0 0,-1-1 0 0 0,1 0-1 0 0,-1 0 1 0 0,1 0 0 0 0,-1-1 0 0 0,1 1 0 0 0,6-3-1 0 0,-9 3 503 0 0,0 0-1 0 0,0-1 0 0 0,-1 1 1 0 0,1-1-1 0 0,0 1 0 0 0,0-1 0 0 0,0 0 1 0 0,-1 1-1 0 0,1-1 0 0 0,0 0 1 0 0,-1 1-1 0 0,1-1 0 0 0,0 0 0 0 0,-1 0 1 0 0,1 0-1 0 0,-1 0 0 0 0,0 1 1 0 0,1-1-1 0 0,-1 0 0 0 0,1 0 0 0 0,-1 0 1 0 0,0 0-1 0 0,0 0 0 0 0,0 0 1 0 0,0 0-1 0 0,0 0 0 0 0,1 0 0 0 0,-2 0 1 0 0,1 0-1 0 0,0-2 0 0 0,0-6-771 0 0,8-10-1365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6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2216 0 0,'2'-29'15964'0'0,"9"40"-14417"0"0,103 123 2194 0 0,-106-123-3679 0 0,0 1 0 0 0,-1 1 0 0 0,0-1 0 0 0,-1 1 0 0 0,-1 0 0 0 0,0 0 0 0 0,-1 1 0 0 0,0 0 1 0 0,-1 0-1 0 0,2 18 0 0 0,-3-12-524 0 0,-1 0 1 0 0,-2 29-1 0 0,0-31-1412 0 0,-2 0 1 0 0,-7 29-1 0 0,9-41 463 0 0,-1-1 1 0 0,0 1-1 0 0,0-1 0 0 0,-1 0 0 0 0,-5 9 1 0 0,-3 0-4566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9:18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41 5361 0 0,'-5'-6'1199'0'0,"1"1"313"0"0,-1 0 1 0 0,1 0-1 0 0,-1 0 0 0 0,-10-7 0 0 0,14 12-1410 0 0,1 0 0 0 0,0-1 1 0 0,-1 1-1 0 0,1 0 0 0 0,-1 0 0 0 0,1 0 0 0 0,-1-1 0 0 0,1 1 0 0 0,-1 0 0 0 0,1 0 0 0 0,-1 0 0 0 0,1 0 0 0 0,-1 0 0 0 0,1 0 0 0 0,-1 0 1 0 0,1 0-1 0 0,-1 0 0 0 0,1 0 0 0 0,-1 0 0 0 0,1 0 0 0 0,-1 0 0 0 0,1 0 0 0 0,-1 1 0 0 0,1-1 0 0 0,-1 0 0 0 0,1 0 0 0 0,-1 1 0 0 0,0 0-60 0 0,0 0 0 0 0,0 0 0 0 0,1 1-1 0 0,-1-1 1 0 0,0 0 0 0 0,1 1-1 0 0,-1-1 1 0 0,1 0 0 0 0,0 1-1 0 0,-1-1 1 0 0,1 1 0 0 0,0-1-1 0 0,0 1 1 0 0,0-1 0 0 0,0 2-1 0 0,1 33 25 0 0,2 0 0 0 0,1-1 0 0 0,2 1 0 0 0,10 35-1 0 0,5 29-73 0 0,-17-80-10 0 0,-2-10 17 0 0,0 0 1 0 0,0-1-1 0 0,-2 1 0 0 0,1 0 1 0 0,-1 12-1 0 0,-1-26 9 0 0,1 1 0 0 0,-1-1-1 0 0,0 1 1 0 0,0-1 0 0 0,0 0 0 0 0,0 1 0 0 0,-1 0-1 0 0,0-1 1 0 0,1 1 0 0 0,-4-4 0 0 0,-24-36 345 0 0,22 33-294 0 0,-1 0 1 0 0,0 1-1 0 0,-1 0 1 0 0,0 0-1 0 0,0 1 1 0 0,-17-12-1 0 0,23 18-51 0 0,1 0-1 0 0,0 1 1 0 0,-1 0-1 0 0,1-1 1 0 0,-1 1-1 0 0,1 0 1 0 0,-1 0-1 0 0,1 1 1 0 0,-1-1-1 0 0,0 0 1 0 0,1 1-1 0 0,-1-1 1 0 0,0 1-1 0 0,0 0 1 0 0,1 0-1 0 0,-1 0 1 0 0,0 1-1 0 0,0-1 0 0 0,1 0 1 0 0,-1 1-1 0 0,0 0 1 0 0,1 0-1 0 0,-1 0 1 0 0,1 0-1 0 0,-1 0 1 0 0,1 0-1 0 0,-1 1 1 0 0,1-1-1 0 0,0 1 1 0 0,0-1-1 0 0,0 1 1 0 0,0 0-1 0 0,0 0 1 0 0,0 0-1 0 0,0 0 1 0 0,-2 4-1 0 0,-3 7-106 0 0,0 0-1 0 0,0 1 0 0 0,2 0 0 0 0,-1 0 0 0 0,2 0 1 0 0,0 1-1 0 0,1 0 0 0 0,0 0 0 0 0,1 0 0 0 0,1 0 0 0 0,0 0 1 0 0,2 16-1 0 0,0-27 49 0 0,0 0 1 0 0,0 0 0 0 0,1 0-1 0 0,-1 0 1 0 0,1 0-1 0 0,0-1 1 0 0,0 1-1 0 0,1-1 1 0 0,-1 0-1 0 0,1 1 1 0 0,0-1 0 0 0,-1 0-1 0 0,1-1 1 0 0,1 1-1 0 0,-1 0 1 0 0,0-1-1 0 0,1 0 1 0 0,6 4 0 0 0,0 0 11 0 0,0-1 0 0 0,1 0 0 0 0,0-1 0 0 0,0 0 1 0 0,18 4-1 0 0,-27-8 1 0 0,0 0 1 0 0,0 0-1 0 0,0 0 1 0 0,0 0-1 0 0,0 0 0 0 0,0 0 1 0 0,0-1-1 0 0,0 1 1 0 0,0-1-1 0 0,-1 1 1 0 0,1-1-1 0 0,0 0 0 0 0,0 1 1 0 0,0-1-1 0 0,-1 0 1 0 0,1 0-1 0 0,0-1 1 0 0,-1 1-1 0 0,1 0 0 0 0,-1-1 1 0 0,1 1-1 0 0,-1 0 1 0 0,0-1-1 0 0,0 0 1 0 0,1 1-1 0 0,0-3 0 0 0,3-5-1111 0 0,0-1-1 0 0,0 0 0 0 0,5-17 1 0 0,-6 15-660 0 0,6-14-3693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26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17236 0 0,'-4'1'23'0'0,"-1"-1"1"0"0,1 1 0 0 0,0 0 0 0 0,0 1-1 0 0,0-1 1 0 0,0 1 0 0 0,0 0 0 0 0,0 0-1 0 0,1 0 1 0 0,-1 0 0 0 0,1 1 0 0 0,-1-1-1 0 0,1 1 1 0 0,0 0 0 0 0,0 0 0 0 0,0 0-1 0 0,0 1 1 0 0,1-1 0 0 0,-1 1-1 0 0,-2 6 1 0 0,2-4 24 0 0,1 1 1 0 0,0-1-1 0 0,0 1 0 0 0,1-1 0 0 0,0 1 1 0 0,0 0-1 0 0,1 0 0 0 0,-1-1 0 0 0,2 1 1 0 0,-1 0-1 0 0,1 0 0 0 0,2 10 0 0 0,61 441-1068 0 0,-53-370 146 0 0,-1-51-6446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26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9746 0 0,'13'10'5443'0'0,"20"21"-6358"0"0,-23-22 1361 0 0,47 48-471 0 0,-27-27 2 0 0,65 53-1 0 0,-90-80 76 0 0,0 1-1 0 0,0-1 0 0 0,1 0 0 0 0,0 0 0 0 0,-1 0 0 0 0,1-1 0 0 0,12 3 0 0 0,-16-4-33 0 0,0-1 1 0 0,0 0-1 0 0,0 0 1 0 0,0 0 0 0 0,0 0-1 0 0,-1 0 1 0 0,1 0-1 0 0,0 0 1 0 0,0-1-1 0 0,0 1 1 0 0,0-1-1 0 0,0 1 1 0 0,-1-1-1 0 0,1 0 1 0 0,0 0-1 0 0,-1 0 1 0 0,1 0-1 0 0,0 0 1 0 0,-1 0-1 0 0,1 0 1 0 0,-1 0 0 0 0,0 0-1 0 0,1-1 1 0 0,-1 1-1 0 0,0-1 1 0 0,0 1-1 0 0,0-1 1 0 0,0 1-1 0 0,0-1 1 0 0,1-2-1 0 0,6-16 270 0 0,0 0 0 0 0,-2-1 0 0 0,-1 0-1 0 0,0 0 1 0 0,2-26 0 0 0,-5 26-474 0 0,2 1 0 0 0,0-1 1 0 0,1 0-1 0 0,1 1 0 0 0,13-28 0 0 0,-9 33-1650 0 0,-10 15 1696 0 0,1-1 0 0 0,-1 1 0 0 0,0 0 0 0 0,0 0 0 0 0,0-1 0 0 0,0 1 0 0 0,0 0-1 0 0,0 0 1 0 0,0-1 0 0 0,1 1 0 0 0,-1 0 0 0 0,0 0 0 0 0,0 0 0 0 0,0-1 0 0 0,1 1 0 0 0,-1 0 0 0 0,0 0 0 0 0,0 0 0 0 0,0 0 0 0 0,1 0-1 0 0,-1-1 1 0 0,0 1 0 0 0,0 0 0 0 0,1 0 0 0 0,-1 0 0 0 0,0 0 0 0 0,0 0 0 0 0,1 0 0 0 0,-1 0 0 0 0,0 0 0 0 0,1 0 0 0 0,-1 0 0 0 0,0 0-1 0 0,0 0 1 0 0,1 0 0 0 0,-1 0 0 0 0,0 0 0 0 0,0 0 0 0 0,1 0 0 0 0,-1 0 0 0 0,0 0 0 0 0,0 1 0 0 0,1-1 0 0 0,-1 0 0 0 0,0 0 0 0 0,0 0-1 0 0,0 0 1 0 0,1 1 0 0 0,-1-1 0 0 0,0 0 0 0 0,0 0 0 0 0,0 0 0 0 0,1 1 0 0 0,-1-1 0 0 0,0 0 0 0 0,0 1 0 0 0,3 8-4235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27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10 10226 0 0,'-1'4'124'0'0,"-2"0"-1"0"0,1-1 1 0 0,0 1-1 0 0,-1-1 1 0 0,0 1-1 0 0,0-1 1 0 0,0 0-1 0 0,0 0 1 0 0,0-1-1 0 0,-1 1 1 0 0,1 0-1 0 0,-1-1 1 0 0,1 0-1 0 0,-1 0 1 0 0,0 0-1 0 0,0-1 1 0 0,0 1-1 0 0,0-1 1 0 0,-7 2-1 0 0,6-3-40 0 0,0 1-1 0 0,0 1 1 0 0,1-1 0 0 0,-1 1 0 0 0,0-1-1 0 0,1 1 1 0 0,-1 1 0 0 0,1-1-1 0 0,0 1 1 0 0,0-1 0 0 0,0 1 0 0 0,0 0-1 0 0,0 1 1 0 0,1-1 0 0 0,-1 1-1 0 0,1-1 1 0 0,0 1 0 0 0,0 0 0 0 0,0 0-1 0 0,1 0 1 0 0,-3 6 0 0 0,3-4-62 0 0,0-1 1 0 0,1 1-1 0 0,0 0 0 0 0,0-1 1 0 0,0 1-1 0 0,1 0 1 0 0,0 0-1 0 0,0-1 0 0 0,0 1 1 0 0,1 0-1 0 0,2 10 0 0 0,-3-13-11 0 0,1 0-1 0 0,0 0 0 0 0,0 1 1 0 0,0-1-1 0 0,0 0 0 0 0,0 0 1 0 0,1-1-1 0 0,-1 1 0 0 0,1 0 1 0 0,0 0-1 0 0,0-1 0 0 0,0 1 1 0 0,0-1-1 0 0,0 0 0 0 0,0 1 1 0 0,1-1-1 0 0,-1 0 0 0 0,1 0 1 0 0,0-1-1 0 0,0 1 0 0 0,-1-1 1 0 0,1 1-1 0 0,0-1 0 0 0,5 2 1 0 0,-4-3-46 0 0,-1 1 0 0 0,1-1 1 0 0,0 0-1 0 0,0 0 0 0 0,-1 0 0 0 0,1 0 1 0 0,0-1-1 0 0,-1 0 0 0 0,1 1 1 0 0,0-2-1 0 0,-1 1 0 0 0,1 0 1 0 0,-1 0-1 0 0,0-1 0 0 0,1 0 1 0 0,-1 0-1 0 0,0 0 0 0 0,0 0 0 0 0,0 0 1 0 0,0-1-1 0 0,2-2 0 0 0,3-3-229 0 0,-1-1 0 0 0,0 0 0 0 0,-1 0 0 0 0,0 0 0 0 0,0-1 0 0 0,-1 0 0 0 0,0 0 0 0 0,-1 0 0 0 0,6-18 0 0 0,-8 22 429 0 0,-1-1 1 0 0,1 1-1 0 0,-1-1 0 0 0,0 1 0 0 0,-1-1 1 0 0,1 1-1 0 0,-1-1 0 0 0,-1 1 1 0 0,1-1-1 0 0,-1 0 0 0 0,0 1 0 0 0,-1 0 1 0 0,1-1-1 0 0,-1 1 0 0 0,-1 0 1 0 0,1 0-1 0 0,-6-10 0 0 0,8 16-129 0 0,0-1-1 0 0,0 1 1 0 0,0 0-1 0 0,0 0 1 0 0,0 0 0 0 0,0-1-1 0 0,0 1 1 0 0,-1 0-1 0 0,1 0 1 0 0,0 0-1 0 0,0-1 1 0 0,0 1 0 0 0,0 0-1 0 0,0 0 1 0 0,0 0-1 0 0,0 0 1 0 0,-1-1 0 0 0,1 1-1 0 0,0 0 1 0 0,0 0-1 0 0,0 0 1 0 0,0 0-1 0 0,0 0 1 0 0,-1-1 0 0 0,1 1-1 0 0,0 0 1 0 0,0 0-1 0 0,0 0 1 0 0,-1 0-1 0 0,1 0 1 0 0,0 0 0 0 0,0 0-1 0 0,0 0 1 0 0,-1 0-1 0 0,1 0 1 0 0,0 0-1 0 0,0 0 1 0 0,-1 0 0 0 0,1 0-1 0 0,0 0 1 0 0,0 0-1 0 0,0 0 1 0 0,-1 0 0 0 0,1 0-1 0 0,0 0 1 0 0,0 0-1 0 0,0 0 1 0 0,-1 1-1 0 0,1-1 1 0 0,0 0 0 0 0,0 0-1 0 0,0 0 1 0 0,0 0-1 0 0,-1 0 1 0 0,1 1-1 0 0,-3 16 459 0 0,5 24-451 0 0,2-3-385 0 0,2 0-1 0 0,2 0 0 0 0,1 0 1 0 0,2-1-1 0 0,2-1 0 0 0,22 47 0 0 0,-41-84-4117 0 0,-10-11 1357 0 0,12 9 1518 0 0,-2-1-1927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2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11186 0 0,'-4'2'109'0'0,"0"1"0"0"0,0 0 0 0 0,0 0 0 0 0,0 1-1 0 0,0-1 1 0 0,1 1 0 0 0,0 0 0 0 0,0 0 0 0 0,0 0-1 0 0,0 0 1 0 0,0 0 0 0 0,1 1 0 0 0,0-1 0 0 0,0 1-1 0 0,0 0 1 0 0,0-1 0 0 0,1 1 0 0 0,0 0 0 0 0,0 0 0 0 0,0 0-1 0 0,1 0 1 0 0,-1 0 0 0 0,2 8 0 0 0,0 12-202 0 0,2 0 1 0 0,0-1-1 0 0,11 40 1 0 0,-5-27 422 0 0,7 40-117 0 0,11 135 0 0 0,-26-180-356 0 0,-1 1-1 0 0,-1-1 1 0 0,-2 0 0 0 0,-1-1-1 0 0,-2 1 1 0 0,-1-1 0 0 0,-12 35-1 0 0,18-65 16 0 0,-7 17-628 0 0,8-18 634 0 0,0 1 0 0 0,0-1 0 0 0,0 0 0 0 0,0 1 0 0 0,-1-1 0 0 0,1 0 0 0 0,0 1 0 0 0,0-1 0 0 0,-1 0 0 0 0,1 0 0 0 0,0 1 0 0 0,0-1 0 0 0,-1 0 0 0 0,1 0-1 0 0,0 1 1 0 0,-1-1 0 0 0,1 0 0 0 0,0 0 0 0 0,-1 0 0 0 0,1 0 0 0 0,0 1 0 0 0,-1-1 0 0 0,1 0 0 0 0,-1 0 0 0 0,1 0 0 0 0,0 0 0 0 0,-1 0 0 0 0,1 0 0 0 0,0 0 0 0 0,-1 0 0 0 0,1 0-1 0 0,-1 0 1 0 0,1 0 0 0 0,0 0 0 0 0,-1 0 0 0 0,1-1 0 0 0,0 1 0 0 0,-1 0 0 0 0,1 0 0 0 0,0 0 0 0 0,-1-1 0 0 0,-5-5-4416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28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56 13675 0 0,'0'0'6'0'0,"-1"0"1"0"0,1 0-1 0 0,0 0 1 0 0,-1 0-1 0 0,1 0 1 0 0,0 0-1 0 0,-1 0 0 0 0,1 0 1 0 0,-1 0-1 0 0,1 0 1 0 0,0 0-1 0 0,-1 0 1 0 0,1 0-1 0 0,0 1 0 0 0,-1-1 1 0 0,1 0-1 0 0,0 0 1 0 0,0 0-1 0 0,-1 1 1 0 0,1-1-1 0 0,0 0 0 0 0,0 0 1 0 0,-1 1-1 0 0,1-1 1 0 0,0 0-1 0 0,0 0 1 0 0,-1 1-1 0 0,1-1 1 0 0,0 0-1 0 0,0 1 0 0 0,0-1 1 0 0,0 0-1 0 0,0 1 1 0 0,-1 0-1 0 0,5 15-111 0 0,18 24-301 0 0,-17-31 433 0 0,12 22-63 0 0,18 53-1 0 0,-13-29 166 0 0,-21-51-100 0 0,1-1 0 0 0,0 0-1 0 0,0 1 1 0 0,0-1 0 0 0,0 0-1 0 0,1 0 1 0 0,-1 0 0 0 0,1 0-1 0 0,-1 0 1 0 0,1-1 0 0 0,0 1-1 0 0,0-1 1 0 0,0 0 0 0 0,1 0 0 0 0,-1 0-1 0 0,6 2 1 0 0,-3-2 19 0 0,0 0 1 0 0,0 0-1 0 0,0-1 1 0 0,0 0 0 0 0,0-1-1 0 0,1 1 1 0 0,-1-1-1 0 0,0 0 1 0 0,11-2-1 0 0,-6 0-12 0 0,0 0 0 0 0,0-1 0 0 0,0 0 0 0 0,-1-1 0 0 0,1 0 0 0 0,-1-1 1 0 0,0 0-1 0 0,0-1 0 0 0,-1 0 0 0 0,1 0 0 0 0,9-9 0 0 0,-9 5-539 0 0,-1-1 1 0 0,0 0-1 0 0,0 0 0 0 0,-1-1 1 0 0,-1 0-1 0 0,0-1 0 0 0,0 1 1 0 0,6-20-1 0 0,-6 11-529 0 0,-1 0 0 0 0,-1 0 0 0 0,-1 0 0 0 0,2-39 0 0 0,-5 59 957 0 0,-1 0-1 0 0,0 0 0 0 0,0 0 0 0 0,0 0 0 0 0,0 0 0 0 0,0 0 0 0 0,0 0 0 0 0,-1 0 0 0 0,1 0 0 0 0,0 0 0 0 0,0 0 0 0 0,-1 0 1 0 0,1 0-1 0 0,-1 0 0 0 0,1 0 0 0 0,0 1 0 0 0,-1-1 0 0 0,0 0 0 0 0,1 0 0 0 0,-1 0 0 0 0,1 1 0 0 0,-1-1 0 0 0,0 0 1 0 0,0 1-1 0 0,-1-2 0 0 0,-2 7-2129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33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23 3265 0 0,'-4'-5'2170'0'0,"-8"-8"1242"0"0,12 12-3277 0 0,0 1 1 0 0,0 0-1 0 0,0-1 0 0 0,-1 1 0 0 0,1 0 0 0 0,0 0 0 0 0,0-1 0 0 0,-1 1 0 0 0,1 0 0 0 0,0 0 0 0 0,-1 0 0 0 0,1-1 0 0 0,0 1 1 0 0,0 0-1 0 0,-1 0 0 0 0,1 0 0 0 0,-1 0 0 0 0,1 0 0 0 0,0 0 0 0 0,-1-1 0 0 0,1 1 0 0 0,0 0 0 0 0,-1 0 0 0 0,1 0 0 0 0,0 0 1 0 0,-1 0-1 0 0,1 1 0 0 0,0-1 0 0 0,-1 0 0 0 0,1 0 0 0 0,0 0 0 0 0,-1 0 0 0 0,0 0 0 0 0,16 30 436 0 0,0-5-396 0 0,-1 1 0 0 0,-1 0 0 0 0,-2 2 0 0 0,-1-1 0 0 0,13 56 0 0 0,-21-77-124 0 0,-2-3-39 0 0,0-1 0 0 0,0 0 0 0 0,0 1 0 0 0,1-1 1 0 0,-1 0-1 0 0,1 1 0 0 0,0-1 0 0 0,0 0 0 0 0,0 1 1 0 0,0-1-1 0 0,0 0 0 0 0,0 0 0 0 0,0 0 0 0 0,1 0 1 0 0,-1 0-1 0 0,1 0 0 0 0,2 1 0 0 0,-4-3-26 0 0,1 0 0 0 0,0 0 0 0 0,0 0 0 0 0,0-1 0 0 0,0 1 0 0 0,-1-1 0 0 0,1 1 0 0 0,0 0 0 0 0,0-1 0 0 0,-1 1 0 0 0,1-1 0 0 0,0 0 0 0 0,-1 1 0 0 0,1-1 0 0 0,-1 0 0 0 0,1 1 0 0 0,-1-1 0 0 0,1 0 0 0 0,-1 1 0 0 0,1-1 0 0 0,-1 0 0 0 0,0 0 0 0 0,1 0 0 0 0,-1 1 0 0 0,0-1 0 0 0,0 0 0 0 0,1 0 0 0 0,-1 0 0 0 0,0 0 0 0 0,0-1 0 0 0,5-28 115 0 0,-5 29-89 0 0,0 0 0 0 0,0 1-1 0 0,1-1 1 0 0,-1 1 0 0 0,0-1 0 0 0,0 0 0 0 0,1 1 0 0 0,-1-1 0 0 0,1 1 0 0 0,-1-1-1 0 0,0 1 1 0 0,1-1 0 0 0,-1 1 0 0 0,1-1 0 0 0,0 1 0 0 0,-1-1 0 0 0,1 1-1 0 0,-1-1 1 0 0,1 1 0 0 0,-1 0 0 0 0,1 0 0 0 0,0-1 0 0 0,-1 1 0 0 0,1 0 0 0 0,0 0-1 0 0,-1 0 1 0 0,1-1 0 0 0,0 1 0 0 0,0 0 0 0 0,-1 0 0 0 0,1 0 0 0 0,0 0-1 0 0,-1 0 1 0 0,1 1 0 0 0,1-1 0 0 0,35 5-45 0 0,-12-1 12 0 0,2-7-121 0 0,-26 2 149 0 0,1 1-1 0 0,-1-1 1 0 0,1 1-1 0 0,-1-1 1 0 0,1 1 0 0 0,-1-1-1 0 0,1 1 1 0 0,-1 0-1 0 0,1 0 1 0 0,-1 0-1 0 0,1 0 1 0 0,0 0 0 0 0,-1 0-1 0 0,1 1 1 0 0,-1-1-1 0 0,1 0 1 0 0,-1 1 0 0 0,1-1-1 0 0,-1 1 1 0 0,0-1-1 0 0,1 1 1 0 0,-1 0-1 0 0,0 0 1 0 0,1-1 0 0 0,-1 1-1 0 0,0 0 1 0 0,0 0-1 0 0,0 0 1 0 0,0 1 0 0 0,0-1-1 0 0,0 0 1 0 0,0 0-1 0 0,0 0 1 0 0,0 1-1 0 0,1 2 1 0 0,3 6 88 0 0,0 0-1 0 0,0 1 1 0 0,-1 0 0 0 0,-1 0-1 0 0,3 15 1 0 0,-5-23-36 0 0,-1 0-1 0 0,1 1 1 0 0,-1-1 0 0 0,0 0 0 0 0,-1 0-1 0 0,1 1 1 0 0,0-1 0 0 0,-1 0 0 0 0,0 0-1 0 0,1 1 1 0 0,-2-1 0 0 0,1 0 0 0 0,0 0-1 0 0,0 0 1 0 0,-1 0 0 0 0,0 0 0 0 0,1-1-1 0 0,-1 1 1 0 0,0 0 0 0 0,0-1 0 0 0,-1 0-1 0 0,1 1 1 0 0,-4 1 0 0 0,-89 76 1481 0 0,94-79-1541 0 0,-1 0-1 0 0,1 0 1 0 0,-1-1-1 0 0,1 1 0 0 0,-1-1 1 0 0,0 1-1 0 0,1-1 1 0 0,-1 0-1 0 0,1 1 1 0 0,-1-1-1 0 0,0 0 1 0 0,1 0-1 0 0,-1 0 1 0 0,0 0-1 0 0,1-1 1 0 0,-1 1-1 0 0,0 0 1 0 0,1-1-1 0 0,-1 1 1 0 0,1-1-1 0 0,-1 1 1 0 0,1-1-1 0 0,-1 0 1 0 0,1 0-1 0 0,-2-1 1 0 0,-41-33-1409 0 0,13 9 920 0 0,26 24 510 0 0,1 1 0 0 0,0-1-1 0 0,-1 1 1 0 0,1 0 0 0 0,-1 0 0 0 0,1 0 0 0 0,-1 1-1 0 0,1-1 1 0 0,-1 1 0 0 0,0 0 0 0 0,1 1 0 0 0,-6 0-1 0 0,0 2-3232 0 0,2 1-3464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39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39 11234 0 0,'-2'-1'125'0'0,"0"0"-1"0"0,-1-1 1 0 0,1 1-1 0 0,0 0 1 0 0,-1 1-1 0 0,1-1 1 0 0,0 0-1 0 0,-1 1 1 0 0,1-1-1 0 0,-1 1 1 0 0,1 0-1 0 0,-5 0 1 0 0,5 1-179 0 0,0 0 0 0 0,0 1 0 0 0,-1-1 0 0 0,1 1 0 0 0,0-1 0 0 0,0 1 0 0 0,1 0 0 0 0,-1 0 0 0 0,0 0 0 0 0,1 0 0 0 0,-1 0 0 0 0,-1 2 0 0 0,1-1 46 0 0,-10 11 158 0 0,1 1 0 0 0,0 0-1 0 0,1 0 1 0 0,1 1 0 0 0,0 1 0 0 0,1-1-1 0 0,1 1 1 0 0,-6 19 0 0 0,3 7 338 0 0,-9 85 1 0 0,18-111-385 0 0,0-1 1 0 0,1 1-1 0 0,1 0 1 0 0,1 0 0 0 0,0-1-1 0 0,1 1 1 0 0,1-1-1 0 0,7 21 1 0 0,-6-28-77 0 0,1 1 0 0 0,-1-2 0 0 0,1 1 1 0 0,1 0-1 0 0,-1-1 0 0 0,2-1 0 0 0,-1 1 1 0 0,1-1-1 0 0,0 0 0 0 0,0-1 0 0 0,1 1 1 0 0,0-2-1 0 0,15 8 0 0 0,1 0 7 0 0,1-2 0 0 0,1-1 0 0 0,51 13-1 0 0,-69-21-18 0 0,1 0-1 0 0,0 0 0 0 0,0-1 0 0 0,-1-1 0 0 0,1 0 0 0 0,0 0 0 0 0,0 0 0 0 0,0-1 0 0 0,0-1 0 0 0,0 0 1 0 0,-1 0-1 0 0,1-1 0 0 0,-1 0 0 0 0,12-6 0 0 0,-9 2 13 0 0,-1 0 1 0 0,0 0-1 0 0,0-1 1 0 0,-1-1-1 0 0,0 0 1 0 0,-1 0-1 0 0,0-1 1 0 0,0 0 0 0 0,-1 0-1 0 0,8-14 1 0 0,-10 15 21 0 0,0 0 1 0 0,0 0 0 0 0,-1 0 0 0 0,0-1 0 0 0,-1 0-1 0 0,0 0 1 0 0,-1 0 0 0 0,0 0 0 0 0,0-1 0 0 0,-1 1 0 0 0,0-1-1 0 0,-1 1 1 0 0,-1-1 0 0 0,1 0 0 0 0,-2 0 0 0 0,1 1 0 0 0,-4-15-1 0 0,-2-6-240 0 0,-2 0-1 0 0,-1 1 0 0 0,-1 0 1 0 0,-2 1-1 0 0,0 0 0 0 0,-3 1 0 0 0,0 0 1 0 0,-30-40-1 0 0,37 60 328 0 0,0 0-1 0 0,0 0 1 0 0,-1 1-1 0 0,0 1 1 0 0,0-1-1 0 0,0 1 1 0 0,-1 1-1 0 0,0 0 1 0 0,0 0-1 0 0,0 1 1 0 0,-1 0-1 0 0,-13-2 1 0 0,-14-2 52 0 0,-1 1 0 0 0,-43 0 1 0 0,77 6-212 0 0,-3 0-11 0 0,0 1 0 0 0,-1 0 1 0 0,1 0-1 0 0,0 0 0 0 0,-1 1 0 0 0,-12 3 1 0 0,18-3-140 0 0,1 0 0 0 0,0 0 1 0 0,0 0-1 0 0,0 0 0 0 0,0 0 1 0 0,0 0-1 0 0,0 0 0 0 0,0 1 1 0 0,1-1-1 0 0,-1 1 0 0 0,0-1 1 0 0,1 1-1 0 0,-1 0 0 0 0,1 0 0 0 0,0 0 1 0 0,-1 0-1 0 0,1 0 0 0 0,0 0 1 0 0,0 0-1 0 0,0 0 0 0 0,0 0 1 0 0,1 0-1 0 0,-1 0 0 0 0,1 1 1 0 0,-1-1-1 0 0,1 0 0 0 0,0 0 0 0 0,0 4 1 0 0,0 16-3306 0 0,1 3-2312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43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215 165 6905 0 0,'-4'-1'-157'0'0,"-7"-2"120"0"0,0 1-1 0 0,0 0 1 0 0,0 0-1 0 0,0 1 1 0 0,-17 1-1 0 0,24 1 203 0 0,0-1 1 0 0,0 1-1 0 0,0 0 0 0 0,0 1 1 0 0,0-1-1 0 0,0 1 0 0 0,0 0 0 0 0,1 0 1 0 0,-1 0-1 0 0,1 0 0 0 0,0 1 0 0 0,-1-1 1 0 0,1 1-1 0 0,0 0 0 0 0,0 0 1 0 0,1 0-1 0 0,-1 0 0 0 0,-3 6 0 0 0,-2 2 436 0 0,0 1-1 0 0,1 0 1 0 0,0 1 0 0 0,0-1-1 0 0,2 1 1 0 0,-7 21-1 0 0,11-29-536 0 0,0-1 0 0 0,0 1 0 0 0,0 0 0 0 0,1-1 0 0 0,0 1 1 0 0,0 0-1 0 0,0-1 0 0 0,1 1 0 0 0,-1 0 0 0 0,1-1 0 0 0,0 1 0 0 0,0 0 0 0 0,1-1 0 0 0,-1 0 0 0 0,1 1 0 0 0,0-1 0 0 0,1 0 0 0 0,-1 0 0 0 0,1 0 0 0 0,-1 0 0 0 0,1 0 1 0 0,0-1-1 0 0,5 6 0 0 0,22 15-78 0 0,1 0 1 0 0,1-3 0 0 0,55 30 0 0 0,-51-31-2 0 0,-21-11 8 0 0,0-2 1 0 0,0 0-1 0 0,1-1 1 0 0,0 0-1 0 0,0-1 1 0 0,29 4-1 0 0,-34-7 20 0 0,1-1-1 0 0,0-1 1 0 0,0 0 0 0 0,0-1-1 0 0,0 0 1 0 0,-1 0 0 0 0,1-1-1 0 0,0-1 1 0 0,-1 0-1 0 0,16-7 1 0 0,-23 9 9 0 0,0-1 0 0 0,0 0 0 0 0,-1 0-1 0 0,1-1 1 0 0,0 1 0 0 0,-1-1 0 0 0,1 0 0 0 0,-1 0 0 0 0,0 0 0 0 0,0 0 0 0 0,0-1-1 0 0,0 1 1 0 0,-1-1 0 0 0,0 1 0 0 0,1-1 0 0 0,-1 0 0 0 0,1-4 0 0 0,0 1 34 0 0,-2 0 0 0 0,1 0 0 0 0,-1 0 0 0 0,0-1 1 0 0,0 1-1 0 0,-1 0 0 0 0,0 0 0 0 0,0 0 0 0 0,-2-13 0 0 0,-1 5 54 0 0,-1 0 0 0 0,0 0-1 0 0,-1 0 1 0 0,0 1 0 0 0,-1 0 0 0 0,-1 0-1 0 0,0 0 1 0 0,-1 1 0 0 0,-12-16-1 0 0,-153-176 219 0 0,166 197-190 0 0,0-1 0 0 0,-1 1 0 0 0,0 0 0 0 0,0 1 0 0 0,-1 0-1 0 0,0 1 1 0 0,0-1 0 0 0,-17-7 0 0 0,22 12-163 0 0,0 1 0 0 0,0 0 0 0 0,0-1 0 0 0,0 2 0 0 0,0-1 0 0 0,-1 0 0 0 0,1 1 0 0 0,0 0 0 0 0,0 0 0 0 0,-1 0 0 0 0,1 1 0 0 0,0-1 0 0 0,0 1 0 0 0,-1 0 0 0 0,1 0 0 0 0,0 0 0 0 0,0 1 0 0 0,0-1 0 0 0,0 1 0 0 0,1 0 0 0 0,-1 1 0 0 0,0-1 0 0 0,1 0 0 0 0,0 1 0 0 0,-5 4 0 0 0,0 2-575 0 0,0 1-1 0 0,1 0 0 0 0,0 0 1 0 0,0 1-1 0 0,1-1 1 0 0,1 1-1 0 0,0 1 0 0 0,1-1 1 0 0,0 1-1 0 0,-4 15 1 0 0,-7 20-3989 0 0,1-11-264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2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9218 0 0,'-4'2'27'0'0,"0"1"-1"0"0,0 0 1 0 0,0 0 0 0 0,1 0-1 0 0,-1 0 1 0 0,1 1 0 0 0,-1-1-1 0 0,1 1 1 0 0,0 0 0 0 0,1 0-1 0 0,-1 0 1 0 0,1 0 0 0 0,0 0-1 0 0,0 1 1 0 0,0-1 0 0 0,0 1-1 0 0,1-1 1 0 0,-1 1 0 0 0,1 0-1 0 0,1 0 1 0 0,-1-1 0 0 0,1 1-1 0 0,0 0 1 0 0,0 0 0 0 0,0 0-1 0 0,0 0 1 0 0,1-1 0 0 0,1 7-1 0 0,-2-11-33 0 0,0 1 0 0 0,0-1-1 0 0,1 1 1 0 0,-1-1-1 0 0,0 0 1 0 0,0 1 0 0 0,0-1-1 0 0,0 1 1 0 0,0-1-1 0 0,1 0 1 0 0,-1 1-1 0 0,0-1 1 0 0,0 0 0 0 0,1 1-1 0 0,-1-1 1 0 0,0 0-1 0 0,1 0 1 0 0,-1 1-1 0 0,0-1 1 0 0,1 0 0 0 0,-1 0-1 0 0,0 1 1 0 0,1-1-1 0 0,-1 0 1 0 0,1 0 0 0 0,-1 0-1 0 0,0 0 1 0 0,1 0-1 0 0,-1 0 1 0 0,1 1-1 0 0,-1-1 1 0 0,0 0 0 0 0,1 0-1 0 0,0 0 1 0 0,11-10-185 0 0,6-21 175 0 0,-13 6 391 0 0,-1 3 693 0 0,-1 19 760 0 0,0 9 1395 0 0,-2-4-3171 0 0,-1 0 1 0 0,1 1-1 0 0,0-1 0 0 0,0 0 1 0 0,-1 0-1 0 0,1-1 1 0 0,1 1-1 0 0,-1 0 0 0 0,0 0 1 0 0,0 0-1 0 0,1-1 1 0 0,-1 1-1 0 0,1-1 1 0 0,-1 1-1 0 0,1-1 0 0 0,-1 1 1 0 0,1-1-1 0 0,0 0 1 0 0,0 0-1 0 0,0 0 0 0 0,0 0 1 0 0,0 0-1 0 0,2 0 1 0 0,-1-1-55 0 0,1 0 1 0 0,-1 0-1 0 0,0 0 1 0 0,1-1 0 0 0,-1 1-1 0 0,0-1 1 0 0,1 0-1 0 0,-1 0 1 0 0,0 0 0 0 0,0 0-1 0 0,0-1 1 0 0,0 1-1 0 0,5-5 1 0 0,-5 5 26 0 0,0-1 0 0 0,1 1 0 0 0,-1 0 0 0 0,1-1 0 0 0,-1 2 0 0 0,1-1 0 0 0,-1 0 0 0 0,1 1 0 0 0,0-1 0 0 0,-1 1 0 0 0,1 0 0 0 0,0 0 0 0 0,-1 1 0 0 0,1-1 0 0 0,-1 1 0 0 0,1 0 1 0 0,0-1-1 0 0,4 4 0 0 0,8 2 245 0 0,-1 1 0 0 0,28 17 0 0 0,0 1-181 0 0,-35-22-108 0 0,0 1-1 0 0,0-1 1 0 0,0 0-1 0 0,0 0 1 0 0,0-1-1 0 0,1-1 1 0 0,-1 1-1 0 0,1-1 0 0 0,0 0 1 0 0,-1-1-1 0 0,1 0 1 0 0,-1-1-1 0 0,1 0 1 0 0,0 0-1 0 0,-1-1 1 0 0,1 0-1 0 0,-1 0 1 0 0,0-1-1 0 0,0 0 1 0 0,0 0-1 0 0,0-1 0 0 0,-1 0 1 0 0,1 0-1 0 0,8-7 1 0 0,-12 7-269 0 0,1 1 0 0 0,0-1 0 0 0,0 1 0 0 0,0 1 0 0 0,0-1 0 0 0,9-3 0 0 0,-12 6 161 0 0,0 0 0 0 0,0 0 0 0 0,0-1 0 0 0,0 1 0 0 0,0 0 0 0 0,0 1 0 0 0,0-1 0 0 0,1 0 0 0 0,-1 0 0 0 0,0 1 0 0 0,0 0 0 0 0,0-1 0 0 0,0 1 0 0 0,0 0 0 0 0,0 0 0 0 0,-1 0 0 0 0,1 0 0 0 0,0 0 0 0 0,0 0 0 0 0,-1 1 0 0 0,3 1 0 0 0,-4-3-82 0 0,1 1-31 0 0,-1-1-1 0 0,0 1 0 0 0,1-1 0 0 0,-1 0 0 0 0,1 1 0 0 0,-1-1 1 0 0,1 0-1 0 0,-1 1 0 0 0,0-1 0 0 0,1 0 0 0 0,0 1 0 0 0,-1-1 1 0 0,1 0-1 0 0,-1 0 0 0 0,1 0 0 0 0,-1 0 0 0 0,1 1 0 0 0,-1-1 0 0 0,1 0 1 0 0,-1 0-1 0 0,1 0 0 0 0,0 0 0 0 0,-1 0 0 0 0,1 0 0 0 0,-1 0 1 0 0,1-1-1 0 0,0 1 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2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 6161 0 0,'-17'-3'5966'0'0,"10"8"-4486"0"0,7-4-1482 0 0,1 0-1 0 0,-1 0 1 0 0,0 0 0 0 0,0-1-1 0 0,1 1 1 0 0,-1 0-1 0 0,0 0 1 0 0,1-1-1 0 0,-1 1 1 0 0,1 0 0 0 0,-1-1-1 0 0,1 1 1 0 0,0 0-1 0 0,-1-1 1 0 0,1 1 0 0 0,0-1-1 0 0,-1 1 1 0 0,1-1-1 0 0,0 1 1 0 0,-1-1 0 0 0,1 1-1 0 0,0-1 1 0 0,0 0-1 0 0,0 1 1 0 0,-1-1 0 0 0,1 0-1 0 0,0 0 1 0 0,0 0-1 0 0,1 1 1 0 0,9 1 105 0 0,1 0 0 0 0,0-1-1 0 0,-1 0 1 0 0,15 0 0 0 0,-19-2 12 0 0,0 1 0 0 0,1 0 0 0 0,-1 0-1 0 0,1 1 1 0 0,-1 0 0 0 0,0 1 0 0 0,0-1 0 0 0,1 1 0 0 0,-1 1-1 0 0,0-1 1 0 0,-1 1 0 0 0,1 0 0 0 0,7 5 0 0 0,5 8 472 0 0,-1 0 0 0 0,-1 2 1 0 0,0 0-1 0 0,24 34 0 0 0,-27-32-449 0 0,1-1 0 0 0,1-1 0 0 0,0-1 0 0 0,37 31 0 0 0,-53-48-129 0 0,0 0 0 0 0,1 0 0 0 0,-1 0 0 0 0,0 0 1 0 0,0 0-1 0 0,0 0 0 0 0,0 0 0 0 0,0 0 0 0 0,0 0 1 0 0,0 0-1 0 0,0 0 0 0 0,0 0 0 0 0,1 0 0 0 0,-1 0 0 0 0,0 1 1 0 0,0-1-1 0 0,0 0 0 0 0,0 0 0 0 0,0 0 0 0 0,0 0 1 0 0,0 0-1 0 0,0 0 0 0 0,0 0 0 0 0,0 0 0 0 0,0 1 0 0 0,0-1 1 0 0,0 0-1 0 0,0 0 0 0 0,0 0 0 0 0,0 0 0 0 0,0 0 0 0 0,0 0 1 0 0,0 0-1 0 0,0 1 0 0 0,0-1 0 0 0,0 0 0 0 0,0 0 1 0 0,0 0-1 0 0,0 0 0 0 0,0 0 0 0 0,0 0 0 0 0,0 0 0 0 0,0 0 1 0 0,0 1-1 0 0,0-1 0 0 0,0 0 0 0 0,0 0 0 0 0,0 0 0 0 0,-1 0 1 0 0,1 0-1 0 0,0 0 0 0 0,0 0 0 0 0,0 0 0 0 0,0 0 1 0 0,0 0-1 0 0,0 0 0 0 0,0 0 0 0 0,-1 1 0 0 0,-11 2 281 0 0,-26 0-106 0 0,24-2-110 0 0,-16 1 337 0 0,1 2-1 0 0,-54 14 1 0 0,72-15-767 0 0,0 2-1 0 0,0-1 1 0 0,0 1 0 0 0,-10 7-1 0 0,14-7-1144 0 0,0 0 0 0 0,0 0 0 0 0,1 0 0 0 0,0 1 0 0 0,0 0 0 0 0,-8 11 0 0 0,9-10-4493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3721 0 0,'5'6'1149'0'0,"0"1"1"0"0,-1 0-1 0 0,0 0 1 0 0,0 0-1 0 0,0 1 1 0 0,-1-1 0 0 0,0 1-1 0 0,-1 0 1 0 0,1 0-1 0 0,0 8 1 0 0,9 26-1583 0 0,-2-19 277 0 0,3 10-3712 0 0,-26-33-1465 0 0,-16 3 4677 0 0,23 0 892 0 0,0-1 0 0 0,0 1 1 0 0,0 0-1 0 0,0 1 0 0 0,0-1 1 0 0,1 1-1 0 0,-1 0 0 0 0,1 1 0 0 0,0-1 1 0 0,0 1-1 0 0,1 0 0 0 0,0 0 0 0 0,-1 1 1 0 0,2-1-1 0 0,-1 1 0 0 0,1 0 1 0 0,-3 6-1 0 0,7-15 43 0 0,0-1-1 0 0,1 1 1 0 0,0-1 0 0 0,0 1 0 0 0,0 0 0 0 0,0 0-1 0 0,0 0 1 0 0,1 0 0 0 0,-1 0 0 0 0,1 1 0 0 0,0-1-1 0 0,0 1 1 0 0,0-1 0 0 0,0 1 0 0 0,0 0 0 0 0,0 1-1 0 0,1-1 1 0 0,-1 0 0 0 0,1 1 0 0 0,-1 0-1 0 0,1 0 1 0 0,-1 0 0 0 0,7-1 0 0 0,9-1-734 0 0,1 0 0 0 0,0 2 0 0 0,25 1-1 0 0,-26 0-783 0 0,-8 0-2244 0 0,-4-1-2485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9:19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6713 0 0,'0'0'114'0'0,"0"1"0"0"0,0-1 0 0 0,0 0 0 0 0,0 1 0 0 0,0-1 0 0 0,0 0 0 0 0,-1 1-1 0 0,1-1 1 0 0,0 1 0 0 0,0-1 0 0 0,0 0 0 0 0,0 1 0 0 0,0-1 0 0 0,0 0-1 0 0,0 1 1 0 0,0-1 0 0 0,0 0 0 0 0,1 1 0 0 0,-1-1 0 0 0,0 0 0 0 0,0 1 0 0 0,0-1-1 0 0,0 0 1 0 0,0 1 0 0 0,1-1 0 0 0,-1 0 0 0 0,0 1 0 0 0,0-1 0 0 0,1 0-1 0 0,-1 1 1 0 0,0-1 0 0 0,0 0 0 0 0,1 0 0 0 0,-1 1 0 0 0,17 5 1619 0 0,17-6-61 0 0,-25-3-1393 0 0,1-1-1 0 0,-1 0 1 0 0,0 0-1 0 0,-1-1 0 0 0,1 0 1 0 0,-1-1-1 0 0,0 0 1 0 0,0 0-1 0 0,-1-1 1 0 0,0 0-1 0 0,0 0 0 0 0,6-9 1 0 0,-12 15-264 0 0,0 0-1 0 0,-1 0 1 0 0,1 0 0 0 0,-1 0 0 0 0,1-1-1 0 0,-1 1 1 0 0,1 0 0 0 0,-1 0 0 0 0,0-1-1 0 0,1 1 1 0 0,-1 0 0 0 0,0 0 0 0 0,0-1-1 0 0,0 1 1 0 0,0 0 0 0 0,0 0-1 0 0,0-1 1 0 0,0 1 0 0 0,0 0 0 0 0,-1 0-1 0 0,1-1 1 0 0,-1-1 0 0 0,-1 0 16 0 0,0 0 0 0 0,1 0 0 0 0,-1 0 0 0 0,0 0 0 0 0,-1 0 1 0 0,1 0-1 0 0,0 1 0 0 0,-4-4 0 0 0,-1 1 25 0 0,1 0 1 0 0,-1 0-1 0 0,0 0 0 0 0,0 1 1 0 0,0 0-1 0 0,-14-4 0 0 0,19 7-49 0 0,0 0-1 0 0,0 1 1 0 0,0 0-1 0 0,0-1 0 0 0,0 1 1 0 0,0 0-1 0 0,1 0 1 0 0,-1 0-1 0 0,0 0 1 0 0,0 0-1 0 0,0 1 1 0 0,0-1-1 0 0,0 1 0 0 0,0-1 1 0 0,0 1-1 0 0,0 0 1 0 0,0-1-1 0 0,0 1 1 0 0,1 0-1 0 0,-4 2 0 0 0,3 0-10 0 0,-1-1 0 0 0,0 1 0 0 0,1 0 0 0 0,0 0 0 0 0,-1 0-1 0 0,1 0 1 0 0,0 0 0 0 0,1 0 0 0 0,-1 1 0 0 0,-1 4 0 0 0,-1 5-57 0 0,0 0 1 0 0,1 0 0 0 0,1 1 0 0 0,0-1 0 0 0,0 15-1 0 0,2-20-30 0 0,0 1-1 0 0,0-1 0 0 0,1 0 0 0 0,0 0 0 0 0,1 1 1 0 0,-1-1-1 0 0,2 0 0 0 0,-1 0 0 0 0,1-1 1 0 0,5 11-1 0 0,-6-14 48 0 0,1 0 0 0 0,-1 0 0 0 0,1-1 0 0 0,0 1 0 0 0,0-1 0 0 0,0 1 1 0 0,1-1-1 0 0,-1 0 0 0 0,1-1 0 0 0,-1 1 0 0 0,1 0 0 0 0,0-1 0 0 0,0 0 0 0 0,0 0 0 0 0,1 0 1 0 0,-1-1-1 0 0,0 1 0 0 0,1-1 0 0 0,-1 0 0 0 0,5 1 0 0 0,0-1-309 0 0,-1 0-1 0 0,1-1 1 0 0,-1 0-1 0 0,1 0 1 0 0,-1-1-1 0 0,0 0 0 0 0,1 0 1 0 0,-1-1-1 0 0,0 0 1 0 0,0-1-1 0 0,0 0 1 0 0,0 0-1 0 0,0 0 1 0 0,0-1-1 0 0,-1 0 1 0 0,0-1-1 0 0,0 0 1 0 0,0 0-1 0 0,-1 0 0 0 0,9-9 1 0 0,-2-4-5180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4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31 4633 0 0,'-1'-1'368'0'0,"1"-1"-1"0"0,0 1 1 0 0,-1-1 0 0 0,1 1 0 0 0,0 0-1 0 0,-1-1 1 0 0,0 1 0 0 0,1 0 0 0 0,-1 0-1 0 0,0-1 1 0 0,0 1 0 0 0,0 0 0 0 0,0 0-1 0 0,0 0 1 0 0,0 0 0 0 0,0 0 0 0 0,0 0-1 0 0,0 0 1 0 0,0 0 0 0 0,0 1 0 0 0,-1-1-1 0 0,1 0 1 0 0,0 1 0 0 0,-1-1 0 0 0,1 1-1 0 0,-3-1 1 0 0,3 0-163 0 0,0 1-1 0 0,-1-1 1 0 0,1 1 0 0 0,0 0-1 0 0,0 0 1 0 0,-1-1-1 0 0,1 1 1 0 0,0 0 0 0 0,-1 0-1 0 0,1 0 1 0 0,0 1-1 0 0,-1-1 1 0 0,1 0 0 0 0,0 0-1 0 0,0 1 1 0 0,-1-1-1 0 0,1 1 1 0 0,0-1 0 0 0,0 1-1 0 0,0 0 1 0 0,-1-1 0 0 0,1 1-1 0 0,0 0 1 0 0,0 0-1 0 0,0-1 1 0 0,0 1 0 0 0,0 0-1 0 0,1 0 1 0 0,-3 2-1 0 0,-2 11-143 0 0,0 0-1 0 0,1 0 0 0 0,1 1 1 0 0,0-1-1 0 0,0 1 0 0 0,1 20 0 0 0,-3 8-559 0 0,3-27 27 0 0,2-9-1 0 0,-1-1 0 0 0,1 1 0 0 0,-1 0 0 0 0,-1-1 0 0 0,1 1 0 0 0,-1-1 0 0 0,-1 1 0 0 0,1-1 0 0 0,-1 0 1 0 0,-4 8-1 0 0,7-14 419 0 0,0 0 0 0 0,0 0 1 0 0,0 0-1 0 0,-1 0 0 0 0,1 1 1 0 0,0-1-1 0 0,0 0 0 0 0,0 0 1 0 0,0 0-1 0 0,0 0 1 0 0,-1 0-1 0 0,1 0 0 0 0,0 0 1 0 0,0 0-1 0 0,0 1 0 0 0,0-1 1 0 0,-1 0-1 0 0,1 0 0 0 0,0 0 1 0 0,0 0-1 0 0,0 0 1 0 0,-1 0-1 0 0,1 0 0 0 0,0 0 1 0 0,0 0-1 0 0,0 0 0 0 0,0 0 1 0 0,-1 0-1 0 0,1 0 1 0 0,0 0-1 0 0,0-1 0 0 0,0 1 1 0 0,-1 0-1 0 0,1 0 0 0 0,0 0 1 0 0,0 0-1 0 0,0 0 0 0 0,0 0 1 0 0,0 0-1 0 0,-1 0 1 0 0,1-1-1 0 0,0 1 0 0 0,0 0 1 0 0,0 0-1 0 0,0 0 0 0 0,0 0 1 0 0,0 0-1 0 0,0-1 0 0 0,-1 1 1 0 0,-3-15-1071 0 0,2-14 205 0 0,4 22 704 0 0,0 0 0 0 0,0 0 0 0 0,0 0 0 0 0,1 0 0 0 0,-1 0 0 0 0,2 0 0 0 0,-1 1 0 0 0,1-1 0 0 0,0 1 0 0 0,9-10 0 0 0,-11 14 248 0 0,0 0 0 0 0,0 0 0 0 0,0 0-1 0 0,1 0 1 0 0,-1 0 0 0 0,1 0 0 0 0,-1 1-1 0 0,1-1 1 0 0,-1 1 0 0 0,1-1 0 0 0,0 1 0 0 0,0 0-1 0 0,0 1 1 0 0,0-1 0 0 0,0 0 0 0 0,0 1 0 0 0,0-1-1 0 0,0 1 1 0 0,0 0 0 0 0,0 0 0 0 0,0 0-1 0 0,0 1 1 0 0,0-1 0 0 0,0 1 0 0 0,0-1 0 0 0,0 1-1 0 0,0 0 1 0 0,3 2 0 0 0,43 12 580 0 0,-1 0-3464 0 0,-42-9 145 0 0,-6-1 48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4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4113 0 0,'-4'2'626'0'0,"1"0"1"0"0,-1 1-1 0 0,1-1 0 0 0,0 1 0 0 0,0-1 1 0 0,0 1-1 0 0,-4 5 0 0 0,6-7-518 0 0,0 0-1 0 0,0 0 1 0 0,1 0-1 0 0,-1 0 1 0 0,0 0-1 0 0,1 0 1 0 0,-1 0 0 0 0,1 0-1 0 0,-1 1 1 0 0,1-1-1 0 0,-1 0 1 0 0,1 0-1 0 0,0 0 1 0 0,0 1-1 0 0,-1-1 1 0 0,1 0-1 0 0,0 1 1 0 0,0-1-1 0 0,0 0 1 0 0,1 0-1 0 0,-1 1 1 0 0,0-1-1 0 0,0 0 1 0 0,1 0-1 0 0,-1 0 1 0 0,1 1-1 0 0,-1-1 1 0 0,1 1-1 0 0,0-1-81 0 0,1 0 0 0 0,-1 0-1 0 0,0-1 1 0 0,0 1 0 0 0,0 0-1 0 0,0-1 1 0 0,0 1-1 0 0,1-1 1 0 0,-1 0 0 0 0,0 1-1 0 0,0-1 1 0 0,1 0 0 0 0,-1 0-1 0 0,0 0 1 0 0,1 0 0 0 0,-1 0-1 0 0,0 0 1 0 0,3 0 0 0 0,30-5 37 0 0,-22 3-18 0 0,-4 1-32 0 0,11-2 9 0 0,39 1-1 0 0,-54 2-10 0 0,0 0-1 0 0,1 0 0 0 0,-1 1 0 0 0,0 0 1 0 0,1 0-1 0 0,-1 0 0 0 0,0 0 0 0 0,0 1 0 0 0,0-1 1 0 0,0 1-1 0 0,0 0 0 0 0,0 0 0 0 0,0 1 1 0 0,5 4-1 0 0,-9-5-15 0 0,-1 0 0 0 0,1-1 0 0 0,-1 1 0 0 0,0 0 0 0 0,1 0 1 0 0,-1 0-1 0 0,0-1 0 0 0,0 1 0 0 0,0 0 0 0 0,0-1 0 0 0,-1 1 0 0 0,1-1 0 0 0,0 1 0 0 0,-1-1 1 0 0,1 0-1 0 0,-3 2 0 0 0,-11 16 328 0 0,14-18-444 0 0,1 1 0 0 0,-1-1 1 0 0,1 0-1 0 0,0 1 0 0 0,0-1 1 0 0,0 1-1 0 0,-1-1 0 0 0,1 1 1 0 0,0-1-1 0 0,1 0 0 0 0,-1 1 1 0 0,0-1-1 0 0,0 1 0 0 0,1-1 1 0 0,-1 0-1 0 0,1 1 0 0 0,-1-1 1 0 0,1 0-1 0 0,0 2 0 0 0,4 12-5279 0 0,-5-15 5317 0 0,0 0 0 0 0,-1 1 0 0 0,1-1 0 0 0,0 0-1 0 0,-1 0 1 0 0,1 0 0 0 0,-1 0 0 0 0,1 1 0 0 0,0-1 0 0 0,-1 0 0 0 0,1 0-1 0 0,-1 0 1 0 0,1 0 0 0 0,0 0 0 0 0,-1 0 0 0 0,1 0 0 0 0,-1 0 0 0 0,1 0-1 0 0,0 0 1 0 0,-1 0 0 0 0,1-1 0 0 0,-1 1 0 0 0,1 0 0 0 0,0 0-1 0 0,-1 0 1 0 0,1 0 0 0 0,0-1 0 0 0,-1 1 0 0 0,1 0 0 0 0,0 0 0 0 0,-1-1-1 0 0,1 1 1 0 0,-1-1 0 0 0,-19-8 526 0 0,18 7-643 0 0,-3 0 462 0 0,4 1-324 0 0,0 0-1 0 0,1 1 0 0 0,-1-1 1 0 0,0 0-1 0 0,0 1 0 0 0,0-1 0 0 0,0 1 1 0 0,0 0-1 0 0,0-1 0 0 0,0 1 0 0 0,0 0 1 0 0,0-1-1 0 0,0 1 0 0 0,0 0 1 0 0,0 0-1 0 0,0 0 0 0 0,0 0 0 0 0,0 0 1 0 0,0 0-1 0 0,0 0 0 0 0,0 0 1 0 0,0 0-1 0 0,0 1 0 0 0,0-1 0 0 0,0 0 1 0 0,0 1-1 0 0,0-1 0 0 0,0 0 0 0 0,0 1 1 0 0,0-1-1 0 0,-1 2 0 0 0,-1 1 1675 0 0,-1 9 3715 0 0,4-9-4989 0 0,-1 1-1 0 0,1-1 1 0 0,1 0 0 0 0,-1 0 0 0 0,0 0-1 0 0,1 0 1 0 0,0 1 0 0 0,0-1-1 0 0,-1 0 1 0 0,2 0 0 0 0,-1 0 0 0 0,0 0-1 0 0,1-1 1 0 0,-1 1 0 0 0,1 0-1 0 0,3 4 1 0 0,-1-3-184 0 0,1 0 0 0 0,-1 0-1 0 0,1 0 1 0 0,-1 0 0 0 0,1-1-1 0 0,0 0 1 0 0,1 0 0 0 0,8 4-1 0 0,-5-4-524 0 0,-1 0-1 0 0,1 0 1 0 0,-1-1-1 0 0,1 0 1 0 0,0 0-1 0 0,0-1 0 0 0,-1 0 1 0 0,1-1-1 0 0,0 0 1 0 0,0 0-1 0 0,0-1 0 0 0,12-3 1 0 0,-18 3-91 0 0,0 0 0 0 0,0 0-1 0 0,0 0 1 0 0,0-1 0 0 0,-1 0 0 0 0,1 1 0 0 0,0-1 0 0 0,-1 0-1 0 0,0 0 1 0 0,3-3 0 0 0,10-10-3263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5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2 6481 0 0,'0'0'221'0'0,"-1"0"0"0"0,1 0-1 0 0,-1-1 1 0 0,1 1-1 0 0,-1 0 1 0 0,1 0 0 0 0,-1 0-1 0 0,1 0 1 0 0,-1 0-1 0 0,1 0 1 0 0,-1 0 0 0 0,1 0-1 0 0,-1 0 1 0 0,1 0-1 0 0,-1 0 1 0 0,1 0 0 0 0,-1 0-1 0 0,1 0 1 0 0,-1 0-1 0 0,1 0 1 0 0,0 1 0 0 0,-1-1-1 0 0,1 0 1 0 0,-1 0-1 0 0,1 1 1 0 0,-1-1 0 0 0,1 0-1 0 0,-1 1 1 0 0,-8 15 2680 0 0,1 22-1400 0 0,8-36-1297 0 0,-8 75 458 0 0,6-48-631 0 0,-1-1 0 0 0,-1 1 0 0 0,-1 0 1 0 0,-18 52-1 0 0,22-79-78 0 0,1-1 0 0 0,-1 1 1 0 0,1-1-1 0 0,-1 0 1 0 0,1 0-1 0 0,-1 1 0 0 0,0-1 1 0 0,0 0-1 0 0,1 0 1 0 0,-1 0-1 0 0,0 0 0 0 0,0 0 1 0 0,0 0-1 0 0,0 0 0 0 0,-1 0 1 0 0,1 0-1 0 0,-1 1 1 0 0,1-2 6 0 0,1 0 0 0 0,-1 0 1 0 0,1 0-1 0 0,-1-1 1 0 0,1 1-1 0 0,-1 0 0 0 0,1 0 1 0 0,-1 0-1 0 0,1 0 1 0 0,-1-1-1 0 0,1 1 1 0 0,-1 0-1 0 0,1 0 0 0 0,0-1 1 0 0,-1 1-1 0 0,1 0 1 0 0,-1-1-1 0 0,1 1 0 0 0,0-1 1 0 0,-1 1-1 0 0,1 0 1 0 0,0-1-1 0 0,0 1 0 0 0,-1-1 1 0 0,1 1-1 0 0,0-1 1 0 0,0 1-1 0 0,0-1 0 0 0,0 1 1 0 0,-1-1-1 0 0,0-2 3 0 0,0-1-1 0 0,0 1 1 0 0,1 0 0 0 0,-1-1-1 0 0,1 1 1 0 0,0-1-1 0 0,0 1 1 0 0,0 0 0 0 0,0-1-1 0 0,0 1 1 0 0,1-1-1 0 0,0 1 1 0 0,1-5 0 0 0,-1 6 54 0 0,0-1 0 0 0,0 1 0 0 0,1-1 0 0 0,-1 1 1 0 0,1 0-1 0 0,-1 0 0 0 0,1 0 0 0 0,0 0 0 0 0,0 0 0 0 0,0 0 1 0 0,0 0-1 0 0,0 1 0 0 0,0-1 0 0 0,0 1 0 0 0,1-1 0 0 0,-1 1 1 0 0,1 0-1 0 0,-1 0 0 0 0,5-1 0 0 0,-3 1-42 0 0,1 0-1 0 0,0 1 1 0 0,0-1-1 0 0,0 1 1 0 0,0 0-1 0 0,0 1 1 0 0,0-1-1 0 0,0 1 1 0 0,0 0-1 0 0,4 2 1 0 0,5 1-656 0 0,-1 1 0 0 0,-1 1 0 0 0,1 0 1 0 0,-1 1-1 0 0,0 0 0 0 0,18 15 0 0 0,-14-2-620 0 0,-16-17 502 0 0,-12-10-108 0 0,7 1 690 0 0,0 0-1 0 0,0 0 1 0 0,0-1-1 0 0,0 1 1 0 0,1-1 0 0 0,0 0-1 0 0,-5-14 1 0 0,-7-27 2711 0 0,41 36 604 0 0,-8 5-3183 0 0,-2-1 370 0 0,-6 3-1297 0 0,0 1 0 0 0,0-2 0 0 0,0 1 0 0 0,10-10 0 0 0,-17 14 958 0 0,0-1-1 0 0,-1 0 1 0 0,1 1 0 0 0,-1-1 0 0 0,1 0 0 0 0,-1 1-1 0 0,0-1 1 0 0,0 0 0 0 0,0 0 0 0 0,0 0 0 0 0,0 0-1 0 0,0 0 1 0 0,-1-1 0 0 0,1 1 0 0 0,-1 0 0 0 0,1 0-1 0 0,-1 0 1 0 0,0 0 0 0 0,0-1 0 0 0,0 1 0 0 0,0 0-1 0 0,0 0 1 0 0,0-1 0 0 0,-1 1 0 0 0,0-3 0 0 0,-4-7 1103 0 0,4 9-623 0 0,0 0-1 0 0,0 0 0 0 0,0 0 1 0 0,0 0-1 0 0,0 0 1 0 0,0 0-1 0 0,1 0 0 0 0,-1-1 1 0 0,1-3-1 0 0,18 36 2389 0 0,-9 1-2559 0 0,-2-1 0 0 0,7 54-1 0 0,1 9-1187 0 0,-11-79-1400 0 0,-4-13 2235 0 0,0 0 1 0 0,0 0 0 0 0,1 0-1 0 0,-1 0 1 0 0,0 1 0 0 0,0-1 0 0 0,0 0-1 0 0,0 0-194 0 0,0 0 195 0 0,0 0 0 0 0,1 0 0 0 0,-1 0-1 0 0,0 1 1 0 0,0-1 0 0 0,0 0-1 0 0,0 0 1 0 0,0 0 0 0 0,1 0 0 0 0,-1 0-1 0 0,0 0 1 0 0,0 0 0 0 0,0 0-1 0 0,0 0 1 0 0,1 0 0 0 0,-1 0 0 0 0,0 0-1 0 0,0 0 1 0 0,0 0 0 0 0,0 0-1 0 0,0 0 1 0 0,1 0 0 0 0,-1 0 0 0 0,0 0-1 0 0,0 0 1 0 0,0-1 0 0 0,0 1-1 0 0,0 0 1 0 0,1 0 0 0 0,-1 0 0 0 0,0 0-1 0 0,0 0 1 0 0,0 0-195 0 0,0 0 195 0 0,0-1 0 0 0,0 1-1 0 0,1 0 1 0 0,-1 0 0 0 0,0 0-1 0 0,0 0 1 0 0,0 0 0 0 0,0-1 0 0 0,0 1-1 0 0,0 0 1 0 0,0 0 0 0 0,0 0-1 0 0,0 0 1 0 0,0 0 0 0 0,0-1 0 0 0,0 1-1 0 0,0 0 1 0 0,0 0 0 0 0,0 0-1 0 0,0 0 1 0 0,0-1 0 0 0,0 1 0 0 0,2-5-3023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6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5969 0 0,'2'-1'766'0'0,"1"0"-1"0"0,0 0 1 0 0,0 0-1 0 0,0 0 1 0 0,0 1-1 0 0,1-1 1 0 0,-1 1-1 0 0,4 0 1 0 0,50 7-455 0 0,-13-1 49 0 0,-40-8 475 0 0,-11-4-81 0 0,5 5-671 0 0,0 0 0 0 0,1 0 0 0 0,-1 0 0 0 0,0 0-1 0 0,0 0 1 0 0,0 1 0 0 0,1-1 0 0 0,-1 1 0 0 0,0-1-1 0 0,-4 1 1 0 0,3 1-23 0 0,0-1 0 0 0,-1 1 0 0 0,1 0 0 0 0,0 1 1 0 0,-1-1-1 0 0,1 1 0 0 0,0-1 0 0 0,0 1 0 0 0,0 0 0 0 0,1 0 0 0 0,-1 0 0 0 0,0 1 0 0 0,1-1 0 0 0,-1 1 0 0 0,1-1 0 0 0,0 1 1 0 0,0 0-1 0 0,0 0 0 0 0,0 0 0 0 0,0 0 0 0 0,1 0 0 0 0,-1 0 0 0 0,1 0 0 0 0,-2 7 0 0 0,1-2-12 0 0,0 0 0 0 0,0 0-1 0 0,1 0 1 0 0,0 1 0 0 0,0-1-1 0 0,1 0 1 0 0,0 0 0 0 0,1 1-1 0 0,1 10 1 0 0,-1-13-87 0 0,1 1 0 0 0,0-1-1 0 0,0 0 1 0 0,0 0 0 0 0,1 0 0 0 0,0 0-1 0 0,0-1 1 0 0,0 1 0 0 0,1-1 0 0 0,0 0-1 0 0,0 0 1 0 0,0 0 0 0 0,1 0 0 0 0,-1-1-1 0 0,1 0 1 0 0,0 0 0 0 0,1 0 0 0 0,-1 0-1 0 0,7 3 1 0 0,-6-5-307 0 0,-1 0-1 0 0,1 0 0 0 0,0 0 1 0 0,0-1-1 0 0,0 0 1 0 0,-1 0-1 0 0,1 0 1 0 0,0-1-1 0 0,0 0 0 0 0,0 0 1 0 0,0 0-1 0 0,0-1 1 0 0,9-2-1 0 0,-12 3 83 0 0,-1-1 0 0 0,1 0 0 0 0,-1 0 0 0 0,0 1 0 0 0,0-1 0 0 0,1-1-1 0 0,-1 1 1 0 0,0 0 0 0 0,0-1 0 0 0,0 1 0 0 0,0-1 0 0 0,0 1 0 0 0,-1-1 0 0 0,1 0 0 0 0,-1 0 0 0 0,1 0 0 0 0,-1 0 0 0 0,1 0 0 0 0,1-3 0 0 0,-1 0-106 0 0,-1 0 1 0 0,0 1 0 0 0,1-1 0 0 0,-1 0 0 0 0,-1 0 0 0 0,1 0-1 0 0,-1 0 1 0 0,0 1 0 0 0,0-8 0 0 0,-1 0 181 0 0,-1-1 0 0 0,0 1 0 0 0,-5-12-1 0 0,-11-24 3726 0 0,9 32 2424 0 0,13 32-1736 0 0,2 15-3666 0 0,-7 17-173 0 0,0-37-387 0 0,1 1 0 0 0,0 0-1 0 0,3 19 1 0 0,-3-30-19 0 0,0-1 1 0 0,0 1-1 0 0,0-1 0 0 0,0 0 0 0 0,0 1 1 0 0,0-1-1 0 0,1 1 0 0 0,-1-1 0 0 0,0 0 1 0 0,0 1-1 0 0,0-1 0 0 0,0 1 0 0 0,1-1 1 0 0,-1 0-1 0 0,0 1 0 0 0,0-1 0 0 0,1 0 1 0 0,-1 1-1 0 0,0-1 0 0 0,1 0 0 0 0,-1 0 1 0 0,0 1-1 0 0,1-1 0 0 0,-1 0 0 0 0,0 0 1 0 0,1 1-1 0 0,-1-1 0 0 0,1 0 0 0 0,-1 0 0 0 0,0 0 1 0 0,1 0-1 0 0,-1 0 0 0 0,1 0 0 0 0,-1 1 1 0 0,0-1-1 0 0,1 0 0 0 0,-1 0 0 0 0,1-1 1 0 0,18-9-1023 0 0,11-24-956 0 0,-27 30 1895 0 0,0 0-1 0 0,-1-1 1 0 0,0 0 0 0 0,0 0-1 0 0,0 0 1 0 0,0 0 0 0 0,-1 0 0 0 0,0 0-1 0 0,1-9 1 0 0,1-3 506 0 0,-3 17-365 0 0,0 0-1 0 0,0 0 0 0 0,0-1 1 0 0,0 1-1 0 0,0 0 1 0 0,0 0-1 0 0,0 0 0 0 0,0 0 1 0 0,0-1-1 0 0,0 1 0 0 0,0 0 1 0 0,0 0-1 0 0,0 0 0 0 0,0 0 1 0 0,0 0-1 0 0,1 0 0 0 0,-1-1 1 0 0,0 1-1 0 0,0 0 0 0 0,0 0 1 0 0,0 0-1 0 0,0 0 0 0 0,0 0 1 0 0,0 0-1 0 0,0-1 1 0 0,0 1-1 0 0,1 0 0 0 0,-1 0 1 0 0,0 0-1 0 0,0 0 0 0 0,0 0 1 0 0,0 0-1 0 0,0 0 0 0 0,1 0 1 0 0,-1 0-1 0 0,0 0 0 0 0,0 0 1 0 0,0 0-1 0 0,0 0 0 0 0,0 0 1 0 0,1 0-1 0 0,-1 0 0 0 0,0 0 1 0 0,0 0-1 0 0,0 0 1 0 0,0 0-1 0 0,0 0 0 0 0,1 0 1 0 0,-1 0-1 0 0,0 0 0 0 0,0 0 1 0 0,8 8 1199 0 0,3 12-74 0 0,16 63-167 0 0,-19-57-2414 0 0,16 40 0 0 0,-20-58-265 0 0,0 1 0 0 0,1-1 0 0 0,0 0 0 0 0,11 12 0 0 0,-13-17-654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6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55 5185 0 0,'-1'-2'515'0'0,"0"0"0"0"0,0 0-1 0 0,0 0 1 0 0,1 0 0 0 0,-1 0 0 0 0,0 0 0 0 0,1 0-1 0 0,0 0 1 0 0,-1 0 0 0 0,1-1 0 0 0,0 1 0 0 0,0 0-1 0 0,0 0 1 0 0,1 0 0 0 0,-1-1 0 0 0,1-3-1 0 0,0 5-454 0 0,0 0 0 0 0,-1 0-1 0 0,1 0 1 0 0,0 0-1 0 0,0 0 1 0 0,0 0-1 0 0,0 0 1 0 0,0 1-1 0 0,0-1 1 0 0,0 0-1 0 0,0 1 1 0 0,0-1-1 0 0,0 0 1 0 0,0 1-1 0 0,0-1 1 0 0,0 1-1 0 0,0 0 1 0 0,1-1-1 0 0,-1 1 1 0 0,0 0-1 0 0,0 0 1 0 0,0 0-1 0 0,1-1 1 0 0,-1 1 0 0 0,0 1-1 0 0,0-1 1 0 0,1 0-1 0 0,-1 0 1 0 0,0 0-1 0 0,0 1 1 0 0,0-1-1 0 0,2 1 1 0 0,2 0-7 0 0,0 1 0 0 0,0 0 1 0 0,0-1-1 0 0,-1 1 0 0 0,1 1 1 0 0,-1-1-1 0 0,0 1 0 0 0,1 0 0 0 0,-1 0 1 0 0,0 0-1 0 0,-1 0 0 0 0,1 1 1 0 0,0-1-1 0 0,-1 1 0 0 0,0 0 1 0 0,0 0-1 0 0,3 6 0 0 0,-4-7 29 0 0,-1 0 0 0 0,0 0 0 0 0,0 0 0 0 0,0 0 0 0 0,0 0 0 0 0,-1 0 0 0 0,1 0 0 0 0,-1 0 0 0 0,1 0 0 0 0,-1 1 0 0 0,0-1 0 0 0,-1 0 0 0 0,1 0 1 0 0,0 0-1 0 0,-1 1 0 0 0,0-1 0 0 0,0 0 0 0 0,0 0 0 0 0,0 0 0 0 0,0 0 0 0 0,0 0 0 0 0,-1-1 0 0 0,1 1 0 0 0,-1 0 0 0 0,0-1 0 0 0,0 1 0 0 0,0-1 0 0 0,-3 3 0 0 0,-14 11 89 0 0,-12 13 93 0 0,30-28-258 0 0,0 0 1 0 0,-1 1 0 0 0,1-1 0 0 0,0 1-1 0 0,0-1 1 0 0,0 1 0 0 0,1-1 0 0 0,-1 1-1 0 0,0-1 1 0 0,1 1 0 0 0,-1 0-1 0 0,1 0 1 0 0,-1-1 0 0 0,1 1 0 0 0,0 0-1 0 0,0 0 1 0 0,-1 0 0 0 0,2 1 0 0 0,-1-1-25 0 0,1 0 1 0 0,0-1-1 0 0,0 1 1 0 0,0 0-1 0 0,0-1 0 0 0,0 1 1 0 0,0-1-1 0 0,0 1 1 0 0,0-1-1 0 0,1 0 1 0 0,-1 0-1 0 0,0 1 1 0 0,1-1-1 0 0,-1 0 1 0 0,1 0-1 0 0,0 0 1 0 0,-1-1-1 0 0,4 2 1 0 0,34 12-646 0 0,-35-12 574 0 0,7 1-502 0 0,30 9-2218 0 0,-39-12 2653 0 0,0 1 1 0 0,0-1-1 0 0,0 0 1 0 0,0 0-1 0 0,0 0 1 0 0,0 0-1 0 0,0 0 1 0 0,0 0 0 0 0,0 0-1 0 0,0-1 1 0 0,0 1-1 0 0,0-1 1 0 0,0 1-1 0 0,0-1 1 0 0,4-2-1 0 0,-6 3 177 0 0,1-1-1 0 0,-1 1 0 0 0,0-1 0 0 0,0 0 0 0 0,1 1 0 0 0,-1-1 0 0 0,0 1 0 0 0,0-1 1 0 0,0 0-1 0 0,0 1 0 0 0,1-1 0 0 0,-1 0 0 0 0,0 1 0 0 0,0-1 0 0 0,0 0 1 0 0,0 1-1 0 0,-1-1 0 0 0,1 1 0 0 0,0-1 0 0 0,0 0 0 0 0,0 1 0 0 0,0-1 1 0 0,-1 0-1 0 0,1 1 0 0 0,0-1 0 0 0,-1 1 0 0 0,1-1 0 0 0,0 1 0 0 0,-1-1 1 0 0,1 1-1 0 0,-1-1 0 0 0,1 1 0 0 0,0-1 0 0 0,-1 1 0 0 0,1-1 0 0 0,-1 1 0 0 0,0-1 1 0 0,0 1 13 0 0,1 0 0 0 0,-1-1 0 0 0,1 1 0 0 0,-1 0 1 0 0,1-1-1 0 0,-1 1 0 0 0,1 0 0 0 0,-1 0 0 0 0,1 0 0 0 0,-1 0 1 0 0,0-1-1 0 0,1 1 0 0 0,-1 0 0 0 0,1 0 0 0 0,-1 0 1 0 0,1 0-1 0 0,-1 0 0 0 0,0 0 0 0 0,1 0 0 0 0,-1 1 0 0 0,1-1 1 0 0,-1 0-1 0 0,1 0 0 0 0,-1 0 0 0 0,1 0 0 0 0,-1 1 1 0 0,0-1-1 0 0,1 0 0 0 0,0 1 0 0 0,-1-1 0 0 0,1 0 1 0 0,-1 1-1 0 0,1-1 0 0 0,-1 1 0 0 0,1-1 0 0 0,0 0 0 0 0,-1 1 1 0 0,1-1-1 0 0,0 1 0 0 0,-1-1 0 0 0,1 1 0 0 0,0-1 1 0 0,0 1-1 0 0,0 0 0 0 0,-1-1 0 0 0,1 1 0 0 0,0-1 0 0 0,0 1 1 0 0,0-1-1 0 0,0 1 0 0 0,0 0 0 0 0,0-1 0 0 0,0 2 1 0 0,-1 2-2 0 0,1 1 1 0 0,-1 0 0 0 0,1 0-1 0 0,0 0 1 0 0,1-1 0 0 0,0 8-1 0 0,0-9 123 0 0,-1 1-1 0 0,1 0 0 0 0,-1-1 1 0 0,0 1-1 0 0,0 0 0 0 0,0-1 0 0 0,0 1 1 0 0,-1 0-1 0 0,0-1 0 0 0,0 1 1 0 0,0 0-1 0 0,0-1 0 0 0,-2 5 0 0 0,-3 1 34 0 0,1-1 0 0 0,-1 1-1 0 0,-1-2 1 0 0,-11 13-1 0 0,-13 15 1219 0 0,76-36-1145 0 0,19 4-658 0 0,-7 1-1937 0 0,-48-4 881 0 0,0 0 0 0 0,-1-1 0 0 0,1 0 0 0 0,10-3 0 0 0,-8 0-1785 0 0,-1 0-1566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8 6945 0 0,'-3'-2'599'0'0,"0"1"0"0"0,0 0-1 0 0,0 0 1 0 0,0 0-1 0 0,0 1 1 0 0,0-1-1 0 0,0 1 1 0 0,-1 0 0 0 0,1-1-1 0 0,0 2 1 0 0,0-1-1 0 0,0 0 1 0 0,-1 1-1 0 0,1-1 1 0 0,0 1-1 0 0,-4 1 1 0 0,2 0-237 0 0,1 0-1 0 0,0 1 1 0 0,-1-1-1 0 0,1 1 1 0 0,0 0-1 0 0,1 0 1 0 0,-1 0-1 0 0,0 0 1 0 0,1 1 0 0 0,-3 4-1 0 0,0-2-200 0 0,1 2-1 0 0,1-1 1 0 0,-1 0-1 0 0,1 1 1 0 0,1 0-1 0 0,-1 0 1 0 0,2 0 0 0 0,-1 0-1 0 0,1 0 1 0 0,0 1-1 0 0,-1 16 1 0 0,2-11-153 0 0,2 0 0 0 0,0 0 0 0 0,1-1-1 0 0,0 1 1 0 0,1 0 0 0 0,1 0 0 0 0,0-1 0 0 0,1 0 0 0 0,0 0 0 0 0,1 0 0 0 0,0-1-1 0 0,1 1 1 0 0,15 19 0 0 0,-11-19-472 0 0,0-1 0 0 0,0 0 0 0 0,1-1 0 0 0,22 16 0 0 0,-19-16-1417 0 0,1-1 0 0 0,1-1 0 0 0,34 14 0 0 0,-46-21 773 0 0,1 0 0 0 0,0-1 0 0 0,0 1 1 0 0,0-1-1 0 0,8 0 0 0 0,5-1-3512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7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14 6329 0 0,'-43'-11'7675'0'0,"38"10"-7058"0"0,-1 0 0 0 0,1 1 0 0 0,0 0-1 0 0,-1 0 1 0 0,1 0 0 0 0,-6 2 0 0 0,9-2-570 0 0,0 1 0 0 0,-1-1 0 0 0,1 1 1 0 0,0 0-1 0 0,0 0 0 0 0,0 0 0 0 0,0 0 0 0 0,0 0 1 0 0,0 0-1 0 0,0 0 0 0 0,1 1 0 0 0,-1-1 1 0 0,0 1-1 0 0,1-1 0 0 0,-1 1 0 0 0,1 0 0 0 0,0 0 1 0 0,-1 0-1 0 0,1 0 0 0 0,0 0 0 0 0,0 0 1 0 0,0 0-1 0 0,0 0 0 0 0,0 0 0 0 0,1 0 0 0 0,-1 0 1 0 0,1 0-1 0 0,-1 1 0 0 0,1-1 0 0 0,0 0 1 0 0,0 0-1 0 0,0 1 0 0 0,0-1 0 0 0,0 0 0 0 0,2 4 1 0 0,-2-1-125 0 0,1 0 1 0 0,1 0 0 0 0,-1-1 0 0 0,1 1-1 0 0,0-1 1 0 0,0 1 0 0 0,0-1 0 0 0,0 0-1 0 0,1 0 1 0 0,0 0 0 0 0,0 0 0 0 0,4 4-1 0 0,-6-6 25 0 0,0-1-1 0 0,0 0 1 0 0,0 0-1 0 0,0-1 1 0 0,1 1-1 0 0,-1 0 0 0 0,0 0 1 0 0,0-1-1 0 0,1 1 1 0 0,-1 0-1 0 0,0-1 0 0 0,1 1 1 0 0,-1-1-1 0 0,1 0 1 0 0,-1 1-1 0 0,0-1 0 0 0,1 0 1 0 0,1 0-1 0 0,-2 0 40 0 0,1-1 0 0 0,-1 1 0 0 0,1-1 0 0 0,-1 0 0 0 0,0 1-1 0 0,1-1 1 0 0,-1 0 0 0 0,0 0 0 0 0,0 0 0 0 0,1 0 0 0 0,-1 0 0 0 0,0 0 0 0 0,0 0-1 0 0,0 0 1 0 0,0-1 0 0 0,0 1 0 0 0,-1 0 0 0 0,1 0 0 0 0,0-1 0 0 0,-1 1 0 0 0,2-3-1 0 0,-1 1 56 0 0,1-1-1 0 0,-1 0 1 0 0,1 1-1 0 0,-1-1 1 0 0,-1 0-1 0 0,1 0 1 0 0,0 0-1 0 0,-1 0 1 0 0,0 0-1 0 0,0 0 1 0 0,0 0-1 0 0,0 0 1 0 0,-1 0-1 0 0,0 0 1 0 0,1 0-1 0 0,-2 0 0 0 0,1 0 1 0 0,0 0-1 0 0,-3-3 1 0 0,3 5-59 0 0,0 0 1 0 0,0 0-1 0 0,-1 0 1 0 0,1 1-1 0 0,-1-1 1 0 0,1 1 0 0 0,-1-1-1 0 0,0 1 1 0 0,1-1-1 0 0,-1 1 1 0 0,0 0-1 0 0,0 0 1 0 0,0 0-1 0 0,0 0 1 0 0,0 0-1 0 0,0 0 1 0 0,-1 1-1 0 0,1-1 1 0 0,0 1-1 0 0,0 0 1 0 0,0-1-1 0 0,0 1 1 0 0,-1 0-1 0 0,1 0 1 0 0,0 0-1 0 0,0 1 1 0 0,-1-1-1 0 0,1 0 1 0 0,0 1-1 0 0,0-1 1 0 0,0 1-1 0 0,0 0 1 0 0,0 0 0 0 0,0 0-1 0 0,-3 1 1 0 0,2 0-73 0 0,0 1 0 0 0,-1-1 0 0 0,1 1 0 0 0,0-1 0 0 0,1 1 0 0 0,-1 0 1 0 0,0 0-1 0 0,1 0 0 0 0,-1 0 0 0 0,1 0 0 0 0,0 1 0 0 0,0-1 0 0 0,1 1 1 0 0,-1 0-1 0 0,1-1 0 0 0,-1 1 0 0 0,1 0 0 0 0,0 0 0 0 0,1 0 1 0 0,-1-1-1 0 0,1 1 0 0 0,-1 0 0 0 0,1 0 0 0 0,1 7 0 0 0,-1-6 71 0 0,0 1 0 0 0,1-1 0 0 0,-1 1 0 0 0,1-1-1 0 0,1 1 1 0 0,-1-1 0 0 0,1 1 0 0 0,0-1 0 0 0,0 0-1 0 0,0 0 1 0 0,1 0 0 0 0,-1 0 0 0 0,1 0 0 0 0,1-1 0 0 0,-1 1-1 0 0,1-1 1 0 0,4 5 0 0 0,-4-7 54 0 0,0 0-1 0 0,-1-1 1 0 0,1 1-1 0 0,0-1 1 0 0,0 1 0 0 0,0-1-1 0 0,0-1 1 0 0,0 1-1 0 0,0 0 1 0 0,0-1 0 0 0,0 0-1 0 0,1 0 1 0 0,-1 0 0 0 0,0 0-1 0 0,0-1 1 0 0,0 0-1 0 0,0 0 1 0 0,5-2 0 0 0,1 0-146 0 0,0 0 0 0 0,0-1 1 0 0,-1 0-1 0 0,0 0 1 0 0,0-1-1 0 0,11-8 0 0 0,-35 19 862 0 0,14-6-701 0 0,0 0 1 0 0,0 0-1 0 0,0 0 0 0 0,-1 0 1 0 0,1 1-1 0 0,0-1 1 0 0,0 1-1 0 0,0-1 0 0 0,0 1 1 0 0,0-1-1 0 0,0 1 1 0 0,0-1-1 0 0,0 1 0 0 0,0 0 1 0 0,0-1-1 0 0,0 1 1 0 0,1 0-1 0 0,-1 0 0 0 0,0 0 1 0 0,0 0-1 0 0,1 0 1 0 0,-1 0-1 0 0,0 0 0 0 0,1 0 1 0 0,-1 0-1 0 0,1 0 1 0 0,0 0-1 0 0,-1 0 0 0 0,1 0 1 0 0,0 0-1 0 0,-1 1 1 0 0,1-1-1 0 0,0 2 0 0 0,0 8-58 0 0,1 1-1 0 0,1 0 0 0 0,-1-1 1 0 0,2 0-1 0 0,-1 1 0 0 0,2-1 1 0 0,5 15-1 0 0,-4-17-1068 0 0,-1 1 0 0 0,1 0 0 0 0,1-1 0 0 0,9 14 0 0 0,-15-23 956 0 0,0 0 0 0 0,0 0-1 0 0,0 0 1 0 0,1 1-1 0 0,-1-1 1 0 0,0 0 0 0 0,0 0-1 0 0,0 0 1 0 0,0 0-1 0 0,0 0 1 0 0,0 1 0 0 0,1-1-1 0 0,-1 0 1 0 0,0 0-1 0 0,0 0 1 0 0,0 0 0 0 0,0 0-1 0 0,1 0 1 0 0,-1 0-1 0 0,0 0 1 0 0,0 1 0 0 0,0-1-1 0 0,0 0 1 0 0,1 0-1 0 0,-1 0 1 0 0,0 0 0 0 0,0 0-1 0 0,0 0 1 0 0,1 0-1 0 0,-1 0 1 0 0,0 0 0 0 0,0 0-1 0 0,0 0 1 0 0,1 0-1 0 0,-1-1 1 0 0,0 1 0 0 0,0 0-1 0 0,0 0 1 0 0,0 0-1 0 0,1 0 1 0 0,-1 0 0 0 0,0 0-1 0 0,0 0 1 0 0,0 0-1 0 0,1-1 1 0 0,3-10-2245 0 0,-1-20 1284 0 0,-3 29 878 0 0,1-20-492 0 0,1 1-1052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8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42 3585 0 0,'-4'-11'1483'0'0,"-6"-12"2029"0"0,-3 16 7066 0 0,13 19-9149 0 0,3 11-1226 0 0,28 93-2800 0 0,4 10-9617 0 0,-32-130 9029 0 0,-3 3 3040 0 0,3-6-1728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8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7482 0 0,'22'-2'7551'0'0,"-5"1"-7702"0"0,0 0 0 0 0,32 2 0 0 0,-17 12-1002 0 0,-31-13 1033 0 0,1 1-1 0 0,-1-1 1 0 0,0 1 0 0 0,0-1-1 0 0,0 1 1 0 0,0 0 0 0 0,0 0-1 0 0,0 0 1 0 0,0 0-1 0 0,0-1 1 0 0,0 1 0 0 0,-1 0-1 0 0,1 0 1 0 0,0 1 0 0 0,0-1-1 0 0,-1 0 1 0 0,1 0-1 0 0,-1 0 1 0 0,1 0 0 0 0,-1 1-1 0 0,0-1 1 0 0,1 0 0 0 0,-1 3-1 0 0,0-4-63 0 0,-1 1 0 0 0,1 0 0 0 0,0-1 0 0 0,-1 1 0 0 0,0-1 0 0 0,1 1 0 0 0,-1-1 0 0 0,1 1 0 0 0,-1-1 0 0 0,0 1 0 0 0,1-1 0 0 0,-1 0 0 0 0,0 1 0 0 0,1-1 0 0 0,-1 0 0 0 0,0 1 0 0 0,0-1 0 0 0,1 0 0 0 0,-1 0 0 0 0,0 0 0 0 0,0 0 0 0 0,0 0 0 0 0,-25 3-1329 0 0,16-2 1110 0 0,8 0 392 0 0,-45 9 278 0 0,44-9 83 0 0,1-1 1 0 0,-1 1 0 0 0,0 0 0 0 0,0 1 0 0 0,0-1 0 0 0,1 0 0 0 0,-1 1 0 0 0,1 0 0 0 0,-1-1-1 0 0,1 1 1 0 0,0 0 0 0 0,0 0 0 0 0,-2 3 0 0 0,3-5-296 0 0,1 0 0 0 0,0 0-1 0 0,0 0 1 0 0,0 0 0 0 0,0 1 0 0 0,0-1-1 0 0,0 0 1 0 0,0 0 0 0 0,0 0 0 0 0,0 0-1 0 0,0 0 1 0 0,-1 1 0 0 0,1-1 0 0 0,0 0 0 0 0,0 0-1 0 0,0 0 1 0 0,0 0 0 0 0,0 1 0 0 0,0-1-1 0 0,0 0 1 0 0,0 0 0 0 0,0 0 0 0 0,0 0-1 0 0,1 0 1 0 0,-1 1 0 0 0,0-1 0 0 0,0 0-1 0 0,0 0 1 0 0,0 0 0 0 0,0 0 0 0 0,0 1-1 0 0,0-1 1 0 0,0 0 0 0 0,0 0 0 0 0,0 0 0 0 0,0 0-1 0 0,1 0 1 0 0,-1 0 0 0 0,0 0 0 0 0,0 1-1 0 0,0-1 1 0 0,0 0 0 0 0,0 0 0 0 0,1 0-1 0 0,-1 0 1 0 0,0 0 0 0 0,0 0 0 0 0,13 1 613 0 0,10-4-692 0 0,-11 0 46 0 0,-1 1 1 0 0,1 0 0 0 0,0 1-1 0 0,-1 0 1 0 0,1 1-1 0 0,21 3 1 0 0,-30-3 25 0 0,0 1 0 0 0,1 0-1 0 0,-1 0 1 0 0,0 0 0 0 0,0 0 0 0 0,0 1-1 0 0,0-1 1 0 0,0 1 0 0 0,0 0 0 0 0,0 0-1 0 0,-1 0 1 0 0,1 0 0 0 0,-1 0-1 0 0,1 1 1 0 0,-1-1 0 0 0,0 1 0 0 0,0-1-1 0 0,0 1 1 0 0,0 0 0 0 0,0 0 0 0 0,-1 0-1 0 0,1 0 1 0 0,-1 0 0 0 0,0 0 0 0 0,0 0-1 0 0,0 1 1 0 0,0-1 0 0 0,0 6 0 0 0,-1-3-32 0 0,0 0 0 0 0,0 0 0 0 0,-1 0 0 0 0,1 0 0 0 0,-1 0 0 0 0,-1 0-1 0 0,1 0 1 0 0,-1 0 0 0 0,0-1 0 0 0,0 1 0 0 0,-1-1 0 0 0,1 1 0 0 0,-1-1 0 0 0,-7 9 0 0 0,4-6 14 0 0,0 0 0 0 0,0 0 1 0 0,-1 0-1 0 0,0-1 0 0 0,-1 0 0 0 0,0-1 0 0 0,0 0 0 0 0,-9 6 1 0 0,15-11 5 0 0,1 0 1 0 0,0-1-1 0 0,-1 1 1 0 0,1 0 0 0 0,-1-1-1 0 0,1 1 1 0 0,-1-1 0 0 0,1 1-1 0 0,-1-1 1 0 0,1 0 0 0 0,-1 1-1 0 0,-1-1 1 0 0,2 0-29 0 0,1 0-1 0 0,0-1 1 0 0,0 1 0 0 0,-1 0 0 0 0,1 0-1 0 0,0 0 1 0 0,0 0 0 0 0,-1 0 0 0 0,1-1-1 0 0,0 1 1 0 0,0 0 0 0 0,0 0 0 0 0,-1 0-1 0 0,1 0 1 0 0,0-1 0 0 0,0 1 0 0 0,0 0-1 0 0,0 0 1 0 0,0-1 0 0 0,-1 1 0 0 0,1 0-1 0 0,0 0 1 0 0,0-1 0 0 0,0 1 0 0 0,0 0 0 0 0,0 0-1 0 0,0-1 1 0 0,0 1 0 0 0,0 0 0 0 0,0-1-1 0 0,0 1 1 0 0,0 0 0 0 0,0 0 0 0 0,0-1-1 0 0,0 1 1 0 0,0 0 0 0 0,0 0 0 0 0,1-1-1 0 0,0-2-3 0 0,0 1-1 0 0,0-1 1 0 0,0 1-1 0 0,0 0 1 0 0,1-1-1 0 0,-1 1 1 0 0,1 0 0 0 0,0 0-1 0 0,0 0 1 0 0,0 0-1 0 0,0 0 1 0 0,0 1-1 0 0,2-3 1 0 0,7-2-378 0 0,1 1 0 0 0,0-1 0 0 0,0 2 0 0 0,0 0 0 0 0,0 0 0 0 0,1 1 0 0 0,-1 1 1 0 0,21-2-1 0 0,14-3-3089 0 0,-46 7 3285 0 0,1 0 1 0 0,-1 0-1 0 0,0 0 1 0 0,0-1-1 0 0,1 1 1 0 0,-1 0-1 0 0,0 0 1 0 0,0-1-1 0 0,1 1 1 0 0,-1-1-1 0 0,0 1 1 0 0,0-1-1 0 0,0 0 1 0 0,0 1-1 0 0,0-1 1 0 0,0 0-1 0 0,0 0 1 0 0,0 0-1 0 0,0 0 1 0 0,0 1-1 0 0,0-1 1 0 0,-1 0 0 0 0,1-1-1 0 0,0 1 1 0 0,-1 0-1 0 0,1 0 1 0 0,0 0-1 0 0,-1 0 1 0 0,0 0-1 0 0,1-1 1 0 0,-1 1-1 0 0,0 0 1 0 0,1 0-1 0 0,-1-1 1 0 0,0 1-1 0 0,0-2 1 0 0,-1-4-1445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1568 0 0,'0'-11'-425'0'0,"0"-8"6989"0"0,4 32 271 0 0,2 19-5178 0 0,25 110-476 0 0,-26-126-2516 0 0,1 0 0 0 0,0-1 0 0 0,0 0 0 0 0,2 0 0 0 0,0 0 0 0 0,15 20 0 0 0,-13-25-1126 0 0,-10-10 2416 0 0,0 0-1 0 0,0 0 0 0 0,1 0 0 0 0,-1 0 0 0 0,0 1 0 0 0,0-1 0 0 0,0 0 0 0 0,0 0 0 0 0,1 0 0 0 0,-1 0 0 0 0,0 0 0 0 0,0 0 0 0 0,0 0 1 0 0,1 0-1 0 0,-1 0 0 0 0,0 0 0 0 0,0 0 0 0 0,0 0 0 0 0,1 0 0 0 0,-1 0 0 0 0,0 0 0 0 0,0 0 0 0 0,0 0 0 0 0,0 0 0 0 0,1 0 0 0 0,-1-1 0 0 0,0 1 1 0 0,0 0-1 0 0,0 0 0 0 0,0 0 0 0 0,1 0 0 0 0,-1 0 0 0 0,0 0 0 0 0,0-1 0 0 0,0 1 0 0 0,0 0 0 0 0,0 0 0 0 0,0 0 0 0 0,1 0 0 0 0,-1 0 1 0 0,0-1-1 0 0,0 1 0 0 0,0 0 0 0 0,0 0 0 0 0,0 0 0 0 0,0-1 0 0 0,0 1 0 0 0,0 0 0 0 0,0 0 0 0 0,0 0 0 0 0,0-1 0 0 0,0 1 0 0 0,0 0 0 0 0,0 0 1 0 0,0 0-1 0 0,0 0 0 0 0,0-1 0 0 0,0 1 0 0 0,0 0 0 0 0,0 0 0 0 0,0 0 0 0 0,0-1 0 0 0,-1 1 0 0 0,1-11-1877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9:19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250 256 9850 0 0,'-1'-12'1327'0'0,"-1"-1"-1"0"0,-1 1 0 0 0,0-1 1 0 0,-1 1-1 0 0,0 0 1 0 0,-7-14-1 0 0,2 9-1001 0 0,0 1 1 0 0,0 1-1 0 0,-2-1 0 0 0,0 2 0 0 0,0-1 0 0 0,-23-20 0 0 0,31 32-255 0 0,0 1-1 0 0,-1-1 0 0 0,1 0 1 0 0,-1 1-1 0 0,1 0 1 0 0,-1 0-1 0 0,0 0 1 0 0,0 0-1 0 0,0 1 0 0 0,0-1 1 0 0,0 1-1 0 0,-7-1 1 0 0,9 2-62 0 0,0 0 1 0 0,0 0 0 0 0,0 0-1 0 0,0 0 1 0 0,0 1 0 0 0,0-1-1 0 0,0 1 1 0 0,0-1 0 0 0,0 1-1 0 0,0 0 1 0 0,1 0 0 0 0,-1 0-1 0 0,0 0 1 0 0,0 0 0 0 0,1 0-1 0 0,-1 0 1 0 0,1 0 0 0 0,-1 1-1 0 0,1-1 1 0 0,-1 1 0 0 0,1-1-1 0 0,0 1 1 0 0,0-1 0 0 0,0 1-1 0 0,0 0 1 0 0,0 0 0 0 0,0-1-1 0 0,-1 4 1 0 0,-3 10-116 0 0,0 1 0 0 0,1 0 0 0 0,0 0-1 0 0,1 0 1 0 0,1 1 0 0 0,1-1 0 0 0,0 0 0 0 0,1 1 0 0 0,2 16 0 0 0,3 13-656 0 0,22 88 0 0 0,-16-86-258 0 0,20 68-1605 0 0,-24-97 549 0 0,0-2 0 0 0,10 19 0 0 0,-9-23-2154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9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34 10938 0 0,'-2'-2'836'0'0,"1"-1"-1"0"0,-1 1 0 0 0,0-1 0 0 0,1 0 0 0 0,-1 0 0 0 0,1 1 1 0 0,0-1-1 0 0,-1-5 0 0 0,2 8-784 0 0,0 0 1 0 0,0 0 0 0 0,0 0-1 0 0,0-1 1 0 0,0 1-1 0 0,0 0 1 0 0,0 0 0 0 0,0-1-1 0 0,0 1 1 0 0,0 0-1 0 0,0 0 1 0 0,0 0-1 0 0,0 0 1 0 0,1-1 0 0 0,-1 1-1 0 0,0 0 1 0 0,0 0-1 0 0,0 0 1 0 0,0-1 0 0 0,0 1-1 0 0,1 0 1 0 0,-1 0-1 0 0,0 0 1 0 0,0 0-1 0 0,0 0 1 0 0,0 0 0 0 0,1 0-1 0 0,-1-1 1 0 0,0 1-1 0 0,0 0 1 0 0,0 0 0 0 0,1 0-1 0 0,-1 0 1 0 0,0 0-1 0 0,0 0 1 0 0,1 0-1 0 0,-1 0 1 0 0,0 0 0 0 0,20 5-9 0 0,-12-2-274 0 0,0 1 0 0 0,0 0 1 0 0,0 1-1 0 0,-1-1 0 0 0,1 1 0 0 0,-1 1 1 0 0,0-1-1 0 0,0 1 0 0 0,10 13 1 0 0,-13-14 434 0 0,0 1 0 0 0,0 0 1 0 0,-1 0-1 0 0,0 0 0 0 0,0 0 1 0 0,0 0-1 0 0,-1 1 0 0 0,2 8 1 0 0,15 41-1216 0 0,2 15-1654 0 0,-19-66 2598 0 0,-2 1 0 0 0,1-1 0 0 0,0 1 0 0 0,-1-1 0 0 0,0 1 0 0 0,-1-1 0 0 0,1 1 0 0 0,-1-1 0 0 0,0 1 0 0 0,-3 8 0 0 0,0-6-509 0 0,-3 4-1129 0 0,2-27-8400 0 0,7 9 7598 0 0</inkml:trace>
  <inkml:trace contextRef="#ctx0" brushRef="#br0" timeOffset="1">257 93 5793 0 0,'5'10'10009'0'0,"20"55"-8218"0"0,-4 2-2045 0 0,11 32-2630 0 0,2 0-5347 0 0,-31-90 5002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40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48 114 2665 0 0,'-10'-44'5321'0'0,"10"41"-4882"0"0,-1 1 0 0 0,0 0-1 0 0,0 0 1 0 0,0-1 0 0 0,0 1 0 0 0,0 0-1 0 0,-1 0 1 0 0,1 0 0 0 0,-1 0-1 0 0,1 1 1 0 0,-1-1 0 0 0,0 0 0 0 0,0 1-1 0 0,1-1 1 0 0,-1 1 0 0 0,-3-2 0 0 0,4 2-350 0 0,1 1 0 0 0,0 0-1 0 0,0 0 1 0 0,-1 0 0 0 0,1 0 0 0 0,0 0 0 0 0,-1-1 0 0 0,1 1 0 0 0,0 0 0 0 0,0 0 0 0 0,-1 0 0 0 0,1 0 0 0 0,0 0 0 0 0,-1 0 0 0 0,1 0 0 0 0,0 0 0 0 0,-1 0 0 0 0,1 0 0 0 0,0 0-1 0 0,0 0 1 0 0,-1 0 0 0 0,1 0 0 0 0,0 0 0 0 0,-1 1 0 0 0,1-1 0 0 0,0 0 0 0 0,0 0 0 0 0,-1 0 0 0 0,1 0 0 0 0,0 0 0 0 0,0 1 0 0 0,-1-1 0 0 0,1 0 0 0 0,0 0 0 0 0,0 1 0 0 0,-1-1-1 0 0,1 0 1 0 0,0 0 0 0 0,0 1 0 0 0,0-1 0 0 0,0 0 0 0 0,-1 1 0 0 0,1 17 1095 0 0,9 18-1157 0 0,-2-20-486 0 0,0 0-1 0 0,1-1 1 0 0,14 23 0 0 0,-17-31 26 0 0,0 0 0 0 0,1 0 0 0 0,-1-1 0 0 0,1 0 0 0 0,1 1 1 0 0,-1-2-1 0 0,1 1 0 0 0,14 8 0 0 0,-20-13 413 0 0,1 0 0 0 0,-1-1 0 0 0,0 1 0 0 0,1 0 0 0 0,-1 0 0 0 0,0-1 0 0 0,1 1 0 0 0,-1-1 0 0 0,1 1 0 0 0,-1-1 0 0 0,1 0 0 0 0,-1 0 0 0 0,1 1 0 0 0,-1-1 0 0 0,1 0 0 0 0,-1 0 0 0 0,1 0 0 0 0,0-1 0 0 0,-1 1 0 0 0,1 0 0 0 0,-1-1 0 0 0,1 1 0 0 0,-1 0 0 0 0,0-1 0 0 0,1 0 0 0 0,-1 1 0 0 0,1-1 0 0 0,-1 0 0 0 0,0 0 0 0 0,0 0 0 0 0,1 0 0 0 0,-1 0 0 0 0,0 0 0 0 0,0 0 0 0 0,0 0 0 0 0,0 0 0 0 0,0-1 0 0 0,0 1 0 0 0,-1 0 0 0 0,1-1-1 0 0,0 1 1 0 0,-1 0 0 0 0,1-1 0 0 0,0-1 0 0 0,1-4-37 0 0,-1 1 0 0 0,1-1 0 0 0,-1 1 0 0 0,-1-1 0 0 0,1 0 0 0 0,-1 1 1 0 0,0-1-1 0 0,-2-12 0 0 0,-1 3-537 0 0,-1 1 0 0 0,0-1 0 0 0,-9-22 0 0 0,12 35 494 0 0,0 0 0 0 0,0 0 0 0 0,-1 1 0 0 0,1-1 0 0 0,-1 0 0 0 0,0 0 0 0 0,0 1 0 0 0,1-1 0 0 0,-2 1 0 0 0,1-1 0 0 0,0 1 0 0 0,0 0 0 0 0,-1 0 0 0 0,1 0 0 0 0,-1 0 0 0 0,0 1 0 0 0,1-1 0 0 0,-1 1 0 0 0,0-1 0 0 0,0 1 0 0 0,0 0 0 0 0,0 0 0 0 0,0 0 0 0 0,-6 0 0 0 0,7 1 127 0 0,1 0 0 0 0,0 0 0 0 0,0 0 0 0 0,0 0 0 0 0,0 1 0 0 0,0-1 0 0 0,0 0 0 0 0,1 1 0 0 0,-1-1 0 0 0,0 0 0 0 0,0 1 0 0 0,0-1 0 0 0,0 1 0 0 0,0 0 0 0 0,0-1 0 0 0,1 1 0 0 0,-1 0 0 0 0,0-1 0 0 0,1 1 0 0 0,-1 0 0 0 0,0 0 0 0 0,1 0 0 0 0,-1 0 0 0 0,1 0 0 0 0,-1-1 0 0 0,1 1 0 0 0,-1 0 0 0 0,1 0 0 0 0,0 0 0 0 0,0 0 0 0 0,-1 0 0 0 0,1 0 0 0 0,0 0 0 0 0,0 0 0 0 0,0 0 0 0 0,0 0 0 0 0,0 0 0 0 0,0 1 0 0 0,0-1 0 0 0,1 0 0 0 0,-1 0 0 0 0,1 1 0 0 0,-1 2 81 0 0,1 0-1 0 0,0 0 1 0 0,0-1 0 0 0,0 1-1 0 0,1 0 1 0 0,-1-1 0 0 0,1 1-1 0 0,0-1 1 0 0,4 7 0 0 0,-4-8-108 0 0,-1-1 0 0 0,0 0 0 0 0,0 1 1 0 0,1-1-1 0 0,-1 0 0 0 0,1 0 1 0 0,-1 1-1 0 0,1-1 0 0 0,0 0 0 0 0,-1-1 1 0 0,1 1-1 0 0,0 0 0 0 0,0 0 1 0 0,0-1-1 0 0,-1 1 0 0 0,1-1 0 0 0,0 0 1 0 0,0 0-1 0 0,0 1 0 0 0,0-1 1 0 0,0 0-1 0 0,0 0 0 0 0,0-1 0 0 0,0 1 1 0 0,-1 0-1 0 0,1-1 0 0 0,0 1 1 0 0,0-1-1 0 0,0 1 0 0 0,0-1 0 0 0,2-1 1 0 0,2-3-639 0 0,1 1 0 0 0,-1-1 0 0 0,0 0 0 0 0,0-1 1 0 0,-1 0-1 0 0,8-9 0 0 0,-10 10 490 0 0,1 0 0 0 0,-1 0 1 0 0,0-1-1 0 0,0 1 0 0 0,1-7 0 0 0,5-7 4328 0 0,-5 45-554 0 0,0-10-3449 0 0,-3-1-35 0 0,-1-5-207 0 0,1 1-1 0 0,0 0 1 0 0,1-1 0 0 0,0 1-1 0 0,5 14 1 0 0,-7-24-30 0 0,1 1 0 0 0,0-1 0 0 0,-1 1 0 0 0,1-1 0 0 0,0 1 0 0 0,0-1 0 0 0,0 1 0 0 0,0-1 0 0 0,0 0 0 0 0,1 1 0 0 0,-1-1 0 0 0,0 0 0 0 0,1 0 0 0 0,-1 0 0 0 0,0 0 0 0 0,1 0 0 0 0,-1 0 0 0 0,1 0 0 0 0,0-1 0 0 0,-1 1 0 0 0,1-1 0 0 0,0 1 0 0 0,-1-1 0 0 0,1 1 0 0 0,0-1 0 0 0,-1 0 0 0 0,1 0 0 0 0,0 0 0 0 0,0 0 0 0 0,-1 0 0 0 0,1 0 0 0 0,0-1 0 0 0,0 1 0 0 0,-1 0 0 0 0,1-1 0 0 0,0 1 0 0 0,-1-1 0 0 0,1 0 0 0 0,2-1 0 0 0,-2 1-85 0 0,19-9-431 0 0,-21 10 557 0 0,1 0 0 0 0,-1 0 0 0 0,0 0 1 0 0,1-1-1 0 0,-1 1 0 0 0,0 0 0 0 0,1 0 0 0 0,-1 0 1 0 0,0 0-1 0 0,1 0 0 0 0,-1-1 0 0 0,0 1 0 0 0,1 0 0 0 0,-1 0 1 0 0,0-1-1 0 0,0 1 0 0 0,1 0 0 0 0,-1 0 0 0 0,0-1 0 0 0,0 1 1 0 0,1 0-1 0 0,-1-1 0 0 0,0 1 0 0 0,0 0 0 0 0,0-1 1 0 0,0 1-1 0 0,0 0 0 0 0,1-1 0 0 0,-1 1 0 0 0,0 0 0 0 0,0-1 1 0 0,0 1-1 0 0,0-1 0 0 0,0 1 0 0 0,0 0 0 0 0,0-1 1 0 0,0 1-1 0 0,0 0 0 0 0,-1-1 0 0 0,1 1 0 0 0,0 0 0 0 0,0-1 1 0 0,0 1-1 0 0,0 0 0 0 0,0-1 0 0 0,-1 1 0 0 0,1 0 1 0 0,0-1-1 0 0,-1 1 0 0 0,-1-3-1562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40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2577 0 0,'-2'6'700'0'0,"0"1"1"0"0,0-1-1 0 0,1 1 1 0 0,0 0-1 0 0,0-1 1 0 0,1 1 0 0 0,0 0-1 0 0,0 0 1 0 0,1 0-1 0 0,-1-1 1 0 0,1 1-1 0 0,1 0 1 0 0,-1-1-1 0 0,5 12 1 0 0,-4-14-473 0 0,1 1 1 0 0,-1-1-1 0 0,1 0 0 0 0,0 0 0 0 0,0 0 1 0 0,1 0-1 0 0,-1 0 0 0 0,7 4 1 0 0,-5-3-500 0 0,1-2 0 0 0,-1 1 1 0 0,1 0-1 0 0,0-1 1 0 0,1 0-1 0 0,12 3 1 0 0,-17-5-44 0 0,0 0 1 0 0,0 0 0 0 0,0-1 0 0 0,0 1 0 0 0,0-1 0 0 0,0 1 0 0 0,0-1 0 0 0,1 0 0 0 0,-1 0 0 0 0,0 0 0 0 0,0 0 0 0 0,0 0-1 0 0,1-1 1 0 0,-1 1 0 0 0,0-1 0 0 0,0 1 0 0 0,0-1 0 0 0,0 0 0 0 0,0 0 0 0 0,0 0 0 0 0,0 0 0 0 0,0 0 0 0 0,0 0 0 0 0,-1 0 0 0 0,1-1-1 0 0,0 1 1 0 0,-1-1 0 0 0,1 1 0 0 0,-1-1 0 0 0,1 0 0 0 0,-1 0 0 0 0,2-2 0 0 0,2-6-1833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40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6729 0 0,'2'3'4611'0'0,"10"11"-3855"0"0,-2 2 141 0 0,0 0 0 0 0,-1 1-1 0 0,0 0 1 0 0,-1 0 0 0 0,-1 1 0 0 0,-1 0 0 0 0,-1 0-1 0 0,0 1 1 0 0,2 25 0 0 0,-2-8-18 0 0,-1 40-1 0 0,-8 29-2836 0 0,3-96 1704 0 0,1-4-21 0 0,0-1 0 0 0,0 0 0 0 0,-1 0 0 0 0,1 1 1 0 0,-1-1-1 0 0,0 0 0 0 0,0 0 0 0 0,0 0 0 0 0,-1 0 0 0 0,0 0 0 0 0,1 0 1 0 0,-5 6-1 0 0,5-10 38 0 0,0 0 1 0 0,1 0 0 0 0,-1 0 0 0 0,0 0-1 0 0,1 0 1 0 0,-1-1 0 0 0,0 1-1 0 0,1 0 1 0 0,-1 0 0 0 0,0 0 0 0 0,1 0-1 0 0,-1-1 1 0 0,0 1 0 0 0,1 0 0 0 0,-1-1-1 0 0,1 1 1 0 0,-1 0 0 0 0,1-1-1 0 0,-1 1 1 0 0,1-1 0 0 0,-1 1 0 0 0,1-1-1 0 0,-1 1 1 0 0,1-1 0 0 0,-1 1-1 0 0,1-1 1 0 0,0 0 0 0 0,-1 1 0 0 0,1-1-1 0 0,0 0 1 0 0,0 1 0 0 0,-1-1 0 0 0,1 0-1 0 0,0 0 1 0 0,-1-2-944 0 0,-4-5-3749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1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5873 0 0,'-3'3'353'0'0,"-13"12"2637"0"0,16-14-2950 0 0,0-1 0 0 0,0 1 0 0 0,0-1-1 0 0,0 1 1 0 0,0 0 0 0 0,0-1 0 0 0,1 1-1 0 0,-1-1 1 0 0,0 1 0 0 0,0 0-1 0 0,1-1 1 0 0,-1 1 0 0 0,0-1 0 0 0,1 1-1 0 0,-1-1 1 0 0,1 1 0 0 0,-1-1 0 0 0,0 0-1 0 0,1 1 1 0 0,-1-1 0 0 0,1 1 0 0 0,-1-1-1 0 0,1 0 1 0 0,0 1 0 0 0,-1-1-1 0 0,1 0 1 0 0,-1 0 0 0 0,1 0 0 0 0,-1 1-1 0 0,1-1 1 0 0,0 0 0 0 0,1 0 0 0 0,28 15 591 0 0,1 1 1 0 0,-2 2-1 0 0,0 1 1 0 0,-1 1-1 0 0,-1 1 1 0 0,-1 1-1 0 0,-1 2 1 0 0,22 27-1 0 0,-22-19-201 0 0,-2 2 0 0 0,-1 0 0 0 0,-2 1-1 0 0,-1 1 1 0 0,-2 1 0 0 0,-2 0 0 0 0,-1 1-1 0 0,12 53 1 0 0,-1 29 91 0 0,15 174 0 0 0,-33-243-513 0 0,2 22-1378 0 0,-9-28-4641 0 0,0-44 5876 0 0,0-1 0 0 0,0 1 0 0 0,0-1-1 0 0,0 1 1 0 0,0-1 0 0 0,0 1 0 0 0,0-1 0 0 0,-1 1 0 0 0,1-1-1 0 0,0 1 1 0 0,0-1 0 0 0,0 1 0 0 0,0-1 0 0 0,0 0-1 0 0,-1 1 1 0 0,1-1 0 0 0,0 1 0 0 0,0-1 0 0 0,-1 1-1 0 0,1-1 1 0 0,0 0 0 0 0,-1 1 0 0 0,1-1 0 0 0,0 0-1 0 0,-1 0 1 0 0,1 1 0 0 0,-1-1 0 0 0,1 0 0 0 0,-1 0-1 0 0,1 1 1 0 0,0-1 0 0 0,-1 0 0 0 0,1 0 0 0 0,-1 0-1 0 0,1 0 1 0 0,-1 0 0 0 0,1 1 0 0 0,-1-1 0 0 0,1 0 0 0 0,-1 0-1 0 0,1 0 1 0 0,-1-1 0 0 0,1 1 0 0 0,-1 0 0 0 0,1 0-1 0 0,0 0 1 0 0,-1 0 0 0 0,1 0 0 0 0,-1 0 0 0 0,1-1-1 0 0,-1 1 1 0 0,1 0 0 0 0,0 0 0 0 0,-1-1 0 0 0,1 1-1 0 0,-1 0 1 0 0,1-1 0 0 0,0 1 0 0 0,-1 0 0 0 0,1-1-1 0 0,0 1 1 0 0,0 0 0 0 0,-1-1 0 0 0,-3-2-307 0 0,-5 0-2964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2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72 9666 0 0,'-2'1'196'0'0,"1"0"0"0"0,0 0-1 0 0,0 0 1 0 0,0 1 0 0 0,0-1 0 0 0,0 1-1 0 0,0-1 1 0 0,0 1 0 0 0,0-1-1 0 0,1 1 1 0 0,-1-1 0 0 0,0 1 0 0 0,1 0-1 0 0,-1-1 1 0 0,1 1 0 0 0,0 0 0 0 0,0-1-1 0 0,-1 1 1 0 0,1 0 0 0 0,0-1 0 0 0,1 1-1 0 0,-1 0 1 0 0,0 0 0 0 0,1 2 0 0 0,10 42 625 0 0,-5-25-474 0 0,2-1-1 0 0,1 0 1 0 0,18 31 0 0 0,-22-43-270 0 0,0-1-1 0 0,0 1 0 0 0,1-1 0 0 0,0 0 1 0 0,0 0-1 0 0,1-1 0 0 0,0 0 1 0 0,0 0-1 0 0,0-1 0 0 0,1 1 0 0 0,10 4 1 0 0,-14-8-5 0 0,0-1-1 0 0,1 0 1 0 0,-1 0 0 0 0,1 0 0 0 0,-1-1 0 0 0,0 1 0 0 0,1-1 0 0 0,-1 0-1 0 0,1 0 1 0 0,-1 0 0 0 0,1-1 0 0 0,-1 0 0 0 0,0 0 0 0 0,1 0-1 0 0,-1 0 1 0 0,0-1 0 0 0,0 1 0 0 0,0-1 0 0 0,0 0 0 0 0,0 0 0 0 0,0-1-1 0 0,0 1 1 0 0,-1-1 0 0 0,6-5 0 0 0,7-7 525 0 0,-1 0 1 0 0,0-2-1 0 0,21-30 0 0 0,-24 32-448 0 0,-7 8-83 0 0,11-16 85 0 0,2 0 1 0 0,1 1-1 0 0,0 1 0 0 0,1 0 0 0 0,33-24 1 0 0,-24 21-2227 0 0,-16 9-1556 0 0,-9-1-4178 0 0,-6 12 4520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2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13379 0 0,'-8'14'3160'0'0,"5"18"-2703"0"0,2-18-200 0 0,-7 41-197 0 0,-19 68 0 0 0,16-86-1798 0 0,-17 40 1 0 0,20-66-1242 0 0,6-21 1303 0 0,5-22 1022 0 0,-2 29 792 0 0,0 1 1 0 0,0 0 0 0 0,0-1 0 0 0,0 1-1 0 0,0 0 1 0 0,0 0 0 0 0,1 0 0 0 0,-1 0-1 0 0,1 0 1 0 0,-1 0 0 0 0,1 0 0 0 0,0 1-1 0 0,0-1 1 0 0,0 0 0 0 0,0 1 0 0 0,0 0-1 0 0,0-1 1 0 0,0 1 0 0 0,4-2 0 0 0,-2 2 25 0 0,0 0 0 0 0,0 1 0 0 0,0-1 0 0 0,-1 1 0 0 0,1 0 0 0 0,0 0 0 0 0,0 0 0 0 0,0 1 0 0 0,0-1 0 0 0,0 1 0 0 0,5 1 0 0 0,4 3-15 0 0,-1-1 1 0 0,0 2-1 0 0,0 0 1 0 0,0 0-1 0 0,-1 1 0 0 0,13 10 1 0 0,-13-7-135 0 0,18 10-1072 0 0,-35-35-10391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2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10242 0 0,'3'0'255'0'0,"0"1"-1"0"0,0-1 1 0 0,0 0-1 0 0,0 0 1 0 0,0 0 0 0 0,0-1-1 0 0,-1 1 1 0 0,1-1-1 0 0,4-1 1 0 0,9 0-435 0 0,20 3-3986 0 0,54 10 0 0 0,-80-9 3681 0 0,-1-5 5635 0 0,-19 5 1 0 0,0 5-5268 0 0,7-2 20 0 0,0-1-1 0 0,0 1 1 0 0,0-1-1 0 0,1 1 1 0 0,-4 8-1 0 0,-12 52-5467 0 0,9-25 1941 0 0,2-16 719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3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48 3785 0 0,'-1'2'477'0'0,"0"0"-1"0"0,1 0 1 0 0,-1 0 0 0 0,0 0 0 0 0,1 0-1 0 0,-1 0 1 0 0,1 0 0 0 0,0 0 0 0 0,-1 0 0 0 0,1 0-1 0 0,0 1 1 0 0,0-1 0 0 0,1 2 0 0 0,0-3-313 0 0,-1 0 1 0 0,1-1-1 0 0,0 1 1 0 0,0-1-1 0 0,-1 1 0 0 0,1-1 1 0 0,0 1-1 0 0,0-1 1 0 0,0 1-1 0 0,0-1 1 0 0,0 0-1 0 0,0 1 1 0 0,0-1-1 0 0,0 0 1 0 0,0 0-1 0 0,-1 0 1 0 0,1 0-1 0 0,0 0 1 0 0,0 0-1 0 0,0 0 1 0 0,0 0-1 0 0,0 0 1 0 0,0 0-1 0 0,0-1 1 0 0,0 1-1 0 0,0 0 1 0 0,0-1-1 0 0,0 1 0 0 0,1-1 1 0 0,5 0-23 0 0,0 0-1 0 0,0 0 1 0 0,1 0-1 0 0,-1 1 1 0 0,1 1-1 0 0,-1-1 1 0 0,0 1 0 0 0,1 0-1 0 0,-1 1 1 0 0,0 0-1 0 0,0 0 1 0 0,14 6-1 0 0,-18-7-168 0 0,1 1 0 0 0,0 0 0 0 0,-1 0-1 0 0,1 1 1 0 0,-1-1 0 0 0,0 1 0 0 0,1-1-1 0 0,-1 1 1 0 0,-1 0 0 0 0,1 0 0 0 0,0 0-1 0 0,-1 1 1 0 0,1-1 0 0 0,-1 1-1 0 0,0-1 1 0 0,0 1 0 0 0,-1 0 0 0 0,1 0-1 0 0,-1 0 1 0 0,0 0 0 0 0,1 0 0 0 0,-2 0-1 0 0,1 0 1 0 0,0 7 0 0 0,-2-8-2522 0 0</inkml:trace>
  <inkml:trace contextRef="#ctx0" brushRef="#br0" timeOffset="1">152 43 6185 0 0,'0'-2'261'0'0,"0"0"1"0"0,1 0-1 0 0,-1 0 0 0 0,0 1 0 0 0,1-1 0 0 0,-1 0 0 0 0,1 0 0 0 0,-1 1 0 0 0,1-1 0 0 0,0 0 0 0 0,0 1 0 0 0,0-1 1 0 0,0 1-1 0 0,0-1 0 0 0,0 1 0 0 0,0-1 0 0 0,0 1 0 0 0,1 0 0 0 0,-1-1 0 0 0,0 1 0 0 0,1 0 0 0 0,2-2 1 0 0,-1 2-69 0 0,0 0 1 0 0,0 1 0 0 0,-1-1 0 0 0,1 0 0 0 0,0 1-1 0 0,0-1 1 0 0,0 1 0 0 0,0 0 0 0 0,0 0 0 0 0,0 0-1 0 0,0 1 1 0 0,0-1 0 0 0,3 2 0 0 0,0-1 5 0 0,0 1 0 0 0,0 0 0 0 0,0 0 0 0 0,0 0 0 0 0,-1 1 0 0 0,1 0 0 0 0,-1 0 0 0 0,0 0 0 0 0,0 1 0 0 0,0 0 0 0 0,0 0 0 0 0,0 0 0 0 0,5 7 0 0 0,-7-4-242 0 0,1 0 0 0 0,-2 0 0 0 0,1 1 0 0 0,-1-1 0 0 0,0 1 0 0 0,0 0 0 0 0,-1 0 0 0 0,0 0 0 0 0,0-1 0 0 0,-1 1 0 0 0,0 0 0 0 0,-2 10 0 0 0,2 23-5043 0 0,0-41 4860 0 0,0 0-12 0 0,0 1-1 0 0,0-1 0 0 0,0 1 1 0 0,0-1-1 0 0,0 0 1 0 0,0 1-1 0 0,0-1 0 0 0,0 0 1 0 0,0 1-1 0 0,1-1 1 0 0,-1 0-1 0 0,0 1 0 0 0,0-1 1 0 0,0 0-1 0 0,0 1 1 0 0,0-1-1 0 0,1 0 0 0 0,-1 1 1 0 0,0-1-1 0 0,0 0 1 0 0,3 2-1671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3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25 4049 0 0,'-4'2'281'0'0,"-11"7"1310"0"0,-1 0-1 0 0,2 1 1 0 0,0 1 0 0 0,0 0-1 0 0,-15 17 1 0 0,26-26-1452 0 0,0 1 1 0 0,1 0-1 0 0,0 0 0 0 0,0 1 1 0 0,0-1-1 0 0,0 0 0 0 0,0 1 1 0 0,1-1-1 0 0,0 1 0 0 0,-1-1 1 0 0,1 1-1 0 0,1 0 1 0 0,-1-1-1 0 0,0 1 0 0 0,1 0 1 0 0,0 0-1 0 0,0 0 0 0 0,0-1 1 0 0,0 1-1 0 0,1 0 0 0 0,-1 0 1 0 0,1-1-1 0 0,0 1 0 0 0,0 0 1 0 0,0-1-1 0 0,1 1 0 0 0,-1-1 1 0 0,1 1-1 0 0,0-1 1 0 0,0 0-1 0 0,2 4 0 0 0,3 2-161 0 0,0 0-1 0 0,1-1 0 0 0,0 1 1 0 0,0-2-1 0 0,0 1 0 0 0,1-1 1 0 0,17 10-1 0 0,-22-14 5 0 0,0-1 0 0 0,0 1 0 0 0,0-1 0 0 0,1 0 1 0 0,-1 0-1 0 0,1-1 0 0 0,-1 1 0 0 0,1-1 0 0 0,0 0 0 0 0,-1 0 0 0 0,1-1 0 0 0,0 1 0 0 0,0-1 0 0 0,0 0 0 0 0,-1-1 0 0 0,1 1 0 0 0,0-1 1 0 0,0 0-1 0 0,-1 0 0 0 0,8-3 0 0 0,-9 3 6 0 0,-1-1 1 0 0,1 0 0 0 0,-1 0-1 0 0,0 0 1 0 0,0 0-1 0 0,0 0 1 0 0,0-1-1 0 0,0 1 1 0 0,0-1 0 0 0,0 1-1 0 0,-1-1 1 0 0,0 0-1 0 0,1 0 1 0 0,-1 1-1 0 0,0-1 1 0 0,0 0 0 0 0,0 0-1 0 0,-1 0 1 0 0,1 0-1 0 0,-1 0 1 0 0,0 0-1 0 0,0 0 1 0 0,0 0 0 0 0,0 0-1 0 0,-1-6 1 0 0,0-4-282 0 0,-1 1-1 0 0,-1-1 1 0 0,0 1 0 0 0,-8-23 0 0 0,9 29 201 0 0,-1 1 0 0 0,1-1 1 0 0,-1 0-1 0 0,0 1 1 0 0,-1 0-1 0 0,1 0 0 0 0,-1 0 1 0 0,0 0-1 0 0,0 0 0 0 0,-1 1 1 0 0,1 0-1 0 0,-1 0 0 0 0,0 0 1 0 0,0 0-1 0 0,0 1 1 0 0,-1 0-1 0 0,1 0 0 0 0,-1 1 1 0 0,0-1-1 0 0,-5-1 0 0 0,22 7 17 0 0,-8-2 44 0 0,0 0 1 0 0,-1 0-1 0 0,1-1 1 0 0,0 0-1 0 0,-1 1 1 0 0,1-1-1 0 0,0 0 1 0 0,0 0-1 0 0,-1 0 1 0 0,1 0-1 0 0,0-1 1 0 0,-1 1-1 0 0,5-2 1 0 0,2-2 45 0 0,-1 0 1 0 0,1 0 0 0 0,0-1-1 0 0,9-7 1 0 0,-13 8 49 0 0,-1 1 0 0 0,1-1 0 0 0,0 1 1 0 0,0 0-1 0 0,0 1 0 0 0,1-1 0 0 0,-1 1 0 0 0,0 0 1 0 0,1 0-1 0 0,0 1 0 0 0,-1 0 0 0 0,1 0 0 0 0,0 0 1 0 0,11 0-1 0 0,-16 2 212 0 0,-1 0 0 0 0,1 0 0 0 0,0 0 0 0 0,0-1 0 0 0,-1 1 0 0 0,1 0 0 0 0,0 0 1 0 0,-1 0-1 0 0,1 1 0 0 0,-1-1 0 0 0,1 0 0 0 0,-1 0 0 0 0,0 0 0 0 0,1 0 0 0 0,-1 0 0 0 0,0 1 0 0 0,0-1 1 0 0,0 0-1 0 0,0 2 0 0 0,4 37 562 0 0,-3-23-375 0 0,3 19-114 0 0,-3-16-424 0 0,1 1-1 0 0,1-1 1 0 0,1 0-1 0 0,1 0 1 0 0,1 0 0 0 0,0 0-1 0 0,11 21 1 0 0,-4-28-2901 0 0,-4-16-3948 0 0,0-12-505 0 0,-4 3 6473 0 0,0-6-1614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9:20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8 242 8714 0 0,'-1'3'354'0'0,"0"-1"1"0"0,0 0-1 0 0,0 0 0 0 0,0 1 1 0 0,1-1-1 0 0,-1 1 1 0 0,1-1-1 0 0,-1 0 0 0 0,1 1 1 0 0,0-1-1 0 0,0 1 1 0 0,0-1-1 0 0,0 4 0 0 0,2-4-171 0 0,-1-1-1 0 0,1 1 0 0 0,-1-1 0 0 0,1 1 1 0 0,-1-1-1 0 0,1 0 0 0 0,0 0 0 0 0,0 1 1 0 0,-1-1-1 0 0,1-1 0 0 0,0 1 0 0 0,0 0 1 0 0,0 0-1 0 0,0-1 0 0 0,4 2 1 0 0,69 26 323 0 0,55 19 84 0 0,-108-41-1931 0 0,0-1 0 0 0,0 0 1 0 0,46 2-1 0 0,-53-7-1983 0 0,0-2-2228 0 0</inkml:trace>
  <inkml:trace contextRef="#ctx0" brushRef="#br0" timeOffset="1">434 89 7690 0 0,'0'-19'2440'0'0,"-1"2"-1256"0"0,1-3-415 0 0,0 3-265 0 0,0 9-280 0 0,1 2-232 0 0,-1 4-176 0 0,3 4-128 0 0,2 1-248 0 0,1 3-361 0 0,1 1-367 0 0,3 0-408 0 0,-3 0-25 0 0,2 3-2304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4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84 3473 0 0,'-2'-3'394'0'0,"1"1"0"0"0,-1-1 1 0 0,1 1-1 0 0,0-1 0 0 0,0 1 0 0 0,0-1 1 0 0,1 0-1 0 0,-1 1 0 0 0,1-1 1 0 0,-1 0-1 0 0,1-4 0 0 0,0 6-290 0 0,1 0-1 0 0,-1 0 1 0 0,0 0-1 0 0,1 0 1 0 0,0 1-1 0 0,-1-1 1 0 0,1 0-1 0 0,-1 0 1 0 0,1 0-1 0 0,0 0 1 0 0,0 1-1 0 0,0-1 1 0 0,-1 0-1 0 0,1 1 1 0 0,0-1-1 0 0,0 1 1 0 0,0-1-1 0 0,0 1 1 0 0,0-1-1 0 0,0 1 1 0 0,0 0-1 0 0,0-1 1 0 0,0 1-1 0 0,0 0 1 0 0,0 0-1 0 0,0 0 1 0 0,0 0-1 0 0,0 0 1 0 0,0 0-1 0 0,0 0 1 0 0,0 0-1 0 0,2 0 1 0 0,62 7 1882 0 0,-45-4-1667 0 0,35 2-1 0 0,-51-5-271 0 0,1 0 0 0 0,-1-1 0 0 0,1 1 0 0 0,-1-1 0 0 0,1 0-1 0 0,-1 0 1 0 0,0 0 0 0 0,1-1 0 0 0,-1 1 0 0 0,0-1 0 0 0,0 0-1 0 0,0 0 1 0 0,4-3 0 0 0,-7 4-24 0 0,-1 1 0 0 0,0 0 0 0 0,1 0 0 0 0,-1 0 0 0 0,1-1 0 0 0,-1 1 0 0 0,1 0 0 0 0,-1 0 0 0 0,1-1 0 0 0,-1 1 0 0 0,0 0 0 0 0,1-1 0 0 0,-1 1 0 0 0,0-1 1 0 0,1 1-1 0 0,-1 0 0 0 0,0-1 0 0 0,1 1 0 0 0,-1-1 0 0 0,0 1 0 0 0,0-1 0 0 0,0 1 0 0 0,1-1 0 0 0,-1 1 0 0 0,0-1 0 0 0,0 1 0 0 0,0-1 0 0 0,0 1 0 0 0,0-1 0 0 0,0 1 0 0 0,0-1 0 0 0,0 0 0 0 0,0 1 0 0 0,0-1 0 0 0,0 1 0 0 0,-1-1 0 0 0,1 1 0 0 0,0-1 0 0 0,0 1 0 0 0,0-1 0 0 0,-1 1 0 0 0,1 0 0 0 0,0-1 0 0 0,0 1 0 0 0,-1-1 0 0 0,1 1 0 0 0,0 0 0 0 0,-1-1 0 0 0,1 1 0 0 0,-1-1 0 0 0,1 1 0 0 0,-1 0 0 0 0,1 0 0 0 0,0-1 0 0 0,-1 1 0 0 0,1 0 0 0 0,-1 0 0 0 0,1 0 0 0 0,-1-1 0 0 0,1 1 1 0 0,-1 0-1 0 0,1 0 0 0 0,-1 0 0 0 0,1 0 0 0 0,-1 0 0 0 0,-1 0 0 0 0,-2-1 133 0 0,-1 0-1 0 0,1 0 1 0 0,-1 1 0 0 0,1-1 0 0 0,-1 1 0 0 0,-5 1 0 0 0,7-1-133 0 0,0 1 1 0 0,1-1-1 0 0,-1 1 0 0 0,0 0 0 0 0,1 0 1 0 0,-1 0-1 0 0,0 0 0 0 0,1 0 0 0 0,0 1 1 0 0,-1-1-1 0 0,1 1 0 0 0,0-1 0 0 0,0 1 1 0 0,0 0-1 0 0,0 0 0 0 0,0 0 0 0 0,0 0 1 0 0,0 0-1 0 0,1 1 0 0 0,-1-1 0 0 0,1 1 1 0 0,-1-1-1 0 0,1 1 0 0 0,0-1 0 0 0,0 1 1 0 0,0-1-1 0 0,1 1 0 0 0,-1 0 0 0 0,1 0 1 0 0,-1-1-1 0 0,1 1 0 0 0,0 0 0 0 0,0 0 0 0 0,0-1 1 0 0,0 1-1 0 0,1 3 0 0 0,0 2-171 0 0,1 0 0 0 0,0 0 0 0 0,0 0 0 0 0,0-1 0 0 0,1 1 0 0 0,0 0 0 0 0,1-1 0 0 0,-1 0 0 0 0,2 0 0 0 0,-1 0 0 0 0,7 7 0 0 0,-5-7-369 0 0,1 0 1 0 0,0-1 0 0 0,15 12-1 0 0,-19-16 216 0 0,-1-1 0 0 0,1 1 0 0 0,0 0 0 0 0,0-1 0 0 0,0 1 0 0 0,0-1 0 0 0,1 0 0 0 0,-1 0 0 0 0,0-1 0 0 0,0 1 0 0 0,0 0 0 0 0,1-1 0 0 0,-1 0 0 0 0,6 0-1 0 0,-9 0 263 0 0,0 0 0 0 0,1-1 0 0 0,-1 1-1 0 0,0 0 1 0 0,1 0 0 0 0,-1-1-1 0 0,0 1 1 0 0,1 0 0 0 0,-1-1-1 0 0,0 1 1 0 0,0 0 0 0 0,1-1-1 0 0,-1 1 1 0 0,0 0 0 0 0,0-1-1 0 0,1 1 1 0 0,-1-1 0 0 0,0 1 0 0 0,0 0-1 0 0,0-1 1 0 0,0 1 0 0 0,0-1-1 0 0,0 1 1 0 0,0-1 0 0 0,0 1-1 0 0,0 0 1 0 0,0-1 0 0 0,0 1-1 0 0,0-1 1 0 0,0 1 0 0 0,0-1-1 0 0,0 1 1 0 0,0 0 0 0 0,-1-1-1 0 0,1 1 1 0 0,0-1 0 0 0,0 1 0 0 0,0 0-1 0 0,-1-1 1 0 0,1 1 0 0 0,0 0-1 0 0,-1-1 1 0 0,1 1 0 0 0,0 0-1 0 0,0-1 1 0 0,-1 1 0 0 0,1 0-1 0 0,-1 0 1 0 0,1-1 0 0 0,0 1-1 0 0,-1 0 1 0 0,0-1 66 0 0,1 1-1 0 0,-1-1 0 0 0,1 1 1 0 0,-1-1-1 0 0,1 1 1 0 0,-1-1-1 0 0,0 1 1 0 0,1 0-1 0 0,-1-1 0 0 0,1 1 1 0 0,-1 0-1 0 0,0 0 1 0 0,1-1-1 0 0,-1 1 1 0 0,0 0-1 0 0,1 0 0 0 0,-1 0 1 0 0,0 0-1 0 0,1 0 1 0 0,-1 0-1 0 0,0 0 1 0 0,1 0-1 0 0,-1 0 0 0 0,0 0 1 0 0,1 0-1 0 0,-1 0 1 0 0,0 1-1 0 0,1-1 1 0 0,-1 0-1 0 0,0 0 0 0 0,1 1 1 0 0,-1-1-1 0 0,1 0 1 0 0,-1 1-1 0 0,0-1 1 0 0,1 1-1 0 0,-1-1 0 0 0,1 0 1 0 0,-1 1-1 0 0,1 0 1 0 0,0-1-1 0 0,-1 1 1 0 0,0 0-1 0 0,-2 7 445 0 0,0 0 1 0 0,1 0-1 0 0,-1 0 0 0 0,2 0 0 0 0,-1 0 1 0 0,1 0-1 0 0,0 0 0 0 0,1 14 1 0 0,-3 15-28 0 0,0-20-870 0 0,2 1 1830 0 0,2-16-1311 0 0,0-1 0 0 0,0 0 0 0 0,1 0 0 0 0,-1 1 0 0 0,0-1 0 0 0,1 0 0 0 0,-1 0 0 0 0,1 0 0 0 0,-1-1 0 0 0,1 1 0 0 0,2 1 0 0 0,12 6 84 0 0,0-2 0 0 0,0 1-1 0 0,1-2 1 0 0,17 4 0 0 0,-27-8-358 0 0,-1 0 1 0 0,1 0-1 0 0,0-1 1 0 0,-1 0-1 0 0,13-2 1 0 0,-15 1-398 0 0,0 1 1 0 0,0-2-1 0 0,0 1 1 0 0,0 0-1 0 0,0-1 1 0 0,0 0-1 0 0,0 0 1 0 0,-1 0-1 0 0,1 0 1 0 0,3-3-1 0 0,3-3-5291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5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9 11450 0 0,'-17'-9'3444'0'0,"23"13"-1389"0"0,29 15-852 0 0,-27-15-1095 0 0,-1-1-1 0 0,2 0 1 0 0,-1-1 0 0 0,0 1 0 0 0,0-2-1 0 0,1 1 1 0 0,-1-1 0 0 0,1 0-1 0 0,-1-1 1 0 0,1 0 0 0 0,0 0 0 0 0,-1-1-1 0 0,1 0 1 0 0,-1-1 0 0 0,0 0 0 0 0,1 0-1 0 0,11-5 1 0 0,-23 4-324 0 0,-10 1-44 0 0,-16 0-178 0 0,19 2 300 0 0,0 1 0 0 0,0 0 0 0 0,0 0-1 0 0,1 1 1 0 0,-1 0 0 0 0,0 1-1 0 0,-9 4 1 0 0,15-5 123 0 0,1 0-1 0 0,0-1 1 0 0,0 1-1 0 0,0 1 1 0 0,1-1 0 0 0,-1 0-1 0 0,0 1 1 0 0,1-1-1 0 0,-1 1 1 0 0,1 0 0 0 0,0 0-1 0 0,0 0 1 0 0,0 0-1 0 0,1 0 1 0 0,-1 0-1 0 0,1 0 1 0 0,-1 1 0 0 0,1-1-1 0 0,0 0 1 0 0,0 1-1 0 0,1-1 1 0 0,-1 1 0 0 0,1 3-1 0 0,-1 1-29 0 0,1 1 1 0 0,0-1-1 0 0,1 0 0 0 0,-1 0 0 0 0,2 1 1 0 0,-1-1-1 0 0,1 0 0 0 0,1 0 0 0 0,-1 0 1 0 0,1-1-1 0 0,1 1 0 0 0,7 12 0 0 0,-9-16 71 0 0,0 0 0 0 0,1-1 0 0 0,0 1 0 0 0,0-1 0 0 0,0 1 0 0 0,0-1 0 0 0,1 0 0 0 0,-1 0 0 0 0,1-1 0 0 0,-1 1 0 0 0,1-1 0 0 0,0 0 0 0 0,0 0 0 0 0,0 0-1 0 0,1 0 1 0 0,-1-1 0 0 0,0 0 0 0 0,1 1 0 0 0,-1-2 0 0 0,0 1 0 0 0,1 0 0 0 0,-1-1 0 0 0,1 0 0 0 0,7-1 0 0 0,-1-1 18 0 0,1 0 0 0 0,-1-2 0 0 0,12-4 1 0 0,-15 5-34 0 0,-1 0 0 0 0,1 1 1 0 0,0 0-1 0 0,0 0 0 0 0,0 0 1 0 0,0 1-1 0 0,0 0 0 0 0,11 1 1 0 0,-19 0-15 0 0,0-1 1 0 0,1 1-1 0 0,-1 0 1 0 0,0 0 0 0 0,1 0-1 0 0,-1 0 1 0 0,1 0-1 0 0,-1 0 1 0 0,0 0 0 0 0,1 0-1 0 0,-1 0 1 0 0,0 0-1 0 0,1 1 1 0 0,-1-1 0 0 0,0 0-1 0 0,1 0 1 0 0,-1 0 0 0 0,0 0-1 0 0,1 0 1 0 0,-1 1-1 0 0,0-1 1 0 0,1 0 0 0 0,-1 0-1 0 0,0 1 1 0 0,0-1-1 0 0,1 0 1 0 0,-1 0 0 0 0,0 1-1 0 0,0-1 1 0 0,0 0-1 0 0,1 1 1 0 0,-1-1 0 0 0,0 0-1 0 0,0 0 1 0 0,0 1 0 0 0,0-1-1 0 0,0 1 1 0 0,0-1-1 0 0,1 0 1 0 0,-1 1 0 0 0,0-1-1 0 0,-12 13-142 0 0,-22 6-64 0 0,6-6 63 0 0,13-7 135 0 0,0 0 0 0 0,0 1 0 0 0,1 1-1 0 0,0 1 1 0 0,1 0 0 0 0,-22 19 0 0 0,34-28 18 0 0,1 1 0 0 0,-1-1 0 0 0,1 1 0 0 0,0-1 0 0 0,-1 0 1 0 0,1 1-1 0 0,-1-1 0 0 0,1 1 0 0 0,0-1 0 0 0,0 1 0 0 0,-1 0 1 0 0,1-1-1 0 0,0 1 0 0 0,0-1 0 0 0,-1 1 0 0 0,1-1 0 0 0,0 1 0 0 0,0 0 1 0 0,0-1-1 0 0,0 1 0 0 0,0-1 0 0 0,0 1 0 0 0,0 0 0 0 0,0-1 1 0 0,0 1-1 0 0,0-1 0 0 0,1 1 0 0 0,-1 0 0 0 0,0-1 0 0 0,0 1 0 0 0,1-1 1 0 0,-1 1-1 0 0,1 0 0 0 0,0 1 12 0 0,1-1 0 0 0,-1 1 0 0 0,1-1 0 0 0,0 0 0 0 0,0 1 0 0 0,-1-1 0 0 0,1 0 0 0 0,0 0 0 0 0,4 1-1 0 0,47 10 177 0 0,-44-11-325 0 0,0 0 1 0 0,1-1-1 0 0,-1-1 1 0 0,0 0-1 0 0,0 0 1 0 0,11-3 0 0 0,-14 2-1094 0 0,0 0 1 0 0,0 0 0 0 0,-1 0-1 0 0,1-1 1 0 0,-1 0 0 0 0,7-4-1 0 0,0-2-4324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5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10154 0 0,'-2'8'1229'0'0,"0"-1"0"0"0,0 1-1 0 0,0-1 1 0 0,1 1 0 0 0,0 8 0 0 0,3 72-633 0 0,0-63-8 0 0,8 76-208 0 0,3-51-1784 0 0,-10-44 321 0 0,0 0 0 0 0,0 1-1 0 0,0-1 1 0 0,9 11 0 0 0,-12-16 830 0 0,0-1 0 0 0,1 1 1 0 0,-1 0-1 0 0,1-1 0 0 0,0 1 1 0 0,-1 0-1 0 0,1-1 1 0 0,-1 1-1 0 0,1-1 0 0 0,0 1 1 0 0,-1-1-1 0 0,1 1 0 0 0,0-1 1 0 0,0 0-1 0 0,-1 1 1 0 0,1-1-1 0 0,0 0 0 0 0,0 1 1 0 0,0-1-1 0 0,0 0 0 0 0,-1 0 1 0 0,1 0-1 0 0,0 0 0 0 0,0 0 1 0 0,0 0-1 0 0,0 0 1 0 0,-1 0-1 0 0,1 0 0 0 0,1-1 1 0 0,4-3-2952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6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17 4009 0 0,'0'-1'354'0'0,"0"0"-1"0"0,-1 0 1 0 0,1 0 0 0 0,-1-1 0 0 0,1 1 0 0 0,-1 0-1 0 0,1 0 1 0 0,-1 1 0 0 0,0-1 0 0 0,1 0 0 0 0,-1 0-1 0 0,0 0 1 0 0,0 0 0 0 0,0 0 0 0 0,-1 0 0 0 0,1 1-205 0 0,1 0 1 0 0,0 0 0 0 0,-1 0 0 0 0,1 1 0 0 0,0-1 0 0 0,-1 0 0 0 0,1 0 0 0 0,0 1 0 0 0,-1-1 0 0 0,1 0 0 0 0,0 1 0 0 0,0-1 0 0 0,-1 0 0 0 0,1 1 0 0 0,0-1 0 0 0,0 0 0 0 0,0 1 0 0 0,-1-1 0 0 0,1 0 0 0 0,0 1 0 0 0,0-1 0 0 0,0 1 0 0 0,0-1 0 0 0,0 0 0 0 0,0 1 0 0 0,0-1 0 0 0,0 1 0 0 0,0-1 0 0 0,-3 47 3600 0 0,3-40-4023 0 0,0 2 329 0 0,1 0 1 0 0,-1 0 0 0 0,1 0-1 0 0,1 0 1 0 0,0 0 0 0 0,0-1-1 0 0,1 1 1 0 0,0 0 0 0 0,0-1-1 0 0,1 0 1 0 0,0 0-1 0 0,7 10 1 0 0,-8-13-85 0 0,1 0 0 0 0,0-1-1 0 0,0 1 1 0 0,0-1 0 0 0,1 0-1 0 0,-1 0 1 0 0,1-1 0 0 0,0 1 0 0 0,0-1-1 0 0,0 0 1 0 0,0-1 0 0 0,1 1-1 0 0,-1-1 1 0 0,1 0 0 0 0,0 0 0 0 0,-1-1-1 0 0,1 0 1 0 0,0 0 0 0 0,11 1-1 0 0,-13-2-332 0 0,0-1 1 0 0,1 1-1 0 0,-1-1 0 0 0,0 0 0 0 0,0 0 0 0 0,0 0 0 0 0,0-1 0 0 0,5-2 0 0 0,-9 4 164 0 0,1 0 1 0 0,0-1-1 0 0,-1 1 1 0 0,1-1-1 0 0,-1 1 1 0 0,1 0-1 0 0,0-1 1 0 0,-1 1-1 0 0,1-1 0 0 0,-1 1 1 0 0,1-1-1 0 0,-1 1 1 0 0,0-1-1 0 0,1 0 1 0 0,-1 1-1 0 0,0-1 1 0 0,1 0-1 0 0,-1 1 1 0 0,0-1-1 0 0,0 0 1 0 0,1 0-1 0 0,-1 0-55 0 0,-1 0-1 0 0,1 0 1 0 0,0 0-1 0 0,-1 0 1 0 0,1 0-1 0 0,-1 1 1 0 0,1-1-1 0 0,-1 0 1 0 0,1 0-1 0 0,-1 1 1 0 0,1-1-1 0 0,-1 0 1 0 0,0 1-1 0 0,1-1 1 0 0,-1 0-1 0 0,0 1 1 0 0,0-1 0 0 0,1 1-1 0 0,-1-1 1 0 0,0 1-1 0 0,-2-1 1 0 0,-6-3-2880 0 0</inkml:trace>
  <inkml:trace contextRef="#ctx0" brushRef="#br0" timeOffset="1">38 234 6593 0 0,'-2'2'568'0'0,"1"1"0"0"0,0-1-1 0 0,0 1 1 0 0,0 0 0 0 0,1-1-1 0 0,-1 1 1 0 0,0 0-1 0 0,1 0 1 0 0,0 0 0 0 0,0-1-1 0 0,0 4 1 0 0,0-3-324 0 0,1-1 0 0 0,-1 0 0 0 0,1 0 0 0 0,-1 0 0 0 0,1 0 0 0 0,0 0 0 0 0,0 0-1 0 0,0 0 1 0 0,0 0 0 0 0,0-1 0 0 0,0 1 0 0 0,2 2 0 0 0,1-1-150 0 0,0 1-1 0 0,0-1 0 0 0,0 0 0 0 0,0 0 1 0 0,0-1-1 0 0,1 0 0 0 0,-1 1 1 0 0,1-1-1 0 0,-1-1 0 0 0,1 1 1 0 0,0-1-1 0 0,5 2 0 0 0,-2-2-176 0 0,0 0 0 0 0,-1 0-1 0 0,1-1 1 0 0,0 0 0 0 0,-1 0-1 0 0,1-1 1 0 0,14-3 0 0 0,-18 3-213 0 0,0 0 1 0 0,0 0 0 0 0,0 0 0 0 0,-1-1 0 0 0,1 0 0 0 0,0 0 0 0 0,-1 0 0 0 0,0 0 0 0 0,1-1-1 0 0,3-2 1 0 0,-8 3-1529 0 0,-8 4 1310 0 0,-11 8 953 0 0,17-6-285 0 0,0 0-1 0 0,0 0 0 0 0,1 0 1 0 0,-1 0-1 0 0,1 0 1 0 0,0 1-1 0 0,0-1 0 0 0,0 1 1 0 0,0-1-1 0 0,1 1 1 0 0,0 0-1 0 0,0 0 0 0 0,0-1 1 0 0,1 1-1 0 0,0 0 1 0 0,0 0-1 0 0,0 0 0 0 0,0 0 1 0 0,1 0-1 0 0,-1-1 1 0 0,1 1-1 0 0,1 0 0 0 0,-1 0 1 0 0,1-1-1 0 0,3 9 1 0 0,-2-8-185 0 0,-1 0 0 0 0,1-1 0 0 0,0 1 1 0 0,1 0-1 0 0,-1-1 0 0 0,1 0 0 0 0,0 0 1 0 0,0 0-1 0 0,8 7 0 0 0,-8-9-230 0 0,0 0-1 0 0,0 1 1 0 0,0-1 0 0 0,0-1-1 0 0,0 1 1 0 0,0 0-1 0 0,1-1 1 0 0,-1 0 0 0 0,0 0-1 0 0,1-1 1 0 0,-1 1-1 0 0,1-1 1 0 0,4 0 0 0 0,-3 0-505 0 0,0-1 1 0 0,-1 1 0 0 0,1-1-1 0 0,-1-1 1 0 0,1 1-1 0 0,-1-1 1 0 0,1 0 0 0 0,4-3-1 0 0,6-5-2752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6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10722 0 0,'36'21'3396'0'0,"-29"-16"-3299"0"0,1-1 1 0 0,0 0-1 0 0,1 0 1 0 0,-1-1-1 0 0,0 0 1 0 0,1-1 0 0 0,0 1-1 0 0,0-2 1 0 0,0 1-1 0 0,-1-1 1 0 0,1-1-1 0 0,11 0 1 0 0,-20 1-89 0 0,1-1 0 0 0,-1 0-1 0 0,1 0 1 0 0,-1 0 0 0 0,1 0 0 0 0,-1 0 0 0 0,1 0 0 0 0,-1 0-1 0 0,0-1 1 0 0,1 1 0 0 0,-1 0 0 0 0,1 0 0 0 0,-1 0 0 0 0,1 0-1 0 0,-1-1 1 0 0,0 1 0 0 0,1 0 0 0 0,-1 0 0 0 0,1-1 0 0 0,-1 1 0 0 0,0 0-1 0 0,1 0 1 0 0,-1-1 0 0 0,0 1 0 0 0,1-1 0 0 0,-1 1 0 0 0,0 0-1 0 0,0-1 1 0 0,1 1 0 0 0,-1-1 0 0 0,0 1 0 0 0,0 0 0 0 0,0-1-1 0 0,0 1 1 0 0,0-1 0 0 0,1 1 0 0 0,-1-1 0 0 0,0 1 0 0 0,0-1-1 0 0,0 1 1 0 0,0 0 0 0 0,0-1 0 0 0,-1 0 0 0 0,1 0-7 0 0,-1 0 0 0 0,1 1 0 0 0,-1-1 0 0 0,1 0 1 0 0,-1 0-1 0 0,0 1 0 0 0,0-1 0 0 0,1 1 0 0 0,-1-1 1 0 0,0 1-1 0 0,0-1 0 0 0,0 1 0 0 0,1-1 0 0 0,-1 1 1 0 0,0-1-1 0 0,0 1 0 0 0,0 0 0 0 0,0 0 0 0 0,0 0 1 0 0,-1-1-1 0 0,-3 1-5 0 0,1 0 0 0 0,-1 0 1 0 0,0 0-1 0 0,1 0 0 0 0,-1 1 1 0 0,1 0-1 0 0,-1 0 0 0 0,1 0 0 0 0,-1 0 1 0 0,1 1-1 0 0,0 0 0 0 0,-1 0 1 0 0,1 0-1 0 0,0 0 0 0 0,0 1 1 0 0,1-1-1 0 0,-1 1 0 0 0,0 0 0 0 0,1 0 1 0 0,0 1-1 0 0,-1-1 0 0 0,2 1 1 0 0,-1-1-1 0 0,0 1 0 0 0,1 0 1 0 0,-1 0-1 0 0,1 0 0 0 0,0 1 1 0 0,0-1-1 0 0,1 0 0 0 0,-1 1 0 0 0,1-1 1 0 0,0 1-1 0 0,0-1 0 0 0,1 1 1 0 0,0-1-1 0 0,-1 1 0 0 0,1 0 1 0 0,1-1-1 0 0,-1 1 0 0 0,1 0 0 0 0,-1-1 1 0 0,1 1-1 0 0,1-1 0 0 0,2 8 1 0 0,2 2 41 0 0,0-1 0 0 0,1 0 1 0 0,0-1-1 0 0,1 1 1 0 0,0-1-1 0 0,1-1 0 0 0,11 11 1 0 0,-16-17-99 0 0,0-1 1 0 0,1 0-1 0 0,-1-1 1 0 0,1 1 0 0 0,0-1-1 0 0,0 0 1 0 0,1 0-1 0 0,-1-1 1 0 0,6 2-1 0 0,-8-3-79 0 0,1 0 0 0 0,-1 0 0 0 0,0-1 0 0 0,1 1-1 0 0,-1-1 1 0 0,0 0 0 0 0,1 0 0 0 0,-1 0 0 0 0,0-1 0 0 0,0 1-1 0 0,1-1 1 0 0,-1 0 0 0 0,0 0 0 0 0,0 0 0 0 0,0 0-1 0 0,1 0 1 0 0,1-3 0 0 0,-3 4-121 0 0,0-1-1 0 0,-1 0 1 0 0,1 0-1 0 0,-1 0 1 0 0,1-1-1 0 0,-1 1 1 0 0,0 0-1 0 0,1-1 1 0 0,-1 1-1 0 0,0 0 1 0 0,0-1 0 0 0,0 0-1 0 0,0 1 1 0 0,0-1-1 0 0,0 1 1 0 0,-1-1-1 0 0,1 0 1 0 0,0 0-1 0 0,-1 1 1 0 0,0-1-1 0 0,1-3 1 0 0,-1 1-14 0 0,0 0 0 0 0,0 1 1 0 0,-1-1-1 0 0,1 0 0 0 0,-1 0 0 0 0,0 1 1 0 0,0-1-1 0 0,0 0 0 0 0,-1 1 0 0 0,-1-4 1 0 0,-3-4 100 0 0,0 1 1 0 0,-1-1 0 0 0,0 2-1 0 0,-1-1 1 0 0,-14-13-1 0 0,16 16 552 0 0,-20-16 1694 0 0,7 16 4017 0 0,61 22-4273 0 0,-36-16-1837 0 0,-1 1 0 0 0,1-1 0 0 0,-1 0 0 0 0,1 0 0 0 0,-1-1 0 0 0,1 1 0 0 0,-1-1 0 0 0,0-1 0 0 0,0 1 0 0 0,0-1 0 0 0,0 0 0 0 0,0 0 0 0 0,0 0 0 0 0,-1 0 0 0 0,1-1 0 0 0,-1 0 0 0 0,0 0 0 0 0,-1 0 0 0 0,1 0 0 0 0,-1-1 0 0 0,1 0 0 0 0,-1 1 0 0 0,0-1 0 0 0,-1 0 0 0 0,0 0 0 0 0,1-1 0 0 0,-2 1 0 0 0,1 0 0 0 0,0-1 0 0 0,-1 1 0 0 0,0-1 0 0 0,-1 0 0 0 0,1-8 0 0 0,-5 51 6807 0 0,0 16-5740 0 0,10 37-675 0 0,-4-81-1096 0 0,-1 0 0 0 0,1 0 0 0 0,1 0-1 0 0,-1-1 1 0 0,2 1 0 0 0,-1-1 0 0 0,9 15-1 0 0,-11-22 480 0 0,-1 0 0 0 0,0-1 0 0 0,1 1 0 0 0,-1-1-1 0 0,1 1 1 0 0,-1 0 0 0 0,1-1 0 0 0,-1 1 0 0 0,1-1-1 0 0,0 1 1 0 0,-1-1 0 0 0,1 0 0 0 0,-1 1 0 0 0,1-1 0 0 0,0 1-1 0 0,0-1 1 0 0,-1 0 0 0 0,1 0 0 0 0,0 1 0 0 0,-1-1-1 0 0,1 0 1 0 0,0 0 0 0 0,0 0 0 0 0,-1 0 0 0 0,1 0 0 0 0,0 0-1 0 0,0 0 1 0 0,-1 0 0 0 0,1 0 0 0 0,0 0 0 0 0,0-1-1 0 0,-1 1 1 0 0,1 0 0 0 0,0 0 0 0 0,-1-1 0 0 0,1 1 0 0 0,0 0-1 0 0,-1-1 1 0 0,1 1 0 0 0,1-1 0 0 0,8-2-3176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6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5953 0 0,'8'-28'10818'0'0,"-8"28"-10744"0"0,1 18 1960 0 0,7 141 1117 0 0,6-80-4595 0 0,10-4-4388 0 0,-16-60-1311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7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 5801 0 0,'-1'-1'121'0'0,"0"1"-1"0"0,0 0 1 0 0,0 0-1 0 0,0 0 1 0 0,0 0-1 0 0,1 0 1 0 0,-1-1-1 0 0,0 1 1 0 0,0 1-1 0 0,0-1 1 0 0,0 0-1 0 0,0 0 1 0 0,0 0-1 0 0,1 0 1 0 0,-1 1-1 0 0,0-1 1 0 0,0 0 0 0 0,0 1-1 0 0,1-1 1 0 0,-1 1-1 0 0,0-1 1 0 0,0 1-1 0 0,1-1 1 0 0,-1 1-1 0 0,0-1 1 0 0,1 1-1 0 0,-2 1 1 0 0,1 0-20 0 0,0 0 1 0 0,1 0-1 0 0,-1 0 1 0 0,0 0-1 0 0,1 0 1 0 0,-1 0-1 0 0,1 0 1 0 0,0 0-1 0 0,0 0 1 0 0,-1 0-1 0 0,2 3 1 0 0,0 8 133 0 0,1 0-1 0 0,0-1 1 0 0,5 14 0 0 0,-1-5-42 0 0,1 1 0 0 0,1-1 0 0 0,2 0 0 0 0,-1 0 0 0 0,2-1 0 0 0,1-1 0 0 0,1 0 0 0 0,0-1 0 0 0,1 0 0 0 0,31 30 0 0 0,-43-46-98 0 0,0-1 1 0 0,0 1-1 0 0,0 0 0 0 0,0-1 1 0 0,0 1-1 0 0,0-1 0 0 0,0 0 0 0 0,0 0 1 0 0,0 0-1 0 0,1 0 0 0 0,-1 0 0 0 0,1 0 1 0 0,-1-1-1 0 0,0 1 0 0 0,1-1 0 0 0,-1 1 1 0 0,1-1-1 0 0,-1 0 0 0 0,1 0 0 0 0,-1 0 1 0 0,1 0-1 0 0,-1-1 0 0 0,1 1 0 0 0,4-2 1 0 0,-5 0-23 0 0,1 0 1 0 0,-1 0-1 0 0,0 0 1 0 0,0 0-1 0 0,0 0 1 0 0,0 0-1 0 0,0 0 1 0 0,0-1-1 0 0,0 1 1 0 0,-1-1-1 0 0,0 0 1 0 0,1 1-1 0 0,-1-1 1 0 0,0 0-1 0 0,0 0 1 0 0,0 0-1 0 0,-1 1 1 0 0,1-1-1 0 0,-1 0 1 0 0,1-5-1 0 0,1-16 77 0 0,0 0 0 0 0,-2 0 0 0 0,-3-28 0 0 0,2 44-177 0 0,0 0 0 0 0,0 0 0 0 0,-1 0 0 0 0,0 0 0 0 0,0 0 0 0 0,-1 0 0 0 0,0 1 0 0 0,0-1 0 0 0,-1 1-1 0 0,0-1 1 0 0,-1 1 0 0 0,-9-11 0 0 0,12 15-161 0 0,-1 1-1 0 0,1 0 0 0 0,-1 0 1 0 0,1 1-1 0 0,-1-1 0 0 0,0 1 1 0 0,0-1-1 0 0,0 1 1 0 0,0 0-1 0 0,0 0 0 0 0,0 0 1 0 0,0 0-1 0 0,0 1 1 0 0,0-1-1 0 0,0 1 0 0 0,0 0 1 0 0,-1 0-1 0 0,1 0 0 0 0,0 0 1 0 0,0 0-1 0 0,0 1 1 0 0,0 0-1 0 0,-1-1 0 0 0,1 1 1 0 0,0 0-1 0 0,0 1 1 0 0,1-1-1 0 0,-6 3 0 0 0,-8 5-1238 0 0,1 1-1 0 0,0 0 0 0 0,-27 25 0 0 0,11-9 4279 0 0,31-26-2628 0 0,1 1 0 0 0,-1 0 0 0 0,0-1 0 0 0,0 1 0 0 0,0-1 0 0 0,1 1 0 0 0,-1-1 0 0 0,0 1 0 0 0,1-1 0 0 0,-1 1 0 0 0,0-1 0 0 0,1 1 0 0 0,-1-1 0 0 0,0 0 0 0 0,1 1 0 0 0,-1-1 0 0 0,1 0 0 0 0,-1 1 0 0 0,1-1 0 0 0,-1 0 0 0 0,1 1 0 0 0,-1-1 0 0 0,1 0 0 0 0,-1 0 0 0 0,1 0 0 0 0,0 1 0 0 0,-1-1 0 0 0,2 0 0 0 0,19 9 437 0 0,118 38-686 0 0,-91-35-2918 0 0,-1-4-3466 0 0,-47-8 6308 0 0,1 0 1 0 0,0 0-1 0 0,-1 0 1 0 0,1 0-1 0 0,0 0 1 0 0,-1 1-1 0 0,1-1 1 0 0,0 0-1 0 0,0-1 1 0 0,-1 1-1 0 0,1 0 1 0 0,0 0-1 0 0,-1 0 1 0 0,1 0 0 0 0,0 0-1 0 0,-1-1 1 0 0,1 1-1 0 0,0 0 1 0 0,-1-1-1 0 0,1 1 1 0 0,-1 0-1 0 0,1-1 1 0 0,-1 1-1 0 0,1-1 1 0 0,-1 1-1 0 0,1-1 1 0 0,-1 1 0 0 0,1-1-1 0 0,-1 1 1 0 0,1-1-1 0 0,0 0 1 0 0,0-2-223 0 0,9-4-2087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8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5345 0 0,'-6'8'5687'0'0,"4"5"-3291"0"0,5 19-1867 0 0,-2-24 28 0 0,13 107 88 0 0,-13-114-636 0 0,-1-1 0 0 0,0 0 1 0 0,1 0-1 0 0,-1 1 0 0 0,1-1 0 0 0,-1 0 0 0 0,0 1 0 0 0,1-1 0 0 0,-1 0 0 0 0,1 0 1 0 0,-1 0-1 0 0,1 0 0 0 0,-1 1 0 0 0,1-1 0 0 0,-1 0 0 0 0,1 0 0 0 0,-1 0 0 0 0,1 0 1 0 0,-1 0-1 0 0,1 0 0 0 0,-1 0 0 0 0,1 0 0 0 0,-1 0 0 0 0,1-1 0 0 0,-1 1 0 0 0,1 0 0 0 0,-1 0 1 0 0,1-1-1 0 0,25-6-27 0 0,-9 2 13 0 0,21 5-277 0 0,-23 1-2694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8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6017 0 0,'-2'7'670'0'0,"-1"0"-1"0"0,1-1 1 0 0,1 1-1 0 0,-1 1 0 0 0,1-1 1 0 0,0 0-1 0 0,1 0 1 0 0,0 0-1 0 0,0 1 1 0 0,0-1-1 0 0,1 0 0 0 0,0 0 1 0 0,3 11-1 0 0,-2-14-558 0 0,-1 0-1 0 0,1 0 1 0 0,0 0-1 0 0,1 0 1 0 0,-1-1-1 0 0,1 1 0 0 0,-1-1 1 0 0,1 1-1 0 0,0-1 1 0 0,0 0-1 0 0,0 0 1 0 0,1-1-1 0 0,-1 1 0 0 0,1-1 1 0 0,0 1-1 0 0,-1-1 1 0 0,1 0-1 0 0,0 0 1 0 0,0-1-1 0 0,0 1 1 0 0,1-1-1 0 0,-1 0 0 0 0,8 1 1 0 0,-4-1-303 0 0,0 0 0 0 0,1-1 0 0 0,-1 0 0 0 0,1 0-1 0 0,-1-1 1 0 0,1 0 0 0 0,-1 0 0 0 0,11-4 0 0 0,-11 2-1430 0 0,0 0 0 0 0,1 0 0 0 0,-1-1 1 0 0,11-7-1 0 0,-2 0-3795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50 9138 0 0,'0'0'69'0'0,"0"-1"1"0"0,0 1-1 0 0,0 0 1 0 0,0-1 0 0 0,0 1-1 0 0,0 0 1 0 0,0-1-1 0 0,0 1 1 0 0,1 0-1 0 0,-1-1 1 0 0,0 1-1 0 0,0 0 1 0 0,0-1-1 0 0,0 1 1 0 0,0 0-1 0 0,1-1 1 0 0,-1 1-1 0 0,0 0 1 0 0,0-1-1 0 0,0 1 1 0 0,1 0-1 0 0,-1 0 1 0 0,0-1-1 0 0,0 1 1 0 0,1 0-1 0 0,-1 0 1 0 0,0 0-1 0 0,1-1 1 0 0,-1 1-1 0 0,0 0 1 0 0,1 0-1 0 0,-1 0 1 0 0,0 0-1 0 0,1 0 1 0 0,-1 0-1 0 0,0 0 1 0 0,1 0-1 0 0,-1 0 1 0 0,0 0-1 0 0,1 0 1 0 0,-1 0-1 0 0,1 0 1 0 0,-1 0-1 0 0,1 0 1 0 0,24 1 1287 0 0,-16-1-709 0 0,-4 0-401 0 0,1 0-86 0 0,-1 0 0 0 0,0 0-1 0 0,1-1 1 0 0,-1 0 0 0 0,0 1-1 0 0,0-2 1 0 0,0 1-1 0 0,0-1 1 0 0,5-2 0 0 0,-9 4-138 0 0,-1-1 0 0 0,0 1 0 0 0,0 0 1 0 0,0-1-1 0 0,0 1 0 0 0,0-1 0 0 0,0 1 1 0 0,0-1-1 0 0,0 1 0 0 0,0 0 0 0 0,0-1 1 0 0,0 1-1 0 0,0-1 0 0 0,0 1 0 0 0,0 0 1 0 0,0-1-1 0 0,0 1 0 0 0,-1 0 0 0 0,1-1 0 0 0,0 1 1 0 0,0-1-1 0 0,0 1 0 0 0,-1 0 0 0 0,1-1 1 0 0,0 1-1 0 0,0 0 0 0 0,-1 0 0 0 0,1-1 1 0 0,0 1-1 0 0,-1 0 0 0 0,1 0 0 0 0,0-1 1 0 0,-1 1-1 0 0,1 0 0 0 0,0 0 0 0 0,-1 0 0 0 0,1-1 1 0 0,-1 1-1 0 0,1 0 0 0 0,0 0 0 0 0,-1 0 1 0 0,1 0-1 0 0,-1 0 0 0 0,-19-9-165 0 0,14 7 79 0 0,0 1 0 0 0,0-1 1 0 0,0 1-1 0 0,0 0 0 0 0,0 0 0 0 0,0 1 0 0 0,0 0 1 0 0,0 0-1 0 0,0 0 0 0 0,0 1 0 0 0,0 0 0 0 0,0 0 1 0 0,-6 2-1 0 0,9-2 71 0 0,1 0 0 0 0,-1 1 0 0 0,0-1 0 0 0,1 1 0 0 0,0-1 0 0 0,-1 1 0 0 0,1 0 0 0 0,0 0 0 0 0,0 0 0 0 0,0 0 0 0 0,0 0-1 0 0,0 0 1 0 0,1 0 0 0 0,-1 1 0 0 0,1-1 0 0 0,-1 1 0 0 0,1-1 0 0 0,0 1 0 0 0,0 0 0 0 0,0-1 0 0 0,0 1 0 0 0,1 0 0 0 0,-1 0 0 0 0,1-1 0 0 0,-1 1 0 0 0,1 0 0 0 0,0 0 0 0 0,0 0 0 0 0,1 4 0 0 0,0 5 39 0 0,1-1 1 0 0,1 1-1 0 0,-1-1 1 0 0,2 0-1 0 0,0 0 1 0 0,0 0 0 0 0,1-1-1 0 0,0 1 1 0 0,1-1-1 0 0,0 0 1 0 0,14 16-1 0 0,-17-22-17 0 0,0 0 0 0 0,1 0 1 0 0,0-1-1 0 0,0 0 0 0 0,0 0 0 0 0,0 0 0 0 0,1 0 0 0 0,-1 0 1 0 0,1-1-1 0 0,-1 0 0 0 0,1 0 0 0 0,8 2 0 0 0,-9-3-36 0 0,0-1 0 0 0,0 0 0 0 0,0 0 0 0 0,0 0 0 0 0,0 0 1 0 0,0 0-1 0 0,0-1 0 0 0,0 0 0 0 0,0 0 0 0 0,0 0 0 0 0,0 0 0 0 0,0-1 0 0 0,-1 1 0 0 0,1-1 0 0 0,0 0 0 0 0,-1 0 0 0 0,0-1 0 0 0,4-2 0 0 0,-7 5-48 0 0,0 0 0 0 0,1 0 0 0 0,-1 0 0 0 0,0 0 0 0 0,0 0 0 0 0,1 0 0 0 0,-1 0 0 0 0,0 0 0 0 0,0 0 0 0 0,0 0 0 0 0,1-1 0 0 0,-1 1 0 0 0,0 0 0 0 0,0 0 0 0 0,0 0 0 0 0,1 0 0 0 0,-1 0 0 0 0,0-1 0 0 0,0 1 0 0 0,0 0 0 0 0,0 0 0 0 0,0 0 0 0 0,1-1 0 0 0,-1 1 0 0 0,0 0 0 0 0,0 0 0 0 0,0-1 0 0 0,0 1 0 0 0,0 0 0 0 0,0 0 0 0 0,0-1 0 0 0,0 1-1 0 0,0 0 1 0 0,0 0 0 0 0,0 0 0 0 0,0-1 0 0 0,0 1 0 0 0,0 0 0 0 0,0 0 0 0 0,0-1 0 0 0,0 1 0 0 0,0 0 0 0 0,0 0 0 0 0,0-1 0 0 0,0 1 0 0 0,-1 0 0 0 0,-13-2-2542 0 0,-19 7-1259 0 0,-42 21-533 0 0,39-7 5133 0 0,8 6 3507 0 0,27-24-3979 0 0,0 0 1 0 0,1 0-1 0 0,-1 0 1 0 0,0 0-1 0 0,0 1 1 0 0,1-1-1 0 0,-1 0 1 0 0,1 0-1 0 0,-1 1 1 0 0,1-1-1 0 0,-1 0 1 0 0,1 1-1 0 0,0-1 1 0 0,0 0-1 0 0,-1 1 1 0 0,1-1-1 0 0,0 0 1 0 0,0 1-1 0 0,1-1 1 0 0,-1 0-1 0 0,0 3 1 0 0,1-2-109 0 0,0 0 0 0 0,0-1 0 0 0,0 1 0 0 0,0 0 0 0 0,0 0 0 0 0,0-1 0 0 0,1 1 0 0 0,-1-1 0 0 0,0 1-1 0 0,1-1 1 0 0,0 0 0 0 0,-1 1 0 0 0,3 0 0 0 0,0 1-86 0 0,1-1-1 0 0,-1 1 1 0 0,1-1-1 0 0,0 0 1 0 0,0 0-1 0 0,0-1 1 0 0,0 1-1 0 0,0-1 1 0 0,0 0-1 0 0,8 0 1 0 0,8-3-413 0 0,0 0 1 0 0,39-10 0 0 0,6-6-9339 0 0,-50 13 4649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9:20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4889 0 0,'-15'96'12339'0'0,"15"-86"-12203"0"0,0 0 1 0 0,1 1 0 0 0,1-1-1 0 0,-1 0 1 0 0,2 0 0 0 0,-1 0-1 0 0,8 16 1 0 0,1 10-1906 0 0,-6-21 432 0 0,-2-9 325 0 0,-1 0 0 0 0,0-1 1 0 0,-1 1-1 0 0,1 0 0 0 0,0 10 1 0 0,-10-15-2129 0 0,10 4-985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9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10 11474 0 0,'0'0'164'0'0,"0"-1"0"0"0,0 1-1 0 0,0 0 1 0 0,0-1 0 0 0,0 1-1 0 0,0 0 1 0 0,0-1 0 0 0,0 1-1 0 0,0 0 1 0 0,0-1 0 0 0,0 1-1 0 0,0 0 1 0 0,-1 0 0 0 0,1-1-1 0 0,0 1 1 0 0,0 0 0 0 0,0-1-1 0 0,0 1 1 0 0,-1 0 0 0 0,1-1-1 0 0,0 1 1 0 0,0 0 0 0 0,0 0-1 0 0,-1 0 1 0 0,1-1 0 0 0,0 1-1 0 0,0 0 1 0 0,-1 0 0 0 0,1 0-1 0 0,0-1 1 0 0,-1 1 0 0 0,1 0-1 0 0,0 0 1 0 0,-1 0 0 0 0,1 0-1 0 0,0 0 1 0 0,-1 0-1 0 0,1 0 1 0 0,0 0 0 0 0,-1 0-1 0 0,1 0 1 0 0,0 0 0 0 0,-1 0-1 0 0,1 0 1 0 0,0 0 0 0 0,-1 0-1 0 0,1 0 1 0 0,0 0 0 0 0,-1 0-1 0 0,1 0 1 0 0,0 0 0 0 0,0 0-1 0 0,-1 1 1 0 0,-15 22 2152 0 0,-6 36-2283 0 0,22-59-16 0 0,-10 29-86 0 0,-23 76-99 0 0,21-34-2860 0 0,12-71 2783 0 0,0 0 123 0 0,1-1-1 0 0,-1 1 0 0 0,0 0 1 0 0,0 0-1 0 0,0 0 0 0 0,0 0 1 0 0,1 0-1 0 0,-1 0 0 0 0,0 0 1 0 0,0 0-1 0 0,0 0 0 0 0,1 0 1 0 0,-1 0-1 0 0,0 0 1 0 0,0 0-1 0 0,0 0 0 0 0,1 0 1 0 0,-1 0-1 0 0,0 0 0 0 0,0 0 1 0 0,0 0-1 0 0,1 0 0 0 0,-1 0 1 0 0,0 0-1 0 0,0 0 0 0 0,0 0 1 0 0,0 0-1 0 0,1 0 1 0 0,-1 0-1 0 0,0 0 0 0 0,0 1 1 0 0,0-1-1 0 0,0 0 0 0 0,1 0-122 0 0,-1 0 122 0 0,0 0 1 0 0,0 1-1 0 0,0-1 0 0 0,0 0 1 0 0,0 0-1 0 0,0 0 1 0 0,0 0-1 0 0,0 1 0 0 0,1-1 1 0 0,-1 0-1 0 0,0 0 0 0 0,0 0 1 0 0,0 1-1 0 0,19-29-364 0 0,-1 2 1340 0 0,-16 25-773 0 0,-1-1-1 0 0,0 1 1 0 0,1 0 0 0 0,-1 0 0 0 0,1 0 0 0 0,-1 0 0 0 0,1 0 0 0 0,-1 0 0 0 0,1 1 0 0 0,0-1 0 0 0,-1 1 0 0 0,1-1 0 0 0,0 1 0 0 0,0-1 0 0 0,-1 1 0 0 0,1 0 0 0 0,0 0 0 0 0,0 0 0 0 0,-1 0 0 0 0,1 0 0 0 0,0 0 0 0 0,0 0 0 0 0,-1 1 0 0 0,1-1 0 0 0,0 1 0 0 0,2 0 0 0 0,2 3 65 0 0,0-1 0 0 0,0 1 0 0 0,0 0 0 0 0,-1 0 1 0 0,9 9-1 0 0,18 12-67 0 0,-32-25-176 0 0,1 1 0 0 0,-1-1-1 0 0,0 0 1 0 0,1 0-1 0 0,-1 0 1 0 0,1 0 0 0 0,-1 1-1 0 0,1-1 1 0 0,-1 0 0 0 0,0 0-1 0 0,1 0 1 0 0,-1 0 0 0 0,1 0-1 0 0,-1 0 1 0 0,1 0 0 0 0,-1 0-1 0 0,1 0 1 0 0,-1 0 0 0 0,1 0-1 0 0,-1-1 1 0 0,1 1 0 0 0,-1 0-1 0 0,0 0 1 0 0,1 0 0 0 0,-1-1-1 0 0,1 1 1 0 0,-1 0 0 0 0,0 0-1 0 0,1-1 1 0 0,-1 1 0 0 0,0 0-1 0 0,1-1 1 0 0,-1 1 0 0 0,0 0-1 0 0,1-1 1 0 0,-1 1-1 0 0,1-1 1 0 0,5-18-5430 0 0,-5 13 4143 0 0,3-4-2539 0 0</inkml:trace>
  <inkml:trace contextRef="#ctx0" brushRef="#br0" timeOffset="1">190 123 5265 0 0,'1'-29'11266'0'0,"3"43"-8470"0"0,12 85-404 0 0,8 32-4084 0 0,-19-113-2007 0 0,1 0 0 0 0,13 29 0 0 0,-12-33-2150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0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 6809 0 0,'-10'0'1178'0'0,"-1"2"-1"0"0,1 0 0 0 0,-1 0 0 0 0,1 0 1 0 0,0 2-1 0 0,-13 5 0 0 0,21-8-1095 0 0,0 0 1 0 0,0 1-1 0 0,0-1 0 0 0,0 1 0 0 0,0 0 1 0 0,0-1-1 0 0,0 1 0 0 0,0 0 1 0 0,1 0-1 0 0,-1 0 0 0 0,1 1 0 0 0,-1-1 1 0 0,1 0-1 0 0,0 1 0 0 0,0-1 1 0 0,0 0-1 0 0,0 1 0 0 0,1-1 1 0 0,-1 1-1 0 0,0 0 0 0 0,1-1 0 0 0,0 1 1 0 0,0-1-1 0 0,0 1 0 0 0,0 0 1 0 0,0-1-1 0 0,0 1 0 0 0,1-1 1 0 0,-1 1-1 0 0,2 4 0 0 0,1 4-117 0 0,1-1-1 0 0,0 1 1 0 0,1 0-1 0 0,0-1 1 0 0,1 0-1 0 0,0-1 1 0 0,0 1-1 0 0,1-1 1 0 0,1 0 0 0 0,-1 0-1 0 0,1-1 1 0 0,1 0-1 0 0,-1-1 1 0 0,1 0-1 0 0,1 0 1 0 0,10 5-1 0 0,-18-11-10 0 0,0 0 0 0 0,0 0 0 0 0,1 0 0 0 0,-1 0 0 0 0,0-1 0 0 0,1 1 0 0 0,-1-1 0 0 0,1 1 0 0 0,-1-1 0 0 0,1 0 0 0 0,-1 0 0 0 0,1 0 0 0 0,-1-1 0 0 0,1 1 0 0 0,-1 0 0 0 0,0-1 0 0 0,1 0 0 0 0,-1 1 0 0 0,0-1 0 0 0,1 0 0 0 0,-1 0 0 0 0,0 0 0 0 0,0-1 0 0 0,2-1 0 0 0,-1 1 59 0 0,0-1 1 0 0,-1 1 0 0 0,1-1-1 0 0,-1 0 1 0 0,0 0 0 0 0,0 0-1 0 0,0 0 1 0 0,0-1-1 0 0,-1 1 1 0 0,1 0 0 0 0,-1-1-1 0 0,0 1 1 0 0,0-1 0 0 0,1-6-1 0 0,-1 6-51 0 0,-1 0-1 0 0,1 1 1 0 0,-1-1-1 0 0,0 0 1 0 0,0 0-1 0 0,-1 0 1 0 0,1 0-1 0 0,-1 0 1 0 0,0 0-1 0 0,0 0 1 0 0,0 1-1 0 0,0-1 1 0 0,-1 0-1 0 0,-2-3 1 0 0,3 5-114 0 0,-1-1 0 0 0,0 1 0 0 0,1 0 0 0 0,-1 0 0 0 0,0 0 0 0 0,0 0 0 0 0,0 1 0 0 0,0-1 0 0 0,-1 1 0 0 0,1-1 0 0 0,0 1 0 0 0,-1 0 0 0 0,1-1 1 0 0,-1 1-1 0 0,1 1 0 0 0,-1-1 0 0 0,0 0 0 0 0,1 1 0 0 0,-1-1 0 0 0,0 1 0 0 0,0 0 0 0 0,-3 0 0 0 0,-4 0-798 0 0,1 1 0 0 0,-1 0 0 0 0,1 1 1 0 0,-1 0-1 0 0,1 1 0 0 0,0 0 0 0 0,-11 5 0 0 0,10-4 977 0 0,1 0-1 0 0,0 1 1 0 0,0 1-1 0 0,1-1 1 0 0,0 1-1 0 0,0 1 1 0 0,0-1-1 0 0,0 1 1 0 0,1 1 0 0 0,1-1-1 0 0,-9 12 1 0 0,14-17 214 0 0,0-1-1 0 0,1 1 1 0 0,-1-1 0 0 0,0 1 0 0 0,1-1 0 0 0,-1 1 0 0 0,1 0 0 0 0,-1-1 0 0 0,1 1 0 0 0,0-1 0 0 0,0 1 0 0 0,0 0-1 0 0,0-1 1 0 0,0 1 0 0 0,0 0 0 0 0,0-1 0 0 0,0 1 0 0 0,1 0 0 0 0,-1-1 0 0 0,1 3 0 0 0,1-1 23 0 0,0 0-1 0 0,-1 0 1 0 0,1 0 0 0 0,0 0 0 0 0,0-1 0 0 0,1 1 0 0 0,-1-1 0 0 0,0 1 0 0 0,6 2 0 0 0,5 5 119 0 0,1-2-1 0 0,1 0 1 0 0,21 9 0 0 0,-23-11-176 0 0,13 7-93 0 0,-11-5-280 0 0,0-1-1 0 0,0 0 1 0 0,1-1-1 0 0,-1 0 1 0 0,2-2 0 0 0,-1 0-1 0 0,30 4 1 0 0,-45-8 159 0 0,-1 0 1 0 0,0 0 0 0 0,1 0-1 0 0,-1 0 1 0 0,1 0 0 0 0,-1 0-1 0 0,0 0 1 0 0,1 0-1 0 0,-1 0 1 0 0,0 0 0 0 0,1 0-1 0 0,-1 0 1 0 0,0 0 0 0 0,1 0-1 0 0,-1 0 1 0 0,0-1-1 0 0,1 1 1 0 0,-1 0 0 0 0,0 0-1 0 0,1 0 1 0 0,-1-1 0 0 0,0 1-1 0 0,0 0 1 0 0,1 0-1 0 0,-1-1 1 0 0,0 1 0 0 0,0 0-1 0 0,1 0 1 0 0,-1-1 0 0 0,0 1-1 0 0,0 0 1 0 0,0-1-1 0 0,1 0 1 0 0,-6-11-53 0 0,-17-9 503 0 0,21 20-346 0 0,-1 0 1 0 0,0 1-1 0 0,1-1 1 0 0,-1 0-1 0 0,0 1 1 0 0,1-1-1 0 0,-1 1 0 0 0,0-1 1 0 0,0 1-1 0 0,1 0 1 0 0,-1 0-1 0 0,0 0 1 0 0,0 0-1 0 0,1 0 1 0 0,-1 0-1 0 0,0 1 1 0 0,0-1-1 0 0,1 0 0 0 0,-1 1 1 0 0,0-1-1 0 0,1 1 1 0 0,-1 0-1 0 0,0 0 1 0 0,-1 1-1 0 0,0 0-1 0 0,1 0-1 0 0,0 0 1 0 0,0 1-1 0 0,0-1 1 0 0,0 1-1 0 0,0 0 1 0 0,1 0-1 0 0,-1-1 1 0 0,1 1-1 0 0,0 0 1 0 0,-1 0-1 0 0,0 5 1 0 0,0 3-120 0 0,-1 1 1 0 0,1 0-1 0 0,1 0 1 0 0,1 0-1 0 0,-1 0 0 0 0,3 15 1 0 0,-1-18-596 0 0,1 0-1 0 0,1 0 1 0 0,-1 0-1 0 0,6 10 1 0 0,-8-17 307 0 0,1 0-1 0 0,0 0 1 0 0,0 0 0 0 0,0-1-1 0 0,0 1 1 0 0,1 0 0 0 0,-1-1-1 0 0,0 1 1 0 0,1-1 0 0 0,-1 1-1 0 0,4 1 1 0 0,-5-3 128 0 0,1 0-1 0 0,0 1 1 0 0,0-1-1 0 0,-1 0 0 0 0,1 0 1 0 0,0 1-1 0 0,0-1 1 0 0,0 0-1 0 0,-1 0 1 0 0,1 0-1 0 0,0 0 1 0 0,0 0-1 0 0,0-1 1 0 0,0 1-1 0 0,-1 0 1 0 0,1 0-1 0 0,0 0 1 0 0,0-1-1 0 0,-1 1 1 0 0,1 0-1 0 0,0-1 1 0 0,0 1-1 0 0,-1-1 1 0 0,1 1-1 0 0,0-1 1 0 0,-1 1-1 0 0,1-1 1 0 0,-1 1-1 0 0,2-2 1 0 0,8-9-2737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0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6657 0 0,'-1'1'2377'0'0,"1"4"-113"0"0,-1 3-319 0 0,1 5-385 0 0,0 3-448 0 0,0 5-407 0 0,0 4-289 0 0,0 2-160 0 0,0 1-152 0 0,2 0-104 0 0,1-1-208 0 0,1-2-400 0 0,2-3-569 0 0,1-4-711 0 0,0-4-769 0 0,0-4-399 0 0,1-4-2209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0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43 8810 0 0,'-1'-1'249'0'0,"1"-1"-1"0"0,-1 0 1 0 0,1 1 0 0 0,-1-1-1 0 0,1 0 1 0 0,0 1 0 0 0,-1-1 0 0 0,1 0-1 0 0,0 1 1 0 0,0-1 0 0 0,0 0-1 0 0,1 0 1 0 0,-1 1 0 0 0,0-1 0 0 0,1 0-1 0 0,-1 1 1 0 0,1-1 0 0 0,-1 1-1 0 0,2-3 1 0 0,-1 4-182 0 0,-1-1-1 0 0,1 0 0 0 0,0 1 1 0 0,0-1-1 0 0,0 0 0 0 0,0 1 1 0 0,0-1-1 0 0,0 1 1 0 0,0 0-1 0 0,0-1 0 0 0,0 1 1 0 0,0 0-1 0 0,0-1 1 0 0,0 1-1 0 0,0 0 0 0 0,0 0 1 0 0,0 0-1 0 0,0 0 0 0 0,1 0 1 0 0,-1 0-1 0 0,0 0 1 0 0,1 1-1 0 0,3 0-61 0 0,1 1 1 0 0,-1-1-1 0 0,0 1 1 0 0,1 0-1 0 0,-1 1 1 0 0,0-1-1 0 0,0 1 1 0 0,-1 0-1 0 0,1 0 1 0 0,4 5-1 0 0,-1-1-464 0 0,-1 1 0 0 0,1 0-1 0 0,7 12 1 0 0,-13-17-53 0 0,0 0 1 0 0,0 1-1 0 0,0 0 1 0 0,0-1-1 0 0,-1 1 1 0 0,0 0 0 0 0,1 5-1 0 0,-1-9 442 0 0,-1 0 0 0 0,0 1 1 0 0,0-1-1 0 0,0 0 0 0 0,0 1 0 0 0,0-1 0 0 0,0 0 0 0 0,0 1 1 0 0,0-1-1 0 0,0 1 0 0 0,0-1 0 0 0,0 0 0 0 0,0 1 1 0 0,0-1-1 0 0,0 0 0 0 0,0 1 0 0 0,0-1 0 0 0,0 0 0 0 0,-1 1 1 0 0,1-1-1 0 0,0 0 0 0 0,0 0 0 0 0,0 1 0 0 0,0-1 0 0 0,-1 0 1 0 0,1 1-1 0 0,0-1 0 0 0,0 0 0 0 0,-1 0 0 0 0,1 0 1 0 0,0 1-1 0 0,0-1 0 0 0,-1 0 0 0 0,1 0 0 0 0,0 0 0 0 0,-1 0 1 0 0,1 1-1 0 0,0-1 0 0 0,-1 0 0 0 0,1 0 0 0 0,0 0 1 0 0,-1 0-1 0 0,1 0 0 0 0,0 0 0 0 0,-1 0 0 0 0,1 0 0 0 0,0 0 1 0 0,-1 0-1 0 0,1 0 0 0 0,-1 0 0 0 0,-6 1-1181 0 0,1 9-2083 0 0</inkml:trace>
  <inkml:trace contextRef="#ctx0" brushRef="#br0" timeOffset="1">0 198 8850 0 0,'7'4'367'0'0,"0"0"0"0"0,0-1 0 0 0,0 1 0 0 0,1-2 0 0 0,-1 1 0 0 0,1-1-1 0 0,10 2 1 0 0,-12-3-329 0 0,1 0 0 0 0,-1 1 0 0 0,0-1-1 0 0,0 1 1 0 0,0 0 0 0 0,0 1 0 0 0,0 0-1 0 0,-1 0 1 0 0,1 0 0 0 0,-1 0-1 0 0,0 1 1 0 0,6 5 0 0 0,-10-7-3 0 0,0 0 0 0 0,0 0 1 0 0,0 0-1 0 0,0 0 0 0 0,0 0 1 0 0,-1 1-1 0 0,1-1 0 0 0,-1 0 0 0 0,1 1 1 0 0,-1-1-1 0 0,0 0 0 0 0,0 1 0 0 0,0-1 1 0 0,0 0-1 0 0,0 1 0 0 0,-1-1 1 0 0,1 0-1 0 0,-1 0 0 0 0,1 1 0 0 0,-1-1 1 0 0,0 0-1 0 0,0 0 0 0 0,0 0 0 0 0,0 0 1 0 0,0 0-1 0 0,-1 0 0 0 0,1 0 0 0 0,-3 3 1 0 0,0 1-289 0 0,0-1 1 0 0,-1 1-1 0 0,0-1 1 0 0,0 0-1 0 0,0 0 1 0 0,0-1-1 0 0,-1 0 1 0 0,-8 6-1 0 0,-8-5 690 0 0,22-7-7 0 0,14-2-334 0 0,34-11-273 0 0,-41 12 346 0 0,-1 0 1 0 0,1 0 0 0 0,0 1 0 0 0,1 0 0 0 0,-1 1 0 0 0,0-1 0 0 0,1 1 0 0 0,-1 1 0 0 0,1-1 0 0 0,-1 1 0 0 0,0 0 0 0 0,1 1 0 0 0,13 3 0 0 0,-1-1-5114 0 0,-20-4 4690 0 0,1 1-1 0 0,-1-1 0 0 0,1 1 0 0 0,-1-1 0 0 0,1 1 0 0 0,-1-1 0 0 0,1 1 1 0 0,-1-1-1 0 0,1 0 0 0 0,-1 1 0 0 0,0-1 0 0 0,1 0 0 0 0,-1 1 0 0 0,0-1 1 0 0,0 0-1 0 0,1 1 0 0 0,-1-1 0 0 0,0 0 0 0 0,0 0 0 0 0,0 0 0 0 0,4-7-2856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1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4921 0 0,'1'-13'11194'0'0,"2"26"-7287"0"0,1 26-2735 0 0,-6 15-702 0 0,1 72-509 0 0,3-104-3932 0 0,7 39 0 0 0,-5-48-538 0 0,0-4-1584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1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6361 0 0,'0'-2'315'0'0,"0"1"0"0"0,1 0 0 0 0,-1-1 0 0 0,1 1-1 0 0,-1 0 1 0 0,1 0 0 0 0,-1 0 0 0 0,1-1 0 0 0,0 1 0 0 0,0 0-1 0 0,-1 0 1 0 0,1 0 0 0 0,0 0 0 0 0,0 0 0 0 0,0 0 0 0 0,0 0-1 0 0,0 1 1 0 0,0-1 0 0 0,0 0 0 0 0,1 1 0 0 0,-1-1-1 0 0,0 0 1 0 0,0 1 0 0 0,0-1 0 0 0,1 1 0 0 0,1-1 0 0 0,37-12 2405 0 0,-35 11-2613 0 0,0 1 0 0 0,-1 1 0 0 0,1-1 0 0 0,0 1 0 0 0,-1-1 0 0 0,1 2-1 0 0,0-1 1 0 0,-1 0 0 0 0,1 1 0 0 0,0 0 0 0 0,-1 0 0 0 0,1 0 0 0 0,-1 0-1 0 0,1 1 1 0 0,-1 0 0 0 0,8 4 0 0 0,-8-3-42 0 0,0 1 0 0 0,0-1-1 0 0,0 1 1 0 0,-1 0 0 0 0,0 0 0 0 0,0 0-1 0 0,0 0 1 0 0,0 0 0 0 0,-1 1 0 0 0,1-1-1 0 0,-1 1 1 0 0,0 0 0 0 0,-1-1 0 0 0,1 1-1 0 0,0 6 1 0 0,6 27-272 0 0,2 52 0 0 0,-2-19-3873 0 0,5-1-5188 0 0,-7-50 4691 0 0</inkml:trace>
  <inkml:trace contextRef="#ctx0" brushRef="#br0" timeOffset="1">283 102 12323 0 0,'8'29'5911'0'0,"-6"39"-3871"0"0,0-12-1586 0 0,1-31-2021 0 0,10 41 0 0 0,6-8-7905 0 0,-12-44 4071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2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26 6993 0 0,'-1'-1'444'0'0,"-1"0"0"0"0,1 0-1 0 0,-1 0 1 0 0,0 0-1 0 0,1 1 1 0 0,-1-1-1 0 0,0 1 1 0 0,0-1 0 0 0,0 1-1 0 0,1 0 1 0 0,-1-1-1 0 0,0 1 1 0 0,0 0-1 0 0,0 0 1 0 0,0 0 0 0 0,1 1-1 0 0,-1-1 1 0 0,0 0-1 0 0,-2 1 1 0 0,3 0-258 0 0,0 0 0 0 0,0 0 0 0 0,1 0 0 0 0,-1 1 0 0 0,0-1 0 0 0,0 0 1 0 0,0 0-1 0 0,1 1 0 0 0,-1-1 0 0 0,1 0 0 0 0,-1 1 0 0 0,1-1 0 0 0,0 0 0 0 0,-1 1 0 0 0,1-1 1 0 0,0 1-1 0 0,0-1 0 0 0,0 0 0 0 0,0 1 0 0 0,0-1 0 0 0,0 1 0 0 0,0-1 0 0 0,1 1 0 0 0,-1-1 1 0 0,0 0-1 0 0,2 2 0 0 0,1 14-42 0 0,2 1 1 0 0,0-1-1 0 0,1-1 0 0 0,10 19 1 0 0,-12-26-242 0 0,1-1 1 0 0,0 1-1 0 0,0-1 1 0 0,0 0-1 0 0,1-1 1 0 0,1 1-1 0 0,-1-1 1 0 0,1 0 0 0 0,9 7-1 0 0,-14-13 67 0 0,-1 0 0 0 0,0 0 0 0 0,1 0 0 0 0,-1 0 0 0 0,1 0 0 0 0,-1 0 0 0 0,1 0 0 0 0,0-1 0 0 0,-1 1 0 0 0,1 0 0 0 0,0-1 0 0 0,0 0 0 0 0,-1 1 0 0 0,1-1 0 0 0,0 0 0 0 0,0 0 0 0 0,-1 0 0 0 0,1 0 0 0 0,0 0 0 0 0,0 0 0 0 0,0 0-1 0 0,-1-1 1 0 0,1 1 0 0 0,0-1 0 0 0,-1 1 0 0 0,1-1 0 0 0,0 0 0 0 0,-1 0 0 0 0,1 0 0 0 0,-1 1 0 0 0,1-2 0 0 0,-1 1 0 0 0,1 0 0 0 0,-1 0 0 0 0,0 0 0 0 0,1-1 0 0 0,-1 1 0 0 0,0 0 0 0 0,0-1 0 0 0,0 1 0 0 0,1-3 0 0 0,1-2-172 0 0,-1 1-1 0 0,0-1 1 0 0,0 0 0 0 0,0 1-1 0 0,-1-1 1 0 0,1 0 0 0 0,-2 0 0 0 0,1 0-1 0 0,-1 0 1 0 0,1 0 0 0 0,-2-8-1 0 0,-1 6-27 0 0,1-1 0 0 0,-2 1 0 0 0,1 0 0 0 0,-1 0-1 0 0,0 0 1 0 0,-1 0 0 0 0,0 1 0 0 0,0-1 0 0 0,-1 1-1 0 0,0 0 1 0 0,0 1 0 0 0,0-1 0 0 0,-1 1 0 0 0,0 0-1 0 0,-1 0 1 0 0,1 0 0 0 0,-1 1 0 0 0,0 0 0 0 0,0 1-1 0 0,0 0 1 0 0,-1 0 0 0 0,-10-4 0 0 0,18 8 247 0 0,-1-1 0 0 0,1 1 1 0 0,-1 0-1 0 0,1 0 0 0 0,-1 0 1 0 0,1-1-1 0 0,-1 1 0 0 0,0 0 0 0 0,1 0 1 0 0,-1 0-1 0 0,1 0 0 0 0,-1 0 1 0 0,1 0-1 0 0,-1 0 0 0 0,1 0 0 0 0,-1 0 1 0 0,1 0-1 0 0,-1 1 0 0 0,0-1 1 0 0,1 0-1 0 0,-1 0 0 0 0,1 0 0 0 0,-1 1 1 0 0,1-1-1 0 0,0 0 0 0 0,-1 1 1 0 0,1-1-1 0 0,-1 0 0 0 0,1 1 0 0 0,-1-1 1 0 0,1 0-1 0 0,0 1 0 0 0,-1 0 0 0 0,1 0 46 0 0,0 0 0 0 0,-1 1 0 0 0,1-1 0 0 0,0 0-1 0 0,0 0 1 0 0,1 1 0 0 0,-1-1 0 0 0,0 0 0 0 0,0 1-1 0 0,0-1 1 0 0,1 0 0 0 0,-1 0 0 0 0,2 2 0 0 0,20 36 862 0 0,-19-36-1010 0 0,1 0 0 0 0,0 0 1 0 0,0 0-1 0 0,0 0 0 0 0,0-1 0 0 0,0 1 0 0 0,1-1 0 0 0,-1 0 0 0 0,1-1 0 0 0,-1 1 0 0 0,1-1 0 0 0,-1 0 0 0 0,10 2 0 0 0,0-2-1356 0 0,1 0 1 0 0,-1-1-1 0 0,21-1 0 0 0,-16-7-900 0 0,-19 8 2359 0 0,1 0-1 0 0,-1-1 1 0 0,1 1-1 0 0,-1 0 1 0 0,0 0 0 0 0,1-1-1 0 0,-1 1 1 0 0,0 0 0 0 0,1-1-1 0 0,-1 1 1 0 0,0 0 0 0 0,1-1-1 0 0,-1 1 1 0 0,0-1-1 0 0,0 1 1 0 0,1-1 0 0 0,-1 1-1 0 0,0 0 1 0 0,0-1 0 0 0,0 1-1 0 0,0-1 1 0 0,1 1-1 0 0,-1-1 1 0 0,0 1 0 0 0,0-1-1 0 0,0 1 1 0 0,0-1 0 0 0,0 1-1 0 0,0-1 1 0 0,0 1-1 0 0,-1-1 1 0 0,1 1 0 0 0,0-1-1 0 0,0 1 1 0 0,0-1 0 0 0,0 1-1 0 0,-1 0 1 0 0,1-2-1 0 0,-4 2 2779 0 0,1 8-1296 0 0,1 9 76 0 0,3 0-1183 0 0,-2-11-253 0 0,1 0 0 0 0,0 0-1 0 0,0-1 1 0 0,1 1 0 0 0,-1 0-1 0 0,1 0 1 0 0,1 0 0 0 0,-1 0-1 0 0,1 0 1 0 0,0-1 0 0 0,0 1-1 0 0,4 6 1 0 0,-5-12-134 0 0,0 1 1 0 0,0 0-1 0 0,0-1 0 0 0,-1 0 1 0 0,1 1-1 0 0,0-1 1 0 0,0 1-1 0 0,0-1 0 0 0,0 0 1 0 0,0 0-1 0 0,0 0 1 0 0,0 0-1 0 0,0 1 0 0 0,0-1 1 0 0,0-1-1 0 0,0 1 1 0 0,0 0-1 0 0,0 0 0 0 0,0 0 1 0 0,0 0-1 0 0,0-1 1 0 0,0 1-1 0 0,0 0 0 0 0,0-1 1 0 0,0 1-1 0 0,0-1 1 0 0,0 1-1 0 0,-1-1 0 0 0,1 1 1 0 0,1-2-1 0 0,30-23 346 0 0,-24 17-253 0 0,10-2 908 0 0,-10 9-1740 0 0,-10 9-2695 0 0,-9-1-2284 0 0,-14-5 3554 0 0,19-2 1664 0 0,-5 1-1256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2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4233 0 0,'-9'9'1075'0'0,"1"1"1"0"0,0 0-1 0 0,0 0 1 0 0,1 0 0 0 0,1 1-1 0 0,-1 0 1 0 0,-8 23-1 0 0,14-30-887 0 0,0 0-1 0 0,0 1 1 0 0,0-1 0 0 0,1 1-1 0 0,-1-1 1 0 0,1 1 0 0 0,0-1-1 0 0,1 1 1 0 0,-1-1 0 0 0,1 1-1 0 0,0-1 1 0 0,0 1-1 0 0,0-1 1 0 0,0 0 0 0 0,1 1-1 0 0,0-1 1 0 0,-1 0 0 0 0,2 0-1 0 0,-1 0 1 0 0,0-1 0 0 0,1 1-1 0 0,0 0 1 0 0,0-1 0 0 0,0 0-1 0 0,6 6 1 0 0,-2-3-324 0 0,0-1 0 0 0,1 1 0 0 0,0-1 0 0 0,0-1-1 0 0,0 1 1 0 0,0-1 0 0 0,1-1 0 0 0,9 3 0 0 0,-11-4-1121 0 0,0 0-1 0 0,1 0 1 0 0,-1-1-1 0 0,1 0 0 0 0,-1-1 1 0 0,9 0-1 0 0,-4-1-3909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3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13443 0 0,'5'27'3919'0'0,"12"16"-3408"0"0,-3-6-384 0 0,-7-15-189 0 0,-1 0 0 0 0,-1 0 0 0 0,-1 1 1 0 0,-1 0-1 0 0,0 25 0 0 0,-3-47 32 0 0,0-1 0 0 0,1 1 0 0 0,-1-1 0 0 0,0 1 0 0 0,0-1 0 0 0,0 1 0 0 0,0 0 0 0 0,0-1 0 0 0,0 1 0 0 0,0-1 0 0 0,0 1 0 0 0,-1 0 0 0 0,1-1 0 0 0,0 1 0 0 0,0-1 0 0 0,0 1 0 0 0,-1-1 0 0 0,1 1 0 0 0,0-1 0 0 0,0 1 0 0 0,-1-1-1 0 0,1 1 1 0 0,-1-1 0 0 0,1 1 0 0 0,0-1 0 0 0,-1 0 0 0 0,1 1 0 0 0,-2 0 0 0 0,-9-12-861 0 0,-8-26 279 0 0,9 10 891 0 0,-11-43 1 0 0,19 62-131 0 0,0 0 0 0 0,1 0 0 0 0,0-1 0 0 0,1 1 0 0 0,0-1 0 0 0,0 1 0 0 0,0 0 0 0 0,1-1 0 0 0,0 1 0 0 0,3-9 0 0 0,-4 16-133 0 0,0 0-1 0 0,1 0 1 0 0,-1 0-1 0 0,0 1 1 0 0,1-1-1 0 0,-1 0 1 0 0,1 0 0 0 0,-1 0-1 0 0,1 0 1 0 0,-1 0-1 0 0,1 0 1 0 0,-1 1-1 0 0,1-1 1 0 0,0 0 0 0 0,0 1-1 0 0,-1-1 1 0 0,1 0-1 0 0,0 1 1 0 0,0-1 0 0 0,0 1-1 0 0,0-1 1 0 0,-1 1-1 0 0,1-1 1 0 0,0 1-1 0 0,0 0 1 0 0,0-1 0 0 0,0 1-1 0 0,0 0 1 0 0,0 0-1 0 0,2 0 1 0 0,-1 0 7 0 0,1 1 0 0 0,0 0 1 0 0,-1-1-1 0 0,1 1 0 0 0,-1 0 1 0 0,0 0-1 0 0,1 1 0 0 0,-1-1 1 0 0,0 1-1 0 0,0-1 0 0 0,4 3 0 0 0,3 5 24 0 0,0 0-1 0 0,0 0 1 0 0,14 19-1 0 0,-20-24-88 0 0,0 0 0 0 0,-1 1 0 0 0,1-1-1 0 0,-1 0 1 0 0,0 1 0 0 0,0 0 0 0 0,0-1-1 0 0,-1 1 1 0 0,1 0 0 0 0,-1 0 0 0 0,0 0-1 0 0,-1 0 1 0 0,1 0 0 0 0,-1 0 0 0 0,0 0 0 0 0,0 0-1 0 0,-1 0 1 0 0,1 0 0 0 0,-1 0 0 0 0,0 0-1 0 0,-1 0 1 0 0,1 0 0 0 0,-1 0 0 0 0,0-1-1 0 0,0 1 1 0 0,0-1 0 0 0,-1 1 0 0 0,0-1 0 0 0,1 0-1 0 0,-2 0 1 0 0,1 0 0 0 0,0 0 0 0 0,-1-1-1 0 0,0 1 1 0 0,1-1 0 0 0,-1 0 0 0 0,-1 0-1 0 0,-4 2 1 0 0,14-2 18 0 0,-1-1 0 0 0,0 0 1 0 0,0 0-1 0 0,1-1 0 0 0,-1 1 0 0 0,1-1 0 0 0,6 1 0 0 0,-8-1 13 0 0,24 7-107 0 0,-16-4-118 0 0,1 0 0 0 0,0-1 1 0 0,0-1-1 0 0,1 0 0 0 0,-1 0 1 0 0,0-1-1 0 0,1-1 0 0 0,12 0 0 0 0,-24-1-26 0 0,0 1-1 0 0,1 0 0 0 0,-1-1 1 0 0,0 1-1 0 0,0-1 0 0 0,1 1 0 0 0,-1-1 1 0 0,0 0-1 0 0,0 1 0 0 0,0-1 0 0 0,0 0 1 0 0,0 0-1 0 0,0 0 0 0 0,0 0 1 0 0,0 0-1 0 0,0 0 0 0 0,0 0 0 0 0,0 0 1 0 0,-1 0-1 0 0,1 0 0 0 0,0-1 1 0 0,-1 1-1 0 0,1 0 0 0 0,-1 0 0 0 0,1-1 1 0 0,-1 1-1 0 0,0 0 0 0 0,0-1 0 0 0,1 1 1 0 0,-1 0-1 0 0,0-1 0 0 0,0 1 1 0 0,0-1-1 0 0,0 1 0 0 0,-1 0 0 0 0,1-1 1 0 0,-1-1-1 0 0,-1-11-2850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3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5305 0 0,'0'-1'330'0'0,"1"0"-1"0"0,0 0 1 0 0,0 0-1 0 0,0 0 1 0 0,0 0-1 0 0,0 1 1 0 0,0-1-1 0 0,0 0 1 0 0,0 0 0 0 0,0 1-1 0 0,1-1 1 0 0,-1 0-1 0 0,0 1 1 0 0,0-1-1 0 0,1 1 1 0 0,-1 0-1 0 0,3-1 1 0 0,30-5 202 0 0,-19 3-290 0 0,-14 3-387 0 0,1 0 0 0 0,0 0 0 0 0,0-1 0 0 0,0 1 1 0 0,-1-1-1 0 0,1 1 0 0 0,0-1 0 0 0,-1 0 0 0 0,1 1 1 0 0,0-1-1 0 0,-1 0 0 0 0,1 0 0 0 0,-1 0 0 0 0,0-1 1 0 0,1 1-1 0 0,-1 0 0 0 0,0 0 0 0 0,0-1 0 0 0,1 1 1 0 0,0-2-1 0 0,-1-1-97 0 0,-1 1-1 0 0,1 0 1 0 0,-1-1 0 0 0,1 1-1 0 0,-1-1 1 0 0,0 1 0 0 0,0 0 0 0 0,-1-1-1 0 0,0-3 1 0 0,1-1 630 0 0,0 2-798 0 0,2-8 8831 0 0,-3 23-5058 0 0,-7 99-213 0 0,3 1-6715 0 0,3-81 1122 0 0,-2-16-3771 0 0,-5-4 4427 0 0,8-7 2097 0 0,0-1 0 0 0,-1 1 0 0 0,1 0 0 0 0,0 0 0 0 0,0 0 1 0 0,0 0-1 0 0,0 0 0 0 0,0 0 0 0 0,0 1 0 0 0,1-1 0 0 0,-1 0 0 0 0,0 0 1 0 0,0 1-1 0 0,1-1 0 0 0,-1 2 0 0 0,-1 4-55 0 0,1 1-1 0 0,0-1 1 0 0,1 0 0 0 0,0 0 0 0 0,0 1-1 0 0,0-1 1 0 0,1 0 0 0 0,0 0 0 0 0,0 1-1 0 0,1-1 1 0 0,0 0 0 0 0,0 0 0 0 0,1-1-1 0 0,0 1 1 0 0,0 0 0 0 0,8 10 0 0 0,-8-12-455 0 0,0-2 1 0 0,0 1 0 0 0,0 0-1 0 0,1-1 1 0 0,-1 1 0 0 0,1-1 0 0 0,0 0-1 0 0,0 0 1 0 0,0 0 0 0 0,0-1 0 0 0,6 3-1 0 0,-6-4-363 0 0,0 1-1 0 0,0-1 1 0 0,0 0-1 0 0,0-1 1 0 0,0 1-1 0 0,0-1 1 0 0,0 1-1 0 0,0-1 1 0 0,0-1-1 0 0,0 1 1 0 0,0 0-1 0 0,0-1 1 0 0,0 0-1 0 0,7-2 1 0 0,7-3-3104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9:20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13851 0 0,'-1'1'142'0'0,"0"-1"-1"0"0,1 1 1 0 0,-1-1 0 0 0,1 0-1 0 0,-1 1 1 0 0,0-1 0 0 0,1 1-1 0 0,-1-1 1 0 0,1 1 0 0 0,-1 0-1 0 0,1-1 1 0 0,-1 1-1 0 0,1 0 1 0 0,0-1 0 0 0,-1 1-1 0 0,1 0 1 0 0,0-1 0 0 0,0 1-1 0 0,-1 0 1 0 0,1 0 0 0 0,0-1-1 0 0,0 1 1 0 0,0 0 0 0 0,0 0-1 0 0,0-1 1 0 0,0 1 0 0 0,0 1-1 0 0,-4 24 41 0 0,2-4-288 0 0,1 0 0 0 0,1-1 0 0 0,2 1 1 0 0,-1 0-1 0 0,2-1 0 0 0,1 0 0 0 0,1 1 1 0 0,1-1-1 0 0,0-1 0 0 0,19 40 1 0 0,-24-59 85 0 0,-1 0 1 0 0,1 0-1 0 0,0 1 1 0 0,-1-1 0 0 0,1 0-1 0 0,0 0 1 0 0,-1 0 0 0 0,1 0-1 0 0,0-1 1 0 0,0 1-1 0 0,0 0 1 0 0,0 0 0 0 0,0 0-1 0 0,0-1 1 0 0,0 1-1 0 0,0 0 1 0 0,0-1 0 0 0,2 2-1 0 0,-2-3 15 0 0,0 1-1 0 0,-1 0 0 0 0,1 0 1 0 0,0 0-1 0 0,-1-1 0 0 0,1 1 0 0 0,0 0 1 0 0,-1-1-1 0 0,1 1 0 0 0,-1 0 1 0 0,1-1-1 0 0,-1 1 0 0 0,1-1 1 0 0,-1 1-1 0 0,1-1 0 0 0,-1 1 1 0 0,1-1-1 0 0,-1 1 0 0 0,0-1 0 0 0,1 1 1 0 0,-1-1-1 0 0,0 0 0 0 0,0 1 1 0 0,1-2-1 0 0,2-7 17 0 0,0 0-1 0 0,0-1 1 0 0,1-15-1 0 0,-2 15 5 0 0,3-18 5 0 0,-4 17-42 0 0,0 0 0 0 0,2 0 0 0 0,-1 0 0 0 0,1 0 0 0 0,1 0 0 0 0,0 0 0 0 0,0 1 0 0 0,9-15-1 0 0,-12 25 29 0 0,-1-1-1 0 0,0 0 1 0 0,1 1-1 0 0,-1-1 1 0 0,0 1-1 0 0,1-1 1 0 0,-1 1-1 0 0,1 0 1 0 0,-1-1-1 0 0,1 1 1 0 0,-1-1-1 0 0,1 1 1 0 0,-1 0-1 0 0,1 0 1 0 0,-1-1-1 0 0,1 1 0 0 0,-1 0 1 0 0,1 0-1 0 0,0-1 1 0 0,-1 1-1 0 0,1 0 1 0 0,0 0-1 0 0,-1 0 1 0 0,1 0-1 0 0,-1 0 1 0 0,1 0-1 0 0,0 0 1 0 0,0 0-1 0 0,13 14 162 0 0,2 28 70 0 0,-15-39-227 0 0,4 19 652 0 0,-1 0 1 0 0,3 44-1 0 0,-2-10-724 0 0,6-3-3342 0 0,-4-37 82 0 0,-7-16 3142 0 0,0 1 0 0 0,0-1-1 0 0,0 0 1 0 0,0 1 0 0 0,1-1-1 0 0,-1 0 1 0 0,0 1 0 0 0,0-1-1 0 0,0 0 1 0 0,0 1-1 0 0,1-1 1 0 0,-1 0 0 0 0,0 0-1 0 0,0 1 1 0 0,1-1 0 0 0,-1 0-1 0 0,0 0 1 0 0,1 1-1 0 0,-1-1 1 0 0,0 0 0 0 0,1 0-1 0 0,-1 0 1 0 0,0 0 0 0 0,1 1-1 0 0,-1-1 1 0 0,0 0 0 0 0,1 0-1 0 0,-1 0 1 0 0,1 0-1 0 0,-1 0 1 0 0,0 0 0 0 0,1 0-1 0 0,-1 0 1 0 0,0 0 0 0 0,1 0-1 0 0,-1 0 1 0 0,1 0-1 0 0,-1 0 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3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5185 0 0,'0'-1'174'0'0,"0"0"1"0"0,0 1-1 0 0,0-1 1 0 0,0 0-1 0 0,1 0 0 0 0,-1 0 1 0 0,0 1-1 0 0,1-1 0 0 0,-1 0 1 0 0,1 0-1 0 0,-1 1 0 0 0,1-1 1 0 0,-1 0-1 0 0,1 1 1 0 0,-1-1-1 0 0,1 1 0 0 0,0-1 1 0 0,-1 1-1 0 0,1-1 0 0 0,0 1 1 0 0,0-1-1 0 0,-1 1 0 0 0,1 0 1 0 0,0-1-1 0 0,0 1 0 0 0,-1 0 1 0 0,1 0-1 0 0,0-1 1 0 0,0 1-1 0 0,0 0 0 0 0,0 0 1 0 0,-1 0-1 0 0,1 0 0 0 0,0 0 1 0 0,0 0-1 0 0,0 0 0 0 0,-1 1 1 0 0,1-1-1 0 0,0 0 1 0 0,0 0-1 0 0,0 1 0 0 0,1-1 1 0 0,36 12 1550 0 0,-37-11-1603 0 0,9 2 187 0 0,-1 2 0 0 0,0-1 0 0 0,1 1 0 0 0,-2 0 0 0 0,1 1 0 0 0,-1 0-1 0 0,0 1 1 0 0,0 0 0 0 0,-1 0 0 0 0,0 0 0 0 0,10 13 0 0 0,-14-16-295 0 0,-1 1-1 0 0,1-1 1 0 0,-1 1-1 0 0,0 0 1 0 0,0 0-1 0 0,-1-1 1 0 0,0 1-1 0 0,1 0 1 0 0,-1 0-1 0 0,-1 0 1 0 0,1 1-1 0 0,-1-1 1 0 0,0 0-1 0 0,0 0 1 0 0,-1 0-1 0 0,1 0 1 0 0,-1 0-1 0 0,0 0 1 0 0,0 0-1 0 0,-1 0 1 0 0,0 0-1 0 0,0 0 0 0 0,0-1 1 0 0,0 1-1 0 0,-4 4 1 0 0,-2 5-788 0 0,-2-2 0 0 0,0 1-1 0 0,0-1 1 0 0,-1-1 0 0 0,-21 18 0 0 0,40-32 669 0 0,1 0 0 0 0,-1 1 0 0 0,1-1 0 0 0,-1 2 0 0 0,1-1 0 0 0,10 1 1 0 0,-12 0 193 0 0,2 0 203 0 0,1 1 0 0 0,0 1 1 0 0,0 0-1 0 0,16 3 1 0 0,-16-2-300 0 0,1-1 1 0 0,-1 0-1 0 0,17 0 1 0 0,-26-1-128 0 0,-1 0 1 0 0,0 0 0 0 0,1 0-1 0 0,-1 0 1 0 0,0 0-1 0 0,1 0 1 0 0,-1 0 0 0 0,0 0-1 0 0,1 0 1 0 0,-1 0-1 0 0,0-1 1 0 0,1 1 0 0 0,-1 0-1 0 0,0 0 1 0 0,0 0-1 0 0,1 0 1 0 0,-1-1 0 0 0,0 1-1 0 0,1 0 1 0 0,-1 0-1 0 0,0-1 1 0 0,0 1 0 0 0,0 0-1 0 0,1 0 1 0 0,-1-1-1 0 0,0 1 1 0 0,0 0 0 0 0,0-1-1 0 0,0 1 1 0 0,0 0-1 0 0,1-1 1 0 0,-1 1 0 0 0,0 0-1 0 0,0-1 1 0 0,0 1 0 0 0,0 0-1 0 0,0-1 1 0 0,0 1-1 0 0,0 0 1 0 0,0-1 0 0 0,0 1-1 0 0,0 0 1 0 0,0-1-1 0 0,-1 1 1 0 0,1 0 0 0 0,0-1-1 0 0,-8-15-3791 0 0,7 14 3723 0 0,-4-10-2975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4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2689 0 0,'1'1'48'0'0,"0"0"0"0"0,0-1 0 0 0,0 1 0 0 0,0-1 0 0 0,0 1 0 0 0,1-1 0 0 0,-1 0 0 0 0,0 1 0 0 0,0-1 0 0 0,0 0 0 0 0,1 0 0 0 0,-1 0 0 0 0,0 0 0 0 0,0 0 0 0 0,0 0 0 0 0,1 0 0 0 0,-1 0 0 0 0,0 0 0 0 0,0-1 0 0 0,0 1 0 0 0,0 0 0 0 0,2-1 0 0 0,-2-1-8 0 0,1 0 1 0 0,0 0 0 0 0,-1-1 0 0 0,1 1-1 0 0,-1 0 1 0 0,1 0 0 0 0,-1-1 0 0 0,0 1 0 0 0,1-4-1 0 0,-1 4 9 0 0,2-4 397 0 0,-1-1 0 0 0,2 1 1 0 0,-1 0-1 0 0,1 1 0 0 0,0-1 0 0 0,0 1 1 0 0,1-1-1 0 0,-1 1 0 0 0,10-7 0 0 0,-12 2 3628 0 0,0-8-3897 0 0,-2 18-160 0 0,0 0 0 0 0,0-1-1 0 0,0 1 1 0 0,0 0-1 0 0,0 0 1 0 0,0 0 0 0 0,0-1-1 0 0,0 1 1 0 0,0 0 0 0 0,0 0-1 0 0,0 0 1 0 0,0-1-1 0 0,0 1 1 0 0,0 0 0 0 0,0 0-1 0 0,1 0 1 0 0,-1 0-1 0 0,0-1 1 0 0,0 1 0 0 0,0 0-1 0 0,0 0 1 0 0,0 0 0 0 0,1 0-1 0 0,-1 0 1 0 0,0-1-1 0 0,0 1 1 0 0,0 0 0 0 0,0 0-1 0 0,1 0 1 0 0,-1 0-1 0 0,0 0 1 0 0,0 0 0 0 0,0 0-1 0 0,1 0 1 0 0,-1 0 0 0 0,0 0-1 0 0,0 0 1 0 0,1 0-1 0 0,-1 0 1 0 0,0 0 0 0 0,0 0-1 0 0,0 0 1 0 0,1 0 0 0 0,-1 0-1 0 0,0 0 1 0 0,0 0-1 0 0,0 0 1 0 0,1 0 0 0 0,-1 0-1 0 0,0 0 1 0 0,0 0-1 0 0,0 1 1 0 0,0-1 0 0 0,1 0-1 0 0,1 4 543 0 0,0-1 0 0 0,-1 1-1 0 0,1-1 1 0 0,-1 1-1 0 0,0 0 1 0 0,0 0 0 0 0,0 0-1 0 0,-1 0 1 0 0,1 0-1 0 0,-1 4 1 0 0,2 5 58 0 0,13 111 235 0 0,2 8-4351 0 0,-12-115-552 0 0,0-8-1986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4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10266 0 0,'11'10'2673'0'0,"-2"-2"-777"0"0,1 3-608 0 0,-1-3-295 0 0,-6-5-361 0 0,2 1-360 0 0,-2-2-152 0 0,0 1-96 0 0,-1 0-136 0 0,-1-2-216 0 0,1 1-248 0 0,-1-1-184 0 0,1 0-225 0 0,0 1-231 0 0,1-2-656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45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55 110 3265 0 0,'-11'-10'1865'0'0,"-18"-18"4110"0"0,28 26-5364 0 0,-1 0 1 0 0,1 0-1 0 0,-1 1 1 0 0,1-1-1 0 0,0 0 1 0 0,0 0 0 0 0,0 0-1 0 0,0-1 1 0 0,0 1-1 0 0,0 0 1 0 0,1 0-1 0 0,-2-5 1 0 0,2 6-540 0 0,1 0 0 0 0,-1 0 0 0 0,1 0 0 0 0,-1 0 1 0 0,1 0-1 0 0,0 0 0 0 0,-1 1 0 0 0,1-1 0 0 0,0 0 1 0 0,0 0-1 0 0,-1 0 0 0 0,1 1 0 0 0,0-1 0 0 0,0 0 0 0 0,0 1 1 0 0,0-1-1 0 0,0 1 0 0 0,0-1 0 0 0,0 1 0 0 0,0 0 1 0 0,0-1-1 0 0,0 1 0 0 0,0 0 0 0 0,0 0 0 0 0,0-1 0 0 0,2 1 1 0 0,34-5-165 0 0,-33 5 187 0 0,31-2 28 0 0,-1 3 0 0 0,53 6-1 0 0,31 1-774 0 0,-103-8-938 0 0,0-1 0 0 0,1 0-1 0 0,-1-1 1 0 0,0-1 0 0 0,23-7 0 0 0,-17 0-3749 0 0,-13 4 1496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4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6041 0 0,'-1'0'339'0'0,"-1"0"0"0"0,1 0-1 0 0,0 1 1 0 0,0-1 0 0 0,0 0-1 0 0,-1 1 1 0 0,1-1 0 0 0,0 1-1 0 0,0 0 1 0 0,0-1 0 0 0,0 1-1 0 0,0 0 1 0 0,0-1 0 0 0,0 1-1 0 0,0 0 1 0 0,0 0 0 0 0,1 0-1 0 0,-1 0 1 0 0,0 0 0 0 0,0 0-1 0 0,1 0 1 0 0,-1 0 0 0 0,1 0-1 0 0,-1 0 1 0 0,1 0 0 0 0,-1 2-1 0 0,1-1-216 0 0,0 0-1 0 0,0 0 1 0 0,1 0-1 0 0,-1-1 1 0 0,1 1-1 0 0,0 0 1 0 0,-1 0-1 0 0,1-1 1 0 0,0 1-1 0 0,0 0 1 0 0,0-1-1 0 0,0 1 1 0 0,0-1-1 0 0,0 0 1 0 0,3 3-1 0 0,5 4-231 0 0,0 0 1 0 0,0 0-1 0 0,1-1 1 0 0,14 8-1 0 0,11 0 197 0 0,11 5 136 0 0,-43-18 6 0 0,0-1 0 0 0,-1 1 1 0 0,1 0-1 0 0,-1-1 0 0 0,1 1 0 0 0,-1 0 0 0 0,0 0 1 0 0,0 1-1 0 0,0-1 0 0 0,0 0 0 0 0,3 6 1 0 0,-4-5-76 0 0,0 0 0 0 0,0 0 0 0 0,-1 0 0 0 0,1 0 0 0 0,-1 0 0 0 0,0 0 0 0 0,0 0 0 0 0,0 0 1 0 0,0 0-1 0 0,0 0 0 0 0,-1 0 0 0 0,1 0 0 0 0,-1-1 0 0 0,0 1 0 0 0,0 0 0 0 0,0 0 1 0 0,0 0-1 0 0,-1-1 0 0 0,1 1 0 0 0,-1 0 0 0 0,1-1 0 0 0,-3 3 0 0 0,-2 3-33 0 0,0-1 0 0 0,-1 1-1 0 0,1-2 1 0 0,-1 1 0 0 0,-14 9-1 0 0,8-7 28 0 0,-1-2 0 0 0,0 1 0 0 0,-21 6 0 0 0,-20 11-61 0 0,54-25-177 0 0,0 1 1 0 0,0-1-1 0 0,0 1 0 0 0,0 0 0 0 0,0 0 0 0 0,0-1 1 0 0,0 1-1 0 0,0 0 0 0 0,1 0 0 0 0,-1 0 0 0 0,0 0 1 0 0,1 0-1 0 0,-1 0 0 0 0,0 0 0 0 0,1 0 0 0 0,-1 0 1 0 0,1 1-1 0 0,-1-1 0 0 0,1 0 0 0 0,0 0 0 0 0,0 0 1 0 0,-1 1-1 0 0,1-1 0 0 0,0 0 0 0 0,0 2 0 0 0,0-2-541 0 0,1 1 1 0 0,-1-1-1 0 0,0 1 0 0 0,1-1 0 0 0,-1 0 0 0 0,1 1 0 0 0,0-1 0 0 0,-1 1 0 0 0,1-1 0 0 0,0 0 0 0 0,0 1 0 0 0,0-1 0 0 0,0 0 0 0 0,0 0 0 0 0,0 0 0 0 0,0 0 0 0 0,0 0 0 0 0,0 0 0 0 0,3 2 0 0 0,4 1-5555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48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46 5297 0 0,'-3'-3'895'0'0,"-2"-3"781"0"0,0 1-1 0 0,-1 0 1 0 0,1 0 0 0 0,-1 1 0 0 0,0-1-1 0 0,-11-5 1 0 0,15 10-1572 0 0,1-1-1 0 0,-1 1 1 0 0,1-1-1 0 0,-1 1 1 0 0,1 0-1 0 0,-1 0 0 0 0,0 0 1 0 0,1 0-1 0 0,-1 0 1 0 0,0 0-1 0 0,1 0 1 0 0,-1 0-1 0 0,1 1 1 0 0,-1-1-1 0 0,0 1 1 0 0,1-1-1 0 0,-1 1 1 0 0,1 0-1 0 0,0-1 1 0 0,-1 1-1 0 0,1 0 1 0 0,-1 0-1 0 0,1 0 0 0 0,0 0 1 0 0,0 0-1 0 0,0 0 1 0 0,-1 0-1 0 0,1 1 1 0 0,0-1-1 0 0,0 0 1 0 0,1 1-1 0 0,-1-1 1 0 0,0 0-1 0 0,0 1 1 0 0,1-1-1 0 0,-1 1 1 0 0,0 1-1 0 0,0 2-126 0 0,0-1 1 0 0,0 0-1 0 0,0 0 0 0 0,0 1 1 0 0,1-1-1 0 0,0 1 0 0 0,0-1 0 0 0,0 0 1 0 0,0 1-1 0 0,1-1 0 0 0,-1 0 1 0 0,1 1-1 0 0,0-1 0 0 0,1 0 0 0 0,-1 0 1 0 0,1 0-1 0 0,2 5 0 0 0,4 8-41 0 0,1 0-1 0 0,16 23 0 0 0,-16-27 38 0 0,0-2-1 0 0,1 1 1 0 0,0-1-1 0 0,1 0 1 0 0,15 11-1 0 0,-22-19 18 0 0,-1 0 0 0 0,1 0 1 0 0,0-1-1 0 0,0 1 0 0 0,0-1 0 0 0,0 0 0 0 0,0 0 0 0 0,1 0 0 0 0,-1-1 0 0 0,1 0 0 0 0,-1 0 0 0 0,1 0 1 0 0,-1 0-1 0 0,1 0 0 0 0,0-1 0 0 0,-1 0 0 0 0,1 0 0 0 0,-1 0 0 0 0,1-1 0 0 0,0 0 0 0 0,4-1 0 0 0,-7 2 3 0 0,-1-1-1 0 0,1 1 1 0 0,-1-1-1 0 0,1 0 1 0 0,-1 0-1 0 0,1 1 1 0 0,-1-1-1 0 0,0 0 1 0 0,1 0-1 0 0,-1 0 1 0 0,0-1-1 0 0,0 1 0 0 0,0 0 1 0 0,0 0-1 0 0,0-1 1 0 0,0 1-1 0 0,0 0 1 0 0,0-1-1 0 0,-1 1 1 0 0,1-1-1 0 0,0 1 1 0 0,0-3-1 0 0,-1 1 3 0 0,0 0 0 0 0,0 1-1 0 0,0-1 1 0 0,0 0 0 0 0,0 0 0 0 0,-1 1 0 0 0,1-1-1 0 0,-1 0 1 0 0,0 1 0 0 0,0-1 0 0 0,0 0-1 0 0,-2-2 1 0 0,-1-3 44 0 0,0 1 0 0 0,-1 0 1 0 0,0 0-1 0 0,0 0 0 0 0,-1 0 0 0 0,0 1 0 0 0,-10-9 0 0 0,4 7 23 0 0,0 1-1 0 0,0 0 1 0 0,0 0-1 0 0,-23-8 0 0 0,30 13-94 0 0,1 1 0 0 0,-1-1 0 0 0,0 1 0 0 0,1 0-1 0 0,-1 0 1 0 0,0 0 0 0 0,0 1 0 0 0,0-1 0 0 0,0 1-1 0 0,0 1 1 0 0,0-1 0 0 0,0 1 0 0 0,0-1 0 0 0,0 1-1 0 0,1 1 1 0 0,-9 2 0 0 0,10-2-47 0 0,1 1-1 0 0,-1-1 1 0 0,1 0 0 0 0,0 1-1 0 0,0 0 1 0 0,0-1-1 0 0,0 1 1 0 0,0 0 0 0 0,1 0-1 0 0,0 0 1 0 0,-1 0-1 0 0,1 1 1 0 0,0-1 0 0 0,0 0-1 0 0,1 0 1 0 0,-1 1-1 0 0,1-1 1 0 0,-1 0 0 0 0,1 6-1 0 0,0 8-179 0 0,0-1 1 0 0,3 25-1 0 0,12 21-158 0 0,-10-43 708 0 0,0 0 0 0 0,3 22 0 0 0,-8-36-251 0 0,1 0 0 0 0,-1-1 0 0 0,0 1 1 0 0,0 0-1 0 0,-1-1 0 0 0,1 1 1 0 0,-1-1-1 0 0,0 1 0 0 0,0-1 0 0 0,-1 1 1 0 0,1-1-1 0 0,-1 1 0 0 0,-5 7 0 0 0,6-11-49 0 0,0 0 0 0 0,0 0 0 0 0,0 0 0 0 0,0 0 0 0 0,-1 0-1 0 0,1 0 1 0 0,0 0 0 0 0,-1 0 0 0 0,1 0 0 0 0,-1-1 0 0 0,1 1-1 0 0,-1 0 1 0 0,1-1 0 0 0,-1 0 0 0 0,1 1 0 0 0,-1-1 0 0 0,1 0 0 0 0,-1 0-1 0 0,0 1 1 0 0,1-1 0 0 0,-1-1 0 0 0,1 1 0 0 0,-1 0 0 0 0,0 0-1 0 0,1-1 1 0 0,-1 1 0 0 0,1 0 0 0 0,-1-1 0 0 0,1 0 0 0 0,-1 1-1 0 0,1-1 1 0 0,-1 0 0 0 0,1 0 0 0 0,0 0 0 0 0,-1 0 0 0 0,0-1-1 0 0,6 1-33 0 0,0 1 0 0 0,0-1 0 0 0,0 1 0 0 0,0 0 0 0 0,0 1 0 0 0,7 0 0 0 0,130 30-265 0 0,-86-18-1649 0 0,1-1-3935 0 0,-31-6-231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48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13075 0 0,'3'3'69'0'0,"0"1"1"0"0,0-1-1 0 0,1-1 0 0 0,-1 1 1 0 0,1 0-1 0 0,-1-1 0 0 0,1 0 1 0 0,0 0-1 0 0,0 0 0 0 0,0 0 1 0 0,6 1-1 0 0,52 10-446 0 0,-50-12 379 0 0,-1 1 1 0 0,1 1-1 0 0,0 0 0 0 0,11 5 1 0 0,-22-8 96 0 0,0 0 1 0 0,0 0-1 0 0,-1 1 1 0 0,1-1-1 0 0,0 0 1 0 0,0 1 0 0 0,0-1-1 0 0,0 1 1 0 0,-1-1-1 0 0,1 1 1 0 0,0 0 0 0 0,0-1-1 0 0,-1 1 1 0 0,1 0-1 0 0,0-1 1 0 0,-1 1-1 0 0,1 0 1 0 0,-1 0 0 0 0,1-1-1 0 0,-1 1 1 0 0,0 0-1 0 0,1 0 1 0 0,-1 0 0 0 0,0 0-1 0 0,1 0 1 0 0,-1 0-1 0 0,0 1 1 0 0,0 0-56 0 0,-1-1 0 0 0,1 1 1 0 0,-1-1-1 0 0,0 1 0 0 0,0-1 1 0 0,1 1-1 0 0,-1-1 0 0 0,0 0 1 0 0,0 0-1 0 0,0 1 0 0 0,-1-1 1 0 0,1 0-1 0 0,0 0 0 0 0,0 0 0 0 0,-2 1 1 0 0,-9 5-255 0 0,0 1 1 0 0,-26 9-1 0 0,32-14 289 0 0,0 0-123 0 0,0-1 89 0 0,1 1-1 0 0,-1-1 0 0 0,1 1 1 0 0,-1 0-1 0 0,1 1 1 0 0,-8 6-1 0 0,13-9-49 0 0,-1 0 0 0 0,0 0 0 0 0,0 0 0 0 0,1 0 0 0 0,-1 0 0 0 0,1 0 0 0 0,-1 0 0 0 0,1 1 0 0 0,-1-1 1 0 0,1 0-1 0 0,0 0 0 0 0,0 1 0 0 0,-1-1 0 0 0,1 0 0 0 0,0 0 0 0 0,0 1 0 0 0,0-1 0 0 0,0 0 0 0 0,1 0 0 0 0,-1 1 0 0 0,0-1 0 0 0,0 0 0 0 0,1 0 0 0 0,-1 0 0 0 0,1 1 0 0 0,-1-1 0 0 0,1 0 1 0 0,-1 0-1 0 0,1 0 0 0 0,0 0 0 0 0,0 0 0 0 0,-1 0 0 0 0,1 0 0 0 0,0 0 0 0 0,0 0 0 0 0,0 0 0 0 0,0-1 0 0 0,0 1 0 0 0,2 1 0 0 0,0 1-31 0 0,0-1 0 0 0,0 1 0 0 0,1 0 0 0 0,0-1 0 0 0,-1 0 0 0 0,1 0 0 0 0,0 0-1 0 0,0 0 1 0 0,0 0 0 0 0,0-1 0 0 0,1 0 0 0 0,-1 0 0 0 0,0 0 0 0 0,0 0 0 0 0,1-1 0 0 0,5 1 0 0 0,3-2-159 0 0,-1-1 0 0 0,1 0 1 0 0,-1 0-1 0 0,15-6 0 0 0,-16 5-646 0 0,0 0-1 0 0,0 0 1 0 0,1 1-1 0 0,-1 1 1 0 0,17-1-1 0 0,-28 2 762 0 0,0 0 1 0 0,1 0-1 0 0,-1 0 0 0 0,0-1 1 0 0,0 1-1 0 0,1 0 1 0 0,-1 0-1 0 0,0 0 0 0 0,1 0 1 0 0,-1 0-1 0 0,0 0 0 0 0,0 0 1 0 0,1 0-1 0 0,-1 0 0 0 0,0 0 1 0 0,1 0-1 0 0,-1 1 0 0 0,0-1 1 0 0,0 0-1 0 0,1 0 0 0 0,-1 0 1 0 0,0 0-1 0 0,0 0 0 0 0,1 0 1 0 0,-1 1-1 0 0,0-1 0 0 0,0 0 1 0 0,1 0-1 0 0,-1 0 0 0 0,0 1 1 0 0,0-1-1 0 0,0 0 0 0 0,0 0 1 0 0,1 1-1 0 0,-1-1 0 0 0,0 0 1 0 0,0 0-1 0 0,0 1 0 0 0,0-1 1 0 0,0 0-1 0 0,0 0 1 0 0,0 1-1 0 0,0-1 0 0 0,0 0 1 0 0,1 1-1 0 0,-1-1 0 0 0,0 0 1 0 0,-1 0-1 0 0,1 1 0 0 0,0-1 1 0 0,0 0-1 0 0,0 1 0 0 0,0-1 1 0 0,0 0-1 0 0,0 0 0 0 0,0 1 1 0 0,0-1-1 0 0,0 0 0 0 0,-1 0 1 0 0,1 1-1 0 0,0-1 0 0 0,0 0 1 0 0,-6 5-3057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4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6465 0 0,'-10'2'993'0'0,"1"1"0"0"0,0 0-1 0 0,-1 0 1 0 0,2 1 0 0 0,-12 7-1 0 0,18-11-925 0 0,1 1 0 0 0,-1 0 0 0 0,1 0 0 0 0,0 0 1 0 0,0 0-1 0 0,-1 0 0 0 0,1 0 0 0 0,0 1 0 0 0,0-1 0 0 0,0 0 0 0 0,0 0 0 0 0,0 1 0 0 0,1-1 0 0 0,-1 1 0 0 0,0-1 0 0 0,1 1 0 0 0,-1-1 1 0 0,1 1-1 0 0,-1-1 0 0 0,1 1 0 0 0,0-1 0 0 0,-1 1 0 0 0,1 0 0 0 0,0-1 0 0 0,0 1 0 0 0,0 0 0 0 0,0-1 0 0 0,1 1 0 0 0,-1-1 0 0 0,0 1 1 0 0,1-1-1 0 0,-1 1 0 0 0,1 0 0 0 0,0-1 0 0 0,-1 1 0 0 0,1-1 0 0 0,0 0 0 0 0,0 1 0 0 0,0-1 0 0 0,1 2 0 0 0,0 0-60 0 0,-1 0-1 0 0,1-1 0 0 0,0 1 1 0 0,0-1-1 0 0,1 1 0 0 0,-1-1 0 0 0,0 0 1 0 0,1 0-1 0 0,0 0 0 0 0,-1 0 1 0 0,1 0-1 0 0,0 0 0 0 0,0-1 1 0 0,0 1-1 0 0,0-1 0 0 0,0 0 1 0 0,0 0-1 0 0,0 0 0 0 0,0 0 1 0 0,6 0-1 0 0,-4-2 18 0 0,0 1 1 0 0,0-1-1 0 0,0 0 0 0 0,0 0 1 0 0,0-1-1 0 0,0 1 1 0 0,0-1-1 0 0,0 0 0 0 0,0-1 1 0 0,-1 1-1 0 0,1-1 0 0 0,4-4 1 0 0,8-5-166 0 0,14-10-757 0 0,-10 14 632 0 0,-23 9 533 0 0,0 1 0 0 0,1-1 0 0 0,-1 0-1 0 0,0 1 1 0 0,1-1 0 0 0,-1 1 0 0 0,1 0-1 0 0,0-1 1 0 0,0 1 0 0 0,-1 0-1 0 0,1 0 1 0 0,0-1 0 0 0,1 1 0 0 0,-2 3-1 0 0,-13 32 1228 0 0,13-23-1624 0 0,-1 1 0 0 0,2-1 0 0 0,0 15 0 0 0,4 9-2697 0 0,7-6-3551 0 0,-9-32 6281 0 0,-1 0 0 0 0,0 0 0 0 0,0 0 0 0 0,0 0 0 0 0,1 0 0 0 0,-1 0 0 0 0,0 0 0 0 0,0 0 0 0 0,0 0 0 0 0,1 0 0 0 0,-1 0 0 0 0,0 0 1 0 0,0 0-1 0 0,0 0 0 0 0,1 0 0 0 0,-1 0 0 0 0,0 0 0 0 0,0 0 0 0 0,0 0 0 0 0,0 0 0 0 0,1-1 0 0 0,-1 1 0 0 0,0 0 0 0 0,0 0 0 0 0,0 0 0 0 0,0 0 0 0 0,1 0 0 0 0,-1-1 0 0 0,0 1 0 0 0,0 0 0 0 0,0 0 0 0 0,0 0 0 0 0,0 0 0 0 0,0-1 0 0 0,0 1 0 0 0,1 0 0 0 0,-1 0 0 0 0,0 0 0 0 0,0-1 0 0 0,0 1 0 0 0,0 0 0 0 0,0 0 0 0 0,0 0 0 0 0,0-1 0 0 0,0 1 0 0 0,0 0 0 0 0,0 0 0 0 0,0 0 1 0 0,0-1-1 0 0,0 1 0 0 0,0 0 0 0 0,0 0 0 0 0,0 0 0 0 0,-1-1 0 0 0,5-13-874 0 0,0-5-1387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49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6161 0 0,'5'-8'2137'0'0,"0"4"7"0"0,0 3-359 0 0,-1 8-409 0 0,1 4-512 0 0,-2 4-376 0 0,1 4-192 0 0,-2 5-144 0 0,1 1-192 0 0,0 0-224 0 0,-1 1-264 0 0,1-4-304 0 0,-1-1-344 0 0,0-4-417 0 0,0-2-519 0 0,-1-5-73 0 0,1-3-2280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49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8690 0 0,'-5'2'355'0'0,"1"-1"0"0"0,0 1 0 0 0,0 0 0 0 0,0 0 1 0 0,-1 0-1 0 0,2 1 0 0 0,-1-1 0 0 0,0 1 0 0 0,0 0 0 0 0,1 0 0 0 0,0 0 1 0 0,0 0-1 0 0,0 1 0 0 0,0-1 0 0 0,0 1 0 0 0,0 0 0 0 0,-2 6 0 0 0,3-4-73 0 0,0 0-1 0 0,0 0 1 0 0,1 0-1 0 0,-1 0 1 0 0,2 0-1 0 0,-1 0 1 0 0,1 1-1 0 0,-1-1 1 0 0,2 0-1 0 0,-1 0 0 0 0,3 10 1 0 0,1 2-320 0 0,1 0 0 0 0,1 0 0 0 0,1-1 0 0 0,0 0 0 0 0,1 0 0 0 0,1 0 0 0 0,17 24 0 0 0,-20-33-144 0 0,1 0-1 0 0,-1-1 1 0 0,1 1 0 0 0,1-1 0 0 0,-1-1 0 0 0,1 1-1 0 0,0-1 1 0 0,16 8 0 0 0,-22-12 179 0 0,1-1 0 0 0,-1 0 0 0 0,1 0 0 0 0,-1 0 0 0 0,1 0 0 0 0,-1-1 0 0 0,1 1 0 0 0,0-1 0 0 0,0 1 0 0 0,-1-1 0 0 0,1 0 0 0 0,0 0 0 0 0,-1 0 0 0 0,1 0 0 0 0,0-1 0 0 0,-1 1-1 0 0,1-1 1 0 0,0 0 0 0 0,-1 0 0 0 0,1 1 0 0 0,-1-2 0 0 0,1 1 0 0 0,-1 0 0 0 0,1 0 0 0 0,-1-1 0 0 0,0 0 0 0 0,0 1 0 0 0,0-1 0 0 0,0 0 0 0 0,0 0 0 0 0,0 0 0 0 0,0 0 0 0 0,-1 0 0 0 0,1 0 0 0 0,-1-1 0 0 0,0 1 0 0 0,2-4 0 0 0,0 0-104 0 0,0 0 1 0 0,-1 0 0 0 0,1 0-1 0 0,-2 0 1 0 0,1 0 0 0 0,0-1-1 0 0,-1 1 1 0 0,-1-1 0 0 0,1 1-1 0 0,-1-1 1 0 0,0 1 0 0 0,0-1-1 0 0,-1 1 1 0 0,0-1 0 0 0,0 1-1 0 0,0 0 1 0 0,-1-1-1 0 0,0 1 1 0 0,0 0 0 0 0,-6-10-1 0 0,6 11-57 0 0,0 1 0 0 0,-1 0 0 0 0,0 0 0 0 0,0 0 0 0 0,0 1 0 0 0,0-1 0 0 0,-1 1 0 0 0,1 0 0 0 0,-1 0-1 0 0,0 0 1 0 0,0 0 0 0 0,0 1 0 0 0,0-1 0 0 0,-1 1 0 0 0,1 0 0 0 0,0 0 0 0 0,-1 1 0 0 0,0-1 0 0 0,1 1 0 0 0,-1 0-1 0 0,0 0 1 0 0,0 1 0 0 0,1-1 0 0 0,-1 1 0 0 0,0 0 0 0 0,0 0 0 0 0,0 1 0 0 0,-7 1 0 0 0,9-1 131 0 0,0 0 0 0 0,-1 0 1 0 0,1 1-1 0 0,0-1 0 0 0,0 1 0 0 0,0-1 1 0 0,1 1-1 0 0,-1 0 0 0 0,0 0 1 0 0,1 0-1 0 0,-1 1 0 0 0,1-1 0 0 0,-1 0 1 0 0,1 1-1 0 0,-2 3 0 0 0,3-4 118 0 0,0-1 0 0 0,0 0 0 0 0,1 1 0 0 0,-1-1-1 0 0,0 1 1 0 0,1-1 0 0 0,-1 0 0 0 0,1 1 0 0 0,-1-1 0 0 0,1 1-1 0 0,0 0 1 0 0,0-1 0 0 0,0 1 0 0 0,0-1 0 0 0,0 1 0 0 0,0-1-1 0 0,0 1 1 0 0,0-1 0 0 0,1 1 0 0 0,-1-1 0 0 0,1 1 0 0 0,-1-1-1 0 0,1 1 1 0 0,-1-1 0 0 0,1 1 0 0 0,0-1 0 0 0,0 0 0 0 0,-1 1-1 0 0,1-1 1 0 0,0 0 0 0 0,0 0 0 0 0,1 0 0 0 0,-1 0 0 0 0,2 2 0 0 0,1 0-51 0 0,0-1 0 0 0,0-1 0 0 0,1 1 0 0 0,-1 0 0 0 0,0-1 0 0 0,1 0 0 0 0,-1 0 0 0 0,0 0 0 0 0,8 0 1 0 0,42 1-1212 0 0,-52-2 1060 0 0,2 0-250 0 0,1 0-1 0 0,-1 0 0 0 0,1 0 1 0 0,-1 0-1 0 0,1-1 1 0 0,-1 0-1 0 0,0 0 0 0 0,1 0 1 0 0,-1 0-1 0 0,0-1 0 0 0,0 0 1 0 0,0 0-1 0 0,0 0 0 0 0,0 0 1 0 0,0 0-1 0 0,-1-1 1 0 0,1 0-1 0 0,-1 0 0 0 0,0 0 1 0 0,4-4-1 0 0,10-7-2014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9:21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20 108 8250 0 0,'-1'1'172'0'0,"0"0"-1"0"0,1 0 1 0 0,-1 0 0 0 0,1 0 0 0 0,-1 0 0 0 0,1 0-1 0 0,-1 1 1 0 0,1-1 0 0 0,0 0 0 0 0,0 0 0 0 0,-1 0 0 0 0,1 0-1 0 0,0 0 1 0 0,0 0 0 0 0,0 1 0 0 0,0-1 0 0 0,0 0-1 0 0,0 0 1 0 0,1 0 0 0 0,-1 0 0 0 0,0 0 0 0 0,1 0 0 0 0,-1 1-1 0 0,0-1 1 0 0,1 0 0 0 0,-1 0 0 0 0,1 0 0 0 0,0 0-1 0 0,-1 0 1 0 0,1-1 0 0 0,1 3 0 0 0,1-2 21 0 0,0 0 0 0 0,0 0 1 0 0,0 0-1 0 0,0 0 0 0 0,0 0 1 0 0,0-1-1 0 0,0 1 0 0 0,0-1 0 0 0,0 0 1 0 0,6 0-1 0 0,33 4 1031 0 0,-34-3-1162 0 0,0 0 1 0 0,0 0 0 0 0,0 0-1 0 0,0-1 1 0 0,-1 0-1 0 0,1-1 1 0 0,11-2-1 0 0,-18 3-36 0 0,0 0 0 0 0,0-1 0 0 0,0 1-1 0 0,0 0 1 0 0,0-1 0 0 0,0 1-1 0 0,0-1 1 0 0,-1 0 0 0 0,1 1 0 0 0,0-1-1 0 0,0 1 1 0 0,0-1 0 0 0,-1 0-1 0 0,1 0 1 0 0,-1 0 0 0 0,1 1-1 0 0,0-1 1 0 0,-1 0 0 0 0,0 0 0 0 0,1 0-1 0 0,-1 0 1 0 0,1 0 0 0 0,-1-2-1 0 0,1 1 59 0 0,-1-1 0 0 0,0 0 0 0 0,0 1-1 0 0,0-1 1 0 0,0 0 0 0 0,0 0-1 0 0,-1 1 1 0 0,-1-6 0 0 0,0 1 63 0 0,0 0-1 0 0,-1 1 1 0 0,0-1 0 0 0,0 1 0 0 0,0 0-1 0 0,-6-7 1 0 0,5 7-95 0 0,-1 1-1 0 0,0 0 0 0 0,-1 0 1 0 0,1 0-1 0 0,-1 0 0 0 0,0 1 1 0 0,0 0-1 0 0,0 1 0 0 0,0-1 1 0 0,-8-2-1 0 0,12 5-35 0 0,0 0 1 0 0,-1 1-1 0 0,1-1 0 0 0,0 1 1 0 0,0 0-1 0 0,0-1 0 0 0,-1 1 1 0 0,1 0-1 0 0,0 0 0 0 0,0 0 0 0 0,-1 1 1 0 0,1-1-1 0 0,0 0 0 0 0,0 1 1 0 0,0 0-1 0 0,0-1 0 0 0,-1 1 1 0 0,1 0-1 0 0,0 0 0 0 0,0 0 1 0 0,1 0-1 0 0,-1 1 0 0 0,0-1 1 0 0,0 0-1 0 0,0 1 0 0 0,1-1 1 0 0,-1 1-1 0 0,1 0 0 0 0,-1-1 1 0 0,1 1-1 0 0,0 0 0 0 0,0 0 1 0 0,0 0-1 0 0,0 0 0 0 0,-2 4 1 0 0,-3 9-34 0 0,1 1 0 0 0,0 0 0 0 0,1-1 0 0 0,1 2 1 0 0,1-1-1 0 0,0 0 0 0 0,1 0 0 0 0,0 1 1 0 0,1-1-1 0 0,1 0 0 0 0,1 0 0 0 0,1 1 1 0 0,5 20-1 0 0,-6-33 36 0 0,1 0 0 0 0,-1 0 0 0 0,1 0 0 0 0,-1 0 0 0 0,1-1 0 0 0,0 1 0 0 0,1-1 0 0 0,-1 0 0 0 0,0 0 0 0 0,1 0 0 0 0,0-1 0 0 0,0 1 0 0 0,0-1 0 0 0,0 0 0 0 0,0 0 0 0 0,0 0 0 0 0,0-1 0 0 0,0 1 0 0 0,1-1 0 0 0,-1 0 0 0 0,1 0 0 0 0,-1-1 0 0 0,1 1 0 0 0,4-1 0 0 0,2 1-351 0 0,1-1 1 0 0,-1 0-1 0 0,0-1 1 0 0,0 0-1 0 0,0-1 1 0 0,0 0-1 0 0,0 0 1 0 0,19-8-1 0 0,-29 9 114 0 0,0 1 0 0 0,0 0-1 0 0,0 0 1 0 0,0-1 0 0 0,0 1-1 0 0,0-1 1 0 0,0 1 0 0 0,0-1-1 0 0,0 1 1 0 0,-1-1 0 0 0,1 0-1 0 0,0 1 1 0 0,0-1 0 0 0,-1 0-1 0 0,1 0 1 0 0,-1 1-1 0 0,1-1 1 0 0,0 0 0 0 0,-1 0-1 0 0,1 0 1 0 0,-1 0 0 0 0,0 0-1 0 0,1 0 1 0 0,-1 0 0 0 0,0 0-1 0 0,0 0 1 0 0,1 0 0 0 0,-1 0-1 0 0,0 0 1 0 0,0 0 0 0 0,0 0-1 0 0,0 0 1 0 0,0 0 0 0 0,0 0-1 0 0,-1-1 1 0 0,1-7-1517 0 0,5-6-4138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5089 0 0,'-5'25'8371'0'0,"-13"15"-6651"0"0,5-10-1578 0 0,10-23-190 0 0,-1 1-150 0 0,1 0 1 0 0,0 1-1 0 0,0-1 1 0 0,1 0 0 0 0,0 1-1 0 0,1 0 1 0 0,0-1 0 0 0,0 1-1 0 0,1 0 1 0 0,0 12 0 0 0,1-20 177 0 0,0 0 0 0 0,0 0 1 0 0,0 0-1 0 0,-1 1 0 0 0,1-1 1 0 0,0 0-1 0 0,0 0 0 0 0,0 0 1 0 0,1-1-1 0 0,-1 1 0 0 0,0 0 1 0 0,0 0-1 0 0,0 0 0 0 0,1-1 1 0 0,-1 1-1 0 0,0-1 0 0 0,1 1 1 0 0,-1-1-1 0 0,0 0 0 0 0,1 1 1 0 0,-1-1-1 0 0,1 0 0 0 0,-1 0 1 0 0,1 0-1 0 0,-1 0 0 0 0,0 0 1 0 0,1 0-1 0 0,-1 0 0 0 0,1-1 1 0 0,-1 1-1 0 0,0 0 0 0 0,2-2 1 0 0,48-12-2289 0 0,-2-11-3308 0 0,-36 18 2598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50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11066 0 0,'2'-2'188'0'0,"-1"0"0"0"0,1 1 0 0 0,0-1 0 0 0,0 0 1 0 0,0 1-1 0 0,0 0 0 0 0,0-1 0 0 0,0 1 0 0 0,0 0 0 0 0,1 0 0 0 0,-1 0 0 0 0,0 0 0 0 0,1 1 0 0 0,-1-1 0 0 0,0 0 0 0 0,1 1 0 0 0,-1 0 0 0 0,5 0 0 0 0,47-1-535 0 0,-53 1 355 0 0,1 0-1 0 0,-1 0 1 0 0,1 0-1 0 0,0 0 1 0 0,-1 0-1 0 0,1 0 1 0 0,-1 1-1 0 0,1-1 1 0 0,-1 1-1 0 0,1-1 1 0 0,-1 1-1 0 0,1-1 1 0 0,-1 1-1 0 0,1 0 1 0 0,-1 0-1 0 0,0 0 1 0 0,1 0-1 0 0,-1 0 1 0 0,0 0-1 0 0,0 0 1 0 0,0 0-1 0 0,0 0 1 0 0,0 0-1 0 0,0 1 0 0 0,1 1 1 0 0,-1 0 102 0 0,-1 1 1 0 0,1-1-1 0 0,-1 1 1 0 0,0-1-1 0 0,0 0 1 0 0,0 1-1 0 0,0-1 1 0 0,-1 1-1 0 0,1-1 1 0 0,-3 7-1 0 0,2-8-51 0 0,1 0 0 0 0,-1 0 0 0 0,0 0-1 0 0,1 0 1 0 0,0 0 0 0 0,0 0 0 0 0,-1 0 0 0 0,1 0 0 0 0,0 0 0 0 0,1 0 0 0 0,-1 0-1 0 0,0 0 1 0 0,1 0 0 0 0,-1 0 0 0 0,1 0 0 0 0,-1 0 0 0 0,1 0 0 0 0,0 0 0 0 0,0-1-1 0 0,0 1 1 0 0,0 0 0 0 0,0 0 0 0 0,0-1 0 0 0,0 1 0 0 0,1-1 0 0 0,-1 1-1 0 0,3 2 1 0 0,-1-3-105 0 0,-1 0 1 0 0,1-1-1 0 0,-1 1 0 0 0,1 0 0 0 0,0-1 0 0 0,-1 1 1 0 0,1-1-1 0 0,0 0 0 0 0,-1 0 0 0 0,1 0 0 0 0,-1 0 0 0 0,1 0 1 0 0,0-1-1 0 0,-1 1 0 0 0,1-1 0 0 0,-1 0 0 0 0,1 1 0 0 0,-1-1 1 0 0,1 0-1 0 0,-1-1 0 0 0,3-1 0 0 0,5-2-1508 0 0,-1-1 0 0 0,0-1 0 0 0,0 0 0 0 0,-1 0 0 0 0,14-15-1 0 0,-12 10-2893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50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2 11034 0 0,'0'0'190'0'0,"0"0"-1"0"0,0 0 0 0 0,-1 0 0 0 0,1-1 0 0 0,0 1 0 0 0,0 0 0 0 0,-1 0 1 0 0,1 0-1 0 0,0 0 0 0 0,0 0 0 0 0,-1 0 0 0 0,1 0 0 0 0,0 0 1 0 0,-1 0-1 0 0,1 0 0 0 0,0 0 0 0 0,-1 0 0 0 0,1 0 0 0 0,0 0 0 0 0,0 0 1 0 0,-1 0-1 0 0,1 0 0 0 0,0 0 0 0 0,-1 0 0 0 0,1 0 0 0 0,0 0 1 0 0,0 0-1 0 0,-1 0 0 0 0,1 1 0 0 0,-1-1 0 0 0,-9 10 2218 0 0,-6 14-900 0 0,-6 19-1478 0 0,2 1 0 0 0,1 2-1 0 0,3 0 1 0 0,1 0 0 0 0,-8 55-1 0 0,21-84-1939 0 0,2-17 1886 0 0,0 0 0 0 0,0 1-1 0 0,0-1 1 0 0,1 0-1 0 0,-1 0 1 0 0,0 0 0 0 0,0 0-1 0 0,0 0 1 0 0,0 0-1 0 0,0 0 1 0 0,0 0-1 0 0,0 0 1 0 0,0 0 0 0 0,1 0-1 0 0,-1 0 1 0 0,0 1-1 0 0,0-1 1 0 0,0 0 0 0 0,0 0-1 0 0,0 0 1 0 0,0 0-1 0 0,0 0 1 0 0,1 0 0 0 0,-1 0-1 0 0,0 0 1 0 0,0 0-1 0 0,0 0 1 0 0,0 0-1 0 0,0 0 1 0 0,0 0 0 0 0,1-1-1 0 0,-1 1 1 0 0,0 0-1 0 0,0 0 1 0 0,0 0 0 0 0,0 0-1 0 0,0 0 1 0 0,0 0-1 0 0,0 0 1 0 0,0 0 0 0 0,1 0-1 0 0,-1 0 1 0 0,0 0-1 0 0,0 0 1 0 0,0 0-1 0 0,0-1 1 0 0,0 1 0 0 0,0 0-1 0 0,0 0 1 0 0,0 0-1 0 0,0 0 1 0 0,0 0 0 0 0,0 0-1 0 0,0 0 1 0 0,0-1-1 0 0,19-27-1310 0 0,-9 12 1544 0 0,-7 11-224 0 0,0 1-1 0 0,1-1 1 0 0,0 1-1 0 0,0 0 1 0 0,0 0-1 0 0,1 0 1 0 0,-1 0-1 0 0,1 1 1 0 0,6-4 0 0 0,-9 6 4 0 0,0 0 0 0 0,1 1 0 0 0,-1-1 1 0 0,0 1-1 0 0,0-1 0 0 0,1 1 0 0 0,-1 0 1 0 0,0 0-1 0 0,1 0 0 0 0,-1 0 0 0 0,0 0 1 0 0,0 0-1 0 0,1 1 0 0 0,-1-1 1 0 0,0 1-1 0 0,0 0 0 0 0,0 0 0 0 0,1 0 1 0 0,-1 0-1 0 0,0 0 0 0 0,0 0 0 0 0,0 0 1 0 0,0 0-1 0 0,-1 1 0 0 0,1-1 1 0 0,1 3-1 0 0,25 23-317 0 0,-22-20-1173 0 0,1 1 1 0 0,0-2 0 0 0,14 11-1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51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39 6737 0 0,'-3'0'7239'0'0,"0"19"-5770"0"0,-1 27-1871 0 0,4-40 382 0 0,3 52-86 0 0,-3-54 96 0 0,1-1 1 0 0,-1 0 0 0 0,1 1 0 0 0,0-1 0 0 0,0 0 0 0 0,0 1 0 0 0,1-1-1 0 0,-1 0 1 0 0,1 0 0 0 0,-1 0 0 0 0,1 0 0 0 0,0 0 0 0 0,5 5-1 0 0,-6-8-36 0 0,0 0-1 0 0,0 1 0 0 0,0-1 0 0 0,0 0 0 0 0,0 0 0 0 0,0 0 0 0 0,0 1 1 0 0,0-1-1 0 0,0 0 0 0 0,0 0 0 0 0,0-1 0 0 0,0 1 0 0 0,0 0 0 0 0,0 0 1 0 0,0 0-1 0 0,0-1 0 0 0,0 1 0 0 0,0-1 0 0 0,0 1 0 0 0,0-1 0 0 0,0 1 0 0 0,0-1 1 0 0,0 1-1 0 0,0-1 0 0 0,0 0 0 0 0,-1 1 0 0 0,1-1 0 0 0,0 0 0 0 0,-1 0 1 0 0,1 0-1 0 0,0 1 0 0 0,0-3 0 0 0,26-33-730 0 0,-24 31 676 0 0,3-4-89 0 0,35-56-3142 0 0,-37 58 3189 0 0,-1 1 1 0 0,0 0-1 0 0,-1-1 1 0 0,1 1-1 0 0,-1-1 1 0 0,-1 0-1 0 0,1 0 0 0 0,0-12 1 0 0,-12 2 3552 0 0,5 15-271 0 0,8 12-1352 0 0,-2-7-1429 0 0,1 1 0 0 0,-1 0-1 0 0,0-1 1 0 0,0 1 0 0 0,0 0-1 0 0,-1 0 1 0 0,0 0 0 0 0,1 4-1 0 0,-8 58-749 0 0,3-39-425 0 0,0 0-1436 0 0,-2-1-1 0 0,0 0 1 0 0,-14 36 0 0 0,-2-3 1450 0 0,21-58 857 0 0,1 1 152 0 0,-1 0-1 0 0,1 0 1 0 0,-1-1-1 0 0,1 1 1 0 0,0 0 0 0 0,0 0-1 0 0,0 0 1 0 0,0 0-1 0 0,0 0 1 0 0,0 0-1 0 0,0-1 1 0 0,1 1 0 0 0,-1 0-1 0 0,1 0 1 0 0,-1 0-1 0 0,1 0 1 0 0,0-1 0 0 0,0 1-1 0 0,0 0 1 0 0,0-1-1 0 0,0 1 1 0 0,0-1-1 0 0,0 1 1 0 0,0-1 0 0 0,0 1-1 0 0,1-1 1 0 0,1 2-1 0 0,6 4 166 0 0,0 0 0 0 0,1-1 0 0 0,16 9 0 0 0,-2-1 333 0 0,-21-12-637 0 0,-1-1 0 0 0,0 1-1 0 0,0-1 1 0 0,1 0 0 0 0,-1 0-1 0 0,1 0 1 0 0,-1 0 0 0 0,1 0-1 0 0,0 0 1 0 0,-1-1 0 0 0,1 1-1 0 0,4-1 1 0 0,-7 0-27 0 0,1 0-1 0 0,-1 0 1 0 0,1 0-1 0 0,0 0 1 0 0,-1 0-1 0 0,1-1 1 0 0,-1 1-1 0 0,1 0 1 0 0,-1 0-1 0 0,1-1 1 0 0,-1 1 0 0 0,1 0-1 0 0,-1-1 1 0 0,1 1-1 0 0,-1 0 1 0 0,0-1-1 0 0,1 1 1 0 0,-1-1-1 0 0,0 1 1 0 0,1-1 0 0 0,-1 1-1 0 0,1-2 1 0 0,0-20 788 0 0,-2 15-518 0 0,-1 1 1 0 0,1 0-1 0 0,-1 1 0 0 0,-1-1 1 0 0,1 0-1 0 0,-1 1 0 0 0,0-1 0 0 0,-1 1 1 0 0,1 0-1 0 0,-1 0 0 0 0,0 0 1 0 0,0 0-1 0 0,0 1 0 0 0,-7-6 1 0 0,9 8-233 0 0,0 0 1 0 0,-1 1 0 0 0,1-1-1 0 0,-1 0 1 0 0,1 1 0 0 0,-1 0-1 0 0,1-1 1 0 0,-1 1 0 0 0,0 0-1 0 0,0 0 1 0 0,1 0 0 0 0,-1 1-1 0 0,0-1 1 0 0,0 1 0 0 0,0 0-1 0 0,0 0 1 0 0,0 0 0 0 0,0 0-1 0 0,0 0 1 0 0,0 0 0 0 0,0 1-1 0 0,0-1 1 0 0,1 1 0 0 0,-1 0 0 0 0,0 0-1 0 0,0 0 1 0 0,1 0 0 0 0,-1 1-1 0 0,1-1 1 0 0,-1 1 0 0 0,1 0-1 0 0,-3 2 1 0 0,3-3-207 0 0,1 0 0 0 0,0 0-1 0 0,0 0 1 0 0,0 0 0 0 0,1 0 0 0 0,-1 1 0 0 0,0-1 0 0 0,0 0 0 0 0,1 1 0 0 0,-1-1-1 0 0,0 1 1 0 0,1-1 0 0 0,0 1 0 0 0,-1-1 0 0 0,1 1 0 0 0,0-1 0 0 0,0 1-1 0 0,0-1 1 0 0,0 1 0 0 0,0-1 0 0 0,0 1 0 0 0,0-1 0 0 0,0 1 0 0 0,1 1-1 0 0,0 2-1302 0 0,1-1 0 0 0,-1 0 0 0 0,1 1 0 0 0,0-1 0 0 0,0 0 0 0 0,5 7-1 0 0,4 3-6472 0 0</inkml:trace>
  <inkml:trace contextRef="#ctx0" brushRef="#br0" timeOffset="1">410 392 15427 0 0,'2'-1'1665'0'0,"1"1"-593"0"0,1-1-184 0 0,-2 1-208 0 0,0 0-448 0 0,0 0-800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22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296 117 13987 0 0,'-19'11'189'0'0,"1"0"-1"0"0,0 1 1 0 0,0 1-1 0 0,1 1 1 0 0,1 0-1 0 0,1 1 1 0 0,0 0-1 0 0,1 2 1 0 0,0 0 0 0 0,1 0-1 0 0,2 1 1 0 0,-17 32-1 0 0,14-17 418 0 0,1 1 0 0 0,2 0 0 0 0,-10 51 0 0 0,14-53-105 0 0,3-15-290 0 0,0 0 1 0 0,2 0-1 0 0,0 0 1 0 0,1 0-1 0 0,0 0 1 0 0,2 0-1 0 0,4 29 1 0 0,-3-34-176 0 0,1-1-1 0 0,0 1 1 0 0,1-1 0 0 0,1 0-1 0 0,0 0 1 0 0,0 0 0 0 0,1-1-1 0 0,0 0 1 0 0,1 0 0 0 0,0 0 0 0 0,16 15-1 0 0,-7-10-21 0 0,1-1 0 0 0,0-1 0 0 0,1-1 0 0 0,0 0 0 0 0,1-2-1 0 0,1 0 1 0 0,-1-1 0 0 0,2 0 0 0 0,-1-2 0 0 0,1-1 0 0 0,0 0 0 0 0,0-2 0 0 0,0 0-1 0 0,1-1 1 0 0,0-1 0 0 0,-1-2 0 0 0,1 0 0 0 0,0-1 0 0 0,31-6 0 0 0,-40 5 48 0 0,0-2 1 0 0,-1 1 0 0 0,1-2 0 0 0,-1 0 0 0 0,0 0-1 0 0,-1-1 1 0 0,1-1 0 0 0,-1 0 0 0 0,0 0-1 0 0,-1-1 1 0 0,13-12 0 0 0,-10 6 5 0 0,0 0-1 0 0,-1-1 1 0 0,-1 0-1 0 0,0-1 1 0 0,-2 0 0 0 0,1 0-1 0 0,8-23 1 0 0,-7 8 43 0 0,0-1 0 0 0,-2 0 0 0 0,-2 0 0 0 0,-1-1 0 0 0,-1 0 0 0 0,-2 0 0 0 0,-1 0 0 0 0,-4-55 0 0 0,-1 67 28 0 0,0 0-1 0 0,-1 0 0 0 0,-1 0 0 0 0,-1 0 0 0 0,-1 1 1 0 0,-1 0-1 0 0,0 1 0 0 0,-2 0 0 0 0,0 0 0 0 0,-1 1 0 0 0,-1 0 1 0 0,0 1-1 0 0,-2 0 0 0 0,-23-23 0 0 0,24 28-129 0 0,-1 1-1 0 0,1 0 1 0 0,-2 1 0 0 0,1 1-1 0 0,-2 0 1 0 0,1 1-1 0 0,-1 0 1 0 0,0 1 0 0 0,-1 1-1 0 0,1 1 1 0 0,-1 0 0 0 0,0 1-1 0 0,-1 1 1 0 0,1 1-1 0 0,0 0 1 0 0,-1 1 0 0 0,1 1-1 0 0,-20 2 1 0 0,19 1-204 0 0,0 0 0 0 0,0 1 0 0 0,0 0 0 0 0,0 2 0 0 0,1 0 0 0 0,-31 16 1 0 0,37-16-684 0 0,1 1 0 0 0,-1 0 0 0 0,1 0 0 0 0,-13 14 0 0 0,16-14-685 0 0,1 0 0 0 0,-1 1 0 0 0,2 0 0 0 0,-1 0 0 0 0,1 1-1 0 0,-6 11 1 0 0,0 9-4743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30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9 190 13267 0 0,'-8'3'5844'0'0,"22"4"-4563"0"0,29 4-775 0 0,-29-10-14 0 0,0-2 0 0 0,0 0 0 0 0,21-3 1 0 0,-22 1-111 0 0,1 2 0 0 0,0-1 1 0 0,27 2-1 0 0,73 15 774 0 0,76 6-554 0 0,3-7-78 0 0,-106-5-165 0 0,1-4-1 0 0,126-9 1 0 0,-79-3-186 0 0,235 17 0 0 0,-21 2 174 0 0,-132-32-250 0 0,-145 10-86 0 0,103 0 0 0 0,177 39-10 0 0,14 1-31 0 0,-143-33 55 0 0,93 2 128 0 0,-220 5-140 0 0,222 7 31 0 0,1-27-14 0 0,473-36-5 0 0,-716 50-15 0 0,140-23-1 0 0,72-35 14 0 0,-239 49-22 0 0,28-5 15 0 0,0 2-1 0 0,0 5 1 0 0,1 2-1 0 0,84 5 1 0 0,455 5 12 0 0,-616-3-27 0 0,100 3 42 0 0,111 18 0 0 0,-121-9 38 0 0,159 0 0 0 0,-241-13-49 0 0,-1 1-204 0 0,0 0-1 0 0,0 0 0 0 0,-1-1 1 0 0,1-1-1 0 0,12-3 0 0 0,-17 4-102 0 0,-1 0 1 0 0,0 0-1 0 0,1-1 0 0 0,-1 1 0 0 0,0-1 0 0 0,0 1 0 0 0,0-1 1 0 0,0 0-1 0 0,0 1 0 0 0,-1-1 0 0 0,1 0 0 0 0,0-1 1 0 0,-1 1-1 0 0,0 0 0 0 0,1 0 0 0 0,-1 0 0 0 0,0-1 1 0 0,0 1-1 0 0,0-1 0 0 0,-1 1 0 0 0,2-4 0 0 0,5-47-8625 0 0,-7 18 706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4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323 111 5793 0 0,'-12'-4'460'0'0,"5"2"645"0"0,0 0 0 0 0,0 1 0 0 0,0-1 0 0 0,-13 0 0 0 0,17 2-791 0 0,0 1 0 0 0,-1-1 0 0 0,1 1 1 0 0,0 0-1 0 0,0 0 0 0 0,-1 0 0 0 0,1 0 0 0 0,0 0 0 0 0,0 1 0 0 0,0-1 0 0 0,1 1 0 0 0,-1 0 0 0 0,-4 3 0 0 0,-7 7-102 0 0,-1 2 0 0 0,2 0 0 0 0,0 0-1 0 0,1 1 1 0 0,0 1 0 0 0,1 0 0 0 0,1 0-1 0 0,-15 35 1 0 0,14-25-150 0 0,1 1 0 0 0,1-1 0 0 0,1 2 0 0 0,2-1 0 0 0,-5 44 0 0 0,10-48-26 0 0,1 0-1 0 0,1 1 1 0 0,1-1-1 0 0,1-1 1 0 0,1 1-1 0 0,1 0 0 0 0,1-1 1 0 0,1 0-1 0 0,1 0 1 0 0,1-1-1 0 0,14 25 1 0 0,-17-34-37 0 0,1-1 0 0 0,1-1 1 0 0,0 1-1 0 0,0-1 0 0 0,1 0 0 0 0,1-1 1 0 0,-1 0-1 0 0,1-1 0 0 0,15 10 0 0 0,-17-13-7 0 0,1-1 0 0 0,-1 0 0 0 0,0 0-1 0 0,1-1 1 0 0,0 0 0 0 0,0-1 0 0 0,0 0 0 0 0,0 0-1 0 0,0-1 1 0 0,0 0 0 0 0,0-1 0 0 0,1 0-1 0 0,-1 0 1 0 0,13-3 0 0 0,-7 0 16 0 0,0-1 1 0 0,0-1-1 0 0,0-1 1 0 0,0 0-1 0 0,-1-1 1 0 0,0 0-1 0 0,-1-1 0 0 0,1 0 1 0 0,-1-2-1 0 0,-1 1 1 0 0,0-1-1 0 0,14-16 0 0 0,-1 0 38 0 0,-2-2 0 0 0,0 0-1 0 0,-2-2 1 0 0,22-40-1 0 0,-29 43 64 0 0,-1 0-1 0 0,-1-1 0 0 0,-2-1 0 0 0,0 0 0 0 0,-2 0 0 0 0,-2-1 0 0 0,0 0 0 0 0,2-43 0 0 0,-8 56-2 0 0,0 0-1 0 0,-1 0 0 0 0,-1 0 1 0 0,0 1-1 0 0,-2-1 0 0 0,0 0 0 0 0,-7-19 1 0 0,6 25-10 0 0,0 0 0 0 0,0 0 0 0 0,-1 1 0 0 0,-1 0 0 0 0,1 0 0 0 0,-2 1 1 0 0,1-1-1 0 0,-1 2 0 0 0,-1-1 0 0 0,0 1 0 0 0,-11-8 0 0 0,9 9-23 0 0,-1 0 0 0 0,0 1 0 0 0,0 0 0 0 0,-1 1 0 0 0,0 1 0 0 0,1 0 0 0 0,-2 1 0 0 0,1 0 0 0 0,0 1 0 0 0,0 0 0 0 0,-1 1 0 0 0,-25 2 0 0 0,-5 2 20 0 0,1 2-1 0 0,-71 17 1 0 0,98-19-112 0 0,1 1 0 0 0,-1 1 1 0 0,1 1-1 0 0,0 0 0 0 0,0 1 0 0 0,1 1 0 0 0,0 0 1 0 0,-21 16-1 0 0,26-16-340 0 0,1-1 1 0 0,0 1-1 0 0,0 1 1 0 0,1 0-1 0 0,-8 12 1 0 0,9-10-775 0 0,0 0 0 0 0,0 1 1 0 0,1-1-1 0 0,1 1 0 0 0,-4 13 0 0 0,1 4-6686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6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72 393 6545 0 0,'-3'-1'447'0'0,"0"0"0"0"0,0 1 0 0 0,0-1 0 0 0,0 1 0 0 0,1 0 0 0 0,-1 0-1 0 0,0 0 1 0 0,0 1 0 0 0,0-1 0 0 0,0 1 0 0 0,0-1 0 0 0,-2 2 0 0 0,2 0 65 0 0,1 0 1 0 0,-1 0-1 0 0,1 0 1 0 0,0 0-1 0 0,0 0 1 0 0,0 1 0 0 0,0-1-1 0 0,0 1 1 0 0,1-1-1 0 0,-1 1 1 0 0,-1 3-1 0 0,0-11 2068 0 0,1-15-1703 0 0,1-23-368 0 0,3 30-451 0 0,-1 0-1 0 0,2 1 1 0 0,-1-1-1 0 0,2 0 1 0 0,0 1-1 0 0,0 0 1 0 0,1 0-1 0 0,1 0 1 0 0,0 1-1 0 0,0 0 1 0 0,10-12-1 0 0,-6 11-3 0 0,1-1 0 0 0,1 2 0 0 0,-1 0 1 0 0,2 0-1 0 0,0 1 0 0 0,0 0 0 0 0,26-13 0 0 0,6 3-325 0 0,0 2 0 0 0,1 2 0 0 0,0 2 0 0 0,92-15 0 0 0,-132 28-275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7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 9978 0 0,'-8'-13'3497'0'0,"12"9"-1056"0"0,21 13-261 0 0,-14-4-2165 0 0,74 24 937 0 0,-44-15-269 0 0,42 19 1 0 0,-81-32-534 0 0,0 0-1 0 0,0 0 1 0 0,-1 1 0 0 0,1-1 0 0 0,0 1 0 0 0,0 0 0 0 0,-1-1 0 0 0,1 1-1 0 0,-1 0 1 0 0,0 0 0 0 0,1 0 0 0 0,-1 0 0 0 0,0 0 0 0 0,0 0-1 0 0,0 0 1 0 0,0 0 0 0 0,-1 0 0 0 0,1 1 0 0 0,0-1 0 0 0,-1 0 0 0 0,0 0-1 0 0,0 1 1 0 0,1-1 0 0 0,-1 0 0 0 0,-1 1 0 0 0,1-1 0 0 0,0 0 0 0 0,0 1-1 0 0,-1-1 1 0 0,1 0 0 0 0,-1 0 0 0 0,-1 3 0 0 0,-3 10-29 0 0,-1 1 0 0 0,0-1 0 0 0,-13 22 1 0 0,10-22 29 0 0,-2 8-162 0 0,6-11-219 0 0,-1 1 0 0 0,-1-1 0 0 0,0-1 0 0 0,0 1 0 0 0,-1-1 0 0 0,-18 19 1 0 0,26-30 150 0 0,0 0 0 0 0,0 0 1 0 0,0 0-1 0 0,0 0 1 0 0,0 0-1 0 0,0 1 1 0 0,0-1-1 0 0,0 0 1 0 0,0 0-1 0 0,0 0 1 0 0,0 0-1 0 0,0 1 0 0 0,0-1 1 0 0,-1 0-1 0 0,1 0 1 0 0,0 0-1 0 0,0 0 1 0 0,0 0-1 0 0,0 0 1 0 0,0 1-1 0 0,0-1 1 0 0,0 0-1 0 0,-1 0 0 0 0,1 0 1 0 0,0 0-1 0 0,0 0 1 0 0,0 0-1 0 0,0 0 1 0 0,0 0-1 0 0,-1 0 1 0 0,1 0-1 0 0,0 0 1 0 0,0 0-1 0 0,0 0 0 0 0,0 0 1 0 0,-1 0-1 0 0,1 0 1 0 0,0 0-1 0 0,0 0 1 0 0,0 0-1 0 0,0 0 1 0 0,0 0-1 0 0,-1 0 1 0 0,1 0-1 0 0,0 0 0 0 0,0 0 1 0 0,0 0-1 0 0,0 0 1 0 0,-1 0-1 0 0,1 0 1 0 0,0 0-1 0 0,0 0 1 0 0,0-1-1 0 0,0 1 1 0 0,0 0-1 0 0,0 0 1 0 0,0 0-1 0 0,-1 0 0 0 0,1 0 1 0 0,0 0-1 0 0,0-1 1 0 0,0 1-1 0 0,0 0 1 0 0,0 0-1 0 0,0 0 1 0 0,0 0-1 0 0,0 0 1 0 0,0-1-1 0 0,3-12-6204 0 0,-2 9 4853 0 0,4-12-5451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7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14195 0 0,'-3'4'508'0'0,"1"0"1"0"0,0 0-1 0 0,0 1 0 0 0,0-1 0 0 0,1 1 1 0 0,-1-1-1 0 0,1 1 0 0 0,0 0 0 0 0,0 0 1 0 0,1-1-1 0 0,-1 1 0 0 0,1 0 1 0 0,1 7-1 0 0,1 11 109 0 0,8 36 1 0 0,-3-18-254 0 0,-4-22-290 0 0,-1-13-54 0 0,-1 0-1 0 0,0 1 1 0 0,0-1-1 0 0,-1 1 1 0 0,1-1-1 0 0,-1 1 1 0 0,-1-1 0 0 0,0 1-1 0 0,-1 7 1 0 0,2-14-40 0 0,-1 0 0 0 0,1 0 0 0 0,0 0 0 0 0,0 1 1 0 0,-1-1-1 0 0,1 0 0 0 0,0 0 0 0 0,-1 0 1 0 0,1 0-1 0 0,0 0 0 0 0,-1 0 0 0 0,1 0 0 0 0,0 0 1 0 0,-1 0-1 0 0,1 0 0 0 0,0 0 0 0 0,-1 0 1 0 0,1 0-1 0 0,0 0 0 0 0,-1 0 0 0 0,1 0 0 0 0,0 0 1 0 0,-1 0-1 0 0,1-1 0 0 0,0 1 0 0 0,0 0 0 0 0,-1 0 1 0 0,1 0-1 0 0,0-1 0 0 0,-1 1 0 0 0,1 0 1 0 0,0 0-1 0 0,0 0 0 0 0,0-1 0 0 0,-1 1 0 0 0,1 0 1 0 0,0-1-1 0 0,0 1 0 0 0,0 0 0 0 0,0 0 1 0 0,-1-1-1 0 0,1 1 0 0 0,0 0 0 0 0,0-1 0 0 0,0 1 1 0 0,0-1-1 0 0,-11-15-804 0 0,2 1 443 0 0,1-1 0 0 0,1 0 0 0 0,1 0-1 0 0,0-1 1 0 0,-5-23 0 0 0,9 35 413 0 0,1-1 0 0 0,0 0 1 0 0,0 1-1 0 0,1-1 0 0 0,0 0 0 0 0,-1 0 0 0 0,2 0 0 0 0,-1 0 0 0 0,1 1 0 0 0,0-1 0 0 0,0 0 1 0 0,1 1-1 0 0,-1-1 0 0 0,1 1 0 0 0,1-1 0 0 0,-1 1 0 0 0,1 0 0 0 0,0 0 0 0 0,6-9 1 0 0,-7 12 26 0 0,1 0 1 0 0,-1 0 0 0 0,0 0 0 0 0,1 0-1 0 0,-1 0 1 0 0,1 1 0 0 0,0-1-1 0 0,0 1 1 0 0,-1 0 0 0 0,1 0 0 0 0,0 0-1 0 0,0 0 1 0 0,0 0 0 0 0,0 1 0 0 0,0-1-1 0 0,0 1 1 0 0,0 0 0 0 0,6 0 0 0 0,-4 0 27 0 0,0 1 0 0 0,0 0 0 0 0,1 0 0 0 0,-1 1 0 0 0,0 0 0 0 0,0 0 0 0 0,0 0 0 0 0,-1 0 0 0 0,1 1 0 0 0,7 4 0 0 0,-7-3-10 0 0,-1-1 0 0 0,1 1 0 0 0,-1 1 0 0 0,0-1 0 0 0,0 0 0 0 0,0 1 0 0 0,0 0 0 0 0,-1 0 1 0 0,5 8-1 0 0,-7-10-43 0 0,0 0-1 0 0,1 0 1 0 0,-1 0 0 0 0,0 1 0 0 0,0-1 0 0 0,-1 1 0 0 0,1-1 0 0 0,-1 1 0 0 0,1-1 0 0 0,-1 0 0 0 0,0 1-1 0 0,-1-1 1 0 0,1 1 0 0 0,0-1 0 0 0,-1 1 0 0 0,-1 4 0 0 0,-3 2-23 0 0,0 0 0 0 0,0 1-1 0 0,-1-2 1 0 0,0 1 0 0 0,0-1 0 0 0,-11 11 0 0 0,13-15-55 0 0,0 0 0 0 0,0-1 0 0 0,-1 0 0 0 0,1 0 0 0 0,-1 0 0 0 0,0-1 0 0 0,-1 1 1 0 0,1-1-1 0 0,0 0 0 0 0,-1-1 0 0 0,1 1 0 0 0,-1-1 0 0 0,-7 2 0 0 0,13-4 42 0 0,0 0 0 0 0,-1 0 0 0 0,1 0 0 0 0,0 1 0 0 0,-1-1 0 0 0,1 0 0 0 0,-1 0 0 0 0,1 0 0 0 0,0 0 0 0 0,-1 0 0 0 0,1 0 0 0 0,-1 0 0 0 0,1 0-1 0 0,0 0 1 0 0,-1 0 0 0 0,1 0 0 0 0,0 0 0 0 0,-1 0 0 0 0,1 0 0 0 0,-1 0 0 0 0,1-1 0 0 0,0 1 0 0 0,-1 0 0 0 0,1 0 0 0 0,0 0 0 0 0,-1 0 0 0 0,1-1 0 0 0,0 1 0 0 0,-1 0 0 0 0,1 0 0 0 0,0-1 0 0 0,-1 1 0 0 0,1 0-1 0 0,0-1 1 0 0,8-10 57 0 0,21-9 36 0 0,-17 15-125 0 0,0 0 1 0 0,1 1-1 0 0,0 1 1 0 0,-1 0 0 0 0,26-2-1 0 0,-30 4-568 0 0,1 1 1 0 0,0 0-1 0 0,-1 1 0 0 0,1 0 0 0 0,15 4 0 0 0,-23-5 397 0 0,0 0 1 0 0,-1 0-1 0 0,1 0 0 0 0,-1 0 0 0 0,1 0 1 0 0,0 1-1 0 0,-1-1 0 0 0,1 0 0 0 0,-1 1 1 0 0,1-1-1 0 0,-1 0 0 0 0,1 1 0 0 0,-1-1 1 0 0,1 0-1 0 0,-1 1 0 0 0,1-1 1 0 0,-1 1-1 0 0,0-1 0 0 0,1 1 0 0 0,-1-1 1 0 0,0 1-1 0 0,1-1 0 0 0,-1 1 0 0 0,0-1 1 0 0,0 1-1 0 0,1-1 0 0 0,-1 1 1 0 0,0 0-1 0 0,0-1 0 0 0,0 1 0 0 0,0-1 1 0 0,0 1-1 0 0,0 0 0 0 0,0-1 0 0 0,0 1 1 0 0,0-1-1 0 0,0 1 0 0 0,0 0 0 0 0,0-1 1 0 0,0 1-1 0 0,-1-1 0 0 0,1 1 1 0 0,0 0-1 0 0,0-1 0 0 0,-1 1 0 0 0,1-1 1 0 0,0 1-1 0 0,-1-1 0 0 0,1 1 0 0 0,0-1 1 0 0,-1 1-1 0 0,1-1 0 0 0,-1 0 0 0 0,1 1 1 0 0,-1-1-1 0 0,1 1 0 0 0,-2-1 1 0 0,-7 10-4465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9:2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8946 0 0,'2'-3'2080'0'0,"1"2"-935"0"0,0 1-289 0 0,-2 1-184 0 0,-1 3-248 0 0,0-1-208 0 0,0 0-264 0 0,1-2-400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8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8650 0 0,'-1'0'183'0'0,"1"0"0"0"0,0 0 0 0 0,0 1 0 0 0,0-1 0 0 0,0 0 0 0 0,0 1 0 0 0,0-1 1 0 0,0 0-1 0 0,0 0 0 0 0,1 1 0 0 0,-1-1 0 0 0,0 0 0 0 0,0 0 0 0 0,0 1 0 0 0,0-1 0 0 0,0 0 0 0 0,2 2 1282 0 0,-2-2-1282 0 0,0 0 0 0 0,0 0 0 0 0,0 0 0 0 0,1 1 0 0 0,-1-1 1 0 0,0 0-1 0 0,0 0 0 0 0,1 0 0 0 0,-1 0 0 0 0,0 0 0 0 0,0 0 0 0 0,1 0 0 0 0,-1 0 0 0 0,14-4 2631 0 0,12-15-1712 0 0,-24 18-733 0 0,8-7-81 0 0,-1 0-137 0 0,0 1 0 0 0,1 0 0 0 0,0 0 0 0 0,0 1 0 0 0,16-7 0 0 0,-24 12-106 0 0,1 0 1 0 0,-1 1 0 0 0,1-1 0 0 0,0 0-1 0 0,-1 1 1 0 0,1 0 0 0 0,-1 0 0 0 0,1-1-1 0 0,0 2 1 0 0,-1-1 0 0 0,1 0-1 0 0,0 0 1 0 0,-1 1 0 0 0,1-1 0 0 0,-1 1-1 0 0,1 0 1 0 0,-1 0 0 0 0,1 0-1 0 0,-1 0 1 0 0,0 0 0 0 0,1 1 0 0 0,-1-1-1 0 0,0 1 1 0 0,0-1 0 0 0,0 1 0 0 0,0 0-1 0 0,0 0 1 0 0,0 0 0 0 0,-1 0-1 0 0,3 3 1 0 0,3 5 2 0 0,-1 1-1 0 0,-1 0 0 0 0,1 0 1 0 0,6 22-1 0 0,2 2-2366 0 0,3-2-4218 0 0,-12-27 2348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8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9514 0 0,'1'-3'454'0'0,"-1"0"0"0"0,0 1 1 0 0,1-1-1 0 0,-1 0 0 0 0,1 0 0 0 0,0 1 0 0 0,0-1 0 0 0,0 1 1 0 0,0-1-1 0 0,1 1 0 0 0,-1-1 0 0 0,1 1 0 0 0,-1 0 0 0 0,1-1 1 0 0,0 1-1 0 0,4-4 0 0 0,-2 3-153 0 0,0 0-1 0 0,0 0 1 0 0,0 0 0 0 0,0 1-1 0 0,0 0 1 0 0,1-1 0 0 0,-1 1-1 0 0,1 1 1 0 0,8-3-1 0 0,-10 3-241 0 0,1 0-1 0 0,0 1 0 0 0,0-1 1 0 0,0 1-1 0 0,-1 0 0 0 0,1 0 1 0 0,0 0-1 0 0,0 1 0 0 0,0-1 1 0 0,-1 1-1 0 0,1 0 0 0 0,5 2 1 0 0,-7-2-13 0 0,0 0 1 0 0,0 0-1 0 0,0 0 1 0 0,0 1-1 0 0,0-1 0 0 0,0 1 1 0 0,0-1-1 0 0,0 1 1 0 0,-1 0-1 0 0,1 0 1 0 0,-1-1-1 0 0,1 1 1 0 0,-1 0-1 0 0,0 1 1 0 0,0-1-1 0 0,1 0 1 0 0,-2 0-1 0 0,1 0 0 0 0,0 1 1 0 0,1 3-1 0 0,-1-1-68 0 0,-1-1-1 0 0,1 1 0 0 0,-1 0 0 0 0,0 0 0 0 0,0-1 0 0 0,0 1 0 0 0,-1 0 1 0 0,1-1-1 0 0,-1 1 0 0 0,0 0 0 0 0,-1-1 0 0 0,1 1 0 0 0,-1-1 0 0 0,0 0 1 0 0,-4 9-1 0 0,-3-1-604 0 0,1-1 1 0 0,-2 0-1 0 0,-18 18 1 0 0,21-21 249 0 0,7-8 349 0 0,-1 0 0 0 0,1 0 0 0 0,0 1 0 0 0,-1-1 0 0 0,1 0 0 0 0,0 0 0 0 0,-1 1 0 0 0,1-1 0 0 0,0 0 0 0 0,0 0 0 0 0,-1 1 0 0 0,1-1 0 0 0,0 0 0 0 0,0 1 0 0 0,0-1 0 0 0,-1 1 0 0 0,1-1 1 0 0,0 0-1 0 0,0 1 0 0 0,0-1 0 0 0,0 0 0 0 0,0 1 0 0 0,0-1 0 0 0,0 1 0 0 0,0-1 0 0 0,0 0 0 0 0,0 1 0 0 0,0-1 0 0 0,0 1 0 0 0,0-1 0 0 0,0 0 0 0 0,0 1 0 0 0,0-1 0 0 0,0 0 0 0 0,1 1 0 0 0,-1-1 0 0 0,0 1 0 0 0,0-1 0 0 0,0 0 1 0 0,1 1-1 0 0,19 5-81 0 0,30-4 504 0 0,-47-2-481 0 0,10-1-195 0 0,42-2-2052 0 0,-22-5-4791 0 0,-37 10 4931 0 0,-6 2 865 0 0,8-3 1640 0 0,1 0 0 0 0,0 0 0 0 0,0 0-1 0 0,0 0 1 0 0,-1 0 0 0 0,1 1-1 0 0,0-1 1 0 0,0 0 0 0 0,1 1 0 0 0,-1-1-1 0 0,0 0 1 0 0,0 1 0 0 0,1-1-1 0 0,-1 1 1 0 0,1-1 0 0 0,-1 1-1 0 0,1-1 1 0 0,-1 4 0 0 0,-3 11 943 0 0,-1 0-1 0 0,-1-1 1 0 0,-1 0 0 0 0,0 0 0 0 0,0 0-1 0 0,-15 19 1 0 0,33-40-800 0 0,0 0-1 0 0,0 0 0 0 0,15-4 1 0 0,4 1-1597 0 0,-8 2-1824 0 0,-2-1-4163 0 0,-12 3 993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8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10722 0 0,'1'-1'413'0'0,"0"0"0"0"0,-1 0 1 0 0,1 0-1 0 0,0 0 0 0 0,0 0 0 0 0,-1 0 0 0 0,1 0 0 0 0,0 0 0 0 0,0 0 0 0 0,0 0 0 0 0,0 1 0 0 0,0-1 0 0 0,2 0 1 0 0,32-15 1304 0 0,-21 11-1171 0 0,-8 2-453 0 0,0 0 1 0 0,0 1 0 0 0,0 0-1 0 0,1 0 1 0 0,-1 0 0 0 0,1 1-1 0 0,11-1 1 0 0,-16 2-78 0 0,0 0 1 0 0,-1 0-1 0 0,1 1 0 0 0,0-1 1 0 0,0 0-1 0 0,0 1 1 0 0,-1-1-1 0 0,1 1 0 0 0,0 0 1 0 0,-1 0-1 0 0,1 0 0 0 0,-1 0 1 0 0,1 0-1 0 0,-1 0 1 0 0,1 0-1 0 0,-1 0 0 0 0,0 0 1 0 0,1 1-1 0 0,-1-1 1 0 0,0 0-1 0 0,0 1 0 0 0,0-1 1 0 0,0 1-1 0 0,0 0 1 0 0,0-1-1 0 0,-1 1 0 0 0,1 0 1 0 0,-1-1-1 0 0,1 1 0 0 0,-1 0 1 0 0,1 0-1 0 0,-1 2 1 0 0,1 5-139 0 0,0 0 0 0 0,0 0 0 0 0,-1 0 1 0 0,-1 0-1 0 0,0 0 0 0 0,0 0 1 0 0,-2 9-1 0 0,-4 36-1275 0 0,7-53 1380 0 0,0 0 1 0 0,0 0 0 0 0,0 0-1 0 0,0-1 1 0 0,0 1-1 0 0,0 0 1 0 0,0 0 0 0 0,0 0-1 0 0,0 0 1 0 0,1-1-1 0 0,-1 1 1 0 0,0 0-1 0 0,0 0 1 0 0,1-1 0 0 0,-1 1-1 0 0,1 0 1 0 0,-1 0-1 0 0,0-1 1 0 0,1 1 0 0 0,-1 0-1 0 0,1-1 1 0 0,0 1-1 0 0,-1-1 1 0 0,1 1 0 0 0,-1-1-1 0 0,1 1 1 0 0,0-1-1 0 0,0 1 1 0 0,-1-1 0 0 0,1 1-1 0 0,1-1 1 0 0,0 1 116 0 0,1-1 1 0 0,-1 0 0 0 0,0 0-1 0 0,0-1 1 0 0,1 1 0 0 0,-1 0-1 0 0,0-1 1 0 0,0 1 0 0 0,0-1-1 0 0,0 0 1 0 0,4-2 0 0 0,32-20-995 0 0,-22 9-3754 0 0,-5-4-1719 0 0,-6 8 1909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9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11002 0 0,'-2'26'9371'0'0,"7"19"-7888"0"0,-1-16-1094 0 0,2 14-558 0 0,1 20-2678 0 0,-10-24-8180 0 0</inkml:trace>
  <inkml:trace contextRef="#ctx0" brushRef="#br0" timeOffset="1">7 300 9826 0 0,'-3'14'2681'0'0,"1"1"-369"0"0,0 5-311 0 0,2-1-297 0 0,3-2-512 0 0,0-1-464 0 0,2-1-304 0 0,2-4-199 0 0,1 0-121 0 0,1-3-88 0 0,2-3-40 0 0,1-2-273 0 0,3-4-487 0 0,1-2-608 0 0,3-5-800 0 0,0-4-705 0 0,2-5-600 0 0,5 2-2784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22 15163 0 0,'-5'7'800'0'0,"1"0"0"0"0,-1 1-1 0 0,1 0 1 0 0,0-1-1 0 0,1 1 1 0 0,0 1 0 0 0,-3 10-1 0 0,6-17-764 0 0,0 0-1 0 0,-1-1 1 0 0,1 1-1 0 0,0 0 0 0 0,0 0 1 0 0,0 0-1 0 0,0-1 1 0 0,0 1-1 0 0,1 0 0 0 0,-1 0 1 0 0,1 0-1 0 0,-1-1 1 0 0,1 1-1 0 0,-1 0 0 0 0,1-1 1 0 0,0 1-1 0 0,1 1 1 0 0,-1-1-40 0 0,1-1 1 0 0,-1 0 0 0 0,1 0 0 0 0,-1 0-1 0 0,1 0 1 0 0,0 0 0 0 0,-1 0-1 0 0,1 0 1 0 0,0 0 0 0 0,0-1 0 0 0,0 1-1 0 0,-1-1 1 0 0,1 1 0 0 0,0-1-1 0 0,0 0 1 0 0,0 1 0 0 0,0-1 0 0 0,0 0-1 0 0,3-1 1 0 0,1 0-4 0 0,-1 0 0 0 0,0 0 0 0 0,0-1 0 0 0,0 0 0 0 0,0 0 0 0 0,0 0 0 0 0,0-1 0 0 0,-1 1 0 0 0,1-1 0 0 0,-1 0 0 0 0,1 0 0 0 0,-1-1 0 0 0,0 0 0 0 0,0 1 0 0 0,-1-1 0 0 0,6-7 0 0 0,-7 8-29 0 0,-1 1 0 0 0,1-1 0 0 0,0 0 0 0 0,-1 1 0 0 0,0-1 0 0 0,1 0 0 0 0,-1 0 0 0 0,0 0-1 0 0,-1 0 1 0 0,1 0 0 0 0,0 0 0 0 0,-1 0 0 0 0,0-4 0 0 0,0 5-9 0 0,0 0 0 0 0,0 0 0 0 0,-1 0 0 0 0,1 0 0 0 0,-1 0 0 0 0,0 0 0 0 0,0 0 0 0 0,1 0 0 0 0,-1 0 0 0 0,0 0-1 0 0,-1 1 1 0 0,1-1 0 0 0,0 0 0 0 0,0 1 0 0 0,-1-1 0 0 0,1 1 0 0 0,-1-1 0 0 0,1 1 0 0 0,-1-1 0 0 0,0 1 0 0 0,-2-1 0 0 0,2 1-27 0 0,-1 0 0 0 0,1 0-1 0 0,-1 0 1 0 0,0 0 0 0 0,0 1 0 0 0,1-1 0 0 0,-1 1 0 0 0,0 0 0 0 0,0 0 0 0 0,1 0 0 0 0,-1 0 0 0 0,0 0 0 0 0,0 0 0 0 0,1 1 0 0 0,-1 0 0 0 0,0-1-1 0 0,1 1 1 0 0,-1 0 0 0 0,0 0 0 0 0,1 0 0 0 0,-1 1 0 0 0,1-1 0 0 0,0 1 0 0 0,-4 2 0 0 0,-3 2-289 0 0,1 1 0 0 0,-1 0 1 0 0,1 0-1 0 0,-13 16 0 0 0,12-11 154 0 0,1 0-1 0 0,0 0 1 0 0,1 1 0 0 0,-7 15-1 0 0,11-21 187 0 0,0 0 1 0 0,0 0-1 0 0,1 1 0 0 0,0-1 0 0 0,1 1 0 0 0,-1 0 0 0 0,1 0 1 0 0,1-1-1 0 0,0 12 0 0 0,0-18 133 0 0,0 0 0 0 0,0 0 0 0 0,0 0 0 0 0,1 0 0 0 0,-1 0 0 0 0,0 0 0 0 0,1 0 0 0 0,-1 0 0 0 0,1 0 0 0 0,-1 0 0 0 0,1 0 0 0 0,-1 0 0 0 0,1 0 1 0 0,-1 0-1 0 0,1 0 0 0 0,0-1 0 0 0,0 1 0 0 0,0 0 0 0 0,-1 0 0 0 0,1-1 0 0 0,0 1 0 0 0,0 0 0 0 0,2 0 0 0 0,-1 0 75 0 0,1-1 0 0 0,-1 1 0 0 0,1-1 1 0 0,-1 1-1 0 0,0-1 0 0 0,1 0 0 0 0,-1 0 0 0 0,1 0 1 0 0,-1 0-1 0 0,4-1 0 0 0,7-2 200 0 0,-1 0 0 0 0,0-1 1 0 0,16-7-1 0 0,-22 8-507 0 0,13-4 16 0 0,30-14-882 0 0,-21 2-3693 0 0,-29 20 4629 0 0,0 1 0 0 0,0-1 0 0 0,0 0 0 0 0,0 1 0 0 0,0-1 0 0 0,0 1 0 0 0,1-1 0 0 0,-1 1 0 0 0,0-1 0 0 0,1 1 0 0 0,-1 2 0 0 0,-1 2 637 0 0,1 1 0 0 0,1-1 0 0 0,-1 1 0 0 0,1-1 0 0 0,1 11 0 0 0,0-8-131 0 0,1 0 0 0 0,-1-1 0 0 0,1 1 0 0 0,4 9 0 0 0,10 10-3274 0 0,-14-26 2019 0 0,-1 0 0 0 0,1-1 0 0 0,0 1 0 0 0,0 0 0 0 0,1-1 1 0 0,-1 0-1 0 0,0 0 0 0 0,0 1 0 0 0,1-1 0 0 0,-1-1 1 0 0,0 1-1 0 0,1 0 0 0 0,-1 0 0 0 0,6 0 0 0 0,0 0-3233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50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33 10722 0 0,'-2'11'7794'0'0,"5"18"-6423"0"0,-2-22-575 0 0,5 46 311 0 0,11 81 514 0 0,-13-117-2605 0 0,0 1 0 0 0,1-1 0 0 0,1 0 0 0 0,0-1 1 0 0,12 23-1 0 0,-8-26-2496 0 0,-10-13 3266 0 0,0 1-1 0 0,0-1 1 0 0,0 0 0 0 0,1 1-1 0 0,-1-1 1 0 0,0 0 0 0 0,0 0-1 0 0,1 1 1 0 0,-1-1 0 0 0,0 0-1 0 0,0 0 1 0 0,1 0 0 0 0,-1 1-1 0 0,0-1 1 0 0,1 0 0 0 0,-1 0-1 0 0,0 0 1 0 0,1 0 0 0 0,-1 0 0 0 0,0 0-1 0 0,1 1 1 0 0,-1-1 0 0 0,0 0-1 0 0,1 0 1 0 0,-1 0 0 0 0,0 0-1 0 0,1 0 1 0 0,-1 0 0 0 0,0 0-1 0 0,1-1 1 0 0,-1 1 0 0 0,0 0-1 0 0,1 0 1 0 0,-1 0 0 0 0,0 0-1 0 0,1 0 1 0 0,-1 0 0 0 0,1-1-1 0 0,3-4-3782 0 0</inkml:trace>
  <inkml:trace contextRef="#ctx0" brushRef="#br0" timeOffset="1">117 33 11755 0 0,'0'-6'1224'0'0,"2"-1"-360"0"0,3-1-168 0 0,2 2-48 0 0,2 2-160 0 0,3 2-216 0 0,0 3-96 0 0,0 1-16 0 0,1 1-184 0 0,0 2-88 0 0,-3-1-256 0 0,0 0-248 0 0,-3 2-200 0 0,-3-2-400 0 0,-2 0-297 0 0,-3 3-503 0 0,-3-1-536 0 0,-3 2-2202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50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12099 0 0,'3'-5'534'0'0,"0"1"0"0"0,0-1 0 0 0,0 1 0 0 0,1 0 0 0 0,-1 0 1 0 0,1 0-1 0 0,0 1 0 0 0,1-1 0 0 0,-1 1 0 0 0,0 0 1 0 0,10-5-1 0 0,-5 3-263 0 0,0 1-1 0 0,0 0 1 0 0,1 0 0 0 0,-1 1 0 0 0,16-3 0 0 0,-24 5-240 0 0,1 1 0 0 0,-1-1 1 0 0,1 1-1 0 0,0 0 0 0 0,-1-1 1 0 0,1 1-1 0 0,-1 0 0 0 0,1 0 1 0 0,0 0-1 0 0,-1 0 0 0 0,1 1 1 0 0,-1-1-1 0 0,1 0 0 0 0,-1 1 1 0 0,1-1-1 0 0,0 1 0 0 0,-1-1 1 0 0,0 1-1 0 0,1 0 0 0 0,-1-1 1 0 0,1 1-1 0 0,-1 0 0 0 0,0 0 1 0 0,0 0-1 0 0,1 0 0 0 0,-1 0 1 0 0,0 1-1 0 0,0-1 0 0 0,0 0 1 0 0,0 0-1 0 0,0 1 0 0 0,0-1 1 0 0,-1 1-1 0 0,1-1 0 0 0,0 1 1 0 0,-1-1-1 0 0,1 1 0 0 0,-1-1 1 0 0,0 1-1 0 0,1-1 0 0 0,-1 1 1 0 0,0 0-1 0 0,0-1 0 0 0,0 1 1 0 0,0-1-1 0 0,0 1 0 0 0,0 0 1 0 0,-1 2-1 0 0,0 5-147 0 0,-1-1-1 0 0,0 1 1 0 0,-1-1 0 0 0,1 0 0 0 0,-1 0 0 0 0,-1 0-1 0 0,-7 14 1 0 0,-16 15-615 0 0,-3 4-66 0 0,74-59 3100 0 0,-31 13-2253 0 0,0 0 1 0 0,1 0-1 0 0,0 2 0 0 0,-1-1 1 0 0,16 0-1 0 0,13-1-2377 0 0,-26 3 523 0 0,-15 2 1627 0 0,-1 0 0 0 0,1 0 0 0 0,-1 1 0 0 0,1-1 0 0 0,0 0 0 0 0,-1 0 0 0 0,1 0 0 0 0,-1 0 0 0 0,1 0 0 0 0,-1 0 0 0 0,1 0 0 0 0,-1 0 0 0 0,1-1 0 0 0,-1 1 0 0 0,1 0 0 0 0,-1 0 0 0 0,1 0 0 0 0,-1 0 0 0 0,1-1 0 0 0,-1 1 0 0 0,0 0 0 0 0,1-1 0 0 0,-1 1 0 0 0,1 0 0 0 0,-1-1 0 0 0,0 1 0 0 0,1 0 0 0 0,-1-1 0 0 0,0 1 0 0 0,1-1 0 0 0,-1 1 0 0 0,0 0 0 0 0,1-1 0 0 0,-1 1 0 0 0,0-1 0 0 0,0 1 0 0 0,0-1 0 0 0,0 1 0 0 0,0-1 0 0 0,1 1 0 0 0,-1-1 0 0 0,0 1 0 0 0,0-1 0 0 0,0 1 0 0 0,0-1 0 0 0,0 0 0 0 0,0 1 0 0 0,-1-1 0 0 0,1 1 0 0 0,0-1 0 0 0,0 1 0 0 0,0-1 0 0 0,-1 0 0 0 0,0-5-942 0 0,4-4-3801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50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12875 0 0,'6'65'5842'0'0,"18"33"-4945"0"0,-17-71-613 0 0,-5-19-469 0 0,12 36-288 0 0,-13-42 38 0 0,0 0 0 0 0,0 0-1 0 0,0 0 1 0 0,0-1-1 0 0,1 1 1 0 0,-1 0 0 0 0,0 0-1 0 0,1-1 1 0 0,0 1-1 0 0,2 1 1 0 0,-4-2 149 0 0,1-1-1 0 0,-1 0 1 0 0,1 0-1 0 0,-1 0 1 0 0,1 0-1 0 0,-1 0 1 0 0,0 1-1 0 0,1-1 1 0 0,-1 0 0 0 0,1 0-1 0 0,-1 0 1 0 0,1 0-1 0 0,-1 0 1 0 0,1-1-1 0 0,-1 1 1 0 0,1 0-1 0 0,-1 0 1 0 0,1 0-1 0 0,-1 0 1 0 0,0 0 0 0 0,1-1-1 0 0,-1 1 1 0 0,1 0-1 0 0,-1 0 1 0 0,0-1-1 0 0,1 1 1 0 0,-1 0-1 0 0,1-1 1 0 0,4-3-3898 0 0</inkml:trace>
  <inkml:trace contextRef="#ctx0" brushRef="#br0" timeOffset="1">38 13 13051 0 0,'53'-11'6408'0'0,"-46"10"-5991"0"0,0 1 0 0 0,-1 0 0 0 0,1 0 0 0 0,0 1 0 0 0,11 2 1 0 0,-14-2-342 0 0,0 1 0 0 0,0-1 0 0 0,0 1 0 0 0,0 0 0 0 0,0 0 0 0 0,0 0 0 0 0,0 0 0 0 0,0 0 0 0 0,-1 1 0 0 0,1 0 0 0 0,-1 0 0 0 0,0 0 0 0 0,0 0 0 0 0,0 1 0 0 0,0-1 0 0 0,-1 1 0 0 0,1-1 0 0 0,-1 1 0 0 0,0 0 0 0 0,0 0 0 0 0,3 8 0 0 0,0 6-133 0 0,-1 0 0 0 0,0 1 0 0 0,-1-1 0 0 0,1 31 0 0 0,-4 5-6922 0 0,-1-45-373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51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10338 0 0,'8'-1'7388'0'0,"-8"2"-7188"0"0,8 10 2305 0 0,1 15-1974 0 0,-9-25-251 0 0,22 76 379 0 0,5 17-1722 0 0,5-2-3286 0 0,-32-91 4129 0 0,15 30-2676 0 0,-14-30 2658 0 0,-1 0 0 0 0,0 0 0 0 0,1-1 0 0 0,-1 1 0 0 0,1 0 0 0 0,-1 0 1 0 0,1-1-1 0 0,-1 1 0 0 0,1 0 0 0 0,0 0 0 0 0,-1-1 0 0 0,1 1 0 0 0,0-1 1 0 0,-1 1-1 0 0,1-1 0 0 0,0 1 0 0 0,0-1 0 0 0,-1 1 0 0 0,1-1 0 0 0,0 0 1 0 0,0 1-1 0 0,0-1 0 0 0,0 0 0 0 0,0 0 0 0 0,-1 0 0 0 0,1 0 0 0 0,0 1 1 0 0,0-1-1 0 0,0 0 0 0 0,0-1 0 0 0,1 1 0 0 0,6-6-3795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51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11130 0 0,'3'23'3818'0'0,"11"36"-1"0"0,-7-37-2817 0 0,1-1 0 0 0,11 23 0 0 0,-14-35-933 0 0,0 1 0 0 0,0-1 0 0 0,1 0 1 0 0,0 0-1 0 0,0 0 0 0 0,1-1 0 0 0,0 0 0 0 0,1 0 1 0 0,0-1-1 0 0,0 0 0 0 0,0-1 0 0 0,1 1 0 0 0,0-1 1 0 0,12 5-1 0 0,-19-10-56 0 0,1 0 1 0 0,-1 0-1 0 0,0-1 1 0 0,0 1-1 0 0,1-1 0 0 0,-1 0 1 0 0,0 1-1 0 0,1-1 1 0 0,-1 0-1 0 0,0 0 1 0 0,1 0-1 0 0,-1-1 0 0 0,0 1 1 0 0,0-1-1 0 0,1 1 1 0 0,-1-1-1 0 0,0 0 1 0 0,0 0-1 0 0,4-1 0 0 0,-3-1-7 0 0,1 1 0 0 0,-1-1 0 0 0,1 0 0 0 0,-1 0 0 0 0,0 0 0 0 0,0 0-1 0 0,0-1 1 0 0,-1 1 0 0 0,4-8 0 0 0,1-2-130 0 0,-1 0 1 0 0,0-1-1 0 0,-1 0 0 0 0,-1 0 1 0 0,4-18-1 0 0,-7 27-71 0 0,0 0 0 0 0,-1 0-1 0 0,1 0 1 0 0,-1 0 0 0 0,0 0-1 0 0,0 0 1 0 0,-1 0 0 0 0,1 0 0 0 0,-1 0-1 0 0,0 0 1 0 0,-1 0 0 0 0,1 0-1 0 0,-1 1 1 0 0,0-1 0 0 0,-3-6 0 0 0,3 8-108 0 0,0 1 0 0 0,0 0 1 0 0,-1-1-1 0 0,1 1 0 0 0,0 0 1 0 0,-1 0-1 0 0,1 0 0 0 0,-1 1 1 0 0,0-1-1 0 0,1 1 1 0 0,-1-1-1 0 0,0 1 0 0 0,0 0 1 0 0,0 0-1 0 0,0 0 0 0 0,0 0 1 0 0,0 1-1 0 0,0-1 1 0 0,0 1-1 0 0,-1 0 0 0 0,1 0 1 0 0,0 0-1 0 0,0 0 0 0 0,0 0 1 0 0,-6 2-1 0 0,4-1 69 0 0,1 0 0 0 0,0 1 0 0 0,0-1 0 0 0,0 1 0 0 0,0 0 0 0 0,0 0 0 0 0,1 0 0 0 0,-1 1 0 0 0,1-1 0 0 0,-1 1 0 0 0,1 0 0 0 0,0 0 0 0 0,0 0 0 0 0,0 0 0 0 0,0 1 0 0 0,1-1 0 0 0,-1 1 0 0 0,-3 6 0 0 0,4-4 639 0 0,-1-1 0 0 0,1 0 0 0 0,0 1 0 0 0,0-1 0 0 0,0 1 1 0 0,1 0-1 0 0,0-1 0 0 0,0 1 0 0 0,1 0 0 0 0,0 0 0 0 0,0 0 0 0 0,0-1 0 0 0,2 11 0 0 0,-2-15-229 0 0,0-1 0 0 0,0 1 0 0 0,0 0 0 0 0,0-1 0 0 0,1 1 0 0 0,-1 0 0 0 0,0-1 0 0 0,1 1 0 0 0,-1 0 0 0 0,0-1 0 0 0,1 1 0 0 0,-1-1 0 0 0,1 1 0 0 0,-1-1 0 0 0,1 1 0 0 0,-1-1 0 0 0,1 1 0 0 0,-1-1 0 0 0,1 0 0 0 0,-1 1 0 0 0,1-1 0 0 0,0 0 0 0 0,-1 1 0 0 0,1-1 0 0 0,0 0 0 0 0,-1 0 0 0 0,1 1 0 0 0,0-1 0 0 0,-1 0 0 0 0,2 0 0 0 0,1 0 39 0 0,-1 0-1 0 0,1-1 0 0 0,0 1 0 0 0,-1-1 1 0 0,1 1-1 0 0,0-1 0 0 0,-1 0 0 0 0,4-2 1 0 0,43-26-1178 0 0,-39 22-1471 0 0,-1-1 1 0 0,0 0-1 0 0,-1 0 0 0 0,13-15 1 0 0,-3-5 575 0 0,-14 43 11073 0 0,3 24-5436 0 0,-6-32-3081 0 0,0 5-52 0 0,1 0 0 0 0,0-1-1 0 0,0 1 1 0 0,9 21 0 0 0,-10-31-641 0 0,-1 0 0 0 0,1-1 1 0 0,0 1-1 0 0,0 0 0 0 0,0 0 0 0 0,1 0 0 0 0,-1-1 1 0 0,0 1-1 0 0,1-1 0 0 0,-1 1 0 0 0,0-1 1 0 0,1 1-1 0 0,0-1 0 0 0,-1 0 0 0 0,1 0 1 0 0,0 0-1 0 0,0 0 0 0 0,0 0 0 0 0,0 0 1 0 0,-1 0-1 0 0,1-1 0 0 0,0 1 0 0 0,0-1 0 0 0,1 1 1 0 0,-1-1-1 0 0,0 0 0 0 0,0 0 0 0 0,0 0 1 0 0,0 0-1 0 0,0 0 0 0 0,0 0 0 0 0,0-1 1 0 0,0 1-1 0 0,0-1 0 0 0,3 0 0 0 0,6-3-85 0 0,-1 0-1 0 0,1 0 0 0 0,-1-1 1 0 0,0-1-1 0 0,0 1 0 0 0,0-2 1 0 0,-1 1-1 0 0,0-1 0 0 0,0-1 0 0 0,11-12 1 0 0,-20 20-22 0 0,0 0 0 0 0,0 0 0 0 0,0 0 0 0 0,1-1 0 0 0,-1 1 0 0 0,0 0 0 0 0,0 0 0 0 0,0 0 0 0 0,1-1 0 0 0,-1 1 0 0 0,0 0 0 0 0,0 0 0 0 0,0-1 0 0 0,0 1 1 0 0,0 0-1 0 0,0 0 0 0 0,0-1 0 0 0,1 1 0 0 0,-1 0 0 0 0,0-1 0 0 0,0 1 0 0 0,0 0 0 0 0,0 0 0 0 0,0-1 0 0 0,0 1 0 0 0,0 0 0 0 0,-1 0 0 0 0,1-1 0 0 0,0 1 0 0 0,0 0 0 0 0,0-1 0 0 0,0 1 0 0 0,0 0 0 0 0,0 0 1 0 0,0-1-1 0 0,0 1 0 0 0,-1 0 0 0 0,1 0 0 0 0,0 0 0 0 0,0-1 0 0 0,0 1 0 0 0,-1 0 0 0 0,1 0 0 0 0,0 0 0 0 0,0 0 0 0 0,0-1 0 0 0,-1 1 0 0 0,1 0 0 0 0,0 0 0 0 0,0 0 0 0 0,-1 0 0 0 0,1 0 0 0 0,-1 0 0 0 0,-15-3-6868 0 0,15 3 6922 0 0,-10 0-5319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0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42 5713 0 0,'-2'-10'3865'0'0,"1"8"-3368"0"0,1 0 0 0 0,0 0 0 0 0,-1-1 0 0 0,1 1 0 0 0,-1 0 0 0 0,0 0 0 0 0,0 0 0 0 0,0 0 0 0 0,0 0 0 0 0,0 0 0 0 0,0 1 0 0 0,0-1 0 0 0,-1 0 0 0 0,-1-2 0 0 0,11 10-1023 0 0,-6-5 500 0 0,-1 0 1 0 0,0 0-1 0 0,1 0 0 0 0,-1 0 0 0 0,1 0 1 0 0,-1-1-1 0 0,1 1 0 0 0,0 0 0 0 0,-1-1 1 0 0,1 0-1 0 0,2 1 0 0 0,23 1 3 0 0,0 0 0 0 0,1-3-1 0 0,33-3 1 0 0,3-1-1380 0 0,0 7-4169 0 0,-56-5 232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18164 0 0,'2'9'779'0'0,"0"-1"-1"0"0,0 0 1 0 0,1 1 0 0 0,0-1 0 0 0,0 0-1 0 0,1-1 1 0 0,0 1 0 0 0,1-1 0 0 0,6 9-1 0 0,-10-14-828 0 0,1 0 0 0 0,0 0 0 0 0,0 0 0 0 0,1 0 0 0 0,-1-1 0 0 0,0 1 0 0 0,1-1 0 0 0,-1 1 0 0 0,0-1 0 0 0,1 0-1 0 0,0 0 1 0 0,-1 0 0 0 0,1 0 0 0 0,0 0 0 0 0,-1-1 0 0 0,1 1 0 0 0,0-1 0 0 0,0 0 0 0 0,0 0 0 0 0,-1 0 0 0 0,1 0-1 0 0,0 0 1 0 0,0 0 0 0 0,0-1 0 0 0,-1 0 0 0 0,1 1 0 0 0,0-1 0 0 0,-1 0 0 0 0,1 0 0 0 0,-1 0 0 0 0,1-1 0 0 0,2-1 0 0 0,6-4-2657 0 0,0-1 0 0 0,0 0 0 0 0,16-16 0 0 0,-1 1-4035 0 0,-11 11 2005 0 0</inkml:trace>
  <inkml:trace contextRef="#ctx0" brushRef="#br0" timeOffset="1">439 66 16748 0 0,'5'0'3560'0'0,"0"-1"-1247"0"0,2 1-825 0 0,-1-1-544 0 0,-2-2-352 0 0,1 0-295 0 0,0-3-137 0 0,1 1-88 0 0,-2-1-16 0 0,0 0-88 0 0,-1 0-64 0 0,0 1-208 0 0,-2 2-425 0 0,-1 0-831 0 0,-25-15-14835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4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64 253 4177 0 0,'-7'-6'1464'0'0,"0"1"91"0"0,1 0 0 0 0,0-1 0 0 0,0 0 0 0 0,0 0 0 0 0,0 0 0 0 0,-6-11 0 0 0,10 14-1427 0 0,1 0-1 0 0,0 0 0 0 0,0 0 1 0 0,0 0-1 0 0,1 0 1 0 0,-1-1-1 0 0,1 1 0 0 0,0 0 1 0 0,-1 0-1 0 0,1 0 1 0 0,1 0-1 0 0,-1 0 1 0 0,0-1-1 0 0,1 1 0 0 0,0 0 1 0 0,-1 0-1 0 0,1 0 1 0 0,1 0-1 0 0,-1 0 1 0 0,0 1-1 0 0,2-4 0 0 0,2-3-90 0 0,-1 1-1 0 0,2 0 0 0 0,-1 0 0 0 0,1 0 0 0 0,0 1 1 0 0,0-1-1 0 0,1 1 0 0 0,0 1 0 0 0,0 0 0 0 0,1 0 0 0 0,0 0 1 0 0,0 1-1 0 0,0 0 0 0 0,1 0 0 0 0,-1 1 0 0 0,1 0 0 0 0,0 1 1 0 0,0 0-1 0 0,0 0 0 0 0,1 1 0 0 0,-1 0 0 0 0,1 1 1 0 0,-1 0-1 0 0,11 0 0 0 0,22 2-35 0 0,0 2 0 0 0,-1 2 0 0 0,0 1 0 0 0,53 15 0 0 0,-25-5-2 0 0,-38-11-1 0 0,44 11 225 0 0,-68-14-263 0 0,0 0 0 0 0,-1 1 0 0 0,1 0 0 0 0,0 0 0 0 0,-1 0 0 0 0,1 1 0 0 0,8 7 0 0 0,-7 0-2968 0 0,-24-18-11274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4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12 193 7610 0 0,'-11'2'5980'0'0,"20"-15"-3476"0"0,-3 6-2611 0 0,7-8 284 0 0,0 1-1 0 0,2 0 1 0 0,-1 1-1 0 0,1 1 1 0 0,1 1-1 0 0,0 0 0 0 0,1 1 1 0 0,0 0-1 0 0,0 2 1 0 0,1 0-1 0 0,0 1 1 0 0,1 0-1 0 0,-1 2 1 0 0,27-5-1 0 0,14 1 77 0 0,1 2 0 0 0,-1 3 1 0 0,84 5-1 0 0,-108 2 99 0 0,0 1 0 0 0,0 1 0 0 0,-1 2 1 0 0,0 2-1 0 0,46 17 0 0 0,158 82 843 0 0,-188-84-952 0 0,-46-22-228 0 0,0 0 0 0 0,0 0 0 0 0,0 1 0 0 0,0 0 0 0 0,0-1 0 0 0,-1 1 0 0 0,1 0 0 0 0,-1 1 0 0 0,0-1 0 0 0,4 6 0 0 0,12 24-4091 0 0,-15-26 2454 0 0,9 13-8260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5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89 800 0 0,'9'-39'-674'0'0,"0"5"3974"0"0,-10 33-2966 0 0,1 0 1 0 0,0 1-1 0 0,0-1 1 0 0,1 1-1 0 0,-1-1 0 0 0,0 0 1 0 0,0 1-1 0 0,0-1 1 0 0,0 1-1 0 0,0-1 0 0 0,1 1 1 0 0,-1-1-1 0 0,0 0 1 0 0,0 1-1 0 0,1-1 0 0 0,-1 1 1 0 0,1-1-1 0 0,-1 1 0 0 0,0 0 1 0 0,1-1-1 0 0,-1 1 1 0 0,1-1-1 0 0,-1 1 0 0 0,1 0 1 0 0,-1-1-1 0 0,1 1 1 0 0,-1 0-1 0 0,1-1 0 0 0,-1 1 1 0 0,1 0-1 0 0,0 0 1 0 0,-1 0-1 0 0,1-1 0 0 0,-1 1 1 0 0,1 0-1 0 0,0 0 1 0 0,-1 0-1 0 0,1 0 0 0 0,-1 0 1 0 0,1 0-1 0 0,0 0 0 0 0,-1 0 1 0 0,1 1-1 0 0,-1-1 1 0 0,1 0-1 0 0,0 0 0 0 0,0 1 1 0 0,12 7 3427 0 0,-3 3-3925 0 0,-8-8 217 0 0,73 123 938 0 0,-69-113-943 0 0,0-1 1 0 0,-1 2-1 0 0,0-1 0 0 0,-1 1 1 0 0,0-1-1 0 0,-1 1 1 0 0,-1 0-1 0 0,1 18 1 0 0,-4-24-10 0 0,0 0 0 0 0,-1 1 0 0 0,0-1 0 0 0,0 0 0 0 0,-1 0 0 0 0,0 0 0 0 0,0-1 0 0 0,-1 1 0 0 0,0-1 0 0 0,0 0 0 0 0,0 1 0 0 0,-10 9 0 0 0,6-7-26 0 0,-1 0-1 0 0,0-1 1 0 0,0 0 0 0 0,-1 0-1 0 0,0-1 1 0 0,-1 0-1 0 0,-17 9 1 0 0,22-14-106 0 0,0-1-1 0 0,-1 0 1 0 0,0 0 0 0 0,0 0-1 0 0,-11 0 1 0 0,4 0-4811 0 0,0 1-6198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7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9 7730 0 0,'-2'-1'388'0'0,"0"0"1"0"0,0 0 0 0 0,0 0 0 0 0,0 0-1 0 0,0 0 1 0 0,0 0 0 0 0,0 1 0 0 0,0-1-1 0 0,-1 1 1 0 0,1-1 0 0 0,0 1 0 0 0,0 0-1 0 0,-1 0 1 0 0,1 0 0 0 0,0 0 0 0 0,0 0-1 0 0,0 1 1 0 0,-3 0 0 0 0,3 0-283 0 0,1 0 0 0 0,-1 0 1 0 0,1 0-1 0 0,-1 0 0 0 0,1 1 0 0 0,-1-1 1 0 0,1 0-1 0 0,0 1 0 0 0,-1-1 0 0 0,1 1 1 0 0,0 0-1 0 0,0-1 0 0 0,0 1 0 0 0,1 0 1 0 0,-1-1-1 0 0,0 1 0 0 0,1 0 0 0 0,-1 0 1 0 0,1 0-1 0 0,-1 0 0 0 0,1 0 0 0 0,0 2 1 0 0,-1 0-114 0 0,1 0 1 0 0,0 0-1 0 0,0 0 0 0 0,1 0 1 0 0,-1 0-1 0 0,1 0 1 0 0,0 0-1 0 0,0 0 1 0 0,0 0-1 0 0,0 0 0 0 0,1 0 1 0 0,-1-1-1 0 0,1 1 1 0 0,0-1-1 0 0,0 1 1 0 0,1-1-1 0 0,-1 0 0 0 0,1 0 1 0 0,0 0-1 0 0,-1 0 1 0 0,1 0-1 0 0,0 0 1 0 0,1-1-1 0 0,3 3 0 0 0,-4-3-31 0 0,-1-1 0 0 0,1 1 0 0 0,0-1 0 0 0,-1 0 0 0 0,1 0 0 0 0,0 0 0 0 0,0 0 0 0 0,0 0 0 0 0,0-1 0 0 0,0 1 0 0 0,0-1 0 0 0,0 0 0 0 0,0 1 0 0 0,0-2 0 0 0,0 1 0 0 0,0 0 0 0 0,0-1 0 0 0,-1 1 0 0 0,1-1 0 0 0,0 0 0 0 0,0 0 0 0 0,0 0 0 0 0,0 0 0 0 0,-1 0 0 0 0,1-1 0 0 0,0 1 0 0 0,-1-1 0 0 0,0 0 0 0 0,1 0 0 0 0,-1 0 0 0 0,0 0 0 0 0,4-4 0 0 0,-5 5-77 0 0,0 0 0 0 0,0 0 1 0 0,0-1-1 0 0,0 1 0 0 0,0 0 1 0 0,0 0-1 0 0,0-1 0 0 0,0 1 0 0 0,-1-1 1 0 0,1 1-1 0 0,0 0 0 0 0,-1-1 1 0 0,0 1-1 0 0,1-1 0 0 0,-1 0 1 0 0,0 1-1 0 0,1-1 0 0 0,-1 1 1 0 0,0-1-1 0 0,0 1 0 0 0,-1-1 0 0 0,1 1 1 0 0,0-1-1 0 0,0 0 0 0 0,-1 1 1 0 0,1-1-1 0 0,-1 1 0 0 0,1-1 1 0 0,-1 1-1 0 0,0 0 0 0 0,1-1 0 0 0,-1 1 1 0 0,0 0-1 0 0,0-1 0 0 0,0 1 1 0 0,0 0-1 0 0,0 0 0 0 0,0 0 1 0 0,0 0-1 0 0,-2-1 0 0 0,0 0-45 0 0,0 0 0 0 0,0 0 0 0 0,-1 0 0 0 0,1 1 0 0 0,0 0 0 0 0,-1 0 0 0 0,1-1 0 0 0,0 2 0 0 0,-1-1 0 0 0,1 0 0 0 0,-1 1 0 0 0,0 0 0 0 0,1 0 0 0 0,-1 0 0 0 0,1 0 0 0 0,-1 0 0 0 0,-3 2 0 0 0,-1 1 148 0 0,1 0-1 0 0,0 1 1 0 0,-1 0 0 0 0,2 0 0 0 0,-1 1 0 0 0,0-1-1 0 0,1 2 1 0 0,0-1 0 0 0,0 1 0 0 0,0 0 0 0 0,1 0 0 0 0,-7 10-1 0 0,10-13 123 0 0,-1 1 0 0 0,1-1-1 0 0,0 1 1 0 0,0 0-1 0 0,1 0 1 0 0,-1 0 0 0 0,1 0-1 0 0,0 0 1 0 0,0 0 0 0 0,0 1-1 0 0,0 5 1 0 0,1-7 29 0 0,0-1 0 0 0,1 0 0 0 0,-1 1 0 0 0,1-1 1 0 0,-1 0-1 0 0,1 1 0 0 0,0-1 0 0 0,0 0 0 0 0,0 0 0 0 0,0 1 0 0 0,0-1 1 0 0,0 0-1 0 0,1 0 0 0 0,-1 0 0 0 0,1-1 0 0 0,-1 1 0 0 0,1 0 0 0 0,0 0 1 0 0,-1-1-1 0 0,1 1 0 0 0,3 1 0 0 0,5 1 270 0 0,0 0 0 0 0,0-1 0 0 0,0-1 0 0 0,0 1 0 0 0,0-1 0 0 0,1-1 0 0 0,-1 0-1 0 0,20-1 1 0 0,2 2-360 0 0,-27-2-129 0 0,24 2-625 0 0,-27-1 545 0 0,-1-1 1 0 0,0 0-1 0 0,1 0 0 0 0,-1 0 0 0 0,0-1 0 0 0,0 1 0 0 0,1 0 0 0 0,-1 0 1 0 0,0-1-1 0 0,0 1 0 0 0,0-1 0 0 0,1 1 0 0 0,-1-1 0 0 0,0 1 0 0 0,0-1 0 0 0,0 0 1 0 0,1 0-1 0 0,-2 0 121 0 0,0 1 0 0 0,0 0-1 0 0,0 0 1 0 0,-1-1 0 0 0,1 1 0 0 0,0 0 0 0 0,0-1 0 0 0,0 1 0 0 0,0 0 0 0 0,-1 0 0 0 0,1 0 0 0 0,0-1 0 0 0,0 1-1 0 0,-1 0 1 0 0,1 0 0 0 0,0 0 0 0 0,-1-1 0 0 0,1 1 0 0 0,0 0 0 0 0,0 0 0 0 0,-1 0 0 0 0,1 0 0 0 0,0 0 0 0 0,-1 0-1 0 0,1 0 1 0 0,0-1 0 0 0,-1 1 0 0 0,1 0 0 0 0,0 0 0 0 0,-1 0 0 0 0,1 1 0 0 0,0-1 0 0 0,-1 0 0 0 0,1 0 0 0 0,0 0-1 0 0,-1 0 1 0 0,1 0 0 0 0,0 0 0 0 0,0 0 0 0 0,-1 0 0 0 0,1 1 0 0 0,-18 1 554 0 0,16 0-395 0 0,-1 0-1 0 0,0 0 1 0 0,1 0 0 0 0,-1 0 0 0 0,1 0 0 0 0,0 1 0 0 0,-1-1-1 0 0,1 1 1 0 0,1 0 0 0 0,-1-1 0 0 0,0 1 0 0 0,0 0 0 0 0,1 0-1 0 0,0 0 1 0 0,0 0 0 0 0,0 1 0 0 0,0-1 0 0 0,0 0-1 0 0,0 0 1 0 0,1 0 0 0 0,0 1 0 0 0,-1-1 0 0 0,1 0 0 0 0,1 6-1 0 0,-1-3-281 0 0,1 0 0 0 0,-1-1 0 0 0,1 1 0 0 0,0-1 0 0 0,1 1-1 0 0,-1-1 1 0 0,1 0 0 0 0,0 1 0 0 0,0-1 0 0 0,1 0-1 0 0,0 0 1 0 0,-1-1 0 0 0,2 1 0 0 0,2 4 0 0 0,-5-9 3 0 0,-1 1 0 0 0,0-1 0 0 0,1 0 0 0 0,-1 0 1 0 0,0 1-1 0 0,1-1 0 0 0,-1 0 0 0 0,0 1 0 0 0,1-1 1 0 0,-1 0-1 0 0,0 0 0 0 0,1 0 0 0 0,-1 1 0 0 0,1-1 1 0 0,-1 0-1 0 0,0 0 0 0 0,1 0 0 0 0,-1 0 0 0 0,1 0 1 0 0,-1 0-1 0 0,1 0 0 0 0,-1 0 0 0 0,0 0 0 0 0,1 0 1 0 0,-1 0-1 0 0,1 0 0 0 0,-1 0 0 0 0,1 0 0 0 0,-1 0 1 0 0,0-1-1 0 0,1 1 0 0 0,-1 0 0 0 0,1 0 0 0 0,-1 0 1 0 0,0-1-1 0 0,1 1 0 0 0,-1 0 0 0 0,0 0 1 0 0,1-1-1 0 0,-1 1 0 0 0,6-6-3745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8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75 7042 0 0,'-2'3'694'0'0,"0"0"0"0"0,0-1 1 0 0,-1 1-1 0 0,2 0 1 0 0,-1 1-1 0 0,0-1 1 0 0,1 0-1 0 0,-2 5 0 0 0,-5 33 1818 0 0,7-16-2196 0 0,2 35 1 0 0,0-49-45 0 0,0 8-754 0 0,1 0 1 0 0,1 0 0 0 0,6 21 0 0 0,-6-32-852 0 0,0 0-1 0 0,0 1 1 0 0,1-1 0 0 0,0 0-1 0 0,6 9 1 0 0,-2-7-3146 0 0</inkml:trace>
  <inkml:trace contextRef="#ctx0" brushRef="#br0" timeOffset="1">126 10 8842 0 0,'0'0'162'0'0,"0"0"1"0"0,0 0-1 0 0,-1 0 1 0 0,1 0-1 0 0,0 0 0 0 0,0 0 1 0 0,-1 0-1 0 0,1 0 1 0 0,-3-2 2273 0 0,3 1-2274 0 0,0 1 1 0 0,0 0-1 0 0,0 0 1 0 0,0 0-1 0 0,0-1 1 0 0,0 1-1 0 0,0 0 0 0 0,-1 0 1 0 0,1 0-1 0 0,0-1 1 0 0,0 1-1 0 0,0 0 1 0 0,0 0-1 0 0,0-1 0 0 0,0 1 1 0 0,0 0-1 0 0,0 0 1 0 0,0 0-1 0 0,0-1 1 0 0,0 1-1 0 0,1 0 0 0 0,-1 0 1 0 0,0-1-1 0 0,0 1 1 0 0,0 0-1 0 0,0 0 1 0 0,0 0-1 0 0,0-1 0 0 0,17 0 1570 0 0,24 8-2306 0 0,-34-5 205 0 0,1 1-1 0 0,-1 0 1 0 0,1 1 0 0 0,-1-1-1 0 0,11 9 1 0 0,-15-10-202 0 0,-1 0-1 0 0,1 0 1 0 0,-1 0 0 0 0,1 1 0 0 0,-1-1-1 0 0,0 1 1 0 0,0-1 0 0 0,0 1-1 0 0,0 0 1 0 0,-1 0 0 0 0,1 0 0 0 0,-1 0-1 0 0,0 0 1 0 0,1 0 0 0 0,-1 0-1 0 0,1 5 1 0 0,-2 3-3853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8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10226 0 0,'14'1'1179'0'0,"1"-1"-1"0"0,-1-1 0 0 0,21-3 1 0 0,30-1-594 0 0,-64 5-563 0 0,1 0 1 0 0,-1-1-1 0 0,0 1 0 0 0,0 1 1 0 0,0-1-1 0 0,1 0 1 0 0,-1 0-1 0 0,0 0 1 0 0,0 1-1 0 0,0-1 0 0 0,0 0 1 0 0,0 1-1 0 0,1-1 1 0 0,-1 1-1 0 0,0-1 1 0 0,0 1-1 0 0,0 0 1 0 0,0-1-1 0 0,0 1 0 0 0,-1 0 1 0 0,1 0-1 0 0,0 0 1 0 0,0 0-1 0 0,0 0 1 0 0,-1 0-1 0 0,1 0 1 0 0,0 0-1 0 0,0 1 0 0 0,-1 0-49 0 0,0 0 0 0 0,1 1-1 0 0,-1-1 1 0 0,-1 0 0 0 0,1 0-1 0 0,0 1 1 0 0,0-1-1 0 0,-1 0 1 0 0,1 0 0 0 0,-1 1-1 0 0,0-1 1 0 0,1 0 0 0 0,-3 4-1 0 0,-2 3-225 0 0,0 0 1 0 0,-1-1-1 0 0,0 1 0 0 0,0-1 0 0 0,-13 12 0 0 0,16-17 174 0 0,0 0 38 0 0,1-1-1 0 0,-1 0 0 0 0,0 1 0 0 0,0-1 0 0 0,0 0 0 0 0,0 0 0 0 0,0-1 0 0 0,-5 3 0 0 0,41-23 778 0 0,-20 17-786 0 0,0 0 0 0 0,0 1 0 0 0,0 0 0 0 0,14 2-1 0 0,16-1-2836 0 0,-42 0 2693 0 0,0 0 0 0 0,-1 0 0 0 0,1 0 0 0 0,0 0 0 0 0,0-1 0 0 0,-1 1 0 0 0,1 0 1 0 0,0 0-1 0 0,0 0 0 0 0,-1-1 0 0 0,1 1 0 0 0,0 0 0 0 0,-1-1 0 0 0,1 1 0 0 0,0-1 0 0 0,-1 1 0 0 0,1-1 0 0 0,-1 1 0 0 0,1-1 0 0 0,-1 1 0 0 0,1-1 0 0 0,-1 0 0 0 0,1 1 0 0 0,-1-1 0 0 0,0 1 0 0 0,1-1 0 0 0,-1 0 0 0 0,0 0 1 0 0,1 1-1 0 0,-1-1 0 0 0,0 0 0 0 0,0 1 0 0 0,0-1 0 0 0,0 0 0 0 0,0 0 0 0 0,0-1 0 0 0,3-7-2799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8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6913 0 0,'0'5'2473'0'0,"1"1"-521"0"0,-1 4-295 0 0,1 4-185 0 0,1 1-352 0 0,0 4-319 0 0,-1 3-225 0 0,0 2-192 0 0,1 0-184 0 0,0 0-120 0 0,0 0-104 0 0,0-4-344 0 0,1-2-448 0 0,0-4-593 0 0,1-4-743 0 0,-1-4-649 0 0</inkml:trace>
  <inkml:trace contextRef="#ctx0" brushRef="#br0" timeOffset="1">54 1 8610 0 0,'5'7'454'0'0,"1"-1"0"0"0,0 1 0 0 0,1-1 0 0 0,-1 0 0 0 0,1 0 0 0 0,0-1 1 0 0,1 0-1 0 0,-1 0 0 0 0,10 4 0 0 0,11 7 479 0 0,-26-14-777 0 0,0 0-1 0 0,1 0 1 0 0,-1 1-1 0 0,0-1 1 0 0,-1 1-1 0 0,1-1 1 0 0,0 1-1 0 0,-1-1 1 0 0,1 1-1 0 0,-1 0 1 0 0,0 0-1 0 0,0 0 1 0 0,0 0-1 0 0,0 0 0 0 0,-1 0 1 0 0,1 0-1 0 0,-1 0 1 0 0,0 0-1 0 0,0 4 1 0 0,1 10 89 0 0,-2 0 0 0 0,-2 19-1 0 0,2-28-209 0 0,-5 24-66 0 0,-1 19-759 0 0,10-20-3223 0 0,2-24-1932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9986 0 0,'1'8'1656'0'0,"0"2"-847"0"0,2 3-33 0 0,-1 2 144 0 0,-1 4 0 0 0,1 1-96 0 0,0 3-191 0 0,0-1-129 0 0,-1 3-168 0 0,1-2-184 0 0,1 1-152 0 0,-1-1-408 0 0,1-4-489 0 0,1-2-623 0 0,-1-3-720 0 0,1-6-505 0 0,1-2-128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9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4529 0 0,'4'31'9096'0'0,"8"17"-5613"0"0,-5-23-2302 0 0,-6-23-1128 0 0,2 13 202 0 0,2 0 0 0 0,0-1 0 0 0,0 1 0 0 0,9 14 0 0 0,-13-26-240 0 0,1-1 0 0 0,-1 0 0 0 0,1 1 0 0 0,-1-1 0 0 0,1 0 0 0 0,0 0 0 0 0,0 0 0 0 0,0 0 0 0 0,0 0 0 0 0,1-1 1 0 0,-1 1-1 0 0,0-1 0 0 0,4 2 0 0 0,-4-2-17 0 0,0-1 1 0 0,0 1-1 0 0,-1-1 1 0 0,1 0 0 0 0,0 0-1 0 0,0 0 1 0 0,0 0 0 0 0,-1 0-1 0 0,1-1 1 0 0,0 1 0 0 0,0 0-1 0 0,0-1 1 0 0,-1 1 0 0 0,1-1-1 0 0,0 0 1 0 0,-1 0-1 0 0,1 1 1 0 0,-1-1 0 0 0,1 0-1 0 0,-1 0 1 0 0,1-1 0 0 0,-1 1-1 0 0,2-1 1 0 0,2-4-90 0 0,0 1 1 0 0,-1-1-1 0 0,1 0 1 0 0,-1 0-1 0 0,-1-1 1 0 0,1 1-1 0 0,-1-1 1 0 0,0 0-1 0 0,-1 0 1 0 0,1 0 0 0 0,-1 0-1 0 0,2-14 1 0 0,-4 16-222 0 0,1 0 0 0 0,-1-1 0 0 0,0 1 0 0 0,0 0 1 0 0,0 0-1 0 0,-1 0 0 0 0,1 0 0 0 0,-4-9 1 0 0,3 11 13 0 0,0 1 1 0 0,0 0-1 0 0,0-1 1 0 0,0 1-1 0 0,0 0 0 0 0,-1 0 1 0 0,1 0-1 0 0,-1 0 1 0 0,1 0-1 0 0,-1 0 1 0 0,0 0-1 0 0,0 1 1 0 0,0-1-1 0 0,0 1 1 0 0,0-1-1 0 0,0 1 1 0 0,0 0-1 0 0,-3-2 1 0 0,3 3 201 0 0,1-1 1 0 0,-1 1 0 0 0,1-1 0 0 0,-1 1-1 0 0,1-1 1 0 0,-1 1 0 0 0,1 0 0 0 0,-1 0 0 0 0,0 0-1 0 0,1 0 1 0 0,-1 0 0 0 0,0 0 0 0 0,1 0 0 0 0,-1 1-1 0 0,1-1 1 0 0,-1 0 0 0 0,1 1 0 0 0,-1-1 0 0 0,1 1-1 0 0,-1 0 1 0 0,1 0 0 0 0,-1-1 0 0 0,1 1-1 0 0,-2 1 1 0 0,1 1 190 0 0,-1-1 0 0 0,1 1 0 0 0,0-1-1 0 0,0 1 1 0 0,0 0 0 0 0,0 0 0 0 0,1 0 0 0 0,-1 0-1 0 0,1 0 1 0 0,0 0 0 0 0,-2 5 0 0 0,2-4 89 0 0,0 0 0 0 0,0 0 1 0 0,0 0-1 0 0,0 0 0 0 0,1 0 0 0 0,-1 0 1 0 0,1 0-1 0 0,0 0 0 0 0,0 0 1 0 0,1 0-1 0 0,-1 0 0 0 0,1 0 0 0 0,0 0 1 0 0,0 0-1 0 0,0 0 0 0 0,1 0 1 0 0,-1 0-1 0 0,1 0 0 0 0,0-1 0 0 0,3 5 1 0 0,-4-7-153 0 0,0 0 0 0 0,1 0 1 0 0,-1-1-1 0 0,0 1 0 0 0,1-1 1 0 0,-1 1-1 0 0,0-1 0 0 0,1 1 1 0 0,-1-1-1 0 0,0 0 0 0 0,1 0 1 0 0,-1 1-1 0 0,1-1 0 0 0,-1 0 0 0 0,1-1 1 0 0,-1 1-1 0 0,0 0 0 0 0,1 0 1 0 0,-1 0-1 0 0,1-1 0 0 0,0 0 1 0 0,35-14-578 0 0,-17 7-11 0 0,85-25-497 0 0,-109 48 5124 0 0,3 16-3189 0 0,1-30-795 0 0,0 4-12 0 0,1 1 1 0 0,-1 0-1 0 0,1-1 1 0 0,0 0 0 0 0,1 1-1 0 0,-1-1 1 0 0,4 6 0 0 0,-5-10-89 0 0,0 0 0 0 0,1 0 1 0 0,-1 0-1 0 0,1 0 0 0 0,-1 0 0 0 0,1-1 1 0 0,0 1-1 0 0,-1 0 0 0 0,1 0 1 0 0,0-1-1 0 0,-1 1 0 0 0,1 0 0 0 0,0-1 1 0 0,0 1-1 0 0,0-1 0 0 0,0 1 0 0 0,-1-1 1 0 0,1 1-1 0 0,0-1 0 0 0,0 0 1 0 0,0 1-1 0 0,0-1 0 0 0,0 0 0 0 0,0 0 1 0 0,0 0-1 0 0,0 0 0 0 0,0 0 1 0 0,0 0-1 0 0,0 0 0 0 0,0 0 0 0 0,0 0 1 0 0,0 0-1 0 0,0 0 0 0 0,0-1 0 0 0,0 1 1 0 0,0 0-1 0 0,0-1 0 0 0,0 1 1 0 0,0-1-1 0 0,0 1 0 0 0,-1-1 0 0 0,1 1 1 0 0,0-1-1 0 0,0 0 0 0 0,1-1 1 0 0,9-5-552 0 0,15-12-698 0 0,-13 6-2490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0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4305 0 0,'-5'4'1250'0'0,"-18"8"2286"0"0,23-11-3436 0 0,-1-1-1 0 0,1 0 1 0 0,0 0-1 0 0,-1 1 1 0 0,1-1 0 0 0,-1 0-1 0 0,1 0 1 0 0,0 0 0 0 0,-1 0-1 0 0,1 0 1 0 0,-1 0-1 0 0,1 0 1 0 0,-1 0 0 0 0,1 0-1 0 0,0 0 1 0 0,-1 0 0 0 0,1 0-1 0 0,-1 0 1 0 0,1 0-1 0 0,-1 0 1 0 0,1 0 0 0 0,0 0-1 0 0,-1 0 1 0 0,1-1 0 0 0,-1 1-1 0 0,1 0 1 0 0,0 0-1 0 0,-1 0 1 0 0,1-1 0 0 0,0 1-1 0 0,-1 0 1 0 0,1-1-1 0 0,0 1 1 0 0,0 0 0 0 0,-1-1-1 0 0,1 1 1 0 0,0 0 0 0 0,0-1-1 0 0,-1 1 1 0 0,1 0-1 0 0,0-1 1 0 0,0 1 0 0 0,0-1-1 0 0,0 1 1 0 0,-1-1 0 0 0,2 0-53 0 0,-1 1 0 0 0,0-1 0 0 0,1 1 0 0 0,-1 0 0 0 0,0-1 0 0 0,1 1 1 0 0,-1-1-1 0 0,1 1 0 0 0,-1 0 0 0 0,1-1 0 0 0,-1 1 0 0 0,1 0 0 0 0,-1 0 1 0 0,1-1-1 0 0,-1 1 0 0 0,1 0 0 0 0,-1 0 0 0 0,1 0 0 0 0,0-1 0 0 0,-1 1 1 0 0,1 0-1 0 0,-1 0 0 0 0,1 0 0 0 0,-1 0 0 0 0,1 0 0 0 0,0 0 0 0 0,-1 0 1 0 0,1 1-1 0 0,-1-1 0 0 0,1 0 0 0 0,-1 0 0 0 0,1 0 0 0 0,-1 1 0 0 0,1-1 1 0 0,0 0-1 0 0,23 6 60 0 0,-11 0 34 0 0,1 1 0 0 0,-1 0 1 0 0,-1 1-1 0 0,0 1 0 0 0,0 0 0 0 0,0 0 1 0 0,-1 1-1 0 0,-1 1 0 0 0,1-1 1 0 0,-2 2-1 0 0,11 14 0 0 0,-20-24-6 0 0,1-1 1 0 0,-1 0-1 0 0,0 0 1 0 0,1 1-1 0 0,-1-1 1 0 0,0 0-1 0 0,0 0 1 0 0,0 1-1 0 0,0-1 1 0 0,0 0-1 0 0,0 0 1 0 0,-1 1-1 0 0,1-1 1 0 0,0 0-1 0 0,-1 0 1 0 0,1 0-1 0 0,-1 1 1 0 0,1-1-1 0 0,-1 0 1 0 0,1 0-1 0 0,-1 0 0 0 0,0 0 1 0 0,1 0-1 0 0,-1 0 1 0 0,0 0-1 0 0,0 0 1 0 0,0 0-1 0 0,0 0 1 0 0,0-1-1 0 0,0 1 1 0 0,0 0-1 0 0,-2 0 1 0 0,-44 27 678 0 0,39-24-663 0 0,-27 11 12 0 0,28-12-322 0 0,0-1-1 0 0,0 1 0 0 0,0 0 0 0 0,0 1 0 0 0,1 0 0 0 0,-12 8 0 0 0,18-11-64 0 0,0-1 0 0 0,-1 1 0 0 0,1 0 1 0 0,0-1-1 0 0,0 1 0 0 0,0-1 0 0 0,0 1 1 0 0,0-1-1 0 0,-1 1 0 0 0,1-1 0 0 0,0 1 1 0 0,1 0-1 0 0,-1-1 0 0 0,0 1 0 0 0,0-1 1 0 0,0 1-1 0 0,0-1 0 0 0,0 1 0 0 0,0 0 1 0 0,1-1-1 0 0,-1 1 0 0 0,0-1 0 0 0,1 1 1 0 0,-1-1-1 0 0,0 1 0 0 0,1-1 0 0 0,-1 0 1 0 0,0 1-1 0 0,1-1 0 0 0,-1 1 0 0 0,1-1 1 0 0,-1 0-1 0 0,1 1 0 0 0,-1-1 0 0 0,1 0 1 0 0,-1 0-1 0 0,1 1 0 0 0,-1-1 0 0 0,1 0 1 0 0,-1 0-1 0 0,1 0 0 0 0,-1 0 0 0 0,1 1 1 0 0,-1-1-1 0 0,1 0 0 0 0,0 0 0 0 0,-1 0 1 0 0,1 0-1 0 0,2-7-3520 0 0,8 7-1033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9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4409 0 0,'-2'13'1306'0'0,"0"-1"0"0"0,1 1 0 0 0,1-1 0 0 0,0 1 0 0 0,1 0 0 0 0,0-1 0 0 0,3 13 0 0 0,-4-22-1199 0 0,1 1 0 0 0,0-1 1 0 0,0 0-1 0 0,0 0 0 0 0,0 0 0 0 0,1 0 1 0 0,-1-1-1 0 0,1 1 0 0 0,0 0 1 0 0,0-1-1 0 0,0 1 0 0 0,0-1 0 0 0,0 1 1 0 0,1-1-1 0 0,-1 0 0 0 0,1 0 1 0 0,-1 0-1 0 0,1 0 0 0 0,0-1 1 0 0,-1 1-1 0 0,1-1 0 0 0,0 1 0 0 0,0-1 1 0 0,0 0-1 0 0,0 0 0 0 0,1 0 1 0 0,-1-1-1 0 0,0 1 0 0 0,0-1 0 0 0,0 0 1 0 0,1 0-1 0 0,3 0 0 0 0,2-1-236 0 0,1 0 0 0 0,0 0 0 0 0,18-6 0 0 0,8-6-4293 0 0,-36 13 4312 0 0,0 0-1 0 0,1 0 1 0 0,-1 0 0 0 0,0 0 0 0 0,1 0-1 0 0,-1-1 1 0 0,0 1 0 0 0,1 0-1 0 0,-1 0 1 0 0,0 0 0 0 0,0 0 0 0 0,1-1-1 0 0,-1 1 1 0 0,0 0 0 0 0,0 0-1 0 0,1-1 1 0 0,-1 1 0 0 0,0 0 0 0 0,0 0-1 0 0,0-1 1 0 0,1 1 0 0 0,-1 0 0 0 0,0-1-1 0 0,0 1 1 0 0,0 0 0 0 0,0-1-1 0 0,0 1 1 0 0,0 0 0 0 0,1-1 0 0 0,-1 1-1 0 0,0 0 1 0 0,0-1 0 0 0,0 1 0 0 0,0 0-1 0 0,0-1 1 0 0,-1 1 0 0 0,1 0-1 0 0,0-1 1 0 0,0 1 0 0 0,0 0 0 0 0,0-1-1 0 0,0 1 1 0 0,0 0 0 0 0,0 0 0 0 0,-1-1-1 0 0,1 1 1 0 0,0 0 0 0 0,0-1-1 0 0,0 1 1 0 0,-1 0 0 0 0,1 0 0 0 0,0-1-1 0 0,-1 1 1 0 0,-1-3-946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0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91 11146 0 0,'-5'-3'666'0'0,"0"-1"-1"0"0,0 1 1 0 0,0-1-1 0 0,1-1 0 0 0,-1 1 1 0 0,1-1-1 0 0,-4-4 0 0 0,8 8-580 0 0,-1 0-1 0 0,1 0 0 0 0,-1 0 0 0 0,1 0 0 0 0,0 0 1 0 0,-1 1-1 0 0,1-1 0 0 0,0 0 0 0 0,0 0 1 0 0,0 0-1 0 0,-1 0 0 0 0,1 0 0 0 0,0 0 0 0 0,0 0 1 0 0,0 0-1 0 0,1 0 0 0 0,-1 0 0 0 0,0 0 1 0 0,0 0-1 0 0,1-1 0 0 0,0 0-48 0 0,0 1-1 0 0,0-1 1 0 0,0 1-1 0 0,1 0 1 0 0,-1-1-1 0 0,0 1 1 0 0,1 0-1 0 0,-1 0 1 0 0,1 0-1 0 0,-1 0 1 0 0,1 0 0 0 0,-1 0-1 0 0,1 1 1 0 0,0-1-1 0 0,2 0 1 0 0,6-3 14 0 0,0 1 0 0 0,0 1 0 0 0,0 0 1 0 0,1 1-1 0 0,-1 0 0 0 0,0 0 0 0 0,1 1 1 0 0,-1 0-1 0 0,1 1 0 0 0,-1 0 0 0 0,0 1 0 0 0,0 0 1 0 0,1 0-1 0 0,15 7 0 0 0,-23-6 3 0 0,0-1 0 0 0,0 1 0 0 0,-1 0 0 0 0,1-1 0 0 0,-1 1 0 0 0,0 0 0 0 0,1 0 0 0 0,-1 1 0 0 0,-1-1 0 0 0,1 0 0 0 0,0 1 0 0 0,-1-1 0 0 0,0 1 0 0 0,0-1 0 0 0,0 1-1 0 0,0 0 1 0 0,0-1 0 0 0,-1 1 0 0 0,0 0 0 0 0,1 0 0 0 0,-1-1 0 0 0,-1 1 0 0 0,0 5 0 0 0,-1 10-53 0 0,0 0 1 0 0,-2 0-1 0 0,-6 21 0 0 0,7-30-328 0 0,-10 28-1952 0 0,13-36 1780 0 0,-1-1 0 0 0,0 1 0 0 0,0-1 0 0 0,1 0 0 0 0,-1 1 0 0 0,0-1 0 0 0,0 0 0 0 0,0 0 0 0 0,-1 0 1 0 0,1 0-1 0 0,0 1 0 0 0,0-1 0 0 0,0-1 0 0 0,-1 1 0 0 0,1 0 0 0 0,-1 0 0 0 0,1 0 0 0 0,-1-1 0 0 0,1 1 1 0 0,-4 0-1 0 0,-6-1-4665 0 0</inkml:trace>
  <inkml:trace contextRef="#ctx0" brushRef="#br0" timeOffset="1">17 201 6425 0 0,'4'-4'7662'0'0,"-4"4"-7520"0"0,16 0 2233 0 0,15 5-1614 0 0,-16-3-989 0 0,0 0 0 0 0,0-1-1 0 0,1 0 1 0 0,26-3 0 0 0,26-10-9273 0 0,-53 8 4978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0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6753 0 0,'-6'5'6839'0'0,"3"9"-3918"0"0,5 18-2243 0 0,-1-23 36 0 0,0 12-518 0 0,6 56-924 0 0,5-29-6429 0 0,-8-42 3690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1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58 7458 0 0,'-1'0'122'0'0,"1"0"1"0"0,0-1-1 0 0,0 1 1 0 0,0 0-1 0 0,-1-1 1 0 0,1 1 0 0 0,0 0-1 0 0,0 0 1 0 0,-1-1-1 0 0,1 1 1 0 0,0 0-1 0 0,0 0 1 0 0,-1 0 0 0 0,1-1-1 0 0,0 1 1 0 0,-1 0-1 0 0,1 0 1 0 0,0 0-1 0 0,-1 0 1 0 0,1 0 0 0 0,0 0-1 0 0,-1 0 1 0 0,1 0-1 0 0,0 0 1 0 0,-1 0-1 0 0,1 0 1 0 0,0 0-1 0 0,-1 0 1 0 0,1 0 0 0 0,0 0-1 0 0,-1 0 1 0 0,1 0-1 0 0,0 0 1 0 0,-1 0-1 0 0,1 0 1 0 0,0 1 0 0 0,-1-1-1 0 0,1 0 1 0 0,0 0-1 0 0,0 0 1 0 0,-1 0-1 0 0,1 1 1 0 0,0-1 0 0 0,-1 19 1989 0 0,12 22-1065 0 0,-10-39-1037 0 0,0 0-1 0 0,0 0 1 0 0,0 0 0 0 0,0 0-1 0 0,0 0 1 0 0,1 0 0 0 0,-1-1-1 0 0,1 1 1 0 0,-1 0 0 0 0,1-1-1 0 0,0 1 1 0 0,0-1-1 0 0,0 1 1 0 0,-1-1 0 0 0,1 0-1 0 0,1 0 1 0 0,-1 0 0 0 0,0 0-1 0 0,0 0 1 0 0,0 0 0 0 0,0-1-1 0 0,1 1 1 0 0,-1-1 0 0 0,0 1-1 0 0,0-1 1 0 0,1 0 0 0 0,-1 0-1 0 0,0 0 1 0 0,1 0-1 0 0,-1 0 1 0 0,4-1 0 0 0,-3-1-30 0 0,-1 1 1 0 0,1 0 0 0 0,0-1 0 0 0,-1 1-1 0 0,1-1 1 0 0,-1 0 0 0 0,0 0-1 0 0,0 0 1 0 0,1 0 0 0 0,-1 0-1 0 0,-1 0 1 0 0,1-1 0 0 0,0 1-1 0 0,0-1 1 0 0,-1 1 0 0 0,1-1 0 0 0,-1 0-1 0 0,0 0 1 0 0,0 1 0 0 0,0-1-1 0 0,0 0 1 0 0,-1 0 0 0 0,1-6-1 0 0,0 3-284 0 0,0 0 0 0 0,-1 0-1 0 0,0-1 1 0 0,0 1-1 0 0,-1 0 1 0 0,0 0 0 0 0,0-1-1 0 0,-4-11 1 0 0,5 17 219 0 0,-1 0-1 0 0,1-1 1 0 0,-1 1 0 0 0,0 0 0 0 0,1 0-1 0 0,-1 0 1 0 0,0 0 0 0 0,0-1 0 0 0,0 1-1 0 0,0 0 1 0 0,0 1 0 0 0,0-1 0 0 0,0 0-1 0 0,0 0 1 0 0,0 0 0 0 0,-1 1 0 0 0,1-1-1 0 0,-2 0 1 0 0,1 0-2 0 0,0 1 0 0 0,0 0-1 0 0,0 0 1 0 0,1 0 0 0 0,-1 0 0 0 0,0 0-1 0 0,0 0 1 0 0,0 1 0 0 0,0-1 0 0 0,0 1-1 0 0,0-1 1 0 0,0 1 0 0 0,0 0 0 0 0,1 0-1 0 0,-1 0 1 0 0,-3 2 0 0 0,-1 1-35 0 0,0 0 0 0 0,0 1 0 0 0,0 0 0 0 0,1 0 0 0 0,-1 1 0 0 0,1 0 0 0 0,1-1 0 0 0,-1 2 0 0 0,1-1 0 0 0,0 0 0 0 0,0 1 0 0 0,1 0 0 0 0,0 0 0 0 0,-3 10 0 0 0,4-12 282 0 0,1 0 1 0 0,-1 0 0 0 0,1 0-1 0 0,0 0 1 0 0,1 1 0 0 0,-1-1-1 0 0,1 0 1 0 0,0 0 0 0 0,1 0-1 0 0,-1 1 1 0 0,1-1 0 0 0,0 0-1 0 0,0 0 1 0 0,1 0 0 0 0,-1 0-1 0 0,1 0 1 0 0,0 0 0 0 0,1 0-1 0 0,-1-1 1 0 0,1 1 0 0 0,5 6-1 0 0,-6-9-130 0 0,-1-1-1 0 0,1 1 1 0 0,0-1-1 0 0,-1 0 1 0 0,1 1-1 0 0,0-1 1 0 0,0 0-1 0 0,0 0 1 0 0,0 0-1 0 0,0 0 1 0 0,0 0-1 0 0,1-1 1 0 0,-1 1-1 0 0,0-1 1 0 0,0 1-1 0 0,0-1 1 0 0,1 0-1 0 0,-1 0 1 0 0,0 0-1 0 0,5 0 1 0 0,2-2 135 0 0,0 0 0 0 0,-1 0 0 0 0,17-7 0 0 0,-2 1 217 0 0,-23 9-360 0 0,1-1 1 0 0,-1 0-1 0 0,0 0 0 0 0,0 0 1 0 0,0 0-1 0 0,0 1 0 0 0,1-1 1 0 0,-1 0-1 0 0,0 0 0 0 0,0 1 1 0 0,0-1-1 0 0,0 0 0 0 0,0 0 1 0 0,1 1-1 0 0,-1-1 0 0 0,0 0 1 0 0,0 0-1 0 0,0 1 0 0 0,0-1 1 0 0,0 0-1 0 0,0 0 0 0 0,0 1 1 0 0,0-1-1 0 0,0 0 0 0 0,0 0 1 0 0,0 1-1 0 0,0-1 0 0 0,0 0 1 0 0,0 1-1 0 0,-1-1 0 0 0,1 0 1 0 0,0 0-1 0 0,0 1 1 0 0,0-1-1 0 0,0 0 0 0 0,0 0 1 0 0,-1 0-1 0 0,1 1 0 0 0,0-1 1 0 0,0 0-1 0 0,0 0 0 0 0,-1 0 1 0 0,1 1-1 0 0,0-1 0 0 0,-7 14 50 0 0,-4 1-345 0 0,7-9 64 0 0,-1 1 1 0 0,1 0-1 0 0,0-1 1 0 0,0 1-1 0 0,0 1 1 0 0,1-1-1 0 0,1 0 0 0 0,-1 1 1 0 0,-1 9-1 0 0,4-18 238 0 0,1 0 0 0 0,-1 0 1 0 0,1 0-1 0 0,-1 0 0 0 0,1 0 0 0 0,0 0 0 0 0,-1 1 0 0 0,1-1 0 0 0,0 0 0 0 0,0 0 0 0 0,0 0 0 0 0,0 1 1 0 0,-1-1-1 0 0,1 0 0 0 0,0 1 0 0 0,0-1 0 0 0,0 1 0 0 0,0-1 0 0 0,0 1 0 0 0,0 0 0 0 0,1-1 0 0 0,0 1 0 0 0,27-7 1141 0 0,5 8-1089 0 0,21-1-1536 0 0,-53 0 858 0 0,1-1 0 0 0,-1 1 0 0 0,0-1 0 0 0,1 0 0 0 0,-1 1 0 0 0,0-1 0 0 0,1 0 0 0 0,-1 0 0 0 0,0-1 0 0 0,3-1 0 0 0,3-3-3510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1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10106 0 0,'-5'25'5909'0'0,"10"18"-4029"0"0,-2-18-1171 0 0,-1 27-280 0 0,4 34-89 0 0,6-33-6974 0 0,-17-60 1250 0 0,0 2 3814 0 0,5-3-2647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1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6961 0 0,'0'0'195'0'0,"1"-1"-1"0"0,-1 0 0 0 0,1 0 1 0 0,-1 0-1 0 0,1 1 0 0 0,-1-1 1 0 0,1 0-1 0 0,-1 1 0 0 0,1-1 1 0 0,0 0-1 0 0,-1 1 0 0 0,1-1 1 0 0,0 1-1 0 0,0-1 0 0 0,-1 1 0 0 0,1 0 1 0 0,0-1-1 0 0,0 1 0 0 0,0 0 1 0 0,0-1-1 0 0,0 1 0 0 0,-1 0 1 0 0,1 0-1 0 0,0 0 0 0 0,0 0 1 0 0,0 0-1 0 0,1 0 0 0 0,35-2 327 0 0,-27 2-72 0 0,5-1-244 0 0,-8 1-72 0 0,-1 0-1 0 0,1-1 0 0 0,-1 0 0 0 0,1 0 1 0 0,9-2-1 0 0,-37 7-370 0 0,17-4 254 0 0,0 1 1 0 0,1-1-1 0 0,-1 1 0 0 0,1 0 0 0 0,-1 0 1 0 0,0 0-1 0 0,1 0 0 0 0,0 1 0 0 0,-1-1 1 0 0,1 1-1 0 0,0 0 0 0 0,-4 3 0 0 0,5-3 22 0 0,-1 0-1 0 0,1 1 0 0 0,0-1 0 0 0,-1 1 1 0 0,1-1-1 0 0,0 1 0 0 0,1 0 0 0 0,-1 0 0 0 0,0 0 1 0 0,1 0-1 0 0,0 0 0 0 0,0 0 0 0 0,0 1 1 0 0,0-1-1 0 0,0 0 0 0 0,0 1 0 0 0,1-1 0 0 0,0 0 1 0 0,0 1-1 0 0,0-1 0 0 0,0 1 0 0 0,0-1 1 0 0,1 0-1 0 0,-1 1 0 0 0,1-1 0 0 0,0 0 0 0 0,0 0 1 0 0,0 1-1 0 0,3 3 0 0 0,-2-3-52 0 0,0 0-1 0 0,1 0 1 0 0,-1 0-1 0 0,1-1 1 0 0,0 1 0 0 0,0-1-1 0 0,1 0 1 0 0,-1 0-1 0 0,1 0 1 0 0,-1 0 0 0 0,1-1-1 0 0,0 0 1 0 0,0 1-1 0 0,0-1 1 0 0,0-1-1 0 0,1 1 1 0 0,-1 0 0 0 0,0-1-1 0 0,1 0 1 0 0,-1 0-1 0 0,7 0 1 0 0,15-2-586 0 0,3 1-4082 0 0</inkml:trace>
  <inkml:trace contextRef="#ctx0" brushRef="#br0" timeOffset="1">105 331 11314 0 0,'5'3'1281'0'0,"2"1"-593"0"0,4-1-168 0 0,0 0-64 0 0,2-4-112 0 0,2 0-144 0 0,1 2-48 0 0,2 0 8 0 0,2 2-72 0 0,1 1-176 0 0,0 0-256 0 0,-1 3-400 0 0,0-1-632 0 0,-3-1-897 0 0,-1-2-743 0 0,0 0-2066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2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7690 0 0,'0'-1'240'0'0,"0"0"0"0"0,0 0 0 0 0,0 0 0 0 0,0 1 0 0 0,0-1-1 0 0,1 0 1 0 0,-1 0 0 0 0,0 0 0 0 0,0 1 0 0 0,1-1 0 0 0,-1 0 0 0 0,1 1 0 0 0,-1-1 0 0 0,0 0 0 0 0,1 1 0 0 0,-1-1 0 0 0,1 0 0 0 0,0 1 0 0 0,-1-1 0 0 0,1 1 0 0 0,-1-1 0 0 0,1 1 0 0 0,0-1 0 0 0,-1 1 0 0 0,1 0 0 0 0,0-1 0 0 0,0 1 0 0 0,-1 0 0 0 0,1-1 0 0 0,2 1 0 0 0,-1 0 29 0 0,0 0 0 0 0,0 0 1 0 0,0 1-1 0 0,0-1 0 0 0,0 1 1 0 0,1-1-1 0 0,-1 1 0 0 0,0 0 1 0 0,0 0-1 0 0,0 0 0 0 0,2 2 0 0 0,4 2 150 0 0,0 1-1 0 0,0 0 0 0 0,-1 0 0 0 0,10 11 0 0 0,-14-12-337 0 0,1 1 0 0 0,-1 0 0 0 0,0 0 0 0 0,0-1 0 0 0,-1 2 0 0 0,1-1 0 0 0,-1 0 0 0 0,-1 0 0 0 0,1 1 0 0 0,-1-1 0 0 0,0 1-1 0 0,-1-1 1 0 0,0 1 0 0 0,0 0 0 0 0,-1 7 0 0 0,2 23-2418 0 0,7 0-3825 0 0,-8-37 6012 0 0,0-1 1 0 0,0 1 0 0 0,0 0-1 0 0,0 0 1 0 0,0 0-1 0 0,0-1 1 0 0,0 1 0 0 0,0 0-1 0 0,0 0 1 0 0,0 0-1 0 0,4-2-3584 0 0,-3 2 3584 0 0,-1 0 1 0 0,0 0-1 0 0,0 0 1 0 0,0 0 0 0 0,1 0-1 0 0,-1 0 1 0 0,0 0-1 0 0,0 0 1 0 0,0 0 0 0 0,1 0-1 0 0,1 3-1941 0 0,1-8 1199 0 0,3 1-1326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2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4129 0 0,'3'-7'22'0'0,"10"-10"10326"0"0,-11 32-8183 0 0,0 42-268 0 0,2 29-1132 0 0,-2-73-1300 0 0,-1 0-1 0 0,2 0 1 0 0,0 0-1 0 0,6 15 1 0 0,0-13-3834 0 0,-9-15 4190 0 0,0 0-1 0 0,1 0 1 0 0,-1 1-1 0 0,0-1 1 0 0,1 0 0 0 0,-1 0-1 0 0,0 0 1 0 0,1 0-1 0 0,-1 0 1 0 0,0 0-1 0 0,1 0 1 0 0,-1 0-1 0 0,0 0 1 0 0,0 0 0 0 0,1 0-1 0 0,-1 0 1 0 0,0 0-1 0 0,1 0 1 0 0,-1 0-1 0 0,0 0 1 0 0,1-1 0 0 0,-1 1-1 0 0,0 0 1 0 0,0 0-1 0 0,1 0 1 0 0,-1 0-1 0 0,0-1 1 0 0,0 1 0 0 0,1 0-1 0 0,-1 0 1 0 0,0 0-1 0 0,0-1 1 0 0,0 1-1 0 0,1 0 1 0 0,-1 0 0 0 0,0-1-1 0 0,0 1 1 0 0,0 0-1 0 0,0-1 1 0 0,0 1-1 0 0,1 0 1 0 0,-1-1-1 0 0,0 1 1 0 0,0 0 0 0 0,0-1-1 0 0,4-5-2686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65 3729 0 0,'-1'-11'953'0'0,"1"5"-54"0"0,0 0-1 0 0,-1 0 1 0 0,0 0 0 0 0,0 0-1 0 0,0 0 1 0 0,-1 0-1 0 0,-6-5 5146 0 0,4 23-4314 0 0,-2 12-1002 0 0,5-13-620 0 0,1 0 1 0 0,-1 1 0 0 0,2-1 0 0 0,-1 0 0 0 0,2 0 0 0 0,0 0-1 0 0,3 14 1 0 0,-3-20-111 0 0,-1 0-1 0 0,1 0 1 0 0,0 0 0 0 0,0-1-1 0 0,1 1 1 0 0,0 0 0 0 0,-1-1-1 0 0,2 0 1 0 0,-1 1 0 0 0,0-1-1 0 0,1-1 1 0 0,-1 1-1 0 0,1 0 1 0 0,0-1 0 0 0,1 0-1 0 0,-1 0 1 0 0,8 4 0 0 0,-11-6-20 0 0,0-1 0 0 0,1 1-1 0 0,-1-1 1 0 0,0 1 0 0 0,0-1 0 0 0,1 1 0 0 0,-1-1 0 0 0,0 0 0 0 0,0 0 0 0 0,1 0 0 0 0,-1 0 0 0 0,0 0 0 0 0,1 0 0 0 0,-1 0 0 0 0,0 0 0 0 0,0 0 0 0 0,1 0-1 0 0,-1-1 1 0 0,0 1 0 0 0,0-1 0 0 0,1 1 0 0 0,-1-1 0 0 0,0 1 0 0 0,2-2 0 0 0,-2 1-135 0 0,1-1-1 0 0,-1 0 1 0 0,1 1-1 0 0,-1-1 1 0 0,0 0-1 0 0,0 0 1 0 0,0 0-1 0 0,0 0 1 0 0,0 0-1 0 0,0 0 1 0 0,-1 0-1 0 0,1 0 1 0 0,0-3-1 0 0,0 0-515 0 0,0-1-1 0 0,0 1 1 0 0,-1 0-1 0 0,0-1 1 0 0,0 1-1 0 0,0 0 1 0 0,-1-1-1 0 0,0 1 1 0 0,0 0-1 0 0,0 0 1 0 0,-3-8-1 0 0,2 11 369 0 0,1 0-1 0 0,-1 0 0 0 0,1 1 1 0 0,-1-1-1 0 0,0 1 1 0 0,0-1-1 0 0,1 1 0 0 0,-1 0 1 0 0,0-1-1 0 0,0 1 1 0 0,0 0-1 0 0,-1 0 0 0 0,1 0 1 0 0,0 1-1 0 0,0-1 0 0 0,0 1 1 0 0,-1-1-1 0 0,-2 0 1 0 0,4 1 289 0 0,0 0 1 0 0,0 0-1 0 0,0 0 1 0 0,0 0-1 0 0,0 0 1 0 0,-1 0-1 0 0,1 1 1 0 0,0-1-1 0 0,0 0 1 0 0,0 1-1 0 0,0-1 1 0 0,0 0-1 0 0,0 1 1 0 0,0-1-1 0 0,-2 2 1 0 0,2-1 228 0 0,0 0 0 0 0,1-1 0 0 0,-1 1 0 0 0,1 0 0 0 0,-1 0 0 0 0,1 0 0 0 0,-1 0 0 0 0,1-1 0 0 0,-1 1 0 0 0,1 0 0 0 0,0 0 0 0 0,0 0 0 0 0,-1 0 0 0 0,1 0 0 0 0,0 0 0 0 0,0 0 0 0 0,0 0 0 0 0,0 0 0 0 0,0 0 0 0 0,0 0 0 0 0,1 2 0 0 0,-1-2-75 0 0,0 0 0 0 0,1 0-1 0 0,-1 1 1 0 0,1-1 0 0 0,-1 0-1 0 0,1 0 1 0 0,-1 1 0 0 0,1-1 0 0 0,0 0-1 0 0,0 0 1 0 0,0 0 0 0 0,-1 0-1 0 0,1 0 1 0 0,0 0 0 0 0,0 0 0 0 0,0-1-1 0 0,0 1 1 0 0,1 0 0 0 0,-1 0-1 0 0,0-1 1 0 0,0 1 0 0 0,0-1 0 0 0,1 1-1 0 0,-1-1 1 0 0,0 0 0 0 0,0 1-1 0 0,1-1 1 0 0,-1 0 0 0 0,0 0 0 0 0,1 0-1 0 0,-1 0 1 0 0,0 0 0 0 0,1 0 0 0 0,2 0-1 0 0,2-1-221 0 0,1 0 0 0 0,-1 0 0 0 0,0 0 0 0 0,1-1 0 0 0,9-3 0 0 0,-8 1-471 0 0,-1 1 1 0 0,0-1 0 0 0,-1 0 0 0 0,1 0 0 0 0,-1-1-1 0 0,1 1 1 0 0,-1-2 0 0 0,9-9 0 0 0,-20 19 688 0 0,4-4 65 0 0,0 0 1 0 0,0 1-1 0 0,0-1 0 0 0,1 1 1 0 0,-1-1-1 0 0,0 1 1 0 0,1-1-1 0 0,-1 1 0 0 0,0-1 1 0 0,1 1-1 0 0,-1 0 1 0 0,1-1-1 0 0,-1 1 0 0 0,1 0 1 0 0,-1 0-1 0 0,1-1 1 0 0,0 1-1 0 0,-1 0 0 0 0,1 0 1 0 0,0 0-1 0 0,0-1 1 0 0,-1 1-1 0 0,1 0 1 0 0,0 0-1 0 0,0 0 0 0 0,0 0 1 0 0,0 1-1 0 0,1 3 173 0 0,0-1 0 0 0,0 1 0 0 0,1-1 0 0 0,-1 1 0 0 0,1-1 0 0 0,0 0 1 0 0,0 0-1 0 0,0 0 0 0 0,1 0 0 0 0,4 6 0 0 0,-6-8-507 0 0,0-1 1 0 0,0 1 0 0 0,0-1 0 0 0,0 0 0 0 0,0 1-1 0 0,0-1 1 0 0,0 0 0 0 0,1 1 0 0 0,-1-1-1 0 0,0 0 1 0 0,1 0 0 0 0,-1 0 0 0 0,1 0-1 0 0,-1 0 1 0 0,1-1 0 0 0,0 1 0 0 0,-1 0-1 0 0,1-1 1 0 0,0 1 0 0 0,-1-1 0 0 0,1 0-1 0 0,0 1 1 0 0,0-1 0 0 0,0 0 0 0 0,-1 0-1 0 0,1 0 1 0 0,0 0 0 0 0,0-1 0 0 0,2 0-1 0 0,-3 1-102 0 0,0-1-1 0 0,0 1 0 0 0,-1-1 0 0 0,1 0 0 0 0,0 1 0 0 0,-1-1 0 0 0,1 0 0 0 0,-1 0 0 0 0,1 1 0 0 0,0-1 0 0 0,-1 0 0 0 0,0 0 0 0 0,1 0 0 0 0,-1 0 0 0 0,0 0 0 0 0,1 0 1 0 0,-1 1-1 0 0,0-3 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3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8394 0 0,'4'11'3785'0'0,"1"-2"-1705"0"0,1 3-640 0 0,3-4-479 0 0,-3-2-305 0 0,2-1-320 0 0,1-2-160 0 0,0 0-112 0 0,2-2-64 0 0,0-1-16 0 0,1-1-288 0 0,0-3-408 0 0,-1 1-401 0 0,-1-3-711 0 0,-2 0-841 0 0,-4-2-759 0 0,-3 1-1993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0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6433 0 0,'-18'9'5371'0'0,"18"-4"-2887"0"0,10-1-1774 0 0,-3-3-714 0 0,95 28 174 0 0,-90-25-452 0 0,-1 0-1 0 0,-1 1 1 0 0,1 0-1 0 0,-1 1 1 0 0,1 0-1 0 0,16 14 1 0 0,-26-20 163 0 0,-1 1 1 0 0,0-1 0 0 0,0 0-1 0 0,1 0 1 0 0,-1 0-1 0 0,0 1 1 0 0,1-1 0 0 0,-1 0-1 0 0,0 0 1 0 0,1 1-1 0 0,-1-1 1 0 0,0 0-1 0 0,0 0 1 0 0,0 1 0 0 0,1-1-1 0 0,-1 0 1 0 0,0 1-1 0 0,0-1 1 0 0,0 0 0 0 0,0 1-1 0 0,0-1 1 0 0,1 0-1 0 0,-1 1 1 0 0,0-1 0 0 0,0 0-1 0 0,0 1 1 0 0,0-1-1 0 0,0 1 1 0 0,0-1-1 0 0,0 0 1 0 0,0 1 0 0 0,0-1-1 0 0,-1 0 1 0 0,1 1-1 0 0,0-1 1 0 0,0 0 0 0 0,0 1-1 0 0,0-1 1 0 0,0 0-1 0 0,-1 1 1 0 0,1-1 0 0 0,0 0-1 0 0,0 1 1 0 0,0-1-1 0 0,-1 0 1 0 0,1 0-1 0 0,0 1 1 0 0,0-1 0 0 0,-1 0-1 0 0,1 0 1 0 0,0 0-1 0 0,-1 1 1 0 0,1-1 0 0 0,0 0-1 0 0,-1 0 1 0 0,1 0-1 0 0,0 0 1 0 0,-1 0-1 0 0,1 1 1 0 0,0-1 0 0 0,-2 0-1 0 0,-5 2-3766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4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 4377 0 0,'-1'5'8676'0'0,"6"9"-4724"0"0,13 25-3438 0 0,-6-13 252 0 0,0 8-485 0 0,-9-23-237 0 0,0-1-1 0 0,1 1 1 0 0,1-1-1 0 0,9 16 1 0 0,-21-82-1007 0 0,3 40 836 0 0,2 1 0 0 0,-2-23 0 0 0,4 35 118 0 0,0-1 0 0 0,0 1 1 0 0,0-1-1 0 0,1 0 0 0 0,-1 1 1 0 0,1-1-1 0 0,0 1 1 0 0,0-1-1 0 0,0 1 0 0 0,0 0 1 0 0,0-1-1 0 0,1 1 0 0 0,0 0 1 0 0,0 0-1 0 0,-1 0 1 0 0,6-6-1 0 0,-6 9 14 0 0,-1-1 0 0 0,1 0 0 0 0,0 0 1 0 0,-1 1-1 0 0,1-1 0 0 0,0 1 0 0 0,-1-1 0 0 0,1 0 0 0 0,0 1 0 0 0,0 0 0 0 0,0-1 0 0 0,0 1 1 0 0,0-1-1 0 0,-1 1 0 0 0,1 0 0 0 0,0 0 0 0 0,0-1 0 0 0,0 1 0 0 0,0 0 0 0 0,0 0 1 0 0,0 0-1 0 0,0 0 0 0 0,0 0 0 0 0,0 0 0 0 0,0 1 0 0 0,0-1 0 0 0,0 0 0 0 0,-1 0 1 0 0,1 1-1 0 0,0-1 0 0 0,0 0 0 0 0,0 1 0 0 0,0-1 0 0 0,0 1 0 0 0,-1-1 0 0 0,1 1 1 0 0,0-1-1 0 0,0 1 0 0 0,-1 0 0 0 0,1-1 0 0 0,0 1 0 0 0,-1 0 0 0 0,1 0 0 0 0,-1-1 0 0 0,1 1 1 0 0,0 1-1 0 0,0 1 20 0 0,0 0 0 0 0,1-1-1 0 0,-1 1 1 0 0,0 0 0 0 0,0 0 0 0 0,-1 0 0 0 0,1-1 0 0 0,-1 1 0 0 0,1 0 0 0 0,-1 0 0 0 0,0 0 0 0 0,0 0 0 0 0,-1 5-1 0 0,0-4-115 0 0,-1 0 0 0 0,1 0-1 0 0,-1 0 1 0 0,0-1 0 0 0,0 1-1 0 0,0-1 1 0 0,0 1-1 0 0,-1-1 1 0 0,1 0 0 0 0,-1 0-1 0 0,0 0 1 0 0,0 0 0 0 0,0 0-1 0 0,0-1 1 0 0,-1 0-1 0 0,1 1 1 0 0,-1-1 0 0 0,1 0-1 0 0,-1-1 1 0 0,0 1 0 0 0,0-1-1 0 0,1 1 1 0 0,-1-1-1 0 0,-8 1 1 0 0,51 15 176 0 0,-34-15-258 0 0,-1-1 0 0 0,1 0 0 0 0,-1-1-1 0 0,1 1 1 0 0,-1-1 0 0 0,1 0-1 0 0,-1 0 1 0 0,1 0 0 0 0,0 0 0 0 0,6-2-1 0 0,-5 0-778 0 0,1 0-1 0 0,-1 0 0 0 0,0-1 0 0 0,0 0 1 0 0,0 0-1 0 0,8-6 0 0 0,-13 9 882 0 0,-1 0 0 0 0,0 0 0 0 0,0 0 0 0 0,1-1 0 0 0,-1 1 0 0 0,0 0-1 0 0,0 0 1 0 0,1 0 0 0 0,-1-1 0 0 0,0 1 0 0 0,0 0 0 0 0,1 0 0 0 0,-1-1 0 0 0,0 1 0 0 0,0 0 0 0 0,0-1-1 0 0,0 1 1 0 0,0 0 0 0 0,1-1 0 0 0,-1 1 0 0 0,0 0 0 0 0,0-1 0 0 0,0 1 0 0 0,0 0 0 0 0,0-1-1 0 0,0 1 1 0 0,0 0 0 0 0,0-1 0 0 0,0 1 0 0 0,0 0 0 0 0,0-1 0 0 0,0 1 0 0 0,-1 0 0 0 0,1-1 0 0 0,0 1-1 0 0,0 0 1 0 0,0-1 0 0 0,0 1 0 0 0,-2-4-778 0 0,5 0-1701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5137 0 0,'5'-1'5154'0'0,"-5"1"-5074"0"0,2 11 1623 0 0,-1 12-1205 0 0,-1-23-500 0 0,0 1 0 0 0,-1 0 1 0 0,1 0-1 0 0,0-1 0 0 0,0 1 0 0 0,-1 0 0 0 0,1 0 0 0 0,0-1 1 0 0,0 1-1 0 0,0 0 0 0 0,0 0 0 0 0,0 0 0 0 0,0-1 1 0 0,0 1-1 0 0,1 0 0 0 0,-1 0 0 0 0,0 0 0 0 0,0-1 0 0 0,0 1 1 0 0,1 0-1 0 0,-1-1 0 0 0,0 1 0 0 0,1 0 0 0 0,-1 0 0 0 0,1-1 1 0 0,-1 1-1 0 0,1-1 0 0 0,-1 1 0 0 0,1 0 0 0 0,-1-1 1 0 0,1 1-1 0 0,0-1 0 0 0,-1 0 0 0 0,1 1 0 0 0,0-1 0 0 0,-1 1 1 0 0,1-1-1 0 0,0 0 0 0 0,0 1 0 0 0,-1-1 0 0 0,1 0 0 0 0,0 0 1 0 0,0 0-1 0 0,-1 0 0 0 0,1 0 0 0 0,0 0 0 0 0,0 0 1 0 0,0 0-1 0 0,-1 0 0 0 0,1 0 0 0 0,0 0 0 0 0,1 0 0 0 0,5-2-325 0 0,0-1-1 0 0,0 1 0 0 0,0-1 0 0 0,11-6 1 0 0,-5 2-1420 0 0,-7 3-371 0 0,-13-1-1645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4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4145 0 0,'10'13'849'0'0,"-2"0"0"0"0,1 0-1 0 0,-2 1 1 0 0,0 0 0 0 0,0 1 0 0 0,-1 0 0 0 0,5 20 0 0 0,-12-42-911 0 0,1-1 1 0 0,0 1 0 0 0,0-1 0 0 0,3-14-1 0 0,-3 19 8 0 0,1 0 0 0 0,-1 0 1 0 0,1 0-1 0 0,0 0 0 0 0,0 0 0 0 0,0 0 0 0 0,1 0 0 0 0,-1 1 0 0 0,0-1 0 0 0,1 0 0 0 0,0 1 0 0 0,0 0 0 0 0,0-1 0 0 0,0 1 1 0 0,0 0-1 0 0,3-3 0 0 0,-4 5 54 0 0,-1-1 0 0 0,0 1 0 0 0,0 0-1 0 0,1 0 1 0 0,-1 0 0 0 0,0 0 0 0 0,0 0 0 0 0,1 0 0 0 0,-1-1 0 0 0,0 1 0 0 0,1 0 0 0 0,-1 0 0 0 0,0 0 0 0 0,0 0 0 0 0,1 0 0 0 0,-1 0-1 0 0,0 0 1 0 0,1 0 0 0 0,-1 0 0 0 0,0 0 0 0 0,0 0 0 0 0,1 1 0 0 0,-1-1 0 0 0,0 0 0 0 0,0 0 0 0 0,1 0 0 0 0,-1 0 0 0 0,0 0 0 0 0,0 0-1 0 0,1 1 1 0 0,-1-1 0 0 0,0 0 0 0 0,0 0 0 0 0,1 0 0 0 0,-1 1 0 0 0,0-1 0 0 0,0 0 0 0 0,0 0 0 0 0,1 1 0 0 0,2 14 49 0 0,-3 16 74 0 0,-1-26-115 0 0,-1 0 1 0 0,1 0-1 0 0,0 0 0 0 0,-1 0 0 0 0,0-1 1 0 0,0 1-1 0 0,-1 0 0 0 0,-3 4 0 0 0,5-8 76 0 0,0 1 0 0 0,-1 0 0 0 0,1 0 1 0 0,-1-1-1 0 0,1 1 0 0 0,-1-1 0 0 0,0 0 0 0 0,0 1 0 0 0,0-1 0 0 0,0 0 0 0 0,0 0 0 0 0,0 0 0 0 0,0 0 0 0 0,0 0 0 0 0,0-1 0 0 0,0 1 0 0 0,0-1 0 0 0,-1 1 0 0 0,1-1 0 0 0,-3 0 0 0 0,7 3 112 0 0,-1-1 1 0 0,1 1-1 0 0,0-1 0 0 0,0 1 0 0 0,0-1 0 0 0,0 0 1 0 0,1 0-1 0 0,2 2 0 0 0,0 0-172 0 0,0-1 1 0 0,0 1-1 0 0,0-1 0 0 0,0 0 0 0 0,1-1 1 0 0,-1 1-1 0 0,1-1 0 0 0,0-1 1 0 0,0 1-1 0 0,-1-1 0 0 0,10 2 1 0 0,-11-3-179 0 0,0 0 1 0 0,0 0-1 0 0,-1-1 1 0 0,1 1-1 0 0,0-1 1 0 0,0 0 0 0 0,-1 0-1 0 0,5-1 1 0 0,-4 0-419 0 0,-1 0 0 0 0,1 0 0 0 0,-1 0 1 0 0,1 0-1 0 0,-1-1 0 0 0,0 1 1 0 0,0-1-1 0 0,4-4 0 0 0,3-5-4087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5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5633 0 0,'0'0'150'0'0,"0"-1"-1"0"0,0 1 0 0 0,0-1 1 0 0,0 1-1 0 0,0-1 0 0 0,0 1 1 0 0,1 0-1 0 0,-1-1 1 0 0,0 1-1 0 0,0-1 0 0 0,0 1 1 0 0,1 0-1 0 0,-1-1 0 0 0,0 1 1 0 0,1 0-1 0 0,-1-1 1 0 0,0 1-1 0 0,1 0 0 0 0,-1-1 1 0 0,0 1-1 0 0,1 0 0 0 0,-1 0 1 0 0,1 0-1 0 0,-1-1 0 0 0,0 1 1 0 0,1 0-1 0 0,-1 0 1 0 0,1 0-1 0 0,-1 0 0 0 0,1 0 1 0 0,-1 0-1 0 0,0 0 0 0 0,1 0 1 0 0,-1 0-1 0 0,1 0 1 0 0,0 0-1 0 0,25-3 163 0 0,-17 3 165 0 0,-7-1-430 0 0,3 1 30 0 0,1-1 0 0 0,-1 0 0 0 0,0 0 0 0 0,1 0 0 0 0,-1-1 0 0 0,0 0 0 0 0,0 0 0 0 0,0 0 0 0 0,0 0 0 0 0,0-1 0 0 0,8-6 0 0 0,-13 9-80 0 0,0-1 0 0 0,0 1 0 0 0,0 0 0 0 0,0-1 0 0 0,0 1 0 0 0,0 0 0 0 0,0 0 0 0 0,0-1 1 0 0,0 1-1 0 0,0 0 0 0 0,0 0 0 0 0,0-1 0 0 0,0 1 0 0 0,0 0 0 0 0,0 0 0 0 0,-1 0 0 0 0,1-1 0 0 0,0 1 0 0 0,0 0 0 0 0,0 0 0 0 0,0-1 0 0 0,-1 1 0 0 0,1 0 0 0 0,0 0 0 0 0,0 0 0 0 0,0 0 0 0 0,-1-1 0 0 0,1 1 1 0 0,0 0-1 0 0,0 0 0 0 0,0 0 0 0 0,-1 0 0 0 0,1 0 0 0 0,0 0 0 0 0,0 0 0 0 0,-1 0 0 0 0,1 0 0 0 0,0 0 0 0 0,0 0 0 0 0,-1 0 0 0 0,1 0 0 0 0,0 0 0 0 0,0 0 0 0 0,-1 0 0 0 0,1 0 0 0 0,0 0 0 0 0,-1 0 0 0 0,1 0 0 0 0,0 0 1 0 0,0 0-1 0 0,0 0 0 0 0,-1 0 0 0 0,1 1 0 0 0,-17 0-185 0 0,14-1 207 0 0,1 1 0 0 0,-1 0 0 0 0,1 0 0 0 0,0 0-1 0 0,-1 0 1 0 0,1 0 0 0 0,0 0 0 0 0,-1 1-1 0 0,1-1 1 0 0,0 1 0 0 0,0 0 0 0 0,0-1 0 0 0,0 1-1 0 0,1 0 1 0 0,-1 0 0 0 0,0 0 0 0 0,1 0 0 0 0,0 1-1 0 0,-1-1 1 0 0,1 0 0 0 0,0 1 0 0 0,0-1 0 0 0,0 1-1 0 0,0-1 1 0 0,1 1 0 0 0,-1-1 0 0 0,1 1-1 0 0,-1-1 1 0 0,1 1 0 0 0,0 0 0 0 0,0-1 0 0 0,0 1-1 0 0,0-1 1 0 0,1 1 0 0 0,-1 0 0 0 0,1-1 0 0 0,0 1-1 0 0,0 2 1 0 0,1-1-2 0 0,-1 0 0 0 0,0 0-1 0 0,1 0 1 0 0,0 0 0 0 0,0-1-1 0 0,0 1 1 0 0,0-1 0 0 0,1 1-1 0 0,-1-1 1 0 0,1 0 0 0 0,0 0-1 0 0,0 0 1 0 0,0 0 0 0 0,0-1-1 0 0,0 1 1 0 0,1-1 0 0 0,-1 0-1 0 0,1 0 1 0 0,0 0 0 0 0,-1 0-1 0 0,1 0 1 0 0,0-1 0 0 0,0 0-1 0 0,5 1 1 0 0,-6-2-415 0 0,0 0 0 0 0,0 0 0 0 0,0 0 0 0 0,0 0 0 0 0,0 0 0 0 0,0-1 0 0 0,0 0 0 0 0,0 1 0 0 0,0-1 0 0 0,0 0 0 0 0,0-1 0 0 0,-1 1 0 0 0,1 0 0 0 0,0-1 0 0 0,-1 1 0 0 0,1-1 0 0 0,-1 0 0 0 0,1 0 0 0 0,-1 0 0 0 0,0 0 0 0 0,0-1 0 0 0,3-3 0 0 0,2-3-2723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5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24 3449 0 0,'-4'41'3497'0'0,"3"-35"-3220"0"0,-1 0 0 0 0,1 0 0 0 0,1 0 0 0 0,-1 1 0 0 0,1-1 0 0 0,1 0 0 0 0,-1 1 0 0 0,1-1 0 0 0,0 0 0 0 0,0 0 0 0 0,1 0 0 0 0,-1 0 0 0 0,4 7 0 0 0,-4-12-273 0 0,-1-1 1 0 0,0 1-1 0 0,1 0 1 0 0,-1 0-1 0 0,1-1 1 0 0,-1 1-1 0 0,1 0 1 0 0,-1-1-1 0 0,1 1 1 0 0,0-1 0 0 0,-1 1-1 0 0,1-1 1 0 0,0 1-1 0 0,-1-1 1 0 0,1 1-1 0 0,0-1 1 0 0,0 1-1 0 0,-1-1 1 0 0,1 0-1 0 0,0 0 1 0 0,0 1-1 0 0,0-1 1 0 0,-1 0-1 0 0,1 0 1 0 0,0 0 0 0 0,0 0-1 0 0,1 0 1 0 0,-1-1-21 0 0,0 1 0 0 0,1-1 0 0 0,-1 1 0 0 0,0-1 0 0 0,0 0 0 0 0,1 0 0 0 0,-1 0 1 0 0,0 0-1 0 0,0 1 0 0 0,0-1 0 0 0,0-1 0 0 0,0 1 0 0 0,0 0 0 0 0,0-2 0 0 0,3-3-141 0 0,-1 1-1 0 0,0-1 0 0 0,0-1 1 0 0,-1 1-1 0 0,3-11 0 0 0,-1-14-154 0 0,-4 24 353 0 0,1 0 0 0 0,-1 1 0 0 0,1-1 0 0 0,1 1 1 0 0,-1-1-1 0 0,1 1 0 0 0,0 0 0 0 0,0-1 0 0 0,1 1 0 0 0,3-6 0 0 0,-5 12 37 0 0,-1 0-1 0 0,1 0 1 0 0,-1 0 0 0 0,1 0-1 0 0,0 0 1 0 0,-1 1-1 0 0,1-1 1 0 0,-1 0 0 0 0,1 0-1 0 0,-1 0 1 0 0,1 1 0 0 0,-1-1-1 0 0,1 0 1 0 0,-1 0-1 0 0,1 1 1 0 0,-1-1 0 0 0,1 0-1 0 0,-1 1 1 0 0,0-1-1 0 0,1 1 1 0 0,-1-1 0 0 0,1 0-1 0 0,-1 1 1 0 0,0-1 0 0 0,0 1-1 0 0,1-1 1 0 0,-1 1-1 0 0,0-1 1 0 0,0 1 0 0 0,1-1-1 0 0,-1 1 1 0 0,0 0 0 0 0,11 20 247 0 0,-6-6-219 0 0,0 0 0 0 0,4 22 0 0 0,-5-20-392 0 0,0 0 1 0 0,8 18-1 0 0,-10-30-245 0 0,0 0 1 0 0,1-1-1 0 0,0 1 0 0 0,-1-1 1 0 0,1 0-1 0 0,6 7 0 0 0,5-3-3067 0 0,-9-8 345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6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56 5409 0 0,'-1'-2'215'0'0,"1"1"0"0"0,-1-1 1 0 0,1 0-1 0 0,-1 1 0 0 0,1-1 0 0 0,0 0 0 0 0,0 0 0 0 0,0 1 0 0 0,0-1 0 0 0,0 0 1 0 0,0 0-1 0 0,0 1 0 0 0,1-1 0 0 0,-1 0 0 0 0,0 0 0 0 0,1 1 0 0 0,0-1 0 0 0,-1 0 1 0 0,1 1-1 0 0,0-1 0 0 0,0 1 0 0 0,0-1 0 0 0,0 1 0 0 0,2-2 0 0 0,0 1-47 0 0,0 0-1 0 0,0 1 0 0 0,0-1 0 0 0,0 1 0 0 0,0 0 1 0 0,0 0-1 0 0,0 1 0 0 0,1-1 0 0 0,-1 0 1 0 0,0 1-1 0 0,1 0 0 0 0,4 0 0 0 0,0 0 124 0 0,-1 0-1 0 0,0 0 0 0 0,1 1 0 0 0,-1 0 0 0 0,1 0 0 0 0,-1 1 0 0 0,9 3 0 0 0,-15-4-208 0 0,1-1-1 0 0,-1 1 1 0 0,0-1-1 0 0,1 1 1 0 0,-1 0-1 0 0,0 0 1 0 0,0 0-1 0 0,0 0 1 0 0,0 0-1 0 0,0 0 1 0 0,0 0-1 0 0,0 0 1 0 0,0 0-1 0 0,0 0 1 0 0,0 0-1 0 0,0 1 1 0 0,-1-1-1 0 0,1 0 1 0 0,-1 1-1 0 0,1-1 1 0 0,-1 1-1 0 0,1-1 1 0 0,-1 0-1 0 0,0 1 1 0 0,1-1-1 0 0,-1 1 1 0 0,0-1-1 0 0,0 1 1 0 0,0-1-1 0 0,0 1 1 0 0,-1-1-1 0 0,1 0 1 0 0,0 1-1 0 0,-1-1 1 0 0,1 1-1 0 0,-1-1 1 0 0,1 0-1 0 0,-1 1 1 0 0,1-1-1 0 0,-1 0 1 0 0,0 1-1 0 0,0-1 1 0 0,-1 2-1 0 0,-18 27 196 0 0,15-23-262 0 0,0 0 0 0 0,1 0 1 0 0,0 0-1 0 0,0 1 0 0 0,0-1 0 0 0,-2 11 1 0 0,5-15-20 0 0,1 0 0 0 0,0 0 0 0 0,-1-1 0 0 0,1 1 0 0 0,0 0 0 0 0,0 0 1 0 0,1 0-1 0 0,-1 0 0 0 0,1 0 0 0 0,-1 0 0 0 0,1 0 0 0 0,0-1 0 0 0,0 1 1 0 0,0 0-1 0 0,1-1 0 0 0,-1 1 0 0 0,1-1 0 0 0,-1 1 0 0 0,1-1 0 0 0,0 1 1 0 0,0-1-1 0 0,3 3 0 0 0,-2-2-68 0 0,0-1 1 0 0,1 0 0 0 0,-1 0 0 0 0,0 0-1 0 0,1 0 1 0 0,0 0 0 0 0,-1 0-1 0 0,1-1 1 0 0,0 0 0 0 0,0 0-1 0 0,0 0 1 0 0,-1 0 0 0 0,1-1-1 0 0,0 1 1 0 0,0-1 0 0 0,8-1-1 0 0,-9 1-258 0 0,-1 0 0 0 0,1 0-1 0 0,-1 0 1 0 0,1-1 0 0 0,0 0-1 0 0,-1 1 1 0 0,1-1 0 0 0,-1 0-1 0 0,0 0 1 0 0,1 0 0 0 0,-1 0-1 0 0,0 0 1 0 0,1-1 0 0 0,-1 1-1 0 0,0-1 1 0 0,0 0 0 0 0,0 1-1 0 0,0-1 1 0 0,-1 0 0 0 0,1 0-1 0 0,0 0 1 0 0,-1 0 0 0 0,0-1-1 0 0,1 1 1 0 0,-1 0 0 0 0,2-5-1 0 0,-3 7 202 0 0,0 0 0 0 0,0-1 0 0 0,0 1-1 0 0,0 0 1 0 0,0 0 0 0 0,0-1 0 0 0,0 1 0 0 0,0 0 0 0 0,1 0-1 0 0,-1 0 1 0 0,0-1 0 0 0,0 1 0 0 0,0 0 0 0 0,-1 0-1 0 0,1-1 1 0 0,0 1 0 0 0,0 0 0 0 0,0 0 0 0 0,0 0-1 0 0,0-1 1 0 0,0 1 0 0 0,0 0 0 0 0,0 0 0 0 0,0-1-1 0 0,0 1 1 0 0,-1 0 0 0 0,1 0 0 0 0,0 0 0 0 0,0 0-1 0 0,0-1 1 0 0,0 1 0 0 0,-1 0 0 0 0,1 0 0 0 0,0 0-1 0 0,0 0 1 0 0,0 0 0 0 0,0 0 0 0 0,-1-1 0 0 0,1 1-1 0 0</inkml:trace>
  <inkml:trace contextRef="#ctx0" brushRef="#br0" timeOffset="1">228 204 4033 0 0,'1'6'496'0'0,"2"7"520"0"0,0 1 0 0 0,-1-1 0 0 0,0 22 0 0 0,-2-32-649 0 0,0 0 1 0 0,0 0-1 0 0,-1 1 0 0 0,1-1 1 0 0,-1 0-1 0 0,1 0 1 0 0,-1 0-1 0 0,0 0 0 0 0,0 0 1 0 0,-1 0-1 0 0,1-1 1 0 0,0 1-1 0 0,-1 0 0 0 0,0-1 1 0 0,0 1-1 0 0,0-1 1 0 0,0 1-1 0 0,0-1 0 0 0,0 0 1 0 0,0 0-1 0 0,-10 6 4305 0 0,26-10-3763 0 0,22-6-2649 0 0,-2-9-5440 0 0,-33 17 6985 0 0,0 0-1 0 0,-1 0 1 0 0,1-1 0 0 0,-1 1-1 0 0,1-1 1 0 0,-1 1-1 0 0,1 0 1 0 0,-1-1-1 0 0,1 1 1 0 0,-1-1-1 0 0,0 1 1 0 0,1-1-1 0 0,-1 0 1 0 0,0 1-1 0 0,1-1 1 0 0,-1 1-1 0 0,0-1 1 0 0,0 0-1 0 0,1 1 1 0 0,-1-1-1 0 0,0 1 1 0 0,0-2 0 0 0,3-5-2108 0 0,9 3-2044 0 0</inkml:trace>
  <inkml:trace contextRef="#ctx0" brushRef="#br0" timeOffset="2">538 326 9450 0 0,'3'1'2625'0'0,"-1"1"-937"0"0,1-1-480 0 0,-1 0-312 0 0,0-3-448 0 0,-1-2-448 0 0,1 0-600 0 0,0-1-856 0 0,0-3-1457 0 0,0-4-4192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3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269 142 2793 0 0,'-8'-8'399'0'0,"-7"-7"-337"0"0,6 8 5573 0 0,6 6-5403 0 0,1 0 0 0 0,0-1 0 0 0,-1 1 0 0 0,1 0 1 0 0,0 0-1 0 0,-1 1 0 0 0,0-1 0 0 0,1 0 0 0 0,-1 1 1 0 0,1 0-1 0 0,-1-1 0 0 0,1 1 0 0 0,-1 0 0 0 0,0 0 1 0 0,1 1-1 0 0,-1-1 0 0 0,1 1 0 0 0,-1-1 0 0 0,-2 2 1 0 0,0 0-26 0 0,1 0 1 0 0,0 0-1 0 0,0 1 1 0 0,0-1-1 0 0,0 1 1 0 0,0 0-1 0 0,0 0 1 0 0,1 0-1 0 0,-6 8 1 0 0,-2 3-34 0 0,1 1-1 0 0,0 1 1 0 0,1-1 0 0 0,-9 26 0 0 0,1-3 56 0 0,3 0 0 0 0,1 2 1 0 0,1 0-1 0 0,3 0 0 0 0,-6 49 0 0 0,15-82-198 0 0,0 0 0 0 0,0-1-1 0 0,0 1 1 0 0,1 0-1 0 0,0 0 1 0 0,0 0-1 0 0,1-1 1 0 0,0 1-1 0 0,0-1 1 0 0,1 1-1 0 0,0-1 1 0 0,6 11-1 0 0,-3-8-28 0 0,1 0-1 0 0,0-1 1 0 0,0 0-1 0 0,1 0 1 0 0,-1-1 0 0 0,2 1-1 0 0,14 8 1 0 0,-6-5-31 0 0,1-1 1 0 0,1-1-1 0 0,0 0 1 0 0,0-2-1 0 0,0 0 1 0 0,1-1-1 0 0,0-1 1 0 0,25 3-1 0 0,-13-5 13 0 0,0-1 0 0 0,0-1 0 0 0,0-2 0 0 0,42-7 0 0 0,-57 6 36 0 0,0-2-1 0 0,1 0 0 0 0,-2 0 1 0 0,1-2-1 0 0,0 0 0 0 0,-1-1 0 0 0,-1-1 1 0 0,1-1-1 0 0,20-14 0 0 0,-27 15 21 0 0,-2 1 0 0 0,1-2 1 0 0,-1 1-1 0 0,-1-1 0 0 0,1 0 0 0 0,-1 0 0 0 0,-1-1 0 0 0,0 0 0 0 0,0 0 0 0 0,-1 0 1 0 0,-1 0-1 0 0,1-1 0 0 0,-1 0 0 0 0,-1 1 0 0 0,0-1 0 0 0,-1 0 0 0 0,0-14 0 0 0,0 1 163 0 0,-1-1-1 0 0,-1 1 0 0 0,-2 0 1 0 0,0 0-1 0 0,-2 0 0 0 0,-13-42 0 0 0,13 52-136 0 0,-1 0-1 0 0,0 0 1 0 0,-1 0-1 0 0,-1 1 1 0 0,0 0-1 0 0,0 0 1 0 0,-2 1-1 0 0,1 1 1 0 0,-1-1-1 0 0,-15-11 1 0 0,9 10-27 0 0,0 1 1 0 0,-1 1 0 0 0,0 1 0 0 0,-1 0 0 0 0,0 1-1 0 0,0 1 1 0 0,-25-7 0 0 0,3 2-33 0 0,-65-19 196 0 0,95 30-246 0 0,0 0-1 0 0,0 1 0 0 0,0 0 0 0 0,0 0 0 0 0,0 1 0 0 0,-1 1 0 0 0,1-1 0 0 0,-13 4 1 0 0,19-3-236 0 0,0 1 0 0 0,0-1 1 0 0,0 1-1 0 0,0 0 0 0 0,0 0 1 0 0,0 0-1 0 0,1 0 0 0 0,-1 1 1 0 0,1 0-1 0 0,-6 4 0 0 0,5-2-1114 0 0,0-1-1 0 0,1 1 0 0 0,-1 0 1 0 0,1 0-1 0 0,0 0 0 0 0,-5 12 1 0 0,1 1-4293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56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3489 0 0,'-10'6'519'0'0,"12"-7"447"0"0,18-12 3094 0 0,-20 31 2115 0 0,-2-7-5872 0 0,2 0 0 0 0,0 1 0 0 0,1 16 0 0 0,2-17-241 0 0,-1 0 0 0 0,-1 0 0 0 0,0 0 0 0 0,0 1 0 0 0,-1-1 0 0 0,-1 0 0 0 0,0 0 0 0 0,0 0 0 0 0,-4 12 0 0 0,5-21-50 0 0,3-32-22 0 0,-1-43 0 0 0,8 62-5487 0 0,-3 4 258 0 0,-2 1 870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5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9 6009 0 0,'-19'-9'3413'0'0,"19"9"-3369"0"0,0 0 1 0 0,-1 0 0 0 0,1 0 0 0 0,0 0 0 0 0,0 0 0 0 0,0 0 0 0 0,0 0-1 0 0,0 0 1 0 0,-1 0 0 0 0,1 0 0 0 0,0 0 0 0 0,0 0 0 0 0,0 0-1 0 0,0 1 1 0 0,0-1 0 0 0,0 0 0 0 0,-1 0 0 0 0,1 0 0 0 0,0 0-1 0 0,0 0 1 0 0,0 0 0 0 0,0 0 0 0 0,0 0 0 0 0,0 0 0 0 0,0 1-1 0 0,0-1 1 0 0,0 0 0 0 0,-1 0 0 0 0,1 0 0 0 0,0 0 0 0 0,0 0-1 0 0,0 0 1 0 0,0 1 0 0 0,0-1 0 0 0,0 0 0 0 0,0 0 0 0 0,0 0-1 0 0,0 0 1 0 0,0 0 0 0 0,0 0 0 0 0,0 1 0 0 0,0-1 0 0 0,0 0-1 0 0,0 0 1 0 0,0 0 0 0 0,0 0 0 0 0,0 0 0 0 0,0 1 0 0 0,1-1-1 0 0,-1 0 1 0 0,0 0 0 0 0,0 0 0 0 0,0 0 0 0 0,0 0 0 0 0,0 1-1 0 0,2 1 105 0 0,0 1-1 0 0,0 0 0 0 0,0 0 1 0 0,0-1-1 0 0,0 1 0 0 0,1-1 0 0 0,-1 1 1 0 0,6 3-1 0 0,5 3-21 0 0,1-1 0 0 0,0 0 0 0 0,0-1 0 0 0,1 0 0 0 0,0-1 1 0 0,28 7-1 0 0,1-4-31 0 0,50 3 0 0 0,-58-8-19 0 0,2 3 133 0 0,0 2 0 0 0,-1 1 0 0 0,58 24 1 0 0,-52-18-76 0 0,0-1 1 0 0,50 9 0 0 0,-62-18-273 0 0,1-2-1 0 0,-1-1 1 0 0,1-1-1 0 0,0-2 1 0 0,0-1-1 0 0,0-2 1 0 0,0-1-1 0 0,-1-1 1 0 0,0-2-1 0 0,58-20 1 0 0,-86 25-681 0 0,1 1-1 0 0,-1-1 1 0 0,1 0 0 0 0,-1 0 0 0 0,1 0 0 0 0,-1 0 0 0 0,0-1 0 0 0,0 1 0 0 0,0-1 0 0 0,2-3-1 0 0,1-3-2799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5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18308 0 0,'-2'1'47'0'0,"0"-1"1"0"0,1 0 0 0 0,-1 1-1 0 0,0 0 1 0 0,0-1-1 0 0,0 1 1 0 0,1 0-1 0 0,-1 0 1 0 0,0 0-1 0 0,1 0 1 0 0,-1 0-1 0 0,1 0 1 0 0,-1 1 0 0 0,1-1-1 0 0,0 0 1 0 0,-1 1-1 0 0,1-1 1 0 0,0 1-1 0 0,0 0 1 0 0,0-1-1 0 0,0 1 1 0 0,0 0-1 0 0,-1 2 1 0 0,2-1-75 0 0,0 0 1 0 0,1-1-1 0 0,-1 1 1 0 0,0-1-1 0 0,1 1 1 0 0,0 0-1 0 0,-1-1 0 0 0,1 1 1 0 0,0-1-1 0 0,0 1 1 0 0,1-1-1 0 0,-1 0 1 0 0,0 1-1 0 0,1-1 1 0 0,0 0-1 0 0,3 4 0 0 0,12 12-444 0 0,0 0-1 0 0,30 22 0 0 0,-29-26 332 0 0,-2 0 1 0 0,0 1-1 0 0,24 29 0 0 0,-36-38 261 0 0,0 0 0 0 0,0 0 0 0 0,-1 0 0 0 0,0 1 0 0 0,0 0 0 0 0,0-1-1 0 0,-1 1 1 0 0,0 0 0 0 0,0 0 0 0 0,-1 0 0 0 0,0 1 0 0 0,0-1 0 0 0,-1 0 0 0 0,1 0 0 0 0,-2 10-1 0 0,-1-4 67 0 0,0-1-1 0 0,0 1 0 0 0,-1-1 0 0 0,-1 0 0 0 0,0 0 0 0 0,0 0 0 0 0,-1 0 0 0 0,-1-1 1 0 0,0 0-1 0 0,-1 0 0 0 0,0-1 0 0 0,0 0 0 0 0,-1 0 0 0 0,0 0 0 0 0,-16 13 1 0 0,16-17-895 0 0,0 0 1 0 0,0 0 0 0 0,-1-1-1 0 0,0 0 1 0 0,0-1 0 0 0,0 0-1 0 0,-15 5 1 0 0,14-9-6624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7490 0 0,'0'7'5076'0'0,"3"12"-4919"0"0,-3-18 121 0 0,18 78 711 0 0,3 13-585 0 0,-20-79-1575 0 0,0 0-1 0 0,-1 23 1 0 0,0-42-1068 0 0,-1 4 2315 0 0,1 1 0 0 0,-1-1 0 0 0,1 0 0 0 0,0 0 0 0 0,0 0 0 0 0,0 1 0 0 0,0-1 0 0 0,0 0 0 0 0,0 0 0 0 0,0 0 0 0 0,1 0 0 0 0,-1 1 0 0 0,0-1 1 0 0,1 0-1 0 0,0 0 0 0 0,-1 1 0 0 0,1-1 0 0 0,0 1 0 0 0,0-1 0 0 0,0 0 0 0 0,0 1 0 0 0,0-1 0 0 0,0 1 0 0 0,0 0 0 0 0,1-1 0 0 0,-1 1 0 0 0,0 0 0 0 0,1 0 0 0 0,-1 0 0 0 0,1 0 0 0 0,-1 0 0 0 0,1 0 0 0 0,0 0 0 0 0,-1 1 0 0 0,4-2 0 0 0,19-1-16 0 0,8-2-655 0 0,-11 0-3739 0 0,-15 4 234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1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6209 0 0,'0'0'145'0'0,"0"-1"0"0"0,0 0-1 0 0,1 0 1 0 0,-1 0 0 0 0,0 1-1 0 0,1-1 1 0 0,-1 0 0 0 0,0 1-1 0 0,1-1 1 0 0,-1 0 0 0 0,1 1-1 0 0,-1-1 1 0 0,1 0 0 0 0,-1 1 0 0 0,1-1-1 0 0,0 1 1 0 0,-1-1 0 0 0,1 1-1 0 0,0-1 1 0 0,-1 1 0 0 0,1 0-1 0 0,0-1 1 0 0,0 1 0 0 0,-1 0-1 0 0,1-1 1 0 0,0 1 0 0 0,0 0-1 0 0,1 0 1 0 0,31-5 376 0 0,-15 4-285 0 0,-9-2-11 0 0,1 2-1 0 0,0 0 0 0 0,16-1 0 0 0,-24 2-145 0 0,0 0 0 0 0,0 0-1 0 0,-1 0 1 0 0,1 0 0 0 0,0 0 0 0 0,-1 1 0 0 0,1-1-1 0 0,0 0 1 0 0,-1 1 0 0 0,1-1 0 0 0,0 1 0 0 0,-1 0-1 0 0,1 0 1 0 0,-1-1 0 0 0,1 1 0 0 0,-1 0 0 0 0,1 0-1 0 0,-1 0 1 0 0,0 1 0 0 0,0-1 0 0 0,1 0 0 0 0,-1 0-1 0 0,0 1 1 0 0,0-1 0 0 0,0 1 0 0 0,0-1 0 0 0,-1 0-1 0 0,1 1 1 0 0,0 0 0 0 0,0 1 0 0 0,-1 0 22 0 0,0-1 0 0 0,0 0 1 0 0,0 0-1 0 0,0 0 0 0 0,0 0 0 0 0,-1 0 1 0 0,1 0-1 0 0,-1 1 0 0 0,0-1 1 0 0,1 0-1 0 0,-1 0 0 0 0,0 0 0 0 0,0-1 1 0 0,-2 4-1 0 0,-22 28 248 0 0,10-13-384 0 0,13-16 10 0 0,0 0 0 0 0,1 0 0 0 0,0 0 0 0 0,-1 0 0 0 0,2 0 0 0 0,-1 0-1 0 0,0 0 1 0 0,1 0 0 0 0,0 1 0 0 0,0-1 0 0 0,0 0 0 0 0,1 7 0 0 0,-1-10 26 0 0,0 0 1 0 0,0 1 0 0 0,0-1-1 0 0,0 0 1 0 0,1 0 0 0 0,-1 0-1 0 0,0 1 1 0 0,1-1 0 0 0,-1 0-1 0 0,1 0 1 0 0,-1 0 0 0 0,1 0-1 0 0,-1 0 1 0 0,1 0 0 0 0,0 0-1 0 0,-1 0 1 0 0,1 0 0 0 0,0 0-1 0 0,0 0 1 0 0,0 0 0 0 0,0-1-1 0 0,0 1 1 0 0,0 0 0 0 0,0-1 0 0 0,0 1-1 0 0,0 0 1 0 0,0-1 0 0 0,0 1-1 0 0,0-1 1 0 0,0 0 0 0 0,0 1-1 0 0,1-1 1 0 0,-1 0 0 0 0,0 0-1 0 0,0 0 1 0 0,0 0 0 0 0,1 0-1 0 0,-1 0 1 0 0,0 0 0 0 0,0 0-1 0 0,1 0 1 0 0,-1 0 0 0 0,0-1-1 0 0,0 1 1 0 0,0-1 0 0 0,2 0-1 0 0,1-1 54 0 0,-1 0 1 0 0,0-1-1 0 0,0 1 0 0 0,0-1 0 0 0,0 1 0 0 0,0-1 0 0 0,-1 0 0 0 0,1 0 0 0 0,-1 0 0 0 0,0 0 0 0 0,0-1 0 0 0,0 1 0 0 0,0-1 0 0 0,0 1 0 0 0,-1-1 0 0 0,0 0 0 0 0,1 1 0 0 0,-1-1 0 0 0,-1 0 0 0 0,2-7 0 0 0,-1 4-5 0 0,0 0 0 0 0,-1-1 0 0 0,0 0 0 0 0,0 1 1 0 0,0-1-1 0 0,-1 1 0 0 0,0-1 0 0 0,-1 1 0 0 0,-4-14 0 0 0,1 12-1016 0 0,-9-9-11520 0 0,12 16 12395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9842 0 0,'-2'0'48'0'0,"1"0"-1"0"0,-1 0 1 0 0,0 0-1 0 0,1 0 1 0 0,-1 0-1 0 0,0 1 1 0 0,0-1 0 0 0,1 1-1 0 0,-1-1 1 0 0,0 1-1 0 0,1-1 1 0 0,-1 1-1 0 0,1 0 1 0 0,-1 0-1 0 0,1-1 1 0 0,-1 1 0 0 0,1 0-1 0 0,0 1 1 0 0,-1-1-1 0 0,1 0 1 0 0,0 0-1 0 0,0 0 1 0 0,0 1-1 0 0,-2 1 1 0 0,2 1 23 0 0,1 0 1 0 0,-1 1-1 0 0,1-1 0 0 0,-1 0 0 0 0,1 0 1 0 0,1 1-1 0 0,-1-1 0 0 0,0 0 1 0 0,2 5-1 0 0,5 35-50 0 0,-3-22 23 0 0,0 1 0 0 0,-2 0-1 0 0,-1 0 1 0 0,-2 38 0 0 0,1-60-19 0 0,0 0 0 0 0,0 0 0 0 0,0 0 1 0 0,0 0-1 0 0,0 0 0 0 0,0-1 0 0 0,0 1 0 0 0,-1 0 0 0 0,1 0 1 0 0,0 0-1 0 0,-1 0 0 0 0,1-1 0 0 0,0 1 0 0 0,-1 0 1 0 0,1 0-1 0 0,-1-1 0 0 0,1 1 0 0 0,-2 1 0 0 0,-5-11 221 0 0,-2-26-310 0 0,7 13 13 0 0,1 1-1 0 0,1-35 1 0 0,1 48 74 0 0,0-1 0 0 0,0 1 0 0 0,1 0 0 0 0,0 0 0 0 0,0 0 1 0 0,1 0-1 0 0,0 0 0 0 0,0 1 0 0 0,9-14 0 0 0,-10 18-30 0 0,0 0 0 0 0,1 1 0 0 0,0 0 0 0 0,0 0 0 0 0,-1 0 0 0 0,1 0 0 0 0,0 0 0 0 0,1 0 0 0 0,-1 1 0 0 0,0 0 0 0 0,0-1 0 0 0,1 1 0 0 0,-1 0-1 0 0,1 1 1 0 0,-1-1 0 0 0,1 0 0 0 0,-1 1 0 0 0,1 0 0 0 0,3 0 0 0 0,13 1-30 0 0,-1 0 0 0 0,26 5 1 0 0,-13-1 5 0 0,-28-4 15 0 0,22 4 69 0 0,-26-4-44 0 0,0-1 0 0 0,1 1 0 0 0,-1-1 0 0 0,1 0 0 0 0,-1 1-1 0 0,0-1 1 0 0,0 1 0 0 0,1 0 0 0 0,-1-1 0 0 0,0 1 0 0 0,0-1-1 0 0,0 1 1 0 0,1-1 0 0 0,-1 1 0 0 0,0-1 0 0 0,0 1 0 0 0,0 0-1 0 0,0-1 1 0 0,0 1 0 0 0,0-1 0 0 0,0 1 0 0 0,-1-1-1 0 0,1 1 1 0 0,0 0 0 0 0,0-1 0 0 0,0 1 0 0 0,0-1 0 0 0,-1 1-1 0 0,1-1 1 0 0,0 1 0 0 0,0-1 0 0 0,-1 1 0 0 0,1-1 0 0 0,-1 1-1 0 0,1-1 1 0 0,0 0 0 0 0,-1 1 0 0 0,1-1 0 0 0,-1 1 0 0 0,1-1-1 0 0,-1 0 1 0 0,0 1 0 0 0,-19 20 468 0 0,-1-1 1 0 0,-1 0-1 0 0,-37 24 1 0 0,-30 27 1937 0 0,89-71-2425 0 0,0 0 0 0 0,0 0 0 0 0,-1 1-1 0 0,1-1 1 0 0,0 0 0 0 0,-1 0 0 0 0,1 0 0 0 0,0 1 0 0 0,0-1 0 0 0,0 0 0 0 0,-1 0-1 0 0,1 1 1 0 0,0-1 0 0 0,0 0 0 0 0,0 1 0 0 0,0-1 0 0 0,-1 0 0 0 0,1 1 0 0 0,0-1-1 0 0,0 0 1 0 0,0 1 0 0 0,0-1 0 0 0,0 0 0 0 0,0 1 0 0 0,0-1 0 0 0,0 0-1 0 0,0 1 1 0 0,0-1 0 0 0,0 0 0 0 0,0 1 0 0 0,0-1 0 0 0,0 0 0 0 0,0 1 0 0 0,1-1-1 0 0,-1 0 1 0 0,0 0 0 0 0,0 1 0 0 0,0-1 0 0 0,0 0 0 0 0,1 1 0 0 0,-1-1 0 0 0,17 7-786 0 0,24-4-1222 0 0,42-2-1483 0 0,-48 3-2535 0 0,-28-3 3063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6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9762 0 0,'-29'29'2933'0'0,"28"-28"-2905"0"0,0 0 0 0 0,0 0 0 0 0,0 0 0 0 0,0 0 0 0 0,0 0 0 0 0,1 0-1 0 0,-1 0 1 0 0,0 1 0 0 0,1-1 0 0 0,-1 0 0 0 0,1 1 0 0 0,-1-1 0 0 0,1 0 0 0 0,0 0 0 0 0,-1 1-1 0 0,1-1 1 0 0,0 1 0 0 0,0-1 0 0 0,0 0 0 0 0,0 1 0 0 0,0-1 0 0 0,0 0 0 0 0,1 1 0 0 0,-1-1-1 0 0,0 1 1 0 0,1 1 0 0 0,0-2-39 0 0,0 0-1 0 0,0-1 0 0 0,0 1 0 0 0,0 0 1 0 0,0 0-1 0 0,1-1 0 0 0,-1 1 1 0 0,0-1-1 0 0,0 1 0 0 0,0-1 0 0 0,1 0 1 0 0,-1 1-1 0 0,0-1 0 0 0,0 0 1 0 0,1 0-1 0 0,-1 0 0 0 0,0 0 0 0 0,0 0 1 0 0,1 0-1 0 0,-1 0 0 0 0,0 0 1 0 0,0 0-1 0 0,1-1 0 0 0,1 0 0 0 0,33-12-176 0 0,-28 10 164 0 0,4-2 4 0 0,0 1 1 0 0,1 0 0 0 0,0 1-1 0 0,0 0 1 0 0,14-1-1 0 0,-24 4 32 0 0,-1-1 0 0 0,1 1 0 0 0,-1 0-1 0 0,1 0 1 0 0,-1 0 0 0 0,1 1-1 0 0,-1-1 1 0 0,1 0 0 0 0,-1 1 0 0 0,1 0-1 0 0,-1-1 1 0 0,0 1 0 0 0,1 0-1 0 0,-1 0 1 0 0,0 1 0 0 0,0-1-1 0 0,0 0 1 0 0,0 1 0 0 0,0-1 0 0 0,0 1-1 0 0,0 0 1 0 0,0-1 0 0 0,-1 1-1 0 0,1 0 1 0 0,0 0 0 0 0,-1 0 0 0 0,0 0-1 0 0,1 0 1 0 0,-1 1 0 0 0,0-1-1 0 0,0 0 1 0 0,-1 1 0 0 0,1-1-1 0 0,1 4 1 0 0,-3-4 137 0 0,1 0-1 0 0,-1-1 1 0 0,0 1-1 0 0,1 0 1 0 0,-1 0-1 0 0,0-1 1 0 0,0 1-1 0 0,0 0 1 0 0,0-1-1 0 0,0 1 1 0 0,-1-1-1 0 0,1 0 1 0 0,0 1-1 0 0,-1-1 1 0 0,1 0-1 0 0,-1 0 1 0 0,1 0-1 0 0,-3 2 1 0 0,1-1 23 0 0,0 0 0 0 0,1 0 0 0 0,-1 0 0 0 0,1 1 0 0 0,0-1 0 0 0,0 1 0 0 0,-3 3 0 0 0,-12 41 33 0 0,11-31-135 0 0,0 0-1 0 0,-10 19 1 0 0,16-35-87 0 0,0 0 1 0 0,0 0 0 0 0,0 0-1 0 0,0 0 1 0 0,0 0 0 0 0,0 0-1 0 0,-1 0 1 0 0,1 0 0 0 0,0 1-1 0 0,0-1 1 0 0,0 0-1 0 0,0 0 1 0 0,0 0 0 0 0,0 0-1 0 0,0 0 1 0 0,0 1 0 0 0,0-1-1 0 0,0 0 1 0 0,0 0 0 0 0,0 0-1 0 0,0 0 1 0 0,0 0 0 0 0,0 1-1 0 0,0-1 1 0 0,0 0-1 0 0,0 0 1 0 0,0 0 0 0 0,0 0-1 0 0,0 1 1 0 0,0-1 0 0 0,0 0-1 0 0,0 0 1 0 0,0 0 0 0 0,0 0-1 0 0,0 0 1 0 0,0 1-1 0 0,0-1 1 0 0,1 0 0 0 0,-1 0-1 0 0,0 0 1 0 0,0 0 0 0 0,0 0-1 0 0,0 0 1 0 0,0 0 0 0 0,0 0-1 0 0,0 1 1 0 0,1-1-1 0 0,-1 0 1 0 0,0 0 0 0 0,0 0-1 0 0,11-2-2752 0 0,11-9-3972 0 0,-13 3 4176 0 0,0-3-909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7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12955 0 0,'-1'1'13'0'0,"1"-1"-1"0"0,-1 1 1 0 0,0-1 0 0 0,0 1 0 0 0,1-1 0 0 0,-1 1-1 0 0,0-1 1 0 0,1 1 0 0 0,-1 0 0 0 0,1-1 0 0 0,-1 1-1 0 0,1 0 1 0 0,-1 0 0 0 0,1-1 0 0 0,-1 1 0 0 0,1 0-1 0 0,0 0 1 0 0,-1 0 0 0 0,1-1 0 0 0,0 1 0 0 0,0 0-1 0 0,0 0 1 0 0,-1 0 0 0 0,1 0 0 0 0,0 0 0 0 0,0 0-1 0 0,0-1 1 0 0,1 1 0 0 0,-1 0 0 0 0,0 0 0 0 0,0 0-1 0 0,0 0 1 0 0,1 0 0 0 0,-1-1 0 0 0,0 1 0 0 0,1 0-1 0 0,-1 0 1 0 0,0 0 0 0 0,1-1 0 0 0,-1 1 0 0 0,1 0-1 0 0,1 1 1 0 0,32 36-690 0 0,-21-26 637 0 0,-9-7 41 0 0,0-1 1 0 0,0 1-1 0 0,0 0 0 0 0,0 0 1 0 0,-1 0-1 0 0,0 1 0 0 0,0-1 1 0 0,-1 1-1 0 0,3 6 0 0 0,-5-8 30 0 0,1-1-1 0 0,-1 0 0 0 0,0 1 0 0 0,0-1 0 0 0,-1 0 0 0 0,1 1 0 0 0,-1-1 0 0 0,1 0 0 0 0,-1 1 0 0 0,0-1 0 0 0,0 0 0 0 0,-1 0 0 0 0,1 0 0 0 0,-1 0 0 0 0,1 0 0 0 0,-1 0 0 0 0,0 0 0 0 0,-3 3 0 0 0,-2 2 50 0 0,0 0-1 0 0,-1 0 1 0 0,1 0-1 0 0,-1-1 0 0 0,-1 0 1 0 0,-9 5-1 0 0,12-8-51 0 0,1 0 0 0 0,-1-1 0 0 0,-1 0-1 0 0,1 0 1 0 0,0-1 0 0 0,-1 0 0 0 0,1 0-1 0 0,-1 0 1 0 0,0-1 0 0 0,-11 1 0 0 0,97-6-631 0 0,-31 7 279 0 0,-25 0 419 0 0,41-1-1 0 0,-57-3-731 0 0,1 0 0 0 0,-1 0 0 0 0,1 0 0 0 0,-1-1 0 0 0,10-4 0 0 0,-17 6 542 0 0,0 0-1 0 0,-1 0 1 0 0,1 0 0 0 0,0 0-1 0 0,0 0 1 0 0,-1 0 0 0 0,1 0-1 0 0,0 0 1 0 0,0 0 0 0 0,0 0-1 0 0,0 0 1 0 0,-1-1-1 0 0,1 1 1 0 0,0 0 0 0 0,0 0-1 0 0,0 0 1 0 0,0 0 0 0 0,-1 0-1 0 0,1-1 1 0 0,0 1 0 0 0,0 0-1 0 0,0 0 1 0 0,0 0 0 0 0,0 0-1 0 0,0-1 1 0 0,0 1 0 0 0,-1 0-1 0 0,1 0 1 0 0,0 0-1 0 0,0-1 1 0 0,0 1 0 0 0,0 0-1 0 0,0 0 1 0 0,0 0 0 0 0,0-1-1 0 0,0 1 1 0 0,0 0 0 0 0,0 0-1 0 0,0-1 1 0 0,0 1 0 0 0,0 0-1 0 0,1 0 1 0 0,-1 0 0 0 0,0-1-1 0 0,0 1 1 0 0,0 0-1 0 0,0 0 1 0 0,0 0 0 0 0,0 0-1 0 0,0-1 1 0 0,0 1 0 0 0,1 0-1 0 0,-1 0 1 0 0,0 0 0 0 0,0 0-1 0 0,0 0 1 0 0,0-1 0 0 0,1 1-1 0 0,-1 0 1 0 0,0 0 0 0 0,0 0-1 0 0,0 0 1 0 0,1 0-1 0 0,-1 0 1 0 0,0 0 0 0 0,0 0-1 0 0,0 0 1 0 0,1 0 0 0 0,-1 0-1 0 0,-5-2-1751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7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 3081 0 0,'-12'1'-38'0'0,"3"0"895"0"0,0 1 0 0 0,0-1 0 0 0,0 2 0 0 0,-12 3 0 0 0,20-5-736 0 0,-1-1 0 0 0,1 1 0 0 0,0 0 0 0 0,-1-1 0 0 0,1 1 0 0 0,0 0 0 0 0,0 0 0 0 0,-1 0 0 0 0,1 0 0 0 0,0 0 0 0 0,0 0 0 0 0,0 0 0 0 0,0 0 0 0 0,0 0 0 0 0,1 0 0 0 0,-1 1 0 0 0,0-1 0 0 0,1 0 0 0 0,-1 0 0 0 0,0 1 0 0 0,1-1 0 0 0,-1 1 0 0 0,1-1 0 0 0,0 0 1 0 0,0 1-1 0 0,-1-1 0 0 0,1 1 0 0 0,0-1 0 0 0,0 1 0 0 0,0-1 0 0 0,0 1 0 0 0,1-1 0 0 0,-1 1 0 0 0,1 1 0 0 0,1 2-93 0 0,-1 1-1 0 0,0 0 1 0 0,0 0 0 0 0,0-1 0 0 0,0 1 0 0 0,-1 0-1 0 0,0 0 1 0 0,0 0 0 0 0,-2 6 0 0 0,1-8 66 0 0,0 0 0 0 0,-1 0 0 0 0,1 0 0 0 0,-1-1 0 0 0,0 1 0 0 0,0 0 0 0 0,-1-1 0 0 0,1 1 0 0 0,-1-1 1 0 0,0 0-1 0 0,0 0 0 0 0,0 0 0 0 0,-5 4 0 0 0,-11 5 1024 0 0,3-3 704 0 0,15-8-1809 0 0,1-1 1 0 0,0 0-1 0 0,0 0 0 0 0,0 0 0 0 0,0 0 0 0 0,0 0 0 0 0,-1 0 1 0 0,1 0-1 0 0,0 0 0 0 0,0 1 0 0 0,0-1 0 0 0,0 0 1 0 0,0 0-1 0 0,0 0 0 0 0,0 0 0 0 0,0 0 0 0 0,0 1 0 0 0,0-1 1 0 0,-1 0-1 0 0,1 0 0 0 0,0 0 0 0 0,0 0 0 0 0,0 0 0 0 0,0 1 1 0 0,0-1-1 0 0,0 0 0 0 0,0 0 0 0 0,0 0 0 0 0,0 0 0 0 0,0 1 1 0 0,0-1-1 0 0,0 0 0 0 0,0 0 0 0 0,1 0 0 0 0,-1 0 0 0 0,0 1 1 0 0,0-1-1 0 0,0 0 0 0 0,0 0 0 0 0,0 0 0 0 0,0 0 0 0 0,0 0 1 0 0,0 1-1 0 0,0-1 0 0 0,1 0 0 0 0,-1 0 0 0 0,0 0 1 0 0,0 0-1 0 0,0 0 0 0 0,0 0 0 0 0,0 0 0 0 0,1 0 0 0 0,-1 0 1 0 0,0 0-1 0 0,0 1 0 0 0,0-1 0 0 0,0 0 0 0 0,0 0 0 0 0,1 0 1 0 0,-1 0-1 0 0,0 0 0 0 0,0 0 0 0 0,0 0 0 0 0,17 6-249 0 0,-1-1-1 0 0,0-1 0 0 0,20 3 1 0 0,7-7-3105 0 0,-37-1 1779 0 0,1-1 0 0 0,-1 1 0 0 0,1-1 0 0 0,10-5 0 0 0,-10 3-1787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8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7 10218 0 0,'-14'-2'2359'0'0,"-1"-1"54"0"0,32 2-2117 0 0,-11 1-307 0 0,1 0 0 0 0,0 0 0 0 0,0 1 0 0 0,-1 0 0 0 0,1 0 0 0 0,0 1 0 0 0,-1 0 0 0 0,1 0 0 0 0,7 3 0 0 0,-12-3 32 0 0,1 0-1 0 0,0-1 1 0 0,-1 1-1 0 0,0 0 1 0 0,1 1-1 0 0,-1-1 0 0 0,0 0 1 0 0,0 1-1 0 0,0-1 1 0 0,0 1-1 0 0,-1 0 0 0 0,1-1 1 0 0,-1 1-1 0 0,0 0 1 0 0,1 0-1 0 0,-1 0 1 0 0,0 0-1 0 0,-1 0 0 0 0,1 0 1 0 0,-1 0-1 0 0,1 0 1 0 0,-1 4-1 0 0,0 14 101 0 0,-1 0-1 0 0,-1 1 1 0 0,0-1 0 0 0,-2 0-1 0 0,-8 26 1 0 0,0 7-55 0 0,14-56-139 0 0,-1 0 0 0 0,1 0 1 0 0,0 0-1 0 0,-1 0 0 0 0,1 1 1 0 0,0-1-1 0 0,0 1 0 0 0,1 0 1 0 0,-1-1-1 0 0,0 1 0 0 0,0 0 1 0 0,1 0-1 0 0,1 0 0 0 0,40-16-1497 0 0,-40 16 925 0 0,-1 0 1 0 0,1-1-1 0 0,0 0 0 0 0,-1 0 0 0 0,1 0 0 0 0,-1 0 0 0 0,0-1 1 0 0,0 1-1 0 0,0-1 0 0 0,0 0 0 0 0,4-5 0 0 0,-3 3 167 0 0,-1 0-1 0 0,0 0 1 0 0,0-1 0 0 0,0 0-1 0 0,-1 1 1 0 0,4-12 0 0 0,-2-1 1015 0 0,-1 1 0 0 0,0-1 0 0 0,-2 0 1 0 0,0-23-1 0 0,3 51 4400 0 0,4 13-3602 0 0,-7-1-199 0 0,-1 39 0 0 0,-1-42-1137 0 0,0 0 1 0 0,2 0-1 0 0,2 19 1 0 0,-3-38-404 0 0,0-1 1 0 0,0 0 0 0 0,0 1-1 0 0,0-1 1 0 0,-1 0-1 0 0,1 1 1 0 0,0-1 0 0 0,0 0-1 0 0,-1 1 1 0 0,1-1-1 0 0,-1 0 1 0 0,1 1 0 0 0,0-1-1 0 0,-1 1 1 0 0,1-1 0 0 0,-1 1-1 0 0,1-1 1 0 0,-1 1-1 0 0,0-1 1 0 0,1 1 0 0 0,-1 0-1 0 0,1-1 1 0 0,-2 1-1 0 0,1-1 326 0 0,0 1 0 0 0,0 0 0 0 0,0 0-1 0 0,0 0 1 0 0,0 0 0 0 0,0 0-1 0 0,-1 0 1 0 0,1 0 0 0 0,0 0-1 0 0,0 0 1 0 0,0 1 0 0 0,0-1-1 0 0,0 0 1 0 0,-2 1 0 0 0,1 1 519 0 0,-1-1 0 0 0,1 0 0 0 0,-1 1 0 0 0,1 0 0 0 0,0-1 0 0 0,0 1 0 0 0,-1 0 0 0 0,1 0 0 0 0,1 0 0 0 0,-1 1 0 0 0,0-1 0 0 0,0 0 0 0 0,1 1 0 0 0,0-1 0 0 0,-2 4 0 0 0,-1 5 580 0 0,1-1-1 0 0,1 0 1 0 0,0 1 0 0 0,-2 16-1 0 0,4-17-909 0 0,-1-1 0 0 0,1 1 0 0 0,1-1 0 0 0,-1 0 0 0 0,2 1 0 0 0,-1-1 0 0 0,1 0 0 0 0,1 0 0 0 0,5 14 1 0 0,-8-22-164 0 0,1 1 1 0 0,0-1 0 0 0,-1 0-1 0 0,1 1 1 0 0,0-1 0 0 0,0 0 0 0 0,0 0-1 0 0,0 0 1 0 0,0 0 0 0 0,0 0-1 0 0,0 0 1 0 0,1 0 0 0 0,-1 0 0 0 0,0 0-1 0 0,1 0 1 0 0,-1-1 0 0 0,0 1-1 0 0,1 0 1 0 0,-1-1 0 0 0,1 1 0 0 0,-1-1-1 0 0,1 0 1 0 0,-1 0 0 0 0,1 1 0 0 0,-1-1-1 0 0,1 0 1 0 0,-1 0 0 0 0,1 0-1 0 0,-1 0 1 0 0,1-1 0 0 0,-1 1 0 0 0,1 0-1 0 0,-1-1 1 0 0,1 1 0 0 0,-1-1-1 0 0,2 0 1 0 0,6-3-703 0 0,-1-1 0 0 0,1 0 0 0 0,-1 0 0 0 0,13-12 0 0 0,-4 4-1032 0 0,25-12-2328 0 0,-18 13 1022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8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9122 0 0,'-72'8'3434'0'0,"76"-8"-3500"0"0,-1 0-1 0 0,0 0 1 0 0,1 0-1 0 0,-1 1 1 0 0,1-1 0 0 0,-1 1-1 0 0,0 0 1 0 0,1 0-1 0 0,-1 0 1 0 0,5 2 0 0 0,37 19 157 0 0,-38-18-148 0 0,2-1 100 0 0,-1 2 1 0 0,-1-1 0 0 0,1 1-1 0 0,-1 0 1 0 0,0 0 0 0 0,0 1-1 0 0,7 8 1 0 0,-11-11 92 0 0,0 1-1 0 0,-1 0 1 0 0,0 0 0 0 0,0 0-1 0 0,0 0 1 0 0,0 1 0 0 0,-1-1 0 0 0,1 0-1 0 0,-1 1 1 0 0,0-1 0 0 0,-1 1 0 0 0,1-1-1 0 0,-1 1 1 0 0,0-1 0 0 0,0 10-1 0 0,-1-5 106 0 0,-6 57-1975 0 0,6-62 1087 0 0,1 1-1 0 0,-2-1 0 0 0,1 0 1 0 0,-1 0-1 0 0,1 1 0 0 0,-1-1 1 0 0,0 0-1 0 0,0-1 0 0 0,-1 1 1 0 0,1 0-1 0 0,-1-1 0 0 0,-4 5 1 0 0,-4 1-2469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9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9626 0 0,'-1'1'74'0'0,"1"-1"-1"0"0,0 1 1 0 0,0 0-1 0 0,0 0 1 0 0,0-1-1 0 0,0 1 1 0 0,0 0-1 0 0,1 0 1 0 0,-1-1-1 0 0,0 1 1 0 0,0 0-1 0 0,0-1 1 0 0,1 1-1 0 0,-1 0 1 0 0,0 0-1 0 0,1-1 1 0 0,-1 1-1 0 0,1-1 1 0 0,-1 1-1 0 0,1 0 1 0 0,-1-1-1 0 0,1 1 1 0 0,-1-1-1 0 0,1 1 1 0 0,-1-1-1 0 0,1 1 1 0 0,0-1-1 0 0,-1 0 1 0 0,1 1-1 0 0,0-1 1 0 0,-1 0-1 0 0,1 1 1 0 0,0-1-1 0 0,-1 0 1 0 0,1 0-1 0 0,0 0 1 0 0,0 0-1 0 0,-1 1 1 0 0,1-1 0 0 0,0 0-1 0 0,0 0 1 0 0,1-1-1 0 0,41 2-548 0 0,-35-1 694 0 0,65-4-406 0 0,-48 2-209 0 0,0 0 0 0 0,0 2 0 0 0,-1 1 0 0 0,1 1 0 0 0,40 8-1 0 0,-61-9-433 0 0,-2-1 431 0 0,-1 1-1 0 0,0-1 0 0 0,1 1 0 0 0,-1-1 1 0 0,1 0-1 0 0,-1 0 0 0 0,1 1 0 0 0,-1-1 1 0 0,1 0-1 0 0,-1 0 0 0 0,0-1 1 0 0,3 1-1 0 0,0-2-2445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9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6785 0 0,'-4'23'4615'0'0,"12"20"-3531"0"0,-4-20-743 0 0,2 60-100 0 0,-6-54-390 0 0,2 0-1 0 0,9 44 0 0 0,-11-72-48 0 0,0 0 0 0 0,0 0 0 0 0,0 0 0 0 0,0 0 0 0 0,1 0 0 0 0,-1 0 0 0 0,0 0 0 0 0,1 0 0 0 0,-1 0-1 0 0,1 0 1 0 0,-1 0 0 0 0,1 0 0 0 0,0 0 0 0 0,-1 0 0 0 0,1 0 0 0 0,0 0 0 0 0,-1-1 0 0 0,1 1 0 0 0,2 1 0 0 0,-3-2 63 0 0,1 0 1 0 0,-1 0-1 0 0,1 0 1 0 0,0-1 0 0 0,-1 1-1 0 0,1 0 1 0 0,-1 0-1 0 0,1 0 1 0 0,0-1 0 0 0,-1 1-1 0 0,1 0 1 0 0,-1-1-1 0 0,1 1 1 0 0,-1-1 0 0 0,0 1-1 0 0,1 0 1 0 0,-1-1-1 0 0,1 1 1 0 0,-1-1 0 0 0,0 1-1 0 0,1-1 1 0 0,-1 1-1 0 0,0-1 1 0 0,1 0 0 0 0,19-47-2503 0 0,-18 42 3069 0 0,9-28-853 0 0,-6 16-1289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50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32 5737 0 0,'-1'0'259'0'0,"0"0"-1"0"0,0-1 0 0 0,0 1 1 0 0,1 0-1 0 0,-1 0 1 0 0,0 0-1 0 0,0 0 0 0 0,0 0 1 0 0,0 1-1 0 0,1-1 0 0 0,-1 0 1 0 0,0 0-1 0 0,0 0 1 0 0,1 1-1 0 0,-1-1 0 0 0,0 0 1 0 0,0 1-1 0 0,1-1 0 0 0,-1 1 1 0 0,0-1-1 0 0,1 1 1 0 0,-1-1-1 0 0,0 1 0 0 0,1-1 1 0 0,-1 1-1 0 0,1-1 1 0 0,-1 1-1 0 0,0 1 0 0 0,0 0-97 0 0,0 0 0 0 0,1 0 0 0 0,-1 0 0 0 0,0 0-1 0 0,1 1 1 0 0,0-1 0 0 0,-1 0 0 0 0,1 0 0 0 0,0 1 0 0 0,0 2-1 0 0,1 4-231 0 0,0 0-1 0 0,1-1 0 0 0,0 1 0 0 0,3 11 0 0 0,-2-12 61 0 0,1-1 0 0 0,0 1-1 0 0,0-1 1 0 0,0 1 0 0 0,1-1-1 0 0,0-1 1 0 0,8 10 0 0 0,-12-15 8 0 0,0 0 0 0 0,1 0 0 0 0,-1 0 0 0 0,0 0 1 0 0,0 0-1 0 0,0 0 0 0 0,1-1 0 0 0,-1 1 0 0 0,0 0 1 0 0,1-1-1 0 0,-1 1 0 0 0,1-1 0 0 0,-1 1 0 0 0,0-1 0 0 0,1 0 1 0 0,-1 0-1 0 0,1 1 0 0 0,-1-1 0 0 0,3 0 0 0 0,-2-1 10 0 0,0 0 0 0 0,-1 0 0 0 0,1 0 0 0 0,0 0 0 0 0,-1 0 0 0 0,1 0 0 0 0,-1 0 0 0 0,0 0 0 0 0,1-1 0 0 0,-1 1 0 0 0,0-1 0 0 0,0 1 0 0 0,0-1 0 0 0,0 1 0 0 0,0-1 0 0 0,0 1 0 0 0,0-1 0 0 0,0 0 0 0 0,-1 0 0 0 0,2-2 0 0 0,0-4 78 0 0,1-1-1 0 0,-1 0 0 0 0,0 0 0 0 0,-1 0 0 0 0,0 0 0 0 0,-1 0 0 0 0,0 0 0 0 0,0 0 0 0 0,-3-12 0 0 0,3 18-214 0 0,0 0 0 0 0,0 0 0 0 0,-1-1 0 0 0,0 1 0 0 0,1 0 0 0 0,-1 0 0 0 0,0 0 0 0 0,-1 0 0 0 0,1 1 0 0 0,0-1 0 0 0,-1 0 0 0 0,0 0 0 0 0,1 1 0 0 0,-1-1 0 0 0,0 1 0 0 0,-1 0 0 0 0,1-1 0 0 0,0 1 0 0 0,0 0 0 0 0,-1 0 0 0 0,0 1 0 0 0,1-1 0 0 0,-1 0 0 0 0,0 1 0 0 0,0 0 0 0 0,1-1 0 0 0,-1 1 0 0 0,0 0 0 0 0,0 1-1 0 0,-4-2 1 0 0,6 3 21 0 0,0-1-1 0 0,-1 0 0 0 0,1 0 0 0 0,0 1 0 0 0,0-1 0 0 0,0 1 0 0 0,0-1 0 0 0,-1 1 1 0 0,1 0-1 0 0,0-1 0 0 0,0 1 0 0 0,0 0 0 0 0,0 0 0 0 0,1 0 0 0 0,-1 0 0 0 0,0 0 0 0 0,0 0 1 0 0,0 0-1 0 0,1 0 0 0 0,-1 0 0 0 0,0 0 0 0 0,1 0 0 0 0,-1 0 0 0 0,1 0 0 0 0,0 0 1 0 0,-1 1-1 0 0,1-1 0 0 0,0 0 0 0 0,-1 2 0 0 0,-6 45-446 0 0,6-40 500 0 0,0 1 227 0 0,0-3 30 0 0,0 0-1 0 0,0 1 0 0 0,1-1 1 0 0,-1 0-1 0 0,2 1 0 0 0,-1-1 0 0 0,1 0 1 0 0,-1 1-1 0 0,2-1 0 0 0,2 10 1 0 0,15 3 4188 0 0,22 6-4677 0 0,-33-21 530 0 0,40 13-1533 0 0,-46-17 1375 0 0,-1 0 1 0 0,1 0-1 0 0,-1 1 0 0 0,0-1 1 0 0,1 0-1 0 0,-1 0 0 0 0,0 1 0 0 0,1-1 1 0 0,-1 1-1 0 0,0 0 0 0 0,0-1 1 0 0,1 1-1 0 0,-1 0 0 0 0,0 0 0 0 0,1 1 1 0 0,-65 48 1962 0 0,57-45-1913 0 0,0 1 0 0 0,1 0 1 0 0,-1 0-1 0 0,1 1 0 0 0,0 0 0 0 0,1-1 0 0 0,-7 15 0 0 0,12-21-143 0 0,-1 0 0 0 0,1 0 0 0 0,-1 0 0 0 0,1 0 0 0 0,-1 0 0 0 0,1 0 0 0 0,-1 0 0 0 0,1 0 0 0 0,-1 0-1 0 0,1 0 1 0 0,-1 0 0 0 0,1 0 0 0 0,-1 0 0 0 0,1-1 0 0 0,-1 1 0 0 0,1 0 0 0 0,-1 0 0 0 0,1-1 0 0 0,-1 1-1 0 0,1 0 1 0 0,-1 0 0 0 0,1-1 0 0 0,-1 1 0 0 0,0-1 0 0 0,1 1 0 0 0,-1 0 0 0 0,1-2 0 0 0,17-11-135 0 0,-8 5 65 0 0,1 1 0 0 0,0-1 1 0 0,0 2-1 0 0,0-1 0 0 0,1 2 0 0 0,24-9 1 0 0,-25 10-549 0 0,1 0 0 0 0,-1-1 0 0 0,0 0 1 0 0,-1-1-1 0 0,1 0 0 0 0,-1-1 0 0 0,15-13 0 0 0,-20 15 385 0 0,-1-1 0 0 0,0 0 0 0 0,0 0 0 0 0,0-1 0 0 0,-1 1 0 0 0,0-1 0 0 0,-1 0-1 0 0,1 1 1 0 0,-1-1 0 0 0,2-10 0 0 0,-2 9 272 0 0,0-1 1 0 0,1 1-1 0 0,0-1 0 0 0,0 1 0 0 0,7-11 1 0 0,-23 58 7176 0 0,6-17-5631 0 0,1-2-1430 0 0,0 0 1 0 0,1 1 0 0 0,1 0 0 0 0,1 0-1 0 0,1 0 1 0 0,1 0 0 0 0,1 1-1 0 0,2 21 1 0 0,-2-42-351 0 0,1 1 0 0 0,-1 0 0 0 0,0-1-1 0 0,1 1 1 0 0,-1-1 0 0 0,1 1 0 0 0,0-1 0 0 0,-1 1 0 0 0,1-1 0 0 0,0 1-1 0 0,0-1 1 0 0,0 1 0 0 0,0-1 0 0 0,0 0 0 0 0,0 0 0 0 0,1 1-1 0 0,-1-1 1 0 0,0 0 0 0 0,2 1 0 0 0,-2-2-152 0 0,0 1-1 0 0,0-1 1 0 0,0 0 0 0 0,0 0-1 0 0,0 1 1 0 0,0-1 0 0 0,0 0-1 0 0,0 0 1 0 0,0 0 0 0 0,0 0-1 0 0,0 0 1 0 0,0 0 0 0 0,0 0-1 0 0,0 0 1 0 0,0-1 0 0 0,-1 1-1 0 0,1 0 1 0 0,0-1 0 0 0,0 1-1 0 0,0 0 1 0 0,0-1 0 0 0,0 1-1 0 0,0-1 1 0 0,-1 1-1 0 0,1-1 1 0 0,0 0 0 0 0,0 1-1 0 0,-1-1 1 0 0,1 0 0 0 0,0 0-1 0 0,0 0 1 0 0,5-3-2270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51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14 7146 0 0,'0'0'334'0'0,"1"-1"1"0"0,-1 0-1 0 0,0 1 1 0 0,0-1 0 0 0,1 1-1 0 0,-1-1 1 0 0,1 0 0 0 0,-1 1-1 0 0,0-1 1 0 0,1 1 0 0 0,-1-1-1 0 0,1 1 1 0 0,-1 0 0 0 0,1-1-1 0 0,0 1 1 0 0,-1 0 0 0 0,1-1-1 0 0,-1 1 1 0 0,1 0 0 0 0,1-1-1 0 0,18-2 1606 0 0,21 7-2713 0 0,-36-4 1240 0 0,109 27 116 0 0,-159-40 1691 0 0,34 9-2372 0 0,-1 0 0 0 0,0 1-1 0 0,-21-3 1 0 0,25 5 101 0 0,-1 1 1 0 0,0 0 0 0 0,0 1 0 0 0,1 0-1 0 0,-1 1 1 0 0,0 0 0 0 0,1 0 0 0 0,-1 0-1 0 0,1 1 1 0 0,0 1 0 0 0,0-1-1 0 0,0 1 1 0 0,1 1 0 0 0,-1-1 0 0 0,1 1-1 0 0,0 1 1 0 0,0-1 0 0 0,1 1 0 0 0,-1 0-1 0 0,1 1 1 0 0,1-1 0 0 0,-1 1 0 0 0,1 1-1 0 0,1-1 1 0 0,-1 0 0 0 0,1 1 0 0 0,0 0-1 0 0,1 0 1 0 0,0 1 0 0 0,0-1 0 0 0,1 0-1 0 0,0 1 1 0 0,0 0 0 0 0,1-1 0 0 0,0 13-1 0 0,1-19-3 0 0,0 1 0 0 0,0-1 0 0 0,1 0 0 0 0,-1 1 0 0 0,1-1 0 0 0,0 1 0 0 0,-1-1 0 0 0,1 0 0 0 0,0 0 0 0 0,0 0 0 0 0,1 1 0 0 0,-1-1 0 0 0,0 0 0 0 0,1 0 0 0 0,-1-1 0 0 0,1 1 0 0 0,0 0 1 0 0,0 0-1 0 0,-1-1 0 0 0,1 1 0 0 0,0-1 0 0 0,0 0 0 0 0,1 1 0 0 0,-1-1 0 0 0,0 0 0 0 0,0 0 0 0 0,0 0 0 0 0,1-1 0 0 0,-1 1 0 0 0,0-1 0 0 0,1 1 0 0 0,-1-1 0 0 0,4 1 0 0 0,10 0-106 0 0,0 0 1 0 0,0-1 0 0 0,0-1-1 0 0,16-3 1 0 0,-12 2-202 0 0,23-3-683 0 0,-26 2-611 0 0,0 1-1 0 0,0 1 0 0 0,24 1 1 0 0,-40 0 1542 0 0,-1 0 0 0 0,0 0 0 0 0,1 0 0 0 0,-1 0 0 0 0,0 0 0 0 0,1 0 0 0 0,-1 0 0 0 0,0 0 0 0 0,1 0 0 0 0,-1 0 0 0 0,0 0 0 0 0,1 1 0 0 0,-1-1 0 0 0,0 0 0 0 0,1 0 0 0 0,-1 0 0 0 0,0 1 1 0 0,0-1-1 0 0,1 0 0 0 0,-1 0 0 0 0,0 0 0 0 0,0 1 0 0 0,1-1 0 0 0,-1 0 0 0 0,0 1 0 0 0,0-1 0 0 0,0 0 0 0 0,0 0 0 0 0,1 1 0 0 0,-1-1 0 0 0,0 0 0 0 0,0 1 0 0 0,0-1 0 0 0,0 0 0 0 0,0 1 1 0 0,0-1-1 0 0,0 0 0 0 0,0 1 0 0 0,0-1 0 0 0,0 0 0 0 0,0 1 0 0 0,0-1 0 0 0,0 0 0 0 0,0 1 0 0 0,0-1 0 0 0,0 0 0 0 0,-1 1 0 0 0,1-1 0 0 0,-10 18-2017 0 0,7-14 1461 0 0,-8 13-2461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1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3801 0 0,'1'0'166'0'0,"-1"-1"1"0"0,1 0-1 0 0,0 1 1 0 0,0-1-1 0 0,0 1 1 0 0,0 0-1 0 0,1-1 0 0 0,-1 1 1 0 0,0 0-1 0 0,0-1 1 0 0,0 1-1 0 0,0 0 1 0 0,0 0-1 0 0,0 0 1 0 0,0 0-1 0 0,0 0 0 0 0,1 0 1 0 0,-1 0-1 0 0,0 1 1 0 0,0-1-1 0 0,0 0 1 0 0,0 1-1 0 0,0-1 1 0 0,0 0-1 0 0,0 1 1 0 0,0 0-1 0 0,0-1 0 0 0,0 1 1 0 0,0-1-1 0 0,0 1 1 0 0,0 0-1 0 0,-1 0 1 0 0,1-1-1 0 0,0 1 1 0 0,0 0-1 0 0,-1 0 0 0 0,1 0 1 0 0,-1 0-1 0 0,1 0 1 0 0,-1 0-1 0 0,1 0 1 0 0,-1 0-1 0 0,1 0 1 0 0,-1 0-1 0 0,0 0 1 0 0,1 0-1 0 0,-1 0 0 0 0,0 1 1 0 0,0 0-1 0 0,1 9 457 0 0,0 0-1 0 0,0 1 0 0 0,-1-1 0 0 0,-1 11 1 0 0,0-11-972 0 0,1-2 354 0 0,1 24-282 0 0,-1-33 251 0 0,0 1-1 0 0,0 0 1 0 0,0-1 0 0 0,0 1-1 0 0,0 0 1 0 0,1-1 0 0 0,-1 1 0 0 0,0-1-1 0 0,0 1 1 0 0,1-1 0 0 0,-1 1-1 0 0,1-1 1 0 0,-1 1 0 0 0,0-1 0 0 0,1 1-1 0 0,-1-1 1 0 0,1 0 0 0 0,-1 1 0 0 0,1-1-1 0 0,-1 1 1 0 0,1-1 0 0 0,-1 0-1 0 0,1 0 1 0 0,-1 1 0 0 0,1-1 0 0 0,0 0-1 0 0,-1 0 1 0 0,1 0 0 0 0,-1 1-1 0 0,1-1 1 0 0,0 0 0 0 0,-1 0 0 0 0,1 0-1 0 0,0 0 1 0 0,-1 0 0 0 0,1 0-1 0 0,-1-1 1 0 0,1 1 0 0 0,0 0 0 0 0,-1 0-1 0 0,1 0 1 0 0,-1 0 0 0 0,2-1 0 0 0,3-1-14 0 0,1 1 1 0 0,0 0 0 0 0,0 0 0 0 0,0 0 0 0 0,0 1 0 0 0,0 0 0 0 0,1 0 0 0 0,8 1 0 0 0,-12 0-93 0 0,0-1 1 0 0,0 1-1 0 0,0 0 1 0 0,0-1-1 0 0,0 1 1 0 0,-1 0-1 0 0,1 1 1 0 0,0-1-1 0 0,0 1 1 0 0,-1-1-1 0 0,1 1 1 0 0,-1 0-1 0 0,1 0 1 0 0,-1 0 0 0 0,0 0-1 0 0,0 0 1 0 0,0 0-1 0 0,3 5 1 0 0,-5-7 24 0 0,1 0-1 0 0,-1 0 1 0 0,0 1 0 0 0,0-1 0 0 0,0 0 0 0 0,0 0 0 0 0,0 0 0 0 0,1 0 0 0 0,-1 1 0 0 0,0-1 0 0 0,0 0 0 0 0,0 0-1 0 0,0 0 1 0 0,0 1 0 0 0,0-1 0 0 0,0 0 0 0 0,0 0 0 0 0,1 0 0 0 0,-1 1 0 0 0,0-1 0 0 0,0 0 0 0 0,0 0 0 0 0,0 1 0 0 0,0-1-1 0 0,0 0 1 0 0,0 0 0 0 0,0 1 0 0 0,0-1 0 0 0,-1 0 0 0 0,1 0 0 0 0,0 0 0 0 0,0 1 0 0 0,0-1 0 0 0,0 0 0 0 0,0 0 0 0 0,0 0-1 0 0,0 1 1 0 0,0-1 0 0 0,-1 0 0 0 0,1 0 0 0 0,0 0 0 0 0,0 0 0 0 0,0 1 0 0 0,0-1 0 0 0,-1 0 0 0 0,1 0 0 0 0,0 0 0 0 0,0 0-1 0 0,0 0 1 0 0,-1 0 0 0 0,1 0 0 0 0,0 0 0 0 0,-1 1 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51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13819 0 0,'-1'-1'2705'0'0,"2"2"-2089"0"0,1 3-568 0 0,6 0-96 0 0,4 1 0 0 0,4 1-16 0 0,4 0-8 0 0,2-3 0 0 0,3-1-40 0 0,2-2 0 0 0,1-2-24 0 0,2 0-233 0 0,-2 0-527 0 0,-1-2-896 0 0,-1-1-1073 0 0,-2-2-487 0 0,-4-3 839 0 0,-2-1-1104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59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34 2200 0 0,'-11'-6'-257'0'0,"10"6"420"0"0,1-1 0 0 0,-1 0-1 0 0,0 1 1 0 0,0-1 0 0 0,1 1 0 0 0,-1 0-1 0 0,0-1 1 0 0,0 1 0 0 0,0-1 0 0 0,1 1-1 0 0,-1 0 1 0 0,0 0 0 0 0,0 0 0 0 0,0-1 0 0 0,0 1-1 0 0,0 0 1 0 0,0 0 0 0 0,0 0 0 0 0,1 0-1 0 0,-1 1 1 0 0,0-1 0 0 0,0 0 0 0 0,0 0-1 0 0,0 0 1 0 0,0 1 0 0 0,0-1 0 0 0,1 0-1 0 0,-1 1 1 0 0,0-1 0 0 0,0 1 0 0 0,0-1-1 0 0,1 1 1 0 0,-1-1 0 0 0,0 1 0 0 0,1 0 0 0 0,-1-1-1 0 0,1 1 1 0 0,-1 0 0 0 0,0-1 0 0 0,1 1-1 0 0,0 0 1 0 0,-1 0 0 0 0,0 1 0 0 0,-7 5 2913 0 0,6-12 436 0 0,3 3-3239 0 0,-1 1 0 0 0,1-1-1 0 0,-1 1 1 0 0,1-1 0 0 0,0 1-1 0 0,0-1 1 0 0,-1 1 0 0 0,1-1-1 0 0,0 1 1 0 0,0 0 0 0 0,3-3-1 0 0,-1 2-219 0 0,0 0-1 0 0,1 0 1 0 0,-1 0-1 0 0,1 0 0 0 0,0 1 1 0 0,-1 0-1 0 0,1-1 1 0 0,0 1-1 0 0,0 1 1 0 0,0-1-1 0 0,-1 0 0 0 0,1 1 1 0 0,0 0-1 0 0,0 0 1 0 0,0 0-1 0 0,0 0 0 0 0,0 1 1 0 0,6 1-1 0 0,8 3-64 0 0,0 0 0 0 0,30 15 0 0 0,-5-3 95 0 0,-38-16-56 0 0,-1 0 1 0 0,1 1-1 0 0,-1-1 0 0 0,0 1 0 0 0,0 0 0 0 0,0 1 0 0 0,0-1 1 0 0,0 1-1 0 0,0 0 0 0 0,6 6 0 0 0,-8-6 38 0 0,0 0 1 0 0,0 0-1 0 0,0 1 1 0 0,-1-1-1 0 0,1 0 1 0 0,-1 1-1 0 0,0 0 1 0 0,0-1-1 0 0,0 1 0 0 0,-1-1 1 0 0,1 1-1 0 0,-1 0 1 0 0,0 0-1 0 0,0 4 1 0 0,-1 7 152 0 0,-1-1 0 0 0,0 0-1 0 0,-1 1 1 0 0,-8 21 0 0 0,7-23-593 0 0,0-1-1 0 0,1 1 0 0 0,0 0 1 0 0,1 0-1 0 0,0 23 0 0 0,2-35 38 0 0,0 1 0 0 0,0-1-1 0 0,0 1 1 0 0,0-1 0 0 0,1 0-1 0 0,-1 1 1 0 0,0-1 0 0 0,1 0-1 0 0,-1 0 1 0 0,1 1 0 0 0,0-1-1 0 0,-1 0 1 0 0,1 0 0 0 0,0 0 0 0 0,0 0-1 0 0,0 0 1 0 0,0 0 0 0 0,0 0-1 0 0,1 2 1 0 0,-1-3 83 0 0,0 0-1 0 0,-1 0 1 0 0,1 1 0 0 0,0-1-1 0 0,0 0 1 0 0,-1 0-1 0 0,1 0 1 0 0,0 0 0 0 0,0 0-1 0 0,-1 0 1 0 0,1 0 0 0 0,0 0-1 0 0,0 0 1 0 0,-1 0 0 0 0,1-1-1 0 0,0 1 1 0 0,0 0 0 0 0,-1 0-1 0 0,1-1 1 0 0,0 1 0 0 0,-1 0-1 0 0,1-1 1 0 0,-1 1 0 0 0,1-1-1 0 0,0 1 1 0 0,-1-1 0 0 0,1 1-1 0 0,-1-1 1 0 0,1 1 0 0 0,-1-1-1 0 0,1 0 1 0 0,-1 1 0 0 0,0-1-1 0 0,1 0 1 0 0,-1 1 0 0 0,1-2-1 0 0,6-10-2670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3:0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15107 0 0,'-2'0'131'0'0,"0"0"-1"0"0,1 0 1 0 0,-1 0-1 0 0,0 1 1 0 0,1-1-1 0 0,-1 0 1 0 0,1 1-1 0 0,-1-1 1 0 0,0 1-1 0 0,1 0 1 0 0,-1 0-1 0 0,1-1 1 0 0,0 1-1 0 0,-1 0 1 0 0,1 0 0 0 0,0 0-1 0 0,-1 1 1 0 0,1-1-1 0 0,0 0 1 0 0,-2 3-1 0 0,1-1-86 0 0,0 1 0 0 0,0 0 1 0 0,0-1-1 0 0,1 1 0 0 0,-1 0 0 0 0,1 0 0 0 0,0 0 0 0 0,-1 6 0 0 0,1 5-94 0 0,0 1-1 0 0,0-1 0 0 0,4 25 1 0 0,0-13 123 0 0,12 37 1 0 0,-10-44-50 0 0,-1 0 0 0 0,0-1 0 0 0,-2 1-1 0 0,1 24 1 0 0,-4-26-62 0 0,0-13-48 0 0,1-1 0 0 0,-1 1 0 0 0,1 0 0 0 0,0 0 0 0 0,0 0 0 0 0,0-1 1 0 0,1 1-1 0 0,0 0 0 0 0,0 0 0 0 0,0-1 0 0 0,0 1 0 0 0,4 7 0 0 0,-5-12-49 0 0,0 1 0 0 0,1-1-1 0 0,-1 0 1 0 0,0 0 0 0 0,0 0 0 0 0,0 1-1 0 0,1-1 1 0 0,-1 0 0 0 0,0 0-1 0 0,0 0 1 0 0,1 0 0 0 0,-1 1-1 0 0,0-1 1 0 0,1 0 0 0 0,-1 0 0 0 0,0 0-1 0 0,0 0 1 0 0,1 0 0 0 0,-1 0-1 0 0,0 0 1 0 0,1 0 0 0 0,-1 0-1 0 0,0 0 1 0 0,0 0 0 0 0,1 0 0 0 0,-1 0-1 0 0,0 0 1 0 0,1 0 0 0 0,-1 0-1 0 0,0 0 1 0 0,0 0 0 0 0,1-1-1 0 0,-1 1 1 0 0,0 0 0 0 0,0 0 0 0 0,1 0-1 0 0,-1 0 1 0 0,0-1 0 0 0,11-12-3541 0 0,3-20-146 0 0,-13 32 3602 0 0,11-34-1557 0 0,-5 19 74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3:00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75 8698 0 0,'-1'0'154'0'0,"0"1"1"0"0,0-1-1 0 0,0 0 1 0 0,0 0-1 0 0,0 0 0 0 0,-1 1 1 0 0,1-1-1 0 0,0 0 1 0 0,0 1-1 0 0,0-1 1 0 0,0 1-1 0 0,0 0 0 0 0,0-1 1 0 0,0 1-1 0 0,0 0 1 0 0,0-1-1 0 0,1 1 0 0 0,-1 0 1 0 0,0 0-1 0 0,0 0 1 0 0,1 0-1 0 0,-1 0 1 0 0,0 0-1 0 0,0 1 0 0 0,-1 2 102 0 0,1 0 0 0 0,0 0 0 0 0,-1 0 0 0 0,1 0 0 0 0,1 1 0 0 0,-1-1 0 0 0,0 5 0 0 0,1 8 400 0 0,0 0 1 0 0,4 25 0 0 0,-1-28-544 0 0,-1-1 1 0 0,2 1-1 0 0,0-1 1 0 0,1 0 0 0 0,0-1-1 0 0,1 1 1 0 0,14 22-1 0 0,-18-31-117 0 0,1 0-1 0 0,0 1 0 0 0,0-1 1 0 0,0 0-1 0 0,0-1 0 0 0,1 1 1 0 0,0 0-1 0 0,-1-1 0 0 0,2 0 1 0 0,-1 0-1 0 0,0 0 0 0 0,0-1 1 0 0,1 1-1 0 0,-1-1 0 0 0,1 0 1 0 0,0 0-1 0 0,0-1 0 0 0,0 1 1 0 0,0-1-1 0 0,0 0 0 0 0,0 0 1 0 0,0-1-1 0 0,0 0 0 0 0,7 0 1 0 0,-9 0-1 0 0,0-1 1 0 0,0 0 0 0 0,-1 1 0 0 0,1-1-1 0 0,0 0 1 0 0,0-1 0 0 0,-1 1 0 0 0,1 0-1 0 0,0-1 1 0 0,-1 0 0 0 0,0 1 0 0 0,1-1-1 0 0,-1 0 1 0 0,0 0 0 0 0,0 0-1 0 0,3-5 1 0 0,-1 2 33 0 0,-1 0 0 0 0,0-1 0 0 0,-1 1 0 0 0,1-1-1 0 0,-1 0 1 0 0,0 1 0 0 0,2-12 0 0 0,-2-2-31 0 0,0 0 0 0 0,-1 0 0 0 0,0-1 0 0 0,-4-22 0 0 0,1 18-366 0 0,-2 1 0 0 0,-11-42 0 0 0,11 53-539 0 0,-1 0 1 0 0,1 1-1 0 0,-2 0 0 0 0,-6-11 1 0 0,11 21 685 0 0,1 0 0 0 0,0 1 1 0 0,-1-1-1 0 0,1 1 0 0 0,-1-1 0 0 0,1 0 1 0 0,-1 1-1 0 0,1-1 0 0 0,-1 1 1 0 0,1-1-1 0 0,-1 1 0 0 0,1-1 1 0 0,-1 1-1 0 0,0 0 0 0 0,1-1 1 0 0,-1 1-1 0 0,0 0 0 0 0,1-1 1 0 0,-1 1-1 0 0,0 0 0 0 0,0 0 1 0 0,1 0-1 0 0,-1-1 0 0 0,0 1 1 0 0,1 0-1 0 0,-1 0 0 0 0,0 0 1 0 0,0 0-1 0 0,1 0 0 0 0,-1 1 0 0 0,0-1 1 0 0,0 0-1 0 0,1 0 0 0 0,-1 0 1 0 0,0 1-1 0 0,1-1 0 0 0,-2 1 1 0 0,-4 5-2361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3:00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8482 0 0,'2'6'7362'0'0,"21"16"-8982"0"0,-20-19 1397 0 0,1-1 0 0 0,0 1 0 0 0,0-1 0 0 0,0 0 0 0 0,0 0 0 0 0,0 0-1 0 0,0-1 1 0 0,1 0 0 0 0,-1 0 0 0 0,0 0 0 0 0,1 0 0 0 0,-1 0 0 0 0,1-1 0 0 0,-1 0-1 0 0,1 0 1 0 0,-1 0 0 0 0,1-1 0 0 0,-1 1 0 0 0,5-2 0 0 0,3-2-52 0 0,0-1-1 0 0,-1 0 1 0 0,0-1 0 0 0,0 0 0 0 0,13-10 0 0 0,12-6 38 0 0,0 1-4554 0 0,-29 16 2508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3:01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16267 0 0,'-4'3'110'0'0,"0"0"-1"0"0,1 1 1 0 0,-1-1-1 0 0,1 1 0 0 0,0 0 1 0 0,0 0-1 0 0,0 0 1 0 0,0 0-1 0 0,1 0 0 0 0,0 1 1 0 0,-1-1-1 0 0,2 1 0 0 0,-1-1 1 0 0,0 1-1 0 0,1 0 1 0 0,0 0-1 0 0,0 0 0 0 0,1 0 1 0 0,-1 7-1 0 0,0 2 260 0 0,1 1 1 0 0,1 0-1 0 0,0-1 0 0 0,1 1 1 0 0,4 19-1 0 0,0-11-341 0 0,-5-15-104 0 0,0 1 0 0 0,1-1 0 0 0,1 1 1 0 0,0-1-1 0 0,0 0 0 0 0,0 0 0 0 0,9 14 0 0 0,-11-21 25 0 0,0-1-1 0 0,0 1 1 0 0,0-1 0 0 0,0 1-1 0 0,1-1 1 0 0,-1 0-1 0 0,0 1 1 0 0,0-1-1 0 0,0 0 1 0 0,1 0 0 0 0,-1 0-1 0 0,0 1 1 0 0,0-1-1 0 0,0-1 1 0 0,1 1 0 0 0,-1 0-1 0 0,0 0 1 0 0,0 0-1 0 0,0-1 1 0 0,2 1-1 0 0,31-11-160 0 0,-21 7 153 0 0,11 0 84 0 0,24-5-2937 0 0,-47 9 2566 0 0,0-1 0 0 0,0 1 1 0 0,0 0-1 0 0,1-1 0 0 0,-1 1 1 0 0,0-1-1 0 0,0 0 0 0 0,0 1 1 0 0,0-1-1 0 0,0 0 0 0 0,0 0 1 0 0,0 1-1 0 0,0-1 1 0 0,0 0-1 0 0,-1 0 0 0 0,1 0 1 0 0,0 0-1 0 0,-1 0 0 0 0,1 0 1 0 0,0 0-1 0 0,-1-1 0 0 0,1 1 1 0 0,-1 0-1 0 0,0 0 0 0 0,1 0 1 0 0,-1 0-1 0 0,0-1 0 0 0,0 1 1 0 0,1 0-1 0 0,-1-2 0 0 0,-2-1-1337 0 0,-2 0-836 0 0</inkml:trace>
  <inkml:trace contextRef="#ctx0" brushRef="#br0" timeOffset="1">28 450 13123 0 0,'-19'26'7216'0'0,"10"-1"-6252"0"0,10-23-1053 0 0,-1 1 1 0 0,0-1-1 0 0,0 0 1 0 0,1 0 0 0 0,0 0-1 0 0,-1-1 1 0 0,1 1-1 0 0,0 0 1 0 0,0 0 0 0 0,0 0-1 0 0,0 0 1 0 0,0-1-1 0 0,0 1 1 0 0,0 0 0 0 0,1-1-1 0 0,-1 1 1 0 0,0-1 0 0 0,1 1-1 0 0,0-1 1 0 0,-1 0-1 0 0,1 0 1 0 0,0 0 0 0 0,-1 0-1 0 0,1 0 1 0 0,0 0-1 0 0,3 1 1 0 0,5 2-263 0 0,0 0 0 0 0,1 0 1 0 0,-1-1-1 0 0,1-1 0 0 0,-1 1 0 0 0,1-2 1 0 0,0 1-1 0 0,17-2 0 0 0,-18 0-942 0 0,-1-1 0 0 0,1 0 1 0 0,-1 0-1 0 0,1-1 0 0 0,-1-1 0 0 0,10-3 0 0 0,8-6-3440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3:01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20044 0 0,'-16'8'5289'0'0,"2"0"-5697"0"0,-1 2-968 0 0,6-1-2065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2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875 124 11066 0 0,'-54'35'3421'0'0,"53"-37"-3320"0"0,0-1 0 0 0,0 1 0 0 0,-1 0-1 0 0,0 0 1 0 0,1-1 0 0 0,-1 1 0 0 0,0 0 0 0 0,0 1-1 0 0,-4-5 1 0 0,-64-32 5581 0 0,0 4-3962 0 0,49 26-1554 0 0,0 1 0 0 0,-1 0 0 0 0,1 1 0 0 0,-1 2 0 0 0,-24-3 0 0 0,33 7-81 0 0,0 0 0 0 0,0 0 0 0 0,0 1 0 0 0,0 1 0 0 0,0 1 1 0 0,0-1-1 0 0,-14 7 0 0 0,-88 37-59 0 0,84-31-38 0 0,19-9 10 0 0,0 1 0 0 0,1 0 0 0 0,-1 1 0 0 0,1 0 0 0 0,1 1 0 0 0,0 0 0 0 0,0 1 0 0 0,1 0 0 0 0,0 1 0 0 0,-9 13 0 0 0,-3 9-7 0 0,1 1 1 0 0,-20 47 0 0 0,33-67 1 0 0,1 0 0 0 0,1 0 0 0 0,0 0 1 0 0,1 1-1 0 0,0 0 0 0 0,2 0 0 0 0,-1 0 0 0 0,2 0 0 0 0,0 1 0 0 0,1-1 0 0 0,0 0 0 0 0,1 1 0 0 0,1-1 0 0 0,1 0 0 0 0,0 0 0 0 0,1 0 0 0 0,0-1 0 0 0,1 1 0 0 0,13 25 1 0 0,-1-12 4 0 0,2-2 0 0 0,1 0 1 0 0,1-1-1 0 0,1-1 0 0 0,0-1 1 0 0,34 25-1 0 0,-15-16 3 0 0,1-2-1 0 0,2-3 1 0 0,56 28-1 0 0,-39-27-22 0 0,1-3 0 0 0,1-3 0 0 0,1-2 0 0 0,1-4 0 0 0,1-2 0 0 0,123 10 0 0 0,-146-23 40 0 0,1-2 0 0 0,0-2 1 0 0,-1-2-1 0 0,70-17 1 0 0,-30 0 52 0 0,110-45 0 0 0,-152 50 30 0 0,69-40 1 0 0,-91 45-5 0 0,-1 0 0 0 0,-1-1 0 0 0,0-1-1 0 0,0 0 1 0 0,23-29 0 0 0,-37 39-76 0 0,1-1 0 0 0,-1 1 0 0 0,0-1 0 0 0,-1 0 0 0 0,1 0 0 0 0,-1-1 0 0 0,0 1 1 0 0,-1 0-1 0 0,1-1 0 0 0,-1 1 0 0 0,0-1 0 0 0,0-6 0 0 0,0 2-7 0 0,-1-1 1 0 0,-1 1 0 0 0,0 0 0 0 0,-1 0 0 0 0,1 0 0 0 0,-5-12 0 0 0,-3-3 27 0 0,0 2 1 0 0,-2-1-1 0 0,0 1 0 0 0,-23-32 1 0 0,5 14 17 0 0,-2 2 0 0 0,-1 2 0 0 0,-2 0 1 0 0,-2 3-1 0 0,-1 0 0 0 0,-2 3 0 0 0,-46-30 0 0 0,48 35 4 0 0,-1 0-1 0 0,-1 3 1 0 0,-2 1 0 0 0,0 2-1 0 0,-52-17 1 0 0,-21-1 58 0 0,-41-12-180 0 0,143 47 75 0 0,0 0-1 0 0,0 2 1 0 0,0-1 0 0 0,0 1 0 0 0,0 1-1 0 0,-1 0 1 0 0,-20 4 0 0 0,12 0-437 0 0,0 2 0 0 0,0 0 0 0 0,-29 13 0 0 0,45-16-108 0 0,-1-1 1 0 0,0 0-1 0 0,0 0 0 0 0,0-1 1 0 0,0 0-1 0 0,-8 1 0 0 0,-3-3-3745 0 0,1-4-3791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4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55 672 3425 0 0,'-2'1'531'0'0,"-1"1"0"0"0,1-1-1 0 0,-1 0 1 0 0,0 0 0 0 0,0 0 0 0 0,0 0 0 0 0,1 0 0 0 0,-1-1 0 0 0,0 1 0 0 0,0-1 0 0 0,-4 0-1 0 0,6 0-409 0 0,0 0 0 0 0,0-1-1 0 0,0 1 1 0 0,0-1 0 0 0,0 0-1 0 0,0 1 1 0 0,0-1-1 0 0,0 0 1 0 0,0 0 0 0 0,0 1-1 0 0,1-1 1 0 0,-1 0-1 0 0,0 0 1 0 0,1 0 0 0 0,-1 0-1 0 0,0 0 1 0 0,1 0-1 0 0,-1 0 1 0 0,1 0 0 0 0,0 0-1 0 0,-1 0 1 0 0,1 0-1 0 0,0 0 1 0 0,0 0 0 0 0,-1 0-1 0 0,1-1 1 0 0,0 1-1 0 0,0 0 1 0 0,0 0 0 0 0,0 0-1 0 0,1-2 1 0 0,-1-10-22 0 0,1 0 0 0 0,1 1 0 0 0,0-1 0 0 0,1 1 0 0 0,0-1 1 0 0,1 1-1 0 0,0 0 0 0 0,1 0 0 0 0,0 1 0 0 0,11-18 0 0 0,9-12 314 0 0,46-53-1 0 0,-45 60-393 0 0,234-274 1177 0 0,-259 306-1418 0 0,20-15-645 0 0,-5 14-7031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4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95 8250 0 0,'-1'0'177'0'0,"1"0"0"0"0,-1 0 0 0 0,1 0 1 0 0,0 1-1 0 0,-1-1 0 0 0,1 0 0 0 0,-1 0 0 0 0,1 0 1 0 0,-1 0-1 0 0,1 0 0 0 0,0 0 0 0 0,-1 0 1 0 0,1 0-1 0 0,-1 0 0 0 0,1 0 0 0 0,-1 0 0 0 0,1 0 1 0 0,-1 0-1 0 0,1 0 0 0 0,0 0 0 0 0,-1 0 0 0 0,1 0 1 0 0,-1-1-1 0 0,1 1 0 0 0,0 0 0 0 0,-1 0 1 0 0,1 0-1 0 0,-1-1 0 0 0,1 1 0 0 0,-1-1 0 0 0,11-9 1721 0 0,24-9-1628 0 0,-5 6-63 0 0,0 2 0 0 0,1 1 0 0 0,1 1-1 0 0,0 2 1 0 0,53-7 0 0 0,-81 14-103 0 0,0 0 1 0 0,0 0 0 0 0,0 0 0 0 0,0 1-1 0 0,0-1 1 0 0,0 1 0 0 0,-1 0-1 0 0,1-1 1 0 0,0 1 0 0 0,0 0 0 0 0,-1 1-1 0 0,1-1 1 0 0,0 0 0 0 0,-1 1-1 0 0,1-1 1 0 0,-1 1 0 0 0,0 0 0 0 0,0 0-1 0 0,1 0 1 0 0,-1 0 0 0 0,0 0-1 0 0,-1 1 1 0 0,1-1 0 0 0,0 0 0 0 0,-1 1-1 0 0,1 0 1 0 0,-1-1 0 0 0,0 1-1 0 0,0 0 1 0 0,0-1 0 0 0,0 1 0 0 0,0 0-1 0 0,0 4 1 0 0,1 10 236 0 0,0 0 1 0 0,-2 0-1 0 0,1 0 0 0 0,-5 28 1 0 0,2-21-231 0 0,2-20-187 0 0,-6 73 412 0 0,2-45-2836 0 0,-10-58-16454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2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72 7362 0 0,'-1'6'830'0'0,"0"-1"1"0"0,0 1-1 0 0,0-1 1 0 0,1 1 0 0 0,0 9-1 0 0,11 52-296 0 0,-8-52-190 0 0,17-98 1372 0 0,-17 69-1595 0 0,-2 4-3 0 0,1 0 0 0 0,1 0 0 0 0,-1 0 1 0 0,2 0-1 0 0,7-17 0 0 0,-10 25-116 0 0,0 1 0 0 0,1-1-1 0 0,-1 0 1 0 0,0 1 0 0 0,0 0 0 0 0,1-1 0 0 0,-1 1-1 0 0,1 0 1 0 0,-1-1 0 0 0,1 1 0 0 0,-1 0-1 0 0,1 0 1 0 0,0 1 0 0 0,-1-1 0 0 0,1 0 0 0 0,0 0-1 0 0,0 1 1 0 0,0-1 0 0 0,0 1 0 0 0,0 0-1 0 0,0-1 1 0 0,-1 1 0 0 0,1 0 0 0 0,0 0 0 0 0,0 0-1 0 0,0 0 1 0 0,0 1 0 0 0,0-1 0 0 0,0 0-1 0 0,0 1 1 0 0,0-1 0 0 0,-1 1 0 0 0,1 0 0 0 0,0 0-1 0 0,0 0 1 0 0,-1 0 0 0 0,3 1 0 0 0,1 1 17 0 0,-1-1 0 0 0,1 1 0 0 0,-1 0 0 0 0,0 0 0 0 0,0 0 0 0 0,0 0 0 0 0,0 1-1 0 0,-1 0 1 0 0,0 0 0 0 0,1 0 0 0 0,2 5 0 0 0,-5-8 68 0 0,0 1-1 0 0,0 0 0 0 0,-1 0 1 0 0,1 0-1 0 0,0 1 1 0 0,-1-1-1 0 0,1 0 0 0 0,-1 0 1 0 0,0 0-1 0 0,0 0 1 0 0,0 0-1 0 0,0 0 0 0 0,0 1 1 0 0,0-1-1 0 0,-1 0 0 0 0,1 0 1 0 0,-1 0-1 0 0,1 0 1 0 0,-1 0-1 0 0,0 0 0 0 0,0 0 1 0 0,0 0-1 0 0,0 0 0 0 0,0 0 1 0 0,0 0-1 0 0,0-1 1 0 0,-1 1-1 0 0,-2 2 0 0 0,-3 4-104 0 0,0-1 0 0 0,-1 0 0 0 0,0-1 1 0 0,0 0-1 0 0,0 0 0 0 0,-1 0 0 0 0,0-1 0 0 0,0-1 0 0 0,-1 1 0 0 0,-11 3 0 0 0,26-4-227 0 0,1-1 0 0 0,0 1 1 0 0,0-1-1 0 0,0 0 0 0 0,10 3 1 0 0,-9-4 135 0 0,0 0 1 0 0,1 0-1 0 0,-1 0 1 0 0,1-1 0 0 0,-1-1-1 0 0,14 1 1 0 0,11-9-2665 0 0,-29 6 2048 0 0,0 1 1 0 0,0-1 0 0 0,-1 0 0 0 0,1 0-1 0 0,0 0 1 0 0,-1-1 0 0 0,1 1 0 0 0,1-3-1 0 0,5-7-3888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5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25 110 6033 0 0,'-1'1'205'0'0,"0"-1"-1"0"0,0 0 1 0 0,0 0 0 0 0,1 0-1 0 0,-1 0 1 0 0,0 0-1 0 0,0 0 1 0 0,0 0-1 0 0,0 0 1 0 0,1 0-1 0 0,-1 0 1 0 0,0 0 0 0 0,0-1-1 0 0,0 1 1 0 0,1 0-1 0 0,-1-1 1 0 0,0 1-1 0 0,0 0 1 0 0,1-1-1 0 0,-1 1 1 0 0,0-1 0 0 0,1 1-1 0 0,-1-1 1 0 0,0 1-1 0 0,1-1 1 0 0,-1 0-1 0 0,1 1 1 0 0,-1-1-1 0 0,1 0 1 0 0,-1 1 0 0 0,1-1-1 0 0,-1 0 1 0 0,1-1-1 0 0,0 0-87 0 0,0 0-1 0 0,1 0 1 0 0,-1 0 0 0 0,1 0-1 0 0,-1 0 1 0 0,1 0-1 0 0,0 0 1 0 0,0 0 0 0 0,0 0-1 0 0,0 1 1 0 0,0-1-1 0 0,0 0 1 0 0,3-2-1 0 0,1-3-80 0 0,0 1 0 0 0,1 0 0 0 0,0-1 0 0 0,1 2 0 0 0,0-1 0 0 0,-1 1 0 0 0,1 0-1 0 0,1 0 1 0 0,7-3 0 0 0,-12 7 34 0 0,0-1-1 0 0,0 1 1 0 0,0 0-1 0 0,0 0 1 0 0,0 0-1 0 0,0 1 1 0 0,0-1 0 0 0,0 1-1 0 0,0 0 1 0 0,1-1-1 0 0,-1 1 1 0 0,0 1-1 0 0,0-1 1 0 0,0 0-1 0 0,0 1 1 0 0,0 0-1 0 0,1 0 1 0 0,-1 0-1 0 0,0 0 1 0 0,-1 0 0 0 0,1 0-1 0 0,0 1 1 0 0,0 0-1 0 0,0-1 1 0 0,-1 1-1 0 0,1 0 1 0 0,1 2-1 0 0,5 6-178 0 0,-1-1 1 0 0,-1 1-1 0 0,0 0 0 0 0,0 1 0 0 0,8 17 0 0 0,18 27-5940 0 0,-33-55 5943 0 0,0 0 0 0 0,0 1 0 0 0,0-1 0 0 0,0 0 1 0 0,0 0-1 0 0,0 1 0 0 0,0-1 0 0 0,0 0 1 0 0,0 0-1 0 0,1 1 0 0 0,-1-1 0 0 0,0 0 0 0 0,0 0 1 0 0,0 0-1 0 0,0 1 0 0 0,0-1 0 0 0,1 0 1 0 0,-1 0-1 0 0,0 0 0 0 0,0 0 0 0 0,0 1 1 0 0,1-1-1 0 0,-1 0 0 0 0,0 0 0 0 0,0 0 0 0 0,1 0 1 0 0,-1 0-1 0 0,0 0 0 0 0,0 1 0 0 0,1-1 1 0 0,-1 0-1 0 0,0 0 0 0 0,0 0 0 0 0,1 0 0 0 0,-1 0 1 0 0,0 0-1 0 0,0 0 0 0 0,1 0 0 0 0,-1 0 1 0 0,0 0-1 0 0,0 0 0 0 0,1-1 0 0 0,-1 1 1 0 0,0 0-1 0 0,0 0 0 0 0,1 0 0 0 0,-1 0 0 0 0,0 0 1 0 0,0 0-1 0 0,0-1 0 0 0,1 1 0 0 0,-1 0 1 0 0,0 0-1 0 0,0 0 0 0 0,0 0 0 0 0,0-1 0 0 0,1 1 1 0 0,-1 0-1 0 0,0 0 0 0 0,0 0 0 0 0,0-1 1 0 0,0 1-1 0 0,0 0 0 0 0,1-6-2348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5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3913 0 0,'-3'13'5277'0'0,"6"14"-3013"0"0,-1-16-1350 0 0,-1 10 44 0 0,-2-13-751 0 0,1 1 0 0 0,1-1 1 0 0,-1 0-1 0 0,1 0 0 0 0,1 0 1 0 0,-1 0-1 0 0,6 14 1 0 0,-3-25-124 0 0,0 0 1 0 0,0-1 0 0 0,-1 1 0 0 0,1-1 0 0 0,-1 0 0 0 0,0 0 0 0 0,3-5 0 0 0,-5 7-90 0 0,7-8 15 0 0,1-1-1 0 0,16-15 1 0 0,-24 24-164 0 0,1 0 1 0 0,0 0-1 0 0,0 1 1 0 0,0-1-1 0 0,0 1 1 0 0,0-1-1 0 0,1 1 1 0 0,-1 0-1 0 0,0 0 1 0 0,1 0-1 0 0,-1 0 1 0 0,1 0-1 0 0,-1 0 1 0 0,1 1-1 0 0,-1-1 1 0 0,1 1-1 0 0,-1 0 1 0 0,1 0-1 0 0,-1 0 1 0 0,1 0-1 0 0,4 1 1 0 0,1 4-3247 0 0,-15 6-4279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5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7114 0 0,'0'0'272'0'0,"0"1"0"0"0,0-1 0 0 0,0 1 0 0 0,1-1 0 0 0,-1 1 0 0 0,0-1 0 0 0,0 1 0 0 0,0-1 0 0 0,1 0 0 0 0,-1 1 0 0 0,0-1 0 0 0,0 1 0 0 0,1-1 0 0 0,-1 0 0 0 0,0 1 0 0 0,1-1 0 0 0,-1 0 0 0 0,1 1 0 0 0,-1-1 0 0 0,0 0 0 0 0,1 0 0 0 0,-1 0 0 0 0,1 1 1 0 0,-1-1-1 0 0,1 0 0 0 0,-1 0 0 0 0,0 0 0 0 0,1 0 0 0 0,0 0 0 0 0,16-6 2719 0 0,21-25-3572 0 0,-27 21 1153 0 0,28-17-749 0 0,-28 19-325 0 0,1 1 0 0 0,-2-2 0 0 0,18-15-1 0 0,-67 49-206 0 0,32-17 848 0 0,0 0 1 0 0,0 0 0 0 0,1 0-1 0 0,0 1 1 0 0,1 0-1 0 0,0 0 1 0 0,0 1-1 0 0,1-1 1 0 0,0 1-1 0 0,-2 12 1 0 0,4-16-57 0 0,1 0-1 0 0,0 1 1 0 0,0-1 0 0 0,0 1 0 0 0,1-1 0 0 0,0 0 0 0 0,0 1 0 0 0,1-1-1 0 0,0 1 1 0 0,0-1 0 0 0,1 0 0 0 0,-1 0 0 0 0,1 0 0 0 0,0 0-1 0 0,1 0 1 0 0,0 0 0 0 0,6 10 0 0 0,-8-14-117 0 0,1 0-1 0 0,0 0 1 0 0,-1 0-1 0 0,1 0 1 0 0,0 0 0 0 0,0 0-1 0 0,0 0 1 0 0,0-1-1 0 0,1 1 1 0 0,-1-1 0 0 0,0 0-1 0 0,1 1 1 0 0,-1-1-1 0 0,0 0 1 0 0,1-1 0 0 0,0 1-1 0 0,-1 0 1 0 0,1-1-1 0 0,-1 1 1 0 0,1-1 0 0 0,0 0-1 0 0,-1 0 1 0 0,1 0-1 0 0,0 0 1 0 0,-1 0-1 0 0,1-1 1 0 0,-1 1 0 0 0,1-1-1 0 0,0 0 1 0 0,-1 1-1 0 0,1-1 1 0 0,-1 0 0 0 0,4-2-1 0 0,-1 0-504 0 0,-1 0-1 0 0,1 0 0 0 0,-1 0 0 0 0,1 0 0 0 0,-1-1 1 0 0,7-7-1 0 0,-8 7-394 0 0,0 0 0 0 0,0 0 0 0 0,0 0 0 0 0,0-1 0 0 0,-1 1 0 0 0,0 0 0 0 0,2-7 0 0 0,0-5-3218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6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46 386 5617 0 0,'-6'2'1573'0'0,"3"-1"-756"0"0,-1-1-1 0 0,1 1 1 0 0,-1 0-1 0 0,1 1 1 0 0,0-1-1 0 0,0 1 0 0 0,0-1 1 0 0,0 1-1 0 0,0 0 1 0 0,-5 4-1 0 0,13-4 1994 0 0,18-5-2196 0 0,-7-1-1019 0 0,0-2-1 0 0,-1 1 1 0 0,1-2 0 0 0,21-12-1 0 0,-25 12-1644 0 0,1-1 0 0 0,-1 0-1 0 0,0-1 1 0 0,-1-1 0 0 0,14-14-1 0 0,-12 9-1735 0 0</inkml:trace>
  <inkml:trace contextRef="#ctx0" brushRef="#br0" timeOffset="1">265 24 14211 0 0,'-15'23'1818'0'0,"1"1"1"0"0,-14 33-1 0 0,25-50-1604 0 0,0 0 0 0 0,1 1-1 0 0,0-1 1 0 0,0 1 0 0 0,0-1 0 0 0,1 1 0 0 0,0 0 0 0 0,1 0-1 0 0,0-1 1 0 0,0 1 0 0 0,1 0 0 0 0,-1 0 0 0 0,3 8 0 0 0,-2-15-228 0 0,-1 1 1 0 0,0 0 0 0 0,1 0-1 0 0,0 0 1 0 0,-1 0 0 0 0,1 0-1 0 0,0 0 1 0 0,0-1 0 0 0,0 1-1 0 0,0 0 1 0 0,0-1 0 0 0,0 1-1 0 0,1-1 1 0 0,-1 1 0 0 0,0-1-1 0 0,1 1 1 0 0,-1-1 0 0 0,1 0-1 0 0,-1 0 1 0 0,1 0 0 0 0,0 0-1 0 0,0 0 1 0 0,-1 0 0 0 0,1 0-1 0 0,0-1 1 0 0,0 1 0 0 0,0-1-1 0 0,0 1 1 0 0,0-1 0 0 0,0 0-1 0 0,0 0 1 0 0,0 0 0 0 0,0 0-1 0 0,0 0 1 0 0,0 0 0 0 0,0 0-1 0 0,0-1 1 0 0,0 1 0 0 0,-1 0-1 0 0,1-1 1 0 0,0 0 0 0 0,2-1-1 0 0,2 0-66 0 0,-1-1 0 0 0,0 0 0 0 0,0 0 0 0 0,0 0 0 0 0,0 0 0 0 0,-1-1 0 0 0,0 0 0 0 0,1 0 0 0 0,-1 0 0 0 0,0-1 0 0 0,-1 1 0 0 0,1-1 0 0 0,2-6 0 0 0,-2 4 26 0 0,-2-1 1 0 0,1 1 0 0 0,-1-1-1 0 0,0 0 1 0 0,0 0-1 0 0,-1 0 1 0 0,0 0 0 0 0,-1 0-1 0 0,0 0 1 0 0,0 0-1 0 0,0 0 1 0 0,-1 0 0 0 0,-1 0-1 0 0,1 0 1 0 0,-5-13-1 0 0,4 17 54 0 0,1-1 0 0 0,-1 1 0 0 0,0-1-1 0 0,0 1 1 0 0,-1 0 0 0 0,1 0 0 0 0,-1 0-1 0 0,0 0 1 0 0,0 1 0 0 0,0-1 0 0 0,-1 1-1 0 0,1-1 1 0 0,-1 1 0 0 0,0 0 0 0 0,1 1-1 0 0,-1-1 1 0 0,-1 1 0 0 0,1-1 0 0 0,0 1-1 0 0,-1 1 1 0 0,1-1 0 0 0,-1 0 0 0 0,1 1-1 0 0,-1 0 1 0 0,1 0 0 0 0,-1 1 0 0 0,-7-1-1 0 0,11 1-101 0 0,0 0-1 0 0,1 0 0 0 0,-1 0 1 0 0,0 0-1 0 0,1 0 0 0 0,-1 0 1 0 0,0 0-1 0 0,1 0 0 0 0,-1 1 1 0 0,0-1-1 0 0,1 0 0 0 0,-1 0 1 0 0,0 1-1 0 0,1-1 0 0 0,-1 0 1 0 0,1 1-1 0 0,-1-1 0 0 0,1 1 1 0 0,-1-1-1 0 0,0 1 0 0 0,1 0-231 0 0,0-1 0 0 0,0 1-1 0 0,-1-1 1 0 0,1 1 0 0 0,0-1 0 0 0,0 1-1 0 0,0 0 1 0 0,0-1 0 0 0,0 1 0 0 0,0-1-1 0 0,0 1 1 0 0,1-1 0 0 0,-1 1 0 0 0,0-1-1 0 0,0 1 1 0 0,0-1 0 0 0,0 1-1 0 0,1-1 1 0 0,-1 1 0 0 0,0-1 0 0 0,1 1-1 0 0,-1-1 1 0 0,0 1 0 0 0,1-1 0 0 0,-1 0-1 0 0,0 1 1 0 0,1-1 0 0 0,-1 1-1 0 0,1-1 1 0 0,-1 0 0 0 0,1 0 0 0 0,-1 1-1 0 0,1-1 1 0 0,-1 0 0 0 0,2 1 0 0 0,5 2-3877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10802 0 0,'29'43'7911'0'0,"-6"5"-3974"0"0,11 55-2853 0 0,-6-16-917 0 0,-23-72-535 0 0,12 26-816 0 0,0-20-3529 0 0,-16-20 3515 0 0,-1-1 1048 0 0,1 0 0 0 0,-1 0 0 0 0,0 0 0 0 0,0 0 1 0 0,0 0-1 0 0,1 0 0 0 0,-1 0 0 0 0,0 0 1 0 0,0 0-1 0 0,0 0 0 0 0,1 0 0 0 0,-1 0 1 0 0,0 0-1 0 0,0 0 0 0 0,0 0 0 0 0,1-1 0 0 0,-1 1 1 0 0,0 0-1 0 0,0 0 0 0 0,2-4-3594 0 0,0-10-10 0 0,-2 12 3180 0 0,1-12-3196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6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28 9202 0 0,'-4'30'9245'0'0,"-11"17"-6646"0"0,4-12-1658 0 0,-23 93-1936 0 0,41-138-6086 0 0,-5 7 6988 0 0,1 0 0 0 0,-1 1 0 0 0,1-1 0 0 0,0 1 0 0 0,0 0 0 0 0,0 0 0 0 0,1 0 0 0 0,-1 0 0 0 0,6-2 0 0 0,32-9 212 0 0,-24 9-406 0 0,0-1 0 0 0,19-10 0 0 0,-30 12-842 0 0,1-1 1 0 0,-1 1-1 0 0,0-2 0 0 0,10-8 0 0 0,-2-2-3362 0 0</inkml:trace>
  <inkml:trace contextRef="#ctx0" brushRef="#br0" timeOffset="1">231 1 11018 0 0,'-27'119'7613'0'0,"13"-54"-5714"0"0,21-66-2068 0 0,-1 0 0 0 0,1-1-1 0 0,-1 1 1 0 0,1-1 0 0 0,-1 0 0 0 0,0-1 0 0 0,9-4 0 0 0,30-10 115 0 0,1 7-512 0 0,-40 10-3265 0 0,-21 15-9647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7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17 4401 0 0,'-11'18'2501'0'0,"8"-12"-1482"0"0,-1-1 0 0 0,1 1 1 0 0,0 0-1 0 0,0 0 0 0 0,1 1 1 0 0,0-1-1 0 0,-3 11 1 0 0,6-17-908 0 0,-1 0 1 0 0,0 1 0 0 0,0-1 0 0 0,0 0 0 0 0,0 1 0 0 0,1-1 0 0 0,-1 0-1 0 0,0 0 1 0 0,0 1 0 0 0,1-1 0 0 0,-1 0 0 0 0,0 0 0 0 0,0 0 0 0 0,1 1-1 0 0,-1-1 1 0 0,0 0 0 0 0,1 0 0 0 0,-1 0 0 0 0,0 0 0 0 0,1 0 0 0 0,-1 0-1 0 0,0 1 1 0 0,1-1 0 0 0,-1 0 0 0 0,0 0 0 0 0,1 0 0 0 0,-1 0 0 0 0,0 0-1 0 0,1 0 1 0 0,-1 0 0 0 0,0-1 0 0 0,1 1 0 0 0,-1 0 0 0 0,0 0 0 0 0,1 0 0 0 0,-1 0-1 0 0,0 0 1 0 0,1 0 0 0 0,-1-1 0 0 0,0 1 0 0 0,0 0 0 0 0,1 0 0 0 0,-1 0-1 0 0,0-1 1 0 0,0 1 0 0 0,1 0 0 0 0,-1-1 0 0 0,21-10 679 0 0,-19 10-579 0 0,39-24 72 0 0,22-13-375 0 0,-18 20-5798 0 0,-33 16-2503 0 0</inkml:trace>
  <inkml:trace contextRef="#ctx0" brushRef="#br0" timeOffset="1">130 195 10098 0 0,'30'-26'5127'0'0,"-26"21"-5091"0"0,0 1 1 0 0,0 1-1 0 0,0-1 1 0 0,1 1-1 0 0,6-5 0 0 0,-10 8-26 0 0,-1 0-1 0 0,0 0 1 0 0,1 1-1 0 0,-1-1 0 0 0,0 0 1 0 0,1 0-1 0 0,-1 0 1 0 0,0 1-1 0 0,0-1 1 0 0,1 0-1 0 0,-1 1 0 0 0,0-1 1 0 0,0 0-1 0 0,1 1 1 0 0,-1-1-1 0 0,0 0 1 0 0,0 1-1 0 0,0-1 0 0 0,0 0 1 0 0,0 1-1 0 0,0-1 1 0 0,1 0-1 0 0,-1 1 0 0 0,0-1 1 0 0,0 1-1 0 0,0-1 1 0 0,0 0-1 0 0,0 1 1 0 0,0-1-1 0 0,0 0 0 0 0,-1 1 1 0 0,1-1-1 0 0,0 0 1 0 0,0 1-1 0 0,0-1 1 0 0,0 1-1 0 0,-1-1 0 0 0,-1 25 419 0 0,1-20-93 0 0,1-2-116 0 0,0 0 1 0 0,-1-1 0 0 0,1 1-1 0 0,0 0 1 0 0,1 0 0 0 0,-1-1 0 0 0,0 1-1 0 0,1 0 1 0 0,0 0 0 0 0,-1-1 0 0 0,1 1-1 0 0,0-1 1 0 0,0 1 0 0 0,0-1-1 0 0,1 1 1 0 0,-1-1 0 0 0,1 1 0 0 0,-1-1-1 0 0,1 0 1 0 0,0 0 0 0 0,0 0 0 0 0,2 2-1 0 0,-1-2-211 0 0,-1-1 1 0 0,1 0-1 0 0,-1 0 0 0 0,1 0 0 0 0,0 0 1 0 0,0-1-1 0 0,-1 1 0 0 0,1-1 0 0 0,0 1 0 0 0,0-1 1 0 0,-1 0-1 0 0,1 0 0 0 0,0 0 0 0 0,0-1 0 0 0,0 1 1 0 0,-1-1-1 0 0,1 1 0 0 0,0-1 0 0 0,0 0 0 0 0,-1 0 1 0 0,1 0-1 0 0,2-2 0 0 0,1 0-1003 0 0,-1-1 1 0 0,1 1-1 0 0,-1-1 1 0 0,0-1-1 0 0,0 1 0 0 0,0-1 1 0 0,-1 1-1 0 0,1-1 0 0 0,-1-1 1 0 0,0 1-1 0 0,-1-1 1 0 0,1 1-1 0 0,4-13 0 0 0,-2 7-870 0 0,5-7-2351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7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13555 0 0,'-111'238'10483'0'0,"109"-232"-10407"0"0,0-2-78 0 0,0 0 0 0 0,1 0 0 0 0,0 0-1 0 0,0 1 1 0 0,0-1 0 0 0,0 0-1 0 0,0 0 1 0 0,1 1 0 0 0,0-1-1 0 0,0 6 1 0 0,2-11-173 0 0,0 1 0 0 0,0-1 0 0 0,0 0 0 0 0,1 0 0 0 0,-1-1 0 0 0,0 1 0 0 0,-1 0 0 0 0,1-1 0 0 0,0 1 0 0 0,0-1 0 0 0,-1 1 0 0 0,4-4-1 0 0,-2 2 36 0 0,1-1 37 0 0,48-37-1065 0 0,-48 38 641 0 0,0 0 0 0 0,1 1 1 0 0,-1 0-1 0 0,1-1 1 0 0,-1 2-1 0 0,1-1 1 0 0,0 0-1 0 0,0 1 1 0 0,0 0-1 0 0,9-1 1 0 0,-14 2 387 0 0,1 0-1 0 0,-1 0 1 0 0,0 0 0 0 0,0 0 0 0 0,1 0-1 0 0,-1 0 1 0 0,0 0 0 0 0,1 0 0 0 0,-1 0-1 0 0,0 0 1 0 0,1 0 0 0 0,-1 0 0 0 0,0 0-1 0 0,1 0 1 0 0,-1 0 0 0 0,0 0 0 0 0,0 1-1 0 0,1-1 1 0 0,-1 0 0 0 0,0 0 0 0 0,1 0-1 0 0,-1 0 1 0 0,0 1 0 0 0,0-1 0 0 0,0 0-1 0 0,1 0 1 0 0,-1 1 0 0 0,0-1 0 0 0,0 0-1 0 0,0 0 1 0 0,1 1 0 0 0,-1-1 0 0 0,0 0-1 0 0,0 1 1 0 0,0-1 0 0 0,0 0 0 0 0,0 1-1 0 0,0-1 1 0 0,0 0 0 0 0,0 0 0 0 0,0 1-1 0 0,0-1 1 0 0,0 1 0 0 0,-6 13-4451 0 0,1-4 1729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8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6897 0 0,'0'0'218'0'0,"0"0"-1"0"0,0 1 1 0 0,0-1-1 0 0,0 0 1 0 0,0 0-1 0 0,0 1 1 0 0,0-1-1 0 0,0 0 1 0 0,0 1-1 0 0,0-1 1 0 0,0 0-1 0 0,2 3 2176 0 0,-1-3-2176 0 0,-1 1 1 0 0,0-1-1 0 0,0 0 1 0 0,1 0-1 0 0,-1 0 1 0 0,0 0-1 0 0,1 0 1 0 0,-1 0-1 0 0,0 1 1 0 0,1-1-1 0 0,-1 0 1 0 0,13-6 2839 0 0,13-19-2489 0 0,-22 20 96 0 0,3-3-491 0 0,1 2 0 0 0,-1-1 0 0 0,1 1 0 0 0,0 0 1 0 0,0 0-1 0 0,1 1 0 0 0,15-7 0 0 0,-22 11-89 0 0,1 0 0 0 0,-1 0 0 0 0,1 1 0 0 0,-1-1 0 0 0,1 1 0 0 0,0 0 0 0 0,-1 0 0 0 0,1 0 0 0 0,-1 0 0 0 0,1 0 0 0 0,-1 0 0 0 0,1 1 0 0 0,-1-1 0 0 0,1 1 1 0 0,-1 0-1 0 0,1 0 0 0 0,-1 0 0 0 0,0 0 0 0 0,1 0 0 0 0,-1 0 0 0 0,0 0 0 0 0,0 1 0 0 0,0-1 0 0 0,0 1 0 0 0,0 0 0 0 0,0 0 0 0 0,0 0 0 0 0,-1-1 0 0 0,1 1 0 0 0,-1 1 0 0 0,1-1 0 0 0,-1 0 0 0 0,0 0 0 0 0,0 1 0 0 0,1 2 0 0 0,2 4 172 0 0,0 1 0 0 0,-1 0 0 0 0,4 16 0 0 0,6 20-3104 0 0,1-21-7463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8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5 123 19660 0 0,'-1'3'447'0'0,"0"0"-1"0"0,0 0 0 0 0,1 0 1 0 0,-1 0-1 0 0,1 0 1 0 0,0 0-1 0 0,0 5 1 0 0,0-1-262 0 0,1-1 0 0 0,1 1 0 0 0,-1-1 0 0 0,1 0 0 0 0,4 12 0 0 0,-1-9-236 0 0,-1 0-1 0 0,1 0 1 0 0,0-1 0 0 0,1 0 0 0 0,0 0 0 0 0,8 9 0 0 0,-13-16 47 0 0,0 0 1 0 0,0 0-1 0 0,0 0 1 0 0,0 0 0 0 0,0 0-1 0 0,1 0 1 0 0,-1 0-1 0 0,0 0 1 0 0,1 0-1 0 0,-1-1 1 0 0,0 1 0 0 0,1 0-1 0 0,-1-1 1 0 0,1 1-1 0 0,-1-1 1 0 0,1 0-1 0 0,-1 1 1 0 0,3-1-1 0 0,-3 0-6 0 0,0-1 0 0 0,0 1 1 0 0,-1 0-1 0 0,1-1 0 0 0,0 1 0 0 0,0 0 0 0 0,0-1 0 0 0,-1 1 0 0 0,1-1 0 0 0,0 0 0 0 0,-1 1 0 0 0,1-1 0 0 0,0 1 0 0 0,-1-1 0 0 0,1 0 0 0 0,-1 0 0 0 0,1 1 0 0 0,-1-1 0 0 0,1 0 0 0 0,-1 0 0 0 0,0 0 0 0 0,1-1 1 0 0,0-2-67 0 0,0 0 0 0 0,0-1 0 0 0,0 1 0 0 0,-1 0 0 0 0,1 0 1 0 0,-1-1-1 0 0,0 1 0 0 0,-1 0 0 0 0,1 0 0 0 0,-1-1 0 0 0,-1-6 1 0 0,-2 2-123 0 0,1-1 0 0 0,-2 1 0 0 0,1 0 0 0 0,-7-8 0 0 0,10 14 205 0 0,0 1 1 0 0,-1 0-1 0 0,1 0 0 0 0,-1 0 1 0 0,1 0-1 0 0,-1 0 1 0 0,0 0-1 0 0,0 1 0 0 0,0-1 1 0 0,0 1-1 0 0,0-1 1 0 0,0 1-1 0 0,0 0 0 0 0,0-1 1 0 0,-1 1-1 0 0,1 0 1 0 0,-1 1-1 0 0,1-1 0 0 0,0 0 1 0 0,-1 1-1 0 0,-3-1 1 0 0,6 1-72 0 0,-1 0 0 0 0,1 0-1 0 0,-1 0 1 0 0,1 0 0 0 0,-1 1 0 0 0,1-1 0 0 0,-1 0 0 0 0,1 0 0 0 0,-1 0 0 0 0,1 1 0 0 0,-1-1 0 0 0,1 0-1 0 0,-1 1 1 0 0,1-1 0 0 0,-1 0 0 0 0,1 1 0 0 0,0-1 0 0 0,-1 0 0 0 0,1 1 0 0 0,0-1 0 0 0,-1 1 0 0 0,1-1 0 0 0,0 1-1 0 0,-1-1 1 0 0,1 1 0 0 0,0-1 0 0 0,0 1 0 0 0,0-1 0 0 0,0 1 0 0 0,-1-1 0 0 0,1 1 0 0 0,0-1 0 0 0,0 1-1 0 0,0-1 1 0 0,0 1 0 0 0,0 0 0 0 0,3 11-4314 0 0</inkml:trace>
  <inkml:trace contextRef="#ctx0" brushRef="#br0" timeOffset="1">176 65 5913 0 0,'0'-3'793'0'0,"0"-2"-476"0"0,0 1-1 0 0,0 0 1 0 0,1 0 0 0 0,-1-1-1 0 0,1 1 1 0 0,0 0 0 0 0,0 0-1 0 0,0 0 1 0 0,1 0 0 0 0,-1 0 0 0 0,1 0-1 0 0,0 0 1 0 0,3-4 0 0 0,-4 8-152 0 0,-1 0 0 0 0,1 0 0 0 0,-1 1 0 0 0,0-1 0 0 0,1 0 0 0 0,-1 0 0 0 0,1 0 0 0 0,-1 1 0 0 0,0-1 0 0 0,1 0 0 0 0,-1 0 0 0 0,0 1 0 0 0,1-1 0 0 0,-1 0 0 0 0,0 1 1 0 0,1-1-1 0 0,-1 0 0 0 0,0 1 0 0 0,0-1 0 0 0,1 1 0 0 0,-1-1 0 0 0,0 0 0 0 0,0 1 0 0 0,0-1 0 0 0,0 1 0 0 0,1-1 0 0 0,-1 1 0 0 0,0-1 0 0 0,0 1 0 0 0,0-1 0 0 0,0 1 0 0 0,4 17 1806 0 0,3 26 957 0 0,2 71 0 0 0,-11-9-5507 0 0,-1-85-6441 0 0,0-11 996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2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21 8426 0 0,'6'-20'2649'0'0,"-6"20"-2605"0"0,0 0-1 0 0,0 0 1 0 0,0 0-1 0 0,1 0 1 0 0,-1 0-1 0 0,0 0 1 0 0,0 0-1 0 0,0 0 1 0 0,0 0-1 0 0,1 0 1 0 0,-1 0 0 0 0,0 0-1 0 0,0 0 1 0 0,0 0-1 0 0,0 0 1 0 0,0 0-1 0 0,1 0 1 0 0,-1 1-1 0 0,0-1 1 0 0,0 0-1 0 0,0 0 1 0 0,0 0-1 0 0,0 0 1 0 0,0 0-1 0 0,0 0 1 0 0,0 0 0 0 0,1 1-1 0 0,-1-1 1 0 0,0 0-1 0 0,0 0 1 0 0,0 0-1 0 0,0 0 1 0 0,0 0-1 0 0,0 1 1 0 0,0-1-1 0 0,0 0 1 0 0,0 0-1 0 0,0 0 1 0 0,0 0 0 0 0,0 1-1 0 0,0-1 1 0 0,0 0-1 0 0,0 0 1 0 0,0 0-1 0 0,0 0 1 0 0,0 0-1 0 0,0 1 1 0 0,0-1-1 0 0,0 0 1 0 0,0 0-1 0 0,0 0 1 0 0,-1 0-1 0 0,2 6 215 0 0,-1-1 0 0 0,0 0-1 0 0,-1 0 1 0 0,1 0 0 0 0,-1 0-1 0 0,-1 6 1 0 0,-2 1-25 0 0,-1 0 0 0 0,0 0-1 0 0,0 0 1 0 0,-8 10 0 0 0,-18 19-1741 0 0,48-42-4289 0 0,11-10 5442 0 0,-7-3 316 0 0,-15 9 154 0 0,0 1-1 0 0,0 0 1 0 0,0 0 0 0 0,1 0-1 0 0,0 1 1 0 0,8-3-1 0 0,-13 5-154 0 0,-1 1 0 0 0,1 0 0 0 0,-1 0 0 0 0,1 0 0 0 0,-1 0 0 0 0,1 0 0 0 0,-1 0 0 0 0,1 0 1 0 0,-1 0-1 0 0,1 1 0 0 0,-1-1 0 0 0,1 0 0 0 0,-1 1 0 0 0,0 0 0 0 0,1-1 0 0 0,-1 1 0 0 0,0 0 0 0 0,1-1 0 0 0,-1 1 0 0 0,0 0 0 0 0,0 0 0 0 0,0 0 0 0 0,0 0 0 0 0,0 0 0 0 0,0 0 0 0 0,0 1 0 0 0,0-1 0 0 0,0 0 0 0 0,0 0 0 0 0,-1 1 0 0 0,1-1 0 0 0,0 0 0 0 0,-1 1 0 0 0,1-1 0 0 0,-1 1 0 0 0,0-1 0 0 0,1 2 0 0 0,2 7-1799 0 0,4 2-1519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8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10410 0 0,'-16'13'9502'0'0,"4"9"-5433"0"0,-4 30-3802 0 0,10-29 338 0 0,3-13-675 0 0,-12 33 75 0 0,14-41-212 0 0,0 1-1 0 0,0-1 0 0 0,0 0 0 0 0,-1 1 1 0 0,1-1-1 0 0,-1 0 0 0 0,0 0 0 0 0,1 1 0 0 0,-1-2 1 0 0,0 1-1 0 0,0 0 0 0 0,-3 2 0 0 0,12-9-2480 0 0,-5 3 2586 0 0,1 0 0 0 0,-1 0 0 0 0,1 1 0 0 0,0-1 0 0 0,-1 0 0 0 0,1 1 0 0 0,0 0 0 0 0,3-1 0 0 0,36-5 7 0 0,-30 5-1388 0 0,0 0 1 0 0,0 0 0 0 0,18-7-1 0 0,-26 8 907 0 0,-1-1 1 0 0,1 0-1 0 0,-1 0 0 0 0,1 0 1 0 0,-1 0-1 0 0,1-1 0 0 0,-1 1 1 0 0,0-1-1 0 0,0 0 0 0 0,0 0 1 0 0,-1 0-1 0 0,1 0 0 0 0,-1-1 1 0 0,4-5-1 0 0,4-8-2237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9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5521 0 0,'-13'16'7643'0'0,"0"4"-3713"0"0,6-8-2877 0 0,1 1 0 0 0,-10 24-1 0 0,9-4-496 0 0,7-32-550 0 0,0 1-1 0 0,-1-1 1 0 0,1 0-1 0 0,0 0 1 0 0,0 1-1 0 0,0-1 1 0 0,0 0-1 0 0,0 0 1 0 0,0 1-1 0 0,1-1 1 0 0,-1 0-1 0 0,0 0 1 0 0,1 0-1 0 0,-1 1 1 0 0,0-1-1 0 0,1 0 1 0 0,0 0-1 0 0,-1 0 1 0 0,1 0-1 0 0,0 0 1 0 0,-1 0-1 0 0,1 0 1 0 0,2 2-1 0 0,-1-4-111 0 0,0 1-1 0 0,1-1 1 0 0,-1 0-1 0 0,0 0 0 0 0,1 1 1 0 0,-1-1-1 0 0,0-1 0 0 0,0 1 1 0 0,0 0-1 0 0,0-1 1 0 0,0 1-1 0 0,0-1 0 0 0,0 1 1 0 0,2-4-1 0 0,3 0-515 0 0,-3 2 229 0 0,16-12-3801 0 0,0 0 0 0 0,19-20 0 0 0,-25 20 194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9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17452 0 0,'-5'5'444'0'0,"0"1"1"0"0,0 0 0 0 0,1 0-1 0 0,0 0 1 0 0,0 1 0 0 0,0-1-1 0 0,1 1 1 0 0,0 0 0 0 0,-3 12-1 0 0,5-17-422 0 0,1 0 0 0 0,-1 1-1 0 0,1-1 1 0 0,0 0-1 0 0,0 1 1 0 0,0-1-1 0 0,0 0 1 0 0,1 1-1 0 0,-1-1 1 0 0,0 0 0 0 0,1 0-1 0 0,0 1 1 0 0,0-1-1 0 0,-1 0 1 0 0,1 0-1 0 0,0 0 1 0 0,1 0-1 0 0,-1 0 1 0 0,0 0 0 0 0,1 0-1 0 0,-1 0 1 0 0,1 0-1 0 0,-1-1 1 0 0,1 1-1 0 0,0-1 1 0 0,0 1-1 0 0,0-1 1 0 0,0 1 0 0 0,0-1-1 0 0,0 0 1 0 0,0 0-1 0 0,0 0 1 0 0,0 0-1 0 0,4 0 1 0 0,-2 0-163 0 0,1 0 1 0 0,-1 0-1 0 0,1-1 1 0 0,-1 0-1 0 0,1 0 1 0 0,-1 0-1 0 0,1 0 1 0 0,-1-1-1 0 0,1 0 1 0 0,-1 0-1 0 0,0 0 1 0 0,1 0-1 0 0,-1-1 1 0 0,0 1 0 0 0,0-1-1 0 0,0 0 1 0 0,0 0-1 0 0,0-1 1 0 0,0 1-1 0 0,-1-1 1 0 0,1 0-1 0 0,-1 0 1 0 0,0 0-1 0 0,0-1 1 0 0,0 1-1 0 0,0-1 1 0 0,0 1-1 0 0,-1-1 1 0 0,0 0-1 0 0,1 0 1 0 0,-1 0-1 0 0,-1 0 1 0 0,1 0-1 0 0,1-9 1 0 0,-3 11 65 0 0,0 1 1 0 0,0-1-1 0 0,0 0 1 0 0,0 1-1 0 0,0-1 1 0 0,-1 1-1 0 0,1-1 1 0 0,-1 1-1 0 0,1-1 1 0 0,-1 1-1 0 0,1 0 1 0 0,-1-1-1 0 0,0 1 1 0 0,0 0-1 0 0,0-1 1 0 0,0 1-1 0 0,0 0 1 0 0,0 0-1 0 0,0 0 1 0 0,0 0-1 0 0,0 0 1 0 0,0 0-1 0 0,-1 0 1 0 0,1 0-1 0 0,0 0 1 0 0,-1 1-1 0 0,1-1 1 0 0,-1 0-1 0 0,1 1 1 0 0,-1-1-1 0 0,1 1 1 0 0,-1 0-1 0 0,1-1 1 0 0,-1 1-1 0 0,1 0 1 0 0,-1 0-1 0 0,1 0 1 0 0,-1 0-1 0 0,-2 1 1 0 0,-3-1-415 0 0,0 0 0 0 0,1 1 0 0 0,-1 0 1 0 0,1 0-1 0 0,-1 0 0 0 0,1 1 0 0 0,-1 0 1 0 0,-6 3-1 0 0,5 0 381 0 0,0 1 0 0 0,1-1 0 0 0,-1 1 0 0 0,1 0-1 0 0,0 1 1 0 0,0 0 0 0 0,1 0 0 0 0,0 0 0 0 0,1 1 0 0 0,-10 16 0 0 0,11-18 607 0 0,1 0 1 0 0,0 0-1 0 0,1 0 0 0 0,-1 1 1 0 0,1-1-1 0 0,1 0 1 0 0,-1 1-1 0 0,1 0 0 0 0,0-1 1 0 0,0 1-1 0 0,1-1 0 0 0,0 1 1 0 0,0 0-1 0 0,1 0 0 0 0,0-1 1 0 0,2 10-1 0 0,-2-14-399 0 0,-1-1-1 0 0,1 0 0 0 0,0 1 1 0 0,0-1-1 0 0,-1 0 1 0 0,1 0-1 0 0,0 0 1 0 0,0 0-1 0 0,1 0 1 0 0,-1 0-1 0 0,0 0 1 0 0,0 0-1 0 0,0 0 1 0 0,1 0-1 0 0,-1-1 1 0 0,0 1-1 0 0,1 0 0 0 0,-1-1 1 0 0,1 1-1 0 0,-1-1 1 0 0,0 0-1 0 0,1 1 1 0 0,-1-1-1 0 0,1 0 1 0 0,-1 0-1 0 0,1 0 1 0 0,-1 0-1 0 0,1 0 1 0 0,-1 0-1 0 0,1 0 0 0 0,-1-1 1 0 0,1 1-1 0 0,-1-1 1 0 0,3 0-1 0 0,8-3-579 0 0,0 0 0 0 0,0 0-1 0 0,13-8 1 0 0,-12 6-372 0 0,32-12-3925 0 0,-15 7-1651 0 0,-17 5 1396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9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6017 0 0,'2'91'11466'0'0,"-1"-3"-5511"0"0,0-96-6221 0 0,-1-1-1 0 0,1 1 0 0 0,0 0 1 0 0,5-16-1 0 0,-5 21 237 0 0,0-1-1 0 0,1 1 0 0 0,-1-1 0 0 0,1 1 1 0 0,-1 0-1 0 0,1-1 0 0 0,0 1 1 0 0,1 0-1 0 0,-1 0 0 0 0,0 0 1 0 0,1 1-1 0 0,-1-1 0 0 0,1 1 0 0 0,0-1 1 0 0,0 1-1 0 0,0 0 0 0 0,0 0 1 0 0,0 0-1 0 0,1 0 0 0 0,4-1 1 0 0,35-4-31 0 0,-41 7 100 0 0,0 0-1 0 0,0 0 0 0 0,1 0 1 0 0,-1 0-1 0 0,0 1 0 0 0,0-1 1 0 0,0 1-1 0 0,1-1 0 0 0,-1 1 1 0 0,0 0-1 0 0,0-1 0 0 0,0 1 1 0 0,0 0-1 0 0,0 0 0 0 0,0 1 0 0 0,-1-1 1 0 0,4 3-1 0 0,-4-3-11 0 0,-1 0 1 0 0,1 0-1 0 0,-1 1 0 0 0,0-1 0 0 0,1 0 0 0 0,-1 1 1 0 0,0-1-1 0 0,0 0 0 0 0,0 0 0 0 0,0 1 1 0 0,0-1-1 0 0,0 0 0 0 0,0 1 0 0 0,-1-1 1 0 0,1 0-1 0 0,0 0 0 0 0,-1 1 0 0 0,1-1 1 0 0,-2 2-1 0 0,-11 26-307 0 0,9-23 195 0 0,1 2-179 0 0,-15 25 165 0 0,17-31-60 0 0,0-1 0 0 0,0 1-1 0 0,0 0 1 0 0,0-1-1 0 0,0 0 1 0 0,-1 1 0 0 0,1-1-1 0 0,-1 0 1 0 0,1 1 0 0 0,-1-1-1 0 0,1 0 1 0 0,-1 0 0 0 0,1 0-1 0 0,-1 0 1 0 0,-2 0-1 0 0,3-1-131 0 0,1 0-1 0 0,-1 0 0 0 0,0 0 0 0 0,1-1 0 0 0,-1 1 1 0 0,0 0-1 0 0,1 0 0 0 0,-1-1 0 0 0,1 1 0 0 0,-1 0 1 0 0,0-1-1 0 0,1 1 0 0 0,-1-1 0 0 0,1 1 0 0 0,-1 0 1 0 0,1-1-1 0 0,-1 1 0 0 0,1-1 0 0 0,0 0 0 0 0,-1 1 1 0 0,1-1-1 0 0,0 1 0 0 0,-1-1 0 0 0,1 1 0 0 0,0-1 0 0 0,0 0 1 0 0,-1 1-1 0 0,1-1 0 0 0,0 0 0 0 0,0 1 0 0 0,0-1 1 0 0,0 0-1 0 0,0 1 0 0 0,0-1 0 0 0,0 0 0 0 0,0 1 1 0 0,0-1-1 0 0,0 0 0 0 0,1 1 0 0 0,-1-1 0 0 0,0 0 1 0 0,0 1-1 0 0,0-1 0 0 0,1 0 0 0 0,-1 1 0 0 0,1-1 1 0 0,3-7-3848 0 0</inkml:trace>
  <inkml:trace contextRef="#ctx0" brushRef="#br0" timeOffset="1">375 64 15635 0 0,'8'-2'1921'0'0,"0"1"-409"0"0,2-2-440 0 0,-2 2-39 0 0,-3-3-257 0 0,-2 3-248 0 0,-1 1-128 0 0,-1 0-168 0 0,-2 0-424 0 0,0 1-704 0 0,-25-11-11707 0 0,17 10 5802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1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11 174 4705 0 0,'0'0'118'0'0,"0"0"-1"0"0,-1 0 1 0 0,1 0 0 0 0,-1 0 0 0 0,1 0-1 0 0,0 0 1 0 0,-1 0 0 0 0,1 0-1 0 0,-1 0 1 0 0,1 0 0 0 0,0 1 0 0 0,-1-1-1 0 0,1 0 1 0 0,0 0 0 0 0,-1 0-1 0 0,1 1 1 0 0,-1-1 0 0 0,1 0 0 0 0,0 0-1 0 0,0 1 1 0 0,-1-1 0 0 0,1 0-1 0 0,0 1 1 0 0,0-1 0 0 0,-1 0 0 0 0,1 1-1 0 0,0-1 1 0 0,0 0 0 0 0,0 1-1 0 0,-1-1 1 0 0,1 1 0 0 0,0-1 0 0 0,0 0-1 0 0,0 1 1 0 0,0-1 0 0 0,0 1 0 0 0,0-1-1 0 0,0 0 1 0 0,0 1 0 0 0,0-1-1 0 0,0 1 1 0 0,0-1 0 0 0,0 0 0 0 0,0 1-1 0 0,0-1 1 0 0,1 1 0 0 0,-1-1-1 0 0,0 0 1 0 0,0 1 0 0 0,1 0 34 0 0,0 0 0 0 0,-1 0 0 0 0,1 0 0 0 0,0 0-1 0 0,-1-1 1 0 0,1 1 0 0 0,0 0 0 0 0,0 0 0 0 0,0-1 0 0 0,0 1 0 0 0,0-1 0 0 0,0 1 0 0 0,0-1 0 0 0,0 1 0 0 0,0-1 0 0 0,0 1 0 0 0,0-1 0 0 0,2 0 0 0 0,9 1 399 0 0,0-2 1 0 0,0 0 0 0 0,0 0 0 0 0,-1-1 0 0 0,15-5 0 0 0,22-2 197 0 0,62-1-211 0 0,150 7 1 0 0,-68 3-599 0 0,974-69 3864 0 0,-540-13-2147 0 0,-577 76-1171 0 0,91 2-1 0 0,-117 4-548 0 0,-79-4-16634 0 0,33 2 10967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2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17 8402 0 0,'-28'1'9379'0'0,"43"-2"-8713"0"0,49-6-575 0 0,50-2-117 0 0,-104 9 43 0 0,1 0-1 0 0,0 1 1 0 0,-1 0-1 0 0,1 1 1 0 0,-1 0 0 0 0,1 1-1 0 0,-1 0 1 0 0,11 4-1 0 0,-17-4 34 0 0,0-1-1 0 0,-1 1 1 0 0,1 0-1 0 0,0 0 1 0 0,-1 1 0 0 0,0-1-1 0 0,0 0 1 0 0,0 1-1 0 0,0 0 1 0 0,0 0-1 0 0,-1 0 1 0 0,0 0-1 0 0,0 0 1 0 0,0 1-1 0 0,0-1 1 0 0,-1 1-1 0 0,1-1 1 0 0,-1 1-1 0 0,0-1 1 0 0,0 9-1 0 0,1-1-326 0 0,-2-1 0 0 0,1 0 0 0 0,-2 1 0 0 0,1-1-1 0 0,-2 0 1 0 0,1 0 0 0 0,-6 18 0 0 0,7-28-89 0 0,-1 0-1 0 0,1 0 1 0 0,0 1 0 0 0,0-1 0 0 0,-1 0 0 0 0,1 0-1 0 0,-1 0 1 0 0,1 0 0 0 0,-1 0 0 0 0,0 0 0 0 0,1 0 0 0 0,-1 0-1 0 0,0 0 1 0 0,0 0 0 0 0,1 0 0 0 0,-1 0 0 0 0,0-1-1 0 0,0 1 1 0 0,0 0 0 0 0,0 0 0 0 0,0-1 0 0 0,0 1 0 0 0,0-1-1 0 0,-1 1 1 0 0,-1 0 0 0 0,-9-1-5060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2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10146 0 0,'12'2'7518'0'0,"15"-3"-6991"0"0,-25 1-142 0 0,43-3-378 0 0,84-16 1 0 0,-72 2-3603 0 0,-3-6-4408 0 0,-36 14 3451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2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11178 0 0,'-2'53'7220'0'0,"2"43"-3838"0"0,1-84-3629 0 0,0-1 0 0 0,1 1 0 0 0,0-1 0 0 0,0 0 0 0 0,9 22 0 0 0,-5-22-513 0 0,5-1-4569 0 0,-10-9 5019 0 0,0-1-1 0 0,0 0 1 0 0,-1 0 0 0 0,1 0-1 0 0,0 0 1 0 0,0 0 0 0 0,0 0-1 0 0,0 0 1 0 0,-1 0 0 0 0,1 0-1 0 0,0 0 1 0 0,0 0 0 0 0,0 0 0 0 0,0-1-1 0 0,-1 1 1 0 0,1 0 0 0 0,0-1-1 0 0,0 1 1 0 0,-1 0 0 0 0,1-1-1 0 0,0 1 1 0 0,-1-1 0 0 0,1 1-1 0 0,0-1 1 0 0,-1 0 0 0 0,1 1-1 0 0,-1-1 1 0 0,1 0 0 0 0,-1 1-1 0 0,1-2 1 0 0,9-8-2991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3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21 6609 0 0,'-1'0'343'0'0,"-1"0"0"0"0,1 0 0 0 0,0 1 0 0 0,0-1-1 0 0,0 1 1 0 0,-1-1 0 0 0,1 1 0 0 0,0-1-1 0 0,0 1 1 0 0,0-1 0 0 0,0 1 0 0 0,0 0-1 0 0,0 0 1 0 0,0 0 0 0 0,0 0 0 0 0,1-1 0 0 0,-1 1-1 0 0,0 0 1 0 0,0 1 0 0 0,1-1 0 0 0,-1 0-1 0 0,1 0 1 0 0,-1 0 0 0 0,1 0 0 0 0,-1 0 0 0 0,0 2-1 0 0,1 0-177 0 0,0-1 0 0 0,0 0 0 0 0,0 1 0 0 0,0-1 0 0 0,0 0 0 0 0,1 0 0 0 0,-1 1 0 0 0,1-1 0 0 0,-1 0-1 0 0,1 0 1 0 0,0 0 0 0 0,0 1 0 0 0,2 2 0 0 0,-2-3-236 0 0,1 0 0 0 0,-1 1 1 0 0,1-1-1 0 0,0 0 0 0 0,-1 0 0 0 0,1 0 0 0 0,0 0 0 0 0,0 0 0 0 0,0-1 0 0 0,1 1 1 0 0,3 1-1 0 0,-5-2 63 0 0,0-1 0 0 0,0 1 0 0 0,0-1 0 0 0,0 0 0 0 0,0 1 0 0 0,0-1 0 0 0,0 0 0 0 0,0 0 0 0 0,0 0 0 0 0,0 1 0 0 0,0-1 0 0 0,1-1 0 0 0,-1 1 0 0 0,0 0 0 0 0,0 0 0 0 0,0 0 0 0 0,0-1 0 0 0,0 1 0 0 0,0 0 0 0 0,0-1 0 0 0,0 1 0 0 0,0-1 1 0 0,0 1-1 0 0,0-1 0 0 0,0 1 0 0 0,0-1 0 0 0,1-1 0 0 0,-1 0-19 0 0,1 0 1 0 0,-1 0 0 0 0,0 0-1 0 0,1 0 1 0 0,-1-1 0 0 0,0 1-1 0 0,-1-1 1 0 0,1 1-1 0 0,0 0 1 0 0,-1-1 0 0 0,1 0-1 0 0,-1 1 1 0 0,0-1 0 0 0,1 1-1 0 0,-1-1 1 0 0,-1 1 0 0 0,1-1-1 0 0,0 1 1 0 0,-1-1 0 0 0,1 1-1 0 0,-1-1 1 0 0,1 1 0 0 0,-1-1-1 0 0,0 1 1 0 0,-3-5-1 0 0,4 6-116 0 0,-1-1-1 0 0,0 0 0 0 0,0 0 0 0 0,0 0 0 0 0,0 1 0 0 0,0-1 0 0 0,0 0 0 0 0,0 1 0 0 0,-1-1 0 0 0,1 1 0 0 0,-1-1 0 0 0,1 1 0 0 0,-1 0 1 0 0,1 0-1 0 0,-1 0 0 0 0,0 0 0 0 0,0 0 0 0 0,1 0 0 0 0,-1 0 0 0 0,0 0 0 0 0,0 1 0 0 0,0-1 0 0 0,0 1 0 0 0,0-1 0 0 0,0 1 1 0 0,0 0-1 0 0,0 0 0 0 0,0 0 0 0 0,0 0 0 0 0,0 0 0 0 0,0 0 0 0 0,0 0 0 0 0,-3 1 0 0 0,-1 3-117 0 0,0-1 1 0 0,-1 1-1 0 0,1 0 0 0 0,1 1 1 0 0,-1-1-1 0 0,1 1 0 0 0,-1 1 0 0 0,1-1 1 0 0,1 0-1 0 0,-1 1 0 0 0,1 0 0 0 0,0 0 1 0 0,0 1-1 0 0,-4 10 0 0 0,6-13 392 0 0,0 0 0 0 0,0 0 0 0 0,0 1 1 0 0,1-1-1 0 0,-1 0 0 0 0,1 1 0 0 0,0 0 0 0 0,1-1 0 0 0,-1 1 0 0 0,1-1 0 0 0,0 1 0 0 0,0 0 0 0 0,0-1 0 0 0,1 1 0 0 0,-1 0 0 0 0,1-1 0 0 0,0 1 0 0 0,0-1 0 0 0,1 1 0 0 0,0-1 0 0 0,-1 0 1 0 0,2 0-1 0 0,3 8 0 0 0,-4-10 20 0 0,0 1 0 0 0,1-1 0 0 0,-1 0 0 0 0,0 0 0 0 0,0 0 0 0 0,1 0 0 0 0,-1-1 0 0 0,1 1 0 0 0,0-1 0 0 0,0 1 0 0 0,-1-1 0 0 0,1 0 0 0 0,0 0 0 0 0,0 0 0 0 0,0 0 0 0 0,0-1 0 0 0,0 1 0 0 0,4-1 0 0 0,1 0-108 0 0,-1-1 1 0 0,1 0 0 0 0,0-1 0 0 0,0 1 0 0 0,9-5 0 0 0,-10 4-107 0 0,0 0 0 0 0,0 0-1 0 0,0 1 1 0 0,0-1 0 0 0,0 1-1 0 0,0 1 1 0 0,10 0 0 0 0,-16 0 65 0 0,1 0 0 0 0,0 0 1 0 0,-1 0-1 0 0,1 1 1 0 0,-1-1-1 0 0,1 0 0 0 0,-1 1 1 0 0,1-1-1 0 0,-1 1 1 0 0,1 0-1 0 0,-1-1 0 0 0,0 1 1 0 0,1 0-1 0 0,-1 0 0 0 0,0 0 1 0 0,0 0-1 0 0,1 0 1 0 0,-1 0-1 0 0,0 0 0 0 0,0 0 1 0 0,0 1-1 0 0,0-1 1 0 0,-1 0-1 0 0,1 1 0 0 0,0-1 1 0 0,0 0-1 0 0,-1 1 1 0 0,1-1-1 0 0,-1 1 0 0 0,1-1 1 0 0,-1 1-1 0 0,0 0 1 0 0,0-1-1 0 0,1 1 0 0 0,-1-1 1 0 0,0 1-1 0 0,0-1 1 0 0,-1 1-1 0 0,1 0 0 0 0,0-1 1 0 0,0 1-1 0 0,-1-1 1 0 0,1 1-1 0 0,-1-1 0 0 0,0 2 1 0 0,-1 4 24 0 0,-1-1 1 0 0,0 0 0 0 0,0 0-1 0 0,0 0 1 0 0,-1 0-1 0 0,1 0 1 0 0,-2 0 0 0 0,-8 9-1 0 0,6-9-220 0 0,10-7 66 0 0,19-14 346 0 0,8 7-137 0 0,-18 5-985 0 0,0-1 1 0 0,0 0-1 0 0,18-9 0 0 0,-29 13 790 0 0,-1 0 1 0 0,1 0-1 0 0,-1-1 0 0 0,1 1 0 0 0,-1 0 1 0 0,1-1-1 0 0,-1 1 0 0 0,0 0 0 0 0,1-1 1 0 0,-1 1-1 0 0,1-1 0 0 0,-1 1 1 0 0,0-1-1 0 0,1 1 0 0 0,-1-1 0 0 0,0 1 1 0 0,1-1-1 0 0,-1 1 0 0 0,0-1 0 0 0,0 1 1 0 0,0-1-1 0 0,1 1 0 0 0,-1-1 0 0 0,0 1 1 0 0,0-1-1 0 0,0 0 0 0 0,0 1 0 0 0,0-1 1 0 0,0 1-1 0 0,0-1 0 0 0,0 0 0 0 0,0 1 1 0 0,-1-2-1 0 0,1-5-1207 0 0,7-5-2277 0 0</inkml:trace>
  <inkml:trace contextRef="#ctx0" brushRef="#br0" timeOffset="0.1">338 105 8906 0 0,'-1'6'1198'0'0,"0"0"-1"0"0,0 0 1 0 0,0 0 0 0 0,1 0-1 0 0,1 10 1 0 0,11 59 1306 0 0,-7-48-2176 0 0,-4-21-469 0 0,6 27-95 0 0,-6-31-36 0 0,-1-1 0 0 0,1 1-1 0 0,-1-1 1 0 0,1 1 0 0 0,-1-1 0 0 0,1 0 0 0 0,0 1 0 0 0,0-1 0 0 0,0 0 0 0 0,-1 0 0 0 0,1 1 0 0 0,0-1 0 0 0,1 0 0 0 0,-1 0 0 0 0,0 0 0 0 0,0 0 0 0 0,0 0 0 0 0,2 0 0 0 0,-2-1-7 0 0,-1 0 0 0 0,1-1 1 0 0,0 1-1 0 0,-1-1 1 0 0,1 1-1 0 0,-1-1 1 0 0,1 0-1 0 0,0 1 1 0 0,-1-1-1 0 0,0 1 1 0 0,1-1-1 0 0,-1 0 1 0 0,1 1-1 0 0,-1-1 1 0 0,0 0-1 0 0,1 0 1 0 0,-1 1-1 0 0,0-1 1 0 0,0 0-1 0 0,0 0 0 0 0,0 0 1 0 0,1 1-1 0 0,-1-1 1 0 0,0 0-1 0 0,0 0 1 0 0,0 0-1 0 0,-1-1 1 0 0,1 0-483 0 0,3-11-2609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3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36 5865 0 0,'8'-2'573'0'0,"-1"0"1"0"0,1 1-1 0 0,0 0 0 0 0,-1 0 0 0 0,1 0 1 0 0,0 1-1 0 0,0 1 0 0 0,-1-1 0 0 0,11 3 0 0 0,-10-2-359 0 0,1 0 0 0 0,0-1-1 0 0,0 1 1 0 0,0-2-1 0 0,16-1 1 0 0,-24 2-184 0 0,0-1 1 0 0,0 1 0 0 0,-1 0-1 0 0,1 0 1 0 0,0 0 0 0 0,0 0-1 0 0,-1-1 1 0 0,1 1 0 0 0,0 0-1 0 0,-1-1 1 0 0,1 1-1 0 0,0-1 1 0 0,-1 1 0 0 0,1-1-1 0 0,-1 1 1 0 0,1-1 0 0 0,-1 1-1 0 0,1-1 1 0 0,0 0 0 0 0,-5-9 893 0 0,3 8-826 0 0,-1 1 0 0 0,0 0 1 0 0,0-1-1 0 0,1 1 0 0 0,-1 0 0 0 0,0 0 0 0 0,0 0 0 0 0,0 0 1 0 0,0 1-1 0 0,0-1 0 0 0,-5 0 0 0 0,-2 1 99 0 0,0 1-1 0 0,0 0 1 0 0,1 0-1 0 0,-1 1 1 0 0,0 0-1 0 0,1 1 1 0 0,-1 0-1 0 0,1 0 1 0 0,0 1-1 0 0,0 0 1 0 0,0 1-1 0 0,0-1 1 0 0,-8 9-1 0 0,11-10 1 0 0,1 1 0 0 0,0-1-1 0 0,0 1 1 0 0,0 0 0 0 0,1 1-1 0 0,-1-1 1 0 0,1 1 0 0 0,0-1 0 0 0,0 1-1 0 0,-2 7 1 0 0,4-9-142 0 0,0 0 1 0 0,0 0-1 0 0,0 0 1 0 0,1 0-1 0 0,0 0 1 0 0,-1 0-1 0 0,1 0 1 0 0,0 0-1 0 0,0 0 0 0 0,1 0 1 0 0,-1 0-1 0 0,1 1 1 0 0,-1-1-1 0 0,1 0 1 0 0,0 0-1 0 0,0-1 1 0 0,0 1-1 0 0,1 0 1 0 0,1 3-1 0 0,-1-3 1 0 0,0 0-1 0 0,1-1 1 0 0,-1 1-1 0 0,1 0 1 0 0,0-1-1 0 0,-1 0 1 0 0,1 0 0 0 0,0 0-1 0 0,0 0 1 0 0,1 0-1 0 0,-1 0 1 0 0,0-1 0 0 0,0 0-1 0 0,1 1 1 0 0,-1-1-1 0 0,1-1 1 0 0,-1 1-1 0 0,1 0 1 0 0,-1-1 0 0 0,1 0-1 0 0,0 0 1 0 0,6 0-1 0 0,8-1 40 0 0,0-1 1 0 0,0-1-1 0 0,21-6 0 0 0,-26 6-99 0 0,11-3-135 0 0,21-4-529 0 0,-16 5-3322 0 0,-56 22-9026 0 0,5-8 10231 0 0,2 3 486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2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9778 0 0,'26'20'4733'0'0,"-24"-20"-4631"0"0,0 1 1 0 0,0 0-1 0 0,0 0 1 0 0,0-1-1 0 0,0 1 0 0 0,0-1 1 0 0,0 1-1 0 0,0-1 0 0 0,0 0 1 0 0,3 0-1 0 0,-2-1-117 0 0,-1 1 0 0 0,1-1 0 0 0,0 0-1 0 0,-1 0 1 0 0,1 0 0 0 0,0 0 0 0 0,-1-1 0 0 0,1 1-1 0 0,-1-1 1 0 0,0 1 0 0 0,0-1 0 0 0,1 0 0 0 0,-1 0 0 0 0,0 0-1 0 0,0 0 1 0 0,-1 0 0 0 0,1 0 0 0 0,1-4 0 0 0,10-13-366 0 0,-11 14 313 0 0,0 1 0 0 0,0 0 0 0 0,0 0 1 0 0,1 0-1 0 0,0 0 0 0 0,0 1 0 0 0,0-1 1 0 0,0 1-1 0 0,0-1 0 0 0,1 1 0 0 0,-1 0 1 0 0,1 0-1 0 0,7-4 0 0 0,-10 8 62 0 0,0-1 0 0 0,0 0 1 0 0,-1 0-1 0 0,1 0 0 0 0,0 1 0 0 0,-1-1 1 0 0,1 0-1 0 0,0 1 0 0 0,-1-1 0 0 0,1 1 1 0 0,0-1-1 0 0,-1 0 0 0 0,1 1 0 0 0,-1 0 1 0 0,1-1-1 0 0,-1 1 0 0 0,1-1 0 0 0,-1 1 1 0 0,1 0-1 0 0,-1-1 0 0 0,1 1 0 0 0,-1 0 1 0 0,0-1-1 0 0,0 1 0 0 0,1 0 0 0 0,-1-1 1 0 0,0 1-1 0 0,0 0 0 0 0,0 0 0 0 0,0-1 1 0 0,0 1-1 0 0,0 0 0 0 0,0 0 0 0 0,0-1 1 0 0,0 2-1 0 0,1 29 408 0 0,-2-20-295 0 0,-1 4 499 0 0,1 0-1 0 0,1 29 1 0 0,0-42-769 0 0,0 1-1 0 0,1 0 0 0 0,-1-1 1 0 0,0 1-1 0 0,1-1 1 0 0,-1 1-1 0 0,1-1 0 0 0,0 0 1 0 0,0 1-1 0 0,0-1 0 0 0,0 0 1 0 0,0 1-1 0 0,1-1 1 0 0,-1 0-1 0 0,1 0 0 0 0,-1 0 1 0 0,1 0-1 0 0,0 0 1 0 0,0-1-1 0 0,0 1 0 0 0,0 0 1 0 0,0-1-1 0 0,0 1 1 0 0,4 1-1 0 0,2-5-5429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3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4257 0 0,'1'2'607'0'0,"0"0"1"0"0,0 1-1 0 0,0-1 1 0 0,0 0-1 0 0,0 0 0 0 0,1 1 1 0 0,-1-1-1 0 0,1 0 1 0 0,0-1-1 0 0,-1 1 1 0 0,1 0-1 0 0,0 0 0 0 0,0-1 1 0 0,0 1-1 0 0,0-1 1 0 0,4 2-1 0 0,-2-1-68 0 0,0 0-1 0 0,1-1 1 0 0,-1 1-1 0 0,1-1 1 0 0,-1 0 0 0 0,1 0-1 0 0,-1-1 1 0 0,7 0 0 0 0,3 0-291 0 0,0-1 0 0 0,0-1 0 0 0,0 0 0 0 0,26-9 0 0 0,-6 2-2259 0 0,-22 7-1279 0 0,-1 1-3399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5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 6001 0 0,'0'0'196'0'0,"-1"-1"1"0"0,0 1-1 0 0,0 0 0 0 0,1 0 0 0 0,-1 0 0 0 0,0 0 0 0 0,0 0 1 0 0,1 0-1 0 0,-1 0 0 0 0,0 0 0 0 0,0 0 0 0 0,0 0 0 0 0,1 0 1 0 0,-1 1-1 0 0,0-1 0 0 0,1 0 0 0 0,-1 1 0 0 0,0-1 0 0 0,0 0 1 0 0,1 1-1 0 0,-1-1 0 0 0,1 1 0 0 0,-1-1 0 0 0,0 1 0 0 0,1-1 1 0 0,-1 1-1 0 0,0 0 0 0 0,0 1 48 0 0,1-1 0 0 0,0 0 0 0 0,-1 1 0 0 0,1-1 1 0 0,0 1-1 0 0,-1-1 0 0 0,1 1 0 0 0,0-1 0 0 0,0 0 0 0 0,0 1 0 0 0,1-1 1 0 0,-1 1-1 0 0,1 1 0 0 0,0 4 176 0 0,1-1 0 0 0,0 0 0 0 0,1 1 0 0 0,-1-1 0 0 0,6 7 0 0 0,-4-6-332 0 0,1-2 0 0 0,0 1 1 0 0,0 0-1 0 0,1-1 0 0 0,0 0 1 0 0,0 0-1 0 0,0-1 0 0 0,0 0 1 0 0,1 0-1 0 0,-1 0 0 0 0,15 5 1 0 0,-18-8-77 0 0,-1 0 1 0 0,0 0-1 0 0,1-1 1 0 0,-1 1-1 0 0,1 0 0 0 0,-1-1 1 0 0,1 0-1 0 0,0 0 1 0 0,-1 1-1 0 0,1-1 1 0 0,-1-1-1 0 0,1 1 1 0 0,-1 0-1 0 0,1-1 1 0 0,0 1-1 0 0,-1-1 0 0 0,0 0 1 0 0,1 0-1 0 0,-1 0 1 0 0,1 0-1 0 0,-1 0 1 0 0,0 0-1 0 0,0-1 1 0 0,0 1-1 0 0,0-1 0 0 0,0 0 1 0 0,0 1-1 0 0,0-1 1 0 0,0 0-1 0 0,-1 0 1 0 0,1 0-1 0 0,-1 0 1 0 0,1-1-1 0 0,-1 1 1 0 0,0 0-1 0 0,0-1 0 0 0,0 1 1 0 0,1-4-1 0 0,-1 3 11 0 0,0 0 0 0 0,-1 1 0 0 0,1-1 0 0 0,-1 0 0 0 0,1 1 0 0 0,-1-1 0 0 0,0 0 0 0 0,0 1 0 0 0,0-1 0 0 0,0 0 0 0 0,-1 1 0 0 0,1-1 0 0 0,-1 0-1 0 0,0 1 1 0 0,1-1 0 0 0,-1 0 0 0 0,0 1 0 0 0,-1 0 0 0 0,1-1 0 0 0,0 1 0 0 0,-1 0 0 0 0,1-1 0 0 0,-5-3 0 0 0,3 3 106 0 0,-1-1 0 0 0,0 1 0 0 0,-1 0 0 0 0,1 0 0 0 0,0 0 0 0 0,-1 1 0 0 0,0-1 0 0 0,1 1 0 0 0,-1 0 0 0 0,0 1 0 0 0,0-1 0 0 0,-6 0 0 0 0,6 1-29 0 0,1 0-1 0 0,-1 0 1 0 0,0 1 0 0 0,1 0 0 0 0,-1 0 0 0 0,0 0 0 0 0,1 1 0 0 0,-1 0 0 0 0,0-1 0 0 0,1 1-1 0 0,-1 1 1 0 0,1-1 0 0 0,-6 3 0 0 0,8-2-111 0 0,-1-1 0 0 0,1 0 0 0 0,0 1 0 0 0,0 0 0 0 0,1-1 0 0 0,-1 1 0 0 0,0 0 0 0 0,0 0 0 0 0,1 0 0 0 0,-1 0 0 0 0,1 0 1 0 0,0 0-1 0 0,0 0 0 0 0,0 1 0 0 0,0-1 0 0 0,0 0 0 0 0,0 1 0 0 0,0-1 0 0 0,1 1 0 0 0,-1-1 0 0 0,1 0 0 0 0,0 1 0 0 0,0-1 0 0 0,0 1 0 0 0,0 4 0 0 0,0-5-261 0 0,0-1-1 0 0,1 1 0 0 0,-1 0 1 0 0,0-1-1 0 0,1 1 1 0 0,0 0-1 0 0,-1-1 1 0 0,1 1-1 0 0,0 0 1 0 0,-1-1-1 0 0,3 3 0 0 0,-2-3-231 0 0,0 0 0 0 0,0 0 0 0 0,0 0-1 0 0,0 0 1 0 0,0 0 0 0 0,1 0 0 0 0,-1 0-1 0 0,0-1 1 0 0,0 1 0 0 0,0-1 0 0 0,1 1-1 0 0,-1-1 1 0 0,0 1 0 0 0,1-1 0 0 0,-1 0-1 0 0,0 1 1 0 0,1-1 0 0 0,-1 0 0 0 0,1 0-1 0 0,-1 0 1 0 0,0 0 0 0 0,1 0 0 0 0,1-1-1 0 0,9-2-4328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6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7418 0 0,'1'0'530'0'0,"0"1"-1"0"0,0 0 1 0 0,0 1 0 0 0,0-1 0 0 0,0 0 0 0 0,0 0 0 0 0,-1 0 0 0 0,1 0 0 0 0,0 1 0 0 0,-1-1 0 0 0,1 0 0 0 0,-1 1 0 0 0,1-1 0 0 0,-1 0 0 0 0,0 1-1 0 0,1-1 1 0 0,-1 3 0 0 0,3 29 1577 0 0,-3-22-1211 0 0,3 54 607 0 0,-2-36-1406 0 0,0-27-459 0 0,-1-13-361 0 0,0-3 575 0 0,1-1 0 0 0,0 1 1 0 0,1-1-1 0 0,4-14 0 0 0,-5 26 150 0 0,0 0-1 0 0,-1-1 0 0 0,1 1 1 0 0,0 0-1 0 0,1 0 0 0 0,-1 0 1 0 0,1 0-1 0 0,-1 0 1 0 0,1 0-1 0 0,0 0 0 0 0,0 0 1 0 0,0 1-1 0 0,1-1 0 0 0,-1 1 1 0 0,0-1-1 0 0,1 1 1 0 0,0 0-1 0 0,-1 0 0 0 0,1 0 1 0 0,0 1-1 0 0,0-1 0 0 0,0 1 1 0 0,5-3-1 0 0,-5 4 68 0 0,-1 0 0 0 0,1 0 1 0 0,-1 1-1 0 0,1-1 0 0 0,0 0 0 0 0,-1 1 0 0 0,1-1 0 0 0,-1 1 0 0 0,1 0 1 0 0,-1 0-1 0 0,0 0 0 0 0,1 0 0 0 0,-1 0 0 0 0,0 1 0 0 0,0-1 0 0 0,0 1 0 0 0,0-1 1 0 0,0 1-1 0 0,0 0 0 0 0,0 0 0 0 0,0 0 0 0 0,-1 0 0 0 0,1 0 0 0 0,-1 0 0 0 0,1 0 1 0 0,-1 0-1 0 0,0 1 0 0 0,0-1 0 0 0,1 5 0 0 0,3 4 159 0 0,-1 0 0 0 0,0 1-1 0 0,-1-1 1 0 0,3 24 0 0 0,-5-19 341 0 0,-1-4-3834 0 0,1-24-5173 0 0,4-25 1484 0 0,-3 24 3525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6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9370 0 0,'1'2'7039'0'0,"0"4"-3772"0"0,3 15-1289 0 0,-2-15-2071 0 0,37 146 2325 0 0,-30-100-6921 0 0,-2-1-7183 0 0,-6-43 6728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7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7578 0 0,'0'-3'3248'0'0,"2"0"-1751"0"0,1 3-409 0 0,2 1-112 0 0,3 5-200 0 0,1 2-280 0 0,0 1-232 0 0,1 0-152 0 0,1 0-144 0 0,0-2-648 0 0,2 1-384 0 0,0-2-680 0 0,0-1-641 0 0,-2-1-135 0 0,-1-1 175 0 0,-1-6-2592 0 0</inkml:trace>
  <inkml:trace contextRef="#ctx0" brushRef="#br0" timeOffset="1">214 21 4257 0 0,'-9'-19'6304'0'0,"8"19"-6101"0"0,1 0-1 0 0,0 0 1 0 0,0-1-1 0 0,-1 1 0 0 0,1 0 1 0 0,0 0-1 0 0,0 0 0 0 0,-1 0 1 0 0,1 0-1 0 0,0 0 1 0 0,-1 0-1 0 0,1 0 0 0 0,0 0 1 0 0,-1 0-1 0 0,1 0 0 0 0,0 0 1 0 0,0 0-1 0 0,-1 0 1 0 0,1 0-1 0 0,0 0 0 0 0,-1 0 1 0 0,1 0-1 0 0,0 0 1 0 0,-1 0-1 0 0,1 0 0 0 0,0 0 1 0 0,0 1-1 0 0,-1-1 0 0 0,1 0 1 0 0,-1 1 404 0 0,1-1-405 0 0,-10 14 5137 0 0,0 5-3659 0 0,7-13-2273 0 0,-11 21 1073 0 0,-6 11-933 0 0,2 1 0 0 0,-25 78 0 0 0,38-90-4387 0 0,6-8-4515 0 0,-1-10 3138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0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179 129 9090 0 0,'-3'0'410'0'0,"0"0"0"0"0,0 0 0 0 0,0 1 0 0 0,0 0 0 0 0,0-1 0 0 0,0 1 0 0 0,0 0 0 0 0,1 0 0 0 0,-1 0 0 0 0,0 1 0 0 0,0-1 0 0 0,1 1 0 0 0,-1 0 0 0 0,1-1 0 0 0,-1 1-1 0 0,-2 3 1 0 0,1 0-36 0 0,0-1 0 0 0,1 1 0 0 0,0-1 0 0 0,-1 1 0 0 0,2 0-1 0 0,-1 0 1 0 0,0 1 0 0 0,-2 7 0 0 0,3-5-246 0 0,-1 1 0 0 0,1-1 0 0 0,1 1 0 0 0,-1-1-1 0 0,2 1 1 0 0,-1 0 0 0 0,1-1 0 0 0,0 1 0 0 0,1 0 0 0 0,0-1 0 0 0,4 17 0 0 0,2-9-110 0 0,0 0 0 0 0,0-1 0 0 0,2-1 1 0 0,0 1-1 0 0,1-1 0 0 0,0-1 0 0 0,1 0 0 0 0,0 0 0 0 0,1-1 0 0 0,0 0 0 0 0,1-1 0 0 0,1-1 0 0 0,0 0 1 0 0,22 11-1 0 0,-24-14-39 0 0,0-1 0 0 0,0 0 1 0 0,1-1-1 0 0,0-1 0 0 0,0 0 1 0 0,0 0-1 0 0,0-1 0 0 0,1-1 1 0 0,-1-1-1 0 0,1 0 0 0 0,0 0 1 0 0,-1-1-1 0 0,1-1 0 0 0,-1 0 0 0 0,1-1 1 0 0,-1-1-1 0 0,1 0 0 0 0,19-8 1 0 0,-26 8 25 0 0,-1 0 1 0 0,0 0 0 0 0,0-1-1 0 0,0 1 1 0 0,-1-2 0 0 0,1 1-1 0 0,-1-1 1 0 0,0 1-1 0 0,0-1 1 0 0,0-1 0 0 0,-1 1-1 0 0,0-1 1 0 0,0 1 0 0 0,5-11-1 0 0,-5 6 16 0 0,0 0-1 0 0,0 0 0 0 0,-1 0 0 0 0,0-1 1 0 0,-1 0-1 0 0,0 1 0 0 0,-1-1 0 0 0,0-19 1 0 0,-2 12 33 0 0,0 0 1 0 0,-1-1 0 0 0,-1 1-1 0 0,-1 1 1 0 0,0-1 0 0 0,-2 0-1 0 0,0 1 1 0 0,-1 0 0 0 0,0 1-1 0 0,-20-31 1 0 0,19 35 39 0 0,0 1-1 0 0,-1 0 1 0 0,0 1 0 0 0,-1 0 0 0 0,-1 1-1 0 0,1-1 1 0 0,-1 2 0 0 0,-1 0 0 0 0,0 0-1 0 0,0 1 1 0 0,-16-7 0 0 0,18 11 37 0 0,-1-1 1 0 0,1 1-1 0 0,-1 1 1 0 0,0 0 0 0 0,0 0-1 0 0,1 1 1 0 0,-1 1-1 0 0,0-1 1 0 0,0 2-1 0 0,0 0 1 0 0,0 0-1 0 0,0 1 1 0 0,0 0-1 0 0,-19 7 1 0 0,10-1-8 0 0,0 1-1 0 0,0 0 1 0 0,1 2 0 0 0,1 0 0 0 0,-1 1-1 0 0,-29 26 1 0 0,38-29-418 0 0,1-1-1 0 0,0 2 1 0 0,1-1-1 0 0,0 1 1 0 0,0 1-1 0 0,1 0 1 0 0,0 0-1 0 0,1 0 1 0 0,0 0-1 0 0,1 1 1 0 0,0 0-1 0 0,-5 23 1 0 0,8-17-2266 0 0,4-9-1218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3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60 4705 0 0,'-2'0'33'0'0,"1"0"1"0"0,-1 0-1 0 0,0 1 1 0 0,0-1-1 0 0,1 1 1 0 0,-1-1-1 0 0,0 1 1 0 0,1 0-1 0 0,-1 0 0 0 0,0 0 1 0 0,1 0-1 0 0,-1 0 1 0 0,1 0-1 0 0,0 0 1 0 0,-1 0-1 0 0,1 1 0 0 0,0-1 1 0 0,0 0-1 0 0,-1 1 1 0 0,1-1-1 0 0,0 1 1 0 0,1-1-1 0 0,-1 1 1 0 0,0 0-1 0 0,0-1 0 0 0,0 4 1 0 0,2-2 192 0 0,0-1 1 0 0,1 1 0 0 0,-1-1-1 0 0,1 0 1 0 0,0 0-1 0 0,0 0 1 0 0,0 0-1 0 0,0 0 1 0 0,0 0-1 0 0,0 0 1 0 0,0-1-1 0 0,1 1 1 0 0,-1-1 0 0 0,5 3-1 0 0,3 1-225 0 0,0 0 0 0 0,0 0 0 0 0,13 4 0 0 0,-17-8 12 0 0,1 0 0 0 0,-1 0-1 0 0,1 0 1 0 0,-1-1 0 0 0,1 0 0 0 0,0 0 0 0 0,-1 0 0 0 0,1-1 0 0 0,0 0-1 0 0,-1 0 1 0 0,1-1 0 0 0,-1 0 0 0 0,0 0 0 0 0,1-1 0 0 0,9-5 0 0 0,-13 6 26 0 0,0 1-1 0 0,-1-1 1 0 0,1 0 0 0 0,-1 0 0 0 0,1 0 0 0 0,-1-1 0 0 0,0 1 0 0 0,0 0 0 0 0,0-1 0 0 0,0 0 0 0 0,0 1 0 0 0,-1-1 0 0 0,1 0 0 0 0,-1 0 0 0 0,0 0 0 0 0,0 0-1 0 0,0 0 1 0 0,0 0 0 0 0,0 0 0 0 0,-1 0 0 0 0,1 0 0 0 0,-1-1 0 0 0,0 1 0 0 0,0 0 0 0 0,0 0 0 0 0,0 0 0 0 0,-1 0 0 0 0,1-1 0 0 0,-1 1 0 0 0,0 0 0 0 0,0 0-1 0 0,0 0 1 0 0,0 0 0 0 0,-3-4 0 0 0,3 5 38 0 0,0 0 0 0 0,0 0 0 0 0,0 0 0 0 0,0 1 0 0 0,0-1 0 0 0,0 0 0 0 0,-1 1-1 0 0,1-1 1 0 0,-1 1 0 0 0,1-1 0 0 0,-1 1 0 0 0,1 0 0 0 0,-1 0 0 0 0,0 0 0 0 0,0 0 0 0 0,0 0-1 0 0,1 0 1 0 0,-1 0 0 0 0,0 1 0 0 0,-3-2 0 0 0,1 2 1 0 0,0-1 0 0 0,0 1 0 0 0,0 0-1 0 0,0 0 1 0 0,0 0 0 0 0,0 1 0 0 0,0 0 0 0 0,0-1-1 0 0,-7 4 1 0 0,1 0-173 0 0,-1 0 0 0 0,1 1-1 0 0,1 0 1 0 0,-1 1 0 0 0,1 0-1 0 0,-16 12 1 0 0,12-4-28 0 0,1 1 0 0 0,0 0 0 0 0,1 1 0 0 0,0 0-1 0 0,1 0 1 0 0,1 1 0 0 0,1 1 0 0 0,0-1 0 0 0,-8 32 0 0 0,15-48 144 0 0,1 0 0 0 0,-1 0-1 0 0,1 0 1 0 0,-1 0 0 0 0,1 0 0 0 0,0 0 0 0 0,0 0 0 0 0,-1 0-1 0 0,1 1 1 0 0,0-1 0 0 0,0 0 0 0 0,0 0 0 0 0,0 0-1 0 0,0 0 1 0 0,1 0 0 0 0,-1 1 0 0 0,0-1 0 0 0,0 0-1 0 0,1 0 1 0 0,-1 0 0 0 0,1 0 0 0 0,-1 0 0 0 0,1 0 0 0 0,-1 0-1 0 0,1 0 1 0 0,0 0 0 0 0,-1 0 0 0 0,1-1 0 0 0,0 1-1 0 0,0 0 1 0 0,0 0 0 0 0,-1 0 0 0 0,1-1 0 0 0,0 1-1 0 0,0-1 1 0 0,2 2 0 0 0,2-1 306 0 0,0 0-1 0 0,1 0 1 0 0,-1 0-1 0 0,1 0 1 0 0,-1-1 0 0 0,9 0-1 0 0,-11 0-225 0 0,47-3 873 0 0,94-17-1 0 0,-109 14-1144 0 0,-49 3-999 0 0,14 2 1192 0 0,-1 1 0 0 0,0-1 1 0 0,1 1-1 0 0,-1-1 0 0 0,0 1 0 0 0,1 0 1 0 0,-1-1-1 0 0,0 1 0 0 0,0 0 0 0 0,1-1 0 0 0,-1 1 1 0 0,0 0-1 0 0,0 0 0 0 0,0 0 0 0 0,1 0 1 0 0,-1 0-1 0 0,0 0 0 0 0,0 0 0 0 0,0 0 1 0 0,1 0-1 0 0,-1 0 0 0 0,0 0 0 0 0,0 1 0 0 0,0-1 1 0 0,1 0-1 0 0,-1 0 0 0 0,0 1 0 0 0,1-1 1 0 0,-1 0-1 0 0,0 1 0 0 0,0-1 0 0 0,1 1 1 0 0,-1-1-1 0 0,1 1 0 0 0,-1 0 0 0 0,0-1 0 0 0,1 1 1 0 0,-1-1-1 0 0,1 1 0 0 0,0 0 0 0 0,-1-1 1 0 0,1 1-1 0 0,-1 0 0 0 0,1 0 0 0 0,0-1 0 0 0,0 1 1 0 0,-1 0-1 0 0,1 0 0 0 0,0 0 0 0 0,0-1 1 0 0,0 1-1 0 0,0 1 0 0 0,-1 10-72 0 0,0-1-1 0 0,2 1 1 0 0,-1 0 0 0 0,1-1-1 0 0,1 1 1 0 0,0-1 0 0 0,0 0-1 0 0,1 0 1 0 0,1 0 0 0 0,0 0-1 0 0,7 15 1 0 0,-11-26-40 0 0,0 0-1 0 0,0 1 1 0 0,0-1 0 0 0,0 0-1 0 0,0 0 1 0 0,0 0 0 0 0,0 0-1 0 0,0 1 1 0 0,0-1 0 0 0,0 0-1 0 0,0 0 1 0 0,0 0 0 0 0,0 0-1 0 0,0 1 1 0 0,0-1 0 0 0,1 0-1 0 0,-1 0 1 0 0,0 0 0 0 0,0 0-1 0 0,0 0 1 0 0,0 1 0 0 0,0-1-1 0 0,0 0 1 0 0,0 0 0 0 0,0 0-1 0 0,1 0 1 0 0,-1 0 0 0 0,0 0-1 0 0,0 1 1 0 0,0-1 0 0 0,0 0-1 0 0,0 0 1 0 0,1 0 0 0 0,-1 0 0 0 0,0 0-1 0 0,0 0 1 0 0,0 0 0 0 0,0 0-1 0 0,0 0 1 0 0,1 0 0 0 0,-1 0-1 0 0,0 0 1 0 0,0 0 0 0 0,0 0-1 0 0,0 0 1 0 0,1 0 0 0 0,-1 0-1 0 0,0 0 1 0 0,0 0 0 0 0,0 0-1 0 0,0 0 1 0 0,1 0 0 0 0,-1 0-1 0 0,0 0 1 0 0,0 0 0 0 0,0 0-1 0 0,0-1 1 0 0,0 1 0 0 0,1 0-1 0 0,-1 0 1 0 0,0 0 0 0 0,0 0-1 0 0,0-1 1 0 0,2-10-4187 0 0,0-2 525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3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11642 0 0,'-7'33'1540'0'0,"2"-1"0"0"0,-3 63-1 0 0,7-75-1195 0 0,2-1 1 0 0,0 0-1 0 0,2 0 0 0 0,0 1 0 0 0,1-1 0 0 0,8 23 1 0 0,-2-21-1914 0 0,-10-21 1464 0 0,0-1 1 0 0,0 1-1 0 0,0 0 0 0 0,0-1 1 0 0,0 1-1 0 0,0 0 1 0 0,0-1-1 0 0,0 1 0 0 0,0 0 1 0 0,0 0-1 0 0,0-1 0 0 0,0 1 1 0 0,0 0-1 0 0,0-1 1 0 0,0 1-1 0 0,1 0 0 0 0,-1 0 1 0 0,0-1-1 0 0,0 1 1 0 0,0 0-1 0 0,0 0 0 0 0,0-1 1 0 0,1 1-1 0 0,-1 0 0 0 0,0 0 1 0 0,0-1-1 0 0,1 1 1 0 0,-1 0-1 0 0,0 0 0 0 0,0 0 1 0 0,1 0-1 0 0,-1-1 1 0 0,0 1-1 0 0,0 0 0 0 0,1 0 1 0 0,-1 0-1 0 0,0 0 1 0 0,1 0-1 0 0,-1 0 0 0 0,0 0 1 0 0,0 0-1 0 0,1 0 0 0 0,-1 0 1 0 0,0 0-1 0 0,1 0 1 0 0,-1 0-1 0 0,0 0 0 0 0,1 0 1 0 0,-1 0-1 0 0,0 0 1 0 0,0 0-1 0 0,1 0 0 0 0,-1 0 1 0 0,0 1-1 0 0,0-1 0 0 0,1 0 1 0 0,-1 0-1 0 0,0 0 1 0 0,0 0-1 0 0,1 1 0 0 0,-1-1 1 0 0,0 0-1 0 0,0 0 1 0 0,0 1-1 0 0,1-1 0 0 0,-1 0 1 0 0,0 0-1 0 0,0 1 0 0 0,1-3-174 0 0,-1 1-1 0 0,0-1 0 0 0,0 0 0 0 0,0 0 0 0 0,0 1 0 0 0,-1-1 0 0 0,1 0 0 0 0,0 0 0 0 0,-1 1 1 0 0,1-1-1 0 0,-1 0 0 0 0,1 1 0 0 0,-2-4 0 0 0,-2-5-836 0 0,2-12-2277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4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19 5145 0 0,'0'-1'44'0'0,"0"0"-1"0"0,1 0 0 0 0,-1 0 1 0 0,1 0-1 0 0,-1 0 1 0 0,1 0-1 0 0,0 0 0 0 0,-1 0 1 0 0,1 0-1 0 0,0 1 1 0 0,-1-1-1 0 0,1 0 0 0 0,0 0 1 0 0,0 1-1 0 0,0-1 1 0 0,0 0-1 0 0,0 1 0 0 0,0-1 1 0 0,0 1-1 0 0,0 0 1 0 0,0-1-1 0 0,0 1 0 0 0,0 0 1 0 0,0-1-1 0 0,0 1 1 0 0,0 0-1 0 0,0 0 0 0 0,0 0 1 0 0,0 0-1 0 0,0 0 1 0 0,0 0-1 0 0,0 0 0 0 0,1 0 1 0 0,-1 0-1 0 0,0 1 1 0 0,0-1-1 0 0,1 1 0 0 0,0-1-26 0 0,0 0-1 0 0,0 0 0 0 0,0 1 1 0 0,0-1-1 0 0,-1 1 0 0 0,1-1 1 0 0,0 1-1 0 0,0 0 0 0 0,0-1 1 0 0,-1 1-1 0 0,1 0 0 0 0,0 0 0 0 0,-1 0 1 0 0,1 1-1 0 0,-1-1 0 0 0,1 0 1 0 0,-1 1-1 0 0,0-1 0 0 0,1 0 1 0 0,-1 1-1 0 0,0 0 0 0 0,1 1 1 0 0,-1-1-176 0 0,-1 0 0 0 0,0 0 0 0 0,1 0 1 0 0,-1 0-1 0 0,0-1 0 0 0,0 1 1 0 0,0 0-1 0 0,-1 0 0 0 0,1 0 0 0 0,0 0 1 0 0,-1-1-1 0 0,1 1 0 0 0,-1 0 1 0 0,0 0-1 0 0,1-1 0 0 0,-1 1 0 0 0,0 0 1 0 0,0-1-1 0 0,0 1 0 0 0,0-1 1 0 0,0 1-1 0 0,-3 1 0 0 0,-2 2 13 0 0,1 0-1 0 0,-2-1 0 0 0,1 0 1 0 0,-10 5-1 0 0,11-6 576 0 0,0-1 0 0 0,1 1 0 0 0,-1-1 1 0 0,1 1-1 0 0,0 1 0 0 0,0-1 0 0 0,0 0 0 0 0,-4 5 0 0 0,8-7-366 0 0,0-1 0 0 0,0 0 0 0 0,0 0 0 0 0,0 0 0 0 0,-1 1 0 0 0,1-1 1 0 0,0 0-1 0 0,0 0 0 0 0,0 0 0 0 0,0 1 0 0 0,0-1 0 0 0,0 0 0 0 0,0 0 0 0 0,0 0 0 0 0,0 1 0 0 0,0-1 0 0 0,0 0 0 0 0,0 0 0 0 0,0 0 0 0 0,0 1 1 0 0,0-1-1 0 0,0 0 0 0 0,0 0 0 0 0,0 1 0 0 0,0-1 0 0 0,0 0 0 0 0,0 0 0 0 0,1 0 0 0 0,-1 0 0 0 0,0 1 0 0 0,0-1 0 0 0,0 0 0 0 0,0 0 0 0 0,0 0 0 0 0,1 0 1 0 0,-1 1-1 0 0,0-1 0 0 0,0 0 0 0 0,0 0 0 0 0,13 4 697 0 0,13-2-599 0 0,-25-2-47 0 0,18-2-146 0 0,-15 2 350 0 0,0-1-1 0 0,0 1 1 0 0,0 0-1 0 0,0 0 1 0 0,0 0-1 0 0,-1 0 1 0 0,7 2-1 0 0,-10-2-226 0 0,1 1-1 0 0,0-1 1 0 0,0 1-1 0 0,0-1 0 0 0,0 1 1 0 0,-1 0-1 0 0,1-1 1 0 0,0 1-1 0 0,-1 0 0 0 0,1-1 1 0 0,0 1-1 0 0,-1 0 1 0 0,1 0-1 0 0,-1 0 0 0 0,1-1 1 0 0,-1 1-1 0 0,0 0 1 0 0,1 0-1 0 0,-1 0 0 0 0,0 0 1 0 0,0 0-1 0 0,1 0 1 0 0,-1 0-1 0 0,0 0 0 0 0,0 0 1 0 0,0 0-1 0 0,0 0 1 0 0,0 0-1 0 0,0 0 0 0 0,-1 0 1 0 0,1 0-1 0 0,0 0 1 0 0,0-1-1 0 0,-1 1 0 0 0,0 1 1 0 0,-1 8-78 0 0,-1 0 0 0 0,-1-1 0 0 0,0 0-1 0 0,0 1 1 0 0,-1-1 0 0 0,0-1 0 0 0,-1 1 0 0 0,0-1 0 0 0,0 0 0 0 0,-1 0 0 0 0,0-1 0 0 0,-14 12 0 0 0,31-25-178 0 0,-1-1 0 0 0,1 2 0 0 0,0-1 0 0 0,1 1 0 0 0,-1 1 0 0 0,1 0 1 0 0,0 0-1 0 0,0 1 0 0 0,0 1 0 0 0,17-3 0 0 0,-27 5-132 0 0,0 0 0 0 0,0 0 0 0 0,0 0 0 0 0,1 0 0 0 0,-1 0 0 0 0,0 0-1 0 0,0-1 1 0 0,0 1 0 0 0,0-1 0 0 0,0 1 0 0 0,0-1 0 0 0,0 1 0 0 0,0-1 0 0 0,0 1 0 0 0,0-1 0 0 0,0 0 0 0 0,0 0 0 0 0,0 0-1 0 0,0 1 1 0 0,0-1 0 0 0,-1 0 0 0 0,1 0 0 0 0,0 0 0 0 0,-1 0 0 0 0,1 0 0 0 0,-1 0 0 0 0,1 0 0 0 0,-1 0 0 0 0,1-1 0 0 0,-1 1-1 0 0,0 0 1 0 0,0 0 0 0 0,1-2 0 0 0,1-9-2645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4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 4449 0 0,'-1'0'144'0'0,"1"0"0"0"0,0 0 1 0 0,0 0-1 0 0,0-1 0 0 0,-1 1 0 0 0,1 0 1 0 0,0 0-1 0 0,0 0 0 0 0,0 0 0 0 0,-1 0 1 0 0,1 0-1 0 0,0 0 0 0 0,0 0 0 0 0,-1 0 1 0 0,1 0-1 0 0,0 0 0 0 0,0 0 0 0 0,-1 0 1 0 0,1 0-1 0 0,0 0 0 0 0,0 0 0 0 0,0 0 1 0 0,-1 0-1 0 0,1 0 0 0 0,0 0 0 0 0,0 0 1 0 0,-1 0-1 0 0,1 0 0 0 0,0 0 0 0 0,0 1 1 0 0,0-1-1 0 0,-1 0 0 0 0,1 0 0 0 0,0 0 0 0 0,0 0 1 0 0,0 1-1 0 0,0-1 0 0 0,-1 0 0 0 0,-3 13 2826 0 0,2 14-576 0 0,2-27-2293 0 0,0 5 130 0 0,4 78 2197 0 0,-4-76-2608 0 0,1 0 0 0 0,0 0 1 0 0,1-1-1 0 0,0 1 0 0 0,0 0 1 0 0,0-1-1 0 0,1 1 0 0 0,0-1 1 0 0,6 9-1 0 0,-9-14-71 0 0,0 0 0 0 0,1-1 0 0 0,-1 0-1 0 0,1 1 1 0 0,-1-1 0 0 0,0 1 0 0 0,1-1 0 0 0,-1 1 0 0 0,1-1 0 0 0,-1 0 0 0 0,1 1 0 0 0,0-1 0 0 0,-1 0 0 0 0,1 0-1 0 0,-1 1 1 0 0,1-1 0 0 0,0 0 0 0 0,-1 0 0 0 0,1 0 0 0 0,-1 0 0 0 0,1 0 0 0 0,0 0 0 0 0,-1 0 0 0 0,1 0 0 0 0,0 0-1 0 0,-1 0 1 0 0,1 0 0 0 0,-1 0 0 0 0,1 0 0 0 0,0-1 0 0 0,-1 1 0 0 0,1 0 0 0 0,-1 0 0 0 0,2-1 0 0 0,2 0-1118 0 0,8-1-2571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3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7250 0 0,'-1'1'247'0'0,"0"0"1"0"0,1 0 0 0 0,-1 0 0 0 0,1 0 0 0 0,0 0-1 0 0,-1 0 1 0 0,1 0 0 0 0,0 0 0 0 0,-1 0 0 0 0,1 1-1 0 0,0-1 1 0 0,0 0 0 0 0,0 0 0 0 0,0 0 0 0 0,0 0-1 0 0,0 0 1 0 0,1 1 0 0 0,-1-1 0 0 0,0 0 0 0 0,0 0-1 0 0,2 2 1 0 0,6 25-158 0 0,-5-22-93 0 0,1 1 0 0 0,0 0-1 0 0,0-1 1 0 0,0 0 0 0 0,1 0 0 0 0,0-1 0 0 0,0 1 0 0 0,1-1 0 0 0,-1 0 0 0 0,8 5 0 0 0,-10-8 52 0 0,0 0 0 0 0,0 0 0 0 0,0-1 0 0 0,0 1-1 0 0,0-1 1 0 0,1 0 0 0 0,-1 0 0 0 0,0 0 0 0 0,1 0 0 0 0,-1 0 0 0 0,4 0 0 0 0,-5-1 36 0 0,0-1 0 0 0,0 1 0 0 0,0 0 0 0 0,0 0 1 0 0,0-1-1 0 0,0 0 0 0 0,0 1 0 0 0,0-1 0 0 0,0 0 0 0 0,-1 0 0 0 0,1 1 0 0 0,0-2 0 0 0,0 1 0 0 0,-1 0 1 0 0,1 0-1 0 0,-1 0 0 0 0,1-1 0 0 0,-1 1 0 0 0,0-1 0 0 0,2-1 0 0 0,-2 2 5 0 0,0-1 0 0 0,0 1 0 0 0,-1 0 0 0 0,1 0 0 0 0,0 0 0 0 0,-1 0 0 0 0,1-1-1 0 0,-1 1 1 0 0,0 0 0 0 0,1-1 0 0 0,-1 1 0 0 0,0 0 0 0 0,0 0 0 0 0,0-1 0 0 0,0 1 0 0 0,0 0 0 0 0,0-1 0 0 0,0 1-1 0 0,0 0 1 0 0,0-1 0 0 0,-1 1 0 0 0,1 0 0 0 0,-1-3 0 0 0,-1 2 8 0 0,1-1 1 0 0,-1 0-1 0 0,0 0 1 0 0,0 1-1 0 0,0-1 1 0 0,0 1-1 0 0,0 0 0 0 0,-1 0 1 0 0,1-1-1 0 0,-3 0 1 0 0,1 0-142 0 0,1 0 1 0 0,-1 1-1 0 0,0 0 1 0 0,0 0-1 0 0,0 0 1 0 0,0 0-1 0 0,0 1 1 0 0,0-1-1 0 0,-1 1 1 0 0,1 0-1 0 0,0 0 1 0 0,-1 1-1 0 0,1-1 1 0 0,-9 1-1 0 0,11 1-124 0 0,0 0-1 0 0,0 1 1 0 0,1-1-1 0 0,-1 0 0 0 0,1 1 1 0 0,-1-1-1 0 0,1 1 0 0 0,-1-1 1 0 0,1 1-1 0 0,0 0 1 0 0,0 0-1 0 0,0-1 0 0 0,0 1 1 0 0,0 0-1 0 0,0 0 1 0 0,0 0-1 0 0,0 0 0 0 0,1 0 1 0 0,-1 0-1 0 0,1 0 0 0 0,0 0 1 0 0,0 1-1 0 0,-1 1 1 0 0,0 51-3108 0 0,2-50 3527 0 0,0-1 1 0 0,0 1-1 0 0,0-1 0 0 0,1 0 0 0 0,-1 0 1 0 0,1 1-1 0 0,0-1 0 0 0,0-1 1 0 0,1 1-1 0 0,-1 0 0 0 0,1 0 1 0 0,0-1-1 0 0,0 1 0 0 0,0-1 1 0 0,1 0-1 0 0,-1 0 0 0 0,1 0 1 0 0,-1-1-1 0 0,1 1 0 0 0,0-1 1 0 0,0 0-1 0 0,8 3 0 0 0,-7-3-167 0 0,0 0 0 0 0,0 0-1 0 0,1-1 1 0 0,-1 0 0 0 0,0 0 0 0 0,0-1-1 0 0,1 1 1 0 0,9-1 0 0 0,-11-1-338 0 0,0 1 0 0 0,-1-1 1 0 0,1 0-1 0 0,0 0 0 0 0,0 0 0 0 0,0 0 0 0 0,-1-1 0 0 0,1 0 1 0 0,-1 1-1 0 0,1-1 0 0 0,-1-1 0 0 0,5-2 0 0 0,-7 3-118 0 0,1 0 0 0 0,0 1-1 0 0,-1-1 1 0 0,1 0 0 0 0,-1 0-1 0 0,0 0 1 0 0,0 0-1 0 0,0 0 1 0 0,0-1 0 0 0,0 1-1 0 0,0 0 1 0 0,0 0 0 0 0,-1-1-1 0 0,1 1 1 0 0,-1 0 0 0 0,0-5-1 0 0,-3-39 1715 0 0,1 33 495 0 0,6 75 7556 0 0,-1-3-9793 0 0,5-3-5868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4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8458 0 0,'-3'3'433'0'0,"1"0"0"0"0,-1 0 1 0 0,0 0-1 0 0,1 0 0 0 0,0 0 0 0 0,0 0 1 0 0,0 1-1 0 0,0-1 0 0 0,0 1 0 0 0,1-1 1 0 0,-1 1-1 0 0,1 0 0 0 0,0-1 0 0 0,-1 9 1 0 0,2-10-411 0 0,-1-1 1 0 0,1 1-1 0 0,0 0 0 0 0,0 0 1 0 0,1 0-1 0 0,-1 0 1 0 0,0-1-1 0 0,1 1 0 0 0,-1 0 1 0 0,1 0-1 0 0,-1 0 1 0 0,1-1-1 0 0,0 1 0 0 0,0 0 1 0 0,0-1-1 0 0,0 1 1 0 0,0-1-1 0 0,0 1 1 0 0,0-1-1 0 0,0 1 0 0 0,1-1 1 0 0,-1 0-1 0 0,0 0 1 0 0,1 0-1 0 0,-1 0 0 0 0,1 0 1 0 0,0 0-1 0 0,-1 0 1 0 0,1 0-1 0 0,0 0 0 0 0,-1-1 1 0 0,1 1-1 0 0,3 0 1 0 0,-3-1-29 0 0,0 0 0 0 0,0 0 0 0 0,0 0 1 0 0,0 0-1 0 0,0 0 0 0 0,0 0 0 0 0,0 0 0 0 0,0-1 1 0 0,0 1-1 0 0,0-1 0 0 0,0 0 0 0 0,0 0 1 0 0,0 1-1 0 0,0-1 0 0 0,0 0 0 0 0,0-1 0 0 0,-1 1 1 0 0,1 0-1 0 0,0 0 0 0 0,-1-1 0 0 0,1 1 1 0 0,-1-1-1 0 0,0 1 0 0 0,1-1 0 0 0,-1 0 0 0 0,0 1 1 0 0,0-1-1 0 0,0 0 0 0 0,1-2 0 0 0,-1 2 33 0 0,0-1-1 0 0,0 1 0 0 0,0 0 1 0 0,0-1-1 0 0,0 1 1 0 0,0 0-1 0 0,-1-1 0 0 0,1 1 1 0 0,-1-1-1 0 0,1 1 0 0 0,-1-1 1 0 0,0 1-1 0 0,0-1 0 0 0,-1 1 1 0 0,1-1-1 0 0,0 1 1 0 0,-1-1-1 0 0,1 1 0 0 0,-1-1 1 0 0,0 1-1 0 0,0 0 0 0 0,0-1 1 0 0,-2-3-1 0 0,1 5 10 0 0,0 0-1 0 0,0 0 1 0 0,1 0 0 0 0,-1 0-1 0 0,0 1 1 0 0,0-1 0 0 0,0 1-1 0 0,0-1 1 0 0,0 1 0 0 0,0 0-1 0 0,0 0 1 0 0,0 0 0 0 0,0 0-1 0 0,0 0 1 0 0,0 0-1 0 0,0 0 1 0 0,1 1 0 0 0,-1-1-1 0 0,0 1 1 0 0,0-1 0 0 0,-2 2-1 0 0,-2 0-169 0 0,0 0-1 0 0,0 0 1 0 0,0 1-1 0 0,0 0 1 0 0,-7 4-1 0 0,9 1-3643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5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5185 0 0,'-3'1'927'0'0,"1"1"0"0"0,0 0 0 0 0,-1-1 0 0 0,1 1 0 0 0,0 0-1 0 0,0 1 1 0 0,1-1 0 0 0,-1 0 0 0 0,0 0 0 0 0,1 1 0 0 0,-3 4 0 0 0,-1 21 2445 0 0,2 0-2822 0 0,2 0-1 0 0,4 47 1 0 0,8-124-4835 0 0,-10 40 4185 0 0,6-32-71 0 0,-7 40 177 0 0,0-1-1 0 0,0 0 1 0 0,1 1 0 0 0,-1 0 0 0 0,1-1-1 0 0,-1 1 1 0 0,1-1 0 0 0,0 1-1 0 0,-1 0 1 0 0,1-1 0 0 0,0 1 0 0 0,0 0-1 0 0,0 0 1 0 0,0-1 0 0 0,0 1-1 0 0,0 0 1 0 0,1 0 0 0 0,-1 0 0 0 0,0 1-1 0 0,3-3 1 0 0,-2 3 78 0 0,0 0 0 0 0,0 0 0 0 0,-1 1 0 0 0,1-1 0 0 0,0 0 0 0 0,0 1 0 0 0,0-1 0 0 0,-1 1 0 0 0,1 0 0 0 0,0 0 0 0 0,-1-1 0 0 0,1 1 0 0 0,0 0 0 0 0,-1 0 0 0 0,1 0 0 0 0,-1 1 0 0 0,2 1 0 0 0,0 0 123 0 0,1-1 1 0 0,-1 1-1 0 0,-1 1 1 0 0,1-1-1 0 0,0 0 1 0 0,3 7 0 0 0,-3-2-125 0 0,0 0 1 0 0,0 0 0 0 0,-1 1-1 0 0,0-1 1 0 0,0 1 0 0 0,-1-1-1 0 0,0 1 1 0 0,0 0 0 0 0,-1 0-1 0 0,-1-1 1 0 0,-1 13 0 0 0,2-21-119 0 0,0 0 0 0 0,0 0 0 0 0,0 0 1 0 0,0 0-1 0 0,0 1 0 0 0,0-1 0 0 0,0 0 0 0 0,0 0 1 0 0,0 0-1 0 0,0 0 0 0 0,1 0 0 0 0,-1 0 0 0 0,0 0 1 0 0,-1 0-1 0 0,1 0 0 0 0,0 1 0 0 0,0-1 0 0 0,0 0 1 0 0,0 0-1 0 0,0 0 0 0 0,0 0 0 0 0,0 0 0 0 0,0 0 1 0 0,0 0-1 0 0,0 0 0 0 0,0 0 0 0 0,0 0 0 0 0,0 0 1 0 0,0 1-1 0 0,0-1 0 0 0,0 0 0 0 0,0 0 0 0 0,0 0 1 0 0,0 0-1 0 0,0 0 0 0 0,-1 0 0 0 0,1 0 0 0 0,0 0 1 0 0,0 0-1 0 0,0 0 0 0 0,0 0 0 0 0,0 0 0 0 0,0 0 1 0 0,0 0-1 0 0,0 0 0 0 0,0 0 0 0 0,0 0 0 0 0,-1 0 1 0 0,1 0-1 0 0,0 0 0 0 0,0 0 0 0 0,0 0 0 0 0,0 0 1 0 0,0 0-1 0 0,0 0 0 0 0,0 0 0 0 0,0 0 0 0 0,0 0 1 0 0,0 0-1 0 0,-1 0 0 0 0,1 0 0 0 0,0 0 0 0 0,0 0 1 0 0,0 0-1 0 0,0 0 0 0 0,0 0 0 0 0,0 0 0 0 0,0-1 1 0 0,-4-8-1999 0 0,-2-14-1375 0 0,6 14 1854 0 0,0-1 0 0 0,1 1 0 0 0,0-1 0 0 0,0 1 0 0 0,4-12-1 0 0,-2 9-1004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5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 4905 0 0,'-6'-4'16657'0'0,"13"27"-15002"0"0,4 63-486 0 0,-7-48-1325 0 0,1 0 1 0 0,16 55 0 0 0,-16-80-154 0 0,2-2-4163 0 0,-7-11 4216 0 0,1 1-1 0 0,-1-1 1 0 0,0 0 0 0 0,1 0 0 0 0,-1 1-1 0 0,1-1 1 0 0,-1 0 0 0 0,0 0 0 0 0,1 0 0 0 0,-1 1-1 0 0,1-1 1 0 0,-1 0 0 0 0,1 0 0 0 0,-1 0-1 0 0,0 0 1 0 0,1 0 0 0 0,-1 0 0 0 0,1 0-1 0 0,-1 0 1 0 0,1 0 0 0 0,-1 0 0 0 0,1 0 0 0 0,-1 0-1 0 0,1 0 1 0 0,-1-1 0 0 0,0 1 0 0 0,1 0-1 0 0,-1 0 1 0 0,1 0 0 0 0,-1-1 0 0 0,0 1-1 0 0,1 0 1 0 0,-1 0 0 0 0,0-1 0 0 0,1 1-1 0 0,-1 0 1 0 0,0-1 0 0 0,1 1 0 0 0,-1 0 0 0 0,0-1-1 0 0,0 1 1 0 0,1-1 0 0 0,-1 1 0 0 0,0 0-1 0 0,0-1 1 0 0,0 1 0 0 0,1-1 0 0 0,-1 1-1 0 0,0 0 1 0 0,0-1 0 0 0,0 1 0 0 0,0-2 0 0 0,5-7-3687 0 0</inkml:trace>
  <inkml:trace contextRef="#ctx0" brushRef="#br0" timeOffset="1">138 155 5969 0 0,'-1'1'2009'0'0,"3"0"-585"0"0,0 1-32 0 0,1 1-15 0 0,2 2-393 0 0,1 1-408 0 0,0 0-264 0 0,1 1-144 0 0,1-1-96 0 0,-1 0-48 0 0,0-1-40 0 0,1-1-104 0 0,-2-1-352 0 0,1-1-640 0 0,-1-2-905 0 0,-2-1-655 0 0,-1-2 303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6601 0 0,'-1'0'472'0'0,"0"1"-1"0"0,0-1 0 0 0,1 0 0 0 0,-1 1 0 0 0,0-1 0 0 0,0 1 0 0 0,1-1 1 0 0,-1 1-1 0 0,0-1 0 0 0,1 1 0 0 0,-1 0 0 0 0,0-1 0 0 0,1 1 1 0 0,-1 0-1 0 0,1 0 0 0 0,-1-1 0 0 0,1 1 0 0 0,0 0 0 0 0,-1 0 0 0 0,1 0 1 0 0,-1 1-1 0 0,-8 24 2516 0 0,5-15-1466 0 0,-37 102 1516 0 0,32-85-3355 0 0,2 1 0 0 0,0 0 0 0 0,2 0 0 0 0,-1 35 0 0 0,6-51-970 0 0,1-7-1982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03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98 12803 0 0,'0'0'121'0'0,"-1"1"0"0"0,1-1 0 0 0,0 0 1 0 0,-1 0-1 0 0,1 0 0 0 0,-1 0 0 0 0,1 1 0 0 0,-1-1 1 0 0,1 0-1 0 0,0 1 0 0 0,-1-1 0 0 0,1 0 1 0 0,0 0-1 0 0,-1 1 0 0 0,1-1 0 0 0,0 1 0 0 0,-1-1 1 0 0,1 0-1 0 0,0 1 0 0 0,0-1 0 0 0,0 1 1 0 0,-1-1-1 0 0,1 1 0 0 0,0-1 0 0 0,0 0 0 0 0,0 1 1 0 0,0-1-1 0 0,0 1 0 0 0,0 0 0 0 0,15-6-79 0 0,6-7 220 0 0,2 1 1 0 0,-1 0-1 0 0,1 2 0 0 0,1 1 1 0 0,0 0-1 0 0,0 2 0 0 0,0 1 1 0 0,1 0-1 0 0,37 0 0 0 0,13 4 402 0 0,135 16 0 0 0,-152-9-358 0 0,472 17 1206 0 0,-441-22-1271 0 0,479 0 772 0 0,-455 1-719 0 0,0-5 1 0 0,187-28 0 0 0,-251 22-522 0 0,99-16 679 0 0,-123 23-2270 0 0,48 1-1 0 0,-49 5-5733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07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16371 0 0,'-42'24'2520'0'0,"63"-24"-2360"0"0,0 0 0 0 0,-1 2 0 0 0,1 0 0 0 0,36 9 0 0 0,34 5 784 0 0,-21-14-750 0 0,-1-3 0 0 0,82-12 0 0 0,27-1-100 0 0,-108 16-46 0 0,0 3-1 0 0,-1 3 1 0 0,79 19-1 0 0,-63-11 566 0 0,120 9 1 0 0,187-27 662 0 0,-140-3-2240 0 0,-242 5-123 0 0,1 0 0 0 0,0 2 0 0 0,0-1 0 0 0,10 4 0 0 0,-13-3-399 0 0,-1 0-1 0 0,-1 1 0 0 0,1 0 0 0 0,0 0 0 0 0,-1 0 0 0 0,12 9 1 0 0,0 3-3408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16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86 10290 0 0,'-28'16'532'0'0,"1"0"0"0"0,0 3 0 0 0,1 0 0 0 0,1 1 0 0 0,1 2 0 0 0,1 0 0 0 0,1 1 0 0 0,-31 42 0 0 0,44-51-436 0 0,0 0 1 0 0,1 1-1 0 0,0 0 1 0 0,1 1-1 0 0,1-1 0 0 0,1 1 1 0 0,0 0-1 0 0,1 1 1 0 0,-3 20-1 0 0,5-22-96 0 0,0 1-1 0 0,1-1 1 0 0,1 1 0 0 0,1-1-1 0 0,0 1 1 0 0,0 0 0 0 0,2-1-1 0 0,0 0 1 0 0,1 0-1 0 0,6 17 1 0 0,-2-15 94 0 0,1-1-1 0 0,1 0 0 0 0,0 0 1 0 0,1-1-1 0 0,1-1 1 0 0,0 0-1 0 0,25 22 1 0 0,-18-19-71 0 0,1-2 0 0 0,1 0 0 0 0,0 0 1 0 0,1-2-1 0 0,26 11 0 0 0,-22-14-86 0 0,0-1 0 0 0,0-1 1 0 0,1-2-1 0 0,0-1 0 0 0,0-1 0 0 0,1-1 0 0 0,-1-1 1 0 0,37-3-1 0 0,-27-1-11 0 0,-1-2-1 0 0,0-2 1 0 0,0-1 0 0 0,-1-1-1 0 0,62-25 1 0 0,-80 27 153 0 0,-1-2-1 0 0,0 0 1 0 0,0-1 0 0 0,-1 0 0 0 0,-1-1-1 0 0,1-1 1 0 0,-2 0 0 0 0,1-1-1 0 0,14-18 1 0 0,-21 21 111 0 0,0 0 0 0 0,-1-1 0 0 0,0 1 0 0 0,-1-1 0 0 0,0-1 0 0 0,0 1 0 0 0,-1-1 0 0 0,-1 0 0 0 0,0 0 0 0 0,0 0 0 0 0,-1 0 0 0 0,0 0 0 0 0,-1-1 1 0 0,0 1-1 0 0,-2-18 0 0 0,-1 3 46 0 0,-1 1 0 0 0,-1 0 1 0 0,-1 0-1 0 0,-1 0 1 0 0,-2 1-1 0 0,0 0 0 0 0,-1 0 1 0 0,-2 1-1 0 0,0 0 1 0 0,-2 1-1 0 0,0 0 0 0 0,-2 1 1 0 0,0 0-1 0 0,-1 2 1 0 0,-1 0-1 0 0,-1 0 0 0 0,0 2 1 0 0,-32-23-1 0 0,9 12-128 0 0,-2 2 1 0 0,-65-29-1 0 0,89 46-124 0 0,-1 2-1 0 0,0 0 1 0 0,0 1 0 0 0,0 1 0 0 0,0 1 0 0 0,-1 1-1 0 0,0 1 1 0 0,-33 0 0 0 0,38 4-1 0 0,0 1 0 0 0,-1 0 0 0 0,1 1 0 0 0,1 1 0 0 0,-1 0 0 0 0,1 1 0 0 0,-1 1 0 0 0,2 0 0 0 0,-1 1 0 0 0,1 1 0 0 0,0 0 0 0 0,1 1-1 0 0,-20 19 1 0 0,22-18-825 0 0,1 0-1 0 0,0 1 0 0 0,0 0 1 0 0,2 0-1 0 0,-10 17 0 0 0,16-25-411 0 0,0 0 0 0 0,1 0 0 0 0,-1 1 0 0 0,1-1 0 0 0,0 1 0 0 0,0-1 0 0 0,0 1 0 0 0,0 4 0 0 0,0 8-4200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6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29 241 4201 0 0,'-7'8'1928'0'0,"-8"5"5948"0"0,10-17-4657 0 0,3-11-2156 0 0,3 13-1033 0 0,-1 1 1 0 0,1-1 0 0 0,-1 0-1 0 0,1 1 1 0 0,0-1 0 0 0,0 1-1 0 0,-1-1 1 0 0,1 1 0 0 0,0-1-1 0 0,0 1 1 0 0,1 0 0 0 0,-1-1-1 0 0,0 1 1 0 0,0 0 0 0 0,1 0-1 0 0,-1 0 1 0 0,0 0 0 0 0,1 0 0 0 0,-1 0-1 0 0,2-1 1 0 0,38-17-37 0 0,-29 14 28 0 0,20-12 2 0 0,-1-1 1 0 0,-1-2 0 0 0,29-24 0 0 0,36-24-3005 0 0,-59 49-5619 0 0,-28 15 3613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6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20 5337 0 0,'-10'-6'3391'0'0,"-5"-8"8069"0"0,31 15-12355 0 0,13 3 991 0 0,-15-2-42 0 0,-1-1 0 0 0,1 1-1 0 0,-1 1 1 0 0,1 1 0 0 0,-1 0 0 0 0,0 0 0 0 0,20 11 0 0 0,-31-13 66 0 0,0 0-1 0 0,0 0 1 0 0,0 0-1 0 0,-1 0 0 0 0,1 0 1 0 0,-1 0-1 0 0,1 0 1 0 0,-1 0-1 0 0,0 1 1 0 0,0-1-1 0 0,0 0 0 0 0,0 1 1 0 0,0-1-1 0 0,0 1 1 0 0,-1 0-1 0 0,1-1 1 0 0,-1 1-1 0 0,0-1 1 0 0,1 1-1 0 0,-2 0 0 0 0,1-1 1 0 0,0 1-1 0 0,0 0 1 0 0,-1-1-1 0 0,1 1 1 0 0,-1-1-1 0 0,-1 4 1 0 0,-1 4 16 0 0,0 1 0 0 0,-1-2 0 0 0,0 1 0 0 0,-1 0 0 0 0,-8 12 0 0 0,-13 8 3 0 0,22-26-351 0 0,-1 0 1 0 0,1 0-1 0 0,0 1 1 0 0,1-1 0 0 0,-1 1-1 0 0,1 0 1 0 0,0 0 0 0 0,0 0-1 0 0,0 1 1 0 0,1-1 0 0 0,-3 8-1 0 0,5-13-109 0 0,0 1-1 0 0,0-1 0 0 0,0 1 1 0 0,1-1-1 0 0,-1 1 1 0 0,0 0-1 0 0,0-1 0 0 0,0 1 1 0 0,1-1-1 0 0,-1 1 0 0 0,0-1 1 0 0,0 1-1 0 0,1-1 1 0 0,-1 1-1 0 0,1-1 0 0 0,-1 1 1 0 0,0-1-1 0 0,1 0 0 0 0,-1 1 1 0 0,1-1-1 0 0,-1 1 1 0 0,1-1-1 0 0,-1 0 0 0 0,1 0 1 0 0,-1 1-1 0 0,1-1 0 0 0,-1 0 1 0 0,1 0-1 0 0,0 0 1 0 0,-1 1-1 0 0,1-1 0 0 0,-1 0 1 0 0,1 0-1 0 0,-1 0 0 0 0,2 0 1 0 0,12 3-5995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6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6 8234 0 0,'-4'0'685'0'0,"0"2"0"0"0,0-1-1 0 0,0 0 1 0 0,-1 1 0 0 0,1 0 0 0 0,1 0 0 0 0,-1 0 0 0 0,0 0 0 0 0,1 1 0 0 0,-1-1 0 0 0,-3 4 0 0 0,4-3-418 0 0,0 0 1 0 0,0 1 0 0 0,0-1 0 0 0,1 1-1 0 0,-1-1 1 0 0,1 1 0 0 0,0 0 0 0 0,0 0-1 0 0,0 0 1 0 0,-1 5 0 0 0,2-6-281 0 0,1 0 0 0 0,-1-1 1 0 0,1 1-1 0 0,-1 0 0 0 0,1-1 0 0 0,0 1 1 0 0,0 0-1 0 0,0-1 0 0 0,1 1 0 0 0,-1 0 0 0 0,0-1 1 0 0,1 1-1 0 0,0 0 0 0 0,0-1 0 0 0,0 1 1 0 0,0-1-1 0 0,0 0 0 0 0,0 1 0 0 0,1-1 1 0 0,-1 0-1 0 0,1 1 0 0 0,-1-1 0 0 0,1 0 0 0 0,0 0 1 0 0,0 0-1 0 0,0-1 0 0 0,0 1 0 0 0,0 0 1 0 0,0-1-1 0 0,1 1 0 0 0,-1-1 0 0 0,0 0 1 0 0,1 0-1 0 0,-1 0 0 0 0,1 0 0 0 0,0 0 1 0 0,-1-1-1 0 0,4 1 0 0 0,-4 0-6 0 0,0-1 0 0 0,-1 1 0 0 0,1-1-1 0 0,0 0 1 0 0,0 0 0 0 0,0 0 0 0 0,-1 0 0 0 0,1 0 0 0 0,0 0-1 0 0,0 0 1 0 0,0-1 0 0 0,-1 1 0 0 0,1-1 0 0 0,0 1 0 0 0,0-1-1 0 0,-1 0 1 0 0,1 1 0 0 0,-1-1 0 0 0,1 0 0 0 0,-1 0 0 0 0,1 0-1 0 0,-1 0 1 0 0,1-1 0 0 0,-1 1 0 0 0,0 0 0 0 0,0-1 0 0 0,0 1-1 0 0,1 0 1 0 0,-1-1 0 0 0,-1 1 0 0 0,1-1 0 0 0,0 0 0 0 0,0 1-1 0 0,-1-1 1 0 0,1 0 0 0 0,0-1 0 0 0,0-1-27 0 0,0-1 1 0 0,0 1-1 0 0,0 0 0 0 0,0 0 1 0 0,-1 0-1 0 0,0 0 0 0 0,0-1 1 0 0,0 1-1 0 0,0 0 1 0 0,-1 0-1 0 0,1 0 0 0 0,-1 0 1 0 0,0 0-1 0 0,-3-7 0 0 0,-14-13-1546 0 0,4 8-1959 0 0,6 0-4107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4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4449 0 0,'-4'3'8111'0'0,"2"12"-5989"0"0,1 15-1874 0 0,3-15-234 0 0,1 0 0 0 0,0-1 0 0 0,2 1 0 0 0,-1-1 0 0 0,14 26 0 0 0,-15-33-17 0 0,0-1-1 0 0,1 0 1 0 0,0 0-1 0 0,0 0 1 0 0,0 0 0 0 0,0-1-1 0 0,1 0 1 0 0,0 0 0 0 0,0 0-1 0 0,1 0 1 0 0,-1-1-1 0 0,1 0 1 0 0,0 0 0 0 0,11 5-1 0 0,-15-8 51 0 0,-1 0 0 0 0,1 0 1 0 0,0-1-1 0 0,-1 1 0 0 0,1-1 0 0 0,0 1 0 0 0,0-1 0 0 0,-1 0 0 0 0,1 1 0 0 0,0-1 0 0 0,0 0 1 0 0,0 0-1 0 0,-1 0 0 0 0,1-1 0 0 0,0 1 0 0 0,0 0 0 0 0,0-1 0 0 0,-1 1 0 0 0,1-1 1 0 0,0 1-1 0 0,-1-1 0 0 0,1 0 0 0 0,0 0 0 0 0,-1 0 0 0 0,1 0 0 0 0,-1 0 0 0 0,0 0 0 0 0,1 0 1 0 0,-1 0-1 0 0,0 0 0 0 0,1-1 0 0 0,-1 1 0 0 0,0-1 0 0 0,0 1 0 0 0,0-1 0 0 0,0 1 1 0 0,-1-1-1 0 0,1 0 0 0 0,0 1 0 0 0,-1-1 0 0 0,1 0 0 0 0,-1 1 0 0 0,1-1 0 0 0,-1 0 0 0 0,0 0 1 0 0,0-3-1 0 0,1-3 85 0 0,0-1 0 0 0,-1 0 0 0 0,-1 1 0 0 0,0-1 0 0 0,0 0 0 0 0,0 1 0 0 0,-1-1 0 0 0,-4-12 1 0 0,1 11-318 0 0,0-1 0 0 0,-1 1 0 0 0,0 0 0 0 0,0 0 0 0 0,-14-15 0 0 0,18 22-27 0 0,0 1-1 0 0,0 0 1 0 0,-1 0 0 0 0,1 0 0 0 0,0 1-1 0 0,-1-1 1 0 0,1 0 0 0 0,-1 1 0 0 0,1 0 0 0 0,-1 0-1 0 0,0-1 1 0 0,-4 0 0 0 0,5 2-17 0 0,1 0 0 0 0,-1 0 0 0 0,1 0 1 0 0,-1 0-1 0 0,0 1 0 0 0,1-1 0 0 0,-1 0 0 0 0,0 1 1 0 0,1-1-1 0 0,-1 1 0 0 0,1-1 0 0 0,-1 1 0 0 0,1 0 1 0 0,-1 0-1 0 0,1-1 0 0 0,0 1 0 0 0,-1 0 0 0 0,1 0 1 0 0,0 1-1 0 0,0-1 0 0 0,0 0 0 0 0,0 0 0 0 0,0 1 1 0 0,-1 1-1 0 0,-14 29-2823 0 0,13-20 4690 0 0,4-4 3405 0 0,2-7-4600 0 0,1 0 1 0 0,0 0-1 0 0,0-1 1 0 0,0 1-1 0 0,-1-1 0 0 0,1 0 1 0 0,5 0-1 0 0,-2 0-163 0 0,10 1-352 0 0,49 5 324 0 0,-61-5-693 0 0,0-1-1 0 0,0 2 1 0 0,-1-1 0 0 0,1 0 0 0 0,0 1-1 0 0,-1 0 1 0 0,1 0 0 0 0,-1 0-1 0 0,0 1 1 0 0,7 4 0 0 0,-5 6-4759 0 0,-6-6 928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7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5337 0 0,'-1'5'6410'0'0,"-4"19"-4159"0"0,2-11-1927 0 0,1 0 1 0 0,0 0-1 0 0,1 0 1 0 0,0-1-1 0 0,1 1 1 0 0,0 0-1 0 0,1 0 1 0 0,3 17-1 0 0,-3-30-301 0 0,-1 1-1 0 0,0-1 0 0 0,1 1 1 0 0,-1-1-1 0 0,1 1 1 0 0,-1-1-1 0 0,1 1 0 0 0,-1-1 1 0 0,1 1-1 0 0,-1-1 0 0 0,1 0 1 0 0,-1 1-1 0 0,1-1 1 0 0,0 0-1 0 0,-1 0 0 0 0,1 1 1 0 0,0-1-1 0 0,-1 0 1 0 0,1 0-1 0 0,-1 0 0 0 0,1 0 1 0 0,0 0-1 0 0,-1 0 0 0 0,1 0 1 0 0,0 0-1 0 0,-1 0 1 0 0,1 0-1 0 0,0 0 0 0 0,-1 0 1 0 0,2-1-1 0 0,29-7-266 0 0,-14 3 257 0 0,5 4-210 0 0,9-2-1389 0 0,-14-3-2662 0 0,-17 6 4131 0 0,1 0-1 0 0,-1-1 1 0 0,0 1-1 0 0,0 0 0 0 0,0 0 1 0 0,0-1-1 0 0,1 1 1 0 0,-1 0-1 0 0,0 0 1 0 0,0-1-1 0 0,0 1 0 0 0,0 0 1 0 0,0-1-1 0 0,0 1 1 0 0,0 0-1 0 0,0-1 0 0 0,0 1 1 0 0,0 0-1 0 0,0 0 1 0 0,0-1-1 0 0,0 1 0 0 0,0 0 1 0 0,0-1-1 0 0,0 1 1 0 0,0 0-1 0 0,0 0 1 0 0,0-1-1 0 0,0 1 0 0 0,-1 0 1 0 0,1-1-1 0 0,0 1 1 0 0,0 0-1 0 0,0 0 0 0 0,0-1 1 0 0,-1 1-1 0 0,1 0 1 0 0,0 0-1 0 0,0 0 0 0 0,-1-1 1 0 0,1 1-1 0 0,0 0 1 0 0,-1 0-1 0 0,0-1-529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7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7778 0 0,'2'5'614'0'0,"-1"0"0"0"0,1 0 1 0 0,0 0-1 0 0,1 0 1 0 0,-1-1-1 0 0,1 1 0 0 0,0-1 1 0 0,0 1-1 0 0,0-1 0 0 0,0 0 1 0 0,1 0-1 0 0,0 0 0 0 0,-1-1 1 0 0,7 4-1 0 0,-7-5-582 0 0,1 0-1 0 0,-1-1 1 0 0,1 1-1 0 0,0-1 1 0 0,-1 0 0 0 0,1 0-1 0 0,0 0 1 0 0,0-1-1 0 0,0 1 1 0 0,0-1-1 0 0,-1 0 1 0 0,1 0-1 0 0,0-1 1 0 0,0 1-1 0 0,0-1 1 0 0,0 0 0 0 0,-1 0-1 0 0,1 0 1 0 0,0 0-1 0 0,4-3 1 0 0,32-20-5644 0 0,-25 13 1059 0 0,-6 6-377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8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30 7698 0 0,'-1'-2'453'0'0,"0"0"0"0"0,0 1 0 0 0,-1-1 0 0 0,1 1 0 0 0,0-1 0 0 0,-1 1 0 0 0,0 0 1 0 0,1 0-1 0 0,-1 0 0 0 0,1 0 0 0 0,-1 0 0 0 0,0 0 0 0 0,0 0 0 0 0,0 0 0 0 0,0 1 1 0 0,1-1-1 0 0,-1 0 0 0 0,0 1 0 0 0,0 0 0 0 0,0 0 0 0 0,-4-1 0 0 0,4 2-264 0 0,1 0 0 0 0,-1 0 0 0 0,0 0 0 0 0,0 1 0 0 0,1-1 0 0 0,-1 0 0 0 0,1 0 0 0 0,-1 1 0 0 0,1-1 0 0 0,0 1 0 0 0,-1 0 0 0 0,1-1 0 0 0,0 1 0 0 0,0 0 0 0 0,0 0 0 0 0,0-1 0 0 0,1 1-1 0 0,-1 0 1 0 0,0 0 0 0 0,1 0 0 0 0,-1 3 0 0 0,-21 93 785 0 0,5-18-2210 0 0,14-66-710 0 0,8-23-957 0 0,7-10 1954 0 0,-8 13 910 0 0,0 0-1 0 0,1 1 0 0 0,0 0 0 0 0,0 0 0 0 0,1 0 1 0 0,5-4-1 0 0,-9 8-139 0 0,0 0 0 0 0,0 0 0 0 0,0 0 0 0 0,-1 0 0 0 0,1 0 1 0 0,0 1-1 0 0,0-1 0 0 0,0 0 0 0 0,0 1 0 0 0,1 0 0 0 0,-1-1 0 0 0,0 1 0 0 0,0 0 1 0 0,0 0-1 0 0,0 0 0 0 0,0 0 0 0 0,0 0 0 0 0,0 1 0 0 0,0-1 0 0 0,0 1 1 0 0,0-1-1 0 0,0 1 0 0 0,0 0 0 0 0,3 1 0 0 0,-3-1-218 0 0,0 0 0 0 0,-1 0 0 0 0,1 0 0 0 0,0 0 1 0 0,0 0-1 0 0,0-1 0 0 0,0 1 0 0 0,0-1 0 0 0,0 1 0 0 0,0-1 0 0 0,0 0 0 0 0,0 0 0 0 0,0 0 0 0 0,0 0 1 0 0,0 0-1 0 0,0 0 0 0 0,4-1 0 0 0,3-2-2288 0 0</inkml:trace>
  <inkml:trace contextRef="#ctx0" brushRef="#br0" timeOffset="1">219 12 5481 0 0,'0'-1'270'0'0,"0"1"-1"0"0,0-1 1 0 0,-1 1-1 0 0,1-1 1 0 0,0 0-1 0 0,0 1 1 0 0,-1-1 0 0 0,1 1-1 0 0,-1-1 1 0 0,1 1-1 0 0,0-1 1 0 0,-1 1-1 0 0,1-1 1 0 0,-1 1-1 0 0,1 0 1 0 0,-1-1 0 0 0,1 1-1 0 0,-1-1 1 0 0,1 1-1 0 0,-1 0 1 0 0,0 0-1 0 0,1-1 1 0 0,-1 1-1 0 0,1 0 1 0 0,-1 0 0 0 0,0 0-1 0 0,1 0 1 0 0,-1 0-1 0 0,0 0 1 0 0,1 0-1 0 0,-1 0 1 0 0,0 0-1 0 0,-12 18 4086 0 0,8-8-4289 0 0,-23 36 1112 0 0,16-26-1282 0 0,0 0 1 0 0,1 1-1 0 0,-13 34 0 0 0,24-55 43 0 0,0 0 1 0 0,0 1-1 0 0,0-1 0 0 0,-1 0 0 0 0,1 0 1 0 0,0 1-1 0 0,0-1 0 0 0,0 0 0 0 0,0 0 1 0 0,0 1-1 0 0,0-1 0 0 0,0 0 0 0 0,0 1 1 0 0,0-1-1 0 0,0 0 0 0 0,0 0 0 0 0,0 1 1 0 0,1-1-1 0 0,-1 0 0 0 0,0 1 0 0 0,0-1 1 0 0,0 0-1 0 0,0 0 0 0 0,0 1 0 0 0,0-1 1 0 0,1 0-1 0 0,-1 0 0 0 0,0 0 0 0 0,0 1 1 0 0,0-1-1 0 0,1 0 0 0 0,-1 0 0 0 0,0 0 1 0 0,0 0-1 0 0,0 1 0 0 0,1-1 0 0 0,-1 0 1 0 0,0 0-1 0 0,1 0 0 0 0,-1 0 0 0 0,17 0-1065 0 0,20-12 451 0 0,-34 11 496 0 0,-1 0 178 0 0,0 0 0 0 0,0 0 1 0 0,0 1-1 0 0,1-1 0 0 0,-1 1 1 0 0,0-1-1 0 0,0 1 0 0 0,1 0 1 0 0,-1 0-1 0 0,0 0 0 0 0,0 0 1 0 0,1 0-1 0 0,-1 0 0 0 0,0 1 1 0 0,0-1-1 0 0,0 1 1 0 0,1 0-1 0 0,-1 0 0 0 0,0-1 1 0 0,0 1-1 0 0,0 0 0 0 0,0 1 1 0 0,0-1-1 0 0,0 0 0 0 0,-1 1 1 0 0,4 2-1 0 0,0 2 65 0 0,0 1 0 0 0,-1-1 0 0 0,0 1-1 0 0,-1 0 1 0 0,1 0 0 0 0,3 13 0 0 0,0-5-349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8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5 104 4153 0 0,'0'0'120'0'0,"0"-1"0"0"0,-1 1 0 0 0,1 0 0 0 0,0 0 0 0 0,-1-1 0 0 0,1 1 0 0 0,0 0 0 0 0,-1 0 0 0 0,1-1 0 0 0,0 1 0 0 0,0 0 0 0 0,0-1 0 0 0,-1 1 0 0 0,1 0 0 0 0,0-1 0 0 0,0 1 0 0 0,0-1 0 0 0,0 1 0 0 0,0 0 0 0 0,-1-1 0 0 0,1 1 0 0 0,0-1 0 0 0,0 1 0 0 0,0 0 0 0 0,0-1 0 0 0,0 1 0 0 0,0-1 0 0 0,1 1 0 0 0,-1 0 0 0 0,0-1 0 0 0,0 1 0 0 0,0 0 0 0 0,0-2 0 0 0,14-3 950 0 0,18 5-1022 0 0,-26 1 381 0 0,-4 0-650 0 0,1-1-1 0 0,0 1 1 0 0,0 0 0 0 0,-1-1-1 0 0,1 0 1 0 0,0 0-1 0 0,0 0 1 0 0,0 0 0 0 0,3 0-1 0 0,-5-1 72 0 0,0 0 0 0 0,0 1 0 0 0,0-1 0 0 0,0 0-1 0 0,0 0 1 0 0,-1 1 0 0 0,1-1 0 0 0,0 0 0 0 0,-1 0 0 0 0,1 0 0 0 0,0 0-1 0 0,-1 0 1 0 0,1 0 0 0 0,-1 0 0 0 0,1 0 0 0 0,-1 0 0 0 0,0 0 0 0 0,0 0-1 0 0,1 0 1 0 0,-1 0 0 0 0,0-1 0 0 0,0 1 0 0 0,0 0 0 0 0,0 0 0 0 0,0 0-1 0 0,0 0 1 0 0,-1-2 0 0 0,-7-36 201 0 0,2 17 11522 0 0,46 147-7471 0 0,-32-95-4749 0 0,-2 1 1 0 0,4 36 0 0 0,-10-67 607 0 0,0 4-3514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18 7386 0 0,'18'4'4132'0'0,"55"1"-3557"0"0,-39-8-197 0 0,-33 3-329 0 0,0 0 1 0 0,1 0-1 0 0,-1 0 0 0 0,0 0 1 0 0,1-1-1 0 0,-1 1 1 0 0,0 0-1 0 0,0-1 0 0 0,1 1 1 0 0,-1-1-1 0 0,0 0 1 0 0,0 1-1 0 0,0-1 0 0 0,0 0 1 0 0,0 1-1 0 0,0-1 1 0 0,0 0-1 0 0,0 0 0 0 0,0 0 1 0 0,0 0-1 0 0,0 0 0 0 0,0-1 1 0 0,-1 1-33 0 0,0 1 0 0 0,0-1 0 0 0,-1 0 1 0 0,1 1-1 0 0,0-1 0 0 0,-1 1 0 0 0,1-1 0 0 0,-1 1 1 0 0,1 0-1 0 0,-1-1 0 0 0,1 1 0 0 0,-1-1 0 0 0,1 1 1 0 0,-1 0-1 0 0,1-1 0 0 0,-1 1 0 0 0,1 0 0 0 0,-1 0 0 0 0,0-1 1 0 0,1 1-1 0 0,-1 0 0 0 0,1 0 0 0 0,-1 0 0 0 0,0 0 1 0 0,1 0-1 0 0,-1 0 0 0 0,0 0 0 0 0,1 0 0 0 0,-1 0 1 0 0,0 0-1 0 0,1 0 0 0 0,-1 0 0 0 0,0 1 0 0 0,-23 1-228 0 0,18-1 294 0 0,-1 1-1 0 0,1 0 0 0 0,0 1 1 0 0,0-1-1 0 0,0 1 1 0 0,0 0-1 0 0,0 1 0 0 0,1 0 1 0 0,-1 0-1 0 0,1 0 1 0 0,0 0-1 0 0,0 1 0 0 0,1-1 1 0 0,-1 1-1 0 0,1 1 1 0 0,-6 9-1 0 0,8-13-65 0 0,0 2-1 0 0,0-1 1 0 0,0 0 0 0 0,1 0 0 0 0,-1 1 0 0 0,1-1-1 0 0,0 1 1 0 0,0-1 0 0 0,0 1 0 0 0,0-1 0 0 0,1 1-1 0 0,-1 0 1 0 0,1-1 0 0 0,0 1 0 0 0,0 0-1 0 0,1-1 1 0 0,-1 1 0 0 0,1 0 0 0 0,-1-1 0 0 0,1 1-1 0 0,0-1 1 0 0,1 1 0 0 0,-1-1 0 0 0,0 1 0 0 0,1-1-1 0 0,0 0 1 0 0,0 0 0 0 0,0 0 0 0 0,0 0-1 0 0,0 0 1 0 0,4 3 0 0 0,-3-4-61 0 0,0 0-1 0 0,0 0 1 0 0,1 0-1 0 0,-1-1 1 0 0,0 1 0 0 0,1-1-1 0 0,0 0 1 0 0,-1 0-1 0 0,1 0 1 0 0,-1 0-1 0 0,1-1 1 0 0,0 1 0 0 0,0-1-1 0 0,-1 0 1 0 0,1 0-1 0 0,0-1 1 0 0,-1 1-1 0 0,1-1 1 0 0,0 1 0 0 0,-1-1-1 0 0,1 0 1 0 0,0-1-1 0 0,4-1 1 0 0,39-20-2545 0 0,-9-1-3338 0 0,-30 20 3935 0 0,-1 4-888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9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4513 0 0,'-20'91'14132'0'0,"13"-52"-12650"0"0,7-38-1480 0 0,0-1 0 0 0,0 1 0 0 0,0 0 0 0 0,0 0 0 0 0,0 0 0 0 0,0-1 1 0 0,0 1-1 0 0,0 0 0 0 0,0 0 0 0 0,0 0 0 0 0,0 0 0 0 0,1-1 0 0 0,-1 1 0 0 0,0 0 0 0 0,0 0 0 0 0,1-1 0 0 0,-1 1 1 0 0,1 0-1 0 0,-1-1 0 0 0,1 1 0 0 0,-1 0 0 0 0,1-1 0 0 0,-1 1 0 0 0,1-1 0 0 0,-1 1 0 0 0,1-1 0 0 0,0 1 0 0 0,1 0-4 0 0,1 0 0 0 0,-1 0 0 0 0,0 0 1 0 0,0 0-1 0 0,0-1 0 0 0,1 1 0 0 0,-1-1 0 0 0,0 0 0 0 0,4 1 0 0 0,4-2-48 0 0,0 1 0 0 0,0-1 1 0 0,14-4-1 0 0,38-14-2628 0 0,-5-11-7400 0 0,-40 19 5123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9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12315 0 0,'15'-5'4763'0'0,"4"1"-3833"0"0,22-6-1022 0 0,-27 5 171 0 0,-9 3-41 0 0,0 1-1 0 0,0-1 1 0 0,-1 1 0 0 0,1-1-1 0 0,-1-1 1 0 0,1 1 0 0 0,-1 0-1 0 0,0-1 1 0 0,0 0 0 0 0,7-7-1 0 0,-10 10-37 0 0,-1 0 0 0 0,0 0 0 0 0,0 0 0 0 0,0 0 0 0 0,0 0 0 0 0,0-1 0 0 0,0 1 0 0 0,0 0 0 0 0,0 0 0 0 0,0 0 0 0 0,0 0 0 0 0,0 0 0 0 0,0-1 0 0 0,0 1 0 0 0,0 0 0 0 0,0 0 0 0 0,0 0 0 0 0,0 0 0 0 0,0-1 0 0 0,0 1 0 0 0,0 0 0 0 0,0 0 0 0 0,0 0 0 0 0,0 0 0 0 0,0 0 0 0 0,0-1 0 0 0,0 1 0 0 0,0 0 0 0 0,0 0 0 0 0,0 0 0 0 0,0 0 0 0 0,0 0 0 0 0,0 0 0 0 0,-1-1 0 0 0,1 1 0 0 0,0 0 0 0 0,0 0 0 0 0,0 0 0 0 0,0 0 0 0 0,0 0 0 0 0,0 0 0 0 0,-1 0 0 0 0,1 0-1 0 0,0 0 1 0 0,0 0 0 0 0,0 0 0 0 0,0-1 0 0 0,-12 1-146 0 0,-9 4-107 0 0,16-2 330 0 0,0 1 0 0 0,0 0 0 0 0,1 1-1 0 0,-1-1 1 0 0,1 1 0 0 0,0-1 0 0 0,0 1 0 0 0,0 1-1 0 0,1-1 1 0 0,-1 0 0 0 0,1 1 0 0 0,0 0-1 0 0,0 0 1 0 0,1 0 0 0 0,-1 0 0 0 0,1 0 0 0 0,0 0-1 0 0,-1 10 1 0 0,1-12-28 0 0,1 0-1 0 0,0 1 1 0 0,1-1 0 0 0,-1 1-1 0 0,1-1 1 0 0,-1 1-1 0 0,1-1 1 0 0,0 1 0 0 0,1 0-1 0 0,-1-1 1 0 0,0 1 0 0 0,1-1-1 0 0,0 1 1 0 0,0-1-1 0 0,0 0 1 0 0,0 1 0 0 0,0-1-1 0 0,1 0 1 0 0,0 0-1 0 0,-1 0 1 0 0,1 0 0 0 0,0 0-1 0 0,1 0 1 0 0,-1 0-1 0 0,0-1 1 0 0,1 1 0 0 0,0-1-1 0 0,-1 1 1 0 0,1-1 0 0 0,4 2-1 0 0,-6-3-142 0 0,0-1 0 0 0,1 1 0 0 0,-1 0 0 0 0,1-1 0 0 0,-1 0 0 0 0,1 1 0 0 0,-1-1 0 0 0,1 0 0 0 0,-1 0 0 0 0,1 0 0 0 0,0 0 0 0 0,-1 0 0 0 0,1 0 0 0 0,-1 0 0 0 0,1 0 0 0 0,-1 0 0 0 0,1-1 0 0 0,-1 1 0 0 0,1-1 0 0 0,-1 1 0 0 0,1-1 0 0 0,-1 0 0 0 0,2-1 0 0 0,21-5-1249 0 0,-40 35 459 0 0,-5-4 680 0 0,17-19 388 0 0,-1 0-1 0 0,1 0 1 0 0,0 0-1 0 0,0 0 0 0 0,0 1 1 0 0,1-1-1 0 0,-1 1 1 0 0,1 0-1 0 0,-3 10 1 0 0,6-16-183 0 0,0 1 0 0 0,0-1 0 0 0,1 1 1 0 0,-1-1-1 0 0,0 1 0 0 0,0-1 0 0 0,0 0 1 0 0,1 1-1 0 0,-1-1 0 0 0,0 1 1 0 0,0-1-1 0 0,1 0 0 0 0,-1 1 0 0 0,0-1 1 0 0,1 0-1 0 0,-1 1 0 0 0,0-1 1 0 0,1 0-1 0 0,-1 1 0 0 0,0-1 0 0 0,1 0 1 0 0,-1 0-1 0 0,1 1 0 0 0,-1-1 0 0 0,1 0 1 0 0,-1 0-1 0 0,0 0 0 0 0,1 0 1 0 0,-1 0-1 0 0,1 0 0 0 0,-1 0 0 0 0,1 0 1 0 0,-1 0-1 0 0,1 0 0 0 0,-1 0 0 0 0,1 0 1 0 0,-1 0-1 0 0,1 0 0 0 0,-1 0 1 0 0,1 0-1 0 0,-1 0 0 0 0,0 0 0 0 0,1-1 1 0 0,0 1-1 0 0,29-6-268 0 0,-26 5 269 0 0,5-1-57 0 0,53-15-2654 0 0,-24-2-5438 0 0,-26 9 3295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9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11402 0 0,'-8'19'8341'0'0,"4"18"-6487"0"0,3-23-1042 0 0,-1 24-99 0 0,-1 11-758 0 0,-4-19-4061 0 0,-18-48-12597 0 0,26 28 14936 0 0,1-6 1548 0 0,-2-3 341 0 0,0-1 0 0 0,1 0 1 0 0,-1 1-1 0 0,0-1 1 0 0,0 1-1 0 0,0-1 0 0 0,0 0 1 0 0,0 1-1 0 0,0-1 1 0 0,0 1-1 0 0,1-1 0 0 0,-1 1 1 0 0,-1-1-1 0 0,1 1 1 0 0,0-1-1 0 0,0 0 0 0 0,0 1 1 0 0,0-1-1 0 0,0 1 1 0 0,0-1-1 0 0,0 1 0 0 0,0-1 1 0 0,-1 0-1 0 0,1 1 1 0 0,0-1-1 0 0,0 1 0 0 0,-1-1 1 0 0,1 0-1 0 0,0 1 1 0 0,-1-1-1 0 0,1 0 0 0 0,0 1 1 0 0,-1-1-1 0 0,1 0 1 0 0,0 0-1 0 0,-1 1 0 0 0,0 1 427 0 0,-1 0-1 0 0,1 0 1 0 0,0 1-1 0 0,1-1 0 0 0,-1 1 1 0 0,0-1-1 0 0,1 0 1 0 0,-1 1-1 0 0,1-1 1 0 0,0 1-1 0 0,0-1 0 0 0,0 1 1 0 0,0-1-1 0 0,1 5 1 0 0,6 36 5311 0 0,-7-41-5759 0 0,1 0-1 0 0,0 0 0 0 0,-1 0 1 0 0,1-1-1 0 0,0 1 0 0 0,0 0 0 0 0,0 0 1 0 0,0 0-1 0 0,1-1 0 0 0,-1 1 1 0 0,0 0-1 0 0,1-1 0 0 0,-1 1 0 0 0,1-1 1 0 0,-1 0-1 0 0,1 1 0 0 0,0-1 1 0 0,3 2-1 0 0,-3-3-197 0 0,0 1 0 0 0,1-1 0 0 0,-1 1 1 0 0,0-1-1 0 0,1 1 0 0 0,-1-1 0 0 0,1 0 0 0 0,-1 0 0 0 0,0-1 0 0 0,1 1 1 0 0,-1 0-1 0 0,0-1 0 0 0,1 1 0 0 0,2-2 0 0 0,1 0-844 0 0,-1-1 0 0 0,1 0 0 0 0,0 0 0 0 0,-1 0 1 0 0,0-1-1 0 0,0 1 0 0 0,0-1 0 0 0,0 0 0 0 0,0-1 0 0 0,-1 1 0 0 0,7-9 0 0 0,0-7-3845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30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41 13427 0 0,'34'2'5048'0'0,"-28"-1"-4915"0"0,-1 0 0 0 0,1 0 0 0 0,0-1 0 0 0,0 0 0 0 0,-1 0 0 0 0,1 0 0 0 0,0-1 0 0 0,0 1 0 0 0,-1-1 0 0 0,1-1 0 0 0,-1 1 0 0 0,1-1 0 0 0,-1 0 0 0 0,9-5 0 0 0,-14 7-170 0 0,1 0 0 0 0,-1 0 0 0 0,0 0 0 0 0,1 0 0 0 0,-1-1 0 0 0,0 1 0 0 0,1 0 0 0 0,-1 0 0 0 0,0-1 0 0 0,0 1 0 0 0,1 0 0 0 0,-1-1 0 0 0,0 1 0 0 0,0 0 0 0 0,1 0 0 0 0,-1-1 0 0 0,0 1 0 0 0,0 0 1 0 0,0-1-1 0 0,0 1 0 0 0,0-1 0 0 0,0 1 0 0 0,1 0 0 0 0,-1-1 0 0 0,0 1 0 0 0,0 0 0 0 0,0-1 0 0 0,0 1 0 0 0,0-1 0 0 0,0 1 0 0 0,-1 0 0 0 0,1-1 0 0 0,0 1 0 0 0,0 0 0 0 0,0-1 0 0 0,0 1 0 0 0,-14-9-1414 0 0,-20 1-107 0 0,31 7 1626 0 0,0 1-1 0 0,0 0 1 0 0,-1 0 0 0 0,1 0 0 0 0,0 0 0 0 0,0 1-1 0 0,-1-1 1 0 0,1 1 0 0 0,0 0 0 0 0,0 0 0 0 0,0 0-1 0 0,0 0 1 0 0,0 0 0 0 0,0 1 0 0 0,0 0 0 0 0,0-1-1 0 0,0 1 1 0 0,1 0 0 0 0,-1 0 0 0 0,1 1-1 0 0,0-1 1 0 0,-1 0 0 0 0,1 1 0 0 0,-2 3 0 0 0,1-1 117 0 0,1 0 0 0 0,0 0 1 0 0,1 0-1 0 0,-1 0 1 0 0,1 0-1 0 0,0 1 0 0 0,0-1 1 0 0,1 0-1 0 0,-1 1 0 0 0,1-1 1 0 0,0 0-1 0 0,1 1 1 0 0,0-1-1 0 0,1 8 0 0 0,1-2-146 0 0,-1 0 0 0 0,2 0 0 0 0,-1 0 0 0 0,2-1 0 0 0,-1 1 0 0 0,2-1 0 0 0,-1-1 0 0 0,12 16-1 0 0,-16-22-105 0 0,1-1-1 0 0,0 0 0 0 0,0 0 0 0 0,0 0 0 0 0,0-1 0 0 0,0 1 0 0 0,0 0 0 0 0,0-1 0 0 0,0 1 0 0 0,1-1 0 0 0,-1 0 0 0 0,0 1 0 0 0,1-1 0 0 0,-1 0 0 0 0,1-1 1 0 0,0 1-1 0 0,-1 0 0 0 0,1-1 0 0 0,0 0 0 0 0,-1 1 0 0 0,1-1 0 0 0,0 0 0 0 0,-1 0 0 0 0,1-1 0 0 0,0 1 0 0 0,-1 0 0 0 0,1-1 0 0 0,0 0 0 0 0,-1 1 0 0 0,1-1 1 0 0,-1 0-1 0 0,1-1 0 0 0,-1 1 0 0 0,0 0 0 0 0,1-1 0 0 0,-1 1 0 0 0,0-1 0 0 0,0 0 0 0 0,0 1 0 0 0,3-5 0 0 0,3-2-553 0 0,0 0-1 0 0,0-1 1 0 0,-1 0 0 0 0,9-14-1 0 0,-13 18 419 0 0,1-1 0 0 0,-2 1 0 0 0,1-1 0 0 0,-1 0 0 0 0,0 1 0 0 0,0-1 0 0 0,0 0 0 0 0,-1 0 0 0 0,2-12 0 0 0,-6 8 524 0 0,-2 14 616 0 0,-2 15 1066 0 0,6-7-1474 0 0,0 0 0 0 0,1 0-1 0 0,0 0 1 0 0,1 0 0 0 0,0 0 0 0 0,1 0 0 0 0,1 0 0 0 0,4 14-1 0 0,-7-26-529 0 0,1 0-1 0 0,-1 1 1 0 0,0-1-1 0 0,0 0 0 0 0,1 0 1 0 0,-1 0-1 0 0,0 0 1 0 0,1 0-1 0 0,-1 0 0 0 0,0 0 1 0 0,1 0-1 0 0,-1 1 1 0 0,0-1-1 0 0,1 0 0 0 0,-1 0 1 0 0,0 0-1 0 0,1-1 0 0 0,-1 1 1 0 0,0 0-1 0 0,1 0 1 0 0,-1 0-1 0 0,0 0 0 0 0,1 0 1 0 0,-1 0-1 0 0,0 0 1 0 0,1-1-1 0 0,-1 1 0 0 0,0 0 1 0 0,1 0-1 0 0,-1 0 1 0 0,0-1-1 0 0,0 1 0 0 0,1 0 1 0 0,-1 0-1 0 0,0-1 0 0 0,0 1 1 0 0,0 0-1 0 0,1 0 1 0 0,-1-1-1 0 0,0 1 0 0 0,0 0 1 0 0,0-1-1 0 0,0 1 1 0 0,0 0-1 0 0,0-1 0 0 0,16-20-254 0 0,-13 15 156 0 0,-2 5-29 0 0,20-21-1489 0 0,-8 15-1978 0 0,1 8-4586 0 0,-8 2 3249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30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10738 0 0,'7'4'5385'0'0,"0"1"-2832"0"0,0 0-617 0 0,-1 0-375 0 0,-5-3-345 0 0,0 0-288 0 0,0 0-304 0 0,-2 1-256 0 0,-1-2-216 0 0,-1-1-264 0 0,0-1-424 0 0,-1-2-656 0 0,0-2-984 0 0,0-3-1377 0 0,1-4-2048 0 0,-1-2-2577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4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9098 0 0,'2'4'601'0'0,"-1"-1"0"0"0,0 1 0 0 0,0 0 1 0 0,0 0-1 0 0,0-1 0 0 0,-1 1 0 0 0,1 0 0 0 0,-1 0 1 0 0,0 0-1 0 0,0 0 0 0 0,-1 5 0 0 0,0-6-706 0 0,1 1 0 0 0,-1-1 0 0 0,0 1 0 0 0,0-1 0 0 0,0 0 0 0 0,0 1 0 0 0,-1-1 0 0 0,1 0 0 0 0,-1 0 0 0 0,0 0 0 0 0,0 0 0 0 0,0 0 0 0 0,0 0 0 0 0,0 0 0 0 0,-1-1 0 0 0,1 1 0 0 0,-1-1 0 0 0,1 0 0 0 0,-1 0 0 0 0,0 0 0 0 0,-3 2 0 0 0,7-5 742 0 0,1 0-488 0 0,1 0-1 0 0,-1 0 1 0 0,1 0 0 0 0,0 0 0 0 0,-1 0 0 0 0,1 1-1 0 0,0-1 1 0 0,-1 1 0 0 0,1 0 0 0 0,0-1-1 0 0,0 1 1 0 0,2 1 0 0 0,31 6 25 0 0,-26-4-235 0 0,0-1 1 0 0,0 0-1 0 0,0-1 0 0 0,14 1 1 0 0,-20-3-370 0 0,0 1-1 0 0,0-1 1 0 0,0 1 0 0 0,0-1 0 0 0,0-1 0 0 0,0 1-1 0 0,0 0 1 0 0,6-4 0 0 0,-10 5 208 0 0,1-1-1 0 0,0 1 1 0 0,-1 0 0 0 0,1-1 0 0 0,-1 1-1 0 0,1 0 1 0 0,-1-1 0 0 0,1 1 0 0 0,-1-1-1 0 0,1 1 1 0 0,-1-1 0 0 0,1 1-1 0 0,-1-1 1 0 0,0 1 0 0 0,1-1 0 0 0,-1 0-1 0 0,0 1 1 0 0,0-1 0 0 0,1 0 0 0 0,-1 1-1 0 0,0-1 1 0 0,0 0 0 0 0,0 1-1 0 0,0-1 1 0 0,0-1 0 0 0,1-2-1373 0 0,3-5-2491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5:21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20 3497 0 0,'-11'-7'48'0'0,"1"1"-32"0"0,0 1 0 0 0,4 3-56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0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1115 6377 0 0,'-1'-1'369'0'0,"0"1"-1"0"0,0 0 0 0 0,1-1 1 0 0,-1 1-1 0 0,0-1 0 0 0,0 1 1 0 0,0-1-1 0 0,0 1 0 0 0,0-1 1 0 0,0 1-1 0 0,1-1 0 0 0,-1 0 1 0 0,0 0-1 0 0,1 1 0 0 0,-1-1 1 0 0,0 0-1 0 0,1 0 0 0 0,-1 0 1 0 0,1 0-1 0 0,-1-1 0 0 0,-5-26 2855 0 0,10-28-1130 0 0,-4 56-1990 0 0,3-16 25 0 0,1 0 0 0 0,0 1 1 0 0,1 0-1 0 0,14-27 0 0 0,36-58-202 0 0,-33 64 123 0 0,24-39-125 0 0,91-111 1 0 0,74-54-78 0 0,-50 80-385 0 0,-87 98-2642 0 0,-72 61 2699 0 0,-1-1 1 0 0,1 1-1 0 0,0 0 1 0 0,-1-1-1 0 0,1 1 0 0 0,0-1 1 0 0,-1 1-1 0 0,0-1 1 0 0,1 0-1 0 0,-1 0 1 0 0,0 1-1 0 0,0-1 1 0 0,0 0-1 0 0,0 0 1 0 0,0 0-1 0 0,-1 0 0 0 0,1-1 1 0 0,-1 1-1 0 0,1 0 1 0 0,-1-3-1 0 0,-1-7-3704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0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8666 0 0,'2'-1'233'0'0,"1"0"0"0"0,0 1 0 0 0,-1 0 0 0 0,1 0 0 0 0,0 0 0 0 0,-1 0-1 0 0,1 0 1 0 0,0 0 0 0 0,-1 1 0 0 0,1-1 0 0 0,0 1 0 0 0,-1 0 0 0 0,4 1 0 0 0,5 0 289 0 0,22 3 356 0 0,0-2-1 0 0,48-2 1 0 0,-48-1-101 0 0,0 1-1 0 0,48 8 1 0 0,-77-9-546 0 0,-1 1 0 0 0,1 0 0 0 0,-1 0 0 0 0,1 0 0 0 0,-1 1 0 0 0,0-1 0 0 0,0 1 0 0 0,0 0 0 0 0,0 0 1 0 0,0 0-1 0 0,0 0 0 0 0,0 1 0 0 0,0-1 0 0 0,-1 1 0 0 0,1-1 0 0 0,2 6 0 0 0,-2-3-54 0 0,0 1-1 0 0,0-1 1 0 0,-1 1-1 0 0,1 0 1 0 0,-2-1-1 0 0,1 1 1 0 0,0 0-1 0 0,-1 0 1 0 0,0 7-1 0 0,0 9 33 0 0,-1 1-1 0 0,-1 0 0 0 0,-1-1 0 0 0,-6 27 1 0 0,4-28-172 0 0,-1 0 1 0 0,0 0 0 0 0,-2-1-1 0 0,-12 27 1 0 0,14-38-1021 0 0,0 0 0 0 0,0 0 0 0 0,-10 11 0 0 0,10-16-1884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1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2 162 6977 0 0,'-1'-3'176'0'0,"1"1"-1"0"0,-1-1 1 0 0,1 0-1 0 0,0 0 1 0 0,0 0-1 0 0,0 1 0 0 0,1-1 1 0 0,-1 0-1 0 0,0 0 1 0 0,1 1-1 0 0,0-1 1 0 0,0 0-1 0 0,0 1 0 0 0,0-1 1 0 0,0 1-1 0 0,0-1 1 0 0,1 1-1 0 0,-1-1 1 0 0,1 1-1 0 0,0 0 0 0 0,-1 0 1 0 0,1 0-1 0 0,0 0 1 0 0,0 0-1 0 0,0 0 1 0 0,1 1-1 0 0,-1-1 0 0 0,3-1 1 0 0,10-6 361 0 0,-1 1 0 0 0,1 0 0 0 0,25-9 0 0 0,-24 11-398 0 0,5-2 153 0 0,-15 7-78 0 0,1-1-1 0 0,-1 0 1 0 0,0-1 0 0 0,0 1 0 0 0,-1-1 0 0 0,1-1 0 0 0,0 1 0 0 0,-1-1-1 0 0,8-6 1 0 0,-42 14 1832 0 0,20-1-2043 0 0,1 1-1 0 0,-1 0 1 0 0,1 0-1 0 0,0 1 1 0 0,0 0-1 0 0,0 0 1 0 0,1 1 0 0 0,0 0-1 0 0,0 0 1 0 0,0 1-1 0 0,-6 8 1 0 0,11-12-28 0 0,0 0 1 0 0,0 0 0 0 0,0 0-1 0 0,0 1 1 0 0,1-1-1 0 0,-1 0 1 0 0,1 1-1 0 0,0 0 1 0 0,0-1-1 0 0,0 1 1 0 0,0 0-1 0 0,1-1 1 0 0,-1 1-1 0 0,1 0 1 0 0,0 0 0 0 0,0-1-1 0 0,0 1 1 0 0,1 0-1 0 0,0-1 1 0 0,-1 1-1 0 0,1 0 1 0 0,0-1-1 0 0,1 1 1 0 0,-1-1-1 0 0,1 1 1 0 0,-1-1 0 0 0,1 0-1 0 0,0 1 1 0 0,4 3-1 0 0,-3-2-15 0 0,1 0 0 0 0,-1-1-1 0 0,1 0 1 0 0,0 0-1 0 0,0 0 1 0 0,0-1 0 0 0,1 1-1 0 0,0-1 1 0 0,-1 0 0 0 0,1 0-1 0 0,10 4 1 0 0,-12-6-7 0 0,0-1 1 0 0,0 1-1 0 0,1-1 0 0 0,-1 1 0 0 0,0-1 1 0 0,0 0-1 0 0,1 0 0 0 0,-1-1 0 0 0,0 1 1 0 0,0-1-1 0 0,0 1 0 0 0,1-1 0 0 0,-1 0 1 0 0,0 0-1 0 0,0-1 0 0 0,0 1 1 0 0,0 0-1 0 0,-1-1 0 0 0,1 0 0 0 0,0 0 1 0 0,4-3-1 0 0,3-4-767 0 0,1-1-1 0 0,-1 1 1 0 0,13-19-1 0 0,-19 23-250 0 0,0-1 0 0 0,0 0 0 0 0,-1 0 0 0 0,1 0-1 0 0,2-9 1 0 0,-5 7-1055 0 0,-1 3-1148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52 9354 0 0,'0'1'140'0'0,"0"-1"0"0"0,-1 0 0 0 0,1 1 0 0 0,0-1 1 0 0,0 1-1 0 0,0-1 0 0 0,-1 0 0 0 0,1 1 0 0 0,0-1 0 0 0,0 1 0 0 0,0-1 0 0 0,0 1 0 0 0,0-1 0 0 0,0 1 1 0 0,0-1-1 0 0,0 1 0 0 0,0-1 0 0 0,0 0 0 0 0,0 1 0 0 0,1-1 0 0 0,-1 1 0 0 0,0-1 0 0 0,0 1 0 0 0,0-1 1 0 0,0 0-1 0 0,1 1 0 0 0,-1-1 0 0 0,0 1 0 0 0,0-1 0 0 0,1 0 0 0 0,-1 1 0 0 0,1-1 0 0 0,16 6 1527 0 0,19-8-751 0 0,-27-1-836 0 0,-1-1 0 0 0,0 0 0 0 0,0 0 0 0 0,0-1 0 0 0,12-9 0 0 0,-13 9-623 0 0,-1 1-1 0 0,1-1 1 0 0,0 1 0 0 0,0 0-1 0 0,1 1 1 0 0,-1 0 0 0 0,10-3-1 0 0,-16 6 350 0 0,-1-1 0 0 0,1 1 1 0 0,-1 0-1 0 0,1 0 0 0 0,-1 0 0 0 0,1-1 0 0 0,-1 1 0 0 0,0 0 0 0 0,1 0 0 0 0,-1 0 0 0 0,1 0 0 0 0,-1 0 0 0 0,1 0 0 0 0,-1 0 0 0 0,1 0 0 0 0,-1 0 0 0 0,1 0 0 0 0,-1 1 0 0 0,1-1 0 0 0,-1 0 1 0 0,1 0-1 0 0,-1 0 0 0 0,1 1 0 0 0,-1-1 0 0 0,0 0 0 0 0,1 0 0 0 0,-1 1 0 0 0,1-1 0 0 0,-1 0 0 0 0,0 1 0 0 0,1-1 0 0 0,-1 0 0 0 0,0 1 0 0 0,1-1 0 0 0,-1 1 0 0 0,0-1 0 0 0,0 0 0 0 0,1 1 0 0 0,-1-1 1 0 0,0 1-1 0 0,0 0 0 0 0,0 6-2986 0 0</inkml:trace>
  <inkml:trace contextRef="#ctx0" brushRef="#br0" timeOffset="1">41 257 9082 0 0,'4'1'1224'0'0,"0"-1"-328"0"0,3 0-55 0 0,2 0-9 0 0,0-3-264 0 0,1-1-248 0 0,2 0-168 0 0,2-2-80 0 0,0-2-32 0 0,1-1-160 0 0,1-2-336 0 0,-2 1-488 0 0,-1-1-545 0 0,-2 2-503 0 0,-3 1-321 0 0,-3 3 521 0 0,6 10-1441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2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3737 0 0,'-1'1'449'0'0,"-1"1"1"0"0,0 0 0 0 0,1 0-1 0 0,-1-1 1 0 0,1 1 0 0 0,0 0-1 0 0,0 0 1 0 0,-1 0 0 0 0,1 1-1 0 0,1-1 1 0 0,-1 0-1 0 0,0 0 1 0 0,0 1 0 0 0,1-1-1 0 0,0 0 1 0 0,-1 1 0 0 0,1-1-1 0 0,0 0 1 0 0,0 1 0 0 0,0-1-1 0 0,1 3 1 0 0,0 9 335 0 0,1 0 1 0 0,6 20 0 0 0,-3-13-394 0 0,0 5-359 0 0,-3-12-327 0 0,1 0-1 0 0,0-1 0 0 0,0 0 1 0 0,2 0-1 0 0,-1 0 0 0 0,13 22 0 0 0,-10-28-4267 0 0,-5-15 1740 0 0,-6-15 254 0 0,4 22 2318 0 0,0-20-2864 0 0</inkml:trace>
  <inkml:trace contextRef="#ctx0" brushRef="#br0" timeOffset="1">103 30 7978 0 0,'0'15'1920'0'0,"2"4"-640"0"0,0 4-143 0 0,0 2-9 0 0,1-2-296 0 0,0 2-288 0 0,0-2-208 0 0,1 0-152 0 0,2-1-144 0 0,-1-3-280 0 0,1-3-680 0 0,-1-4-1120 0 0,0-6-1265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2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1 167 10162 0 0,'0'-3'127'0'0,"1"1"0"0"0,-1-1 0 0 0,1 0 0 0 0,0 1 0 0 0,0-1 0 0 0,0 0 0 0 0,0 1 0 0 0,1-1 0 0 0,-1 1 0 0 0,1 0 1 0 0,-1-1-1 0 0,1 1 0 0 0,0 0 0 0 0,0 0 0 0 0,0 0 0 0 0,0 0 0 0 0,0 0 0 0 0,0 1 0 0 0,1-1 0 0 0,-1 1 0 0 0,4-2 0 0 0,6-3 203 0 0,2 0 1 0 0,-1 1 0 0 0,17-4-1 0 0,16-7-134 0 0,-44 16-238 0 0,37-23 151 0 0,-37 22-283 0 0,-1 0 0 0 0,1 0 0 0 0,-1 0 0 0 0,1 0 1 0 0,-1 0-1 0 0,0 0 0 0 0,0 0 0 0 0,0 0 0 0 0,0 0 0 0 0,0-1 0 0 0,0 1 0 0 0,0-1 0 0 0,0 1 0 0 0,0-1 0 0 0,0 1 0 0 0,-1-1 0 0 0,1 1 0 0 0,-1-1 0 0 0,1 1 0 0 0,-1-1 0 0 0,1 0 0 0 0,-1 1 0 0 0,0-4 1 0 0,0 4-109 0 0,-1 0 0 0 0,1 0 0 0 0,-1 0 0 0 0,1 0 0 0 0,-1 0 0 0 0,0 1 0 0 0,1-1 0 0 0,-1 0 0 0 0,0 0 0 0 0,0 1 0 0 0,0-1 0 0 0,1 0 0 0 0,-1 1 0 0 0,0-1 0 0 0,0 1 0 0 0,0-1 0 0 0,0 1 0 0 0,0-1 0 0 0,0 1 0 0 0,-1-1 0 0 0,-9-1-2780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3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3825 0 0,'-7'9'764'0'0,"0"0"0"0"0,0 1 0 0 0,1 0 0 0 0,-6 13 0 0 0,10-18-390 0 0,0 0 0 0 0,0 0 0 0 0,1 1-1 0 0,-1-1 1 0 0,1 0 0 0 0,1 1 0 0 0,-1-1 0 0 0,1 1-1 0 0,0-1 1 0 0,0 1 0 0 0,2 8 0 0 0,1 9 550 0 0,13 62 925 0 0,-13-77-1874 0 0,-1 1-1 0 0,1-1 0 0 0,0 0 1 0 0,1 0-1 0 0,-1 0 0 0 0,2-1 1 0 0,6 11-1 0 0,-11-18-87 0 0,0 1 0 0 0,1 0-1 0 0,-1-1 1 0 0,0 1 0 0 0,1-1-1 0 0,-1 1 1 0 0,1 0 0 0 0,-1-1-1 0 0,1 1 1 0 0,-1-1 0 0 0,1 1-1 0 0,-1-1 1 0 0,1 1 0 0 0,-1-1-1 0 0,1 0 1 0 0,0 1 0 0 0,-1-1-1 0 0,1 0 1 0 0,0 1 0 0 0,-1-1-1 0 0,1 0 1 0 0,0 0 0 0 0,-1 1-1 0 0,1-1 1 0 0,0 0 0 0 0,0 0 0 0 0,-1 0-1 0 0,1 0 1 0 0,0 0 0 0 0,-1 0-1 0 0,1 0 1 0 0,0 0 0 0 0,1-1-1 0 0,-1 0-114 0 0,0-1 0 0 0,0 1 0 0 0,0 0 0 0 0,0-1 0 0 0,-1 1 0 0 0,1-1 0 0 0,0 1 0 0 0,-1-1 0 0 0,1 0 0 0 0,-1 1 0 0 0,1-1 0 0 0,-1 1 0 0 0,0-4 0 0 0,2-57-3115 0 0,-2 62 3332 0 0,-4-44-1016 0 0,2 30 1086 0 0,1 0-1 0 0,0 0 0 0 0,1 0 1 0 0,0 0-1 0 0,5-26 0 0 0,1 54 3165 0 0,-1 12-2242 0 0,-6-13-694 0 0,0 0 0 0 0,-1 1 0 0 0,0-1-1 0 0,-1 0 1 0 0,-1 0 0 0 0,0 0 0 0 0,-1 0 0 0 0,0-1 0 0 0,-1 0-1 0 0,-13 23 1 0 0,18-35-269 0 0,1 1 0 0 0,-1-1 0 0 0,1 1 0 0 0,0-1-1 0 0,-1 1 1 0 0,1-1 0 0 0,0 1 0 0 0,-1 0-1 0 0,1-1 1 0 0,0 1 0 0 0,0-1 0 0 0,0 1 0 0 0,-1 0-1 0 0,1-1 1 0 0,0 1 0 0 0,0 0 0 0 0,0-1 0 0 0,0 1-1 0 0,0 0 1 0 0,0-1 0 0 0,0 1 0 0 0,1 0-1 0 0,-1-1 1 0 0,0 1 0 0 0,0 0 0 0 0,0-1 0 0 0,1 1-1 0 0,-1 0 1 0 0,1 0 0 0 0,0 0 60 0 0,0-1 0 0 0,0 1 0 0 0,0-1 0 0 0,0 1 0 0 0,1-1 0 0 0,-1 0 0 0 0,0 1 0 0 0,0-1 0 0 0,0 0 0 0 0,1 0 0 0 0,-1 0 0 0 0,0 0 0 0 0,0 0 0 0 0,0 0-1 0 0,2 0 1 0 0,57-13 2417 0 0,-47 9-2246 0 0,16-4-936 0 0,-12 3-769 0 0,2 1 0 0 0,-1 1-1 0 0,32-3 1 0 0,-45 9-2681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3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7658 0 0,'2'1'1216'0'0,"4"-2"-440"0"0,0-1 48 0 0,3 0 96 0 0,1-5-223 0 0,3 2-225 0 0,3-2-224 0 0,1 1-144 0 0,3 0-80 0 0,-1 1-48 0 0,0-1-136 0 0,-2 2-272 0 0,-1 1-465 0 0,-3 3-671 0 0,-2 0-792 0 0,-21-6 167 0 0,15 11-1624 0 0</inkml:trace>
  <inkml:trace contextRef="#ctx0" brushRef="#br0" timeOffset="1">79 152 9970 0 0,'2'1'166'0'0,"-1"0"0"0"0,1-1 0 0 0,-1 1 0 0 0,1 0 0 0 0,-1 0 0 0 0,1-1 0 0 0,-1 1 0 0 0,1-1 0 0 0,0 1 0 0 0,-1-1 0 0 0,1 0 0 0 0,0 1 1 0 0,-1-1-1 0 0,1 0 0 0 0,0 0 0 0 0,-1 0 0 0 0,1 0 0 0 0,0-1 0 0 0,-1 1 0 0 0,1 0 0 0 0,0-1 0 0 0,-1 1 0 0 0,2-2 0 0 0,42-13-220 0 0,-42 14 161 0 0,8-4-62 0 0,16-8-21 0 0,-26 12 16 0 0,0 1 0 0 0,0-1 1 0 0,0 1-1 0 0,0 0 1 0 0,0-1-1 0 0,0 1 0 0 0,0 0 1 0 0,0 0-1 0 0,0 0 1 0 0,0 0-1 0 0,0 0 0 0 0,0-1 1 0 0,0 2-1 0 0,0-1 1 0 0,0 0-1 0 0,0 0 0 0 0,0 0 1 0 0,-1 0-1 0 0,3 1 1 0 0,-2 1 29 0 0,0-1 0 0 0,-1 1 0 0 0,1 0 0 0 0,0-1 0 0 0,-1 1 0 0 0,0-1 0 0 0,1 1 0 0 0,-1 0 0 0 0,0 0 1 0 0,0-1-1 0 0,0 1 0 0 0,0 0 0 0 0,0-1 0 0 0,-1 4 0 0 0,-4 29 187 0 0,4-29-224 0 0,0-4 5 0 0,1 0 0 0 0,0 0 0 0 0,-1 1 0 0 0,1-1 0 0 0,0 0 0 0 0,0 0 0 0 0,0 1 0 0 0,0-1 0 0 0,0 0 0 0 0,0 1 0 0 0,0-1 0 0 0,0 0 0 0 0,1 0 0 0 0,-1 1 0 0 0,1-1 0 0 0,-1 0 0 0 0,0 0 0 0 0,1 1 0 0 0,0-1 0 0 0,-1 0 0 0 0,1 0 0 0 0,0 0 0 0 0,0 0 0 0 0,-1 0 0 0 0,1 0 0 0 0,0 0 0 0 0,0 0 0 0 0,2 1 0 0 0,0-1 83 0 0,-1 0-1 0 0,1 0 0 0 0,0 0 0 0 0,0-1 0 0 0,0 1 1 0 0,0-1-1 0 0,0 1 0 0 0,0-1 0 0 0,0 0 0 0 0,0 0 1 0 0,6-1-1 0 0,41-10-1440 0 0,-12-3-5863 0 0,-24 9 684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3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47 14051 0 0,'-3'-9'904'0'0,"2"1"-328"0"0,4-3-80 0 0,3 4-135 0 0,5 2-193 0 0,4 2-64 0 0,3 0-64 0 0,3 2 0 0 0,1 1-32 0 0,0 1-8 0 0,-2 1-136 0 0,0 0-441 0 0,-6 1-575 0 0,0 1-752 0 0,-5 0-689 0 0,-3 2-399 0 0,-3 2-2049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3809 0 0,'-3'3'944'0'0,"0"-1"0"0"0,0 1 0 0 0,0 0 0 0 0,0 0 0 0 0,1 0 0 0 0,-1 0-1 0 0,1 0 1 0 0,0 0 0 0 0,0 1 0 0 0,-3 6 0 0 0,-12 38 2430 0 0,17-47-3331 0 0,0 0-1 0 0,0 0 1 0 0,0 0-1 0 0,0 0 0 0 0,1 1 1 0 0,-1-1-1 0 0,0 0 1 0 0,0 0-1 0 0,1 0 0 0 0,-1 0 1 0 0,1 0-1 0 0,-1 0 1 0 0,1 0-1 0 0,0 0 1 0 0,-1 0-1 0 0,1 0 0 0 0,0 0 1 0 0,0 0-1 0 0,0 0 1 0 0,-1 0-1 0 0,1-1 0 0 0,0 1 1 0 0,0 0-1 0 0,0-1 1 0 0,0 1-1 0 0,0-1 0 0 0,0 1 1 0 0,0-1-1 0 0,3 1 1 0 0,41 13-389 0 0,-30-11 224 0 0,31 6-1700 0 0,-14-6-4441 0 0,-30-3 5524 0 0,10 2-5111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4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0 197 6921 0 0,'1'-2'190'0'0,"0"0"0"0"0,0 0 0 0 0,0 0 0 0 0,1 0 0 0 0,-1 0 0 0 0,0 0 0 0 0,1 0 0 0 0,-1 0 0 0 0,1 1 0 0 0,-1-1 0 0 0,1 1 0 0 0,0-1 0 0 0,0 1 0 0 0,0-1 0 0 0,3-1 0 0 0,36-18 269 0 0,-28 16-86 0 0,-11 3-234 0 0,1 1 0 0 0,0 0 0 0 0,-1-1-1 0 0,1 1 1 0 0,0 0 0 0 0,0 1 0 0 0,0-1 0 0 0,0 0 0 0 0,0 1 0 0 0,0 0 0 0 0,0 0-1 0 0,6 0 1 0 0,-8 0-7 0 0,0 1 0 0 0,0 0-1 0 0,0-1 1 0 0,0 1-1 0 0,0 0 1 0 0,0 0 0 0 0,0 0-1 0 0,0 0 1 0 0,0-1 0 0 0,-1 1-1 0 0,1 0 1 0 0,0 0 0 0 0,-1 1-1 0 0,1-1 1 0 0,0 0-1 0 0,-1 0 1 0 0,1 0 0 0 0,-1 0-1 0 0,0 0 1 0 0,1 1 0 0 0,-1-1-1 0 0,0 0 1 0 0,0 0 0 0 0,0 1-1 0 0,0-1 1 0 0,0 0-1 0 0,0 0 1 0 0,0 1 0 0 0,0-1-1 0 0,0 0 1 0 0,-1 0 0 0 0,0 2-1 0 0,1 0 3 0 0,-2 12 359 0 0,1 0 0 0 0,0 0 0 0 0,2 1 0 0 0,2 25 0 0 0,-2-36-496 0 0,0-1 0 0 0,0 1 0 0 0,1-1 0 0 0,0 1 0 0 0,0-1 0 0 0,0 0 1 0 0,0 0-1 0 0,0 0 0 0 0,1 0 0 0 0,0 0 0 0 0,0 0 0 0 0,0-1 0 0 0,0 0 0 0 0,1 1 0 0 0,-1-1 1 0 0,1 0-1 0 0,0-1 0 0 0,-1 1 0 0 0,1-1 0 0 0,5 3 0 0 0,-8-4-9 0 0,1-1 0 0 0,-1 1 1 0 0,1 0-1 0 0,-1 0 0 0 0,1-1 0 0 0,-1 1 0 0 0,1-1 0 0 0,-1 0 0 0 0,1 1 0 0 0,-1-1 1 0 0,1 0-1 0 0,0 0 0 0 0,-1 0 0 0 0,1 0 0 0 0,0 0 0 0 0,-1 0 0 0 0,1-1 1 0 0,-1 1-1 0 0,1 0 0 0 0,-1-1 0 0 0,1 1 0 0 0,-1-1 0 0 0,3-1 0 0 0,-2 0 13 0 0,0 1-1 0 0,0-1 0 0 0,-1 0 0 0 0,1 0 0 0 0,-1 0 1 0 0,1 0-1 0 0,-1 0 0 0 0,0 0 0 0 0,0 0 0 0 0,0-1 1 0 0,0 1-1 0 0,0 0 0 0 0,1-5 0 0 0,0-3-255 0 0,0 1-1 0 0,-1-1 1 0 0,0 0 0 0 0,-1 0-1 0 0,0 1 1 0 0,-3-17-1 0 0,1 14-1410 0 0,-1 0-1 0 0,0 1 1 0 0,-9-22-1 0 0,10 28 1027 0 0,0 1 0 0 0,-1-1-1 0 0,0 1 1 0 0,1-1 0 0 0,-2 1 0 0 0,1 0-1 0 0,0 0 1 0 0,-1 0 0 0 0,0 0-1 0 0,0 1 1 0 0,-6-5 0 0 0,10 8 814 0 0,-1 0 1 0 0,1 0 0 0 0,-1-1-1 0 0,0 1 1 0 0,1 0 0 0 0,-1-1 0 0 0,1 1-1 0 0,-1 0 1 0 0,1-1 0 0 0,-1 1-1 0 0,1-1 1 0 0,-1 1 0 0 0,1-1 0 0 0,-1 1-1 0 0,1-1 1 0 0,0 1 0 0 0,-1-1-1 0 0,1 1 1 0 0,0-1 0 0 0,-1 0-1 0 0,1 1 1 0 0,0-1 0 0 0,0 1 0 0 0,0-1-1 0 0,-1 0 1 0 0,1 1 0 0 0,0-1-1 0 0,0 0 1 0 0,0 1 0 0 0,0-1-1 0 0,0 0 1 0 0,0 1 0 0 0,0-1 0 0 0,1 0-1 0 0,-1 1 1 0 0,0-1 0 0 0,0 1-1 0 0,0-1 1 0 0,1 0 0 0 0,-1 1 0 0 0,0-1-1 0 0,1 1 1 0 0,-1-1 0 0 0,1 0-1 0 0,1-5 147 0 0,1 0 0 0 0,0 0 0 0 0,0 0-1 0 0,1 0 1 0 0,0 1 0 0 0,0 0 0 0 0,0-1-1 0 0,9-7 1 0 0,-11 11-312 0 0,1-1-1 0 0,0 0 0 0 0,0 1 1 0 0,1-1-1 0 0,-1 1 0 0 0,0 0 1 0 0,1 0-1 0 0,0 0 0 0 0,-1 0 1 0 0,1 1-1 0 0,0-1 1 0 0,0 1-1 0 0,0 0 0 0 0,0 1 1 0 0,5-2-1 0 0,-7 2-151 0 0,-1 0 0 0 0,0 1 0 0 0,1-1-1 0 0,-1 0 1 0 0,0 0 0 0 0,0 1 0 0 0,1-1 0 0 0,-1 1 0 0 0,0-1 0 0 0,0 1-1 0 0,0-1 1 0 0,0 1 0 0 0,1 0 0 0 0,-1 0 0 0 0,0-1 0 0 0,0 1 0 0 0,-1 0-1 0 0,1 0 1 0 0,0 0 0 0 0,0 0 0 0 0,0 0 0 0 0,-1 0 0 0 0,1 0 0 0 0,0 1 0 0 0,-1-1-1 0 0,1 0 1 0 0,-1 0 0 0 0,1 0 0 0 0,-1 1 0 0 0,0-1 0 0 0,1 0 0 0 0,-1 1-1 0 0,0-1 1 0 0,0 0 0 0 0,0 0 0 0 0,0 1 0 0 0,0-1 0 0 0,0 0 0 0 0,-1 1-1 0 0,1-1 1 0 0,0 0 0 0 0,0 0 0 0 0,-2 2 0 0 0,1 3-399 0 0,-1 0-1 0 0,1 0 1 0 0,-1 0-1 0 0,-1-1 1 0 0,1 1 0 0 0,-1-1-1 0 0,-7 10 1 0 0,-1-1 1275 0 0,3 4 5262 0 0,8-17-5823 0 0,0-1 0 0 0,0 0 0 0 0,0 1 0 0 0,0-1 0 0 0,0 1 0 0 0,0-1 0 0 0,0 0 0 0 0,0 1 0 0 0,0-1 0 0 0,0 0 0 0 0,1 1 0 0 0,-1-1 0 0 0,0 0 0 0 0,0 1 0 0 0,0-1 0 0 0,1 0 0 0 0,-1 1 0 0 0,0-1 0 0 0,0 0 0 0 0,1 1 0 0 0,-1-1 0 0 0,0 0 0 0 0,0 0 0 0 0,1 1 0 0 0,-1-1 0 0 0,0 0 0 0 0,1 0 0 0 0,0 1 0 0 0,22 1 452 0 0,14-6-1006 0 0,-14-2-3681 0 0,-23 6 3947 0 0,1-1 0 0 0,-1 1 0 0 0,0 0 0 0 0,1 0 0 0 0,-1-1 1 0 0,1 1-1 0 0,-1 0 0 0 0,0-1 0 0 0,0 1 0 0 0,1 0 0 0 0,-1-1 0 0 0,0 1 0 0 0,0 0 0 0 0,1-1 0 0 0,-1 1 0 0 0,0-1 0 0 0,0 1 0 0 0,0 0 1 0 0,0-1-1 0 0,0 1 0 0 0,0-1 0 0 0,1 1 0 0 0,-1-1 0 0 0,0 1 0 0 0,0 0 0 0 0,0-1 0 0 0,0 1 0 0 0,-1-1 0 0 0,1 1 0 0 0,0-1 1 0 0,0 1-1 0 0,0-1 0 0 0,0 1 0 0 0,0 0 0 0 0,0-1 0 0 0,-1 1 0 0 0,1-1 0 0 0,0 1 0 0 0,-1-1 0 0 0,0-4-1092 0 0,5-4-2652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4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7370 0 0,'-5'0'3208'0'0,"3"2"-1351"0"0,-1 3-345 0 0,2 5-264 0 0,2 6-384 0 0,1 3-415 0 0,-1 5-257 0 0,1 0-64 0 0,0 2-24 0 0,1-1-80 0 0,0 0-152 0 0,0 1-521 0 0,0-4-679 0 0,0 1-872 0 0,-1-2-849 0 0,-1-3 80 0 0,-1-1-1720 0 0</inkml:trace>
  <inkml:trace contextRef="#ctx0" brushRef="#br0" timeOffset="1">16 414 5561 0 0,'1'14'1680'0'0,"1"-1"-1"0"0,0 0 1 0 0,1 1 0 0 0,0-1-1 0 0,9 21 1 0 0,-11-31-1520 0 0,0 0 0 0 0,1 1 0 0 0,0-2 0 0 0,0 1 0 0 0,-1 0 1 0 0,2 0-1 0 0,-1-1 0 0 0,0 1 0 0 0,0-1 0 0 0,1 1 0 0 0,-1-1 0 0 0,5 3 0 0 0,-5-4-128 0 0,0 0-1 0 0,0-1 0 0 0,0 1 0 0 0,0-1 0 0 0,0 1 0 0 0,0-1 0 0 0,0 0 0 0 0,0 0 0 0 0,0 0 0 0 0,0 0 0 0 0,0 0 1 0 0,0 0-1 0 0,0 0 0 0 0,0-1 0 0 0,0 1 0 0 0,0-1 0 0 0,0 1 0 0 0,0-1 0 0 0,0 0 0 0 0,-1 0 0 0 0,1 0 0 0 0,0 0 1 0 0,1-1-1 0 0,0 0-1 0 0,-1 1 0 0 0,1-1 1 0 0,-1 0-1 0 0,1 0 1 0 0,-1 0-1 0 0,0-1 0 0 0,0 1 1 0 0,0 0-1 0 0,-1-1 1 0 0,1 1-1 0 0,0-1 0 0 0,-1 0 1 0 0,0 0-1 0 0,1 0 1 0 0,-1 1-1 0 0,0-1 0 0 0,-1 0 1 0 0,1 0-1 0 0,0 0 0 0 0,-1 0 1 0 0,0 0-1 0 0,1-1 1 0 0,-1 1-1 0 0,0 0 0 0 0,-1 0 1 0 0,1 0-1 0 0,-1 0 1 0 0,1 0-1 0 0,-1 0 0 0 0,0 0 1 0 0,0 0-1 0 0,0 0 1 0 0,0 1-1 0 0,-1-1 0 0 0,1 0 1 0 0,-1 1-1 0 0,0-1 1 0 0,0 1-1 0 0,0-1 0 0 0,0 1 1 0 0,0 0-1 0 0,0 0 1 0 0,0 0-1 0 0,-1 0 0 0 0,1 0 1 0 0,-1 0-1 0 0,0 1 1 0 0,1-1-1 0 0,-1 1 0 0 0,0 0 1 0 0,0 0-1 0 0,0 0 0 0 0,0 0 1 0 0,0 0-1 0 0,0 1 1 0 0,0-1-1 0 0,0 1 0 0 0,0 0 1 0 0,0 0-1 0 0,0 0 1 0 0,-5 1-1 0 0,5 0-35 0 0,0 0-1 0 0,0 0 1 0 0,0 0-1 0 0,1 0 1 0 0,-1 0-1 0 0,0 1 1 0 0,1-1-1 0 0,-1 1 1 0 0,1 0-1 0 0,0 0 1 0 0,-1 0 0 0 0,1 0-1 0 0,0 0 1 0 0,0 1-1 0 0,0-1 1 0 0,1 0-1 0 0,-1 1 1 0 0,1 0-1 0 0,-1-1 1 0 0,1 1-1 0 0,-2 5 1 0 0,0 15-2599 0 0,11 0-3546 0 0,-4-18 2339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5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11138 0 0,'12'0'1263'0'0,"-1"-1"0"0"0,1 0-1 0 0,13-3 1 0 0,-22 4-1245 0 0,-1-1 0 0 0,1 0 1 0 0,0 1-1 0 0,-1-1 0 0 0,1 0 0 0 0,-1 0 0 0 0,1 0 1 0 0,-1-1-1 0 0,0 1 0 0 0,1 0 0 0 0,-1-1 0 0 0,0 0 1 0 0,0 1-1 0 0,0-1 0 0 0,0 0 0 0 0,0 0 0 0 0,-1 0 0 0 0,1 0 1 0 0,2-5-1 0 0,-4 6-24 0 0,1 1 0 0 0,-1-1 0 0 0,0 1 1 0 0,1-1-1 0 0,-1 0 0 0 0,0 1 0 0 0,0-1 0 0 0,0 0 1 0 0,1 1-1 0 0,-1-1 0 0 0,0 0 0 0 0,0 1 0 0 0,0-1 1 0 0,0 0-1 0 0,0 0 0 0 0,0 1 0 0 0,0-1 0 0 0,-1 0 1 0 0,1 1-1 0 0,0-1 0 0 0,0 0 0 0 0,-1 1 0 0 0,1-1 1 0 0,0 1-1 0 0,0-1 0 0 0,-1 0 0 0 0,1 1 0 0 0,-1-1 0 0 0,1 1 1 0 0,-1-1-1 0 0,1 1 0 0 0,-1-1 0 0 0,1 1 0 0 0,-1-1 1 0 0,1 1-1 0 0,-1 0 0 0 0,1-1 0 0 0,-1 1 0 0 0,0 0 1 0 0,1-1-1 0 0,-1 1 0 0 0,0 0 0 0 0,-1-1 0 0 0,1 1-22 0 0,-1 0-1 0 0,0 0 0 0 0,1 0 1 0 0,-1 0-1 0 0,0 0 1 0 0,1 0-1 0 0,-1 0 0 0 0,0 1 1 0 0,1-1-1 0 0,-1 1 0 0 0,1-1 1 0 0,-1 1-1 0 0,1-1 1 0 0,-1 1-1 0 0,1 0 0 0 0,-1 0 1 0 0,-2 1-1 0 0,0 2 60 0 0,0 0 0 0 0,1 0-1 0 0,-1 1 1 0 0,1-1 0 0 0,-1 1 0 0 0,1 0 0 0 0,1 0-1 0 0,-1 0 1 0 0,1 0 0 0 0,-1 0 0 0 0,2 0 0 0 0,-1 1-1 0 0,0-1 1 0 0,1 1 0 0 0,0-1 0 0 0,1 1 0 0 0,-1-1 0 0 0,1 1-1 0 0,0 0 1 0 0,0-1 0 0 0,1 1 0 0 0,0 0 0 0 0,0-1-1 0 0,0 1 1 0 0,0-1 0 0 0,3 6 0 0 0,-1-3-18 0 0,0-1 0 0 0,0 0 0 0 0,1 0 0 0 0,0 0 0 0 0,0 0 1 0 0,0 0-1 0 0,1-1 0 0 0,0 0 0 0 0,1 0 0 0 0,-1 0 0 0 0,1-1 0 0 0,0 0 1 0 0,0 0-1 0 0,1 0 0 0 0,0-1 0 0 0,-1 0 0 0 0,16 6 0 0 0,-15-7-258 0 0,1-1-1 0 0,0 0 1 0 0,0 0-1 0 0,1-1 1 0 0,11 0-1 0 0,11-6-2434 0 0,-29 5 2183 0 0,0-1 0 0 0,0 0 1 0 0,0 0-1 0 0,-1 0 1 0 0,1 0-1 0 0,0 0 1 0 0,-1 0-1 0 0,1-1 1 0 0,0 1-1 0 0,-1-1 0 0 0,0 1 1 0 0,2-3-1 0 0,2-5-3784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5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10138 0 0,'6'8'2225'0'0,"1"0"-1769"0"0,3 0-232 0 0,2-2-24 0 0,-1-5-24 0 0,1-1-64 0 0,1-3-56 0 0,1-2-48 0 0,1-2-16 0 0,-1-3-168 0 0,0 1-536 0 0,-1-3-777 0 0,-1 1-959 0 0,-3 0-209 0 0,-1 3-1704 0 0</inkml:trace>
  <inkml:trace contextRef="#ctx0" brushRef="#br0" timeOffset="1">172 0 11234 0 0,'2'64'4637'0'0,"1"-40"-4370"0"0,9 47 0 0 0,-12-71-310 0 0,1 1-1 0 0,-1-1 1 0 0,0 1 0 0 0,0-1 0 0 0,0 1-1 0 0,0-1 1 0 0,0 1 0 0 0,1-1 0 0 0,-1 1-1 0 0,0-1 1 0 0,0 1 0 0 0,1-1 0 0 0,-1 1-1 0 0,0-1 1 0 0,1 1 0 0 0,-1-1 0 0 0,1 0-1 0 0,-1 1 1 0 0,0-1 0 0 0,1 0 0 0 0,-1 1-1 0 0,1-1 1 0 0,-1 0 0 0 0,1 0 0 0 0,-1 1-1 0 0,1-1 1 0 0,-1 0 0 0 0,1 0 0 0 0,-1 0-1 0 0,1 0 1 0 0,-1 0 0 0 0,1 1 0 0 0,-1-1-1 0 0,1 0 1 0 0,0 0 0 0 0,-1-1 0 0 0,2 1-1 0 0,0-1-54 0 0,0 0 0 0 0,1 0-1 0 0,-1 0 1 0 0,1 0-1 0 0,-1 0 1 0 0,0-1-1 0 0,0 1 1 0 0,4-4 0 0 0,35-39-3110 0 0,-18 8-1745 0 0,-14 17 990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5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6241 0 0,'1'45'6712'0'0,"5"1"-3558"0"0,-1-14-2850 0 0,2 0-1 0 0,12 37 1 0 0,-7-47-2251 0 0,-5-19-1799 0 0,-1-14-1647 0 0,-5 1 1325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6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7682 0 0,'12'-4'574'0'0,"43"-10"947"0"0,-52 14-1304 0 0,1-1 0 0 0,-1 1 0 0 0,0 0-1 0 0,0 0 1 0 0,1 0 0 0 0,-1 0-1 0 0,0 0 1 0 0,0 1 0 0 0,1-1 0 0 0,-1 1-1 0 0,0 0 1 0 0,0 0 0 0 0,0 0-1 0 0,3 2 1 0 0,-5-2-119 0 0,0 0 0 0 0,0 0 1 0 0,0 0-1 0 0,-1 0 0 0 0,1 0 0 0 0,0 0 0 0 0,-1 0 1 0 0,1 0-1 0 0,-1 0 0 0 0,1 0 0 0 0,-1 0 0 0 0,0 0 1 0 0,1 1-1 0 0,-1-1 0 0 0,0 0 0 0 0,0 0 0 0 0,0 0 0 0 0,0 1 1 0 0,0-1-1 0 0,0 0 0 0 0,0 0 0 0 0,0 0 0 0 0,-1 1 1 0 0,1-1-1 0 0,0 0 0 0 0,-1 0 0 0 0,1 0 0 0 0,-1 0 1 0 0,0 2-1 0 0,-21 40 375 0 0,14-30-163 0 0,7-10-222 0 0,-1 1 1 0 0,0 0 0 0 0,1-1-1 0 0,-1 1 1 0 0,1 0-1 0 0,0 0 1 0 0,1 0-1 0 0,-1-1 1 0 0,0 1-1 0 0,1 0 1 0 0,0 0-1 0 0,0 0 1 0 0,0 0-1 0 0,1 0 1 0 0,-1 0-1 0 0,1 0 1 0 0,2 5-1 0 0,-2-6-43 0 0,0-1 0 0 0,1 0 0 0 0,-1 0-1 0 0,1 0 1 0 0,0 0 0 0 0,-1 0 0 0 0,1 0-1 0 0,0 0 1 0 0,0 0 0 0 0,0-1 0 0 0,1 1 0 0 0,-1-1-1 0 0,0 0 1 0 0,0 1 0 0 0,1-1 0 0 0,-1 0-1 0 0,1 0 1 0 0,-1-1 0 0 0,1 1 0 0 0,-1 0-1 0 0,1-1 1 0 0,0 0 0 0 0,-1 1 0 0 0,1-1-1 0 0,0 0 1 0 0,4-1 0 0 0,2 0-262 0 0,0 1 0 0 0,-1-2-1 0 0,1 1 1 0 0,-1-1 0 0 0,0-1 0 0 0,10-3 0 0 0,4-4-3702 0 0,-1-1-4357 0 0,-16 10 4152 0 0</inkml:trace>
  <inkml:trace contextRef="#ctx0" brushRef="#br0" timeOffset="1">223 212 5249 0 0,'-10'44'9361'0'0,"7"1"-4271"0"0,3-29-4271 0 0,-1-1 1 0 0,-4 24-1 0 0,3-34-814 0 0,1 1 0 0 0,-1-1 0 0 0,0 0 0 0 0,0 0 0 0 0,0 0 1 0 0,-1 0-1 0 0,0 0 0 0 0,0-1 0 0 0,0 1 0 0 0,0-1 0 0 0,-5 5 0 0 0,11-11-32 0 0,1 0 1 0 0,0 0-1 0 0,-1 1 0 0 0,1 0 0 0 0,0 0 0 0 0,0 0 0 0 0,0 0 0 0 0,6 0 0 0 0,0 0-13 0 0,41-8-217 0 0,30-5-2818 0 0,-29-1-4334 0 0,-28 6 310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6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11610 0 0,'-1'6'305'0'0,"0"-1"0"0"0,0 1 0 0 0,0 0 0 0 0,1-1 0 0 0,0 1-1 0 0,0 0 1 0 0,0-1 0 0 0,1 1 0 0 0,0 0 0 0 0,0-1 0 0 0,0 1-1 0 0,1-1 1 0 0,0 1 0 0 0,4 8 0 0 0,-1-5-106 0 0,-1-1 1 0 0,1 0-1 0 0,0-1 0 0 0,1 1 1 0 0,0-1-1 0 0,0 0 0 0 0,1 0 1 0 0,-1-1-1 0 0,9 6 1 0 0,-10-8-158 0 0,-1-1 1 0 0,1 0 0 0 0,0 0-1 0 0,0 0 1 0 0,0 0 0 0 0,1-1-1 0 0,-1 0 1 0 0,1 0 0 0 0,-1-1-1 0 0,1 1 1 0 0,0-1-1 0 0,-1-1 1 0 0,1 1 0 0 0,7-1-1 0 0,-9 0-18 0 0,0-1-1 0 0,0 0 0 0 0,0 0 1 0 0,0 0-1 0 0,0-1 0 0 0,0 1 0 0 0,-1-1 1 0 0,1 0-1 0 0,0 0 0 0 0,-1 0 0 0 0,1 0 1 0 0,-1-1-1 0 0,0 1 0 0 0,0-1 0 0 0,0 0 1 0 0,0 0-1 0 0,-1 0 0 0 0,1-1 0 0 0,-1 1 1 0 0,1-1-1 0 0,2-5 0 0 0,-4 6-190 0 0,1 1 1 0 0,-1-1-1 0 0,0 1 0 0 0,0 0 1 0 0,0-1-1 0 0,-1 0 0 0 0,1 1 1 0 0,0-1-1 0 0,-1 1 0 0 0,0-1 0 0 0,1 0 1 0 0,-1 0-1 0 0,0 1 0 0 0,-1-1 1 0 0,1 0-1 0 0,0 1 0 0 0,-1-1 1 0 0,1 1-1 0 0,-1-1 0 0 0,-1-3 0 0 0,0 2-362 0 0,-1 1-1 0 0,1-1 0 0 0,0 1 1 0 0,-1 0-1 0 0,0 0 0 0 0,0 0 0 0 0,0 0 1 0 0,0 0-1 0 0,0 0 0 0 0,0 1 1 0 0,-1 0-1 0 0,-4-3 0 0 0,1 1-261 0 0,-1 1 0 0 0,1 0-1 0 0,-1 0 1 0 0,0 0 0 0 0,0 1 0 0 0,0 1 0 0 0,-13-2-1 0 0,15 2 877 0 0,1 1-1 0 0,0 0 1 0 0,0 1-1 0 0,0-1 0 0 0,-1 1 1 0 0,-8 2-1 0 0,12-2 181 0 0,1 0-1 0 0,-1-1 1 0 0,0 1 0 0 0,0 0-1 0 0,1 0 1 0 0,-1 0 0 0 0,1 1-1 0 0,-1-1 1 0 0,1 0 0 0 0,-1 1-1 0 0,1-1 1 0 0,0 1 0 0 0,-1-1-1 0 0,1 1 1 0 0,0-1 0 0 0,0 1-1 0 0,0 0 1 0 0,1 0 0 0 0,-1-1-1 0 0,0 1 1 0 0,1 0 0 0 0,-1 0-1 0 0,1 0 1 0 0,-1 0 0 0 0,1 0-1 0 0,0 3 1 0 0,0-4-96 0 0,0 0 0 0 0,0 0 0 0 0,0 1-1 0 0,1-1 1 0 0,-1 0 0 0 0,0 0 0 0 0,1 0 0 0 0,-1 0-1 0 0,0 0 1 0 0,1 0 0 0 0,0 0 0 0 0,-1 0 0 0 0,1 0-1 0 0,0 0 1 0 0,-1 0 0 0 0,1 0 0 0 0,0 0 0 0 0,0 0 0 0 0,0 0-1 0 0,0-1 1 0 0,-1 1 0 0 0,1 0 0 0 0,0-1 0 0 0,0 1-1 0 0,1-1 1 0 0,-1 1 0 0 0,0-1 0 0 0,0 1 0 0 0,0-1-1 0 0,0 0 1 0 0,0 1 0 0 0,0-1 0 0 0,1 0 0 0 0,-1 0 0 0 0,0 0-1 0 0,0 0 1 0 0,0 0 0 0 0,1 0 0 0 0,-1-1 0 0 0,0 1-1 0 0,0 0 1 0 0,0 0 0 0 0,2-1 0 0 0,106-29-2533 0 0,-38 4-7524 0 0,-52 18 5884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7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9834 0 0,'-7'48'4015'0'0,"5"-36"-3663"0"0,0 0 1 0 0,1 0-1 0 0,0 0 1 0 0,0 0-1 0 0,3 15 0 0 0,-2-27-359 0 0,0 0-1 0 0,0 0 0 0 0,0 1 1 0 0,0-1-1 0 0,0 0 0 0 0,0 0 1 0 0,0 1-1 0 0,0-1 0 0 0,0 0 1 0 0,0 1-1 0 0,0-1 0 0 0,0 0 1 0 0,0 0-1 0 0,1 0 0 0 0,-1 1 1 0 0,0-1-1 0 0,0 0 0 0 0,0 0 0 0 0,0 0 1 0 0,1 1-1 0 0,-1-1 0 0 0,0 0 1 0 0,0 0-1 0 0,1 0 0 0 0,-1 0 1 0 0,0 1-1 0 0,0-1 0 0 0,0 0 1 0 0,1 0-1 0 0,-1 0 0 0 0,0 0 1 0 0,1 0-1 0 0,-1 0 0 0 0,0 0 1 0 0,0 0-1 0 0,1 0 0 0 0,11-6-413 0 0,16-19-304 0 0,-22 18 666 0 0,4-1 31 0 0,0-1 0 0 0,1 1 0 0 0,13-7 0 0 0,-20 12-236 0 0,1 0 0 0 0,0 1-1 0 0,0 0 1 0 0,0 0 0 0 0,0 0-1 0 0,0 1 1 0 0,0 0-1 0 0,0 0 1 0 0,0 0 0 0 0,10 0-1 0 0,-15 1 171 0 0,0 0 0 0 0,-1 0 0 0 0,1 0-1 0 0,0 0 1 0 0,0 0 0 0 0,0 0-1 0 0,0 1 1 0 0,-1-1 0 0 0,1 0 0 0 0,0 0-1 0 0,0 0 1 0 0,0 0 0 0 0,0 1 0 0 0,0-1-1 0 0,0 0 1 0 0,-1 0 0 0 0,1 0-1 0 0,0 1 1 0 0,0-1 0 0 0,0 0 0 0 0,0 0-1 0 0,0 0 1 0 0,0 1 0 0 0,0-1-1 0 0,0 0 1 0 0,0 0 0 0 0,0 1 0 0 0,0-1-1 0 0,0 0 1 0 0,0 0 0 0 0,0 0-1 0 0,0 1 1 0 0,0-1 0 0 0,0 0 0 0 0,0 0-1 0 0,0 0 1 0 0,1 1 0 0 0,-1-1-1 0 0,0 0 1 0 0,0 0 0 0 0,0 0 0 0 0,0 1-1 0 0,0-1 1 0 0,1 0 0 0 0,-1 0 0 0 0,0 0-1 0 0,0 0 1 0 0,0 0 0 0 0,0 1-1 0 0,1-1 1 0 0,-1 0 0 0 0,0 0 0 0 0,0 0-1 0 0,0 0 1 0 0,1 0 0 0 0,-1 0-1 0 0,0 0 1 0 0,0 0 0 0 0,0 0 0 0 0,1 0-1 0 0,-1 0 1 0 0,0 0 0 0 0,0 0-1 0 0,0 0 1 0 0,1 0 0 0 0,-1 0 0 0 0,0 0-1 0 0,1 0 1 0 0,-8 6-3431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7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48 8618 0 0,'0'1'155'0'0,"-1"-1"0"0"0,1 0 0 0 0,0 1 0 0 0,-1 0 1 0 0,1-1-1 0 0,0 1 0 0 0,0-1 0 0 0,-1 1 0 0 0,1-1 0 0 0,0 1 0 0 0,0-1 1 0 0,0 1-1 0 0,0 0 0 0 0,0-1 0 0 0,0 1 0 0 0,0-1 0 0 0,0 1 0 0 0,0 0 1 0 0,0-1-1 0 0,0 1 0 0 0,0-1 0 0 0,0 1 0 0 0,0 0 0 0 0,0-1 0 0 0,1 1 1 0 0,-1-1-1 0 0,0 1 0 0 0,1-1 0 0 0,0 2 0 0 0,-1-2-63 0 0,1 0 0 0 0,0 0 0 0 0,0 1 0 0 0,0-1 1 0 0,0 0-1 0 0,0 0 0 0 0,0 0 0 0 0,0-1 0 0 0,0 1 0 0 0,0 0 0 0 0,0 0 0 0 0,0 0 0 0 0,0-1 0 0 0,0 1 0 0 0,0 0 0 0 0,0-1 1 0 0,37-20 99 0 0,-19 9-155 0 0,-15 9-73 0 0,1 1 1 0 0,-1-1-1 0 0,0 1 1 0 0,0-1-1 0 0,0-1 1 0 0,0 1 0 0 0,6-8-1 0 0,-39 17-1179 0 0,26-5 1374 0 0,-1 1-1 0 0,1 0 1 0 0,0 0 0 0 0,0 0-1 0 0,-1 0 1 0 0,2 0-1 0 0,-1 1 1 0 0,0-1-1 0 0,0 1 1 0 0,1 0 0 0 0,-1 0-1 0 0,1 0 1 0 0,0 0-1 0 0,0 0 1 0 0,0 1-1 0 0,1-1 1 0 0,-1 1 0 0 0,1-1-1 0 0,-1 1 1 0 0,1-1-1 0 0,0 1 1 0 0,1 0 0 0 0,-1 0-1 0 0,1-1 1 0 0,-1 1-1 0 0,1 0 1 0 0,0 0-1 0 0,1-1 1 0 0,0 7 0 0 0,0-6-156 0 0,-1-1 0 0 0,1 0 0 0 0,0 0 0 0 0,0 0 0 0 0,0 0 0 0 0,1 1 0 0 0,-1-2 0 0 0,1 1 0 0 0,0 0 0 0 0,0 0 0 0 0,0 0 0 0 0,0-1 0 0 0,0 1 0 0 0,0-1 0 0 0,1 0 0 0 0,-1 1 0 0 0,1-1 0 0 0,0 0 0 0 0,-1-1 0 0 0,1 1 0 0 0,0 0 0 0 0,0-1 0 0 0,0 1 0 0 0,0-1 0 0 0,1 0 0 0 0,-1 0 0 0 0,0-1 0 0 0,0 1 0 0 0,1 0 0 0 0,-1-1 0 0 0,0 0 0 0 0,1 0 0 0 0,5 0 0 0 0,1-1-262 0 0,0-1 0 0 0,-1 1-1 0 0,1-2 1 0 0,0 1 0 0 0,-1-1 0 0 0,1-1 0 0 0,10-5 0 0 0,-15 7-265 0 0,0-1 0 0 0,-1 0 1 0 0,0 0-1 0 0,1-1 1 0 0,-1 1-1 0 0,4-6 1 0 0,-5 5-277 0 0,0 1 1 0 0,-1-1 0 0 0,0 1 0 0 0,1-1 0 0 0,-2 0 0 0 0,1 0-1 0 0,0 0 1 0 0,1-7 0 0 0,3-10-3258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12931 0 0,'-7'6'589'0'0,"1"0"0"0"0,-1 0 0 0 0,1 0 0 0 0,0 1 0 0 0,1 0 1 0 0,-1 0-1 0 0,1 0 0 0 0,1 1 0 0 0,-5 9 0 0 0,7-14-578 0 0,1-1-1 0 0,0 1 1 0 0,0 0-1 0 0,0 0 1 0 0,0 0 0 0 0,0 0-1 0 0,1 0 1 0 0,-1 0-1 0 0,1 0 1 0 0,0 0-1 0 0,0 0 1 0 0,0 0-1 0 0,0 0 1 0 0,1 0-1 0 0,-1 0 1 0 0,1 0 0 0 0,0 0-1 0 0,-1 0 1 0 0,1 0-1 0 0,1 0 1 0 0,-1 0-1 0 0,0 0 1 0 0,1-1-1 0 0,-1 1 1 0 0,1-1 0 0 0,0 1-1 0 0,0-1 1 0 0,0 0-1 0 0,4 4 1 0 0,-5-5-31 0 0,1 0 0 0 0,-1 0 0 0 0,0 0 0 0 0,1 0 0 0 0,-1 0 0 0 0,1 0 0 0 0,-1-1 0 0 0,1 1 0 0 0,0-1 0 0 0,-1 1 0 0 0,1-1-1 0 0,-1 1 1 0 0,1-1 0 0 0,0 0 0 0 0,-1 0 0 0 0,1 0 0 0 0,0 0 0 0 0,-1 0 0 0 0,1 0 0 0 0,0-1 0 0 0,-1 1 0 0 0,1 0 0 0 0,2-1 0 0 0,-2-1-98 0 0,1 1-1 0 0,0-1 1 0 0,0 1-1 0 0,-1-1 0 0 0,1 0 1 0 0,-1 0-1 0 0,0 0 1 0 0,1 0-1 0 0,-1 0 1 0 0,0-1-1 0 0,0 1 0 0 0,2-4 1 0 0,-2 4-67 0 0,-1-1 0 0 0,1 1 0 0 0,-1-1 0 0 0,1 1 0 0 0,-1-1 0 0 0,0 1 0 0 0,0-1 0 0 0,0 0 0 0 0,0 0 0 0 0,0 1 0 0 0,-1-1 0 0 0,1 0 0 0 0,-1 0 0 0 0,0 0 0 0 0,0 0 0 0 0,0 0 0 0 0,0 0 0 0 0,0 1 0 0 0,-1-1 1 0 0,0 0-1 0 0,1 0 0 0 0,-1 0 0 0 0,0 0 0 0 0,0 1 0 0 0,0-1 0 0 0,-1 1 0 0 0,1-1 0 0 0,-1 1 0 0 0,-2-4 0 0 0,2 4 11 0 0,-1 0 0 0 0,0 0 1 0 0,0 0-1 0 0,0 0 0 0 0,-1 1 1 0 0,1-1-1 0 0,0 1 0 0 0,0 0 1 0 0,-1 0-1 0 0,1 0 0 0 0,-1 1 1 0 0,1-1-1 0 0,-1 1 0 0 0,1-1 1 0 0,-1 1-1 0 0,0 1 0 0 0,-4-1 1 0 0,1 1 298 0 0,0 1 0 0 0,0-1-1 0 0,0 1 1 0 0,0 0 0 0 0,1 1 0 0 0,-1 0 0 0 0,0 0 0 0 0,-10 7 0 0 0,12-7 149 0 0,1 0 0 0 0,0 0 0 0 0,0 1 0 0 0,0-1 1 0 0,0 1-1 0 0,0 0 0 0 0,1 0 0 0 0,0 0 0 0 0,0 1 0 0 0,0-1 1 0 0,-4 9-1 0 0,6-10-128 0 0,0 0 1 0 0,0-1-1 0 0,1 1 1 0 0,-1 0-1 0 0,1 0 1 0 0,-1 0-1 0 0,1-1 1 0 0,0 1 0 0 0,0 0-1 0 0,0 0 1 0 0,1 0-1 0 0,-1-1 1 0 0,1 1-1 0 0,-1 0 1 0 0,1 0-1 0 0,0-1 1 0 0,0 1-1 0 0,0 0 1 0 0,1-1 0 0 0,-1 1-1 0 0,0-1 1 0 0,4 4-1 0 0,-3-4-43 0 0,0 1-1 0 0,0-1 1 0 0,1 0-1 0 0,-1 1 1 0 0,1-1-1 0 0,-1 0 1 0 0,1-1-1 0 0,0 1 1 0 0,0 0-1 0 0,0-1 1 0 0,0 0-1 0 0,0 0 1 0 0,0 1-1 0 0,0-2 1 0 0,1 1-1 0 0,-1 0 1 0 0,0-1 0 0 0,0 1-1 0 0,1-1 1 0 0,-1 0-1 0 0,0 0 1 0 0,1-1-1 0 0,5 0 1 0 0,7-3-203 0 0,0 0 1 0 0,0 0-1 0 0,25-13 0 0 0,-4 3-443 0 0,-23 9-331 0 0,14-4-2099 0 0,-10 4-5414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5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8322 0 0,'1'-5'2240'0'0,"1"-2"-791"0"0,1-2-129 0 0,1-1-184 0 0,2 2-312 0 0,1 0-328 0 0,4 2-216 0 0,2 2-152 0 0,2 3-96 0 0,1 1-88 0 0,0 5-200 0 0,0 0-176 0 0,-2 2-472 0 0,-2 1-624 0 0,-2 1-409 0 0,-5 0-655 0 0,-14-6-89 0 0,9 7-1464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8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11346 0 0,'1'15'1704'0'0,"-2"-7"-1046"0"0,1-1 1 0 0,0 0-1 0 0,1 0 0 0 0,-1 1 0 0 0,2-1 0 0 0,-1 0 1 0 0,1 0-1 0 0,0 0 0 0 0,0 0 0 0 0,1 0 0 0 0,3 6 0 0 0,-1-55-7266 0 0,-4 34 6472 0 0,0 0-1 0 0,0 0 0 0 0,1-1 1 0 0,1 1-1 0 0,-1 1 0 0 0,1-1 0 0 0,5-9 1 0 0,-8 16 207 0 0,1-1 1 0 0,-1 1 0 0 0,1 0-1 0 0,0-1 1 0 0,-1 1 0 0 0,1 0-1 0 0,0 0 1 0 0,0-1 0 0 0,0 1-1 0 0,0 0 1 0 0,0 0 0 0 0,0 0-1 0 0,0 0 1 0 0,0 0 0 0 0,1 1-1 0 0,-1-1 1 0 0,0 0 0 0 0,0 0-1 0 0,1 1 1 0 0,-1-1 0 0 0,0 1-1 0 0,1-1 1 0 0,-1 1 0 0 0,1 0-1 0 0,-1-1 1 0 0,1 1 0 0 0,-1 0-1 0 0,1 0 1 0 0,-1 0 0 0 0,1 0-1 0 0,-1 0 1 0 0,1 1 0 0 0,-1-1-1 0 0,0 0 1 0 0,1 1 0 0 0,-1-1-1 0 0,1 1 1 0 0,-1-1 0 0 0,0 1-1 0 0,1 0 1 0 0,-1-1 0 0 0,0 1-1 0 0,0 0 1 0 0,0 0 0 0 0,1 0-1 0 0,-1 0 1 0 0,0 0 0 0 0,1 2-1 0 0,-1-2 58 0 0,1 0-1 0 0,-1 0 0 0 0,0 1 1 0 0,0-1-1 0 0,0 1 0 0 0,0-1 1 0 0,0 1-1 0 0,0-1 0 0 0,-1 1 1 0 0,1-1-1 0 0,0 1 0 0 0,-1 0 1 0 0,1-1-1 0 0,-1 1 0 0 0,0 0 1 0 0,1 0-1 0 0,-1-1 0 0 0,0 1 1 0 0,0 0-1 0 0,0 0 0 0 0,-1 2 1 0 0,1-1-43 0 0,-1 1 1 0 0,0-1-1 0 0,0 0 1 0 0,-1 0 0 0 0,1 0-1 0 0,-1 0 1 0 0,0 0 0 0 0,1 0-1 0 0,-1 0 1 0 0,-5 5 0 0 0,5-5-69 0 0,-1 0 0 0 0,0 0 0 0 0,0 0 0 0 0,0-1 0 0 0,0 1 0 0 0,0-1 0 0 0,-1 0 0 0 0,1 0 0 0 0,-1 0 0 0 0,0 0 0 0 0,1 0 0 0 0,-1-1 0 0 0,0 0 0 0 0,0 0 0 0 0,0 0 0 0 0,0 0 0 0 0,0 0 0 0 0,0-1 0 0 0,-6 0 0 0 0,9 0-33 0 0,0 0-1 0 0,0 0 1 0 0,0 0 0 0 0,1-1-1 0 0,-1 1 1 0 0,0 0 0 0 0,0-1-1 0 0,0 1 1 0 0,1 0 0 0 0,-1-1-1 0 0,0 1 1 0 0,1-1 0 0 0,-1 1-1 0 0,0-1 1 0 0,1 0 0 0 0,-1 1-1 0 0,1-1 1 0 0,-1 0 0 0 0,1 1-1 0 0,-1-1 1 0 0,1 0 0 0 0,-1 1-1 0 0,1-1 1 0 0,0 0 0 0 0,-1 0-1 0 0,1 0 1 0 0,0 1 0 0 0,0-1-1 0 0,-1 0 1 0 0,1 0 0 0 0,0 0-1 0 0,0 0 1 0 0,0 0 0 0 0,0 1-1 0 0,0-1 1 0 0,0 0 0 0 0,1 0-1 0 0,-1 0 1 0 0,0 0 0 0 0,0 1-1 0 0,0-1 1 0 0,1 0 0 0 0,-1 0-1 0 0,1 0 1 0 0,-1 1 0 0 0,0-1-1 0 0,1 0 1 0 0,-1 1 0 0 0,1-1-1 0 0,0-1 1 0 0,2-2-198 0 0,0 0 0 0 0,0 1 0 0 0,0-1-1 0 0,0 0 1 0 0,0 1 0 0 0,1-1 0 0 0,6-4 0 0 0,-2 4-1206 0 0,-1 0 1 0 0,2 0-1 0 0,-1 0 0 0 0,0 1 0 0 0,1 0 1 0 0,0 1-1 0 0,-1 0 0 0 0,1 0 1 0 0,16 0-1 0 0,-7 3-1690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8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11522 0 0,'10'0'4577'0'0,"-2"1"-1376"0"0,0 2-912 0 0,-5 0-649 0 0,-2 1-552 0 0,-2 3-432 0 0,-1 0-224 0 0,-1 1-192 0 0,-2-1-200 0 0,1 0-296 0 0,-1-2-440 0 0,0-4-760 0 0,0-3-881 0 0,2-3-1087 0 0,-2-3-1537 0 0,0-4-3273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1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243 278 5601 0 0,'-9'1'524'0'0,"-10"2"1074"0"0,-35 9 0 0 0,47-9-1139 0 0,0 0 1 0 0,0 0-1 0 0,1 0 1 0 0,-1 1-1 0 0,1-1 1 0 0,0 2-1 0 0,0-1 1 0 0,-6 7-1 0 0,2-1 135 0 0,1-1 0 0 0,0 2 0 0 0,1-1 0 0 0,0 1 0 0 0,1 0 0 0 0,0 1-1 0 0,-10 22 1 0 0,13-22-428 0 0,0 1 0 0 0,0 0 0 0 0,1 0 0 0 0,1 0 0 0 0,0 0-1 0 0,0 0 1 0 0,2 18 0 0 0,1-15-175 0 0,0 1 0 0 0,2-1 0 0 0,0-1 0 0 0,0 1 1 0 0,2 0-1 0 0,0-1 0 0 0,1 0 0 0 0,0 0 0 0 0,1-1 0 0 0,1 0 0 0 0,0 0 0 0 0,1 0 0 0 0,21 23 0 0 0,2-2-14 0 0,2-2-1 0 0,1-1 0 0 0,74 51 0 0 0,-79-63-33 0 0,2-1 0 0 0,1-2 0 0 0,0-1 0 0 0,1-2 0 0 0,55 16 0 0 0,-73-26 1 0 0,0-1-1 0 0,0 0 1 0 0,0-2 0 0 0,0 0-1 0 0,1 0 1 0 0,-1-2 0 0 0,0 0-1 0 0,0-1 1 0 0,1 0-1 0 0,-1-1 1 0 0,-1-1 0 0 0,1-1-1 0 0,-1 0 1 0 0,1-1 0 0 0,16-9-1 0 0,-15 5 35 0 0,0-1 0 0 0,-1 0-1 0 0,-1-1 1 0 0,1 0 0 0 0,-2-2-1 0 0,0 0 1 0 0,-1 0 0 0 0,0-1-1 0 0,-1-1 1 0 0,-1 0-1 0 0,0 0 1 0 0,11-25 0 0 0,-7 6 72 0 0,-1-2 1 0 0,-2 0-1 0 0,-1 0 1 0 0,-2-1 0 0 0,-2-1-1 0 0,-2 1 1 0 0,-1-1-1 0 0,-2 0 1 0 0,-1 0-1 0 0,-7-53 1 0 0,4 74 120 0 0,-1 1-1 0 0,-1-1 1 0 0,-1 1 0 0 0,0 0-1 0 0,-1 0 1 0 0,-1 1 0 0 0,0 0 0 0 0,-1 0-1 0 0,-1 1 1 0 0,-1 0 0 0 0,0 0-1 0 0,-1 1 1 0 0,0 0 0 0 0,-1 1 0 0 0,-1 1-1 0 0,0 0 1 0 0,-26-19 0 0 0,19 18-50 0 0,-1 0-1 0 0,-1 1 1 0 0,0 2 0 0 0,0 0-1 0 0,-1 2 1 0 0,0 0 0 0 0,-1 1 0 0 0,0 2-1 0 0,0 0 1 0 0,0 2 0 0 0,0 0 0 0 0,-35 2-1 0 0,29 2-54 0 0,0 1 0 0 0,0 2 0 0 0,1 1 0 0 0,-1 1-1 0 0,1 2 1 0 0,0 1 0 0 0,1 1 0 0 0,-28 14 0 0 0,40-16-389 0 0,0 1 0 0 0,0 1 0 0 0,1 0 1 0 0,0 1-1 0 0,0 0 0 0 0,2 2 0 0 0,-1-1 1 0 0,1 2-1 0 0,1-1 0 0 0,1 2 0 0 0,0 0 1 0 0,1 0-1 0 0,0 1 0 0 0,-10 22 0 0 0,16-27-1469 0 0,0 1-1 0 0,0-1 1 0 0,1 1-1 0 0,1 0 0 0 0,-2 16 1 0 0,3-1-3589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2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93 3737 0 0,'-2'-1'381'0'0,"0"1"1"0"0,1-1 0 0 0,-1 1 0 0 0,1-1-1 0 0,-1 0 1 0 0,0 0 0 0 0,1 0-1 0 0,0 0 1 0 0,-1 0 0 0 0,1 0-1 0 0,0 0 1 0 0,-1 0 0 0 0,1-1 0 0 0,0 1-1 0 0,0 0 1 0 0,-2-4 0 0 0,3 4-236 0 0,0 0 0 0 0,0 0 1 0 0,-1 0-1 0 0,1 0 1 0 0,0 0-1 0 0,0 0 0 0 0,0 0 1 0 0,0 0-1 0 0,0 0 1 0 0,0 0-1 0 0,1 0 0 0 0,-1 0 1 0 0,0 0-1 0 0,1 0 0 0 0,-1 0 1 0 0,0 0-1 0 0,1 1 1 0 0,-1-1-1 0 0,1 0 0 0 0,-1 0 1 0 0,2-1-1 0 0,0-1-41 0 0,1 0 0 0 0,0 0 0 0 0,0 0 0 0 0,1 1 0 0 0,-1-1 0 0 0,0 1 0 0 0,1 0 0 0 0,0 0 0 0 0,-1 0 0 0 0,1 0 0 0 0,0 1 0 0 0,6-3 0 0 0,17-2 124 0 0,52-5 1 0 0,-69 10-36 0 0,-1 1 1 0 0,1 0 0 0 0,0 0 0 0 0,0 1 0 0 0,-1 0 0 0 0,1 1 0 0 0,-1 0 0 0 0,19 7 0 0 0,-25-7-51 0 0,1 0 0 0 0,-1 0 0 0 0,0 0 1 0 0,0 1-1 0 0,0 0 0 0 0,0 0 0 0 0,0 0 0 0 0,-1 0 1 0 0,1 0-1 0 0,-1 0 0 0 0,0 0 0 0 0,0 1 1 0 0,0 0-1 0 0,0-1 0 0 0,-1 1 0 0 0,1 0 0 0 0,-1 0 1 0 0,0-1-1 0 0,1 7 0 0 0,1 9-274 0 0,0 1 1 0 0,-1 35-1 0 0,-1-23-1205 0 0,0-24 712 0 0,1 21-3635 0 0,1-11-2142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2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8178 0 0,'3'3'377'0'0,"-1"1"0"0"0,1 0 0 0 0,-1-1 0 0 0,0 1 0 0 0,0 0 0 0 0,0 0 0 0 0,0 0 0 0 0,-1 1 0 0 0,0-1 0 0 0,1 0 0 0 0,-2 0 0 0 0,1 1 0 0 0,0 4 1 0 0,0 65 811 0 0,-2-40-960 0 0,2-18-231 0 0,3 62-411 0 0,-2-85 197 0 0,-1 1 0 0 0,1 0-1 0 0,0 1 1 0 0,1-1 0 0 0,0 0 0 0 0,-1 1-1 0 0,2-1 1 0 0,-1 1 0 0 0,6-7-1 0 0,-6 8 148 0 0,1 1 0 0 0,-1 0 0 0 0,0 0 1 0 0,1 0-1 0 0,0 0 0 0 0,-1 1 0 0 0,1 0 0 0 0,0-1 0 0 0,0 2 0 0 0,0-1 0 0 0,1 0 0 0 0,-1 1 0 0 0,0-1 0 0 0,1 1 0 0 0,-1 1 0 0 0,1-1 0 0 0,7 0 0 0 0,-2 0-586 0 0,-8 0 421 0 0,-1 1-1 0 0,0 0 1 0 0,1-1 0 0 0,-1 1-1 0 0,0-1 1 0 0,1 1 0 0 0,-1-1-1 0 0,0 0 1 0 0,1 1 0 0 0,-1-1 0 0 0,0 0-1 0 0,0 0 1 0 0,0 0 0 0 0,0 0-1 0 0,0 0 1 0 0,0 0 0 0 0,0 0-1 0 0,0 0 1 0 0,-1-1 0 0 0,1 1 0 0 0,0 0-1 0 0,-1 0 1 0 0,1-1 0 0 0,-1 1-1 0 0,1 0 1 0 0,-1-1 0 0 0,1 1-1 0 0,-1-3 1 0 0,3-9-2140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3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 4609 0 0,'-4'6'518'0'0,"1"0"1"0"0,0 0-1 0 0,1 1 1 0 0,-1-1-1 0 0,1 1 1 0 0,0 0-1 0 0,1-1 0 0 0,0 1 1 0 0,0 0-1 0 0,0 0 1 0 0,1 0-1 0 0,0 11 0 0 0,1-1-117 0 0,1-1-1 0 0,1 0 1 0 0,0 0-1 0 0,7 20 1 0 0,-6-26-317 0 0,0 1 1 0 0,0-1-1 0 0,1 0 0 0 0,1 0 1 0 0,11 15-1 0 0,-16-23-26 0 0,0 0 1 0 0,1 1-1 0 0,0-1 0 0 0,-1-1 0 0 0,1 1 1 0 0,0 0-1 0 0,0 0 0 0 0,0-1 1 0 0,0 1-1 0 0,0-1 0 0 0,1 1 0 0 0,-1-1 1 0 0,0 0-1 0 0,1 0 0 0 0,-1 0 0 0 0,1 0 1 0 0,-1 0-1 0 0,1-1 0 0 0,-1 1 0 0 0,1-1 1 0 0,-1 0-1 0 0,1 1 0 0 0,0-1 1 0 0,-1 0-1 0 0,1-1 0 0 0,-1 1 0 0 0,1 0 1 0 0,0-1-1 0 0,-1 1 0 0 0,4-2 0 0 0,-3 0 41 0 0,0 0-1 0 0,0-1 0 0 0,-1 1 0 0 0,1 0 1 0 0,-1-1-1 0 0,1 1 0 0 0,-1-1 0 0 0,0 0 1 0 0,0 0-1 0 0,0 0 0 0 0,-1 0 0 0 0,1 0 1 0 0,-1 0-1 0 0,1 0 0 0 0,-1-1 0 0 0,1-4 1 0 0,11-58 156 0 0,-12 58-303 0 0,2-9-572 0 0,-1-1 0 0 0,-1-29 0 0 0,-1 41 207 0 0,-1 1-1 0 0,1-1 1 0 0,-1 1-1 0 0,0-1 0 0 0,-1 1 1 0 0,1-1-1 0 0,-1 1 1 0 0,0 0-1 0 0,-1 0 1 0 0,1 0-1 0 0,-1 0 0 0 0,-5-7 1 0 0,6 10 213 0 0,0 0 1 0 0,0 1-1 0 0,0-1 1 0 0,0 1-1 0 0,-1-1 1 0 0,1 1-1 0 0,0 0 0 0 0,-1 0 1 0 0,1 0-1 0 0,-1 0 1 0 0,1 0-1 0 0,-1 1 1 0 0,0-1-1 0 0,1 1 1 0 0,-1 0-1 0 0,0 0 1 0 0,1 0-1 0 0,-1 0 0 0 0,1 0 1 0 0,-1 0-1 0 0,0 1 1 0 0,1-1-1 0 0,-1 1 1 0 0,1 0-1 0 0,-1 0 1 0 0,1 0-1 0 0,-1 0 1 0 0,-3 2-1 0 0,-6 3 131 0 0,0 1 0 0 0,1 0 0 0 0,0 0 0 0 0,-13 12 0 0 0,14-11 342 0 0,0 1 0 0 0,-15 18 0 0 0,23-24-126 0 0,-1-1-1 0 0,1 1 0 0 0,0 0 1 0 0,1 0-1 0 0,-1 0 1 0 0,0 0-1 0 0,1 1 1 0 0,0-1-1 0 0,0 0 0 0 0,0 1 1 0 0,0-1-1 0 0,0 1 1 0 0,1-1-1 0 0,-1 1 0 0 0,1 5 1 0 0,0-8-59 0 0,1 0 1 0 0,-1 0-1 0 0,1 0 0 0 0,-1 0 1 0 0,1 0-1 0 0,0 0 0 0 0,-1 0 1 0 0,1 0-1 0 0,0-1 1 0 0,0 1-1 0 0,0 0 0 0 0,0 0 1 0 0,0-1-1 0 0,0 1 0 0 0,-1 0 1 0 0,1-1-1 0 0,1 1 1 0 0,-1-1-1 0 0,0 1 0 0 0,0-1 1 0 0,0 0-1 0 0,0 1 0 0 0,0-1 1 0 0,0 0-1 0 0,0 0 1 0 0,1 0-1 0 0,-1 0 0 0 0,0 0 1 0 0,0 0-1 0 0,0 0 0 0 0,0 0 1 0 0,0 0-1 0 0,3-1 1 0 0,38-8 935 0 0,-11 0-363 0 0,17-7-4308 0 0,-45 15 3229 0 0,0 0 0 0 0,0-1 0 0 0,0 0 0 0 0,0 0 0 0 0,-1 1 0 0 0,1-2 0 0 0,0 1 0 0 0,-1 0 0 0 0,0 0 0 0 0,1-1 0 0 0,-1 1 1 0 0,2-5-1 0 0,2-2-1423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3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23 1632 0 0,'16'-17'1441'0'0,"-6"12"-1193"0"0,-1 5-24 0 0,-1 0-56 0 0,1 1-40 0 0,1 1-80 0 0,2-1-8 0 0,-2 1 0 0 0,0-1 0 0 0,-1-1 24 0 0,-2 0 8 0 0,-1 0 16 0 0,-3 0-8 0 0,-1 1-104 0 0,-2 2-176 0 0,-3 0-88 0 0,6 6-2121 0 0</inkml:trace>
  <inkml:trace contextRef="#ctx0" brushRef="#br0" timeOffset="1">1 105 8714 0 0,'0'4'1856'0'0,"2"0"-615"0"0,2 2-313 0 0,1-1-168 0 0,1-2-208 0 0,1 0-200 0 0,0 0-144 0 0,2 0-88 0 0,0 0-80 0 0,1-2-8 0 0,2 2-104 0 0,1 0-256 0 0,1 0-464 0 0,1 0-616 0 0,1-2-553 0 0,0-2-335 0 0,0-3 231 0 0,5 4-1928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3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0 7938 0 0,'-8'10'972'0'0,"0"0"-1"0"0,0 1 1 0 0,1 0 0 0 0,1 0 0 0 0,-1 1 0 0 0,2 0 0 0 0,0 0 0 0 0,0 0-1 0 0,-3 18 1 0 0,-1 19-2863 0 0,6 1-5037 0 0</inkml:trace>
  <inkml:trace contextRef="#ctx0" brushRef="#br0" timeOffset="1">23 267 2753 0 0,'-3'5'776'0'0,"0"0"0"0"0,0 0 1 0 0,1 1-1 0 0,-1-1 1 0 0,1 1-1 0 0,1-1 1 0 0,-1 1-1 0 0,1 0 1 0 0,-1 7-1 0 0,2-11-694 0 0,0 0-1 0 0,0-1 0 0 0,0 1 1 0 0,0-1-1 0 0,0 1 1 0 0,0 0-1 0 0,1-1 1 0 0,-1 1-1 0 0,0-1 1 0 0,1 1-1 0 0,0-1 0 0 0,-1 1 1 0 0,1-1-1 0 0,0 1 1 0 0,0-1-1 0 0,0 1 1 0 0,0-1-1 0 0,0 0 1 0 0,0 0-1 0 0,0 1 1 0 0,0-1-1 0 0,0 0 0 0 0,1 0 1 0 0,-1 0-1 0 0,0 0 1 0 0,1 0-1 0 0,-1-1 1 0 0,1 1-1 0 0,-1 0 1 0 0,1-1-1 0 0,-1 1 1 0 0,1-1-1 0 0,-1 1 0 0 0,1-1 1 0 0,0 0-1 0 0,-1 0 1 0 0,3 0-1 0 0,7 1-166 0 0,0 0 0 0 0,1-1-1 0 0,-1-1 1 0 0,0 0 0 0 0,0 0 0 0 0,1-1-1 0 0,16-6 1 0 0,-20 5-881 0 0,-1 0 0 0 0,1 0 0 0 0,-1-1 0 0 0,1 1 0 0 0,-1-2 0 0 0,10-8 0 0 0,0-2-3130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4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9378 0 0,'7'-4'4911'0'0,"24"-7"-3498"0"0,-29 10-1366 0 0,0 1 0 0 0,0-1 0 0 0,0 0 0 0 0,0 1 0 0 0,0 0 0 0 0,0-1 0 0 0,1 1 0 0 0,-1 0 0 0 0,0 0 0 0 0,0 0 0 0 0,0 1 0 0 0,0-1 0 0 0,1 1 0 0 0,-1-1 0 0 0,0 1 0 0 0,0-1 0 0 0,0 1 0 0 0,0 0 0 0 0,0 0 0 0 0,0 0 0 0 0,0 0-1 0 0,-1 0 1 0 0,1 1 0 0 0,0-1 0 0 0,-1 0 0 0 0,4 4 0 0 0,-3-1 254 0 0,0 1 0 0 0,0-1-1 0 0,0 1 1 0 0,-1 0 0 0 0,1-1 0 0 0,-1 1-1 0 0,-1 0 1 0 0,1 0 0 0 0,0 7 0 0 0,-3 51 560 0 0,0-30-589 0 0,2-24-419 0 0,0 37 182 0 0,0-44-356 0 0,0 0 0 0 0,0 1 0 0 0,1-1-1 0 0,-1 0 1 0 0,0 1 0 0 0,1-1 0 0 0,0 0-1 0 0,0 0 1 0 0,-1 0 0 0 0,1 1 0 0 0,1-1 0 0 0,-1 0-1 0 0,0 0 1 0 0,3 3 0 0 0,-4-5 135 0 0,1 0 1 0 0,-1 0-1 0 0,0 0 0 0 0,1 1 1 0 0,-1-1-1 0 0,1 0 0 0 0,-1 0 1 0 0,0 0-1 0 0,1 0 1 0 0,-1 0-1 0 0,1 0 0 0 0,-1 0 1 0 0,0 0-1 0 0,1 0 0 0 0,-1 0 1 0 0,1 0-1 0 0,-1 0 1 0 0,1 0-1 0 0,-1 0 0 0 0,0-1 1 0 0,1 1-1 0 0,-1 0 1 0 0,0 0-1 0 0,1 0 0 0 0,-1-1 1 0 0,0 1-1 0 0,1 0 0 0 0,-1 0 1 0 0,0-1-1 0 0,1 1 1 0 0,-1 0-1 0 0,0-1 0 0 0,1 1 1 0 0,-1 0-1 0 0,0-1 0 0 0,0 1 1 0 0,0 0-1 0 0,1-1 1 0 0,-1 0-1 0 0,8-19-3122 0 0,-5-7 953 0 0,4 4-66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4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25 5441 0 0,'-10'83'8570'0'0,"9"-63"-8322"0"0,2 0 0 0 0,0 1 0 0 0,1-1 0 0 0,5 24 0 0 0,-2-40-630 0 0,4-10 34 0 0,16-22-596 0 0,9-7-1684 0 0,-31 32 2168 0 0,1 1-1 0 0,-1-1 1 0 0,1 0 0 0 0,-1-1-1 0 0,0 1 1 0 0,0 0 0 0 0,0-1-1 0 0,-1 0 1 0 0,1 0 0 0 0,-1 0-1 0 0,0 0 1 0 0,3-7 0 0 0,-2 1-30 0 0,0-1 0 0 0,-1 1 1 0 0,1-20-1 0 0,5-24 2860 0 0,-6 78 4853 0 0,1 3-5606 0 0,-6 62 1579 0 0,-1 24-2890 0 0,11-41-6091 0 0,-1-54-73 0 0,-1-13 1703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6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42 8770 0 0,'-1'0'177'0'0,"0"0"1"0"0,0 0-1 0 0,0 0 0 0 0,0 0 1 0 0,0 0-1 0 0,0 1 0 0 0,1-1 1 0 0,-1 0-1 0 0,0 1 1 0 0,0-1-1 0 0,0 0 0 0 0,1 1 1 0 0,-1-1-1 0 0,0 1 0 0 0,1-1 1 0 0,-1 1-1 0 0,0 0 0 0 0,1-1 1 0 0,-1 1-1 0 0,1 0 0 0 0,-1-1 1 0 0,1 1-1 0 0,-1 0 1 0 0,1 0-1 0 0,-1-1 0 0 0,1 3 1 0 0,-2 0 23 0 0,2 0 0 0 0,-1 0-1 0 0,0 0 1 0 0,1 0 0 0 0,-1 0 0 0 0,1 0 0 0 0,0 0 0 0 0,0 4 0 0 0,0-3-214 0 0,1-1 1 0 0,-1 1-1 0 0,0-1 1 0 0,1 1-1 0 0,0-1 1 0 0,0 1-1 0 0,0-1 0 0 0,0 0 1 0 0,0 1-1 0 0,1-1 1 0 0,-1 0-1 0 0,1 0 1 0 0,0 0-1 0 0,0 0 0 0 0,4 4 1 0 0,-4-6 3 0 0,1 0 1 0 0,-1 0-1 0 0,0 0 1 0 0,1 0-1 0 0,-1-1 0 0 0,1 1 1 0 0,-1-1-1 0 0,1 0 1 0 0,0 1-1 0 0,-1-1 0 0 0,1 0 1 0 0,-1 0-1 0 0,1-1 1 0 0,-1 1-1 0 0,1-1 0 0 0,-1 1 1 0 0,1-1-1 0 0,-1 0 1 0 0,1 0-1 0 0,-1 0 0 0 0,0 0 1 0 0,1 0-1 0 0,-1 0 1 0 0,0-1-1 0 0,0 1 0 0 0,4-4 1 0 0,-4 3 72 0 0,0 1 0 0 0,0-1 0 0 0,0 0 0 0 0,0 0 0 0 0,0-1 0 0 0,0 1 0 0 0,-1 0 0 0 0,1-1 0 0 0,-1 1 0 0 0,1-1 0 0 0,-1 1 0 0 0,0-1 0 0 0,0 1 0 0 0,0-1 0 0 0,0 0 0 0 0,-1 0 0 0 0,1 0 0 0 0,-1 1 0 0 0,0-1 0 0 0,1 0 0 0 0,-1 0 0 0 0,-1 0 0 0 0,0-5 0 0 0,0 3 83 0 0,-1 1 0 0 0,-1-1 0 0 0,1 1 0 0 0,-1 0 0 0 0,1 0-1 0 0,-1 0 1 0 0,0 0 0 0 0,-1 0 0 0 0,1 1 0 0 0,-1-1 0 0 0,1 1 0 0 0,-1 0-1 0 0,0 0 1 0 0,-5-3 0 0 0,7 5-112 0 0,1 0-1 0 0,-1 0 1 0 0,1 0-1 0 0,-1 1 1 0 0,0-1-1 0 0,1 0 1 0 0,-1 1-1 0 0,0-1 0 0 0,0 1 1 0 0,1-1-1 0 0,-1 1 1 0 0,0 0-1 0 0,0 0 1 0 0,0 0-1 0 0,0 0 1 0 0,1 0-1 0 0,-1 0 1 0 0,0 0-1 0 0,0 1 1 0 0,0-1-1 0 0,1 1 1 0 0,-1-1-1 0 0,0 1 1 0 0,0 0-1 0 0,1 0 1 0 0,-1 0-1 0 0,1 0 1 0 0,-1 0-1 0 0,1 0 1 0 0,-1 0-1 0 0,1 0 1 0 0,-1 0-1 0 0,1 1 1 0 0,0-1-1 0 0,0 1 1 0 0,0-1-1 0 0,0 1 1 0 0,0-1-1 0 0,0 1 0 0 0,-1 1 1 0 0,1 0-286 0 0,0-1 0 0 0,0 0 1 0 0,0 1-1 0 0,1-1 0 0 0,-1 0 0 0 0,1 1 0 0 0,-1-1 0 0 0,1 1 1 0 0,0-1-1 0 0,0 1 0 0 0,0-1 0 0 0,0 1 0 0 0,1 3 1 0 0,-1-4-376 0 0,1 1 1 0 0,0-1 0 0 0,0 0-1 0 0,0 0 1 0 0,0 1 0 0 0,0-1 0 0 0,0 0-1 0 0,1 0 1 0 0,-1 0 0 0 0,0-1-1 0 0,1 1 1 0 0,0 0 0 0 0,-1 0-1 0 0,4 1 1 0 0,6 5-4186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5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11098 0 0,'13'5'4625'0'0,"-11"-4"-4668"0"0,0 0 0 0 0,0 0 0 0 0,0 0 1 0 0,0 0-1 0 0,1 0 0 0 0,-1-1 0 0 0,0 1 1 0 0,0-1-1 0 0,4 1 0 0 0,24-5 20 0 0,-24 2 39 0 0,0 1 0 0 0,-1 0 0 0 0,1 0 1 0 0,0 1-1 0 0,0 0 0 0 0,0 0 0 0 0,-1 0 1 0 0,1 1-1 0 0,8 1 0 0 0,-13-1-8 0 0,-1-1-1 0 0,0 0 1 0 0,1 0 0 0 0,-1 0-1 0 0,1 1 1 0 0,-1-1-1 0 0,0 0 1 0 0,1 0 0 0 0,-1 1-1 0 0,0-1 1 0 0,1 0 0 0 0,-1 1-1 0 0,0-1 1 0 0,0 0 0 0 0,1 1-1 0 0,-1-1 1 0 0,0 0 0 0 0,0 1-1 0 0,0-1 1 0 0,1 1-1 0 0,-1-1 1 0 0,0 0 0 0 0,0 1-1 0 0,0-1 1 0 0,0 1 0 0 0,0-1-1 0 0,0 1 1 0 0,0-1 0 0 0,0 1-1 0 0,0-1 1 0 0,0 1 0 0 0,-8 17-528 0 0,-19 11-1340 0 0,26-29 1770 0 0,-4 4-385 0 0,0 0 0 0 0,0 0 0 0 0,0-1 0 0 0,-1 0 0 0 0,1 0 0 0 0,-1 0 0 0 0,0-1 0 0 0,-7 3 0 0 0,0 0 152 0 0,13-5 331 0 0,0 0-1 0 0,-1 0 1 0 0,1 0 0 0 0,0 0-1 0 0,0 0 1 0 0,0 0 0 0 0,0 0-1 0 0,-1 0 1 0 0,1 0-1 0 0,0 0 1 0 0,0 1 0 0 0,0-1-1 0 0,0 0 1 0 0,-1 0-1 0 0,1 0 1 0 0,0 0 0 0 0,0 0-1 0 0,0 1 1 0 0,0-1 0 0 0,0 0-1 0 0,0 0 1 0 0,0 0-1 0 0,0 1 1 0 0,0-1 0 0 0,0 0-1 0 0,-1 0 1 0 0,1 0 0 0 0,0 0-1 0 0,0 1 1 0 0,0-1-1 0 0,0 0 1 0 0,0 0 0 0 0,0 0-1 0 0,0 1 1 0 0,0-1 0 0 0,1 0-1 0 0,-1 0 1 0 0,0 0-1 0 0,0 1 1 0 0,0-1 0 0 0,0 0-1 0 0,8 10 279 0 0,11 4 256 0 0,-12-11-326 0 0,-1 0-1 0 0,1 0 0 0 0,-1-1 1 0 0,1 0-1 0 0,0-1 0 0 0,-1 0 1 0 0,1 0-1 0 0,0 0 0 0 0,0 0 1 0 0,11-2-1 0 0,-3-1 134 0 0,1 0 1 0 0,-1-2-1 0 0,22-6 1 0 0,-22 8-1312 0 0,-5 4-4156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4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9 7058 0 0,'0'-1'221'0'0,"0"1"0"0"0,1-1 0 0 0,-1 1 0 0 0,0-1 1 0 0,1 1-1 0 0,-1-1 0 0 0,1 1 0 0 0,-1-1 1 0 0,0 1-1 0 0,1 0 0 0 0,-1-1 0 0 0,1 1 0 0 0,-1-1 1 0 0,1 1-1 0 0,-1 0 0 0 0,1 0 0 0 0,0-1 1 0 0,-1 1-1 0 0,1 0 0 0 0,-1 0 0 0 0,1 0 0 0 0,-1-1 1 0 0,1 1-1 0 0,0 0 0 0 0,3 11 2885 0 0,-9 23-1094 0 0,-6-5-1324 0 0,-25 45 0 0 0,10-30-2390 0 0,36-58 1251 0 0,1 1 1 0 0,15-14-1 0 0,-23 24 414 0 0,1 0-1 0 0,-1 0 0 0 0,0 0 1 0 0,1 1-1 0 0,0-1 1 0 0,-1 1-1 0 0,1 0 1 0 0,0 0-1 0 0,0 1 0 0 0,0-1 1 0 0,0 1-1 0 0,0 0 1 0 0,1 0-1 0 0,5-1 1 0 0,-9 2-39 0 0,-1 0 1 0 0,1 0-1 0 0,0 0 1 0 0,0 0-1 0 0,-1 0 1 0 0,1 0-1 0 0,0 1 1 0 0,0-1-1 0 0,-1 0 1 0 0,1 0-1 0 0,0 1 1 0 0,-1-1 0 0 0,1 0-1 0 0,0 1 1 0 0,-1-1-1 0 0,1 1 1 0 0,0-1-1 0 0,-1 1 1 0 0,1-1-1 0 0,-1 1 1 0 0,1-1-1 0 0,-1 1 1 0 0,1 0-1 0 0,-1-1 1 0 0,1 1-1 0 0,0 1 1 0 0,-1 0-267 0 0,1 0 1 0 0,-1 1-1 0 0,1-1 0 0 0,-1 0 1 0 0,0 0-1 0 0,0 0 1 0 0,0 1-1 0 0,0-1 0 0 0,0 3 1 0 0,-2 5-1135 0 0,0-1 1 0 0,0 0-1 0 0,-6 13 1 0 0,0-3-1378 0 0</inkml:trace>
  <inkml:trace contextRef="#ctx0" brushRef="#br0" timeOffset="1">32 306 4737 0 0,'0'1'269'0'0,"-1"1"1"0"0,0-1-1 0 0,1 0 0 0 0,-1 0 1 0 0,1 1-1 0 0,0-1 0 0 0,-1 1 1 0 0,1-1-1 0 0,0 0 1 0 0,0 1-1 0 0,0-1 0 0 0,0 1 1 0 0,0-1-1 0 0,0 0 0 0 0,1 1 1 0 0,-1-1-1 0 0,0 0 0 0 0,1 1 1 0 0,-1-1-1 0 0,1 0 0 0 0,-1 1 1 0 0,1-1-1 0 0,-1 0 0 0 0,1 0 1 0 0,0 0-1 0 0,0 1 0 0 0,0-1 1 0 0,0 0-1 0 0,0 0 1 0 0,0 0-1 0 0,0 0 0 0 0,0-1 1 0 0,0 1-1 0 0,0 0 0 0 0,0 0 1 0 0,0-1-1 0 0,1 1 0 0 0,-1 0 1 0 0,2 0-1 0 0,1-1-158 0 0,1 1 0 0 0,-1 0-1 0 0,0-1 1 0 0,1 0 0 0 0,-1 0 0 0 0,0-1 0 0 0,1 1 0 0 0,-1-1-1 0 0,0 0 1 0 0,1 0 0 0 0,-1 0 0 0 0,4-2 0 0 0,14-7-16 0 0,-18 8-60 0 0,1-1 0 0 0,0 1 0 0 0,0 0 0 0 0,-1 1 0 0 0,1-1 0 0 0,1 1 0 0 0,6-1 0 0 0,-10 2-19 0 0,-1 0-1 0 0,1 0 0 0 0,-1 0 0 0 0,0 1 0 0 0,1-1 0 0 0,-1 1 0 0 0,1-1 0 0 0,-1 1 1 0 0,0 0-1 0 0,0-1 0 0 0,1 1 0 0 0,-1 0 0 0 0,0 0 0 0 0,0 0 0 0 0,0 0 0 0 0,0 0 1 0 0,0 0-1 0 0,0 0 0 0 0,0 0 0 0 0,0 0 0 0 0,0 1 0 0 0,-1-1 0 0 0,1 0 0 0 0,0 0 1 0 0,-1 1-1 0 0,1-1 0 0 0,-1 1 0 0 0,0-1 0 0 0,1 0 0 0 0,-1 1 0 0 0,0-1 0 0 0,0 2 0 0 0,4 40 386 0 0,0 2-1784 0 0,6-20-5756 0 0,-6-21 3757 0 0,2-1-1045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5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17188 0 0,'4'0'712'0'0,"0"1"-352"0"0,0 0-112 0 0,-1 1-56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1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1944 0 0,'-17'17'4892'0'0,"9"-8"-2379"0"0,-1 0-1 0 0,0-1 0 0 0,-18 13 0 0 0,21-16-2340 0 0,1 0 1 0 0,-1 0 0 0 0,1 0-1 0 0,1 1 1 0 0,-1 0-1 0 0,1 0 1 0 0,0 0-1 0 0,0 0 1 0 0,1 1-1 0 0,0-1 1 0 0,0 1-1 0 0,0 0 1 0 0,1 0-1 0 0,0 0 1 0 0,-1 9-1 0 0,-1 4-194 0 0,1 0-1 0 0,1 1 0 0 0,1-1 1 0 0,1 25-1 0 0,5-24-484 0 0,-5-20 398 0 0,1-1 0 0 0,-1 0 0 0 0,0 0 0 0 0,0 1 0 0 0,0-1 0 0 0,0 0 0 0 0,1 0 0 0 0,-1 1 0 0 0,0-1 0 0 0,0 0-1 0 0,1 0 1 0 0,-1 0 0 0 0,0 1 0 0 0,0-1 0 0 0,1 0 0 0 0,-1 0 0 0 0,0 0 0 0 0,1 0 0 0 0,-1 0 0 0 0,0 0 0 0 0,0 1 0 0 0,1-1 0 0 0,-1 0 0 0 0,0 0 0 0 0,1 0 0 0 0,-1 0 0 0 0,0 0 0 0 0,1 0 0 0 0,-1 0 0 0 0,1-1 0 0 0,0 1-269 0 0,0-1-1 0 0,0 0 1 0 0,0 0-1 0 0,0 0 1 0 0,0 0-1 0 0,-1 0 1 0 0,1 0-1 0 0,0-1 1 0 0,0 1-1 0 0,-1 0 1 0 0,1 0-1 0 0,-1 0 1 0 0,1-1-1 0 0,-1 1 1 0 0,0 0-1 0 0,1-1 1 0 0,-1 1 0 0 0,0 0-1 0 0,0-1 1 0 0,0 1-1 0 0,0 0 1 0 0,0-3-1 0 0,-1-5-3960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2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7850 0 0,'-1'1'83'0'0,"1"0"0"0"0,-1 1 0 0 0,0-1 1 0 0,1 0-1 0 0,-1 0 0 0 0,1 1 0 0 0,-1-1 0 0 0,1 1 1 0 0,0-1-1 0 0,-1 0 0 0 0,1 1 0 0 0,0-1 0 0 0,0 0 1 0 0,0 1-1 0 0,0-1 0 0 0,0 1 0 0 0,0-1 1 0 0,1 0-1 0 0,-1 1 0 0 0,0-1 0 0 0,1 0 0 0 0,-1 1 1 0 0,1-1-1 0 0,-1 0 0 0 0,1 1 0 0 0,0-1 0 0 0,-1 0 1 0 0,1 0-1 0 0,0 0 0 0 0,0 0 0 0 0,0 0 1 0 0,2 2-1 0 0,37 36 1663 0 0,-36-35-1496 0 0,7 5 219 0 0,-1-1-1 0 0,2 0 1 0 0,-1 0-1 0 0,1-2 1 0 0,18 9 0 0 0,-23-12-247 0 0,-1-1 1 0 0,1 0 0 0 0,0 0-1 0 0,0-1 1 0 0,0 0 0 0 0,0 0-1 0 0,0 0 1 0 0,0-1 0 0 0,0 0-1 0 0,0-1 1 0 0,0 1 0 0 0,9-4 0 0 0,71-2 849 0 0,-86 5-1033 0 0,0 1 0 0 0,1-1 1 0 0,-1 0-1 0 0,0 0 0 0 0,0 0 0 0 0,0 1 1 0 0,0-1-1 0 0,1-1 0 0 0,-2 1 0 0 0,1 0 1 0 0,0 0-1 0 0,0 0 0 0 0,0 0 0 0 0,0-1 1 0 0,-1 1-1 0 0,1 0 0 0 0,0-1 0 0 0,-1 1 1 0 0,1-3-1 0 0,8-34-25 0 0,-6 26-334 0 0,2-6-611 0 0,2-10-1904 0 0,-5 10-3538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5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23 3929 0 0,'1'-1'317'0'0,"-1"1"-1"0"0,0-1 1 0 0,0 1 0 0 0,0-1-1 0 0,0 0 1 0 0,0 1 0 0 0,0-1-1 0 0,0 0 1 0 0,0 1 0 0 0,0-1-1 0 0,-1 1 1 0 0,1-1 0 0 0,0 0-1 0 0,0 1 1 0 0,0-1 0 0 0,-1 1 0 0 0,1-1-1 0 0,0 1 1 0 0,-1-1 0 0 0,1 1-1 0 0,0-1 1 0 0,-1 1 0 0 0,1-1-1 0 0,-1 1 1 0 0,1-1 0 0 0,-1 1-1 0 0,1 0 1 0 0,-1-1 0 0 0,1 1-1 0 0,-1 0 1 0 0,1-1 0 0 0,-1 1-1 0 0,0 0 1 0 0,-29-6 3047 0 0,20 6-3104 0 0,1 1-1 0 0,-1 0 1 0 0,1 0 0 0 0,-16 4 0 0 0,20-3-245 0 0,1 0 0 0 0,-1 0 0 0 0,1 1 0 0 0,0-1 0 0 0,0 1 0 0 0,0 0 0 0 0,0 0 0 0 0,0 1 0 0 0,0-1 0 0 0,1 1 0 0 0,0 0 0 0 0,-1-1 0 0 0,2 1 0 0 0,-1 1 1 0 0,0-1-1 0 0,1 0 0 0 0,0 1 0 0 0,0-1 0 0 0,0 1 0 0 0,0 0 0 0 0,1 0 0 0 0,0-1 0 0 0,0 1 0 0 0,0 0 0 0 0,0 0 0 0 0,1 9 0 0 0,0-8-34 0 0,0 0 1 0 0,1-1-1 0 0,-1 1 0 0 0,1 0 1 0 0,1 0-1 0 0,-1-1 1 0 0,1 1-1 0 0,0-1 0 0 0,0 1 1 0 0,0-1-1 0 0,1 0 0 0 0,0 0 1 0 0,0 0-1 0 0,0 0 0 0 0,1 0 1 0 0,0-1-1 0 0,0 0 0 0 0,0 1 1 0 0,0-2-1 0 0,0 1 0 0 0,1 0 1 0 0,9 5-1 0 0,-5-4 3 0 0,76 35-1147 0 0,-40-27-2331 0 0,-38-12 2042 0 0,-1 0-1 0 0,1-1 0 0 0,0 0 0 0 0,11 0 0 0 0,1-3-3353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7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23 6337 0 0,'0'-1'152'0'0,"0"0"0"0"0,0 0 0 0 0,0 0 0 0 0,-1 0 0 0 0,1 0 0 0 0,0 0 0 0 0,0 0 0 0 0,-1 0 0 0 0,1 0 0 0 0,-1 0 0 0 0,1 0 0 0 0,-1 0 0 0 0,0 0 0 0 0,1 0 0 0 0,-1 0 0 0 0,0 0 0 0 0,1 1 0 0 0,-1-1-1 0 0,0 0 1 0 0,0 1 0 0 0,0-1 0 0 0,0 0 0 0 0,0 1 0 0 0,-1-1 0 0 0,1 1 9 0 0,1 1 0 0 0,-1 0 0 0 0,0-1 0 0 0,0 1 0 0 0,0 0 0 0 0,1 0 0 0 0,-1-1 1 0 0,0 1-1 0 0,1 0 0 0 0,-1 0 0 0 0,1 0 0 0 0,-1 0 0 0 0,1 0 0 0 0,0 0 0 0 0,-1 0 0 0 0,1 0 0 0 0,0 0 0 0 0,-1 2 0 0 0,-2 8 261 0 0,1 1 0 0 0,0 0-1 0 0,0 13 1 0 0,2-15-388 0 0,2 53 42 0 0,-2-58-84 0 0,1-1 0 0 0,-1 0 0 0 0,1 1 0 0 0,0-1 0 0 0,1 0 0 0 0,-1 0 1 0 0,1 0-1 0 0,-1 0 0 0 0,1 0 0 0 0,0 0 0 0 0,5 5 0 0 0,-5-7-3 0 0,0-1 0 0 0,0 1 1 0 0,0-1-1 0 0,1 0 0 0 0,-1 1 0 0 0,1-1 1 0 0,-1 0-1 0 0,1-1 0 0 0,-1 1 0 0 0,1 0 1 0 0,0-1-1 0 0,-1 1 0 0 0,1-1 0 0 0,3 0 1 0 0,46-1-22 0 0,-33 0 33 0 0,4 0-158 0 0,24 0-491 0 0,-15 3-2981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7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8530 0 0,'0'1'97'0'0,"1"-1"-1"0"0,-1 1 1 0 0,0 0 0 0 0,0 0-1 0 0,0-1 1 0 0,1 1 0 0 0,-1 0 0 0 0,0-1-1 0 0,1 1 1 0 0,-1 0 0 0 0,1-1 0 0 0,-1 1-1 0 0,1 0 1 0 0,-1-1 0 0 0,1 1-1 0 0,-1-1 1 0 0,1 1 0 0 0,0-1 0 0 0,-1 1-1 0 0,1-1 1 0 0,0 1 0 0 0,-1-1 0 0 0,1 0-1 0 0,0 1 1 0 0,-1-1 0 0 0,1 0 0 0 0,0 0-1 0 0,0 0 1 0 0,-1 1 0 0 0,1-1-1 0 0,0 0 1 0 0,0 0 0 0 0,-1 0 0 0 0,1 0-1 0 0,0 0 1 0 0,1-1 0 0 0,43 3 60 0 0,-29-2 68 0 0,31 9-247 0 0,-39-7-391 0 0,0 0 0 0 0,1 0 0 0 0,-1-1 0 0 0,1 0 0 0 0,-1 0 0 0 0,0-1 0 0 0,1 0 0 0 0,8-2 1 0 0,-29 3-1326 0 0,8 0 1943 0 0,-1-1 1 0 0,1 1-1 0 0,-1 0 0 0 0,1 0 1 0 0,-1 0-1 0 0,1 0 0 0 0,-7 4 1 0 0,8-4-38 0 0,1 0 1 0 0,-1 1-1 0 0,1 0 0 0 0,0-1 1 0 0,0 1-1 0 0,0 0 1 0 0,0 0-1 0 0,0 0 0 0 0,0 0 1 0 0,0 1-1 0 0,1-1 1 0 0,-1 0-1 0 0,1 1 0 0 0,0-1 1 0 0,0 1-1 0 0,0 0 1 0 0,0-1-1 0 0,0 1 0 0 0,0 0 1 0 0,1-1-1 0 0,-1 1 1 0 0,1 0-1 0 0,0 0 0 0 0,-1-1 1 0 0,2 1-1 0 0,-1 4 1 0 0,1-5-150 0 0,-1 1 1 0 0,1 0 0 0 0,0-1-1 0 0,0 1 1 0 0,0-1 0 0 0,0 1 0 0 0,0-1-1 0 0,1 1 1 0 0,-1-1 0 0 0,1 0-1 0 0,0 0 1 0 0,-1 0 0 0 0,1 0-1 0 0,0 0 1 0 0,0 0 0 0 0,0 0 0 0 0,0-1-1 0 0,1 1 1 0 0,-1-1 0 0 0,0 0-1 0 0,1 1 1 0 0,-1-1 0 0 0,1 0-1 0 0,-1 0 1 0 0,1-1 0 0 0,0 1 0 0 0,3 0-1 0 0,6 1-356 0 0,1-1 0 0 0,-1-1 1 0 0,19-1-1 0 0,14-3-4093 0 0,-44 4 4362 0 0,21-3-4866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8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7266 0 0,'-1'0'186'0'0,"-1"0"0"0"0,1-1 0 0 0,0 1 0 0 0,-1 0 1 0 0,1 0-1 0 0,0 0 0 0 0,-1 0 0 0 0,1 1 0 0 0,0-1 1 0 0,-1 0-1 0 0,1 0 0 0 0,0 1 0 0 0,0-1 0 0 0,-1 1 1 0 0,1-1-1 0 0,0 1 0 0 0,0-1 0 0 0,0 1 0 0 0,0 0 1 0 0,0 0-1 0 0,0 0 0 0 0,0-1 0 0 0,0 1 1 0 0,0 0-1 0 0,0 0 0 0 0,0 0 0 0 0,-1 2 0 0 0,1 1 42 0 0,0-1 0 0 0,0 0 0 0 0,0 0 0 0 0,0 0 0 0 0,1 1 0 0 0,-1-1 0 0 0,1 0-1 0 0,0 1 1 0 0,0-1 0 0 0,1 7 0 0 0,1 5 204 0 0,1 0 0 0 0,1 0 0 0 0,10 27 0 0 0,-9-28-387 0 0,2-1 0 0 0,0-1 0 0 0,0 1 0 0 0,1-1 0 0 0,11 12 1 0 0,-16-19-34 0 0,1-1 0 0 0,0 0 0 0 0,-1 0 1 0 0,1 0-1 0 0,1-1 0 0 0,-1 0 0 0 0,0 1 1 0 0,1-1-1 0 0,0-1 0 0 0,0 1 0 0 0,0-1 1 0 0,0 0-1 0 0,0 0 0 0 0,0 0 0 0 0,0-1 1 0 0,9 2-1 0 0,-11-3 1 0 0,0-1 0 0 0,-1 1 0 0 0,1-1 0 0 0,0 0-1 0 0,0 0 1 0 0,-1 0 0 0 0,1 0 0 0 0,0 0 0 0 0,-1-1 0 0 0,1 1 0 0 0,-1-1 0 0 0,0 0 0 0 0,1 1 0 0 0,-1-1-1 0 0,0 0 1 0 0,0 0 0 0 0,0-1 0 0 0,-1 1 0 0 0,1 0 0 0 0,0-1 0 0 0,-1 1 0 0 0,1-1 0 0 0,-1 1 0 0 0,0-1-1 0 0,0 0 1 0 0,0 1 0 0 0,1-5 0 0 0,1-3-186 0 0,0-1 0 0 0,0 0 0 0 0,-1 0 1 0 0,0-1-1 0 0,0-17 0 0 0,-2 23-41 0 0,0 1 1 0 0,-1 0-1 0 0,0-1 1 0 0,0 1-1 0 0,0 0 0 0 0,0 0 1 0 0,-1 0-1 0 0,-4-9 1 0 0,5 10-159 0 0,-2 1 0 0 0,1-1-1 0 0,0 1 1 0 0,-1 0 0 0 0,0-1 0 0 0,1 1 0 0 0,-1 0 0 0 0,-1 1 0 0 0,1-1 0 0 0,0 1 0 0 0,0-1-1 0 0,-1 1 1 0 0,0 0 0 0 0,1 0 0 0 0,-1 0 0 0 0,0 1 0 0 0,0 0 0 0 0,0-1 0 0 0,0 1 0 0 0,0 1-1 0 0,0-1 1 0 0,0 0 0 0 0,0 1 0 0 0,-1 0 0 0 0,1 0 0 0 0,0 0 0 0 0,0 1 0 0 0,-6 0-1 0 0,-9 5-2182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8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78 2769 0 0,'-1'1'275'0'0,"0"0"0"0"0,0 0 1 0 0,0 1-1 0 0,1-1 1 0 0,-1 0-1 0 0,1 1 0 0 0,-1-1 1 0 0,1 1-1 0 0,-1-1 0 0 0,1 1 1 0 0,0-1-1 0 0,-1 0 1 0 0,1 1-1 0 0,0-1 0 0 0,0 1 1 0 0,0-1-1 0 0,0 1 0 0 0,0-1 1 0 0,1 1-1 0 0,-1-1 1 0 0,0 1-1 0 0,1-1 0 0 0,-1 1 1 0 0,2 1-1 0 0,0-1 3 0 0,0-1-1 0 0,0 0 0 0 0,0 0 1 0 0,0 1-1 0 0,0-2 1 0 0,0 1-1 0 0,1 0 1 0 0,-1 0-1 0 0,0-1 1 0 0,1 1-1 0 0,-1-1 1 0 0,0 1-1 0 0,1-1 0 0 0,4 0 1 0 0,25 2-422 0 0,39-3-1 0 0,-58 0-1780 0 0,0-1 0 0 0,0 0 0 0 0,15-5-1 0 0,-12 1-2011 0 0</inkml:trace>
  <inkml:trace contextRef="#ctx0" brushRef="#br0" timeOffset="1">302 1 7138 0 0,'-2'43'7178'0'0,"6"2"-5600"0"0,0 18-2314 0 0,-4-60 240 0 0,-1 15-960 0 0,1-18 1283 0 0,0 1 0 0 0,0-1 0 0 0,0 0 0 0 0,0 0 0 0 0,0 1 0 0 0,0-1 0 0 0,0 0 0 0 0,0 1 0 0 0,0-1 0 0 0,0 0 0 0 0,0 1 0 0 0,0-1 0 0 0,-1 0 0 0 0,1 0 0 0 0,0 1 0 0 0,0-1 0 0 0,0 0 0 0 0,0 0 0 0 0,0 1 0 0 0,-1-1 0 0 0,1 0 0 0 0,0 0 0 0 0,0 1 0 0 0,0-1 0 0 0,-1 0 0 0 0,1 0 0 0 0,0 0 0 0 0,0 1 0 0 0,-1-1 0 0 0,1 0 0 0 0,0 0 0 0 0,0 0 0 0 0,-1 0 0 0 0,1 0 0 0 0,0 0 0 0 0,-1 1 0 0 0,1-1 0 0 0,-1 0 0 0 0,-2 0-1602 0 0,1 8-1245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9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4017 0 0,'-4'9'981'0'0,"0"0"0"0"0,0 0 0 0 0,1 0-1 0 0,1 0 1 0 0,-1 1 0 0 0,0 10 0 0 0,3-17-819 0 0,0-1 1 0 0,0 1-1 0 0,0-1 0 0 0,0 1 0 0 0,1 0 1 0 0,-1-1-1 0 0,1 1 0 0 0,0-1 0 0 0,0 1 1 0 0,0-1-1 0 0,0 1 0 0 0,0-1 0 0 0,0 0 1 0 0,1 0-1 0 0,-1 1 0 0 0,1-1 0 0 0,0 0 0 0 0,-1 0 1 0 0,1-1-1 0 0,0 1 0 0 0,0 0 0 0 0,0 0 1 0 0,1-1-1 0 0,-1 0 0 0 0,0 1 0 0 0,0-1 1 0 0,4 1-1 0 0,2 2-139 0 0,0-2 0 0 0,-1 1 0 0 0,1-1 0 0 0,0 0 0 0 0,0-1 0 0 0,1 0 0 0 0,-1 0 0 0 0,0-1 0 0 0,0 0 0 0 0,0 0 0 0 0,9-2 0 0 0,37-9-2410 0 0,-4-7-3772 0 0,-27 8 1452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6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6825 0 0,'20'5'6115'0'0,"10"-2"-5108"0"0,-27-2-1213 0 0,0-1 0 0 0,0 0 0 0 0,0 0 0 0 0,0 0 0 0 0,0-1 0 0 0,0 1 0 0 0,0-1 0 0 0,0 1 0 0 0,0-1 0 0 0,0 0 0 0 0,0 0 0 0 0,0-1 0 0 0,0 1 0 0 0,0 0 1 0 0,3-4-1 0 0,-4 2 100 0 0,-1 1 1 0 0,0-1-1 0 0,-1 0 1 0 0,1 1-1 0 0,0-1 1 0 0,-1 0-1 0 0,0 0 1 0 0,1 0-1 0 0,-1 1 1 0 0,0-1-1 0 0,-1 0 1 0 0,1 0-1 0 0,0 0 1 0 0,-1 0-1 0 0,0 1 1 0 0,1-1-1 0 0,-1 0 1 0 0,0 1-1 0 0,0-1 1 0 0,-2-3-1 0 0,-5-25 5134 0 0,13 63-1055 0 0,-1-2-3780 0 0,-3 17 49 0 0,-2-32-284 0 0,1 0-1 0 0,1 1 1 0 0,0-1-1 0 0,1-1 1 0 0,7 28-1 0 0,-9-41-39 0 0,0-1 1 0 0,0 1-1 0 0,0-1 0 0 0,0 0 0 0 0,0 1 0 0 0,0-1 1 0 0,0 1-1 0 0,0-1 0 0 0,1 1 0 0 0,-1-1 1 0 0,0 0-1 0 0,0 1 0 0 0,0-1 0 0 0,1 0 0 0 0,-1 1 1 0 0,0-1-1 0 0,1 0 0 0 0,-1 1 0 0 0,0-1 1 0 0,0 0-1 0 0,1 1 0 0 0,-1-1 0 0 0,1 0 0 0 0,-1 0 1 0 0,0 0-1 0 0,1 1 0 0 0,-1-1 0 0 0,0 0 1 0 0,1 0-1 0 0,-1 0 0 0 0,1 0 0 0 0,-1 0 0 0 0,1 0 1 0 0,-1 0-1 0 0,1 0 0 0 0,9-13-2932 0 0,3-24 146 0 0,-13 37 2884 0 0,13-60-1250 0 0,1-5 2220 0 0,-1 25 3219 0 0,-13 40-4079 0 0,0-1 1 0 0,0 1-1 0 0,0-1 0 0 0,0 1 0 0 0,0-1 1 0 0,0 1-1 0 0,0 0 0 0 0,0-1 0 0 0,1 1 0 0 0,-1-1 1 0 0,0 1-1 0 0,0 0 0 0 0,0-1 0 0 0,0 1 1 0 0,1 0-1 0 0,-1-1 0 0 0,0 1 0 0 0,0 0 1 0 0,1-1-1 0 0,-1 1 0 0 0,0 0 0 0 0,1-1 1 0 0,-1 1-1 0 0,0 0 0 0 0,1 0 0 0 0,-1-1 1 0 0,0 1-1 0 0,1 0 0 0 0,-1 0 0 0 0,0 0 1 0 0,1-1-1 0 0,-1 1 0 0 0,1 0 0 0 0,-1 0 0 0 0,0 0 1 0 0,1 0-1 0 0,-1 0 0 0 0,1 0 0 0 0,0 0 1 0 0,5 17 1737 0 0,0 29-1114 0 0,4 56-88 0 0,-4-58-2818 0 0,-2-16-1685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9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11002 0 0,'0'1'63'0'0,"1"0"0"0"0,-1 0-1 0 0,0 0 1 0 0,0 0 0 0 0,1 0-1 0 0,-1-1 1 0 0,1 1-1 0 0,-1 0 1 0 0,1 0 0 0 0,-1 0-1 0 0,1 0 1 0 0,-1-1 0 0 0,1 1-1 0 0,0 0 1 0 0,-1-1-1 0 0,1 1 1 0 0,0-1 0 0 0,0 1-1 0 0,-1 0 1 0 0,1-1 0 0 0,0 0-1 0 0,0 1 1 0 0,0-1-1 0 0,0 1 1 0 0,-1-1 0 0 0,1 0-1 0 0,2 1 1 0 0,26 9 364 0 0,-29-10-422 0 0,3 1 53 0 0,1 0-1 0 0,0-1 1 0 0,-1 1-1 0 0,1-1 1 0 0,0 0-1 0 0,0 0 1 0 0,-1 0-1 0 0,1 0 0 0 0,7-2 1 0 0,-13 0-95 0 0,-1 1 1 0 0,1-1-1 0 0,0 1 1 0 0,-1 0-1 0 0,0 0 1 0 0,1-1-1 0 0,-1 2 1 0 0,0-1 0 0 0,1 0-1 0 0,-6 0 1 0 0,2 0 88 0 0,0 1 1 0 0,0 0-1 0 0,0 0 1 0 0,0 0-1 0 0,0 1 1 0 0,0 0-1 0 0,0 0 1 0 0,0 0 0 0 0,0 1-1 0 0,0 0 1 0 0,0 0-1 0 0,1 1 1 0 0,-1-1-1 0 0,1 1 1 0 0,0 1-1 0 0,0-1 1 0 0,0 1 0 0 0,0-1-1 0 0,0 1 1 0 0,1 1-1 0 0,0-1 1 0 0,0 1-1 0 0,0-1 1 0 0,0 1 0 0 0,1 0-1 0 0,0 1 1 0 0,0-1-1 0 0,0 1 1 0 0,0-1-1 0 0,1 1 1 0 0,0 0-1 0 0,0-1 1 0 0,1 1 0 0 0,0 0-1 0 0,0 0 1 0 0,0 1-1 0 0,1-1 1 0 0,0 0-1 0 0,0 0 1 0 0,0 0-1 0 0,1 0 1 0 0,0 0 0 0 0,0 0-1 0 0,0 0 1 0 0,1 0-1 0 0,0 0 1 0 0,0-1-1 0 0,1 1 1 0 0,-1 0 0 0 0,6 6-1 0 0,-6-9-79 0 0,0 0 0 0 0,0-1 0 0 0,1 1-1 0 0,-1-1 1 0 0,1 1 0 0 0,0-1 0 0 0,-1 0 0 0 0,1 0-1 0 0,0-1 1 0 0,0 1 0 0 0,1 0 0 0 0,-1-1 0 0 0,0 0-1 0 0,0 0 1 0 0,1 0 0 0 0,-1 0 0 0 0,0 0 0 0 0,1-1-1 0 0,-1 1 1 0 0,1-1 0 0 0,-1 0 0 0 0,7-1 0 0 0,-5 1-542 0 0,0-1 0 0 0,0 0 1 0 0,0-1-1 0 0,0 1 0 0 0,0-1 1 0 0,0 0-1 0 0,0 0 0 0 0,-1 0 1 0 0,6-4-1 0 0,-9 5 411 0 0,-1 1 0 0 0,1 0-1 0 0,-1-1 1 0 0,1 1 0 0 0,-1-1-1 0 0,1 1 1 0 0,-1-1 0 0 0,1 1 0 0 0,-1-1-1 0 0,0 1 1 0 0,1-1 0 0 0,-1 1 0 0 0,0-1-1 0 0,1 0 1 0 0,-1 1 0 0 0,0-1 0 0 0,0 1-1 0 0,0-1 1 0 0,0 0 0 0 0,1 1 0 0 0,-1-1-1 0 0,0 0 1 0 0,0 1 0 0 0,0-1-1 0 0,0 0 1 0 0,-1 0 0 0 0,1-1-378 0 0,2-6-2897 0 0</inkml:trace>
  <inkml:trace contextRef="#ctx0" brushRef="#br0" timeOffset="1">26 112 5753 0 0,'1'2'412'0'0,"0"1"1"0"0,1-1-1 0 0,-1 0 0 0 0,1 0 0 0 0,0 0 0 0 0,-1 0 0 0 0,1 0 0 0 0,0 0 1 0 0,0-1-1 0 0,0 1 0 0 0,0-1 0 0 0,0 1 0 0 0,4 1 0 0 0,-2-1-114 0 0,0-1-1 0 0,1 0 1 0 0,-1 0-1 0 0,0 0 0 0 0,0 0 1 0 0,1 0-1 0 0,6-1 1 0 0,5 0-287 0 0,0-2 0 0 0,0 0 0 0 0,23-6-1 0 0,-15 3 91 0 0,-4 2-715 0 0,-9 3-1157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30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9226 0 0,'0'5'239'0'0,"1"-1"1"0"0,0 0-1 0 0,0 0 1 0 0,0 1-1 0 0,0-1 0 0 0,1 0 1 0 0,0 0-1 0 0,0 0 0 0 0,0-1 1 0 0,0 1-1 0 0,0 0 1 0 0,1-1-1 0 0,0 1 0 0 0,-1-1 1 0 0,1 0-1 0 0,0 0 1 0 0,1 0-1 0 0,3 3 0 0 0,-1-3-200 0 0,0 0 0 0 0,0 0 0 0 0,0 0 0 0 0,1-1 0 0 0,-1 0 0 0 0,0 0 0 0 0,1-1 0 0 0,-1 0 0 0 0,1 0 0 0 0,-1-1 0 0 0,11 0 0 0 0,-14 0-118 0 0,29-1-1258 0 0,-31 1 1253 0 0,0 0-1 0 0,0 0 0 0 0,0 0 0 0 0,0 0 0 0 0,0 0 0 0 0,0-1 0 0 0,0 1 1 0 0,0 0-1 0 0,0-1 0 0 0,0 1 0 0 0,0 0 0 0 0,0-1 0 0 0,0 0 1 0 0,0 1-1 0 0,0-1 0 0 0,-1 1 0 0 0,1-1 0 0 0,0 0 0 0 0,0 1 1 0 0,-1-1-1 0 0,1 0 0 0 0,0 0 0 0 0,0-1 0 0 0,-1 2 87 0 0,0 0 0 0 0,0 0 0 0 0,0 0 0 0 0,0 0-1 0 0,0 1 1 0 0,0-1 0 0 0,0 0 0 0 0,-1 0 0 0 0,1 0 0 0 0,0 0-1 0 0,0 0 1 0 0,0 0 0 0 0,0 1 0 0 0,0-1 0 0 0,0 0 0 0 0,-1 0-1 0 0,1 0 1 0 0,0 0 0 0 0,0 0 0 0 0,0 0 0 0 0,0 0 0 0 0,0 0-1 0 0,-1 0 1 0 0,1 0 0 0 0,0 0 0 0 0,0 0 0 0 0,0 0 0 0 0,0 0-1 0 0,-1 0 1 0 0,1 0 0 0 0,0 0 0 0 0,0 0 0 0 0,0 0 0 0 0,-1 0-1 0 0,1 0 1 0 0,0 0 0 0 0,0 0 0 0 0,0 0 0 0 0,0 0 0 0 0,0 0-1 0 0,-1 0 1 0 0,1 0 0 0 0,0 0 0 0 0,0-1 0 0 0,0 1-1 0 0,0 0 1 0 0,0 0 0 0 0,0 0 0 0 0,-1 0 0 0 0,1 0 0 0 0,0 0-1 0 0,0-1 1 0 0,0 1 0 0 0,0 0 0 0 0,0 0 0 0 0,0 0 0 0 0,0 0-1 0 0,0-1 1 0 0,0 1 0 0 0,0 0 0 0 0,0 0 0 0 0,0 0 0 0 0,0 0-1 0 0,0-1 1 0 0,0 1 0 0 0,0 0 0 0 0,0 0 0 0 0,-11 9 1022 0 0,9-2-898 0 0,-1-1 1 0 0,1 1 0 0 0,0-1-1 0 0,1 1 1 0 0,0 0 0 0 0,0 0-1 0 0,0-1 1 0 0,1 1 0 0 0,0 0-1 0 0,1 0 1 0 0,-1 0 0 0 0,3 8 0 0 0,-3-15-245 0 0,0 1 1 0 0,0-1 0 0 0,0 0 0 0 0,0 0 0 0 0,0 1 0 0 0,0-1 0 0 0,0 0-1 0 0,0 0 1 0 0,0 1 0 0 0,0-1 0 0 0,0 0 0 0 0,1 0 0 0 0,-1 1 0 0 0,0-1-1 0 0,0 0 1 0 0,0 0 0 0 0,0 0 0 0 0,0 0 0 0 0,1 1 0 0 0,-1-1-1 0 0,0 0 1 0 0,0 0 0 0 0,0 0 0 0 0,1 0 0 0 0,-1 1 0 0 0,0-1 0 0 0,0 0-1 0 0,1 0 1 0 0,-1 0 0 0 0,0 0 0 0 0,0 0 0 0 0,1 0 0 0 0,-1 0 0 0 0,0 0-1 0 0,0 0 1 0 0,1 0 0 0 0,-1 0 0 0 0,0 0 0 0 0,1 0 0 0 0,7-9-3156 0 0,6-16 946 0 0,-14 24 2392 0 0,9-22-79 0 0,3-8 1538 0 0,-1 13 3160 0 0,-8 24-681 0 0,0 29-3287 0 0,-5-10-741 0 0,0 15-820 0 0,5-14-2608 0 0,-2-22 469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30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8778 0 0,'6'0'195'0'0,"-1"1"0"0"0,0-1 0 0 0,0 1 1 0 0,0 0-1 0 0,0 0 0 0 0,0 0 0 0 0,0 0 0 0 0,0 1 0 0 0,0 0 1 0 0,8 5-1 0 0,-8-5-353 0 0,-1 1 0 0 0,0-1 1 0 0,0 0-1 0 0,1-1 0 0 0,-1 1 0 0 0,1-1 1 0 0,0 0-1 0 0,-1 0 0 0 0,1-1 0 0 0,0 1 1 0 0,0-1-1 0 0,-1 0 0 0 0,6 0 1 0 0,-10 0 66 0 0,1 0 0 0 0,-1 0 0 0 0,1 0 0 0 0,-1-1 0 0 0,1 1 0 0 0,-1 0 0 0 0,0 0 0 0 0,1 0 1 0 0,-1 0-1 0 0,1 0 0 0 0,-1 0 0 0 0,0-1 0 0 0,1 1 0 0 0,-1 0 0 0 0,1 0 0 0 0,-1-1 1 0 0,0 1-1 0 0,0 0 0 0 0,1-1 0 0 0,-1 1 0 0 0,0 0 0 0 0,1-1 0 0 0,-1 1 0 0 0,0 0 1 0 0,0-1-1 0 0,1 1 0 0 0,-1 0 0 0 0,0-1 0 0 0,0 1 0 0 0,0-1 0 0 0,0 1 0 0 0,0 0 0 0 0,0-1 1 0 0,0 1-1 0 0,0-1 0 0 0,0 1 0 0 0,0-1 0 0 0,0 1 0 0 0,0 0 0 0 0,0-1 0 0 0,0 1 1 0 0,0-1-1 0 0,0 1 0 0 0,0-1 0 0 0,0 1 0 0 0,0 0 0 0 0,-1-1 0 0 0,1 1 0 0 0,0 0 1 0 0,0-1-1 0 0,0 1 0 0 0,-1-1 0 0 0,1 1 0 0 0,0 0 0 0 0,-1-1 0 0 0,1 1 0 0 0,-1-1 0 0 0,0 0 105 0 0,0 0-1 0 0,-1-1 1 0 0,1 1-1 0 0,0 0 0 0 0,-1 0 1 0 0,1 0-1 0 0,-1 0 1 0 0,1 0-1 0 0,-1 0 0 0 0,1 1 1 0 0,-1-1-1 0 0,0 0 0 0 0,-2 0 1 0 0,1 1 277 0 0,1 0 0 0 0,0 0 0 0 0,0 0 1 0 0,0 1-1 0 0,0-1 0 0 0,0 1 0 0 0,0-1 1 0 0,-1 1-1 0 0,1 0 0 0 0,1-1 0 0 0,-1 1 1 0 0,0 0-1 0 0,0 0 0 0 0,0 1 0 0 0,0-1 0 0 0,1 0 1 0 0,-1 1-1 0 0,-2 1 0 0 0,1 1 193 0 0,0 0-1 0 0,0 1 1 0 0,0-1-1 0 0,0 1 1 0 0,0 0 0 0 0,1-1-1 0 0,-2 8 1 0 0,-1 0-227 0 0,2 1 1 0 0,0 0-1 0 0,1 0 0 0 0,0 0 1 0 0,0 18-1 0 0,2-31-260 0 0,2 29-2875 0 0,-2-28 2537 0 0,0 0 1 0 0,0 0 0 0 0,0 0 0 0 0,1 0 0 0 0,-1 0 0 0 0,0 0-1 0 0,1 0 1 0 0,-1-1 0 0 0,0 1 0 0 0,1 0 0 0 0,-1 0-1 0 0,1 0 1 0 0,-1-1 0 0 0,1 1 0 0 0,0 0 0 0 0,-1 0-1 0 0,1-1 1 0 0,0 1 0 0 0,0-1 0 0 0,-1 1 0 0 0,1 0-1 0 0,0-1 1 0 0,0 0 0 0 0,0 1 0 0 0,0-1 0 0 0,0 1 0 0 0,4-1-1845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30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4377 0 0,'1'0'292'0'0,"1"0"0"0"0,0 0 0 0 0,0 1 0 0 0,-1-1 0 0 0,1 1 1 0 0,0 0-1 0 0,-1-1 0 0 0,1 1 0 0 0,0 0 0 0 0,-1 0 0 0 0,1 0 0 0 0,-1 0 0 0 0,0 0 0 0 0,1 0 1 0 0,-1 0-1 0 0,0 1 0 0 0,1-1 0 0 0,-1 0 0 0 0,0 1 0 0 0,0-1 0 0 0,0 1 0 0 0,1 2 0 0 0,-1-2-109 0 0,-1 1 0 0 0,0 0-1 0 0,1-1 1 0 0,-1 1 0 0 0,0-1-1 0 0,0 1 1 0 0,0-1 0 0 0,-1 1-1 0 0,1 0 1 0 0,0-1 0 0 0,-1 1-1 0 0,0-1 1 0 0,-1 5 0 0 0,-3 2-150 0 0,1 1 0 0 0,-1-1 0 0 0,-1-1 1 0 0,0 1-1 0 0,0-1 0 0 0,-11 12 1 0 0,13-15-34 0 0,-1-1 1 0 0,0 0 0 0 0,0 0 0 0 0,0-1 0 0 0,0 1 0 0 0,-1-1 0 0 0,1 0-1 0 0,-1-1 1 0 0,0 1 0 0 0,1-1 0 0 0,-1 0 0 0 0,0-1 0 0 0,-7 2 0 0 0,55 10 1698 0 0,-16-10-1332 0 0,-1-1 1 0 0,36-3 0 0 0,13-5-4972 0 0,-67 4-921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31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8442 0 0,'-1'2'145'0'0,"1"-1"0"0"0,0 0 0 0 0,0 0 0 0 0,-1 1 0 0 0,1-1 0 0 0,0 0 0 0 0,0 0 0 0 0,0 1 0 0 0,1-1 0 0 0,-1 0 0 0 0,0 1 0 0 0,0-1 0 0 0,1 0 0 0 0,-1 0 0 0 0,0 1 0 0 0,1-1 0 0 0,-1 0 0 0 0,1 0 0 0 0,0 0 0 0 0,-1 0 0 0 0,1 0 0 0 0,0 0 0 0 0,0 0 0 0 0,0 0 0 0 0,0 0 0 0 0,0 0 0 0 0,0 0 0 0 0,0-1 0 0 0,0 1 0 0 0,0 0 0 0 0,0 0 0 0 0,0-1 0 0 0,0 1 0 0 0,0-1 0 0 0,1 1 0 0 0,-1-1 0 0 0,0 0 0 0 0,3 1 0 0 0,6 1-154 0 0,1-1 0 0 0,0 1 0 0 0,-1-2 0 0 0,12 0 1 0 0,7 1-641 0 0,-23 0 213 0 0,-3-1-194 0 0,1 0 0 0 0,0 0-1 0 0,-1 1 1 0 0,1 0-1 0 0,-1-1 1 0 0,1 1 0 0 0,-1 1-1 0 0,0-1 1 0 0,0 0 0 0 0,1 1-1 0 0,4 3 1 0 0,-3 0-2998 0 0</inkml:trace>
  <inkml:trace contextRef="#ctx0" brushRef="#br0" timeOffset="1">86 121 6521 0 0,'7'-1'5029'0'0,"17"-3"-3459"0"0,-11 2-840 0 0,-6 1-548 0 0,-3 0-96 0 0,-1 1 1 0 0,1-1-1 0 0,-1 1 1 0 0,1 0-1 0 0,0 0 1 0 0,-1 0-1 0 0,5 1 1 0 0,-7 0-70 0 0,0-1 1 0 0,-1 0-1 0 0,1 1 0 0 0,0-1 1 0 0,-1 1-1 0 0,1-1 1 0 0,0 1-1 0 0,-1-1 1 0 0,1 1-1 0 0,-1 0 0 0 0,1-1 1 0 0,-1 1-1 0 0,1 0 1 0 0,-1-1-1 0 0,1 1 1 0 0,-1 0-1 0 0,0 0 0 0 0,1-1 1 0 0,-1 1-1 0 0,0 0 1 0 0,0 0-1 0 0,0-1 1 0 0,1 1-1 0 0,-1 0 0 0 0,0 0 1 0 0,0 0-1 0 0,0-1 1 0 0,0 1-1 0 0,0 0 1 0 0,-1 0-1 0 0,1 0 0 0 0,0 0 1 0 0,0-1-1 0 0,0 1 1 0 0,-1 0-1 0 0,0 1 1 0 0,1-2-19 0 0,-1 6 165 0 0,-1-1-1 0 0,1 1 0 0 0,0 0 1 0 0,1-1-1 0 0,-1 1 1 0 0,1 0-1 0 0,1 6 0 0 0,-1-11-134 0 0,0 0-1 0 0,1 1 0 0 0,-1-1 1 0 0,1 0-1 0 0,0 0 0 0 0,-1 1 0 0 0,1-1 1 0 0,0 0-1 0 0,0 0 0 0 0,0 0 1 0 0,0 0-1 0 0,-1 0 0 0 0,2 0 1 0 0,-1 0-1 0 0,0 0 0 0 0,0 0 1 0 0,0-1-1 0 0,0 1 0 0 0,0 0 0 0 0,1-1 1 0 0,-1 1-1 0 0,0-1 0 0 0,1 1 1 0 0,-1-1-1 0 0,0 0 0 0 0,1 0 1 0 0,-1 1-1 0 0,0-1 0 0 0,1 0 1 0 0,-1 0-1 0 0,1 0 0 0 0,-1 0 1 0 0,0-1-1 0 0,1 1 0 0 0,1-1 0 0 0,5 1-420 0 0,1-2-1 0 0,-1 1 0 0 0,1-1 0 0 0,-1 0 0 0 0,9-4 0 0 0,19-13-6852 0 0,-21 9 1826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31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 15627 0 0,'1'-3'1825'0'0,"0"1"-697"0"0,0-1-432 0 0,-1 2-264 0 0,-2 0-288 0 0,1 1-304 0 0,0 1-392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41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44 4025 0 0,'-1'1'252'0'0,"1"-1"1"0"0,0 0-1 0 0,-1 1 1 0 0,1-1-1 0 0,-1 0 1 0 0,1 0-1 0 0,0 1 1 0 0,-1-1-1 0 0,1 0 1 0 0,-1 0-1 0 0,1 1 1 0 0,-1-1-1 0 0,1 0 1 0 0,-1 0-1 0 0,1 0 1 0 0,-1 0-1 0 0,1 0 1 0 0,-1 0-1 0 0,1 0 1 0 0,-1 0 0 0 0,1 0-1 0 0,-1 0 1 0 0,1 0-1 0 0,-1 0 1 0 0,1 0-1 0 0,-1 0 1 0 0,1-1-1 0 0,0 1 1 0 0,-1 0-1 0 0,1 0 1 0 0,-1 0-1 0 0,1-1 1 0 0,-1 1-1 0 0,1 0 1 0 0,0-1-1 0 0,-1 1 1 0 0,1 0-1 0 0,0-1 1 0 0,-1 1-1 0 0,1-1 1 0 0,6-7 4600 0 0,6 4-5492 0 0,21 2 1166 0 0,58 3-1 0 0,5 0-1157 0 0,-33-10-3040 0 0,-63 9 3400 0 0,1 0 0 0 0,0 0-1 0 0,0 0 1 0 0,-1 0 0 0 0,1 0 0 0 0,0 0-1 0 0,0 0 1 0 0,-1-1 0 0 0,1 1-1 0 0,0 0 1 0 0,0 0 0 0 0,-1-1 0 0 0,1 1-1 0 0,0-1 1 0 0,-1 1 0 0 0,1-1-1 0 0,0 1 1 0 0,-1-1 0 0 0,1 1-1 0 0,-1-1 1 0 0,1 1 0 0 0,-1-1 0 0 0,1 0-1 0 0,-1 1 1 0 0,0-1 0 0 0,1 0-1 0 0,-1 1 1 0 0,0-1 0 0 0,1 0 0 0 0,-1 0-1 0 0,0 1 1 0 0,0-2 0 0 0,2-4-4144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41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9098 0 0,'0'3'223'0'0,"0"0"1"0"0,0-1-1 0 0,1 1 1 0 0,-1 0-1 0 0,1-1 0 0 0,-1 1 1 0 0,1 0-1 0 0,0-1 1 0 0,0 1-1 0 0,0-1 0 0 0,0 1 1 0 0,0-1-1 0 0,1 0 1 0 0,-1 1-1 0 0,1-1 0 0 0,-1 0 1 0 0,1 0-1 0 0,0 0 1 0 0,0 0-1 0 0,4 3 0 0 0,1 0 249 0 0,0 1-1 0 0,0-1 1 0 0,0 0-1 0 0,0-1 1 0 0,11 5-1 0 0,16 2 1111 0 0,-27-9-1299 0 0,-1-1 0 0 0,1 2 0 0 0,-1-1 0 0 0,0 1 0 0 0,1 0 0 0 0,5 4 0 0 0,-10-5-190 0 0,0-1 1 0 0,0 1 0 0 0,0 0 0 0 0,0 0 0 0 0,-1 0 0 0 0,1 0 0 0 0,-1 0 0 0 0,0 1 0 0 0,1-1 0 0 0,-1 0 0 0 0,0 1 0 0 0,0-1-1 0 0,0 1 1 0 0,-1-1 0 0 0,1 1 0 0 0,-1-1 0 0 0,1 1 0 0 0,-1-1 0 0 0,0 1 0 0 0,0 4 0 0 0,0-2 0 0 0,0 1 1 0 0,-1-1-1 0 0,0 0 1 0 0,0 1 0 0 0,0-1-1 0 0,-1 0 1 0 0,0 0-1 0 0,0 0 1 0 0,0 0-1 0 0,0 0 1 0 0,-6 8-1 0 0,-2 0-437 0 0,0 0 0 0 0,-19 17-1 0 0,0 0-4080 0 0,4 2-4423 0 0,20-23 3158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42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39 3097 0 0,'-14'-9'4344'0'0,"0"0"0"0"0,-19-8-1 0 0,26 14-2903 0 0,50 12-417 0 0,-12-4-1018 0 0,11 7 20 0 0,-19-5-1041 0 0,0 0 0 0 0,0-2 0 0 0,0-1-1 0 0,29 1 1 0 0,-51-4 609 0 0,1-1-1 0 0,0 0 1 0 0,0-1 0 0 0,-1 1-1 0 0,1 0 1 0 0,0 0 0 0 0,0-1-1 0 0,-1 1 1 0 0,1-1-1 0 0,0 1 1 0 0,-1-1 0 0 0,1 0-1 0 0,-1 0 1 0 0,1 1 0 0 0,0-1-1 0 0,1-2 1 0 0,4-5-3952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42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7874 0 0,'0'1'247'0'0,"0"1"0"0"0,0 0 0 0 0,1-1 0 0 0,-1 1 0 0 0,0 0 0 0 0,1-1 0 0 0,-1 1 0 0 0,1-1 1 0 0,0 1-1 0 0,-1 0 0 0 0,1-1 0 0 0,0 1 0 0 0,0-1 0 0 0,0 0 0 0 0,0 1 0 0 0,0-1 0 0 0,0 0 0 0 0,0 0 1 0 0,1 0-1 0 0,-1 0 0 0 0,0 1 0 0 0,3 0 0 0 0,39 24 133 0 0,-29-17 73 0 0,10 4-209 0 0,-17-10-38 0 0,0 0 1 0 0,-1 1-1 0 0,0-1 1 0 0,0 1 0 0 0,0 1-1 0 0,0-1 1 0 0,0 1-1 0 0,-1 0 1 0 0,0 0 0 0 0,7 9-1 0 0,-12-12-28 0 0,1 0-1 0 0,-1 1 1 0 0,1-1 0 0 0,-1 0-1 0 0,0 0 1 0 0,1 1-1 0 0,-1-1 1 0 0,0 0-1 0 0,-1 0 1 0 0,1 1-1 0 0,0-1 1 0 0,-1 0 0 0 0,1 0-1 0 0,-1 1 1 0 0,0-1-1 0 0,1 0 1 0 0,-2 2-1 0 0,-21 38 477 0 0,17-33-462 0 0,-6 11 94 0 0,0-1-1 0 0,-19 21 0 0 0,26-34-592 0 0,-1 1 0 0 0,0-2 0 0 0,-1 1-1 0 0,1-1 1 0 0,-1 0 0 0 0,0 0 0 0 0,0 0-1 0 0,-1-1 1 0 0,-10 4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1:15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250 264 8602 0 0,'-1'0'48'0'0,"-34"-21"4127"0"0,27 16-3236 0 0,-1 1 0 0 0,0 0 0 0 0,0 0 0 0 0,-15-3 0 0 0,22 7-845 0 0,-1-1 0 0 0,0 0 1 0 0,1 1-1 0 0,-1 0 0 0 0,0 0 1 0 0,0 0-1 0 0,1 0 0 0 0,-1 0 1 0 0,0 0-1 0 0,0 1 0 0 0,1-1 0 0 0,-1 1 1 0 0,1 0-1 0 0,-1 0 0 0 0,0 0 1 0 0,1 0-1 0 0,-1 0 0 0 0,1 0 1 0 0,0 1-1 0 0,-1-1 0 0 0,1 1 0 0 0,0 0 1 0 0,0 0-1 0 0,0 0 0 0 0,0 0 1 0 0,0 0-1 0 0,1 0 0 0 0,-1 0 1 0 0,1 0-1 0 0,-1 1 0 0 0,1-1 1 0 0,0 1-1 0 0,0-1 0 0 0,-2 5 0 0 0,-1 10-58 0 0,-1 0 0 0 0,2 0 0 0 0,0 0-1 0 0,2 0 1 0 0,-1 0 0 0 0,3 24 0 0 0,-4 36 207 0 0,1-62-203 0 0,2-1 0 0 0,0 1-1 0 0,0 0 1 0 0,1-1 0 0 0,1 0 0 0 0,1 1 0 0 0,0-1 0 0 0,0 0 0 0 0,2 0-1 0 0,0 0 1 0 0,0-1 0 0 0,1 0 0 0 0,1 0 0 0 0,0 0 0 0 0,1-1-1 0 0,0 0 1 0 0,15 17 0 0 0,-9-15-83 0 0,0-1 0 0 0,0 0-1 0 0,1-1 1 0 0,1-1 0 0 0,0 0 0 0 0,0-1-1 0 0,1-1 1 0 0,0-1 0 0 0,1 0-1 0 0,0-1 1 0 0,0-1 0 0 0,35 7 0 0 0,-14-6-17 0 0,1-2 0 0 0,0-2 0 0 0,-1-2 1 0 0,1-2-1 0 0,0-1 0 0 0,-1-2 1 0 0,1-1-1 0 0,43-13 0 0 0,-64 11 79 0 0,1-1-1 0 0,-2-1 1 0 0,1 0 0 0 0,-1-2-1 0 0,-1 0 1 0 0,0-1-1 0 0,0 0 1 0 0,-2-1 0 0 0,1-1-1 0 0,-2-1 1 0 0,0 0-1 0 0,0-1 1 0 0,-2 0-1 0 0,0-1 1 0 0,-1-1 0 0 0,0 0-1 0 0,10-26 1 0 0,-18 36 76 0 0,-1 0 0 0 0,0 0 1 0 0,0 0-1 0 0,-1 0 0 0 0,0 0 1 0 0,0 0-1 0 0,-1 0 0 0 0,0 0 1 0 0,-1 0-1 0 0,1 0 0 0 0,-2-1 0 0 0,1 1 1 0 0,-1 1-1 0 0,0-1 0 0 0,-1 0 1 0 0,0 0-1 0 0,0 1 0 0 0,-1 0 0 0 0,-4-9 1 0 0,-10-9 140 0 0,0 0 0 0 0,-1 2 0 0 0,-41-40 0 0 0,12 14-184 0 0,29 28-46 0 0,-16-18 294 0 0,-65-56-1 0 0,86 84-175 0 0,-1 0 0 0 0,0 1 0 0 0,-1 1-1 0 0,0 0 1 0 0,0 1 0 0 0,-1 1-1 0 0,0 1 1 0 0,-27-8 0 0 0,22 10-64 0 0,0 1-1 0 0,0 1 1 0 0,0 1 0 0 0,0 1 0 0 0,0 1 0 0 0,0 1-1 0 0,0 0 1 0 0,0 2 0 0 0,0 1 0 0 0,-32 11 0 0 0,27-6-210 0 0,1 0 1 0 0,1 2 0 0 0,0 1 0 0 0,1 2-1 0 0,0 0 1 0 0,1 1 0 0 0,-39 36 0 0 0,56-47-123 0 0,1 1 1 0 0,0-1-1 0 0,0 1 1 0 0,0 0 0 0 0,1 0-1 0 0,0 1 1 0 0,1-1-1 0 0,-1 1 1 0 0,1 0-1 0 0,0 0 1 0 0,1 0-1 0 0,-3 9 1 0 0,4-8-594 0 0,0-1 0 0 0,1 1 1 0 0,0-1-1 0 0,0 1 0 0 0,1-1 0 0 0,0 0 0 0 0,0 1 1 0 0,0-1-1 0 0,1 0 0 0 0,0 0 0 0 0,1 1 0 0 0,4 8 1 0 0,8 15-5611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43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5985 0 0,'-3'0'448'0'0,"0"1"0"0"0,1 0 0 0 0,-1 0 0 0 0,0 0 0 0 0,0 0 0 0 0,1 0 1 0 0,-1 0-1 0 0,1 0 0 0 0,0 1 0 0 0,-1 0 0 0 0,1-1 0 0 0,0 1 0 0 0,0 0 0 0 0,0 0 0 0 0,0 0 0 0 0,0 0 0 0 0,0 1 0 0 0,1-1 0 0 0,-1 0 0 0 0,1 1 0 0 0,-3 4 0 0 0,0 0-70 0 0,1 1 0 0 0,-1 0 0 0 0,1 0 0 0 0,1 0 0 0 0,-1 1 0 0 0,0 8 0 0 0,2 0-247 0 0,0-1 0 0 0,1 0 0 0 0,2 1-1 0 0,-1-1 1 0 0,2 0 0 0 0,0 0 0 0 0,10 30 0 0 0,-5-23-631 0 0,1-1 1 0 0,1 0-1 0 0,1 0 1 0 0,24 35-1 0 0,-16-35-2578 0 0,-18-21 2798 0 0,0 0-1 0 0,-1 0 1 0 0,1 0-1 0 0,0 0 1 0 0,0-1-1 0 0,0 1 0 0 0,-1 0 1 0 0,1 0-1 0 0,0-1 1 0 0,0 1-1 0 0,0-1 1 0 0,0 1-1 0 0,0-1 0 0 0,1 1 1 0 0,-1-1-1 0 0,0 1 1 0 0,0-1-1 0 0,1 0 1 0 0,-1-6-2626 0 0,7 6-1057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4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7770 0 0,'26'-1'1314'0'0,"-13"1"-822"0"0,1-1-1 0 0,0 2 1 0 0,0 0 0 0 0,0 0-1 0 0,0 1 1 0 0,14 5-1 0 0,-28-7-449 0 0,1 0 0 0 0,0 0 0 0 0,-1 1 0 0 0,1-1 0 0 0,0 0 0 0 0,-1 1 0 0 0,1-1 0 0 0,-1 0 0 0 0,1 1 0 0 0,0-1 0 0 0,-1 1 0 0 0,1-1 0 0 0,-1 1 0 0 0,1-1 0 0 0,-1 1 0 0 0,1 0 0 0 0,-1-1 0 0 0,0 1 0 0 0,1-1-1 0 0,-1 1 1 0 0,0 0 0 0 0,0-1 0 0 0,1 1 0 0 0,-1 0 0 0 0,0 0 0 0 0,0-1 0 0 0,0 1 0 0 0,0 0 0 0 0,0-1 0 0 0,0 2 0 0 0,0 0 15 0 0,-1 1 1 0 0,1-1-1 0 0,-1 0 1 0 0,0 0-1 0 0,1 0 0 0 0,-1 0 1 0 0,0 0-1 0 0,-1 0 0 0 0,1 0 1 0 0,-2 2-1 0 0,-2 2-1 0 0,0 0-1 0 0,0 0 0 0 0,-1 0 0 0 0,-10 8 1 0 0,15-14-74 0 0,0 0 0 0 0,1 1 1 0 0,-1-1-1 0 0,1 1 0 0 0,-1-1 0 0 0,1 1 1 0 0,-1 0-1 0 0,1-1 0 0 0,-1 1 0 0 0,1-1 1 0 0,0 1-1 0 0,-1 0 0 0 0,1-1 0 0 0,0 1 1 0 0,-1 0-1 0 0,1-1 0 0 0,0 1 1 0 0,0 0-1 0 0,0 0 0 0 0,0-1 0 0 0,0 1 1 0 0,0 0-1 0 0,0 0 0 0 0,0-1 0 0 0,0 1 1 0 0,0 0-1 0 0,0 0 0 0 0,0-1 0 0 0,0 1 1 0 0,1 0-1 0 0,-1-1 0 0 0,0 1 0 0 0,1 0 1 0 0,-1-1-1 0 0,0 1 0 0 0,1 0 0 0 0,-1-1 1 0 0,1 1-1 0 0,-1-1 0 0 0,2 2 1 0 0,30 29-20 0 0,-8-7 294 0 0,-23-22-190 0 0,0 1 0 0 0,0-1 0 0 0,-1 0 0 0 0,1 1 0 0 0,-1-1-1 0 0,1 0 1 0 0,-1 1 0 0 0,0-1 0 0 0,0 0 0 0 0,0 1 0 0 0,0-1 0 0 0,0 0 0 0 0,0 1 0 0 0,-1-1 0 0 0,1 0-1 0 0,-1 1 1 0 0,0-1 0 0 0,1 0 0 0 0,-1 0 0 0 0,0 1 0 0 0,-1-1 0 0 0,1 0 0 0 0,0 0 0 0 0,0 0 0 0 0,-1-1 0 0 0,1 1-1 0 0,-1 0 1 0 0,0 0 0 0 0,-2 1 0 0 0,-4 5 30 0 0,-1-1 0 0 0,0 0 0 0 0,0 0-1 0 0,-16 8 1 0 0,24-15-199 0 0,1 0 0 0 0,0 1 0 0 0,-1-1 0 0 0,1 0-1 0 0,0 0 1 0 0,-1 1 0 0 0,1-1 0 0 0,0 0 0 0 0,0 1-1 0 0,-1-1 1 0 0,1 0 0 0 0,0 1 0 0 0,0-1 0 0 0,-1 1 0 0 0,1-1-1 0 0,0 0 1 0 0,0 1 0 0 0,0-1 0 0 0,0 1 0 0 0,0-1-1 0 0,0 0 1 0 0,0 1 0 0 0,0-1 0 0 0,0 1 0 0 0,0-1 0 0 0,0 1-1 0 0,0-1 1 0 0,0 0 0 0 0,0 1 0 0 0,0-1 0 0 0,0 1 0 0 0,0-1-1 0 0,1 1 1 0 0,-1-1 0 0 0,0 0 0 0 0,0 1 0 0 0,0-1-1 0 0,1 0 1 0 0,-1 1 0 0 0,0-1 0 0 0,1 1 0 0 0,14 12-6280 0 0,-9-11 2449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44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9 3177 0 0,'3'-4'2576'0'0,"1"2"-767"0"0,1-1 1575 0 0,-4 7-1983 0 0,-2 3-209 0 0,0 0-160 0 0,-2 3-296 0 0,-1 1-264 0 0,-1 1-224 0 0,1-2-192 0 0,-1-1-184 0 0,0-1-240 0 0,2-2-328 0 0,-1-2-520 0 0,1-1-752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44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8514 0 0,'-1'3'676'0'0,"-35"55"4927"0"0,34-54-5501 0 0,0 0 0 0 0,0 1 1 0 0,0-1-1 0 0,1 0 0 0 0,-1 1 1 0 0,1-1-1 0 0,0 1 0 0 0,0 0 1 0 0,1-1-1 0 0,-1 1 0 0 0,1 9 1 0 0,2-10-106 0 0,-1-1 0 0 0,1 1 1 0 0,0 0-1 0 0,0-1 1 0 0,0 1-1 0 0,0-1 0 0 0,0 1 1 0 0,1-1-1 0 0,0 0 0 0 0,-1 0 1 0 0,1 0-1 0 0,1-1 0 0 0,-1 1 1 0 0,0-1-1 0 0,0 1 0 0 0,1-1 1 0 0,0 0-1 0 0,-1-1 0 0 0,5 3 1 0 0,11 4 2 0 0,0-1 1 0 0,29 7 0 0 0,-38-12-24 0 0,5 3-217 0 0,35 7-419 0 0,-47-12 172 0 0,-1 0 1 0 0,1 0-1 0 0,-1 0 0 0 0,1 0 0 0 0,-1 0 1 0 0,1 0-1 0 0,-1-1 0 0 0,1 1 1 0 0,4-2-1 0 0,-7 1 298 0 0,1 1 1 0 0,-1 0 0 0 0,0-1-1 0 0,1 1 1 0 0,-1 0 0 0 0,0-1-1 0 0,1 1 1 0 0,-1 0 0 0 0,0-1-1 0 0,1 1 1 0 0,-1 0 0 0 0,0-1-1 0 0,0 1 1 0 0,0-1 0 0 0,1 1-1 0 0,-1-1 1 0 0,0 1 0 0 0,0 0-1 0 0,0-1 1 0 0,0 1-1 0 0,0-1 1 0 0,0 1 0 0 0,0-1-1 0 0,0 0 1 0 0,0 0-239 0 0,1-8-3170 0 0</inkml:trace>
  <inkml:trace contextRef="#ctx0" brushRef="#br0" timeOffset="1">219 6 6529 0 0,'0'0'353'0'0,"-1"0"0"0"0,0 0-1 0 0,1 0 1 0 0,-1 1-1 0 0,0-1 1 0 0,0 0 0 0 0,1 0-1 0 0,-1 1 1 0 0,0-1-1 0 0,1 0 1 0 0,-1 1 0 0 0,0-1-1 0 0,1 1 1 0 0,-1-1-1 0 0,1 1 1 0 0,-1-1-1 0 0,1 1 1 0 0,-1 0 0 0 0,-9 17 2526 0 0,0 22-1718 0 0,8-33-582 0 0,-4 23-260 0 0,-5 59 0 0 0,14-27-1973 0 0,-2-55 942 0 0,1 0 1 0 0,0 0 0 0 0,0-1 0 0 0,0 1 0 0 0,1 0-1 0 0,4 6 1 0 0,7 4-4547 0 0,-7-13 863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0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6153 0 0,'-1'0'313'0'0,"0"0"0"0"0,0 1-1 0 0,0-1 1 0 0,0 0 0 0 0,0 0 0 0 0,-1 1-1 0 0,1-1 1 0 0,0 0 0 0 0,0 1-1 0 0,0-1 1 0 0,0 1 0 0 0,0 0 0 0 0,1-1-1 0 0,-1 1 1 0 0,0 0 0 0 0,0-1 0 0 0,0 1-1 0 0,0 0 1 0 0,-1 2 0 0 0,-10 23 1679 0 0,5 30-2722 0 0,8-37-1638 0 0,2-6-2135 0 0,-1-7 129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0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4377 0 0,'-2'0'199'0'0,"-1"1"1"0"0,1-1-1 0 0,-1 1 1 0 0,1 0-1 0 0,0 0 0 0 0,0 0 1 0 0,-1 0-1 0 0,1 1 1 0 0,0-1-1 0 0,0 0 1 0 0,0 1-1 0 0,0-1 0 0 0,1 1 1 0 0,-1 0-1 0 0,0 0 1 0 0,1 0-1 0 0,-1 0 1 0 0,1 0-1 0 0,-1 0 0 0 0,1 0 1 0 0,0 0-1 0 0,0 0 1 0 0,0 1-1 0 0,0-1 1 0 0,0 0-1 0 0,1 1 0 0 0,-1 4 1 0 0,-3 8 1482 0 0,1 0 1 0 0,-2 30 0 0 0,5-41-1684 0 0,-1 4-3 0 0,0 0 0 0 0,1 0 0 0 0,0 0-1 0 0,0 1 1 0 0,1-1 0 0 0,2 9-1 0 0,-2-15 5 0 0,-1-1-1 0 0,1 1 1 0 0,0-1-1 0 0,0 1 0 0 0,-1-1 1 0 0,1 1-1 0 0,0-1 1 0 0,0 0-1 0 0,0 0 0 0 0,0 1 1 0 0,1-1-1 0 0,-1 0 0 0 0,0 0 1 0 0,0 0-1 0 0,1 0 1 0 0,-1 0-1 0 0,1 0 0 0 0,-1 0 1 0 0,1-1-1 0 0,-1 1 1 0 0,1 0-1 0 0,-1-1 0 0 0,1 0 1 0 0,0 1-1 0 0,-1-1 1 0 0,1 0-1 0 0,0 1 0 0 0,-1-1 1 0 0,1 0-1 0 0,0 0 1 0 0,-1-1-1 0 0,1 1 0 0 0,0 0 1 0 0,-1-1-1 0 0,4 0 1 0 0,42-12 32 0 0,-40 9-1 0 0,1 2 0 0 0,-1-1 0 0 0,1 1 0 0 0,0 0 0 0 0,-1 1 0 0 0,1 0 0 0 0,0 0 0 0 0,0 1 0 0 0,0 0 0 0 0,14 1 0 0 0,-22 0 62 0 0,1-1 0 0 0,0 0 0 0 0,0 0 0 0 0,-1 1 0 0 0,1-1 0 0 0,0 0 0 0 0,0 1 0 0 0,-1-1 0 0 0,1 1 0 0 0,-1-1-1 0 0,1 1 1 0 0,0-1 0 0 0,-1 1 0 0 0,1-1 0 0 0,-1 1 0 0 0,1 0 0 0 0,-1-1 0 0 0,1 1 0 0 0,-1 0 0 0 0,0-1 0 0 0,1 1 0 0 0,-1 0 0 0 0,0-1 0 0 0,1 2 0 0 0,-2 23 1070 0 0,-21 30-614 0 0,17-45-451 0 0,-3 9-122 0 0,3-7-853 0 0,-1 1 1 0 0,-12 20-1 0 0,18-33 664 0 0,-1 0-1 0 0,1 0 1 0 0,0 1-1 0 0,-1-1 1 0 0,1 0-1 0 0,-1 0 1 0 0,1 0 0 0 0,-1 0-1 0 0,1 0 1 0 0,0 0-1 0 0,-1 0 1 0 0,1 0-1 0 0,-1 0 1 0 0,1 0-1 0 0,-1 0 1 0 0,1 0-1 0 0,-1 0 1 0 0,1 0 0 0 0,0 0-1 0 0,-1-1 1 0 0,1 1-1 0 0,-1 0 1 0 0,1 0-1 0 0,0 0 1 0 0,-1-1-1 0 0,1 1 1 0 0,0 0-1 0 0,-1 0 1 0 0,1-1-1 0 0,0 1 1 0 0,-1 0 0 0 0,1-1-1 0 0,0 1 1 0 0,0 0-1 0 0,-1-1 1 0 0,1 1-1 0 0,0 0 1 0 0,0-1-1 0 0,-13-15-2683 0 0,13 16 2679 0 0,-7-15-3560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1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6329 0 0,'23'3'8170'0'0,"0"4"-3595"0"0,24 17-2973 0 0,-34-16-2692 0 0,0-1-1 0 0,1-1 1 0 0,21 7-1 0 0,-30-12-777 0 0,1-1 0 0 0,-1 1 0 0 0,0-1-1 0 0,0-1 1 0 0,1 1 0 0 0,6-2 0 0 0,-6-4-921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1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7554 0 0,'0'-1'245'0'0,"0"0"0"0"0,0 0 0 0 0,0 0 0 0 0,0 0 0 0 0,1 1 0 0 0,-1-1 0 0 0,0 0 0 0 0,0 0 0 0 0,1 0 0 0 0,-1 0 0 0 0,1 0 0 0 0,-1 0 0 0 0,1 1-1 0 0,-1-1 1 0 0,1 0 0 0 0,0 0 0 0 0,-1 1 0 0 0,1-1 0 0 0,0 0 0 0 0,0 1 0 0 0,-1-1 0 0 0,1 1 0 0 0,0-1 0 0 0,0 1 0 0 0,0-1 0 0 0,0 1 0 0 0,-1-1 0 0 0,3 1 0 0 0,-1 0-21 0 0,0 0-1 0 0,0 0 0 0 0,0 0 0 0 0,0 1 0 0 0,0-1 0 0 0,0 1 1 0 0,-1 0-1 0 0,1-1 0 0 0,0 1 0 0 0,0 0 0 0 0,0 0 1 0 0,-1 0-1 0 0,3 2 0 0 0,7 6 322 0 0,0 0 1 0 0,0 1-1 0 0,9 11 1 0 0,-18-19-291 0 0,8 9 9 0 0,-1-1-1 0 0,0 2 1 0 0,-1-1-1 0 0,0 1 1 0 0,-1 0 0 0 0,0 1-1 0 0,-1 0 1 0 0,0 0-1 0 0,-1 0 1 0 0,-1 1-1 0 0,0 0 1 0 0,-1 0-1 0 0,0 0 1 0 0,-1 0-1 0 0,-1 0 1 0 0,0 0-1 0 0,-2 22 1 0 0,-1-1-705 0 0,-2 1 0 0 0,-16 67 1 0 0,8-68-4472 0 0,-2-2-4225 0 0,8-22 2801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5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5041 0 0,'-15'-10'8609'0'0,"25"10"-5710"0"0,6 6-3423 0 0,11 9 600 0 0,-9-5-161 0 0,0 0 0 0 0,24 9-1 0 0,-38-18 76 0 0,0 1 0 0 0,0-1-1 0 0,0 0 1 0 0,1 0 0 0 0,-1 0 0 0 0,0-1 0 0 0,0 1-1 0 0,1-1 1 0 0,-1 0 0 0 0,0 0 0 0 0,1-1-1 0 0,-1 1 1 0 0,0-1 0 0 0,1 0 0 0 0,-1 0 0 0 0,6-3-1 0 0,-10 4 15 0 0,0 0 0 0 0,0 0 0 0 0,0 0 0 0 0,0 0 0 0 0,0 0-1 0 0,0 0 1 0 0,0 0 0 0 0,0 0 0 0 0,0 0 0 0 0,0 0 0 0 0,0 0-1 0 0,1 0 1 0 0,-1 0 0 0 0,0 0 0 0 0,0-1 0 0 0,0 1 0 0 0,0 0 0 0 0,0 0-1 0 0,0 0 1 0 0,0 0 0 0 0,0 0 0 0 0,0 0 0 0 0,0 0 0 0 0,0 0-1 0 0,0 0 1 0 0,0-1 0 0 0,0 1 0 0 0,0 0 0 0 0,0 0 0 0 0,0 0 0 0 0,0 0-1 0 0,0 0 1 0 0,0 0 0 0 0,0 0 0 0 0,0 0 0 0 0,0 0 0 0 0,0-1-1 0 0,0 1 1 0 0,0 0 0 0 0,0 0 0 0 0,-1 0 0 0 0,1 0 0 0 0,0 0 0 0 0,0 0-1 0 0,0 0 1 0 0,0 0 0 0 0,0 0 0 0 0,0 0 0 0 0,0 0 0 0 0,0 0-1 0 0,0 0 1 0 0,0-1 0 0 0,0 1 0 0 0,-1 0 0 0 0,1 0 0 0 0,0 0 0 0 0,0 0-1 0 0,0 0 1 0 0,0 0 0 0 0,0 0 0 0 0,-11-5 33 0 0,-11 0-27 0 0,9 4-2 0 0,1 2 1 0 0,-1 0-1 0 0,1 0 1 0 0,-1 1-1 0 0,1 0 1 0 0,0 1-1 0 0,0 1 1 0 0,0 0-1 0 0,0 1 1 0 0,-12 6-1 0 0,20-8-25 0 0,1 0 1 0 0,0 0-1 0 0,0 1 0 0 0,0-1 0 0 0,1 1 1 0 0,-1 0-1 0 0,1 0 0 0 0,0 0 0 0 0,0 0 1 0 0,0 0-1 0 0,1 0 0 0 0,-1 0 0 0 0,1 0 1 0 0,0 1-1 0 0,1-1 0 0 0,-1 1 0 0 0,0-1 1 0 0,1 0-1 0 0,0 1 0 0 0,1 7 0 0 0,0-1-37 0 0,0 0 0 0 0,0-1 0 0 0,1 1-1 0 0,0 0 1 0 0,1 0 0 0 0,1-1 0 0 0,5 14 0 0 0,-6-19 28 0 0,0 0 0 0 0,1 0 0 0 0,0 0 1 0 0,0-1-1 0 0,0 0 0 0 0,0 1 1 0 0,0-2-1 0 0,1 1 0 0 0,0 0 1 0 0,0-1-1 0 0,0 0 0 0 0,0 0 0 0 0,0 0 1 0 0,1-1-1 0 0,-1 0 0 0 0,1 0 1 0 0,0 0-1 0 0,9 1 0 0 0,-7-1-210 0 0,1-1-1 0 0,-1 0 0 0 0,1 0 1 0 0,-1-1-1 0 0,1 0 0 0 0,0-1 1 0 0,-1 0-1 0 0,1 0 0 0 0,-1-1 1 0 0,1 0-1 0 0,-1 0 0 0 0,11-6 1 0 0,-2-5-5459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6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9 3921 0 0,'-22'-2'3864'0'0,"32"-1"-1108"0"0,38 0-1510 0 0,-32 5-1247 0 0,0 1 1 0 0,0 0 0 0 0,18 7 0 0 0,20 9-5680 0 0,-45-16 3744 0 0,-1 1-1034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1:16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585 319 8050 0 0,'-59'-7'2261'0'0,"29"2"-883"0"0,1 2 1 0 0,-1 1 0 0 0,1 1 0 0 0,-53 5-1 0 0,74-2-1273 0 0,1-1 0 0 0,-1 1 0 0 0,0 0 1 0 0,1 1-1 0 0,-1 0 0 0 0,1 0 0 0 0,0 1 0 0 0,0 0 0 0 0,0 0 0 0 0,0 0 0 0 0,1 1 0 0 0,0 0 0 0 0,0 0 0 0 0,0 1 0 0 0,0 0 0 0 0,1 0 0 0 0,0 0 0 0 0,0 0 0 0 0,1 1 0 0 0,0 0 0 0 0,0 0 0 0 0,-4 11 0 0 0,4-9-120 0 0,0 1 0 0 0,1-1 0 0 0,0 1-1 0 0,0 0 1 0 0,1 0 0 0 0,0 1 0 0 0,0 18 0 0 0,3-22 7 0 0,-1 0 0 0 0,1 0 0 0 0,1 0 0 0 0,-1-1 0 0 0,1 1 0 0 0,1 0 0 0 0,-1 0 0 0 0,1-1 0 0 0,0 0 0 0 0,0 1 0 0 0,1-1 0 0 0,6 7 0 0 0,8 10-54 0 0,1-1 1 0 0,1-1-1 0 0,34 28 1 0 0,76 47-179 0 0,-104-79 165 0 0,1-2-1 0 0,1-1 1 0 0,0-2-1 0 0,0 0 1 0 0,2-2-1 0 0,51 11 1 0 0,188 17-174 0 0,-234-34 221 0 0,35 2-30 0 0,124-4 1 0 0,-151-5-2 0 0,-2-2 0 0 0,1-2 0 0 0,-1-1 0 0 0,52-19 0 0 0,-44 10 227 0 0,-2-2 1 0 0,0-2-1 0 0,-1-2 0 0 0,-1-1 0 0 0,-1-3 0 0 0,50-41 0 0 0,-90 65-76 0 0,0-1 0 0 0,0 0 0 0 0,0 0 0 0 0,-1 0 1 0 0,0 0-1 0 0,1 0 0 0 0,-1-1 0 0 0,-1 0 0 0 0,1 1 1 0 0,-1-1-1 0 0,0 0 0 0 0,0 0 0 0 0,0 0 0 0 0,0-1 0 0 0,-1 1 1 0 0,0 0-1 0 0,0-1 0 0 0,-1 1 0 0 0,1 0 0 0 0,-1-1 0 0 0,-1 1 1 0 0,1-1-1 0 0,-1 1 0 0 0,1 0 0 0 0,-2-1 0 0 0,1 1 1 0 0,0 0-1 0 0,-1 0 0 0 0,-3-6 0 0 0,-6-12 106 0 0,-1 0 0 0 0,-1 1 0 0 0,-2 0 0 0 0,-30-35 0 0 0,32 41-122 0 0,-8-12 71 0 0,-109-125 586 0 0,110 134-614 0 0,0 0 0 0 0,-1 1-1 0 0,-1 1 1 0 0,-1 1 0 0 0,-30-16 0 0 0,13 13 63 0 0,0 2 0 0 0,-1 2 0 0 0,0 2 0 0 0,-1 1 1 0 0,-1 2-1 0 0,0 3 0 0 0,-67-5 0 0 0,35 10-61 0 0,0 2 0 0 0,1 4-1 0 0,-117 22 1 0 0,146-17-207 0 0,2 2 0 0 0,-1 2 0 0 0,2 1 0 0 0,0 3-1 0 0,1 1 1 0 0,0 3 0 0 0,2 1 0 0 0,-51 37 0 0 0,68-43 15 0 0,-1-1-1 0 0,-45 22 0 0 0,55-31-830 0 0,1-2 0 0 0,-24 6 0 0 0,24-8-1580 0 0,0 0 1 0 0,0-1-1 0 0,-19 0 0 0 0,18-1-4985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6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4873 0 0,'11'9'4304'0'0,"17"-1"-2146"0"0,-12-4-1414 0 0,21 13-9 0 0,36 13-48 0 0,-69-29-920 0 0,1 0 0 0 0,0 1 0 0 0,0-1 0 0 0,0-1 0 0 0,0 1 0 0 0,0-1 0 0 0,0 0 0 0 0,0 0 0 0 0,0 0 0 0 0,0-1 0 0 0,0 0 0 0 0,6-1 0 0 0,-10 2 205 0 0,-1 0 0 0 0,1 0 0 0 0,-1-1 0 0 0,0 1 0 0 0,1 0 0 0 0,-1 0 1 0 0,0 0-1 0 0,1 0 0 0 0,-1 0 0 0 0,0 0 0 0 0,1-1 0 0 0,-1 1 0 0 0,0 0 1 0 0,0 0-1 0 0,1 0 0 0 0,-1-1 0 0 0,0 1 0 0 0,0 0 0 0 0,1 0 0 0 0,-1-1 0 0 0,0 1 1 0 0,0 0-1 0 0,0-1 0 0 0,1 1 0 0 0,-1 0 0 0 0,0-1 0 0 0,0 1 0 0 0,0 0 1 0 0,0-1-1 0 0,0 1 0 0 0,0 0 0 0 0,1-1 0 0 0,-10-7 89 0 0,-17-2 939 0 0,23 10-914 0 0,1 0 0 0 0,0 0-1 0 0,-1 0 1 0 0,1 0 0 0 0,0 0 0 0 0,-1 0 0 0 0,1 0 0 0 0,0 1-1 0 0,0 0 1 0 0,-1-1 0 0 0,1 1 0 0 0,0 0 0 0 0,0 0-1 0 0,0 0 1 0 0,0 0 0 0 0,0 0 0 0 0,0 0 0 0 0,0 1 0 0 0,0-1-1 0 0,1 1 1 0 0,-1-1 0 0 0,0 1 0 0 0,1 0 0 0 0,-1 0 0 0 0,1-1-1 0 0,0 1 1 0 0,-1 0 0 0 0,1 0 0 0 0,0 1 0 0 0,-1 2-1 0 0,0 1-393 0 0,0 0 0 0 0,1 1 0 0 0,0-1-1 0 0,0 0 1 0 0,0 0 0 0 0,1 1-1 0 0,0-1 1 0 0,0 0 0 0 0,1 1-1 0 0,1 8 1 0 0,-2-14 262 0 0,0-1 0 0 0,0 0 0 0 0,0 1 0 0 0,0-1-1 0 0,0 0 1 0 0,0 0 0 0 0,0 1 0 0 0,0-1 0 0 0,0 0 0 0 0,0 1-1 0 0,0-1 1 0 0,1 0 0 0 0,-1 0 0 0 0,0 1 0 0 0,0-1 0 0 0,0 0 0 0 0,0 0-1 0 0,0 1 1 0 0,0-1 0 0 0,1 0 0 0 0,-1 0 0 0 0,0 0 0 0 0,0 1 0 0 0,0-1-1 0 0,1 0 1 0 0,-1 0 0 0 0,0 0 0 0 0,0 0 0 0 0,1 1 0 0 0,-1-1-1 0 0,0 0 1 0 0,0 0 0 0 0,1 0 0 0 0,-1 0 0 0 0,0 0 0 0 0,0 0 0 0 0,1 0-1 0 0,-1 0 1 0 0,0 0 0 0 0,0 0 0 0 0,1 0 0 0 0,-1 0 0 0 0,0 0 0 0 0,1 0-1 0 0,10-11-1267 0 0,6-20-204 0 0,-8 7 1073 0 0,-8 18 789 0 0,1 0-1 0 0,0 1 1 0 0,0-1-1 0 0,1 1 1 0 0,0 0-1 0 0,0-1 1 0 0,4-5-1 0 0,-1 19 3191 0 0,1 17-2532 0 0,-7-25-870 0 0,13 89 1327 0 0,-11-52-7211 0 0,-2-47-1027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7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8458 0 0,'28'7'4334'0'0,"16"4"-5016"0"0,49 7 0 0 0,-106-24-4017 0 0,12 5 4792 0 0,-1 0 0 0 0,0 0-1 0 0,1 0 1 0 0,-1 0-1 0 0,0 0 1 0 0,0 0 0 0 0,0 0-1 0 0,0 0 1 0 0,1 1-1 0 0,-1-1 1 0 0,0 1-1 0 0,0-1 1 0 0,0 1 0 0 0,0 0-1 0 0,-1 0 1 0 0,1 0-1 0 0,0 0 1 0 0,0 0 0 0 0,0 1-1 0 0,0-1 1 0 0,0 0-1 0 0,0 1 1 0 0,0 0-1 0 0,1-1 1 0 0,-1 1 0 0 0,0 0-1 0 0,0 0 1 0 0,0 0-1 0 0,1 0 1 0 0,-1 0 0 0 0,0 0-1 0 0,-1 3 1 0 0,-1 1-23 0 0,0 0 1 0 0,1 1-1 0 0,0 0 1 0 0,0 0 0 0 0,0 0-1 0 0,1 0 1 0 0,0 0-1 0 0,0 1 1 0 0,0-1 0 0 0,1 1-1 0 0,-1 6 1 0 0,1-1-406 0 0,0-1 0 0 0,0 0 0 0 0,1 1 1 0 0,1-1-1 0 0,2 19 0 0 0,-3-30 256 0 0,0 0 0 0 0,0 1 0 0 0,0-1 0 0 0,0 1 0 0 0,0-1-1 0 0,0 0 1 0 0,0 1 0 0 0,1-1 0 0 0,-1 0 0 0 0,0 1 0 0 0,0-1 0 0 0,0 0 0 0 0,0 1-1 0 0,0-1 1 0 0,1 0 0 0 0,-1 1 0 0 0,0-1 0 0 0,0 0 0 0 0,1 1 0 0 0,-1-1 0 0 0,0 0-1 0 0,0 0 1 0 0,1 1 0 0 0,-1-1 0 0 0,0 0 0 0 0,1 0 0 0 0,-1 0 0 0 0,0 0-1 0 0,1 1 1 0 0,-1-1 0 0 0,0 0 0 0 0,1 0 0 0 0,-1 0 0 0 0,0 0 0 0 0,1 0 0 0 0,-1 0-1 0 0,1 0 1 0 0,-1 0 0 0 0,0 0 0 0 0,1 0 0 0 0,-1 0 0 0 0,0 0 0 0 0,1 0 0 0 0,-1 0-1 0 0,0 0 1 0 0,1-1 0 0 0,-1 1 0 0 0,1 0 0 0 0,-1 0 0 0 0,0 0 0 0 0,0 0 0 0 0,1-1-1 0 0,-1 1 1 0 0,0 0 0 0 0,1 0 0 0 0,-1-1 0 0 0,0 1 0 0 0,0 0 0 0 0,1 0 0 0 0,-1-1-1 0 0,0 0 1 0 0,18-21-977 0 0,-16 19 857 0 0,7-7-1447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3 2665 0 0,'0'0'25'0'0,"0"0"1"0"0,0 0 0 0 0,0 0-1 0 0,0 0 1 0 0,0 0 0 0 0,0 0-1 0 0,0-1 1 0 0,0 1 0 0 0,0 0-1 0 0,1 0 1 0 0,-1 0 0 0 0,0 0-1 0 0,0 0 1 0 0,0 0 0 0 0,0 0 0 0 0,0 0-1 0 0,0 0 1 0 0,0-1 0 0 0,0 1-1 0 0,0 0 1 0 0,0 0 0 0 0,0 0-1 0 0,1 0 1 0 0,-1 0 0 0 0,0 0-1 0 0,0 0 1 0 0,0 0 0 0 0,0 0-1 0 0,0 0 1 0 0,0 0 0 0 0,0 0-1 0 0,1 0 1 0 0,-1 0 0 0 0,0 0 0 0 0,0 0-1 0 0,0 0 1 0 0,0 0 0 0 0,0 0-1 0 0,0 0 1 0 0,0 0 0 0 0,1 0-1 0 0,-1 0 1 0 0,0 0 0 0 0,0 0-1 0 0,0 0 1 0 0,0 0 0 0 0,0 0-1 0 0,0 0 1 0 0,0 0 0 0 0,1 0 0 0 0,-1 0-1 0 0,0 1 1 0 0,0-1 0 0 0,0 0-1 0 0,0 0 1 0 0,0 0 0 0 0,0 0-1 0 0,0 0 1 0 0,0 0 0 0 0,0 0-1 0 0,0 0 1 0 0,0 1 0 0 0,0-1-1 0 0,0 0 1 0 0,9 13 2321 0 0,3 16 649 0 0,-11-26-3018 0 0,-1 1-1 0 0,0-1 1 0 0,0 1 0 0 0,0-1 0 0 0,0 1-1 0 0,-1-1 1 0 0,1 0 0 0 0,-1 1 0 0 0,0-1-1 0 0,0 1 1 0 0,0-1 0 0 0,0 0 0 0 0,-1 0-1 0 0,1 0 1 0 0,-1 1 0 0 0,0-2 0 0 0,0 1-1 0 0,0 0 1 0 0,-4 4 0 0 0,3-4 0 0 0,0 0 1 0 0,0 0-1 0 0,-1 0 1 0 0,1 0-1 0 0,-1-1 1 0 0,1 1-1 0 0,-1-1 1 0 0,0 0-1 0 0,0 0 1 0 0,0-1-1 0 0,0 1 0 0 0,0-1 1 0 0,0 0-1 0 0,0 0 1 0 0,-6 1-1 0 0,-28 10 1771 0 0,25-3 1759 0 0,18-9-1203 0 0,13-3-2154 0 0,-1 2 0 0 0,1 0 1 0 0,-1 1-1 0 0,1 1 0 0 0,-1 1 0 0 0,31 6 1 0 0,34 3-6026 0 0,-68-12-755 0 0,-5 6 3624 0 0</inkml:trace>
  <inkml:trace contextRef="#ctx0" brushRef="#br0" timeOffset="1">19 264 7202 0 0,'22'7'6245'0'0,"25"15"-6080"0"0,-33-15 305 0 0,3 0-482 0 0,1-1 0 0 0,29 8 0 0 0,14 4-5427 0 0,-56-12 1644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8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5121 0 0,'6'2'5751'0'0,"14"2"-4444"0"0,23 5-927 0 0,-41-9-345 0 0,0 0 1 0 0,-1 1-1 0 0,1-1 0 0 0,-1 1 1 0 0,1 0-1 0 0,-1-1 1 0 0,1 1-1 0 0,-1 0 1 0 0,0 0-1 0 0,1 0 1 0 0,-1 0-1 0 0,0 0 1 0 0,0 0-1 0 0,0 1 0 0 0,0-1 1 0 0,0 0-1 0 0,0 0 1 0 0,0 1-1 0 0,0-1 1 0 0,0 1-1 0 0,-1-1 1 0 0,1 1-1 0 0,-1-1 1 0 0,1 1-1 0 0,-1-1 0 0 0,1 1 1 0 0,-1-1-1 0 0,0 1 1 0 0,0 0-1 0 0,0-1 1 0 0,0 1-1 0 0,0 0 1 0 0,0-1-1 0 0,0 1 1 0 0,0-1-1 0 0,-1 1 0 0 0,0 2 1 0 0,0 0 99 0 0,-1 0 0 0 0,0 0 1 0 0,0 0-1 0 0,0 0 0 0 0,0 0 1 0 0,0-1-1 0 0,-1 1 0 0 0,0-1 1 0 0,0 0-1 0 0,0 0 0 0 0,0 0 0 0 0,-7 5 1 0 0,10-8-110 0 0,0 0 1 0 0,0 0-1 0 0,0 0 1 0 0,0 0-1 0 0,0 1 1 0 0,-1-1-1 0 0,1 0 1 0 0,0 0-1 0 0,0 0 1 0 0,0 0-1 0 0,0 0 1 0 0,0 0-1 0 0,0 0 1 0 0,-1 1-1 0 0,1-1 1 0 0,0 0-1 0 0,0 0 1 0 0,0 0-1 0 0,0 0 1 0 0,0 0-1 0 0,0 1 1 0 0,0-1-1 0 0,0 0 1 0 0,0 0-1 0 0,0 0 1 0 0,0 0-1 0 0,0 1 1 0 0,0-1-1 0 0,0 0 1 0 0,0 0-1 0 0,0 0 1 0 0,0 0-1 0 0,0 1 1 0 0,0-1-1 0 0,0 0 1 0 0,0 0-1 0 0,0 0 1 0 0,0 0-1 0 0,0 1 1 0 0,0-1-1 0 0,0 0 1 0 0,0 0-1 0 0,0 0 1 0 0,1 0-1 0 0,-1 0 1 0 0,0 1-1 0 0,0-1 1 0 0,0 0-1 0 0,0 0 1 0 0,1 0-1 0 0,11 6 228 0 0,17 1-359 0 0,-27-6 68 0 0,49 4-394 0 0,-27-11-2481 0 0,-22 5 2244 0 0,-1 1 0 0 0,1-1 1 0 0,0-1-1 0 0,-1 1 0 0 0,1 0 0 0 0,-1 0 0 0 0,1 0 0 0 0,-1-1 0 0 0,0 1 1 0 0,3-4-1 0 0,3-4-3867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8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10938 0 0,'0'1'1865'0'0,"1"0"-1153"0"0,0 2-280 0 0,1 0-88 0 0,0-1-136 0 0,2 2-400 0 0,0-2-312 0 0,0 2-256 0 0,2-2-272 0 0,-1 1-153 0 0,-1 1-279 0 0,1-2-672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0:40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10 260 13587 0 0,'-10'11'3408'0'0,"14"-6"-1689"0"0,24-5-1220 0 0,-19-1-605 0 0,10-1 118 0 0,0-2 1 0 0,0 0-1 0 0,20-8 1 0 0,-26 8 335 0 0,0-1 0 0 0,0 2 0 0 0,0 0 0 0 0,0 1 1 0 0,1 0-1 0 0,-1 1 0 0 0,1 0 0 0 0,19 2 0 0 0,22 8 67 0 0,-32-4-138 0 0,0-1 1 0 0,0-1-1 0 0,0-1 1 0 0,0-1 0 0 0,0-1-1 0 0,0-2 1 0 0,26-3-1 0 0,296-53-45 0 0,-212 41 329 0 0,-24 2-255 0 0,199-3 0 0 0,-56 17-228 0 0,124-19 458 0 0,178-15-67 0 0,-199 40-358 0 0,-201 2-58 0 0,-133-6 7 0 0,0-1 0 0 0,41-6 0 0 0,-55 5-307 0 0,0-1 0 0 0,0 0 1 0 0,0 0-1 0 0,-1-1 1 0 0,8-3-1 0 0,-10 3-379 0 0,1 1-1 0 0,-1-1 0 0 0,0 0 1 0 0,-1 0-1 0 0,1-1 1 0 0,0 1-1 0 0,-1-1 0 0 0,4-5 1 0 0,-6 8 301 0 0,0 0 0 0 0,-1 0 1 0 0,0 0-1 0 0,1 0 0 0 0,-1 0 0 0 0,0 0 1 0 0,1 0-1 0 0,-1 0 0 0 0,0 0 1 0 0,0 0-1 0 0,0 0 0 0 0,0 0 0 0 0,0 0 1 0 0,0 0-1 0 0,0-1 0 0 0,0 1 1 0 0,0 0-1 0 0,-1 0 0 0 0,1 0 0 0 0,0 0 1 0 0,-1 0-1 0 0,1 0 0 0 0,-1 0 1 0 0,1 0-1 0 0,-1 1 0 0 0,1-1 1 0 0,-1 0-1 0 0,0 0 0 0 0,-1-1 0 0 0,0-1-852 0 0,-4-6-5749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0:48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49 6721 0 0,'-7'4'519'0'0,"0"0"0"0"0,0-1-1 0 0,0 0 1 0 0,0 0-1 0 0,0-1 1 0 0,-11 2-1 0 0,0-5 6280 0 0,48 16-5407 0 0,21 9-146 0 0,56 18 0 0 0,-88-36-1195 0 0,-1-1 0 0 0,0-1-1 0 0,1-1 1 0 0,0-1 0 0 0,-1 0 0 0 0,1-1 0 0 0,21-2 0 0 0,9 0 1067 0 0,1 1 0 0 0,-1 3 0 0 0,84 16 1 0 0,-51-6-761 0 0,60 0 85 0 0,167-5 0 0 0,-39-4 298 0 0,-134 2-410 0 0,-1-7-1 0 0,138-19 1 0 0,12-17-52 0 0,380-41 305 0 0,-496 57-492 0 0,-99 10-214 0 0,140-3 0 0 0,-194 13-856 0 0,0 0-1 0 0,-1 0 0 0 0,1-2 1 0 0,-1 0-1 0 0,0-1 0 0 0,1 0 0 0 0,19-9 1 0 0,-32 12 709 0 0,17-6-5999 0 0,41-8 0 0 0,-42 12 269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2:0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18212 0 0,'-1'1'317'0'0,"-1"1"1"0"0,0-1-1 0 0,1 1 1 0 0,-1 0-1 0 0,1-1 1 0 0,0 1-1 0 0,-1 0 1 0 0,1 0-1 0 0,0 0 1 0 0,0 0-1 0 0,0 0 0 0 0,1 1 1 0 0,-2 2-1 0 0,3-4-319 0 0,-1 0 0 0 0,1 0-1 0 0,0 0 1 0 0,0 0 0 0 0,-1 0-1 0 0,1 0 1 0 0,0-1 0 0 0,0 1-1 0 0,0 0 1 0 0,0 0 0 0 0,0-1-1 0 0,0 1 1 0 0,0-1 0 0 0,0 1-1 0 0,0-1 1 0 0,1 1 0 0 0,-1-1-1 0 0,0 1 1 0 0,0-1 0 0 0,0 0-1 0 0,0 0 1 0 0,1 0 0 0 0,-1 0-1 0 0,0 0 1 0 0,2 0-1 0 0,282 36-193 0 0,-226-32 231 0 0,-1-4 0 0 0,112-13-1 0 0,-56 1 622 0 0,0 6 0 0 0,0 4 0 0 0,186 21 0 0 0,251 8 151 0 0,1-31-602 0 0,-374 1-130 0 0,161-17 46 0 0,-60 1-129 0 0,-216 18-366 0 0,-1 3 1 0 0,1 3-1 0 0,-1 2 0 0 0,-1 3 1 0 0,62 19-1 0 0,-108-25-282 0 0,38 10-3787 0 0,-17-6-2068 0 0,-7-4-1579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3:50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6129 0 0,'2'2'2628'0'0,"18"11"1298"0"0,29 25-2709 0 0,-44-34-1112 0 0,0 0-1 0 0,-1 1 1 0 0,0-1 0 0 0,1 1 0 0 0,-1 0-1 0 0,-1 0 1 0 0,1 0 0 0 0,-1 0-1 0 0,0 1 1 0 0,0-1 0 0 0,-1 1-1 0 0,1 0 1 0 0,-1 0 0 0 0,-1 0 0 0 0,3 11-1 0 0,-4-11-19 0 0,-1 0-1 0 0,0 0 1 0 0,0 0-1 0 0,0 0 1 0 0,-1 0-1 0 0,1 0 1 0 0,-1-1-1 0 0,-1 1 1 0 0,-3 7-1 0 0,-35 47 72 0 0,32-49-119 0 0,1 1 1 0 0,0 0 0 0 0,0 1-1 0 0,-9 20 1 0 0,17-31-13 0 0,0-1 0 0 0,0 1 0 0 0,0-1 0 0 0,0 1 1 0 0,0-1-1 0 0,1 1 0 0 0,-1-1 0 0 0,0 1 0 0 0,1-1 0 0 0,-1 0 1 0 0,1 1-1 0 0,-1-1 0 0 0,1 1 0 0 0,0-1 0 0 0,-1 0 1 0 0,1 0-1 0 0,1 2 0 0 0,-2-3-5 0 0,1 1 0 0 0,-1 0 0 0 0,1-1 0 0 0,-1 1 0 0 0,0 0 0 0 0,1-1 0 0 0,-1 1 0 0 0,1-1 0 0 0,0 1 0 0 0,-1-1 0 0 0,1 1 0 0 0,-1-1 0 0 0,1 1 0 0 0,0-1 0 0 0,-1 0 0 0 0,1 1 0 0 0,0-1 0 0 0,-1 0 0 0 0,1 0 0 0 0,0 1 0 0 0,0-1 0 0 0,-1 0 0 0 0,1 0 0 0 0,0 0 0 0 0,0 0 0 0 0,-1 0 0 0 0,1 0 0 0 0,0 0 0 0 0,0 0 0 0 0,-1 0 0 0 0,1 0 0 0 0,0-1 0 0 0,1 1 0 0 0,2-2 4 0 0,-1 1 0 0 0,1 0 0 0 0,0 0 0 0 0,0 0 1 0 0,0 0-1 0 0,0 1 0 0 0,0-1 0 0 0,0 1 0 0 0,0 0 0 0 0,0 1 0 0 0,7 0 0 0 0,58 10 678 0 0,-45-6-322 0 0,9-1-42 0 0,0-2 0 0 0,0-1 0 0 0,45-5 0 0 0,-32 1-4415 0 0,0 2-5802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3:40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3183 181 11907 0 0,'-49'0'2890'0'0,"-67"8"0"0"0,86-4-2532 0 0,0-2 0 0 0,0 0 0 0 0,0-2 0 0 0,-1-1-1 0 0,1-1 1 0 0,-54-12 0 0 0,47 3-346 0 0,-7-3 271 0 0,0 3 1 0 0,-88-12-1 0 0,-94 16 1320 0 0,-47-4-987 0 0,-6-32-224 0 0,72 9 150 0 0,35 18 184 0 0,-228 7 1 0 0,364 9-688 0 0,0 2-1 0 0,0 2 1 0 0,1 1-1 0 0,-1 2 1 0 0,1 1-1 0 0,1 2 1 0 0,-1 1-1 0 0,2 2 1 0 0,-1 2-1 0 0,2 0 0 0 0,0 2 1 0 0,1 2-1 0 0,-55 43 1 0 0,30-16-190 0 0,-85 91 0 0 0,116-108 102 0 0,1 1 1 0 0,2 1 0 0 0,1 1 0 0 0,1 0 0 0 0,-16 39 0 0 0,24-44 17 0 0,2 1 0 0 0,0 0 0 0 0,2 0 0 0 0,1 1 0 0 0,1 0 0 0 0,2 0 0 0 0,1 0 0 0 0,1 1 0 0 0,1-1 0 0 0,2 1 0 0 0,1-1 0 0 0,10 51 0 0 0,1-20-71 0 0,3-1 0 0 0,2-1 0 0 0,3-1 0 0 0,2 0 0 0 0,3-2 0 0 0,2-1-1 0 0,3-1 1 0 0,2-1 0 0 0,1-2 0 0 0,4-2 0 0 0,1-1 0 0 0,2-2 0 0 0,2-1 0 0 0,2-3-1 0 0,2-2 1 0 0,1-2 0 0 0,2-2 0 0 0,84 45 0 0 0,-81-54 79 0 0,2-2 0 0 0,1-3 0 0 0,1-1 0 0 0,64 11 0 0 0,-42-16-37 0 0,1-3 0 0 0,123 1 0 0 0,305-8-26 0 0,0-29-117 0 0,-364 10 200 0 0,-1-7 1 0 0,203-55-1 0 0,-270 51-32 0 0,-2-3 0 0 0,0-3 1 0 0,-2-3-1 0 0,-2-4 0 0 0,-2-2 1 0 0,-1-3-1 0 0,64-56 0 0 0,-105 78-7 0 0,-2-2 0 0 0,-1 0 0 0 0,-1-2-1 0 0,0 0 1 0 0,-2-2 0 0 0,-2 0 0 0 0,24-44-1 0 0,-32 49 85 0 0,0-1 1 0 0,-2 0-1 0 0,0-1 0 0 0,-2 1 0 0 0,0-2 0 0 0,-2 1 0 0 0,0 0 0 0 0,-2-1 1 0 0,-1 0-1 0 0,-3-40 0 0 0,-4 7 124 0 0,-3 0 1 0 0,-2 1-1 0 0,-2 0 1 0 0,-3 1-1 0 0,-3 1 0 0 0,-2 0 1 0 0,-2 2-1 0 0,-2 0 1 0 0,-42-62-1 0 0,49 92-44 0 0,0 0 1 0 0,-1 2-1 0 0,-1 0 0 0 0,-1 1 0 0 0,-1 1 1 0 0,-35-22-1 0 0,-154-84-48 0 0,183 111-132 0 0,-20-12-382 0 0,-1 2 0 0 0,-1 3 0 0 0,-1 1 0 0 0,-1 3 0 0 0,-1 2 0 0 0,-89-12 0 0 0,100 24-2406 0 0,14 8-2642 0 0,7 2-2602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3:33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8162 0 0,'-1'1'479'0'0,"0"0"1"0"0,0 0-1 0 0,0 0 1 0 0,1 0-1 0 0,-1 0 1 0 0,0 0 0 0 0,0 1-1 0 0,1-1 1 0 0,-1 0-1 0 0,1 0 1 0 0,-1 0-1 0 0,1 1 1 0 0,-1-1-1 0 0,1 2 1 0 0,0-2-283 0 0,1-1-1 0 0,0 1 1 0 0,-1-1-1 0 0,1 0 1 0 0,0 1-1 0 0,-1-1 1 0 0,1 1-1 0 0,0-1 1 0 0,0 0-1 0 0,-1 0 1 0 0,1 0-1 0 0,0 1 1 0 0,0-1-1 0 0,-1 0 1 0 0,1 0-1 0 0,0 0 1 0 0,0 0-1 0 0,0 0 1 0 0,-1 0-1 0 0,1-1 1 0 0,0 1-1 0 0,1 0 1 0 0,49 0 1707 0 0,91 11 1 0 0,11 1-1152 0 0,147-13-103 0 0,52 1 1095 0 0,-134-9-964 0 0,-3 1-344 0 0,-182 10-373 0 0,0 3 0 0 0,-1 0-1 0 0,0 2 1 0 0,41 14 0 0 0,43 10-318 0 0,-143-29-12274 0 0,6-6 3302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3:41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 14379 0 0,'-2'-1'221'0'0,"-1"1"0"0"0,1-1 0 0 0,0 1 0 0 0,0 0 0 0 0,0-1 0 0 0,-1 1 0 0 0,1 1 0 0 0,0-1 0 0 0,0 0 0 0 0,-4 1 0 0 0,6-1-173 0 0,-1 1 1 0 0,0-1 0 0 0,1 0 0 0 0,-1 1 0 0 0,0-1-1 0 0,0 1 1 0 0,1-1 0 0 0,-1 1 0 0 0,1-1-1 0 0,-1 1 1 0 0,0-1 0 0 0,1 1 0 0 0,-1 0-1 0 0,1-1 1 0 0,0 1 0 0 0,-1 0 0 0 0,1-1-1 0 0,-1 1 1 0 0,1 1 0 0 0,-1 3-54 0 0,0 0 0 0 0,1 0 0 0 0,0 0 1 0 0,0 0-1 0 0,0 0 0 0 0,1 0 0 0 0,1 8 0 0 0,-1-6-5 0 0,10 57-183 0 0,12 105-945 0 0,-22-143 1476 0 0,0 0-1 0 0,-2 0 1 0 0,-1 0 0 0 0,-8 42-1 0 0,6-49 57 0 0,0 0 0 0 0,2 0 1 0 0,0 0-1 0 0,1 0 0 0 0,1 1 0 0 0,1-1 0 0 0,4 26 0 0 0,-3-33-379 0 0,1-1-1 0 0,1 0 1 0 0,0 1-1 0 0,0-1 1 0 0,1-1-1 0 0,0 1 0 0 0,1-1 1 0 0,0 1-1 0 0,1-2 1 0 0,0 1-1 0 0,0-1 1 0 0,1 0-1 0 0,10 9 1 0 0,-2-6-18 0 0,0 0 1 0 0,1-1-1 0 0,0-1 1 0 0,1 0-1 0 0,0-1 1 0 0,0-1 0 0 0,1-1-1 0 0,0 0 1 0 0,26 4-1 0 0,-7-3-14 0 0,0-2-1 0 0,1-1 0 0 0,72-2 1 0 0,-52-8 102 0 0,0-2 0 0 0,99-27 0 0 0,-19 4-3378 0 0,-133 29 2739 0 0,-1 0-658 0 0,0 0 0 0 0,0 0-1 0 0,0 0 1 0 0,0-1 0 0 0,-1 1 0 0 0,8-5 0 0 0,-2 0-4880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3:4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18812 0 0,'-1'0'138'0'0,"1"0"0"0"0,-1-1 0 0 0,0 1 0 0 0,0 0-1 0 0,0 0 1 0 0,1 0 0 0 0,-1 0 0 0 0,0 0 0 0 0,0 1 0 0 0,1-1 0 0 0,-1 0 0 0 0,0 0 0 0 0,0 0 0 0 0,1 1-1 0 0,-1-1 1 0 0,0 0 0 0 0,1 1 0 0 0,-1-1 0 0 0,0 1 0 0 0,1-1 0 0 0,-1 0 0 0 0,0 1 0 0 0,1 0-1 0 0,-1 0 1 0 0,1 0-126 0 0,0-1-1 0 0,0 1 0 0 0,0 0 0 0 0,0 0 1 0 0,0-1-1 0 0,0 1 0 0 0,0 0 0 0 0,1 0 1 0 0,-1-1-1 0 0,0 1 0 0 0,1 0 0 0 0,-1-1 1 0 0,0 1-1 0 0,1-1 0 0 0,-1 1 0 0 0,1 0 1 0 0,-1-1-1 0 0,1 1 0 0 0,0 0 0 0 0,33 26-958 0 0,19 5-596 0 0,1-3 0 0 0,65 25 1 0 0,-32-15 1262 0 0,-80-36 369 0 0,-1 0 0 0 0,0 0 1 0 0,0 0-1 0 0,0 1 0 0 0,0 0 0 0 0,0 1 0 0 0,7 7 1 0 0,-11-10 72 0 0,0 0 0 0 0,-1 0 0 0 0,1 1 0 0 0,-1-1-1 0 0,0 1 1 0 0,0-1 0 0 0,0 1 0 0 0,0 0 0 0 0,0-1 0 0 0,-1 1 0 0 0,1 0 0 0 0,-1 0 0 0 0,1-1 0 0 0,-1 1 0 0 0,0 0 0 0 0,0 0 0 0 0,-1-1 0 0 0,1 1 0 0 0,0 0 0 0 0,-1 0 0 0 0,-1 4 0 0 0,-6 18 190 0 0,0 0 1 0 0,-2 0 0 0 0,-1-1-1 0 0,-1-1 1 0 0,-19 28-1 0 0,20-34-688 0 0,-1-1 1 0 0,-27 27-1 0 0,29-34-573 0 0,0-1 0 0 0,0 1 0 0 0,-1-1 0 0 0,-23 12 0 0 0,27-18-3280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3:44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4 8218 0 0,'-30'-1'3781'0'0,"25"0"-3322"0"0,0 0-1 0 0,-1 1 1 0 0,1 0 0 0 0,0 0-1 0 0,-1 0 1 0 0,1 1 0 0 0,0 0-1 0 0,0 0 1 0 0,0 0 0 0 0,0 1-1 0 0,0-1 1 0 0,0 1-1 0 0,0 0 1 0 0,-7 4 0 0 0,-1 3-373 0 0,0-1 1 0 0,1 2 0 0 0,-1 0-1 0 0,2 0 1 0 0,-1 1 0 0 0,2 0-1 0 0,-1 1 1 0 0,2 0 0 0 0,-14 22 0 0 0,23-32-119 0 0,-1 0 1 0 0,0 0-1 0 0,1 1 1 0 0,0-1-1 0 0,-1 0 1 0 0,1 0-1 0 0,0 1 1 0 0,0-1-1 0 0,0 0 1 0 0,1 1-1 0 0,-1-1 1 0 0,0 0 0 0 0,1 1-1 0 0,0-1 1 0 0,-1 0-1 0 0,1 0 1 0 0,0 0-1 0 0,0 0 1 0 0,0 0-1 0 0,1 0 1 0 0,-1 0-1 0 0,0 0 1 0 0,1 0 0 0 0,-1 0-1 0 0,3 2 1 0 0,7 7-37 0 0,0 0 0 0 0,23 16 0 0 0,-17-14 17 0 0,25 20-17 0 0,18 14-67 0 0,-54-43 137 0 0,-1 1 1 0 0,0 1 0 0 0,0-1-1 0 0,-1 1 1 0 0,0 0-1 0 0,0 0 1 0 0,6 12 0 0 0,-9-16 25 0 0,0 0 0 0 0,0 0-1 0 0,-1 0 1 0 0,1 0 0 0 0,-1 0 0 0 0,1 0 0 0 0,-1 0 0 0 0,1 0 0 0 0,-1 0 0 0 0,0 0 0 0 0,0 0 0 0 0,0 1 0 0 0,-1-1 0 0 0,1 0 0 0 0,0 0 0 0 0,-1 0 0 0 0,1 0 0 0 0,-1 0 0 0 0,0 0 0 0 0,0 0 0 0 0,-1 2 0 0 0,0-1 5 0 0,0-1 0 0 0,0 0 0 0 0,0 0 0 0 0,0 0 0 0 0,-1 0 0 0 0,1 0 0 0 0,0 0 0 0 0,-1-1 0 0 0,0 1 0 0 0,1-1 0 0 0,-1 0 0 0 0,0 0 0 0 0,-4 1 0 0 0,-1 1-50 0 0,0-1-1 0 0,0-1 1 0 0,-1 0 0 0 0,1 0 0 0 0,-1-1 0 0 0,1 0 0 0 0,0 0-1 0 0,-1-1 1 0 0,-13-3 0 0 0,28 9-327 0 0,1 0 0 0 0,-1 0-1 0 0,0 0 1 0 0,0 1 0 0 0,9 11 0 0 0,-12-14 369 0 0,-1-1 0 0 0,1 1 0 0 0,-1 0 1 0 0,0 0-1 0 0,0 0 0 0 0,0 0 0 0 0,0 1 0 0 0,-1-1 0 0 0,1 0 1 0 0,-1 1-1 0 0,0-1 0 0 0,0 1 0 0 0,0 0 0 0 0,0-1 1 0 0,-1 1-1 0 0,1 0 0 0 0,-1-1 0 0 0,0 1 0 0 0,0 6 0 0 0,-1-9-12 0 0,1-1-1 0 0,-1 1 0 0 0,1 0 0 0 0,-1 0 1 0 0,0-1-1 0 0,1 1 0 0 0,-1 0 0 0 0,1-1 1 0 0,-1 1-1 0 0,0-1 0 0 0,0 1 0 0 0,1-1 1 0 0,-1 1-1 0 0,0-1 0 0 0,0 1 0 0 0,0-1 1 0 0,1 0-1 0 0,-1 0 0 0 0,0 1 0 0 0,0-1 1 0 0,0 0-1 0 0,0 0 0 0 0,0 0 0 0 0,0 0 1 0 0,0 0-1 0 0,1 0 0 0 0,-3 0 0 0 0,-1-1-399 0 0,18 4-18 0 0,-5-1 367 0 0,-5-1 31 0 0,0-1 0 0 0,0 1 0 0 0,-1 0 0 0 0,1 1 1 0 0,0-1-1 0 0,5 4 0 0 0,-8-4 40 0 0,0 0-1 0 0,0-1 1 0 0,0 1 0 0 0,-1 0 0 0 0,1 0 0 0 0,0 0 0 0 0,-1 0 0 0 0,1 0-1 0 0,-1 0 1 0 0,1 0 0 0 0,-1 0 0 0 0,1 0 0 0 0,-1 0 0 0 0,0 0-1 0 0,1 0 1 0 0,-1 0 0 0 0,0 0 0 0 0,0 0 0 0 0,0 1 0 0 0,0-1 0 0 0,0 0-1 0 0,0 0 1 0 0,0 0 0 0 0,0 0 0 0 0,0 0 0 0 0,-1 0 0 0 0,0 2 0 0 0,1-2-39 0 0,0 0 1 0 0,0 0 0 0 0,0-1 0 0 0,-1 1-1 0 0,1 0 1 0 0,0 0 0 0 0,0 0 0 0 0,0 0-1 0 0,1-1 1 0 0,-1 1 0 0 0,0 0 0 0 0,0 0 0 0 0,0 0-1 0 0,1-1 1 0 0,-1 1 0 0 0,0 0 0 0 0,1 0-1 0 0,-1-1 1 0 0,0 1 0 0 0,1 0 0 0 0,-1-1-1 0 0,1 1 1 0 0,-1 0 0 0 0,1-1 0 0 0,-1 1 0 0 0,1-1-1 0 0,0 1 1 0 0,-1-1 0 0 0,2 1 0 0 0,25 10-77 0 0,-7-4 102 0 0,-20-7-19 0 0,1 0 1 0 0,-1 0-1 0 0,0 0 0 0 0,0 0 1 0 0,1-1-1 0 0,-1 1 0 0 0,0 0 1 0 0,0 0-1 0 0,1 0 0 0 0,-1 0 1 0 0,0 0-1 0 0,0 0 0 0 0,0-1 1 0 0,1 1-1 0 0,-1 0 0 0 0,0 0 1 0 0,0 0-1 0 0,0-1 0 0 0,1 1 1 0 0,-1 0-1 0 0,0 0 0 0 0,0 0 1 0 0,0-1-1 0 0,0 1 0 0 0,0 0 1 0 0,0 0-1 0 0,0-1 1 0 0,1 1-1 0 0,-1 0 0 0 0,0 0 1 0 0,0-1-1 0 0,0 1 0 0 0,0 0 1 0 0,0 0-1 0 0,0-1 0 0 0,0 1 1 0 0,0 0-1 0 0,0-1 0 0 0,0 1 1 0 0,-1 0-1 0 0,1 0 0 0 0,0-1 1 0 0,0 1-1 0 0,0 0 0 0 0,0 0 1 0 0,0-1-1 0 0,-1 1 0 0 0,3-10 73 0 0,-1 10-67 0 0,-1 0 0 0 0,1 0 0 0 0,-1 0 0 0 0,1 0 0 0 0,-1 0 0 0 0,0 0 0 0 0,1 1 0 0 0,-1-1 0 0 0,1 0-1 0 0,-1 0 1 0 0,1 0 0 0 0,-1 1 0 0 0,0-1 0 0 0,1 0 0 0 0,-1 0 0 0 0,1 1 0 0 0,-1-1 0 0 0,0 0 0 0 0,1 1 0 0 0,-1-1 0 0 0,0 0-1 0 0,0 1 1 0 0,1-1 0 0 0,-1 1 0 0 0,0-1 0 0 0,0 0 0 0 0,1 2 0 0 0,1 0 19 0 0,0 0-1 0 0,0 0 1 0 0,-1 1 0 0 0,1-1 0 0 0,-1 1-1 0 0,1-1 1 0 0,-1 1 0 0 0,0-1-1 0 0,0 1 1 0 0,0 0 0 0 0,0 0 0 0 0,1 3-1 0 0,-3-3 85 0 0,1 1 0 0 0,-1 0 0 0 0,0-1 1 0 0,0 1-1 0 0,0-1 0 0 0,0 0 0 0 0,0 1 0 0 0,-1-1 0 0 0,-2 5 0 0 0,2-4-88 0 0,1-1 0 0 0,0 1 1 0 0,0 0-1 0 0,0-1 0 0 0,1 1 1 0 0,-1 0-1 0 0,1 0 0 0 0,0 0 0 0 0,0-1 1 0 0,0 1-1 0 0,0 0 0 0 0,1 0 1 0 0,-1 0-1 0 0,1-1 0 0 0,0 1 1 0 0,1 0-1 0 0,-1-1 0 0 0,0 1 0 0 0,1-1 1 0 0,0 1-1 0 0,0-1 0 0 0,0 0 1 0 0,0 1-1 0 0,1-1 0 0 0,2 3 0 0 0,-2-3-56 0 0,-1 0-1 0 0,1 0 0 0 0,0-1 1 0 0,0 1-1 0 0,0 0 0 0 0,1-1 1 0 0,-1 0-1 0 0,0 0 1 0 0,1 0-1 0 0,0 0 0 0 0,-1-1 1 0 0,1 1-1 0 0,0-1 0 0 0,0 0 1 0 0,0 0-1 0 0,0 0 0 0 0,0-1 1 0 0,0 1-1 0 0,0-1 0 0 0,0 0 1 0 0,0 0-1 0 0,0-1 0 0 0,0 1 1 0 0,4-2-1 0 0,39-13-5217 0 0,-29 9-105 0 0,-6 2-457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3:46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7082 0 0,'-17'65'6690'0'0,"16"-60"-6721"0"0,1 0 0 0 0,0 0-1 0 0,0 0 1 0 0,0 0-1 0 0,1 0 1 0 0,0 0 0 0 0,0 0-1 0 0,0 0 1 0 0,1 0 0 0 0,2 6-1 0 0,15 29-5636 0 0,-16-34 3877 0 0,5 9-2321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3:47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7170 0 0,'0'1'221'0'0,"-1"-1"1"0"0,0 1 0 0 0,1-1 0 0 0,-1 1-1 0 0,1 0 1 0 0,-1-1 0 0 0,1 1 0 0 0,0 0-1 0 0,-1-1 1 0 0,1 1 0 0 0,0 0 0 0 0,-1-1-1 0 0,1 1 1 0 0,0 0 0 0 0,0 0 0 0 0,0-1 0 0 0,-1 1-1 0 0,1 0 1 0 0,0 0 0 0 0,0-1 0 0 0,0 1-1 0 0,0 0 1 0 0,1 0 0 0 0,-1 0 0 0 0,0-1-1 0 0,0 2 1 0 0,0 29 374 0 0,0-29-343 0 0,1 29 470 0 0,-2-15-631 0 0,1 1-1 0 0,1-1 1 0 0,0 0 0 0 0,1 1 0 0 0,1-1 0 0 0,1 0-1 0 0,5 16 1 0 0,-9-32-96 0 0,0 0-1 0 0,0 1 0 0 0,0-1 1 0 0,0 0-1 0 0,0 0 0 0 0,0 0 1 0 0,0 0-1 0 0,0 0 1 0 0,0 0-1 0 0,1 1 0 0 0,-1-1 1 0 0,0 0-1 0 0,0 0 0 0 0,0 0 1 0 0,0 0-1 0 0,0 0 0 0 0,0 0 1 0 0,0 0-1 0 0,0 1 0 0 0,0-1 1 0 0,0 0-1 0 0,1 0 1 0 0,-1 0-1 0 0,0 0 0 0 0,0 0 1 0 0,0 0-1 0 0,0 0 0 0 0,0 0 1 0 0,0 0-1 0 0,1 0 0 0 0,-1 0 1 0 0,0 0-1 0 0,0 0 0 0 0,0 0 1 0 0,0 0-1 0 0,0 0 1 0 0,1 0-1 0 0,-1 0 0 0 0,0 0 1 0 0,0 0-1 0 0,0 0 0 0 0,0 0 1 0 0,0 0-1 0 0,1 0 0 0 0,-1 0 1 0 0,0 0-1 0 0,0 0 0 0 0,0 0 1 0 0,0 0-1 0 0,0 0 1 0 0,0 0-1 0 0,0 0 0 0 0,1 0 1 0 0,-1-1-1 0 0,0 1 0 0 0,6-12-151 0 0,4-27 22 0 0,-7 27 90 0 0,4-12 8 0 0,17-39 0 0 0,-21 58 39 0 0,-1-1 1 0 0,1 1-1 0 0,0 0 0 0 0,0 0 0 0 0,1 0 0 0 0,0 0 0 0 0,0 0 0 0 0,0 1 0 0 0,0 0 0 0 0,1 0 0 0 0,-1 0 0 0 0,1 0 0 0 0,6-2 1 0 0,-10 5 7 0 0,0 1 1 0 0,0-1-1 0 0,0 1 1 0 0,0-1 0 0 0,0 1-1 0 0,0 0 1 0 0,0 0-1 0 0,1-1 1 0 0,-1 1 0 0 0,0 0-1 0 0,0 0 1 0 0,0 0-1 0 0,0 0 1 0 0,1 0 0 0 0,-1 1-1 0 0,0-1 1 0 0,0 0 0 0 0,0 1-1 0 0,0-1 1 0 0,0 0-1 0 0,0 1 1 0 0,0-1 0 0 0,2 2-1 0 0,-1-1 48 0 0,0 1-1 0 0,0 0 0 0 0,0 0 1 0 0,-1 0-1 0 0,1 0 0 0 0,0 0 1 0 0,-1 1-1 0 0,1-1 0 0 0,1 5 1 0 0,2 5 182 0 0,-1 1 0 0 0,0 0 1 0 0,3 16-1 0 0,-6-24-224 0 0,3 24 41 0 0,-3-21-159 0 0,0-1 0 0 0,0 1-1 0 0,0-1 1 0 0,1 1 0 0 0,0-1-1 0 0,1 0 1 0 0,-1 1 0 0 0,1-1-1 0 0,1-1 1 0 0,5 11 0 0 0,-8-17-186 0 0,0 1 0 0 0,0 0 0 0 0,0-1 0 0 0,0 1 0 0 0,0-1 0 0 0,0 1 0 0 0,0-1 0 0 0,0 1 0 0 0,0-1 0 0 0,0 0 0 0 0,0 1 0 0 0,0-1 0 0 0,0 0 0 0 0,1 0 0 0 0,-1 0 0 0 0,0 0 1 0 0,0 0-1 0 0,0 0 0 0 0,0 0 0 0 0,0 0 0 0 0,0-1 0 0 0,1 1 0 0 0,-1 0 0 0 0,0-1 0 0 0,0 1 0 0 0,0 0 0 0 0,0-1 0 0 0,0 0 0 0 0,0 1 0 0 0,0-1 0 0 0,0 1 0 0 0,-1-1 0 0 0,1 0 0 0 0,0 0 0 0 0,1-1 0 0 0,6-4-3355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02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7017 0 0,'-5'4'1441'0'0,"0"0"0"0"0,1 1-1 0 0,-1-1 1 0 0,1 1 0 0 0,-4 5-1 0 0,-12 27 1861 0 0,14-19-4252 0 0,1 1-1 0 0,-3 28 0 0 0,2-14-1233 0 0,6-32 1926 0 0,0 1 1 0 0,-1-1 0 0 0,1 0 0 0 0,0 1 0 0 0,-1-1 0 0 0,1 0-1 0 0,-1 1 1 0 0,0-1 0 0 0,1 0 0 0 0,-1 0 0 0 0,0 0 0 0 0,0 1-1 0 0,1-1 1 0 0,-1 0 0 0 0,0 0 0 0 0,0 0 0 0 0,-2 1-1 0 0,-4 5-2075 0 0,-2 11-2598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19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7410 0 0,'7'2'275'0'0,"1"0"1"0"0,-1 1-1 0 0,0 0 1 0 0,0 0 0 0 0,0 0-1 0 0,0 1 1 0 0,-1 0 0 0 0,1 0-1 0 0,-1 1 1 0 0,7 7-1 0 0,-6-7 365 0 0,-4-3-585 0 0,0 1 0 0 0,1-1 0 0 0,-1 1-1 0 0,0 0 1 0 0,-1 1 0 0 0,1-1 0 0 0,0 0 0 0 0,-1 1 0 0 0,0-1-1 0 0,0 1 1 0 0,0 0 0 0 0,0 0 0 0 0,-1 0 0 0 0,1 0 0 0 0,-1 0-1 0 0,0 0 1 0 0,0 0 0 0 0,0 6 0 0 0,-1-6-21 0 0,0-1 0 0 0,-1 0 0 0 0,1 1 0 0 0,-1-1 0 0 0,0 0 0 0 0,0 1 0 0 0,0-1 0 0 0,0 0 0 0 0,-1 0 0 0 0,1 0 0 0 0,-1 0 0 0 0,1 0 0 0 0,-1 0 0 0 0,0 0 0 0 0,-1 0 0 0 0,1-1 0 0 0,0 1 0 0 0,-1-1 0 0 0,1 0 0 0 0,-1 0 0 0 0,0 0 0 0 0,0 0 0 0 0,-4 2 0 0 0,-14 3-112 0 0,0 0-109 0 0,20-6 183 0 0,1-1 0 0 0,0 1 1 0 0,0 0-1 0 0,-1-1 0 0 0,1 1 0 0 0,0 0 0 0 0,0-1 0 0 0,0 1 1 0 0,0 0-1 0 0,0-1 0 0 0,0 1 0 0 0,0 0 0 0 0,0-1 0 0 0,0 1 1 0 0,0 0-1 0 0,0-1 0 0 0,0 1 0 0 0,1 0 0 0 0,-1-1 0 0 0,0 1 1 0 0,0-1-1 0 0,1 1 0 0 0,-1 0 0 0 0,0-1 0 0 0,1 1 0 0 0,-1-1 1 0 0,1 1-1 0 0,-1-1 0 0 0,1 1 0 0 0,-1-1 0 0 0,1 1 1 0 0,-1-1-1 0 0,1 0 0 0 0,0 1 0 0 0,35 36 114 0 0,69 53 0 0 0,-101-86 114 0 0,0 0 0 0 0,-1 0 0 0 0,1 1-1 0 0,-1-1 1 0 0,1 1 0 0 0,-1 0 0 0 0,-1-1 0 0 0,1 2-1 0 0,-1-1 1 0 0,0 0 0 0 0,0 0 0 0 0,0 1 0 0 0,-1-1-1 0 0,0 1 1 0 0,0-1 0 0 0,0 1 0 0 0,-1-1 0 0 0,0 1 0 0 0,0 7-1 0 0,0-9-137 0 0,0-1 1 0 0,-1 1-1 0 0,1-1 0 0 0,-1 1 0 0 0,0-1 0 0 0,0 1 0 0 0,0-1 0 0 0,0 0 0 0 0,-1 1 0 0 0,1-1 0 0 0,-1 0 0 0 0,0 0 0 0 0,0 0 1 0 0,0 0-1 0 0,0 0 0 0 0,0-1 0 0 0,-1 1 0 0 0,1-1 0 0 0,-1 1 0 0 0,0-1 0 0 0,1 0 0 0 0,-1 0 0 0 0,0 0 0 0 0,0 0 0 0 0,-1-1 0 0 0,1 1 1 0 0,0-1-1 0 0,0 0 0 0 0,-1 0 0 0 0,1 0 0 0 0,-5 0 0 0 0,-16 2-3 0 0,6-1-1249 0 0,0 0-1 0 0,-20 7 0 0 0,27-8-1186 0 0,-2 1-5772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0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5081 0 0,'5'6'4066'0'0,"8"2"-3232"0"0,20 6 588 0 0,10 4-537 0 0,76 44 0 0 0,-112-57-722 0 0,-1 0 0 0 0,0 0-1 0 0,0 0 1 0 0,0 1 0 0 0,-1 0-1 0 0,0 0 1 0 0,0 0 0 0 0,0 1-1 0 0,6 12 1 0 0,-10-17-115 0 0,0 0 0 0 0,0 0 0 0 0,0 0 0 0 0,0 0 0 0 0,-1 0 0 0 0,1 0 0 0 0,-1 0 0 0 0,1 0 0 0 0,-1 0 0 0 0,0 0 0 0 0,0 0 0 0 0,0 1 0 0 0,0-1 0 0 0,0 0 0 0 0,0 0 0 0 0,-1 0 0 0 0,1 0 0 0 0,0 0 0 0 0,-1 0 0 0 0,0 0 0 0 0,0 0 0 0 0,1 0 0 0 0,-1 0 0 0 0,-1 0 1 0 0,1 0-1 0 0,0 0 0 0 0,0-1 0 0 0,0 1 0 0 0,-1 0 0 0 0,1-1 0 0 0,-1 1 0 0 0,0-1 0 0 0,1 0 0 0 0,-1 1 0 0 0,0-1 0 0 0,0 0 0 0 0,0 0 0 0 0,1 0 0 0 0,-1 0 0 0 0,-4 1 0 0 0,-3 0 15 0 0,1 0-1 0 0,-1 0 1 0 0,0 0-1 0 0,0-1 1 0 0,-11 0-1 0 0,14-2-55 0 0,0 1 0 0 0,0 1 1 0 0,-1-1-1 0 0,1 1 0 0 0,0 0 0 0 0,0 0 0 0 0,0 1 0 0 0,0 0 0 0 0,0 0 0 0 0,1 1 0 0 0,-1-1 0 0 0,-8 6 0 0 0,13-7-18 0 0,1-1 1 0 0,-1 1 0 0 0,1-1 0 0 0,-1 1-1 0 0,1 0 1 0 0,-1-1 0 0 0,1 1 0 0 0,0 0-1 0 0,-1-1 1 0 0,1 1 0 0 0,0 0 0 0 0,-1 0-1 0 0,1-1 1 0 0,0 1 0 0 0,0 0 0 0 0,0 0-1 0 0,0-1 1 0 0,0 1 0 0 0,0 0 0 0 0,0 0-1 0 0,0 0 1 0 0,0-1 0 0 0,0 1-1 0 0,0 0 1 0 0,1 1 0 0 0,13 22-126 0 0,26 15 32 0 0,-39-38 96 0 0,25 13-57 0 0,-23-13 79 0 0,0 0 0 0 0,1 0 0 0 0,-1 1 0 0 0,0-1 0 0 0,0 1 0 0 0,-1 0 0 0 0,6 4 0 0 0,-7-5 0 0 0,-1 0 1 0 0,1 0 0 0 0,-1-1 0 0 0,1 1-1 0 0,-1 0 1 0 0,0 0 0 0 0,1 0 0 0 0,-1 0-1 0 0,0 0 1 0 0,0 0 0 0 0,0 0 0 0 0,0 0-1 0 0,1 0 1 0 0,-1 0 0 0 0,-1 0 0 0 0,1 0-1 0 0,0 0 1 0 0,0 0 0 0 0,0 0 0 0 0,0 0-1 0 0,-1 0 1 0 0,1 0 0 0 0,0 0 0 0 0,-1 0-1 0 0,1 0 1 0 0,-1 0 0 0 0,1 0 0 0 0,-1 0-1 0 0,0-1 1 0 0,1 1 0 0 0,-2 1 0 0 0,-19 18 247 0 0,18-18-259 0 0,1-1 1 0 0,0 1 0 0 0,0-1-1 0 0,0 1 1 0 0,0 0-1 0 0,0-1 1 0 0,0 1-1 0 0,1 0 1 0 0,-1 1-1 0 0,1-1 1 0 0,-1 0-1 0 0,1 0 1 0 0,0 1-1 0 0,0-1 1 0 0,0 0-1 0 0,0 1 1 0 0,0-1 0 0 0,0 4-1 0 0,1-5-9 0 0,1 0-1 0 0,-1 0 0 0 0,1 0 1 0 0,-1 0-1 0 0,1 1 1 0 0,-1-1-1 0 0,1 0 1 0 0,0 0-1 0 0,-1 0 1 0 0,1-1-1 0 0,0 1 1 0 0,0 0-1 0 0,0 0 1 0 0,0 0-1 0 0,0-1 1 0 0,0 1-1 0 0,0 0 0 0 0,0-1 1 0 0,0 1-1 0 0,2 0 1 0 0,28 13-56 0 0,-25-12 62 0 0,-5-1-1 0 0,13 4 1 0 0,-1 2 0 0 0,1-1 1 0 0,15 12-1 0 0,-26-16 5 0 0,-1 0-1 0 0,1-1 0 0 0,-1 1 1 0 0,0 0-1 0 0,0 0 1 0 0,0 0-1 0 0,0 1 0 0 0,0-1 1 0 0,0 0-1 0 0,0 1 1 0 0,-1 0-1 0 0,1-1 0 0 0,-1 1 1 0 0,0 0-1 0 0,0-1 1 0 0,0 1-1 0 0,0 0 0 0 0,0 0 1 0 0,-1 0-1 0 0,1 0 1 0 0,-1 0-1 0 0,0 0 0 0 0,0 3 1 0 0,-6 6-78 0 0,3-7-438 0 0,12 3 209 0 0,1-1 425 0 0,-1 1 1 0 0,1 0-1 0 0,-1 0 0 0 0,-1 1 0 0 0,0 0 0 0 0,0 1 1 0 0,0-1-1 0 0,-2 2 0 0 0,1-1 0 0 0,-1 1 0 0 0,-1 0 1 0 0,0 0-1 0 0,0 0 0 0 0,-1 1 0 0 0,4 18 0 0 0,-7-27 114 0 0,-1 1-1 0 0,0-1 1 0 0,0 1-1 0 0,0-1 1 0 0,0 1 0 0 0,-1 0-1 0 0,1-1 1 0 0,-1 1-1 0 0,0-1 1 0 0,0 0-1 0 0,0 1 1 0 0,0-1-1 0 0,-1 0 1 0 0,1 1-1 0 0,-1-1 1 0 0,-3 4-1 0 0,0-1-28 0 0,1-2 1 0 0,-1 1-1 0 0,1-1 0 0 0,-1 1 0 0 0,0-1 0 0 0,-1-1 0 0 0,1 1 0 0 0,-11 4 0 0 0,3-2-269 0 0,0-1 1 0 0,0 0-1 0 0,-1-1 0 0 0,0 0 0 0 0,0-1 1 0 0,0-1-1 0 0,-25 1 0 0 0,17-2-843 0 0,-4-1-3013 0 0,8-2-4371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2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9266 0 0,'1'-2'41'0'0,"-1"1"-1"0"0,1-1 1 0 0,0 1-1 0 0,0-1 1 0 0,0 0-1 0 0,0 1 1 0 0,0 0-1 0 0,0-1 1 0 0,1 1-1 0 0,-1 0 1 0 0,0-1-1 0 0,1 1 1 0 0,-1 0 0 0 0,1 0-1 0 0,0 0 1 0 0,-1 0-1 0 0,1 1 1 0 0,-1-1-1 0 0,1 0 1 0 0,0 1-1 0 0,0-1 1 0 0,-1 1-1 0 0,1-1 1 0 0,0 1 0 0 0,0 0-1 0 0,2 0 1 0 0,57-2 226 0 0,-46 2-167 0 0,4 0-36 0 0,63-2 398 0 0,-75 1-375 0 0,-1 0 1 0 0,1 0-1 0 0,0-1 1 0 0,-1 0-1 0 0,1 0 0 0 0,-1 0 1 0 0,1-1-1 0 0,-1 0 1 0 0,9-5-1 0 0,-15 7-62 0 0,1 1-1 0 0,-1 0 1 0 0,1 0 0 0 0,-1-1 0 0 0,1 1 0 0 0,-1 0-1 0 0,0-1 1 0 0,1 1 0 0 0,-1 0 0 0 0,1-1 0 0 0,-1 1-1 0 0,1 0 1 0 0,-1-1 0 0 0,0 1 0 0 0,1-1 0 0 0,-1 1-1 0 0,0-1 1 0 0,0 1 0 0 0,1-1 0 0 0,-1 1-1 0 0,0-1 1 0 0,0 1 0 0 0,0-1 0 0 0,0 1 0 0 0,0-1-1 0 0,0 1 1 0 0,1-1 0 0 0,-1 0 0 0 0,0 1 0 0 0,0-1-1 0 0,-1 1 1 0 0,1-1 0 0 0,0 0 0 0 0,-1 0 33 0 0,0 0 0 0 0,0 0 0 0 0,0 1 0 0 0,0-1 0 0 0,0 0 0 0 0,0 1 0 0 0,0-1 0 0 0,0 1 0 0 0,0-1 0 0 0,0 1 0 0 0,-1-1 0 0 0,1 1 0 0 0,-2-1 0 0 0,-42-2 1565 0 0,35 5-1394 0 0,1-1 0 0 0,0 1 0 0 0,0 1 0 0 0,1-1 1 0 0,-1 2-1 0 0,0-1 0 0 0,1 1 0 0 0,0 0 0 0 0,-11 8 0 0 0,16-10-210 0 0,1 0-1 0 0,-1 0 0 0 0,1 1 1 0 0,-1-1-1 0 0,1 1 0 0 0,0-1 1 0 0,0 1-1 0 0,0 0 0 0 0,1 0 1 0 0,-1 0-1 0 0,0 0 0 0 0,1 0 1 0 0,0 0-1 0 0,0 0 0 0 0,0 1 1 0 0,0-1-1 0 0,1 0 0 0 0,-1 1 1 0 0,1-1-1 0 0,0 0 1 0 0,0 1-1 0 0,0-1 0 0 0,0 0 1 0 0,0 1-1 0 0,1-1 0 0 0,0 0 1 0 0,-1 1-1 0 0,3 3 0 0 0,0 2-6 0 0,1 0 0 0 0,0 0-1 0 0,1 0 1 0 0,0-1 0 0 0,0 0-1 0 0,0 0 1 0 0,1 0 0 0 0,1-1-1 0 0,-1 0 1 0 0,1 0 0 0 0,0 0 0 0 0,1-1-1 0 0,0 0 1 0 0,0-1 0 0 0,0 0-1 0 0,14 7 1 0 0,-14-8-488 0 0,0-1 0 0 0,1 0 0 0 0,0-1 0 0 0,14 3 0 0 0,-15-4-503 0 0,0 0 1 0 0,0-1 0 0 0,-1 0 0 0 0,1 0-1 0 0,14-3 1 0 0,6-6-3988 0 0,-17 1 1298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3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11707 0 0,'-10'25'803'0'0,"0"1"0"0"0,2 0 0 0 0,1 1 1 0 0,1 0-1 0 0,-3 39 0 0 0,3 35-647 0 0,5 1-3310 0 0,1-91 2537 0 0,0-8 182 0 0,0-1 0 0 0,0 1 0 0 0,-1-1 1 0 0,1 0-1 0 0,0 1 0 0 0,-1-1 0 0 0,0 1 0 0 0,1-1 1 0 0,-1 0-1 0 0,0 1 0 0 0,0-1 0 0 0,0 0 0 0 0,-1 0 0 0 0,1 0 1 0 0,0 0-1 0 0,-1 0 0 0 0,0 0 0 0 0,1 0 0 0 0,-1-1 1 0 0,0 1-1 0 0,-2 1 0 0 0,-3 1 335 0 0,0 0-1 0 0,-1 0 1 0 0,1-1 0 0 0,-1 0-1 0 0,-8 2 1 0 0,-32 15 4017 0 0,45-19-3540 0 0,1 1 0 0 0,-1-1-1 0 0,1 1 1 0 0,0 0 0 0 0,-1 0-1 0 0,1 0 1 0 0,0 0 0 0 0,0 1-1 0 0,0-1 1 0 0,1 0 0 0 0,-1 1 0 0 0,1-1-1 0 0,-1 1 1 0 0,-1 4 0 0 0,3-7-322 0 0,0 1 0 0 0,0-1 0 0 0,0 0 0 0 0,-1 1 0 0 0,1-1 1 0 0,0 1-1 0 0,0-1 0 0 0,0 0 0 0 0,0 1 0 0 0,0-1 1 0 0,0 0-1 0 0,0 1 0 0 0,0-1 0 0 0,0 1 0 0 0,1-1 0 0 0,-1 0 1 0 0,0 1-1 0 0,0-1 0 0 0,0 0 0 0 0,0 1 0 0 0,0-1 0 0 0,1 0 1 0 0,-1 1-1 0 0,0-1 0 0 0,0 0 0 0 0,1 1 0 0 0,-1-1 1 0 0,0 0-1 0 0,0 0 0 0 0,1 1 0 0 0,-1-1 0 0 0,0 0 0 0 0,1 0 1 0 0,-1 1-1 0 0,0-1 0 0 0,1 0 0 0 0,-1 0 0 0 0,0 0 0 0 0,1 0 1 0 0,-1 0-1 0 0,1 0 0 0 0,-1 0 0 0 0,0 0 0 0 0,1 0 0 0 0,-1 0 1 0 0,1 0-1 0 0,-1 0 0 0 0,0 0 0 0 0,1 0 0 0 0,-1 0 1 0 0,0 0-1 0 0,1 0 0 0 0,-1 0 0 0 0,1 0 0 0 0,-1 0 0 0 0,0-1 1 0 0,1 1-1 0 0,-1 0 0 0 0,1 0 0 0 0,32-11-9 0 0,-22 8 133 0 0,-7 2-91 0 0,0 0 0 0 0,1 0 0 0 0,-1 1 0 0 0,1-1 0 0 0,-1 1 1 0 0,0 0-1 0 0,1 1 0 0 0,-1-1 0 0 0,1 1 0 0 0,-1 0 0 0 0,0 0 0 0 0,1 0 0 0 0,-1 1 0 0 0,0-1 0 0 0,0 1 0 0 0,0 0 0 0 0,0 0 0 0 0,0 0 1 0 0,0 1-1 0 0,-1-1 0 0 0,1 1 0 0 0,-1 0 0 0 0,0 0 0 0 0,0 0 0 0 0,5 7 0 0 0,-2-2-153 0 0,-1 1 1 0 0,0-1-1 0 0,-1 1 1 0 0,0 0-1 0 0,-1 0 0 0 0,1 1 1 0 0,-2-1-1 0 0,1 1 0 0 0,-1-1 1 0 0,1 17-1 0 0,-3-26-11 0 0,-1 0 0 0 0,1 0 0 0 0,0 0 0 0 0,0 0 0 0 0,0 1 0 0 0,0-1 0 0 0,0 0 0 0 0,0 0 0 0 0,0 0 0 0 0,0 0 0 0 0,0 0 0 0 0,0 1 0 0 0,0-1 0 0 0,0 0 0 0 0,0 0 0 0 0,0 0 0 0 0,0 0 0 0 0,0 1 0 0 0,0-1 0 0 0,0 0 0 0 0,0 0 0 0 0,0 0 0 0 0,0 0 0 0 0,0 0 0 0 0,0 1 0 0 0,0-1 0 0 0,0 0 0 0 0,0 0 0 0 0,0 0 0 0 0,0 0 0 0 0,0 0 0 0 0,0 1 0 0 0,0-1 0 0 0,0 0 0 0 0,0 0 0 0 0,1 0 0 0 0,-1 0 0 0 0,0 0 0 0 0,0 0 0 0 0,0 0 0 0 0,0 1 0 0 0,0-1 0 0 0,0 0 0 0 0,1 0 0 0 0,-1 0 0 0 0,0 0 0 0 0,0 0 0 0 0,0 0 0 0 0,0 0 0 0 0,0 0 0 0 0,1 0 0 0 0,-1 0 0 0 0,0 0-1 0 0,0 0 1 0 0,0 0 0 0 0,0 0 0 0 0,1 0 0 0 0,-1 0 0 0 0,0 0 0 0 0,0 0 0 0 0,0 0 0 0 0,0 0 0 0 0,6-10-6401 0 0,-3 4 5267 0 0,3 0-1803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3:34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14 9738 0 0,'-1'0'38'0'0,"1"0"0"0"0,0-1-1 0 0,0 1 1 0 0,-1 0 0 0 0,1 0 0 0 0,0-1 0 0 0,0 1 0 0 0,-1 0-1 0 0,1 0 1 0 0,0-1 0 0 0,0 1 0 0 0,0 0 0 0 0,0-1-1 0 0,-1 1 1 0 0,1 0 0 0 0,0-1 0 0 0,0 1 0 0 0,0 0-1 0 0,0-1 1 0 0,0 1 0 0 0,0 0 0 0 0,0-1 0 0 0,0 1-1 0 0,0 0 1 0 0,0-1 0 0 0,0 1 0 0 0,0 0 0 0 0,0-1-1 0 0,0 1 1 0 0,1 0 0 0 0,-1-1 0 0 0,0 1 0 0 0,0 0-1 0 0,0-1 1 0 0,0 1 0 0 0,1 0 0 0 0,-1 0 0 0 0,0-1-1 0 0,0 1 1 0 0,0 0 0 0 0,1 0 0 0 0,-1-1 0 0 0,0 1-1 0 0,1 0 1 0 0,21-1 1266 0 0,36 15 264 0 0,-51-12-1391 0 0,89 23 787 0 0,2-4 0 0 0,1-5 0 0 0,0-4 0 0 0,1-4 0 0 0,151-8 0 0 0,-143-6-1024 0 0,258-7 1881 0 0,-297 15-1455 0 0,0 3 0 0 0,-1 3 0 0 0,90 22 0 0 0,-128-22-348 0 0,8 2 80 0 0,75 11 1 0 0,-104-20-90 0 0,1 0 1 0 0,-1 0 0 0 0,1-1-1 0 0,-1-1 1 0 0,1 0-1 0 0,-1 0 1 0 0,1-1 0 0 0,-1 0-1 0 0,0 0 1 0 0,0-1 0 0 0,0 0-1 0 0,0-1 1 0 0,12-7-1 0 0,-7-3-1036 0 0,-14 14 818 0 0,0-1 1 0 0,0 1 0 0 0,0-1 0 0 0,-1 1 0 0 0,1-1-1 0 0,0 1 1 0 0,-1 0 0 0 0,1-1 0 0 0,0 1 0 0 0,-1-1-1 0 0,1 1 1 0 0,0 0 0 0 0,-1-1 0 0 0,1 1 0 0 0,0 0 0 0 0,-1 0-1 0 0,1-1 1 0 0,-1 1 0 0 0,1 0 0 0 0,-1 0 0 0 0,1 0-1 0 0,-1 0 1 0 0,1-1 0 0 0,-1 1 0 0 0,1 0 0 0 0,-1 0-1 0 0,1 0 1 0 0,-1 0 0 0 0,1 0 0 0 0,-1 0 0 0 0,1 0-1 0 0,-1 1 1 0 0,1-1 0 0 0,-1 0 0 0 0,1 0 0 0 0,0 0 0 0 0,-1 0-1 0 0,0 1 1 0 0,-18 0-8370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6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13 3793 0 0,'-2'-1'403'0'0,"0"-1"0"0"0,1 1 1 0 0,-1 0-1 0 0,0 0 0 0 0,-1-1 1 0 0,1 1-1 0 0,0 1 0 0 0,0-1 0 0 0,0 0 1 0 0,-4 0-1 0 0,5 1-225 0 0,0 1 1 0 0,0-1-1 0 0,0 0 1 0 0,-1 1-1 0 0,1-1 1 0 0,0 1-1 0 0,0 0 1 0 0,0-1-1 0 0,0 1 0 0 0,0 0 1 0 0,0 0-1 0 0,0 0 1 0 0,0-1-1 0 0,0 1 1 0 0,1 0-1 0 0,-1 0 1 0 0,0 0-1 0 0,0 1 0 0 0,1-1 1 0 0,-1 0-1 0 0,1 0 1 0 0,-1 2-1 0 0,-12 23 260 0 0,2 2 1 0 0,1-1-1 0 0,-11 46 0 0 0,14-45-536 0 0,-1 0 1 0 0,-1-1 0 0 0,-23 47-1 0 0,32-74 24 0 0,0 0-1 0 0,0 1 0 0 0,0-1 1 0 0,0 0-1 0 0,0 0 0 0 0,0 1 0 0 0,0-1 1 0 0,0 0-1 0 0,0 0 0 0 0,0 1 1 0 0,0-1-1 0 0,0 0 0 0 0,0 0 1 0 0,-1 1-1 0 0,1-1 0 0 0,0 0 1 0 0,0 0-1 0 0,0 0 0 0 0,0 1 1 0 0,-1-1-1 0 0,1 0 0 0 0,0 0 0 0 0,0 0 1 0 0,0 1-1 0 0,-1-1 0 0 0,1 0 1 0 0,0 0-1 0 0,0 0 0 0 0,0 0 1 0 0,-1 0-1 0 0,1 0 0 0 0,0 0 1 0 0,0 0-1 0 0,-1 1 0 0 0,1-1 1 0 0,0 0-1 0 0,0 0 0 0 0,-1 0 1 0 0,1 0-1 0 0,0 0 0 0 0,0 0 0 0 0,-1-1 1 0 0,1-12-2018 0 0,8-22 785 0 0,-8 34 1354 0 0,1 0 1 0 0,-1-1 0 0 0,1 1 0 0 0,-1 0 0 0 0,1 0 0 0 0,-1-1 0 0 0,1 1-1 0 0,0 0 1 0 0,0 0 0 0 0,0 0 0 0 0,0 0 0 0 0,0 0 0 0 0,0 0 0 0 0,0 0-1 0 0,0 0 1 0 0,0 0 0 0 0,0 0 0 0 0,0 1 0 0 0,0-1 0 0 0,1 0 0 0 0,-1 1-1 0 0,0-1 1 0 0,1 1 0 0 0,-1-1 0 0 0,0 1 0 0 0,1 0 0 0 0,-1 0 0 0 0,0-1 0 0 0,1 1-1 0 0,-1 0 1 0 0,1 0 0 0 0,-1 0 0 0 0,0 1 0 0 0,1-1 0 0 0,2 1 0 0 0,-1 0 180 0 0,1 1 0 0 0,-1 0 0 0 0,1 1 0 0 0,-1-1 0 0 0,0 1 1 0 0,0-1-1 0 0,0 1 0 0 0,0 0 0 0 0,-1 0 0 0 0,1 0 0 0 0,2 5 0 0 0,10 17-51 0 0,-9-13-276 0 0,0-1 0 0 0,1 0 0 0 0,10 11 0 0 0,-16-20-94 0 0,0 0-1 0 0,1-1 0 0 0,-1 1 1 0 0,1-1-1 0 0,-1 1 0 0 0,1-1 0 0 0,0 0 1 0 0,-1 0-1 0 0,1 0 0 0 0,0 1 0 0 0,0-2 1 0 0,0 1-1 0 0,0 0 0 0 0,0 0 1 0 0,0-1-1 0 0,0 1 0 0 0,0-1 0 0 0,0 1 1 0 0,0-1-1 0 0,0 0 0 0 0,0 0 1 0 0,0 0-1 0 0,0 0 0 0 0,0 0 0 0 0,3-1 1 0 0,-4 1 89 0 0,0-1 0 0 0,0 1 0 0 0,0 0 0 0 0,0 0 1 0 0,-1-1-1 0 0,1 1 0 0 0,0-1 0 0 0,0 1 0 0 0,-1 0 0 0 0,1-1 1 0 0,0 1-1 0 0,-1-1 0 0 0,1 0 0 0 0,-1 1 0 0 0,1-1 1 0 0,-1 1-1 0 0,1-1 0 0 0,-1 0 0 0 0,1 0 0 0 0,-1 1 0 0 0,1-1 1 0 0,-1 0-1 0 0,0 0 0 0 0,1 1 0 0 0,-1-1 0 0 0,0 0 0 0 0,0 0 1 0 0,0 0-1 0 0,0 1 0 0 0,1-1 0 0 0,-1 0 0 0 0,0 0 1 0 0,-1 0-1 0 0,1 0 0 0 0,0 1 0 0 0,0-1 0 0 0,0 0 0 0 0,0 0 1 0 0,-1-1-1 0 0,2-4-1586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8066 0 0,'1'2'-94'0'0,"1"1"0"0"0,-1-1 0 0 0,1 0 0 0 0,-1 0 1 0 0,1 0-1 0 0,0 0 0 0 0,0 0 0 0 0,0 0 0 0 0,0 0 0 0 0,0-1 1 0 0,0 1-1 0 0,0-1 0 0 0,1 1 0 0 0,-1-1 0 0 0,0 0 1 0 0,1 0-1 0 0,-1 0 0 0 0,1 0 0 0 0,0 0 0 0 0,-1-1 0 0 0,5 1 1 0 0,22 11 23 0 0,-6 5 288 0 0,-19-13-511 0 0,0 0 0 0 0,1-1 0 0 0,-1 0 0 0 0,1 0 0 0 0,0 0 0 0 0,7 3 1 0 0,-8-5-2488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7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0 261 9546 0 0,'7'-2'114'0'0,"0"0"0"0"0,0 0 0 0 0,0 0 0 0 0,0 1 0 0 0,0 0-1 0 0,1 1 1 0 0,-1 0 0 0 0,0 0 0 0 0,0 0 0 0 0,1 1 0 0 0,-1 0 0 0 0,9 3 0 0 0,38 2-3829 0 0,-43-6 1460 0 0,-1 0-1266 0 0</inkml:trace>
  <inkml:trace contextRef="#ctx0" brushRef="#br0" timeOffset="1">173 0 12995 0 0,'-2'4'92'0'0,"-1"1"0"0"0,1-1 1 0 0,0 0-1 0 0,0 1 1 0 0,0-1-1 0 0,0 1 0 0 0,1-1 1 0 0,0 1-1 0 0,0 0 0 0 0,-1 6 1 0 0,0 57-587 0 0,2-24 1440 0 0,-5 4 123 0 0,2-26-1082 0 0,0 0-1 0 0,2 1 0 0 0,1 0 1 0 0,1-1-1 0 0,0 1 0 0 0,6 25 1 0 0,5-23-3180 0 0,-11-25 3039 0 0,-1 1-1 0 0,0-1 0 0 0,0 0 0 0 0,0 1 0 0 0,1-1 1 0 0,-1 1-1 0 0,0-1 0 0 0,0 0 0 0 0,1 0 0 0 0,-1 1 1 0 0,0-1-1 0 0,1 0 0 0 0,-1 0 0 0 0,0 1 0 0 0,1-1 1 0 0,-1 0-1 0 0,1 0 0 0 0,-1 0 0 0 0,0 1 0 0 0,1-1 1 0 0,-1 0-1 0 0,1 0 0 0 0,-1 0 0 0 0,0 0 0 0 0,1 0 1 0 0,-1 0-1 0 0,1 0 0 0 0,-1 0 0 0 0,0 0 0 0 0,1 0 1 0 0,-1 0-1 0 0,1 0 0 0 0,-1 0 0 0 0,0-1 0 0 0,1 1 1 0 0,-1 0-1 0 0,1 0 0 0 0,-1 0 0 0 0,0 0 0 0 0,1-1 1 0 0,-1 1-1 0 0,0 0 0 0 0,1 0 0 0 0,-1-1 0 0 0,0 1 1 0 0,1 0-1 0 0,-1-1 0 0 0,0 1 0 0 0,0 0 0 0 0,1-1 1 0 0,-1 1-1 0 0,0-1 0 0 0,0 1 0 0 0,0 0 0 0 0,0-1 1 0 0,1 0-1 0 0,4-8-2770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8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7858 0 0,'-4'3'700'0'0,"1"0"0"0"0,0 0 0 0 0,0 0 1 0 0,0 1-1 0 0,1 0 0 0 0,-1-1 0 0 0,1 1 1 0 0,-1 0-1 0 0,-1 6 0 0 0,1-2-470 0 0,0 0 0 0 0,1 1 0 0 0,0-1-1 0 0,-2 13 1 0 0,3-8-329 0 0,0-1 0 0 0,1 1 0 0 0,1 0 0 0 0,0-1 0 0 0,0 1-1 0 0,5 18 1 0 0,-4-25 43 0 0,1 0-1 0 0,-1 0 0 0 0,1 0 0 0 0,0-1 1 0 0,1 1-1 0 0,-1-1 0 0 0,1 0 1 0 0,0 0-1 0 0,0 0 0 0 0,1-1 1 0 0,0 1-1 0 0,-1-1 0 0 0,1 0 1 0 0,1-1-1 0 0,-1 1 0 0 0,10 4 0 0 0,-9-5-375 0 0,0 0-1 0 0,1-1 0 0 0,-1 0 1 0 0,1 0-1 0 0,-1 0 0 0 0,1-1 1 0 0,0 0-1 0 0,-1 0 0 0 0,13-1 1 0 0,-19 0 267 0 0,1 0 1 0 0,0 1 0 0 0,0-1-1 0 0,-1 0 1 0 0,1 0-1 0 0,0 0 1 0 0,0-1 0 0 0,-1 1-1 0 0,1 0 1 0 0,0 0 0 0 0,0 0-1 0 0,-1-1 1 0 0,1 1-1 0 0,0 0 1 0 0,-1 0 0 0 0,1-1-1 0 0,0 1 1 0 0,-1-1-1 0 0,1 1 1 0 0,0-1 0 0 0,-1 1-1 0 0,1-1 1 0 0,-1 1-1 0 0,1-1 1 0 0,-1 1 0 0 0,1-1-1 0 0,-1 0 1 0 0,0 1-1 0 0,1-1 1 0 0,-1 0 0 0 0,0 1-1 0 0,1-1 1 0 0,-1-1 0 0 0,0 0 9 0 0,0 0 0 0 0,-1 0 1 0 0,1 0-1 0 0,0 0 0 0 0,-1-1 0 0 0,0 1 1 0 0,1 0-1 0 0,-1 1 0 0 0,0-1 1 0 0,0 0-1 0 0,0 0 0 0 0,-2-2 1 0 0,-3-4 284 0 0,-1-1 0 0 0,0 1 0 0 0,-15-15 0 0 0,18 20 320 0 0,1 0 1 0 0,-1 0 0 0 0,1 1 0 0 0,-1-1 0 0 0,0 1 0 0 0,0 0 0 0 0,0-1-1 0 0,0 2 1 0 0,0-1 0 0 0,-1 1 0 0 0,1-1 0 0 0,-1 1 0 0 0,1 0 0 0 0,-6 0-1 0 0,10 1-419 0 0,-1 0-1 0 0,1 0 1 0 0,0 0-1 0 0,0 0 1 0 0,0 0-1 0 0,0 0 1 0 0,0 0-1 0 0,0 0 1 0 0,0 0-1 0 0,-1 0 1 0 0,1 0-1 0 0,0 0 1 0 0,0 0-1 0 0,0 0 1 0 0,0 0-1 0 0,0 0 1 0 0,0 0-1 0 0,0 0 1 0 0,0 0-1 0 0,-1 0 1 0 0,1 0-1 0 0,0 1 1 0 0,0-1-1 0 0,0 0 1 0 0,0 0-1 0 0,0 0 1 0 0,0 0-1 0 0,0 0 1 0 0,0 0-1 0 0,0 0 1 0 0,0 0-1 0 0,0 0 1 0 0,0 1-1 0 0,0-1 1 0 0,0 0-1 0 0,-1 0 1 0 0,1 0-1 0 0,0 0 1 0 0,0 0-1 0 0,0 0 1 0 0,0 0-1 0 0,0 1 1 0 0,0-1-1 0 0,0 0 1 0 0,0 0-1 0 0,1 0 1 0 0,-1 0-1 0 0,0 0 1 0 0,0 0-1 0 0,0 0 1 0 0,0 1-1 0 0,0-1 1 0 0,0 0-1 0 0,0 0 1 0 0,0 0-1 0 0,0 0 1 0 0,8 7 392 0 0,12 2-484 0 0,-12-8-94 0 0,0-1 1 0 0,0 0 0 0 0,1 0-1 0 0,-1 0 1 0 0,0-1-1 0 0,0 0 1 0 0,0-1-1 0 0,10-3 1 0 0,33-14-3959 0 0,-51 18 3953 0 0,1 0 0 0 0,-1 1 0 0 0,1-1 0 0 0,-1 0 0 0 0,1 1 0 0 0,-1-1 0 0 0,1 0 0 0 0,-1 0 0 0 0,0 1 0 0 0,1-1 0 0 0,-1 0 0 0 0,0 0 0 0 0,0 0 0 0 0,0 1 0 0 0,0-1 0 0 0,1 0 0 0 0,-1 0 0 0 0,0 0 0 0 0,0 0 0 0 0,-1 1 0 0 0,1-1 0 0 0,0 0 0 0 0,0-1 0 0 0,-7-29 461 0 0,2 8 3538 0 0,7 75 2161 0 0,12 75-5426 0 0,-13-124-747 0 0,6 34-909 0 0,-7-35 794 0 0,1-1 1 0 0,-1 0-1 0 0,0 0 0 0 0,1 0 1 0 0,0 0-1 0 0,-1 1 0 0 0,1-1 0 0 0,-1 0 1 0 0,1 0-1 0 0,0 0 0 0 0,0 0 0 0 0,0 0 1 0 0,0-1-1 0 0,1 3 0 0 0,2-3-2130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8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9050 0 0,'3'-1'382'0'0,"-1"0"0"0"0,1 1 0 0 0,-1-1 0 0 0,1 0 0 0 0,0 1 0 0 0,0-1 0 0 0,-1 1 0 0 0,1 0 0 0 0,4 0 0 0 0,-2 0-599 0 0,-1 0-1 0 0,1 0 1 0 0,0 1 0 0 0,0 0 0 0 0,-1-1 0 0 0,1 2 0 0 0,-1-1 0 0 0,1 1-1 0 0,-1-1 1 0 0,1 1 0 0 0,-1 0 0 0 0,0 1 0 0 0,0-1 0 0 0,0 1-1 0 0,6 4 1 0 0,-9-5 329 0 0,-1 0 0 0 0,1 0-1 0 0,-1 0 1 0 0,1-1 0 0 0,-1 1-1 0 0,0 0 1 0 0,0 0 0 0 0,0 0-1 0 0,0 0 1 0 0,0 0-1 0 0,0-1 1 0 0,0 1 0 0 0,-1 0-1 0 0,1 0 1 0 0,0 0 0 0 0,-1-1-1 0 0,0 1 1 0 0,1 0 0 0 0,-1 0-1 0 0,-2 2 1 0 0,-23 37 1883 0 0,21-33-1660 0 0,-3 3 54 0 0,1 1-1 0 0,1-1 1 0 0,0 1 0 0 0,0 1 0 0 0,1-1 0 0 0,1 1 0 0 0,0 0 0 0 0,-4 23 0 0 0,8-33-465 0 0,-1 1 0 0 0,1 0 0 0 0,0-1-1 0 0,0 1 1 0 0,0 0 0 0 0,0 0 0 0 0,1-1 0 0 0,0 1 0 0 0,-1 0 0 0 0,1-1 0 0 0,1 1 0 0 0,-1-1-1 0 0,0 1 1 0 0,1-1 0 0 0,0 0 0 0 0,-1 0 0 0 0,2 0 0 0 0,-1 1 0 0 0,0-2 0 0 0,0 1 0 0 0,1 0-1 0 0,-1 0 1 0 0,1-1 0 0 0,0 0 0 0 0,0 1 0 0 0,0-1 0 0 0,0 0 0 0 0,0 0 0 0 0,1-1 0 0 0,-1 1-1 0 0,1-1 1 0 0,-1 1 0 0 0,1-1 0 0 0,-1 0 0 0 0,1-1 0 0 0,3 1 0 0 0,-5 0-161 0 0,0 0 1 0 0,0-1 0 0 0,0 1-1 0 0,0-1 1 0 0,1 0-1 0 0,-1 1 1 0 0,0-1 0 0 0,0 0-1 0 0,0 0 1 0 0,0-1-1 0 0,0 1 1 0 0,0 0 0 0 0,0-1-1 0 0,0 1 1 0 0,0-1-1 0 0,0 0 1 0 0,0 1-1 0 0,0-1 1 0 0,0 0 0 0 0,0 0-1 0 0,0 0 1 0 0,-1-1-1 0 0,1 1 1 0 0,0 0 0 0 0,-1-1-1 0 0,1 1 1 0 0,-1-1-1 0 0,3-2 1 0 0,-2-2-179 0 0,0 1 0 0 0,0-1 1 0 0,0 0-1 0 0,0 0 0 0 0,-1 0 0 0 0,0 0 0 0 0,0 0 1 0 0,-1-11-1 0 0,0 15 487 0 0,13-135-34 0 0,1 81 7528 0 0,-29 112-1375 0 0,7-2-4135 0 0,6 11-3569 0 0,11 37-5107 0 0,-8-95 5603 0 0,-1 0 0 0 0,1 0 0 0 0,-1 1 1 0 0,-1-1-1 0 0,1 0 0 0 0,-1 0 1 0 0,-2 8-1 0 0,5 0-1876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8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9538 0 0,'3'0'1864'0'0,"0"0"-495"0"0,-1 1-409 0 0,1-1-408 0 0,-4 0-240 0 0,1 0-488 0 0,0-1-464 0 0,1-2-496 0 0,-1-1-673 0 0,0-2-559 0 0,0-4-249 0 0,0-3-1616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28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55 4129 0 0,'-1'0'147'0'0,"1"0"-1"0"0,0 0 1 0 0,0-1 0 0 0,-1 1 0 0 0,1 0-1 0 0,0 0 1 0 0,0-1 0 0 0,-1 1 0 0 0,1 0-1 0 0,0-1 1 0 0,0 1 0 0 0,0 0 0 0 0,0-1-1 0 0,-1 1 1 0 0,1 0 0 0 0,0-1 0 0 0,0 1 0 0 0,0 0-1 0 0,0-1 1 0 0,0 1 0 0 0,0 0 0 0 0,0-1-1 0 0,0 1 1 0 0,0 0 0 0 0,0-1 0 0 0,0 1-1 0 0,0-1 1 0 0,0 1 0 0 0,1 0 0 0 0,-1-1-1 0 0,0 1 1 0 0,0 0 0 0 0,0-1 0 0 0,0 1-1 0 0,0 0 1 0 0,1-1 0 0 0,14-8 2012 0 0,24-1-1166 0 0,-36 10-625 0 0,33-4-29 0 0,0 1 1 0 0,1 2-1 0 0,-1 2 1 0 0,0 1 0 0 0,46 8-1 0 0,-34-3-235 0 0,0-3 0 0 0,56-1 1 0 0,61-22 738 0 0,38 0 454 0 0,-145 16-1085 0 0,-27 1 250 0 0,54 4 0 0 0,-100-1-9718 0 0,3-2 3168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29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17 3945 0 0,'-14'-12'5173'0'0,"7"8"-64"0"0,8 21-2855 0 0,-1 89-569 0 0,-2-81-1701 0 0,2 0-1 0 0,0 0 1 0 0,2 0-1 0 0,9 48 1 0 0,-10-72-24 0 0,-1 1 0 0 0,1 0 0 0 0,0-1 0 0 0,0 1 0 0 0,0-1 0 0 0,0 0 0 0 0,0 1 0 0 0,0-1 0 0 0,0 0 0 0 0,1 0 0 0 0,-1 1 0 0 0,0-1 0 0 0,1 0 0 0 0,-1 0 0 0 0,1 0 1 0 0,-1-1-1 0 0,1 1 0 0 0,-1 0 0 0 0,1-1 0 0 0,0 1 0 0 0,-1-1 0 0 0,1 1 0 0 0,0-1 0 0 0,-1 0 0 0 0,1 1 0 0 0,3-1 0 0 0,7 0 20 0 0,-1 0 1 0 0,1-1-1 0 0,12-1 1 0 0,1-1-4 0 0,324 17-119 0 0,-126 1 50 0 0,-185-11-27 0 0,15 0-1181 0 0,-23-8-3111 0 0,-30 4 4298 0 0,1 0 1 0 0,-1 0 0 0 0,0 0 0 0 0,1 0-1 0 0,-1 0 1 0 0,0-1 0 0 0,0 1 0 0 0,1 0-1 0 0,-1 0 1 0 0,0 0 0 0 0,1 0 0 0 0,-1 0-1 0 0,0-1 1 0 0,0 1 0 0 0,1 0 0 0 0,-1 0 0 0 0,0 0-1 0 0,0-1 1 0 0,0 1 0 0 0,1 0 0 0 0,-1-1-1 0 0,0 1 1 0 0,0 0 0 0 0,0 0 0 0 0,0-1-1 0 0,0 1 1 0 0,0 0 0 0 0,1-1 0 0 0,-1 1-1 0 0,0 0 1 0 0,0 0 0 0 0,0-1 0 0 0,0 1-1 0 0,0 0 1 0 0,0-1 0 0 0,0 1 0 0 0,0 0-1 0 0,0-1 1 0 0,0 1 0 0 0,-1 0 0 0 0,1-1-1 0 0,0 1 1 0 0,0 0 0 0 0,0 0 0 0 0,0-1-1 0 0,0 1 1 0 0,0 0 0 0 0,-1-1 0 0 0,1 1-1 0 0,0 0 1 0 0,0 0 0 0 0,-1-1 0 0 0,-12-11-2045 0 0,12 12 1940 0 0,-9-9-1828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29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4745 0 0,'-2'1'6761'0'0,"16"8"-4959"0"0,24 10-1699 0 0,1-5 98 0 0,2 1 639 0 0,52 25 1 0 0,-92-39-730 0 0,-1-1 1 0 0,1 1-1 0 0,0-1 0 0 0,-1 1 1 0 0,1 0-1 0 0,0-1 1 0 0,-1 1-1 0 0,1 0 1 0 0,-1-1-1 0 0,1 1 1 0 0,-1 0-1 0 0,0 0 1 0 0,1-1-1 0 0,-1 1 1 0 0,0 0-1 0 0,1 0 1 0 0,-1 0-1 0 0,0-1 0 0 0,0 1 1 0 0,0 0-1 0 0,0 0 1 0 0,0 0-1 0 0,0 0 1 0 0,0-1-1 0 0,0 1 1 0 0,0 0-1 0 0,0 0 1 0 0,0 0-1 0 0,0 0 1 0 0,-1 0-1 0 0,1-1 1 0 0,0 1-1 0 0,-1 0 1 0 0,1 0-1 0 0,-1-1 0 0 0,1 1 1 0 0,0 0-1 0 0,-1-1 1 0 0,0 1-1 0 0,1 0 1 0 0,-1-1-1 0 0,1 1 1 0 0,-2 0-1 0 0,-33 35 1337 0 0,27-29-1212 0 0,-20 17 104 0 0,-35 24 1 0 0,6-6-4299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30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10130 0 0,'5'3'275'0'0,"0"-1"1"0"0,0 0-1 0 0,0 0 0 0 0,1 0 1 0 0,-1-1-1 0 0,1 0 0 0 0,-1 0 1 0 0,1 0-1 0 0,8 0 0 0 0,5 1-29 0 0,-7 0-117 0 0,48 6 78 0 0,-56-7-127 0 0,0-1 1 0 0,1 0 0 0 0,-1 0 0 0 0,0-1-1 0 0,1 1 1 0 0,-1-1 0 0 0,0 0-1 0 0,0 0 1 0 0,1 0 0 0 0,7-4-1 0 0,-10-1 327 0 0,-10 3-248 0 0,-13 2-3 0 0,10 2 23 0 0,-1 1 0 0 0,1 0 1 0 0,0 1-1 0 0,0 1 0 0 0,-12 5 1 0 0,18-8-81 0 0,1 1 0 0 0,0 0 0 0 0,0 1 0 0 0,0-1 1 0 0,0 1-1 0 0,0-1 0 0 0,1 1 0 0 0,-1 0 1 0 0,1 1-1 0 0,0-1 0 0 0,0 0 0 0 0,0 1 0 0 0,0 0 1 0 0,0 0-1 0 0,-3 6 0 0 0,6-7-97 0 0,-1-1-1 0 0,1 1 1 0 0,0 0-1 0 0,0-1 1 0 0,0 1-1 0 0,0-1 1 0 0,0 1-1 0 0,0-1 1 0 0,1 1-1 0 0,-1-1 0 0 0,1 1 1 0 0,0-1-1 0 0,0 1 1 0 0,0-1-1 0 0,0 0 1 0 0,0 1-1 0 0,0-1 1 0 0,0 0-1 0 0,1 0 1 0 0,-1 0-1 0 0,1 0 1 0 0,0 0-1 0 0,-1 0 1 0 0,1-1-1 0 0,0 1 1 0 0,0 0-1 0 0,0-1 1 0 0,1 1-1 0 0,3 1 1 0 0,-2 0-131 0 0,1 0 0 0 0,0-1 0 0 0,-1 1 0 0 0,1-1 0 0 0,0 0 0 0 0,0-1 0 0 0,0 1 0 0 0,0-1 0 0 0,1 0 0 0 0,-1 0 1 0 0,0-1-1 0 0,0 1 0 0 0,10-2 0 0 0,-8-1-538 0 0,1 0 0 0 0,-1-1 1 0 0,1 0-1 0 0,-1 0 0 0 0,0-1 1 0 0,0 0-1 0 0,0 0 0 0 0,-1-1 1 0 0,0 0-1 0 0,1 0 1 0 0,-2 0-1 0 0,1-1 0 0 0,-1 0 1 0 0,5-6-1 0 0,-4 5 131 0 0,-2 0 1 0 0,1-1-1 0 0,-1 1 0 0 0,0-1 1 0 0,5-13-1 0 0,-8 16 622 0 0,1-1-1 0 0,-1 1 1 0 0,0-1-1 0 0,0 0 1 0 0,0 1-1 0 0,-1-1 1 0 0,0 0-1 0 0,-1-9 1 0 0,-5-3 5423 0 0,0 28-692 0 0,-5 35-305 0 0,10-41-4839 0 0,-4 27 661 0 0,-10 41-1025 0 0,-2-31-4565 0 0,16-40 4970 0 0,1 0 0 0 0,-1-1 0 0 0,1 1 1 0 0,-1 0-1 0 0,1-1 0 0 0,-1 1 0 0 0,0-1 1 0 0,1 1-1 0 0,-1-1 0 0 0,0 1 0 0 0,0-1 1 0 0,1 0-1 0 0,-1 1 0 0 0,0-1 0 0 0,0 0 1 0 0,0 1-1 0 0,1-1 0 0 0,-1 0 1 0 0,0 0-1 0 0,0 0 0 0 0,0 0 0 0 0,0 0 1 0 0,1 0-1 0 0,-1 0 0 0 0,0 0 0 0 0,0 0 1 0 0,-1-1-1 0 0,0 1-139 0 0,-5 1-2492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5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12171 0 0,'-7'10'219'0'0,"1"1"0"0"0,0-1 0 0 0,1 1 1 0 0,1 0-1 0 0,-1 0 0 0 0,1 0 1 0 0,1 1-1 0 0,0-1 0 0 0,1 1 0 0 0,0 0 1 0 0,0 21-1 0 0,2-19-413 0 0,-2 0 0 0 0,0 1-1 0 0,-1-1 1 0 0,0 0 0 0 0,-1 0 0 0 0,-1 0-1 0 0,-8 18 1 0 0,13-32 150 0 0,0 0 0 0 0,0-1 0 0 0,0 1-1 0 0,0 0 1 0 0,0 0 0 0 0,-1 0 0 0 0,1 0 0 0 0,0 0-1 0 0,0 0 1 0 0,0 0 0 0 0,0 0 0 0 0,0-1 0 0 0,0 1-1 0 0,0 0 1 0 0,-1 0 0 0 0,1 0 0 0 0,0 0 0 0 0,0 0-1 0 0,0 0 1 0 0,0 0 0 0 0,0 0 0 0 0,0 0 0 0 0,-1 0-1 0 0,1 0 1 0 0,0 0 0 0 0,0 0 0 0 0,0 0 0 0 0,0 0-1 0 0,0 0 1 0 0,-1 0 0 0 0,1 0 0 0 0,0 0 0 0 0,0 0-1 0 0,0 0 1 0 0,0 0 0 0 0,0 0 0 0 0,0 0 0 0 0,-1 1-1 0 0,1-1 1 0 0,0 0 0 0 0,0 0 0 0 0,0 0 0 0 0,0 0-1 0 0,0 0 1 0 0,0 0 0 0 0,0 0 0 0 0,0 0 0 0 0,-1 1-1 0 0,1-1 1 0 0,0 0 0 0 0,0 0 0 0 0,0 0 0 0 0,0 0-1 0 0,0 0 1 0 0,0 0 0 0 0,0 1 0 0 0,0-1 0 0 0,0 0-1 0 0,0 0 1 0 0,0 0 0 0 0,0 0 0 0 0,0 0 0 0 0,0 1-1 0 0,0-1 1 0 0,0 0 0 0 0,0 0 0 0 0,0-17-752 0 0,6-25 1362 0 0,-6 41-511 0 0,0-1 0 0 0,1 1 0 0 0,-1-1 0 0 0,1 1 0 0 0,-1-1 0 0 0,1 1 0 0 0,-1-1 0 0 0,1 1-1 0 0,0 0 1 0 0,0 0 0 0 0,0-1 0 0 0,0 1 0 0 0,0 0 0 0 0,0 0 0 0 0,0 0 0 0 0,0 0 0 0 0,0 0 0 0 0,0 0 0 0 0,0 0 0 0 0,1 0 0 0 0,-1 1 0 0 0,0-1 0 0 0,1 0 0 0 0,-1 1 0 0 0,3-2 0 0 0,-2 3 32 0 0,0 0 0 0 0,0-1 0 0 0,0 1 0 0 0,1 0 0 0 0,-2 0-1 0 0,1 0 1 0 0,0 0 0 0 0,0 0 0 0 0,0 1 0 0 0,0-1 0 0 0,-1 0 0 0 0,1 1 0 0 0,0-1 0 0 0,-1 1 0 0 0,0 0 0 0 0,1 0 0 0 0,0 1 0 0 0,1 1-87 0 0,-1-1 0 0 0,1 0-1 0 0,0 0 1 0 0,0 0 0 0 0,1-1 0 0 0,-1 1 0 0 0,0-1 0 0 0,1 1 0 0 0,0-1-1 0 0,-1 0 1 0 0,8 2 0 0 0,-9-3-297 0 0,1-1 0 0 0,0 1-1 0 0,0-1 1 0 0,0 1 0 0 0,0-1 0 0 0,0 0-1 0 0,0 0 1 0 0,0-1 0 0 0,0 1 0 0 0,0 0-1 0 0,3-2 1 0 0,-6 2 209 0 0,0 0 0 0 0,1 0 0 0 0,-1 0 0 0 0,0 0 1 0 0,0 0-1 0 0,1 0 0 0 0,-1 0 0 0 0,0 0 0 0 0,0 0 0 0 0,1-1 0 0 0,-1 1 0 0 0,0 0 1 0 0,0 0-1 0 0,1 0 0 0 0,-1 0 0 0 0,0-1 0 0 0,0 1 0 0 0,0 0 0 0 0,1 0 0 0 0,-1 0 0 0 0,0-1 1 0 0,0 1-1 0 0,0 0 0 0 0,0 0 0 0 0,0-1 0 0 0,0 1 0 0 0,1 0 0 0 0,-1 0 0 0 0,0-1 1 0 0,0 1-1 0 0,0 0 0 0 0,0-1 0 0 0,1-2-1025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30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4329 0 0,'0'3'1733'0'0,"6"-9"1433"0"0,-3 3-2258 0 0,0-1 0 0 0,1 1-1 0 0,-1 0 1 0 0,1 0 0 0 0,-1 0-1 0 0,9-4 1 0 0,-3 4-707 0 0,0 0 0 0 0,1 0 1 0 0,-1 1-1 0 0,18-1 0 0 0,-25 2-143 0 0,1 1 1 0 0,0 0-1 0 0,0 0 0 0 0,-1 0 1 0 0,1 0-1 0 0,0 0 0 0 0,-1 0 1 0 0,1 1-1 0 0,0-1 0 0 0,0 1 1 0 0,-1 0-1 0 0,1 0 1 0 0,-1 0-1 0 0,1 0 0 0 0,-1 1 1 0 0,1-1-1 0 0,-1 0 0 0 0,0 1 1 0 0,0 0-1 0 0,0-1 0 0 0,3 4 1 0 0,-3-1 101 0 0,-1-1 0 0 0,0 1 0 0 0,0-1 0 0 0,0 1-1 0 0,-1 0 1 0 0,1 0 0 0 0,-1-1 0 0 0,0 1 0 0 0,0 0 0 0 0,0-1 0 0 0,0 1 0 0 0,-1 0 0 0 0,1 0 0 0 0,-1-1 0 0 0,-2 6 0 0 0,2-5-503 0 0,0 0 0 0 0,0 0 0 0 0,-1 0 0 0 0,1 0 0 0 0,-1 0 0 0 0,0 0 0 0 0,0 0 0 0 0,0-1 0 0 0,-1 1 1 0 0,0-1-1 0 0,1 1 0 0 0,-7 5 0 0 0,8-9 85 0 0,1 0 0 0 0,-1 1 0 0 0,0-1 0 0 0,1 0 0 0 0,-1 0 0 0 0,1 1 0 0 0,-1-1 0 0 0,0 0 0 0 0,1 0 0 0 0,-1 0 0 0 0,0 0 0 0 0,1 0 0 0 0,-1 0 0 0 0,1 0 0 0 0,-1 0 0 0 0,0 0 0 0 0,1 0 0 0 0,-1 0 0 0 0,0 0 0 0 0,1-1 0 0 0,-1 1 1 0 0,1 0-1 0 0,-1 0 0 0 0,0-1 0 0 0,1 1 0 0 0,-1 0 0 0 0,1-1 0 0 0,-1 1 0 0 0,1 0 0 0 0,-1-1 0 0 0,1 1 0 0 0,0-1 0 0 0,-1 1 0 0 0,1-1 0 0 0,-1 1 0 0 0,1-1 0 0 0,0 1 0 0 0,-1-1 0 0 0,1 0 0 0 0,0 1 0 0 0,0-1 0 0 0,-1 1 0 0 0,1-2 0 0 0,-1-5-3020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31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11146 0 0,'-3'47'8110'0'0,"-6"2"-4286"0"0,-33 93-4470 0 0,28-100 860 0 0,12-36-505 0 0,1-3-42 0 0,1 0 0 0 0,-1 0 0 0 0,0 0 0 0 0,0 0 0 0 0,0-1 0 0 0,-1 1 0 0 0,1 0 0 0 0,0-1 0 0 0,-1 1 0 0 0,0-1 0 0 0,0 0 0 0 0,-2 3 0 0 0,3-5 235 0 0,1 0 0 0 0,0 0-1 0 0,-1 0 1 0 0,1-1 0 0 0,0 1 0 0 0,-1 0 0 0 0,1 0 0 0 0,0-1 0 0 0,0 1 0 0 0,-1 0-1 0 0,1-1 1 0 0,0 1 0 0 0,0 0 0 0 0,0-1 0 0 0,-1 1 0 0 0,1 0 0 0 0,0-1-1 0 0,0 1 1 0 0,0 0 0 0 0,0-1 0 0 0,0 1 0 0 0,0 0 0 0 0,0-1 0 0 0,0 1 0 0 0,0-1-1 0 0,0 1 1 0 0,0 0 0 0 0,0-1 0 0 0,0 1 0 0 0,0 0 0 0 0,0-1 0 0 0,0 1-1 0 0,0-1 1 0 0,1 1 0 0 0,-1 0 0 0 0,0-1 0 0 0,0 1 0 0 0,0 0 0 0 0,0-1 0 0 0,1 1-1 0 0,4-20-473 0 0,-3 14 479 0 0,1-1-1 0 0,1 1 0 0 0,-1 0 1 0 0,1 0-1 0 0,0 0 0 0 0,0 1 1 0 0,7-8-1 0 0,-10 12 131 0 0,0 0 0 0 0,0 0 0 0 0,0 0 1 0 0,0 0-1 0 0,1 0 0 0 0,-1 0 0 0 0,0 0 0 0 0,0 0 0 0 0,1 1 0 0 0,-1-1 1 0 0,0 0-1 0 0,1 1 0 0 0,-1-1 0 0 0,0 1 0 0 0,1-1 0 0 0,-1 1 0 0 0,1 0 1 0 0,-1 0-1 0 0,1 0 0 0 0,-1-1 0 0 0,1 1 0 0 0,-1 1 0 0 0,1-1 0 0 0,-1 0 0 0 0,1 0 1 0 0,-1 0-1 0 0,1 1 0 0 0,-1-1 0 0 0,0 1 0 0 0,1-1 0 0 0,-1 1 0 0 0,0 0 1 0 0,1 0-1 0 0,-1-1 0 0 0,0 1 0 0 0,0 0 0 0 0,1 0 0 0 0,-1 0 0 0 0,0 0 1 0 0,1 2-1 0 0,5 6 312 0 0,0 1 0 0 0,-1 0 0 0 0,0 0 0 0 0,7 18 1 0 0,-9-17-585 0 0,1-1 1 0 0,1 1 0 0 0,0-1 0 0 0,9 12-1 0 0,-7-15-2328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31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4521 0 0,'4'-2'343'0'0,"0"0"0"0"0,0 0 0 0 0,0 1 0 0 0,-1 0 0 0 0,1 0 0 0 0,1 0 0 0 0,-1 0 0 0 0,0 0 0 0 0,0 1 0 0 0,0 0 0 0 0,0 0 0 0 0,0 0 0 0 0,8 1 0 0 0,-7 0-127 0 0,0-1 1 0 0,0 0 0 0 0,0 0-1 0 0,1 0 1 0 0,-1-1-1 0 0,0 1 1 0 0,7-3 0 0 0,-34 20-6099 0 0,0 0 3994 0 0,-2-8 1369 0 0,20-9 859 0 0,1 1 1 0 0,-1 0-1 0 0,1 1 1 0 0,0-1-1 0 0,-1 1 1 0 0,1-1-1 0 0,-3 9 5442 0 0,6-10-5677 0 0,11 4 2062 0 0,12-1-641 0 0,-6-1-986 0 0,0 0-740 0 0,0 0-1 0 0,1-2 1 0 0,-1 0 0 0 0,18-2-1 0 0,-35 2-70 0 0,1 0-1 0 0,0 0 0 0 0,0 0 1 0 0,-1 0-1 0 0,1-1 0 0 0,0 1 1 0 0,0 0-1 0 0,-1 0 0 0 0,1-1 1 0 0,0 1-1 0 0,-1 0 0 0 0,1-1 1 0 0,-1 1-1 0 0,1-1 0 0 0,0 1 1 0 0,-1-1-1 0 0,1 1 0 0 0,-1-1 1 0 0,1 1-1 0 0,-1-1 0 0 0,1 0 0 0 0,-1 1 1 0 0,0-1-1 0 0,1 0 0 0 0,-1 1 1 0 0,0-1-1 0 0,0 0 0 0 0,1 1 1 0 0,-1-1-1 0 0,0 0 0 0 0,0 0 1 0 0,0 1-1 0 0,0-1 0 0 0,0-1 1 0 0,-1-8-3201 0 0</inkml:trace>
  <inkml:trace contextRef="#ctx0" brushRef="#br0" timeOffset="1">153 1 7218 0 0,'10'59'7567'0'0,"-4"30"-4287"0"0,-6-66-3343 0 0,1 34-268 0 0,8-23-4504 0 0,-9-35 4710 0 0,0 1 0 0 0,0 0 1 0 0,0 0-1 0 0,0 0 0 0 0,0 0 0 0 0,0-1 0 0 0,0 1 0 0 0,0 0 0 0 0,0 0 1 0 0,0 0-1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31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5689 0 0,'-2'0'6837'0'0,"0"7"-2566"0"0,0 19-1113 0 0,4 30-2181 0 0,-1-50-934 0 0,-1-1 0 0 0,2 1 0 0 0,-1-1 0 0 0,1 0 0 0 0,-1 1 0 0 0,1-1 0 0 0,1 0 0 0 0,-1 0 0 0 0,1-1 0 0 0,0 1 0 0 0,0 0 0 0 0,0-1 0 0 0,1 0 0 0 0,-1 0 0 0 0,1 0 0 0 0,6 5 0 0 0,-7-7-195 0 0,0 0 0 0 0,0 0 0 0 0,0 0 0 0 0,0-1 0 0 0,0 1 0 0 0,1-1 0 0 0,-1 0 0 0 0,0 0 0 0 0,1 0 0 0 0,-1 0 0 0 0,6 0 0 0 0,-5-1-386 0 0,-1 0 0 0 0,1-1 0 0 0,0 1 0 0 0,0-1 1 0 0,-1 1-1 0 0,1-1 0 0 0,0 0 0 0 0,-1-1 0 0 0,1 1 0 0 0,-1-1 0 0 0,1 1 1 0 0,3-3-1 0 0,-6 3 287 0 0,0 0 1 0 0,0 1 0 0 0,-1-1-1 0 0,1 1 1 0 0,0-1 0 0 0,0 0-1 0 0,0 0 1 0 0,-1 1 0 0 0,1-1 0 0 0,-1 0-1 0 0,1 0 1 0 0,0 0 0 0 0,-1 0-1 0 0,1 0 1 0 0,-1 0 0 0 0,0 0-1 0 0,1 0 1 0 0,-1 0 0 0 0,0 0-1 0 0,0 0 1 0 0,0 0 0 0 0,1 0-1 0 0,-1 0 1 0 0,0 0 0 0 0,0 0-1 0 0,0 0 1 0 0,-1 0 0 0 0,1 0-1 0 0,0 0 1 0 0,0 0 0 0 0,-1 0 0 0 0,1-1-1 0 0,-1-3-343 0 0,0-9-2526 0 0</inkml:trace>
  <inkml:trace contextRef="#ctx0" brushRef="#br0" timeOffset="1">74 45 9050 0 0,'6'2'968'0'0,"0"0"-760"0"0,3 0-176 0 0,1-1 24 0 0,1-2 8 0 0,0 0-64 0 0,1-1-48 0 0,1-1-352 0 0,2-2-120 0 0,-1-1-368 0 0,-1-1-504 0 0,-1 1-161 0 0,-3-1 129 0 0,3 6-1577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32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17 5313 0 0,'-1'1'519'0'0,"0"0"1"0"0,0-1-1 0 0,0 1 0 0 0,0 0 1 0 0,1 0-1 0 0,-1-1 0 0 0,0 1 0 0 0,0 0 1 0 0,0 0-1 0 0,1 0 0 0 0,-1 0 1 0 0,0 0-1 0 0,1 0 0 0 0,-1 2 0 0 0,-4 20 2974 0 0,8 26-2208 0 0,-2-41-878 0 0,3 16-327 0 0,0 0 0 0 0,9 29 1 0 0,3-12-2407 0 0,3-60-11929 0 0,-1-21 14711 0 0,-14 26-419 0 0,0 0 0 0 0,1-25 1 0 0,4-14 1930 0 0,-8 47-1183 0 0,1 1 1 0 0,0-1 0 0 0,0 1-1 0 0,0 0 1 0 0,0 0 0 0 0,7-10-1 0 0,-6 13-534 0 0,-1-1 0 0 0,1 1 0 0 0,0-1 0 0 0,0 1 0 0 0,0 0 1 0 0,0 0-1 0 0,0 0 0 0 0,1 1 0 0 0,-1-1 0 0 0,1 1 0 0 0,-1 0 0 0 0,1 0 0 0 0,-1 0 0 0 0,1 0 0 0 0,-1 1 0 0 0,1-1 0 0 0,0 1 0 0 0,0 0 0 0 0,4 0 1 0 0,-6 0-105 0 0,1 0 0 0 0,-1 0 0 0 0,1 1 1 0 0,-1-1-1 0 0,0 0 0 0 0,1 1 0 0 0,-1 0 1 0 0,0-1-1 0 0,1 1 0 0 0,-1 0 0 0 0,0 0 1 0 0,0 0-1 0 0,0 0 0 0 0,0 1 0 0 0,0-1 1 0 0,0 1-1 0 0,0-1 0 0 0,0 1 1 0 0,0 0-1 0 0,-1-1 0 0 0,1 1 0 0 0,-1 0 1 0 0,1 0-1 0 0,-1 0 0 0 0,0 0 0 0 0,0 0 1 0 0,1 1-1 0 0,-2-1 0 0 0,3 5 0 0 0,-4-1 35 0 0,0 0-1 0 0,1 0 1 0 0,-2 0-1 0 0,1 0 1 0 0,-1 0-1 0 0,0 0 1 0 0,0 0-1 0 0,-1 0 1 0 0,1-1-1 0 0,-1 1 1 0 0,-1-1-1 0 0,-4 6 0 0 0,-7 16-39 0 0,12-20-127 0 0,0 0 0 0 0,1 0 0 0 0,0 0 0 0 0,0 0-1 0 0,0 1 1 0 0,1-1 0 0 0,0 0 0 0 0,0 1 0 0 0,1 7 0 0 0,0-13-29 0 0,0 0-1 0 0,0 0 1 0 0,0 0 0 0 0,1 0 0 0 0,-1 0-1 0 0,1 0 1 0 0,-1-1 0 0 0,1 1-1 0 0,0 0 1 0 0,0 0 0 0 0,0-1 0 0 0,0 1-1 0 0,0 0 1 0 0,0-1 0 0 0,0 1 0 0 0,0-1-1 0 0,1 1 1 0 0,-1-1 0 0 0,0 0 0 0 0,1 1-1 0 0,-1-1 1 0 0,1 0 0 0 0,0 0 0 0 0,-1 0-1 0 0,1 0 1 0 0,0 0 0 0 0,0-1 0 0 0,0 1-1 0 0,-1 0 1 0 0,1-1 0 0 0,0 1 0 0 0,0-1-1 0 0,0 0 1 0 0,0 0 0 0 0,0 0 0 0 0,0 0-1 0 0,0 0 1 0 0,0 0 0 0 0,3-1 0 0 0,0 1-484 0 0,1-1 1 0 0,0 0-1 0 0,0-1 0 0 0,0 1 1 0 0,-1-1-1 0 0,1 0 1 0 0,6-4-1 0 0,-7 3-936 0 0,0 0 1 0 0,0 0-1 0 0,0 0 0 0 0,-1-1 0 0 0,1 0 0 0 0,-1 0 0 0 0,5-6 0 0 0,0-2-2871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32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11018 0 0,'-2'6'9902'0'0,"-4"21"-7049"0"0,1 98-549 0 0,11-61-3682 0 0,-4-53-485 0 0,0 0 1 0 0,1-1-1 0 0,6 16 0 0 0,-5-18-3869 0 0</inkml:trace>
  <inkml:trace contextRef="#ctx0" brushRef="#br0" timeOffset="1">311 260 17348 0 0,'1'3'1320'0'0,"-1"3"-760"0"0,-1 0-440 0 0,0-1-184 0 0,-3-1-376 0 0,0 0-632 0 0,0-1-801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08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 2769 0 0,'-8'-9'1115'0'0,"-1"0"7281"0"0,8 10-8218 0 0,1 0 1 0 0,-1 0 0 0 0,1 0-1 0 0,0 0 1 0 0,-1 0 0 0 0,1 0 0 0 0,0 0-1 0 0,0 0 1 0 0,-1 0 0 0 0,1 0 0 0 0,0 0-1 0 0,0 0 1 0 0,0 0 0 0 0,0 1-1 0 0,1-1 1 0 0,-1 0 0 0 0,0 1 0 0 0,1 12-149 0 0,1-1 0 0 0,0 0 0 0 0,1 0 0 0 0,0 0 0 0 0,1-1 0 0 0,1 1 0 0 0,8 18 0 0 0,17 14-8059 0 0,-25-39 2954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0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40 1120 0 0,'-19'-35'7576'0'0,"19"35"-7410"0"0,0 0-1 0 0,0-1 1 0 0,0 1 0 0 0,-1 0-1 0 0,1-1 1 0 0,0 1-1 0 0,0 0 1 0 0,0 0-1 0 0,-1-1 1 0 0,1 1-1 0 0,0 0 1 0 0,-1 0-1 0 0,1 0 1 0 0,0-1-1 0 0,-1 1 1 0 0,1 0-1 0 0,0 0 1 0 0,-1 0-1 0 0,1 0 1 0 0,0 0-1 0 0,-1-1 1 0 0,1 1-1 0 0,0 0 1 0 0,-1 0-1 0 0,1 0 1 0 0,0 0-1 0 0,-1 0 1 0 0,1 0-1 0 0,0 0 1 0 0,-2 1-1 0 0,2 0-55 0 0,-1 0-1 0 0,0 0 0 0 0,1 0 1 0 0,-1 0-1 0 0,1 0 0 0 0,-1 0 1 0 0,1 0-1 0 0,-1 0 0 0 0,1 0 1 0 0,0 1-1 0 0,0-1 0 0 0,0 0 1 0 0,-1 0-1 0 0,1 1 0 0 0,0 0 1 0 0,-1 53 442 0 0,6 85 1 0 0,1 18-534 0 0,-7-142 28 0 0,1-22-138 0 0,2-28-260 0 0,7-19-71 0 0,-4 23 323 0 0,1 1-1 0 0,18-57 1 0 0,-24 85 93 0 0,1 0-1 0 0,-1 0 1 0 0,0 0-1 0 0,1 0 1 0 0,-1 0 0 0 0,1 0-1 0 0,-1 0 1 0 0,1 0 0 0 0,0 0-1 0 0,-1 1 1 0 0,1-1-1 0 0,0 0 1 0 0,0 0 0 0 0,0 1-1 0 0,-1-1 1 0 0,1 1-1 0 0,0-1 1 0 0,0 1 0 0 0,0-1-1 0 0,0 1 1 0 0,0-1-1 0 0,0 1 1 0 0,0 0 0 0 0,0-1-1 0 0,0 1 1 0 0,0 0 0 0 0,0 0-1 0 0,0 0 1 0 0,0 0-1 0 0,0 0 1 0 0,0 0 0 0 0,0 0-1 0 0,0 0 1 0 0,0 0-1 0 0,0 1 1 0 0,0-1 0 0 0,0 0-1 0 0,0 1 1 0 0,0-1 0 0 0,0 0-1 0 0,0 1 1 0 0,0-1-1 0 0,0 1 1 0 0,0 0 0 0 0,0-1-1 0 0,0 1 1 0 0,-1 0-1 0 0,1 0 1 0 0,0 0 0 0 0,8 7-28 0 0,0 0-1 0 0,-1 0 1 0 0,12 15 0 0 0,-14-15 22 0 0,5 7 62 0 0,0 0 0 0 0,-1 1 0 0 0,0 0 1 0 0,-1 1-1 0 0,-1 0 0 0 0,-1 1 0 0 0,-1-1 0 0 0,0 1 1 0 0,-1 0-1 0 0,5 36 0 0 0,-1-14 621 0 0,-5-25-3023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10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9 1624 0 0,'-10'-1'6515'0'0,"10"1"-6423"0"0,0 0 0 0 0,0 0 0 0 0,0 0 0 0 0,-1 0 0 0 0,1 0 0 0 0,0 0 0 0 0,0 0 0 0 0,0 0 0 0 0,-1 0 0 0 0,1 0 0 0 0,0 0 0 0 0,0 0 0 0 0,0 0 0 0 0,0 0 0 0 0,-1 0 0 0 0,1 0 0 0 0,0-1 0 0 0,0 1 0 0 0,0 0 0 0 0,0 0 0 0 0,0 0 0 0 0,0 0 0 0 0,-1 0 0 0 0,1 0 0 0 0,0-1 0 0 0,0 1 0 0 0,0 0 0 0 0,0 0 0 0 0,0 0 0 0 0,0 0 0 0 0,0-1 0 0 0,0 1 0 0 0,0 0 0 0 0,0 0 0 0 0,0 0 0 0 0,0-1 0 0 0,0 1 0 0 0,0 0 0 0 0,0 0 0 0 0,0 0 0 0 0,0-1 0 0 0,0 1 0 0 0,0 0 0 0 0,0 0 0 0 0,0 0 0 0 0,0 0 0 0 0,0-1 0 0 0,0 1 0 0 0,0 0 0 0 0,0 0 0 0 0,0 0 0 0 0,0 0 0 0 0,0-1 0 0 0,1 1 0 0 0,-1 0 0 0 0,0 0 0 0 0,0 0 0 0 0,0 0 0 0 0,1-1 0 0 0,1 2 19 0 0,1-1 0 0 0,-1 1 1 0 0,1-1-1 0 0,-1 1 0 0 0,0 0 0 0 0,1 0 0 0 0,-1 0 1 0 0,0 0-1 0 0,0 0 0 0 0,4 3 0 0 0,5 2 114 0 0,-4-4-124 0 0,0 0-1 0 0,0 1 0 0 0,0 0 1 0 0,-1 0-1 0 0,1 1 1 0 0,-1 0-1 0 0,0 0 1 0 0,0 0-1 0 0,0 1 0 0 0,0 0 1 0 0,-1 0-1 0 0,0 0 1 0 0,0 1-1 0 0,-1 0 1 0 0,8 11-1 0 0,-10-13-66 0 0,0 0 0 0 0,0 0 0 0 0,0 0 0 0 0,-1 1 1 0 0,1-1-1 0 0,-1 1 0 0 0,0-1 0 0 0,0 1 0 0 0,-1-1 0 0 0,0 1 0 0 0,1 0 0 0 0,-1-1 1 0 0,-1 1-1 0 0,1 0 0 0 0,-1-1 0 0 0,0 1 0 0 0,0-1 0 0 0,0 1 0 0 0,0-1 0 0 0,-1 1 1 0 0,0-1-1 0 0,0 0 0 0 0,0 0 0 0 0,0 0 0 0 0,-6 7 0 0 0,7-10-38 0 0,1 0-1 0 0,-1-1 1 0 0,0 1-1 0 0,1 0 1 0 0,-1-1 0 0 0,0 1-1 0 0,0 0 1 0 0,0-1-1 0 0,1 1 1 0 0,-1-1-1 0 0,0 0 1 0 0,0 1 0 0 0,0-1-1 0 0,0 0 1 0 0,0 1-1 0 0,-1-1 1 0 0,-13 7-40 0 0,11-3 42 0 0,-26 18-3 0 0,29-21 5 0 0,-1 0 0 0 0,1 0 1 0 0,0 0-1 0 0,0-1 0 0 0,-1 1 0 0 0,1 0 0 0 0,-1-1 1 0 0,1 1-1 0 0,-1-1 0 0 0,1 0 0 0 0,-1 1 0 0 0,1-1 0 0 0,-1 0 1 0 0,1 0-1 0 0,-1 0 0 0 0,1 0 0 0 0,-3-1 0 0 0,3 1 1 0 0,1 0-1 0 0,0 0 0 0 0,0 0 0 0 0,-1 0 0 0 0,1 1 0 0 0,0-1 1 0 0,-1 0-1 0 0,1 0 0 0 0,0 0 0 0 0,-1 0 0 0 0,1 0 1 0 0,0 0-1 0 0,0 1 0 0 0,-1-1 0 0 0,1 0 0 0 0,0 0 0 0 0,0 0 1 0 0,-1 1-1 0 0,1-1 0 0 0,0 0 0 0 0,0 0 0 0 0,0 1 0 0 0,-1-1 1 0 0,1 0-1 0 0,0 0 0 0 0,0 1 0 0 0,0-1 0 0 0,0 0 0 0 0,0 1 1 0 0,0-1-1 0 0,0 0 0 0 0,0 1 0 0 0,-1-1 0 0 0,1 0 1 0 0,0 1-1 0 0,0-1 0 0 0,0 0 0 0 0,0 0 0 0 0,1 1 0 0 0,-1-1 1 0 0,0 0-1 0 0,0 1 0 0 0,0-1 0 0 0,0 0 0 0 0,0 1 0 0 0,0-1 1 0 0,0 0-1 0 0,1 0 0 0 0,-1 1 0 0 0,0-1 0 0 0,0 0 1 0 0,0 0-1 0 0,1 1 0 0 0,-1-1 0 0 0,0 0 0 0 0,0 0 0 0 0,1 0 1 0 0,-1 1-1 0 0,0-1 0 0 0,0 0 0 0 0,1 0 0 0 0,-1 0 0 0 0,0 0 1 0 0,0 0-1 0 0,1 1 0 0 0,-1-1 0 0 0,1 0 0 0 0,10 5 5 0 0,1 0 0 0 0,0-1 0 0 0,0-1 0 0 0,0 0 0 0 0,1 0-1 0 0,-1-1 1 0 0,14 0 0 0 0,-24-2-9 0 0,1 0-1 0 0,-1 0 1 0 0,0-1-1 0 0,0 1 1 0 0,0-1-1 0 0,0 0 1 0 0,0 0-1 0 0,0 1 1 0 0,0-1-1 0 0,-1 0 1 0 0,1-1-1 0 0,2 0 1 0 0,16-9-473 0 0,-17 9 39 0 0,1-1 0 0 0,0 0-1 0 0,-1-1 1 0 0,0 1 0 0 0,1-1-1 0 0,-1 1 1 0 0,0-1 0 0 0,2-5 0 0 0,8-7-3045 0 0,4-4-1018 0 0,-9 10 979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1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2 1504 0 0,'0'0'124'0'0,"0"0"-1"0"0,-1-1 1 0 0,1 1-1 0 0,0 0 0 0 0,-1 0 1 0 0,1 0-1 0 0,0 0 0 0 0,-1 0 1 0 0,1 0-1 0 0,0-1 1 0 0,-1 1-1 0 0,1 0 0 0 0,0 0 1 0 0,-1 0-1 0 0,1 0 1 0 0,0 0-1 0 0,-1 0 0 0 0,1 0 1 0 0,0 1-1 0 0,-1-1 1 0 0,1 0-1 0 0,0 0 0 0 0,-1 0 1 0 0,1 0-1 0 0,0 0 1 0 0,0 0-1 0 0,-1 0 0 0 0,1 1 1 0 0,0-1-1 0 0,-1 0 1 0 0,1 0-1 0 0,0 1 0 0 0,0-1 1 0 0,-1 0-1 0 0,-12 15 3289 0 0,-4 17-488 0 0,-41 154-1728 0 0,57-177-4279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5761 0 0,'2'16'8488'0'0,"6"42"-7538"0"0,-5-34-387 0 0,14 61-677 0 0,-1-8-4857 0 0,-17-64 503 0 0,-2-8 475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7:07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19 118 7098 0 0,'0'0'16'0'0,"-1"1"0"0"0,1-1 1 0 0,0 0-1 0 0,-1 1 1 0 0,1-1-1 0 0,-1 0 1 0 0,1 0-1 0 0,-1 1 1 0 0,1-1-1 0 0,-1 0 1 0 0,1 0-1 0 0,0 0 1 0 0,-1 0-1 0 0,1 0 1 0 0,-1 0-1 0 0,1 0 1 0 0,-1 0-1 0 0,1 0 1 0 0,-1 0-1 0 0,1 0 1 0 0,-1 0-1 0 0,1 0 1 0 0,-1 0-1 0 0,1 0 1 0 0,-1 0-1 0 0,1 0 1 0 0,-1-1-1 0 0,1 1 1 0 0,-1 0-1 0 0,1 0 1 0 0,0-1-1 0 0,-1 1 1 0 0,1 0-1 0 0,-1 0 1 0 0,1-1-1 0 0,0 1 1 0 0,-1-1-1 0 0,1 1 1 0 0,0 0-1 0 0,-1-1 1 0 0,1 1-1 0 0,0-1 1 0 0,0 1-1 0 0,0-1 1 0 0,-1 1-1 0 0,1-1 1 0 0,6-25-547 0 0,-4 20 722 0 0,-2 4-224 0 0,4-7 1084 0 0,1 10-670 0 0,-1-4-346 0 0,0-1 0 0 0,-1 0 0 0 0,1 0 0 0 0,-1 0 0 0 0,0 0 0 0 0,0 0 0 0 0,4-8 0 0 0,16-19 488 0 0,-23 34-197 0 0,1 0 1 0 0,0 0-1 0 0,-1 1 1 0 0,0-1 0 0 0,0 0-1 0 0,0 1 1 0 0,-1 4-1 0 0,1 20-1916 0 0,3-22-2308 0 0,4-18 29 0 0,-4 4 1893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7:08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87 3305 0 0,'-12'-7'463'0'0,"11"6"-505"0"0,0 1 1 0 0,0-1 0 0 0,0 0-1 0 0,0 1 1 0 0,-1-1 0 0 0,1 0-1 0 0,0 0 1 0 0,0 0 0 0 0,0 0-1 0 0,1 0 1 0 0,-1 0-1 0 0,0 0 1 0 0,-1-2 0 0 0,0 7 461 0 0,1 0 0 0 0,-2 0 1 0 0,1-1-1 0 0,0 1 1 0 0,-1 0-1 0 0,0-1 0 0 0,0 0 1 0 0,-5 5-1 0 0,-1-4 1119 0 0,14-10-2295 0 0,7-8 376 0 0,40-73 531 0 0,-68 155 2005 0 0,16-68-2267 0 0,0 0-1 0 0,0 0 1 0 0,1 1-1 0 0,-1-1 1 0 0,0 0 0 0 0,0 0-1 0 0,0 0 1 0 0,0 0-1 0 0,0 0 1 0 0,2 2-1894 0 0,-2-2 1894 0 0,1 0-1 0 0,-1 0 1 0 0,0 0-1 0 0,0 0 1 0 0,0 0 0 0 0,0 0-1 0 0,0 0 1 0 0,1 0-1 0 0,-1 0 1 0 0,0 0 0 0 0,0 0-1 0 0,0 0 1 0 0,0 0-1 0 0,1 0 1 0 0,-1-1 0 0 0,0 1-1 0 0,0 0 1 0 0,0 0-223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7:08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95 5697 0 0,'-12'6'3696'0'0,"4"-4"-2846"0"0,0-19-651 0 0,1-27 119 0 0,7 41-330 0 0,0 1 0 0 0,-1-1-1 0 0,1 1 1 0 0,1-1 0 0 0,-1 1-1 0 0,0-1 1 0 0,1 0 0 0 0,-1 1-1 0 0,1-1 1 0 0,0 1 0 0 0,-1-1 0 0 0,1 1-1 0 0,0 0 1 0 0,3-4 0 0 0,-3 8-7 0 0,0 0 0 0 0,1 0 0 0 0,-1 1 0 0 0,0-1 0 0 0,-1 0 0 0 0,1 1 0 0 0,0-1 0 0 0,-1 1 0 0 0,1 3 0 0 0,0-1 133 0 0,0 1 0 0 0,-1 0-1 0 0,0 0 1 0 0,0-1 0 0 0,0 1-1 0 0,-1 0 1 0 0,0-1 0 0 0,0 1 0 0 0,0 0-1 0 0,-1-1 1 0 0,0 1 0 0 0,0-1-1 0 0,0 0 1 0 0,-4 6 0 0 0,11-42-297 0 0,-4 29 159 0 0,12-28-111 0 0,-12 28 113 0 0,0 1 0 0 0,-1 0-1 0 0,1 0 1 0 0,0 0 0 0 0,0 0 0 0 0,0 0 0 0 0,-1 0 0 0 0,1 0 0 0 0,0 0 0 0 0,1 0 0 0 0,-1 0 0 0 0,0 0 0 0 0,0 0 0 0 0,0 1 0 0 0,0-1 0 0 0,1 1 0 0 0,-1-1 0 0 0,0 1 0 0 0,0-1 0 0 0,1 1 0 0 0,1-1 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00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4489 0 0,'-2'1'204'0'0,"0"-1"1"0"0,0 1-1 0 0,0 0 1 0 0,0 0-1 0 0,0 0 0 0 0,0 0 1 0 0,0 0-1 0 0,1 1 1 0 0,-1-1-1 0 0,0 1 0 0 0,1-1 1 0 0,-1 1-1 0 0,1-1 1 0 0,-1 1-1 0 0,1 0 1 0 0,0 0-1 0 0,0 0 0 0 0,0-1 1 0 0,0 1-1 0 0,0 0 1 0 0,0 0-1 0 0,0 1 0 0 0,1-1 1 0 0,-1 0-1 0 0,1 0 1 0 0,-1 0-1 0 0,1 0 0 0 0,0 4 1 0 0,15 10 1613 0 0,-9 6-1139 0 0,0 0 1 0 0,-2 0 0 0 0,2 46-1 0 0,-5-50-481 0 0,0-1-1 0 0,1 1 1 0 0,0-1 0 0 0,2 1-1 0 0,0-1 1 0 0,1 0 0 0 0,13 30-1 0 0,-16-44-370 0 0,0-1 0 0 0,0 1 0 0 0,0-1 0 0 0,0 1 0 0 0,0-1 0 0 0,1 0 1 0 0,4 5-1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00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7682 0 0,'-1'0'276'0'0,"0"1"0"0"0,0-1 1 0 0,-1 1-1 0 0,1 0 1 0 0,0-1-1 0 0,0 1 0 0 0,0 0 1 0 0,0 0-1 0 0,0 0 1 0 0,0 0-1 0 0,0 0 0 0 0,0 0 1 0 0,0 0-1 0 0,0 0 1 0 0,0 0-1 0 0,0 2 0 0 0,-9 26 703 0 0,7 35-1726 0 0,3-54 1311 0 0,0-8-683 0 0,0 0 0 0 0,0 1-1 0 0,1-1 1 0 0,-1 0 0 0 0,1 0-1 0 0,-1 1 1 0 0,1-1 0 0 0,0 0 0 0 0,1 3-1 0 0,9 10-5599 0 0,-4-9 2152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7:10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6537 0 0,'-4'1'73'0'0,"0"0"0"0"0,0 0-1 0 0,0 0 1 0 0,1 0-1 0 0,-1 1 1 0 0,1 0 0 0 0,-1-1-1 0 0,1 1 1 0 0,0 1 0 0 0,0-1-1 0 0,0 0 1 0 0,-4 5-1 0 0,4-4 343 0 0,-1 0-1 0 0,2 1 0 0 0,-1-1 1 0 0,0 1-1 0 0,1 0 0 0 0,-1 0 0 0 0,1 0 1 0 0,0 0-1 0 0,0 0 0 0 0,-1 6 1 0 0,19-64-53 0 0,-27 62 1025 0 0,-3 1-969 0 0,10-1-3023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7:10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58 9906 0 0,'-11'9'1615'0'0,"6"-6"-2068"0"0,9-14-988 0 0,-2 7 1557 0 0,0 0 0 0 0,0 0 0 0 0,0 0 0 0 0,-1 0 1 0 0,0-1-1 0 0,0 1 0 0 0,0-1 0 0 0,0 1 0 0 0,-1 0 0 0 0,0-1 0 0 0,0-6 0 0 0,-4 15 126 0 0,0-1 1 0 0,0 1-1 0 0,1 0 0 0 0,-1 0 1 0 0,1 1-1 0 0,-3 4 1 0 0,4-7-127 0 0,-6 7-24 0 0,8-11 506 0 0,0 1-780 0 0,1-1 0 0 0,0 1 1 0 0,0 0-1 0 0,0 0 1 0 0,0 0-1 0 0,0 0 0 0 0,0 0 1 0 0,0 0-1 0 0,1 1 0 0 0,-1-1 1 0 0,0 0-1 0 0,0 0 1 0 0,1 1-1 0 0,1-1 0 0 0,-3 1 21 0 0,0 0-1 0 0,1-1 1 0 0,-1 1 0 0 0,1 0-1 0 0,-1 0 1 0 0,0 0-1 0 0,1 0 1 0 0,-1-1-1 0 0,1 1 1 0 0,-1 0 0 0 0,0 0-1 0 0,1-1 1 0 0,-1 1-1 0 0,0 0 1 0 0,1-1-1 0 0,-1 1 1 0 0,0 0 0 0 0,0-1-1 0 0,1 1 1 0 0,-1 0-1 0 0,0-1 1 0 0,0 1-1 0 0,1 0 1 0 0,-1-1 0 0 0,0 1-1 0 0,0-1 1 0 0,0 1-1 0 0,0-1 1 0 0,0 1-1 0 0,0 0 1 0 0,0-1 0 0 0,0 1-1 0 0,0-1 1 0 0,0 1-1 0 0,0-1 1 0 0,0 1-1 0 0,0-1 1 0 0,0 1 0 0 0,0-5-673 0 0,3-1-1915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11674 0 0,'-3'8'44'0'0,"1"1"0"0"0,0-1 0 0 0,1 1 0 0 0,-1-1 0 0 0,2 1 0 0 0,-1 0-1 0 0,1-1 1 0 0,0 1 0 0 0,2 11 0 0 0,4 10-305 0 0,12 40 0 0 0,-12-50 228 0 0,0 1 1 0 0,-2 0 0 0 0,0 0-1 0 0,1 27 1 0 0,-11 14 1388 0 0,8-71-1336 0 0,0 0 0 0 0,1 0-1 0 0,0 0 1 0 0,0 1-1 0 0,8-15 1 0 0,-3 5 0 0 0,3-6 28 0 0,0 1 0 0 0,2 1 0 0 0,16-23 0 0 0,-24 37-42 0 0,0 1 1 0 0,1 0-1 0 0,0 0 0 0 0,0 1 0 0 0,1 0 0 0 0,0 0 0 0 0,0 1 0 0 0,0-1 0 0 0,1 2 0 0 0,0-1 1 0 0,0 1-1 0 0,13-5 0 0 0,-17 8-13 0 0,0 0 0 0 0,1 0 1 0 0,-1 1-1 0 0,0 0 0 0 0,1 0 0 0 0,-1 0 1 0 0,1 0-1 0 0,-1 1 0 0 0,0 0 0 0 0,1 0 1 0 0,-1 0-1 0 0,0 0 0 0 0,0 1 0 0 0,0-1 1 0 0,0 1-1 0 0,0 0 0 0 0,0 0 1 0 0,0 1-1 0 0,-1-1 0 0 0,1 1 0 0 0,-1 0 1 0 0,0 0-1 0 0,1 0 0 0 0,-1 0 0 0 0,-1 1 1 0 0,1-1-1 0 0,0 1 0 0 0,-1-1 0 0 0,2 6 1 0 0,1-3 118 0 0,-2 1 0 0 0,1 0 1 0 0,-1 0-1 0 0,0 0 0 0 0,0 0 0 0 0,-1 0 1 0 0,0 1-1 0 0,-1-1 0 0 0,1 1 1 0 0,-1 0-1 0 0,-1-1 0 0 0,1 1 1 0 0,-1 0-1 0 0,-1-1 0 0 0,0 1 1 0 0,-1 8-1 0 0,-1-8 207 0 0,1 0 1 0 0,-1-1-1 0 0,-1 0 1 0 0,1 1 0 0 0,-1-1-1 0 0,-1 0 1 0 0,1-1-1 0 0,-1 1 1 0 0,0-1-1 0 0,-1 0 1 0 0,0 0-1 0 0,0-1 1 0 0,0 1-1 0 0,-11 6 1 0 0,13-10-411 0 0,-1 1 1 0 0,1-1-1 0 0,-1 0 1 0 0,0 0-1 0 0,0-1 1 0 0,0 1 0 0 0,0-1-1 0 0,0 0 1 0 0,0-1-1 0 0,-6 1 1 0 0,5-1-801 0 0,1 0 0 0 0,0-1 1 0 0,0 0-1 0 0,0 0 1 0 0,-1 0-1 0 0,1-1 0 0 0,0 1 1 0 0,1-1-1 0 0,-1 0 1 0 0,0-1-1 0 0,-5-3 0 0 0,5 4-3335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4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8370 0 0,'24'35'4767'0'0,"-8"-9"-3843"0"0,41 48 0 0 0,-52-67-1201 0 0,1-1 1 0 0,-1 0-1 0 0,2-1 0 0 0,-1 0 0 0 0,1 0 1 0 0,-1 0-1 0 0,1-1 0 0 0,1 1 0 0 0,-1-2 0 0 0,0 1 1 0 0,1-1-1 0 0,0 0 0 0 0,10 2 0 0 0,-3-7-4715 0 0,-15 2 4873 0 0,0 0 1 0 0,1-1-1 0 0,-1 1 0 0 0,0 0 0 0 0,0-1 0 0 0,1 1 1 0 0,-1-1-1 0 0,0 1 0 0 0,0 0 0 0 0,0-1 0 0 0,0 1 0 0 0,0-1 1 0 0,0 1-1 0 0,1-1 0 0 0,-1 1 0 0 0,0-1 0 0 0,0 1 0 0 0,0-1 1 0 0,0 1-1 0 0,0 0 0 0 0,-1-1 0 0 0,1 1 0 0 0,0-1 1 0 0,0 1-1 0 0,0-1 0 0 0,0 1 0 0 0,-1-1 0 0 0,0-6-1776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70 2953 0 0,'2'-11'809'0'0,"-1"6"-101"0"0,-1 0 0 0 0,1 0 0 0 0,0 0 0 0 0,0 0 0 0 0,1 0 0 0 0,0 1 0 0 0,-1-1 0 0 0,1 0 0 0 0,1 1 0 0 0,3-6 0 0 0,-6 9-657 0 0,1 1-1 0 0,-1 0 1 0 0,0 0-1 0 0,0 0 1 0 0,0 0-1 0 0,1 0 0 0 0,-1 0 1 0 0,0 0-1 0 0,0 0 1 0 0,1 0-1 0 0,-1 0 1 0 0,0 0-1 0 0,0 0 0 0 0,1 1 1 0 0,-1-1-1 0 0,0 0 1 0 0,0 0-1 0 0,0 0 1 0 0,1 0-1 0 0,-1 0 0 0 0,0 0 1 0 0,0 0-1 0 0,0 1 1 0 0,1-1-1 0 0,-1 0 0 0 0,0 0 1 0 0,0 0-1 0 0,0 0 1 0 0,0 1-1 0 0,0-1 1 0 0,1 0-1 0 0,-1 0 0 0 0,0 0 1 0 0,0 1-1 0 0,0-1 1 0 0,0 0-1 0 0,0 0 1 0 0,0 1-1 0 0,0-1 0 0 0,0 0 1 0 0,0 0-1 0 0,0 0 1 0 0,0 1-1 0 0,0-1 1 0 0,0 0-1 0 0,0 0 0 0 0,0 1 1 0 0,0-1-1 0 0,0 0 1 0 0,0 0-1 0 0,0 1 0 0 0,0-1 1 0 0,0 0-1 0 0,0 0 1 0 0,-1 1-1 0 0,2 15 414 0 0,-6 13 327 0 0,-1 0 1 0 0,-18 51 0 0 0,13-46-504 0 0,-10 48 0 0 0,20-77-575 0 0,-5 46-703 0 0,6-47-82 0 0,1-1 0 0 0,-1 1-1 0 0,0-1 1 0 0,1 1 0 0 0,0-1-1 0 0,-1 0 1 0 0,3 5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6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6041 0 0,'0'-1'269'0'0,"0"0"0"0"0,0 0 0 0 0,0-1 0 0 0,1 1-1 0 0,-1 0 1 0 0,0-1 0 0 0,1 1 0 0 0,-1 0 0 0 0,1 0-1 0 0,-1 0 1 0 0,1 0 0 0 0,0-1 0 0 0,0 1 0 0 0,-1 0-1 0 0,1 0 1 0 0,0 0 0 0 0,1-1 0 0 0,23-12 1011 0 0,-18 11-1230 0 0,0 1 0 0 0,0 0-1 0 0,0 1 1 0 0,0-1 0 0 0,12 1 0 0 0,-15 1 26 0 0,1 1 0 0 0,-1-1 1 0 0,0 1-1 0 0,0 0 0 0 0,0 0 0 0 0,0 1 1 0 0,0-1-1 0 0,0 1 0 0 0,-1 0 1 0 0,6 3-1 0 0,-8-5-45 0 0,0 1 0 0 0,0-1 0 0 0,-1 1 0 0 0,1-1 1 0 0,0 1-1 0 0,-1 0 0 0 0,1-1 0 0 0,0 1 0 0 0,-1 0 0 0 0,1 0 0 0 0,-1-1 0 0 0,1 1 1 0 0,-1 0-1 0 0,1 0 0 0 0,-1 0 0 0 0,1 0 0 0 0,-1 0 0 0 0,0-1 0 0 0,0 1 0 0 0,1 0 1 0 0,-1 0-1 0 0,0 0 0 0 0,0 0 0 0 0,0 0 0 0 0,0 0 0 0 0,0 0 0 0 0,0 0 0 0 0,0 0 1 0 0,-1 0-1 0 0,1 0 0 0 0,0 0 0 0 0,0 0 0 0 0,-1-1 0 0 0,1 1 0 0 0,-1 0 0 0 0,1 0 1 0 0,0 0-1 0 0,-1 0 0 0 0,0-1 0 0 0,1 1 0 0 0,-1 0 0 0 0,1-1 0 0 0,-1 1 0 0 0,0 0 1 0 0,0-1-1 0 0,1 1 0 0 0,-1-1 0 0 0,0 1 0 0 0,0-1 0 0 0,0 1 0 0 0,-1 0 1 0 0,-27 12 400 0 0,25-11-394 0 0,-1 0 0 0 0,1 0 0 0 0,-1 0 0 0 0,1 0 0 0 0,0 0 0 0 0,-6 5 0 0 0,9-6-24 0 0,0 0 1 0 0,1 0 0 0 0,-1 0-1 0 0,0 0 1 0 0,1 0 0 0 0,-1 0-1 0 0,1 0 1 0 0,-1 0 0 0 0,1 0-1 0 0,-1 0 1 0 0,1 0 0 0 0,0 1-1 0 0,0-1 1 0 0,-1 0-1 0 0,1 0 1 0 0,0 0 0 0 0,0 0-1 0 0,0 1 1 0 0,0-1 0 0 0,0 0-1 0 0,1 0 1 0 0,-1 0 0 0 0,0 0-1 0 0,0 0 1 0 0,1 1 0 0 0,-1-1-1 0 0,1 0 1 0 0,-1 0-1 0 0,1 0 1 0 0,-1 0 0 0 0,2 1-1 0 0,0 3-39 0 0,1-1 0 0 0,0 1-1 0 0,0-1 1 0 0,0 1 0 0 0,0-1-1 0 0,1 0 1 0 0,0-1 0 0 0,0 1 0 0 0,0-1-1 0 0,0 1 1 0 0,0-1 0 0 0,1 0-1 0 0,-1-1 1 0 0,1 1 0 0 0,0-1-1 0 0,0 0 1 0 0,0 0 0 0 0,5 1-1 0 0,-3-2-255 0 0,0 0-1 0 0,0 0 0 0 0,0-1 1 0 0,0 0-1 0 0,0-1 1 0 0,0 1-1 0 0,0-1 0 0 0,0-1 1 0 0,0 1-1 0 0,0-1 1 0 0,0 0-1 0 0,-1-1 0 0 0,9-3 1 0 0,1-1-2485 0 0,2 3-2015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5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0 168 13915 0 0,'15'-2'736'0'0,"14"6"-906"0"0,-13-2-24 0 0,44-6-2250 0 0,-50 3 1722 0 0,1-1 0 0 0,-1 2 0 0 0,0-1 0 0 0,0 1 0 0 0,15 2 0 0 0,-17 2-2716 0 0,-22-10 1896 0 0,5 0-133 0 0</inkml:trace>
  <inkml:trace contextRef="#ctx0" brushRef="#br0" timeOffset="1">67 3 3321 0 0,'0'0'66'0'0,"0"0"0"0"0,0-1 0 0 0,0 1 0 0 0,0 0 0 0 0,0 0 0 0 0,0 0 0 0 0,0 0 0 0 0,0 0 0 0 0,0 0 0 0 0,0-1 0 0 0,0 1 0 0 0,-1 0 0 0 0,1 0 0 0 0,0 0 0 0 0,0 0 0 0 0,0 0 0 0 0,0 0 0 0 0,0 0 0 0 0,0 0 0 0 0,-1 0 0 0 0,1 0 1 0 0,0 0-1 0 0,0 0 0 0 0,0 0 0 0 0,0 0 0 0 0,0 0 0 0 0,-1 0 0 0 0,1 0 0 0 0,0 0 0 0 0,0 0 0 0 0,0 0 0 0 0,0 0 0 0 0,0 0 0 0 0,-1 0 0 0 0,1 0 0 0 0,0 0 0 0 0,0 0 0 0 0,0 0 0 0 0,0 0 0 0 0,0 0 0 0 0,-1 0 0 0 0,1 0 0 0 0,0 0 0 0 0,0 0 0 0 0,0 0 0 0 0,0 0 0 0 0,0 1 1 0 0,0-1-1 0 0,0 0 0 0 0,0 0 0 0 0,-1 0 0 0 0,1 0 0 0 0,0 0 0 0 0,0 0 0 0 0,0 1 0 0 0,0-1 0 0 0,-4 14 1693 0 0,0 17-69 0 0,3-11-1193 0 0,-3 119 4440 0 0,13-71-4658 0 0,-6-56-1241 0 0,0 0 0 0 0,1 0 0 0 0,9 17 0 0 0,-13-29 756 0 0,0 1-1 0 0,0 0 1 0 0,0-1 0 0 0,0 1 0 0 0,1-1 0 0 0,-1 1 0 0 0,0-1 0 0 0,0 1-1 0 0,1 0 1 0 0,-1-1 0 0 0,0 1 0 0 0,1-1 0 0 0,-1 1 0 0 0,1-1 0 0 0,-1 0-1 0 0,1 1 1 0 0,-1-1 0 0 0,0 1 0 0 0,1-1 0 0 0,0 0 0 0 0,-1 1 0 0 0,1-1-1 0 0,-1 0 1 0 0,1 0 0 0 0,-1 1 0 0 0,1-1 0 0 0,0 0 0 0 0,-1 0 0 0 0,1 0-1 0 0,-1 0 1 0 0,1 0 0 0 0,0 0 0 0 0,-1 0 0 0 0,1 0 0 0 0,0 0 0 0 0,-1 0-1 0 0,1 0 1 0 0,-1 0 0 0 0,1 0 0 0 0,0 0 0 0 0,0-1 0 0 0,5-4-2447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5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34 133 12731 0 0,'0'0'88'0'0,"0"0"1"0"0,0-1-1 0 0,0 1 0 0 0,0 0 1 0 0,-1 0-1 0 0,1 0 0 0 0,0 0 1 0 0,0 0-1 0 0,0 0 1 0 0,0 0-1 0 0,-1 0 0 0 0,1 0 1 0 0,0 0-1 0 0,0 0 1 0 0,0 0-1 0 0,0 0 0 0 0,-1 0 1 0 0,1 0-1 0 0,0 0 1 0 0,0 0-1 0 0,0 0 0 0 0,-1 0 1 0 0,1 0-1 0 0,0 0 0 0 0,0 0 1 0 0,0 0-1 0 0,0 0 1 0 0,-1 0-1 0 0,1 0 0 0 0,0 0 1 0 0,0 0-1 0 0,0 0 1 0 0,0 1-1 0 0,0-1 0 0 0,-1 0 1 0 0,1 0-1 0 0,0 0 1 0 0,0 0-1 0 0,0 0 0 0 0,0 1 1 0 0,0-1-1 0 0,0 0 1 0 0,0 0-1 0 0,0 0 0 0 0,-1 0 1 0 0,1 0-1 0 0,0 1 0 0 0,0-1 1 0 0,0 0-1 0 0,0 0 1 0 0,0 0-1 0 0,0 1 0 0 0,0-1 1 0 0,0 0-1 0 0,0 0 1 0 0,0 0-1 0 0,12 9 420 0 0,20 5-2121 0 0,-25-12 1459 0 0,0 1 1 0 0,0-2-1 0 0,1 1 1 0 0,-1-1-1 0 0,0 0 1 0 0,0-1 0 0 0,1 0-1 0 0,-1 0 1 0 0,8-1-1 0 0,-13 0 190 0 0,0 1 0 0 0,0-1 0 0 0,0 1-1 0 0,0-1 1 0 0,0 0 0 0 0,0 0 0 0 0,0 0-1 0 0,-1 0 1 0 0,1 0 0 0 0,0 0 0 0 0,-1 0 0 0 0,1-1-1 0 0,-1 1 1 0 0,1-1 0 0 0,-1 1 0 0 0,0-1-1 0 0,1 1 1 0 0,-1-1 0 0 0,0 0 0 0 0,0 0 0 0 0,0 1-1 0 0,-1-1 1 0 0,1 0 0 0 0,0 0 0 0 0,-1 0 0 0 0,1 0-1 0 0,-1 0 1 0 0,1 0 0 0 0,-1 0 0 0 0,0 0-1 0 0,0 0 1 0 0,0 0 0 0 0,0 0 0 0 0,0 0 0 0 0,-1 0-1 0 0,1 0 1 0 0,-1-3 0 0 0,0-2 55 0 0,0 0-1 0 0,-1 1 1 0 0,1-1 0 0 0,-2 0-1 0 0,1 0 1 0 0,-1 1 0 0 0,0 0-1 0 0,0-1 1 0 0,0 1 0 0 0,-1 0-1 0 0,-8-9 1 0 0,11 13-64 0 0,-1 0-1 0 0,0 0 1 0 0,-1 1-1 0 0,1-1 1 0 0,0 1 0 0 0,0-1-1 0 0,-1 1 1 0 0,1 0-1 0 0,-1 0 1 0 0,1 0 0 0 0,-1 0-1 0 0,1 1 1 0 0,-1-1-1 0 0,0 0 1 0 0,1 1 0 0 0,-1 0-1 0 0,0 0 1 0 0,1 0-1 0 0,-1 0 1 0 0,0 0 0 0 0,1 0-1 0 0,-1 1 1 0 0,0-1-1 0 0,1 1 1 0 0,-1 0 0 0 0,1 0-1 0 0,-1 0 1 0 0,1 0-1 0 0,-1 0 1 0 0,1 1-1 0 0,0-1 1 0 0,-1 0 0 0 0,-1 3-1 0 0,-2 0-11 0 0,1 1-1 0 0,0 0 1 0 0,0 0-1 0 0,0 0 1 0 0,1 0 0 0 0,0 1-1 0 0,0-1 1 0 0,0 1-1 0 0,1 0 1 0 0,-1 0-1 0 0,2 1 1 0 0,-1-1-1 0 0,1 1 1 0 0,-1-1 0 0 0,2 1-1 0 0,-1 0 1 0 0,1 0-1 0 0,0 0 1 0 0,1 0-1 0 0,-1 0 1 0 0,2 12-1 0 0,-1-13-34 0 0,1-1 1 0 0,-1 1-1 0 0,1-1 0 0 0,1 1 0 0 0,-1-1 0 0 0,1 1 0 0 0,-1-1 0 0 0,1 0 0 0 0,1 0 0 0 0,-1 0 0 0 0,1 0 0 0 0,0 0 1 0 0,0-1-1 0 0,0 1 0 0 0,1-1 0 0 0,0 0 0 0 0,0 0 0 0 0,0 0 0 0 0,0 0 0 0 0,0-1 0 0 0,1 0 0 0 0,-1 1 0 0 0,1-2 1 0 0,0 1-1 0 0,0-1 0 0 0,0 1 0 0 0,8 1 0 0 0,38 3-2222 0 0,-43-8 915 0 0,0 1 0 0 0,0-1 0 0 0,0 0 0 0 0,-1-1-1 0 0,1 1 1 0 0,-1-2 0 0 0,14-5 0 0 0,-1-1-2506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6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11 7834 0 0,'-10'-4'3777'0'0,"8"3"-3677"0"0,0 0 1 0 0,0 0 0 0 0,0 0-1 0 0,0 1 1 0 0,0-1-1 0 0,0 0 1 0 0,0 1-1 0 0,0 0 1 0 0,0 0 0 0 0,0-1-1 0 0,0 1 1 0 0,-1 0-1 0 0,1 1 1 0 0,0-1-1 0 0,0 0 1 0 0,0 1 0 0 0,0-1-1 0 0,0 1 1 0 0,0-1-1 0 0,-3 2 1 0 0,-86 33 2522 0 0,81-31-2412 0 0,1 1 0 0 0,0 0 0 0 0,0 0 0 0 0,0 1 0 0 0,0 0 0 0 0,1 0 0 0 0,-9 10 1 0 0,15-15-230 0 0,1 1 0 0 0,0-1 0 0 0,0 0 0 0 0,0 1 0 0 0,0-1 0 0 0,0 1 0 0 0,0-1 1 0 0,0 1-1 0 0,1-1 0 0 0,-1 1 0 0 0,0-1 0 0 0,1 1 0 0 0,-1 0 0 0 0,1-1 1 0 0,0 1-1 0 0,-1 0 0 0 0,1-1 0 0 0,0 1 0 0 0,0 0 0 0 0,0 0 0 0 0,1-1 0 0 0,-1 1 1 0 0,0 0-1 0 0,1 2 0 0 0,0-2-18 0 0,1 1 0 0 0,-1-1 0 0 0,1 0 0 0 0,0 1 0 0 0,0-1 0 0 0,0 0 0 0 0,0 0 0 0 0,0 0 0 0 0,0 0 0 0 0,0-1 0 0 0,1 1 0 0 0,-1 0-1 0 0,4 1 1 0 0,6 3-96 0 0,1-1-1 0 0,0 0 1 0 0,0-1-1 0 0,26 5 1 0 0,-33-8 147 0 0,-1-1 0 0 0,1 2-1 0 0,-1-1 1 0 0,0 0 0 0 0,1 1 0 0 0,-1 0 0 0 0,8 5 0 0 0,-12-6 23 0 0,0 0 1 0 0,0 0-1 0 0,0 0 1 0 0,0 0-1 0 0,0 0 0 0 0,0 0 1 0 0,-1 0-1 0 0,1 1 1 0 0,0-1-1 0 0,-1 0 1 0 0,1 1-1 0 0,-1-1 1 0 0,1 0-1 0 0,-1 1 0 0 0,0-1 1 0 0,0 0-1 0 0,0 1 1 0 0,1-1-1 0 0,-1 1 1 0 0,-1-1-1 0 0,1 1 0 0 0,0-1 1 0 0,0 0-1 0 0,0 1 1 0 0,-1-1-1 0 0,1 0 1 0 0,-1 1-1 0 0,1-1 1 0 0,-1 0-1 0 0,1 1 0 0 0,-1-1 1 0 0,0 0-1 0 0,1 0 1 0 0,-3 2-1 0 0,-5 10 179 0 0,-1 0 0 0 0,0 0-1 0 0,-18 17 1 0 0,15-16-842 0 0,1-1-1 0 0,-11 16 1 0 0,39-37-11103 0 0,-6-1 7972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6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11 13891 0 0,'-3'0'2660'0'0,"-16"0"986"0"0,17 0-3607 0 0,1 0 0 0 0,0 0 0 0 0,0 0 0 0 0,-1 0 0 0 0,1 0 0 0 0,0 1 0 0 0,0-1-1 0 0,-1 0 1 0 0,1 0 0 0 0,0 1 0 0 0,0-1 0 0 0,0 1 0 0 0,0-1 0 0 0,0 1 0 0 0,0-1 0 0 0,-1 1 0 0 0,0 1 0 0 0,2-1-139 0 0,1 0 0 0 0,-1 0 1 0 0,1 0-1 0 0,-1 0 0 0 0,1 0 0 0 0,-1 0 0 0 0,1-1 1 0 0,0 1-1 0 0,0 0 0 0 0,-1 0 0 0 0,1-1 1 0 0,0 1-1 0 0,0-1 0 0 0,0 1 0 0 0,0-1 1 0 0,0 1-1 0 0,0-1 0 0 0,0 1 0 0 0,0-1 1 0 0,1 1-1 0 0,22 8-1099 0 0,-10-7 916 0 0,-1 0-1 0 0,1 0 1 0 0,19-2 0 0 0,6-6-3707 0 0,-37 6 3198 0 0,1-1 1 0 0,0 0-1 0 0,0-1 1 0 0,0 1 0 0 0,-1-1-1 0 0,1 1 1 0 0,0-1-1 0 0,-1 0 1 0 0,3-2-1 0 0,4-12-1109 0 0,-6 6 84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6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 6729 0 0,'0'-1'540'0'0,"0"1"-433"0"0,-1 0 1 0 0,1 0 0 0 0,0 0 0 0 0,0 0 0 0 0,0 0 0 0 0,0 0-1 0 0,0 0 1 0 0,-1 0 0 0 0,1 0 0 0 0,0 0 0 0 0,0 0 0 0 0,0 0-1 0 0,0 0 1 0 0,0 0 0 0 0,-3 1 2264 0 0,3-1-2264 0 0,0 0 0 0 0,0 1 0 0 0,0-1 0 0 0,0 0-1 0 0,-1 0 1 0 0,1 0 0 0 0,0 0 0 0 0,0 0 0 0 0,0 1 0 0 0,0 13 1352 0 0,4 20-2220 0 0,-3-29 1449 0 0,1 19 229 0 0,-1 0 0 0 0,-1 1 0 0 0,-1-1 0 0 0,-8 48 0 0 0,4-49-845 0 0,2 0 0 0 0,1 0 1 0 0,1 0-1 0 0,1 1 0 0 0,4 35 0 0 0,6-33-133 0 0,-10-25-196 0 0,1 0 0 0 0,0 0 0 0 0,0 0 0 0 0,-1 0 1 0 0,1 0-1 0 0,0 0 0 0 0,0 0 0 0 0,0-1 0 0 0,0 1 0 0 0,0 0 0 0 0,0 0 1 0 0,0-1-1 0 0,0 1 0 0 0,0-1 0 0 0,1 1 0 0 0,-1-1 0 0 0,0 0 1 0 0,0 1-1 0 0,0-1 0 0 0,1 0 0 0 0,0 0 0 0 0,1 0-118 0 0,-1 0 1 0 0,0-1-1 0 0,0 0 0 0 0,0 1 1 0 0,0-1-1 0 0,0 0 0 0 0,0 0 1 0 0,0 0-1 0 0,0-1 0 0 0,0 1 1 0 0,0 0-1 0 0,-1-1 1 0 0,1 1-1 0 0,0-1 0 0 0,-1 1 1 0 0,1-1-1 0 0,-1 0 0 0 0,0 0 1 0 0,0 1-1 0 0,0-1 0 0 0,1 0 1 0 0,-2 0-1 0 0,3-4 0 0 0,4-27-1654 0 0,-3 20 510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7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26 2521 0 0,'-11'6'208'0'0,"10"-6"-142"0"0,1 1 0 0 0,-1 0 0 0 0,0-1 0 0 0,0 1 0 0 0,0-1 0 0 0,0 1 0 0 0,-1-1 0 0 0,1 1 1 0 0,0-1-1 0 0,0 0 0 0 0,0 1 0 0 0,0-1 0 0 0,0 0 0 0 0,0 0 0 0 0,-1 0 0 0 0,1 0 0 0 0,0 0 0 0 0,0 0 0 0 0,0 0 0 0 0,0 0 0 0 0,-1 0 0 0 0,1-1 0 0 0,0 1 1 0 0,0 0-1 0 0,0-1 0 0 0,0 1 0 0 0,0-1 0 0 0,0 1 0 0 0,0-1 0 0 0,-2-1 0 0 0,8 3 154 0 0,-1 1 0 0 0,1-1 1 0 0,-1 0-1 0 0,1 0 0 0 0,0-1 0 0 0,0 1 0 0 0,7-2 0 0 0,-8 2-49 0 0,15-2 453 0 0,1 0-1 0 0,-1 0 0 0 0,0-2 1 0 0,37-10-1 0 0,-1-3-4613 0 0,-44 13 2071 0 0,-6 2 920 0 0,0 4-991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8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 3465 0 0,'-2'0'213'0'0,"0"-1"1"0"0,0 1-1 0 0,0 0 0 0 0,0 0 1 0 0,0-1-1 0 0,0 1 1 0 0,0 1-1 0 0,0-1 1 0 0,0 0-1 0 0,-4 1 0 0 0,6-1-139 0 0,-1 1 0 0 0,1-1-1 0 0,-1 0 1 0 0,0 1 0 0 0,1-1-1 0 0,-1 0 1 0 0,1 1 0 0 0,-1-1-1 0 0,1 1 1 0 0,-1-1 0 0 0,1 1 0 0 0,0-1-1 0 0,-1 1 1 0 0,1-1 0 0 0,-1 1-1 0 0,1-1 1 0 0,0 1 0 0 0,0-1-1 0 0,-1 1 1 0 0,1 0 0 0 0,0-1-1 0 0,0 2 1 0 0,-1 1 171 0 0,2 0 0 0 0,-1 1-1 0 0,0-1 1 0 0,0 0 0 0 0,1 1 0 0 0,0-1-1 0 0,0 0 1 0 0,0 0 0 0 0,0 0 0 0 0,3 5 0 0 0,5 16 505 0 0,-1 1 0 0 0,-2-1 0 0 0,0 1 0 0 0,-1 0 1 0 0,2 45-1 0 0,-6 127 84 0 0,-1-197-831 0 0,0 14 97 0 0,0-11-32 0 0,0 1 0 0 0,0-1 0 0 0,0 1 0 0 0,0-1 0 0 0,0 1 0 0 0,-1-1 0 0 0,1 1 0 0 0,-1-1 0 0 0,0 0 0 0 0,-3 7 0 0 0,3-12-70 0 0,0-1-1 0 0,-1 1 1 0 0,1 0-1 0 0,0 0 0 0 0,0-1 1 0 0,0 1-1 0 0,1-1 1 0 0,-1 1-1 0 0,1-1 1 0 0,-1-3-1 0 0,-4-46-378 0 0,2 0 0 0 0,3 0 0 0 0,6-54 0 0 0,-5 102 313 0 0,-1 0 1 0 0,1 0 0 0 0,-1 0-1 0 0,1 0 1 0 0,0 0 0 0 0,0 0-1 0 0,1 1 1 0 0,-1-1 0 0 0,1 1-1 0 0,0-1 1 0 0,0 1 0 0 0,4-6-1 0 0,-5 8-77 0 0,1 0 0 0 0,-1 0 0 0 0,1 0 0 0 0,-1 0 0 0 0,1 0 0 0 0,0 0 0 0 0,-1 0 0 0 0,1 1 0 0 0,0-1 0 0 0,-1 1 0 0 0,1 0 0 0 0,0-1 0 0 0,0 1 0 0 0,-1 0 0 0 0,1 0 0 0 0,0 0 0 0 0,0 0 0 0 0,0 0 0 0 0,-1 0 0 0 0,1 1 0 0 0,0-1 0 0 0,0 1 0 0 0,-1-1 0 0 0,1 1 0 0 0,0 0 0 0 0,-1-1-1 0 0,1 1 1 0 0,-1 0 0 0 0,3 2 0 0 0,1 0-213 0 0,1 0-1 0 0,0 1 0 0 0,-1 0 0 0 0,0 0 0 0 0,0 1 0 0 0,0-1 0 0 0,-1 1 0 0 0,1 0 1 0 0,-1 0-1 0 0,4 7 0 0 0,-6-6-548 0 0,-5-5 141 0 0,-1-1 73 0 0,5 5-1593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9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5721 0 0,'0'0'135'0'0,"0"1"-1"0"0,0-1 0 0 0,0 1 0 0 0,0-1 1 0 0,0 1-1 0 0,0-1 0 0 0,0 0 1 0 0,0 1-1 0 0,0-1 0 0 0,0 1 1 0 0,0-1-1 0 0,0 1 0 0 0,0-1 1 0 0,0 1-1 0 0,0-1 0 0 0,1 0 0 0 0,-1 1 1 0 0,0-1-1 0 0,0 1 0 0 0,0-1 1 0 0,1 0-1 0 0,-1 1 0 0 0,0-1 1 0 0,1 0-1 0 0,-1 1 0 0 0,0-1 1 0 0,0 0-1 0 0,1 1 0 0 0,-1-1 0 0 0,1 1 1 0 0,18 5 899 0 0,18-4-877 0 0,-30-3-22 0 0,1 0 0 0 0,-1 0 1 0 0,1-1-1 0 0,-1-1 1 0 0,0 1-1 0 0,1-1 0 0 0,-1 0 1 0 0,11-8-1 0 0,-13 8-79 0 0,0 0 1 0 0,0 0-1 0 0,-1-1 0 0 0,0 1 0 0 0,0-1 0 0 0,0 0 0 0 0,0 0 0 0 0,0-1 1 0 0,-1 1-1 0 0,0-1 0 0 0,0 1 0 0 0,4-10 0 0 0,-7 11-31 0 0,0 1 0 0 0,0-1 0 0 0,0 1 0 0 0,0 0 0 0 0,-1-1 0 0 0,1 1 0 0 0,-1-1 0 0 0,0 1 0 0 0,1 0 0 0 0,-1-1 0 0 0,0 1 0 0 0,0 0 0 0 0,-1 0-1 0 0,1 0 1 0 0,0 0 0 0 0,-1 0 0 0 0,1 0 0 0 0,-1 0 0 0 0,0 0 0 0 0,0 1 0 0 0,-2-3 0 0 0,-4-3 320 0 0,0-1-1 0 0,-1 2 1 0 0,-13-10-1 0 0,21 16-263 0 0,0-1 0 0 0,0 0 0 0 0,0 1 0 0 0,-1-1 0 0 0,1 0 0 0 0,0 1 1 0 0,0 0-1 0 0,0-1 0 0 0,-1 1 0 0 0,1 0 0 0 0,0-1 0 0 0,0 1 0 0 0,-1 0 0 0 0,1 0 0 0 0,0 0 0 0 0,0 0 0 0 0,-1 0 0 0 0,1 1 0 0 0,0-1 0 0 0,0 0 0 0 0,-1 0 0 0 0,1 1 0 0 0,0-1 0 0 0,0 1 0 0 0,0-1 0 0 0,-1 1 0 0 0,1 0 0 0 0,-1 0 1 0 0,0 2-39 0 0,0-1 0 0 0,0 1 1 0 0,0-1-1 0 0,0 1 0 0 0,0 0 1 0 0,1-1-1 0 0,0 1 0 0 0,-1 0 1 0 0,1 0-1 0 0,0 0 0 0 0,-1 4 1 0 0,-1 8-70 0 0,1 1 1 0 0,0-1-1 0 0,0 28 1 0 0,2-34 60 0 0,1 0 0 0 0,0 0 0 0 0,0 0 0 0 0,1 0-1 0 0,0 0 1 0 0,1 0 0 0 0,0-1 0 0 0,0 1 0 0 0,1-1 0 0 0,0 0 0 0 0,0 0 0 0 0,7 9 0 0 0,-8-13-174 0 0,-1-2 0 0 0,1 1 0 0 0,0 0 0 0 0,0 0 0 0 0,0-1 0 0 0,0 1 0 0 0,0-1 0 0 0,0 0 0 0 0,1 0 1 0 0,-1 0-1 0 0,1-1 0 0 0,0 1 0 0 0,-1-1 0 0 0,1 0 0 0 0,0 0 0 0 0,0 0 0 0 0,0 0 0 0 0,-1-1 0 0 0,1 0 0 0 0,0 0 0 0 0,0 0 0 0 0,0 0 0 0 0,0 0 0 0 0,0-1 1 0 0,0 1-1 0 0,0-1 0 0 0,-1 0 0 0 0,1-1 0 0 0,0 1 0 0 0,6-4 0 0 0,-1 1-744 0 0,0-1 1 0 0,-1-1-1 0 0,0 0 0 0 0,0 0 1 0 0,0 0-1 0 0,0-1 1 0 0,-1 0-1 0 0,-1-1 0 0 0,10-12 1 0 0,-8 9 571 0 0,0-1 1 0 0,0 0 0 0 0,-2-1-1 0 0,1 0 1 0 0,-2 0 0 0 0,6-17 0 0 0,-11 29 352 0 0,0 0 1 0 0,1-1 0 0 0,-1 1 0 0 0,0-1-1 0 0,1 1 1 0 0,-1-1 0 0 0,0 1 0 0 0,0-1-1 0 0,0 1 1 0 0,-1-1 0 0 0,1 1-1 0 0,0-1 1 0 0,0 1 0 0 0,-2-3 0 0 0,2 3 189 0 0,-1 0 0 0 0,1 1 0 0 0,-1-1 0 0 0,0 0 1 0 0,1 0-1 0 0,-1 1 0 0 0,0-1 0 0 0,0 0 0 0 0,0 1 1 0 0,1-1-1 0 0,-1 1 0 0 0,0-1 0 0 0,0 1 1 0 0,0-1-1 0 0,0 1 0 0 0,0 0 0 0 0,0 0 0 0 0,0-1 1 0 0,0 1-1 0 0,0 0 0 0 0,0 0 0 0 0,0 0 0 0 0,0 0 1 0 0,0 0-1 0 0,-2 0 0 0 0,0 1 427 0 0,0-1-1 0 0,0 1 1 0 0,0-1-1 0 0,0 1 1 0 0,0 0 0 0 0,0 0-1 0 0,0 1 1 0 0,1-1 0 0 0,-5 3-1 0 0,-9 11 959 0 0,14-10-1571 0 0,-1 0-1 0 0,1 1 0 0 0,0-1 0 0 0,0 1 0 0 0,0-1 0 0 0,1 1 0 0 0,0 0 0 0 0,0 0 0 0 0,0 0 0 0 0,1-1 1 0 0,0 1-1 0 0,0 0 0 0 0,0 0 0 0 0,1 0 0 0 0,0 0 0 0 0,0 0 0 0 0,0-1 0 0 0,1 1 0 0 0,0-1 0 0 0,0 1 1 0 0,3 5-1 0 0,-4-10-46 0 0,-1-1 0 0 0,0 1 0 0 0,1-1-1 0 0,-1 1 1 0 0,0-1 0 0 0,1 1 0 0 0,-1-1 0 0 0,1 1 0 0 0,-1-1 0 0 0,1 1 0 0 0,-1-1 0 0 0,1 0 0 0 0,-1 1 0 0 0,1-1 0 0 0,-1 0 0 0 0,1 0 0 0 0,-1 0 0 0 0,1 1 0 0 0,0-1 0 0 0,-1 0 0 0 0,1 0 0 0 0,-1 0 0 0 0,1 0 0 0 0,0 0 0 0 0,-1 0-1 0 0,1 0 1 0 0,-1 0 0 0 0,1 0 0 0 0,0 0 0 0 0,0 0 0 0 0,16-14-72 0 0,7-28-50 0 0,-23 40 121 0 0,5-14 6 0 0,-5 13 87 0 0,0-1 0 0 0,0 1 0 0 0,0 0 0 0 0,1 0 0 0 0,-1-1 0 0 0,1 1 0 0 0,2-3 0 0 0,-3 6-71 0 0,0 0 1 0 0,-1 1-1 0 0,1-1 0 0 0,-1 0 0 0 0,1 1 0 0 0,-1-1 1 0 0,1 1-1 0 0,-1-1 0 0 0,1 1 0 0 0,-1-1 1 0 0,1 1-1 0 0,-1-1 0 0 0,0 1 0 0 0,1-1 1 0 0,-1 1-1 0 0,0-1 0 0 0,1 1 0 0 0,-1 0 0 0 0,0-1 1 0 0,0 1-1 0 0,0 0 0 0 0,1-1 0 0 0,-1 1 1 0 0,0 1-1 0 0,7 20 8 0 0,-7-22-8 0 0,4 15-89 0 0,-3-9 58 0 0,1 1 1 0 0,0 0 0 0 0,0-1-1 0 0,1 0 1 0 0,0 1-1 0 0,5 8 1 0 0,-7-14-156 0 0,0 0 0 0 0,0 0 0 0 0,0 0 0 0 0,0 0 0 0 0,0 0 0 0 0,0 0 1 0 0,0-1-1 0 0,0 1 0 0 0,1 0 0 0 0,-1 0 0 0 0,0-1 0 0 0,0 1 0 0 0,1-1 0 0 0,-1 1 0 0 0,2-1 1 0 0,0 0-334 0 0,-1 1 1 0 0,0-2-1 0 0,0 1 0 0 0,0 0 1 0 0,0 0-1 0 0,0-1 1 0 0,1 1-1 0 0,-1-1 1 0 0,0 0-1 0 0,0 1 1 0 0,0-1-1 0 0,3-2 1 0 0,1-2-416 0 0,1 1 0 0 0,-1-1-1 0 0,-1 0 1 0 0,1-1 0 0 0,-1 1 0 0 0,0-1 0 0 0,5-8 0 0 0,-6 9 873 0 0,0-1 1 0 0,0 1-1 0 0,0 0 1 0 0,1 0-1 0 0,0 1 1 0 0,0 0 0 0 0,0-1-1 0 0,0 2 1 0 0,11-7-1 0 0,-15 9 91 0 0,-1 1-1 0 0,1 0 1 0 0,-1 0-1 0 0,1-1 1 0 0,-1 1-1 0 0,1 0 1 0 0,-1 0-1 0 0,0 0 1 0 0,1 0-1 0 0,-1 0 1 0 0,1 0-1 0 0,-1 0 1 0 0,1 0-1 0 0,-1 0 1 0 0,1 0-1 0 0,-1 0 1 0 0,1 0-1 0 0,-1 0 1 0 0,1 0-1 0 0,-1 0 1 0 0,1 0-1 0 0,-1 0 1 0 0,1 1-1 0 0,-1-1 1 0 0,0 0-1 0 0,1 0 1 0 0,-1 1-1 0 0,1-1 1 0 0,-1 0-1 0 0,0 1 1 0 0,1-1-1 0 0,-1 0 0 0 0,0 1 1 0 0,1-1-1 0 0,-1 1 1 0 0,3 21 3587 0 0,-13 26 3359 0 0,10-46-6659 0 0,-14 23 3789 0 0,12-22-4023 0 0,0 0 0 0 0,0-1 1 0 0,0 1-1 0 0,-1-1 0 0 0,1 0 1 0 0,-1 0-1 0 0,0 0 0 0 0,1 0 0 0 0,-1 0 1 0 0,0 0-1 0 0,-4 1 0 0 0,7-4-91 0 0,-1 1 0 0 0,0 0 0 0 0,1-1 0 0 0,-1 1 0 0 0,0-1 0 0 0,1 1-1 0 0,-1-1 1 0 0,1 0 0 0 0,-1 1 0 0 0,0-1 0 0 0,1 1 0 0 0,0-1 0 0 0,-1 0-1 0 0,1 1 1 0 0,-1-1 0 0 0,1 0 0 0 0,0 0 0 0 0,0 1 0 0 0,-1-1 0 0 0,1 0-1 0 0,0 0 1 0 0,0 0 0 0 0,0 1 0 0 0,0-1 0 0 0,0 0 0 0 0,0 0 0 0 0,0-1-1 0 0,-3-25-110 0 0,2 8 45 0 0,1 0 1 0 0,1 0 0 0 0,1 0 0 0 0,0 1 0 0 0,1-1 0 0 0,1 0 0 0 0,1 1 0 0 0,7-18 0 0 0,-12 35 43 0 0,0 0-1 0 0,1 0 1 0 0,-1 0 0 0 0,0 0-1 0 0,1 0 1 0 0,-1 0 0 0 0,1 0-1 0 0,-1 0 1 0 0,1 0-1 0 0,-1 0 1 0 0,1 1 0 0 0,0-1-1 0 0,-1 0 1 0 0,1 0 0 0 0,0 1-1 0 0,-1-1 1 0 0,1 0 0 0 0,0 1-1 0 0,0-1 1 0 0,0 1 0 0 0,0-1-1 0 0,0 1 1 0 0,0 0-1 0 0,-1-1 1 0 0,1 1 0 0 0,2-1-1 0 0,-2 2-4 0 0,0-1 0 0 0,0 1 0 0 0,0 0-1 0 0,0-1 1 0 0,0 1 0 0 0,0 0-1 0 0,0-1 1 0 0,0 1 0 0 0,-1 0 0 0 0,1 0-1 0 0,0 0 1 0 0,0 0 0 0 0,-1 0 0 0 0,1 0-1 0 0,-1 0 1 0 0,1 0 0 0 0,-1 0-1 0 0,1 1 1 0 0,4 10 13 0 0,-1 0-1 0 0,5 22 1 0 0,6 63 667 0 0,-15-97-665 0 0,0 0 0 0 0,-1 1-1 0 0,1-1 1 0 0,0 0 0 0 0,0 0 0 0 0,0 0-1 0 0,0 1 1 0 0,0-1 0 0 0,0 0 0 0 0,1 0-1 0 0,-1 0 1 0 0,0 0 0 0 0,0 1-1 0 0,0-1 1 0 0,0 0 0 0 0,0 0 0 0 0,0 0-1 0 0,0 0 1 0 0,0 1 0 0 0,0-1 0 0 0,0 0-1 0 0,0 0 1 0 0,1 0 0 0 0,-1 0 0 0 0,0 0-1 0 0,0 1 1 0 0,0-1 0 0 0,0 0 0 0 0,0 0-1 0 0,1 0 1 0 0,-1 0 0 0 0,0 0 0 0 0,0 0-1 0 0,0 0 1 0 0,0 0 0 0 0,1 0-1 0 0,-1 0 1 0 0,0 0 0 0 0,0 0 0 0 0,0 0-1 0 0,1 1 1 0 0,-1-1 0 0 0,0-1 0 0 0,0 1-1 0 0,0 0 1 0 0,0 0 0 0 0,1 0 0 0 0,7-9-60 0 0,9-23-65 0 0,-14 27 119 0 0,0-2-5 0 0,1 1 0 0 0,0 0 0 0 0,0 1 0 0 0,0-1 0 0 0,1 1-1 0 0,9-9 1 0 0,-13 13 13 0 0,0 0-1 0 0,0 1 1 0 0,0-1-1 0 0,-1 1 1 0 0,1-1-1 0 0,0 1 1 0 0,0-1-1 0 0,0 1 1 0 0,0 0-1 0 0,0-1 1 0 0,0 1-1 0 0,0 0 1 0 0,0 0-1 0 0,0-1 1 0 0,0 1-1 0 0,0 0 0 0 0,0 0 1 0 0,0 0-1 0 0,0 1 1 0 0,0-1-1 0 0,2 0 1 0 0,-2 1 12 0 0,0 0 0 0 0,1 0-1 0 0,-1 0 1 0 0,0 0 0 0 0,0 0 0 0 0,0 1 0 0 0,1-1 0 0 0,-2 0-1 0 0,1 0 1 0 0,0 1 0 0 0,0-1 0 0 0,0 1 0 0 0,0-1 0 0 0,-1 1-1 0 0,1-1 1 0 0,-1 1 0 0 0,1-1 0 0 0,-1 4 0 0 0,5 16 391 0 0,-2 1 1 0 0,-1-1-1 0 0,0 39 1 0 0,-5 17 347 0 0,0-35-3749 0 0,1-8-7390 0 0,3-60 3672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5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50 327 10154 0 0,'-44'16'6236'0'0,"44"-16"-6185"0"0,-1 0 0 0 0,1 0 0 0 0,0-1-1 0 0,-1 1 1 0 0,1 0 0 0 0,0 0 0 0 0,-1-1 0 0 0,1 1 0 0 0,0 0-1 0 0,0 0 1 0 0,-1-1 0 0 0,1 1 0 0 0,0 0 0 0 0,0-1-1 0 0,0 1 1 0 0,-1-1 0 0 0,1 1 0 0 0,0 0 0 0 0,0-1-1 0 0,0 1 1 0 0,0 0 0 0 0,0-1 0 0 0,0 1 0 0 0,0-1 0 0 0,0 1-1 0 0,0-1 1 0 0,0 1 0 0 0,0 0 0 0 0,0-1 0 0 0,0 1-1 0 0,0-1 1 0 0,0 0 0 0 0,1-15 173 0 0,1 8-151 0 0,-1 0 0 0 0,2 0 1 0 0,-1 0-1 0 0,1 1 1 0 0,1-1-1 0 0,-1 1 1 0 0,1-1-1 0 0,1 1 0 0 0,-1 1 1 0 0,1-1-1 0 0,0 0 1 0 0,1 1-1 0 0,-1 0 0 0 0,12-8 1 0 0,5-3-40 0 0,0 2 0 0 0,2 1 1 0 0,27-13-1 0 0,-28 16-457 0 0,-2 0 0 0 0,1-2 0 0 0,33-27 0 0 0,-36 20-3099 0 0,-6-4-4173 0 0,-11 17 3067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5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8226 0 0,'2'4'501'0'0,"1"0"0"0"0,0 0 1 0 0,0 0-1 0 0,0 0 0 0 0,0-1 0 0 0,0 0 1 0 0,1 1-1 0 0,6 3 0 0 0,-2-2-181 0 0,1 0 0 0 0,1-1-1 0 0,-1 0 1 0 0,19 5 0 0 0,-19-6-154 0 0,0 0 0 0 0,0 0 0 0 0,0 1 1 0 0,0 0-1 0 0,-1 0 0 0 0,12 9 0 0 0,-19-12-28 0 0,0 0 0 0 0,1 0-1 0 0,-1 0 1 0 0,0 0 0 0 0,0 1-1 0 0,0-1 1 0 0,0 0 0 0 0,0 1-1 0 0,-1-1 1 0 0,1 1 0 0 0,0-1-1 0 0,-1 1 1 0 0,1-1 0 0 0,-1 1-1 0 0,1 0 1 0 0,-1-1 0 0 0,0 1-1 0 0,0-1 1 0 0,0 1 0 0 0,0 0-1 0 0,0-1 1 0 0,0 1 0 0 0,0 0-1 0 0,0-1 1 0 0,-1 1 0 0 0,1 0-1 0 0,0-1 1 0 0,-1 1 0 0 0,0-1-1 0 0,-1 3 1 0 0,-2 6-39 0 0,-2-1 0 0 0,1 0 0 0 0,-14 16 0 0 0,0 2-1379 0 0,13-15-1177 0 0,1 0-4520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8738 0 0,'8'2'3590'0'0,"15"-6"-2519"0"0,-4 2-870 0 0,-15 2-144 0 0,0 0 0 0 0,0 1 1 0 0,-1-1-1 0 0,1 1 0 0 0,0 0 0 0 0,-1 0 0 0 0,1 0 0 0 0,-1 0 0 0 0,1 1 0 0 0,-1-1 0 0 0,1 1 1 0 0,-1 0-1 0 0,0 0 0 0 0,0 0 0 0 0,0 0 0 0 0,0 1 0 0 0,0-1 0 0 0,-1 1 0 0 0,1 0 0 0 0,-1 0 1 0 0,3 4-1 0 0,-3-2 13 0 0,0-1 1 0 0,0 1-1 0 0,-1 0 1 0 0,0-1 0 0 0,0 1-1 0 0,0 0 1 0 0,-1 0-1 0 0,1 0 1 0 0,-1 0 0 0 0,0 0-1 0 0,-1 0 1 0 0,1 0-1 0 0,-1-1 1 0 0,0 1-1 0 0,-3 9 1 0 0,-15 40-456 0 0,18-51 285 0 0,-1 0-1 0 0,1 0 0 0 0,-1 0 0 0 0,0 0 1 0 0,0 0-1 0 0,0 0 0 0 0,0 0 0 0 0,-1-1 1 0 0,1 1-1 0 0,-1-1 0 0 0,0 1 1 0 0,1-1-1 0 0,-7 3 0 0 0,9-4 102 0 0,0-1 0 0 0,0 0 0 0 0,0 0 0 0 0,0 0 0 0 0,0 0 0 0 0,0 0 0 0 0,-1 1 0 0 0,1-1 0 0 0,0 0 0 0 0,0 0 0 0 0,0 0 0 0 0,0 0 0 0 0,0 0-1 0 0,0 0 1 0 0,-1 0 0 0 0,1 0 0 0 0,0 1 0 0 0,0-1 0 0 0,0 0 0 0 0,0 0 0 0 0,-1 0 0 0 0,1 0 0 0 0,0 0 0 0 0,0 0 0 0 0,0 0 0 0 0,0 0 0 0 0,-1 0 0 0 0,1 0 0 0 0,0 0 0 0 0,0 0 0 0 0,0 0 0 0 0,-1 0 0 0 0,1 0 0 0 0,0 0 0 0 0,0 0 0 0 0,0 0 0 0 0,0-1 0 0 0,-1 1 0 0 0,1 0-1 0 0,0 0 1 0 0,0 0 0 0 0,0 0 0 0 0,0 0 0 0 0,0 0 0 0 0,-1 0 0 0 0,1-1 0 0 0,0 1 0 0 0,0 0 0 0 0,0 0 0 0 0,0 0 0 0 0,0 0 0 0 0,0 0 0 0 0,0-1 0 0 0,0 1 0 0 0,0 0 0 0 0,0 0 0 0 0,-1 0 0 0 0,1 0 0 0 0,0-1 0 0 0,0 1 0 0 0,0 0 0 0 0,0 0 0 0 0,0 0 0 0 0,0-1-1 0 0,0 1 1 0 0,0 0 0 0 0,1 0 0 0 0,-1-1 35 0 0,0 1 0 0 0,1-1 0 0 0,-1 1 0 0 0,1-1 0 0 0,-1 1 0 0 0,1-1 0 0 0,-1 1 0 0 0,1-1-1 0 0,-1 1 1 0 0,1 0 0 0 0,-1-1 0 0 0,1 1 0 0 0,-1 0 0 0 0,1 0 0 0 0,0-1 0 0 0,-1 1 0 0 0,1 0-1 0 0,0 0 1 0 0,-1 0 0 0 0,1 0 0 0 0,0 0 0 0 0,0 0 0 0 0,12 0 167 0 0,-1 2 1 0 0,1-1-1 0 0,-1 2 1 0 0,0 0-1 0 0,0 0 1 0 0,23 10-1 0 0,32 18-2523 0 0,-59-28-416 0 0</inkml:trace>
  <inkml:trace contextRef="#ctx0" brushRef="#br0" timeOffset="1">141 118 7538 0 0,'6'1'1592'0'0,"2"2"-512"0"0,1 0-272 0 0,3 1-280 0 0,-4-3-279 0 0,1-1-137 0 0,-1 1-40 0 0,0-1-40 0 0,2 0 0 0 0,-2 0-168 0 0,0 0-401 0 0,0 1-503 0 0,0 0-568 0 0,0-1-417 0 0,-1 4-2360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6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9 5537 0 0,'-1'-1'636'0'0,"0"0"0"0"0,0 0 0 0 0,0 1 0 0 0,0-1 0 0 0,0 0 0 0 0,-1 1 0 0 0,1-1 0 0 0,0 1 0 0 0,0-1 0 0 0,0 1 0 0 0,-1 0 0 0 0,1-1 0 0 0,0 1 0 0 0,0 0 0 0 0,-1 0 0 0 0,-1 0 0 0 0,-24 6 3220 0 0,23-4-3643 0 0,0 0 0 0 0,0 1 0 0 0,0-1 0 0 0,0 0 0 0 0,1 1 0 0 0,-1 0 0 0 0,1 0 0 0 0,0 0 0 0 0,-5 6 0 0 0,5-4-139 0 0,1 0 0 0 0,-1 1-1 0 0,1-1 1 0 0,0 1 0 0 0,0 0 0 0 0,1 0-1 0 0,0-1 1 0 0,0 1 0 0 0,0 0-1 0 0,1 0 1 0 0,0 0 0 0 0,0 0-1 0 0,0 0 1 0 0,1 0 0 0 0,0 0-1 0 0,0 0 1 0 0,0 0 0 0 0,1-1-1 0 0,0 1 1 0 0,3 6 0 0 0,-3-7-292 0 0,0 0 1 0 0,0-1 0 0 0,1 1 0 0 0,0 0-1 0 0,0-1 1 0 0,0 0 0 0 0,1 0-1 0 0,-1 0 1 0 0,1 0 0 0 0,0 0 0 0 0,0-1-1 0 0,0 1 1 0 0,1-1 0 0 0,-1 0 0 0 0,1-1-1 0 0,-1 1 1 0 0,1-1 0 0 0,0 0-1 0 0,0 0 1 0 0,0 0 0 0 0,1-1 0 0 0,6 2-1 0 0,8-2-3742 0 0,0-1 0 0 0,21-3 0 0 0,-18 2-909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6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75 8898 0 0,'-6'2'1203'0'0,"0"0"0"0"0,1 1 1 0 0,-1 0-1 0 0,1 0 0 0 0,0 0 0 0 0,-9 7 1 0 0,11-7-833 0 0,0 0 1 0 0,0 0 0 0 0,0 0 0 0 0,0 0 0 0 0,1 1 0 0 0,-1-1-1 0 0,1 1 1 0 0,0 0 0 0 0,-2 4 0 0 0,3-5-328 0 0,0 1 1 0 0,0 0 0 0 0,0-1-1 0 0,1 1 1 0 0,-1 0 0 0 0,1-1 0 0 0,0 1-1 0 0,0 0 1 0 0,1 0 0 0 0,-1-1-1 0 0,1 1 1 0 0,-1 0 0 0 0,1-1-1 0 0,0 1 1 0 0,0-1 0 0 0,1 1-1 0 0,-1-1 1 0 0,1 1 0 0 0,0-1 0 0 0,0 0-1 0 0,0 0 1 0 0,0 0 0 0 0,0 0-1 0 0,1 0 1 0 0,2 2 0 0 0,0 0-43 0 0,-1-1 0 0 0,0 0 0 0 0,1 0 0 0 0,0-1 0 0 0,0 0 0 0 0,0 1 0 0 0,0-1 0 0 0,1-1 0 0 0,-1 1 0 0 0,8 1 0 0 0,-12-3-13 0 0,1-1 0 0 0,0 0 0 0 0,0 1 1 0 0,-1-1-1 0 0,1 0 0 0 0,0 0 0 0 0,0 0 1 0 0,0 0-1 0 0,-1 0 0 0 0,1-1 0 0 0,0 1 1 0 0,0 0-1 0 0,-1-1 0 0 0,1 1 0 0 0,0-1 1 0 0,-1 0-1 0 0,1 1 0 0 0,-1-1 0 0 0,1 0 1 0 0,-1 0-1 0 0,1 0 0 0 0,-1 0 0 0 0,1-1 1 0 0,-1 1-1 0 0,0 0 0 0 0,0 0 0 0 0,0-1 1 0 0,0 1-1 0 0,0-1 0 0 0,0 1 0 0 0,0-1 1 0 0,0 1-1 0 0,0-1 0 0 0,-1 0 0 0 0,1 1 1 0 0,-1-1-1 0 0,1 0 0 0 0,-1-2 0 0 0,2-3-458 0 0,-1-1 0 0 0,0 0 0 0 0,0 0 0 0 0,-1 0 1 0 0,0 0-1 0 0,0 0 0 0 0,-1 1 0 0 0,0-1 0 0 0,0 0 0 0 0,-1 0 0 0 0,0 1 0 0 0,-1-1 0 0 0,0 1 0 0 0,0 0 0 0 0,0-1 0 0 0,-1 1 0 0 0,0 1 0 0 0,0-1 0 0 0,-8-8 0 0 0,9 13 1819 0 0,5 8-542 0 0,10 11-181 0 0,-10-16-625 0 0,-1 0-1 0 0,1 1 1 0 0,0-1 0 0 0,0 0 0 0 0,0 0 0 0 0,0 0 0 0 0,0-1 0 0 0,0 1 0 0 0,0 0 0 0 0,0-1 0 0 0,1 1 0 0 0,-1-1 0 0 0,0 0 0 0 0,0 1 0 0 0,0-1 0 0 0,1 0 0 0 0,-1-1-1 0 0,0 1 1 0 0,0 0 0 0 0,1-1 0 0 0,-1 1 0 0 0,0-1 0 0 0,0 1 0 0 0,0-1 0 0 0,0 0 0 0 0,0 0 0 0 0,0 0 0 0 0,3-2 0 0 0,2-4-507 0 0,0 1 1 0 0,0-1-1 0 0,-1 0 1 0 0,0 0 0 0 0,9-14-1 0 0,-10 13 24 0 0,0 1 0 0 0,1 0 1 0 0,0 0-1 0 0,10-10 0 0 0,-15 17 675 0 0,-1 1 0 0 0,1-1 0 0 0,-1 1 1 0 0,1-1-1 0 0,-1 1 0 0 0,0-1 0 0 0,1 1 0 0 0,-1-1 0 0 0,0 1 0 0 0,1-1 0 0 0,-1 1 0 0 0,0-1 0 0 0,1 1 1 0 0,-1-1-1 0 0,0 1 0 0 0,0 0 0 0 0,0-1 0 0 0,0 1 0 0 0,0-1 0 0 0,1 1 0 0 0,-1 0 0 0 0,0-1 0 0 0,0 1 1 0 0,-1 0-1 0 0,5 22 1898 0 0,-4-23-1950 0 0,3 27 814 0 0,7 50 1290 0 0,1-27-9081 0 0,-13-65-5429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7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6673 0 0,'4'30'4565'0'0,"-3"-20"-4009"0"0,1 1 0 0 0,-1 0-1 0 0,2 0 1 0 0,-1 0 0 0 0,2-1-1 0 0,-1 1 1 0 0,1-1 0 0 0,8 14-1 0 0,-11-23-638 0 0,1 1-1 0 0,-1-1 1 0 0,0 0-1 0 0,1 0 1 0 0,-1 1-1 0 0,1-1 1 0 0,-1 0-1 0 0,1-1 1 0 0,0 1-1 0 0,-1 0 1 0 0,1 0-1 0 0,0-1 0 0 0,0 1 1 0 0,-1-1-1 0 0,1 1 1 0 0,0-1-1 0 0,0 0 1 0 0,0 0-1 0 0,0 0 1 0 0,0 0-1 0 0,-1 0 1 0 0,1 0-1 0 0,0 0 0 0 0,0 0 1 0 0,0-1-1 0 0,0 1 1 0 0,-1-1-1 0 0,1 0 1 0 0,0 1-1 0 0,-1-1 1 0 0,1 0-1 0 0,0 0 1 0 0,-1 0-1 0 0,1 0 0 0 0,1-2 1 0 0,5-2-1378 0 0,-1-1 1 0 0,0 0-1 0 0,0 0 1 0 0,0 0-1 0 0,9-14 1 0 0,-2 5-1769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7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98 5641 0 0,'-2'-1'551'0'0,"0"-1"1"0"0,1 1-1 0 0,-2-1 0 0 0,1 1 0 0 0,0 0 0 0 0,0 0 1 0 0,0 0-1 0 0,0 0 0 0 0,-1 0 0 0 0,1 0 0 0 0,0 0 1 0 0,-1 1-1 0 0,1-1 0 0 0,-1 1 0 0 0,1 0 0 0 0,0 0 1 0 0,-1 0-1 0 0,1 0 0 0 0,-1 0 0 0 0,1 0 0 0 0,-1 1 1 0 0,1-1-1 0 0,-4 2 0 0 0,4 0-246 0 0,-1 0-1 0 0,0 0 1 0 0,1 0 0 0 0,-1 1-1 0 0,1-1 1 0 0,0 1 0 0 0,0-1-1 0 0,-1 1 1 0 0,2 0 0 0 0,-1 0-1 0 0,0 0 1 0 0,1 0 0 0 0,-1 0-1 0 0,1 0 1 0 0,0 1-1 0 0,-1 4 1 0 0,0-2-215 0 0,1 0 0 0 0,0 0 0 0 0,0 0 0 0 0,1 1 0 0 0,0-1 0 0 0,0 0 0 0 0,0 0 0 0 0,1 0 0 0 0,0 0 1 0 0,0 1-1 0 0,4 10 0 0 0,-4-13-93 0 0,1-1-1 0 0,-1 1 1 0 0,1 0 0 0 0,0-1 0 0 0,0 1 0 0 0,0-1 0 0 0,0 0 0 0 0,1 0 0 0 0,-1 1 0 0 0,1-1 0 0 0,0-1 0 0 0,0 1 0 0 0,0 0-1 0 0,0-1 1 0 0,0 0 0 0 0,1 1 0 0 0,-1-1 0 0 0,1-1 0 0 0,5 3 0 0 0,-8-3-12 0 0,-1-1 0 0 0,1 0 0 0 0,0 0 1 0 0,0 1-1 0 0,0-1 0 0 0,0 0 0 0 0,0 0 0 0 0,0 0 0 0 0,0 0 0 0 0,0 0 0 0 0,0 0 0 0 0,0 0 1 0 0,0-1-1 0 0,0 1 0 0 0,0 0 0 0 0,0 0 0 0 0,-1-1 0 0 0,1 1 0 0 0,0 0 0 0 0,0-1 1 0 0,0 1-1 0 0,0-1 0 0 0,-1 0 0 0 0,1 1 0 0 0,0-1 0 0 0,1-1 0 0 0,-1 0-98 0 0,1 0-1 0 0,-1 0 1 0 0,0-1 0 0 0,1 1-1 0 0,-1-1 1 0 0,-1 1-1 0 0,1-1 1 0 0,0 1-1 0 0,0-6 1 0 0,0-2-657 0 0,0 1 0 0 0,0-1 0 0 0,-2 0 0 0 0,0-13 0 0 0,-2 6-517 0 0,1 12 1105 0 0,1 0 0 0 0,0 0 0 0 0,0 0 0 0 0,0-1 0 0 0,1 1 0 0 0,0 0 0 0 0,0 0 1 0 0,0-1-1 0 0,1 1 0 0 0,0 0 0 0 0,0 0 0 0 0,2-7 0 0 0,-3 12 247 0 0,1-1 0 0 0,0 1 0 0 0,-1-1 0 0 0,1 1 0 0 0,0 0 1 0 0,-1-1-1 0 0,1 1 0 0 0,0 0 0 0 0,-1-1 0 0 0,1 1 0 0 0,0 0 0 0 0,0 0 0 0 0,-1 0 0 0 0,1 0 0 0 0,0-1 0 0 0,0 1 0 0 0,-1 0 0 0 0,1 0 0 0 0,0 0 1 0 0,0 1-1 0 0,-1-1 0 0 0,1 0 0 0 0,1 0 0 0 0,26 7 631 0 0,-10-3-515 0 0,-15-4-203 0 0,0 0 0 0 0,-1-1-1 0 0,1 1 1 0 0,-1-1-1 0 0,1 1 1 0 0,-1-1 0 0 0,1 0-1 0 0,-1 0 1 0 0,0 0-1 0 0,1 0 1 0 0,-1-1 0 0 0,0 1-1 0 0,0-1 1 0 0,0 1 0 0 0,0-1-1 0 0,0 1 1 0 0,0-1-1 0 0,0 0 1 0 0,0 0 0 0 0,-1 0-1 0 0,1 0 1 0 0,-1-1-1 0 0,0 1 1 0 0,1 0 0 0 0,-1 0-1 0 0,0-1 1 0 0,0 1 0 0 0,-1-1-1 0 0,1 1 1 0 0,0-1-1 0 0,-1 1 1 0 0,0-1 0 0 0,1 0-1 0 0,-1 1 1 0 0,0-1-1 0 0,0 1 1 0 0,0-1 0 0 0,-1 1-1 0 0,1-1 1 0 0,-1 0 0 0 0,1 1-1 0 0,-1-1 1 0 0,0 1-1 0 0,0 0 1 0 0,0-1 0 0 0,0 1-1 0 0,-1 0 1 0 0,1 0-1 0 0,-1-1 1 0 0,-2-2 0 0 0,6 9 385 0 0,-1 0 1 0 0,1 1 0 0 0,-1-1 0 0 0,0 1-1 0 0,0-1 1 0 0,0 1 0 0 0,0-1 0 0 0,-1 1-1 0 0,0 0 1 0 0,0 6 0 0 0,0 0 94 0 0,2 46 269 0 0,5 45-191 0 0,7-38-7033 0 0,-10-54 857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8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4633 0 0,'7'0'9085'0'0,"16"0"-4581"0"0,10-1-2928 0 0,60 5 0 0 0,-85-2-1409 0 0,0 1-1 0 0,1-1 1 0 0,-1 2 0 0 0,-1-1 0 0 0,1 1 0 0 0,0 0-1 0 0,-1 0 1 0 0,0 1 0 0 0,0 0 0 0 0,0 1 0 0 0,6 6-1 0 0,-11-11-224 0 0,0 1 0 0 0,0 0 0 0 0,-1 0 0 0 0,1 0 0 0 0,0 0-1 0 0,-1 1 1 0 0,1-1 0 0 0,-1 0 0 0 0,0 1 0 0 0,0-1 0 0 0,0 0-1 0 0,0 1 1 0 0,0 0 0 0 0,0-1 0 0 0,-1 1 0 0 0,1-1 0 0 0,-1 1 0 0 0,0 0-1 0 0,0-1 1 0 0,0 1 0 0 0,0 0 0 0 0,0 0 0 0 0,-1-1 0 0 0,1 1-1 0 0,-1-1 1 0 0,1 1 0 0 0,-1 0 0 0 0,0-1 0 0 0,0 1 0 0 0,0-1-1 0 0,-1 0 1 0 0,1 1 0 0 0,-1-1 0 0 0,1 0 0 0 0,-1 0 0 0 0,0 0 0 0 0,1 0-1 0 0,-5 3 1 0 0,2-1-392 0 0,0-1 0 0 0,-1-1-1 0 0,1 1 1 0 0,-1 0 0 0 0,1-1 0 0 0,-1 0-1 0 0,0 0 1 0 0,0-1 0 0 0,0 1 0 0 0,0-1-1 0 0,0 0 1 0 0,0 0 0 0 0,0-1 0 0 0,0 0-1 0 0,-9 0 1 0 0,6 0 469 0 0,0 1 1 0 0,0 0-1 0 0,0 0 0 0 0,0 0 1 0 0,-9 4-1 0 0,16-5 87 0 0,0 0 1 0 0,0 0-1 0 0,0 1 0 0 0,0-1 0 0 0,0 1 1 0 0,0-1-1 0 0,1 1 0 0 0,-1-1 1 0 0,0 1-1 0 0,0-1 0 0 0,0 1 0 0 0,1 0 1 0 0,-1-1-1 0 0,0 1 0 0 0,1 0 1 0 0,-1 0-1 0 0,0 0 0 0 0,1-1 0 0 0,-1 1 1 0 0,0 1-1 0 0,1-1-31 0 0,0 0-1 0 0,0 0 1 0 0,0-1 0 0 0,0 1 0 0 0,0 0 0 0 0,0 0-1 0 0,1-1 1 0 0,-1 1 0 0 0,0 0 0 0 0,0 0-1 0 0,1-1 1 0 0,-1 1 0 0 0,0 0 0 0 0,1-1 0 0 0,-1 1-1 0 0,0 0 1 0 0,1-1 0 0 0,-1 1 0 0 0,1-1-1 0 0,0 2 1 0 0,1 0-4 0 0,0-1-1 0 0,0 1 0 0 0,1 0 1 0 0,-1-1-1 0 0,0 1 1 0 0,1-1-1 0 0,-1 0 0 0 0,1 0 1 0 0,-1 0-1 0 0,1 0 0 0 0,-1 0 1 0 0,1-1-1 0 0,5 1 1 0 0,13-2 20 0 0,1-2 1 0 0,-1-1 0 0 0,0 0-1 0 0,24-9 1 0 0,8-2-120 0 0,-42 12 22 0 0,-8 2-3 0 0,0 0 1 0 0,0-1-1 0 0,0 2 1 0 0,0-1-1 0 0,0 0 0 0 0,0 1 1 0 0,0-1-1 0 0,1 1 1 0 0,5 0-1 0 0,-16 35 809 0 0,5-27-546 0 0,-1 4-186 0 0,1 1 0 0 0,1-1 0 0 0,0 17 0 0 0,3-7-2895 0 0,5-2-4092 0 0,-3-16 3119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8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47 7362 0 0,'-1'-1'267'0'0,"0"0"0"0"0,0 0 1 0 0,0 0-1 0 0,1 0 0 0 0,-1 0 1 0 0,0 0-1 0 0,1 0 0 0 0,-1-1 0 0 0,1 1 1 0 0,-1 0-1 0 0,1 0 0 0 0,0 0 1 0 0,-1-1-1 0 0,1 1 0 0 0,0 0 1 0 0,0 0-1 0 0,0-1 0 0 0,0 1 1 0 0,0 0-1 0 0,0-1 0 0 0,0 1 1 0 0,0 0-1 0 0,1 0 0 0 0,-1-1 1 0 0,0 1-1 0 0,1 0 0 0 0,0-1 1 0 0,0 0-111 0 0,1 1 1 0 0,-1 0 0 0 0,1 0-1 0 0,-1 0 1 0 0,1 0 0 0 0,0 0-1 0 0,-1 0 1 0 0,1 0 0 0 0,0 1-1 0 0,0-1 1 0 0,-1 1-1 0 0,1-1 1 0 0,0 1 0 0 0,0 0-1 0 0,4-1 1 0 0,3 1 17 0 0,1 0 1 0 0,0 1-1 0 0,0 0 0 0 0,-1 0 0 0 0,1 1 1 0 0,10 3-1 0 0,-17-4-113 0 0,-1 0 0 0 0,1 0 0 0 0,-1 0 0 0 0,0 0 0 0 0,0 0 1 0 0,1 0-1 0 0,-1 1 0 0 0,0-1 0 0 0,0 1 0 0 0,-1 0 0 0 0,1-1 0 0 0,0 1 0 0 0,0 0 0 0 0,-1 0 1 0 0,1 0-1 0 0,-1 0 0 0 0,0 0 0 0 0,1 1 0 0 0,0 3 0 0 0,-1-3-30 0 0,0 1 0 0 0,-1-1 1 0 0,1 1-1 0 0,-1-1 0 0 0,0 1 0 0 0,0-1 0 0 0,-1 1 0 0 0,1-1 1 0 0,-1 1-1 0 0,1-1 0 0 0,-1 0 0 0 0,-2 6 0 0 0,-2 3-53 0 0,-1 0-1 0 0,0 0 0 0 0,-1-1 0 0 0,0 0 1 0 0,-1 0-1 0 0,-12 12 0 0 0,20-23 8 0 0,-1 1-1 0 0,0-1 0 0 0,1 1 0 0 0,-1-1 0 0 0,1 1 1 0 0,-1-1-1 0 0,0 1 0 0 0,1 0 0 0 0,-1-1 0 0 0,1 1 1 0 0,0 0-1 0 0,-1-1 0 0 0,1 1 0 0 0,-1 0 0 0 0,1-1 1 0 0,0 1-1 0 0,0 0 0 0 0,-1 0 0 0 0,1-1 0 0 0,0 1 1 0 0,0 0-1 0 0,0 0 0 0 0,0 0 0 0 0,0-1 0 0 0,0 1 1 0 0,0 0-1 0 0,0 0 0 0 0,0 0 0 0 0,0-1 1 0 0,1 1-1 0 0,-1 0 0 0 0,0 0 0 0 0,1 1 0 0 0,1-1-31 0 0,0 0 0 0 0,0 0 0 0 0,0 0-1 0 0,0 0 1 0 0,0 0 0 0 0,0-1 0 0 0,0 1-1 0 0,0-1 1 0 0,0 1 0 0 0,0-1 0 0 0,1 0-1 0 0,1 0 1 0 0,28 2-1710 0 0,41-3-1 0 0,32-10-9560 0 0,-102 12 10213 0 0,3 4-946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8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2529 0 0,'-2'2'580'0'0,"0"0"1"0"0,0 0 0 0 0,0 0 0 0 0,0 1 0 0 0,1-1 0 0 0,-1 0 0 0 0,0 1 0 0 0,1-1 0 0 0,0 1-1 0 0,-1 0 1 0 0,1-1 0 0 0,0 1 0 0 0,1 0 0 0 0,-1 0 0 0 0,0-1 0 0 0,0 6 0 0 0,1 52 5297 0 0,0-5-4915 0 0,-14-15-1161 0 0,1-23-759 0 0,12-17 891 0 0,1 0 0 0 0,-1 1 0 0 0,1-1 0 0 0,-1 0 0 0 0,0 0 0 0 0,1 0-1 0 0,-1 1 1 0 0,1-1 0 0 0,-1 0 0 0 0,1 0 0 0 0,-1 0 0 0 0,0 0 0 0 0,1 0 0 0 0,-1 0 0 0 0,1 0 0 0 0,-1 0 0 0 0,1 0-1 0 0,-1-1 1 0 0,0 1 0 0 0,1 0 0 0 0,-1 0 0 0 0,1 0 0 0 0,-1-1 0 0 0,1 1 0 0 0,-1 0 0 0 0,1-1 0 0 0,-1 1 0 0 0,1 0 0 0 0,-1-1-1 0 0,0 1 66 0 0,1 0-1 0 0,0 0 1 0 0,0-1-1 0 0,0 1 1 0 0,0 0-1 0 0,-1 0 0 0 0,1 0 1 0 0,0 0-1 0 0,0 0 1 0 0,0-1-1 0 0,0 1 1 0 0,0 0-1 0 0,-1 0 0 0 0,1 0 1 0 0,0 0-1 0 0,0-1 1 0 0,0 1-1 0 0,0 0 1 0 0,0 0-1 0 0,0 0 0 0 0,0-1 1 0 0,0 1-1 0 0,0 0 1 0 0,0 0-1 0 0,0 0 1 0 0,0-1-1 0 0,0 1 1 0 0,0 0-1 0 0,0 0 0 0 0,0 0 1 0 0,0-1-1 0 0,0 1 1 0 0,0 0-1 0 0,0 0 1 0 0,0 0-1 0 0,0-1 0 0 0,0 1 1 0 0,0 0-1 0 0,0 0 1 0 0,0 0-1 0 0,0-1 1 0 0,1 1-1 0 0,-1 0 0 0 0,12-5 500 0 0,13 1 62 0 0,16 3-436 0 0,21-3-3952 0 0,-1-8-3981 0 0,-38 5 3858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9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7938 0 0,'4'-5'1184'0'0,"3"0"-96"0"0,4-1 160 0 0,3-1-143 0 0,1 3-361 0 0,3-1-304 0 0,0 0-184 0 0,1 1-152 0 0,1 1-32 0 0,-2 0-8 0 0,-2 3-64 0 0,-4 2-104 0 0,-1 1-288 0 0,-3 2-520 0 0,-2 1-865 0 0,-5 1-743 0 0,-2 1 31 0 0,-2-1-1784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9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8002 0 0,'1'1'392'0'0,"0"0"1"0"0,0 0 0 0 0,0-1 0 0 0,0 1 0 0 0,1 0-1 0 0,-1-1 1 0 0,0 1 0 0 0,0-1 0 0 0,0 1-1 0 0,0-1 1 0 0,1 0 0 0 0,-1 1 0 0 0,0-1 0 0 0,0 0-1 0 0,1 0 1 0 0,-1 0 0 0 0,2 0 0 0 0,29-1-220 0 0,-13 0 312 0 0,-16 1-424 0 0,0 0-1 0 0,0 0 1 0 0,0 0 0 0 0,0 1 0 0 0,0-1-1 0 0,0 1 1 0 0,-1 0 0 0 0,1 0-1 0 0,0 0 1 0 0,0 0 0 0 0,-1 1-1 0 0,1-1 1 0 0,-1 1 0 0 0,1-1 0 0 0,-1 1-1 0 0,0 0 1 0 0,0 0 0 0 0,1 0-1 0 0,-1 0 1 0 0,2 3 0 0 0,-3-2-21 0 0,0-1 1 0 0,0 0 0 0 0,-1 1-1 0 0,1-1 1 0 0,-1 1 0 0 0,1 0-1 0 0,-1-1 1 0 0,0 1-1 0 0,0-1 1 0 0,0 1 0 0 0,0-1-1 0 0,0 1 1 0 0,-1 0 0 0 0,1-1-1 0 0,-1 1 1 0 0,0-1-1 0 0,1 1 1 0 0,-1-1 0 0 0,-1 0-1 0 0,1 1 1 0 0,0-1 0 0 0,0 0-1 0 0,-3 3 1 0 0,-1 2-217 0 0,0 0 1 0 0,0-1-1 0 0,-1 0 1 0 0,-12 11-1 0 0,-13 13-700 0 0,82-34 1606 0 0,-16-2-641 0 0,34-4 490 0 0,-22 7-3241 0 0</inkml:trace>
  <inkml:trace contextRef="#ctx0" brushRef="#br0" timeOffset="1">192 114 9234 0 0,'35'3'5623'0'0,"3"0"-4215"0"0,-2-7-3387 0 0,-34 3 1666 0 0,0 1 0 0 0,0-1 0 0 0,0 0 0 0 0,-1 0 0 0 0,1 0 1 0 0,0 0-1 0 0,0-1 0 0 0,-1 1 0 0 0,1 0 0 0 0,-1-1 0 0 0,1 1 0 0 0,-1-1 0 0 0,0 1 0 0 0,1-1 0 0 0,-1 0 0 0 0,0 1 0 0 0,0-1 0 0 0,0 0 0 0 0,0 0 0 0 0,-1 0 0 0 0,1 0 0 0 0,0 0 0 0 0,-1 0 1 0 0,1 0-1 0 0,-1 0 0 0 0,0 0 0 0 0,0 0 0 0 0,0 0 0 0 0,0 0 0 0 0,0 0 0 0 0,0 0 0 0 0,0 0 0 0 0,-1-3 0 0 0,-9-34-628 0 0,-5 21 10157 0 0,13 42-5692 0 0,2 20-925 0 0,0 46-442 0 0,1-73-2984 0 0,1-1-1 0 0,0 0 1 0 0,6 22 0 0 0,-8-38 533 0 0,0 1 0 0 0,0 0 0 0 0,0 0 0 0 0,0-1 0 0 0,0 1-1 0 0,1 0 1 0 0,-1-1 0 0 0,0 1 0 0 0,0 0 0 0 0,1-1 0 0 0,-1 1 0 0 0,1 0 0 0 0,-1-1 0 0 0,0 1 0 0 0,1-1 0 0 0,-1 1 0 0 0,1-1 0 0 0,-1 1 0 0 0,1-1 0 0 0,0 1 0 0 0,-1-1 0 0 0,1 1 0 0 0,-1-1 0 0 0,1 0 0 0 0,0 1 0 0 0,-1-1 0 0 0,2 1 0 0 0,-1-2 52 0 0,0 1 0 0 0,0 0 0 0 0,0-1 0 0 0,-1 1 0 0 0,1-1 1 0 0,0 1-1 0 0,0-1 0 0 0,0 1 0 0 0,-1-1 0 0 0,1 1 0 0 0,0-1 0 0 0,-1 0 0 0 0,1 1 0 0 0,0-1 0 0 0,-1 0 0 0 0,1 0 1 0 0,0-1-1 0 0,18-38-1693 0 0,-13 22 349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0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4881 0 0,'1'-3'10562'0'0,"3"17"-7108"0"0,3 22-2160 0 0,-8-7-1146 0 0,2 23 644 0 0,4-28-4433 0 0,7-5-5361 0 0,-7-16 5768 0 0,-1-2-604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6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6089 0 0,'-5'3'4633'0'0,"5"-3"-4448"0"0,0 0 0 0 0,0 0 1 0 0,0 0-1 0 0,0 1 0 0 0,0-1 0 0 0,0 0 1 0 0,0 0-1 0 0,0 1 0 0 0,0-1 1 0 0,1 13 2444 0 0,8 14-1816 0 0,-8-23-233 0 0,25 60 676 0 0,2 8-2006 0 0,-15-23-3428 0 0,-10-36-1000 0 0,5-8 576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7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39 6049 0 0,'-6'-36'5384'0'0,"6"36"-5335"0"0,0 1 0 0 0,0-1 0 0 0,0 0 0 0 0,1 0 0 0 0,-1 0 0 0 0,0 0 0 0 0,0 0 0 0 0,0 0 1 0 0,0 0-1 0 0,0 0 0 0 0,0 0 0 0 0,0 0 0 0 0,0 0 0 0 0,0 0 0 0 0,1 0 0 0 0,-1 0 1 0 0,0 0-1 0 0,0 0 0 0 0,0 0 0 0 0,0 0 0 0 0,0 0 0 0 0,0 0 0 0 0,0 0 0 0 0,0 0 0 0 0,0-1 1 0 0,0 1-1 0 0,1 0 0 0 0,-1 0 0 0 0,0 0 0 0 0,0 0 0 0 0,0 0 0 0 0,0 0 0 0 0,0 0 0 0 0,0 0 1 0 0,0 0-1 0 0,0 0 0 0 0,0 0 0 0 0,0 0 0 0 0,0 0 0 0 0,0-1 0 0 0,0 1 0 0 0,0 0 1 0 0,0 0-1 0 0,0 0 0 0 0,0 0 0 0 0,0 0 0 0 0,0 0 0 0 0,0 0 0 0 0,0 0 0 0 0,0 0 0 0 0,0-1 1 0 0,0 1-1 0 0,0 0 0 0 0,0 0 0 0 0,0 0 0 0 0,0 0 0 0 0,0 0 0 0 0,0 0 0 0 0,0 0 0 0 0,0 0 1 0 0,0 0-1 0 0,0-1 0 0 0,0 1 0 0 0,0 0 0 0 0,0 0 0 0 0,0 0 0 0 0,7 19 1617 0 0,0 6-834 0 0,-2 1-1 0 0,3 45 1 0 0,-7-51-1381 0 0,1 0 0 0 0,1 1 1 0 0,1-1-1 0 0,1-1 0 0 0,11 33 0 0 0,-16-51 440 0 0,1-1-1 0 0,-1 1 0 0 0,0 0 0 0 0,0-1 0 0 0,1 1 1 0 0,-1 0-1 0 0,0-1 0 0 0,1 1 0 0 0,-1-1 1 0 0,1 1-1 0 0,-1-1 0 0 0,1 1 0 0 0,-1-1 0 0 0,1 1 1 0 0,-1-1-1 0 0,1 1 0 0 0,-1-1 0 0 0,1 0 1 0 0,-1 1-1 0 0,1-1 0 0 0,1 1 0 0 0,6-8-3206 0 0,2-23-1368 0 0,-6 9 1228 0 0</inkml:trace>
  <inkml:trace contextRef="#ctx0" brushRef="#br0" timeOffset="1">118 35 7754 0 0,'-1'5'2040'0'0,"0"0"-376"0"0,0 4-183 0 0,1 2-41 0 0,-2 1-144 0 0,0 3-303 0 0,1 2-313 0 0,0 2-272 0 0,2 2-192 0 0,1 0-168 0 0,2 0-192 0 0,0 1-352 0 0,2-1-561 0 0,2 0-655 0 0,-1 0-648 0 0,2-3-529 0 0,-2-7 264 0 0,1-2-1944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0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46 5281 0 0,'4'3'8677'0'0,"16"13"-3139"0"0,27 13-4937 0 0,-45-28-741 0 0,1 0 0 0 0,-1 0 0 0 0,1 0 0 0 0,0 0 0 0 0,-1 0 0 0 0,1-1 0 0 0,0 1 0 0 0,-1-1 0 0 0,1 1 0 0 0,0-1 0 0 0,0 0 0 0 0,3-1-1 0 0,-4 1 166 0 0,-1-1 0 0 0,0 1 0 0 0,1-1-1 0 0,-1 0 1 0 0,0 1 0 0 0,0-1 0 0 0,0 0-1 0 0,0 0 1 0 0,0 0 0 0 0,0 0-1 0 0,0 0 1 0 0,0 0 0 0 0,0 0 0 0 0,0 0-1 0 0,0 0 1 0 0,0 0 0 0 0,-1-1 0 0 0,1 1-1 0 0,0 0 1 0 0,-1-1 0 0 0,1 1-1 0 0,-1 0 1 0 0,0-1 0 0 0,1 1 0 0 0,-1 0-1 0 0,0-2 1 0 0,0 0-83 0 0,1 1 0 0 0,-1-1-1 0 0,-1 1 1 0 0,1-1 0 0 0,0 1 0 0 0,0-1 0 0 0,-1 1-1 0 0,1-1 1 0 0,-1 1 0 0 0,0 0 0 0 0,0-1-1 0 0,0 1 1 0 0,0 0 0 0 0,0-1 0 0 0,-1 1 0 0 0,1 0-1 0 0,0 0 1 0 0,-1 0 0 0 0,0 0 0 0 0,1 1 0 0 0,-1-1-1 0 0,0 0 1 0 0,0 1 0 0 0,-3-2 0 0 0,3 1 67 0 0,-1 0 1 0 0,1 0-1 0 0,-1 1 0 0 0,0-1 1 0 0,0 1-1 0 0,1 0 1 0 0,-1 0-1 0 0,0 0 0 0 0,0 0 1 0 0,0 1-1 0 0,-1-1 1 0 0,1 1-1 0 0,0 0 1 0 0,0 0-1 0 0,0 0 0 0 0,0 0 1 0 0,0 0-1 0 0,0 1 1 0 0,-4 0-1 0 0,5 0 34 0 0,0 0-1 0 0,1 0 1 0 0,-1 1-1 0 0,1-1 1 0 0,-1 0 0 0 0,1 1-1 0 0,-1-1 1 0 0,1 1-1 0 0,0-1 1 0 0,0 1-1 0 0,0 0 1 0 0,0-1 0 0 0,0 1-1 0 0,0 0 1 0 0,0 0-1 0 0,1 0 1 0 0,-1-1-1 0 0,0 1 1 0 0,1 0 0 0 0,0 0-1 0 0,-1 0 1 0 0,1 0-1 0 0,0 2 1 0 0,0 54 79 0 0,1-46-104 0 0,-2-5 50 0 0,1-1 0 0 0,-1 1 0 0 0,0 0 1 0 0,-1 0-1 0 0,1 0 0 0 0,-1-1 0 0 0,-1 1 0 0 0,1-1 1 0 0,-1 1-1 0 0,-1-1 0 0 0,1 0 0 0 0,-1 0 1 0 0,0-1-1 0 0,0 1 0 0 0,0-1 0 0 0,-1 0 1 0 0,0 0-1 0 0,-10 9 0 0 0,14-14-76 0 0,1 0 0 0 0,0 0 0 0 0,-1 0 0 0 0,1 1 0 0 0,0-1 0 0 0,-1 0 0 0 0,1 0 0 0 0,0 1 0 0 0,0-1 0 0 0,-1 0-1 0 0,1 1 1 0 0,0-1 0 0 0,0 0 0 0 0,-1 1 0 0 0,1-1 0 0 0,0 0 0 0 0,0 1 0 0 0,0-1 0 0 0,0 1 0 0 0,0-1 0 0 0,0 0 0 0 0,0 1 0 0 0,0-1 0 0 0,0 0 0 0 0,0 1 0 0 0,0-1 0 0 0,0 1 0 0 0,0-1 0 0 0,0 0 0 0 0,0 1 0 0 0,0-1 0 0 0,0 1-1 0 0,0-1 1 0 0,0 0 0 0 0,1 1 0 0 0,-1-1 0 0 0,0 0 0 0 0,0 1 0 0 0,0-1 0 0 0,1 1 0 0 0,19 8-115 0 0,26-4 128 0 0,-38-6-333 0 0,-1-1 0 0 0,1 0 1 0 0,0 0-1 0 0,0 0 0 0 0,-1-1 1 0 0,0 0-1 0 0,1 0 0 0 0,7-6 0 0 0,-9 5-1837 0 0,1 0 0 0 0,-1-1 0 0 0,0 0 0 0 0,10-10 0 0 0,-7 4-2179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0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6329 0 0,'-9'25'11427'0'0,"0"17"-7936"0"0,1-5-2972 0 0,7-33-558 0 0,-6 28 154 0 0,6-31-187 0 0,1 1 0 0 0,0-1 0 0 0,-1 0 0 0 0,1 0 1 0 0,0 0-1 0 0,0 1 0 0 0,0-1 0 0 0,0 0 0 0 0,0 0 1 0 0,0 0-1 0 0,0 1 0 0 0,0-1 0 0 0,1 0 0 0 0,-1 0 1 0 0,0 0-1 0 0,1 0 0 0 0,-1 1 0 0 0,1-1 0 0 0,-1 0 0 0 0,2 1 1 0 0,27-11-1486 0 0,-12 3 1249 0 0,30 1-6108 0 0,-24 3 484 0 0,-11 1 1555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1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9018 0 0,'3'-1'568'0'0,"0"-1"0"0"0,1 1-1 0 0,-1 0 1 0 0,1-1 0 0 0,-1 2 0 0 0,1-1 0 0 0,-1 0 0 0 0,1 1-1 0 0,0 0 1 0 0,-1-1 0 0 0,1 1 0 0 0,4 1 0 0 0,0 0 37 0 0,0 1 0 0 0,0 0-1 0 0,0 0 1 0 0,0 0 0 0 0,8 5 0 0 0,1 1-22 0 0,-1 1 0 0 0,0 1 0 0 0,-1 0 0 0 0,17 14 0 0 0,-28-19-507 0 0,0-1 0 0 0,0 1 0 0 0,0 0 0 0 0,0 0 0 0 0,-1 0 0 0 0,0 0 0 0 0,0 1 0 0 0,3 6 0 0 0,-5-9-533 0 0,0 0 0 0 0,0 0 0 0 0,0 1 0 0 0,-1-1 1 0 0,1 0-1 0 0,-1 1 0 0 0,1 4 0 0 0,-1-6-269 0 0,-1-1-1 0 0,1 0 0 0 0,0 1 1 0 0,0-1-1 0 0,-1 1 1 0 0,1-1-1 0 0,-1 0 1 0 0,1 1-1 0 0,-1-1 0 0 0,1 0 1 0 0,-1 0-1 0 0,0 1 1 0 0,0-1-1 0 0,1 0 1 0 0,-1 0-1 0 0,0 0 0 0 0,-2 2 1 0 0</inkml:trace>
  <inkml:trace contextRef="#ctx0" brushRef="#br0" timeOffset="1">93 164 5321 0 0,'10'39'9258'0'0,"-7"-33"-9084"0"0,-1-1 0 0 0,0 1 0 0 0,-1-1-1 0 0,1 1 1 0 0,-1 0 0 0 0,0 0 0 0 0,-1-1 0 0 0,1 1 0 0 0,-1 0 0 0 0,0 0-1 0 0,0 0 1 0 0,-1 0 0 0 0,-1 6 0 0 0,-3-6-2309 0 0,21-12 2211 0 0,3 4-223 0 0,1-1 0 0 0,-1-1 0 0 0,0-1 1 0 0,0-1-1 0 0,27-11 0 0 0,-1-6-3367 0 0,-4-4-3488 0 0,-31 20 4469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1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 4417 0 0,'-6'-2'9789'0'0,"5"2"-9628"0"0,1 16 3243 0 0,4 18-2171 0 0,-3-29-1173 0 0,0 0 0 0 0,0 0 1 0 0,1 0-1 0 0,-1 0 0 0 0,1-1 0 0 0,0 1 0 0 0,1-1 0 0 0,-1 1 1 0 0,1-1-1 0 0,0 0 0 0 0,4 5 0 0 0,-5-7-72 0 0,0 0 0 0 0,0 0 0 0 0,0-1 0 0 0,0 1 0 0 0,1-1 0 0 0,-1 0 0 0 0,0 0-1 0 0,1 0 1 0 0,-1 0 0 0 0,0 0 0 0 0,1 0 0 0 0,0-1 0 0 0,-1 1 0 0 0,1-1 0 0 0,-1 1 0 0 0,1-1 0 0 0,-1 0 0 0 0,1 0 0 0 0,0 0-1 0 0,-1-1 1 0 0,1 1 0 0 0,-1-1 0 0 0,4 0 0 0 0,-3 0-88 0 0,12-3-3035 0 0,-2-4-7013 0 0</inkml:trace>
  <inkml:trace contextRef="#ctx0" brushRef="#br0" timeOffset="1">1 229 12603 0 0,'0'16'2008'0'0,"2"-1"-632"0"0,1 3-399 0 0,1-3-273 0 0,0-5-256 0 0,1-1-224 0 0,1-3-112 0 0,1-1-56 0 0,2-1-32 0 0,0-2-104 0 0,2-1-320 0 0,2-2-560 0 0,1-2-881 0 0,2-3-807 0 0,-1-2-801 0 0,-1-3 456 0 0,0-1-1432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2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9818 0 0,'0'-1'295'0'0,"0"0"1"0"0,0 1-1 0 0,0-1 1 0 0,0 0-1 0 0,0 0 0 0 0,0 0 1 0 0,0 0-1 0 0,1 0 0 0 0,-1 0 1 0 0,0 0-1 0 0,0 0 0 0 0,1 0 1 0 0,-1 0-1 0 0,1 1 1 0 0,-1-1-1 0 0,1 0 0 0 0,-1 0 1 0 0,1 1-1 0 0,-1-1 0 0 0,2-1 1 0 0,18-9 2180 0 0,32 3-1941 0 0,-41 7-3 0 0,-7 0-455 0 0,1 1 1 0 0,-1 0-1 0 0,1 0 0 0 0,-1 0 1 0 0,1 0-1 0 0,-1 1 0 0 0,1-1 1 0 0,-1 1-1 0 0,0 0 0 0 0,1 1 1 0 0,5 2-1 0 0,-9-3-42 0 0,1-1 0 0 0,-1 2 0 0 0,0-1 0 0 0,1 0 0 0 0,-1 0 1 0 0,0 0-1 0 0,0 1 0 0 0,0-1 0 0 0,0 0 0 0 0,0 1 0 0 0,-1-1 0 0 0,1 1 0 0 0,0-1 0 0 0,-1 1 1 0 0,1-1-1 0 0,-1 1 0 0 0,1-1 0 0 0,-1 1 0 0 0,0 0 0 0 0,1-1 0 0 0,-1 1 0 0 0,0 0 0 0 0,0-1 0 0 0,0 1 1 0 0,-1 0-1 0 0,1-1 0 0 0,0 1 0 0 0,-1 0 0 0 0,1-1 0 0 0,-1 1 0 0 0,1-1 0 0 0,-1 1 0 0 0,0-1 1 0 0,0 2-1 0 0,-15 32 24 0 0,11-24-70 0 0,0 0-1 0 0,0 0 1 0 0,1 1 0 0 0,0 0-1 0 0,-3 19 1 0 0,7-29 6 0 0,0 1 0 0 0,-1 0 0 0 0,1 0-1 0 0,1 0 1 0 0,-1 0 0 0 0,0-1 0 0 0,1 1 0 0 0,0 0 0 0 0,-1 0 0 0 0,1-1-1 0 0,0 1 1 0 0,0 0 0 0 0,1-1 0 0 0,-1 1 0 0 0,0-1 0 0 0,1 1 0 0 0,0-1 0 0 0,-1 0-1 0 0,1 0 1 0 0,0 0 0 0 0,0 0 0 0 0,0 0 0 0 0,1 0 0 0 0,-1 0 0 0 0,0-1-1 0 0,1 1 1 0 0,-1-1 0 0 0,1 0 0 0 0,3 2 0 0 0,1 0-105 0 0,0-1 0 0 0,1 0 1 0 0,-1 0-1 0 0,1 0 0 0 0,-1-1 0 0 0,1-1 1 0 0,-1 1-1 0 0,1-1 0 0 0,-1 0 0 0 0,1-1 1 0 0,0 0-1 0 0,-1 0 0 0 0,1 0 0 0 0,10-5 1 0 0,21-11-3995 0 0,-8-9-4154 0 0,-20 12 2956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2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12427 0 0,'3'3'1616'0'0,"1"2"-896"0"0,2-1-280 0 0,2 1-120 0 0,2 0-96 0 0,0 0-96 0 0,3 1-80 0 0,0-1-56 0 0,0 2-184 0 0,-1-2-312 0 0,-1 1-440 0 0,-1-1-520 0 0,-4-2-577 0 0,-2 2-463 0 0,-3-1 87 0 0,-3 1 697 0 0,-2-2-1329 0 0</inkml:trace>
  <inkml:trace contextRef="#ctx0" brushRef="#br0" timeOffset="1">34 103 8066 0 0,'2'3'933'0'0,"0"-1"1"0"0,0 1 0 0 0,0-1 0 0 0,0 0 0 0 0,1 1-1 0 0,-1-1 1 0 0,0 0 0 0 0,1 0 0 0 0,0-1-1 0 0,3 3 1 0 0,-1-2-376 0 0,0 1 1 0 0,0-1-1 0 0,0-1 0 0 0,0 1 1 0 0,10 1-1 0 0,27-2-2884 0 0,-37-2 1361 0 0,-1 1 0 0 0,0-1 0 0 0,0 0 1 0 0,0-1-1 0 0,0 1 0 0 0,8-4 0 0 0,-12 5 564 0 0,1-1 1 0 0,-1 1 0 0 0,1-1 0 0 0,-1 1-1 0 0,1 0 1 0 0,0-1 0 0 0,-1 1 0 0 0,1-1-1 0 0,-1 1 1 0 0,0-1 0 0 0,1 1-1 0 0,-1-1 1 0 0,1 0 0 0 0,-1 1 0 0 0,0-1-1 0 0,1 0 1 0 0,-1 1 0 0 0,0-1 0 0 0,0 0-1 0 0,0 1 1 0 0,1-2 0 0 0,-1-4-2409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2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4993 0 0,'2'14'11369'0'0,"-4"19"-9015"0"0,0-7-2161 0 0,0 10-1032 0 0,-3 17-7469 0 0,0 1 2686 0 0,4-19 9493 0 0,1-30-3320 0 0,0 0 1 0 0,0 0-1 0 0,1-1 0 0 0,-1 1 0 0 0,1 0 1 0 0,0 0-1 0 0,1 0 0 0 0,-1-1 1 0 0,1 1-1 0 0,0-1 0 0 0,3 5 0 0 0,-4-7-441 0 0,0-1 0 0 0,0 1 0 0 0,1-1 0 0 0,-1 0 0 0 0,0 1 0 0 0,1-1 0 0 0,-1 0 0 0 0,1 0 0 0 0,0 0 0 0 0,-1 0 0 0 0,1 0 0 0 0,0-1 0 0 0,0 1 0 0 0,-1 0 0 0 0,1-1 0 0 0,0 1 0 0 0,0-1 0 0 0,0 0 0 0 0,0 0 0 0 0,0 1 0 0 0,-1-1 0 0 0,1 0 1 0 0,0-1-1 0 0,0 1 0 0 0,0 0 0 0 0,0-1 0 0 0,0 1 0 0 0,-1-1 0 0 0,1 1 0 0 0,0-1 0 0 0,2-1 0 0 0,10-4-414 0 0,0 0 0 0 0,-1-1 0 0 0,19-13 0 0 0,14-13-6658 0 0,-35 26 4185 0 0,4-5-2303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3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6 15411 0 0,'0'0'264'0'0,"0"-1"1"0"0,0 1-1 0 0,-1 0 0 0 0,1-1 0 0 0,0 1 0 0 0,0 0 0 0 0,-1-1 1 0 0,1 1-1 0 0,0 0 0 0 0,-1-1 0 0 0,1 1 0 0 0,-1 0 0 0 0,1 0 1 0 0,0 0-1 0 0,-1-1 0 0 0,1 1 0 0 0,-1 0 0 0 0,1 0 0 0 0,0 0 1 0 0,-1 0-1 0 0,1 0 0 0 0,-1 0 0 0 0,1 0 0 0 0,-1 0 0 0 0,1 0 1 0 0,-1 0-1 0 0,1 0 0 0 0,0 0 0 0 0,-1 0 0 0 0,1 0 0 0 0,-1 0 0 0 0,-12 12 2743 0 0,-6 27-2877 0 0,16-33 578 0 0,-10 24-763 0 0,-24 48 780 0 0,32-70-2379 0 0,-1 0 0 0 0,1 0 0 0 0,-13 12 0 0 0,-4-19-16732 0 0</inkml:trace>
  <inkml:trace contextRef="#ctx0" brushRef="#br0" timeOffset="1">1 1 15011 0 0,'18'11'2793'0'0,"5"2"-913"0"0,6 6-327 0 0,1 2-257 0 0,-3 1-328 0 0,-1 3-128 0 0,-1 0-264 0 0,-3 0-232 0 0,-1-3-144 0 0,-2-1-160 0 0,-2-3-208 0 0,-1-4-432 0 0,-3-3-920 0 0,0-2-1673 0 0,-6-3-2064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0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54 400 5081 0 0,'-2'-2'679'0'0,"-1"1"-1"0"0,1-1 1 0 0,0 1 0 0 0,0-1-1 0 0,0 0 1 0 0,0 0-1 0 0,0 0 1 0 0,0 0 0 0 0,0 0-1 0 0,1-1 1 0 0,-3-2-1 0 0,-11-35 2569 0 0,11 21-2644 0 0,1-1 0 0 0,-1-21 0 0 0,3 33-588 0 0,1 1 0 0 0,0 0 0 0 0,0-1 0 0 0,1 1 0 0 0,0-1 0 0 0,0 1 0 0 0,0 0 0 0 0,1 0 0 0 0,5-14 0 0 0,-4 16-29 0 0,0 0 0 0 0,0 0 1 0 0,1 1-1 0 0,-1-1 1 0 0,1 1-1 0 0,0-1 1 0 0,0 1-1 0 0,0 0 1 0 0,1 1-1 0 0,0-1 1 0 0,-1 1-1 0 0,1 0 0 0 0,6-3 1 0 0,12-4-3 0 0,42-14 0 0 0,-48 19-65 0 0,0-1-1 0 0,0 0 1 0 0,0-1 0 0 0,-1-1-1 0 0,16-11 1 0 0,-27 14-2152 0 0,-2-6-5522 0 0,-4 5 2584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0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6385 0 0,'0'1'148'0'0,"0"-1"-1"0"0,0 0 1 0 0,0 1-1 0 0,0-1 0 0 0,0 1 1 0 0,0-1-1 0 0,0 0 1 0 0,0 1-1 0 0,0-1 0 0 0,0 0 1 0 0,0 1-1 0 0,0-1 1 0 0,1 0-1 0 0,-1 1 0 0 0,0-1 1 0 0,0 0-1 0 0,0 1 1 0 0,0-1-1 0 0,1 0 0 0 0,-1 0 1 0 0,0 1-1 0 0,0-1 1 0 0,1 0-1 0 0,-1 0 1 0 0,0 1-1 0 0,0-1 0 0 0,1 0 1 0 0,-1 0-1 0 0,0 0 1 0 0,1 1-1 0 0,-1-1 0 0 0,0 0 1 0 0,1 0-1 0 0,-1 0 1 0 0,1 0-1 0 0,14 11 828 0 0,8 0-276 0 0,1-1 0 0 0,35 11 0 0 0,-6-2 1137 0 0,-53-19-1735 0 0,1 0 0 0 0,-1 1 1 0 0,1-1-1 0 0,-1 1 1 0 0,1-1-1 0 0,-1 1 1 0 0,1-1-1 0 0,-1 1 0 0 0,0-1 1 0 0,1 1-1 0 0,-1-1 1 0 0,0 1-1 0 0,1 0 0 0 0,-1-1 1 0 0,0 1-1 0 0,0-1 1 0 0,0 1-1 0 0,1 0 1 0 0,-1-1-1 0 0,0 1 0 0 0,0 0 1 0 0,0-1-1 0 0,0 1 1 0 0,0 0-1 0 0,0-1 1 0 0,0 1-1 0 0,-1 0 0 0 0,1-1 1 0 0,0 1-1 0 0,0-1 1 0 0,0 1-1 0 0,-1 0 1 0 0,1-1-1 0 0,0 1 0 0 0,0-1 1 0 0,-1 1-1 0 0,1 0 1 0 0,-1-1-1 0 0,0 1 1 0 0,-19 31 901 0 0,13-22-658 0 0,-19 27-39 0 0,-9 13-314 0 0,19-16-3298 0 0,16-31 1816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7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53 12491 0 0,'0'0'97'0'0,"-1"-1"0"0"0,0 1 1 0 0,1-1-1 0 0,-1 1 0 0 0,1-1 1 0 0,-1 1-1 0 0,1-1 0 0 0,-1 0 1 0 0,1 1-1 0 0,0-1 0 0 0,-1 0 1 0 0,1 1-1 0 0,0-1 0 0 0,-1 0 1 0 0,1 0-1 0 0,0 1 1 0 0,0-1-1 0 0,0 0 0 0 0,-1 0 1 0 0,1 1-1 0 0,0-1 0 0 0,0 0 1 0 0,0 0-1 0 0,0 0 0 0 0,1 1 1 0 0,-1-1-1 0 0,0 0 0 0 0,0 0 1 0 0,0 1-1 0 0,1-1 0 0 0,-1 0 1 0 0,1 0-1 0 0,0 0-52 0 0,0 0 1 0 0,1 0-1 0 0,-1 0 1 0 0,1 1-1 0 0,-1-1 0 0 0,1 0 1 0 0,-1 1-1 0 0,1 0 0 0 0,0-1 1 0 0,-1 1-1 0 0,1 0 1 0 0,0 0-1 0 0,-1 0 0 0 0,3 0 1 0 0,7 0-188 0 0,0 1 1 0 0,0 1-1 0 0,16 3 1 0 0,-19-3 187 0 0,-1 1 0 0 0,-1 0 0 0 0,1 0 0 0 0,0 1 0 0 0,-1-1 0 0 0,0 1 0 0 0,0 1 0 0 0,0-1 0 0 0,0 1 0 0 0,-1 0-1 0 0,1 0 1 0 0,-1 1 0 0 0,-1 0 0 0 0,1 0 0 0 0,6 11 0 0 0,-6-7-163 0 0,0 0 0 0 0,0 1 0 0 0,-1-1 0 0 0,-1 1 0 0 0,3 12 0 0 0,2 30-3751 0 0,-3-41-3125 0 0</inkml:trace>
  <inkml:trace contextRef="#ctx0" brushRef="#br0" timeOffset="1">223 1 8162 0 0,'0'0'218'0'0,"-1"1"0"0"0,1-1 0 0 0,0 0 0 0 0,-1 1 0 0 0,1-1 0 0 0,0 1 0 0 0,0-1 0 0 0,0 1 0 0 0,-1-1 0 0 0,1 1 0 0 0,0 0 0 0 0,0-1 0 0 0,0 1 0 0 0,0-1 0 0 0,0 1 0 0 0,0-1 1 0 0,0 1-1 0 0,0-1 0 0 0,0 1 0 0 0,0-1 0 0 0,0 1 0 0 0,0-1 0 0 0,1 1 0 0 0,-1 0 0 0 0,0-1 0 0 0,0 1 0 0 0,1-1 0 0 0,-1 1 0 0 0,8 21 74 0 0,-8-20 30 0 0,5 13-127 0 0,7 17-1026 0 0,-11-31 777 0 0,0 0 0 0 0,-1 0-1 0 0,1 0 1 0 0,0 0 0 0 0,0 0 0 0 0,0 0 0 0 0,0 0 0 0 0,0-1 0 0 0,0 1 0 0 0,0 0 0 0 0,0 0 0 0 0,0-1 0 0 0,0 1 0 0 0,1-1-1 0 0,-1 1 1 0 0,0-1 0 0 0,0 0 0 0 0,1 1 0 0 0,-1-1 0 0 0,0 0 0 0 0,0 0 0 0 0,3 0 0 0 0,9 1-41 0 0,1 0 1 0 0,0 1 0 0 0,-1 0-1 0 0,20 7 1 0 0,0 4-3934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0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28 8714 0 0,'-10'-3'1936'0'0,"-45"-13"4467"0"0,45 14-5924 0 0,0 0 0 0 0,0 0 0 0 0,0 1 0 0 0,0 0 0 0 0,0 1 0 0 0,-16 1 0 0 0,24 0-442 0 0,0-1 1 0 0,0 1-1 0 0,0 0 1 0 0,0 0 0 0 0,0 0-1 0 0,0 0 1 0 0,0 0-1 0 0,1 0 1 0 0,-1 0 0 0 0,0 1-1 0 0,1-1 1 0 0,-1 0-1 0 0,1 1 1 0 0,0 0 0 0 0,-1-1-1 0 0,1 1 1 0 0,0 0-1 0 0,0 0 1 0 0,0-1 0 0 0,0 1-1 0 0,0 0 1 0 0,1 0-1 0 0,-1 0 1 0 0,0 0 0 0 0,1 0-1 0 0,0 0 1 0 0,-1 0-1 0 0,1 0 1 0 0,0 1-1 0 0,0-1 1 0 0,0 0 0 0 0,1 2-1 0 0,-1 12-30 0 0,1 0 0 0 0,1-1 1 0 0,5 20-1 0 0,-5-22 25 0 0,3 5-312 0 0,-1 0-1 0 0,14 31 1 0 0,-3-14-2779 0 0,5 11-9195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1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30 6345 0 0,'0'0'146'0'0,"-1"-1"-1"0"0,1 1 1 0 0,0 0-1 0 0,-1 0 1 0 0,1-1-1 0 0,0 1 1 0 0,0 0-1 0 0,-1 0 1 0 0,1-1-1 0 0,0 1 1 0 0,0 0-1 0 0,0-1 1 0 0,0 1-1 0 0,-1 0 1 0 0,1-1-1 0 0,0 1 1 0 0,0 0-1 0 0,0-1 1 0 0,0 1-1 0 0,0 0 1 0 0,0-1-1 0 0,0 1 1 0 0,0-1 0 0 0,0 1-1 0 0,0 0 1 0 0,0-1-1 0 0,0 1 1 0 0,0 0-1 0 0,0-1 1 0 0,0 1-1 0 0,0 0 1 0 0,0-1-1 0 0,1 1 1 0 0,-1 0-1 0 0,0-1 1 0 0,0 1-1 0 0,0 0 1 0 0,1-1-1 0 0,-1 1 1 0 0,1-1-1 0 0,18-7 1869 0 0,25 1-1451 0 0,-44 7-453 0 0,22-1 169 0 0,-1 2 0 0 0,39 4 0 0 0,-8 1-2105 0 0,-1-6-5672 0 0,-36-2 3027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1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5041 0 0,'-3'3'876'0'0,"1"0"-1"0"0,-1 0 1 0 0,0 0-1 0 0,1 0 1 0 0,0 0-1 0 0,0 1 1 0 0,0-1 0 0 0,0 1-1 0 0,0-1 1 0 0,1 1-1 0 0,0 0 1 0 0,-2 6-1 0 0,2-4-525 0 0,0 1-1 0 0,0-1 1 0 0,1 0-1 0 0,0 0 0 0 0,0 1 1 0 0,0-1-1 0 0,1 0 0 0 0,2 7 1 0 0,-3-9-362 0 0,1 0 0 0 0,0 0 1 0 0,0 1-1 0 0,1-1 0 0 0,-1-1 0 0 0,1 1 1 0 0,0 0-1 0 0,0 0 0 0 0,0-1 0 0 0,0 1 1 0 0,1-1-1 0 0,0 1 0 0 0,-1-1 0 0 0,1 0 1 0 0,0 0-1 0 0,1 0 0 0 0,-1-1 0 0 0,0 1 1 0 0,1-1-1 0 0,0 0 0 0 0,-1 0 0 0 0,1 0 1 0 0,0 0-1 0 0,0-1 0 0 0,0 1 1 0 0,6 0-1 0 0,-8-1 3 0 0,-1-1 0 0 0,1 0 0 0 0,0 0 0 0 0,-1 0 1 0 0,1 0-1 0 0,0 0 0 0 0,-1 0 0 0 0,1-1 0 0 0,0 1 0 0 0,-1 0 1 0 0,1-1-1 0 0,-1 1 0 0 0,1-1 0 0 0,-1 0 0 0 0,1 0 0 0 0,-1 1 1 0 0,1-1-1 0 0,-1 0 0 0 0,0 0 0 0 0,1 0 0 0 0,-1 0 1 0 0,0-1-1 0 0,1 0 0 0 0,0-1 5 0 0,-1 1 0 0 0,1-1 0 0 0,-1 0 1 0 0,0 1-1 0 0,0-1 0 0 0,0 0 0 0 0,0 0 0 0 0,-1 0 0 0 0,1 0 1 0 0,-1 0-1 0 0,0 1 0 0 0,0-5 0 0 0,0 0 52 0 0,0 0 0 0 0,-1 0 0 0 0,0 1 0 0 0,0-1 0 0 0,-1 0 0 0 0,0 1 0 0 0,0-1 0 0 0,0 1 0 0 0,-1 0 0 0 0,-7-12 0 0 0,-12-4 324 0 0,21 21-419 0 0,0 0-1 0 0,1 0 0 0 0,-1 0 0 0 0,0 0 0 0 0,-1 0 1 0 0,1 1-1 0 0,0-1 0 0 0,0 0 0 0 0,0 1 0 0 0,0-1 0 0 0,-1 1 1 0 0,1-1-1 0 0,0 1 0 0 0,0 0 0 0 0,-1-1 0 0 0,1 1 0 0 0,0 0 1 0 0,-1 0-1 0 0,1 0 0 0 0,0 0 0 0 0,-2 0 0 0 0</inkml:trace>
  <inkml:trace contextRef="#ctx0" brushRef="#br0" timeOffset="1">160 13 4105 0 0,'11'12'7176'0'0,"-3"6"-3641"0"0,0 22-1683 0 0,-6-31-1344 0 0,3 32 34 0 0,-2-22-951 0 0,-1-51-32 0 0,-1 27 189 0 0,-1-2 380 0 0,0 0 0 0 0,0 0 0 0 0,1 0 0 0 0,0 0 0 0 0,3-9 0 0 0,-3 15-204 0 0,-1 0 1 0 0,1-1-1 0 0,0 1 1 0 0,-1 0-1 0 0,1 0 1 0 0,0-1-1 0 0,0 1 1 0 0,0 0 0 0 0,0 0-1 0 0,0 0 1 0 0,0 0-1 0 0,0 0 1 0 0,2-1-1 0 0,-2 1-227 0 0,1 1-1 0 0,-1-1 0 0 0,0 1 0 0 0,1 0 1 0 0,-1-1-1 0 0,1 1 0 0 0,-1 0 0 0 0,1 0 1 0 0,-1 0-1 0 0,0 0 0 0 0,1 0 0 0 0,-1 0 1 0 0,1 0-1 0 0,-1 0 0 0 0,1 1 0 0 0,0 0 1 0 0,5 0-3326 0 0,1 0-1449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2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47 139 4089 0 0,'-5'30'5469'0'0,"5"-24"-4549"0"0,-1 0-1 0 0,1 0 1 0 0,-1 0 0 0 0,-1 0-1 0 0,1 0 1 0 0,-1 0-1 0 0,0-1 1 0 0,-4 9-1 0 0,-7-52 1042 0 0,9 20-1931 0 0,0 0 1 0 0,2 0 0 0 0,-1-21-1 0 0,3 32-31 0 0,0 0 0 0 0,0 1 0 0 0,1-1 1 0 0,0 0-1 0 0,0 1 0 0 0,1-1 0 0 0,0 1 0 0 0,0-1 0 0 0,0 1 0 0 0,1 0 0 0 0,0 0 0 0 0,4-6 1 0 0,-7 11 2 0 0,0 1 0 0 0,1-1 0 0 0,-1 1 1 0 0,0-1-1 0 0,1 1 0 0 0,-1-1 0 0 0,0 1 1 0 0,1 0-1 0 0,-1-1 0 0 0,1 1 0 0 0,-1-1 1 0 0,1 1-1 0 0,-1 0 0 0 0,0 0 0 0 0,1-1 1 0 0,-1 1-1 0 0,1 0 0 0 0,0 0 0 0 0,-1-1 1 0 0,1 1-1 0 0,-1 0 0 0 0,1 0 0 0 0,-1 0 1 0 0,1 0-1 0 0,-1 0 0 0 0,1 0 0 0 0,-1 0 1 0 0,1 0-1 0 0,0 0 0 0 0,-1 0 0 0 0,1 0 1 0 0,-1 0-1 0 0,1 1 0 0 0,0-1 0 0 0,1 1 3 0 0,-1 0 0 0 0,1 1 0 0 0,-1-1 0 0 0,1 0 0 0 0,-1 1 0 0 0,0-1 0 0 0,0 1 0 0 0,1 0 0 0 0,-1-1 0 0 0,1 3 0 0 0,16 43 110 0 0,-13-13 51 0 0,-3-21-244 0 0,-2-13 52 0 0,0 0 0 0 0,0 0 0 0 0,0 0 0 0 0,0 0 0 0 0,0 0 0 0 0,0 0 0 0 0,0 0 0 0 0,0 0 0 0 0,0 0 0 0 0,0 0 0 0 0,0 0 0 0 0,0 0 0 0 0,0 0 0 0 0,0 0-1 0 0,0 0 1 0 0,0 0 0 0 0,0 0 0 0 0,0 0 0 0 0,1 0 0 0 0,-1 0 0 0 0,0 0 0 0 0,0 0 0 0 0,0 0 0 0 0,0 0 0 0 0,0 0 0 0 0,0 0 0 0 0,0 0 0 0 0,0 0 0 0 0,0 0 0 0 0,0 0 0 0 0,14-54-1772 0 0,-13 50 1768 0 0,1 0 1 0 0,-1 0 0 0 0,1 1 0 0 0,0-1 0 0 0,0 1-1 0 0,0-1 1 0 0,0 1 0 0 0,0 0 0 0 0,1-1 0 0 0,0 1 0 0 0,4-4-1 0 0,-6 7 70 0 0,0-1 0 0 0,0 1 0 0 0,0 0-1 0 0,0 0 1 0 0,0 0 0 0 0,0 0-1 0 0,0-1 1 0 0,0 1 0 0 0,0 0 0 0 0,0 1-1 0 0,0-1 1 0 0,0 0 0 0 0,0 0-1 0 0,0 0 1 0 0,0 1 0 0 0,0-1 0 0 0,0 0-1 0 0,-1 1 1 0 0,1-1 0 0 0,0 0-1 0 0,0 1 1 0 0,0 0 0 0 0,0-1 0 0 0,-1 1-1 0 0,1-1 1 0 0,0 1 0 0 0,0 0-1 0 0,-1 0 1 0 0,1-1 0 0 0,-1 1 0 0 0,1 0-1 0 0,0 0 1 0 0,-1 0 0 0 0,0 0-1 0 0,1 1 1 0 0,20 36 984 0 0,-19-33-1025 0 0,3 7-277 0 0,13 24-1447 0 0,-10-26-2605 0 0,1-5-3555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2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7 5001 0 0,'-1'-1'850'0'0,"-1"0"1"0"0,0 0-1 0 0,0 1 1 0 0,0-1-1 0 0,-1 0 0 0 0,1 1 1 0 0,0-1-1 0 0,0 1 1 0 0,0 0-1 0 0,0 0 0 0 0,0 0 1 0 0,-1 0-1 0 0,1 0 1 0 0,0 0-1 0 0,-3 1 0 0 0,3 0-548 0 0,0 0 0 0 0,1-1 0 0 0,-1 1 0 0 0,0 0 0 0 0,1 0 0 0 0,-1 0 0 0 0,0 0-1 0 0,1 1 1 0 0,-1-1 0 0 0,1 0 0 0 0,0 1 0 0 0,-1-1 0 0 0,1 0 0 0 0,-2 4 0 0 0,2-3-280 0 0,-1 1 1 0 0,1 0 0 0 0,0 0 0 0 0,0 0 0 0 0,0 0 0 0 0,0 0 0 0 0,0 0 0 0 0,1 0 0 0 0,0 0 0 0 0,-1 0 0 0 0,1 0 0 0 0,0 0 0 0 0,0 0 0 0 0,1 0-1 0 0,-1 1 1 0 0,1-1 0 0 0,-1 0 0 0 0,1 0 0 0 0,0 0 0 0 0,2 4 0 0 0,-2-5-38 0 0,0 0 1 0 0,0 0-1 0 0,0 0 0 0 0,0 0 1 0 0,0 0-1 0 0,0 0 0 0 0,0 0 0 0 0,1-1 1 0 0,-1 1-1 0 0,1-1 0 0 0,-1 1 1 0 0,1-1-1 0 0,0 1 0 0 0,-1-1 1 0 0,1 0-1 0 0,0 0 0 0 0,0 0 0 0 0,0 0 1 0 0,0 0-1 0 0,0 0 0 0 0,0 0 1 0 0,0-1-1 0 0,3 1 0 0 0,-3-1-22 0 0,0-1-1 0 0,0 1 1 0 0,0-1-1 0 0,0 0 1 0 0,0 1-1 0 0,0-1 1 0 0,-1 0-1 0 0,1 0 0 0 0,0-1 1 0 0,0 1-1 0 0,-1 0 1 0 0,1 0-1 0 0,-1-1 1 0 0,1 1-1 0 0,-1-1 1 0 0,1 1-1 0 0,-1-1 1 0 0,0 0-1 0 0,0 1 1 0 0,0-1-1 0 0,0 0 1 0 0,0 0-1 0 0,0 0 1 0 0,0-2-1 0 0,3-4-71 0 0,-3 4 77 0 0,1 0-1 0 0,-1 0 1 0 0,1 1 0 0 0,0-1 0 0 0,0 1 0 0 0,1-1 0 0 0,-1 1 0 0 0,4-4 0 0 0,-5 6 31 0 0,0 1 1 0 0,-1 0 0 0 0,1-1-1 0 0,-1 1 1 0 0,1 0-1 0 0,0-1 1 0 0,-1 1 0 0 0,1 0-1 0 0,0 0 1 0 0,0 0-1 0 0,-1-1 1 0 0,1 1 0 0 0,0 0-1 0 0,-1 0 1 0 0,1 0 0 0 0,0 0-1 0 0,0 0 1 0 0,-1 0-1 0 0,1 1 1 0 0,1-1 0 0 0,0 1 2 0 0,0 0 0 0 0,0 0 0 0 0,0 0 0 0 0,-1 0 0 0 0,1 0 0 0 0,0 1 0 0 0,0-1 0 0 0,-1 1 1 0 0,3 2-1 0 0,32 38 254 0 0,-16-17-6115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2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1 155 5089 0 0,'4'-2'762'0'0,"0"0"-1"0"0,1 1 1 0 0,-1-1 0 0 0,0 1 0 0 0,1 0-1 0 0,-1 0 1 0 0,1 1 0 0 0,-1 0-1 0 0,1-1 1 0 0,5 2 0 0 0,45 8-391 0 0,-4 0-3649 0 0,-50-9 3133 0 0,-1 0 0 0 0,0 0 0 0 0,0 0 0 0 0,0 1 0 0 0,1-1 0 0 0,-1 0 0 0 0,0 0 0 0 0,0 0 0 0 0,0 0 0 0 0,1 0 0 0 0,-1 0 0 0 0,0 0 0 0 0,0-1 0 0 0,1 1 0 0 0,-1 0 0 0 0,0 0 0 0 0,0 0 0 0 0,0 0 1 0 0,1 0-1 0 0,-1 0 0 0 0,0 0 0 0 0,0 0 0 0 0,0 0 0 0 0,0-1 0 0 0,2 0-1015 0 0,-2 1 1015 0 0,0 0 0 0 0,0-1 0 0 0,0 1 0 0 0</inkml:trace>
  <inkml:trace contextRef="#ctx0" brushRef="#br0" timeOffset="1.01">66 1 7738 0 0,'-1'2'692'0'0,"0"0"1"0"0,0 1-1 0 0,1-1 1 0 0,-1 1-1 0 0,1-1 1 0 0,0 1-1 0 0,0-1 1 0 0,0 0 0 0 0,0 1-1 0 0,0-1 1 0 0,1 1-1 0 0,-1-1 1 0 0,1 4-1 0 0,13 34 1246 0 0,-8-25-863 0 0,1 8-1212 0 0,38 99 2964 0 0,-26-83-6478 0 0,3-4-5526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3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22 5937 0 0,'-2'-2'751'0'0,"-1"0"-1"0"0,1 0 1 0 0,-1 0 0 0 0,0 0-1 0 0,0 1 1 0 0,0-1-1 0 0,1 1 1 0 0,-1 0 0 0 0,-1 0-1 0 0,1 0 1 0 0,0 0-1 0 0,-4-1 1 0 0,1 2-192 0 0,-1-1 1 0 0,1 1-1 0 0,0 0 0 0 0,0 0 0 0 0,-1 1 1 0 0,-6 1-1 0 0,5 0-418 0 0,-1 0 0 0 0,1 0 0 0 0,0 1 0 0 0,0 0 0 0 0,0 1 0 0 0,0 0 0 0 0,1 0 0 0 0,-1 0 0 0 0,-9 9 0 0 0,15-12-151 0 0,0 1-1 0 0,1-1 0 0 0,-1 1 0 0 0,1-1 1 0 0,-1 1-1 0 0,1 0 0 0 0,0-1 0 0 0,-1 1 0 0 0,1 0 1 0 0,0 0-1 0 0,0 0 0 0 0,1 0 0 0 0,-1 0 0 0 0,0 0 1 0 0,0 0-1 0 0,1 0 0 0 0,0 0 0 0 0,-1 0 0 0 0,1 0 1 0 0,0 0-1 0 0,0 0 0 0 0,0 0 0 0 0,0 1 1 0 0,0-1-1 0 0,0 0 0 0 0,1 0 0 0 0,-1 0 0 0 0,1 0 1 0 0,0 0-1 0 0,-1 0 0 0 0,1 0 0 0 0,2 3 0 0 0,0-1-27 0 0,-1-1-1 0 0,1 1 0 0 0,0-1 0 0 0,1 1 1 0 0,-1-1-1 0 0,1 0 0 0 0,-1 0 0 0 0,1-1 1 0 0,0 1-1 0 0,0-1 0 0 0,0 0 0 0 0,0 0 1 0 0,0 0-1 0 0,5 1 0 0 0,40 8-133 0 0,-38-10 169 0 0,0 1-1 0 0,-1 1 1 0 0,1 0-1 0 0,-1 0 1 0 0,0 1-1 0 0,15 7 1 0 0,-25-11 28 0 0,1 1-1 0 0,0-1 1 0 0,0 0 0 0 0,-1 1-1 0 0,1-1 1 0 0,0 1 0 0 0,-1-1 0 0 0,1 1-1 0 0,0-1 1 0 0,-1 1 0 0 0,1-1-1 0 0,-1 1 1 0 0,1 0 0 0 0,-1-1-1 0 0,1 1 1 0 0,-1 0 0 0 0,0-1 0 0 0,1 1-1 0 0,-1 0 1 0 0,0 0 0 0 0,1-1-1 0 0,-1 1 1 0 0,0 0 0 0 0,0 0-1 0 0,0 0 1 0 0,0-1 0 0 0,0 1 0 0 0,0 1-1 0 0,0-1 39 0 0,-1 0-1 0 0,0 0 0 0 0,1 1 1 0 0,-1-1-1 0 0,0 0 1 0 0,0 0-1 0 0,0-1 0 0 0,0 1 1 0 0,0 0-1 0 0,0 0 0 0 0,0 0 1 0 0,0-1-1 0 0,0 1 1 0 0,0 0-1 0 0,-2 0 0 0 0,-4 2 82 0 0,0 0 0 0 0,0-1-1 0 0,0 0 1 0 0,-1 0 0 0 0,-6 1-1 0 0,-34-1-572 0 0,29-4-3920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4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7266 0 0,'9'0'1664'0'0,"1"1"-512"0"0,4 1-56 0 0,1 1-159 0 0,-2-2-257 0 0,1 3-256 0 0,-1-1-176 0 0,-1-1-112 0 0,-1 0-64 0 0,-1 0-144 0 0,-1-2-312 0 0,-1-1-568 0 0,-1-1-809 0 0,-2-1-735 0 0,-1 1 119 0 0,4 3-1496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4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4097 0 0,'0'0'223'0'0,"0"0"1"0"0,-1 0-1 0 0,1 0 1 0 0,0 0-1 0 0,-1 0 1 0 0,1 0-1 0 0,0 0 1 0 0,-1 0-1 0 0,1 0 1 0 0,0 0-1 0 0,0 0 1 0 0,-1 0-1 0 0,1 0 0 0 0,-4 3 3576 0 0,3-3-3575 0 0,1 0-1 0 0,0 1 1 0 0,-5 14 3149 0 0,2 22-1757 0 0,3-31-872 0 0,-1 17-108 0 0,1 0-1 0 0,5 40 1 0 0,10-10-2049 0 0,-13-47 443 0 0,1 0 0 0 0,0 0 0 0 0,0-1 0 0 0,0 1 0 0 0,1-1 0 0 0,5 6 0 0 0,1-2-3080 0 0,1-3-960 0 0</inkml:trace>
  <inkml:trace contextRef="#ctx0" brushRef="#br0" timeOffset="1">143 105 5425 0 0,'4'6'1968'0'0,"-1"0"0"0"0,1 1 0 0 0,-1-1 0 0 0,-1 1 0 0 0,3 9 0 0 0,9 69 555 0 0,-8-46-1509 0 0,6 34-1101 0 0,-15-92-994 0 0,0-1-1 0 0,2-30 1 0 0,0 45 1149 0 0,1 0 0 0 0,1 0 0 0 0,-1 1 0 0 0,1-1 1 0 0,0 0-1 0 0,0 0 0 0 0,0 1 0 0 0,1-1 0 0 0,-1 0 0 0 0,1 1 0 0 0,0-1 1 0 0,1 1-1 0 0,-1 0 0 0 0,1 0 0 0 0,0 0 0 0 0,5-6 0 0 0,-5 8-86 0 0,0 0 0 0 0,0 1-1 0 0,0-1 1 0 0,0 1-1 0 0,0 0 1 0 0,0 0 0 0 0,0 0-1 0 0,0 0 1 0 0,5 0-1 0 0,12-4-3422 0 0,-3-5-5807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4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80 4841 0 0,'-3'-8'1736'0'0,"1"0"-127"0"0,-1-2-329 0 0,-1 1-496 0 0,2 1-440 0 0,1-1-312 0 0,0 0-424 0 0,1 2-696 0 0,0 1-1008 0 0,-1 1 119 0 0</inkml:trace>
  <inkml:trace contextRef="#ctx0" brushRef="#br0" timeOffset="1">27 97 5185 0 0,'3'21'6108'0'0,"1"16"656"0"0,2 2-3861 0 0,-3-25-3506 0 0,0-1-1 0 0,0 1 0 0 0,1 0 1 0 0,1-1-1 0 0,12 25 0 0 0,-17-38 421 0 0,0 1 0 0 0,0-1-1 0 0,0 0 1 0 0,0 0 0 0 0,0 1-1 0 0,0-1 1 0 0,0 0-1 0 0,1 0 1 0 0,-1 1 0 0 0,0-1-1 0 0,0 0 1 0 0,0 1 0 0 0,0-1-1 0 0,0 0 1 0 0,1 0-1 0 0,-1 0 1 0 0,1 1-550 0 0,-1-1 549 0 0,0 1 1 0 0,0-1 0 0 0,1 0-1 0 0,-1 0 1 0 0,0 0-1 0 0,0 0 1 0 0,1 0 0 0 0,-1 0-1 0 0,0 0 1 0 0,0 0 0 0 0,1 1-1 0 0,-1-1 1 0 0,0 0-1 0 0,1 0 1 0 0,-1 0 0 0 0,0 0-1 0 0,0 0 1 0 0,1-1 0 0 0,-1 1-1 0 0,0 0 1 0 0,1 0-1 0 0,-1 0 1 0 0,0 0 0 0 0,0 0-1 0 0,1 0 1 0 0,-1 0 0 0 0,6-13-5878 0 0,-5 9 6294 0 0,1-1-2030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8682 0 0,'-4'7'1242'0'0,"1"1"0"0"0,0-1 0 0 0,0 1 0 0 0,1 0-1 0 0,-3 15 1 0 0,3-14-921 0 0,1 1-1 0 0,1 0 0 0 0,0 0 0 0 0,0-1 0 0 0,2 11 1 0 0,-1-14-398 0 0,0 1 1 0 0,1-1-1 0 0,-1 0 1 0 0,1 1-1 0 0,0-1 1 0 0,1 0-1 0 0,0 0 1 0 0,0 0-1 0 0,0-1 0 0 0,0 1 1 0 0,1-1-1 0 0,0 0 1 0 0,0 1-1 0 0,1-2 1 0 0,-1 1-1 0 0,1-1 1 0 0,0 1-1 0 0,7 3 1 0 0,-11-7 69 0 0,1 0 0 0 0,0 0 1 0 0,0 0-1 0 0,-1 0 0 0 0,1 0 1 0 0,0-1-1 0 0,0 1 0 0 0,0-1 0 0 0,0 1 1 0 0,-1-1-1 0 0,1 0 0 0 0,0 0 1 0 0,0 0-1 0 0,0 0 0 0 0,0 0 1 0 0,0 0-1 0 0,0 0 0 0 0,0-1 0 0 0,0 1 1 0 0,0-1-1 0 0,-1 1 0 0 0,3-2 1 0 0,-1 0 45 0 0,0 0 0 0 0,0 0 1 0 0,0 0-1 0 0,0-1 0 0 0,-1 1 1 0 0,1-1-1 0 0,-1 1 0 0 0,0-1 1 0 0,1 0-1 0 0,-1 0 0 0 0,2-4 1 0 0,0-3 45 0 0,1 0 1 0 0,-1 0-1 0 0,0 0 1 0 0,-1 0-1 0 0,-1-1 1 0 0,1 1-1 0 0,0-12 0 0 0,-3 19-238 0 0,1 1 0 0 0,-1-1 0 0 0,0 1 0 0 0,0 0-1 0 0,0-1 1 0 0,0 1 0 0 0,-1 0 0 0 0,1-1-1 0 0,-1 1 1 0 0,1-1 0 0 0,-1 1 0 0 0,0 0-1 0 0,0 0 1 0 0,0 0 0 0 0,0-1 0 0 0,0 1 0 0 0,0 0-1 0 0,0 0 1 0 0,-1 0 0 0 0,1 1 0 0 0,-1-1-1 0 0,-3-3 1 0 0,1 3-516 0 0,0 0 1 0 0,1 1-1 0 0,-1 0 0 0 0,0-1 0 0 0,0 1 0 0 0,0 0 1 0 0,0 1-1 0 0,0-1 0 0 0,0 1 0 0 0,0 0 0 0 0,0 0 1 0 0,-8 1-1 0 0,-7 1-2883 0 0</inkml:trace>
  <inkml:trace contextRef="#ctx0" brushRef="#br0" timeOffset="1">5 154 6961 0 0,'1'5'3617'0'0,"1"-2"-2080"0"0,1-5-121 0 0,1 0-256 0 0,2-2-336 0 0,1 0-304 0 0,3-2-272 0 0,2-1-160 0 0,3 0-136 0 0,2 1-48 0 0,2 3-104 0 0,1 2-344 0 0,-1 3-752 0 0,1 1-1217 0 0,-15-12-943 0 0,13 14-2105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5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6489 0 0,'2'11'11241'0'0,"-1"23"-7254"0"0,2 17-4043 0 0,-2-34 46 0 0,-1-12-168 0 0,0 1 0 0 0,0-1-1 0 0,1 0 1 0 0,0 0 0 0 0,0 0 0 0 0,0 0 0 0 0,0 0 0 0 0,4 8 0 0 0,-5-13-94 0 0,1 0-1 0 0,-1 0 0 0 0,1-1 1 0 0,-1 1-1 0 0,0 0 0 0 0,1 0 1 0 0,-1 0-1 0 0,1 0 0 0 0,-1 0 1 0 0,0-1-1 0 0,1 1 1 0 0,-1 0-1 0 0,1 0 0 0 0,-1-1 1 0 0,0 1-1 0 0,0 0 0 0 0,1-1 1 0 0,-1 1-1 0 0,0 0 0 0 0,1-1 1 0 0,-1 1-1 0 0,0 0 0 0 0,0-1 1 0 0,0 1-1 0 0,1-1 0 0 0,-1 1 1 0 0,0 0-1 0 0,0-1 1 0 0,0 1-1 0 0,0-1 0 0 0,0 1 1 0 0,0-1-1 0 0,0 1 0 0 0,0-1 1 0 0,9-23-1716 0 0,-8 21 1461 0 0,17-56-350 0 0,2-3 5007 0 0,-20 61-4008 0 0,0 0 0 0 0,0 1 1 0 0,0-1-1 0 0,1 0 1 0 0,-1 1-1 0 0,0-1 0 0 0,1 0 1 0 0,-1 1-1 0 0,1-1 0 0 0,-1 1 1 0 0,0-1-1 0 0,1 1 1 0 0,-1-1-1 0 0,1 1 0 0 0,-1-1 1 0 0,1 1-1 0 0,0-1 0 0 0,-1 1 1 0 0,1 0-1 0 0,-1-1 1 0 0,1 1-1 0 0,0 0 0 0 0,-1 0 1 0 0,1-1-1 0 0,0 1 0 0 0,-1 0 1 0 0,1 0-1 0 0,0 0 1 0 0,0 0-1 0 0,0 0 0 0 0,1 0 38 0 0,0 1-1 0 0,0-1 1 0 0,0 1-1 0 0,-1-1 0 0 0,1 1 1 0 0,0 0-1 0 0,0 0 1 0 0,-1 0-1 0 0,1 0 0 0 0,-1 0 1 0 0,3 2-1 0 0,0 1 213 0 0,1 0-1 0 0,-1 1 0 0 0,1 0 1 0 0,-1 0-1 0 0,0 0 0 0 0,3 7 1 0 0,6 28 567 0 0,-12-32-774 0 0,1 0-1 0 0,1-1 0 0 0,-1 1 1 0 0,5 7-1 0 0,-4-18-290 0 0,-1 0-1 0 0,0 0 1 0 0,1-1-1 0 0,-1 1 1 0 0,-1-1 0 0 0,1 1-1 0 0,1-6 1 0 0,6-9-316 0 0,-7 15 409 0 0,0 0 1 0 0,0 0-1 0 0,1 0 1 0 0,-1 0-1 0 0,1 0 1 0 0,-1 0-1 0 0,1 1 1 0 0,5-4-1 0 0,-8 5 30 0 0,1 1 0 0 0,0 0 0 0 0,0-1-1 0 0,-1 1 1 0 0,1 0 0 0 0,0 0 0 0 0,0-1 0 0 0,-1 1 0 0 0,1 0 0 0 0,0 0-1 0 0,0 0 1 0 0,0 0 0 0 0,0 0 0 0 0,-1 0 0 0 0,1 0 0 0 0,0 0-1 0 0,0 1 1 0 0,0-1 0 0 0,-1 0 0 0 0,1 0 0 0 0,0 1 0 0 0,0-1-1 0 0,-1 1 1 0 0,1-1 0 0 0,0 0 0 0 0,-1 1 0 0 0,1-1 0 0 0,0 1-1 0 0,-1-1 1 0 0,1 1 0 0 0,-1 0 0 0 0,1-1 0 0 0,-1 1 0 0 0,1 0-1 0 0,-1-1 1 0 0,1 1 0 0 0,-1 0 0 0 0,0 0 0 0 0,1-1 0 0 0,-1 1-1 0 0,0 0 1 0 0,0 0 0 0 0,0-1 0 0 0,1 2 0 0 0,5 10-4120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5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32 4201 0 0,'0'-2'425'0'0,"0"1"0"0"0,-1-1 0 0 0,1 1 0 0 0,-1-1 0 0 0,1 1 0 0 0,-1 0 0 0 0,1-1 0 0 0,-1 1 0 0 0,0 0 0 0 0,0-1-1 0 0,0 1 1 0 0,0 0 0 0 0,0 0 0 0 0,0 0 0 0 0,0-1 0 0 0,0 1 0 0 0,0 0 0 0 0,0 0 0 0 0,-1 1 0 0 0,1-1 0 0 0,0 0 0 0 0,-1 0 0 0 0,1 1 0 0 0,0-1 0 0 0,-1 1 0 0 0,1-1 0 0 0,-1 1 0 0 0,1-1 0 0 0,-1 1 0 0 0,1 0 0 0 0,-1 0 0 0 0,1 0 0 0 0,-1 0 0 0 0,1 0 0 0 0,-1 0-1 0 0,1 0 1 0 0,-1 0 0 0 0,1 1 0 0 0,-3 0 0 0 0,2 0-163 0 0,0-1 0 0 0,0 1 0 0 0,1 0 0 0 0,-1 0 0 0 0,0 0 0 0 0,0 1 0 0 0,1-1-1 0 0,-1 0 1 0 0,1 1 0 0 0,-1-1 0 0 0,1 0 0 0 0,0 1 0 0 0,-2 2 0 0 0,2-3-257 0 0,0 1 0 0 0,0 0 1 0 0,0 0-1 0 0,1 0 0 0 0,-1 0 1 0 0,0 0-1 0 0,1 0 0 0 0,0 0 0 0 0,-1 0 1 0 0,1 0-1 0 0,0 0 0 0 0,0 0 1 0 0,0 0-1 0 0,1 4 0 0 0,-1-3-25 0 0,1 1 0 0 0,0-1 0 0 0,0 0 0 0 0,0 1 0 0 0,0-1-1 0 0,1 0 1 0 0,-1 0 0 0 0,1 0 0 0 0,0 0 0 0 0,0 0 0 0 0,0 0 0 0 0,0-1-1 0 0,0 1 1 0 0,1 0 0 0 0,3 2 0 0 0,-4-4-3 0 0,-1 0 0 0 0,0 0 1 0 0,1 0-1 0 0,0-1 0 0 0,-1 1 0 0 0,1 0 1 0 0,-1-1-1 0 0,1 1 0 0 0,0-1 0 0 0,-1 0 1 0 0,1 0-1 0 0,0 1 0 0 0,-1-1 0 0 0,1 0 1 0 0,0 0-1 0 0,0 0 0 0 0,-1-1 0 0 0,1 1 0 0 0,0 0 1 0 0,-1-1-1 0 0,1 1 0 0 0,0-1 0 0 0,-1 0 1 0 0,1 1-1 0 0,-1-1 0 0 0,1 0 0 0 0,-1 0 1 0 0,1 0-1 0 0,-1 0 0 0 0,0 0 0 0 0,0 0 1 0 0,2-2-1 0 0,19-22-181 0 0,-19 20 165 0 0,0 0-1 0 0,1 1 0 0 0,-1 0 0 0 0,1 0 1 0 0,0 0-1 0 0,0 0 0 0 0,1 1 1 0 0,-1-1-1 0 0,1 1 0 0 0,0 0 0 0 0,6-3 1 0 0,-10 6 45 0 0,-1 0 0 0 0,1-1-1 0 0,0 1 1 0 0,-1 0 0 0 0,1 0 0 0 0,0 0 0 0 0,0 0 0 0 0,-1 0 0 0 0,1 0 0 0 0,0 0 0 0 0,-1 0 0 0 0,1 0 0 0 0,0 0 0 0 0,-1 1 0 0 0,1-1 0 0 0,0 0 0 0 0,-1 0 0 0 0,1 1 0 0 0,-1-1 0 0 0,1 0-1 0 0,0 1 1 0 0,-1-1 0 0 0,1 0 0 0 0,-1 1 0 0 0,1-1 0 0 0,-1 1 0 0 0,1-1 0 0 0,-1 1 0 0 0,1-1 0 0 0,-1 2 0 0 0,1 0 34 0 0,0 0 1 0 0,0 0 0 0 0,-1 0-1 0 0,1 0 1 0 0,-1 0-1 0 0,1 0 1 0 0,-1 0 0 0 0,0 0-1 0 0,0 5 1 0 0,-7 43 553 0 0,4-39-606 0 0,-18 51-118 0 0,20-59 80 0 0,0 0 0 0 0,-1 0 0 0 0,0 0 0 0 0,1 0 0 0 0,-1 0 0 0 0,0 0 0 0 0,-1-1 0 0 0,1 1 0 0 0,0-1 0 0 0,-1 0 0 0 0,1 1 0 0 0,-1-1 0 0 0,0 0 0 0 0,1-1 0 0 0,-1 1 0 0 0,-5 2 0 0 0,7-4 28 0 0,0 0 0 0 0,1 1 1 0 0,-1-1-1 0 0,0 0 0 0 0,0 0 0 0 0,0 0 1 0 0,0 0-1 0 0,0 0 0 0 0,0 0 0 0 0,0 0 1 0 0,0 0-1 0 0,0-1 0 0 0,0 1 1 0 0,0 0-1 0 0,1 0 0 0 0,-1-1 0 0 0,0 1 1 0 0,0-1-1 0 0,0 1 0 0 0,0-1 1 0 0,1 1-1 0 0,-1-1 0 0 0,0 1 0 0 0,1-1 1 0 0,-1 0-1 0 0,0 1 0 0 0,1-1 1 0 0,-1 0-1 0 0,1 0 0 0 0,-1 1 0 0 0,1-1 1 0 0,-1 0-1 0 0,1 0 0 0 0,-1 0 1 0 0,1 0-1 0 0,0 1 0 0 0,0-1 0 0 0,-1 0 1 0 0,1 0-1 0 0,0 0 0 0 0,0 0 0 0 0,0 0 1 0 0,0 0-1 0 0,0-1 0 0 0,0-1 12 0 0,0 1 0 0 0,-1 0 0 0 0,1-1 0 0 0,1 1 0 0 0,-1 0 0 0 0,0-1 0 0 0,0 1 0 0 0,1 0 0 0 0,0-1 0 0 0,-1 1 0 0 0,1 0 0 0 0,0 0 0 0 0,0 0 0 0 0,0 0 0 0 0,0 0 0 0 0,0 0-1 0 0,1 0 1 0 0,1-2 0 0 0,2 1 11 0 0,0 0 0 0 0,0 0 0 0 0,0 0 0 0 0,1 1-1 0 0,-1 0 1 0 0,1 0 0 0 0,0 0 0 0 0,-1 1 0 0 0,1 0-1 0 0,0 0 1 0 0,0 0 0 0 0,0 1 0 0 0,0 0-1 0 0,0 0 1 0 0,9 2 0 0 0,-4-1-54 0 0,0 1 0 0 0,1 1 0 0 0,-1-1 0 0 0,0 2 0 0 0,0 0 1 0 0,-1 0-1 0 0,12 7 0 0 0,-17-8-790 0 0,18 10-2268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6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8314 0 0,'7'-1'4601'0'0,"2"-1"-1225"0"0,1-1-687 0 0,0 2-536 0 0,-2 0-673 0 0,-1 2-568 0 0,-1 1-336 0 0,-1 1-208 0 0,-2-1-160 0 0,0 0-96 0 0,0-1-152 0 0,-2 1-408 0 0,1-1-736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8:26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43 4073 0 0,'-11'1'-84'0'0,"5"-1"446"0"0,1 0-1 0 0,0 1 0 0 0,0 0 0 0 0,0 0 1 0 0,0 0-1 0 0,0 0 0 0 0,-6 3 0 0 0,9-3-266 0 0,1 0 0 0 0,-1 0 0 0 0,1 0 0 0 0,0 1 0 0 0,0-1 0 0 0,0 0 0 0 0,0 0 0 0 0,0 1 0 0 0,0-1 0 0 0,0 0 0 0 0,0 1 0 0 0,0-1 0 0 0,0 1 0 0 0,1-1 0 0 0,-1 1 0 0 0,1 0 0 0 0,-1-1 0 0 0,1 1-1 0 0,0 0 1 0 0,0-1 0 0 0,-1 1 0 0 0,1 0 0 0 0,0-1 0 0 0,0 1 0 0 0,1 0 0 0 0,-1-1 0 0 0,1 4 0 0 0,0 4-98 0 0,0 1 1 0 0,1 0-1 0 0,1-1 0 0 0,-1 0 0 0 0,2 1 1 0 0,3 8-1 0 0,-6-17 2 0 0,-1 1 1 0 0,1 0-1 0 0,0-1 1 0 0,0 1 0 0 0,0-1-1 0 0,0 0 1 0 0,0 1-1 0 0,0-1 1 0 0,1 0-1 0 0,-1 1 1 0 0,0-1-1 0 0,1 0 1 0 0,-1 0-1 0 0,0 0 1 0 0,1 0-1 0 0,-1 0 1 0 0,1-1 0 0 0,0 1-1 0 0,-1 0 1 0 0,1-1-1 0 0,0 1 1 0 0,-1-1-1 0 0,1 1 1 0 0,0-1-1 0 0,0 0 1 0 0,-1 0-1 0 0,1 0 1 0 0,0 0-1 0 0,0 0 1 0 0,-1 0-1 0 0,1-1 1 0 0,0 1 0 0 0,-1 0-1 0 0,1-1 1 0 0,0 1-1 0 0,-1-1 1 0 0,1 0-1 0 0,0 0 1 0 0,-1 1-1 0 0,1-1 1 0 0,1-1-1 0 0,5-4 22 0 0,0 0 0 0 0,0 0 0 0 0,-1 0 0 0 0,0-1 0 0 0,0 0 1 0 0,8-10-1 0 0,-11 12 33 0 0,-1 0-1 0 0,1 0 1 0 0,-1 0 0 0 0,0 0 0 0 0,0-1 0 0 0,-1 1 0 0 0,1-1 0 0 0,-1 0 0 0 0,-1 0 0 0 0,1 0 0 0 0,0-8 0 0 0,-2 13-149 0 0,0-1 0 0 0,0 0 0 0 0,0 0 0 0 0,-1 0 0 0 0,1 0 0 0 0,-1 0 0 0 0,1 0 0 0 0,-1 1 0 0 0,0-1 0 0 0,1 0 0 0 0,-1 0 0 0 0,0 1 0 0 0,0-1 0 0 0,-1 0 0 0 0,1 1 0 0 0,0-1 0 0 0,0 1 0 0 0,-1 0 0 0 0,1-1 0 0 0,-1 1 0 0 0,1 0-1 0 0,-1 0 1 0 0,1 0 0 0 0,-1 0 0 0 0,0 0 0 0 0,0 0 0 0 0,1 1 0 0 0,-1-1 0 0 0,0 0 0 0 0,0 1 0 0 0,0 0 0 0 0,-2-1 0 0 0,-9-1-964 0 0,1 0 0 0 0,-1 1 0 0 0,-22 0 1 0 0,25 1 1776 0 0,15 2-704 0 0,-4-2-6 0 0,-1 1 0 0 0,1-1 0 0 0,0 0 0 0 0,0 1 0 0 0,0-1 0 0 0,0 0 0 0 0,0 0-1 0 0,0 0 1 0 0,0 0 0 0 0,0 0 0 0 0,0 0 0 0 0,0 0 0 0 0,0 0 0 0 0,0 0 0 0 0,0 0 0 0 0,-1 0 0 0 0,1-1 0 0 0,0 1 0 0 0,0 0 0 0 0,0-1 0 0 0,0 1 0 0 0,1-2 0 0 0,1 1 16 0 0,0-1 0 0 0,0 1 0 0 0,1 0 1 0 0,-1-1-1 0 0,0 1 0 0 0,0 1 0 0 0,1-1 0 0 0,-1 0 0 0 0,0 1 0 0 0,1 0 0 0 0,-1 0 0 0 0,1 0 0 0 0,-1 0 0 0 0,5 1 1 0 0,46 15 327 0 0,-4 0-1069 0 0,-44-16 181 0 0,-1 0-1483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8:26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72 3993 0 0,'-1'-1'57'0'0,"0"1"0"0"0,0 0-1 0 0,0-1 1 0 0,0 1 0 0 0,0 0 0 0 0,0-1 0 0 0,0 1-1 0 0,0-1 1 0 0,0 0 0 0 0,0 1 0 0 0,0-1 0 0 0,0 0 0 0 0,1 0-1 0 0,-1 1 1 0 0,0-1 0 0 0,0 0 0 0 0,1 0 0 0 0,-1 0 0 0 0,1 0-1 0 0,-1 0 1 0 0,0 0 0 0 0,1 0 0 0 0,0 0 0 0 0,-1 0 0 0 0,1 0-1 0 0,0 0 1 0 0,0 0 0 0 0,-1 0 0 0 0,1 0 0 0 0,0 0 0 0 0,0-1-1 0 0,0 1 1 0 0,0 0 0 0 0,0 0 0 0 0,1 0 0 0 0,-1 0 0 0 0,0 0-1 0 0,0 0 1 0 0,1-2 0 0 0,1 1-56 0 0,-1 1 0 0 0,1-1-1 0 0,-1 1 1 0 0,1-1 0 0 0,-1 1 0 0 0,1-1-1 0 0,0 1 1 0 0,0 0 0 0 0,-1 0 0 0 0,1 0-1 0 0,0 0 1 0 0,0 0 0 0 0,0 0 0 0 0,0 1 0 0 0,1-1-1 0 0,-1 1 1 0 0,0-1 0 0 0,0 1 0 0 0,4 0-1 0 0,31 2-77 0 0,-31-1-92 0 0,-1 0 0 0 0,1-1 0 0 0,0 1 0 0 0,-1-1 0 0 0,1 0 0 0 0,0-1 0 0 0,-1 1 1 0 0,1-1-1 0 0,0 0 0 0 0,-1-1 0 0 0,1 1 0 0 0,-1-1 0 0 0,0 0 0 0 0,6-3 0 0 0,-4 0-2229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8:26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25 3225 0 0,'-2'-7'228'0'0,"-6"-11"1791"0"0,7 18-1972 0 0,0 1 0 0 0,1-1 0 0 0,-1 0 1 0 0,0 0-1 0 0,1 0 0 0 0,-1 1 0 0 0,0-1 1 0 0,0 0-1 0 0,1 1 0 0 0,-1-1 1 0 0,0 0-1 0 0,1 1 0 0 0,-1-1 0 0 0,1 1 1 0 0,-1-1-1 0 0,1 1 0 0 0,-1-1 1 0 0,1 1-1 0 0,-1 0 0 0 0,1-1 0 0 0,-1 1 1 0 0,1 0-1 0 0,0-1 0 0 0,-1 1 1 0 0,1 0-1 0 0,-1 1 0 0 0,-2 4-27 0 0,-1 1-1 0 0,1 1 1 0 0,0-1-1 0 0,0 0 1 0 0,1 1 0 0 0,0-1-1 0 0,0 1 1 0 0,1-1-1 0 0,-1 16 1 0 0,1 8-44 0 0,5 36 0 0 0,-2-28-331 0 0,2 8-2319 0 0,-2-36 143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8:27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54 4721 0 0,'-1'0'100'0'0,"1"0"-1"0"0,-1 0 1 0 0,0-1 0 0 0,1 1-1 0 0,-1 0 1 0 0,1 0-1 0 0,-1-1 1 0 0,1 1 0 0 0,-1-1-1 0 0,1 1 1 0 0,-1 0 0 0 0,1-1-1 0 0,-1 1 1 0 0,1-1 0 0 0,0 1-1 0 0,-1-1 1 0 0,1 1-1 0 0,0-1 1 0 0,-1 1 0 0 0,1-1-1 0 0,0 1 1 0 0,-1-1 0 0 0,1 0-1 0 0,0 1 1 0 0,0-1 0 0 0,0 1-1 0 0,0-1 1 0 0,0 0-1 0 0,0 1 1 0 0,0-1 0 0 0,0 1-1 0 0,0-1 1 0 0,0 0 0 0 0,1-1-42 0 0,-1 1 0 0 0,1-1 0 0 0,0 1 1 0 0,0 0-1 0 0,0-1 0 0 0,0 1 1 0 0,0 0-1 0 0,1 0 0 0 0,-1 0 1 0 0,0 0-1 0 0,0 0 0 0 0,3-1 0 0 0,1-1-94 0 0,0 0 0 0 0,1 0 0 0 0,-1 0 0 0 0,1 1 0 0 0,0 0 0 0 0,10-2 0 0 0,-11 4 28 0 0,1-1 1 0 0,-1 2-1 0 0,1-1 0 0 0,-1 0 1 0 0,1 1-1 0 0,-1 0 0 0 0,0 1 1 0 0,1-1-1 0 0,-1 1 0 0 0,10 4 1 0 0,-13-5 72 0 0,0 1 1 0 0,0-1 0 0 0,0 0 0 0 0,0 1 0 0 0,0 0 0 0 0,0-1 0 0 0,-1 1 0 0 0,1 0-1 0 0,0 0 1 0 0,-1 0 0 0 0,1 0 0 0 0,-1 0 0 0 0,0 0 0 0 0,0 0 0 0 0,0 0-1 0 0,0 1 1 0 0,0-1 0 0 0,0 0 0 0 0,-1 1 0 0 0,1-1 0 0 0,-1 1 0 0 0,1-1 0 0 0,-1 1-1 0 0,0-1 1 0 0,0 5 0 0 0,-4 17 97 0 0,-1 21-72 0 0,11-19-3736 0 0,-6-26 3567 0 0,0 0 0 0 0,0 0 0 0 0,1 0 0 0 0,-1 0 0 0 0,0 0 0 0 0,0 1-1 0 0,0-1 1 0 0,0 0 0 0 0,1 0 0 0 0,-1 0 0 0 0,0 0 0 0 0,0 0 0 0 0,0 0 0 0 0,1 0 0 0 0,-1 0 0 0 0,0 0 0 0 0,0 1 0 0 0,0-1 0 0 0,1 0 0 0 0,-1 0 0 0 0,0 0 0 0 0,0 0 0 0 0,0 0 0 0 0,1 0 0 0 0,-1 0 0 0 0,0-1-1 0 0,0 1 1 0 0,0 0 0 0 0,1 0 0 0 0,-1 0 0 0 0,0 0 0 0 0,0 0 0 0 0,0 0 0 0 0,1 0 0 0 0,-1 0 0 0 0,0 0 0 0 0,0-1 0 0 0,0 1 0 0 0,0 0 0 0 0,1 0 0 0 0,-1 0 0 0 0,3-4-2175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8:27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20 6593 0 0,'9'-20'3693'0'0,"-12"32"-2326"0"0,-28 73 442 0 0,16-48-3291 0 0,2 1-3962 0 0,14-43 5365 0 0,1-1 0 0 0,0 1 0 0 0,1 0 1 0 0,-1 0-1 0 0,1 0 0 0 0,0 0 0 0 0,0 1 0 0 0,7-8 0 0 0,-8 10 67 0 0,1-1-1 0 0,-1 1 0 0 0,1 1 1 0 0,0-1-1 0 0,0 0 0 0 0,0 1 1 0 0,0-1-1 0 0,0 1 0 0 0,0 0 1 0 0,0 0-1 0 0,0 0 0 0 0,0 0 1 0 0,1 1-1 0 0,-1-1 0 0 0,0 1 1 0 0,0 0-1 0 0,5 0 1 0 0,-1 1-52 0 0,0-1 1 0 0,0 2-1 0 0,0-1 1 0 0,-1 1 0 0 0,1 0-1 0 0,9 4 1 0 0,-15-6 34 0 0,1 1-1 0 0,-1-1 1 0 0,0 0 0 0 0,0 1-1 0 0,0-1 1 0 0,0 1 0 0 0,0 0 0 0 0,0-1-1 0 0,0 1 1 0 0,0 0 0 0 0,0-1-1 0 0,0 1 1 0 0,0 0 0 0 0,-1 0-1 0 0,1 0 1 0 0,0 0 0 0 0,0 0-1 0 0,-1 0 1 0 0,1 0 0 0 0,-1 0-1 0 0,1 0 1 0 0,-1 0 0 0 0,1 0-1 0 0,-1 0 1 0 0,0 0 0 0 0,1 1-1 0 0,-1-1 1 0 0,0 0 0 0 0,0 0-1 0 0,0 0 1 0 0,0 1 0 0 0,0-1-1 0 0,0 0 1 0 0,0 0 0 0 0,0 0-1 0 0,-1 0 1 0 0,1 1 0 0 0,0-1-1 0 0,-1 0 1 0 0,1 0 0 0 0,-1 0-1 0 0,1 0 1 0 0,-1 0 0 0 0,-1 2-1 0 0,-3 5-2469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8:28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7762 0 0,'1'0'12'0'0,"-1"0"1"0"0,0 1 0 0 0,0-1 0 0 0,0 0-1 0 0,0 1 1 0 0,0-1 0 0 0,1 1 0 0 0,-1-1 0 0 0,0 0-1 0 0,0 1 1 0 0,0-1 0 0 0,1 0 0 0 0,-1 0-1 0 0,0 1 1 0 0,1-1 0 0 0,-1 0 0 0 0,0 0-1 0 0,0 1 1 0 0,1-1 0 0 0,-1 0 0 0 0,1 0-1 0 0,-1 0 1 0 0,0 0 0 0 0,1 1 0 0 0,-1-1-1 0 0,0 0 1 0 0,1 0 0 0 0,-1 0 0 0 0,1 0 0 0 0,-1 0-1 0 0,0 0 1 0 0,1 0 0 0 0,-1 0 0 0 0,0 0-1 0 0,1 0 1 0 0,-1 0 0 0 0,1 0 0 0 0,-1 0-1 0 0,0-1 1 0 0,1 1 0 0 0,18-1-30 0 0,-10-1 229 0 0,0-1 0 0 0,0 0-1 0 0,0-1 1 0 0,14-7-1 0 0,-18 7-158 0 0,0 1 0 0 0,0 1-1 0 0,0-1 1 0 0,1 1 0 0 0,-1 0-1 0 0,1 0 1 0 0,0 0 0 0 0,-1 1 0 0 0,1 0-1 0 0,0 0 1 0 0,0 0 0 0 0,0 1-1 0 0,0 0 1 0 0,10 1 0 0 0,-13 0 103 0 0,-1 0 1 0 0,0 0-1 0 0,0 0 0 0 0,0 1 1 0 0,-1-1-1 0 0,1 0 0 0 0,0 1 1 0 0,0 0-1 0 0,-1-1 0 0 0,1 1 1 0 0,-1 0-1 0 0,0 0 0 0 0,1 0 1 0 0,-1 0-1 0 0,0 0 1 0 0,0 0-1 0 0,0 0 0 0 0,0 1 1 0 0,-1-1-1 0 0,1 0 0 0 0,0 4 1 0 0,1 4 175 0 0,0 0 0 0 0,-1 0 0 0 0,1 16 0 0 0,-4-7-146 0 0,1 0-980 0 0,2-7-3070 0 0,-1-14 3414 0 0,-1 1 0 0 0,1-1 0 0 0,-1 1 0 0 0,0-1 0 0 0,1 1 0 0 0,-1-1 0 0 0,0 1 1 0 0,0 0-1 0 0,0-1 0 0 0,0 1 0 0 0,0 0 0 0 0,0 0 0 0 0,-1 0 0 0 0,1 0 0 0 0,-3-2 0 0 0,2 2 483 0 0,0 0 1 0 0,0 0-1 0 0,0 0 0 0 0,-1 0 0 0 0,1 0 1 0 0,0 0-1 0 0,-1 1 0 0 0,1-1 0 0 0,-1 1 1 0 0,1 0-1 0 0,-1 0 0 0 0,1 0 0 0 0,-1 0 1 0 0,1 0-1 0 0,-1 0 0 0 0,1 1 0 0 0,0-1 0 0 0,-1 1 1 0 0,1 0-1 0 0,0-1 0 0 0,-1 1 0 0 0,1 0 1 0 0,0 0-1 0 0,0 1 0 0 0,0-1 0 0 0,-3 2 1 0 0,3-1 311 0 0,0 1 1 0 0,-1-1-1 0 0,1 0 1 0 0,0 1-1 0 0,0 0 1 0 0,1-1-1 0 0,-1 1 1 0 0,1 0-1 0 0,-1 0 1 0 0,1 0-1 0 0,-2 5 1 0 0,3-8-277 0 0,0 1 0 0 0,0 0 0 0 0,0 0 1 0 0,0 0-1 0 0,0 0 0 0 0,0 0 0 0 0,0 0 0 0 0,1 0 1 0 0,-1 0-1 0 0,0 0 0 0 0,0-1 0 0 0,1 1 0 0 0,-1 0 0 0 0,0 0 1 0 0,1 0-1 0 0,-1 0 0 0 0,1-1 0 0 0,-1 1 0 0 0,1 0 1 0 0,0 0-1 0 0,-1-1 0 0 0,1 1 0 0 0,-1-1 0 0 0,1 1 1 0 0,0 0-1 0 0,0-1 0 0 0,-1 1 0 0 0,1-1 0 0 0,0 0 1 0 0,0 1-1 0 0,0-1 0 0 0,0 0 0 0 0,0 1 0 0 0,-1-1 1 0 0,1 0-1 0 0,0 0 0 0 0,0 0 0 0 0,0 0 0 0 0,0 1 0 0 0,0-1 1 0 0,0-1-1 0 0,1 1 0 0 0,69 9-1335 0 0,-24 3-3086 0 0,-33-8 2745 0 0,1 0-1129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8:28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5849 0 0,'2'-3'1377'0'0,"2"1"-177"0"0,-1 0-72 0 0,-1-2-88 0 0,0 2-160 0 0,-2 0-223 0 0,-1 1-153 0 0,1 0-208 0 0,-2 1-264 0 0,1 0-520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8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9506 0 0,'2'8'1015'0'0,"0"-1"-1"0"0,-1 1 1 0 0,1 0-1 0 0,-2 0 1 0 0,1 13-1 0 0,-1-13-1158 0 0,-1 0 0 0 0,0 0 0 0 0,0 0 0 0 0,0 0 0 0 0,-1 0 0 0 0,0 0 0 0 0,-1-1 0 0 0,0 1-1 0 0,-5 10 1 0 0,7-18 47 0 0,1 1 0 0 0,0-1 0 0 0,-1 0 0 0 0,1 1 0 0 0,0-1 0 0 0,-1 0 0 0 0,1 1 0 0 0,0-1 0 0 0,-1 0 0 0 0,1 1 0 0 0,-1-1 0 0 0,1 0 0 0 0,-1 0 0 0 0,1 0 0 0 0,0 1 0 0 0,-1-1 0 0 0,1 0 0 0 0,-1 0 0 0 0,1 0 0 0 0,-1 0 0 0 0,1 0 0 0 0,-1 0 0 0 0,1 0 0 0 0,-1 0 0 0 0,1 0 0 0 0,-1 0-1 0 0,1 0 1 0 0,-1 0 0 0 0,1 0 0 0 0,-1 0 0 0 0,1-1 0 0 0,-1 1 0 0 0,1 0 0 0 0,-1 0 0 0 0,1 0 0 0 0,0-1 0 0 0,-1 1 0 0 0,1 0 0 0 0,-1-1 0 0 0,1 1 0 0 0,0 0 0 0 0,-1-1 0 0 0,1 1 0 0 0,0 0 0 0 0,0-1 0 0 0,-1 1 0 0 0,1-1 0 0 0,0 1 0 0 0,0-1 0 0 0,-1 1 0 0 0,1-1 0 0 0,0 1 0 0 0,0 0 0 0 0,0-1 0 0 0,0 1 0 0 0,0-1 0 0 0,0 1-1 0 0,0-2 1 0 0,-1 1 133 0 0,1 1 0 0 0,0-1 0 0 0,-1 0 0 0 0,1 0 0 0 0,0 0 0 0 0,0 0-1 0 0,0 0 1 0 0,-1 0 0 0 0,1 0 0 0 0,0 0 0 0 0,0 0 0 0 0,0 1 0 0 0,1-1 0 0 0,-1 0-1 0 0,0 0 1 0 0,0 0 0 0 0,0 0 0 0 0,1 0 0 0 0,-1 0 0 0 0,1 0 0 0 0,-1 1-1 0 0,0-1 1 0 0,1 0 0 0 0,-1 0 0 0 0,1 0 0 0 0,0 1 0 0 0,-1-1 0 0 0,1 0-1 0 0,0 1 1 0 0,-1-1 0 0 0,1 1 0 0 0,0-1 0 0 0,0 1 0 0 0,-1-1 0 0 0,1 1 0 0 0,0-1-1 0 0,0 1 1 0 0,1-1 0 0 0,90-22 2901 0 0,-91 23-3158 0 0,1-1 0 0 0,-1 1 0 0 0,1 0 1 0 0,-1 0-1 0 0,1 1 0 0 0,-1-1 0 0 0,0 0 1 0 0,1 0-1 0 0,-1 1 0 0 0,1-1 0 0 0,-1 1 1 0 0,0-1-1 0 0,1 1 0 0 0,-1-1 0 0 0,0 1 0 0 0,1 0 1 0 0,-1 0-1 0 0,0 0 0 0 0,0-1 0 0 0,0 1 1 0 0,0 0-1 0 0,0 1 0 0 0,0-1 0 0 0,0 0 1 0 0,1 2-1 0 0,6 8-4153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9:39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24 3537 0 0,'0'0'141'0'0,"-1"0"0"0"0,1 0 1 0 0,0 0-1 0 0,-1 0 0 0 0,1 0 0 0 0,0 0 1 0 0,-1-1-1 0 0,1 1 0 0 0,0 0 1 0 0,0 0-1 0 0,-1 0 0 0 0,1 0 0 0 0,0-1 1 0 0,0 1-1 0 0,-1 0 0 0 0,1 0 1 0 0,0-1-1 0 0,0 1 0 0 0,0 0 0 0 0,-1 0 1 0 0,1-1-1 0 0,0 1 0 0 0,0 0 1 0 0,0-1-1 0 0,0 1 0 0 0,0 0 0 0 0,0-1 1 0 0,0 1-1 0 0,0 0 0 0 0,-1-1 0 0 0,1 1 1 0 0,0 0-1 0 0,0-1 0 0 0,1 1 1 0 0,-1 0-1 0 0,0-1 0 0 0,0 1 0 0 0,0 0 1 0 0,0-1-1 0 0,0 1 0 0 0,0-1 1 0 0,16-6 2860 0 0,25 2-976 0 0,-18 6-1310 0 0,41-1 0 0 0,-63 0-624 0 0,-1-1 0 0 0,1 1-1 0 0,0 0 1 0 0,0 0 0 0 0,0 0-1 0 0,-1 0 1 0 0,1 0-1 0 0,0 1 1 0 0,0-1 0 0 0,0 0-1 0 0,-1 0 1 0 0,1 0 0 0 0,0 1-1 0 0,0-1 1 0 0,-1 0-1 0 0,1 1 1 0 0,0-1 0 0 0,-1 1-1 0 0,1-1 1 0 0,0 1 0 0 0,-1-1-1 0 0,1 1 1 0 0,-1-1-1 0 0,1 1 1 0 0,-1 0 0 0 0,1-1-1 0 0,-1 1 1 0 0,1 0 0 0 0,-1-1-1 0 0,0 1 1 0 0,1 0 0 0 0,-1 0-1 0 0,1 2 30 0 0,-1 0 0 0 0,0-1-1 0 0,0 1 1 0 0,0-1 0 0 0,0 1-1 0 0,0 0 1 0 0,-1-1 0 0 0,1 1 0 0 0,-1 0-1 0 0,0 2 1 0 0,-3 6-17 0 0,0-1 0 0 0,0 0-1 0 0,-1 0 1 0 0,-7 10 0 0 0,10-16-101 0 0,-1 0 1 0 0,1-1 0 0 0,-1 1-1 0 0,0-1 1 0 0,0 1-1 0 0,-1-1 1 0 0,1 0-1 0 0,-1 0 1 0 0,1-1 0 0 0,-1 1-1 0 0,0-1 1 0 0,0 0-1 0 0,0 0 1 0 0,0 0-1 0 0,-1 0 1 0 0,1-1 0 0 0,0 1-1 0 0,-6 0 1 0 0,35-21-261 0 0,-9 5 266 0 0,-13 12 8 0 0,0 1 1 0 0,0-1 0 0 0,-1 1 0 0 0,1 0-1 0 0,0 0 1 0 0,0 0 0 0 0,0 0-1 0 0,0 0 1 0 0,0 1 0 0 0,0-1 0 0 0,1 1-1 0 0,-1 0 1 0 0,0 0 0 0 0,4 1-1 0 0,16 5-2007 0 0,1 5-5675 0 0,-14-12 614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9:39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3857 0 0,'4'-6'10372'0'0,"-1"24"-7129"0"0,1 24-2315 0 0,-4-37-817 0 0,2 25 44 0 0,-2-29-160 0 0,0 0 1 0 0,0-1-1 0 0,0 1 1 0 0,0 0-1 0 0,0-1 1 0 0,0 1-1 0 0,0 0 0 0 0,1-1 1 0 0,-1 1-1 0 0,0 0 1 0 0,0-1-1 0 0,0 1 1 0 0,1-1-1 0 0,-1 1 1 0 0,0 0-1 0 0,1-1 1 0 0,-1 1-1 0 0,1-1 1 0 0,-1 1-1 0 0,0-1 0 0 0,1 1 1 0 0,-1-1-1 0 0,1 1 1 0 0,0-1-1 0 0,-1 0 1 0 0,1 1-1 0 0,-1-1 1 0 0,1 0-1 0 0,-1 1 1 0 0,1-1-1 0 0,0 0 0 0 0,0 1 1 0 0,14-17-2988 0 0,-4 1-1741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9:40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7338 0 0,'15'1'8358'0'0,"0"2"-4885"0"0,-9-2-3313 0 0,-1 0 0 0 0,0 0 0 0 0,0 0 0 0 0,1-1 1 0 0,-1 0-1 0 0,7-1 0 0 0,-12 1-134 0 0,1 0-1 0 0,0 0 1 0 0,-1-1 0 0 0,1 1 0 0 0,0 0 0 0 0,-1 0 0 0 0,1 0 0 0 0,0 0 0 0 0,-1 0 0 0 0,1 0 0 0 0,0 0-1 0 0,0 0 1 0 0,-1 1 0 0 0,1-1 0 0 0,0 0 0 0 0,-1 0 0 0 0,1 0 0 0 0,0 1 0 0 0,-1-1 0 0 0,1 0 0 0 0,-1 1-1 0 0,1-1 1 0 0,0 1 0 0 0,-1-1 0 0 0,1 1 0 0 0,-1-1 0 0 0,1 1 0 0 0,-1-1 0 0 0,1 1 0 0 0,-1-1 0 0 0,0 1-1 0 0,1 0 1 0 0,-1-1 0 0 0,0 1 0 0 0,1-1 0 0 0,-1 1 0 0 0,0 0 0 0 0,0-1 0 0 0,0 1 0 0 0,1 0-1 0 0,-1 0 1 0 0,0-1 0 0 0,0 2 0 0 0,-2 15-1183 0 0,-2-1-5463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9:40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28 3033 0 0,'8'-1'9544'0'0,"32"-6"-7260"0"0,-40 7-2259 0 0,0 0 0 0 0,1 0 0 0 0,-1 0 0 0 0,0 0 1 0 0,0 0-1 0 0,1-1 0 0 0,-1 1 0 0 0,0 0 1 0 0,1 0-1 0 0,-1 0 0 0 0,0 0 0 0 0,0-1 1 0 0,1 1-1 0 0,-1 0 0 0 0,0 0 0 0 0,0-1 1 0 0,0 1-1 0 0,1 0 0 0 0,-1 0 0 0 0,0-1 1 0 0,0 1-1 0 0,0 0 0 0 0,0 0 0 0 0,0-1 1 0 0,0 1-1 0 0,1 0 0 0 0,-1-1 0 0 0,0 1 1 0 0,0 0-1 0 0,0 0 0 0 0,0-1 0 0 0,0 1 1 0 0,0 0-1 0 0,0-1 0 0 0,0 1 0 0 0,0 0 1 0 0,0-1-1 0 0,-1 1 0 0 0,1 0 0 0 0,0-1 1 0 0,0 1-1 0 0,0 0 0 0 0,0 0 0 0 0,0-1 1 0 0,-17-6 300 0 0,15 7-318 0 0,1-1-1 0 0,-1 1 0 0 0,0 0 1 0 0,0 0-1 0 0,1 0 1 0 0,-1 0-1 0 0,0 0 0 0 0,0 0 1 0 0,1 0-1 0 0,-1 1 1 0 0,0-1-1 0 0,1 0 0 0 0,-1 1 1 0 0,0 0-1 0 0,1-1 1 0 0,-1 1-1 0 0,1 0 0 0 0,-1 0 1 0 0,1 0-1 0 0,-1 0 1 0 0,1 0-1 0 0,0 0 0 0 0,-3 2 1 0 0,3 3 41 0 0,0-1 0 0 0,0 1 0 0 0,1-1 0 0 0,0 1-1 0 0,0-1 1 0 0,0 1 0 0 0,0-1 0 0 0,1 1 0 0 0,0-1 0 0 0,0 1 0 0 0,1-1 0 0 0,-1 0 0 0 0,1 1 0 0 0,0-1 0 0 0,1 0 0 0 0,-1 0 0 0 0,1 0-1 0 0,0-1 1 0 0,0 1 0 0 0,1-1 0 0 0,5 7 0 0 0,-7-10-200 0 0,-1 0 1 0 0,0 0-1 0 0,1 0 1 0 0,-1-1-1 0 0,1 1 0 0 0,-1 0 1 0 0,1-1-1 0 0,0 1 0 0 0,-1-1 1 0 0,1 1-1 0 0,0-1 0 0 0,-1 0 1 0 0,1 0-1 0 0,0 0 0 0 0,-1 0 1 0 0,1 0-1 0 0,0 0 0 0 0,-1 0 1 0 0,1 0-1 0 0,0-1 1 0 0,-1 1-1 0 0,1-1 0 0 0,-1 1 1 0 0,1-1-1 0 0,0 0 0 0 0,-1 1 1 0 0,0-1-1 0 0,1 0 0 0 0,-1 0 1 0 0,1 0-1 0 0,-1 0 0 0 0,0 0 1 0 0,0 0-1 0 0,0-1 0 0 0,1 1 1 0 0,0-2-1 0 0,1-1-411 0 0,-1 1 1 0 0,0-1-1 0 0,1 0 0 0 0,-1 0 1 0 0,-1 0-1 0 0,1 0 0 0 0,1-5 0 0 0,1-15 681 0 0,-8-8 259 0 0,-6 14 4967 0 0,16 29-1139 0 0,2 18-3997 0 0,-3-13 42 0 0,-2-4-131 0 0,-1-7-171 0 0,-1 0-1 0 0,0 0 1 0 0,1-1-1 0 0,0 1 1 0 0,0-1-1 0 0,0 0 1 0 0,6 8 0 0 0,-7-11 29 0 0,0 0 1 0 0,0 0-1 0 0,1 0 1 0 0,-1-1 0 0 0,0 1-1 0 0,1 0 1 0 0,-1-1-1 0 0,0 1 1 0 0,1-1 0 0 0,-1 0-1 0 0,0 1 1 0 0,1-1 0 0 0,-1 0-1 0 0,1 0 1 0 0,-1 0-1 0 0,0 0 1 0 0,1 0 0 0 0,-1 0-1 0 0,1-1 1 0 0,-1 1-1 0 0,0 0 1 0 0,1-1 0 0 0,-1 1-1 0 0,0-1 1 0 0,1 1-1 0 0,-1-1 1 0 0,0 1 0 0 0,0-1-1 0 0,1 0 1 0 0,-1 0-1 0 0,0 0 1 0 0,1-1 0 0 0,24-13-1150 0 0,-8 9-6292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9:41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49 4561 0 0,'-4'-16'9239'0'0,"9"7"-4794"0"0,21 1-2764 0 0,-16 7-1371 0 0,11-4-38 0 0,-16 3-222 0 0,1 0 0 0 0,0 0 0 0 0,0 1 0 0 0,0 0 1 0 0,0 0-1 0 0,-1 0 0 0 0,1 1 0 0 0,0 0 0 0 0,0 0 0 0 0,9 2 0 0 0,-13 0-29 0 0,0 0 0 0 0,0-1 0 0 0,0 1-1 0 0,-1 0 1 0 0,1 0 0 0 0,-1 0 0 0 0,0 1 0 0 0,1-1-1 0 0,-1 0 1 0 0,0 1 0 0 0,0-1 0 0 0,0 0 0 0 0,-1 1-1 0 0,1-1 1 0 0,-1 1 0 0 0,1-1 0 0 0,-1 1 0 0 0,0-1-1 0 0,0 1 1 0 0,0 0 0 0 0,0 4 0 0 0,-7 26-2891 0 0,6-32 2307 0 0,1 1 0 0 0,-1-1 0 0 0,0 1 1 0 0,1-1-1 0 0,-1 1 0 0 0,0-1 0 0 0,0 1 0 0 0,0-1 1 0 0,0 0-1 0 0,0 0 0 0 0,-1 0 0 0 0,1 0 0 0 0,0 0 1 0 0,-2 2-1 0 0,-16 1-4836 0 0,7-3 2065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9:41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39 3905 0 0,'-1'0'470'0'0,"1"-1"-235"0"0,-1 1 0 0 0,1 0 0 0 0,0-1 0 0 0,0 1 0 0 0,0 0 0 0 0,-1-1 0 0 0,1 1 0 0 0,0 0 0 0 0,0-1 0 0 0,0 1 0 0 0,0 0 0 0 0,0-1 0 0 0,0 1 0 0 0,0 0 0 0 0,0-1 0 0 0,0 1 0 0 0,0-1 0 0 0,0 1 0 0 0,0 0 0 0 0,0-1 0 0 0,0 1 0 0 0,0 0 0 0 0,0-1 0 0 0,0 1 0 0 0,0-1 0 0 0,0 1 0 0 0,0 0 0 0 0,1-1 0 0 0,-1 1 0 0 0,0 0 0 0 0,0-1 0 0 0,0 1 0 0 0,1 0 0 0 0,-1-1 0 0 0,16-10 2727 0 0,21-2-2190 0 0,-9 12-648 0 0,-14 4-2622 0 0</inkml:trace>
  <inkml:trace contextRef="#ctx0" brushRef="#br0" timeOffset="1">44 97 4489 0 0,'0'2'1624'0'0,"0"1"361"0"0,1 0 151 0 0,1-1-311 0 0,2-1-361 0 0,1 0-280 0 0,1-1-264 0 0,1-1-288 0 0,0 0-279 0 0,2-1-185 0 0,0 2-96 0 0,2-2-64 0 0,0 0-328 0 0,1 0-729 0 0,0 0-1111 0 0,-2-2-1353 0 0,0-2 528 0 0,0 0-1816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9:41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42 3785 0 0,'30'-9'7650'0'0,"-27"9"-7373"0"0,0 0-1 0 0,0-1 1 0 0,0 0-1 0 0,0 0 1 0 0,0 1-1 0 0,0-2 0 0 0,0 1 1 0 0,-1 0-1 0 0,1-1 1 0 0,0 1-1 0 0,-1-1 0 0 0,1 0 1 0 0,-1 0-1 0 0,0 0 1 0 0,3-3-1 0 0,-5 5-238 0 0,0-1 0 0 0,0 1 0 0 0,-1 0 1 0 0,1-1-1 0 0,0 1 0 0 0,0-1 0 0 0,-1 1 0 0 0,1-1 0 0 0,0 1 1 0 0,-1 0-1 0 0,1-1 0 0 0,-1 1 0 0 0,1 0 0 0 0,-1-1 0 0 0,1 1 0 0 0,0 0 1 0 0,-1 0-1 0 0,1 0 0 0 0,-1-1 0 0 0,1 1 0 0 0,-1 0 0 0 0,1 0 0 0 0,-1 0 1 0 0,1 0-1 0 0,-1 0 0 0 0,1 0 0 0 0,-1 0 0 0 0,0 0 0 0 0,1 0 0 0 0,-1 0 1 0 0,0 0-1 0 0,-20-2 49 0 0,18 2-89 0 0,1 0 0 0 0,0 0 0 0 0,0 0 0 0 0,0 0 0 0 0,0 0 0 0 0,0 1 0 0 0,-1-1 0 0 0,1 1 0 0 0,0-1 0 0 0,0 1 0 0 0,0 0 0 0 0,0 0-1 0 0,0 0 1 0 0,0 0 0 0 0,1 0 0 0 0,-1 0 0 0 0,0 1 0 0 0,0-1 0 0 0,1 1 0 0 0,-1-1 0 0 0,1 1 0 0 0,-1 0 0 0 0,1-1 0 0 0,-2 4 0 0 0,2-2 99 0 0,0 0 0 0 0,0 0 0 0 0,0 1 0 0 0,0-1 0 0 0,1 0 0 0 0,-1 0 0 0 0,1 1 0 0 0,0-1 0 0 0,0 0 0 0 0,0 1 0 0 0,0-1 0 0 0,1 0 0 0 0,-1 1 0 0 0,3 4 0 0 0,-2-3-131 0 0,1 0 0 0 0,-1-1 0 0 0,1 1 0 0 0,1-1 0 0 0,-1 0 0 0 0,1 1 0 0 0,-1-1-1 0 0,1 0 1 0 0,0-1 0 0 0,4 5 0 0 0,-5-6-218 0 0,0-1 0 0 0,-1 1 0 0 0,1-1 0 0 0,0 1 0 0 0,0-1 0 0 0,0 0 0 0 0,0 0 1 0 0,0 0-1 0 0,0 0 0 0 0,0 0 0 0 0,0 0 0 0 0,1-1 0 0 0,-1 1 0 0 0,0-1 0 0 0,0 1 0 0 0,1-1 0 0 0,-1 0 0 0 0,0 0 0 0 0,1 0 0 0 0,-1 0 0 0 0,3-1 0 0 0,-4 1-59 0 0,-1 0 1 0 0,1 0-1 0 0,0-1 1 0 0,0 1-1 0 0,0 0 0 0 0,0 0 1 0 0,0-1-1 0 0,-1 1 1 0 0,1-1-1 0 0,0 1 0 0 0,0-1 1 0 0,-1 1-1 0 0,1-1 0 0 0,0 1 1 0 0,-1-1-1 0 0,1 1 1 0 0,0-1-1 0 0,-1 0 0 0 0,1 0 1 0 0,0-14-2447 0 0,-2 11 2429 0 0,3-6-2059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9:42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4241 0 0,'1'0'438'0'0,"0"1"-1"0"0,0-1 1 0 0,-1 1 0 0 0,1-1-1 0 0,0 1 1 0 0,0 0 0 0 0,0-1-1 0 0,0 1 1 0 0,-1 0 0 0 0,1 0-1 0 0,0-1 1 0 0,-1 1 0 0 0,1 0-1 0 0,-1 0 1 0 0,1 0 0 0 0,-1 0-1 0 0,1 0 1 0 0,-1 0 0 0 0,1 0 0 0 0,-1 0-1 0 0,0 1 1 0 0,8 26 1808 0 0,-7-26-1821 0 0,12 77 607 0 0,18-107-772 0 0,-10 10-215 0 0,-8 13-2919 0 0,-1 8-6595 0 0</inkml:trace>
  <inkml:trace contextRef="#ctx0" brushRef="#br0" timeOffset="1">202 156 9074 0 0,'-2'2'2192'0'0,"-1"0"-1079"0"0,-2-1-689 0 0,0-1-1184 0 0,-1-4-1785 0 0,-8-7-368 0 0,6 3-1808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3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0 3633 0 0,'-2'1'470'0'0,"1"0"1"0"0,-1 1 0 0 0,1-1 0 0 0,-1 0-1 0 0,1 0 1 0 0,0 1 0 0 0,0-1-1 0 0,0 1 1 0 0,0-1 0 0 0,0 1-1 0 0,0 0 1 0 0,0-1 0 0 0,0 1-1 0 0,0 0 1 0 0,1-1 0 0 0,-1 1-1 0 0,1 0 1 0 0,-1 0 0 0 0,1 2-1 0 0,-1-2 1 0 0,1 1-1 0 0,-1 0 1 0 0,1-1-1 0 0,0 1 0 0 0,-1 0 1 0 0,1-1-1 0 0,1 1 0 0 0,-1 0 1 0 0,0-1-1 0 0,1 1 1 0 0,-1 0-1 0 0,2 3 0 0 0,6 8-337 0 0,-1 0 0 0 0,-1 1 0 0 0,0-1 0 0 0,-1 1 0 0 0,0 0 0 0 0,-2 0 0 0 0,0 1 0 0 0,0-1 0 0 0,-1 1 0 0 0,-1-1-1 0 0,-1 18 1 0 0,-2-3 70 0 0,0 1-1 0 0,-3-1 0 0 0,0 0 0 0 0,-17 53 0 0 0,17-68-147 0 0,-1 0 1 0 0,-1 0-1 0 0,0-1 0 0 0,-1 0 0 0 0,0 0 0 0 0,-1 0 0 0 0,-1-1 0 0 0,0-1 0 0 0,0 1 1 0 0,-2-2-1 0 0,-19 17 0 0 0,7-10-30 0 0,-1-2 1 0 0,-1 0-1 0 0,0-2 0 0 0,-1-1 0 0 0,-39 14 1 0 0,36-12-227 0 0,29-14 53 0 0,0-1-1 0 0,0 1 1 0 0,0-1 0 0 0,1 1 0 0 0,-1 0-1 0 0,0-1 1 0 0,0 1 0 0 0,0 0 0 0 0,1-1 0 0 0,-1 1-1 0 0,1 0 1 0 0,-1 0 0 0 0,0 0 0 0 0,1 0-1 0 0,-1 0 1 0 0,1 0 0 0 0,0 0 0 0 0,-1 0 0 0 0,1 0-1 0 0,0 0 1 0 0,0 0 0 0 0,-1 0 0 0 0,1 0 0 0 0,0 0-1 0 0,0 0 1 0 0,0 0 0 0 0,0 0 0 0 0,0 0-1 0 0,1 1 1 0 0,-1-1-58 0 0,0-1-1 0 0,0 1 0 0 0,1-1 1 0 0,-1 0-1 0 0,0 1 1 0 0,0-1-1 0 0,1 0 0 0 0,-1 1 1 0 0,0-1-1 0 0,1 0 1 0 0,-1 1-1 0 0,0-1 0 0 0,1 0 1 0 0,-1 0-1 0 0,1 1 1 0 0,-1-1-1 0 0,0 0 1 0 0,1 0-1 0 0,-1 0 0 0 0,1 0 1 0 0,-1 1-1 0 0,1-1 1 0 0,-1 0-1 0 0,1 0 0 0 0,-1 0 1 0 0,0 0-1 0 0,1 0 1 0 0,-1 0-1 0 0,1 0 0 0 0,-1 0 1 0 0,1 0-1 0 0,-1-1 1 0 0,1 1-1 0 0,-1 0 0 0 0,1 0 1 0 0,-1 0-1 0 0,0 0 1 0 0,1-1-1 0 0,-1 1 1 0 0,1 0-1 0 0,-1 0 0 0 0,0-1 1 0 0,1 0-1 0 0,16-13-3774 0 0,-17 14 3944 0 0,14-12-3252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4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10 385 3241 0 0,'-1'0'229'0'0,"1"-1"1"0"0,-1 1-1 0 0,1-1 1 0 0,-1 1 0 0 0,0-1-1 0 0,1 1 1 0 0,-1-1-1 0 0,1 0 1 0 0,-1 1-1 0 0,1-1 1 0 0,-1 0 0 0 0,1 1-1 0 0,0-1 1 0 0,-1 0-1 0 0,1 0 1 0 0,0 1 0 0 0,0-1-1 0 0,-1 0 1 0 0,1 0-1 0 0,0 1 1 0 0,0-1-1 0 0,0 0 1 0 0,0 0 0 0 0,0 0-1 0 0,0 1 1 0 0,0-1-1 0 0,1-2 1 0 0,18-12 3229 0 0,-14 12-3663 0 0,94-51 2462 0 0,171-66 0 0 0,-126 59-2081 0 0,-141 60-334 0 0,21-9 391 0 0,33-21 0 0 0,-21 4-2916 0 0,-32 22 1074 0 0,0 1 0 0 0,0 0 0 0 0,-1-1 0 0 0,1 0 1 0 0,3-8-1 0 0,-4 7-2319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8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 14483 0 0,'2'-4'4929'0'0,"-4"7"-4201"0"0,0-1-320 0 0,-1 1-344 0 0,-2 0-472 0 0,1 1-520 0 0,1-1-648 0 0,1 2-889 0 0,0-1-1480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4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5249 0 0,'-3'0'618'0'0,"1"0"0"0"0,0 0 0 0 0,-1 0 0 0 0,1 0-1 0 0,0 0 1 0 0,-1 0 0 0 0,1 1 0 0 0,0-1 0 0 0,-5 2 0 0 0,2 5 2464 0 0,15 4-2123 0 0,-6-9-909 0 0,1 1 1 0 0,0-2 0 0 0,0 1 0 0 0,0-1-1 0 0,0 1 1 0 0,0-1 0 0 0,0-1 0 0 0,0 1-1 0 0,0-1 1 0 0,0 1 0 0 0,0-2 0 0 0,0 1-1 0 0,7-2 1 0 0,-5 2 135 0 0,0-1 0 0 0,0 1 0 0 0,0 0-1 0 0,-1 0 1 0 0,1 1 0 0 0,8 2 0 0 0,-14-3-90 0 0,0 0 0 0 0,0 1 0 0 0,0-1 0 0 0,0 1 0 0 0,-1-1 0 0 0,1 1 0 0 0,0 0 0 0 0,0-1 0 0 0,-1 1 0 0 0,1 0 0 0 0,0 0-1 0 0,-1-1 1 0 0,1 1 0 0 0,-1 0 0 0 0,1 0 0 0 0,-1 0 0 0 0,1 0 0 0 0,-1-1 0 0 0,0 1 0 0 0,1 0 0 0 0,-1 0 0 0 0,0 0 0 0 0,0 0 0 0 0,0 0 0 0 0,0 0 0 0 0,0 0 0 0 0,0 0 0 0 0,0 0 0 0 0,0 0 0 0 0,0 0 0 0 0,0 0 0 0 0,0 0 0 0 0,-1 0 0 0 0,1 0 0 0 0,-1 1 0 0 0,-14 38 871 0 0,12-33-834 0 0,-2 3-234 0 0,0 0 0 0 0,0 0-1 0 0,-1 0 1 0 0,0 0 0 0 0,0-1-1 0 0,-1 0 1 0 0,-1 0 0 0 0,0-1-1 0 0,0 0 1 0 0,-11 9-1 0 0,12-11-2444 0 0,6-2-175 0 0,1-4 2418 0 0,0 0 1 0 0,0 1 0 0 0,0-1-1 0 0,0 0 1 0 0,0 1 0 0 0,0-1-1 0 0,0 1 1 0 0,0-1 0 0 0,0 0-1 0 0,0 1 1 0 0,0-1 0 0 0,0 0-1 0 0,0 1 1 0 0,0-1 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4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 4497 0 0,'-28'-2'7946'0'0,"42"4"-7308"0"0,-6-1-764 0 0,0 0-1 0 0,0 1 0 0 0,0 0 0 0 0,0 0 0 0 0,-1 1 1 0 0,1 0-1 0 0,-1 0 0 0 0,0 1 0 0 0,0 0 0 0 0,12 8 0 0 0,-19-12-23 0 0,0 1 0 0 0,1-1 0 0 0,-1 1 0 0 0,0-1 0 0 0,0 0 0 0 0,0 1 0 0 0,1-1-1 0 0,-1 1 1 0 0,0-1 0 0 0,0 1 0 0 0,0-1 0 0 0,0 0 0 0 0,0 1 0 0 0,0-1-1 0 0,0 1 1 0 0,0-1 0 0 0,0 1 0 0 0,0-1 0 0 0,0 1 0 0 0,0-1 0 0 0,0 0 0 0 0,-1 1-1 0 0,1-1 1 0 0,0 1 0 0 0,0-1 0 0 0,0 1 0 0 0,-1-1 0 0 0,1 0 0 0 0,0 1-1 0 0,0-1 1 0 0,-1 0 0 0 0,1 1 0 0 0,0-1 0 0 0,-1 0 0 0 0,1 1 0 0 0,0-1 0 0 0,-1 0-1 0 0,1 0 1 0 0,0 1 0 0 0,-1-1 0 0 0,1 0 0 0 0,-1 0 0 0 0,1 0 0 0 0,-1 0-1 0 0,-4 4-762 0 0,-2 6-1696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5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91 3681 0 0,'-2'0'261'0'0,"0"1"1"0"0,1-1-1 0 0,-1 1 1 0 0,1 0 0 0 0,-1-1-1 0 0,1 1 1 0 0,-1 0-1 0 0,1 0 1 0 0,-1 0-1 0 0,1 0 1 0 0,0 1-1 0 0,0-1 1 0 0,-1 0-1 0 0,1 0 1 0 0,0 1 0 0 0,0-1-1 0 0,0 1 1 0 0,1-1-1 0 0,-1 1 1 0 0,0-1-1 0 0,0 3 1 0 0,1-2-168 0 0,1-1 0 0 0,-1 0 0 0 0,1 1-1 0 0,-1-1 1 0 0,1 0 0 0 0,0 1 0 0 0,-1-1 0 0 0,1 0 0 0 0,0 1 0 0 0,0-1 0 0 0,0 0-1 0 0,0 0 1 0 0,0 0 0 0 0,0 0 0 0 0,0 0 0 0 0,1 0 0 0 0,-1 0 0 0 0,0-1 0 0 0,1 1 0 0 0,-1 0-1 0 0,0-1 1 0 0,1 1 0 0 0,-1-1 0 0 0,1 1 0 0 0,1-1 0 0 0,1 1 33 0 0,-1 0 1 0 0,0 0-1 0 0,1 0 1 0 0,-1-1 0 0 0,1 0-1 0 0,-1 0 1 0 0,0 0-1 0 0,1 0 1 0 0,-1 0-1 0 0,1-1 1 0 0,-1 1-1 0 0,0-1 1 0 0,1 0-1 0 0,-1 0 1 0 0,0 0 0 0 0,0-1-1 0 0,0 1 1 0 0,1-1-1 0 0,-2 0 1 0 0,1 1-1 0 0,4-5 1 0 0,-16 14 675 0 0,-4 1-413 0 0,1 2 1 0 0,0-1-1 0 0,-12 15 0 0 0,22-23-384 0 0,0 0 1 0 0,0 0-1 0 0,1 0 1 0 0,-1 0 0 0 0,1 0-1 0 0,-1 0 1 0 0,1 0-1 0 0,0 1 1 0 0,0-1-1 0 0,0 0 1 0 0,0 1-1 0 0,0-1 1 0 0,1 1-1 0 0,-1-1 1 0 0,1 1-1 0 0,-1 0 1 0 0,1-1 0 0 0,0 1-1 0 0,0-1 1 0 0,0 1-1 0 0,0-1 1 0 0,1 1-1 0 0,-1 0 1 0 0,1-1-1 0 0,0 1 1 0 0,-1-1-1 0 0,3 4 1 0 0,-3-6-6 0 0,0 1-1 0 0,0-1 1 0 0,0 1 0 0 0,1-1-1 0 0,-1 1 1 0 0,0-1 0 0 0,0 1-1 0 0,1-1 1 0 0,-1 1-1 0 0,0-1 1 0 0,1 1 0 0 0,-1-1-1 0 0,0 0 1 0 0,1 1 0 0 0,-1-1-1 0 0,1 0 1 0 0,-1 1 0 0 0,1-1-1 0 0,-1 0 1 0 0,1 0 0 0 0,-1 1-1 0 0,1-1 1 0 0,-1 0 0 0 0,1 0-1 0 0,-1 0 1 0 0,1 0-1 0 0,-1 1 1 0 0,1-1 0 0 0,-1 0-1 0 0,1 0 1 0 0,-1 0 0 0 0,1 0-1 0 0,-1 0 1 0 0,1-1 0 0 0,0 1-1 0 0,-1 0 1 0 0,1 0 0 0 0,1-1 5 0 0,-1-1 1 0 0,0 1 0 0 0,1 0-1 0 0,-1-1 1 0 0,0 1 0 0 0,0-1 0 0 0,0 0-1 0 0,-1 1 1 0 0,1-1 0 0 0,0 1 0 0 0,0-4-1 0 0,12-46-540 0 0,-18-20-4155 0 0,8 70 4939 0 0,0 1 0 0 0,0 0 0 0 0,0 0 0 0 0,1 0 0 0 0,-1 0 0 0 0,0 0 0 0 0,0 1 0 0 0,0 0 0 0 0,0-1 0 0 0,0 1 0 0 0,3 2 0 0 0,-2-2-156 0 0,4 1 6 0 0,-1-1 0 0 0,1 1 0 0 0,-1-1 1 0 0,1 0-1 0 0,0-1 0 0 0,11 0 0 0 0,-18 0-118 0 0,1-1 0 0 0,-1 1 0 0 0,0 0 0 0 0,1-1 0 0 0,-1 1 0 0 0,0-1 0 0 0,0 1 0 0 0,1-1 0 0 0,-1 0 0 0 0,0 1 0 0 0,0-1-1 0 0,0 0 1 0 0,0 0 0 0 0,0 0 0 0 0,0 0 0 0 0,0 0 0 0 0,1-1 0 0 0,-1 0-35 0 0,0 0 0 0 0,0 0 0 0 0,-1 0 0 0 0,1 0 0 0 0,-1 0 0 0 0,1 0 0 0 0,-1 0 0 0 0,0 0 0 0 0,0 0 0 0 0,1 0 0 0 0,-2 0 0 0 0,1 0 0 0 0,0 0 0 0 0,0 0 0 0 0,-1-3-1 0 0,-14-49 73 0 0,18 68 470 0 0,-1-1-1 0 0,0 1 1 0 0,-1-1-1 0 0,0 1 1 0 0,-1 0 0 0 0,-2 14-1 0 0,2 47-443 0 0,0-72-290 0 0,1 0 1 0 0,-1 0-1 0 0,1 0 0 0 0,0 1 1 0 0,-1-2-1 0 0,1 1 1 0 0,1 0-1 0 0,-1 0 0 0 0,0 0 1 0 0,3 3-1 0 0,-4-6 115 0 0,0 0 0 0 0,0 0 0 0 0,1 1 1 0 0,-1-1-1 0 0,0 0 0 0 0,0 0 0 0 0,1 1 0 0 0,-1-1 0 0 0,0 0 0 0 0,0 0 0 0 0,1 0 0 0 0,-1 0 0 0 0,0 0 0 0 0,1 1 1 0 0,-1-1-1 0 0,0 0 0 0 0,1 0 0 0 0,-1 0 0 0 0,0 0 0 0 0,1 0 0 0 0,-1 0 0 0 0,0 0 0 0 0,1 0 0 0 0,-1 0 0 0 0,0 0 1 0 0,1 0-1 0 0,-1 0 0 0 0,0 0 0 0 0,1-1 0 0 0,-1 1 0 0 0,0 0 0 0 0,1 0 0 0 0,12-18-3556 0 0,-3-8 2638 0 0,0-1-1 0 0,-2 0 0 0 0,7-37 0 0 0,-7 14 3689 0 0,-2 1 3788 0 0,-14 115-511 0 0,1-13-8024 0 0,-1-2-3444 0 0,8-50 5414 0 0,0 0 0 0 0,0-1 1 0 0,0 1-1 0 0,0-1 0 0 0,0 1 0 0 0,0 0 1 0 0,0-1-1 0 0,0 1 0 0 0,0-1 1 0 0,-1 1-1 0 0,1-1 0 0 0,0 1 1 0 0,0 0-1 0 0,-1-1 0 0 0,1 1 1 0 0,0-1-1 0 0,-1 1 0 0 0,1-1 0 0 0,0 0 1 0 0,-1 1-1 0 0,1-1 0 0 0,-1 1 1 0 0,1-1-1 0 0,-1 0 0 0 0,1 1 1 0 0,-1-1-1 0 0,1 0 0 0 0,-1 1 1 0 0,1-1-1 0 0,-1 0 0 0 0,0 0 1 0 0,0 1-1 0 0,-5 0-1102 0 0,2 7-2287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6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4489 0 0,'-15'70'5276'0'0,"13"-52"-4449"0"0,-2-1 0 0 0,0 1-1 0 0,-1-1 1 0 0,0 0 0 0 0,-1-1 0 0 0,-10 18 0 0 0,7-24-1469 0 0,3-15-609 0 0,6 3 1189 0 0,0 0 1 0 0,0 0-1 0 0,0 0 1 0 0,0 1 0 0 0,0-1-1 0 0,0 0 1 0 0,0 0-1 0 0,0 0 1 0 0,1 0 0 0 0,-1 1-1 0 0,1-1 1 0 0,0-3-1 0 0,1 2 216 0 0,0-1-1 0 0,0 0 0 0 0,0 1 0 0 0,0-1 1 0 0,0 1-1 0 0,1 0 0 0 0,0 0 1 0 0,0 0-1 0 0,0 0 0 0 0,0 0 0 0 0,0 1 1 0 0,0-1-1 0 0,0 1 0 0 0,1 0 0 0 0,0 0 1 0 0,5-2-1 0 0,0 2-362 0 0,0 0-1 0 0,0 0 1 0 0,0 1 0 0 0,0 1-1 0 0,0-1 1 0 0,12 2 0 0 0,-15 0-1094 0 0,0-1 0 0 0,0-1 1 0 0,0 1-1 0 0,-1-1 1 0 0,1 0-1 0 0,0 0 0 0 0,7-3 1 0 0,-4 0-1127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6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50 5065 0 0,'-1'0'150'0'0,"1"0"0"0"0,-1-1 1 0 0,1 1-1 0 0,-1 0 0 0 0,1 0 0 0 0,-1 0 0 0 0,1-1 1 0 0,-1 1-1 0 0,1 0 0 0 0,-1 0 0 0 0,1-1 0 0 0,0 1 1 0 0,-1-1-1 0 0,1 1 0 0 0,-1 0 0 0 0,1-1 0 0 0,0 1 0 0 0,-1-1 1 0 0,1 1-1 0 0,0 0 0 0 0,0-1 0 0 0,-1 1 0 0 0,1-1 1 0 0,0 1-1 0 0,0-1 0 0 0,0 1 0 0 0,0-1 0 0 0,0 1 1 0 0,-1-1-1 0 0,1 0 0 0 0,0 1 0 0 0,0-1 0 0 0,0 1 0 0 0,0-1 1 0 0,1 1-1 0 0,-1-1 0 0 0,0 1 0 0 0,0-1 0 0 0,0 0 1 0 0,2-1-46 0 0,-1 1 0 0 0,0-1 0 0 0,1 1 0 0 0,-1-1 0 0 0,1 1 1 0 0,0 0-1 0 0,-1-1 0 0 0,1 1 0 0 0,0 0 0 0 0,3-1 0 0 0,1-1-85 0 0,0 0-1 0 0,0 1 1 0 0,1 0-1 0 0,-1 0 1 0 0,0 0-1 0 0,1 1 1 0 0,7-1-1 0 0,-12 2 86 0 0,-1 0 0 0 0,1 1 0 0 0,0-1-1 0 0,-1 0 1 0 0,0 1 0 0 0,1-1 0 0 0,-1 1-1 0 0,1-1 1 0 0,-1 1 0 0 0,1 0 0 0 0,-1 0-1 0 0,0-1 1 0 0,0 1 0 0 0,1 0 0 0 0,-1 0-1 0 0,0 0 1 0 0,0 1 0 0 0,0-1 0 0 0,0 0 0 0 0,0 0-1 0 0,1 2 1 0 0,-1 0 55 0 0,0 0 0 0 0,0-1 0 0 0,0 1 0 0 0,0 1 1 0 0,0-1-1 0 0,0 0 0 0 0,-1 0 0 0 0,0 0 0 0 0,1 6 0 0 0,-2-1-547 0 0,1 1 1 0 0,-1-1-1 0 0,-1 0 1 0 0,1 0-1 0 0,-2 0 1 0 0,1-1-1 0 0,-5 12 1 0 0,7-19 202 0 0,0 0-1 0 0,-1 1 1 0 0,1-1 0 0 0,0 0-1 0 0,0 1 1 0 0,0-1 0 0 0,-1 0-1 0 0,1 1 1 0 0,0-1 0 0 0,0 0 0 0 0,-1 1-1 0 0,1-1 1 0 0,0 0 0 0 0,0 0-1 0 0,-1 1 1 0 0,1-1 0 0 0,0 0-1 0 0,-1 0 1 0 0,1 0 0 0 0,0 0-1 0 0,-1 1 1 0 0,1-1 0 0 0,-1 0 0 0 0,1 0-1 0 0,0 0 1 0 0,-1 0 0 0 0,1 0-1 0 0,0 0 1 0 0,-1 0 0 0 0,1 0-1 0 0,-1 0 1 0 0,1 0 0 0 0,0 0 0 0 0,-1 0-1 0 0,1 0 1 0 0,-1-1 0 0 0,-10-6-2742 0 0,10 6 2935 0 0,-4-4-2408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6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2897 0 0,'0'-2'375'0'0,"0"0"1"0"0,0 0 0 0 0,0 0-1 0 0,1 0 1 0 0,-1 0-1 0 0,1 0 1 0 0,-1 1 0 0 0,1-1-1 0 0,0 0 1 0 0,0 0 0 0 0,0 1-1 0 0,0-1 1 0 0,0 0 0 0 0,0 1-1 0 0,0-1 1 0 0,1 1-1 0 0,-1-1 1 0 0,2-1 0 0 0,-2 3-226 0 0,-1 0-1 0 0,1-1 1 0 0,-1 1 0 0 0,0 0 0 0 0,1 0-1 0 0,-1 0 1 0 0,1-1 0 0 0,-1 1 0 0 0,1 0 0 0 0,-1 0-1 0 0,1 0 1 0 0,-1 0 0 0 0,1 0 0 0 0,-1 0-1 0 0,1 0 1 0 0,-1 0 0 0 0,1 0 0 0 0,-1 0 0 0 0,1 0-1 0 0,-1 0 1 0 0,1 0 0 0 0,-1 0 0 0 0,1 0-1 0 0,-1 1 1 0 0,0-1 0 0 0,1 0 0 0 0,0 1 4 0 0,0 0 1 0 0,0 0 0 0 0,0 0-1 0 0,0 0 1 0 0,-1 0-1 0 0,1 0 1 0 0,0 0 0 0 0,-1 0-1 0 0,1 0 1 0 0,-1 0-1 0 0,1 1 1 0 0,-1-1 0 0 0,0 0-1 0 0,0 0 1 0 0,1 2 0 0 0,0 7 163 0 0,-1-1 1 0 0,1 0 0 0 0,-2 0-1 0 0,1 0 1 0 0,-1 0 0 0 0,-1 0 0 0 0,-3 13-1 0 0,2-13-905 0 0,1 1-1 0 0,1-1 0 0 0,-1 1 1 0 0,1-1-1 0 0,1 19 0 0 0,6-31-1868 0 0,14-21 2346 0 0,-17 19 204 0 0,0 0-1 0 0,0 1 1 0 0,1-1-1 0 0,0 1 1 0 0,6-6-1 0 0,-9 10-148 0 0,-1-1 0 0 0,1 0 0 0 0,-1 1-1 0 0,1-1 1 0 0,0 1 0 0 0,0 0 0 0 0,-1-1-1 0 0,1 1 1 0 0,0-1 0 0 0,0 1 0 0 0,-1 0-1 0 0,1 0 1 0 0,0-1 0 0 0,0 1-1 0 0,0 0 1 0 0,-1 0 0 0 0,1 0 0 0 0,0 0-1 0 0,0 0 1 0 0,0 0 0 0 0,0 0 0 0 0,-1 0-1 0 0,1 0 1 0 0,0 1 0 0 0,0-1-1 0 0,0 0 1 0 0,-1 0 0 0 0,1 1 0 0 0,0-1-1 0 0,0 0 1 0 0,-1 1 0 0 0,1-1 0 0 0,0 1-1 0 0,-1-1 1 0 0,1 1 0 0 0,0-1 0 0 0,-1 1-1 0 0,1 0 1 0 0,-1-1 0 0 0,1 1-1 0 0,-1 0 1 0 0,1-1 0 0 0,-1 1 0 0 0,0 0-1 0 0,1 0 1 0 0,-1-1 0 0 0,0 1 0 0 0,1 1-1 0 0,-1 0-399 0 0,1 0 0 0 0,-1 0-1 0 0,0 0 1 0 0,0 0-1 0 0,0 0 1 0 0,0 0 0 0 0,0 0-1 0 0,-1-1 1 0 0,1 1-1 0 0,0 0 1 0 0,-1 0 0 0 0,1 0-1 0 0,-1 0 1 0 0,0-1-1 0 0,0 1 1 0 0,-1 2 0 0 0,-2 5-1554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7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64 202 2473 0 0,'-25'16'1769'0'0,"0"-1"1577"0"0,11-4 2074 0 0,20-8-2090 0 0,27 0-2670 0 0,-20-4-578 0 0,-10 1-76 0 0,1-1 0 0 0,-1 1 0 0 0,1-1 0 0 0,-1 1 0 0 0,1 1 0 0 0,-1-1 0 0 0,1 0 0 0 0,-1 1 0 0 0,1-1 0 0 0,-1 1 1 0 0,0 0-1 0 0,1 0 0 0 0,-1 1 0 0 0,0-1 0 0 0,5 3 0 0 0,-8-3-5 0 0,0-1 0 0 0,0 1 0 0 0,0-1 0 0 0,0 1 0 0 0,0-1 0 0 0,0 1 0 0 0,0 0 0 0 0,0-1 0 0 0,0 1 0 0 0,0-1 0 0 0,0 1 0 0 0,0-1 0 0 0,0 1 0 0 0,-1-1 0 0 0,1 1 0 0 0,0-1 0 0 0,0 1 0 0 0,0-1 0 0 0,-1 1 0 0 0,1-1 0 0 0,0 0 0 0 0,-1 1 0 0 0,1-1 0 0 0,0 1 0 0 0,-1-1 0 0 0,1 0 0 0 0,-1 1 0 0 0,1-1 0 0 0,-1 1 0 0 0,-18 15 54 0 0,8-7-15 0 0,11-8-37 0 0,-1 0 0 0 0,1 0 0 0 0,-1-1 0 0 0,1 1 0 0 0,0 0-1 0 0,-1 0 1 0 0,1-1 0 0 0,0 1 0 0 0,-1 0 0 0 0,1 0 0 0 0,0 0 0 0 0,0-1-1 0 0,0 1 1 0 0,0 0 0 0 0,0 0 0 0 0,0 0 0 0 0,0 0 0 0 0,0 0 0 0 0,0-1-1 0 0,0 1 1 0 0,1 0 0 0 0,-1 0 0 0 0,0 0 0 0 0,0-1 0 0 0,1 1 0 0 0,-1 0-1 0 0,1 0 1 0 0,-1-1 0 0 0,1 1 0 0 0,-1 0 0 0 0,1-1 0 0 0,-1 1 0 0 0,1 0-1 0 0,-1-1 1 0 0,1 1 0 0 0,0-1 0 0 0,-1 1 0 0 0,1-1 0 0 0,0 1-1 0 0,0-1 1 0 0,-1 0 0 0 0,1 1 0 0 0,0-1 0 0 0,0 0 0 0 0,1 1 0 0 0,0 0-14 0 0,1 0 0 0 0,0 1 0 0 0,0-1 1 0 0,0-1-1 0 0,0 1 0 0 0,1 0 1 0 0,-1-1-1 0 0,0 1 0 0 0,0-1 0 0 0,0 0 1 0 0,5 0-1 0 0,-3-2-322 0 0,0 1-1 0 0,0-1 1 0 0,0 0-1 0 0,-1 0 1 0 0,8-5 0 0 0,-7 4-641 0 0,-1 0 1 0 0,0-1 0 0 0,0 1 0 0 0,0-1 0 0 0,0 0 0 0 0,0 0 0 0 0,-1 0-1 0 0,0-1 1 0 0,3-4 0 0 0,3-7-2896 0 0</inkml:trace>
  <inkml:trace contextRef="#ctx0" brushRef="#br0" timeOffset="1">202 59 4609 0 0,'-1'-1'216'0'0,"0"0"1"0"0,1 0-1 0 0,-1 0 1 0 0,1 0-1 0 0,-1 0 1 0 0,1 0-1 0 0,-1 0 0 0 0,1 0 1 0 0,0 0-1 0 0,-1 0 1 0 0,1 0-1 0 0,0 0 1 0 0,0 0-1 0 0,0-1 1 0 0,0 1-1 0 0,0 0 0 0 0,0 0 1 0 0,0 0-1 0 0,0 0 1 0 0,1 0-1 0 0,-1 0 1 0 0,0-1-1 0 0,1 1 0 0 0,-1 0 1 0 0,1 0-1 0 0,-1 0 1 0 0,1 0-1 0 0,-1 0 1 0 0,1 0-1 0 0,0 1 1 0 0,-1-1-1 0 0,1 0 0 0 0,0 0 1 0 0,0 0-1 0 0,0 1 1 0 0,-1-1-1 0 0,2-1 1 0 0,4-1-11 0 0,-1 0 0 0 0,0 1 0 0 0,1-1 0 0 0,-1 1 0 0 0,1 0 0 0 0,6-1 0 0 0,-12 2-148 0 0,1 1 0 0 0,-1 0-1 0 0,1 0 1 0 0,-1 0 0 0 0,1 0-1 0 0,-1-1 1 0 0,1 1 0 0 0,-1 0-1 0 0,0 0 1 0 0,1 0 0 0 0,-1 0-1 0 0,1 0 1 0 0,-1 0 0 0 0,1 0-1 0 0,-1 1 1 0 0,1-1 0 0 0,-1 0-1 0 0,1 0 1 0 0,-1 0-1 0 0,0 0 1 0 0,1 1 0 0 0,-1-1-1 0 0,1 0 1 0 0,-1 0 0 0 0,0 1-1 0 0,1-1 1 0 0,-1 0 0 0 0,1 0-1 0 0,-1 1 1 0 0,0-1 0 0 0,0 0-1 0 0,1 1 1 0 0,-1-1 0 0 0,0 1-1 0 0,0-1 1 0 0,1 0 0 0 0,-1 1-1 0 0,0-1 1 0 0,0 1 0 0 0,0-1-1 0 0,0 1 1 0 0,1-1 0 0 0,-1 1-1 0 0,0-1 1 0 0,0 1 0 0 0,0-1-1 0 0,0 0 1 0 0,0 1 0 0 0,0-1-1 0 0,0 1 1 0 0,-1-1-1 0 0,1 1 1 0 0,0-1 0 0 0,0 1-1 0 0,0-1 1 0 0,0 1 0 0 0,0-1-1 0 0,-1 1 1 0 0,-12 38 853 0 0,6-19-779 0 0,6-12-119 0 0,1 0 0 0 0,0 0 0 0 0,1 0 0 0 0,0 0 0 0 0,0 0 0 0 0,1 0 0 0 0,0 0 0 0 0,6 15-1 0 0,-6-19-15 0 0,-1 0 0 0 0,1 0 0 0 0,1-1 0 0 0,-1 1 0 0 0,0 0 0 0 0,1-1-1 0 0,0 1 1 0 0,4 3 0 0 0,-6-6-5 0 0,1 0 0 0 0,-1 0-1 0 0,1 0 1 0 0,-1 0 0 0 0,1 0-1 0 0,-1 0 1 0 0,1 0 0 0 0,0-1-1 0 0,-1 1 1 0 0,1-1 0 0 0,0 1-1 0 0,0-1 1 0 0,-1 0 0 0 0,1 1 0 0 0,0-1-1 0 0,0 0 1 0 0,0 0 0 0 0,-1 0-1 0 0,1 0 1 0 0,2-1 0 0 0,-1 0-252 0 0,-1 0 0 0 0,1 0 1 0 0,0 0-1 0 0,-1-1 0 0 0,1 1 0 0 0,-1-1 1 0 0,0 1-1 0 0,0-1 0 0 0,1 0 1 0 0,-1 0-1 0 0,0 0 0 0 0,0 0 1 0 0,-1 0-1 0 0,1 0 0 0 0,0-1 1 0 0,-1 1-1 0 0,1 0 0 0 0,1-6 0 0 0,3-5-2825 0 0,-1 0 0 0 0,5-23-1 0 0,-2 10 270 0 0,-4 11 1412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7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3137 0 0,'5'2'10588'0'0,"0"23"-6804"0"0,-1 32-2152 0 0,-3-24-1497 0 0,2 49 630 0 0,-2-76-1194 0 0,0-1 0 0 0,0 1 0 0 0,0 0 0 0 0,0-1-1 0 0,1 1 1 0 0,0-1 0 0 0,1 1 0 0 0,-1-1 0 0 0,1 0 0 0 0,6 9 0 0 0,-8-13 104 0 0,-1 0 0 0 0,1 0 0 0 0,-1-1 0 0 0,1 1 0 0 0,0 0 0 0 0,0-1 0 0 0,-1 1 0 0 0,1-1 0 0 0,0 1 0 0 0,0-1 1 0 0,-1 1-1 0 0,1-1 0 0 0,0 0 0 0 0,0 1 0 0 0,0-1 0 0 0,0 0 0 0 0,0 0 0 0 0,0 1 0 0 0,-1-1 0 0 0,1 0 0 0 0,0 0 1 0 0,0 0-1 0 0,0 0 0 0 0,0 0 0 0 0,0 0 0 0 0,0-1 0 0 0,0 1 0 0 0,0 0 0 0 0,1-1 0 0 0,6-4-3608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7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7890 0 0,'-4'54'8075'0'0,"12"32"-6288"0"0,-3-34-1439 0 0,-3-37-298 0 0,-1-10-4 0 0,-1-1 0 0 0,1 1 0 0 0,-1-1 0 0 0,0 1 0 0 0,0-1 1 0 0,0 1-1 0 0,-2 6 0 0 0,-7-44-540 0 0,8 19 368 0 0,0-1-1 0 0,2-27 1 0 0,-1 38 118 0 0,1 0 0 0 0,-1 0 0 0 0,1 0 1 0 0,0 0-1 0 0,0 0 0 0 0,0 0 0 0 0,1 0 0 0 0,-1 0 1 0 0,1 1-1 0 0,0-1 0 0 0,0 1 0 0 0,0-1 0 0 0,0 1 1 0 0,1 0-1 0 0,4-5 0 0 0,-6 7 3 0 0,1 0-1 0 0,0 0 1 0 0,0 1 0 0 0,0-1-1 0 0,0 0 1 0 0,0 1-1 0 0,0-1 1 0 0,0 1 0 0 0,0 0-1 0 0,0 0 1 0 0,0 0-1 0 0,0 0 1 0 0,0 0 0 0 0,0 0-1 0 0,0 0 1 0 0,0 1 0 0 0,0-1-1 0 0,0 1 1 0 0,0-1-1 0 0,0 1 1 0 0,0 0 0 0 0,-1 0-1 0 0,1 0 1 0 0,0 0-1 0 0,0 0 1 0 0,-1 0 0 0 0,1 0-1 0 0,0 1 1 0 0,-1-1 0 0 0,0 0-1 0 0,1 1 1 0 0,-1 0-1 0 0,2 1 1 0 0,-1-1 52 0 0,0 1 0 0 0,1-1 1 0 0,-1 1-1 0 0,0 0 0 0 0,0 0 0 0 0,-1 0 1 0 0,1 0-1 0 0,0 0 0 0 0,-1 0 0 0 0,0 0 1 0 0,0 0-1 0 0,0 1 0 0 0,0-1 0 0 0,0 0 0 0 0,-1 1 1 0 0,1-1-1 0 0,-1 1 0 0 0,0-1 0 0 0,-1 6 1 0 0,-2-1 50 0 0,-1 0 1 0 0,0-1-1 0 0,0 1 1 0 0,-1-1 0 0 0,0 0-1 0 0,0 0 1 0 0,-1-1-1 0 0,0 1 1 0 0,0-1 0 0 0,-9 7-1 0 0,5-5-111 0 0,1 1 0 0 0,0 1 0 0 0,-11 14 0 0 0,20-24 5 0 0,0 0-1 0 0,0 0 1 0 0,0 1 0 0 0,0-1 0 0 0,0 0 0 0 0,0 0 0 0 0,0 0-1 0 0,0 1 1 0 0,0-1 0 0 0,-1 0 0 0 0,1 0 0 0 0,0 1-1 0 0,0-1 1 0 0,0 0 0 0 0,0 0 0 0 0,1 0 0 0 0,-1 1 0 0 0,0-1-1 0 0,0 0 1 0 0,0 0 0 0 0,0 1 0 0 0,0-1 0 0 0,0 0-1 0 0,0 0 1 0 0,0 0 0 0 0,0 1 0 0 0,0-1 0 0 0,1 0 0 0 0,-1 0-1 0 0,0 0 1 0 0,0 0 0 0 0,0 1 0 0 0,0-1 0 0 0,0 0 0 0 0,1 0-1 0 0,-1 0 1 0 0,0 0 0 0 0,0 0 0 0 0,0 0 0 0 0,1 1-1 0 0,-1-1 1 0 0,15 5-212 0 0,13-2-75 0 0,-15-3 114 0 0,-1-1 1 0 0,0 0 0 0 0,0-1-1 0 0,19-5 1 0 0,8-9-3173 0 0,-36 15 2340 0 0,0-1 1 0 0,0 0-1 0 0,0 0 1 0 0,-1-1 0 0 0,1 1-1 0 0,-1 0 1 0 0,1-1-1 0 0,3-5 1 0 0,-2 0-2637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8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2 117 6993 0 0,'14'-10'6785'0'0,"23"1"-5333"0"0,-9 2-1227 0 0,-25 6-245 0 0,0 0-9 0 0,0 0 1 0 0,0-1-1 0 0,0 1 0 0 0,0-1 0 0 0,0 1 0 0 0,0-1 0 0 0,0 0 0 0 0,0 0 1 0 0,-1-1-1 0 0,4-2 0 0 0,-6 5-174 0 0,-1-1-1 0 0,1 1 1 0 0,0 0 0 0 0,-1 0-1 0 0,1-1 1 0 0,0 1 0 0 0,-1 0-1 0 0,1 0 1 0 0,-1-1 0 0 0,1 1-1 0 0,0 0 1 0 0,-1 0 0 0 0,1 0-1 0 0,-1 0 1 0 0,1 0 0 0 0,-1 0-1 0 0,1 0 1 0 0,0 0 0 0 0,-1 0-1 0 0,1 0 1 0 0,-1 0 0 0 0,1 0-1 0 0,-1 0 1 0 0,1 0 0 0 0,-1 0-1 0 0,1 0 1 0 0,0 0 0 0 0,-1 1-1 0 0,1-1 1 0 0,-1 0 0 0 0,0 1-1 0 0,-17 3-2930 0 0,16-3 2960 0 0,-10 3-533 0 0,0 1-1 0 0,-21 13 0 0 0,30-17 983 0 0,1 1 0 0 0,-1 0 0 0 0,1 0 0 0 0,-1 1 0 0 0,1-1 0 0 0,0 0 0 0 0,-4 5 0 0 0,6-6 22 0 0,-1 1 0 0 0,1-1 0 0 0,-1 0 0 0 0,1 0 0 0 0,-1 0 0 0 0,1 0 0 0 0,-1 1 0 0 0,1-1 0 0 0,0 0 0 0 0,0 1 0 0 0,0-1 0 0 0,0 0 0 0 0,0 0 0 0 0,0 1 0 0 0,0-1 0 0 0,0 0 0 0 0,0 0 0 0 0,0 1 0 0 0,2 1 0 0 0,-2-2-130 0 0,1 1 1 0 0,0-1-1 0 0,0 0 1 0 0,0 0 0 0 0,1 0-1 0 0,-1 0 1 0 0,0 0-1 0 0,0 0 1 0 0,1 0 0 0 0,-1 0-1 0 0,0-1 1 0 0,1 1-1 0 0,-1 0 1 0 0,1-1-1 0 0,-1 1 1 0 0,1-1 0 0 0,-1 0-1 0 0,1 1 1 0 0,-1-1-1 0 0,1 0 1 0 0,-1 0 0 0 0,1 0-1 0 0,-1 0 1 0 0,3 0-1 0 0,43-5-127 0 0,-41 4 161 0 0,-5 1-205 0 0,58-13-1709 0 0,-55 11 676 0 0,0 1 1 0 0,-1-1-1 0 0,1 0 0 0 0,0 0 0 0 0,0-1 0 0 0,-1 1 0 0 0,5-4 1 0 0,-2 0-2967 0 0</inkml:trace>
  <inkml:trace contextRef="#ctx0" brushRef="#br0" timeOffset="1">173 1 7522 0 0,'-12'51'6560'0'0,"8"2"-4788"0"0,3-33-2170 0 0,-1 0 0 0 0,-8 34 0 0 0,9-51 61 0 0,0 1-1 0 0,-1-1 1 0 0,1 0-1 0 0,-1-1 1 0 0,0 1-1 0 0,0 0 1 0 0,0 0-1 0 0,-3 3 1 0 0,3-4 575 0 0,0 0 1 0 0,1 0-1 0 0,-1 0 1 0 0,0 0-1 0 0,1 1 1 0 0,-1-1-1 0 0,1 1 1 0 0,0-1-1 0 0,0 1 1 0 0,0-1-1 0 0,0 1 1 0 0,1 0-1 0 0,-2 4 1 0 0,2-1 15 0 0,-1-1 1 0 0,1 1-1 0 0,0 0 1 0 0,1 0-1 0 0,0 0 1 0 0,0-1-1 0 0,0 1 1 0 0,0 0-1 0 0,1-1 1 0 0,0 1-1 0 0,0-1 0 0 0,0 1 1 0 0,4 5-1 0 0,-4-9-352 0 0,-1 0 0 0 0,1 0-1 0 0,0 0 1 0 0,0 0 0 0 0,0 0-1 0 0,0 0 1 0 0,0 0 0 0 0,0-1-1 0 0,1 1 1 0 0,-1-1-1 0 0,0 0 1 0 0,1 0 0 0 0,-1 0-1 0 0,1 0 1 0 0,-1 0 0 0 0,1 0-1 0 0,0 0 1 0 0,-1-1 0 0 0,1 0-1 0 0,0 1 1 0 0,-1-1 0 0 0,1 0-1 0 0,0 0 1 0 0,-1-1-1 0 0,1 1 1 0 0,0 0 0 0 0,-1-1-1 0 0,1 0 1 0 0,0 1 0 0 0,3-3-1 0 0,1 1-1372 0 0,0-1 0 0 0,-1 0 0 0 0,1-1 0 0 0,-1 0 0 0 0,11-7 0 0 0,-2-1-3138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0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30 8754 0 0,'-1'-1'164'0'0,"1"0"1"0"0,-1 0 0 0 0,1 0-1 0 0,-1 0 1 0 0,1 0 0 0 0,0 0-1 0 0,-1 0 1 0 0,1 0-1 0 0,0-1 1 0 0,0 1 0 0 0,0 0-1 0 0,0 0 1 0 0,0 0 0 0 0,0 0-1 0 0,0 0 1 0 0,0 0-1 0 0,0 0 1 0 0,0 0 0 0 0,1 0-1 0 0,-1 0 1 0 0,0 0 0 0 0,1 0-1 0 0,0-2 1 0 0,0 3-116 0 0,0 0 1 0 0,0-1 0 0 0,-1 1-1 0 0,1-1 1 0 0,0 1 0 0 0,0 0-1 0 0,0 0 1 0 0,0-1-1 0 0,0 1 1 0 0,0 0 0 0 0,0 0-1 0 0,0 0 1 0 0,0 0 0 0 0,0 0-1 0 0,0 0 1 0 0,0 0-1 0 0,0 1 1 0 0,0-1 0 0 0,-1 0-1 0 0,2 1 1 0 0,6 2-43 0 0,0-1 0 0 0,-1 2 1 0 0,0-1-1 0 0,12 9 0 0 0,-5-3-23 0 0,-6-4-552 0 0,-1 0 0 0 0,1 1 0 0 0,-1 0 0 0 0,7 8-1 0 0,-11-11-1062 0 0,-5-3 128 0 0,-1-1-192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3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2320 0 0,'0'0'252'0'0,"0"1"-1"0"0,0-1 1 0 0,0 0-1 0 0,-1 1 0 0 0,1-1 1 0 0,0 0-1 0 0,-1 1 0 0 0,1-1 1 0 0,0 0-1 0 0,-1 1 0 0 0,1-1 1 0 0,0 0-1 0 0,-1 0 0 0 0,1 1 1 0 0,-1-1-1 0 0,1 0 0 0 0,0 0 1 0 0,-1 0-1 0 0,1 0 0 0 0,-1 0 1 0 0,1 0-1 0 0,0 1 0 0 0,-1-1 1 0 0,1 0-1 0 0,-1 0 0 0 0,1 0 1 0 0,-1-1-1 0 0,-8 2 6929 0 0,18 5-3732 0 0,30 16-3082 0 0,146 66-204 0 0,-184-88-131 0 0,-1 0-1 0 0,0 0 1 0 0,0 0 0 0 0,1 1 0 0 0,-1-1 0 0 0,0 0-1 0 0,0 0 1 0 0,0 0 0 0 0,1 1 0 0 0,-1-1 0 0 0,0 0 0 0 0,0 1-1 0 0,0-1 1 0 0,0 0 0 0 0,0 0 0 0 0,1 1 0 0 0,-1-1-1 0 0,0 0 1 0 0,0 1 0 0 0,0-1 0 0 0,0 0 0 0 0,0 1 0 0 0,0-1-1 0 0,0 0 1 0 0,0 0 0 0 0,0 1 0 0 0,0-1 0 0 0,0 0-1 0 0,0 1 1 0 0,-1-1 0 0 0,1 0 0 0 0,0 1 0 0 0,0-1 0 0 0,0 0-1 0 0,0 0 1 0 0,0 1 0 0 0,-1-1 0 0 0,-10 16 711 0 0,-18 11 27 0 0,29-26-751 0 0,-24 17 321 0 0,-31 19-1 0 0,-8 5-460 0 0,57-33-2028 0 0,6-8 1793 0 0,0-1 0 0 0,0 0 0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4841 0 0,'-1'4'634'0'0,"-1"-1"-1"0"0,1 0 1 0 0,0 1 0 0 0,0-1-1 0 0,1 1 1 0 0,-1-1 0 0 0,1 1-1 0 0,-1 0 1 0 0,1-1 0 0 0,1 8-1 0 0,0-4-322 0 0,0 0 0 0 0,1 1-1 0 0,0-1 1 0 0,0 0 0 0 0,4 7-1 0 0,-1-4-286 0 0,0 1 0 0 0,1-1-1 0 0,0 0 1 0 0,1-1-1 0 0,0 1 1 0 0,12 11-1 0 0,-16-18 40 0 0,-1-1-1 0 0,1 1 1 0 0,0 0-1 0 0,1-1 1 0 0,-1 0-1 0 0,0 1 1 0 0,1-1-1 0 0,-1 0 1 0 0,1-1-1 0 0,0 1 1 0 0,4 1-1 0 0,-7-3-10 0 0,0 0-1 0 0,0 0 0 0 0,0 0 0 0 0,0 0 1 0 0,0 0-1 0 0,0 0 0 0 0,-1 0 1 0 0,1-1-1 0 0,0 1 0 0 0,0 0 0 0 0,0 0 1 0 0,0-1-1 0 0,-1 1 0 0 0,1-1 1 0 0,0 1-1 0 0,0-1 0 0 0,-1 1 0 0 0,1-1 1 0 0,0 1-1 0 0,0-2 0 0 0,1 0 24 0 0,-1 0 0 0 0,1 0-1 0 0,-1 0 1 0 0,0 0 0 0 0,0-1-1 0 0,0 1 1 0 0,0 0 0 0 0,-1-1-1 0 0,1 1 1 0 0,0-4 0 0 0,1-42 1172 0 0,-2 42-1723 0 0,-1 0 1 0 0,0 0-1 0 0,0 1 1 0 0,-1-1-1 0 0,0 0 1 0 0,-2-6 0 0 0,3 10 177 0 0,0 0 0 0 0,0 0-1 0 0,0 1 1 0 0,0-1 0 0 0,-1 0 0 0 0,1 0 0 0 0,-1 1 0 0 0,1-1 0 0 0,-1 0 0 0 0,1 1 0 0 0,-1 0 0 0 0,0-1 0 0 0,0 1 0 0 0,1 0 0 0 0,-1 0 0 0 0,-3-1 0 0 0,2 1 64 0 0,0 1 1 0 0,1-1-1 0 0,-1 1 1 0 0,0 0-1 0 0,1 0 0 0 0,-1 0 1 0 0,0 0-1 0 0,1 0 1 0 0,-1 1-1 0 0,0-1 1 0 0,1 1-1 0 0,-1 0 1 0 0,1 0-1 0 0,-1 0 1 0 0,1 0-1 0 0,-5 3 0 0 0,-28 20-176 0 0,33-23 697 0 0,1 1 1 0 0,-1-1-1 0 0,0 1 0 0 0,1 0 0 0 0,-1 0 0 0 0,1-1 0 0 0,-1 1 1 0 0,1 0-1 0 0,0 0 0 0 0,0 0 0 0 0,0 0 0 0 0,0 1 0 0 0,0-1 1 0 0,1 0-1 0 0,-1 0 0 0 0,0 3 0 0 0,2-4-146 0 0,-1-1 1 0 0,1 1-1 0 0,-1 0 0 0 0,1-1 1 0 0,-1 1-1 0 0,1 0 0 0 0,0-1 0 0 0,-1 1 1 0 0,1-1-1 0 0,0 1 0 0 0,-1-1 1 0 0,1 1-1 0 0,0-1 0 0 0,0 1 1 0 0,-1-1-1 0 0,1 0 0 0 0,0 1 0 0 0,0-1 1 0 0,0 0-1 0 0,0 0 0 0 0,0 0 1 0 0,-1 0-1 0 0,1 0 0 0 0,0 0 1 0 0,0 0-1 0 0,0 0 0 0 0,0 0 0 0 0,0 0 1 0 0,-1 0-1 0 0,1 0 0 0 0,0-1 1 0 0,1 1-1 0 0,31-6 233 0 0,-33 6-359 0 0,50-8-663 0 0,-2 1-7614 0 0,-38 4 4206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4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3329 0 0,'2'9'688'0'0,"-1"0"0"0"0,-1 0 0 0 0,0-1 1 0 0,0 1-1 0 0,0 0 0 0 0,-4 15 0 0 0,2-16-1045 0 0,0-1 0 0 0,-1 1 0 0 0,1-1 0 0 0,-2 0 0 0 0,1 0 0 0 0,-1 0 0 0 0,0 0 0 0 0,0-1 0 0 0,-1 1 0 0 0,0-1 0 0 0,0 0 0 0 0,-1-1 0 0 0,-6 6 0 0 0,5-5 501 0 0,-1 0 0 0 0,0 0 0 0 0,-17 11 9105 0 0,25-17-9115 0 0,14 0 3394 0 0,17-3-2010 0 0,-29 2-1412 0 0,1 1 0 0 0,-1-1 0 0 0,0 1 0 0 0,0 0 0 0 0,1 0 0 0 0,-1 0 0 0 0,0 1 0 0 0,1-1 0 0 0,-1 0 0 0 0,0 1 0 0 0,0-1 0 0 0,0 1 0 0 0,1 0 0 0 0,-1 0 0 0 0,0 0 0 0 0,0 0-1 0 0,0 0 1 0 0,0 0 0 0 0,0 1 0 0 0,-1-1 0 0 0,1 1 0 0 0,0-1 0 0 0,0 1 0 0 0,-1 0 0 0 0,1-1 0 0 0,-1 1 0 0 0,2 4 0 0 0,-1-3-146 0 0,0 0-1 0 0,-1 1 1 0 0,0-1-1 0 0,1 1 1 0 0,-2-1-1 0 0,1 1 1 0 0,1 5-1 0 0,-5 27-6909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5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3417 0 0,'-2'0'398'0'0,"1"0"1"0"0,0 0 0 0 0,0 0-1 0 0,-1 0 1 0 0,1 0-1 0 0,0 0 1 0 0,0 0 0 0 0,0 0-1 0 0,-1 0 1 0 0,1 0 0 0 0,0 1-1 0 0,0-1 1 0 0,0 0-1 0 0,-1 1 1 0 0,1-1 0 0 0,0 1-1 0 0,-2 1 1 0 0,-16 19 2524 0 0,13-10-2546 0 0,1 0 0 0 0,-8 21 0 0 0,10-22 282 0 0,-2 4-440 0 0,0 1 0 0 0,1 0 0 0 0,1 1 0 0 0,1-1 1 0 0,0 0-1 0 0,0 31 0 0 0,3-37-222 0 0,-1 1 0 0 0,1-1 0 0 0,1 0 0 0 0,0 0 0 0 0,0 0 1 0 0,1 0-1 0 0,0 0 0 0 0,0 0 0 0 0,1-1 0 0 0,0 1 0 0 0,0-1 0 0 0,11 14 0 0 0,-13-20-189 0 0,-1 0-1 0 0,1 0 1 0 0,1 0 0 0 0,-1 0-1 0 0,0-1 1 0 0,0 1 0 0 0,1 0-1 0 0,-1-1 1 0 0,0 0 0 0 0,1 1-1 0 0,4 0 1 0 0,-5-1-254 0 0,1-1 1 0 0,-1 1-1 0 0,1-1 0 0 0,-1 0 1 0 0,0 0-1 0 0,1 0 0 0 0,-1 0 1 0 0,1 0-1 0 0,-1 0 0 0 0,1-1 1 0 0,-1 1-1 0 0,0-1 1 0 0,1 0-1 0 0,-1 0 0 0 0,0 0 1 0 0,0 0-1 0 0,1 0 0 0 0,-1 0 1 0 0,0 0-1 0 0,3-4 0 0 0,7-5-3008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5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6041 0 0,'-7'5'994'0'0,"0"1"0"0"0,0 1 0 0 0,1-1 0 0 0,0 1 0 0 0,1 0 0 0 0,-1 0 0 0 0,1 1 0 0 0,-5 11 0 0 0,8-16-905 0 0,1 0 0 0 0,0 0 0 0 0,0 0 0 0 0,0 0 0 0 0,0 0 0 0 0,1 0 0 0 0,-1 0 0 0 0,1 0 0 0 0,0 0 0 0 0,0 0 0 0 0,0 0 0 0 0,0 5-1 0 0,1-6-103 0 0,0 0 0 0 0,-1 0-1 0 0,1-1 1 0 0,0 1-1 0 0,0 0 1 0 0,0 0 0 0 0,0-1-1 0 0,0 1 1 0 0,0-1-1 0 0,1 1 1 0 0,-1-1 0 0 0,1 1-1 0 0,-1-1 1 0 0,1 0 0 0 0,-1 0-1 0 0,1 0 1 0 0,-1 0-1 0 0,1 0 1 0 0,0 0 0 0 0,0 0-1 0 0,3 1 1 0 0,-3-2 9 0 0,0 0 1 0 0,0 0 0 0 0,0 0 0 0 0,0 0 0 0 0,0 0-1 0 0,0 0 1 0 0,0 0 0 0 0,0-1 0 0 0,0 1-1 0 0,-1-1 1 0 0,1 1 0 0 0,0-1 0 0 0,0 0 0 0 0,0 0-1 0 0,0 0 1 0 0,-1 0 0 0 0,1 0 0 0 0,0 0-1 0 0,-1 0 1 0 0,1 0 0 0 0,-1-1 0 0 0,1 1 0 0 0,-1-1-1 0 0,0 1 1 0 0,0-1 0 0 0,0 1 0 0 0,1-1-1 0 0,-2 0 1 0 0,2-2 0 0 0,4-5 55 0 0,-1 0 0 0 0,0-1 0 0 0,-1 1 0 0 0,4-13 0 0 0,-7 19-96 0 0,0 1-1 0 0,0-1 1 0 0,-1 0-1 0 0,1 0 1 0 0,-1 0-1 0 0,0 0 1 0 0,0 0-1 0 0,0 0 1 0 0,0 0-1 0 0,0 0 1 0 0,0 0-1 0 0,-1 0 1 0 0,0 0-1 0 0,1 0 1 0 0,-3-4-1 0 0,3 7-92 0 0,-1-1 0 0 0,1 0 0 0 0,-1 1 0 0 0,1-1 0 0 0,-1 0 0 0 0,1 1 0 0 0,-1-1 0 0 0,0 1 0 0 0,1-1 0 0 0,-1 1 0 0 0,0-1 0 0 0,1 1-1 0 0,-1-1 1 0 0,0 1 0 0 0,0 0 0 0 0,1 0 0 0 0,-1-1 0 0 0,0 1 0 0 0,0 0 0 0 0,0 0 0 0 0,-1 0 0 0 0,0 0-290 0 0,0 0-1 0 0,0 0 1 0 0,0 0 0 0 0,0 1 0 0 0,0-1 0 0 0,0 1-1 0 0,0 0 1 0 0,0 0 0 0 0,0 0 0 0 0,0 0-1 0 0,-3 2 1 0 0,-7 7-1687 0 0,4 7-928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5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2993 0 0,'0'1'262'0'0,"0"0"1"0"0,0 0 0 0 0,-1 0-1 0 0,1 1 1 0 0,0-1 0 0 0,1 0-1 0 0,-1 0 1 0 0,0 0-1 0 0,0 1 1 0 0,0-1 0 0 0,1 0-1 0 0,-1 0 1 0 0,1 0 0 0 0,-1 0-1 0 0,1 0 1 0 0,-1 0 0 0 0,1 0-1 0 0,-1 0 1 0 0,1 0 0 0 0,0 0-1 0 0,0 0 1 0 0,-1 0-1 0 0,3 1 1 0 0,-2-1-26 0 0,1 0-1 0 0,0 0 1 0 0,0 0-1 0 0,0 0 1 0 0,0-1-1 0 0,0 1 0 0 0,0-1 1 0 0,0 1-1 0 0,1-1 1 0 0,-1 0-1 0 0,0 0 1 0 0,3 0-1 0 0,8-1 61 0 0,1-1-1 0 0,-1 0 1 0 0,20-7 0 0 0,-17 5-96 0 0,-13 3-192 0 0,-1 0 0 0 0,0 0 0 0 0,0 1 0 0 0,0 0 0 0 0,0-1 0 0 0,0 1 0 0 0,0 0 0 0 0,1 0 0 0 0,-1 0 1 0 0,0 0-1 0 0,0 0 0 0 0,4 1 0 0 0,-6 0 12 0 0,0 0 0 0 0,1 1 0 0 0,-1-1 0 0 0,0 0 0 0 0,0 0 0 0 0,0 0 0 0 0,0 0 0 0 0,0 0 0 0 0,0 0 0 0 0,0 1 0 0 0,0-1 0 0 0,0 0 0 0 0,0 0 0 0 0,-1 0 0 0 0,1 0 0 0 0,0 0 0 0 0,-1 0 0 0 0,1 0 1 0 0,-1 0-1 0 0,1 0 0 0 0,-1 0 0 0 0,0 0 0 0 0,1 0 0 0 0,-2 1 0 0 0,0 3 57 0 0,0 0 1 0 0,0 0-1 0 0,1 0 1 0 0,0 1 0 0 0,0-1-1 0 0,0 0 1 0 0,0 7-1 0 0,1-9-290 0 0,0 0 0 0 0,0 0 0 0 0,0 0 0 0 0,1-1 0 0 0,-1 1 0 0 0,0 0 0 0 0,1 0 0 0 0,0-1 0 0 0,0 1 0 0 0,0 0 0 0 0,0-1 0 0 0,0 1 0 0 0,0-1 0 0 0,1 1 0 0 0,2 2 0 0 0,2-1-3836 0 0,-8-9 1676 0 0,2 2 1572 0 0,3-2-2330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6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4129 0 0,'11'2'158'0'0,"-6"-2"429"0"0,-1 1 0 0 0,0-1 0 0 0,0 1 0 0 0,1 0 0 0 0,-1 1 0 0 0,0-1 1 0 0,4 2-1 0 0,-7-2-457 0 0,-1 0 1 0 0,1-1 0 0 0,0 1-1 0 0,0 0 1 0 0,-1-1 0 0 0,1 1-1 0 0,-1 0 1 0 0,1 0 0 0 0,0 0 0 0 0,-1 0-1 0 0,0 0 1 0 0,1-1 0 0 0,-1 1-1 0 0,0 0 1 0 0,1 0 0 0 0,-1 0-1 0 0,0 0 1 0 0,0 0 0 0 0,0 0-1 0 0,0 0 1 0 0,0 0 0 0 0,0 0-1 0 0,0 0 1 0 0,0 0 0 0 0,0 0-1 0 0,0 0 1 0 0,0 0 0 0 0,-1 0 0 0 0,1 0-1 0 0,0 0 1 0 0,-1 0 0 0 0,1 0-1 0 0,-1-1 1 0 0,1 1 0 0 0,-1 0-1 0 0,0 1 1 0 0,-19 31 431 0 0,13-23-556 0 0,1 0 0 0 0,0 0 0 0 0,0 1 0 0 0,1 0-1 0 0,-4 14 1 0 0,8-23-8 0 0,0 1 0 0 0,1-1 0 0 0,-1 0 0 0 0,1 1 0 0 0,0-1 0 0 0,0 1 0 0 0,0-1 0 0 0,0 1 0 0 0,0-1 0 0 0,1 1 0 0 0,-1-1 0 0 0,1 1 0 0 0,-1-1 0 0 0,1 0 0 0 0,0 1 0 0 0,0-1 0 0 0,0 0 0 0 0,0 1 0 0 0,0-1 0 0 0,1 0 0 0 0,-1 0 0 0 0,1 0 0 0 0,0 0 0 0 0,-1-1 0 0 0,1 1 0 0 0,0 0 0 0 0,0-1 0 0 0,0 1 0 0 0,0-1 0 0 0,4 3 0 0 0,-4-3 10 0 0,1 0 0 0 0,-1 0 1 0 0,1 0-1 0 0,0-1 1 0 0,-1 1-1 0 0,1 0 0 0 0,0-1 1 0 0,0 0-1 0 0,-1 0 0 0 0,1 0 1 0 0,0 0-1 0 0,0 0 0 0 0,-1 0 1 0 0,1-1-1 0 0,0 1 1 0 0,0-1-1 0 0,-1 0 0 0 0,1 0 1 0 0,-1 0-1 0 0,1 0 0 0 0,-1 0 1 0 0,1-1-1 0 0,3-2 1 0 0,22-20-2005 0 0,-9-5-4504 0 0,-15 17 2449 0 0</inkml:trace>
  <inkml:trace contextRef="#ctx0" brushRef="#br0" timeOffset="1">183 57 3833 0 0,'-3'43'8072'0'0,"-4"0"-4404"0"0,4-29-3665 0 0,1 1 1 0 0,0 0-1 0 0,1 0 1 0 0,0-1-1 0 0,1 1 0 0 0,4 28 1 0 0,5-26-3327 0 0,-8-16 3147 0 0,-1-1 0 0 0,0 0 0 0 0,1 0-1 0 0,-1 1 1 0 0,0-1 0 0 0,1 0 0 0 0,-1 0 0 0 0,1 0-1 0 0,-1 1 1 0 0,1-1 0 0 0,-1 0 0 0 0,0 0 0 0 0,1 0-1 0 0,-1 0 1 0 0,1 0 0 0 0,-1 0 0 0 0,1 0 0 0 0,-1 0 0 0 0,1 0-1 0 0,-1 0 1 0 0,1 0 0 0 0,-1-1 0 0 0,0 1 0 0 0,1 0-1 0 0,-1 0 1 0 0,1 0 0 0 0,-1 0 0 0 0,0-1 0 0 0,1 1-1 0 0,-1 0 1 0 0,1 0 0 0 0,-1-1 0 0 0,0 1 0 0 0,1 0 0 0 0,-1-1-1 0 0,0 1 1 0 0,0 0 0 0 0,1-1 0 0 0,-1 1 0 0 0,0-1-1 0 0,6-8-3321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5673 0 0,'0'0'207'0'0,"15"1"5530"0"0,15 4-3589 0 0,-28-4-2097 0 0,0 0-1 0 0,0 0 1 0 0,1 0-1 0 0,-1 0 1 0 0,0 1-1 0 0,0-1 1 0 0,0 1-1 0 0,0-1 0 0 0,-1 1 1 0 0,1 0-1 0 0,0-1 1 0 0,-1 1-1 0 0,1 0 1 0 0,-1 0-1 0 0,1 0 1 0 0,-1 0-1 0 0,0 1 1 0 0,0-1-1 0 0,0 0 0 0 0,0 0 1 0 0,0 1-1 0 0,0 2 1 0 0,0 2 213 0 0,-1 1 1 0 0,1-1 0 0 0,-1 0-1 0 0,-1 1 1 0 0,0-1 0 0 0,0 0-1 0 0,0 0 1 0 0,-1 0 0 0 0,-4 12-1 0 0,4-13-648 0 0,0 1-1 0 0,0-1 0 0 0,1 1 1 0 0,-1 0-1 0 0,1 0 1 0 0,1-1-1 0 0,-1 1 0 0 0,1 0 1 0 0,1 0-1 0 0,0 8 1 0 0,-1-14-109 0 0,1 0 0 0 0,-1 0 1 0 0,0 0-1 0 0,1 1 0 0 0,-1-1 1 0 0,1 0-1 0 0,-1 0 1 0 0,1 0-1 0 0,0 0 0 0 0,-1 0 1 0 0,1 0-1 0 0,0-1 1 0 0,0 1-1 0 0,-1 0 0 0 0,3 1 1 0 0,3 0-3240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7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17 3801 0 0,'-2'67'8334'0'0,"-5"32"-7129"0"0,13-104-1637 0 0,0 0 1 0 0,1 0-1 0 0,0 0 0 0 0,0 1 0 0 0,1 0 0 0 0,-1 1 0 0 0,1-1 1 0 0,0 1-1 0 0,8-1 0 0 0,23 0-4485 0 0,-27 4 2124 0 0</inkml:trace>
  <inkml:trace contextRef="#ctx0" brushRef="#br0" timeOffset="1">204 1 5921 0 0,'-2'0'488'0'0,"0"1"0"0"0,0 0-1 0 0,0 0 1 0 0,0 0 0 0 0,0 0 0 0 0,0 0-1 0 0,0 0 1 0 0,0 1 0 0 0,1-1-1 0 0,-1 0 1 0 0,1 1 0 0 0,-1 0 0 0 0,1-1-1 0 0,-1 1 1 0 0,1 0 0 0 0,0 0-1 0 0,-2 3 1 0 0,1-1-166 0 0,1-1-1 0 0,0 1 1 0 0,0 0-1 0 0,0-1 1 0 0,1 1-1 0 0,-1 0 0 0 0,1 0 1 0 0,0 0-1 0 0,0 7 1 0 0,0-6-289 0 0,1 0-1 0 0,0 0 1 0 0,0 0 0 0 0,0 0 0 0 0,1 0-1 0 0,0 0 1 0 0,-1 0 0 0 0,2 0-1 0 0,-1 0 1 0 0,1-1 0 0 0,-1 1 0 0 0,1-1-1 0 0,0 0 1 0 0,1 0 0 0 0,5 6 0 0 0,-8-10-21 0 0,-1 1 0 0 0,1 0 0 0 0,-1-1 1 0 0,1 0-1 0 0,0 1 0 0 0,-1-1 1 0 0,1 1-1 0 0,0-1 0 0 0,-1 0 1 0 0,1 1-1 0 0,0-1 0 0 0,0 0 0 0 0,-1 0 1 0 0,1 0-1 0 0,0 0 0 0 0,0 0 1 0 0,-1 1-1 0 0,1-1 0 0 0,0 0 1 0 0,0-1-1 0 0,0 1 0 0 0,-1 0 0 0 0,1 0 1 0 0,0 0-1 0 0,0 0 0 0 0,-1-1 1 0 0,1 1-1 0 0,0 0 0 0 0,-1-1 1 0 0,2 1-1 0 0,-1-2 5 0 0,1 1 1 0 0,-1-1 0 0 0,0 1-1 0 0,1-1 1 0 0,-1 0-1 0 0,0 0 1 0 0,0 1-1 0 0,0-1 1 0 0,0 0-1 0 0,-1 0 1 0 0,2-3 0 0 0,1-4-61 0 0,-1 0 0 0 0,0-1 0 0 0,0-18 0 0 0,-6-23-458 0 0,1 30-2449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7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4153 0 0,'6'-4'10196'0'0,"-1"27"-6789"0"0,2 31-2290 0 0,-7-29-906 0 0,0-18-403 0 0,0 0-1 0 0,0 0 1 0 0,1 0 0 0 0,0-1-1 0 0,0 1 1 0 0,4 11-1 0 0,1-24-3508 0 0,18-29 2975 0 0,-5 11-2182 0 0,-6 7-1961 0 0,-7 9 1136 0 0</inkml:trace>
  <inkml:trace contextRef="#ctx0" brushRef="#br0" timeOffset="1">139 0 5753 0 0,'0'0'409'0'0,"-1"1"0"0"0,0-1 0 0 0,1 0-1 0 0,-1 1 1 0 0,1-1 0 0 0,-1 0 0 0 0,1 1 0 0 0,-1-1 0 0 0,1 1-1 0 0,-1-1 1 0 0,1 1 0 0 0,-1-1 0 0 0,1 1 0 0 0,-1-1-1 0 0,1 1 1 0 0,0-1 0 0 0,-1 1 0 0 0,1 0 0 0 0,0-1 0 0 0,-1 1-1 0 0,1 0 1 0 0,0-1 0 0 0,0 1 0 0 0,0 1 0 0 0,2 20 2453 0 0,14 19-2682 0 0,-15-39-167 0 0,0 0-1 0 0,0 0 0 0 0,1 0 1 0 0,-1 0-1 0 0,0-1 1 0 0,1 1-1 0 0,-1 0 1 0 0,1 0-1 0 0,0-1 1 0 0,-1 1-1 0 0,1-1 1 0 0,0 0-1 0 0,0 1 1 0 0,0-1-1 0 0,0 0 1 0 0,0 0-1 0 0,0 0 1 0 0,0 0-1 0 0,0-1 1 0 0,1 1-1 0 0,-1-1 0 0 0,0 1 1 0 0,0-1-1 0 0,3 0 1 0 0,1 0-171 0 0,0-2-1 0 0,0 1 1 0 0,0-1 0 0 0,0 1 0 0 0,0-2 0 0 0,-1 1-1 0 0,7-4 1 0 0,13-5-2571 0 0,-18 9-1435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 8722 0 0,'0'0'21'0'0,"0"0"0"0"0,0 0 0 0 0,-1 0 0 0 0,1 0 0 0 0,0 0 0 0 0,0 0 1 0 0,0 0-1 0 0,0 0 0 0 0,-1 0 0 0 0,1 0 0 0 0,0 0 0 0 0,0 0 0 0 0,0 1 0 0 0,-1-1 0 0 0,1 0 1 0 0,0 0-1 0 0,0 0 0 0 0,0 0 0 0 0,0 0 0 0 0,0 1 0 0 0,0-1 0 0 0,-1 0 0 0 0,1 0 0 0 0,0 0 0 0 0,0 0 1 0 0,0 1-1 0 0,0-1 0 0 0,0 0 0 0 0,0 0 0 0 0,0 0 0 0 0,0 1 0 0 0,0-1 0 0 0,0 0 0 0 0,0 0 0 0 0,0 0 1 0 0,0 1-1 0 0,0-1 0 0 0,0 0 0 0 0,0 0 0 0 0,0 0 0 0 0,0 1 0 0 0,0-1 0 0 0,0 0 0 0 0,0 0 0 0 0,0 0 1 0 0,0 1-1 0 0,12 5 1287 0 0,25 3 806 0 0,-31-8-1948 0 0,23 3 67 0 0,-23-3-120 0 0,0-1 1 0 0,1 1-1 0 0,-1 0 0 0 0,0 1 1 0 0,6 1-1 0 0,-12-2-30 0 0,1 0 1 0 0,-1 0-1 0 0,0-1 0 0 0,0 1 0 0 0,0 0 1 0 0,0 0-1 0 0,0-1 0 0 0,0 1 0 0 0,0 0 1 0 0,0 0-1 0 0,0-1 0 0 0,-1 1 0 0 0,1 0 1 0 0,0-1-1 0 0,0 1 0 0 0,-1 0 0 0 0,1-1 1 0 0,0 1-1 0 0,-1 0 0 0 0,1-1 0 0 0,-1 1 1 0 0,1-1-1 0 0,0 1 0 0 0,-1 0 0 0 0,0-1 1 0 0,1 1-1 0 0,-1-1 0 0 0,1 0 0 0 0,-2 1 1 0 0,-18 21 185 0 0,19-21-233 0 0,-4 4-175 0 0,0 0 0 0 0,-1 1 0 0 0,2 0 0 0 0,-1-1 0 0 0,1 2 0 0 0,0-1 0 0 0,0 0 0 0 0,-5 12 0 0 0,9-15 92 0 0,-1 0-1 0 0,1-1 1 0 0,-1 1 0 0 0,1 0 0 0 0,0-1-1 0 0,0 1 1 0 0,0 0 0 0 0,1-1 0 0 0,-1 1-1 0 0,0 0 1 0 0,1-1 0 0 0,0 1 0 0 0,0-1 0 0 0,0 1-1 0 0,0-1 1 0 0,0 1 0 0 0,0-1 0 0 0,0 1-1 0 0,1-1 1 0 0,-1 0 0 0 0,1 0 0 0 0,0 0 0 0 0,0 0-1 0 0,0 0 1 0 0,0 0 0 0 0,0 0 0 0 0,3 1-1 0 0,-3-1 45 0 0,0 0 0 0 0,1 0 0 0 0,-1 0 0 0 0,1-1 0 0 0,-1 1-1 0 0,1-1 1 0 0,-1 0 0 0 0,1 1 0 0 0,0-1 0 0 0,0 0 0 0 0,0-1 0 0 0,-1 1-1 0 0,1-1 1 0 0,0 1 0 0 0,0-1 0 0 0,0 0 0 0 0,0 0 0 0 0,0 0-1 0 0,0 0 1 0 0,0 0 0 0 0,0-1 0 0 0,0 1 0 0 0,0-1 0 0 0,-1 0-1 0 0,1 0 1 0 0,0 0 0 0 0,0 0 0 0 0,-1-1 0 0 0,1 1 0 0 0,-1-1-1 0 0,1 1 1 0 0,-1-1 0 0 0,0 0 0 0 0,1 0 0 0 0,-1 0 0 0 0,0 0 0 0 0,0-1-1 0 0,-1 1 1 0 0,1 0 0 0 0,0-1 0 0 0,-1 1 0 0 0,1-1 0 0 0,-1 0-1 0 0,0 1 1 0 0,0-1 0 0 0,0 0 0 0 0,0 0 0 0 0,-1 0 0 0 0,1 1-1 0 0,-1-1 1 0 0,1 0 0 0 0,-1 0 0 0 0,0 0 0 0 0,0 0 0 0 0,-1 0-1 0 0,1 0 1 0 0,0 0 0 0 0,-1 0 0 0 0,0 0 0 0 0,0 1 0 0 0,0-1 0 0 0,0 0-1 0 0,0 0 1 0 0,-2-2 0 0 0,-4-7-1218 0 0,-1 1-1 0 0,0-1 1 0 0,-13-13 0 0 0,-8-11-2254 0 0,33 37 3680 0 0,1 0 1 0 0,0 0-1 0 0,0-1 1 0 0,-1 0-1 0 0,1 0 1 0 0,0 0-1 0 0,0 0 0 0 0,-1-1 1 0 0,1 0-1 0 0,0 0 1 0 0,6-2-1 0 0,4-5 848 0 0,-6 2-674 0 0,0 1 0 0 0,0 1-1 0 0,14-5 1 0 0,-22 8-347 0 0,0 1 1 0 0,0-1-1 0 0,0 1 1 0 0,0 0-1 0 0,-1-1 0 0 0,1 1 1 0 0,0 0-1 0 0,0 0 1 0 0,0 0-1 0 0,0 0 0 0 0,0-1 1 0 0,0 1-1 0 0,0 1 0 0 0,0-1 1 0 0,0 0-1 0 0,0 0 1 0 0,0 0-1 0 0,0 0 0 0 0,0 1 1 0 0,0-1-1 0 0,-1 0 0 0 0,1 1 1 0 0,0-1-1 0 0,0 1 1 0 0,0-1-1 0 0,0 1 0 0 0,-1-1 1 0 0,1 1-1 0 0,0 0 1 0 0,-1-1-1 0 0,1 1 0 0 0,0 0 1 0 0,-1 0-1 0 0,1-1 0 0 0,-1 1 1 0 0,1 0-1 0 0,-1 0 1 0 0,1 0-1 0 0,-1 0 0 0 0,0-1 1 0 0,1 1-1 0 0,-1 0 1 0 0,0 0-1 0 0,0 1 0 0 0,0 0-377 0 0,0 0 0 0 0,0 0 0 0 0,0 1-1 0 0,0-1 1 0 0,-1 0 0 0 0,1 0 0 0 0,-1 0 0 0 0,0 0-1 0 0,1 0 1 0 0,-1 0 0 0 0,0-1 0 0 0,0 1 0 0 0,0 0-1 0 0,0 0 1 0 0,-1 0 0 0 0,1-1 0 0 0,0 1 0 0 0,-1-1-1 0 0,-1 2 1 0 0,-6 5-3072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7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32 5681 0 0,'0'0'228'0'0,"-1"1"-1"0"0,1 0 0 0 0,0-1 1 0 0,0 1-1 0 0,0 0 0 0 0,0-1 0 0 0,-1 1 1 0 0,1-1-1 0 0,0 1 0 0 0,0 0 1 0 0,0-1-1 0 0,0 1 0 0 0,0 0 1 0 0,1-1-1 0 0,-1 1 0 0 0,0 0 1 0 0,0-1-1 0 0,0 1 0 0 0,1-1 1 0 0,-1 1-1 0 0,0-1 0 0 0,0 1 1 0 0,1 0-1 0 0,-1-1 0 0 0,1 1 1 0 0,-1-1-1 0 0,0 1 0 0 0,1-1 1 0 0,-1 0-1 0 0,2 2 0 0 0,-1-2-30 0 0,1 0 0 0 0,-1 1 1 0 0,0-1-1 0 0,1 0 0 0 0,-1 0 0 0 0,1 0 0 0 0,-1 0 0 0 0,1 0 0 0 0,-1 0 0 0 0,0-1 1 0 0,1 1-1 0 0,-1 0 0 0 0,3-2 0 0 0,49-23-59 0 0,-45 21 167 0 0,-4 2-401 0 0,28-13-760 0 0,-31 15 662 0 0,0 0 1 0 0,0-1-1 0 0,0 1 1 0 0,0-1-1 0 0,0 1 1 0 0,0 0-1 0 0,1 0 1 0 0,-1 0-1 0 0,0 0 1 0 0,0 0-1 0 0,0 0 1 0 0,0 0-1 0 0,0 0 1 0 0,0 0-1 0 0,1 0 1 0 0,-1 0-1 0 0,0 1 1 0 0,0-1-1 0 0,0 1 1 0 0,0-1-1 0 0,0 1 1 0 0,0-1-1 0 0,0 1 1 0 0,0-1-1 0 0,0 1 1 0 0,1 1-1 0 0,-2 0 181 0 0,-1 1 0 0 0,1 0 0 0 0,0-1 0 0 0,-1 1 0 0 0,1 0 0 0 0,-1-1 0 0 0,0 1 0 0 0,0 0 0 0 0,0-1 0 0 0,0 1 0 0 0,0-1 0 0 0,-2 4 0 0 0,-5 13 1972 0 0,7-16-1733 0 0,0 1 0 0 0,1-1 0 0 0,0 1 0 0 0,-1 0 0 0 0,2 0 0 0 0,-1-1 0 0 0,0 1 0 0 0,1 0 0 0 0,-1-1 0 0 0,1 1 0 0 0,0-1 0 0 0,0 1 0 0 0,1-1 0 0 0,-1 1 0 0 0,1-1 0 0 0,0 0 0 0 0,2 4 0 0 0,-3-5-261 0 0,1 1 0 0 0,1-1 0 0 0,-1 1-1 0 0,0-1 1 0 0,1 0 0 0 0,-1 1 0 0 0,1-1 0 0 0,0-1 0 0 0,-1 1 0 0 0,1 0-1 0 0,0-1 1 0 0,0 1 0 0 0,0-1 0 0 0,0 0 0 0 0,1 0 0 0 0,-1 0-1 0 0,0-1 1 0 0,0 1 0 0 0,1-1 0 0 0,-1 1 0 0 0,0-1 0 0 0,1 0-1 0 0,-1 0 1 0 0,0-1 0 0 0,0 1 0 0 0,1-1 0 0 0,-1 0 0 0 0,6-1-1 0 0,0-3-1135 0 0,1 1 0 0 0,-1-1 0 0 0,0 0-1 0 0,-1-1 1 0 0,1 0 0 0 0,-1 0 0 0 0,8-9-1 0 0,0-1-2506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8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13331 0 0,'-6'5'1422'0'0,"1"0"0"0"0,0 0 0 0 0,1 0 1 0 0,-1 1-1 0 0,-3 6 0 0 0,-17 34 191 0 0,18-32-2250 0 0,-1 0 0 0 0,-12 17 0 0 0,27-41-4546 0 0,-4 7 5154 0 0,1-1-1 0 0,-1 1 1 0 0,1 0 0 0 0,-1 0 0 0 0,1 0-1 0 0,7-4 1 0 0,29-4 81 0 0,-38 10-94 0 0,0 1 1 0 0,0 0-1 0 0,0 0 0 0 0,0 0 0 0 0,0 0 1 0 0,0 0-1 0 0,1 0 0 0 0,-1 0 1 0 0,0 0-1 0 0,0 1 0 0 0,0-1 1 0 0,-1 1-1 0 0,1 0 0 0 0,0 0 1 0 0,0-1-1 0 0,0 1 0 0 0,0 0 1 0 0,2 2-1 0 0,-4-3-218 0 0,0 1 0 0 0,0-1 0 0 0,0 1 0 0 0,0-1 0 0 0,1 1 0 0 0,-1-1 0 0 0,0 1 0 0 0,0-1 1 0 0,0 0-1 0 0,0 1 0 0 0,0-1 0 0 0,0 1 0 0 0,0-1 0 0 0,0 1 0 0 0,-1-1 0 0 0,1 1 0 0 0,0-1 0 0 0,0 0 0 0 0,0 1 0 0 0,0-1 0 0 0,-1 1 0 0 0,1-1 0 0 0,0 0 0 0 0,0 1 1 0 0,-1-1-1 0 0,1 1 0 0 0,0-1 0 0 0,0 0 0 0 0,-1 1 0 0 0,1-1 0 0 0,-1 0 0 0 0,1 0 0 0 0,-1 1 0 0 0,-6 5-4252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8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7658 0 0,'32'-8'3923'0'0,"-26"6"-3584"0"0,0 0 0 0 0,0 0 0 0 0,0 1 0 0 0,1-1 0 0 0,-1 1 0 0 0,1 1 0 0 0,-1-1 0 0 0,1 1 0 0 0,10 1 0 0 0,-15 1-181 0 0,0-1 1 0 0,0 1-1 0 0,-1-1 0 0 0,1 1 0 0 0,0 0 0 0 0,-1 0 0 0 0,1-1 1 0 0,-1 1-1 0 0,0 0 0 0 0,1 1 0 0 0,-1-1 0 0 0,0 0 1 0 0,0 0-1 0 0,0 0 0 0 0,-1 1 0 0 0,1-1 0 0 0,-1 0 0 0 0,1 1 1 0 0,-1-1-1 0 0,0 3 0 0 0,4 51-1110 0 0,-23-52-12842 0 0,1-8 14515 0 0,17 4-488 0 0,0 0 1 0 0,0 0-1 0 0,0 0 1 0 0,0 0-1 0 0,0 0 1 0 0,1 1-1 0 0,-1-1 0 0 0,0 0 1 0 0,0 0-1 0 0,0 1 1 0 0,0-1-1 0 0,1 0 1 0 0,-1 1-1 0 0,0-1 0 0 0,0 1 1 0 0,1-1-1 0 0,-1 1 1 0 0,-1 1-1 0 0,1-1 183 0 0,0 0 0 0 0,-1 1 0 0 0,1-1 0 0 0,0 1 1 0 0,0-1-1 0 0,1 1 0 0 0,-1 0 0 0 0,0-1 0 0 0,1 1 0 0 0,-1 0 0 0 0,0 0 0 0 0,1-1 0 0 0,0 1 0 0 0,0 0 0 0 0,-1 0 0 0 0,1 0 0 0 0,0 0 0 0 0,0-1 0 0 0,1 1 1 0 0,-1 0-1 0 0,0 0 0 0 0,1 2 0 0 0,0-2-397 0 0,-1 0 1 0 0,1-1 0 0 0,0 1-1 0 0,0 0 1 0 0,0-1-1 0 0,0 1 1 0 0,0-1 0 0 0,0 1-1 0 0,0-1 1 0 0,0 0-1 0 0,1 0 1 0 0,-1 1 0 0 0,0-1-1 0 0,1 0 1 0 0,-1 0-1 0 0,1 0 1 0 0,-1 0 0 0 0,1-1-1 0 0,0 1 1 0 0,-1 0-1 0 0,1-1 1 0 0,0 1 0 0 0,-1-1-1 0 0,1 1 1 0 0,0-1-1 0 0,0 0 1 0 0,0 0 0 0 0,-1 0-1 0 0,1 0 1 0 0,0 0-1 0 0,0 0 1 0 0,0 0 0 0 0,-1 0-1 0 0,4-2 1 0 0,2 0-1103 0 0,-1 0 0 0 0,1-1 0 0 0,-1 0 0 0 0,0 0 0 0 0,0-1 0 0 0,0 0 0 0 0,-1 0 0 0 0,1 0 0 0 0,-1 0 0 0 0,0-1 0 0 0,6-7 0 0 0,5-7-3256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9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9610 0 0,'1'10'2238'0'0,"-1"0"-1"0"0,0 0 1 0 0,-2 15-1 0 0,-12 31 630 0 0,11-48-2849 0 0,0-1 0 0 0,0 1-1 0 0,-1-1 1 0 0,0 0 0 0 0,0 0 0 0 0,-1 0 0 0 0,1-1 0 0 0,-2 0 0 0 0,1 0 0 0 0,-1 0 0 0 0,-11 9 0 0 0,-1-12-694 0 0,18-3 649 0 0,0 0 0 0 0,0 0 0 0 0,-1 1 0 0 0,1-1 0 0 0,0 0 0 0 0,0 0 0 0 0,0 0 0 0 0,-1 0 0 0 0,1 0-1 0 0,0 0 1 0 0,0 0 0 0 0,0 0 0 0 0,-1 0 0 0 0,1 0 0 0 0,0 0 0 0 0,0 0 0 0 0,0 0 0 0 0,-1 0 0 0 0,1 0 0 0 0,0 0 0 0 0,0-1 0 0 0,0 1 0 0 0,-1 0 0 0 0,1 0 0 0 0,0 0 0 0 0,0 0 0 0 0,0 0 0 0 0,0 0 0 0 0,-1-1 0 0 0,1 1-1 0 0,0 0 1 0 0,0 0 0 0 0,0 0 0 0 0,0 0 0 0 0,0 0 0 0 0,-1-1 0 0 0,1 1 0 0 0,0 0 0 0 0,0 0 0 0 0,0 0 0 0 0,0-1 0 0 0,0 1 0 0 0,0 0 0 0 0,0 0 0 0 0,0 0 0 0 0,0-1 0 0 0,0 1 0 0 0,0 0 0 0 0,0 0 0 0 0,0 0 0 0 0,0-1 0 0 0,0 1-1 0 0,0 0 1 0 0,0 0 0 0 0,0-1 0 0 0,0 1 0 0 0,0 0 0 0 0,0 0 0 0 0,1 0 0 0 0,-1 0 0 0 0,0-1 0 0 0,0 1 0 0 0,0 0 0 0 0,0 0 0 0 0,0 0 0 0 0,0 0 0 0 0,1-1 0 0 0,0 1-29 0 0,0-1 1 0 0,0 1 0 0 0,0-1 0 0 0,1 1-1 0 0,-1 0 1 0 0,0 0 0 0 0,0-1 0 0 0,0 1-1 0 0,1 0 1 0 0,-1 0 0 0 0,0 0-1 0 0,0 0 1 0 0,0 0 0 0 0,1 1 0 0 0,-1-1-1 0 0,0 0 1 0 0,2 1 0 0 0,27 8-120 0 0,-18-5 54 0 0,-7-3-43 0 0,0 0 0 0 0,0 0 0 0 0,0 0 0 0 0,0 0 0 0 0,0-1 0 0 0,0 0 1 0 0,0 0-1 0 0,6-1 0 0 0,-10 1-219 0 0,0-1 1 0 0,1 1 0 0 0,-1-1-1 0 0,1 0 1 0 0,-1 1-1 0 0,0-1 1 0 0,0 0 0 0 0,1 0-1 0 0,-1 0 1 0 0,0 0-1 0 0,0 0 1 0 0,0 0 0 0 0,0 0-1 0 0,0 0 1 0 0,0-1-1 0 0,-1 1 1 0 0,1 0 0 0 0,0 0-1 0 0,0-1 1 0 0,-1 1-1 0 0,1-1 1 0 0,-1 1 0 0 0,1-1-1 0 0,-1 1 1 0 0,0 0-1 0 0,0-1 1 0 0,0 1 0 0 0,1-1-1 0 0,-1 1 1 0 0,-1-4-1 0 0,1-3-2787 0 0</inkml:trace>
  <inkml:trace contextRef="#ctx0" brushRef="#br0" timeOffset="1">133 120 4481 0 0,'-1'0'321'0'0,"1"0"0"0"0,-1 0-1 0 0,1 0 1 0 0,-1-1 0 0 0,1 1 0 0 0,-1 0-1 0 0,1 0 1 0 0,-1-1 0 0 0,1 1 0 0 0,-1 0 0 0 0,1 0-1 0 0,0-1 1 0 0,-1 1 0 0 0,1-1 0 0 0,-1 1 0 0 0,1 0-1 0 0,0-1 1 0 0,-1 1 0 0 0,1-1 0 0 0,0 1-1 0 0,0-1 1 0 0,-1 1 0 0 0,1-1 0 0 0,0 1 0 0 0,0-1-1 0 0,0 1 1 0 0,-1-1 0 0 0,1 0 0 0 0,12-5 2749 0 0,24 2-2922 0 0,-10 7-419 0 0,27 1 339 0 0,-49-4-689 0 0,0 0 1 0 0,-1 0-1 0 0,1-1 1 0 0,0 1 0 0 0,0-1-1 0 0,0 0 1 0 0,-1 0-1 0 0,1 0 1 0 0,0 0 0 0 0,3-3-1 0 0,3-7-4715 0 0,-7 1 1994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9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69 4929 0 0,'-3'1'10944'0'0,"0"6"-5882"0"0,-4 22-4047 0 0,6-25 96 0 0,-6 22-276 0 0,-11 55 477 0 0,17-74-1483 0 0,0 1 0 0 0,0-1 0 0 0,1 1 0 0 0,0-1 0 0 0,1 1 0 0 0,-1-1 0 0 0,2 1 0 0 0,1 9 0 0 0,3-5-712 0 0,3-7-6217 0 0,5-20-2994 0 0,-10 5 5870 0 0</inkml:trace>
  <inkml:trace contextRef="#ctx0" brushRef="#br0" timeOffset="1">114 18 10122 0 0,'-1'-1'224'0'0,"1"1"0"0"0,0-1-1 0 0,0 0 1 0 0,0 1 0 0 0,0-1 0 0 0,0 0-1 0 0,0 1 1 0 0,1-1 0 0 0,-1 1-1 0 0,0-1 1 0 0,0 0 0 0 0,0 1 0 0 0,0-1-1 0 0,1 0 1 0 0,-1 1 0 0 0,0-1-1 0 0,1 1 1 0 0,-1-1 0 0 0,1 1 0 0 0,-1-1-1 0 0,0 1 1 0 0,1-1 0 0 0,-1 1 0 0 0,1-1-1 0 0,-1 1 1 0 0,1 0 0 0 0,-1-1-1 0 0,1 1 1 0 0,0-1 0 0 0,1 1-26 0 0,-1 0-1 0 0,0 0 1 0 0,1 0 0 0 0,-1 0 0 0 0,0 0-1 0 0,1 0 1 0 0,-1 0 0 0 0,0 0 0 0 0,1 1-1 0 0,-1-1 1 0 0,0 1 0 0 0,1-1 0 0 0,0 1-1 0 0,36 23 1384 0 0,-31-17-1489 0 0,0 0 0 0 0,0 0 0 0 0,-1 0 0 0 0,0 1-1 0 0,-1 0 1 0 0,1 0 0 0 0,-1 0 0 0 0,-1 1 0 0 0,0 0 0 0 0,0 0 0 0 0,-1 0-1 0 0,0 0 1 0 0,0 1 0 0 0,-1-1 0 0 0,0 1 0 0 0,-1-1 0 0 0,0 1 0 0 0,-1 0-1 0 0,0 0 1 0 0,0-1 0 0 0,-1 1 0 0 0,0 0 0 0 0,-1-1 0 0 0,0 1 0 0 0,0-1-1 0 0,-1 0 1 0 0,-1 1 0 0 0,1-1 0 0 0,-1-1 0 0 0,-1 1 0 0 0,-9 14-1 0 0,-6-4-3769 0 0,-6-11-6280 0 0,11-6 2809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0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 6137 0 0,'-21'9'9717'0'0,"-7"11"-5618"0"0,-13 5-3357 0 0,10-12-393 0 0,21-10-277 0 0,-1 2-1 0 0,1-1 1 0 0,0 1 0 0 0,1 0-1 0 0,-1 1 1 0 0,-9 7 0 0 0,18-11-75 0 0,0 0 1 0 0,0-1-1 0 0,0 1 0 0 0,0 0 1 0 0,0 0-1 0 0,0 0 1 0 0,1-1-1 0 0,-1 1 0 0 0,1 0 1 0 0,0 0-1 0 0,-1 0 0 0 0,1 0 1 0 0,0 0-1 0 0,0 0 1 0 0,0 0-1 0 0,0 0 0 0 0,0 0 1 0 0,1 0-1 0 0,-1 0 0 0 0,0 0 1 0 0,1 0-1 0 0,0 0 1 0 0,-1-1-1 0 0,1 1 0 0 0,0 0 1 0 0,0 0-1 0 0,0-1 0 0 0,0 1 1 0 0,3 2-1 0 0,2 6 25 0 0,1-1 0 0 0,0 0-1 0 0,14 14 1 0 0,-2-5 93 0 0,29 20 0 0 0,-41-33-213 0 0,0 0 0 0 0,0-1 1 0 0,0 0-1 0 0,1 0 0 0 0,-1-1 0 0 0,1 0 0 0 0,0 0 0 0 0,10 2 0 0 0,-9-6-2148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1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3697 0 0,'-31'26'5033'0'0,"34"-27"-4495"0"0,-1-1 0 0 0,0 1-1 0 0,0 0 1 0 0,1 0 0 0 0,-1 0 0 0 0,1 0 0 0 0,-1 0 0 0 0,1 1-1 0 0,-1-1 1 0 0,5 0 0 0 0,-2 1-281 0 0,0 0-1 0 0,0 0 0 0 0,0 1 1 0 0,0-1-1 0 0,0 1 1 0 0,0 0-1 0 0,0 0 0 0 0,9 4 1 0 0,-9-3-234 0 0,0 0 0 0 0,-1 1 0 0 0,1-1 0 0 0,-1 1 0 0 0,1 0 0 0 0,-1 0 0 0 0,0 0-1 0 0,0 0 1 0 0,0 1 0 0 0,-1 0 0 0 0,1 0 0 0 0,-1 0 0 0 0,0 0 0 0 0,0 0 0 0 0,5 10 0 0 0,-8-12 30 0 0,0-1 1 0 0,1 1-1 0 0,-1 0 0 0 0,0-1 1 0 0,0 1-1 0 0,0 0 0 0 0,-1-1 1 0 0,1 1-1 0 0,0-1 0 0 0,-1 1 1 0 0,1 0-1 0 0,-1-1 1 0 0,1 1-1 0 0,-1-1 0 0 0,0 1 1 0 0,1-1-1 0 0,-1 1 0 0 0,0-1 1 0 0,0 1-1 0 0,0-1 0 0 0,0 0 1 0 0,0 0-1 0 0,-1 1 0 0 0,-1 0 1 0 0,-39 30 343 0 0,29-23-316 0 0,10-8-76 0 0,1 1-1 0 0,0-1 1 0 0,1 1-1 0 0,-1 0 1 0 0,0-1-1 0 0,0 1 1 0 0,1 0-1 0 0,-1 0 0 0 0,1 0 1 0 0,0 0-1 0 0,-1 0 1 0 0,1 0-1 0 0,0 1 1 0 0,0-1-1 0 0,0 0 1 0 0,1 1-1 0 0,-2 2 0 0 0,2-3-5 0 0,1-1-1 0 0,-1 0 1 0 0,0 1-1 0 0,1-1 0 0 0,-1 0 1 0 0,1 1-1 0 0,-1-1 1 0 0,1 0-1 0 0,0 0 0 0 0,-1 1 1 0 0,1-1-1 0 0,0 0 0 0 0,0 0 1 0 0,0 0-1 0 0,0 0 1 0 0,0 0-1 0 0,0 0 0 0 0,0-1 1 0 0,0 1-1 0 0,0 0 0 0 0,1 0 1 0 0,-1-1-1 0 0,0 1 1 0 0,0-1-1 0 0,1 1 0 0 0,-1-1 1 0 0,0 1-1 0 0,1-1 1 0 0,-1 0-1 0 0,0 0 0 0 0,1 1 1 0 0,2-1-1 0 0,2 1-222 0 0,1-1 1 0 0,0 1-1 0 0,0-1 0 0 0,0 0 0 0 0,0 0 0 0 0,0-1 1 0 0,10-2-1 0 0,13-10-4175 0 0,-28 12 3683 0 0,0-1-1 0 0,0 1 0 0 0,0-1 0 0 0,0 1 1 0 0,0-1-1 0 0,-1 0 0 0 0,1 0 1 0 0,-1 0-1 0 0,1 0 0 0 0,1-3 1 0 0,3-5-2868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1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5953 0 0,'-12'55'9062'0'0,"6"5"-6016"0"0,6-51-3363 0 0,-1-1 1 0 0,2 1-1 0 0,-1-1 0 0 0,1 1 0 0 0,1-1 0 0 0,0 1 0 0 0,0-1 0 0 0,0 0 1 0 0,1 0-1 0 0,0 0 0 0 0,7 11 0 0 0,-10-18-79 0 0,1 0 0 0 0,0 0-1 0 0,-1 0 1 0 0,1 0 0 0 0,0 0-1 0 0,-1 0 1 0 0,1 0 0 0 0,0 0 0 0 0,0 0-1 0 0,0-1 1 0 0,0 1 0 0 0,0 0 0 0 0,0-1-1 0 0,0 1 1 0 0,0 0 0 0 0,0-1 0 0 0,0 0-1 0 0,0 1 1 0 0,1-1 0 0 0,-1 0-1 0 0,2 1 1 0 0,4-3-3425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2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5353 0 0,'4'0'270'0'0,"0"1"-1"0"0,0 0 1 0 0,-1 0 0 0 0,1 0-1 0 0,-1 1 1 0 0,1-1-1 0 0,5 4 1 0 0,16 6-69 0 0,29-6 39 0 0,-51-5-193 0 0,0 0 1 0 0,-1 0-1 0 0,1 0 0 0 0,0 0 1 0 0,-1 0-1 0 0,1-1 1 0 0,-1 1-1 0 0,1-1 0 0 0,-1 0 1 0 0,1 0-1 0 0,-1 0 0 0 0,1 0 1 0 0,-1 0-1 0 0,0 0 1 0 0,1-1-1 0 0,-1 1 0 0 0,0-1 1 0 0,2-2-1 0 0,-3 4-4 0 0,-1-1-1 0 0,0 1 1 0 0,0 0 0 0 0,1-1-1 0 0,-1 1 1 0 0,0 0-1 0 0,0-1 1 0 0,0 1 0 0 0,0 0-1 0 0,1-1 1 0 0,-1 1-1 0 0,0 0 1 0 0,0-1 0 0 0,0 1-1 0 0,0-1 1 0 0,0 1 0 0 0,0 0-1 0 0,0-1 1 0 0,0 1-1 0 0,0-1 1 0 0,0 1 0 0 0,0 0-1 0 0,-1-1 1 0 0,1 1-1 0 0,0-1 1 0 0,0 1 0 0 0,0 0-1 0 0,0-1 1 0 0,-1 1-1 0 0,1 0 1 0 0,0-1 0 0 0,-1 1-1 0 0,-13-7 884 0 0,-18 4-122 0 0,26 4-691 0 0,1 0 1 0 0,-1 0-1 0 0,0 0 1 0 0,1 1-1 0 0,0 0 1 0 0,-1 1-1 0 0,1-1 1 0 0,0 1-1 0 0,0 0 1 0 0,0 0-1 0 0,1 0 1 0 0,-1 1-1 0 0,1 0 1 0 0,-1-1-1 0 0,1 2 1 0 0,1-1-1 0 0,-5 6 1 0 0,6-7-103 0 0,0-1 0 0 0,0 0 1 0 0,1 1-1 0 0,0-1 1 0 0,-1 1-1 0 0,1 0 1 0 0,0-1-1 0 0,0 1 1 0 0,0 0-1 0 0,1 0 0 0 0,-1 0 1 0 0,1-1-1 0 0,-1 1 1 0 0,1 0-1 0 0,0 0 1 0 0,0 0-1 0 0,0 0 1 0 0,1 0-1 0 0,-1 0 1 0 0,1 0-1 0 0,-1-1 0 0 0,1 1 1 0 0,0 0-1 0 0,0 0 1 0 0,0-1-1 0 0,1 1 1 0 0,-1-1-1 0 0,1 1 1 0 0,-1-1-1 0 0,1 1 1 0 0,0-1-1 0 0,0 0 0 0 0,0 0 1 0 0,0 0-1 0 0,4 3 1 0 0,-4-3-63 0 0,0-1 0 0 0,-1 1 0 0 0,1-1 0 0 0,0 0 1 0 0,0 0-1 0 0,0 0 0 0 0,1 0 0 0 0,-1 0 0 0 0,0-1 1 0 0,0 1-1 0 0,0 0 0 0 0,1-1 0 0 0,-1 0 0 0 0,0 1 0 0 0,0-1 1 0 0,1 0-1 0 0,-1 0 0 0 0,0-1 0 0 0,0 1 0 0 0,1 0 0 0 0,-1-1 1 0 0,0 1-1 0 0,0-1 0 0 0,0 0 0 0 0,1 1 0 0 0,-1-1 1 0 0,4-3-1 0 0,-5 3-626 0 0,1 0 0 0 0,0-1 0 0 0,-1 1 0 0 0,1-1 0 0 0,0 0 0 0 0,-1 0 0 0 0,0 1-1 0 0,1-1 1 0 0,-1 0 0 0 0,0 0 0 0 0,1-2 0 0 0</inkml:trace>
  <inkml:trace contextRef="#ctx0" brushRef="#br0" timeOffset="1">49 89 4625 0 0,'6'2'8754'0'0,"17"13"-6431"0"0,-17-11-2284 0 0,-1-1 0 0 0,1 1 1 0 0,0-2-1 0 0,1 1 0 0 0,12 3 0 0 0,8-3-2944 0 0,-26-4 2425 0 0,1 1-1 0 0,-1 0 0 0 0,0 0 1 0 0,0-1-1 0 0,1 1 1 0 0,-1 0-1 0 0,0-1 1 0 0,0 0-1 0 0,0 1 0 0 0,0-1 1 0 0,0 1-1 0 0,0-1 1 0 0,0 0-1 0 0,0 0 1 0 0,0 0-1 0 0,1-1 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2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36 6529 0 0,'-1'0'265'0'0,"1"-1"0"0"0,0 1 0 0 0,-1 0 0 0 0,1-1 0 0 0,-1 1-1 0 0,1 0 1 0 0,-1-1 0 0 0,1 1 0 0 0,0-1 0 0 0,-1 1 0 0 0,1-1-1 0 0,0 1 1 0 0,0-1 0 0 0,-1 1 0 0 0,1-1 0 0 0,0 1 0 0 0,0-1 0 0 0,0 1-1 0 0,-1-1 1 0 0,1 1 0 0 0,0-1 0 0 0,0 1 0 0 0,0-1 0 0 0,0 0-1 0 0,0 1 1 0 0,0-1 0 0 0,0 1 0 0 0,0-1 0 0 0,1 1 0 0 0,-1-1-1 0 0,0 1 1 0 0,0-1 0 0 0,0 1 0 0 0,1-1 0 0 0,-1 1 0 0 0,0-1-1 0 0,0 1 1 0 0,1-1 0 0 0,-1 0 0 0 0,2 0-66 0 0,0-1 1 0 0,1 1-1 0 0,-1 0 1 0 0,0 0-1 0 0,0 0 1 0 0,0 0-1 0 0,1 0 1 0 0,-1 1-1 0 0,5-2 1 0 0,7 0-943 0 0,0 1 1 0 0,21-1-1 0 0,-33 2 502 0 0,20 2-3452 0 0,-8 3-2295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1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1 221 4929 0 0,'0'1'4825'0'0,"1"-1"-3401"0"0,3 1-383 0 0,3 0-369 0 0,0 0-248 0 0,3 2-184 0 0,0 1-128 0 0,1 1-48 0 0,3 2-24 0 0,-3-1-80 0 0,1 1-264 0 0,0-1-464 0 0,-1-2-649 0 0,-2-2-695 0 0,-1-3-217 0 0,-3-3-2208 0 0</inkml:trace>
  <inkml:trace contextRef="#ctx0" brushRef="#br0" timeOffset="1">97 20 6665 0 0,'-2'-10'2441'0'0,"1"5"-257"0"0,-1 1-423 0 0,2 8-337 0 0,-1 4-376 0 0,0 2-448 0 0,0 5-263 0 0,1 2-185 0 0,1 2-184 0 0,0 3-160 0 0,1 1-225 0 0,0 2-399 0 0,0-1-536 0 0,2 1-632 0 0,-1-1-657 0 0,10 8-3096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3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0 243 6169 0 0,'1'1'361'0'0,"1"0"-1"0"0,-1 0 0 0 0,1 0 0 0 0,-1-1 0 0 0,1 1 1 0 0,-1 0-1 0 0,1-1 0 0 0,0 1 0 0 0,-1-1 1 0 0,1 1-1 0 0,0-1 0 0 0,-1 0 0 0 0,1 0 1 0 0,0 0-1 0 0,-1 0 0 0 0,1 0 0 0 0,0 0 0 0 0,2-1 1 0 0,37-9 80 0 0,-19 4 406 0 0,-41 26 2248 0 0,18-19-3031 0 0,0 0 1 0 0,0 0-1 0 0,0 0 1 0 0,0 1-1 0 0,0-1 1 0 0,1 0-1 0 0,-1 1 1 0 0,0-1-1 0 0,1 0 0 0 0,-1 1 1 0 0,1-1-1 0 0,0 1 1 0 0,-1-1-1 0 0,1 1 1 0 0,0-1-1 0 0,0 0 0 0 0,0 1 1 0 0,0 2-1 0 0,1-1-78 0 0,1-1-1 0 0,0 0 1 0 0,0 1 0 0 0,0-1-1 0 0,0 0 1 0 0,0 0-1 0 0,0 0 1 0 0,0-1-1 0 0,0 1 1 0 0,1 0-1 0 0,-1-1 1 0 0,1 1 0 0 0,-1-1-1 0 0,1 0 1 0 0,0 0-1 0 0,0 0 1 0 0,-1 0-1 0 0,1-1 1 0 0,0 1-1 0 0,0-1 1 0 0,0 0-1 0 0,-1 1 1 0 0,1-1 0 0 0,0-1-1 0 0,4 1 1 0 0,17-7-3558 0 0,-4-9-4032 0 0,-12 5 2854 0 0</inkml:trace>
  <inkml:trace contextRef="#ctx0" brushRef="#br0" timeOffset="1">324 1 5449 0 0,'0'2'655'0'0,"0"-1"0"0"0,0 1 0 0 0,-1 0 0 0 0,1 0 1 0 0,0 0-1 0 0,-1 0 0 0 0,0-1 0 0 0,1 1 0 0 0,-1 0 0 0 0,0-1 0 0 0,0 1 0 0 0,-1 1 0 0 0,-18 19 3905 0 0,-3 7-2269 0 0,19-20-2143 0 0,1 1-1 0 0,0-1 1 0 0,0 1-1 0 0,1 0 1 0 0,0-1-1 0 0,1 1 1 0 0,0 0-1 0 0,1 0 1 0 0,0 0-1 0 0,2 14 1 0 0,-1-15-307 0 0,0 0 0 0 0,0 0 0 0 0,1-1 0 0 0,1 1-1 0 0,-1-1 1 0 0,1 1 0 0 0,1-1 0 0 0,0 0 0 0 0,0 0 0 0 0,0 0 0 0 0,11 13 0 0 0,4-7-3509 0 0,-17-12 2764 0 0,1-1 0 0 0,-1 0 0 0 0,1 0 0 0 0,0 0 0 0 0,0-1 0 0 0,0 1 0 0 0,-1 0 1 0 0,1-1-1 0 0,0 0 0 0 0,3 0 0 0 0,7-1-3839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3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33 10970 0 0,'-7'10'1225'0'0,"0"0"-1"0"0,1 0 1 0 0,0 0-1 0 0,-5 13 0 0 0,9-18-1151 0 0,1-1 0 0 0,-1 1 0 0 0,1-1 0 0 0,0 1 0 0 0,0-1 0 0 0,0 1 0 0 0,0 0 0 0 0,1 0 0 0 0,0-1 0 0 0,0 1-1 0 0,0 0 1 0 0,1-1 0 0 0,1 7 0 0 0,-2-10-84 0 0,0 0-1 0 0,0-1 1 0 0,1 1-1 0 0,-1 0 0 0 0,0 0 1 0 0,1 0-1 0 0,-1 0 1 0 0,0-1-1 0 0,1 1 1 0 0,-1 0-1 0 0,1 0 1 0 0,0-1-1 0 0,-1 1 0 0 0,1-1 1 0 0,0 1-1 0 0,-1 0 1 0 0,1-1-1 0 0,0 1 1 0 0,-1-1-1 0 0,1 1 0 0 0,0-1 1 0 0,0 0-1 0 0,0 1 1 0 0,0-1-1 0 0,-1 0 1 0 0,1 1-1 0 0,1-1 1 0 0,0 0-27 0 0,0 0 0 0 0,0-1 0 0 0,0 1 0 0 0,0 0 0 0 0,0-1 0 0 0,0 1 0 0 0,-1-1 0 0 0,1 0 1 0 0,0 0-1 0 0,0 1 0 0 0,-1-1 0 0 0,3-2 0 0 0,2-1-344 0 0,0 0-1 0 0,-1-1 1 0 0,1 0 0 0 0,-1 0 0 0 0,8-10-1 0 0,-11 13-46 0 0,0-1-1 0 0,0 0 1 0 0,0-1 0 0 0,-1 1-1 0 0,1 0 1 0 0,-1 0 0 0 0,0-1-1 0 0,0 1 1 0 0,0-1 0 0 0,0 1-1 0 0,0-1 1 0 0,-1 1 0 0 0,0-1-1 0 0,0 1 1 0 0,0-1-1 0 0,0 0 1 0 0,0 1 0 0 0,-1-1-1 0 0,1 1 1 0 0,-1-1 0 0 0,-2-5-1 0 0,1 5 101 0 0,0 0 0 0 0,0 1 0 0 0,0 0-1 0 0,0-1 1 0 0,0 1 0 0 0,-1 0-1 0 0,1 0 1 0 0,-5-3 0 0 0,3 2 536 0 0,-1 1 1 0 0,1 0-1 0 0,0 0 1 0 0,-1 0-1 0 0,0 1 1 0 0,-7-4-1 0 0,22 14 4907 0 0,-9-7-4980 0 0,1 1-1 0 0,0-1 0 0 0,-1 1 1 0 0,1-1-1 0 0,0 0 0 0 0,0 0 0 0 0,0 1 1 0 0,0-1-1 0 0,0-1 0 0 0,0 1 1 0 0,0 0-1 0 0,0 0 0 0 0,0-1 1 0 0,0 1-1 0 0,0-1 0 0 0,1 0 1 0 0,1 0-1 0 0,32-4 608 0 0,-26 2-604 0 0,0 0-1 0 0,0 1 0 0 0,17 0 1 0 0,-24 1-150 0 0,0 1 1 0 0,-1-1 0 0 0,1 1-1 0 0,0-1 1 0 0,-1 1-1 0 0,1 0 1 0 0,0 0 0 0 0,-1 0-1 0 0,1 0 1 0 0,-1 0 0 0 0,1 1-1 0 0,-1-1 1 0 0,0 1 0 0 0,0 0-1 0 0,0-1 1 0 0,0 1 0 0 0,0 0-1 0 0,2 2 1 0 0,-4-3-159 0 0,1-1 0 0 0,-1 1-1 0 0,0-1 1 0 0,0 1 0 0 0,0-1-1 0 0,0 1 1 0 0,1-1 0 0 0,-1 0 0 0 0,0 1-1 0 0,0-1 1 0 0,0 1 0 0 0,0-1 0 0 0,0 1-1 0 0,0-1 1 0 0,0 1 0 0 0,0-1 0 0 0,0 1-1 0 0,-1-1 1 0 0,1 1 0 0 0,0-1-1 0 0,0 1 1 0 0,0-1 0 0 0,0 1 0 0 0,-1-1-1 0 0,1 0 1 0 0,0 1 0 0 0,-1-1 0 0 0,1 1-1 0 0,0-1 1 0 0,0 0 0 0 0,-1 1 0 0 0,1-1-1 0 0,-1 0 1 0 0,1 0 0 0 0,0 1 0 0 0,-1-1-1 0 0,1 0 1 0 0,-1 0 0 0 0,1 1-1 0 0,-1-1 1 0 0,1 0 0 0 0,0 0 0 0 0,-1 0-1 0 0,1 0 1 0 0,-1 0 0 0 0,1 0 0 0 0,-1 0-1 0 0,1 0 1 0 0,-1 0 0 0 0,1 0 0 0 0,-1 0-1 0 0,1 0 1 0 0,-1 0 0 0 0,1 0-1 0 0,-1 0 1 0 0,0 0 0 0 0,-4 0-1695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3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2409 0 0,'-1'0'296'0'0,"1"0"0"0"0,-1 0 1 0 0,0 1-1 0 0,1-1 0 0 0,-1 0 1 0 0,1 1-1 0 0,-1-1 1 0 0,0 0-1 0 0,1 1 0 0 0,-1-1 1 0 0,1 0-1 0 0,-1 1 0 0 0,1-1 1 0 0,-1 1-1 0 0,1-1 1 0 0,-1 1-1 0 0,1-1 0 0 0,-1 1 1 0 0,1 0-1 0 0,0-1 1 0 0,-1 1-1 0 0,1-1 0 0 0,0 1 1 0 0,0 0-1 0 0,-1-1 0 0 0,1 1 1 0 0,0 0-1 0 0,0-1 1 0 0,0 2-1 0 0,0-1-115 0 0,1 0 1 0 0,0 0-1 0 0,-1 0 1 0 0,1 0-1 0 0,0-1 1 0 0,0 1-1 0 0,0 0 1 0 0,0 0-1 0 0,0-1 1 0 0,-1 1-1 0 0,1-1 1 0 0,0 1-1 0 0,0-1 0 0 0,0 1 1 0 0,1-1-1 0 0,0 1 1 0 0,56 13-415 0 0,-51-12 691 0 0,33 3-1312 0 0,-38-5 324 0 0,0 0-1 0 0,0 0 1 0 0,1 0-1 0 0,-1 0 0 0 0,0-1 1 0 0,0 1-1 0 0,0-1 0 0 0,0 1 1 0 0,0-1-1 0 0,0 0 1 0 0,0 0-1 0 0,0 0 0 0 0,0 0 1 0 0,0 0-1 0 0,3-2 0 0 0,0-3-3103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4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4737 0 0,'0'10'7022'0'0,"-4"16"-6396"0"0,3-19-88 0 0,0-1-418 0 0,-1 11-1963 0 0,-1 0 0 0 0,-1 0 1 0 0,-7 21-1 0 0,10-34 1574 0 0,-1 1 0 0 0,0-1 1 0 0,0 0-1 0 0,-1 0 1 0 0,1 0-1 0 0,-1 0 0 0 0,0-1 1 0 0,0 1-1 0 0,-5 4 0 0 0,6-6 585 0 0,0 0 0 0 0,0-1 0 0 0,-1 0 0 0 0,1 1 0 0 0,0-1 0 0 0,-1 0 0 0 0,1 0 0 0 0,-1 0-1 0 0,1-1 1 0 0,-1 1 0 0 0,-2 0 0 0 0,31-8 7211 0 0,-19 5-7280 0 0,1 0-1 0 0,0 0 1 0 0,0 0-1 0 0,0 1 1 0 0,0 0-1 0 0,9 0 1 0 0,-15 2-226 0 0,0-1 1 0 0,0 0-1 0 0,0 1 1 0 0,-1-1-1 0 0,1 1 1 0 0,0-1 0 0 0,0 1-1 0 0,0 0 1 0 0,0 0-1 0 0,0 0 1 0 0,-1 0-1 0 0,1 0 1 0 0,-1 0-1 0 0,1 0 1 0 0,0 1 0 0 0,-1-1-1 0 0,0 1 1 0 0,1-1-1 0 0,-1 1 1 0 0,0-1-1 0 0,0 1 1 0 0,0 0-1 0 0,0 0 1 0 0,0-1 0 0 0,0 1-1 0 0,-1 0 1 0 0,1 0-1 0 0,0 0 1 0 0,-1 0-1 0 0,1 4 1 0 0,2 38 379 0 0,-4-30-3141 0 0,-2 0-4216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4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7290 0 0,'0'3'6093'0'0,"-4"12"-3722"0"0,-3 2-1321 0 0,-17 31-37 0 0,22-45-1350 0 0,0 1 0 0 0,-1-1 1 0 0,1 0-1 0 0,-1 0 1 0 0,1 0-1 0 0,-1 0 0 0 0,0 0 1 0 0,0-1-1 0 0,0 1 0 0 0,-5 2 1 0 0,12-13-2040 0 0,10-3 2194 0 0,-9 9 164 0 0,0 1 0 0 0,0-1 1 0 0,0 1-1 0 0,0 1 1 0 0,0-1-1 0 0,0 1 0 0 0,0 0 1 0 0,0 0-1 0 0,1 0 0 0 0,-1 1 1 0 0,0 0-1 0 0,0 0 0 0 0,10 3 1 0 0,14 10-4311 0 0,-34-17 1736 0 0</inkml:trace>
  <inkml:trace contextRef="#ctx0" brushRef="#br0" timeOffset="1">26 187 5889 0 0,'14'-7'4003'0'0,"16"3"-3468"0"0,-8 1-205 0 0,-19 2-206 0 0,0 0 0 0 0,1 0 0 0 0,-1 0 0 0 0,1 1 0 0 0,-1 0 0 0 0,0 0 0 0 0,1 0 1 0 0,-1 0-1 0 0,1 0 0 0 0,-1 0 0 0 0,1 1 0 0 0,-1 0 0 0 0,0 0 0 0 0,1 0 0 0 0,-1 0 0 0 0,0 0 0 0 0,0 1 0 0 0,0-1 0 0 0,0 1 0 0 0,5 3 1 0 0,-5-2 54 0 0,0 0 0 0 0,-1 0 1 0 0,1 1-1 0 0,-1-1 1 0 0,1 1-1 0 0,-1-1 1 0 0,0 1-1 0 0,-1 0 1 0 0,1 0-1 0 0,-1 0 1 0 0,1 0-1 0 0,-1 0 1 0 0,0 0-1 0 0,-1 0 0 0 0,1 0 1 0 0,-1 0-1 0 0,0 5 1 0 0,1-4 202 0 0,0 14-3759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5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24 219 5305 0 0,'-3'3'1143'0'0,"1"1"0"0"0,-1-1 0 0 0,1 1 0 0 0,0 0 0 0 0,0-1 0 0 0,0 1 0 0 0,-2 7 1 0 0,3-8-768 0 0,0 0 1 0 0,1 0 0 0 0,-1 0-1 0 0,1 0 1 0 0,0 0 0 0 0,0 0-1 0 0,0 0 1 0 0,0 0 0 0 0,0 0 0 0 0,1 3-1 0 0,0-3-372 0 0,0-1-1 0 0,0 1 1 0 0,0-1-1 0 0,0 0 0 0 0,0 0 1 0 0,1 0-1 0 0,-1 0 1 0 0,1 0-1 0 0,-1 0 0 0 0,1 0 1 0 0,0 0-1 0 0,0 0 1 0 0,-1-1-1 0 0,1 1 1 0 0,0-1-1 0 0,1 1 0 0 0,-1-1 1 0 0,0 0-1 0 0,0 0 1 0 0,0 0-1 0 0,1 0 1 0 0,-1 0-1 0 0,1-1 0 0 0,-1 1 1 0 0,0-1-1 0 0,1 1 1 0 0,-1-1-1 0 0,1 0 1 0 0,2 0-1 0 0,38-2-3033 0 0,-33 0 1236 0 0,0 0-1 0 0,0-1 1 0 0,0 0 0 0 0,13-6 0 0 0,-1-2-2909 0 0</inkml:trace>
  <inkml:trace contextRef="#ctx0" brushRef="#br0" timeOffset="1">286 0 16924 0 0,'11'9'733'0'0,"0"1"0"0"0,-1 0 0 0 0,0 1 1 0 0,0 0-1 0 0,-1 0 0 0 0,-1 1 1 0 0,0 0-1 0 0,9 19 0 0 0,-14-23-608 0 0,1 1 1 0 0,-2-1-1 0 0,1 1 0 0 0,-1-1 0 0 0,-1 1 1 0 0,1 0-1 0 0,-2 0 0 0 0,1 0 0 0 0,-1 0 0 0 0,0 0 1 0 0,-1-1-1 0 0,0 1 0 0 0,-1 0 0 0 0,0 0 1 0 0,-3 9-1 0 0,-14 26 382 0 0,3-25-2841 0 0,15-18 1608 0 0,-1 0 0 0 0,1 0 0 0 0,0 0 0 0 0,-1 0 0 0 0,1 0 0 0 0,-1-1 0 0 0,1 1 0 0 0,-1-1 0 0 0,1 1 0 0 0,-1-1 0 0 0,1 0 0 0 0,-4 1 0 0 0,-6-2-7991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32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12 2361 0 0,'-9'-4'357'0'0,"-4"0"1962"0"0,-9 3 7358 0 0,16 1-6238 0 0,79 1-649 0 0,126-4-2578 0 0,-184 2-200 0 0,1 2-1 0 0,-1 0 1 0 0,16 3 0 0 0,-15-1 43 0 0,-1-2 0 0 0,28 1 0 0 0,-26-8 1047 0 0,-12 3-3120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33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4025 0 0,'6'1'8111'0'0,"30"8"-1764"0"0,86 17-7126 0 0,-59-16 818 0 0,-9-1-659 0 0,89 4-1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2:21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42 5833 0 0,'-1'0'204'0'0,"0"-1"-1"0"0,0 1 0 0 0,1-1 1 0 0,-1 1-1 0 0,0-1 0 0 0,1 0 0 0 0,-1 1 1 0 0,0-1-1 0 0,1 0 0 0 0,-1 1 1 0 0,1-1-1 0 0,-1 0 0 0 0,1 0 1 0 0,0 0-1 0 0,-1 1 0 0 0,1-1 1 0 0,0 0-1 0 0,0 0 0 0 0,-1 0 1 0 0,1 0-1 0 0,0 0 0 0 0,0 0 1 0 0,0 0-1 0 0,0 1 0 0 0,0-1 0 0 0,0 0 1 0 0,0 0-1 0 0,0 0 0 0 0,1 0 1 0 0,-1-1-1 0 0,2 0-23 0 0,-1 1 1 0 0,0 0-1 0 0,1 0 1 0 0,-1 0-1 0 0,1 0 1 0 0,-1 0-1 0 0,1 0 1 0 0,0 0-1 0 0,-1 1 0 0 0,1-1 1 0 0,0 1-1 0 0,-1-1 1 0 0,1 1-1 0 0,2-1 1 0 0,8-1 246 0 0,0 1-1 0 0,0 1 1 0 0,19 0 0 0 0,-21 1-255 0 0,0 1 0 0 0,-1-1 0 0 0,1 1 0 0 0,-1 1 0 0 0,1 0 0 0 0,-1 0 0 0 0,0 1 0 0 0,0 0 0 0 0,9 6 0 0 0,-15-8-121 0 0,-1 0 0 0 0,1-1 0 0 0,-1 2 0 0 0,0-1 0 0 0,0 0 0 0 0,0 0 0 0 0,0 1 0 0 0,0-1 0 0 0,0 1 0 0 0,0-1 1 0 0,-1 1-1 0 0,0 0 0 0 0,1 0 0 0 0,-1-1 0 0 0,0 1 0 0 0,0 0 0 0 0,-1 0 0 0 0,1 0 0 0 0,-1 0 0 0 0,1 0 0 0 0,-1 1 0 0 0,0-1 0 0 0,0 0 0 0 0,0 0 0 0 0,-1 0 0 0 0,1 0 1 0 0,-1 0-1 0 0,1 0 0 0 0,-1 0 0 0 0,0 0 0 0 0,0 0 0 0 0,-2 3 0 0 0,0 0-64 0 0,0 0 0 0 0,0-1 1 0 0,0 0-1 0 0,0 0 0 0 0,-1 0 0 0 0,0 0 1 0 0,0 0-1 0 0,0-1 0 0 0,-1 0 0 0 0,1 0 0 0 0,-1 0 1 0 0,0 0-1 0 0,-9 5 0 0 0,-4-1-178 0 0,1 0 1 0 0,-1-1-1 0 0,-19 5 0 0 0,35-12 171 0 0,2 1 3 0 0,0-1-1 0 0,1 1 0 0 0,-1 0 0 0 0,0-1 0 0 0,0 1 0 0 0,0-1 1 0 0,0 1-1 0 0,1 0 0 0 0,-1-1 0 0 0,0 1 0 0 0,1-1 0 0 0,-1 1 1 0 0,0-1-1 0 0,1 1 0 0 0,-1-1 0 0 0,1 1 0 0 0,-1-1 0 0 0,1 1 1 0 0,-1-1-1 0 0,1 1 0 0 0,-1-1 0 0 0,1 0 0 0 0,-1 1 1 0 0,1-1-1 0 0,-1 0 0 0 0,2 1 0 0 0,18 14 106 0 0,73 35 903 0 0,-92-50-914 0 0,-1 0 1 0 0,1 1-1 0 0,0-1 1 0 0,-1 1-1 0 0,1-1 0 0 0,-1 0 1 0 0,1 1-1 0 0,-1-1 1 0 0,0 1-1 0 0,1-1 1 0 0,-1 1-1 0 0,1-1 0 0 0,-1 1 1 0 0,0 0-1 0 0,1-1 1 0 0,-1 1-1 0 0,0-1 1 0 0,0 1-1 0 0,1 0 0 0 0,-1-1 1 0 0,0 1-1 0 0,0 0 1 0 0,0-1-1 0 0,0 1 1 0 0,0 0-1 0 0,0 1 0 0 0,-10 17 836 0 0,-27 13-586 0 0,34-29-252 0 0,-44 25 103 0 0,16-11-195 0 0,45-15-6795 0 0,11-7-1195 0 0,-12-2 2446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2:21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12 188 10914 0 0,'-1'-20'2201'0'0,"2"-1"-97"0"0,-1-5-335 0 0,0 1-473 0 0,-1 3-368 0 0,-1 3-208 0 0,0 3-160 0 0,0 2-152 0 0,0 5-151 0 0,0 1-113 0 0,1 3-80 0 0,1 3-232 0 0,1 9-5538 0 0,-1-1 1249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1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5889 0 0,'0'8'621'0'0,"0"0"-1"0"0,1 0 1 0 0,0 0-1 0 0,0 1 1 0 0,1-1-1 0 0,0 0 0 0 0,0-1 1 0 0,5 11-1 0 0,-6-15-554 0 0,1 0 0 0 0,-1 0 0 0 0,1-1-1 0 0,-1 1 1 0 0,1-1 0 0 0,0 1 0 0 0,0-1 0 0 0,0 0-1 0 0,0 0 1 0 0,1 0 0 0 0,3 3 0 0 0,-5-4-47 0 0,1-1 0 0 0,-1 1 0 0 0,1 0 1 0 0,0-1-1 0 0,-1 1 0 0 0,1-1 1 0 0,0 0-1 0 0,0 1 0 0 0,-1-1 0 0 0,1 0 1 0 0,0 0-1 0 0,-1 0 0 0 0,1 0 0 0 0,0 0 1 0 0,0-1-1 0 0,-1 1 0 0 0,1 0 1 0 0,0-1-1 0 0,-1 0 0 0 0,1 1 0 0 0,2-2 1 0 0,-2 0 34 0 0,1 0 1 0 0,-1 1 0 0 0,0-1-1 0 0,0 0 1 0 0,0 0 0 0 0,0-1-1 0 0,0 1 1 0 0,0 0 0 0 0,-1-1-1 0 0,1 1 1 0 0,-1-1 0 0 0,1 1-1 0 0,-1-1 1 0 0,0 0 0 0 0,0 1-1 0 0,0-1 1 0 0,-1 0 0 0 0,1 0-1 0 0,-1 0 1 0 0,1 0 0 0 0,-1 0-1 0 0,0-3 1 0 0,0 5 16 0 0,0-1 1 0 0,0 0-1 0 0,0 0 0 0 0,0 0 0 0 0,0 1 1 0 0,0-1-1 0 0,-1 0 0 0 0,1 0 1 0 0,0 1-1 0 0,-1-1 0 0 0,0 0 0 0 0,1 0 1 0 0,-1 1-1 0 0,0-1 0 0 0,0 1 1 0 0,0-1-1 0 0,0 1 0 0 0,0-1 0 0 0,0 1 1 0 0,-1 0-1 0 0,1-1 0 0 0,0 1 1 0 0,-1 0-1 0 0,1 0 0 0 0,-1 0 0 0 0,1 0 1 0 0,-1 0-1 0 0,1 0 0 0 0,-1 0 1 0 0,0 1-1 0 0,1-1 0 0 0,-1 1 0 0 0,0-1 1 0 0,0 1-1 0 0,-3-1 0 0 0,0 1-44 0 0,0 1-1 0 0,0-1 1 0 0,0 1-1 0 0,0 0 1 0 0,0 0-1 0 0,0 1 1 0 0,0-1-1 0 0,0 1 1 0 0,-7 4-1 0 0,10-5-196 0 0,0 0-1 0 0,0 0 0 0 0,1 1 1 0 0,-1-1-1 0 0,0 1 1 0 0,1-1-1 0 0,-1 1 0 0 0,1-1 1 0 0,-1 1-1 0 0,1 0 1 0 0,-2 2-1 0 0,3-3-213 0 0,-1 1 0 0 0,1-1 0 0 0,-1 1 0 0 0,1-1 0 0 0,0 0 0 0 0,0 1 0 0 0,-1-1 0 0 0,1 1 0 0 0,0-1 0 0 0,0 1 0 0 0,0-1 0 0 0,0 1 0 0 0,1-1 0 0 0,-1 1 0 0 0,0-1 0 0 0,1 1 0 0 0,-1-1 0 0 0,2 2 0 0 0,0 3-4287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2:22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20 3945 0 0,'-1'0'455'0'0,"0"0"1"0"0,0-1-1 0 0,0 1 1 0 0,0-1-1 0 0,1 1 1 0 0,-1-1-1 0 0,0 1 1 0 0,0-1-1 0 0,1 0 1 0 0,-1 1-1 0 0,0-1 1 0 0,1 0-1 0 0,-1 1 1 0 0,1-1-1 0 0,-1 0 1 0 0,1 0-1 0 0,-1 0 1 0 0,1 0-1 0 0,0 1 1 0 0,-1-1-1 0 0,1-2 0 0 0,26 0 2081 0 0,-15 2-2303 0 0,0 2-1 0 0,1 0 1 0 0,20 4-1 0 0,-28-4-313 0 0,0 0-1 0 0,0 0 1 0 0,-1 0-1 0 0,1 0 0 0 0,0 1 1 0 0,-1 0-1 0 0,1-1 1 0 0,-1 1-1 0 0,1 0 0 0 0,-1 1 1 0 0,0-1-1 0 0,0 1 1 0 0,0-1-1 0 0,4 6 0 0 0,-7-7-283 0 0,1 0 0 0 0,-1 0-1 0 0,1 0 1 0 0,-1 0-1 0 0,0 0 1 0 0,1 0-1 0 0,-1 0 1 0 0,0 0-1 0 0,0 0 1 0 0,0 0-1 0 0,1 0 1 0 0,-1 0-1 0 0,0 0 1 0 0,-1 0-1 0 0,1 0 1 0 0,0 0 0 0 0,0 0-1 0 0,0 0 1 0 0,-1 0-1 0 0,1 0 1 0 0,0 0-1 0 0,-1 0 1 0 0,1 0-1 0 0,-1 1 1 0 0,-5 4-4305 0 0</inkml:trace>
  <inkml:trace contextRef="#ctx0" brushRef="#br0" timeOffset="1">6 158 8114 0 0,'0'2'306'0'0,"0"-1"0"0"0,1 1 0 0 0,-1 0 0 0 0,1 0 0 0 0,-1-1 0 0 0,1 1 0 0 0,0 0 0 0 0,0-1 0 0 0,0 1 1 0 0,0-1-1 0 0,0 1 0 0 0,0-1 0 0 0,0 1 0 0 0,0-1 0 0 0,0 0 0 0 0,1 0 0 0 0,-1 1 0 0 0,1-1 0 0 0,-1 0 0 0 0,1 0 1 0 0,-1 0-1 0 0,1-1 0 0 0,-1 1 0 0 0,1 0 0 0 0,0 0 0 0 0,-1-1 0 0 0,1 1 0 0 0,0-1 0 0 0,0 0 0 0 0,0 1 0 0 0,3-1 0 0 0,7 0 18 0 0,-1 0 0 0 0,1-1-1 0 0,-1 0 1 0 0,14-3-1 0 0,3 0 26 0 0,-14 3-384 0 0,40-2-2155 0 0,-16 5-5629 0 0,-19 2 2365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2:22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29 100 11867 0 0,'-5'-16'2344'0'0,"0"-1"-320"0"0,-1-3-367 0 0,1 1-497 0 0,3 7-392 0 0,-1 3-208 0 0,1 5-88 0 0,1 1 121 0 0,3 5-865 0 0,0 2-441 0 0,0 1-575 0 0,2 2-672 0 0,-1 3-489 0 0,1 0-559 0 0,-1 1-377 0 0,0 3-2200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2:23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8122 0 0,'-4'32'9378'0'0,"-1"6"-3307"0"0,3 1-4907 0 0,3-2-5351 0 0,9-3-5795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2:23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17 127 8450 0 0,'-4'-15'3049'0'0,"-6"-41"3605"0"0,9 48-6038 0 0,0-1 0 0 0,1 0 1 0 0,0 1-1 0 0,1-11 0 0 0,-1 19-686 0 0,0 0 0 0 0,0 0 1 0 0,0 0-1 0 0,0 0 0 0 0,0 0 0 0 0,0 0 0 0 0,0-1 1 0 0,0 1-1 0 0,0 0 0 0 0,0 0 0 0 0,0 0 0 0 0,0 0 1 0 0,0 0-1 0 0,0 0 0 0 0,2-1-1605 0 0,-2 1 1605 0 0,0 0 0 0 0,0 0 1 0 0,0 0-1 0 0,1 0 0 0 0,-1 0 0 0 0,0 0 0 0 0,0 0 1 0 0,0 0-1 0 0,0 0 0 0 0,0 0 0 0 0,0 0 1 0 0,8 9-4257 0 0,4 10-2559 0 0,-7-6 2469 0 0</inkml:trace>
  <inkml:trace contextRef="#ctx0" brushRef="#br0" timeOffset="1">42 270 8930 0 0,'-6'35'10988'0'0,"1"2"-6668"0"0,3-20-5254 0 0,1 0 1 0 0,1 0 0 0 0,0 0-1 0 0,4 23 1 0 0,0-30-3293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2:23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12 160 7570 0 0,'-3'-67'6837'0'0,"4"55"-5387"0"0,-1 0 1 0 0,-1 0-1 0 0,0-1 0 0 0,0 1 1 0 0,-5-19-1 0 0,16 69-16727 0 0,-8-24 9974 0 0</inkml:trace>
  <inkml:trace contextRef="#ctx0" brushRef="#br0" timeOffset="0.99">31 280 13147 0 0,'-2'5'1488'0'0,"0"0"1"0"0,0 0-1 0 0,1 0 1 0 0,-1 1-1 0 0,1-1 1 0 0,0 8-1 0 0,2 63 1128 0 0,2-31-2070 0 0,-4-11-629 0 0,0-6 240 0 0,4 41-1 0 0,-2-62-676 0 0,1 1 1 0 0,-1 0-1 0 0,1-1 0 0 0,1 1 0 0 0,4 11 1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2:30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8 9442 0 0,'-2'-1'281'0'0,"1"0"0"0"0,0 0 0 0 0,-1 1 0 0 0,1-1 0 0 0,-1 0-1 0 0,0 1 1 0 0,1-1 0 0 0,-1 1 0 0 0,1-1 0 0 0,-1 1 0 0 0,0 0 0 0 0,1 0 0 0 0,-1 0 0 0 0,1 0 0 0 0,-1 0-1 0 0,0 0 1 0 0,1 0 0 0 0,-1 0 0 0 0,0 1 0 0 0,1-1 0 0 0,-1 1 0 0 0,1-1 0 0 0,-1 1 0 0 0,1-1 0 0 0,-1 1-1 0 0,1 0 1 0 0,-1 0 0 0 0,1 0 0 0 0,0 0 0 0 0,-1 0 0 0 0,1 0 0 0 0,0 0 0 0 0,0 0 0 0 0,0 1 0 0 0,0-1-1 0 0,0 0 1 0 0,-2 3 0 0 0,2-3-217 0 0,0 1-1 0 0,0-1 0 0 0,1 0 1 0 0,-1 0-1 0 0,0 0 0 0 0,0 1 1 0 0,1-1-1 0 0,-1 1 0 0 0,0-1 1 0 0,1 0-1 0 0,0 1 1 0 0,-1-1-1 0 0,1 1 0 0 0,0-1 1 0 0,0 1-1 0 0,0-1 0 0 0,-1 1 1 0 0,2-1-1 0 0,-1 1 1 0 0,0-1-1 0 0,0 1 0 0 0,0-1 1 0 0,1 1-1 0 0,-1-1 0 0 0,1 1 1 0 0,-1-1-1 0 0,1 0 0 0 0,0 1 1 0 0,-1-1-1 0 0,1 0 1 0 0,0 1-1 0 0,0-1 0 0 0,0 0 1 0 0,0 0-1 0 0,0 0 0 0 0,0 0 1 0 0,0 0-1 0 0,0 0 0 0 0,0 0 1 0 0,3 1-1 0 0,-2-1-62 0 0,-1 0 1 0 0,1 0-1 0 0,-1 0 0 0 0,1 0 0 0 0,-1 1 0 0 0,0-1 0 0 0,1 0 1 0 0,-1 1-1 0 0,0-1 0 0 0,0 1 0 0 0,0-1 0 0 0,0 1 1 0 0,0 0-1 0 0,0-1 0 0 0,-1 1 0 0 0,1 0 0 0 0,0-1 1 0 0,-1 1-1 0 0,0 0 0 0 0,1 0 0 0 0,-1 0 0 0 0,0-1 0 0 0,0 1 1 0 0,0 0-1 0 0,0 0 0 0 0,-1 3 0 0 0,0 8 6 0 0,-1-1-1 0 0,-1 0 1 0 0,-4 14-1 0 0,-1 5-212 0 0,7-20-219 0 0,-5 29-1720 0 0,7-14-5770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4:2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42 321 6497 0 0,'0'0'140'0'0,"-16"-1"2712"0"0,16 1-2763 0 0,0 0 0 0 0,0 0 0 0 0,-1 0-1 0 0,1 0 1 0 0,0 0 0 0 0,-1 0 0 0 0,1 0 0 0 0,0 0 0 0 0,0 0 0 0 0,-1 0 0 0 0,1 0 0 0 0,0 0-1 0 0,0 0 1 0 0,-1 1 0 0 0,1-1 0 0 0,0 0 0 0 0,0 0 0 0 0,-1 0 0 0 0,1 0 0 0 0,0 0-1 0 0,0 0 1 0 0,0 1 0 0 0,-1-1 0 0 0,1 0 0 0 0,0 0 0 0 0,0 0 0 0 0,0 0 0 0 0,0 1 0 0 0,-1-1-1 0 0,1 0 1 0 0,0 0 0 0 0,0 1 0 0 0,0-1 0 0 0,0 0 0 0 0,0 0 0 0 0,0 1 0 0 0,0-1-1 0 0,0 0 1 0 0,0 0 0 0 0,-1 1 0 0 0,1-1 0 0 0,0 0 0 0 0,0 0 0 0 0,0 1 0 0 0,1-1 0 0 0,3 1 1124 0 0,2-10-855 0 0,2-7-262 0 0,3-28 13 0 0,-2-1 0 0 0,-2 0 1 0 0,1-47-1 0 0,-8 86-65 0 0,0 0 0 0 0,-1 0 0 0 0,0 0 1 0 0,0 0-1 0 0,-1 0 0 0 0,-3-8 0 0 0,5 12-30 0 0,0 1 1 0 0,-1 0-1 0 0,1-1 0 0 0,-1 1 0 0 0,1 0 1 0 0,-1 0-1 0 0,0-1 0 0 0,1 1 0 0 0,-1 0 1 0 0,0 0-1 0 0,0 0 0 0 0,0 0 0 0 0,1 0 1 0 0,-1 0-1 0 0,-1 0 0 0 0,1 0 0 0 0,0 0 1 0 0,0 0-1 0 0,0 1 0 0 0,0-1 1 0 0,0 0-1 0 0,-1 1 0 0 0,1-1 0 0 0,0 1 1 0 0,-1-1-1 0 0,1 1 0 0 0,0 0 0 0 0,-1 0 1 0 0,1-1-1 0 0,0 1 0 0 0,-1 0 0 0 0,1 0 1 0 0,-1 0-1 0 0,0 1 0 0 0,0 0 0 0 0,1 0-1 0 0,0 0 0 0 0,-1 0 1 0 0,1 0-1 0 0,0 0 0 0 0,0 0 1 0 0,0 0-1 0 0,0 1 0 0 0,0-1 1 0 0,0 0-1 0 0,0 1 0 0 0,0-1 1 0 0,1 1-1 0 0,-1-1 0 0 0,0 1 1 0 0,1-1-1 0 0,0 1 1 0 0,-1 0-1 0 0,1 1 0 0 0,-6 38 116 0 0,5-33-21 0 0,0 4-76 0 0,2-1 0 0 0,-1 0 0 0 0,1 0 0 0 0,0 0 0 0 0,1 0 0 0 0,1 0 0 0 0,0-1 0 0 0,0 1 0 0 0,1 0 0 0 0,0-1 0 0 0,1 0 0 0 0,0 0 0 0 0,1-1 0 0 0,0 1 0 0 0,0-1 0 0 0,1 0 0 0 0,0-1 0 0 0,1 0 0 0 0,-1 0-1 0 0,2 0 1 0 0,-1-1 0 0 0,1 0 0 0 0,0-1 0 0 0,1 0 0 0 0,-1-1 0 0 0,1 1 0 0 0,11 3 0 0 0,13-6-596 0 0,-18-8-2257 0 0,-15 5 2431 0 0,0 0 0 0 0,-1-1 1 0 0,1 1-1 0 0,0-1 0 0 0,-1 1 1 0 0,1-1-1 0 0,-1 1 0 0 0,1-1 1 0 0,-1 0-1 0 0,1 1 0 0 0,-1-1 1 0 0,1 0-1 0 0,-1 1 0 0 0,1-1 1 0 0,-1 0-1 0 0,0 0 0 0 0,1 0 1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4:27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18 5233 0 0,'-24'-18'10783'0'0,"35"29"-9337"0"0,-7-6-1358 0 0,1-1-1 0 0,0 0 1 0 0,0-1 0 0 0,1 1-1 0 0,-1-1 1 0 0,1 0-1 0 0,0 0 1 0 0,-1-1-1 0 0,1 0 1 0 0,0 0-1 0 0,1 0 1 0 0,10 1-1 0 0,0-2-122 0 0,0 0 0 0 0,0-2-1 0 0,24-2 1 0 0,-12 0-289 0 0,-89-3-11079 0 0,58 6 11570 0 0,1 0 0 0 0,-1-1-1 0 0,1 1 1 0 0,0 0 0 0 0,-1 0 0 0 0,1 0-1 0 0,-1-1 1 0 0,1 2 0 0 0,-1-1 0 0 0,1 0-1 0 0,-1 0 1 0 0,1 0 0 0 0,0 1-1 0 0,-1-1 1 0 0,1 1 0 0 0,0-1 0 0 0,-1 1-1 0 0,1-1 1 0 0,0 1 0 0 0,-1 0 0 0 0,1 0-1 0 0,0 0 1 0 0,0-1 0 0 0,0 1 0 0 0,0 0-1 0 0,0 1 1 0 0,0-1 0 0 0,0 0 0 0 0,0 0-1 0 0,0 0 1 0 0,1 0 0 0 0,-1 1 0 0 0,0-1-1 0 0,1 0 1 0 0,-1 1 0 0 0,1-1-1 0 0,-1 0 1 0 0,1 1 0 0 0,0-1 0 0 0,0 1-1 0 0,-1-1 1 0 0,1 1 0 0 0,0-1 0 0 0,0 3-1 0 0,1 8 527 0 0,-1 1 0 0 0,1 0 0 0 0,1 0 0 0 0,4 15 0 0 0,-2-9-1160 0 0,2 23 504 0 0,-4-20-337 0 0,1-1 0 0 0,1 1-1 0 0,2-1 1 0 0,9 26 0 0 0,-17-51-2137 0 0,-6-13-3091 0 0,-4 0 3475 0 0,11 16 2065 0 0,0 0 0 0 0,0 0 0 0 0,0 1 0 0 0,0-1 0 0 0,0 0 0 0 0,0 0 0 0 0,0 1 0 0 0,0-1 0 0 0,-1 0-1 0 0,1 1 1 0 0,0 0 0 0 0,0-1 0 0 0,-1 1 0 0 0,1 0 0 0 0,0-1 0 0 0,0 1 0 0 0,-1 0 0 0 0,1 0 0 0 0,0 0 0 0 0,-1 0 0 0 0,1 0 0 0 0,0 0 0 0 0,-1 1 0 0 0,1-1 0 0 0,0 0 0 0 0,0 1 0 0 0,-1-1 0 0 0,1 0-1 0 0,0 1 1 0 0,0 0 0 0 0,-2 1 0 0 0,1-1 413 0 0,-1 0 0 0 0,1 1 1 0 0,0-1-1 0 0,0 0 0 0 0,-1-1 0 0 0,1 1 0 0 0,-1 0 0 0 0,1-1 0 0 0,-4 1 0 0 0,6-1-227 0 0,-1 0-1 0 0,0 0 1 0 0,0 0 0 0 0,1 0 0 0 0,-1-1-1 0 0,0 1 1 0 0,0 0 0 0 0,1 0-1 0 0,-1-1 1 0 0,0 1 0 0 0,1-1-1 0 0,-1 1 1 0 0,1 0 0 0 0,-1-1 0 0 0,0 1-1 0 0,1-1 1 0 0,-1 1 0 0 0,1-1-1 0 0,-1 0 1 0 0,1 1 0 0 0,0-1 0 0 0,-1 0-1 0 0,1 1 1 0 0,-1-1 0 0 0,1 0-1 0 0,0 1 1 0 0,0-1 0 0 0,-1 0-1 0 0,1 0 1 0 0,0 1 0 0 0,0-1 0 0 0,0 0-1 0 0,0 0 1 0 0,0-1 0 0 0,0 2-129 0 0,0-1 1 0 0,0 1-1 0 0,1 0 1 0 0,-1-1 0 0 0,0 1-1 0 0,0-1 1 0 0,1 1-1 0 0,-1 0 1 0 0,0-1-1 0 0,1 1 1 0 0,-1-1 0 0 0,0 1-1 0 0,1 0 1 0 0,-1-1-1 0 0,0 1 1 0 0,1 0-1 0 0,-1 0 1 0 0,1-1-1 0 0,-1 1 1 0 0,0 0 0 0 0,1 0-1 0 0,-1 0 1 0 0,1 0-1 0 0,-1-1 1 0 0,1 1-1 0 0,-1 0 1 0 0,1 0 0 0 0,-1 0-1 0 0,1 0 1 0 0,-1 0-1 0 0,1 0 1 0 0,-1 0-1 0 0,1 0 1 0 0,-1 1 0 0 0,1-1-1 0 0,-1 0 1 0 0,1 0-1 0 0,-1 0 1 0 0,0 0-1 0 0,1 1 1 0 0,0-1 0 0 0,23 6 511 0 0,-24-6-534 0 0,15 5-226 0 0,97 26 957 0 0,-99-28-2476 0 0,0-2 0 0 0,-1 1 1 0 0,25-2-1 0 0,-25-2-2474 0 0,-3-1-2245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8:33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23 313 8410 0 0,'0'0'215'0'0,"-1"1"0"0"0,0-1 1 0 0,0 0-1 0 0,1 0 0 0 0,-1 0 1 0 0,0 0-1 0 0,0 0 0 0 0,0 0 1 0 0,1 0-1 0 0,-1 0 0 0 0,0-1 1 0 0,0 1-1 0 0,1 0 0 0 0,-1 0 0 0 0,0-1 1 0 0,0 1-1 0 0,1 0 0 0 0,-1-1 1 0 0,0 1-1 0 0,1-1 0 0 0,-1 1 1 0 0,0-1-1 0 0,1 1 0 0 0,-1-1 1 0 0,1 1-1 0 0,-1-1 0 0 0,1 0 0 0 0,-1 1 1 0 0,1-1-1 0 0,0 0 0 0 0,-1 1 1 0 0,1-1-1 0 0,0 0 0 0 0,-1 0 1 0 0,1 1-1 0 0,0-1 0 0 0,0 0 1 0 0,0 0-1 0 0,-1 1 0 0 0,1-1 1 0 0,0 0-1 0 0,0 0 0 0 0,0 0 0 0 0,0 1 1 0 0,1-1-1 0 0,-1 0 0 0 0,0 0 1 0 0,0 1-1 0 0,1-2 0 0 0,-1-8-778 0 0,0-11 858 0 0,1 0 0 0 0,1 0-1 0 0,1 0 1 0 0,1 1 0 0 0,11-38 0 0 0,26-44-5166 0 0,-37 88-3211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8:33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5913 0 0,'0'-1'373'0'0,"0"0"-1"0"0,0 0 0 0 0,1 0 1 0 0,-1-1-1 0 0,0 1 1 0 0,1 0-1 0 0,-1 0 0 0 0,1 0 1 0 0,-1 0-1 0 0,1 0 1 0 0,-1 0-1 0 0,1 0 0 0 0,0 0 1 0 0,-1 0-1 0 0,2 0 0 0 0,17-14 2269 0 0,21-3-1055 0 0,96-35-324 0 0,-135 52-1172 0 0,1 1 0 0 0,0-1 1 0 0,-1 1-1 0 0,1-1 0 0 0,0 1 0 0 0,-1 0 1 0 0,1-1-1 0 0,0 1 0 0 0,0 0 1 0 0,0 0-1 0 0,-1 0 0 0 0,1 0 0 0 0,0 1 1 0 0,0-1-1 0 0,-1 0 0 0 0,1 1 1 0 0,0-1-1 0 0,-1 1 0 0 0,1 0 0 0 0,-1 0 1 0 0,1-1-1 0 0,0 1 0 0 0,-1 0 0 0 0,0 0 1 0 0,1 0-1 0 0,-1 0 0 0 0,1 1 1 0 0,-1-1-1 0 0,0 0 0 0 0,0 1 0 0 0,0-1 1 0 0,2 4-1 0 0,1 3-31 0 0,0 1 0 0 0,0 0 0 0 0,-1 1 0 0 0,-1-1 0 0 0,3 12 1 0 0,9 26-9089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2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29 10218 0 0,'2'4'941'0'0,"-1"1"1"0"0,1-1-1 0 0,-1 1 0 0 0,0 0 1 0 0,0-1-1 0 0,0 8 0 0 0,-2 53-548 0 0,0-52-8 0 0,1 6-605 0 0,0-10-343 0 0,0 0 0 0 0,-1-1-1 0 0,0 1 1 0 0,0 0-1 0 0,-1-1 1 0 0,0 1-1 0 0,0-1 1 0 0,-5 10 0 0 0,7-18 499 0 0,0 1 0 0 0,0-1 1 0 0,0 0-1 0 0,0 0 0 0 0,0 0 1 0 0,0 1-1 0 0,0-1 1 0 0,0 0-1 0 0,0 0 0 0 0,0 0 1 0 0,-1 1-1 0 0,1-1 0 0 0,0 0 1 0 0,0 0-1 0 0,0 0 1 0 0,0 0-1 0 0,-1 0 0 0 0,1 1 1 0 0,0-1-1 0 0,0 0 0 0 0,0 0 1 0 0,0 0-1 0 0,-1 0 0 0 0,1 0 1 0 0,0 0-1 0 0,0 0 1 0 0,0 0-1 0 0,-1 0 0 0 0,1 0 1 0 0,0 0-1 0 0,0 0 0 0 0,-1 0 1 0 0,1 0-1 0 0,0 0 1 0 0,0 0-1 0 0,0 0 0 0 0,-1 0 1 0 0,1 0-1 0 0,0 0 0 0 0,0 0 1 0 0,0 0-1 0 0,-1 0 0 0 0,1 0 1 0 0,0 0-1 0 0,0-1 1 0 0,-7-11-720 0 0,2-17 1380 0 0,5 28-485 0 0,-1-1-1 0 0,1 0 1 0 0,0 0 0 0 0,1 0-1 0 0,-1 0 1 0 0,0 1 0 0 0,0-1-1 0 0,1 0 1 0 0,-1 0 0 0 0,1 1-1 0 0,-1-1 1 0 0,1 0 0 0 0,0 0-1 0 0,0 1 1 0 0,0-1 0 0 0,0 1-1 0 0,0-1 1 0 0,0 1 0 0 0,0-1-1 0 0,0 1 1 0 0,1 0 0 0 0,-1-1-1 0 0,0 1 1 0 0,1 0 0 0 0,-1 0-1 0 0,1 0 1 0 0,0 0 0 0 0,2-1-1 0 0,2 1-114 0 0,-1 1 0 0 0,1-1-1 0 0,0 1 1 0 0,-1 0 0 0 0,1 0-1 0 0,-1 1 1 0 0,10 2 0 0 0,-9-2-794 0 0,0 0 0 0 0,0 0 0 0 0,0-1 1 0 0,1 0-1 0 0,-1 0 0 0 0,9-1 0 0 0,-6-2-3426 0 0</inkml:trace>
  <inkml:trace contextRef="#ctx0" brushRef="#br0" timeOffset="1">166 1 9394 0 0,'-1'1'2280'0'0,"2"2"-695"0"0,0 4-313 0 0,-1 2-376 0 0,0 5-448 0 0,0 2-280 0 0,-1 2-120 0 0,0 1-192 0 0,0 1-360 0 0,0 1-496 0 0,-2-1-544 0 0,-1 2-465 0 0,-2 2-311 0 0,-19-14-409 0 0,17 13-1320 0 0</inkml:trace>
  <inkml:trace contextRef="#ctx0" brushRef="#br0" timeOffset="2">96 331 8194 0 0,'1'2'703'0'0,"1"0"0"0"0,0-1 0 0 0,0 1 0 0 0,0-1 0 0 0,0 0 0 0 0,0 0 0 0 0,0 1 0 0 0,0-1 0 0 0,0 0 0 0 0,4 1 1 0 0,-3-2-612 0 0,-1 0 0 0 0,1 0 1 0 0,0 0-1 0 0,0 0 1 0 0,0 0-1 0 0,0 0 1 0 0,-1-1-1 0 0,1 1 1 0 0,0-1-1 0 0,0 0 1 0 0,-1 0-1 0 0,1 0 1 0 0,4-2-1 0 0,-6 2-90 0 0,5-2 19 0 0,1 0 0 0 0,0 0 0 0 0,0 0 0 0 0,0 1 0 0 0,1 0 0 0 0,7-1 0 0 0,-13 3-9 0 0,-1 0 0 0 0,1 0 0 0 0,0 0 0 0 0,0 0 0 0 0,-1 1 0 0 0,1-1 0 0 0,0 0 0 0 0,-1 1 0 0 0,1-1 0 0 0,0 1 0 0 0,-1 0 0 0 0,1-1 0 0 0,0 1 0 0 0,-1 0 0 0 0,1 0 0 0 0,-1 0 0 0 0,0 0 0 0 0,1 0 0 0 0,-1 1 0 0 0,0-1 0 0 0,0 0 0 0 0,0 1 0 0 0,0-1 0 0 0,0 1 0 0 0,0-1 0 0 0,0 1 0 0 0,0-1 0 0 0,0 1 0 0 0,-1-1-1 0 0,1 1 1 0 0,0 2 0 0 0,9 34-876 0 0,-4-15-2451 0 0,-6-22 3226 0 0,0-1 0 0 0,0 0 0 0 0,0 0 0 0 0,0 1 1 0 0,0-1-1 0 0,0 0 0 0 0,0 0 0 0 0,0 0 0 0 0,0 1 0 0 0,0-1 0 0 0,0 0 1 0 0,0 0-1 0 0,0 1 0 0 0,-1-1 0 0 0,1 0 0 0 0,0 0 0 0 0,0 0 1 0 0,0 1-1 0 0,0-1 0 0 0,0 0 0 0 0,-1 0 0 0 0,1 0 0 0 0,0 0 0 0 0,0 0 1 0 0,0 1-1 0 0,0-1 0 0 0,-1 0 0 0 0,1 0 0 0 0,0 0 0 0 0,0 0 0 0 0,0 0 1 0 0,-1 0-1 0 0,1 0 0 0 0,0 0 0 0 0,0 0 0 0 0,-1 0 0 0 0,1 0 0 0 0,0 0 1 0 0,0 0-1 0 0,0 0 0 0 0,-1 0 0 0 0,1 0 0 0 0,0 0 0 0 0,0 0 0 0 0,-1 0 1 0 0,1 0-1 0 0,0 0 0 0 0,0 0 0 0 0,0 0 0 0 0,-1 0 0 0 0,1 0 0 0 0,0 0 1 0 0,0-1-1 0 0,0 1 0 0 0,-1 0 0 0 0,1 0 0 0 0,0 0 0 0 0,0 0 0 0 0,0-1 1 0 0,0 1-1 0 0,0 0 0 0 0,-1 0 0 0 0,1-1 0 0 0,-1 1-627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8:34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51 5201 0 0,'-6'-5'803'0'0,"1"0"1"0"0,-1 0-1 0 0,0 0 0 0 0,-1 1 1 0 0,1 0-1 0 0,-1 1 0 0 0,0-1 0 0 0,0 1 1 0 0,0 1-1 0 0,0-1 0 0 0,0 1 1 0 0,0 0-1 0 0,-1 1 0 0 0,-10-1 1 0 0,13 2-622 0 0,1-1 0 0 0,-1 2 1 0 0,0-1-1 0 0,0 0 0 0 0,1 1 1 0 0,-1 0-1 0 0,0 0 1 0 0,1 1-1 0 0,-1-1 0 0 0,1 1 1 0 0,0 0-1 0 0,-1 0 0 0 0,1 0 1 0 0,0 1-1 0 0,0 0 1 0 0,1-1-1 0 0,-1 1 0 0 0,0 0 1 0 0,1 1-1 0 0,0-1 0 0 0,0 1 1 0 0,0 0-1 0 0,0-1 1 0 0,-3 6-1 0 0,4-3-163 0 0,-1-1 1 0 0,1 1-1 0 0,0 0 1 0 0,0 0-1 0 0,1 0 0 0 0,0 0 1 0 0,0 0-1 0 0,0 0 1 0 0,1 0-1 0 0,0 0 0 0 0,0 0 1 0 0,0 0-1 0 0,1 1 1 0 0,0-1-1 0 0,0 0 0 0 0,3 9 1 0 0,17 40-1319 0 0,5-4-4946 0 0,-21-41 3733 0 0,1 3-1290 0 0,-2 0-1551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8:34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54 9162 0 0,'-1'0'282'0'0,"0"-1"0"0"0,0 0-1 0 0,1 0 1 0 0,-1 0 0 0 0,0 0 0 0 0,0 0 0 0 0,1 0-1 0 0,-1 0 1 0 0,1 0 0 0 0,-1 0 0 0 0,1 0 0 0 0,-1 0 0 0 0,1 0-1 0 0,0 0 1 0 0,-1 0 0 0 0,1 0 0 0 0,0 0 0 0 0,0 0-1 0 0,0-1 1 0 0,0 1 0 0 0,0 0 0 0 0,0 0 0 0 0,0 0 0 0 0,0 0-1 0 0,1 0 1 0 0,-1-1 0 0 0,0 1 0 0 0,1-1 0 0 0,1 0-95 0 0,-1 1 0 0 0,1-1 0 0 0,-1 1 0 0 0,1 0 0 0 0,-1-1 0 0 0,1 1 1 0 0,0 0-1 0 0,0 0 0 0 0,0 0 0 0 0,-1 0 0 0 0,1 1 0 0 0,0-1 0 0 0,0 0 0 0 0,3 0 0 0 0,5-1-97 0 0,0 1 0 0 0,0-1-1 0 0,0 2 1 0 0,0-1-1 0 0,15 2 1 0 0,39 16-2040 0 0,-31-8-2518 0 0,1-2-3988 0 0,-16-5 3947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8:3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20 112 9394 0 0,'-11'9'7821'0'0,"5"-9"-5130"0"0,4-23-3354 0 0,2 13 1050 0 0,0 0-412 0 0,1 0 0 0 0,0-1 1 0 0,4-15-1 0 0,-5 23 10 0 0,1 1 0 0 0,0 0-1 0 0,-1 0 1 0 0,1 0 0 0 0,0 0-1 0 0,1-1 1 0 0,-1 2 0 0 0,0-1-1 0 0,0 0 1 0 0,3-3 0 0 0,-3 5-1 0 0,-1-1 0 0 0,1 1 1 0 0,0-1-1 0 0,0 1 0 0 0,-1-1 1 0 0,1 1-1 0 0,0 0 0 0 0,0-1 0 0 0,0 1 1 0 0,0 0-1 0 0,-1 0 0 0 0,1 0 0 0 0,0-1 1 0 0,0 1-1 0 0,0 0 0 0 0,0 0 1 0 0,0 0-1 0 0,0 0 0 0 0,0 1 0 0 0,-1-1 1 0 0,1 0-1 0 0,0 0 0 0 0,0 0 1 0 0,0 1-1 0 0,0-1 0 0 0,-1 0 0 0 0,2 2 1 0 0,1-1 20 0 0,-1 1 1 0 0,0 0-1 0 0,0 0 1 0 0,0-1-1 0 0,-1 2 0 0 0,1-1 1 0 0,0 0-1 0 0,-1 0 1 0 0,1 0-1 0 0,-1 1 1 0 0,0-1-1 0 0,0 1 1 0 0,0-1-1 0 0,0 1 1 0 0,0-1-1 0 0,0 1 1 0 0,-1 0-1 0 0,0-1 0 0 0,1 1 1 0 0,-1 0-1 0 0,0-1 1 0 0,0 1-1 0 0,0 3 1 0 0,0-2 5 0 0,0 1 1 0 0,0-1-1 0 0,1 0 0 0 0,0 1 1 0 0,0-1-1 0 0,2 7 0 0 0,10-42-589 0 0,-12 28 559 0 0,0 0 1 0 0,0 0-1 0 0,1 0 1 0 0,-1 1-1 0 0,1-1 1 0 0,0 0-1 0 0,0 1 1 0 0,0 0 0 0 0,0-1-1 0 0,0 1 1 0 0,0 0-1 0 0,1 0 1 0 0,-1 0-1 0 0,1 0 1 0 0,-1 1-1 0 0,5-3 1 0 0,-6 4 27 0 0,1-1 1 0 0,-1 1-1 0 0,0 0 1 0 0,0-1-1 0 0,1 1 0 0 0,-1 0 1 0 0,0 0-1 0 0,1 0 1 0 0,-1 0-1 0 0,0 0 1 0 0,1 1-1 0 0,-1-1 0 0 0,0 0 1 0 0,1 0-1 0 0,-1 1 1 0 0,0-1-1 0 0,0 1 0 0 0,1-1 1 0 0,-1 1-1 0 0,0 0 1 0 0,0-1-1 0 0,0 1 0 0 0,0 0 1 0 0,0 0-1 0 0,0 0 1 0 0,0 0-1 0 0,0 0 0 0 0,0 0 1 0 0,0 0-1 0 0,0 0 1 0 0,-1 0-1 0 0,1 0 0 0 0,0 0 1 0 0,-1 1-1 0 0,1-1 1 0 0,-1 0-1 0 0,0 0 1 0 0,1 1-1 0 0,-1 1 0 0 0,11 44 147 0 0,-5-18-2404 0 0,3 0-6019 0 0,-3-18 3362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8:35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6753 0 0,'1'-1'405'0'0,"0"0"0"0"0,0 0-1 0 0,0 0 1 0 0,0 0 0 0 0,0 0-1 0 0,0 0 1 0 0,1 0 0 0 0,-1 1-1 0 0,0-1 1 0 0,0 0 0 0 0,1 1-1 0 0,-1-1 1 0 0,0 1-1 0 0,2-1 1 0 0,25-2 2083 0 0,27 11-1388 0 0,-50-8-819 0 0,34 10-495 0 0,-26-6-2411 0 0,1 0-3468 0 0,-5 0 1206 0 0</inkml:trace>
  <inkml:trace contextRef="#ctx0" brushRef="#br0" timeOffset="1">102 0 11146 0 0,'-2'8'2521'0'0,"2"3"-489"0"0,0 5-327 0 0,3 3-345 0 0,0 3-416 0 0,1 3-344 0 0,2 0-248 0 0,0 4-200 0 0,0-1-112 0 0,0-2-344 0 0,1-1-600 0 0,-1-6-864 0 0,0-4-1561 0 0,-14-19-1656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5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6305 0 0,'-3'0'535'0'0,"0"1"-1"0"0,0-1 0 0 0,0 1 0 0 0,0 0 0 0 0,0 0 0 0 0,1 0 0 0 0,-1 0 1 0 0,0 0-1 0 0,1 1 0 0 0,-1-1 0 0 0,0 1 0 0 0,1-1 0 0 0,0 1 1 0 0,-1 0-1 0 0,1 0 0 0 0,0 0 0 0 0,-2 3 0 0 0,0 1-110 0 0,1-1 1 0 0,1 0-1 0 0,-1 1 0 0 0,1 0 0 0 0,-1-1 0 0 0,2 1 0 0 0,-3 10 0 0 0,-1 10-444 0 0,1 0-1 0 0,2 0 0 0 0,0 1 0 0 0,2-1 0 0 0,4 40 0 0 0,10 17-7893 0 0,-14-83 7836 0 0,0-1 1 0 0,0 1-1 0 0,0 0 0 0 0,0 0 0 0 0,0 0 0 0 0,0 0 0 0 0,0 0 0 0 0,0 0 0 0 0,0-1 0 0 0,-1 1 0 0 0,1 0 0 0 0,0 0 0 0 0,0 0 0 0 0,0 0 0 0 0,0 0 0 0 0,0 0 0 0 0,-1 0 0 0 0,1 0 0 0 0,0 0 0 0 0,0 0 0 0 0,0 0 1 0 0,0-1-1 0 0,0 1 0 0 0,-1 0 0 0 0,1 0 0 0 0,0 0 0 0 0,0 0 0 0 0,0 0 0 0 0,0 0 0 0 0,-1 0 0 0 0,1 0 0 0 0,0 1 0 0 0,0-1 0 0 0,0 0 0 0 0,0 0 0 0 0,-1 0 0 0 0,1 0 0 0 0,0 0 0 0 0,0 0 0 0 0,0 0 0 0 0,0 0 1 0 0,0 0-1 0 0,-1 0 0 0 0,1 0 0 0 0,0 1 0 0 0,0-1 0 0 0,0 0 0 0 0,0 0 0 0 0,0 0 0 0 0,0 0 0 0 0,0 0 0 0 0,0 1 0 0 0,0-1 0 0 0,-1 0 0 0 0,1 0 0 0 0,0 0 0 0 0,0 0 0 0 0,0 0 0 0 0,0 1 0 0 0,0-1 0 0 0,0 0 1 0 0,0 0-1 0 0,0 0 0 0 0,0 0 0 0 0,0 1 0 0 0,0-1 0 0 0,-1-1-660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5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5577 0 0,'0'11'5215'0'0,"9"14"-3179"0"0,-7-21-1565 0 0,3 10 199 0 0,2 7 30 0 0,20 38-1 0 0,-25-55-679 0 0,0 1 0 0 0,0-1 0 0 0,1-1 0 0 0,0 1 0 0 0,-1 0 0 0 0,1-1-1 0 0,1 1 1 0 0,-1-1 0 0 0,0 0 0 0 0,1 0 0 0 0,0 0 0 0 0,-1-1-1 0 0,1 1 1 0 0,0-1 0 0 0,7 3 0 0 0,-7-4 30 0 0,0-1-1 0 0,0 1 1 0 0,0-1 0 0 0,0 0-1 0 0,0 0 1 0 0,-1-1 0 0 0,1 1-1 0 0,0-1 1 0 0,0 0-1 0 0,0 0 1 0 0,-1 0 0 0 0,1 0-1 0 0,-1-1 1 0 0,1 0 0 0 0,-1 1-1 0 0,1-1 1 0 0,-1 0 0 0 0,6-5-1 0 0,6-6-10 0 0,0 0-1 0 0,19-23 1 0 0,-14 15-72 0 0,-7 8-278 0 0,10-10-1672 0 0,-10 7-3831 0 0,-9 9 347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7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275 132 4193 0 0,'-8'-5'815'0'0,"1"1"0"0"0,0-1 0 0 0,0 0 0 0 0,0 0 1 0 0,1-1-1 0 0,0 0 0 0 0,-7-8 0 0 0,5 5-277 0 0,-1 0 1 0 0,0 1 0 0 0,-10-7-1 0 0,10 8-253 0 0,-1 2 0 0 0,1-1 0 0 0,-1 1 0 0 0,0 1 0 0 0,-20-6 0 0 0,28 9-207 0 0,0 0 1 0 0,-1 1 0 0 0,1-1-1 0 0,-1 1 1 0 0,1-1 0 0 0,-1 1-1 0 0,1 0 1 0 0,0 0 0 0 0,-1 1 0 0 0,1-1-1 0 0,-1 0 1 0 0,1 1 0 0 0,-1-1-1 0 0,1 1 1 0 0,0 0 0 0 0,-1 0-1 0 0,1 0 1 0 0,0 0 0 0 0,0 0-1 0 0,0 0 1 0 0,0 1 0 0 0,0-1-1 0 0,0 1 1 0 0,0-1 0 0 0,0 1 0 0 0,0 0-1 0 0,1 0 1 0 0,-1 0 0 0 0,1 0-1 0 0,-1 0 1 0 0,-1 3 0 0 0,-1 5-105 0 0,0 1 1 0 0,1-1 0 0 0,0 0-1 0 0,1 1 1 0 0,0-1-1 0 0,1 1 1 0 0,0 0 0 0 0,1-1-1 0 0,0 1 1 0 0,0 0 0 0 0,1 0-1 0 0,4 17 1 0 0,4 14-2257 0 0,29 74 0 0 0,-26-83-1033 0 0,-12-33 3218 0 0,0 0 0 0 0,0 0-1 0 0,0 1 1 0 0,0-1 0 0 0,1 0-1 0 0,-1 0 1 0 0,0 1 0 0 0,0-1-1 0 0,0 0 1 0 0,0 0 0 0 0,0 1-1 0 0,0-1 1 0 0,0 0 0 0 0,0 1-1 0 0,0-1 1 0 0,0 0 0 0 0,0 0-1 0 0,0 1 1 0 0,0-1 0 0 0,0 0-1 0 0,0 0 1 0 0,0 1 0 0 0,0-1-1 0 0,0 0 1 0 0,0 0 0 0 0,-1 1-1 0 0,1-1 1 0 0,0 0 0 0 0,0 0-1 0 0,0 1 1 0 0,0-1 0 0 0,-1 0-1 0 0,1 0 1 0 0,0 0 0 0 0,-1 1-1 0 0,0 0-573 0 0,0 3-2545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7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5889 0 0,'30'7'6290'0'0,"3"0"-5155"0"0,-5-8-621 0 0,35-7 0 0 0,-4 1-1438 0 0,-2 6-4583 0 0,-38 5 613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7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48 201 6553 0 0,'-1'0'156'0'0,"0"0"0"0"0,0 1-1 0 0,0-1 1 0 0,0 0-1 0 0,0 0 1 0 0,0 0-1 0 0,-1 0 1 0 0,1 0-1 0 0,0 0 1 0 0,0 0 0 0 0,0 0-1 0 0,0 0 1 0 0,0-1-1 0 0,0 1 1 0 0,0 0-1 0 0,-1-1 1 0 0,1 1 0 0 0,0-1-1 0 0,0 1 1 0 0,0-1-1 0 0,0 0 1 0 0,1 1-1 0 0,-1-1 1 0 0,0 0-1 0 0,-1-1 1 0 0,0-1-60 0 0,0 0 1 0 0,0 1-1 0 0,1-1 1 0 0,-1 0-1 0 0,1 0 1 0 0,0 0-1 0 0,0 0 1 0 0,0 0-1 0 0,-1-5 1 0 0,0-1-128 0 0,1 0-1 0 0,0 0 1 0 0,1 0 0 0 0,0 0-1 0 0,0 0 1 0 0,2-10 0 0 0,0 13 12 0 0,0 0 1 0 0,0 0 0 0 0,0 1-1 0 0,0-1 1 0 0,1 1 0 0 0,0 0-1 0 0,0 0 1 0 0,1 0 0 0 0,-1 0-1 0 0,1 0 1 0 0,0 1 0 0 0,9-8-1 0 0,-12 11 3 0 0,1-1-1 0 0,-1 1 1 0 0,1 0-1 0 0,0 0 0 0 0,0 1 1 0 0,-1-1-1 0 0,1 0 0 0 0,0 0 1 0 0,0 1-1 0 0,0-1 1 0 0,0 1-1 0 0,-1 0 0 0 0,1 0 1 0 0,0-1-1 0 0,0 1 0 0 0,0 0 1 0 0,3 1-1 0 0,-3 0-25 0 0,1-1-1 0 0,-1 1 1 0 0,0 0-1 0 0,0 1 1 0 0,0-1-1 0 0,0 0 1 0 0,0 0-1 0 0,0 1 1 0 0,0 0-1 0 0,-1-1 0 0 0,1 1 1 0 0,0 0-1 0 0,-1-1 1 0 0,1 1-1 0 0,-1 0 1 0 0,0 0-1 0 0,2 5 1 0 0,21 49-294 0 0,-14-27 369 0 0,10-97-1192 0 0,-20 66 1186 0 0,1 1-1 0 0,-1-1 0 0 0,1 1 1 0 0,-1-1-1 0 0,1 1 1 0 0,0-1-1 0 0,0 1 0 0 0,0-1 1 0 0,0 1-1 0 0,0 0 1 0 0,0 0-1 0 0,0-1 0 0 0,0 1 1 0 0,0 0-1 0 0,1 0 0 0 0,-1 0 1 0 0,0 0-1 0 0,1 0 1 0 0,-1 1-1 0 0,1-1 0 0 0,-1 0 1 0 0,1 1-1 0 0,-1-1 1 0 0,1 1-1 0 0,0-1 0 0 0,-1 1 1 0 0,1 0-1 0 0,-1 0 1 0 0,1 0-1 0 0,0-1 0 0 0,-1 2 1 0 0,1-1-1 0 0,0 0 1 0 0,-1 0-1 0 0,1 0 0 0 0,0 1 1 0 0,-1-1-1 0 0,1 1 1 0 0,-1-1-1 0 0,1 1 0 0 0,2 1 1 0 0,-1 1 131 0 0,1-1 0 0 0,-1 1 1 0 0,0 0-1 0 0,1 0 0 0 0,-1 0 1 0 0,0 1-1 0 0,-1-1 0 0 0,1 1 1 0 0,-1-1-1 0 0,1 1 0 0 0,-1 0 1 0 0,0 0-1 0 0,-1 0 0 0 0,3 7 1 0 0,1 25 617 0 0,-4-34-865 0 0,-1 0 0 0 0,0 0 0 0 0,0 0 0 0 0,0 0 0 0 0,0 0 0 0 0,-1 0 0 0 0,1 0 0 0 0,0 0 0 0 0,-1 0 0 0 0,1 0 0 0 0,-1 0 0 0 0,0-1 0 0 0,0 1 0 0 0,0 0 0 0 0,0 0 0 0 0,-1 1 0 0 0,1-2-80 0 0,1-1 0 0 0,0 0 0 0 0,-1 0-1 0 0,1 0 1 0 0,0 0 0 0 0,-1 0-1 0 0,1 0 1 0 0,-1 0 0 0 0,1 1-1 0 0,0-1 1 0 0,-1 0 0 0 0,1 0-1 0 0,-1-1 1 0 0,1 1 0 0 0,0 0 0 0 0,-1 0-1 0 0,1 0 1 0 0,-1 0 0 0 0,1 0-1 0 0,0 0 1 0 0,-1 0 0 0 0,1-1-1 0 0,0 1 1 0 0,-1 0 0 0 0,1 0 0 0 0,0 0-1 0 0,-1-1 1 0 0,1 1 0 0 0,0 0-1 0 0,0-1 1 0 0,-1 1 0 0 0,1 0-1 0 0,0 0 1 0 0,0-1 0 0 0,-1 1 0 0 0,1-1-1 0 0,0 1 1 0 0,0-1 0 0 0,-5-6-2987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8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5033 0 0,'16'-3'3831'0'0,"17"8"-2975"0"0,-23-3-424 0 0,4 0-390 0 0,9 2 437 0 0,36 1-1 0 0,-53-5-899 0 0,0 0 0 0 0,1-1-1 0 0,-1 1 1 0 0,1-2 0 0 0,-1 1-1 0 0,7-3 1 0 0,-13 4 302 0 0,1 0 1 0 0,-1-1-1 0 0,0 1 1 0 0,0 0-1 0 0,0-1 1 0 0,0 1-1 0 0,1 0 1 0 0,-1-1-1 0 0,0 1 1 0 0,0 0-1 0 0,0-1 1 0 0,0 1-1 0 0,0-1 1 0 0,0 1-1 0 0,0 0 1 0 0,0-1-1 0 0,0 1 1 0 0,0 0-1 0 0,0-1 1 0 0,0 1-1 0 0,0-1 1 0 0,0 1-1 0 0,0 0 1 0 0,0-1-1 0 0,-1 1 1 0 0,1 0-1 0 0,0-1 1 0 0,0 1-1 0 0,0 0 1 0 0,-1-1-1 0 0,1 1 1 0 0,0 0-1 0 0,0-1 1 0 0,-1 1-1 0 0,1 0 1 0 0,0 0-1 0 0,-1-1 1 0 0,1 1-1 0 0,0 0 1 0 0,-1 0-1 0 0,1-1 93 0 0,-6-5-2107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6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 10954 0 0,'0'0'157'0'0,"0"0"1"0"0,1 0-1 0 0,-1-1 0 0 0,0 1 0 0 0,0 0 0 0 0,0 0 0 0 0,0 0 0 0 0,0-1 1 0 0,1 1-1 0 0,-1 0 0 0 0,0 0 0 0 0,0 0 0 0 0,0-1 0 0 0,0 1 0 0 0,1 0 1 0 0,-1 0-1 0 0,0 0 0 0 0,0 0 0 0 0,1 0 0 0 0,-1 0 0 0 0,0 0 1 0 0,0-1-1 0 0,1 1 0 0 0,-1 0 0 0 0,0 0 0 0 0,0 0 0 0 0,1 0 0 0 0,-1 0 1 0 0,0 0-1 0 0,0 0 0 0 0,1 0 0 0 0,-1 0 0 0 0,0 0 0 0 0,0 0 0 0 0,1 1 1 0 0,-1-1-1 0 0,0 0 0 0 0,0 0 0 0 0,0 0 0 0 0,1 0 0 0 0,-1 0 0 0 0,0 0 1 0 0,0 0-1 0 0,1 1 0 0 0,-1-1 0 0 0,0 0 0 0 0,2 16 2629 0 0,-7 22-1981 0 0,5-37-531 0 0,-18 74 70 0 0,4-37-2901 0 0,-6-8-4308 0 0,23-39 3601 0 0,-2 3 3690 0 0,1 1 0 0 0,0-1 0 0 0,0 0 0 0 0,0 1 0 0 0,5-9 0 0 0,-6 13-354 0 0,0 0 0 0 0,0 0 0 0 0,0 0 0 0 0,0 0 0 0 0,0 0 1 0 0,0 0-1 0 0,0 0 0 0 0,0 1 0 0 0,0-1 0 0 0,0 0 0 0 0,1 1 0 0 0,-1-1 1 0 0,0 1-1 0 0,0-1 0 0 0,1 1 0 0 0,-1 0 0 0 0,0 0 0 0 0,1-1 0 0 0,-1 1 1 0 0,0 0-1 0 0,1 0 0 0 0,-1 0 0 0 0,1 0 0 0 0,-1 1 0 0 0,0-1 1 0 0,2 1-1 0 0,35 17-1623 0 0,-34-15 447 0 0,1-1 0 0 0,-1 0 0 0 0,0 1 0 0 0,1-1 0 0 0,0-1 0 0 0,6 3 0 0 0,-3-3-2320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2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8682 0 0,'-1'-2'298'0'0,"1"0"0"0"0,0 0 0 0 0,0 0 0 0 0,0 0 0 0 0,1 0 0 0 0,-1 0 0 0 0,0 1 0 0 0,1-1 0 0 0,-1 0 0 0 0,1 0 0 0 0,0 0 0 0 0,0 1 0 0 0,-1-1 0 0 0,1 0 0 0 0,0 1 0 0 0,1-1 0 0 0,0-1 0 0 0,-2 3-232 0 0,1-1 0 0 0,-1 1 0 0 0,1 0 0 0 0,-1 0 1 0 0,1-1-1 0 0,-1 1 0 0 0,1 0 0 0 0,-1 0 0 0 0,1 0 0 0 0,-1 0 1 0 0,0 0-1 0 0,1 0 0 0 0,-1 0 0 0 0,1 0 0 0 0,-1 0 0 0 0,1 0 1 0 0,-1 0-1 0 0,1 0 0 0 0,-1 0 0 0 0,1 0 0 0 0,-1 0 1 0 0,1 1-1 0 0,-1-1 0 0 0,1 0 0 0 0,15 16 880 0 0,-12-11-823 0 0,0 1 0 0 0,-1 0 1 0 0,0 0-1 0 0,0 0 0 0 0,0 1 0 0 0,0-1 0 0 0,-1 0 0 0 0,-1 1 0 0 0,1 0 0 0 0,-1 0 0 0 0,0-1 1 0 0,0 1-1 0 0,-1 0 0 0 0,0 0 0 0 0,0 0 0 0 0,-2 11 0 0 0,-1-7-294 0 0,0 0-1 0 0,0 0 1 0 0,-1 0-1 0 0,-1-1 0 0 0,0 0 1 0 0,0 0-1 0 0,-1 0 1 0 0,0 0-1 0 0,-9 10 1 0 0,15-20 141 0 0,0 0 0 0 0,-1 0 0 0 0,1 0 0 0 0,0 1 1 0 0,0-1-1 0 0,0 0 0 0 0,0 0 0 0 0,-1 0 0 0 0,1 1 0 0 0,0-1 1 0 0,0 0-1 0 0,0 0 0 0 0,0 1 0 0 0,0-1 0 0 0,0 0 1 0 0,0 1-1 0 0,0-1 0 0 0,-1 0 0 0 0,1 0 0 0 0,0 1 0 0 0,0-1 1 0 0,0 0-1 0 0,0 0 0 0 0,0 1 0 0 0,1-1 0 0 0,-1 0 0 0 0,0 1 1 0 0,0-1-1 0 0,0 0 0 0 0,0 0 0 0 0,0 1 0 0 0,0-1 1 0 0,0 0-1 0 0,0 0 0 0 0,1 1 0 0 0,-1-1 0 0 0,0 0 0 0 0,0 0 1 0 0,0 0-1 0 0,1 1 0 0 0,-1-1 0 0 0,0 0 0 0 0,0 0 1 0 0,0 0-1 0 0,1 0 0 0 0,-1 1 0 0 0,0-1 0 0 0,0 0 0 0 0,1 0 1 0 0,-1 0-1 0 0,0 0 0 0 0,0 0 0 0 0,1 0 0 0 0,25 2 304 0 0,36-9 687 0 0,-59 7-1097 0 0,30-1 606 0 0,0-1-3501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8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3753 0 0,'-1'36'7072'0'0,"-5"19"-4151"0"0,-1 5-2008 0 0,6-39-998 0 0,-3 99 537 0 0,5-107-1656 0 0,0 1 0 0 0,1-1-1 0 0,7 24 1 0 0,-9-36 992 0 0,1 0 0 0 0,-1 0 0 0 0,0-1 1 0 0,0 1-1 0 0,1 0 0 0 0,-1 0 0 0 0,0-1 0 0 0,1 1 0 0 0,-1 0 1 0 0,1-1-1 0 0,-1 1 0 0 0,1 0 0 0 0,-1-1 0 0 0,1 1 0 0 0,-1 0 1 0 0,1-1-1 0 0,0 1 0 0 0,-1-1 0 0 0,1 0 0 0 0,0 1 0 0 0,0-1 1 0 0,-1 1-1 0 0,1-1 0 0 0,1 1 0 0 0,6 4-3301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8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6297 0 0,'0'-2'270'0'0,"0"1"-1"0"0,0-1 0 0 0,0 1 1 0 0,0-1-1 0 0,1 1 1 0 0,-1-1-1 0 0,0 0 0 0 0,1 1 1 0 0,-1 0-1 0 0,1-1 0 0 0,-1 1 1 0 0,1-1-1 0 0,0 1 0 0 0,0 0 1 0 0,0-1-1 0 0,0 1 0 0 0,-1 0 1 0 0,2 0-1 0 0,-1 0 1 0 0,0 0-1 0 0,0-1 0 0 0,0 2 1 0 0,0-1-1 0 0,2-1 0 0 0,1 0-14 0 0,-1 1-1 0 0,0 0 0 0 0,1 0 1 0 0,-1 0-1 0 0,0 1 1 0 0,1-1-1 0 0,-1 1 0 0 0,1 0 1 0 0,-1 0-1 0 0,6 0 0 0 0,2 1 33 0 0,0 1-1 0 0,-1 0 0 0 0,1 1 0 0 0,-1 0 1 0 0,0 1-1 0 0,15 6 0 0 0,-19-6-201 0 0,1 0-1 0 0,-1 0 1 0 0,0 1 0 0 0,0 0-1 0 0,-1 0 1 0 0,1 0-1 0 0,-1 1 1 0 0,0-1 0 0 0,0 1-1 0 0,-1 0 1 0 0,0 1-1 0 0,0-1 1 0 0,0 1 0 0 0,-1 0-1 0 0,4 10 1 0 0,-6-12-368 0 0,0 0 0 0 0,1 1 1 0 0,-2-1-1 0 0,1 0 0 0 0,-1 1 0 0 0,0-1 1 0 0,0 1-1 0 0,0-1 0 0 0,-2 9 0 0 0,1-9-577 0 0,-1 1-1 0 0,0-1 0 0 0,0 0 0 0 0,0 0 1 0 0,0 0-1 0 0,-1 0 0 0 0,0 0 0 0 0,0 0 0 0 0,0-1 1 0 0,-6 6-1 0 0,-5 5-3597 0 0</inkml:trace>
  <inkml:trace contextRef="#ctx0" brushRef="#br0" timeOffset="1">10 292 5953 0 0,'17'2'6443'0'0,"14"4"-4321"0"0,9 1-1637 0 0,86 5-1189 0 0,-104-12-3566 0 0,41-4 0 0 0,-42 1 327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7866 0 0,'46'7'3504'0'0,"-32"-5"-3339"0"0,0-1-1 0 0,-1-1 1 0 0,1 0-1 0 0,0 0 1 0 0,-1-2-1 0 0,15-2 0 0 0,-26 2 513 0 0,-10 2-499 0 0,-14 1-130 0 0,14 1 88 0 0,1 1-1 0 0,-1-1 0 0 0,1 1 0 0 0,0 1 1 0 0,-1-1-1 0 0,1 1 0 0 0,1 0 1 0 0,-1 1-1 0 0,1 0 0 0 0,-9 7 1 0 0,13-9-63 0 0,0-1 0 0 0,0 0 0 0 0,0 0 1 0 0,1 0-1 0 0,-1 1 0 0 0,1-1 0 0 0,-1 1 1 0 0,1-1-1 0 0,0 1 0 0 0,0 0 1 0 0,0-1-1 0 0,1 1 0 0 0,-1 0 0 0 0,1 0 1 0 0,-1-1-1 0 0,1 1 0 0 0,0 0 0 0 0,0 0 1 0 0,0 0-1 0 0,0 0 0 0 0,1-1 0 0 0,-1 1 1 0 0,1 0-1 0 0,0 0 0 0 0,-1-1 1 0 0,1 1-1 0 0,0 0 0 0 0,1-1 0 0 0,-1 1 1 0 0,0-1-1 0 0,1 1 0 0 0,2 2 0 0 0,2 2 0 0 0,0 0 0 0 0,0 0 0 0 0,1-1-1 0 0,-1 0 1 0 0,2 0 0 0 0,-1-1 0 0 0,0 0 0 0 0,1 0-1 0 0,0-1 1 0 0,17 7 0 0 0,-17-8-432 0 0,-1-1 1 0 0,1 0-1 0 0,0 0 0 0 0,0 0 1 0 0,12 0-1 0 0,-15-2-378 0 0,0 0 1 0 0,0 0-1 0 0,0-1 0 0 0,0 0 1 0 0,0 0-1 0 0,0 0 0 0 0,-1 0 1 0 0,1-1-1 0 0,6-2 0 0 0,-2-3-1900 0 0,-7 0-1074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9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6617 0 0,'-11'46'7600'0'0,"10"-37"-7260"0"0,0 1 1 0 0,1 0-1 0 0,0 0 1 0 0,1 0-1 0 0,1 13 0 0 0,-1-23-354 0 0,-1 0-1 0 0,0 1 0 0 0,0-1 0 0 0,1 1 0 0 0,-1-1 1 0 0,0 0-1 0 0,1 1 0 0 0,-1-1 0 0 0,0 0 0 0 0,1 1 0 0 0,-1-1 1 0 0,0 0-1 0 0,1 1 0 0 0,-1-1 0 0 0,1 0 0 0 0,-1 0 1 0 0,0 0-1 0 0,1 1 0 0 0,-1-1 0 0 0,1 0 0 0 0,-1 0 0 0 0,1 0 1 0 0,-1 0-1 0 0,1 0 0 0 0,-1 0 0 0 0,1 0 0 0 0,-1 0 1 0 0,1 0-1 0 0,-1 0 0 0 0,1 0 0 0 0,-1 0 0 0 0,1 0 0 0 0,-1 0 1 0 0,0 0-1 0 0,1-1 0 0 0,-1 1 0 0 0,1 0 0 0 0,-1 0 1 0 0,1-1-1 0 0,-1 1 0 0 0,0 0 0 0 0,1 0 0 0 0,-1-1 0 0 0,1 1 1 0 0,-1-1-1 0 0,29-18-414 0 0,-19 11-40 0 0,7-1-334 0 0,36-25-5216 0 0,-50 33 5852 0 0,-1-1 1 0 0,0 0-1 0 0,0 0 1 0 0,0 0-1 0 0,0 0 0 0 0,0 0 1 0 0,0 0-1 0 0,-1-1 1 0 0,1 1-1 0 0,-1-1 1 0 0,0 1-1 0 0,1-1 0 0 0,-1 1 1 0 0,0-1-1 0 0,-2-7 7203 0 0,-4 23-4302 0 0,0 12-1520 0 0,1 0 0 0 0,-1 39 0 0 0,5-53-2049 0 0,1 1 0 0 0,0 0 0 0 0,0-1 0 0 0,5 16 0 0 0,-6-26 412 0 0,0 0 0 0 0,0 0-1 0 0,1 0 1 0 0,-1 0-1 0 0,0 0 1 0 0,0 0-1 0 0,1 0 1 0 0,-1-1-1 0 0,1 1 1 0 0,-1 0-1 0 0,1 0 1 0 0,-1-1 0 0 0,1 1-1 0 0,0 0 1 0 0,-1-1-1 0 0,1 1 1 0 0,0 0-1 0 0,-1-1 1 0 0,1 1-1 0 0,1 0 1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9:00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5753 0 0,'10'3'745'0'0,"0"0"-1"0"0,1 1 0 0 0,-1 1 1 0 0,-1-1-1 0 0,1 1 0 0 0,-1 1 1 0 0,0 0-1 0 0,0 0 1 0 0,0 1-1 0 0,-1 0 0 0 0,0 0 1 0 0,13 17-1 0 0,-21-24-693 0 0,1 1 1 0 0,-1 0-1 0 0,0 0 1 0 0,0 0 0 0 0,0 0-1 0 0,1 0 1 0 0,-1 0-1 0 0,0 0 1 0 0,0 0-1 0 0,-1 0 1 0 0,1 0-1 0 0,0 0 1 0 0,0 0-1 0 0,0 0 1 0 0,0 0-1 0 0,-1 0 1 0 0,1 0-1 0 0,-1 0 1 0 0,1 0-1 0 0,0-1 1 0 0,-1 1-1 0 0,0 0 1 0 0,1 0-1 0 0,-1 0 1 0 0,1-1-1 0 0,-1 1 1 0 0,0 0-1 0 0,0-1 1 0 0,1 1-1 0 0,-1 0 1 0 0,0-1-1 0 0,-1 1 1 0 0,-32 20 227 0 0,29-18-216 0 0,0-1-65 0 0,0 1 0 0 0,1 0 0 0 0,-1 0 0 0 0,1 0 0 0 0,0 0 0 0 0,0 1 0 0 0,0-1-1 0 0,0 1 1 0 0,-5 7 0 0 0,9-10-2 0 0,-1 1 0 0 0,1-1-1 0 0,-1 1 1 0 0,1 0 0 0 0,-1-1-1 0 0,1 1 1 0 0,0 0-1 0 0,0-1 1 0 0,0 1 0 0 0,0 0-1 0 0,0-1 1 0 0,0 1-1 0 0,0 0 1 0 0,0-1 0 0 0,1 1-1 0 0,-1-1 1 0 0,1 1 0 0 0,-1 0-1 0 0,1-1 1 0 0,-1 1-1 0 0,1-1 1 0 0,0 1 0 0 0,0-1-1 0 0,0 0 1 0 0,0 1-1 0 0,0-1 1 0 0,0 0 0 0 0,0 0-1 0 0,1 1 1 0 0,-1-1 0 0 0,0 0-1 0 0,1 0 1 0 0,1 1-1 0 0,2 1-167 0 0,-1 1 0 0 0,1-1 0 0 0,-1 0 0 0 0,1-1 0 0 0,0 1 0 0 0,0-1 0 0 0,1 0 0 0 0,-1 0 0 0 0,0-1 0 0 0,0 0 0 0 0,11 2-1 0 0,35-1-10203 0 0,-81 15 14257 0 0,-1-8-792 0 0,-21 8-211 0 0,49-15-2721 0 0,0-1 1 0 0,0 1 0 0 0,0-1 0 0 0,0 1-1 0 0,1 0 1 0 0,-1 0 0 0 0,1 0 0 0 0,-1 1 0 0 0,1-1-1 0 0,-1 0 1 0 0,1 1 0 0 0,-3 5 0 0 0,4-7-126 0 0,1-1 1 0 0,0 1-1 0 0,-1 0 1 0 0,1 0-1 0 0,0-1 1 0 0,-1 1-1 0 0,1 0 1 0 0,0 0-1 0 0,0 0 1 0 0,0 0-1 0 0,0 0 1 0 0,0-1-1 0 0,0 1 1 0 0,0 0 0 0 0,0 0-1 0 0,0 0 1 0 0,0 0-1 0 0,1-1 1 0 0,-1 1-1 0 0,0 0 1 0 0,0 0-1 0 0,1 0 1 0 0,-1-1-1 0 0,1 1 1 0 0,0 1-1 0 0,0-1 23 0 0,1 1 1 0 0,-1 0-1 0 0,1-1 0 0 0,0 1 0 0 0,0-1 0 0 0,0 0 0 0 0,-1 1 0 0 0,1-1 0 0 0,4 1 0 0 0,0 1 27 0 0,1-1 0 0 0,-1 0-1 0 0,1 0 1 0 0,0-1 0 0 0,11 2 0 0 0,29-4-590 0 0,-15 0-4686 0 0,-19 0-100 0 0,-3 1 28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03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48 2673 0 0,'-3'0'77'0'0,"0"-1"1"0"0,0 1-1 0 0,-1 0 1 0 0,1-1-1 0 0,0 2 1 0 0,0-1 0 0 0,-1 0-1 0 0,1 1 1 0 0,-6 1-1 0 0,8-2-46 0 0,1 0 1 0 0,-1 0-1 0 0,1 1 0 0 0,0-1 0 0 0,-1 0 0 0 0,1 0 0 0 0,0 1 0 0 0,-1-1 1 0 0,1 0-1 0 0,0 1 0 0 0,-1-1 0 0 0,1 0 0 0 0,0 1 0 0 0,-1-1 0 0 0,1 1 1 0 0,0-1-1 0 0,0 0 0 0 0,0 1 0 0 0,0-1 0 0 0,-1 1 0 0 0,1-1 0 0 0,0 1 1 0 0,0-1-1 0 0,0 1 0 0 0,0-1 0 0 0,0 1 0 0 0,0 1 60 0 0,1 0 0 0 0,-1-1 1 0 0,1 1-1 0 0,-1 0 0 0 0,1-1 0 0 0,0 1 0 0 0,0-1 0 0 0,0 1 0 0 0,-1-1 0 0 0,1 0 0 0 0,2 3 0 0 0,0-1 109 0 0,0 0 0 0 0,0 0-1 0 0,0-1 1 0 0,0 1 0 0 0,0-1-1 0 0,0 1 1 0 0,1-1-1 0 0,-1 0 1 0 0,1 0 0 0 0,0-1-1 0 0,0 1 1 0 0,-1-1 0 0 0,1 0-1 0 0,0 0 1 0 0,0 0-1 0 0,6 1 1 0 0,-9-2-181 0 0,0 0 0 0 0,0 0-1 0 0,0 0 1 0 0,1-1 0 0 0,-1 1-1 0 0,0 0 1 0 0,0 0 0 0 0,0-1 0 0 0,0 1-1 0 0,0 0 1 0 0,0-1 0 0 0,0 1 0 0 0,1-1-1 0 0,-1 0 1 0 0,0 1 0 0 0,-1-1 0 0 0,1 0-1 0 0,0 1 1 0 0,0-1 0 0 0,0 0 0 0 0,0 0-1 0 0,0-1 1 0 0,0 0 6 0 0,0 0 0 0 0,0 0 0 0 0,-1 0 0 0 0,1-1 1 0 0,-1 1-1 0 0,1 0 0 0 0,-1 0 0 0 0,0 0 0 0 0,0-1 0 0 0,0 1 0 0 0,0 0 0 0 0,-1 0 1 0 0,1 0-1 0 0,0-1 0 0 0,-1 1 0 0 0,-1-3 0 0 0,1 1 52 0 0,0-1 0 0 0,-1 1 0 0 0,1 0 0 0 0,-1 0 0 0 0,0 0 0 0 0,0 0 0 0 0,0 0-1 0 0,-1 1 1 0 0,1-1 0 0 0,-1 1 0 0 0,0-1 0 0 0,-6-4 0 0 0,7 7-43 0 0,1 0 0 0 0,-1 0 0 0 0,0 0 0 0 0,0 0 0 0 0,1 1-1 0 0,-1-1 1 0 0,0 1 0 0 0,0-1 0 0 0,0 1 0 0 0,0 0 0 0 0,0-1 0 0 0,0 1 0 0 0,0 0 0 0 0,0 0 0 0 0,0 1 0 0 0,0-1-1 0 0,0 0 1 0 0,0 1 0 0 0,0-1 0 0 0,0 1 0 0 0,1-1 0 0 0,-1 1 0 0 0,0 0 0 0 0,0 0 0 0 0,1 0 0 0 0,-1 0 0 0 0,0 0-1 0 0,1 0 1 0 0,-1 1 0 0 0,-1 1 0 0 0,-18 18-1308 0 0,9-5-3991 0 0,11-15 4879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1:57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18 2673 0 0,'-1'-2'375'0'0,"0"1"0"0"0,-1 0 1 0 0,1-1-1 0 0,0 1 0 0 0,0 0 0 0 0,-1 0 1 0 0,1 0-1 0 0,0 0 0 0 0,-1 0 1 0 0,1 0-1 0 0,-1 1 0 0 0,1-1 1 0 0,-1 0-1 0 0,1 1 0 0 0,-1-1 1 0 0,0 1-1 0 0,1 0 0 0 0,-1-1 1 0 0,-3 1-1 0 0,5 0-143 0 0,-1 1-1 0 0,0-1 1 0 0,0 0 0 0 0,1 1-1 0 0,-1-1 1 0 0,0 1 0 0 0,1-1-1 0 0,-1 1 1 0 0,1-1 0 0 0,-1 1-1 0 0,1 0 1 0 0,-1-1 0 0 0,1 1-1 0 0,-1-1 1 0 0,1 1 0 0 0,-1 0-1 0 0,1 0 1 0 0,0-1 0 0 0,0 1-1 0 0,-1 1 1 0 0,-3 18-326 0 0,3 69 1221 0 0,0-4-2443 0 0,-8-29-6500 0 0,5-50 4726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1:57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 3561 0 0,'0'0'174'0'0,"-1"-1"0"0"0,1 1 1 0 0,-1 0-1 0 0,1 0 0 0 0,-1-1 0 0 0,1 1 1 0 0,-1 0-1 0 0,1 0 0 0 0,-1 0 1 0 0,1 0-1 0 0,-1 0 0 0 0,1-1 1 0 0,-1 1-1 0 0,1 0 0 0 0,-1 0 0 0 0,1 0 1 0 0,-1 0-1 0 0,0 1 0 0 0,1-1 1 0 0,-1 0-1 0 0,1 0 0 0 0,-1 0 0 0 0,1 0 1 0 0,-1 0-1 0 0,1 1 0 0 0,-1-1 1 0 0,1 0-1 0 0,-1 1 0 0 0,1-1 0 0 0,0 0 1 0 0,-1 1-1 0 0,1-1 0 0 0,-1 0 1 0 0,1 1-1 0 0,0-1 0 0 0,-1 1 0 0 0,0 1 48 0 0,0 0-1 0 0,0 0 0 0 0,1 0 0 0 0,-1 0 0 0 0,1 0 0 0 0,-1 1 0 0 0,1-1 0 0 0,0 0 1 0 0,0 4-1 0 0,6 48-25 0 0,-4-44-193 0 0,0-1-1 0 0,0 0 1 0 0,1 0-1 0 0,1 0 1 0 0,6 12-1 0 0,-10-20-6 0 0,1 1-1 0 0,-1-1 1 0 0,1 0 0 0 0,0 0-1 0 0,0 0 1 0 0,-1 0 0 0 0,1 0 0 0 0,0 0-1 0 0,0 0 1 0 0,0 0 0 0 0,0 0-1 0 0,0-1 1 0 0,0 1 0 0 0,1 0-1 0 0,-1-1 1 0 0,0 1 0 0 0,0-1 0 0 0,0 1-1 0 0,1-1 1 0 0,-1 1 0 0 0,0-1-1 0 0,0 0 1 0 0,1 1 0 0 0,-1-1-1 0 0,0 0 1 0 0,1 0 0 0 0,-1 0 0 0 0,0 0-1 0 0,1 0 1 0 0,-1-1 0 0 0,0 1-1 0 0,0 0 1 0 0,1-1 0 0 0,-1 1-1 0 0,0-1 1 0 0,0 1 0 0 0,1-1 0 0 0,-1 1-1 0 0,0-1 1 0 0,0 0 0 0 0,0 1-1 0 0,0-1 1 0 0,0 0 0 0 0,0 0-1 0 0,0 0 1 0 0,0 0 0 0 0,0 0 0 0 0,1-2-1 0 0,43-49-38 0 0,-23 25-1802 0 0,2 1-3910 0 0,-20 18 4204 0 0,-1 7-428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1:58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6425 0 0,'0'0'50'0'0,"-1"0"0"0"0,1 0 0 0 0,0 0 0 0 0,-1 0 0 0 0,1 0 0 0 0,0 0 0 0 0,-1 0 0 0 0,1 0-1 0 0,-1 0 1 0 0,1 1 0 0 0,0-1 0 0 0,-1 0 0 0 0,1 0 0 0 0,0 0 0 0 0,-1 1 0 0 0,1-1 0 0 0,0 0 0 0 0,0 0 0 0 0,-1 1-1 0 0,1-1 1 0 0,0 0 0 0 0,0 1 0 0 0,-1-1 0 0 0,1 0 0 0 0,0 1 0 0 0,0-1 0 0 0,0 0 0 0 0,0 1 0 0 0,-1-1-1 0 0,1 0 1 0 0,0 1 0 0 0,0-1 0 0 0,0 1 0 0 0,0-1 0 0 0,0 0 0 0 0,0 1 0 0 0,0-1 0 0 0,0 1 0 0 0,0-1-1 0 0,0 1 1 0 0,0 23 1187 0 0,0-16-657 0 0,-5 38 381 0 0,2-25-428 0 0,1 0 1 0 0,1 27-1 0 0,9-6-2725 0 0,-6-37 1431 0 0,-1-1 0 0 0,1 0 0 0 0,0-1 0 0 0,0 1 0 0 0,1 0 0 0 0,-1-1 0 0 0,6 6 0 0 0,0 0-2144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1:58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3465 0 0,'-2'8'245'0'0,"0"-1"0"0"0,0 1 1 0 0,1 0-1 0 0,0 0 0 0 0,0 0 1 0 0,1 12-1 0 0,0-17-212 0 0,0 0 0 0 0,0 0 0 0 0,0 0 0 0 0,0 0 0 0 0,1 1-1 0 0,0-1 1 0 0,-1 0 0 0 0,1 0 0 0 0,0 0 0 0 0,1-1 0 0 0,-1 1 0 0 0,0 0 0 0 0,1 0 0 0 0,0-1-1 0 0,-1 1 1 0 0,1-1 0 0 0,0 1 0 0 0,0-1 0 0 0,4 3 0 0 0,-5-4-36 0 0,0-1 1 0 0,0 1-1 0 0,0-1 1 0 0,0 1-1 0 0,0-1 1 0 0,0 0-1 0 0,0 0 1 0 0,0 1-1 0 0,1-1 1 0 0,-1 0-1 0 0,0 0 1 0 0,0 0-1 0 0,0 0 1 0 0,0 0-1 0 0,0 0 0 0 0,0-1 1 0 0,0 1-1 0 0,1 0 1 0 0,-1-1-1 0 0,0 1 1 0 0,0 0-1 0 0,0-1 1 0 0,0 1-1 0 0,0-1 1 0 0,0 0-1 0 0,-1 1 1 0 0,1-1-1 0 0,0 0 1 0 0,0 0-1 0 0,0 1 1 0 0,0-1-1 0 0,-1 0 1 0 0,1 0-1 0 0,0 0 0 0 0,-1 0 1 0 0,1 0-1 0 0,-1 0 1 0 0,1 0-1 0 0,-1 0 1 0 0,0 0-1 0 0,1 0 1 0 0,-1-2-1 0 0,2 0 51 0 0,-1 0-1 0 0,0 0 0 0 0,0 0 0 0 0,-1 0 1 0 0,1 0-1 0 0,-1 0 0 0 0,1-1 0 0 0,-1 1 1 0 0,0 0-1 0 0,0 0 0 0 0,0 0 0 0 0,-1 0 1 0 0,1 0-1 0 0,-2-6 0 0 0,-21-22 594 0 0,22 29-627 0 0,-1 0 1 0 0,1 1 0 0 0,-1-1-1 0 0,0 0 1 0 0,0 1 0 0 0,1 0-1 0 0,-1-1 1 0 0,0 1-1 0 0,0 0 1 0 0,0 0 0 0 0,0 0-1 0 0,0 0 1 0 0,0 1 0 0 0,-4-2-1 0 0,8 7-3421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2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10314 0 0,'45'15'5186'0'0,"-6"-2"-4955"0"0,-36-12-599 0 0,1 0 0 0 0,-1 0 0 0 0,1-1 0 0 0,-1 0 0 0 0,1 0 1 0 0,-1 1-1 0 0,1-2 0 0 0,4 0 0 0 0,-7 1 115 0 0,-1 0-1 0 0,1 0 1 0 0,-1 0 0 0 0,1 0-1 0 0,-1-1 1 0 0,1 1 0 0 0,-1 0-1 0 0,1 0 1 0 0,-1-1 0 0 0,0 1-1 0 0,1 0 1 0 0,-1-1 0 0 0,0 1-1 0 0,1-1 1 0 0,-1 1 0 0 0,0 0-1 0 0,1-1 1 0 0,-1 1 0 0 0,0-1-1 0 0,0 1 1 0 0,1-1 0 0 0,-1 1-1 0 0,0 0 1 0 0,0-2 0 0 0,1-15-2302 0 0,-10-23 2756 0 0,6 30-240 0 0,-1-12 1591 0 0,2 13 3471 0 0,2 24-1970 0 0,-1 73-2017 0 0,-3-29-3264 0 0,1-3-3358 0 0,3-28 1346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1:58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12 3689 0 0,'-2'1'37'0'0,"0"0"-1"0"0,0-1 1 0 0,0 1 0 0 0,0 0 0 0 0,0 0 0 0 0,0 0 0 0 0,0 0 0 0 0,0 1-1 0 0,0-1 1 0 0,1 0 0 0 0,-1 1 0 0 0,0-1 0 0 0,1 1 0 0 0,-1 0-1 0 0,1-1 1 0 0,0 1 0 0 0,0 0 0 0 0,-1 0 0 0 0,1 0 0 0 0,0 0-1 0 0,0 0 1 0 0,1 0 0 0 0,-1 0 0 0 0,0 0 0 0 0,1 0 0 0 0,-1 1-1 0 0,1-1 1 0 0,0 0 0 0 0,0 0 0 0 0,0 0 0 0 0,0 1 0 0 0,0-1 0 0 0,0 0-1 0 0,1 0 1 0 0,-1 0 0 0 0,1 1 0 0 0,-1-1 0 0 0,1 0 0 0 0,0 0-1 0 0,0 0 1 0 0,0 0 0 0 0,0 0 0 0 0,0 0 0 0 0,0-1 0 0 0,0 1-1 0 0,1 0 1 0 0,-1 0 0 0 0,1-1 0 0 0,-1 1 0 0 0,1-1 0 0 0,0 1 0 0 0,0-1-1 0 0,0 0 1 0 0,-1 0 0 0 0,4 1 0 0 0,-5-2-47 0 0,1 0 0 0 0,0 0 0 0 0,0 0-1 0 0,-1 0 1 0 0,1 0 0 0 0,0 0 0 0 0,0 0 0 0 0,-1-1 0 0 0,1 1 0 0 0,0 0 0 0 0,0-1-1 0 0,-1 1 1 0 0,1 0 0 0 0,0-1 0 0 0,-1 1 0 0 0,1-1 0 0 0,-1 1 0 0 0,1-1 0 0 0,-1 1-1 0 0,1-1 1 0 0,-1 1 0 0 0,1-1 0 0 0,-1 0 0 0 0,1 1 0 0 0,-1-1 0 0 0,1 0 0 0 0,-1 1-1 0 0,0-1 1 0 0,0 0 0 0 0,1 0 0 0 0,-1 1 0 0 0,0-1 0 0 0,0 0 0 0 0,0 0 0 0 0,0 1 0 0 0,0-1-1 0 0,0-1 1 0 0,5-32-17 0 0,-5 34 25 0 0,1-3 43 0 0,-1-1-1 0 0,1 0 1 0 0,-1 1-1 0 0,0-1 0 0 0,0 0 1 0 0,-1 1-1 0 0,1-1 1 0 0,-1 0-1 0 0,0 1 0 0 0,0-1 1 0 0,0 1-1 0 0,0-1 1 0 0,-3-3-1 0 0,-8 37-3250 0 0,11-25 1364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1:5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22 3361 0 0,'-1'2'78'0'0,"0"0"1"0"0,1 0 0 0 0,-1 0 0 0 0,0 0-1 0 0,0 0 1 0 0,1 0 0 0 0,-1 0 0 0 0,1 1-1 0 0,0-1 1 0 0,0 0 0 0 0,0 0 0 0 0,0 0-1 0 0,0 1 1 0 0,0-1 0 0 0,1 0 0 0 0,-1 0 0 0 0,1 0-1 0 0,-1 0 1 0 0,1 0 0 0 0,0 0 0 0 0,0 0-1 0 0,0 0 1 0 0,0 0 0 0 0,0 0 0 0 0,0 0-1 0 0,0 0 1 0 0,1 0 0 0 0,-1-1 0 0 0,1 1-1 0 0,-1-1 1 0 0,1 1 0 0 0,0-1 0 0 0,0 0-1 0 0,-1 1 1 0 0,1-1 0 0 0,0 0 0 0 0,0 0-1 0 0,4 1 1 0 0,-4-2-88 0 0,-1-1 0 0 0,1 1 0 0 0,0 0 0 0 0,-1-1 0 0 0,1 1 0 0 0,-1-1 0 0 0,1 0 1 0 0,-1 1-1 0 0,1-1 0 0 0,-1 0 0 0 0,1 0 0 0 0,-1 0 0 0 0,0 0 0 0 0,1 0 0 0 0,-1-1 0 0 0,0 1 0 0 0,0 0 0 0 0,0 0 0 0 0,0-1 0 0 0,0 1 0 0 0,0-1 0 0 0,0 1 0 0 0,-1-1 0 0 0,2-1 0 0 0,1-3-22 0 0,-1 1 0 0 0,1-1-1 0 0,-1 0 1 0 0,0 0-1 0 0,2-8 1 0 0,-4 13 59 0 0,0 0 1 0 0,0 0-1 0 0,0 0 1 0 0,0 0-1 0 0,0 0 1 0 0,-1 0-1 0 0,1 0 1 0 0,0 0-1 0 0,0 0 1 0 0,-1 0-1 0 0,1 0 1 0 0,-1 1-1 0 0,1-1 1 0 0,-1 0-1 0 0,1 0 1 0 0,-1 0-1 0 0,1 0 1 0 0,-1 1-1 0 0,0-1 1 0 0,1 0-1 0 0,-1 0 1 0 0,0 1-1 0 0,0-1 1 0 0,0 1-1 0 0,0-1 1 0 0,1 1-1 0 0,-1-1 1 0 0,0 1-1 0 0,0-1 1 0 0,0 1-1 0 0,0 0 1 0 0,0 0-1 0 0,0-1 1 0 0,0 1-1 0 0,0 0 1 0 0,0 0-1 0 0,0 0 0 0 0,0 0 1 0 0,-2 0-1 0 0,2 0-140 0 0,0 0 0 0 0,0 0-1 0 0,0 0 1 0 0,-1 0-1 0 0,1 0 1 0 0,0 0 0 0 0,0 0-1 0 0,0 0 1 0 0,0 1-1 0 0,0-1 1 0 0,0 0 0 0 0,-1 1-1 0 0,1-1 1 0 0,0 1-1 0 0,0-1 1 0 0,0 1 0 0 0,0-1-1 0 0,1 1 1 0 0,-1 0-1 0 0,0 0 1 0 0,0-1 0 0 0,0 1-1 0 0,0 0 1 0 0,1 0-1 0 0,-1 0 1 0 0,0 0 0 0 0,1 0-1 0 0,-1 0 1 0 0,1 0-1 0 0,-1 0 1 0 0,1 0-1 0 0,-1 2 1 0 0,1 1-2018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1:59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11 3545 0 0,'-1'1'291'0'0,"-1"0"1"0"0,1 0-1 0 0,0 0 0 0 0,0 0 1 0 0,0 0-1 0 0,0 0 1 0 0,0 0-1 0 0,0 0 1 0 0,0 0-1 0 0,0 0 0 0 0,0 1 1 0 0,0-1-1 0 0,0 0 1 0 0,1 1-1 0 0,-1-1 1 0 0,1 1-1 0 0,-2 2 0 0 0,2-1-98 0 0,-1 1 0 0 0,1-1 1 0 0,-1 0-1 0 0,1 1 0 0 0,0-1 0 0 0,0 1 0 0 0,1-1 0 0 0,0 5 0 0 0,-1-5-197 0 0,1 0 0 0 0,0-1 0 0 0,-1 1 0 0 0,1 0 0 0 0,0 0 0 0 0,0 0 0 0 0,1 0 0 0 0,-1-1 0 0 0,1 1 0 0 0,-1-1 0 0 0,1 1 0 0 0,0-1 1 0 0,0 1-1 0 0,0-1 0 0 0,0 0 0 0 0,0 0 0 0 0,0 0 0 0 0,1 0 0 0 0,-1 0 0 0 0,4 1 0 0 0,-6-3 2 0 0,1 0 1 0 0,0 0 0 0 0,-1 1-1 0 0,1-1 1 0 0,0 0-1 0 0,-1 0 1 0 0,1 0-1 0 0,0 0 1 0 0,-1 0-1 0 0,1 0 1 0 0,0-1 0 0 0,0 1-1 0 0,-1 0 1 0 0,1 0-1 0 0,0 0 1 0 0,-1-1-1 0 0,1 1 1 0 0,-1 0-1 0 0,1 0 1 0 0,0-1 0 0 0,-1 1-1 0 0,1-1 1 0 0,-1 1-1 0 0,1-1 1 0 0,-1 1-1 0 0,2-2 1 0 0,9-20 24 0 0,-10 17 10 0 0,0-1-1 0 0,0 1 1 0 0,0-1-1 0 0,0 1 1 0 0,-1-1-1 0 0,-1-9 1 0 0,1 12-78 0 0,-1 0-1 0 0,0 0 1 0 0,0 0 0 0 0,-1 0 0 0 0,1 0-1 0 0,-1 0 1 0 0,1 0 0 0 0,-1 0 0 0 0,0 0 0 0 0,0 1-1 0 0,0-1 1 0 0,-1 1 0 0 0,-3-4 0 0 0,2 3-489 0 0,15 6-5080 0 0,-5-1 4319 0 0,0 1-542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00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9 4457 0 0,'-4'1'423'0'0,"1"1"0"0"0,0-1-1 0 0,0 1 1 0 0,0 0 0 0 0,0 0 0 0 0,0 0-1 0 0,0 1 1 0 0,1-1 0 0 0,-1 1 0 0 0,1 0-1 0 0,-1-1 1 0 0,1 1 0 0 0,0 0 0 0 0,0 0 0 0 0,0 0-1 0 0,-1 5 1 0 0,2-7-413 0 0,0 1 0 0 0,1-1 1 0 0,-1 1-1 0 0,1 0 0 0 0,-1-1 0 0 0,1 1 0 0 0,0 0 1 0 0,0-1-1 0 0,0 1 0 0 0,-1 0 0 0 0,2 0 0 0 0,-1-1 0 0 0,0 1 1 0 0,0 0-1 0 0,0-1 0 0 0,1 1 0 0 0,-1 0 0 0 0,1-1 1 0 0,-1 1-1 0 0,1 0 0 0 0,0-1 0 0 0,0 1 0 0 0,0-1 0 0 0,0 1 1 0 0,0-1-1 0 0,0 0 0 0 0,0 1 0 0 0,0-1 0 0 0,0 0 0 0 0,1 0 1 0 0,-1 0-1 0 0,0 0 0 0 0,1 0 0 0 0,-1 0 0 0 0,4 1 1 0 0,-5-1-16 0 0,1-1 1 0 0,0 0 0 0 0,-1 0 0 0 0,1 1 0 0 0,-1-1 0 0 0,1 0 0 0 0,0 0-1 0 0,0 0 1 0 0,-1 0 0 0 0,1 0 0 0 0,0 0 0 0 0,-1 0 0 0 0,1 0 0 0 0,0 0-1 0 0,-1 0 1 0 0,1 0 0 0 0,0 0 0 0 0,0 0 0 0 0,-1-1 0 0 0,1 1 0 0 0,-1 0-1 0 0,1 0 1 0 0,0-1 0 0 0,-1 1 0 0 0,1 0 0 0 0,0-1 0 0 0,-1 1 0 0 0,1-1-1 0 0,12-21-105 0 0,-11 16 99 0 0,-1 0 0 0 0,1 0 0 0 0,-1 0 0 0 0,0 0 0 0 0,-1 0 0 0 0,1-8 0 0 0,-2 12 30 0 0,1 1 1 0 0,-1-1 0 0 0,1 0-1 0 0,-1 0 1 0 0,0 1 0 0 0,0-1-1 0 0,0 0 1 0 0,1 1 0 0 0,-2-1 0 0 0,1 0-1 0 0,0 1 1 0 0,0 0 0 0 0,0-1-1 0 0,-1 1 1 0 0,-1-2 0 0 0,2 2-55 0 0,0 1-1 0 0,0-1 1 0 0,0 0 0 0 0,1 1 0 0 0,-1-1 0 0 0,0 1-1 0 0,0 0 1 0 0,0-1 0 0 0,0 1 0 0 0,0 0 0 0 0,0-1-1 0 0,0 1 1 0 0,0 0 0 0 0,0 0 0 0 0,0 0-1 0 0,0 0 1 0 0,0 0 0 0 0,0 0 0 0 0,0 0 0 0 0,0 0-1 0 0,0 1 1 0 0,0-1 0 0 0,0 0 0 0 0,0 1 0 0 0,0-1-1 0 0,0 0 1 0 0,0 1 0 0 0,0-1 0 0 0,0 1 0 0 0,-1 0-1 0 0,2 0-239 0 0,0 0-1 0 0,0 1 0 0 0,0-1 1 0 0,0 0-1 0 0,0 0 0 0 0,0 0 1 0 0,0 0-1 0 0,0 0 0 0 0,0 0 1 0 0,0 1-1 0 0,0-1 1 0 0,1 0-1 0 0,-1 0 0 0 0,1 0 1 0 0,-1 0-1 0 0,0 0 0 0 0,1 0 1 0 0,0 0-1 0 0,-1 0 0 0 0,1 0 1 0 0,0 0-1 0 0,-1 0 0 0 0,1 0 1 0 0,0-1-1 0 0,1 2 0 0 0,3 2-2179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00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31 3457 0 0,'-2'0'288'0'0,"1"1"0"0"0,-1 0 0 0 0,1 0 0 0 0,-1 0-1 0 0,1-1 1 0 0,-1 2 0 0 0,1-1 0 0 0,0 0 0 0 0,-1 0 0 0 0,1 0 0 0 0,0 1 0 0 0,0-1 0 0 0,0 0 0 0 0,0 1 0 0 0,0-1 0 0 0,0 1 0 0 0,0-1 0 0 0,0 1 0 0 0,1 0 0 0 0,-1-1 0 0 0,1 1 0 0 0,-1 0-1 0 0,1-1 1 0 0,0 1 0 0 0,-1 2 0 0 0,1-1-149 0 0,0 0 1 0 0,1 1-1 0 0,-1-1 0 0 0,0 0 0 0 0,1 0 0 0 0,0 0 1 0 0,0 0-1 0 0,0 1 0 0 0,0-1 0 0 0,0 0 0 0 0,1-1 0 0 0,3 7 1 0 0,-4-7-181 0 0,1 0 1 0 0,-1 0 0 0 0,1 0 0 0 0,-1-1-1 0 0,1 1 1 0 0,0 0 0 0 0,0-1-1 0 0,0 1 1 0 0,0-1 0 0 0,0 1 0 0 0,0-1-1 0 0,0 0 1 0 0,0 0 0 0 0,1 0 0 0 0,-1 0-1 0 0,4 0 1 0 0,-5-1 40 0 0,1 0 0 0 0,0 0 1 0 0,0 0-1 0 0,-1 0 0 0 0,1 0 0 0 0,0-1 0 0 0,-1 1 1 0 0,1 0-1 0 0,0-1 0 0 0,-1 0 0 0 0,1 1 0 0 0,-1-1 1 0 0,1 0-1 0 0,-1 0 0 0 0,1 0 0 0 0,-1 0 0 0 0,0 0 1 0 0,1 0-1 0 0,-1 0 0 0 0,0-1 0 0 0,0 1 0 0 0,0 0 0 0 0,0-1 1 0 0,0 1-1 0 0,0-1 0 0 0,1-2 0 0 0,0 0-1 0 0,0 0-1 0 0,0-1 0 0 0,-1 1 0 0 0,1 0 1 0 0,-1-1-1 0 0,0 0 0 0 0,-1 1 0 0 0,1-1 1 0 0,-1 0-1 0 0,0 1 0 0 0,0-1 0 0 0,0 0 1 0 0,-1 1-1 0 0,1-1 0 0 0,-1 0 0 0 0,-3-8 1 0 0,3 11 35 0 0,1 1 0 0 0,-1-1 1 0 0,0 0-1 0 0,0 1 0 0 0,0-1 1 0 0,0 1-1 0 0,0-1 1 0 0,0 1-1 0 0,0-1 0 0 0,0 1 1 0 0,-1 0-1 0 0,1 0 0 0 0,-1-1 1 0 0,1 1-1 0 0,-1 0 0 0 0,1 0 1 0 0,-1 0-1 0 0,-2 0 0 0 0,2 0 28 0 0,0 1 1 0 0,0 0-1 0 0,-1 0 0 0 0,1-1 0 0 0,0 1 0 0 0,0 1 0 0 0,-1-1 0 0 0,1 0 0 0 0,0 1 0 0 0,0-1 0 0 0,-1 1 0 0 0,1-1 0 0 0,0 1 0 0 0,0 0 0 0 0,0 0 0 0 0,0 0 0 0 0,0 0 0 0 0,-3 3 0 0 0,1-1-209 0 0,0 0-1 0 0,0 0 1 0 0,0 1 0 0 0,0-1-1 0 0,1 1 1 0 0,-6 7-1 0 0,-6 14-6468 0 0,11-19 2461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09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13 2641 0 0,'-32'-2'6219'0'0,"22"-2"-2614"0"0,24-1-2591 0 0,-4 4-927 0 0,-1 0 0 0 0,1 1 0 0 0,0 1 0 0 0,0-1 0 0 0,-1 1 0 0 0,1 1 0 0 0,-1 0 0 0 0,1 0 0 0 0,8 4 0 0 0,21 4-4411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10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1616 0 0,'0'0'34'0'0,"0"1"0"0"0,0-1 0 0 0,1 0-1 0 0,-1 0 1 0 0,0 0 0 0 0,0 0 0 0 0,0 0 0 0 0,0 1-1 0 0,0-1 1 0 0,1 0 0 0 0,-1 0 0 0 0,0 0-1 0 0,0 0 1 0 0,0 0 0 0 0,0 0 0 0 0,1 0 0 0 0,-1 0-1 0 0,0 0 1 0 0,0 0 0 0 0,0 0 0 0 0,0 0-1 0 0,1 0 1 0 0,-1 0 0 0 0,0 0 0 0 0,0 0 0 0 0,0 0-1 0 0,1 0 1 0 0,-1 0 0 0 0,0 0 0 0 0,0 0-1 0 0,0 0 1 0 0,0 0 0 0 0,1 0 0 0 0,-1 0 0 0 0,0 0-1 0 0,0 0 1 0 0,0 0 0 0 0,0 0 0 0 0,1-1-1 0 0,-1 1 1 0 0,0 0 0 0 0,0 0 0 0 0,0 0 0 0 0,0 0-1 0 0,1-1 1 0 0,-1 1-35 0 0,0 0 0 0 0,0 1 0 0 0,0-1 0 0 0,0 0 0 0 0,0 0 0 0 0,0 0 0 0 0,0 0 0 0 0,0 0 0 0 0,0 0 0 0 0,0 0 0 0 0,0 0 0 0 0,0 0 0 0 0,0 0 0 0 0,0 0 0 0 0,0 1 0 0 0,0-1-1 0 0,0 0 1 0 0,0 0 0 0 0,0 0 0 0 0,1 0 0 0 0,-1 0 0 0 0,0 0 0 0 0,0 0 0 0 0,0 0 0 0 0,0 0 0 0 0,0 0 0 0 0,0 0 0 0 0,0 0 0 0 0,0 0 0 0 0,0 0 0 0 0,0 0 0 0 0,1 0 0 0 0,-1 0 0 0 0,0 0 0 0 0,0 0 0 0 0,0 0 0 0 0,0 0 0 0 0,0 0 0 0 0,0 0 0 0 0,0 0 0 0 0,0 0-1 0 0,0 0 1 0 0,1 0 0 0 0,-1 0 0 0 0,0 0 0 0 0,0 0 0 0 0,0 0 0 0 0,0 0 0 0 0,0 0 0 0 0,0 0 0 0 0,0-1 0 0 0,0 1 0 0 0,0 0 0 0 0,-5 8 2326 0 0,4-7-2176 0 0,1 0 0 0 0,-1 0 0 0 0,0-1-1 0 0,1 1 1 0 0,0 0 0 0 0,-1 0 0 0 0,1 0-1 0 0,-1 0 1 0 0,1 0 0 0 0,0-1 0 0 0,0 1-1 0 0,-1 0 1 0 0,1 0 0 0 0,0 0 0 0 0,0 0-1 0 0,0 0 1 0 0,0 0 0 0 0,0 0 0 0 0,0 0-1 0 0,1 1 1 0 0,0 12 113 0 0,20 188 3802 0 0,-21-196-4592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10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56 1952 0 0,'-8'2'5643'0'0,"30"10"-4427"0"0,-17-9-1136 0 0,0 0-1 0 0,0 0 0 0 0,0 0 0 0 0,0-1 1 0 0,0 0-1 0 0,10 2 0 0 0,-13-4-78 0 0,0 0 0 0 0,0 0 1 0 0,0 0-1 0 0,0 0 0 0 0,0 0 0 0 0,0 0 0 0 0,0-1 0 0 0,0 1 0 0 0,0-1 0 0 0,0 0 0 0 0,0 1 0 0 0,-1-1 1 0 0,1 0-1 0 0,0 0 0 0 0,0 0 0 0 0,-1 0 0 0 0,1-1 0 0 0,-1 1 0 0 0,1 0 0 0 0,-1-1 0 0 0,0 1 0 0 0,1-1 1 0 0,1-2-1 0 0,9-13-76 0 0,-10 13-11 0 0,0 0-1 0 0,0 0 1 0 0,1 0-1 0 0,-1 0 1 0 0,1 1 0 0 0,0 0-1 0 0,0-1 1 0 0,0 1-1 0 0,1 0 1 0 0,-1 0-1 0 0,1 1 1 0 0,-1-1 0 0 0,1 1-1 0 0,6-3 1 0 0,-5 6-3207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11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3625 0 0,'-9'0'4054'0'0,"11"5"37"0"0,15 6-1951 0 0,4-6-1787 0 0,-1-1 1 0 0,21 1-1 0 0,18 3-1101 0 0,-21 3-3297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2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5 4017 0 0,'-1'-1'152'0'0,"0"0"-1"0"0,0 1 1 0 0,0-1 0 0 0,0 1 0 0 0,-1-1-1 0 0,1 1 1 0 0,0 0 0 0 0,0 0 0 0 0,0-1-1 0 0,-1 1 1 0 0,1 0 0 0 0,0 0 0 0 0,0 0-1 0 0,-1 0 1 0 0,1 0 0 0 0,0 1 0 0 0,0-1-1 0 0,-1 0 1 0 0,1 1 0 0 0,0-1 0 0 0,0 0-1 0 0,0 1 1 0 0,0 0 0 0 0,-1-1 0 0 0,0 2-1 0 0,0 1 295 0 0,0-1 0 0 0,0 1 0 0 0,1 0 0 0 0,-1 0 0 0 0,1 0 0 0 0,0 0 0 0 0,0 0 0 0 0,-1 5 0 0 0,-1 0-443 0 0,0 2 297 0 0,1 1 0 0 0,0-1 0 0 0,1 1 0 0 0,0 0 1 0 0,0-1-1 0 0,1 12 0 0 0,1-16-473 0 0,-1 0 0 0 0,1 0 0 0 0,0 0 0 0 0,0 0 0 0 0,1 0 0 0 0,-1-1 1 0 0,1 1-1 0 0,1 0 0 0 0,-1-1 0 0 0,1 1 0 0 0,0-1 0 0 0,4 6 0 0 0,-7-11 21 0 0,0 0 1 0 0,1 1 0 0 0,-1-1-1 0 0,0 0 1 0 0,0 1 0 0 0,1-1-1 0 0,-1 0 1 0 0,0 0-1 0 0,0 1 1 0 0,1-1 0 0 0,-1 0-1 0 0,0 0 1 0 0,1 1-1 0 0,-1-1 1 0 0,0 0 0 0 0,1 0-1 0 0,-1 0 1 0 0,1 0-1 0 0,-1 0 1 0 0,0 0 0 0 0,1 1-1 0 0,-1-1 1 0 0,0 0-1 0 0,1 0 1 0 0,-1 0 0 0 0,1 0-1 0 0,-1 0 1 0 0,0 0-1 0 0,1-1 1 0 0,-1 1 0 0 0,1 0-1 0 0,-1 0 1 0 0,0 0-1 0 0,1 0 1 0 0,-1 0 0 0 0,0 0-1 0 0,1-1 1 0 0,-1 1 0 0 0,0 0-1 0 0,1 0 1 0 0,-1-1-1 0 0,0 1 1 0 0,0 0 0 0 0,1 0-1 0 0,-1-1 1 0 0,0 1-1 0 0,1-1 1 0 0,2-5-2870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3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1 288 10210 0 0,'0'1'336'0'0,"1"0"0"0"0,0 0-1 0 0,0 0 1 0 0,0-1 0 0 0,0 1 0 0 0,0 0-1 0 0,0 0 1 0 0,0-1 0 0 0,0 1-1 0 0,0-1 1 0 0,0 1 0 0 0,0-1 0 0 0,0 1-1 0 0,0-1 1 0 0,1 1 0 0 0,-1-1 0 0 0,0 0-1 0 0,0 0 1 0 0,1 0 0 0 0,0 0 0 0 0,28-5 1786 0 0,-26 4-2180 0 0,0 0-1 0 0,0 0 0 0 0,0 0 1 0 0,0 1-1 0 0,0-1 1 0 0,7 1-1 0 0,-9 1 80 0 0,-1-1-1 0 0,0 0 1 0 0,1 1-1 0 0,-1-1 1 0 0,0 1-1 0 0,1-1 1 0 0,-1 1-1 0 0,0 0 1 0 0,0 0-1 0 0,0 0 1 0 0,1-1-1 0 0,-1 1 1 0 0,0 0-1 0 0,0 0 1 0 0,0 0-1 0 0,-1 1 1 0 0,1-1-1 0 0,0 0 1 0 0,0 0-1 0 0,-1 0 1 0 0,1 1-1 0 0,0-1 0 0 0,-1 0 1 0 0,1 3 0 0 0,7 33-583 0 0,-4-13-1996 0 0,3-2-5928 0 0</inkml:trace>
  <inkml:trace contextRef="#ctx0" brushRef="#br0" timeOffset="1">193 143 9530 0 0,'-2'0'298'0'0,"1"0"0"0"0,0 0 0 0 0,0 0 1 0 0,0 0-1 0 0,-1 0 0 0 0,1 0 0 0 0,0 1 0 0 0,0-1 0 0 0,0 0 0 0 0,-1 1 0 0 0,1-1 1 0 0,0 1-1 0 0,0-1 0 0 0,0 1 0 0 0,0 0 0 0 0,0-1 0 0 0,0 1 0 0 0,0 0 0 0 0,0 0 1 0 0,0 0-1 0 0,1-1 0 0 0,-1 1 0 0 0,0 0 0 0 0,-1 2 0 0 0,2-1-146 0 0,-1 0 0 0 0,0 0 0 0 0,1 1 0 0 0,-1-1 0 0 0,1 0 0 0 0,0 0 0 0 0,-1 1 0 0 0,1-1 0 0 0,0 0 0 0 0,0 0 0 0 0,1 1 0 0 0,0 3 0 0 0,-1-2-200 0 0,1 0-1 0 0,0 0 1 0 0,1-1 0 0 0,-1 1-1 0 0,1 0 1 0 0,-1 0-1 0 0,1-1 1 0 0,0 1-1 0 0,0-1 1 0 0,1 0-1 0 0,-1 1 1 0 0,1-1-1 0 0,0 0 1 0 0,-1-1-1 0 0,6 5 1 0 0,-7-6 49 0 0,1 0 1 0 0,0 0-1 0 0,0 0 1 0 0,0 0-1 0 0,0 0 1 0 0,0 0 0 0 0,1-1-1 0 0,-1 1 1 0 0,0-1-1 0 0,0 1 1 0 0,0-1-1 0 0,1 0 1 0 0,-1 0-1 0 0,0 0 1 0 0,0 0-1 0 0,0 0 1 0 0,1-1-1 0 0,-1 1 1 0 0,0-1-1 0 0,0 1 1 0 0,0-1-1 0 0,0 0 1 0 0,0 1-1 0 0,0-1 1 0 0,0 0-1 0 0,0-1 1 0 0,0 1-1 0 0,0 0 1 0 0,0-1-1 0 0,-1 1 1 0 0,1-1 0 0 0,0 1-1 0 0,-1-1 1 0 0,0 1-1 0 0,1-1 1 0 0,1-3-1 0 0,-1 1 77 0 0,1-1 0 0 0,-1 0 0 0 0,0-1 0 0 0,0 1 1 0 0,0 0-1 0 0,-1 0 0 0 0,0-1 0 0 0,0 1 0 0 0,0-1 0 0 0,-1 1 0 0 0,0-1 0 0 0,0 1 0 0 0,-1-10 0 0 0,-1 7-27 0 0,1 0-1 0 0,-2 0 0 0 0,1 1 1 0 0,-1-1-1 0 0,0 0 1 0 0,-1 1-1 0 0,0 0 0 0 0,0 0 1 0 0,-1 0-1 0 0,0 0 0 0 0,0 1 1 0 0,0 0-1 0 0,-1 0 0 0 0,0 0 1 0 0,0 0-1 0 0,0 1 0 0 0,-1 0 1 0 0,1 1-1 0 0,-1-1 0 0 0,-1 1 1 0 0,1 1-1 0 0,0-1 0 0 0,-10-2 1 0 0,16 6-126 0 0,1 0 0 0 0,-1 0 0 0 0,0-1 0 0 0,0 1 0 0 0,0 0 0 0 0,0 0 1 0 0,0 0-1 0 0,0 0 0 0 0,0 0 0 0 0,0 0 0 0 0,0 0 0 0 0,0 1 0 0 0,1-1 0 0 0,-1 0 1 0 0,0 0-1 0 0,0 1 0 0 0,0-1 0 0 0,0 0 0 0 0,0 1 0 0 0,1-1 0 0 0,-1 1 0 0 0,0-1 1 0 0,0 1-1 0 0,1 0 0 0 0,-1-1 0 0 0,0 1 0 0 0,1 0 0 0 0,-1-1 0 0 0,1 1 0 0 0,-1 0 0 0 0,1 0 1 0 0,-1 0-1 0 0,1-1 0 0 0,-1 1 0 0 0,1 0 0 0 0,0 0 0 0 0,-1 0 0 0 0,1 0 0 0 0,0 0 1 0 0,0 0-1 0 0,0 0 0 0 0,0-1 0 0 0,0 1 0 0 0,0 0 0 0 0,0 1 0 0 0,0 4-1248 0 0,0-1 1 0 0,1 0-1 0 0,-1 1 0 0 0,1-1 0 0 0,0 0 0 0 0,3 8 1 0 0,3 2-3787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2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4241 0 0,'0'0'75'0'0,"0"0"0"0"0,0 0 1 0 0,0 1-1 0 0,1-1 0 0 0,-1 0 0 0 0,0 0 1 0 0,0 0-1 0 0,0 0 0 0 0,0 0 0 0 0,0 0 1 0 0,0 0-1 0 0,1 0 0 0 0,-1 0 0 0 0,0 0 0 0 0,0 0 1 0 0,0 0-1 0 0,0 0 0 0 0,0 0 0 0 0,1 0 1 0 0,-1 0-1 0 0,0 0 0 0 0,0-1 0 0 0,0 1 1 0 0,0 0-1 0 0,0 0 0 0 0,0 0 0 0 0,1 0 1 0 0,-1 0-1 0 0,0 0 0 0 0,0 0 0 0 0,0 0 1 0 0,0 0-1 0 0,0 0 0 0 0,0-1 0 0 0,0 1 1 0 0,0 0-1 0 0,0 0 0 0 0,1 0 0 0 0,-1 0 0 0 0,0 0 1 0 0,0 0-1 0 0,0-1 0 0 0,0 1 0 0 0,0 0 1 0 0,0 0-1 0 0,0 0 0 0 0,0 0 0 0 0,0 0 1 0 0,0-1-1 0 0,0 1 0 0 0,0 0 0 0 0,0 0 1 0 0,0 0-1 0 0,25 12 1130 0 0,29 23-839 0 0,-51-32-336 0 0,0 0 0 0 0,1 0 0 0 0,-2 1 0 0 0,1-1 0 0 0,0 1 0 0 0,-1 0 0 0 0,1 0 0 0 0,-1 0 0 0 0,0 0-1 0 0,0 0 1 0 0,-1 0 0 0 0,1 0 0 0 0,-1 0 0 0 0,0 1 0 0 0,0-1 0 0 0,0 1 0 0 0,-1-1 0 0 0,0 1-1 0 0,0-1 1 0 0,0 1 0 0 0,-1 6 0 0 0,1-8-70 0 0,-1 0 0 0 0,1 0 0 0 0,-1 1 0 0 0,0-1-1 0 0,0 0 1 0 0,0 0 0 0 0,-1 0 0 0 0,1 0 0 0 0,-1 0 0 0 0,1 0-1 0 0,-1 0 1 0 0,0 0 0 0 0,0-1 0 0 0,-1 1 0 0 0,1-1 0 0 0,0 0 0 0 0,-1 1-1 0 0,1-1 1 0 0,-1 0 0 0 0,0 0 0 0 0,0-1 0 0 0,0 1 0 0 0,0-1 0 0 0,0 1-1 0 0,0-1 1 0 0,0 0 0 0 0,0 0 0 0 0,0 0 0 0 0,-5 0 0 0 0,41 3 1840 0 0,14 1-1848 0 0,-1-7-1196 0 0,-15-4-3901 0 0,-22 4 2037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8 4193 0 0,'0'0'85'0'0,"0"-1"0"0"0,0 1-1 0 0,1-1 1 0 0,-1 1 0 0 0,0-1 0 0 0,1 1 0 0 0,-1-1 0 0 0,0 1 0 0 0,1 0-1 0 0,-1-1 1 0 0,1 1 0 0 0,-1 0 0 0 0,0-1 0 0 0,1 1 0 0 0,-1 0 0 0 0,1 0 0 0 0,-1-1-1 0 0,1 1 1 0 0,-1 0 0 0 0,1 0 0 0 0,-1 0 0 0 0,1 0 0 0 0,-1 0 0 0 0,1-1-1 0 0,0 1 1 0 0,-1 0 0 0 0,1 0 0 0 0,-1 0 0 0 0,1 1 0 0 0,-1-1 0 0 0,1 0-1 0 0,-1 0 1 0 0,2 0 0 0 0,21 4 603 0 0,-20-4-478 0 0,30 4 851 0 0,-25-3-790 0 0,0-1 0 0 0,-1 1 0 0 0,1 1 0 0 0,0-1 1 0 0,14 6-1 0 0,-22-7-216 0 0,0 1 1 0 0,0-1 0 0 0,0 1-1 0 0,0-1 1 0 0,0 1-1 0 0,0-1 1 0 0,0 1 0 0 0,0-1-1 0 0,0 1 1 0 0,-1-1 0 0 0,1 1-1 0 0,0-1 1 0 0,0 0 0 0 0,0 1-1 0 0,-1-1 1 0 0,1 1 0 0 0,0-1-1 0 0,0 0 1 0 0,-1 1-1 0 0,1-1 1 0 0,0 0 0 0 0,-1 1-1 0 0,1-1 1 0 0,0 0 0 0 0,-1 1-1 0 0,1-1 1 0 0,-1 0 0 0 0,1 0-1 0 0,0 1 1 0 0,-1-1 0 0 0,1 0-1 0 0,-1 0 1 0 0,1 0 0 0 0,-1 0-1 0 0,1 0 1 0 0,-1 1-1 0 0,-22 12-341 0 0,21-13 333 0 0,-9 6-31 0 0,5-3-91 0 0,-1 0 1 0 0,1 0-1 0 0,0 1 0 0 0,0 0 0 0 0,1 0 1 0 0,-10 9-1 0 0,14-12 52 0 0,0 0-1 0 0,0 0 1 0 0,1 0 0 0 0,-1 0 0 0 0,0 0 0 0 0,1 1-1 0 0,-1-1 1 0 0,1 0 0 0 0,0 0 0 0 0,-1 0 0 0 0,1 1 0 0 0,0-1-1 0 0,-1 0 1 0 0,1 1 0 0 0,0-1 0 0 0,0 0 0 0 0,0 2-1 0 0,1-1-2 0 0,0 1-1 0 0,-1-1 1 0 0,1 0 0 0 0,0 0-1 0 0,0 0 1 0 0,0 0-1 0 0,0 0 1 0 0,1 0-1 0 0,-1 0 1 0 0,0 0-1 0 0,1 0 1 0 0,3 2-1 0 0,32 25-17 0 0,-36-28 50 0 0,0-1 1 0 0,1 1 0 0 0,-1 0-1 0 0,0-1 1 0 0,0 1 0 0 0,1-1-1 0 0,-1 1 1 0 0,0-1 0 0 0,1 0 0 0 0,-1 0-1 0 0,1 1 1 0 0,-1-1 0 0 0,2 0-1 0 0,-2-1 6 0 0,0 1-1 0 0,-1 0 1 0 0,1-1-1 0 0,-1 1 1 0 0,0 0-1 0 0,1-1 1 0 0,-1 1-1 0 0,1-1 1 0 0,-1 1-1 0 0,0-1 1 0 0,1 1-1 0 0,-1-1 1 0 0,0 1-1 0 0,1-1 1 0 0,-1 1-1 0 0,0-1 1 0 0,0 1-1 0 0,1-1 1 0 0,-1 0-1 0 0,0 1 1 0 0,0-1-1 0 0,0 1 1 0 0,0-1-1 0 0,0 0 1 0 0,0 1-1 0 0,0-1 1 0 0,0 1-1 0 0,0-1 1 0 0,0 0-1 0 0,0 1 1 0 0,0-1-1 0 0,-1 0 0 0 0,0-5 77 0 0,-1 0 0 0 0,0 0 0 0 0,0 1 0 0 0,-1-1 0 0 0,1 1 0 0 0,-1 0 0 0 0,0-1 0 0 0,-1 1-1 0 0,1 1 1 0 0,-1-1 0 0 0,0 0 0 0 0,0 1 0 0 0,0 0 0 0 0,-1 0 0 0 0,1 0 0 0 0,-1 1 0 0 0,-7-5-1 0 0,-42-22-893 0 0,2 12-5467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5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40 3737 0 0,'-18'3'2544'0'0,"18"-3"-2471"0"0,0 0 0 0 0,0 0 0 0 0,0 0 0 0 0,-1 0 0 0 0,1 0 0 0 0,0 0 0 0 0,0 0 0 0 0,-1 1 0 0 0,1-1 0 0 0,0 0 0 0 0,0 0 0 0 0,0 0 0 0 0,-1 0 0 0 0,1 0 0 0 0,0 0 0 0 0,0 0 0 0 0,0 0 0 0 0,0 0 0 0 0,-1 1 0 0 0,1-1 0 0 0,0 0 0 0 0,0 0 0 0 0,0 0 0 0 0,0 0 0 0 0,0 1 0 0 0,0-1 0 0 0,-1 0 0 0 0,1 0 0 0 0,0 0 0 0 0,0 1 0 0 0,0-1 0 0 0,0 0 0 0 0,0 0 0 0 0,0 0 0 0 0,0 1 0 0 0,0-1 0 0 0,0 0 0 0 0,0 0 0 0 0,0 0 0 0 0,0 1 0 0 0,0-1 0 0 0,0 0 0 0 0,0 0 0 0 0,0 0 0 0 0,0 1 0 0 0,0-1 0 0 0,0 0 0 0 0,0 0 0 0 0,0 0 0 0 0,0 1 0 0 0,1-1 0 0 0,-1 0 0 0 0,0 0 0 0 0,0 0 0 0 0,0 0 0 0 0,0 1 0 0 0,0-1 0 0 0,1 0 0 0 0,-1 0 0 0 0,0 0 0 0 0,0 0 0 0 0,1 1 0 0 0,2-1 204 0 0,1 0 0 0 0,-1-1 0 0 0,0 1 1 0 0,1-1-1 0 0,-1 1 0 0 0,1-1 0 0 0,4-2 1 0 0,6-1 335 0 0,32 0 384 0 0,1 2 0 0 0,55 4 0 0 0,-63 1-823 0 0,0-3-1 0 0,0-1 1 0 0,-1-1 0 0 0,40-9-1 0 0,-24 1-22 0 0,1 2 0 0 0,71-1 0 0 0,110 11 431 0 0,-172 0-232 0 0,122-1 1395 0 0,-225-5-17396 0 0,30 4 12098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6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3169 0 0,'3'2'79'0'0,"-1"0"1"0"0,0 0 0 0 0,1 0 0 0 0,-1 0 0 0 0,0 0-1 0 0,0 0 1 0 0,0 1 0 0 0,-1-1 0 0 0,1 1-1 0 0,0-1 1 0 0,-1 1 0 0 0,0 0 0 0 0,0 0-1 0 0,1-1 1 0 0,-2 1 0 0 0,1 0 0 0 0,0 0-1 0 0,0 4 1 0 0,6 63 2959 0 0,-6-42-1657 0 0,7 28-105 0 0,-4-30-1011 0 0,-1 0 0 0 0,0 37 0 0 0,-3-58-176 0 0,-1-1 0 0 0,0 1 1 0 0,1-1-1 0 0,-2 1 0 0 0,1-1 1 0 0,0 0-1 0 0,-1 1 0 0 0,0-1 1 0 0,0 0-1 0 0,0 0 0 0 0,0 0 0 0 0,-4 5 1 0 0,-2 0 383 0 0,0 0-1 0 0,-1-1 1 0 0,-12 10 0 0 0,-12 11 96 0 0,28-24-782 0 0,0-1 0 0 0,0 0 0 0 0,0 0 0 0 0,-1 0 0 0 0,1-1 0 0 0,-1 1-1 0 0,0-2 1 0 0,0 1 0 0 0,0 0 0 0 0,-13 2 0 0 0,9-1 30 0 0,5-2-1241 0 0,4-1 918 0 0,-1 0 0 0 0,0-1-1 0 0,0 1 1 0 0,0 0-1 0 0,0 0 1 0 0,1-1-1 0 0,-1 1 1 0 0,0-1-1 0 0,0 0 1 0 0,0 0-1 0 0,0 1 1 0 0,0-1-1 0 0,0-1 1 0 0,-3 1-1 0 0,8 4-1505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7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2 5729 0 0,'-1'0'337'0'0,"0"-1"-1"0"0,0 1 1 0 0,0 0 0 0 0,0 0-1 0 0,0 0 1 0 0,0 0 0 0 0,0 0-1 0 0,0 0 1 0 0,0 0-1 0 0,0 0 1 0 0,1 0 0 0 0,-1 0-1 0 0,0 0 1 0 0,0 1-1 0 0,0-1 1 0 0,0 0 0 0 0,0 1-1 0 0,-1 0 1 0 0,-18 15 2700 0 0,-15 31-1984 0 0,27-34-778 0 0,3-6-268 0 0,0 0 0 0 0,0 0-1 0 0,1 1 1 0 0,0-1 0 0 0,-5 15 0 0 0,8-21-25 0 0,1 1 1 0 0,-1 0 0 0 0,1-1 0 0 0,0 1 0 0 0,-1 0 0 0 0,1 0 0 0 0,0-1 0 0 0,0 1 0 0 0,1 0 0 0 0,-1 0 0 0 0,0 0 0 0 0,0-1-1 0 0,1 1 1 0 0,-1 0 0 0 0,1-1 0 0 0,0 1 0 0 0,-1 0 0 0 0,1-1 0 0 0,0 1 0 0 0,0-1 0 0 0,0 1 0 0 0,0-1 0 0 0,0 0 0 0 0,0 1 0 0 0,1-1-1 0 0,-1 0 1 0 0,0 0 0 0 0,1 1 0 0 0,-1-1 0 0 0,0 0 0 0 0,1-1 0 0 0,0 1 0 0 0,-1 0 0 0 0,3 1 0 0 0,78 30-295 0 0,-44-18-1954 0 0,0 2-4400 0 0,-19-7 2289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7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4473 0 0,'23'18'3501'0'0,"-17"-14"-3232"0"0,-1 0 1 0 0,0 0 0 0 0,0 0-1 0 0,0 0 1 0 0,-1 1 0 0 0,1-1-1 0 0,3 7 1 0 0,-7-9-290 0 0,0-1-1 0 0,-1 1 1 0 0,1-1 0 0 0,-1 1-1 0 0,1-1 1 0 0,-1 1 0 0 0,0 0 0 0 0,1-1-1 0 0,-1 1 1 0 0,0 0 0 0 0,0-1-1 0 0,0 1 1 0 0,-1 0 0 0 0,1-1 0 0 0,0 1-1 0 0,-1-1 1 0 0,1 1 0 0 0,-1 0-1 0 0,1-1 1 0 0,-1 1 0 0 0,0-1-1 0 0,1 1 1 0 0,-1-1 0 0 0,0 0 0 0 0,0 1-1 0 0,0-1 1 0 0,0 0 0 0 0,0 0-1 0 0,-1 1 1 0 0,1-1 0 0 0,0 0 0 0 0,0 0-1 0 0,-1 0 1 0 0,-1 0 0 0 0,-17 14-348 0 0,-16 11 73 0 0,34-24 312 0 0,0-1 1 0 0,1 0 0 0 0,0 1 0 0 0,-1-1 0 0 0,1 1 0 0 0,0 0-1 0 0,0-1 1 0 0,-1 1 0 0 0,1 0 0 0 0,1 0 0 0 0,-1 0-1 0 0,0 0 1 0 0,0-1 0 0 0,1 1 0 0 0,-1 0 0 0 0,0 4 0 0 0,4-5 196 0 0,0 0 1 0 0,0 1 0 0 0,0-1 0 0 0,0-1-1 0 0,0 1 1 0 0,0 0 0 0 0,1-1 0 0 0,-1 1-1 0 0,0-1 1 0 0,0 0 0 0 0,5 0 0 0 0,-1 0-180 0 0,46 3-785 0 0,-18-6-4489 0 0,-23 2 1411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8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6993 0 0,'-1'2'145'0'0,"0"-1"0"0"0,0 1 0 0 0,-1 0 0 0 0,1 0-1 0 0,0 0 1 0 0,1 0 0 0 0,-1 0 0 0 0,0 0 0 0 0,0 0-1 0 0,1 0 1 0 0,-1 0 0 0 0,1 0 0 0 0,0 1-1 0 0,0-1 1 0 0,0 0 0 0 0,0 0 0 0 0,0 0 0 0 0,0 0-1 0 0,0 1 1 0 0,1-1 0 0 0,-1 0 0 0 0,1 0-1 0 0,-1 0 1 0 0,1 0 0 0 0,0 0 0 0 0,0 0 0 0 0,0 0-1 0 0,2 3 1 0 0,-1-3-156 0 0,-1 1 0 0 0,1 0 0 0 0,0-1 0 0 0,0 1 0 0 0,0-1 0 0 0,0 1-1 0 0,1-1 1 0 0,-1 0 0 0 0,1 0 0 0 0,-1 0 0 0 0,1 0 0 0 0,0-1 0 0 0,0 1 0 0 0,-1-1 0 0 0,1 0 0 0 0,0 1 0 0 0,0-1 0 0 0,1 0-1 0 0,3 0 1 0 0,-6-1 20 0 0,0 0 0 0 0,0 0-1 0 0,0 0 1 0 0,0 0 0 0 0,0-1-1 0 0,0 1 1 0 0,0 0 0 0 0,0 0-1 0 0,0-1 1 0 0,0 1 0 0 0,-1-1-1 0 0,1 1 1 0 0,0-1 0 0 0,0 1 0 0 0,0-1-1 0 0,-1 0 1 0 0,1 1 0 0 0,0-1-1 0 0,0 0 1 0 0,-1 0 0 0 0,1 1-1 0 0,-1-1 1 0 0,1 0 0 0 0,-1 0-1 0 0,1-1 1 0 0,1-1-48 0 0,-2 1 0 0 0,1-1 0 0 0,0 1 0 0 0,0-1-1 0 0,-1 1 1 0 0,1-1 0 0 0,-1 1 0 0 0,0-1 0 0 0,0 0 0 0 0,0-3 0 0 0,0 5-82 0 0,0-1 1 0 0,0 1 0 0 0,0 0-1 0 0,0 0 1 0 0,0-1-1 0 0,-1 1 1 0 0,1 0 0 0 0,0 0-1 0 0,-1 0 1 0 0,1 0-1 0 0,0-1 1 0 0,-1 1-1 0 0,0 0 1 0 0,1 0 0 0 0,-1 0-1 0 0,0 0 1 0 0,1 0-1 0 0,-1 0 1 0 0,0 0-1 0 0,0 1 1 0 0,0-1 0 0 0,0 0-1 0 0,0 0 1 0 0,0 1-1 0 0,0-1 1 0 0,0 0 0 0 0,0 1-1 0 0,0-1 1 0 0,0 1-1 0 0,0-1 1 0 0,0 1-1 0 0,0 0 1 0 0,-1-1 0 0 0,1 1-1 0 0,0 0 1 0 0,0 0-1 0 0,0 0 1 0 0,-1 0-1 0 0,1 0 1 0 0,0 0 0 0 0,0 0-1 0 0,-1 0 1 0 0,1 1-1 0 0,0-1 1 0 0,0 0 0 0 0,0 1-1 0 0,0-1 1 0 0,0 1-1 0 0,-1-1 1 0 0,1 1-1 0 0,0 0 1 0 0,-1 0 0 0 0,-1 1 84 0 0,0-1 0 0 0,0 1 0 0 0,1 0 0 0 0,-1 0 0 0 0,0 0 1 0 0,1 1-1 0 0,-1-1 0 0 0,1 1 0 0 0,0-1 0 0 0,0 1 0 0 0,0 0 0 0 0,0-1 1 0 0,0 1-1 0 0,0 0 0 0 0,1 0 0 0 0,0 1 0 0 0,-1-1 0 0 0,1 0 0 0 0,0 0 1 0 0,1 1-1 0 0,-1-1 0 0 0,1 0 0 0 0,-1 1 0 0 0,1-1 0 0 0,0 1 1 0 0,1 4-1 0 0,-1-5 231 0 0,1 0 0 0 0,0 0 0 0 0,0 0 0 0 0,0 0 0 0 0,0 0 0 0 0,1 0 0 0 0,-1 0 0 0 0,1-1 0 0 0,0 1 0 0 0,0 0 0 0 0,0-1 1 0 0,0 1-1 0 0,0-1 0 0 0,0 0 0 0 0,1 0 0 0 0,-1 0 0 0 0,1 0 0 0 0,-1 0 0 0 0,1 0 0 0 0,0-1 0 0 0,0 1 0 0 0,0-1 0 0 0,0 0 0 0 0,0 0 0 0 0,0 0 0 0 0,0 0 0 0 0,0 0 1 0 0,4 0-1 0 0,7 1 343 0 0,46 5-1120 0 0,-25-11-4850 0 0,-27 1 3027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8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3841 0 0,'0'1'246'0'0,"-1"-1"1"0"0,1 1-1 0 0,-1-1 1 0 0,0 1-1 0 0,1 0 0 0 0,0-1 1 0 0,-1 1-1 0 0,1 0 1 0 0,-1-1-1 0 0,1 1 0 0 0,0 0 1 0 0,-1 0-1 0 0,1 0 1 0 0,0-1-1 0 0,0 1 1 0 0,0 0-1 0 0,0 0 0 0 0,-1 0 1 0 0,1-1-1 0 0,0 1 1 0 0,1 0-1 0 0,-1 0 1 0 0,0 0-1 0 0,0 0 0 0 0,1 1 1 0 0,-1 27 859 0 0,11 41-536 0 0,-10-63-1934 0 0,1-1 0 0 0,0 1 1 0 0,1-1-1 0 0,5 11 0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9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4337 0 0,'-1'3'842'0'0,"0"0"0"0"0,0 1 0 0 0,1-1 0 0 0,-1 0 0 0 0,0 0 0 0 0,1 1 0 0 0,0-1 0 0 0,0 7 0 0 0,10 47 1475 0 0,-7-49-2266 0 0,0 0 0 0 0,0 0 0 0 0,1 0 0 0 0,0 0 0 0 0,8 10 0 0 0,-11-15-55 0 0,1-1 0 0 0,-1 1 0 0 0,1-1 0 0 0,0 0 0 0 0,0 0-1 0 0,0 0 1 0 0,0 0 0 0 0,1 0 0 0 0,-1-1 0 0 0,0 1 0 0 0,1 0-1 0 0,-1-1 1 0 0,1 0 0 0 0,-1 0 0 0 0,1 0 0 0 0,0 0 0 0 0,0 0 0 0 0,-1 0-1 0 0,1-1 1 0 0,4 1 0 0 0,-6-1-2 0 0,1 0 1 0 0,-1 0-1 0 0,0 0 1 0 0,0-1-1 0 0,1 1 0 0 0,-1-1 1 0 0,0 1-1 0 0,0-1 0 0 0,0 1 1 0 0,1-1-1 0 0,-1 0 0 0 0,0 1 1 0 0,0-1-1 0 0,0 0 0 0 0,0 0 1 0 0,0 0-1 0 0,0 0 0 0 0,0 0 1 0 0,-1 0-1 0 0,1 0 1 0 0,1-2-1 0 0,0 0 36 0 0,-1 0 0 0 0,0 0 1 0 0,0-1-1 0 0,0 1 0 0 0,0 0 0 0 0,0-1 1 0 0,0 1-1 0 0,-1-5 0 0 0,1 2-261 0 0,-1 0 0 0 0,0-1 0 0 0,-1 1 1 0 0,1 0-1 0 0,-1 0 0 0 0,0 0 0 0 0,-1 0 0 0 0,0 0 0 0 0,-2-7 1 0 0,2 12-199 0 0,1-1 1 0 0,0 1 0 0 0,0-1-1 0 0,0 1 1 0 0,-1 0 0 0 0,1-1 0 0 0,-1 1-1 0 0,1 0 1 0 0,-1 0 0 0 0,1 0 0 0 0,-1 0-1 0 0,0 1 1 0 0,1-1 0 0 0,-1 0-1 0 0,0 1 1 0 0,0-1 0 0 0,0 1 0 0 0,1-1-1 0 0,-1 1 1 0 0,-3 0 0 0 0,-6 0-1805 0 0</inkml:trace>
  <inkml:trace contextRef="#ctx0" brushRef="#br0" timeOffset="1">1 80 3361 0 0,'3'2'360'0'0,"3"0"88"0"0,2 2 88 0 0,1-1 48 0 0,0 0-8 0 0,2-1-80 0 0,0 2-88 0 0,1-2-79 0 0,1 2-137 0 0,-1-1-104 0 0,0 1-32 0 0,0-1-136 0 0,0 0-281 0 0,-2 0-399 0 0,-1-1-296 0 0,-3 2 88 0 0,-3-1 168 0 0,-1 3-1609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9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4865 0 0,'-10'21'4278'0'0,"-11"20"-2276"0"0,20-40-2056 0 0,0 0-1 0 0,0 0 1 0 0,0 1 0 0 0,0-1-1 0 0,0 0 1 0 0,0 0 0 0 0,0-1-1 0 0,0 1 1 0 0,0 0 0 0 0,0 0-1 0 0,-1 0 1 0 0,1-1 0 0 0,0 1-1 0 0,0-1 1 0 0,-1 1 0 0 0,1-1-1 0 0,0 1 1 0 0,-1-1 0 0 0,1 0-1 0 0,-1 0 1 0 0,1 1 0 0 0,-1-1-1 0 0,1 0 1 0 0,0 0 0 0 0,-1-1-1 0 0,-1 1 1 0 0,18 2 153 0 0,0-1 1 0 0,0-1-1 0 0,0 0 0 0 0,0-1 0 0 0,29-5 1 0 0,0 0-5825 0 0,-35 5 2600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3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10186 0 0,'2'3'983'0'0,"-1"-1"1"0"0,1 0-1 0 0,-1 0 0 0 0,1 1 0 0 0,-1-1 1 0 0,0 1-1 0 0,0-1 0 0 0,2 5 1 0 0,6 42-172 0 0,-5-26-242 0 0,13 39-970 0 0,-8-36-3458 0 0,-3-9-1929 0 0</inkml:trace>
  <inkml:trace contextRef="#ctx0" brushRef="#br0" timeOffset="1">25 209 5457 0 0,'-3'3'911'0'0,"0"2"0"0"0,0-1 0 0 0,1 0-1 0 0,0 1 1 0 0,0-1 0 0 0,0 1 0 0 0,1-1 0 0 0,-1 1-1 0 0,0 7 1 0 0,1-7-490 0 0,0 0 0 0 0,1 0 0 0 0,0 1 0 0 0,0-1 0 0 0,0 0 0 0 0,1 0 0 0 0,0 0-1 0 0,2 9 1 0 0,-2-11-434 0 0,0-1 0 0 0,0 1-1 0 0,0-1 1 0 0,0 0-1 0 0,0 1 1 0 0,0-1 0 0 0,1 0-1 0 0,-1 0 1 0 0,1 0 0 0 0,-1 0-1 0 0,1 0 1 0 0,0 0 0 0 0,0-1-1 0 0,0 1 1 0 0,0 0-1 0 0,0-1 1 0 0,0 0 0 0 0,1 1-1 0 0,-1-1 1 0 0,0 0 0 0 0,1 0-1 0 0,-1 0 1 0 0,1-1-1 0 0,-1 1 1 0 0,1-1 0 0 0,-1 1-1 0 0,1-1 1 0 0,-1 0 0 0 0,1 0-1 0 0,-1 0 1 0 0,1 0-1 0 0,0 0 1 0 0,-1 0 0 0 0,1-1-1 0 0,-1 1 1 0 0,1-1 0 0 0,-1 0-1 0 0,1 0 1 0 0,-1 0 0 0 0,4-2-1 0 0,1 0-656 0 0,0 0 1 0 0,0-1-1 0 0,-1 0 0 0 0,10-6 1 0 0,8-14-5425 0 0,-14 11 772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9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6273 0 0,'-18'19'5439'0'0,"-8"13"-4880"0"0,23-28-621 0 0,0 0 0 0 0,0 1 0 0 0,1-1 1 0 0,0 1-1 0 0,-1-1 0 0 0,1 1 1 0 0,-1 7-1 0 0,2-11 10 0 0,1 0 0 0 0,0 0 1 0 0,0 0-1 0 0,-1 0 0 0 0,1 0 1 0 0,0 0-1 0 0,0 0 0 0 0,0 0 0 0 0,0 0 1 0 0,0 0-1 0 0,1 0 0 0 0,-1 0 1 0 0,0 0-1 0 0,0 0 0 0 0,1 0 1 0 0,-1 0-1 0 0,0 0 0 0 0,1 0 0 0 0,-1 0 1 0 0,1 0-1 0 0,0 0 0 0 0,-1-1 1 0 0,1 1-1 0 0,-1 0 0 0 0,1 0 0 0 0,0-1 1 0 0,0 1-1 0 0,0 0 0 0 0,-1-1 1 0 0,1 1-1 0 0,0 0 0 0 0,0-1 0 0 0,0 1 1 0 0,0-1-1 0 0,0 0 0 0 0,0 1 1 0 0,0-1-1 0 0,0 0 0 0 0,0 0 0 0 0,1 1 1 0 0,43-2-457 0 0,-40 0 503 0 0,-1 1 0 0 0,1-1-1 0 0,-1 1 1 0 0,1-1 0 0 0,-1 1 0 0 0,1 1 0 0 0,-1-1 0 0 0,1 1 0 0 0,-1-1 0 0 0,1 1 0 0 0,-1 1 0 0 0,0-1 0 0 0,1 0-1 0 0,-1 1 1 0 0,4 2 0 0 0,-7-3-153 0 0,-1-1 0 0 0,1 1-1 0 0,-1-1 1 0 0,1 1 0 0 0,-1-1-1 0 0,1 1 1 0 0,-1-1 0 0 0,0 1 0 0 0,1 0-1 0 0,-1-1 1 0 0,0 1 0 0 0,0-1-1 0 0,1 1 1 0 0,-1 0 0 0 0,0-1-1 0 0,0 1 1 0 0,0 0 0 0 0,0-1 0 0 0,0 1-1 0 0,0 0 1 0 0,0-1 0 0 0,0 1-1 0 0,0 0 1 0 0,0-1 0 0 0,0 1-1 0 0,0 0 1 0 0,0-1 0 0 0,-1 1 0 0 0,1 1-1 0 0,-3 3-2815 0 0</inkml:trace>
  <inkml:trace contextRef="#ctx0" brushRef="#br0" timeOffset="1">32 211 3945 0 0,'10'2'5505'0'0,"6"4"-3850"0"0,12 3-969 0 0,-18-7-801 0 0,0 1 0 0 0,0-2 0 0 0,0 1 0 0 0,0-2 0 0 0,0 1 1 0 0,0-1-1 0 0,0-1 0 0 0,0 0 0 0 0,17-3 0 0 0,-35 5-920 0 0,6-1 1119 0 0,0 0-1 0 0,1 0 1 0 0,-1 0 0 0 0,1 0-1 0 0,-1 1 1 0 0,0-1 0 0 0,1 1-1 0 0,-1-1 1 0 0,1 1 0 0 0,-1-1-1 0 0,1 1 1 0 0,-1 0-1 0 0,1 0 1 0 0,-1 0 0 0 0,1 0-1 0 0,-2 1 1 0 0,1 1-10 0 0,0-1 1 0 0,0 1-1 0 0,0-1 1 0 0,1 1-1 0 0,-1 0 0 0 0,0-1 1 0 0,1 1-1 0 0,0 0 0 0 0,0 0 1 0 0,0 0-1 0 0,0 0 1 0 0,-1 5-1 0 0,4 23-5814 0 0,0-23 1564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30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 8802 0 0,'2'-2'7297'0'0,"-5"3"-6648"0"0,1 2-465 0 0,-3 0-448 0 0,2-2-857 0 0,-1 2-1655 0 0,-3-2-1105 0 0,0-1-2224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8:51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67 109 4225 0 0,'-11'-4'843'0'0,"7"4"-109"0"0,0-1 0 0 0,0 0 0 0 0,0 0-1 0 0,0-1 1 0 0,0 1 0 0 0,0-1 0 0 0,1 0 0 0 0,-1 0 0 0 0,1 0 0 0 0,-1 0-1 0 0,1 0 1 0 0,0-1 0 0 0,-5-4 0 0 0,8 6-692 0 0,0 1 0 0 0,0 0 0 0 0,0-1 0 0 0,1 1 0 0 0,-1 0 0 0 0,0-1 0 0 0,0 1 0 0 0,0 0 0 0 0,0 0 0 0 0,1-1 1 0 0,-1 1-1 0 0,0 0 0 0 0,0 0 0 0 0,1-1 0 0 0,-1 1 0 0 0,0 0 0 0 0,0 0 0 0 0,1 0 0 0 0,-1 0 0 0 0,0-1 0 0 0,1 1 0 0 0,-1 0 0 0 0,0 0 0 0 0,1 0 0 0 0,-1 0 0 0 0,0 0 0 0 0,1 0 0 0 0,-1 0 0 0 0,0 0 0 0 0,1 0 1 0 0,-1 0-1 0 0,0 0 0 0 0,1 0 0 0 0,-1 0 0 0 0,0 0 0 0 0,1 0 0 0 0,-1 0 0 0 0,0 0 0 0 0,1 1 0 0 0,16 0 273 0 0,-17-1-269 0 0,31 3 225 0 0,0-1 0 0 0,1-2 0 0 0,38-4-1 0 0,94-20-66 0 0,-95 12 230 0 0,88-4-1 0 0,30 21 1217 0 0,-32 2-892 0 0,-152-8-735 0 0,0 0 0 0 0,0 0-1 0 0,0 0 1 0 0,0 0 0 0 0,0 0 0 0 0,0 0-1 0 0,0-1 1 0 0,-1 0 0 0 0,1 1-1 0 0,3-4 1 0 0,25-11-588 0 0,-30 16 418 0 0,1-1 0 0 0,-1 1 0 0 0,0 0 0 0 0,0 0 0 0 0,0 0 0 0 0,0 0 0 0 0,1 0 0 0 0,-1 0 0 0 0,0 1 0 0 0,0-1 0 0 0,0 0 0 0 0,0 1 0 0 0,0-1 0 0 0,1 0 0 0 0,-1 1 0 0 0,0-1 0 0 0,0 1 0 0 0,0 0 0 0 0,0-1 0 0 0,0 1 1 0 0,0 0-1 0 0,-1 0 0 0 0,1-1 0 0 0,0 1 0 0 0,0 0 0 0 0,1 2 0 0 0,0 6-7244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8:52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3073 0 0,'-2'1'279'0'0,"1"1"0"0"0,-1-1 1 0 0,1 1-1 0 0,0 0 1 0 0,-1-1-1 0 0,1 1 0 0 0,0 0 1 0 0,0-1-1 0 0,0 1 0 0 0,0 0 1 0 0,0 0-1 0 0,1 0 0 0 0,-1 0 1 0 0,1 0-1 0 0,-1 0 1 0 0,1 0-1 0 0,0 0 0 0 0,0 0 1 0 0,0 3-1 0 0,2 50 916 0 0,0-29-213 0 0,-5 90 1911 0 0,1-1-4715 0 0,2-114 1387 0 0,-2 7-5852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8:52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5137 0 0,'-1'1'395'0'0,"1"0"-1"0"0,-1 0 1 0 0,0 0-1 0 0,1 0 1 0 0,-1 0-1 0 0,0 0 1 0 0,1 0 0 0 0,-1 0-1 0 0,1 0 1 0 0,0 0-1 0 0,-1 0 1 0 0,1 1-1 0 0,0-1 1 0 0,0 0-1 0 0,0 0 1 0 0,0 0 0 0 0,0 0-1 0 0,0 1 1 0 0,0 1-1 0 0,10 25 2029 0 0,-1-15-2555 0 0,-1-1 0 0 0,15 15 0 0 0,-18-20 704 0 0,-1-2-519 0 0,1 1 0 0 0,-1-1 0 0 0,1 0-1 0 0,0-1 1 0 0,0 1 0 0 0,9 5 0 0 0,-12-9-24 0 0,1 0 0 0 0,-1 0 0 0 0,0-1 0 0 0,0 1 0 0 0,1-1 0 0 0,-1 1 0 0 0,0-1 0 0 0,1 0 0 0 0,-1 0 0 0 0,0 0 0 0 0,1 0 0 0 0,-1 0 0 0 0,0-1 0 0 0,0 1 0 0 0,1-1 1 0 0,-1 1-1 0 0,0-1 0 0 0,0 0 0 0 0,0 0 0 0 0,1 0 0 0 0,-1 0 0 0 0,3-2 0 0 0,11-6 114 0 0,0-1 0 0 0,0-1 0 0 0,16-14 0 0 0,-7-5-6688 0 0,-25 29 6298 0 0,0 0 1 0 0,0 1 0 0 0,0-1 0 0 0,0 0-1 0 0,0 1 1 0 0,0-1 0 0 0,0 0-1 0 0,0 1 1 0 0,0-1 0 0 0,0 0 0 0 0,0 1-1 0 0,0-1 1 0 0,-1 0 0 0 0,1 1 0 0 0,0-1-1 0 0,0 0 1 0 0,-1 1 0 0 0,1-1 0 0 0,-1 1-1 0 0,0-2 1 0 0,1 1-537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8:57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24 4353 0 0,'-11'-7'4259'0'0,"13"2"-189"0"0,24-2-1361 0 0,-24 6-3006 0 0,6 0 406 0 0,-1 0 0 0 0,1 0 0 0 0,-1 0-1 0 0,1 1 1 0 0,0 0 0 0 0,-1 1 0 0 0,1-1 0 0 0,-1 1 0 0 0,1 1 0 0 0,-1 0 0 0 0,1 0 0 0 0,12 5-1 0 0,-16-4 58 0 0,0-1-1 0 0,0 1 0 0 0,0-1 0 0 0,0 1 1 0 0,0 0-1 0 0,0 1 0 0 0,-1-1 0 0 0,0 1 0 0 0,0-1 1 0 0,0 1-1 0 0,0 0 0 0 0,0 0 0 0 0,-1 0 1 0 0,1 1-1 0 0,-1-1 0 0 0,-1 1 0 0 0,1-1 0 0 0,0 1 1 0 0,-1 0-1 0 0,0-1 0 0 0,0 6 0 0 0,1 5 127 0 0,-2 0 0 0 0,0 0-1 0 0,-3 27 1 0 0,-1 13-3094 0 0,6-46-3051 0 0,8-23-2729 0 0,1 10 6140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8:57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1632 0 0,'13'-14'4857'0'0,"-13"14"-4710"0"0,0 0 0 0 0,0 0 0 0 0,1 0 1 0 0,-1 0-1 0 0,0 0 0 0 0,0 0 0 0 0,0 0 0 0 0,1 0 1 0 0,-1 0-1 0 0,0 0 0 0 0,0 0 0 0 0,1 0 0 0 0,-1 0 1 0 0,0 0-1 0 0,0 0 0 0 0,1 0 0 0 0,-1 0 0 0 0,0 0 1 0 0,0 0-1 0 0,0 0 0 0 0,1 0 0 0 0,-1 0 0 0 0,0 1 1 0 0,0-1-1 0 0,0 0 0 0 0,1 0 0 0 0,-1 0 0 0 0,0 0 1 0 0,0 0-1 0 0,0 1 0 0 0,1-1 0 0 0,-1 0 0 0 0,0 0 1 0 0,0 0-1 0 0,0 1 0 0 0,0-1 0 0 0,5 14 3940 0 0,-3 5-3329 0 0,-1-13-1519 0 0,1 29 757 0 0,2 23 449 0 0,2-31-3539 0 0,6-7-4340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8:57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 5897 0 0,'0'-1'344'0'0,"-1"1"0"0"0,0 0 0 0 0,1-1-1 0 0,-1 1 1 0 0,1 0 0 0 0,-1 0 0 0 0,0-1-1 0 0,1 1 1 0 0,-1 0 0 0 0,0 0 0 0 0,0 0-1 0 0,1 0 1 0 0,-1 0 0 0 0,0 0 0 0 0,1 0 0 0 0,-1 0-1 0 0,0 0 1 0 0,1 0 0 0 0,-1 0 0 0 0,0 0-1 0 0,1 1 1 0 0,-1-1 0 0 0,0 0 0 0 0,1 0-1 0 0,-1 1 1 0 0,0-1 0 0 0,1 0 0 0 0,-1 1 0 0 0,0 0-1 0 0,0 0-60 0 0,0 0 1 0 0,0 1-1 0 0,1-1 0 0 0,-1 1 0 0 0,0-1 0 0 0,0 1 1 0 0,1-1-1 0 0,-1 1 0 0 0,1-1 0 0 0,0 1 0 0 0,-1-1 1 0 0,1 3-1 0 0,-1 2-124 0 0,1 1-1 0 0,0 0 1 0 0,0-1 0 0 0,1 1 0 0 0,1 8-1 0 0,2-4-139 0 0,0 1 0 0 0,0-1 0 0 0,1 0 0 0 0,0 0 0 0 0,1-1 0 0 0,8 12 0 0 0,-12-19-26 0 0,0 0 1 0 0,1 0-1 0 0,0 0 1 0 0,-1-1-1 0 0,1 1 1 0 0,0-1-1 0 0,0 1 1 0 0,1-1-1 0 0,-1 0 1 0 0,5 2-1 0 0,-6-3 0 0 0,0-1 0 0 0,0 1 0 0 0,0-1 1 0 0,0 1-1 0 0,0-1 0 0 0,0 0 0 0 0,0 0 0 0 0,0 0 0 0 0,0 0 0 0 0,0 0 0 0 0,0 0 1 0 0,0-1-1 0 0,0 1 0 0 0,0-1 0 0 0,0 1 0 0 0,-1-1 0 0 0,1 0 0 0 0,0 0 0 0 0,0 0 1 0 0,0 0-1 0 0,1-1 0 0 0,1-1 4 0 0,-1-1 1 0 0,0 1-1 0 0,0-1 1 0 0,0 1-1 0 0,-1-1 1 0 0,1 0-1 0 0,-1 0 1 0 0,0 0-1 0 0,0 0 1 0 0,0-1-1 0 0,0 1 1 0 0,-1 0 0 0 0,0-1-1 0 0,0 1 1 0 0,1-7-1 0 0,0-1-382 0 0,-1-1 1 0 0,0 1-1 0 0,-1-1 0 0 0,-1-18 1 0 0,1 30 138 0 0,0 0 1 0 0,0 0-1 0 0,0 0 0 0 0,0 0 1 0 0,-1 0-1 0 0,1 0 1 0 0,0 0-1 0 0,0 0 1 0 0,-1 0-1 0 0,1 0 0 0 0,0 0 1 0 0,-1 0-1 0 0,1 0 1 0 0,-1 0-1 0 0,1 0 1 0 0,-1 1-1 0 0,0-1 1 0 0,1 0-1 0 0,-1 0 0 0 0,0 0 1 0 0,1 1-1 0 0,-1-1 1 0 0,0 1-1 0 0,0-1 1 0 0,0 0-1 0 0,0 1 0 0 0,0-1 1 0 0,0 1-1 0 0,1 0 1 0 0,-1-1-1 0 0,0 1 1 0 0,0 0-1 0 0,0 0 1 0 0,0-1-1 0 0,0 1 0 0 0,0 0 1 0 0,0 0-1 0 0,-1 0 1 0 0,1 0-1 0 0,0 0 1 0 0,0 0-1 0 0,0 1 0 0 0,0-1 1 0 0,0 0-1 0 0,0 1 1 0 0,0-1-1 0 0,1 0 1 0 0,-1 1-1 0 0,0-1 0 0 0,0 1 1 0 0,0-1-1 0 0,0 1 1 0 0,0 0-1 0 0,1-1 1 0 0,-1 1-1 0 0,0 0 1 0 0,0-1-1 0 0,1 1 0 0 0,-2 1 1 0 0,-7 9-2524 0 0</inkml:trace>
  <inkml:trace contextRef="#ctx0" brushRef="#br0" timeOffset="1">58 142 4193 0 0,'-3'-1'7131'0'0,"5"-4"-4090"0"0,8-5-1588 0 0,-5 9-1441 0 0,-1 0 0 0 0,1 0 0 0 0,0 0 0 0 0,-1 1 0 0 0,1 0 0 0 0,0-1 0 0 0,-1 2 0 0 0,1-1 0 0 0,0 0-1 0 0,5 2 1 0 0,9 4-2914 0 0,-1 1-3281 0 0,-11-3 1583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8:58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4233 0 0,'-21'17'6537'0'0,"15"-12"-6427"0"0,0 0 0 0 0,0 1 0 0 0,0 0 0 0 0,1 0 0 0 0,0 0 0 0 0,-5 9 0 0 0,10-15-118 0 0,0 0 0 0 0,0 1 0 0 0,-1-1 1 0 0,1 0-1 0 0,0 0 0 0 0,0 0 0 0 0,0 0 1 0 0,0 1-1 0 0,0-1 0 0 0,0 0 0 0 0,0 0 1 0 0,0 0-1 0 0,0 0 0 0 0,0 1 0 0 0,0-1 0 0 0,0 0 1 0 0,0 0-1 0 0,0 0 0 0 0,0 0 0 0 0,0 1 1 0 0,0-1-1 0 0,0 0 0 0 0,0 0 0 0 0,0 0 0 0 0,0 0 1 0 0,0 1-1 0 0,0-1 0 0 0,1 0 0 0 0,-1 0 1 0 0,0 0-1 0 0,0 0 0 0 0,0 0 0 0 0,0 1 1 0 0,0-1-1 0 0,0 0 0 0 0,0 0 0 0 0,1 0 0 0 0,-1 0 1 0 0,0 0-1 0 0,0 0 0 0 0,0 0 0 0 0,0 1 1 0 0,1-1-1 0 0,-1 0 0 0 0,0 0 0 0 0,0 0 0 0 0,0 0 1 0 0,1 0-1 0 0,13-1-43 0 0,12-6 132 0 0,-14 1-351 0 0,25-11 1033 0 0,-36 16-968 0 0,1 1 0 0 0,0-1 1 0 0,-1 1-1 0 0,1-1 0 0 0,0 1 1 0 0,-1 0-1 0 0,1-1 1 0 0,0 1-1 0 0,-1 0 0 0 0,1 0 1 0 0,0 0-1 0 0,-1 1 0 0 0,1-1 1 0 0,0 0-1 0 0,-1 0 1 0 0,1 1-1 0 0,0-1 0 0 0,1 2 1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8:58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6857 0 0,'-1'3'467'0'0,"1"0"-1"0"0,0 0 1 0 0,0 0-1 0 0,0 0 1 0 0,1 0-1 0 0,-1 0 0 0 0,1 0 1 0 0,0 0-1 0 0,0 0 1 0 0,0 0-1 0 0,0 0 1 0 0,0-1-1 0 0,0 1 1 0 0,1 0-1 0 0,-1-1 0 0 0,1 1 1 0 0,0-1-1 0 0,0 1 1 0 0,0-1-1 0 0,3 3 1 0 0,-1-3-265 0 0,0 0 0 0 0,1 0 1 0 0,-1 0-1 0 0,0-1 0 0 0,1 1 0 0 0,-1-1 1 0 0,1 0-1 0 0,-1 0 0 0 0,1-1 1 0 0,0 1-1 0 0,-1-1 0 0 0,7-1 1 0 0,17-2 109 0 0,-13-1-1887 0 0,-8-3-4466 0 0</inkml:trace>
  <inkml:trace contextRef="#ctx0" brushRef="#br0" timeOffset="1">379 4 14051 0 0,'-8'-2'2409'0'0,"1"1"-2105"0"0,-1 0-208 0 0,0 2-472 0 0,4 2-673 0 0,1 0-863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4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80 6529 0 0,'-1'-3'514'0'0,"0"0"0"0"0,1 0-1 0 0,0 0 1 0 0,-1-1 0 0 0,1 1-1 0 0,0 0 1 0 0,1 0 0 0 0,-1 0-1 0 0,1-1 1 0 0,-1 1-1 0 0,1 0 1 0 0,0 0 0 0 0,0 0-1 0 0,0 0 1 0 0,1 0 0 0 0,-1 0-1 0 0,1 1 1 0 0,-1-1 0 0 0,1 0-1 0 0,3-3 1 0 0,-4 5-401 0 0,1 0 0 0 0,-1 0-1 0 0,1-1 1 0 0,-1 1 0 0 0,1 1 0 0 0,-1-1 0 0 0,1 0 0 0 0,-1 0 0 0 0,1 0-1 0 0,0 1 1 0 0,0-1 0 0 0,-1 1 0 0 0,1 0 0 0 0,0-1 0 0 0,0 1 0 0 0,-1 0-1 0 0,1 0 1 0 0,0 0 0 0 0,0 0 0 0 0,-1 0 0 0 0,1 1 0 0 0,0-1 0 0 0,0 0 0 0 0,-1 1-1 0 0,1-1 1 0 0,0 1 0 0 0,-1 0 0 0 0,1 0 0 0 0,0-1 0 0 0,-1 1 0 0 0,1 0-1 0 0,-1 0 1 0 0,1 0 0 0 0,-1 1 0 0 0,0-1 0 0 0,0 0 0 0 0,2 3 0 0 0,1 0-25 0 0,0 0 1 0 0,-1 0 0 0 0,0 0 0 0 0,0 1 0 0 0,0-1 0 0 0,0 1-1 0 0,-1 0 1 0 0,0 0 0 0 0,0 0 0 0 0,0 0 0 0 0,1 7-1 0 0,1 6 290 0 0,-2 0-1 0 0,1 20 0 0 0,0 8-3181 0 0,7-3-5033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47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12 2673 0 0,'-23'-11'8039'0'0,"40"15"-4255"0"0,37 10-2659 0 0,1-3 0 0 0,57 5 0 0 0,114-1-675 0 0,-38-4 744 0 0,-33-6-431 0 0,-101-5-58 0 0,0 2 0 0 0,88 15 0 0 0,-122-12-570 0 0,-8-2-95 0 0,1-1 0 0 0,0 0 0 0 0,14 1 0 0 0,-55 3-15297 0 0,16-4 10315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48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3673 0 0,'-2'2'404'0'0,"0"0"1"0"0,0 0-1 0 0,0 0 1 0 0,0 0-1 0 0,0 0 1 0 0,1 0-1 0 0,-1 0 1 0 0,1 1-1 0 0,-1-1 1 0 0,1 0-1 0 0,0 1 0 0 0,0 0 1 0 0,0-1-1 0 0,0 1 1 0 0,1 0-1 0 0,-1-1 1 0 0,1 1-1 0 0,-1 0 1 0 0,1-1-1 0 0,0 1 1 0 0,0 3-1 0 0,1 12 24 0 0,0-1 0 0 0,5 23-1 0 0,-1-12 95 0 0,-3-6-345 0 0,-1-10-141 0 0,0 0-1 0 0,1 1 1 0 0,0-1-1 0 0,6 17 0 0 0,-7-26-6 0 0,1 0-1 0 0,-1-1 1 0 0,0 1-1 0 0,1 0 1 0 0,-1-1 0 0 0,1 1-1 0 0,0-1 1 0 0,0 0-1 0 0,0 0 1 0 0,0 1-1 0 0,0-1 1 0 0,0 0-1 0 0,1-1 1 0 0,-1 1-1 0 0,1 0 1 0 0,-1-1 0 0 0,1 1-1 0 0,0-1 1 0 0,0 0-1 0 0,-1 0 1 0 0,1 0-1 0 0,0 0 1 0 0,4 0-1 0 0,44 5 648 0 0,56-2 0 0 0,21 3-355 0 0,-118-6-599 0 0,28 2 240 0 0,-19-7-5874 0 0,-19-4 416 0 0,-2 3 1780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48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6505 0 0,'0'7'4980'0'0,"7"3"-3314"0"0,10 6-1174 0 0,-16-16-381 0 0,16 13 255 0 0,37 21-1 0 0,-2-2 196 0 0,-51-31-433 0 0,0-1 0 0 0,-1 1-1 0 0,1-1 1 0 0,0 1 0 0 0,0 0 0 0 0,-1-1 0 0 0,1 1-1 0 0,0 0 1 0 0,-1 0 0 0 0,1-1 0 0 0,-1 1 0 0 0,1 0 0 0 0,-1 0-1 0 0,1 0 1 0 0,-1 0 0 0 0,0 0 0 0 0,1 0 0 0 0,-1 0 0 0 0,0 0-1 0 0,0 0 1 0 0,0 0 0 0 0,0 0 0 0 0,0 0 0 0 0,0 0-1 0 0,0 0 1 0 0,0 0 0 0 0,0-1 0 0 0,0 3 0 0 0,-1-1 23 0 0,-1 1 1 0 0,1 0 0 0 0,0 0-1 0 0,-1-1 1 0 0,1 1-1 0 0,-1-1 1 0 0,0 0 0 0 0,0 1-1 0 0,-3 2 1 0 0,-5 4-35 0 0,-1 0 0 0 0,0-1 1 0 0,-14 8-1 0 0,0-5-291 0 0,-16 8-1157 0 0,40-18 769 0 0,-1 0-1 0 0,1 0 1 0 0,0 0 0 0 0,0 0-1 0 0,0 0 1 0 0,0 0 0 0 0,-1 0-1 0 0,1 0 1 0 0,1 1 0 0 0,-1-1-1 0 0,0 0 1 0 0,-1 3 0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49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4681 0 0,'-2'0'144'0'0,"1"0"0"0"0,0 0 0 0 0,-1 0 0 0 0,1 0 0 0 0,0 0 0 0 0,-1 1 1 0 0,1-1-1 0 0,0 1 0 0 0,0-1 0 0 0,-1 1 0 0 0,1-1 0 0 0,0 1 0 0 0,0 0 0 0 0,0-1 0 0 0,0 1 0 0 0,0 0 0 0 0,0 0 0 0 0,0 0 1 0 0,0 0-1 0 0,0 0 0 0 0,0 0 0 0 0,1 0 0 0 0,-1 0 0 0 0,0 0 0 0 0,1 0 0 0 0,-1 0 0 0 0,0 1 0 0 0,1-1 0 0 0,0 0 0 0 0,-1 0 1 0 0,1 1-1 0 0,0-1 0 0 0,-1 0 0 0 0,1 0 0 0 0,0 1 0 0 0,0-1 0 0 0,0 0 0 0 0,0 1 0 0 0,0-1 0 0 0,1 0 0 0 0,-1 1 0 0 0,0-1 1 0 0,1 0-1 0 0,-1 0 0 0 0,1 1 0 0 0,-1-1 0 0 0,2 2 0 0 0,0 1-94 0 0,0 1 1 0 0,0-1-1 0 0,0 0 0 0 0,1 0 0 0 0,-1 0 1 0 0,1 0-1 0 0,0-1 0 0 0,1 1 1 0 0,-1-1-1 0 0,0 0 0 0 0,1 0 0 0 0,5 4 1 0 0,-4-5 7 0 0,0 0 0 0 0,0 0 1 0 0,0-1-1 0 0,0 0 1 0 0,0 0-1 0 0,1 0 1 0 0,-1-1-1 0 0,0 0 0 0 0,0 0 1 0 0,0 0-1 0 0,8-2 1 0 0,-11 2-18 0 0,0 0 1 0 0,0 0-1 0 0,0 0 1 0 0,0-1 0 0 0,0 1-1 0 0,-1-1 1 0 0,1 0-1 0 0,0 1 1 0 0,0-1 0 0 0,-1 0-1 0 0,1 0 1 0 0,0 0-1 0 0,-1 0 1 0 0,1 0-1 0 0,-1 0 1 0 0,0-1 0 0 0,1 1-1 0 0,-1 0 1 0 0,0-1-1 0 0,0 1 1 0 0,1-1-1 0 0,-1 0 1 0 0,0 1 0 0 0,-1-1-1 0 0,1 0 1 0 0,0 1-1 0 0,0-1 1 0 0,-1 0 0 0 0,1 0-1 0 0,-1 0 1 0 0,0 1-1 0 0,1-1 1 0 0,-1 0-1 0 0,0-3 1 0 0,-1 3-149 0 0,1 1 1 0 0,-1-1-1 0 0,1 1 1 0 0,-1-1-1 0 0,0 1 1 0 0,1-1-1 0 0,-1 1 0 0 0,0-1 1 0 0,0 1-1 0 0,0 0 1 0 0,0-1-1 0 0,0 1 1 0 0,-1 0-1 0 0,1 0 0 0 0,0 0 1 0 0,0 0-1 0 0,-1 0 1 0 0,1 0-1 0 0,-1 0 0 0 0,1 0 1 0 0,-1 0-1 0 0,1 1 1 0 0,-1-1-1 0 0,0 1 1 0 0,1-1-1 0 0,-1 1 0 0 0,1 0 1 0 0,-1 0-1 0 0,0-1 1 0 0,1 1-1 0 0,-1 0 0 0 0,0 0 1 0 0,-2 1-1 0 0,-3-1-456 0 0,0 0 0 0 0,-1 1-1 0 0,1-1 1 0 0,0 2 0 0 0,-1-1-1 0 0,-8 4 1 0 0,8-2 480 0 0,0 1 0 0 0,0 1 0 0 0,0 0 0 0 0,0 0-1 0 0,1 0 1 0 0,0 1 0 0 0,-7 7 0 0 0,10-9 279 0 0,0-1 0 0 0,1 1 0 0 0,-1 0 0 0 0,1 1 0 0 0,0-1 0 0 0,0 1 0 0 0,0-1 0 0 0,1 1 0 0 0,0 0 0 0 0,0 0 0 0 0,0 0 0 0 0,0 0 0 0 0,-1 8 0 0 0,4-11-67 0 0,-1 0 0 0 0,0 1-1 0 0,1-1 1 0 0,-1 0 0 0 0,1 0-1 0 0,0 0 1 0 0,0 1 0 0 0,-1-1-1 0 0,2 0 1 0 0,-1 0 0 0 0,0 0 0 0 0,0 0-1 0 0,1 0 1 0 0,-1-1 0 0 0,1 1-1 0 0,-1 0 1 0 0,1-1 0 0 0,0 1-1 0 0,-1-1 1 0 0,1 1 0 0 0,0-1-1 0 0,0 0 1 0 0,0 0 0 0 0,0 0 0 0 0,0 0-1 0 0,1 0 1 0 0,-1 0 0 0 0,0-1-1 0 0,0 1 1 0 0,3 0 0 0 0,7 2 126 0 0,-1-1 0 0 0,1 0 1 0 0,-1 0-1 0 0,19-1 1 0 0,-23-1-517 0 0,1 0 0 0 0,-1-1-1 0 0,0 1 1 0 0,0-2 0 0 0,0 1 0 0 0,0-1 0 0 0,-1 0 0 0 0,11-5 0 0 0,-22 42 2535 0 0,-1 23-1167 0 0,5-52-1545 0 0,1-1 0 0 0,0 0 0 0 0,1 0-1 0 0,-1 0 1 0 0,1 0 0 0 0,0 0 0 0 0,0 0 0 0 0,1-1 0 0 0,2 8 0 0 0,3-5-4198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49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6953 0 0,'1'5'2249'0'0,"2"1"-273"0"0,-1 4-503 0 0,2 3-433 0 0,-1 2-352 0 0,2 3-208 0 0,-2 1-152 0 0,2 1-112 0 0,-1 0-104 0 0,-1 0-96 0 0,2-1-232 0 0,-1-4-376 0 0,0-2-544 0 0,-1-3-801 0 0,2-4-743 0 0,-21-21-497 0 0</inkml:trace>
  <inkml:trace contextRef="#ctx0" brushRef="#br0" timeOffset="1">89 5 4313 0 0,'0'-1'136'0'0,"0"1"-1"0"0,-1 0 1 0 0,1 0 0 0 0,0 0 0 0 0,0-1-1 0 0,-1-1 1630 0 0,1 2-1629 0 0,-1 0-1 0 0,1 0 1 0 0,0 0 0 0 0,0 0-1 0 0,0 0 1 0 0,0 0 0 0 0,-1 0 0 0 0,1 0-1 0 0,0 0 1 0 0,0-1 0 0 0,0 1 0 0 0,-1 0-1 0 0,1 0 1 0 0,0 0 0 0 0,0 0 0 0 0,0 0-1 0 0,-1 0 1 0 0,1 0 0 0 0,0 1-1 0 0,0-1 1 0 0,0 0 0 0 0,0 0 0 0 0,-1 0-1 0 0,1 0 1 0 0,0 0 0 0 0,-1 1 950 0 0,0-1-951 0 0,-2 16 2587 0 0,6 21-1556 0 0,-1-31-1133 0 0,1 0 1 0 0,-1-1-1 0 0,1 1 0 0 0,1 0 0 0 0,-1-1 1 0 0,1 0-1 0 0,0 0 0 0 0,0 0 1 0 0,0 0-1 0 0,1-1 0 0 0,-1 1 0 0 0,1-1 1 0 0,0 0-1 0 0,9 5 0 0 0,-11-7-181 0 0,1-1-1 0 0,-1 1 0 0 0,1-1 0 0 0,-1 1 1 0 0,1-1-1 0 0,-1 0 0 0 0,1 0 0 0 0,0-1 0 0 0,-1 1 1 0 0,1-1-1 0 0,6 0 0 0 0,-7 0-252 0 0,-1 0 0 0 0,1-1 0 0 0,0 0 0 0 0,-1 1 0 0 0,1-1 0 0 0,-1 0 0 0 0,1 0 0 0 0,-1-1 0 0 0,1 1 1 0 0,-1 0-1 0 0,0-1 0 0 0,0 0 0 0 0,0 1 0 0 0,0-1 0 0 0,0 0 0 0 0,0 0 0 0 0,3-4 0 0 0,3-15-2499 0 0,-8 18 2474 0 0,4-10-2099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49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3489 0 0,'-3'0'8286'0'0,"3"0"-8155"0"0,-4 13 2947 0 0,0 16-1222 0 0,4-13-1393 0 0,0 0 1 0 0,0-1 0 0 0,2 1-1 0 0,3 20 1 0 0,-3-29-1011 0 0,0 0 1 0 0,0 0-1 0 0,1 0 1 0 0,0 0 0 0 0,0-1-1 0 0,7 12 1 0 0,-9-17 246 0 0,-1-1 0 0 0,0 1 1 0 0,1-1-1 0 0,-1 1 0 0 0,0-1 1 0 0,1 1-1 0 0,-1-1 0 0 0,1 1 0 0 0,-1-1 1 0 0,1 1-1 0 0,-1-1 0 0 0,1 0 1 0 0,-1 1-1 0 0,1-1 0 0 0,-1 0 1 0 0,1 1-1 0 0,0-1 0 0 0,-1 0 1 0 0,1 0-1 0 0,0 1 0 0 0,-1-1 1 0 0,1 0-1 0 0,0 0 0 0 0,-1 0 1 0 0,1 0-1 0 0,-1 0 0 0 0,2 0 0 0 0</inkml:trace>
  <inkml:trace contextRef="#ctx0" brushRef="#br0" timeOffset="1">70 0 7138 0 0,'4'0'550'0'0,"-1"0"0"0"0,1 1 1 0 0,-1-1-1 0 0,1 1 0 0 0,-1-1 1 0 0,0 1-1 0 0,7 3 1 0 0,-3-3-53 0 0,-1 1-234 0 0,0-1 1 0 0,0 1-1 0 0,0 0 1 0 0,-1 0 0 0 0,1 0-1 0 0,0 1 1 0 0,-1 0 0 0 0,1 0-1 0 0,-1 1 1 0 0,0-1-1 0 0,0 1 1 0 0,-1 0 0 0 0,7 8-1 0 0,-7-8-202 0 0,-1 1-1 0 0,0 0 0 0 0,-1 0 1 0 0,1 1-1 0 0,-1-1 0 0 0,0 0 1 0 0,-1 1-1 0 0,1-1 0 0 0,-1 1 1 0 0,0 0-1 0 0,0-1 0 0 0,-1 1 1 0 0,0 0-1 0 0,0 10 1 0 0,-1-10-236 0 0,-3 36-2221 0 0,3-41 2075 0 0,1 1 1 0 0,0-1-1 0 0,0 0 1 0 0,-1 1-1 0 0,1-1 1 0 0,-1 0-1 0 0,1 0 1 0 0,-1 0-1 0 0,0 0 1 0 0,1 1-1 0 0,-1-1 1 0 0,0 0-1 0 0,0 0 1 0 0,0 0-1 0 0,1 0 1 0 0,-1 0-1 0 0,0-1 0 0 0,0 1 1 0 0,-1 0-1 0 0,1 0 1 0 0,0-1-1 0 0,0 1 1 0 0,0-1-1 0 0,0 1 1 0 0,-1-1-1 0 0,-1 1 1 0 0,-7 0-3317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0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5561 0 0,'54'-17'5442'0'0,"30"-6"-3225"0"0,-76 21-2719 0 0,0 1 0 0 0,-1 0-1 0 0,1 0 1 0 0,0 1 0 0 0,0 0-1 0 0,0 1 1 0 0,0-1 0 0 0,10 3-1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0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5313 0 0,'-8'35'8588'0'0,"7"-28"-8521"0"0,0-1 0 0 0,-1 0 0 0 0,1 1 0 0 0,-6 10-1 0 0,6-15-158 0 0,0 0 0 0 0,0 0-1 0 0,0-1 1 0 0,0 1 0 0 0,-1 0 0 0 0,1-1-1 0 0,-1 1 1 0 0,1-1 0 0 0,-1 1-1 0 0,0-1 1 0 0,1 0 0 0 0,-1 1-1 0 0,0-1 1 0 0,0 0 0 0 0,0 0-1 0 0,0-1 1 0 0,0 1 0 0 0,-4 1-1 0 0,13-2 255 0 0,0-1 0 0 0,1 2 0 0 0,-1-1 0 0 0,0 1 0 0 0,0 0 0 0 0,0 1 0 0 0,0 0 0 0 0,12 4 0 0 0,24 5-127 0 0,-34-10-37 0 0,62 5-1528 0 0,-66-6 941 0 0,0-1 0 0 0,0 1 0 0 0,0-1 0 0 0,0 0-1 0 0,0 0 1 0 0,0 0 0 0 0,0-1 0 0 0,-1 0 0 0 0,1 0 0 0 0,0 0 0 0 0,6-4 0 0 0,5-5-3056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1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21 8354 0 0,'0'0'69'0'0,"0"0"0"0"0,-1 0 1 0 0,1 0-1 0 0,0 0 0 0 0,0 0 1 0 0,0-1-1 0 0,0 1 1 0 0,-1 0-1 0 0,1 0 0 0 0,0 0 1 0 0,0 0-1 0 0,0 0 0 0 0,0 0 1 0 0,0 0-1 0 0,-1 0 0 0 0,1 0 1 0 0,0-1-1 0 0,0 1 0 0 0,0 0 1 0 0,0 0-1 0 0,0 0 0 0 0,0 0 1 0 0,0 0-1 0 0,-1 0 0 0 0,1-1 1 0 0,0 1-1 0 0,0 0 0 0 0,0 0 1 0 0,0 0-1 0 0,0 0 0 0 0,0-1 1 0 0,0 1-1 0 0,0 0 0 0 0,0 0 1 0 0,0 0-1 0 0,0 0 0 0 0,0-1 1 0 0,0 1-1 0 0,0 0 0 0 0,0 0 1 0 0,0 0-1 0 0,0 0 1 0 0,0-1-1 0 0,0 1 0 0 0,0 0 1 0 0,1 0-1 0 0,-1 0 0 0 0,0-1 1 0 0,10-4 1175 0 0,13-1-266 0 0,-2 5-594 0 0,-1 0-603 0 0,-42 8-585 0 0,17-6 857 0 0,-1 0-1 0 0,0 1 1 0 0,1 0 0 0 0,-1 1-1 0 0,1-1 1 0 0,0 1-1 0 0,0 0 1 0 0,0 0 0 0 0,0 1-1 0 0,1-1 1 0 0,-8 8-1 0 0,11-9 31 0 0,-1 0 0 0 0,1 0 0 0 0,-1 0 0 0 0,1 0 0 0 0,0 1 0 0 0,0-1 0 0 0,0 0 0 0 0,0 1 0 0 0,0-1 0 0 0,1 1-1 0 0,-1-1 1 0 0,1 1 0 0 0,0-1 0 0 0,-1 1 0 0 0,1-1 0 0 0,0 1 0 0 0,0-1 0 0 0,1 1 0 0 0,-1-1 0 0 0,1 1 0 0 0,-1-1 0 0 0,1 1-1 0 0,0-1 1 0 0,0 1 0 0 0,0-1 0 0 0,0 0 0 0 0,0 1 0 0 0,0-1 0 0 0,3 3 0 0 0,-2-2-44 0 0,-1-1-1 0 0,1 1 1 0 0,0-1 0 0 0,0 0 0 0 0,0 1-1 0 0,0-1 1 0 0,0 0 0 0 0,0 0 0 0 0,0-1-1 0 0,1 1 1 0 0,-1 0 0 0 0,1-1 0 0 0,0 1-1 0 0,-1-1 1 0 0,1 0 0 0 0,0 0 0 0 0,5 2-1 0 0,-1-3 69 0 0,-1 1-1 0 0,1-1 0 0 0,0 0 0 0 0,0-1 0 0 0,12-2 1 0 0,-12 2-631 0 0,0 0 0 0 0,-1 0-1 0 0,1 1 1 0 0,0-1 0 0 0,0 1 0 0 0,0 1 0 0 0,8 1 0 0 0,-15-1 270 0 0,0-1 1 0 0,0 1 0 0 0,0-1-1 0 0,0 1 1 0 0,0-1-1 0 0,0 1 1 0 0,0 0-1 0 0,0-1 1 0 0,0 1 0 0 0,0-1-1 0 0,-1 1 1 0 0,1-1-1 0 0,0 1 1 0 0,0-1-1 0 0,-1 1 1 0 0,1-1 0 0 0,0 1-1 0 0,-1-1 1 0 0,1 1-1 0 0,0-1 1 0 0,-1 1-1 0 0,1-1 1 0 0,-1 0 0 0 0,1 1-1 0 0,-1-1 1 0 0,1 0-1 0 0,-1 1 1 0 0,1-1-1 0 0,-1 0 1 0 0,1 0 0 0 0,-1 1-1 0 0,-22 17-1143 0 0,21-17 1049 0 0,-3 3 322 0 0,-25 22-186 0 0,29-25 486 0 0,0 0 0 0 0,0 0 0 0 0,0 0 0 0 0,0 0 0 0 0,0 0 0 0 0,0 0 0 0 0,0 0 0 0 0,0 1 0 0 0,1-1 0 0 0,-1 0 0 0 0,1 1 0 0 0,-1-1 0 0 0,1 0 0 0 0,-1 1 0 0 0,1-1 0 0 0,0 1-1 0 0,0-1 1 0 0,-1 1 0 0 0,1-1 0 0 0,0 1 0 0 0,0-1 0 0 0,1 2 0 0 0,-1-2-33 0 0,1 0 0 0 0,0-1 0 0 0,0 1-1 0 0,0 0 1 0 0,-1 0 0 0 0,1-1 0 0 0,0 1 0 0 0,0-1 0 0 0,0 1-1 0 0,0-1 1 0 0,0 1 0 0 0,0-1 0 0 0,0 0 0 0 0,0 1-1 0 0,0-1 1 0 0,0 0 0 0 0,0 0 0 0 0,0 0 0 0 0,0 0 0 0 0,2 0-1 0 0,29 1 1039 0 0,-24-1-858 0 0,32-1 26 0 0,10 1-1152 0 0,-17 4-5252 0 0,-19-1-577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1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10010 0 0,'1'0'124'0'0,"-1"-1"0"0"0,1 1 0 0 0,-1-1 0 0 0,1 1 1 0 0,0-1-1 0 0,0 1 0 0 0,-1-1 0 0 0,1 1 0 0 0,0 0 0 0 0,0-1 0 0 0,0 1 0 0 0,-1 0 0 0 0,1 0 0 0 0,0 0 0 0 0,0 0 0 0 0,0 0 0 0 0,0 0 0 0 0,-1 0 1 0 0,1 0-1 0 0,0 0 0 0 0,0 0 0 0 0,0 0 0 0 0,0 0 0 0 0,-1 0 0 0 0,1 1 0 0 0,0-1 0 0 0,0 0 0 0 0,0 1 0 0 0,1 0 0 0 0,28 8 510 0 0,-30-9-616 0 0,17 7 349 0 0,0 0-1 0 0,0 0 0 0 0,-1 2 0 0 0,0 0 0 0 0,18 14 0 0 0,-30-20-217 0 0,0 0 1 0 0,-1 0-1 0 0,0 0 0 0 0,0 1 0 0 0,0-1 0 0 0,0 1 0 0 0,-1-1 0 0 0,1 1 0 0 0,-1 0 0 0 0,0 0 0 0 0,3 8 0 0 0,-4-9-83 0 0,-1 0-1 0 0,1 0 1 0 0,-1 0-1 0 0,0 0 0 0 0,0 0 1 0 0,0 0-1 0 0,-1 0 1 0 0,1 0-1 0 0,0 0 1 0 0,-1-1-1 0 0,0 1 0 0 0,0 0 1 0 0,0 0-1 0 0,0 0 1 0 0,0-1-1 0 0,-1 1 1 0 0,1 0-1 0 0,-1-1 0 0 0,1 0 1 0 0,-3 3-1 0 0,0-1-59 0 0,1 0 0 0 0,-1-1 0 0 0,0 0 0 0 0,0 1 0 0 0,-1-1 1 0 0,1-1-1 0 0,-10 6 0 0 0,10-6-51 0 0,0 0 0 0 0,-1 0 0 0 0,1 1 0 0 0,0 0 0 0 0,0-1 0 0 0,1 2 0 0 0,-1-1 0 0 0,-3 4 0 0 0,7-7 34 0 0,0 1-1 0 0,0 0 1 0 0,0-1-1 0 0,0 1 1 0 0,0-1-1 0 0,0 1 1 0 0,1-1-1 0 0,-1 1 0 0 0,0-1 1 0 0,0 1-1 0 0,0-1 1 0 0,0 1-1 0 0,1-1 1 0 0,-1 1-1 0 0,0-1 1 0 0,1 1-1 0 0,-1-1 1 0 0,0 0-1 0 0,1 1 1 0 0,-1-1-1 0 0,0 1 1 0 0,1-1-1 0 0,-1 0 1 0 0,1 1-1 0 0,-1-1 1 0 0,1 0-1 0 0,-1 0 1 0 0,1 1-1 0 0,-1-1 1 0 0,1 0-1 0 0,-1 0 1 0 0,1 0-1 0 0,-1 0 0 0 0,1 0 1 0 0,0 1-1 0 0,22 8 40 0 0,-21-8-36 0 0,7 1 18 0 0,0 0 0 0 0,0 0 0 0 0,0-1-1 0 0,0 0 1 0 0,0 0 0 0 0,15-2 0 0 0,-18 1-467 0 0,-1-1-1 0 0,1 0 1 0 0,-1 0 0 0 0,1-1 0 0 0,6-2 0 0 0,-10 3-244 0 0,1 0 1 0 0,-1 0-1 0 0,0 0 1 0 0,0-1-1 0 0,1 1 1 0 0,-1-1-1 0 0,0 1 1 0 0,0-1-1 0 0,-1 0 1 0 0,1 0-1 0 0,0 0 1 0 0,1-2-1 0 0,1-3-3982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4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9962 0 0,'7'27'7713'0'0,"-10"16"-5560"0"0,2-37-2408 0 0,0 0 0 0 0,1 1 0 0 0,-1-1 0 0 0,1 1 1 0 0,0-1-1 0 0,2 9 0 0 0,-2-14 230 0 0,1-1 0 0 0,-1 0 0 0 0,1 1 0 0 0,-1-1 0 0 0,0 1 0 0 0,1-1 0 0 0,-1 0 0 0 0,1 1 0 0 0,-1-1 0 0 0,1 0 0 0 0,-1 0 1 0 0,1 1-1 0 0,-1-1 0 0 0,1 0 0 0 0,0 0 0 0 0,-1 0 0 0 0,1 0 0 0 0,-1 1 0 0 0,1-1 0 0 0,-1 0 0 0 0,1 0 0 0 0,0 0 0 0 0,-1 0 0 0 0,1 0 0 0 0,-1-1 0 0 0,1 1 0 0 0,0 0 0 0 0,-1 0 1 0 0,1 0-1 0 0,-1 0 0 0 0,2-1 0 0 0,27-8 401 0 0,-16 4-405 0 0,14 3 269 0 0,-13 5-1334 0 0,-13-3 912 0 0,-1 0-1 0 0,0 0 1 0 0,1 0 0 0 0,-1 1-1 0 0,0-1 1 0 0,1 0 0 0 0,-1 0-1 0 0,0 0 1 0 0,1 1 0 0 0,-1-1-1 0 0,0 0 1 0 0,1 0 0 0 0,-1 1-1 0 0,0-1 1 0 0,0 0 0 0 0,0 1-1 0 0,1-1 1 0 0,-1 0 0 0 0,0 1-1 0 0,0-1 1 0 0,0 0 0 0 0,0 1-1 0 0,1-1 1 0 0,-1 0 0 0 0,0 1-1 0 0,0 0 1 0 0,0-1-18 0 0,-1 0 0 0 0,1 0 0 0 0,0 1 0 0 0,0-1 1 0 0,-1 0-1 0 0,1 0 0 0 0,0 0 0 0 0,-1 1 0 0 0,1-1 0 0 0,0 0 0 0 0,-1 0 1 0 0,1 0-1 0 0,0 0 0 0 0,-1 0 0 0 0,1 0 0 0 0,0 0 0 0 0,-1 0 0 0 0,1 0 0 0 0,0 0 1 0 0,-1 0-1 0 0,1 0 0 0 0,-1 0 0 0 0,1 0 0 0 0,0 0 0 0 0,-1 0 0 0 0,1 0 1 0 0,0 0-1 0 0,-1 0 0 0 0,1-1 0 0 0,-2 1-552 0 0,-5 1-2668 0 0</inkml:trace>
  <inkml:trace contextRef="#ctx0" brushRef="#br0" timeOffset="1">19 209 8994 0 0,'0'12'891'0'0,"0"0"1"0"0,0 0-1 0 0,2 0 1 0 0,-1-1-1 0 0,2 1 0 0 0,-1 0 1 0 0,2-1-1 0 0,5 14 0 0 0,-7-20-780 0 0,0 1 0 0 0,1-1 0 0 0,-1 0 0 0 0,1 0-1 0 0,0-1 1 0 0,1 1 0 0 0,-1-1 0 0 0,1 1 0 0 0,0-1-1 0 0,0 0 1 0 0,0-1 0 0 0,1 1 0 0 0,0-1-1 0 0,-1 0 1 0 0,1 0 0 0 0,0 0 0 0 0,0-1 0 0 0,0 1-1 0 0,8 1 1 0 0,-11-3-95 0 0,0-1 0 0 0,-1 0 1 0 0,1 1-1 0 0,-1-1 0 0 0,1 0 0 0 0,0 0 0 0 0,-1 0 0 0 0,1 0 1 0 0,-1 0-1 0 0,1 0 0 0 0,0-1 0 0 0,-1 1 0 0 0,1 0 0 0 0,-1-1 1 0 0,1 0-1 0 0,-1 1 0 0 0,1-1 0 0 0,-1 0 0 0 0,1 1 0 0 0,-1-1 1 0 0,0 0-1 0 0,1 0 0 0 0,1-2 0 0 0,-1 0-20 0 0,0 1 1 0 0,0-1-1 0 0,0 0 1 0 0,-1 0-1 0 0,1 0 0 0 0,-1 0 1 0 0,0-1-1 0 0,1 1 0 0 0,-1 0 1 0 0,1-7-1 0 0,-1 2-221 0 0,0 0 0 0 0,0-1 0 0 0,-1 1 0 0 0,0-1 0 0 0,-1 1 1 0 0,1-1-1 0 0,-2 1 0 0 0,-2-13 0 0 0,3 18-183 0 0,0 1-1 0 0,-1-1 1 0 0,1 0 0 0 0,0 1 0 0 0,-1-1-1 0 0,0 1 1 0 0,1-1 0 0 0,-1 1 0 0 0,0 0 0 0 0,0 0-1 0 0,-1 0 1 0 0,1 0 0 0 0,0 0 0 0 0,-1 0 0 0 0,1 1-1 0 0,-1-1 1 0 0,1 1 0 0 0,-1-1 0 0 0,0 1 0 0 0,1 0-1 0 0,-5-1 1 0 0,-7 4-4974 0 0</inkml:trace>
  <inkml:trace contextRef="#ctx0" brushRef="#br0" timeOffset="2">0 306 7506 0 0,'6'7'2536'0'0,"1"0"-391"0"0,5 0-489 0 0,1-2-544 0 0,0-4-440 0 0,2-2-264 0 0,0 0-176 0 0,2-3-79 0 0,1-2-73 0 0,0 1-56 0 0,-1-2-185 0 0,-1 1-279 0 0,-1 2-552 0 0,-2 0-944 0 0,-2 0-1065 0 0,6 5-3256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7994 0 0,'6'4'752'0'0,"1"0"-224"0"0,2 1-112 0 0,1-1-200 0 0,-3-3-144 0 0,0 0-48 0 0,1-2-56 0 0,0-2-248 0 0,2 1-448 0 0,-2-3-480 0 0,0 0-385 0 0,-1 0 201 0 0,0 0-1865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2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4609 0 0,'-1'1'225'0'0,"0"0"0"0"0,-1 1 0 0 0,1-1 1 0 0,0 1-1 0 0,0-1 0 0 0,0 1 0 0 0,0 0 0 0 0,0-1 0 0 0,0 1 1 0 0,0 0-1 0 0,1 0 0 0 0,-1-1 0 0 0,1 1 0 0 0,-1 0 0 0 0,1 0 0 0 0,0 0 1 0 0,-1 0-1 0 0,1 3 0 0 0,2 43 236 0 0,-1-32-212 0 0,-1-5-726 0 0,-1 1 0 0 0,0-1 0 0 0,-1 0 0 0 0,0 0 1 0 0,-1-1-1 0 0,0 1 0 0 0,-6 13 0 0 0,-8 28 3007 0 0,16-39 449 0 0,6-11-743 0 0,16-18 441 0 0,0 0-1692 0 0,-18 15-891 0 0,-1 0 1 0 0,1-1-1 0 0,0 2 1 0 0,-1-1-1 0 0,1 0 1 0 0,0 0-1 0 0,-1 1 1 0 0,1 0-1 0 0,0-1 1 0 0,0 1-1 0 0,-1 0 0 0 0,1 0 1 0 0,0 1-1 0 0,0-1 1 0 0,-1 0-1 0 0,1 1 1 0 0,0 0-1 0 0,-1 0 1 0 0,1-1-1 0 0,0 2 1 0 0,-1-1-1 0 0,5 3 0 0 0,-1 1 95 0 0,0 0 0 0 0,-1 1 0 0 0,1-1 0 0 0,-1 1 0 0 0,0 1 0 0 0,5 8-1 0 0,-5-6-2067 0 0,1-1 0 0 0,1 1 0 0 0,9 9 0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2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18 10218 0 0,'-1'2'429'0'0,"1"0"0"0"0,-1 1 0 0 0,1-1 0 0 0,0 1 0 0 0,0-1 0 0 0,0 1 0 0 0,0-1 0 0 0,1 1 0 0 0,-1-1 0 0 0,1 1 0 0 0,1 3-1 0 0,0-1-175 0 0,-1 0-1 0 0,2 0 0 0 0,-1 0 0 0 0,1 0 0 0 0,5 7 0 0 0,-7-10-248 0 0,0 0-1 0 0,0 0 0 0 0,1 0 1 0 0,-1 0-1 0 0,1-1 0 0 0,-1 1 0 0 0,1 0 1 0 0,-1-1-1 0 0,1 1 0 0 0,0-1 1 0 0,0 0-1 0 0,0 0 0 0 0,0 1 1 0 0,0-1-1 0 0,0 0 0 0 0,0-1 1 0 0,0 1-1 0 0,0 0 0 0 0,1-1 1 0 0,-1 1-1 0 0,0-1 0 0 0,0 1 0 0 0,1-1 1 0 0,-1 0-1 0 0,0 0 0 0 0,0 0 1 0 0,1-1-1 0 0,-1 1 0 0 0,0 0 1 0 0,4-2-1 0 0,-5 1 7 0 0,0 1 1 0 0,1-1-1 0 0,-1 0 0 0 0,1-1 1 0 0,-1 1-1 0 0,0 0 1 0 0,0 0-1 0 0,0 0 0 0 0,0-1 1 0 0,0 1-1 0 0,0-1 1 0 0,0 1-1 0 0,0-1 0 0 0,0 1 1 0 0,-1-1-1 0 0,1 1 0 0 0,-1-1 1 0 0,1 0-1 0 0,-1 1 1 0 0,0-1-1 0 0,1-3 0 0 0,-1 2 34 0 0,0-1 0 0 0,0 1 0 0 0,-1-1 0 0 0,1 1 0 0 0,-1-1 0 0 0,0 1 0 0 0,0-1 0 0 0,0 1 0 0 0,0 0 0 0 0,-3-6 0 0 0,2 6-22 0 0,1 0 0 0 0,-1 0 0 0 0,0 1 0 0 0,0-1 0 0 0,0 1 0 0 0,-1-1 0 0 0,1 1 0 0 0,0 0 0 0 0,-1-1 0 0 0,0 1 0 0 0,-3-2 1 0 0,4 3-42 0 0,0 0 0 0 0,1 1 1 0 0,-1-1-1 0 0,1 1 0 0 0,-1-1 1 0 0,0 1-1 0 0,1-1 0 0 0,-1 1 1 0 0,0 0-1 0 0,0 0 1 0 0,1 0-1 0 0,-1 0 0 0 0,0 0 1 0 0,0 0-1 0 0,1 1 0 0 0,-1-1 1 0 0,0 0-1 0 0,1 1 1 0 0,-1 0-1 0 0,0-1 0 0 0,1 1 1 0 0,-3 1-1 0 0,1 1-207 0 0,-1 0-1 0 0,1 0 1 0 0,0 0-1 0 0,-1 1 1 0 0,1-1-1 0 0,1 1 1 0 0,-1 0-1 0 0,0 0 1 0 0,1 0-1 0 0,0 0 1 0 0,0 0-1 0 0,0 0 1 0 0,1 1-1 0 0,-1-1 0 0 0,0 8 1 0 0,0-7 32 0 0,1 0 0 0 0,0 1 0 0 0,1-1-1 0 0,-1 1 1 0 0,1-1 0 0 0,0 1 0 0 0,0-1 0 0 0,1 1 0 0 0,0-1 0 0 0,0 1-1 0 0,0-1 1 0 0,4 10 0 0 0,-3-12 423 0 0,0 0 0 0 0,1-1-1 0 0,-1 1 1 0 0,1-1 0 0 0,-1 0 0 0 0,1 0-1 0 0,0 0 1 0 0,0 0 0 0 0,0 0-1 0 0,0 0 1 0 0,0-1 0 0 0,0 0 0 0 0,0 0-1 0 0,1 0 1 0 0,-1 0 0 0 0,5 1 0 0 0,56 7 596 0 0,6-12-814 0 0,-37 1-1879 0 0,1 2-3976 0 0,-22 2 659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3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26 11963 0 0,'-1'10'1191'0'0,"0"0"0"0"0,0 0 1 0 0,1 0-1 0 0,2 19 0 0 0,3 6-566 0 0,11 36-1 0 0,-15-67-523 0 0,5 13-410 0 0,-3-27-1191 0 0,-3-28-45 0 0,-1 29 1445 0 0,0-14-86 0 0,3-36 0 0 0,-2 54 182 0 0,0 0-1 0 0,1 0 0 0 0,0 0 0 0 0,0 0 1 0 0,1 0-1 0 0,-1 0 0 0 0,1 0 0 0 0,0 1 0 0 0,1-1 1 0 0,-1 0-1 0 0,1 1 0 0 0,-1 0 0 0 0,5-5 1 0 0,-6 8 30 0 0,0 0 1 0 0,0 0-1 0 0,0 0 1 0 0,0 0 0 0 0,0 0-1 0 0,0 0 1 0 0,1 1-1 0 0,-1-1 1 0 0,0 0-1 0 0,0 1 1 0 0,1-1 0 0 0,-1 1-1 0 0,0-1 1 0 0,1 1-1 0 0,-1 0 1 0 0,0-1-1 0 0,1 1 1 0 0,-1 0 0 0 0,1 0-1 0 0,-1 0 1 0 0,0 0-1 0 0,1 0 1 0 0,-1 0-1 0 0,0 1 1 0 0,1-1 0 0 0,-1 0-1 0 0,1 1 1 0 0,-1-1-1 0 0,0 1 1 0 0,0-1 0 0 0,1 1-1 0 0,-1 0 1 0 0,0 0-1 0 0,0-1 1 0 0,0 1-1 0 0,0 0 1 0 0,0 0 0 0 0,0 0-1 0 0,2 2 1 0 0,-1-1 104 0 0,0 1 0 0 0,0-1 0 0 0,0 1 0 0 0,-1 0 0 0 0,1 0 0 0 0,-1-1 1 0 0,0 1-1 0 0,0 0 0 0 0,0 0 0 0 0,0 0 0 0 0,0 0 0 0 0,0 0 0 0 0,-1 0 1 0 0,0 1-1 0 0,1-1 0 0 0,-1 0 0 0 0,-1 3 0 0 0,-1 4-36 0 0,-1 0 1 0 0,0-1-1 0 0,-1 1 0 0 0,0-1 1 0 0,0 0-1 0 0,-1 0 1 0 0,-9 12-1 0 0,6-9-133 0 0,1-1 1 0 0,1 1-1 0 0,-6 15 0 0 0,12-27 19 0 0,0 1-1 0 0,0-1 1 0 0,0 1 0 0 0,0-1-1 0 0,0 1 1 0 0,0-1 0 0 0,0 1-1 0 0,0-1 1 0 0,1 1-1 0 0,-1-1 1 0 0,0 1 0 0 0,0-1-1 0 0,1 1 1 0 0,-1-1 0 0 0,0 1-1 0 0,1-1 1 0 0,-1 0 0 0 0,0 1-1 0 0,1-1 1 0 0,-1 1-1 0 0,1-1 1 0 0,-1 0 0 0 0,0 1-1 0 0,1-1 1 0 0,-1 0 0 0 0,1 0-1 0 0,-1 1 1 0 0,1-1 0 0 0,-1 0-1 0 0,1 0 1 0 0,-1 0-1 0 0,1 0 1 0 0,-1 0 0 0 0,1 0-1 0 0,-1 0 1 0 0,1 0 0 0 0,0 0-1 0 0,-1 0 1 0 0,1 0-1 0 0,0 0 1 0 0,31 2-64 0 0,-27-2 60 0 0,26 0-76 0 0,50-6 0 0 0,-67 4-1494 0 0,0 0 1 0 0,0-2 0 0 0,16-5 0 0 0,-14-3-4073 0 0,-12 6 1433 0 0</inkml:trace>
  <inkml:trace contextRef="#ctx0" brushRef="#br0" timeOffset="1">209 29 7866 0 0,'6'1'7492'0'0,"19"4"-6476"0"0,-10-2-1040 0 0,29 6 457 0 0,-43-9-649 0 0,1 1 0 0 0,0 0 0 0 0,0-1-1 0 0,-1 1 1 0 0,1 0 0 0 0,0-1 0 0 0,-1 1 0 0 0,1 0 0 0 0,-1 0-1 0 0,1 1 1 0 0,-1-1 0 0 0,0 0 0 0 0,1 0 0 0 0,-1 1 0 0 0,0-1 0 0 0,0 0-1 0 0,0 1 1 0 0,0-1 0 0 0,1 3 0 0 0,-2-4 1 0 0,0 1 0 0 0,0-1 0 0 0,0 1 0 0 0,0-1 0 0 0,-1 1 1 0 0,1-1-1 0 0,0 1 0 0 0,0-1 0 0 0,0 1 0 0 0,-1-1 0 0 0,1 1 0 0 0,0-1 0 0 0,0 1 0 0 0,-1-1 0 0 0,1 0 1 0 0,0 1-1 0 0,-1-1 0 0 0,1 0 0 0 0,-1 1 0 0 0,1-1 0 0 0,0 0 0 0 0,-1 1 0 0 0,1-1 0 0 0,-1 0 0 0 0,1 0 1 0 0,-1 0-1 0 0,1 1 0 0 0,-1-1 0 0 0,1 0 0 0 0,-1 0 0 0 0,1 0 0 0 0,-1 0 0 0 0,1 0 0 0 0,-1 0 0 0 0,0 0 0 0 0,0 0 44 0 0,-7 3-2933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3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4657 0 0,'-4'5'3241'0'0,"3"1"-873"0"0,0 1-583 0 0,3-2-449 0 0,0-3-368 0 0,0-1-312 0 0,3 0-288 0 0,0-1-160 0 0,2-1-96 0 0,1 0-88 0 0,0 1-24 0 0,1-2-200 0 0,-1 0-368 0 0,1 0-544 0 0,0 1-704 0 0,-2-2-657 0 0,0-1-256 0 0,0-2-1936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3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7586 0 0,'-3'47'8130'0'0,"7"2"-4569"0"0,1 1-3474 0 0,-5-42-532 0 0,0-1 1 0 0,0 0 0 0 0,0 0 0 0 0,-1 0 0 0 0,0 0 0 0 0,-1 0 0 0 0,0 0 0 0 0,-3 8 0 0 0,-8 1-6240 0 0,4-7 4646 0 0,3 4 4271 0 0,5-3-1268 0 0,1-1 1 0 0,-1 1-1 0 0,2 0 0 0 0,-1-1 1 0 0,1 1-1 0 0,1-1 0 0 0,2 12 1 0 0,-3-19-963 0 0,0 0-1 0 0,-1 1 1 0 0,1-1 0 0 0,0 0 0 0 0,0-1 0 0 0,0 1 0 0 0,0 0 0 0 0,0 0 0 0 0,0 0 0 0 0,1 0-1 0 0,-1-1 1 0 0,0 1 0 0 0,1-1 0 0 0,0 1 0 0 0,-1-1 0 0 0,1 0 0 0 0,0 1 0 0 0,0-1-1 0 0,-1 0 1 0 0,1 0 0 0 0,0 0 0 0 0,0 0 0 0 0,0-1 0 0 0,0 1 0 0 0,1-1 0 0 0,-1 1 0 0 0,0-1-1 0 0,0 1 1 0 0,0-1 0 0 0,0 0 0 0 0,0 0 0 0 0,1 0 0 0 0,-1 0 0 0 0,0-1 0 0 0,0 1-1 0 0,0-1 1 0 0,4-1 0 0 0,7-2-1383 0 0,-1-2 0 0 0,0 1 0 0 0,0-2 0 0 0,-1 1 0 0 0,18-15 0 0 0,-21 16 88 0 0,14-11-3373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4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15603 0 0,'20'0'414'0'0,"0"-1"0"0"0,-1-1 0 0 0,1 0 0 0 0,0-1-1 0 0,-1-2 1 0 0,31-10 0 0 0,-50 15-422 0 0,0 0 0 0 0,0 0 0 0 0,0 0 0 0 0,0 0 0 0 0,0 0 0 0 0,0 0 0 0 0,0-1 0 0 0,0 1 0 0 0,-1 0 0 0 0,1 0 0 0 0,0 0 0 0 0,0 0 0 0 0,0 0 0 0 0,0 0 0 0 0,0 0 0 0 0,0 0 0 0 0,0 0 0 0 0,0 0 1 0 0,0 0-1 0 0,0-1 0 0 0,0 1 0 0 0,0 0 0 0 0,0 0 0 0 0,0 0 0 0 0,0 0 0 0 0,0 0 0 0 0,0 0 0 0 0,0 0 0 0 0,0 0 0 0 0,0 0 0 0 0,0-1 0 0 0,0 1 0 0 0,0 0 0 0 0,0 0 0 0 0,0 0 0 0 0,0 0 0 0 0,0 0 0 0 0,0 0 0 0 0,0 0 0 0 0,0 0 0 0 0,0 0 0 0 0,0 0 0 0 0,0-1 0 0 0,1 1 0 0 0,-1 0 0 0 0,0 0 0 0 0,0 0 0 0 0,0 0 0 0 0,0 0 0 0 0,0 0 0 0 0,0 0 0 0 0,0 0 1 0 0,0 0-1 0 0,0 0 0 0 0,0 0 0 0 0,0 0 0 0 0,1 0 0 0 0,-1 0 0 0 0,0 0 0 0 0,0 0 0 0 0,0 0 0 0 0,0 0 0 0 0,0 0 0 0 0,0 0 0 0 0,-12-3-1162 0 0,-16 1-823 0 0,24 3 2020 0 0,0-1 0 0 0,1 1-1 0 0,-1 0 1 0 0,1 0 0 0 0,-1 0 0 0 0,1 0-1 0 0,0 0 1 0 0,-1 1 0 0 0,1-1 0 0 0,0 1-1 0 0,0 0 1 0 0,0 0 0 0 0,0 0 0 0 0,0 1-1 0 0,1-1 1 0 0,-1 1 0 0 0,1-1 0 0 0,-1 1 0 0 0,1 0-1 0 0,0 0 1 0 0,0 0 0 0 0,0 0 0 0 0,1 0-1 0 0,-1 1 1 0 0,1-1 0 0 0,-2 5 0 0 0,2-5 47 0 0,1 0 0 0 0,-1 0 0 0 0,1 0 1 0 0,0 0-1 0 0,0 0 0 0 0,0 0 1 0 0,0 0-1 0 0,1 0 0 0 0,-1 0 0 0 0,1 0 1 0 0,0 0-1 0 0,-1 0 0 0 0,1 0 0 0 0,1 0 1 0 0,-1 0-1 0 0,0-1 0 0 0,1 1 1 0 0,-1-1-1 0 0,1 1 0 0 0,0-1 0 0 0,0 1 1 0 0,0-1-1 0 0,0 0 0 0 0,0 0 1 0 0,1 0-1 0 0,-1 0 0 0 0,0 0 0 0 0,1 0 1 0 0,0-1-1 0 0,-1 1 0 0 0,5 1 0 0 0,-1-1-134 0 0,0 0-1 0 0,-1 0 0 0 0,1-1 0 0 0,0 0 0 0 0,0 0 0 0 0,0 0 0 0 0,0-1 0 0 0,0 0 0 0 0,0 0 0 0 0,10-1 0 0 0,-10 0-572 0 0,-1 0 0 0 0,1 0-1 0 0,-1-1 1 0 0,1 0-1 0 0,-1 0 1 0 0,0 0 0 0 0,5-3-1 0 0,-25 13 1127 0 0,0 2 0 0 0,1 0 0 0 0,0 0-1 0 0,1 1 1 0 0,0 1 0 0 0,1 0 0 0 0,-14 18-1 0 0,26-30-465 0 0,0 1 1 0 0,-1-1-1 0 0,1 1 0 0 0,-1-1 0 0 0,1 0 0 0 0,0 1 0 0 0,0-1 0 0 0,-1 1 0 0 0,1-1 0 0 0,0 1 0 0 0,0-1 0 0 0,0 1 0 0 0,-1-1 0 0 0,1 1 0 0 0,0-1 0 0 0,0 1 0 0 0,0 0 0 0 0,0-1 0 0 0,0 1 0 0 0,0-1 0 0 0,0 1 0 0 0,0-1 0 0 0,0 1 0 0 0,0-1 1 0 0,1 1-1 0 0,-1-1 0 0 0,0 1 0 0 0,0-1 0 0 0,0 1 0 0 0,1-1 0 0 0,-1 1 0 0 0,0-1 0 0 0,0 1 0 0 0,1-1 0 0 0,0 1 0 0 0,1 1 21 0 0,-1-1-1 0 0,1 0 1 0 0,0 0 0 0 0,0 0 0 0 0,0-1-1 0 0,0 1 1 0 0,0 0 0 0 0,0-1 0 0 0,0 1-1 0 0,2-1 1 0 0,47 2 94 0 0,-3-9-1261 0 0,-3-9-3546 0 0,-44 15 4415 0 0,0 0 0 0 0,0 1 0 0 0,1-1 0 0 0,-1 0 0 0 0,0 0 0 0 0,0 0 0 0 0,0 0 0 0 0,0 0 0 0 0,0 0 1 0 0,0 0-1 0 0,-1 0 0 0 0,1 0 0 0 0,0 0 0 0 0,0-1 0 0 0,-1 1 0 0 0,1 0 0 0 0,-1 0 0 0 0,2-3 0 0 0,1-6-1272 0 0,10-4-2555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4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10018 0 0,'-11'23'5117'0'0,"5"5"-3578"0"0,4 29-3843 0 0,1-40 1389 0 0,1 9-1865 0 0,6 47 1 0 0,13 25 7372 0 0,-18-95-4275 0 0,0 4 201 0 0,1 0 0 0 0,-1 1 0 0 0,0-1 1 0 0,-1 0-1 0 0,0 10 0 0 0,-13-64-1140 0 0,12 40 635 0 0,0 0 0 0 0,1 0 0 0 0,-1 0 0 0 0,2 0 0 0 0,-1 0 0 0 0,1 0 0 0 0,2-10 0 0 0,-2 15 51 0 0,-1 0 0 0 0,1 1 0 0 0,0-1 1 0 0,0 0-1 0 0,0 1 0 0 0,0-1 0 0 0,0 1 0 0 0,0 0 0 0 0,0-1 0 0 0,0 1 0 0 0,1 0 0 0 0,-1 0 0 0 0,0-1 0 0 0,1 1 0 0 0,-1 0 0 0 0,1 0 0 0 0,-1 1 0 0 0,1-1 0 0 0,0 0 0 0 0,-1 0 0 0 0,1 1 0 0 0,0-1 1 0 0,-1 1-1 0 0,1 0 0 0 0,0-1 0 0 0,0 1 0 0 0,-1 0 0 0 0,1 0 0 0 0,0 0 0 0 0,0 0 0 0 0,0 0 0 0 0,-1 1 0 0 0,4 0 0 0 0,5 0 149 0 0,0 2 1 0 0,-1-1-1 0 0,1 1 0 0 0,11 5 0 0 0,-19-7-117 0 0,1 0 0 0 0,-1 0 0 0 0,0 0-1 0 0,1 0 1 0 0,-1 1 0 0 0,0-1 0 0 0,0 1-1 0 0,0-1 1 0 0,0 1 0 0 0,0 0-1 0 0,0 0 1 0 0,0 0 0 0 0,-1 0 0 0 0,1 0-1 0 0,-1 0 1 0 0,1 0 0 0 0,-1 0 0 0 0,0 0-1 0 0,0 1 1 0 0,0-1 0 0 0,1 5-1 0 0,-2-5-49 0 0,-1 0 0 0 0,1 0 0 0 0,-1 0-1 0 0,0 0 1 0 0,1 0 0 0 0,-1 0 0 0 0,0 0-1 0 0,0 0 1 0 0,0-1 0 0 0,0 1 0 0 0,-1 0-1 0 0,1-1 1 0 0,0 1 0 0 0,-1-1 0 0 0,1 1-1 0 0,-1-1 1 0 0,0 0 0 0 0,1 1 0 0 0,-1-1-1 0 0,0 0 1 0 0,-3 1 0 0 0,-41 19-106 0 0,34-18-26 0 0,10-2-90 0 0,0-1 0 0 0,-1 0 0 0 0,1 1 0 0 0,0 0 0 0 0,-1-1 0 0 0,1 1 0 0 0,0 0 0 0 0,0 0 0 0 0,0 1 0 0 0,-3 1 0 0 0,5-3 40 0 0,0 0 0 0 0,0 0 0 0 0,1 0 0 0 0,-1 1 1 0 0,0-1-1 0 0,0 0 0 0 0,0 0 0 0 0,0 1 0 0 0,0-1 0 0 0,0 0 0 0 0,0 0 0 0 0,0 0 0 0 0,0 1 0 0 0,1-1 0 0 0,-1 0 0 0 0,0 0 0 0 0,0 0 0 0 0,0 0 0 0 0,0 0 1 0 0,1 1-1 0 0,-1-1 0 0 0,0 0 0 0 0,0 0 0 0 0,0 0 0 0 0,1 0 0 0 0,-1 0 0 0 0,0 0 0 0 0,0 0 0 0 0,0 0 0 0 0,1 0 0 0 0,-1 1 0 0 0,0-1 0 0 0,0 0 0 0 0,0 0 0 0 0,1 0 1 0 0,-1 0-1 0 0,0 0 0 0 0,0-1 0 0 0,1 1 0 0 0,-1 0 0 0 0,0 0 0 0 0,0 0 0 0 0,0 0 0 0 0,1 0 0 0 0,-1 0 0 0 0,0 0 0 0 0,0 0 0 0 0,0 0 0 0 0,1 0 0 0 0,-1-1 1 0 0,0 1-1 0 0,0 0 0 0 0,0 0 0 0 0,10-2-6422 0 0,3 5 2104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4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17996 0 0,'1'3'4561'0'0,"0"1"-2969"0"0,0 1-712 0 0,-1 0-280 0 0,-1-1-343 0 0,0 2-369 0 0,0 0-457 0 0,1-2-855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1:03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16 2441 0 0,'-26'-15'13201'0'0,"126"18"-9575"0"0,375 64-809 0 0,-390-58-2098 0 0,1-3-1 0 0,99-5 1 0 0,-165-2-555 0 0,-4 1-16 0 0,-1 0 0 0 0,0-2 0 0 0,1 0 0 0 0,27-7 0 0 0,-33 3 174 0 0,-15 3-918 0 0,-6 2-2209 0 0,1 1-3502 0 0,-3 1-2891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4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6337 0 0,'-4'2'6031'0'0,"1"8"-3878"0"0,-1 13-2086 0 0,4-20 467 0 0,-16 71-547 0 0,10-51-1232 0 0,7-25 1210 0 0,0 0-1 0 0,0 0 0 0 0,0 1 0 0 0,0-1 1 0 0,0 0-1 0 0,0 0 0 0 0,0 1 0 0 0,1-1 1 0 0,-1 1-1 0 0,1-1 0 0 0,-1 1 1 0 0,1-1-1 0 0,0 1 0 0 0,-1 0 0 0 0,1 0 1 0 0,0 0-1 0 0,0 0 0 0 0,0 0 0 0 0,0 0 1 0 0,0 1-1 0 0,0-1 0 0 0,4 0 0 0 0,-3 0-76 0 0,0 0 0 0 0,1 1 0 0 0,-1 0 0 0 0,1 0 0 0 0,-1 0 0 0 0,1 0 0 0 0,5 1 0 0 0,10 7-3352 0 0,-14-4 959 0 0,-1-2-1504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1:49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6177 0 0,'-1'2'4113'0'0,"1"-2"-4015"0"0,8 7 1055 0 0,17 7-933 0 0,-4-9 428 0 0,-1 0-1 0 0,2-2 0 0 0,34 1 1 0 0,27 5 988 0 0,3 10-825 0 0,-60-12-642 0 0,0 0 1 0 0,1-2-1 0 0,0-1 1 0 0,54 1-1 0 0,-81-5-239 0 0,1 0 0 0 0,0 0-1 0 0,-1 0 1 0 0,1 0 0 0 0,0 0-1 0 0,-1 0 1 0 0,1 0 0 0 0,0 0-1 0 0,-1-1 1 0 0,1 1 0 0 0,0 0 0 0 0,-1 0-1 0 0,1 0 1 0 0,0-1 0 0 0,-1 1-1 0 0,1 0 1 0 0,-1-1 0 0 0,1 1 0 0 0,-1-1-1 0 0,1 1 1 0 0,0-1 0 0 0,-1 1-1 0 0,0-1 1 0 0,1 1 0 0 0,-1-1-1 0 0,1 1 1 0 0,-1-1 0 0 0,0 1 0 0 0,1-1-1 0 0,-1 0 1 0 0,0 1 0 0 0,1-2-1 0 0,-1 1-327 0 0,-1 0 0 0 0,1 0 0 0 0,0 0 0 0 0,-1 0 0 0 0,1 0 0 0 0,0 0 0 0 0,-1 1 0 0 0,1-1 0 0 0,-1 0 0 0 0,0 0 0 0 0,1 0 0 0 0,-1 0 0 0 0,1 1 0 0 0,-1-1 0 0 0,0 0 0 0 0,0 1 0 0 0,0-1 0 0 0,1 1 0 0 0,-1-1 0 0 0,0 1 0 0 0,0-1 0 0 0,-2 0 0 0 0,-2-2-3437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1:50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41 4681 0 0,'-2'-2'258'0'0,"1"0"-1"0"0,-1 1 1 0 0,1-1 0 0 0,-1 0 0 0 0,1 0-1 0 0,0-1 1 0 0,0 1 0 0 0,0 0 0 0 0,0 0-1 0 0,0-1 1 0 0,0 1 0 0 0,1 0 0 0 0,-1-3-1 0 0,1 4-190 0 0,0 1 1 0 0,0 0-1 0 0,0-1 0 0 0,0 1 0 0 0,0 0 1 0 0,0-1-1 0 0,0 1 0 0 0,0 0 0 0 0,1-1 1 0 0,-1 1-1 0 0,0 0 0 0 0,0-1 0 0 0,0 1 1 0 0,0 0-1 0 0,1-1 0 0 0,-1 1 0 0 0,0 0 1 0 0,0 0-1 0 0,1-1 0 0 0,-1 1 0 0 0,0 0 1 0 0,0 0-1 0 0,1 0 0 0 0,-1-1 0 0 0,0 1 1 0 0,1 0-1 0 0,-1 0 0 0 0,0 0 0 0 0,1 0 1 0 0,-1 0-1 0 0,1 0 0 0 0,20 4 989 0 0,-15-2-930 0 0,-1 1 0 0 0,0 0 0 0 0,0 1 0 0 0,0-1 0 0 0,0 1 0 0 0,-1 0 0 0 0,0 0 0 0 0,1 1 0 0 0,6 9 0 0 0,-11-13-129 0 0,1 0 0 0 0,0 0 0 0 0,0 0 0 0 0,0 0 0 0 0,-1 0 0 0 0,1 0 0 0 0,-1 0 0 0 0,1 0 0 0 0,-1 0 0 0 0,1 0 0 0 0,-1 1 0 0 0,1-1 0 0 0,-1 0 0 0 0,0 0 0 0 0,0 1 0 0 0,0-1 0 0 0,0 0 0 0 0,0 0 0 0 0,0 1 0 0 0,0-1 0 0 0,0 0 0 0 0,0 0 0 0 0,-1 1 0 0 0,1-1 0 0 0,0 0-1 0 0,-1 0 1 0 0,1 0 0 0 0,-1 0 0 0 0,1 1 0 0 0,-1-1 0 0 0,0 0 0 0 0,0 0 0 0 0,1 0 0 0 0,-1 0 0 0 0,0 0 0 0 0,0-1 0 0 0,0 1 0 0 0,0 0 0 0 0,0 0 0 0 0,0 0 0 0 0,0-1 0 0 0,0 1 0 0 0,0-1 0 0 0,0 1 0 0 0,0-1 0 0 0,-1 1 0 0 0,1-1 0 0 0,0 0 0 0 0,0 1 0 0 0,-1-1 0 0 0,1 0 0 0 0,-2 0 0 0 0,2 0-21 0 0,0 0 1 0 0,1 0-1 0 0,-1 0 0 0 0,0 0 0 0 0,0 1 0 0 0,0-1 0 0 0,0 0 0 0 0,1 0 1 0 0,-1 1-1 0 0,0-1 0 0 0,0 0 0 0 0,1 1 0 0 0,-1-1 0 0 0,0 1 0 0 0,1-1 0 0 0,-1 1 1 0 0,0-1-1 0 0,1 1 0 0 0,-1-1 0 0 0,1 1 0 0 0,-2 1 0 0 0,14 9-224 0 0,-1-2 471 0 0,-9-8-158 0 0,0 1 0 0 0,-1-1 0 0 0,1 1 0 0 0,0-1 0 0 0,-1 1 0 0 0,0 0 0 0 0,1 0 0 0 0,-1-1 0 0 0,0 1 0 0 0,0 0 0 0 0,0 0 0 0 0,0 0 0 0 0,0 0 0 0 0,0 0 0 0 0,-1 1 0 0 0,1-1 0 0 0,-1 0 1 0 0,1 0-1 0 0,-1 0 0 0 0,0 0 0 0 0,0 1 0 0 0,0-1 0 0 0,0 0 0 0 0,0 0 0 0 0,0 1 0 0 0,-1-1 0 0 0,1 0 0 0 0,-1 0 0 0 0,0 0 0 0 0,1 0 0 0 0,-1 0 0 0 0,0 0 0 0 0,0 0 0 0 0,0 0 0 0 0,-1 0 0 0 0,1 0 1 0 0,0 0-1 0 0,-1-1 0 0 0,1 1 0 0 0,-3 1 0 0 0,2-1-108 0 0,0-1 0 0 0,0 1 0 0 0,0-1 0 0 0,-1 0-1 0 0,1 0 1 0 0,0 0 0 0 0,0 0 0 0 0,-1 0 0 0 0,1-1 0 0 0,-1 1 0 0 0,1-1 0 0 0,-1 0 0 0 0,1 1 0 0 0,-1-1 0 0 0,1 0 0 0 0,-1 0 0 0 0,1-1 0 0 0,-1 1 0 0 0,1 0 0 0 0,0-1 0 0 0,-1 0 0 0 0,1 1 0 0 0,-1-1 0 0 0,-2-2 0 0 0,-61-37-6770 0 0,57 35 2485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1:57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4097 0 0,'-3'1'350'0'0,"-1"-1"0"0"0,1 1-1 0 0,0 1 1 0 0,-1-1 0 0 0,1 0 0 0 0,0 1 0 0 0,0 0 0 0 0,0-1 0 0 0,0 1-1 0 0,0 0 1 0 0,0 1 0 0 0,0-1 0 0 0,1 0 0 0 0,-1 1 0 0 0,1 0-1 0 0,-3 3 1 0 0,-22 19 1256 0 0,-13-1-974 0 0,30-20-576 0 0,1 1-1 0 0,0 0 1 0 0,0 1-1 0 0,0 0 0 0 0,0 1 1 0 0,1-1-1 0 0,1 2 0 0 0,-1-1 1 0 0,-12 17-1 0 0,20-24-50 0 0,0 1 1 0 0,0 0-1 0 0,0 0 1 0 0,0-1-1 0 0,0 1 1 0 0,0 0-1 0 0,0 0 0 0 0,1-1 1 0 0,-1 1-1 0 0,0 0 1 0 0,0 0-1 0 0,1-1 0 0 0,-1 1 1 0 0,0 0-1 0 0,1-1 1 0 0,-1 1-1 0 0,1 0 0 0 0,-1-1 1 0 0,1 1-1 0 0,-1-1 1 0 0,1 1-1 0 0,-1-1 0 0 0,1 1 1 0 0,0-1-1 0 0,-1 1 1 0 0,1-1-1 0 0,0 0 1 0 0,-1 1-1 0 0,1-1 0 0 0,0 0 1 0 0,1 1-1 0 0,29 14 75 0 0,-24-13-57 0 0,10 5 0 0 0,0-2 0 0 0,34 8 0 0 0,22 6 108 0 0,-72-19-109 0 0,0 1-1 0 0,0-1 1 0 0,-1 0-1 0 0,1 0 1 0 0,0 1-1 0 0,0-1 1 0 0,-1 0-1 0 0,1 1 0 0 0,0-1 1 0 0,-1 1-1 0 0,1-1 1 0 0,0 1-1 0 0,-1-1 1 0 0,1 1-1 0 0,-1-1 1 0 0,1 1-1 0 0,-1-1 1 0 0,1 1-1 0 0,-1 0 1 0 0,1-1-1 0 0,-1 1 1 0 0,0 0-1 0 0,1 0 1 0 0,-1-1-1 0 0,0 1 1 0 0,0 0-1 0 0,1 0 1 0 0,-1-1-1 0 0,0 1 0 0 0,0 1 1 0 0,-1 0 24 0 0,1-1-1 0 0,-1 1 1 0 0,1 0 0 0 0,-1-1-1 0 0,0 1 1 0 0,0-1 0 0 0,0 1-1 0 0,0-1 1 0 0,0 0 0 0 0,0 1-1 0 0,0-1 1 0 0,-1 0 0 0 0,-1 2-1 0 0,-7 5 152 0 0,-1-1-1 0 0,-21 12 1 0 0,29-17-234 0 0,-2 1 9 0 0,-32 15 147 0 0,36-17-148 0 0,-1-1 0 0 0,1 1 0 0 0,-1-1 0 0 0,1 1-1 0 0,-1-1 1 0 0,0 1 0 0 0,1-1 0 0 0,-1 0 0 0 0,0 0-1 0 0,1 0 1 0 0,-1 0 0 0 0,0 0 0 0 0,1 0 0 0 0,-1 0 0 0 0,0 0-1 0 0,1-1 1 0 0,-1 1 0 0 0,1-1 0 0 0,-1 1 0 0 0,-1-2-1 0 0,3 2-131 0 0,0 0 0 0 0,-1-1 0 0 0,1 1 0 0 0,0 0 0 0 0,0-1 0 0 0,0 1 0 0 0,0 0 0 0 0,0 0 0 0 0,0-1 0 0 0,0 1 0 0 0,0 0 0 0 0,0-1 0 0 0,0 1 0 0 0,0 0 0 0 0,0-1-1 0 0,0 1 1 0 0,0 0 0 0 0,1 0 0 0 0,-1-1 0 0 0,0 1 0 0 0,0 0 0 0 0,0-1 0 0 0,0 1 0 0 0,0 0 0 0 0,1 0 0 0 0,-1-1 0 0 0,0 1 0 0 0,0 0 0 0 0,1 0 0 0 0,-1 0 0 0 0,0-1-1 0 0,0 1 1 0 0,1 0 0 0 0,-1 0 0 0 0,0 0 0 0 0,0 0 0 0 0,1-1 0 0 0,-1 1 0 0 0,0 0 0 0 0,1 0 0 0 0,-1 0 0 0 0,1 0 0 0 0,1-1-1218 0 0,3-3-2540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1:5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5433 0 0,'17'0'4322'0'0,"15"13"-2899"0"0,-11-4-1087 0 0,-15-7-335 0 0,1-1 0 0 0,-1 0-1 0 0,1 0 1 0 0,-1 0-1 0 0,9-1 1 0 0,-12 0-306 0 0,-1 0-1 0 0,0 0 1 0 0,0-1 0 0 0,1 1 0 0 0,-1-1 0 0 0,0 1 0 0 0,0-1 0 0 0,0 0-1 0 0,0 0 1 0 0,0 0 0 0 0,0 0 0 0 0,0 0 0 0 0,0 0 0 0 0,0-1 0 0 0,0 1-1 0 0,-1-1 1 0 0,1 1 0 0 0,2-4 0 0 0,1-2-3231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1:57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4489 0 0,'10'53'6475'0'0,"-3"2"-4147"0"0,-5-31-2334 0 0,1 1-1 0 0,1-1 1 0 0,1 0 0 0 0,10 29-1 0 0,-12-47-274 0 0,8 15-360 0 0,-11-20 335 0 0,1 0 0 0 0,-1-1 0 0 0,1 1 0 0 0,0-1-1 0 0,-1 1 1 0 0,1-1 0 0 0,0 0 0 0 0,-1 1 0 0 0,1-1-1 0 0,0 0 1 0 0,0 1 0 0 0,0-1 0 0 0,-1 0 0 0 0,1 0-1 0 0,0 0 1 0 0,0 0 0 0 0,1 0 0 0 0,5 2-3832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1:58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6217 0 0,'-1'0'201'0'0,"1"0"0"0"0,-1 0-1 0 0,1 0 1 0 0,-1 0 0 0 0,1 0 0 0 0,-1 0-1 0 0,1 0 1 0 0,-1 0 0 0 0,1 0 0 0 0,-1 0-1 0 0,1 0 1 0 0,-1 0 0 0 0,1 0-1 0 0,-1 0 1 0 0,1 0 0 0 0,-1 0 0 0 0,1 0-1 0 0,-1 1 1 0 0,1-1 0 0 0,0 0-1 0 0,-1 0 1 0 0,1 1 0 0 0,-1-1 0 0 0,1 0-1 0 0,0 0 1 0 0,-1 1 0 0 0,1-1 0 0 0,0 1-1 0 0,-1 0 1 0 0,-2 16 2088 0 0,12 30-2133 0 0,-7-37 382 0 0,7 39-211 0 0,-6-29-257 0 0,11 39 1 0 0,-12-73-1285 0 0,-3-14 544 0 0,-1 19 561 0 0,0 1 38 0 0,0 0 1 0 0,1 0-1 0 0,1-1 1 0 0,-1-12-1 0 0,1 20 78 0 0,0-1 0 0 0,1 1 0 0 0,-1 0 0 0 0,0-1 0 0 0,0 1 0 0 0,1 0 0 0 0,-1 0 0 0 0,0-1-1 0 0,1 1 1 0 0,-1 0 0 0 0,1 0 0 0 0,0 0 0 0 0,-1-1 0 0 0,1 1 0 0 0,0 0 0 0 0,0 0 0 0 0,0 0 0 0 0,0 0 0 0 0,0 0 0 0 0,0 0 0 0 0,0 1 0 0 0,0-1 0 0 0,0 0 0 0 0,0 0-1 0 0,0 1 1 0 0,1-1 0 0 0,-1 1 0 0 0,0-1 0 0 0,0 1 0 0 0,1-1 0 0 0,-1 1 0 0 0,0 0 0 0 0,1 0 0 0 0,1-1 0 0 0,6 1-154 0 0,29-5 781 0 0,-37 4-928 0 0,1 0 1 0 0,0 0-1 0 0,-1 1 0 0 0,1-2 0 0 0,0 1 0 0 0,-1 0 0 0 0,0 0 0 0 0,1 0 1 0 0,-1-1-1 0 0,0 1 0 0 0,1-1 0 0 0,-1 1 0 0 0,0-1 0 0 0,0 1 1 0 0,0-1-1 0 0,0 0 0 0 0,-1 1 0 0 0,2-4 0 0 0,2-5-4932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16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50 3345 0 0,'-12'-2'454'0'0,"16"3"-511"0"0,-3-1 94 0 0,-1 0-1 0 0,0 0 1 0 0,1 0-1 0 0,-1 0 1 0 0,0 0-1 0 0,1 0 0 0 0,-1 0 1 0 0,0 0-1 0 0,1 0 1 0 0,-1 0-1 0 0,0 0 1 0 0,1 0-1 0 0,-1 0 1 0 0,0 0-1 0 0,1-1 1 0 0,-1 1-1 0 0,0 0 0 0 0,0 0 1 0 0,1 0-1 0 0,-1-1 1 0 0,0 1-1 0 0,1 0 1 0 0,-1 0-1 0 0,0 0 1 0 0,0-1-1 0 0,0 1 1 0 0,1 0-1 0 0,-1-1 1 0 0,0 1-1 0 0,0 0 0 0 0,0 0 1 0 0,0-1-1 0 0,0 1 1 0 0,1 0-1 0 0,-1-1 1 0 0,0 1-1 0 0,0 0 1 0 0,0-1-1 0 0,0 1 1 0 0,0 0-1 0 0,0-1 0 0 0,0 1 1 0 0,0 0-1 0 0,0-1 1 0 0,0 1-1 0 0,0 0 1 0 0,0-1-1 0 0,0 1 1 0 0,-1 0-1 0 0,1-1 1 0 0,0 1-1 0 0,0 0 1 0 0,0-1-1 0 0,0 1 0 0 0,-1 0 1 0 0,1 0-1 0 0,0-1 1 0 0,-1 1-1 0 0,3 1 223 0 0,-1 0 1 0 0,0 0-1 0 0,0 0 0 0 0,0-1 0 0 0,1 1 0 0 0,-1 0 0 0 0,0 0 0 0 0,1-1 1 0 0,-1 1-1 0 0,1-1 0 0 0,-1 0 0 0 0,0 1 0 0 0,1-1 0 0 0,-1 0 0 0 0,1 0 0 0 0,-1 1 1 0 0,1-1-1 0 0,-1-1 0 0 0,1 1 0 0 0,-1 0 0 0 0,1 0 0 0 0,1-1 0 0 0,44-7-32 0 0,-35 5 473 0 0,4 1-397 0 0,0 0 0 0 0,1 1 0 0 0,-1 0 0 0 0,1 2 0 0 0,20 2 0 0 0,85 20 369 0 0,8 1-336 0 0,-21-19 487 0 0,192-15 0 0 0,-124 0 134 0 0,-74 9-165 0 0,-58 2-531 0 0,1-2 0 0 0,0-2-1 0 0,65-13 1 0 0,-99 13-233 0 0,123-24 266 0 0,-113 24 36 0 0,-1 2 0 0 0,0 0 0 0 0,0 1 0 0 0,33 5-1 0 0,1 0 269 0 0,1-2-1 0 0,85-7 1 0 0,-86 1-321 0 0,11-4-76 0 0,-49 4-159 0 0,1 2-1 0 0,-1-1 0 0 0,1 2 0 0 0,29 3 0 0 0,-19-1-27 0 0,0 0-1 0 0,50-5 1 0 0,-57 1 110 0 0,1 1-1 0 0,0 1 1 0 0,-1 1 0 0 0,1 1-1 0 0,38 8 1 0 0,-46-6-92 0 0,-1 0 0 0 0,1-1 0 0 0,0 0 0 0 0,0-1 0 0 0,0-1 0 0 0,0 0 0 0 0,0-1 0 0 0,25-2 0 0 0,-38 1-13 0 0,1 1 1 0 0,-1 0-1 0 0,1 0 0 0 0,-1 0 1 0 0,1 0-1 0 0,-1 0 0 0 0,1 1 1 0 0,-1-1-1 0 0,1 0 1 0 0,-1 1-1 0 0,0-1 0 0 0,1 1 1 0 0,-1-1-1 0 0,0 1 1 0 0,1 0-1 0 0,-1-1 0 0 0,0 1 1 0 0,0 0-1 0 0,1 0 0 0 0,-1 0 1 0 0,0 0-1 0 0,0 0 1 0 0,0 0-1 0 0,0 0 0 0 0,0 0 1 0 0,-1 1-1 0 0,1-1 1 0 0,0 0-1 0 0,0 0 0 0 0,-1 1 1 0 0,1-1-1 0 0,-1 1 0 0 0,1-1 1 0 0,-1 0-1 0 0,0 1 1 0 0,0-1-1 0 0,1 1 0 0 0,-1-1 1 0 0,0 1-1 0 0,0-1 1 0 0,-1 3-1 0 0,1 10 90 0 0,0 0 0 0 0,-2 0 0 0 0,-4 23 0 0 0,2-16-88 0 0,-7 133-159 0 0,8-96-118 0 0,-18 105 0 0 0,18-146 214 0 0,1-8-11 0 0,0 0-1 0 0,0 0 0 0 0,-1 0 0 0 0,-6 14 0 0 0,8-20 15 0 0,0-1-1 0 0,-1 0 1 0 0,0 1-1 0 0,1-1 1 0 0,-1 0-1 0 0,0 1 1 0 0,0-1-1 0 0,-1 0 1 0 0,1-1-1 0 0,0 1 1 0 0,-1 0-1 0 0,1-1 0 0 0,-1 1 1 0 0,1-1-1 0 0,-1 0 1 0 0,0 0-1 0 0,1 0 1 0 0,-1 0-1 0 0,-3 1 1 0 0,-20 4 11 0 0,0-1 1 0 0,0 0 0 0 0,0-2-1 0 0,-1-1 1 0 0,-35-2 0 0 0,34-3 54 0 0,-90-7-289 0 0,-148 7 1 0 0,163 4-21 0 0,-178-22 1 0 0,172 9 186 0 0,19 0-67 0 0,-126-35 1 0 0,205 45 128 0 0,-48-10 20 0 0,-1 4 0 0 0,-87-2 0 0 0,76 7-35 0 0,-87-15-1 0 0,142 15 101 0 0,-1 1-1 0 0,0 1 1 0 0,1 0 0 0 0,-1 1-1 0 0,0 1 1 0 0,1 1 0 0 0,-19 3-1 0 0,18-2-48 0 0,0-1 0 0 0,0-1 0 0 0,0-1 0 0 0,0 0 0 0 0,0-1 0 0 0,0-1 0 0 0,1-1 0 0 0,-1 0 0 0 0,0-1-1 0 0,-18-8 1 0 0,-3 3 65 0 0,-1 1 0 0 0,-1 2-1 0 0,-55-2 1 0 0,76 7-77 0 0,-17 1-608 0 0,12 5-4331 0 0,24-5 4694 0 0,-1 0 0 0 0,1 0 0 0 0,-1 0 0 0 0,1 0 0 0 0,-1 0 0 0 0,1 0 0 0 0,-1 0 0 0 0,1 0 0 0 0,-1 0 0 0 0,1 0 0 0 0,-1 0-1 0 0,1 0 1 0 0,-1 0 0 0 0,1-1 0 0 0,-1 1 0 0 0,1 0 0 0 0,0 0 0 0 0,-1-1 0 0 0,1 1 0 0 0,-1 0 0 0 0,1 0 0 0 0,0-1 0 0 0,-1 1 0 0 0,1-1 0 0 0,0 1 0 0 0,-1-1 0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05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3601 0 0,'-2'-1'398'0'0,"0"1"1"0"0,0 0-1 0 0,0 0 0 0 0,0 0 1 0 0,0 0-1 0 0,0 0 1 0 0,0 1-1 0 0,0-1 1 0 0,0 1-1 0 0,0-1 1 0 0,0 1-1 0 0,0 0 0 0 0,1-1 1 0 0,-3 2-1 0 0,0 12 3598 0 0,5 3-4191 0 0,0-2 388 0 0,22 149 550 0 0,-16-131-714 0 0,0 1 0 0 0,23 56-1 0 0,-28-86 57 0 0,0 0 0 0 0,1 0-1 0 0,-1 0 1 0 0,1 0-1 0 0,0 0 1 0 0,0 0-1 0 0,1-1 1 0 0,-1 0 0 0 0,1 0-1 0 0,-1 0 1 0 0,1 0-1 0 0,0 0 1 0 0,0-1-1 0 0,1 1 1 0 0,-1-1 0 0 0,0 0-1 0 0,1-1 1 0 0,6 3-1 0 0,11 1 117 0 0,0 0 0 0 0,40 3 0 0 0,-10-2 142 0 0,274 26 120 0 0,-300-30-411 0 0,2 2 79 0 0,0 0 0 0 0,-1 2 0 0 0,1 2 0 0 0,47 19 0 0 0,-40-14 111 0 0,71 17 0 0 0,-23-18 201 0 0,1-3 1 0 0,0-3 0 0 0,139-10 0 0 0,-32 3 194 0 0,-135 4-405 0 0,-1-3 0 0 0,1-2 0 0 0,100-18-1 0 0,-86 8-166 0 0,1 3 0 0 0,123 0-1 0 0,-32 2-62 0 0,148-14 197 0 0,-243 15 205 0 0,129-27-1 0 0,-176 24 77 0 0,-20 9-478 0 0,1 0 0 0 0,-1-1-1 0 0,0 1 1 0 0,1 0 0 0 0,-1 0 0 0 0,0-1 0 0 0,1 1 0 0 0,-1 0 0 0 0,0-1 0 0 0,0 1-1 0 0,1-1 1 0 0,-1 1 0 0 0,0 0 0 0 0,0-1 0 0 0,0 1 0 0 0,1-1 0 0 0,-1 1 0 0 0,0 0 0 0 0,0-1-1 0 0,0 1 1 0 0,0-1 0 0 0,0 1 0 0 0,0-1 0 0 0,0 1 0 0 0,0-1 0 0 0,0 1 0 0 0,0-1-1 0 0,0 1 1 0 0,0 0 0 0 0,0-1 0 0 0,0 1 0 0 0,-1-1 0 0 0,1 1 0 0 0,0-1 0 0 0,0 1-1 0 0,0 0 1 0 0,-1-1 0 0 0,1 1 0 0 0,0-1 0 0 0,0 1 0 0 0,-1 0 0 0 0,1-1 0 0 0,0 1 0 0 0,-1-1-1 0 0,-5-3-1421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07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23 138 3721 0 0,'0'0'8'0'0,"-2"-1"489"0"0,0 1-1 0 0,1 0 1 0 0,-1 0 0 0 0,1-1-1 0 0,-1 1 1 0 0,1-1-1 0 0,-1 1 1 0 0,1-1-1 0 0,-1 0 1 0 0,1 0 0 0 0,-1 1-1 0 0,0-2 1 0 0,1 1-419 0 0,1 0 0 0 0,0 0 0 0 0,0 0 1 0 0,0 0-1 0 0,0 0 0 0 0,0 0 0 0 0,0 0 0 0 0,0 0 1 0 0,0 0-1 0 0,0 0 0 0 0,0 0 0 0 0,0 0 0 0 0,0 0 1 0 0,1 0-1 0 0,-1 1 0 0 0,0-1 0 0 0,1 0 0 0 0,-1 0 0 0 0,1 0 1 0 0,-1 0-1 0 0,1 0 0 0 0,-1 1 0 0 0,1-1 0 0 0,0 0 1 0 0,-1 1-1 0 0,2-2 0 0 0,1-1 27 0 0,0-1 0 0 0,0 1 0 0 0,1 0-1 0 0,-1 0 1 0 0,1 0 0 0 0,0 1 0 0 0,-1-1 0 0 0,1 1 0 0 0,1 0 0 0 0,-1 0 0 0 0,7-2 0 0 0,56-14 897 0 0,-20 7-628 0 0,-23 3-76 0 0,0 1 0 0 0,0 0-1 0 0,1 2 1 0 0,0 1 0 0 0,0 1-1 0 0,0 2 1 0 0,0 0 0 0 0,38 4-1 0 0,27 3 600 0 0,142-8-1 0 0,-68-3-224 0 0,-53 3-441 0 0,138 7 294 0 0,-188 1-319 0 0,1-3 1 0 0,101-7-1 0 0,151-3-96 0 0,-20 3-7 0 0,-206 0-31 0 0,1 4 0 0 0,147 19 0 0 0,-130-8 18 0 0,133 22 230 0 0,-160-19 112 0 0,-79 27 848 0 0,15 97-992 0 0,-5-16-225 0 0,-5-76-69 0 0,-2 0 0 0 0,-3 64-1 0 0,-2-101 776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12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340 123 3353 0 0,'5'10'789'0'0,"5"13"6926"0"0,-14-17-3714 0 0,-12-6-1934 0 0,-5-7-1713 0 0,0 0-1 0 0,0-1 1 0 0,1-1 0 0 0,0-1-1 0 0,1-1 1 0 0,-31-22 0 0 0,22 15-233 0 0,-57-29 0 0 0,60 42 207 0 0,12 3-1189 0 0,2-2-3366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5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13835 0 0,'2'0'1984'0'0,"1"0"-327"0"0,0 2-409 0 0,-2 3-376 0 0,-1-4-328 0 0,-1 2-216 0 0,-1 0-208 0 0,2-1-272 0 0,-1 1-392 0 0,1 1-728 0 0,-1-1-1169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12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61 177 3593 0 0,'-20'-17'8999'0'0,"2"-11"-6343"0"0,13 20-2563 0 0,1-1 0 0 0,1 0-1 0 0,-1-1 1 0 0,-2-11-1 0 0,6 18-78 0 0,-1 1 0 0 0,1 0 0 0 0,0-1 0 0 0,0 1-1 0 0,0-1 1 0 0,1 1 0 0 0,-1 0 0 0 0,0-1 0 0 0,1 1-1 0 0,0 0 1 0 0,-1 0 0 0 0,1-1 0 0 0,0 1 0 0 0,0 0-1 0 0,0 0 1 0 0,1 0 0 0 0,-1 0 0 0 0,0 0 0 0 0,1 0-1 0 0,-1 0 1 0 0,1 1 0 0 0,0-1 0 0 0,-1 1 0 0 0,1-1-1 0 0,0 1 1 0 0,0-1 0 0 0,0 1 0 0 0,0 0 0 0 0,0 0-1 0 0,0 0 1 0 0,5-1 0 0 0,0-1 5 0 0,0 1 1 0 0,0 0-1 0 0,0 0 0 0 0,1 1 1 0 0,-1 0-1 0 0,0 0 0 0 0,1 1 1 0 0,-1 0-1 0 0,10 1 0 0 0,4 5-1134 0 0,-19-5 314 0 0,0 0 1 0 0,0-1-1 0 0,0 1 1 0 0,0 0-1 0 0,0-1 1 0 0,0 1-1 0 0,0-1 1 0 0,0 0 0 0 0,1 0-1 0 0,-1 0 1 0 0,3 0-1 0 0,1-3-3600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23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3593 910 1704 0 0,'-18'40'10711'0'0,"14"-23"-9066"0"0,4-16-1558 0 0,0 0 0 0 0,0 0 0 0 0,0 1 0 0 0,0-1-1 0 0,-1 0 1 0 0,1 0 0 0 0,0 0 0 0 0,0 0 0 0 0,-1 1 0 0 0,1-1-1 0 0,-1 0 1 0 0,1 0 0 0 0,-1 0 0 0 0,0 0 0 0 0,1 0 0 0 0,-1 0-1 0 0,-1 0 1 0 0,2 0-38 0 0,0-1-1 0 0,0 0 0 0 0,0 0 1 0 0,0 0-1 0 0,-1 0 1 0 0,1 1-1 0 0,0-1 0 0 0,0 0 1 0 0,0 0-1 0 0,0 0 0 0 0,0 1 1 0 0,0-1-1 0 0,0 0 1 0 0,-1 0-1 0 0,1 0 0 0 0,0 1 1 0 0,0-1-1 0 0,0 0 0 0 0,0 0 1 0 0,0 0-1 0 0,0 1 0 0 0,0-1 1 0 0,0 0-1 0 0,0 0 1 0 0,0 1-1 0 0,0-1 0 0 0,1 0 1 0 0,-1 0-1 0 0,0 0 0 0 0,0 1 1 0 0,0-1-1 0 0,0 0 0 0 0,0 0 1 0 0,0 0-1 0 0,0 1 1 0 0,0-1-1 0 0,1 0 0 0 0,-1 0 1 0 0,0 0-1 0 0,0 0 0 0 0,1 1 1 0 0,-1-2-17 0 0,0 1 0 0 0,1 0 0 0 0,-1-1 0 0 0,0 1 0 0 0,1-1 0 0 0,-1 1 0 0 0,0-1 0 0 0,0 1 0 0 0,1-1 0 0 0,-1 1 0 0 0,0-1 0 0 0,0 1 0 0 0,0-1 0 0 0,0 1 0 0 0,0-1 0 0 0,0 1 0 0 0,0-1 0 0 0,0 1 0 0 0,0-1 0 0 0,0 1 0 0 0,0-1 0 0 0,0 1 0 0 0,0-1 0 0 0,0 1 0 0 0,0-1 0 0 0,0 1 0 0 0,0-1 0 0 0,-1 1 0 0 0,1-1 0 0 0,0 1 0 0 0,-1-1 0 0 0,-6-24 191 0 0,-2 2 0 0 0,0-1 0 0 0,-2 1 1 0 0,-1 0-1 0 0,0 1 0 0 0,-2 1 0 0 0,-23-30 0 0 0,16 26 80 0 0,0 2-1 0 0,-2 0 1 0 0,-40-32-1 0 0,-85-51 82 0 0,98 71-220 0 0,-11-5 98 0 0,-2 2 0 0 0,-87-38 0 0 0,-256-78 706 0 0,341 136-706 0 0,-75-12 0 0 0,19 5-82 0 0,-299-51 1011 0 0,363 67-1262 0 0,-18 0 136 0 0,-84 2-1 0 0,59 4-49 0 0,-27-4 3 0 0,-155-2 264 0 0,71 19-123 0 0,183-9-130 0 0,0 1-1 0 0,0 1 1 0 0,0 2 0 0 0,1 0-1 0 0,-31 11 1 0 0,-4 6 62 0 0,-60 32 1 0 0,86-38-74 0 0,19-9-28 0 0,1 0 0 0 0,-1 1-1 0 0,1 1 1 0 0,1 1 0 0 0,0 0 0 0 0,-19 17-1 0 0,-85 89-71 0 0,104-106-1002 0 0,14-10 971 0 0,1 0-1 0 0,0 0 1 0 0,0 0 0 0 0,-1 0-1 0 0,1 1 1 0 0,0-1-1 0 0,0-1 1 0 0,-1 1 0 0 0,1 0-1 0 0,0 0 1 0 0,0 0 0 0 0,-1 0-1 0 0,1 0 1 0 0,0 0-1 0 0,0 0 1 0 0,-1 0 0 0 0,1 0-1 0 0,0 0 1 0 0,0 0 0 0 0,0-1-1 0 0,-1 1 1 0 0,1 0 0 0 0,0 0-1 0 0,0 0 1 0 0,0-1-1 0 0,-1 1 1 0 0,1 0 0 0 0,0 0-1 0 0,0 0 1 0 0,0-1 0 0 0,0 1-1 0 0,-1 0 1 0 0,0-31-6973 0 0,1 21 6967 0 0,1-11-2034 0 0,-1-48-5400 0 0,-1 56 4491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23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 4753 0 0,'0'0'160'0'0,"-1"0"1"0"0,1 0-1 0 0,-1-1 1 0 0,0 1-1 0 0,1 0 1 0 0,-1 0-1 0 0,1 0 0 0 0,-1 0 1 0 0,0 0-1 0 0,1 0 1 0 0,-1 0-1 0 0,1 0 1 0 0,-1 0-1 0 0,0 0 0 0 0,1 0 1 0 0,-1 1-1 0 0,1-1 1 0 0,-1 0-1 0 0,0 0 1 0 0,1 1-1 0 0,-1-1 0 0 0,1 0 1 0 0,-1 1-1 0 0,1-1 1 0 0,-1 0-1 0 0,1 1 1 0 0,0-1-1 0 0,-1 1 0 0 0,1-1 1 0 0,-1 0-1 0 0,1 1 1 0 0,-1 0-1 0 0,1 21 2928 0 0,1-14-2963 0 0,6 166 2281 0 0,-7-173-2398 0 0,1 1 0 0 0,-1-1-1 0 0,1 0 1 0 0,0 1 0 0 0,-1-1 0 0 0,1 0 0 0 0,0 1-1 0 0,0-1 1 0 0,0 0 0 0 0,0 0 0 0 0,0 0 0 0 0,0 0-1 0 0,0 0 1 0 0,0 0 0 0 0,0 0 0 0 0,1 0 0 0 0,-1 0-1 0 0,0 0 1 0 0,1-1 0 0 0,-1 1 0 0 0,0-1 0 0 0,1 1-1 0 0,-1-1 1 0 0,1 1 0 0 0,-1-1 0 0 0,1 0 0 0 0,-1 0-1 0 0,1 1 1 0 0,-1-1 0 0 0,4-1 0 0 0,52 0 305 0 0,-52 1-311 0 0,27-3-325 0 0,31-3 554 0 0,-22-9-7051 0 0,-30 10 1038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25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46 238 4833 0 0,'-7'-3'1075'0'0,"-17"-7"633"0"0,10 9 2455 0 0,67-19-1293 0 0,-32 12-2545 0 0,1 0-1 0 0,0 1 1 0 0,1 1-1 0 0,37-5 0 0 0,62 4 661 0 0,79-9-435 0 0,823-83 663 0 0,-613 79-137 0 0,-371 17-877 0 0,53-11 1 0 0,-75 12-140 0 0,0 1 1 0 0,0 0-1 0 0,0 1 0 0 0,26 4 1 0 0,7-1 81 0 0,43-1 174 0 0,-92-2-307 0 0,1 0 1 0 0,-1 0 0 0 0,0 0-1 0 0,1 0 1 0 0,-1 1-1 0 0,0 0 1 0 0,0-1-1 0 0,1 1 1 0 0,-1 0-1 0 0,0 0 1 0 0,0 0-1 0 0,0 0 1 0 0,0 0 0 0 0,0 1-1 0 0,0-1 1 0 0,0 0-1 0 0,0 1 1 0 0,-1 0-1 0 0,1-1 1 0 0,1 3-1 0 0,-1-2 2 0 0,-1 0-1 0 0,1 0 1 0 0,-1-1-1 0 0,1 1 1 0 0,0-1-1 0 0,0 1 1 0 0,0-1-1 0 0,0 0 0 0 0,0 0 1 0 0,0 0-1 0 0,0 0 1 0 0,0 0-1 0 0,0 0 1 0 0,0 0-1 0 0,0-1 1 0 0,1 1-1 0 0,-1-1 1 0 0,0 0-1 0 0,0 1 1 0 0,5-1-1 0 0,4-1 44 0 0,-8 1-40 0 0,1-1 0 0 0,-1 1 1 0 0,0 0-1 0 0,1 0 0 0 0,-1 0 1 0 0,1 1-1 0 0,-1-1 0 0 0,0 1 0 0 0,1 0 1 0 0,-1 0-1 0 0,4 2 0 0 0,6 6 29 0 0,-11-7-36 0 0,0 0 0 0 0,0-1 1 0 0,1 1-1 0 0,-1-1 0 0 0,0 1 1 0 0,0-1-1 0 0,1 0 0 0 0,-1 0 0 0 0,1 0 1 0 0,-1 0-1 0 0,1 0 0 0 0,-1-1 1 0 0,1 1-1 0 0,4-1 0 0 0,-4 0-1 0 0,-1 1-1 0 0,0-1 1 0 0,1 0 0 0 0,-1 1-1 0 0,1 0 1 0 0,-1-1-1 0 0,0 1 1 0 0,0 0-1 0 0,1 0 1 0 0,-1 0-1 0 0,0 0 1 0 0,0 1 0 0 0,0-1-1 0 0,0 1 1 0 0,3 2-1 0 0,-3-2-1 0 0,0 0-1 0 0,0 0 1 0 0,0-1-1 0 0,0 1 1 0 0,1-1-1 0 0,-1 0 1 0 0,0 1-1 0 0,1-1 1 0 0,-1 0-1 0 0,1-1 1 0 0,-1 1-1 0 0,1 0 1 0 0,-1-1-1 0 0,4 1 1 0 0,0 0 9 0 0,1 0 1 0 0,-1 1 0 0 0,1 0 0 0 0,9 4-1 0 0,-9-4 4 0 0,-1 1 0 0 0,1-1 0 0 0,0 0 0 0 0,11 1 0 0 0,-15-3-10 0 0,0 1 0 0 0,0 0 0 0 0,0 0 0 0 0,0 0 0 0 0,0 0 0 0 0,0 0 0 0 0,4 4 0 0 0,-5-4 1 0 0,-1 0-1 0 0,1 0 0 0 0,0 0 1 0 0,-1 0-1 0 0,1 0 1 0 0,0 0-1 0 0,0 0 0 0 0,0-1 1 0 0,-1 1-1 0 0,1-1 0 0 0,0 1 1 0 0,0-1-1 0 0,0 0 0 0 0,0 0 1 0 0,0 0-1 0 0,0 0 0 0 0,0 0 1 0 0,0 0-1 0 0,0 0 0 0 0,3-2 1 0 0,0 1 11 0 0,-1-1 0 0 0,1 1 0 0 0,-1 0 0 0 0,1 0 0 0 0,0 0 1 0 0,0 1-1 0 0,-1-1 0 0 0,1 1 0 0 0,0 0 0 0 0,0 1 0 0 0,9 1 0 0 0,17 1 37 0 0,-19-2-299 0 0,0 0 0 0 0,-1 1 0 0 0,15 4 0 0 0,-26-6 165 0 0,0 0 1 0 0,0 0-1 0 0,0 0 0 0 0,0 0 1 0 0,0 0-1 0 0,0 0 0 0 0,0 0 1 0 0,-1 0-1 0 0,1 0 0 0 0,0 0 1 0 0,0 0-1 0 0,0 0 0 0 0,0 0 1 0 0,0 0-1 0 0,0 0 0 0 0,-24 10-16172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28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1 637 7282 0 0,'4'-2'505'0'0,"0"1"-1"0"0,0 0 1 0 0,1 0 0 0 0,-1 0 0 0 0,0 0 0 0 0,1 1 0 0 0,7 0 0 0 0,11-2 1065 0 0,0-1-1004 0 0,-1 1-1 0 0,0 1 1 0 0,1 1 0 0 0,26 4 0 0 0,-19-2-140 0 0,43-1 0 0 0,260-14 2139 0 0,-273 10-2468 0 0,60-10-1 0 0,-64 5 216 0 0,78 0 0 0 0,318 2 482 0 0,136-13-31 0 0,-525 18-699 0 0,39 0 154 0 0,333-20 946 0 0,-401 19-996 0 0,53 2-1 0 0,-51 1-12 0 0,43-3-1 0 0,-59 1-83 0 0,-17 1-39 0 0,-1 0 0 0 0,1 0 0 0 0,0 0 0 0 0,-1 0 0 0 0,1 0 0 0 0,0 0 0 0 0,-1-1 0 0 0,1 0 0 0 0,-1 1 0 0 0,1-1 0 0 0,-1 0 0 0 0,1 0 0 0 0,-1 0 0 0 0,1 0 0 0 0,-1-1 0 0 0,0 1 0 0 0,0-1 0 0 0,0 1 0 0 0,4-4 0 0 0,-4 0 15 0 0,1 1 1 0 0,-1 0-1 0 0,0-1 1 0 0,0 1-1 0 0,0-1 1 0 0,0 1-1 0 0,-1-1 1 0 0,0 0-1 0 0,0 0 1 0 0,0 0-1 0 0,-1 0 1 0 0,0-7-1 0 0,-5-64 75 0 0,3 60-104 0 0,-10-56-166 0 0,-41-137 0 0 0,52 204 92 0 0,-1-2-32 0 0,0 1-1 0 0,0-1 1 0 0,0 1 0 0 0,-1-1-1 0 0,0 1 1 0 0,0 0-1 0 0,0 0 1 0 0,-9-10-1 0 0,15 34-14689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3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5801 930 3817 0 0,'-5'-10'6540'0'0,"-16"-2"-3578"0"0,19 11-2739 0 0,-1 0 0 0 0,1 0 0 0 0,0 0 0 0 0,0 0 0 0 0,-1-1 0 0 0,1 1 0 0 0,0-1 0 0 0,0 0-1 0 0,0 1 1 0 0,-2-4 0 0 0,-31-61 1305 0 0,24 41-945 0 0,-2 1 0 0 0,-30-41 0 0 0,4 15-203 0 0,-3 3 0 0 0,-2 1 1 0 0,-1 2-1 0 0,-3 2 0 0 0,-1 3 0 0 0,-2 1 0 0 0,-2 3 0 0 0,-1 2 1 0 0,-1 2-1 0 0,-2 3 0 0 0,-1 3 0 0 0,-1 2 0 0 0,-122-31 1 0 0,-23 8-119 0 0,-274-49-106 0 0,44 72 137 0 0,228 18-287 0 0,-218 1 188 0 0,81 2-81 0 0,207 4 154 0 0,1 5 0 0 0,0 5 0 0 0,-249 58 0 0 0,192-28-244 0 0,-61 14 36 0 0,178-35-42 0 0,-96 39 0 0 0,66-22 50 0 0,-165 37 0 0 0,130-39 51 0 0,94-24-214 0 0,-92 29 70 0 0,117-34 17 0 0,1 1 0 0 0,0 1 0 0 0,1 1 0 0 0,-27 18 0 0 0,39-22 1 0 0,1-1 0 0 0,0 1 0 0 0,0 1-1 0 0,1-1 1 0 0,-1 1 0 0 0,2 0 0 0 0,-6 7 0 0 0,-18 26 28 0 0,20-33 48 0 0,1-1 0 0 0,-1 0 0 0 0,0 0 0 0 0,0-1 1 0 0,-10 5-1 0 0,-18 11 70 0 0,29-16-131 0 0,0 0 0 0 0,0-1 0 0 0,0 0 0 0 0,0 0-1 0 0,-1 0 1 0 0,0-1 0 0 0,0-1 0 0 0,0 1 0 0 0,-9 0 0 0 0,16-2-6 0 0,-1 0 0 0 0,1-1 1 0 0,0 1-1 0 0,-1 0 0 0 0,1 0 0 0 0,0 0 0 0 0,0 0 1 0 0,-1 0-1 0 0,1 0 0 0 0,0 0 0 0 0,0 1 0 0 0,0-1 0 0 0,0 0 1 0 0,0 2-1 0 0,-13 12 10 0 0,8-12 0 0 0,-1 0 0 0 0,1 0 0 0 0,-1 0 0 0 0,1-1 0 0 0,-1 0-1 0 0,0-1 1 0 0,0 1 0 0 0,0-1 0 0 0,-11 0 0 0 0,14-1-9 0 0,-1 0 0 0 0,0 0 0 0 0,0-1 1 0 0,0 0-1 0 0,0 0 0 0 0,0 0 0 0 0,0 0 0 0 0,-8-5 1 0 0,44-42-474 0 0,-5 10-267 0 0,-13 18-342 0 0,30-34 1 0 0,-36 46-619 0 0,1 1 0 0 0,0 0 1 0 0,0 0-1 0 0,11-5 1 0 0,-7 2-6010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31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3121 0 0,'-58'26'7797'0'0,"58"-26"-7633"0"0,0 1-1 0 0,0-1 1 0 0,0 1-1 0 0,0-1 1 0 0,0 1-1 0 0,1-1 1 0 0,-1 1-1 0 0,0-1 0 0 0,0 0 1 0 0,0 1-1 0 0,0-1 1 0 0,1 1-1 0 0,-1-1 1 0 0,0 1-1 0 0,0-1 1 0 0,1 0-1 0 0,-1 1 1 0 0,0-1-1 0 0,1 0 0 0 0,-1 1 1 0 0,0-1-1 0 0,1 0 1 0 0,-1 1-1 0 0,0-1 1 0 0,1 0-1 0 0,-1 0 1 0 0,1 1-1 0 0,-1-1 0 0 0,1 0 1 0 0,-1 0-1 0 0,1 0 1 0 0,-1 0-1 0 0,1 1 1 0 0,24 12 690 0 0,-19-10-335 0 0,1 1-533 0 0,14 8 391 0 0,1-1-1 0 0,1 0 1 0 0,35 11-1 0 0,-50-20-611 0 0,0-1 0 0 0,0 1-1 0 0,0-1 1 0 0,0-1 0 0 0,0 0 0 0 0,10 0-1 0 0,-13-1-398 0 0,1 0 0 0 0,0 0 0 0 0,0-1 0 0 0,-1 1 0 0 0,1-1 0 0 0,-1-1 0 0 0,1 1 0 0 0,-1-1 0 0 0,8-5 0 0 0,-4 2-3062 0 0,0 0-1473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8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596 2 6281 0 0,'9'0'183'0'0,"8"-1"67"0"0,1 1 0 0 0,-1 0 0 0 0,0 2 1 0 0,0 0-1 0 0,0 1 0 0 0,0 0 0 0 0,0 1 0 0 0,17 8 0 0 0,35 20 291 0 0,-2 3 0 0 0,-1 3 0 0 0,-3 3 0 0 0,-1 2 1 0 0,110 101-1 0 0,-77-51-49 0 0,-4 5 0 0 0,119 166 0 0 0,-185-228-252 0 0,0 1 1 0 0,-3 1 0 0 0,28 65 0 0 0,-40-76 15 0 0,-1 0-1 0 0,-1 0 1 0 0,-1 1-1 0 0,-2 0 1 0 0,-1 0 0 0 0,2 48-1 0 0,-8-22 130 0 0,-1 0 0 0 0,-12 55-1 0 0,-30 105 728 0 0,39-185-916 0 0,-14 55 202 0 0,-4 0 0 0 0,-3-1 0 0 0,-4-2-1 0 0,-3-1 1 0 0,-74 124 0 0 0,75-158 33 0 0,-2-3-1 0 0,-2-1 1 0 0,-1-1-1 0 0,-60 48 1 0 0,-68 71 78 0 0,-13 75 173 0 0,32-38-265 0 0,127-175-370 0 0,0-1-1 0 0,-1-1 1 0 0,-2-1 0 0 0,-30 21-1 0 0,-105 56-62 0 0,111-70-62 0 0,1 1-1 0 0,1 3 1 0 0,-66 56 0 0 0,94-69 12 0 0,-1-1 1 0 0,-26 18-1 0 0,35-29-157 0 0,0 0 0 0 0,0 0 0 0 0,-1-1 0 0 0,0 0-1 0 0,1 0 1 0 0,-1-1 0 0 0,-21 3 0 0 0,29-6 66 0 0,-1 1 0 0 0,0 0 0 0 0,0-1 0 0 0,1 1 0 0 0,-1 0 0 0 0,0 0 0 0 0,1 1 0 0 0,-1-1 0 0 0,1 0 0 0 0,-1 1 0 0 0,-1 1 0 0 0,-17 22-5148 0 0,2-1-3012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8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4369 0 0,'-1'1'712'0'0,"0"0"-56"0"0,1 0-88 0 0,-1 2-216 0 0,-2-1-176 0 0,1 0-56 0 0,1 1-80 0 0,-1-2-176 0 0,2 0-496 0 0,-6-8-280 0 0,6 2-2537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7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66 6993 0 0,'2'-26'9179'0'0,"2"37"-6927"0"0,-3-1-1895 0 0,-1 0-1 0 0,0-1 1 0 0,0 1-1 0 0,0 0 1 0 0,-1-1 0 0 0,-1 1-1 0 0,-4 17 1 0 0,3-16-506 0 0,-1-1 0 0 0,0 1 0 0 0,-1-1 0 0 0,1 0 0 0 0,-2 0 0 0 0,-9 14 0 0 0,7-16-2513 0 0,5-9 968 0 0,8-20 466 0 0,18-31 2193 0 0,-22 50-857 0 0,0-1 1 0 0,1 1-1 0 0,-1 0 0 0 0,1 0 0 0 0,-1 0 0 0 0,1 0 0 0 0,0 0 0 0 0,0 0 0 0 0,0 0 0 0 0,0 1 0 0 0,4-3 0 0 0,-4 3-23 0 0,-1 1 0 0 0,0-1 0 0 0,1 1 0 0 0,-1-1 0 0 0,1 1 0 0 0,-1 0 0 0 0,0 0 0 0 0,1 0 1 0 0,-1 0-1 0 0,1 0 0 0 0,-1 0 0 0 0,1 0 0 0 0,-1 0 0 0 0,0 1 0 0 0,1-1 0 0 0,1 1 0 0 0,3 2-111 0 0,0 1 0 0 0,0-1 1 0 0,0 1-1 0 0,-1 1 0 0 0,1-1 0 0 0,-1 1 1 0 0,5 6-1 0 0,3 2-1574 0 0,-12-13 1564 0 0,10 8-3274 0 0,-4-10-2861 0 0</inkml:trace>
  <inkml:trace contextRef="#ctx0" brushRef="#br0" timeOffset="1">109 94 9226 0 0,'-1'-1'161'0'0,"1"1"1"0"0,0-1-1 0 0,0 1 0 0 0,-1-1 1 0 0,1 0-1 0 0,0 1 1 0 0,0-1-1 0 0,0 0 0 0 0,0 1 1 0 0,0-1-1 0 0,0 0 1 0 0,0 1-1 0 0,0-1 0 0 0,0 0 1 0 0,0 1-1 0 0,1-1 0 0 0,-1 0 1 0 0,0 1-1 0 0,0-1 1 0 0,1 1-1 0 0,-1-1 0 0 0,0 0 1 0 0,1 1-1 0 0,-1-1 0 0 0,0 1 1 0 0,1-1-1 0 0,-1 1 1 0 0,1-1-1 0 0,-1 1 0 0 0,1-1 1 0 0,-1 1-1 0 0,1 0 1 0 0,-1-1-1 0 0,1 1 0 0 0,-1 0 1 0 0,1-1-1 0 0,0 1 0 0 0,-1 0 1 0 0,1 0-1 0 0,0 0 1 0 0,-1-1-1 0 0,1 1 0 0 0,0 0 1 0 0,40 2 1327 0 0,-39-1-1815 0 0,1 0-1 0 0,0-1 1 0 0,0 1-1 0 0,0-1 0 0 0,0 0 1 0 0,0 0-1 0 0,0 0 1 0 0,0 0-1 0 0,0 0 1 0 0,0-1-1 0 0,0 1 0 0 0,0-1 1 0 0,5-2-1 0 0,-7 2-130 0 0,0-1 0 0 0,-1 0 1 0 0,1 0-1 0 0,-1 0 0 0 0,1 0 0 0 0,-1 1 0 0 0,0-1 0 0 0,1 0 1 0 0,-1 0-1 0 0,0 0 0 0 0,0 0 0 0 0,-1 0 0 0 0,1 0 0 0 0,0 0 1 0 0,-1 0-1 0 0,1 1 0 0 0,-2-4 0 0 0,-6-17 114 0 0,0 8 3409 0 0,4 24 3051 0 0,2 15-3892 0 0,15 37-3409 0 0,-9-52 473 0 0,-2 0 1 0 0,1 0 0 0 0,-1 0-1 0 0,0 1 1 0 0,-1-1 0 0 0,-1 1-1 0 0,1-1 1 0 0,-3 20-1 0 0,-1-25-1602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2 114 11306 0 0,'-1'-4'159'0'0,"1"0"-1"0"0,-1 0 0 0 0,1-1 0 0 0,0 1 0 0 0,1 0 0 0 0,-1 0 1 0 0,1-1-1 0 0,0 1 0 0 0,0 0 0 0 0,0 0 0 0 0,0 0 0 0 0,1 0 1 0 0,0 0-1 0 0,-1 0 0 0 0,1 1 0 0 0,1-1 0 0 0,-1 1 1 0 0,1-1-1 0 0,-1 1 0 0 0,1 0 0 0 0,0 0 0 0 0,0 0 0 0 0,0 0 1 0 0,1 0-1 0 0,-1 1 0 0 0,1-1 0 0 0,-1 1 0 0 0,1 0 0 0 0,0 0 1 0 0,0 1-1 0 0,0-1 0 0 0,0 1 0 0 0,0 0 0 0 0,0 0 0 0 0,0 0 1 0 0,0 0-1 0 0,1 1 0 0 0,-1-1 0 0 0,0 1 0 0 0,0 0 1 0 0,1 1-1 0 0,-1-1 0 0 0,0 1 0 0 0,0 0 0 0 0,0 0 0 0 0,0 0 1 0 0,5 2-1 0 0,3 2 24 0 0,0 1 1 0 0,0-1 0 0 0,-1 2 0 0 0,0 0 0 0 0,14 12-1 0 0,-20-16-215 0 0,-1 1-1 0 0,1 0 0 0 0,-1 0 0 0 0,0 0 0 0 0,0 0 0 0 0,-1 1 1 0 0,1 0-1 0 0,-1 0 0 0 0,0 0 0 0 0,-1 0 0 0 0,1 0 1 0 0,-1 0-1 0 0,0 1 0 0 0,2 8 0 0 0,-4-10-587 0 0,0 0 0 0 0,0-1 0 0 0,-1 1-1 0 0,1-1 1 0 0,-1 1 0 0 0,0 0 0 0 0,0-1 0 0 0,0 0-1 0 0,-1 1 1 0 0,1-1 0 0 0,-1 0 0 0 0,0 0 0 0 0,0 0-1 0 0,0 0 1 0 0,0 0 0 0 0,-1 0 0 0 0,1 0 0 0 0,-1-1-1 0 0,-4 4 1 0 0,-11 12-4131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40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9522 0 0,'4'1'448'0'0,"0"1"1"0"0,1-1-1 0 0,-1 0 1 0 0,1-1-1 0 0,-1 1 1 0 0,0-1-1 0 0,1 0 1 0 0,-1 0-1 0 0,1 0 1 0 0,-1 0-1 0 0,1-1 0 0 0,5-1 1 0 0,54-22 21 0 0,-54 19-455 0 0,-1 1-1 0 0,1 0 0 0 0,0 1 1 0 0,0 0-1 0 0,0 0 0 0 0,1 1 0 0 0,11-1 1 0 0,-21 3 54 0 0,1 0 0 0 0,-1 1 1 0 0,0-1-1 0 0,1 0 0 0 0,-1 1 1 0 0,1-1-1 0 0,-1 1 0 0 0,0 0 0 0 0,0-1 1 0 0,1 1-1 0 0,-1 0 0 0 0,0 0 1 0 0,0 0-1 0 0,0 0 0 0 0,0 0 0 0 0,0 0 1 0 0,0 0-1 0 0,0 0 0 0 0,0 0 1 0 0,0 0-1 0 0,0 1 0 0 0,0-1 1 0 0,-1 0-1 0 0,1 0 0 0 0,-1 1 0 0 0,1-1 1 0 0,-1 1-1 0 0,1-1 0 0 0,-1 0 1 0 0,0 1-1 0 0,0-1 0 0 0,0 1 0 0 0,0-1 1 0 0,0 3-1 0 0,1 8 275 0 0,-1-1 0 0 0,0 1-1 0 0,-3 15 1 0 0,1-14-301 0 0,0 6-264 0 0,-1 31 650 0 0,9-21-5657 0 0,-13-45-3619 0 0,9 5 4734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40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40 10250 0 0,'-3'-3'662'0'0,"-12"-10"3188"0"0,15 13-3793 0 0,-1 0-1 0 0,1 0 1 0 0,-1 0 0 0 0,1 1 0 0 0,-1-1 0 0 0,1 0 0 0 0,-1 1-1 0 0,1-1 1 0 0,-1 0 0 0 0,1 1 0 0 0,0-1 0 0 0,-1 0 0 0 0,1 1-1 0 0,-1-1 1 0 0,1 0 0 0 0,0 1 0 0 0,0-1 0 0 0,-1 1 0 0 0,1-1-1 0 0,0 1 1 0 0,0-1 0 0 0,-1 1 0 0 0,1-1 0 0 0,0 1-1 0 0,0-1 1 0 0,0 1 0 0 0,0-1 0 0 0,0 1 0 0 0,0-1 0 0 0,0 1-1 0 0,0-1 1 0 0,0 1 0 0 0,0 0 0 0 0,0-1 0 0 0,0 1 0 0 0,-1 13 144 0 0,-1 0-1 0 0,2 0 1 0 0,0 0 0 0 0,0 0 0 0 0,1-1 0 0 0,1 1 0 0 0,1 0 0 0 0,0-1 0 0 0,5 16 0 0 0,-6-25-209 0 0,-1 1 0 0 0,2 0 1 0 0,-1 0-1 0 0,0-1 0 0 0,1 1 0 0 0,0-1 0 0 0,0 0 0 0 0,0 0 0 0 0,1 0 1 0 0,-1 0-1 0 0,1-1 0 0 0,0 1 0 0 0,0-1 0 0 0,0 0 0 0 0,1 0 1 0 0,-1 0-1 0 0,1-1 0 0 0,-1 0 0 0 0,1 0 0 0 0,0 0 0 0 0,0 0 0 0 0,0-1 1 0 0,0 1-1 0 0,0-1 0 0 0,0-1 0 0 0,0 1 0 0 0,9-1 0 0 0,-9 0 10 0 0,0-1-1 0 0,0 1 1 0 0,-1-1 0 0 0,1 0-1 0 0,0-1 1 0 0,-1 1-1 0 0,1-1 1 0 0,-1 0 0 0 0,1 0-1 0 0,-1 0 1 0 0,0-1-1 0 0,0 1 1 0 0,0-1 0 0 0,0 0-1 0 0,0 0 1 0 0,-1-1-1 0 0,1 1 1 0 0,-1-1-1 0 0,0 1 1 0 0,0-1 0 0 0,0 0-1 0 0,-1 0 1 0 0,0-1-1 0 0,1 1 1 0 0,-1 0 0 0 0,-1-1-1 0 0,3-8 1 0 0,-2 7-216 0 0,0 0 0 0 0,0 0 0 0 0,-1-1 0 0 0,0 1 0 0 0,-1 0 0 0 0,1-1-1 0 0,-1 1 1 0 0,0 0 0 0 0,-1-1 0 0 0,0 1 0 0 0,0 0 0 0 0,0 0 0 0 0,-1-1 0 0 0,1 1 0 0 0,-2 0 0 0 0,1 0 0 0 0,-1 1 0 0 0,1-1 0 0 0,-1 0 0 0 0,-8-9 0 0 0,7 10-250 0 0,-1 1-1 0 0,0-1 1 0 0,-1 1-1 0 0,1 0 1 0 0,-1 0 0 0 0,1 1-1 0 0,-1-1 1 0 0,0 1 0 0 0,0 1-1 0 0,-1-1 1 0 0,1 1-1 0 0,0 0 1 0 0,-1 0 0 0 0,1 1-1 0 0,-1 0 1 0 0,0 0-1 0 0,0 1 1 0 0,1-1 0 0 0,-1 2-1 0 0,0-1 1 0 0,1 1-1 0 0,-8 1 1 0 0,-5 6-1482 0 0</inkml:trace>
  <inkml:trace contextRef="#ctx0" brushRef="#br0" timeOffset="1">19 129 6681 0 0,'5'2'2161'0'0,"2"-1"-353"0"0,3-1-431 0 0,2-5-273 0 0,2-1-152 0 0,3-1-200 0 0,1-3-216 0 0,2 0-192 0 0,1 1-168 0 0,0 0-88 0 0,-4 4-176 0 0,-2 3-232 0 0,-3 4-496 0 0,-4 4-904 0 0,-4 4-793 0 0,-3 1-487 0 0,-3 3-2129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40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14019 0 0,'5'1'105'0'0,"0"0"0"0"0,0 0 0 0 0,0-1-1 0 0,1 0 1 0 0,-1 0 0 0 0,0 0 0 0 0,0-1 0 0 0,0 1 0 0 0,0-1-1 0 0,1 0 1 0 0,-1-1 0 0 0,0 1 0 0 0,-1-1 0 0 0,1 0 0 0 0,0 0-1 0 0,0-1 1 0 0,-1 0 0 0 0,7-4 0 0 0,-6 3-72 0 0,0 1 0 0 0,1 0 0 0 0,-1 0 0 0 0,0 1 0 0 0,1-1 0 0 0,0 1 0 0 0,-1 0 1 0 0,1 1-1 0 0,0 0 0 0 0,0 0 0 0 0,0 0 0 0 0,11 0 0 0 0,-15 2 16 0 0,0-1 1 0 0,0 1-1 0 0,1 0 0 0 0,-1 0 1 0 0,0 0-1 0 0,0 0 0 0 0,0 0 1 0 0,0 1-1 0 0,0-1 0 0 0,0 0 1 0 0,0 1-1 0 0,-1 0 0 0 0,1-1 1 0 0,-1 1-1 0 0,1 0 0 0 0,-1 0 1 0 0,1 0-1 0 0,-1 0 0 0 0,0 0 1 0 0,0 0-1 0 0,1 4 0 0 0,4 7 227 0 0,-1 0-1 0 0,4 21 1 0 0,-3-11 32 0 0,3-3 184 0 0,-4-8-1315 0 0</inkml:trace>
  <inkml:trace contextRef="#ctx0" brushRef="#br0" timeOffset="1">75 135 14531 0 0,'0'3'439'0'0,"0"0"0"0"0,0 0 1 0 0,0 1-1 0 0,0-1 0 0 0,0 0 0 0 0,1 0 0 0 0,0 0 0 0 0,0 1 0 0 0,0-1 1 0 0,0 0-1 0 0,2 3 0 0 0,-1-1-203 0 0,1-1 0 0 0,-1 1 1 0 0,1-1-1 0 0,1 0 0 0 0,-1 0 0 0 0,7 6 0 0 0,-6-6-245 0 0,0-1 0 0 0,1 1 0 0 0,-1-1 0 0 0,1 0 0 0 0,0 0 0 0 0,0-1 0 0 0,0 1 0 0 0,0-1 0 0 0,1 0 0 0 0,-1 0-1 0 0,0-1 1 0 0,1 0 0 0 0,8 1 0 0 0,-8-2-252 0 0,0 0 0 0 0,-1-1-1 0 0,1 0 1 0 0,0 0 0 0 0,-1 0-1 0 0,1-1 1 0 0,-1 0 0 0 0,1 0-1 0 0,-1-1 1 0 0,0 1 0 0 0,6-5-1 0 0,30-23-7053 0 0,-23 14 568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4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14 16740 0 0,'9'1'1664'0'0,"-1"-1"-472"0"0,1 1-344 0 0,-4 0-199 0 0,-2-1-217 0 0,-3-1-176 0 0,-1 0-176 0 0,-1 1-248 0 0,-1-2-304 0 0,-1 0-457 0 0,0 0-759 0 0,-1 0-1161 0 0,-3-2-2008 0 0,-1 1-2368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4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71 421 3649 0 0,'-3'3'1156'0'0,"-1"1"1"0"0,1-1 0 0 0,1 1-1 0 0,-1 0 1 0 0,0 0-1 0 0,-2 5 1 0 0,4-6-546 0 0,0 0 1 0 0,-1 0-1 0 0,0 0 0 0 0,0 0 1 0 0,0 0-1 0 0,0-1 0 0 0,0 1 1 0 0,-1-1-1 0 0,1 1 0 0 0,-1-1 1 0 0,1 0-1 0 0,-7 3 0 0 0,9-5-586 0 0,-1 0 0 0 0,1 0 0 0 0,-1 0 0 0 0,0 0 0 0 0,1-1 0 0 0,-1 1 0 0 0,1 0 0 0 0,-1-1 0 0 0,1 1 0 0 0,-1 0 0 0 0,1-1 0 0 0,-1 1 0 0 0,1 0-1 0 0,-1-1 1 0 0,1 1 0 0 0,-1-1 0 0 0,1 1 0 0 0,0-1 0 0 0,-1 1 0 0 0,1-1 0 0 0,0 1 0 0 0,-1-1 0 0 0,1 0 0 0 0,0 1 0 0 0,0-1 0 0 0,0 1 0 0 0,0-1 0 0 0,-1 0 0 0 0,1 1 0 0 0,0-1 0 0 0,0 0 0 0 0,0 1-1 0 0,0-1 1 0 0,1-1 0 0 0,-4-25 52 0 0,4 15-81 0 0,0-1 1 0 0,2 1 0 0 0,-1-1 0 0 0,1 1-1 0 0,1 0 1 0 0,0 0 0 0 0,1 0-1 0 0,1 0 1 0 0,-1 1 0 0 0,2 0 0 0 0,-1 0-1 0 0,2 1 1 0 0,-1 0 0 0 0,1 0 0 0 0,15-14-1 0 0,8-5-281 0 0,2 1 0 0 0,0 1-1 0 0,47-28 1 0 0,-61 44-171 0 0,0 2-1 0 0,1 0 0 0 0,0 1 1 0 0,0 1-1 0 0,31-7 1 0 0,2-1-1723 0 0,-51 14 1774 0 0,0 1-1 0 0,0-1 1 0 0,-1 0 0 0 0,1 1 0 0 0,0-1-1 0 0,-1 0 1 0 0,1 0 0 0 0,0 0 0 0 0,-1 0 0 0 0,0-1-1 0 0,1 1 1 0 0,-1 0 0 0 0,0 0 0 0 0,1-1-1 0 0,-1 1 1 0 0,0-1 0 0 0,0 1 0 0 0,0-1 0 0 0,1-3-1 0 0,2-5-3819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 8530 0 0,'-9'-1'6930'0'0,"21"17"-5140"0"0,26 21-1728 0 0,-25-29-34 0 0,0-2 1 0 0,0 1 0 0 0,26 7 0 0 0,-25-9 132 0 0,1 1 0 0 0,26 14 0 0 0,-40-19-67 0 0,0 0-1 0 0,0 0 0 0 0,0 0 0 0 0,-1-1 0 0 0,1 1 0 0 0,0 0 0 0 0,0 0 1 0 0,-1 1-1 0 0,1-1 0 0 0,0 0 0 0 0,-1 0 0 0 0,1 0 0 0 0,-1 0 0 0 0,1 0 1 0 0,-1 1-1 0 0,0-1 0 0 0,0 0 0 0 0,1 0 0 0 0,-1 1 0 0 0,0-1 0 0 0,0 0 1 0 0,0 0-1 0 0,0 1 0 0 0,-1-1 0 0 0,1 0 0 0 0,0 0 0 0 0,0 1 0 0 0,-1-1 1 0 0,1 0-1 0 0,-1 0 0 0 0,1 0 0 0 0,-2 2 0 0 0,-24 42 1161 0 0,18-33-1121 0 0,-43 58 113 0 0,22-32-2624 0 0,24-30 319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33 7050 0 0,'-27'-32'7357'0'0,"27"32"-7234"0"0,-1 0 1 0 0,1 0-1 0 0,0 0 0 0 0,-1 0 0 0 0,1 0 1 0 0,0 1-1 0 0,-1-1 0 0 0,1 0 0 0 0,0 0 1 0 0,0 0-1 0 0,-1 1 0 0 0,1-1 0 0 0,0 0 1 0 0,0 0-1 0 0,-1 1 0 0 0,1-1 0 0 0,0 0 1 0 0,0 1-1 0 0,0-1 0 0 0,-1 0 0 0 0,1 1 1 0 0,0-1-1 0 0,0 0 0 0 0,0 1 0 0 0,0-1 1 0 0,0 1-1 0 0,0-1 0 0 0,0 0 0 0 0,0 1 1 0 0,0-1-1 0 0,0 0 0 0 0,0 1 1 0 0,0-1-1 0 0,0 1 0 0 0,-2 15 303 0 0,2-7-401 0 0,1 1-1 0 0,0-1 1 0 0,1 0 0 0 0,-1 0 0 0 0,2 0 0 0 0,-1 0 0 0 0,2-1 0 0 0,-1 1-1 0 0,1-1 1 0 0,0 1 0 0 0,1-1 0 0 0,0 0 0 0 0,0-1 0 0 0,6 8 0 0 0,0-2-65 0 0,0-1 0 0 0,1 0 0 0 0,1-1 1 0 0,-1 0-1 0 0,2 0 0 0 0,26 15 0 0 0,-36-24 14 0 0,0 0 0 0 0,1 0 0 0 0,-1 0 0 0 0,0 0 0 0 0,1-1 0 0 0,-1 1 0 0 0,1-1 0 0 0,0-1 0 0 0,-1 1 0 0 0,1-1 0 0 0,0 1 0 0 0,-1-1 0 0 0,1 0 0 0 0,9-2 0 0 0,-12 1 7 0 0,1 0 0 0 0,-1 0 0 0 0,0 0 0 0 0,1 0-1 0 0,-1 0 1 0 0,0-1 0 0 0,0 1 0 0 0,0-1 0 0 0,0 1-1 0 0,0-1 1 0 0,0 0 0 0 0,0 0 0 0 0,-1 0 0 0 0,1 0-1 0 0,0 0 1 0 0,-1 0 0 0 0,0-1 0 0 0,0 1 0 0 0,0 0-1 0 0,0-1 1 0 0,0 1 0 0 0,0 0 0 0 0,0-1 0 0 0,-1 0-1 0 0,1 1 1 0 0,-1-1 0 0 0,0 1 0 0 0,0-4 0 0 0,1-2 33 0 0,-2-1 0 0 0,1 1 0 0 0,-1 0 0 0 0,0 0 0 0 0,-1 0 0 0 0,0 0 0 0 0,0 0 0 0 0,-1 1 1 0 0,0-1-1 0 0,0 1 0 0 0,0-1 0 0 0,-1 1 0 0 0,-1 0 0 0 0,1 0 0 0 0,-1 1 0 0 0,-9-10 0 0 0,8 9 19 0 0,-2-1 0 0 0,1 2 0 0 0,-1-1 0 0 0,0 1 0 0 0,0 0 0 0 0,-1 1 0 0 0,0 0-1 0 0,0 0 1 0 0,0 1 0 0 0,-1 0 0 0 0,1 0 0 0 0,-1 1 0 0 0,-10-1 0 0 0,18 3-223 0 0,1 1 1 0 0,0 0 0 0 0,0-1-1 0 0,-1 1 1 0 0,1 0 0 0 0,0 0-1 0 0,0 0 1 0 0,-1 0-1 0 0,1 0 1 0 0,0 1 0 0 0,-1-1-1 0 0,1 0 1 0 0,0 1 0 0 0,0-1-1 0 0,0 0 1 0 0,-1 1-1 0 0,1 0 1 0 0,0-1 0 0 0,0 1-1 0 0,0-1 1 0 0,0 1 0 0 0,0 0-1 0 0,0 0 1 0 0,0 0 0 0 0,-1 1-1 0 0,1 0-459 0 0,0 1 0 0 0,0-1 0 0 0,0 1 0 0 0,0-1 1 0 0,0 1-1 0 0,0-1 0 0 0,1 1 0 0 0,-1 0 0 0 0,1 0 0 0 0,0-1 0 0 0,0 4 0 0 0,0 11-3531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5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6505 0 0,'-4'-2'4153'0'0,"3"-1"-2544"0"0,2 1-361 0 0,1-2-296 0 0,0 1-256 0 0,3 0-184 0 0,3-3-104 0 0,0-1-103 0 0,3 0-57 0 0,2-2-104 0 0,-1 1-48 0 0,1 0-64 0 0,1 1-136 0 0,-2 1-433 0 0,2 2-783 0 0,-3 0-1416 0 0,1 1-4690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5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10610 0 0,'0'-7'1977'0'0,"2"0"-1297"0"0,3 0-288 0 0,3 0-64 0 0,5 5-144 0 0,3 2-200 0 0,2 3-184 0 0,2 3-216 0 0,-2-1-280 0 0,-1 2-360 0 0,-1-2-265 0 0,-4 0-231 0 0,-2 0-184 0 0,-2 0 135 0 0,-3-2 401 0 0,-4 4-1833 0 0</inkml:trace>
  <inkml:trace contextRef="#ctx0" brushRef="#br0" timeOffset="1">24 310 6217 0 0,'-4'0'5962'0'0,"5"-2"-4538"0"0,2-1-352 0 0,2-1-336 0 0,2-1-304 0 0,2-3-192 0 0,2 1-176 0 0,2 0-96 0 0,0 0-184 0 0,0 2-272 0 0,0 1-480 0 0,-1 0-920 0 0,-2 1-1065 0 0,11 9-2136 0 0,-14-10 1448 0 0</inkml:trace>
  <inkml:trace contextRef="#ctx0" brushRef="#br0" timeOffset="2">91 0 7762 0 0,'2'2'468'0'0,"0"-1"0"0"0,0 1 0 0 0,0 0 0 0 0,1 0 0 0 0,-2 0 0 0 0,1 0 0 0 0,0 0 0 0 0,0 0 0 0 0,-1 1 0 0 0,1-1 0 0 0,-1 1 0 0 0,0-1 0 0 0,1 1 0 0 0,-1-1 0 0 0,0 1 0 0 0,-1 0 0 0 0,2 3 1 0 0,7 56 396 0 0,-6-31-509 0 0,20 60-1188 0 0,-11-51-1945 0 0,-2 1-3302 0 0,-7-23 992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74C22-BC17-48E1-B515-C9B1C6B6943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4C0AF-2808-4AF1-A93C-575E24C71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2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4C0AF-2808-4AF1-A93C-575E24C718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7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597" y="645142"/>
            <a:ext cx="7181634" cy="51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52398" y="4553903"/>
            <a:ext cx="1914439" cy="197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2.xml"/><Relationship Id="rId21" Type="http://schemas.openxmlformats.org/officeDocument/2006/relationships/customXml" Target="../ink/ink524.xml"/><Relationship Id="rId42" Type="http://schemas.openxmlformats.org/officeDocument/2006/relationships/image" Target="../media/image550.png"/><Relationship Id="rId63" Type="http://schemas.openxmlformats.org/officeDocument/2006/relationships/customXml" Target="../ink/ink545.xml"/><Relationship Id="rId84" Type="http://schemas.openxmlformats.org/officeDocument/2006/relationships/image" Target="../media/image571.png"/><Relationship Id="rId138" Type="http://schemas.openxmlformats.org/officeDocument/2006/relationships/image" Target="../media/image598.png"/><Relationship Id="rId107" Type="http://schemas.openxmlformats.org/officeDocument/2006/relationships/customXml" Target="../ink/ink567.xml"/><Relationship Id="rId11" Type="http://schemas.openxmlformats.org/officeDocument/2006/relationships/customXml" Target="../ink/ink519.xml"/><Relationship Id="rId32" Type="http://schemas.openxmlformats.org/officeDocument/2006/relationships/image" Target="../media/image545.png"/><Relationship Id="rId53" Type="http://schemas.openxmlformats.org/officeDocument/2006/relationships/customXml" Target="../ink/ink540.xml"/><Relationship Id="rId74" Type="http://schemas.openxmlformats.org/officeDocument/2006/relationships/image" Target="../media/image566.png"/><Relationship Id="rId128" Type="http://schemas.openxmlformats.org/officeDocument/2006/relationships/image" Target="../media/image593.png"/><Relationship Id="rId149" Type="http://schemas.openxmlformats.org/officeDocument/2006/relationships/customXml" Target="../ink/ink588.xml"/><Relationship Id="rId5" Type="http://schemas.openxmlformats.org/officeDocument/2006/relationships/image" Target="../media/image2.png"/><Relationship Id="rId95" Type="http://schemas.openxmlformats.org/officeDocument/2006/relationships/customXml" Target="../ink/ink561.xml"/><Relationship Id="rId22" Type="http://schemas.openxmlformats.org/officeDocument/2006/relationships/image" Target="../media/image540.png"/><Relationship Id="rId27" Type="http://schemas.openxmlformats.org/officeDocument/2006/relationships/customXml" Target="../ink/ink527.xml"/><Relationship Id="rId43" Type="http://schemas.openxmlformats.org/officeDocument/2006/relationships/customXml" Target="../ink/ink535.xml"/><Relationship Id="rId48" Type="http://schemas.openxmlformats.org/officeDocument/2006/relationships/image" Target="../media/image553.png"/><Relationship Id="rId64" Type="http://schemas.openxmlformats.org/officeDocument/2006/relationships/image" Target="../media/image561.png"/><Relationship Id="rId69" Type="http://schemas.openxmlformats.org/officeDocument/2006/relationships/customXml" Target="../ink/ink548.xml"/><Relationship Id="rId113" Type="http://schemas.openxmlformats.org/officeDocument/2006/relationships/customXml" Target="../ink/ink570.xml"/><Relationship Id="rId118" Type="http://schemas.openxmlformats.org/officeDocument/2006/relationships/image" Target="../media/image588.png"/><Relationship Id="rId134" Type="http://schemas.openxmlformats.org/officeDocument/2006/relationships/image" Target="../media/image596.png"/><Relationship Id="rId139" Type="http://schemas.openxmlformats.org/officeDocument/2006/relationships/customXml" Target="../ink/ink583.xml"/><Relationship Id="rId80" Type="http://schemas.openxmlformats.org/officeDocument/2006/relationships/image" Target="../media/image569.png"/><Relationship Id="rId85" Type="http://schemas.openxmlformats.org/officeDocument/2006/relationships/customXml" Target="../ink/ink556.xml"/><Relationship Id="rId150" Type="http://schemas.openxmlformats.org/officeDocument/2006/relationships/image" Target="../media/image604.png"/><Relationship Id="rId155" Type="http://schemas.openxmlformats.org/officeDocument/2006/relationships/customXml" Target="../ink/ink591.xml"/><Relationship Id="rId12" Type="http://schemas.openxmlformats.org/officeDocument/2006/relationships/image" Target="../media/image535.png"/><Relationship Id="rId17" Type="http://schemas.openxmlformats.org/officeDocument/2006/relationships/customXml" Target="../ink/ink522.xml"/><Relationship Id="rId33" Type="http://schemas.openxmlformats.org/officeDocument/2006/relationships/customXml" Target="../ink/ink530.xml"/><Relationship Id="rId38" Type="http://schemas.openxmlformats.org/officeDocument/2006/relationships/image" Target="../media/image548.png"/><Relationship Id="rId59" Type="http://schemas.openxmlformats.org/officeDocument/2006/relationships/customXml" Target="../ink/ink543.xml"/><Relationship Id="rId103" Type="http://schemas.openxmlformats.org/officeDocument/2006/relationships/customXml" Target="../ink/ink565.xml"/><Relationship Id="rId108" Type="http://schemas.openxmlformats.org/officeDocument/2006/relationships/image" Target="../media/image583.png"/><Relationship Id="rId124" Type="http://schemas.openxmlformats.org/officeDocument/2006/relationships/image" Target="../media/image591.png"/><Relationship Id="rId129" Type="http://schemas.openxmlformats.org/officeDocument/2006/relationships/customXml" Target="../ink/ink578.xml"/><Relationship Id="rId54" Type="http://schemas.openxmlformats.org/officeDocument/2006/relationships/image" Target="../media/image556.png"/><Relationship Id="rId70" Type="http://schemas.openxmlformats.org/officeDocument/2006/relationships/image" Target="../media/image564.png"/><Relationship Id="rId75" Type="http://schemas.openxmlformats.org/officeDocument/2006/relationships/customXml" Target="../ink/ink551.xml"/><Relationship Id="rId91" Type="http://schemas.openxmlformats.org/officeDocument/2006/relationships/customXml" Target="../ink/ink559.xml"/><Relationship Id="rId96" Type="http://schemas.openxmlformats.org/officeDocument/2006/relationships/image" Target="../media/image577.png"/><Relationship Id="rId140" Type="http://schemas.openxmlformats.org/officeDocument/2006/relationships/image" Target="../media/image599.png"/><Relationship Id="rId145" Type="http://schemas.openxmlformats.org/officeDocument/2006/relationships/customXml" Target="../ink/ink58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2.jpg"/><Relationship Id="rId23" Type="http://schemas.openxmlformats.org/officeDocument/2006/relationships/customXml" Target="../ink/ink525.xml"/><Relationship Id="rId28" Type="http://schemas.openxmlformats.org/officeDocument/2006/relationships/image" Target="../media/image543.png"/><Relationship Id="rId49" Type="http://schemas.openxmlformats.org/officeDocument/2006/relationships/customXml" Target="../ink/ink538.xml"/><Relationship Id="rId114" Type="http://schemas.openxmlformats.org/officeDocument/2006/relationships/image" Target="../media/image586.png"/><Relationship Id="rId119" Type="http://schemas.openxmlformats.org/officeDocument/2006/relationships/customXml" Target="../ink/ink573.xml"/><Relationship Id="rId44" Type="http://schemas.openxmlformats.org/officeDocument/2006/relationships/image" Target="../media/image551.png"/><Relationship Id="rId60" Type="http://schemas.openxmlformats.org/officeDocument/2006/relationships/image" Target="../media/image559.png"/><Relationship Id="rId65" Type="http://schemas.openxmlformats.org/officeDocument/2006/relationships/customXml" Target="../ink/ink546.xml"/><Relationship Id="rId81" Type="http://schemas.openxmlformats.org/officeDocument/2006/relationships/customXml" Target="../ink/ink554.xml"/><Relationship Id="rId86" Type="http://schemas.openxmlformats.org/officeDocument/2006/relationships/image" Target="../media/image572.png"/><Relationship Id="rId130" Type="http://schemas.openxmlformats.org/officeDocument/2006/relationships/image" Target="../media/image594.png"/><Relationship Id="rId135" Type="http://schemas.openxmlformats.org/officeDocument/2006/relationships/customXml" Target="../ink/ink581.xml"/><Relationship Id="rId151" Type="http://schemas.openxmlformats.org/officeDocument/2006/relationships/customXml" Target="../ink/ink589.xml"/><Relationship Id="rId156" Type="http://schemas.openxmlformats.org/officeDocument/2006/relationships/image" Target="../media/image607.png"/><Relationship Id="rId13" Type="http://schemas.openxmlformats.org/officeDocument/2006/relationships/customXml" Target="../ink/ink520.xml"/><Relationship Id="rId18" Type="http://schemas.openxmlformats.org/officeDocument/2006/relationships/image" Target="../media/image538.png"/><Relationship Id="rId39" Type="http://schemas.openxmlformats.org/officeDocument/2006/relationships/customXml" Target="../ink/ink533.xml"/><Relationship Id="rId109" Type="http://schemas.openxmlformats.org/officeDocument/2006/relationships/customXml" Target="../ink/ink568.xml"/><Relationship Id="rId34" Type="http://schemas.openxmlformats.org/officeDocument/2006/relationships/image" Target="../media/image546.png"/><Relationship Id="rId50" Type="http://schemas.openxmlformats.org/officeDocument/2006/relationships/image" Target="../media/image554.png"/><Relationship Id="rId55" Type="http://schemas.openxmlformats.org/officeDocument/2006/relationships/customXml" Target="../ink/ink541.xml"/><Relationship Id="rId76" Type="http://schemas.openxmlformats.org/officeDocument/2006/relationships/image" Target="../media/image567.png"/><Relationship Id="rId97" Type="http://schemas.openxmlformats.org/officeDocument/2006/relationships/customXml" Target="../ink/ink562.xml"/><Relationship Id="rId104" Type="http://schemas.openxmlformats.org/officeDocument/2006/relationships/image" Target="../media/image581.png"/><Relationship Id="rId120" Type="http://schemas.openxmlformats.org/officeDocument/2006/relationships/image" Target="../media/image589.png"/><Relationship Id="rId125" Type="http://schemas.openxmlformats.org/officeDocument/2006/relationships/customXml" Target="../ink/ink576.xml"/><Relationship Id="rId141" Type="http://schemas.openxmlformats.org/officeDocument/2006/relationships/customXml" Target="../ink/ink584.xml"/><Relationship Id="rId146" Type="http://schemas.openxmlformats.org/officeDocument/2006/relationships/image" Target="../media/image602.png"/><Relationship Id="rId7" Type="http://schemas.openxmlformats.org/officeDocument/2006/relationships/customXml" Target="../ink/ink517.xml"/><Relationship Id="rId71" Type="http://schemas.openxmlformats.org/officeDocument/2006/relationships/customXml" Target="../ink/ink549.xml"/><Relationship Id="rId92" Type="http://schemas.openxmlformats.org/officeDocument/2006/relationships/image" Target="../media/image575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528.xml"/><Relationship Id="rId24" Type="http://schemas.openxmlformats.org/officeDocument/2006/relationships/image" Target="../media/image541.png"/><Relationship Id="rId40" Type="http://schemas.openxmlformats.org/officeDocument/2006/relationships/image" Target="../media/image549.png"/><Relationship Id="rId45" Type="http://schemas.openxmlformats.org/officeDocument/2006/relationships/customXml" Target="../ink/ink536.xml"/><Relationship Id="rId66" Type="http://schemas.openxmlformats.org/officeDocument/2006/relationships/image" Target="../media/image562.png"/><Relationship Id="rId87" Type="http://schemas.openxmlformats.org/officeDocument/2006/relationships/customXml" Target="../ink/ink557.xml"/><Relationship Id="rId110" Type="http://schemas.openxmlformats.org/officeDocument/2006/relationships/image" Target="../media/image584.png"/><Relationship Id="rId115" Type="http://schemas.openxmlformats.org/officeDocument/2006/relationships/customXml" Target="../ink/ink571.xml"/><Relationship Id="rId131" Type="http://schemas.openxmlformats.org/officeDocument/2006/relationships/customXml" Target="../ink/ink579.xml"/><Relationship Id="rId136" Type="http://schemas.openxmlformats.org/officeDocument/2006/relationships/image" Target="../media/image597.png"/><Relationship Id="rId61" Type="http://schemas.openxmlformats.org/officeDocument/2006/relationships/customXml" Target="../ink/ink544.xml"/><Relationship Id="rId82" Type="http://schemas.openxmlformats.org/officeDocument/2006/relationships/image" Target="../media/image570.png"/><Relationship Id="rId152" Type="http://schemas.openxmlformats.org/officeDocument/2006/relationships/image" Target="../media/image605.png"/><Relationship Id="rId19" Type="http://schemas.openxmlformats.org/officeDocument/2006/relationships/customXml" Target="../ink/ink523.xml"/><Relationship Id="rId14" Type="http://schemas.openxmlformats.org/officeDocument/2006/relationships/image" Target="../media/image536.png"/><Relationship Id="rId30" Type="http://schemas.openxmlformats.org/officeDocument/2006/relationships/image" Target="../media/image544.png"/><Relationship Id="rId35" Type="http://schemas.openxmlformats.org/officeDocument/2006/relationships/customXml" Target="../ink/ink531.xml"/><Relationship Id="rId56" Type="http://schemas.openxmlformats.org/officeDocument/2006/relationships/image" Target="../media/image557.png"/><Relationship Id="rId77" Type="http://schemas.openxmlformats.org/officeDocument/2006/relationships/customXml" Target="../ink/ink552.xml"/><Relationship Id="rId100" Type="http://schemas.openxmlformats.org/officeDocument/2006/relationships/image" Target="../media/image579.png"/><Relationship Id="rId105" Type="http://schemas.openxmlformats.org/officeDocument/2006/relationships/customXml" Target="../ink/ink566.xml"/><Relationship Id="rId126" Type="http://schemas.openxmlformats.org/officeDocument/2006/relationships/image" Target="../media/image592.png"/><Relationship Id="rId147" Type="http://schemas.openxmlformats.org/officeDocument/2006/relationships/customXml" Target="../ink/ink587.xml"/><Relationship Id="rId8" Type="http://schemas.openxmlformats.org/officeDocument/2006/relationships/image" Target="../media/image533.png"/><Relationship Id="rId51" Type="http://schemas.openxmlformats.org/officeDocument/2006/relationships/customXml" Target="../ink/ink539.xml"/><Relationship Id="rId72" Type="http://schemas.openxmlformats.org/officeDocument/2006/relationships/image" Target="../media/image565.png"/><Relationship Id="rId93" Type="http://schemas.openxmlformats.org/officeDocument/2006/relationships/customXml" Target="../ink/ink560.xml"/><Relationship Id="rId98" Type="http://schemas.openxmlformats.org/officeDocument/2006/relationships/image" Target="../media/image578.png"/><Relationship Id="rId121" Type="http://schemas.openxmlformats.org/officeDocument/2006/relationships/customXml" Target="../ink/ink574.xml"/><Relationship Id="rId142" Type="http://schemas.openxmlformats.org/officeDocument/2006/relationships/image" Target="../media/image600.png"/><Relationship Id="rId3" Type="http://schemas.openxmlformats.org/officeDocument/2006/relationships/image" Target="../media/image531.png"/><Relationship Id="rId25" Type="http://schemas.openxmlformats.org/officeDocument/2006/relationships/customXml" Target="../ink/ink526.xml"/><Relationship Id="rId46" Type="http://schemas.openxmlformats.org/officeDocument/2006/relationships/image" Target="../media/image552.png"/><Relationship Id="rId67" Type="http://schemas.openxmlformats.org/officeDocument/2006/relationships/customXml" Target="../ink/ink547.xml"/><Relationship Id="rId116" Type="http://schemas.openxmlformats.org/officeDocument/2006/relationships/image" Target="../media/image587.png"/><Relationship Id="rId137" Type="http://schemas.openxmlformats.org/officeDocument/2006/relationships/customXml" Target="../ink/ink582.xml"/><Relationship Id="rId20" Type="http://schemas.openxmlformats.org/officeDocument/2006/relationships/image" Target="../media/image539.png"/><Relationship Id="rId41" Type="http://schemas.openxmlformats.org/officeDocument/2006/relationships/customXml" Target="../ink/ink534.xml"/><Relationship Id="rId62" Type="http://schemas.openxmlformats.org/officeDocument/2006/relationships/image" Target="../media/image560.png"/><Relationship Id="rId83" Type="http://schemas.openxmlformats.org/officeDocument/2006/relationships/customXml" Target="../ink/ink555.xml"/><Relationship Id="rId88" Type="http://schemas.openxmlformats.org/officeDocument/2006/relationships/image" Target="../media/image573.png"/><Relationship Id="rId111" Type="http://schemas.openxmlformats.org/officeDocument/2006/relationships/customXml" Target="../ink/ink569.xml"/><Relationship Id="rId132" Type="http://schemas.openxmlformats.org/officeDocument/2006/relationships/image" Target="../media/image595.png"/><Relationship Id="rId153" Type="http://schemas.openxmlformats.org/officeDocument/2006/relationships/customXml" Target="../ink/ink590.xml"/><Relationship Id="rId15" Type="http://schemas.openxmlformats.org/officeDocument/2006/relationships/customXml" Target="../ink/ink521.xml"/><Relationship Id="rId36" Type="http://schemas.openxmlformats.org/officeDocument/2006/relationships/image" Target="../media/image547.png"/><Relationship Id="rId57" Type="http://schemas.openxmlformats.org/officeDocument/2006/relationships/customXml" Target="../ink/ink542.xml"/><Relationship Id="rId106" Type="http://schemas.openxmlformats.org/officeDocument/2006/relationships/image" Target="../media/image582.png"/><Relationship Id="rId127" Type="http://schemas.openxmlformats.org/officeDocument/2006/relationships/customXml" Target="../ink/ink577.xml"/><Relationship Id="rId10" Type="http://schemas.openxmlformats.org/officeDocument/2006/relationships/image" Target="../media/image534.png"/><Relationship Id="rId31" Type="http://schemas.openxmlformats.org/officeDocument/2006/relationships/customXml" Target="../ink/ink529.xml"/><Relationship Id="rId52" Type="http://schemas.openxmlformats.org/officeDocument/2006/relationships/image" Target="../media/image555.png"/><Relationship Id="rId73" Type="http://schemas.openxmlformats.org/officeDocument/2006/relationships/customXml" Target="../ink/ink550.xml"/><Relationship Id="rId78" Type="http://schemas.openxmlformats.org/officeDocument/2006/relationships/image" Target="../media/image568.png"/><Relationship Id="rId94" Type="http://schemas.openxmlformats.org/officeDocument/2006/relationships/image" Target="../media/image576.png"/><Relationship Id="rId99" Type="http://schemas.openxmlformats.org/officeDocument/2006/relationships/customXml" Target="../ink/ink563.xml"/><Relationship Id="rId101" Type="http://schemas.openxmlformats.org/officeDocument/2006/relationships/customXml" Target="../ink/ink564.xml"/><Relationship Id="rId122" Type="http://schemas.openxmlformats.org/officeDocument/2006/relationships/image" Target="../media/image590.png"/><Relationship Id="rId143" Type="http://schemas.openxmlformats.org/officeDocument/2006/relationships/customXml" Target="../ink/ink585.xml"/><Relationship Id="rId148" Type="http://schemas.openxmlformats.org/officeDocument/2006/relationships/image" Target="../media/image603.png"/><Relationship Id="rId4" Type="http://schemas.openxmlformats.org/officeDocument/2006/relationships/image" Target="../media/image1.jpg"/><Relationship Id="rId9" Type="http://schemas.openxmlformats.org/officeDocument/2006/relationships/customXml" Target="../ink/ink518.xml"/><Relationship Id="rId26" Type="http://schemas.openxmlformats.org/officeDocument/2006/relationships/image" Target="../media/image542.png"/><Relationship Id="rId47" Type="http://schemas.openxmlformats.org/officeDocument/2006/relationships/customXml" Target="../ink/ink537.xml"/><Relationship Id="rId68" Type="http://schemas.openxmlformats.org/officeDocument/2006/relationships/image" Target="../media/image563.png"/><Relationship Id="rId89" Type="http://schemas.openxmlformats.org/officeDocument/2006/relationships/customXml" Target="../ink/ink558.xml"/><Relationship Id="rId112" Type="http://schemas.openxmlformats.org/officeDocument/2006/relationships/image" Target="../media/image585.png"/><Relationship Id="rId133" Type="http://schemas.openxmlformats.org/officeDocument/2006/relationships/customXml" Target="../ink/ink580.xml"/><Relationship Id="rId154" Type="http://schemas.openxmlformats.org/officeDocument/2006/relationships/image" Target="../media/image606.png"/><Relationship Id="rId16" Type="http://schemas.openxmlformats.org/officeDocument/2006/relationships/image" Target="../media/image537.png"/><Relationship Id="rId37" Type="http://schemas.openxmlformats.org/officeDocument/2006/relationships/customXml" Target="../ink/ink532.xml"/><Relationship Id="rId58" Type="http://schemas.openxmlformats.org/officeDocument/2006/relationships/image" Target="../media/image558.png"/><Relationship Id="rId79" Type="http://schemas.openxmlformats.org/officeDocument/2006/relationships/customXml" Target="../ink/ink553.xml"/><Relationship Id="rId102" Type="http://schemas.openxmlformats.org/officeDocument/2006/relationships/image" Target="../media/image580.png"/><Relationship Id="rId123" Type="http://schemas.openxmlformats.org/officeDocument/2006/relationships/customXml" Target="../ink/ink575.xml"/><Relationship Id="rId144" Type="http://schemas.openxmlformats.org/officeDocument/2006/relationships/image" Target="../media/image601.png"/><Relationship Id="rId90" Type="http://schemas.openxmlformats.org/officeDocument/2006/relationships/image" Target="../media/image574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02.xml"/><Relationship Id="rId21" Type="http://schemas.openxmlformats.org/officeDocument/2006/relationships/image" Target="../media/image617.png"/><Relationship Id="rId42" Type="http://schemas.openxmlformats.org/officeDocument/2006/relationships/customXml" Target="../ink/ink610.xml"/><Relationship Id="rId47" Type="http://schemas.openxmlformats.org/officeDocument/2006/relationships/image" Target="../media/image630.png"/><Relationship Id="rId63" Type="http://schemas.openxmlformats.org/officeDocument/2006/relationships/image" Target="../media/image638.png"/><Relationship Id="rId68" Type="http://schemas.openxmlformats.org/officeDocument/2006/relationships/customXml" Target="../ink/ink623.xml"/><Relationship Id="rId84" Type="http://schemas.openxmlformats.org/officeDocument/2006/relationships/customXml" Target="../ink/ink631.xml"/><Relationship Id="rId89" Type="http://schemas.openxmlformats.org/officeDocument/2006/relationships/image" Target="../media/image651.png"/><Relationship Id="rId16" Type="http://schemas.openxmlformats.org/officeDocument/2006/relationships/customXml" Target="../ink/ink597.xml"/><Relationship Id="rId11" Type="http://schemas.openxmlformats.org/officeDocument/2006/relationships/image" Target="../media/image612.png"/><Relationship Id="rId32" Type="http://schemas.openxmlformats.org/officeDocument/2006/relationships/customXml" Target="../ink/ink605.xml"/><Relationship Id="rId37" Type="http://schemas.openxmlformats.org/officeDocument/2006/relationships/image" Target="../media/image625.png"/><Relationship Id="rId53" Type="http://schemas.openxmlformats.org/officeDocument/2006/relationships/image" Target="../media/image633.png"/><Relationship Id="rId58" Type="http://schemas.openxmlformats.org/officeDocument/2006/relationships/customXml" Target="../ink/ink618.xml"/><Relationship Id="rId74" Type="http://schemas.openxmlformats.org/officeDocument/2006/relationships/customXml" Target="../ink/ink626.xml"/><Relationship Id="rId79" Type="http://schemas.openxmlformats.org/officeDocument/2006/relationships/image" Target="../media/image646.png"/><Relationship Id="rId5" Type="http://schemas.openxmlformats.org/officeDocument/2006/relationships/image" Target="../media/image609.jpg"/><Relationship Id="rId90" Type="http://schemas.openxmlformats.org/officeDocument/2006/relationships/customXml" Target="../ink/ink634.xml"/><Relationship Id="rId95" Type="http://schemas.openxmlformats.org/officeDocument/2006/relationships/image" Target="../media/image654.png"/><Relationship Id="rId22" Type="http://schemas.openxmlformats.org/officeDocument/2006/relationships/customXml" Target="../ink/ink600.xml"/><Relationship Id="rId27" Type="http://schemas.openxmlformats.org/officeDocument/2006/relationships/image" Target="../media/image620.png"/><Relationship Id="rId43" Type="http://schemas.openxmlformats.org/officeDocument/2006/relationships/image" Target="../media/image628.png"/><Relationship Id="rId48" Type="http://schemas.openxmlformats.org/officeDocument/2006/relationships/customXml" Target="../ink/ink613.xml"/><Relationship Id="rId64" Type="http://schemas.openxmlformats.org/officeDocument/2006/relationships/customXml" Target="../ink/ink621.xml"/><Relationship Id="rId69" Type="http://schemas.openxmlformats.org/officeDocument/2006/relationships/image" Target="../media/image641.png"/><Relationship Id="rId80" Type="http://schemas.openxmlformats.org/officeDocument/2006/relationships/customXml" Target="../ink/ink629.xml"/><Relationship Id="rId85" Type="http://schemas.openxmlformats.org/officeDocument/2006/relationships/image" Target="../media/image649.png"/><Relationship Id="rId3" Type="http://schemas.openxmlformats.org/officeDocument/2006/relationships/image" Target="../media/image1.jpg"/><Relationship Id="rId12" Type="http://schemas.openxmlformats.org/officeDocument/2006/relationships/customXml" Target="../ink/ink595.xml"/><Relationship Id="rId17" Type="http://schemas.openxmlformats.org/officeDocument/2006/relationships/image" Target="../media/image615.png"/><Relationship Id="rId25" Type="http://schemas.openxmlformats.org/officeDocument/2006/relationships/image" Target="../media/image619.png"/><Relationship Id="rId33" Type="http://schemas.openxmlformats.org/officeDocument/2006/relationships/image" Target="../media/image623.png"/><Relationship Id="rId38" Type="http://schemas.openxmlformats.org/officeDocument/2006/relationships/customXml" Target="../ink/ink608.xml"/><Relationship Id="rId46" Type="http://schemas.openxmlformats.org/officeDocument/2006/relationships/customXml" Target="../ink/ink612.xml"/><Relationship Id="rId59" Type="http://schemas.openxmlformats.org/officeDocument/2006/relationships/image" Target="../media/image636.png"/><Relationship Id="rId67" Type="http://schemas.openxmlformats.org/officeDocument/2006/relationships/image" Target="../media/image640.png"/><Relationship Id="rId20" Type="http://schemas.openxmlformats.org/officeDocument/2006/relationships/customXml" Target="../ink/ink599.xml"/><Relationship Id="rId41" Type="http://schemas.openxmlformats.org/officeDocument/2006/relationships/image" Target="../media/image627.png"/><Relationship Id="rId54" Type="http://schemas.openxmlformats.org/officeDocument/2006/relationships/customXml" Target="../ink/ink616.xml"/><Relationship Id="rId62" Type="http://schemas.openxmlformats.org/officeDocument/2006/relationships/customXml" Target="../ink/ink620.xml"/><Relationship Id="rId70" Type="http://schemas.openxmlformats.org/officeDocument/2006/relationships/customXml" Target="../ink/ink624.xml"/><Relationship Id="rId75" Type="http://schemas.openxmlformats.org/officeDocument/2006/relationships/image" Target="../media/image644.png"/><Relationship Id="rId83" Type="http://schemas.openxmlformats.org/officeDocument/2006/relationships/image" Target="../media/image648.png"/><Relationship Id="rId88" Type="http://schemas.openxmlformats.org/officeDocument/2006/relationships/customXml" Target="../ink/ink633.xml"/><Relationship Id="rId91" Type="http://schemas.openxmlformats.org/officeDocument/2006/relationships/image" Target="../media/image652.png"/><Relationship Id="rId96" Type="http://schemas.openxmlformats.org/officeDocument/2006/relationships/customXml" Target="../ink/ink637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92.xml"/><Relationship Id="rId15" Type="http://schemas.openxmlformats.org/officeDocument/2006/relationships/image" Target="../media/image614.png"/><Relationship Id="rId23" Type="http://schemas.openxmlformats.org/officeDocument/2006/relationships/image" Target="../media/image618.png"/><Relationship Id="rId28" Type="http://schemas.openxmlformats.org/officeDocument/2006/relationships/customXml" Target="../ink/ink603.xml"/><Relationship Id="rId36" Type="http://schemas.openxmlformats.org/officeDocument/2006/relationships/customXml" Target="../ink/ink607.xml"/><Relationship Id="rId49" Type="http://schemas.openxmlformats.org/officeDocument/2006/relationships/image" Target="../media/image631.png"/><Relationship Id="rId57" Type="http://schemas.openxmlformats.org/officeDocument/2006/relationships/image" Target="../media/image635.png"/><Relationship Id="rId10" Type="http://schemas.openxmlformats.org/officeDocument/2006/relationships/customXml" Target="../ink/ink594.xml"/><Relationship Id="rId31" Type="http://schemas.openxmlformats.org/officeDocument/2006/relationships/image" Target="../media/image622.png"/><Relationship Id="rId44" Type="http://schemas.openxmlformats.org/officeDocument/2006/relationships/customXml" Target="../ink/ink611.xml"/><Relationship Id="rId52" Type="http://schemas.openxmlformats.org/officeDocument/2006/relationships/customXml" Target="../ink/ink615.xml"/><Relationship Id="rId60" Type="http://schemas.openxmlformats.org/officeDocument/2006/relationships/customXml" Target="../ink/ink619.xml"/><Relationship Id="rId65" Type="http://schemas.openxmlformats.org/officeDocument/2006/relationships/image" Target="../media/image639.png"/><Relationship Id="rId73" Type="http://schemas.openxmlformats.org/officeDocument/2006/relationships/image" Target="../media/image643.png"/><Relationship Id="rId78" Type="http://schemas.openxmlformats.org/officeDocument/2006/relationships/customXml" Target="../ink/ink628.xml"/><Relationship Id="rId81" Type="http://schemas.openxmlformats.org/officeDocument/2006/relationships/image" Target="../media/image647.png"/><Relationship Id="rId86" Type="http://schemas.openxmlformats.org/officeDocument/2006/relationships/customXml" Target="../ink/ink632.xml"/><Relationship Id="rId94" Type="http://schemas.openxmlformats.org/officeDocument/2006/relationships/customXml" Target="../ink/ink636.xml"/><Relationship Id="rId4" Type="http://schemas.openxmlformats.org/officeDocument/2006/relationships/image" Target="../media/image2.png"/><Relationship Id="rId9" Type="http://schemas.openxmlformats.org/officeDocument/2006/relationships/image" Target="../media/image611.png"/><Relationship Id="rId13" Type="http://schemas.openxmlformats.org/officeDocument/2006/relationships/image" Target="../media/image613.png"/><Relationship Id="rId18" Type="http://schemas.openxmlformats.org/officeDocument/2006/relationships/customXml" Target="../ink/ink598.xml"/><Relationship Id="rId39" Type="http://schemas.openxmlformats.org/officeDocument/2006/relationships/image" Target="../media/image626.png"/><Relationship Id="rId34" Type="http://schemas.openxmlformats.org/officeDocument/2006/relationships/customXml" Target="../ink/ink606.xml"/><Relationship Id="rId50" Type="http://schemas.openxmlformats.org/officeDocument/2006/relationships/customXml" Target="../ink/ink614.xml"/><Relationship Id="rId55" Type="http://schemas.openxmlformats.org/officeDocument/2006/relationships/image" Target="../media/image634.png"/><Relationship Id="rId76" Type="http://schemas.openxmlformats.org/officeDocument/2006/relationships/customXml" Target="../ink/ink627.xml"/><Relationship Id="rId97" Type="http://schemas.openxmlformats.org/officeDocument/2006/relationships/image" Target="../media/image655.png"/><Relationship Id="rId7" Type="http://schemas.openxmlformats.org/officeDocument/2006/relationships/image" Target="../media/image610.png"/><Relationship Id="rId71" Type="http://schemas.openxmlformats.org/officeDocument/2006/relationships/image" Target="../media/image642.png"/><Relationship Id="rId92" Type="http://schemas.openxmlformats.org/officeDocument/2006/relationships/customXml" Target="../ink/ink635.xml"/><Relationship Id="rId2" Type="http://schemas.openxmlformats.org/officeDocument/2006/relationships/image" Target="../media/image608.png"/><Relationship Id="rId29" Type="http://schemas.openxmlformats.org/officeDocument/2006/relationships/image" Target="../media/image621.png"/><Relationship Id="rId24" Type="http://schemas.openxmlformats.org/officeDocument/2006/relationships/customXml" Target="../ink/ink601.xml"/><Relationship Id="rId40" Type="http://schemas.openxmlformats.org/officeDocument/2006/relationships/customXml" Target="../ink/ink609.xml"/><Relationship Id="rId45" Type="http://schemas.openxmlformats.org/officeDocument/2006/relationships/image" Target="../media/image629.png"/><Relationship Id="rId66" Type="http://schemas.openxmlformats.org/officeDocument/2006/relationships/customXml" Target="../ink/ink622.xml"/><Relationship Id="rId87" Type="http://schemas.openxmlformats.org/officeDocument/2006/relationships/image" Target="../media/image650.png"/><Relationship Id="rId61" Type="http://schemas.openxmlformats.org/officeDocument/2006/relationships/image" Target="../media/image637.png"/><Relationship Id="rId82" Type="http://schemas.openxmlformats.org/officeDocument/2006/relationships/customXml" Target="../ink/ink630.xml"/><Relationship Id="rId19" Type="http://schemas.openxmlformats.org/officeDocument/2006/relationships/image" Target="../media/image616.png"/><Relationship Id="rId14" Type="http://schemas.openxmlformats.org/officeDocument/2006/relationships/customXml" Target="../ink/ink596.xml"/><Relationship Id="rId30" Type="http://schemas.openxmlformats.org/officeDocument/2006/relationships/customXml" Target="../ink/ink604.xml"/><Relationship Id="rId35" Type="http://schemas.openxmlformats.org/officeDocument/2006/relationships/image" Target="../media/image624.png"/><Relationship Id="rId56" Type="http://schemas.openxmlformats.org/officeDocument/2006/relationships/customXml" Target="../ink/ink617.xml"/><Relationship Id="rId77" Type="http://schemas.openxmlformats.org/officeDocument/2006/relationships/image" Target="../media/image645.png"/><Relationship Id="rId8" Type="http://schemas.openxmlformats.org/officeDocument/2006/relationships/customXml" Target="../ink/ink593.xml"/><Relationship Id="rId51" Type="http://schemas.openxmlformats.org/officeDocument/2006/relationships/image" Target="../media/image632.png"/><Relationship Id="rId72" Type="http://schemas.openxmlformats.org/officeDocument/2006/relationships/customXml" Target="../ink/ink625.xml"/><Relationship Id="rId93" Type="http://schemas.openxmlformats.org/officeDocument/2006/relationships/image" Target="../media/image653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48.xml"/><Relationship Id="rId21" Type="http://schemas.openxmlformats.org/officeDocument/2006/relationships/image" Target="../media/image665.png"/><Relationship Id="rId42" Type="http://schemas.openxmlformats.org/officeDocument/2006/relationships/customXml" Target="../ink/ink656.xml"/><Relationship Id="rId47" Type="http://schemas.openxmlformats.org/officeDocument/2006/relationships/image" Target="../media/image678.png"/><Relationship Id="rId63" Type="http://schemas.openxmlformats.org/officeDocument/2006/relationships/image" Target="../media/image686.png"/><Relationship Id="rId68" Type="http://schemas.openxmlformats.org/officeDocument/2006/relationships/customXml" Target="../ink/ink669.xml"/><Relationship Id="rId16" Type="http://schemas.openxmlformats.org/officeDocument/2006/relationships/customXml" Target="../ink/ink643.xml"/><Relationship Id="rId11" Type="http://schemas.openxmlformats.org/officeDocument/2006/relationships/image" Target="../media/image660.png"/><Relationship Id="rId32" Type="http://schemas.openxmlformats.org/officeDocument/2006/relationships/customXml" Target="../ink/ink651.xml"/><Relationship Id="rId37" Type="http://schemas.openxmlformats.org/officeDocument/2006/relationships/image" Target="../media/image673.png"/><Relationship Id="rId53" Type="http://schemas.openxmlformats.org/officeDocument/2006/relationships/image" Target="../media/image681.png"/><Relationship Id="rId58" Type="http://schemas.openxmlformats.org/officeDocument/2006/relationships/customXml" Target="../ink/ink664.xml"/><Relationship Id="rId74" Type="http://schemas.openxmlformats.org/officeDocument/2006/relationships/customXml" Target="../ink/ink672.xml"/><Relationship Id="rId79" Type="http://schemas.openxmlformats.org/officeDocument/2006/relationships/image" Target="../media/image694.png"/><Relationship Id="rId5" Type="http://schemas.openxmlformats.org/officeDocument/2006/relationships/image" Target="../media/image657.png"/><Relationship Id="rId61" Type="http://schemas.openxmlformats.org/officeDocument/2006/relationships/image" Target="../media/image685.png"/><Relationship Id="rId82" Type="http://schemas.openxmlformats.org/officeDocument/2006/relationships/customXml" Target="../ink/ink676.xml"/><Relationship Id="rId19" Type="http://schemas.openxmlformats.org/officeDocument/2006/relationships/image" Target="../media/image664.png"/><Relationship Id="rId14" Type="http://schemas.openxmlformats.org/officeDocument/2006/relationships/customXml" Target="../ink/ink642.xml"/><Relationship Id="rId22" Type="http://schemas.openxmlformats.org/officeDocument/2006/relationships/customXml" Target="../ink/ink646.xml"/><Relationship Id="rId27" Type="http://schemas.openxmlformats.org/officeDocument/2006/relationships/image" Target="../media/image668.png"/><Relationship Id="rId30" Type="http://schemas.openxmlformats.org/officeDocument/2006/relationships/customXml" Target="../ink/ink650.xml"/><Relationship Id="rId35" Type="http://schemas.openxmlformats.org/officeDocument/2006/relationships/image" Target="../media/image672.png"/><Relationship Id="rId43" Type="http://schemas.openxmlformats.org/officeDocument/2006/relationships/image" Target="../media/image676.png"/><Relationship Id="rId48" Type="http://schemas.openxmlformats.org/officeDocument/2006/relationships/customXml" Target="../ink/ink659.xml"/><Relationship Id="rId56" Type="http://schemas.openxmlformats.org/officeDocument/2006/relationships/customXml" Target="../ink/ink663.xml"/><Relationship Id="rId64" Type="http://schemas.openxmlformats.org/officeDocument/2006/relationships/customXml" Target="../ink/ink667.xml"/><Relationship Id="rId69" Type="http://schemas.openxmlformats.org/officeDocument/2006/relationships/image" Target="../media/image689.png"/><Relationship Id="rId77" Type="http://schemas.openxmlformats.org/officeDocument/2006/relationships/image" Target="../media/image693.png"/><Relationship Id="rId8" Type="http://schemas.openxmlformats.org/officeDocument/2006/relationships/customXml" Target="../ink/ink639.xml"/><Relationship Id="rId51" Type="http://schemas.openxmlformats.org/officeDocument/2006/relationships/image" Target="../media/image680.png"/><Relationship Id="rId72" Type="http://schemas.openxmlformats.org/officeDocument/2006/relationships/customXml" Target="../ink/ink671.xml"/><Relationship Id="rId80" Type="http://schemas.openxmlformats.org/officeDocument/2006/relationships/customXml" Target="../ink/ink675.xml"/><Relationship Id="rId3" Type="http://schemas.openxmlformats.org/officeDocument/2006/relationships/image" Target="../media/image1.jpg"/><Relationship Id="rId12" Type="http://schemas.openxmlformats.org/officeDocument/2006/relationships/customXml" Target="../ink/ink641.xml"/><Relationship Id="rId17" Type="http://schemas.openxmlformats.org/officeDocument/2006/relationships/image" Target="../media/image663.png"/><Relationship Id="rId25" Type="http://schemas.openxmlformats.org/officeDocument/2006/relationships/image" Target="../media/image667.png"/><Relationship Id="rId33" Type="http://schemas.openxmlformats.org/officeDocument/2006/relationships/image" Target="../media/image671.png"/><Relationship Id="rId38" Type="http://schemas.openxmlformats.org/officeDocument/2006/relationships/customXml" Target="../ink/ink654.xml"/><Relationship Id="rId46" Type="http://schemas.openxmlformats.org/officeDocument/2006/relationships/customXml" Target="../ink/ink658.xml"/><Relationship Id="rId59" Type="http://schemas.openxmlformats.org/officeDocument/2006/relationships/image" Target="../media/image684.png"/><Relationship Id="rId67" Type="http://schemas.openxmlformats.org/officeDocument/2006/relationships/image" Target="../media/image688.png"/><Relationship Id="rId20" Type="http://schemas.openxmlformats.org/officeDocument/2006/relationships/customXml" Target="../ink/ink645.xml"/><Relationship Id="rId41" Type="http://schemas.openxmlformats.org/officeDocument/2006/relationships/image" Target="../media/image675.png"/><Relationship Id="rId54" Type="http://schemas.openxmlformats.org/officeDocument/2006/relationships/customXml" Target="../ink/ink662.xml"/><Relationship Id="rId62" Type="http://schemas.openxmlformats.org/officeDocument/2006/relationships/customXml" Target="../ink/ink666.xml"/><Relationship Id="rId70" Type="http://schemas.openxmlformats.org/officeDocument/2006/relationships/customXml" Target="../ink/ink670.xml"/><Relationship Id="rId75" Type="http://schemas.openxmlformats.org/officeDocument/2006/relationships/image" Target="../media/image692.png"/><Relationship Id="rId83" Type="http://schemas.openxmlformats.org/officeDocument/2006/relationships/image" Target="../media/image696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638.xml"/><Relationship Id="rId15" Type="http://schemas.openxmlformats.org/officeDocument/2006/relationships/image" Target="../media/image662.png"/><Relationship Id="rId23" Type="http://schemas.openxmlformats.org/officeDocument/2006/relationships/image" Target="../media/image666.png"/><Relationship Id="rId28" Type="http://schemas.openxmlformats.org/officeDocument/2006/relationships/customXml" Target="../ink/ink649.xml"/><Relationship Id="rId36" Type="http://schemas.openxmlformats.org/officeDocument/2006/relationships/customXml" Target="../ink/ink653.xml"/><Relationship Id="rId49" Type="http://schemas.openxmlformats.org/officeDocument/2006/relationships/image" Target="../media/image679.png"/><Relationship Id="rId57" Type="http://schemas.openxmlformats.org/officeDocument/2006/relationships/image" Target="../media/image683.png"/><Relationship Id="rId10" Type="http://schemas.openxmlformats.org/officeDocument/2006/relationships/customXml" Target="../ink/ink640.xml"/><Relationship Id="rId31" Type="http://schemas.openxmlformats.org/officeDocument/2006/relationships/image" Target="../media/image670.png"/><Relationship Id="rId44" Type="http://schemas.openxmlformats.org/officeDocument/2006/relationships/customXml" Target="../ink/ink657.xml"/><Relationship Id="rId52" Type="http://schemas.openxmlformats.org/officeDocument/2006/relationships/customXml" Target="../ink/ink661.xml"/><Relationship Id="rId60" Type="http://schemas.openxmlformats.org/officeDocument/2006/relationships/customXml" Target="../ink/ink665.xml"/><Relationship Id="rId65" Type="http://schemas.openxmlformats.org/officeDocument/2006/relationships/image" Target="../media/image687.png"/><Relationship Id="rId73" Type="http://schemas.openxmlformats.org/officeDocument/2006/relationships/image" Target="../media/image691.png"/><Relationship Id="rId78" Type="http://schemas.openxmlformats.org/officeDocument/2006/relationships/customXml" Target="../ink/ink674.xml"/><Relationship Id="rId81" Type="http://schemas.openxmlformats.org/officeDocument/2006/relationships/image" Target="../media/image695.png"/><Relationship Id="rId4" Type="http://schemas.openxmlformats.org/officeDocument/2006/relationships/image" Target="../media/image2.png"/><Relationship Id="rId9" Type="http://schemas.openxmlformats.org/officeDocument/2006/relationships/image" Target="../media/image659.png"/><Relationship Id="rId13" Type="http://schemas.openxmlformats.org/officeDocument/2006/relationships/image" Target="../media/image661.png"/><Relationship Id="rId18" Type="http://schemas.openxmlformats.org/officeDocument/2006/relationships/customXml" Target="../ink/ink644.xml"/><Relationship Id="rId39" Type="http://schemas.openxmlformats.org/officeDocument/2006/relationships/image" Target="../media/image674.png"/><Relationship Id="rId34" Type="http://schemas.openxmlformats.org/officeDocument/2006/relationships/customXml" Target="../ink/ink652.xml"/><Relationship Id="rId50" Type="http://schemas.openxmlformats.org/officeDocument/2006/relationships/customXml" Target="../ink/ink660.xml"/><Relationship Id="rId55" Type="http://schemas.openxmlformats.org/officeDocument/2006/relationships/image" Target="../media/image682.png"/><Relationship Id="rId76" Type="http://schemas.openxmlformats.org/officeDocument/2006/relationships/customXml" Target="../ink/ink673.xml"/><Relationship Id="rId7" Type="http://schemas.openxmlformats.org/officeDocument/2006/relationships/image" Target="../media/image658.png"/><Relationship Id="rId71" Type="http://schemas.openxmlformats.org/officeDocument/2006/relationships/image" Target="../media/image690.png"/><Relationship Id="rId2" Type="http://schemas.openxmlformats.org/officeDocument/2006/relationships/image" Target="../media/image656.png"/><Relationship Id="rId29" Type="http://schemas.openxmlformats.org/officeDocument/2006/relationships/image" Target="../media/image669.png"/><Relationship Id="rId24" Type="http://schemas.openxmlformats.org/officeDocument/2006/relationships/customXml" Target="../ink/ink647.xml"/><Relationship Id="rId40" Type="http://schemas.openxmlformats.org/officeDocument/2006/relationships/customXml" Target="../ink/ink655.xml"/><Relationship Id="rId45" Type="http://schemas.openxmlformats.org/officeDocument/2006/relationships/image" Target="../media/image677.png"/><Relationship Id="rId66" Type="http://schemas.openxmlformats.org/officeDocument/2006/relationships/customXml" Target="../ink/ink668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88.xml"/><Relationship Id="rId21" Type="http://schemas.openxmlformats.org/officeDocument/2006/relationships/image" Target="../media/image705.png"/><Relationship Id="rId34" Type="http://schemas.openxmlformats.org/officeDocument/2006/relationships/customXml" Target="../ink/ink692.xml"/><Relationship Id="rId42" Type="http://schemas.openxmlformats.org/officeDocument/2006/relationships/customXml" Target="../ink/ink696.xml"/><Relationship Id="rId47" Type="http://schemas.openxmlformats.org/officeDocument/2006/relationships/image" Target="../media/image718.png"/><Relationship Id="rId50" Type="http://schemas.openxmlformats.org/officeDocument/2006/relationships/customXml" Target="../ink/ink700.xml"/><Relationship Id="rId55" Type="http://schemas.openxmlformats.org/officeDocument/2006/relationships/image" Target="../media/image722.png"/><Relationship Id="rId63" Type="http://schemas.openxmlformats.org/officeDocument/2006/relationships/image" Target="../media/image726.png"/><Relationship Id="rId7" Type="http://schemas.openxmlformats.org/officeDocument/2006/relationships/image" Target="../media/image698.png"/><Relationship Id="rId2" Type="http://schemas.openxmlformats.org/officeDocument/2006/relationships/image" Target="../media/image1.jpg"/><Relationship Id="rId16" Type="http://schemas.openxmlformats.org/officeDocument/2006/relationships/customXml" Target="../ink/ink683.xml"/><Relationship Id="rId29" Type="http://schemas.openxmlformats.org/officeDocument/2006/relationships/image" Target="../media/image709.png"/><Relationship Id="rId11" Type="http://schemas.openxmlformats.org/officeDocument/2006/relationships/image" Target="../media/image700.png"/><Relationship Id="rId24" Type="http://schemas.openxmlformats.org/officeDocument/2006/relationships/customXml" Target="../ink/ink687.xml"/><Relationship Id="rId32" Type="http://schemas.openxmlformats.org/officeDocument/2006/relationships/customXml" Target="../ink/ink691.xml"/><Relationship Id="rId37" Type="http://schemas.openxmlformats.org/officeDocument/2006/relationships/image" Target="../media/image713.png"/><Relationship Id="rId40" Type="http://schemas.openxmlformats.org/officeDocument/2006/relationships/customXml" Target="../ink/ink695.xml"/><Relationship Id="rId45" Type="http://schemas.openxmlformats.org/officeDocument/2006/relationships/image" Target="../media/image717.png"/><Relationship Id="rId53" Type="http://schemas.openxmlformats.org/officeDocument/2006/relationships/image" Target="../media/image721.png"/><Relationship Id="rId58" Type="http://schemas.openxmlformats.org/officeDocument/2006/relationships/customXml" Target="../ink/ink704.xml"/><Relationship Id="rId5" Type="http://schemas.openxmlformats.org/officeDocument/2006/relationships/image" Target="../media/image697.png"/><Relationship Id="rId61" Type="http://schemas.openxmlformats.org/officeDocument/2006/relationships/image" Target="../media/image725.png"/><Relationship Id="rId19" Type="http://schemas.openxmlformats.org/officeDocument/2006/relationships/image" Target="../media/image704.png"/><Relationship Id="rId14" Type="http://schemas.openxmlformats.org/officeDocument/2006/relationships/customXml" Target="../ink/ink682.xml"/><Relationship Id="rId22" Type="http://schemas.openxmlformats.org/officeDocument/2006/relationships/customXml" Target="../ink/ink686.xml"/><Relationship Id="rId27" Type="http://schemas.openxmlformats.org/officeDocument/2006/relationships/image" Target="../media/image708.png"/><Relationship Id="rId30" Type="http://schemas.openxmlformats.org/officeDocument/2006/relationships/customXml" Target="../ink/ink690.xml"/><Relationship Id="rId35" Type="http://schemas.openxmlformats.org/officeDocument/2006/relationships/image" Target="../media/image712.png"/><Relationship Id="rId43" Type="http://schemas.openxmlformats.org/officeDocument/2006/relationships/image" Target="../media/image716.png"/><Relationship Id="rId48" Type="http://schemas.openxmlformats.org/officeDocument/2006/relationships/customXml" Target="../ink/ink699.xml"/><Relationship Id="rId56" Type="http://schemas.openxmlformats.org/officeDocument/2006/relationships/customXml" Target="../ink/ink703.xml"/><Relationship Id="rId64" Type="http://schemas.openxmlformats.org/officeDocument/2006/relationships/customXml" Target="../ink/ink707.xml"/><Relationship Id="rId8" Type="http://schemas.openxmlformats.org/officeDocument/2006/relationships/customXml" Target="../ink/ink679.xml"/><Relationship Id="rId51" Type="http://schemas.openxmlformats.org/officeDocument/2006/relationships/image" Target="../media/image720.png"/><Relationship Id="rId3" Type="http://schemas.openxmlformats.org/officeDocument/2006/relationships/image" Target="../media/image2.png"/><Relationship Id="rId12" Type="http://schemas.openxmlformats.org/officeDocument/2006/relationships/customXml" Target="../ink/ink681.xml"/><Relationship Id="rId17" Type="http://schemas.openxmlformats.org/officeDocument/2006/relationships/image" Target="../media/image703.png"/><Relationship Id="rId25" Type="http://schemas.openxmlformats.org/officeDocument/2006/relationships/image" Target="../media/image707.png"/><Relationship Id="rId33" Type="http://schemas.openxmlformats.org/officeDocument/2006/relationships/image" Target="../media/image711.png"/><Relationship Id="rId38" Type="http://schemas.openxmlformats.org/officeDocument/2006/relationships/customXml" Target="../ink/ink694.xml"/><Relationship Id="rId46" Type="http://schemas.openxmlformats.org/officeDocument/2006/relationships/customXml" Target="../ink/ink698.xml"/><Relationship Id="rId59" Type="http://schemas.openxmlformats.org/officeDocument/2006/relationships/image" Target="../media/image724.png"/><Relationship Id="rId20" Type="http://schemas.openxmlformats.org/officeDocument/2006/relationships/customXml" Target="../ink/ink685.xml"/><Relationship Id="rId41" Type="http://schemas.openxmlformats.org/officeDocument/2006/relationships/image" Target="../media/image715.png"/><Relationship Id="rId54" Type="http://schemas.openxmlformats.org/officeDocument/2006/relationships/customXml" Target="../ink/ink702.xml"/><Relationship Id="rId62" Type="http://schemas.openxmlformats.org/officeDocument/2006/relationships/customXml" Target="../ink/ink70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678.xml"/><Relationship Id="rId15" Type="http://schemas.openxmlformats.org/officeDocument/2006/relationships/image" Target="../media/image702.png"/><Relationship Id="rId23" Type="http://schemas.openxmlformats.org/officeDocument/2006/relationships/image" Target="../media/image706.png"/><Relationship Id="rId28" Type="http://schemas.openxmlformats.org/officeDocument/2006/relationships/customXml" Target="../ink/ink689.xml"/><Relationship Id="rId36" Type="http://schemas.openxmlformats.org/officeDocument/2006/relationships/customXml" Target="../ink/ink693.xml"/><Relationship Id="rId49" Type="http://schemas.openxmlformats.org/officeDocument/2006/relationships/image" Target="../media/image719.png"/><Relationship Id="rId57" Type="http://schemas.openxmlformats.org/officeDocument/2006/relationships/image" Target="../media/image723.png"/><Relationship Id="rId10" Type="http://schemas.openxmlformats.org/officeDocument/2006/relationships/customXml" Target="../ink/ink680.xml"/><Relationship Id="rId31" Type="http://schemas.openxmlformats.org/officeDocument/2006/relationships/image" Target="../media/image710.png"/><Relationship Id="rId44" Type="http://schemas.openxmlformats.org/officeDocument/2006/relationships/customXml" Target="../ink/ink697.xml"/><Relationship Id="rId52" Type="http://schemas.openxmlformats.org/officeDocument/2006/relationships/customXml" Target="../ink/ink701.xml"/><Relationship Id="rId60" Type="http://schemas.openxmlformats.org/officeDocument/2006/relationships/customXml" Target="../ink/ink705.xml"/><Relationship Id="rId65" Type="http://schemas.openxmlformats.org/officeDocument/2006/relationships/image" Target="../media/image727.png"/><Relationship Id="rId4" Type="http://schemas.openxmlformats.org/officeDocument/2006/relationships/customXml" Target="../ink/ink677.xml"/><Relationship Id="rId9" Type="http://schemas.openxmlformats.org/officeDocument/2006/relationships/image" Target="../media/image699.png"/><Relationship Id="rId13" Type="http://schemas.openxmlformats.org/officeDocument/2006/relationships/image" Target="../media/image701.png"/><Relationship Id="rId18" Type="http://schemas.openxmlformats.org/officeDocument/2006/relationships/customXml" Target="../ink/ink684.xml"/><Relationship Id="rId39" Type="http://schemas.openxmlformats.org/officeDocument/2006/relationships/image" Target="../media/image714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3.png"/><Relationship Id="rId18" Type="http://schemas.openxmlformats.org/officeDocument/2006/relationships/customXml" Target="../ink/ink714.xml"/><Relationship Id="rId26" Type="http://schemas.openxmlformats.org/officeDocument/2006/relationships/customXml" Target="../ink/ink718.xml"/><Relationship Id="rId3" Type="http://schemas.openxmlformats.org/officeDocument/2006/relationships/image" Target="../media/image1.jpg"/><Relationship Id="rId21" Type="http://schemas.openxmlformats.org/officeDocument/2006/relationships/image" Target="../media/image737.png"/><Relationship Id="rId34" Type="http://schemas.openxmlformats.org/officeDocument/2006/relationships/customXml" Target="../ink/ink722.xml"/><Relationship Id="rId7" Type="http://schemas.openxmlformats.org/officeDocument/2006/relationships/image" Target="../media/image730.png"/><Relationship Id="rId12" Type="http://schemas.openxmlformats.org/officeDocument/2006/relationships/customXml" Target="../ink/ink711.xml"/><Relationship Id="rId17" Type="http://schemas.openxmlformats.org/officeDocument/2006/relationships/image" Target="../media/image735.png"/><Relationship Id="rId25" Type="http://schemas.openxmlformats.org/officeDocument/2006/relationships/image" Target="../media/image739.png"/><Relationship Id="rId33" Type="http://schemas.openxmlformats.org/officeDocument/2006/relationships/image" Target="../media/image743.png"/><Relationship Id="rId2" Type="http://schemas.openxmlformats.org/officeDocument/2006/relationships/image" Target="../media/image728.png"/><Relationship Id="rId16" Type="http://schemas.openxmlformats.org/officeDocument/2006/relationships/customXml" Target="../ink/ink713.xml"/><Relationship Id="rId20" Type="http://schemas.openxmlformats.org/officeDocument/2006/relationships/customXml" Target="../ink/ink715.xml"/><Relationship Id="rId29" Type="http://schemas.openxmlformats.org/officeDocument/2006/relationships/image" Target="../media/image741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08.xml"/><Relationship Id="rId11" Type="http://schemas.openxmlformats.org/officeDocument/2006/relationships/image" Target="../media/image732.png"/><Relationship Id="rId24" Type="http://schemas.openxmlformats.org/officeDocument/2006/relationships/customXml" Target="../ink/ink717.xml"/><Relationship Id="rId32" Type="http://schemas.openxmlformats.org/officeDocument/2006/relationships/customXml" Target="../ink/ink721.xml"/><Relationship Id="rId5" Type="http://schemas.openxmlformats.org/officeDocument/2006/relationships/image" Target="../media/image729.png"/><Relationship Id="rId15" Type="http://schemas.openxmlformats.org/officeDocument/2006/relationships/image" Target="../media/image734.png"/><Relationship Id="rId23" Type="http://schemas.openxmlformats.org/officeDocument/2006/relationships/image" Target="../media/image738.png"/><Relationship Id="rId28" Type="http://schemas.openxmlformats.org/officeDocument/2006/relationships/customXml" Target="../ink/ink719.xml"/><Relationship Id="rId10" Type="http://schemas.openxmlformats.org/officeDocument/2006/relationships/customXml" Target="../ink/ink710.xml"/><Relationship Id="rId19" Type="http://schemas.openxmlformats.org/officeDocument/2006/relationships/image" Target="../media/image736.png"/><Relationship Id="rId31" Type="http://schemas.openxmlformats.org/officeDocument/2006/relationships/image" Target="../media/image742.png"/><Relationship Id="rId4" Type="http://schemas.openxmlformats.org/officeDocument/2006/relationships/image" Target="../media/image2.png"/><Relationship Id="rId9" Type="http://schemas.openxmlformats.org/officeDocument/2006/relationships/image" Target="../media/image731.png"/><Relationship Id="rId14" Type="http://schemas.openxmlformats.org/officeDocument/2006/relationships/customXml" Target="../ink/ink712.xml"/><Relationship Id="rId22" Type="http://schemas.openxmlformats.org/officeDocument/2006/relationships/customXml" Target="../ink/ink716.xml"/><Relationship Id="rId27" Type="http://schemas.openxmlformats.org/officeDocument/2006/relationships/image" Target="../media/image740.png"/><Relationship Id="rId30" Type="http://schemas.openxmlformats.org/officeDocument/2006/relationships/customXml" Target="../ink/ink720.xml"/><Relationship Id="rId35" Type="http://schemas.openxmlformats.org/officeDocument/2006/relationships/image" Target="../media/image744.png"/><Relationship Id="rId8" Type="http://schemas.openxmlformats.org/officeDocument/2006/relationships/customXml" Target="../ink/ink709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02.png"/><Relationship Id="rId21" Type="http://schemas.openxmlformats.org/officeDocument/2006/relationships/image" Target="../media/image754.png"/><Relationship Id="rId42" Type="http://schemas.openxmlformats.org/officeDocument/2006/relationships/customXml" Target="../ink/ink741.xml"/><Relationship Id="rId63" Type="http://schemas.openxmlformats.org/officeDocument/2006/relationships/image" Target="../media/image775.png"/><Relationship Id="rId84" Type="http://schemas.openxmlformats.org/officeDocument/2006/relationships/customXml" Target="../ink/ink762.xml"/><Relationship Id="rId16" Type="http://schemas.openxmlformats.org/officeDocument/2006/relationships/customXml" Target="../ink/ink728.xml"/><Relationship Id="rId107" Type="http://schemas.openxmlformats.org/officeDocument/2006/relationships/image" Target="../media/image797.png"/><Relationship Id="rId11" Type="http://schemas.openxmlformats.org/officeDocument/2006/relationships/image" Target="../media/image749.png"/><Relationship Id="rId32" Type="http://schemas.openxmlformats.org/officeDocument/2006/relationships/customXml" Target="../ink/ink736.xml"/><Relationship Id="rId37" Type="http://schemas.openxmlformats.org/officeDocument/2006/relationships/image" Target="../media/image762.png"/><Relationship Id="rId53" Type="http://schemas.openxmlformats.org/officeDocument/2006/relationships/image" Target="../media/image770.png"/><Relationship Id="rId58" Type="http://schemas.openxmlformats.org/officeDocument/2006/relationships/customXml" Target="../ink/ink749.xml"/><Relationship Id="rId74" Type="http://schemas.openxmlformats.org/officeDocument/2006/relationships/customXml" Target="../ink/ink757.xml"/><Relationship Id="rId79" Type="http://schemas.openxmlformats.org/officeDocument/2006/relationships/image" Target="../media/image783.png"/><Relationship Id="rId102" Type="http://schemas.openxmlformats.org/officeDocument/2006/relationships/customXml" Target="../ink/ink771.xml"/><Relationship Id="rId123" Type="http://schemas.openxmlformats.org/officeDocument/2006/relationships/image" Target="../media/image805.png"/><Relationship Id="rId128" Type="http://schemas.openxmlformats.org/officeDocument/2006/relationships/customXml" Target="../ink/ink784.xml"/><Relationship Id="rId5" Type="http://schemas.openxmlformats.org/officeDocument/2006/relationships/image" Target="../media/image746.png"/><Relationship Id="rId90" Type="http://schemas.openxmlformats.org/officeDocument/2006/relationships/customXml" Target="../ink/ink765.xml"/><Relationship Id="rId95" Type="http://schemas.openxmlformats.org/officeDocument/2006/relationships/image" Target="../media/image791.png"/><Relationship Id="rId22" Type="http://schemas.openxmlformats.org/officeDocument/2006/relationships/customXml" Target="../ink/ink731.xml"/><Relationship Id="rId27" Type="http://schemas.openxmlformats.org/officeDocument/2006/relationships/image" Target="../media/image757.png"/><Relationship Id="rId43" Type="http://schemas.openxmlformats.org/officeDocument/2006/relationships/image" Target="../media/image765.png"/><Relationship Id="rId48" Type="http://schemas.openxmlformats.org/officeDocument/2006/relationships/customXml" Target="../ink/ink744.xml"/><Relationship Id="rId64" Type="http://schemas.openxmlformats.org/officeDocument/2006/relationships/customXml" Target="../ink/ink752.xml"/><Relationship Id="rId69" Type="http://schemas.openxmlformats.org/officeDocument/2006/relationships/image" Target="../media/image778.png"/><Relationship Id="rId113" Type="http://schemas.openxmlformats.org/officeDocument/2006/relationships/image" Target="../media/image800.png"/><Relationship Id="rId118" Type="http://schemas.openxmlformats.org/officeDocument/2006/relationships/customXml" Target="../ink/ink779.xml"/><Relationship Id="rId134" Type="http://schemas.openxmlformats.org/officeDocument/2006/relationships/customXml" Target="../ink/ink787.xml"/><Relationship Id="rId80" Type="http://schemas.openxmlformats.org/officeDocument/2006/relationships/customXml" Target="../ink/ink760.xml"/><Relationship Id="rId85" Type="http://schemas.openxmlformats.org/officeDocument/2006/relationships/image" Target="../media/image786.png"/><Relationship Id="rId12" Type="http://schemas.openxmlformats.org/officeDocument/2006/relationships/customXml" Target="../ink/ink726.xml"/><Relationship Id="rId17" Type="http://schemas.openxmlformats.org/officeDocument/2006/relationships/image" Target="../media/image752.png"/><Relationship Id="rId33" Type="http://schemas.openxmlformats.org/officeDocument/2006/relationships/image" Target="../media/image760.png"/><Relationship Id="rId38" Type="http://schemas.openxmlformats.org/officeDocument/2006/relationships/customXml" Target="../ink/ink739.xml"/><Relationship Id="rId59" Type="http://schemas.openxmlformats.org/officeDocument/2006/relationships/image" Target="../media/image773.png"/><Relationship Id="rId103" Type="http://schemas.openxmlformats.org/officeDocument/2006/relationships/image" Target="../media/image795.png"/><Relationship Id="rId108" Type="http://schemas.openxmlformats.org/officeDocument/2006/relationships/customXml" Target="../ink/ink774.xml"/><Relationship Id="rId124" Type="http://schemas.openxmlformats.org/officeDocument/2006/relationships/customXml" Target="../ink/ink782.xml"/><Relationship Id="rId129" Type="http://schemas.openxmlformats.org/officeDocument/2006/relationships/image" Target="../media/image808.png"/><Relationship Id="rId54" Type="http://schemas.openxmlformats.org/officeDocument/2006/relationships/customXml" Target="../ink/ink747.xml"/><Relationship Id="rId70" Type="http://schemas.openxmlformats.org/officeDocument/2006/relationships/customXml" Target="../ink/ink755.xml"/><Relationship Id="rId75" Type="http://schemas.openxmlformats.org/officeDocument/2006/relationships/image" Target="../media/image781.png"/><Relationship Id="rId91" Type="http://schemas.openxmlformats.org/officeDocument/2006/relationships/image" Target="../media/image789.png"/><Relationship Id="rId96" Type="http://schemas.openxmlformats.org/officeDocument/2006/relationships/customXml" Target="../ink/ink768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23.xml"/><Relationship Id="rId23" Type="http://schemas.openxmlformats.org/officeDocument/2006/relationships/image" Target="../media/image755.png"/><Relationship Id="rId28" Type="http://schemas.openxmlformats.org/officeDocument/2006/relationships/customXml" Target="../ink/ink734.xml"/><Relationship Id="rId49" Type="http://schemas.openxmlformats.org/officeDocument/2006/relationships/image" Target="../media/image768.png"/><Relationship Id="rId114" Type="http://schemas.openxmlformats.org/officeDocument/2006/relationships/customXml" Target="../ink/ink777.xml"/><Relationship Id="rId119" Type="http://schemas.openxmlformats.org/officeDocument/2006/relationships/image" Target="../media/image803.png"/><Relationship Id="rId44" Type="http://schemas.openxmlformats.org/officeDocument/2006/relationships/customXml" Target="../ink/ink742.xml"/><Relationship Id="rId60" Type="http://schemas.openxmlformats.org/officeDocument/2006/relationships/customXml" Target="../ink/ink750.xml"/><Relationship Id="rId65" Type="http://schemas.openxmlformats.org/officeDocument/2006/relationships/image" Target="../media/image776.png"/><Relationship Id="rId81" Type="http://schemas.openxmlformats.org/officeDocument/2006/relationships/image" Target="../media/image784.png"/><Relationship Id="rId86" Type="http://schemas.openxmlformats.org/officeDocument/2006/relationships/customXml" Target="../ink/ink763.xml"/><Relationship Id="rId130" Type="http://schemas.openxmlformats.org/officeDocument/2006/relationships/customXml" Target="../ink/ink785.xml"/><Relationship Id="rId135" Type="http://schemas.openxmlformats.org/officeDocument/2006/relationships/image" Target="../media/image811.png"/><Relationship Id="rId13" Type="http://schemas.openxmlformats.org/officeDocument/2006/relationships/image" Target="../media/image750.png"/><Relationship Id="rId18" Type="http://schemas.openxmlformats.org/officeDocument/2006/relationships/customXml" Target="../ink/ink729.xml"/><Relationship Id="rId39" Type="http://schemas.openxmlformats.org/officeDocument/2006/relationships/image" Target="../media/image763.png"/><Relationship Id="rId109" Type="http://schemas.openxmlformats.org/officeDocument/2006/relationships/image" Target="../media/image798.png"/><Relationship Id="rId34" Type="http://schemas.openxmlformats.org/officeDocument/2006/relationships/customXml" Target="../ink/ink737.xml"/><Relationship Id="rId50" Type="http://schemas.openxmlformats.org/officeDocument/2006/relationships/customXml" Target="../ink/ink745.xml"/><Relationship Id="rId55" Type="http://schemas.openxmlformats.org/officeDocument/2006/relationships/image" Target="../media/image771.png"/><Relationship Id="rId76" Type="http://schemas.openxmlformats.org/officeDocument/2006/relationships/customXml" Target="../ink/ink758.xml"/><Relationship Id="rId97" Type="http://schemas.openxmlformats.org/officeDocument/2006/relationships/image" Target="../media/image792.png"/><Relationship Id="rId104" Type="http://schemas.openxmlformats.org/officeDocument/2006/relationships/customXml" Target="../ink/ink772.xml"/><Relationship Id="rId120" Type="http://schemas.openxmlformats.org/officeDocument/2006/relationships/customXml" Target="../ink/ink780.xml"/><Relationship Id="rId125" Type="http://schemas.openxmlformats.org/officeDocument/2006/relationships/image" Target="../media/image806.png"/><Relationship Id="rId7" Type="http://schemas.openxmlformats.org/officeDocument/2006/relationships/image" Target="../media/image747.png"/><Relationship Id="rId71" Type="http://schemas.openxmlformats.org/officeDocument/2006/relationships/image" Target="../media/image779.png"/><Relationship Id="rId92" Type="http://schemas.openxmlformats.org/officeDocument/2006/relationships/customXml" Target="../ink/ink766.xml"/><Relationship Id="rId2" Type="http://schemas.openxmlformats.org/officeDocument/2006/relationships/image" Target="../media/image745.png"/><Relationship Id="rId29" Type="http://schemas.openxmlformats.org/officeDocument/2006/relationships/image" Target="../media/image758.png"/><Relationship Id="rId24" Type="http://schemas.openxmlformats.org/officeDocument/2006/relationships/customXml" Target="../ink/ink732.xml"/><Relationship Id="rId40" Type="http://schemas.openxmlformats.org/officeDocument/2006/relationships/customXml" Target="../ink/ink740.xml"/><Relationship Id="rId45" Type="http://schemas.openxmlformats.org/officeDocument/2006/relationships/image" Target="../media/image766.png"/><Relationship Id="rId66" Type="http://schemas.openxmlformats.org/officeDocument/2006/relationships/customXml" Target="../ink/ink753.xml"/><Relationship Id="rId87" Type="http://schemas.openxmlformats.org/officeDocument/2006/relationships/image" Target="../media/image787.png"/><Relationship Id="rId110" Type="http://schemas.openxmlformats.org/officeDocument/2006/relationships/customXml" Target="../ink/ink775.xml"/><Relationship Id="rId115" Type="http://schemas.openxmlformats.org/officeDocument/2006/relationships/image" Target="../media/image801.png"/><Relationship Id="rId131" Type="http://schemas.openxmlformats.org/officeDocument/2006/relationships/image" Target="../media/image809.png"/><Relationship Id="rId61" Type="http://schemas.openxmlformats.org/officeDocument/2006/relationships/image" Target="../media/image774.png"/><Relationship Id="rId82" Type="http://schemas.openxmlformats.org/officeDocument/2006/relationships/customXml" Target="../ink/ink761.xml"/><Relationship Id="rId19" Type="http://schemas.openxmlformats.org/officeDocument/2006/relationships/image" Target="../media/image753.png"/><Relationship Id="rId14" Type="http://schemas.openxmlformats.org/officeDocument/2006/relationships/customXml" Target="../ink/ink727.xml"/><Relationship Id="rId30" Type="http://schemas.openxmlformats.org/officeDocument/2006/relationships/customXml" Target="../ink/ink735.xml"/><Relationship Id="rId35" Type="http://schemas.openxmlformats.org/officeDocument/2006/relationships/image" Target="../media/image761.png"/><Relationship Id="rId56" Type="http://schemas.openxmlformats.org/officeDocument/2006/relationships/customXml" Target="../ink/ink748.xml"/><Relationship Id="rId77" Type="http://schemas.openxmlformats.org/officeDocument/2006/relationships/image" Target="../media/image782.png"/><Relationship Id="rId100" Type="http://schemas.openxmlformats.org/officeDocument/2006/relationships/customXml" Target="../ink/ink770.xml"/><Relationship Id="rId105" Type="http://schemas.openxmlformats.org/officeDocument/2006/relationships/image" Target="../media/image796.png"/><Relationship Id="rId126" Type="http://schemas.openxmlformats.org/officeDocument/2006/relationships/customXml" Target="../ink/ink783.xml"/><Relationship Id="rId8" Type="http://schemas.openxmlformats.org/officeDocument/2006/relationships/customXml" Target="../ink/ink724.xml"/><Relationship Id="rId51" Type="http://schemas.openxmlformats.org/officeDocument/2006/relationships/image" Target="../media/image769.png"/><Relationship Id="rId72" Type="http://schemas.openxmlformats.org/officeDocument/2006/relationships/customXml" Target="../ink/ink756.xml"/><Relationship Id="rId93" Type="http://schemas.openxmlformats.org/officeDocument/2006/relationships/image" Target="../media/image790.png"/><Relationship Id="rId98" Type="http://schemas.openxmlformats.org/officeDocument/2006/relationships/customXml" Target="../ink/ink769.xml"/><Relationship Id="rId121" Type="http://schemas.openxmlformats.org/officeDocument/2006/relationships/image" Target="../media/image804.png"/><Relationship Id="rId3" Type="http://schemas.openxmlformats.org/officeDocument/2006/relationships/image" Target="../media/image1.jpg"/><Relationship Id="rId25" Type="http://schemas.openxmlformats.org/officeDocument/2006/relationships/image" Target="../media/image756.png"/><Relationship Id="rId46" Type="http://schemas.openxmlformats.org/officeDocument/2006/relationships/customXml" Target="../ink/ink743.xml"/><Relationship Id="rId67" Type="http://schemas.openxmlformats.org/officeDocument/2006/relationships/image" Target="../media/image777.png"/><Relationship Id="rId116" Type="http://schemas.openxmlformats.org/officeDocument/2006/relationships/customXml" Target="../ink/ink778.xml"/><Relationship Id="rId20" Type="http://schemas.openxmlformats.org/officeDocument/2006/relationships/customXml" Target="../ink/ink730.xml"/><Relationship Id="rId41" Type="http://schemas.openxmlformats.org/officeDocument/2006/relationships/image" Target="../media/image764.png"/><Relationship Id="rId62" Type="http://schemas.openxmlformats.org/officeDocument/2006/relationships/customXml" Target="../ink/ink751.xml"/><Relationship Id="rId83" Type="http://schemas.openxmlformats.org/officeDocument/2006/relationships/image" Target="../media/image785.png"/><Relationship Id="rId88" Type="http://schemas.openxmlformats.org/officeDocument/2006/relationships/customXml" Target="../ink/ink764.xml"/><Relationship Id="rId111" Type="http://schemas.openxmlformats.org/officeDocument/2006/relationships/image" Target="../media/image799.png"/><Relationship Id="rId132" Type="http://schemas.openxmlformats.org/officeDocument/2006/relationships/customXml" Target="../ink/ink786.xml"/><Relationship Id="rId15" Type="http://schemas.openxmlformats.org/officeDocument/2006/relationships/image" Target="../media/image751.png"/><Relationship Id="rId36" Type="http://schemas.openxmlformats.org/officeDocument/2006/relationships/customXml" Target="../ink/ink738.xml"/><Relationship Id="rId57" Type="http://schemas.openxmlformats.org/officeDocument/2006/relationships/image" Target="../media/image772.png"/><Relationship Id="rId106" Type="http://schemas.openxmlformats.org/officeDocument/2006/relationships/customXml" Target="../ink/ink773.xml"/><Relationship Id="rId127" Type="http://schemas.openxmlformats.org/officeDocument/2006/relationships/image" Target="../media/image807.png"/><Relationship Id="rId10" Type="http://schemas.openxmlformats.org/officeDocument/2006/relationships/customXml" Target="../ink/ink725.xml"/><Relationship Id="rId31" Type="http://schemas.openxmlformats.org/officeDocument/2006/relationships/image" Target="../media/image759.png"/><Relationship Id="rId52" Type="http://schemas.openxmlformats.org/officeDocument/2006/relationships/customXml" Target="../ink/ink746.xml"/><Relationship Id="rId73" Type="http://schemas.openxmlformats.org/officeDocument/2006/relationships/image" Target="../media/image780.png"/><Relationship Id="rId78" Type="http://schemas.openxmlformats.org/officeDocument/2006/relationships/customXml" Target="../ink/ink759.xml"/><Relationship Id="rId94" Type="http://schemas.openxmlformats.org/officeDocument/2006/relationships/customXml" Target="../ink/ink767.xml"/><Relationship Id="rId99" Type="http://schemas.openxmlformats.org/officeDocument/2006/relationships/image" Target="../media/image793.png"/><Relationship Id="rId101" Type="http://schemas.openxmlformats.org/officeDocument/2006/relationships/image" Target="../media/image794.png"/><Relationship Id="rId122" Type="http://schemas.openxmlformats.org/officeDocument/2006/relationships/customXml" Target="../ink/ink781.xml"/><Relationship Id="rId4" Type="http://schemas.openxmlformats.org/officeDocument/2006/relationships/image" Target="../media/image2.png"/><Relationship Id="rId9" Type="http://schemas.openxmlformats.org/officeDocument/2006/relationships/image" Target="../media/image748.png"/><Relationship Id="rId26" Type="http://schemas.openxmlformats.org/officeDocument/2006/relationships/customXml" Target="../ink/ink733.xml"/><Relationship Id="rId47" Type="http://schemas.openxmlformats.org/officeDocument/2006/relationships/image" Target="../media/image767.png"/><Relationship Id="rId68" Type="http://schemas.openxmlformats.org/officeDocument/2006/relationships/customXml" Target="../ink/ink754.xml"/><Relationship Id="rId89" Type="http://schemas.openxmlformats.org/officeDocument/2006/relationships/image" Target="../media/image788.png"/><Relationship Id="rId112" Type="http://schemas.openxmlformats.org/officeDocument/2006/relationships/customXml" Target="../ink/ink776.xml"/><Relationship Id="rId133" Type="http://schemas.openxmlformats.org/officeDocument/2006/relationships/image" Target="../media/image81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98.xml"/><Relationship Id="rId21" Type="http://schemas.openxmlformats.org/officeDocument/2006/relationships/image" Target="../media/image821.png"/><Relationship Id="rId42" Type="http://schemas.openxmlformats.org/officeDocument/2006/relationships/customXml" Target="../ink/ink806.xml"/><Relationship Id="rId47" Type="http://schemas.openxmlformats.org/officeDocument/2006/relationships/image" Target="../media/image834.png"/><Relationship Id="rId63" Type="http://schemas.openxmlformats.org/officeDocument/2006/relationships/image" Target="../media/image842.png"/><Relationship Id="rId68" Type="http://schemas.openxmlformats.org/officeDocument/2006/relationships/customXml" Target="../ink/ink819.xml"/><Relationship Id="rId84" Type="http://schemas.openxmlformats.org/officeDocument/2006/relationships/customXml" Target="../ink/ink827.xml"/><Relationship Id="rId89" Type="http://schemas.openxmlformats.org/officeDocument/2006/relationships/image" Target="../media/image855.png"/><Relationship Id="rId16" Type="http://schemas.openxmlformats.org/officeDocument/2006/relationships/customXml" Target="../ink/ink793.xml"/><Relationship Id="rId11" Type="http://schemas.openxmlformats.org/officeDocument/2006/relationships/image" Target="../media/image816.png"/><Relationship Id="rId32" Type="http://schemas.openxmlformats.org/officeDocument/2006/relationships/customXml" Target="../ink/ink801.xml"/><Relationship Id="rId37" Type="http://schemas.openxmlformats.org/officeDocument/2006/relationships/image" Target="../media/image829.png"/><Relationship Id="rId53" Type="http://schemas.openxmlformats.org/officeDocument/2006/relationships/image" Target="../media/image837.png"/><Relationship Id="rId58" Type="http://schemas.openxmlformats.org/officeDocument/2006/relationships/customXml" Target="../ink/ink814.xml"/><Relationship Id="rId74" Type="http://schemas.openxmlformats.org/officeDocument/2006/relationships/customXml" Target="../ink/ink822.xml"/><Relationship Id="rId79" Type="http://schemas.openxmlformats.org/officeDocument/2006/relationships/image" Target="../media/image850.png"/><Relationship Id="rId5" Type="http://schemas.openxmlformats.org/officeDocument/2006/relationships/image" Target="../media/image813.png"/><Relationship Id="rId90" Type="http://schemas.openxmlformats.org/officeDocument/2006/relationships/customXml" Target="../ink/ink830.xml"/><Relationship Id="rId22" Type="http://schemas.openxmlformats.org/officeDocument/2006/relationships/customXml" Target="../ink/ink796.xml"/><Relationship Id="rId27" Type="http://schemas.openxmlformats.org/officeDocument/2006/relationships/image" Target="../media/image824.png"/><Relationship Id="rId43" Type="http://schemas.openxmlformats.org/officeDocument/2006/relationships/image" Target="../media/image832.png"/><Relationship Id="rId48" Type="http://schemas.openxmlformats.org/officeDocument/2006/relationships/customXml" Target="../ink/ink809.xml"/><Relationship Id="rId64" Type="http://schemas.openxmlformats.org/officeDocument/2006/relationships/customXml" Target="../ink/ink817.xml"/><Relationship Id="rId69" Type="http://schemas.openxmlformats.org/officeDocument/2006/relationships/image" Target="../media/image845.png"/><Relationship Id="rId8" Type="http://schemas.openxmlformats.org/officeDocument/2006/relationships/customXml" Target="../ink/ink789.xml"/><Relationship Id="rId51" Type="http://schemas.openxmlformats.org/officeDocument/2006/relationships/image" Target="../media/image836.png"/><Relationship Id="rId72" Type="http://schemas.openxmlformats.org/officeDocument/2006/relationships/customXml" Target="../ink/ink821.xml"/><Relationship Id="rId80" Type="http://schemas.openxmlformats.org/officeDocument/2006/relationships/customXml" Target="../ink/ink825.xml"/><Relationship Id="rId85" Type="http://schemas.openxmlformats.org/officeDocument/2006/relationships/image" Target="../media/image853.png"/><Relationship Id="rId93" Type="http://schemas.openxmlformats.org/officeDocument/2006/relationships/image" Target="../media/image857.png"/><Relationship Id="rId3" Type="http://schemas.openxmlformats.org/officeDocument/2006/relationships/image" Target="../media/image1.jpg"/><Relationship Id="rId12" Type="http://schemas.openxmlformats.org/officeDocument/2006/relationships/customXml" Target="../ink/ink791.xml"/><Relationship Id="rId17" Type="http://schemas.openxmlformats.org/officeDocument/2006/relationships/image" Target="../media/image819.png"/><Relationship Id="rId25" Type="http://schemas.openxmlformats.org/officeDocument/2006/relationships/image" Target="../media/image823.png"/><Relationship Id="rId33" Type="http://schemas.openxmlformats.org/officeDocument/2006/relationships/image" Target="../media/image827.png"/><Relationship Id="rId38" Type="http://schemas.openxmlformats.org/officeDocument/2006/relationships/customXml" Target="../ink/ink804.xml"/><Relationship Id="rId46" Type="http://schemas.openxmlformats.org/officeDocument/2006/relationships/customXml" Target="../ink/ink808.xml"/><Relationship Id="rId59" Type="http://schemas.openxmlformats.org/officeDocument/2006/relationships/image" Target="../media/image840.png"/><Relationship Id="rId67" Type="http://schemas.openxmlformats.org/officeDocument/2006/relationships/image" Target="../media/image844.png"/><Relationship Id="rId20" Type="http://schemas.openxmlformats.org/officeDocument/2006/relationships/customXml" Target="../ink/ink795.xml"/><Relationship Id="rId41" Type="http://schemas.openxmlformats.org/officeDocument/2006/relationships/image" Target="../media/image831.png"/><Relationship Id="rId54" Type="http://schemas.openxmlformats.org/officeDocument/2006/relationships/customXml" Target="../ink/ink812.xml"/><Relationship Id="rId62" Type="http://schemas.openxmlformats.org/officeDocument/2006/relationships/customXml" Target="../ink/ink816.xml"/><Relationship Id="rId70" Type="http://schemas.openxmlformats.org/officeDocument/2006/relationships/customXml" Target="../ink/ink820.xml"/><Relationship Id="rId75" Type="http://schemas.openxmlformats.org/officeDocument/2006/relationships/image" Target="../media/image848.png"/><Relationship Id="rId83" Type="http://schemas.openxmlformats.org/officeDocument/2006/relationships/image" Target="../media/image852.png"/><Relationship Id="rId88" Type="http://schemas.openxmlformats.org/officeDocument/2006/relationships/customXml" Target="../ink/ink829.xml"/><Relationship Id="rId91" Type="http://schemas.openxmlformats.org/officeDocument/2006/relationships/image" Target="../media/image856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88.xml"/><Relationship Id="rId15" Type="http://schemas.openxmlformats.org/officeDocument/2006/relationships/image" Target="../media/image818.png"/><Relationship Id="rId23" Type="http://schemas.openxmlformats.org/officeDocument/2006/relationships/image" Target="../media/image822.png"/><Relationship Id="rId28" Type="http://schemas.openxmlformats.org/officeDocument/2006/relationships/customXml" Target="../ink/ink799.xml"/><Relationship Id="rId36" Type="http://schemas.openxmlformats.org/officeDocument/2006/relationships/customXml" Target="../ink/ink803.xml"/><Relationship Id="rId49" Type="http://schemas.openxmlformats.org/officeDocument/2006/relationships/image" Target="../media/image835.png"/><Relationship Id="rId57" Type="http://schemas.openxmlformats.org/officeDocument/2006/relationships/image" Target="../media/image839.png"/><Relationship Id="rId10" Type="http://schemas.openxmlformats.org/officeDocument/2006/relationships/customXml" Target="../ink/ink790.xml"/><Relationship Id="rId31" Type="http://schemas.openxmlformats.org/officeDocument/2006/relationships/image" Target="../media/image826.png"/><Relationship Id="rId44" Type="http://schemas.openxmlformats.org/officeDocument/2006/relationships/customXml" Target="../ink/ink807.xml"/><Relationship Id="rId52" Type="http://schemas.openxmlformats.org/officeDocument/2006/relationships/customXml" Target="../ink/ink811.xml"/><Relationship Id="rId60" Type="http://schemas.openxmlformats.org/officeDocument/2006/relationships/customXml" Target="../ink/ink815.xml"/><Relationship Id="rId65" Type="http://schemas.openxmlformats.org/officeDocument/2006/relationships/image" Target="../media/image843.png"/><Relationship Id="rId73" Type="http://schemas.openxmlformats.org/officeDocument/2006/relationships/image" Target="../media/image847.png"/><Relationship Id="rId78" Type="http://schemas.openxmlformats.org/officeDocument/2006/relationships/customXml" Target="../ink/ink824.xml"/><Relationship Id="rId81" Type="http://schemas.openxmlformats.org/officeDocument/2006/relationships/image" Target="../media/image851.png"/><Relationship Id="rId86" Type="http://schemas.openxmlformats.org/officeDocument/2006/relationships/customXml" Target="../ink/ink828.xml"/><Relationship Id="rId4" Type="http://schemas.openxmlformats.org/officeDocument/2006/relationships/image" Target="../media/image2.png"/><Relationship Id="rId9" Type="http://schemas.openxmlformats.org/officeDocument/2006/relationships/image" Target="../media/image815.png"/><Relationship Id="rId13" Type="http://schemas.openxmlformats.org/officeDocument/2006/relationships/image" Target="../media/image817.png"/><Relationship Id="rId18" Type="http://schemas.openxmlformats.org/officeDocument/2006/relationships/customXml" Target="../ink/ink794.xml"/><Relationship Id="rId39" Type="http://schemas.openxmlformats.org/officeDocument/2006/relationships/image" Target="../media/image830.png"/><Relationship Id="rId34" Type="http://schemas.openxmlformats.org/officeDocument/2006/relationships/customXml" Target="../ink/ink802.xml"/><Relationship Id="rId50" Type="http://schemas.openxmlformats.org/officeDocument/2006/relationships/customXml" Target="../ink/ink810.xml"/><Relationship Id="rId55" Type="http://schemas.openxmlformats.org/officeDocument/2006/relationships/image" Target="../media/image838.png"/><Relationship Id="rId76" Type="http://schemas.openxmlformats.org/officeDocument/2006/relationships/customXml" Target="../ink/ink823.xml"/><Relationship Id="rId7" Type="http://schemas.openxmlformats.org/officeDocument/2006/relationships/image" Target="../media/image814.png"/><Relationship Id="rId71" Type="http://schemas.openxmlformats.org/officeDocument/2006/relationships/image" Target="../media/image846.png"/><Relationship Id="rId92" Type="http://schemas.openxmlformats.org/officeDocument/2006/relationships/customXml" Target="../ink/ink831.xml"/><Relationship Id="rId2" Type="http://schemas.openxmlformats.org/officeDocument/2006/relationships/image" Target="../media/image812.png"/><Relationship Id="rId29" Type="http://schemas.openxmlformats.org/officeDocument/2006/relationships/image" Target="../media/image825.png"/><Relationship Id="rId24" Type="http://schemas.openxmlformats.org/officeDocument/2006/relationships/customXml" Target="../ink/ink797.xml"/><Relationship Id="rId40" Type="http://schemas.openxmlformats.org/officeDocument/2006/relationships/customXml" Target="../ink/ink805.xml"/><Relationship Id="rId45" Type="http://schemas.openxmlformats.org/officeDocument/2006/relationships/image" Target="../media/image833.png"/><Relationship Id="rId66" Type="http://schemas.openxmlformats.org/officeDocument/2006/relationships/customXml" Target="../ink/ink818.xml"/><Relationship Id="rId87" Type="http://schemas.openxmlformats.org/officeDocument/2006/relationships/image" Target="../media/image854.png"/><Relationship Id="rId61" Type="http://schemas.openxmlformats.org/officeDocument/2006/relationships/image" Target="../media/image841.png"/><Relationship Id="rId82" Type="http://schemas.openxmlformats.org/officeDocument/2006/relationships/customXml" Target="../ink/ink826.xml"/><Relationship Id="rId19" Type="http://schemas.openxmlformats.org/officeDocument/2006/relationships/image" Target="../media/image820.png"/><Relationship Id="rId14" Type="http://schemas.openxmlformats.org/officeDocument/2006/relationships/customXml" Target="../ink/ink792.xml"/><Relationship Id="rId30" Type="http://schemas.openxmlformats.org/officeDocument/2006/relationships/customXml" Target="../ink/ink800.xml"/><Relationship Id="rId35" Type="http://schemas.openxmlformats.org/officeDocument/2006/relationships/image" Target="../media/image828.png"/><Relationship Id="rId56" Type="http://schemas.openxmlformats.org/officeDocument/2006/relationships/customXml" Target="../ink/ink813.xml"/><Relationship Id="rId77" Type="http://schemas.openxmlformats.org/officeDocument/2006/relationships/image" Target="../media/image849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70.png"/><Relationship Id="rId21" Type="http://schemas.openxmlformats.org/officeDocument/2006/relationships/customXml" Target="../ink/ink839.xml"/><Relationship Id="rId42" Type="http://schemas.openxmlformats.org/officeDocument/2006/relationships/image" Target="../media/image878.png"/><Relationship Id="rId47" Type="http://schemas.openxmlformats.org/officeDocument/2006/relationships/customXml" Target="../ink/ink852.xml"/><Relationship Id="rId63" Type="http://schemas.openxmlformats.org/officeDocument/2006/relationships/customXml" Target="../ink/ink860.xml"/><Relationship Id="rId68" Type="http://schemas.openxmlformats.org/officeDocument/2006/relationships/image" Target="../media/image891.png"/><Relationship Id="rId84" Type="http://schemas.openxmlformats.org/officeDocument/2006/relationships/image" Target="../media/image899.png"/><Relationship Id="rId89" Type="http://schemas.openxmlformats.org/officeDocument/2006/relationships/customXml" Target="../ink/ink873.xml"/><Relationship Id="rId16" Type="http://schemas.openxmlformats.org/officeDocument/2006/relationships/image" Target="../media/image865.png"/><Relationship Id="rId11" Type="http://schemas.openxmlformats.org/officeDocument/2006/relationships/customXml" Target="../ink/ink834.xml"/><Relationship Id="rId32" Type="http://schemas.openxmlformats.org/officeDocument/2006/relationships/image" Target="../media/image873.png"/><Relationship Id="rId37" Type="http://schemas.openxmlformats.org/officeDocument/2006/relationships/customXml" Target="../ink/ink847.xml"/><Relationship Id="rId53" Type="http://schemas.openxmlformats.org/officeDocument/2006/relationships/customXml" Target="../ink/ink855.xml"/><Relationship Id="rId58" Type="http://schemas.openxmlformats.org/officeDocument/2006/relationships/image" Target="../media/image886.png"/><Relationship Id="rId74" Type="http://schemas.openxmlformats.org/officeDocument/2006/relationships/image" Target="../media/image894.png"/><Relationship Id="rId79" Type="http://schemas.openxmlformats.org/officeDocument/2006/relationships/customXml" Target="../ink/ink868.xml"/><Relationship Id="rId5" Type="http://schemas.openxmlformats.org/officeDocument/2006/relationships/image" Target="../media/image2.png"/><Relationship Id="rId90" Type="http://schemas.openxmlformats.org/officeDocument/2006/relationships/image" Target="../media/image902.png"/><Relationship Id="rId95" Type="http://schemas.openxmlformats.org/officeDocument/2006/relationships/customXml" Target="../ink/ink876.xml"/><Relationship Id="rId22" Type="http://schemas.openxmlformats.org/officeDocument/2006/relationships/image" Target="../media/image868.png"/><Relationship Id="rId27" Type="http://schemas.openxmlformats.org/officeDocument/2006/relationships/customXml" Target="../ink/ink842.xml"/><Relationship Id="rId43" Type="http://schemas.openxmlformats.org/officeDocument/2006/relationships/customXml" Target="../ink/ink850.xml"/><Relationship Id="rId48" Type="http://schemas.openxmlformats.org/officeDocument/2006/relationships/image" Target="../media/image881.png"/><Relationship Id="rId64" Type="http://schemas.openxmlformats.org/officeDocument/2006/relationships/image" Target="../media/image889.png"/><Relationship Id="rId69" Type="http://schemas.openxmlformats.org/officeDocument/2006/relationships/customXml" Target="../ink/ink863.xml"/><Relationship Id="rId8" Type="http://schemas.openxmlformats.org/officeDocument/2006/relationships/image" Target="../media/image861.png"/><Relationship Id="rId51" Type="http://schemas.openxmlformats.org/officeDocument/2006/relationships/customXml" Target="../ink/ink854.xml"/><Relationship Id="rId72" Type="http://schemas.openxmlformats.org/officeDocument/2006/relationships/image" Target="../media/image893.png"/><Relationship Id="rId80" Type="http://schemas.openxmlformats.org/officeDocument/2006/relationships/image" Target="../media/image897.png"/><Relationship Id="rId85" Type="http://schemas.openxmlformats.org/officeDocument/2006/relationships/customXml" Target="../ink/ink871.xml"/><Relationship Id="rId93" Type="http://schemas.openxmlformats.org/officeDocument/2006/relationships/customXml" Target="../ink/ink875.xml"/><Relationship Id="rId3" Type="http://schemas.openxmlformats.org/officeDocument/2006/relationships/image" Target="../media/image859.png"/><Relationship Id="rId12" Type="http://schemas.openxmlformats.org/officeDocument/2006/relationships/image" Target="../media/image863.png"/><Relationship Id="rId17" Type="http://schemas.openxmlformats.org/officeDocument/2006/relationships/customXml" Target="../ink/ink837.xml"/><Relationship Id="rId25" Type="http://schemas.openxmlformats.org/officeDocument/2006/relationships/customXml" Target="../ink/ink841.xml"/><Relationship Id="rId33" Type="http://schemas.openxmlformats.org/officeDocument/2006/relationships/customXml" Target="../ink/ink845.xml"/><Relationship Id="rId38" Type="http://schemas.openxmlformats.org/officeDocument/2006/relationships/image" Target="../media/image876.png"/><Relationship Id="rId46" Type="http://schemas.openxmlformats.org/officeDocument/2006/relationships/image" Target="../media/image880.png"/><Relationship Id="rId59" Type="http://schemas.openxmlformats.org/officeDocument/2006/relationships/customXml" Target="../ink/ink858.xml"/><Relationship Id="rId67" Type="http://schemas.openxmlformats.org/officeDocument/2006/relationships/customXml" Target="../ink/ink862.xml"/><Relationship Id="rId20" Type="http://schemas.openxmlformats.org/officeDocument/2006/relationships/image" Target="../media/image867.png"/><Relationship Id="rId41" Type="http://schemas.openxmlformats.org/officeDocument/2006/relationships/customXml" Target="../ink/ink849.xml"/><Relationship Id="rId54" Type="http://schemas.openxmlformats.org/officeDocument/2006/relationships/image" Target="../media/image884.png"/><Relationship Id="rId62" Type="http://schemas.openxmlformats.org/officeDocument/2006/relationships/image" Target="../media/image888.png"/><Relationship Id="rId70" Type="http://schemas.openxmlformats.org/officeDocument/2006/relationships/image" Target="../media/image892.png"/><Relationship Id="rId75" Type="http://schemas.openxmlformats.org/officeDocument/2006/relationships/customXml" Target="../ink/ink866.xml"/><Relationship Id="rId83" Type="http://schemas.openxmlformats.org/officeDocument/2006/relationships/customXml" Target="../ink/ink870.xml"/><Relationship Id="rId88" Type="http://schemas.openxmlformats.org/officeDocument/2006/relationships/image" Target="../media/image901.png"/><Relationship Id="rId91" Type="http://schemas.openxmlformats.org/officeDocument/2006/relationships/customXml" Target="../ink/ink874.xml"/><Relationship Id="rId96" Type="http://schemas.openxmlformats.org/officeDocument/2006/relationships/image" Target="../media/image9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0.png"/><Relationship Id="rId15" Type="http://schemas.openxmlformats.org/officeDocument/2006/relationships/customXml" Target="../ink/ink836.xml"/><Relationship Id="rId23" Type="http://schemas.openxmlformats.org/officeDocument/2006/relationships/customXml" Target="../ink/ink840.xml"/><Relationship Id="rId28" Type="http://schemas.openxmlformats.org/officeDocument/2006/relationships/image" Target="../media/image871.png"/><Relationship Id="rId36" Type="http://schemas.openxmlformats.org/officeDocument/2006/relationships/image" Target="../media/image875.png"/><Relationship Id="rId49" Type="http://schemas.openxmlformats.org/officeDocument/2006/relationships/customXml" Target="../ink/ink853.xml"/><Relationship Id="rId57" Type="http://schemas.openxmlformats.org/officeDocument/2006/relationships/customXml" Target="../ink/ink857.xml"/><Relationship Id="rId10" Type="http://schemas.openxmlformats.org/officeDocument/2006/relationships/image" Target="../media/image862.png"/><Relationship Id="rId31" Type="http://schemas.openxmlformats.org/officeDocument/2006/relationships/customXml" Target="../ink/ink844.xml"/><Relationship Id="rId44" Type="http://schemas.openxmlformats.org/officeDocument/2006/relationships/image" Target="../media/image879.png"/><Relationship Id="rId52" Type="http://schemas.openxmlformats.org/officeDocument/2006/relationships/image" Target="../media/image883.png"/><Relationship Id="rId60" Type="http://schemas.openxmlformats.org/officeDocument/2006/relationships/image" Target="../media/image887.png"/><Relationship Id="rId65" Type="http://schemas.openxmlformats.org/officeDocument/2006/relationships/customXml" Target="../ink/ink861.xml"/><Relationship Id="rId73" Type="http://schemas.openxmlformats.org/officeDocument/2006/relationships/customXml" Target="../ink/ink865.xml"/><Relationship Id="rId78" Type="http://schemas.openxmlformats.org/officeDocument/2006/relationships/image" Target="../media/image896.png"/><Relationship Id="rId81" Type="http://schemas.openxmlformats.org/officeDocument/2006/relationships/customXml" Target="../ink/ink869.xml"/><Relationship Id="rId86" Type="http://schemas.openxmlformats.org/officeDocument/2006/relationships/image" Target="../media/image900.png"/><Relationship Id="rId94" Type="http://schemas.openxmlformats.org/officeDocument/2006/relationships/image" Target="../media/image904.png"/><Relationship Id="rId4" Type="http://schemas.openxmlformats.org/officeDocument/2006/relationships/image" Target="../media/image1.jpg"/><Relationship Id="rId9" Type="http://schemas.openxmlformats.org/officeDocument/2006/relationships/customXml" Target="../ink/ink833.xml"/><Relationship Id="rId13" Type="http://schemas.openxmlformats.org/officeDocument/2006/relationships/customXml" Target="../ink/ink835.xml"/><Relationship Id="rId18" Type="http://schemas.openxmlformats.org/officeDocument/2006/relationships/image" Target="../media/image866.png"/><Relationship Id="rId39" Type="http://schemas.openxmlformats.org/officeDocument/2006/relationships/customXml" Target="../ink/ink848.xml"/><Relationship Id="rId34" Type="http://schemas.openxmlformats.org/officeDocument/2006/relationships/image" Target="../media/image874.png"/><Relationship Id="rId50" Type="http://schemas.openxmlformats.org/officeDocument/2006/relationships/image" Target="../media/image882.png"/><Relationship Id="rId55" Type="http://schemas.openxmlformats.org/officeDocument/2006/relationships/customXml" Target="../ink/ink856.xml"/><Relationship Id="rId76" Type="http://schemas.openxmlformats.org/officeDocument/2006/relationships/image" Target="../media/image895.png"/><Relationship Id="rId7" Type="http://schemas.openxmlformats.org/officeDocument/2006/relationships/customXml" Target="../ink/ink832.xml"/><Relationship Id="rId71" Type="http://schemas.openxmlformats.org/officeDocument/2006/relationships/customXml" Target="../ink/ink864.xml"/><Relationship Id="rId92" Type="http://schemas.openxmlformats.org/officeDocument/2006/relationships/image" Target="../media/image903.png"/><Relationship Id="rId2" Type="http://schemas.openxmlformats.org/officeDocument/2006/relationships/image" Target="../media/image858.png"/><Relationship Id="rId29" Type="http://schemas.openxmlformats.org/officeDocument/2006/relationships/customXml" Target="../ink/ink843.xml"/><Relationship Id="rId24" Type="http://schemas.openxmlformats.org/officeDocument/2006/relationships/image" Target="../media/image869.png"/><Relationship Id="rId40" Type="http://schemas.openxmlformats.org/officeDocument/2006/relationships/image" Target="../media/image877.png"/><Relationship Id="rId45" Type="http://schemas.openxmlformats.org/officeDocument/2006/relationships/customXml" Target="../ink/ink851.xml"/><Relationship Id="rId66" Type="http://schemas.openxmlformats.org/officeDocument/2006/relationships/image" Target="../media/image890.png"/><Relationship Id="rId87" Type="http://schemas.openxmlformats.org/officeDocument/2006/relationships/customXml" Target="../ink/ink872.xml"/><Relationship Id="rId61" Type="http://schemas.openxmlformats.org/officeDocument/2006/relationships/customXml" Target="../ink/ink859.xml"/><Relationship Id="rId82" Type="http://schemas.openxmlformats.org/officeDocument/2006/relationships/image" Target="../media/image898.png"/><Relationship Id="rId19" Type="http://schemas.openxmlformats.org/officeDocument/2006/relationships/customXml" Target="../ink/ink838.xml"/><Relationship Id="rId14" Type="http://schemas.openxmlformats.org/officeDocument/2006/relationships/image" Target="../media/image864.png"/><Relationship Id="rId30" Type="http://schemas.openxmlformats.org/officeDocument/2006/relationships/image" Target="../media/image872.png"/><Relationship Id="rId35" Type="http://schemas.openxmlformats.org/officeDocument/2006/relationships/customXml" Target="../ink/ink846.xml"/><Relationship Id="rId56" Type="http://schemas.openxmlformats.org/officeDocument/2006/relationships/image" Target="../media/image885.png"/><Relationship Id="rId77" Type="http://schemas.openxmlformats.org/officeDocument/2006/relationships/customXml" Target="../ink/ink86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.xml"/><Relationship Id="rId21" Type="http://schemas.openxmlformats.org/officeDocument/2006/relationships/image" Target="../media/image12.png"/><Relationship Id="rId42" Type="http://schemas.openxmlformats.org/officeDocument/2006/relationships/customXml" Target="../ink/ink19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2.xml"/><Relationship Id="rId16" Type="http://schemas.openxmlformats.org/officeDocument/2006/relationships/customXml" Target="../ink/ink6.xml"/><Relationship Id="rId11" Type="http://schemas.openxmlformats.org/officeDocument/2006/relationships/image" Target="../media/image7.png"/><Relationship Id="rId32" Type="http://schemas.openxmlformats.org/officeDocument/2006/relationships/customXml" Target="../ink/ink14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27.xml"/><Relationship Id="rId74" Type="http://schemas.openxmlformats.org/officeDocument/2006/relationships/customXml" Target="../ink/ink35.xml"/><Relationship Id="rId79" Type="http://schemas.openxmlformats.org/officeDocument/2006/relationships/image" Target="../media/image41.png"/><Relationship Id="rId5" Type="http://schemas.openxmlformats.org/officeDocument/2006/relationships/image" Target="../media/image4.png"/><Relationship Id="rId61" Type="http://schemas.openxmlformats.org/officeDocument/2006/relationships/image" Target="../media/image32.png"/><Relationship Id="rId19" Type="http://schemas.openxmlformats.org/officeDocument/2006/relationships/image" Target="../media/image11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5.png"/><Relationship Id="rId30" Type="http://schemas.openxmlformats.org/officeDocument/2006/relationships/customXml" Target="../ink/ink13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2.xml"/><Relationship Id="rId56" Type="http://schemas.openxmlformats.org/officeDocument/2006/relationships/customXml" Target="../ink/ink26.xml"/><Relationship Id="rId64" Type="http://schemas.openxmlformats.org/officeDocument/2006/relationships/customXml" Target="../ink/ink30.xml"/><Relationship Id="rId69" Type="http://schemas.openxmlformats.org/officeDocument/2006/relationships/image" Target="../media/image36.png"/><Relationship Id="rId77" Type="http://schemas.openxmlformats.org/officeDocument/2006/relationships/image" Target="../media/image40.png"/><Relationship Id="rId8" Type="http://schemas.openxmlformats.org/officeDocument/2006/relationships/customXml" Target="../ink/ink2.xml"/><Relationship Id="rId51" Type="http://schemas.openxmlformats.org/officeDocument/2006/relationships/image" Target="../media/image27.png"/><Relationship Id="rId72" Type="http://schemas.openxmlformats.org/officeDocument/2006/relationships/customXml" Target="../ink/ink34.xml"/><Relationship Id="rId80" Type="http://schemas.openxmlformats.org/officeDocument/2006/relationships/customXml" Target="../ink/ink38.xml"/><Relationship Id="rId3" Type="http://schemas.openxmlformats.org/officeDocument/2006/relationships/image" Target="../media/image2.png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8.xml"/><Relationship Id="rId41" Type="http://schemas.openxmlformats.org/officeDocument/2006/relationships/image" Target="../media/image22.png"/><Relationship Id="rId54" Type="http://schemas.openxmlformats.org/officeDocument/2006/relationships/customXml" Target="../ink/ink25.xml"/><Relationship Id="rId62" Type="http://schemas.openxmlformats.org/officeDocument/2006/relationships/customXml" Target="../ink/ink29.xml"/><Relationship Id="rId70" Type="http://schemas.openxmlformats.org/officeDocument/2006/relationships/customXml" Target="../ink/ink33.xml"/><Relationship Id="rId75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3.xml"/><Relationship Id="rId31" Type="http://schemas.openxmlformats.org/officeDocument/2006/relationships/image" Target="../media/image17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7.xml"/><Relationship Id="rId81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39" Type="http://schemas.openxmlformats.org/officeDocument/2006/relationships/image" Target="../media/image21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29.png"/><Relationship Id="rId76" Type="http://schemas.openxmlformats.org/officeDocument/2006/relationships/customXml" Target="../ink/ink36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2" Type="http://schemas.openxmlformats.org/officeDocument/2006/relationships/image" Target="../media/image1.jpg"/><Relationship Id="rId29" Type="http://schemas.openxmlformats.org/officeDocument/2006/relationships/image" Target="../media/image16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24.png"/><Relationship Id="rId66" Type="http://schemas.openxmlformats.org/officeDocument/2006/relationships/customXml" Target="../ink/ink3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7.png"/><Relationship Id="rId2" Type="http://schemas.openxmlformats.org/officeDocument/2006/relationships/image" Target="../media/image90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0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08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0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.xml"/><Relationship Id="rId117" Type="http://schemas.openxmlformats.org/officeDocument/2006/relationships/image" Target="../media/image100.png"/><Relationship Id="rId21" Type="http://schemas.openxmlformats.org/officeDocument/2006/relationships/image" Target="../media/image52.png"/><Relationship Id="rId42" Type="http://schemas.openxmlformats.org/officeDocument/2006/relationships/customXml" Target="../ink/ink57.xml"/><Relationship Id="rId47" Type="http://schemas.openxmlformats.org/officeDocument/2006/relationships/image" Target="../media/image65.png"/><Relationship Id="rId63" Type="http://schemas.openxmlformats.org/officeDocument/2006/relationships/image" Target="../media/image73.png"/><Relationship Id="rId68" Type="http://schemas.openxmlformats.org/officeDocument/2006/relationships/customXml" Target="../ink/ink70.xml"/><Relationship Id="rId84" Type="http://schemas.openxmlformats.org/officeDocument/2006/relationships/customXml" Target="../ink/ink78.xml"/><Relationship Id="rId89" Type="http://schemas.openxmlformats.org/officeDocument/2006/relationships/image" Target="../media/image86.png"/><Relationship Id="rId112" Type="http://schemas.openxmlformats.org/officeDocument/2006/relationships/customXml" Target="../ink/ink92.xml"/><Relationship Id="rId16" Type="http://schemas.openxmlformats.org/officeDocument/2006/relationships/customXml" Target="../ink/ink44.xml"/><Relationship Id="rId107" Type="http://schemas.openxmlformats.org/officeDocument/2006/relationships/image" Target="../media/image95.png"/><Relationship Id="rId11" Type="http://schemas.openxmlformats.org/officeDocument/2006/relationships/image" Target="../media/image47.png"/><Relationship Id="rId32" Type="http://schemas.openxmlformats.org/officeDocument/2006/relationships/customXml" Target="../ink/ink52.xml"/><Relationship Id="rId37" Type="http://schemas.openxmlformats.org/officeDocument/2006/relationships/image" Target="../media/image60.png"/><Relationship Id="rId53" Type="http://schemas.openxmlformats.org/officeDocument/2006/relationships/image" Target="../media/image68.png"/><Relationship Id="rId58" Type="http://schemas.openxmlformats.org/officeDocument/2006/relationships/customXml" Target="../ink/ink65.xml"/><Relationship Id="rId74" Type="http://schemas.openxmlformats.org/officeDocument/2006/relationships/customXml" Target="../ink/ink73.xml"/><Relationship Id="rId79" Type="http://schemas.openxmlformats.org/officeDocument/2006/relationships/image" Target="../media/image81.png"/><Relationship Id="rId102" Type="http://schemas.openxmlformats.org/officeDocument/2006/relationships/customXml" Target="../ink/ink87.xml"/><Relationship Id="rId5" Type="http://schemas.openxmlformats.org/officeDocument/2006/relationships/image" Target="../media/image44.png"/><Relationship Id="rId90" Type="http://schemas.openxmlformats.org/officeDocument/2006/relationships/customXml" Target="../ink/ink81.xml"/><Relationship Id="rId95" Type="http://schemas.openxmlformats.org/officeDocument/2006/relationships/image" Target="../media/image89.png"/><Relationship Id="rId22" Type="http://schemas.openxmlformats.org/officeDocument/2006/relationships/customXml" Target="../ink/ink47.xml"/><Relationship Id="rId27" Type="http://schemas.openxmlformats.org/officeDocument/2006/relationships/image" Target="../media/image55.png"/><Relationship Id="rId43" Type="http://schemas.openxmlformats.org/officeDocument/2006/relationships/image" Target="../media/image63.png"/><Relationship Id="rId48" Type="http://schemas.openxmlformats.org/officeDocument/2006/relationships/customXml" Target="../ink/ink60.xml"/><Relationship Id="rId64" Type="http://schemas.openxmlformats.org/officeDocument/2006/relationships/customXml" Target="../ink/ink68.xml"/><Relationship Id="rId69" Type="http://schemas.openxmlformats.org/officeDocument/2006/relationships/image" Target="../media/image76.png"/><Relationship Id="rId113" Type="http://schemas.openxmlformats.org/officeDocument/2006/relationships/image" Target="../media/image98.png"/><Relationship Id="rId80" Type="http://schemas.openxmlformats.org/officeDocument/2006/relationships/customXml" Target="../ink/ink76.xml"/><Relationship Id="rId85" Type="http://schemas.openxmlformats.org/officeDocument/2006/relationships/image" Target="../media/image84.png"/><Relationship Id="rId12" Type="http://schemas.openxmlformats.org/officeDocument/2006/relationships/customXml" Target="../ink/ink42.xml"/><Relationship Id="rId17" Type="http://schemas.openxmlformats.org/officeDocument/2006/relationships/image" Target="../media/image50.png"/><Relationship Id="rId33" Type="http://schemas.openxmlformats.org/officeDocument/2006/relationships/image" Target="../media/image58.png"/><Relationship Id="rId38" Type="http://schemas.openxmlformats.org/officeDocument/2006/relationships/customXml" Target="../ink/ink55.xml"/><Relationship Id="rId59" Type="http://schemas.openxmlformats.org/officeDocument/2006/relationships/image" Target="../media/image71.png"/><Relationship Id="rId103" Type="http://schemas.openxmlformats.org/officeDocument/2006/relationships/image" Target="../media/image93.png"/><Relationship Id="rId108" Type="http://schemas.openxmlformats.org/officeDocument/2006/relationships/customXml" Target="../ink/ink90.xml"/><Relationship Id="rId54" Type="http://schemas.openxmlformats.org/officeDocument/2006/relationships/customXml" Target="../ink/ink63.xml"/><Relationship Id="rId70" Type="http://schemas.openxmlformats.org/officeDocument/2006/relationships/customXml" Target="../ink/ink71.xml"/><Relationship Id="rId75" Type="http://schemas.openxmlformats.org/officeDocument/2006/relationships/image" Target="../media/image79.png"/><Relationship Id="rId91" Type="http://schemas.openxmlformats.org/officeDocument/2006/relationships/image" Target="../media/image87.png"/><Relationship Id="rId96" Type="http://schemas.openxmlformats.org/officeDocument/2006/relationships/customXml" Target="../ink/ink8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9.xml"/><Relationship Id="rId23" Type="http://schemas.openxmlformats.org/officeDocument/2006/relationships/image" Target="../media/image53.png"/><Relationship Id="rId28" Type="http://schemas.openxmlformats.org/officeDocument/2006/relationships/customXml" Target="../ink/ink50.xml"/><Relationship Id="rId49" Type="http://schemas.openxmlformats.org/officeDocument/2006/relationships/image" Target="../media/image66.png"/><Relationship Id="rId114" Type="http://schemas.openxmlformats.org/officeDocument/2006/relationships/customXml" Target="../ink/ink93.xml"/><Relationship Id="rId10" Type="http://schemas.openxmlformats.org/officeDocument/2006/relationships/customXml" Target="../ink/ink41.xml"/><Relationship Id="rId31" Type="http://schemas.openxmlformats.org/officeDocument/2006/relationships/image" Target="../media/image57.png"/><Relationship Id="rId44" Type="http://schemas.openxmlformats.org/officeDocument/2006/relationships/customXml" Target="../ink/ink58.xml"/><Relationship Id="rId52" Type="http://schemas.openxmlformats.org/officeDocument/2006/relationships/customXml" Target="../ink/ink62.xml"/><Relationship Id="rId60" Type="http://schemas.openxmlformats.org/officeDocument/2006/relationships/customXml" Target="../ink/ink66.xml"/><Relationship Id="rId65" Type="http://schemas.openxmlformats.org/officeDocument/2006/relationships/image" Target="../media/image74.png"/><Relationship Id="rId73" Type="http://schemas.openxmlformats.org/officeDocument/2006/relationships/image" Target="../media/image78.png"/><Relationship Id="rId78" Type="http://schemas.openxmlformats.org/officeDocument/2006/relationships/customXml" Target="../ink/ink75.xml"/><Relationship Id="rId81" Type="http://schemas.openxmlformats.org/officeDocument/2006/relationships/image" Target="../media/image82.png"/><Relationship Id="rId86" Type="http://schemas.openxmlformats.org/officeDocument/2006/relationships/customXml" Target="../ink/ink79.xml"/><Relationship Id="rId94" Type="http://schemas.openxmlformats.org/officeDocument/2006/relationships/customXml" Target="../ink/ink83.xml"/><Relationship Id="rId99" Type="http://schemas.openxmlformats.org/officeDocument/2006/relationships/image" Target="../media/image91.png"/><Relationship Id="rId101" Type="http://schemas.openxmlformats.org/officeDocument/2006/relationships/image" Target="../media/image92.png"/><Relationship Id="rId4" Type="http://schemas.openxmlformats.org/officeDocument/2006/relationships/image" Target="../media/image2.png"/><Relationship Id="rId9" Type="http://schemas.openxmlformats.org/officeDocument/2006/relationships/image" Target="../media/image46.png"/><Relationship Id="rId13" Type="http://schemas.openxmlformats.org/officeDocument/2006/relationships/image" Target="../media/image48.png"/><Relationship Id="rId18" Type="http://schemas.openxmlformats.org/officeDocument/2006/relationships/customXml" Target="../ink/ink45.xml"/><Relationship Id="rId39" Type="http://schemas.openxmlformats.org/officeDocument/2006/relationships/image" Target="../media/image61.png"/><Relationship Id="rId109" Type="http://schemas.openxmlformats.org/officeDocument/2006/relationships/image" Target="../media/image96.png"/><Relationship Id="rId34" Type="http://schemas.openxmlformats.org/officeDocument/2006/relationships/customXml" Target="../ink/ink53.xml"/><Relationship Id="rId50" Type="http://schemas.openxmlformats.org/officeDocument/2006/relationships/customXml" Target="../ink/ink61.xml"/><Relationship Id="rId55" Type="http://schemas.openxmlformats.org/officeDocument/2006/relationships/image" Target="../media/image69.png"/><Relationship Id="rId76" Type="http://schemas.openxmlformats.org/officeDocument/2006/relationships/customXml" Target="../ink/ink74.xml"/><Relationship Id="rId97" Type="http://schemas.openxmlformats.org/officeDocument/2006/relationships/image" Target="../media/image90.png"/><Relationship Id="rId104" Type="http://schemas.openxmlformats.org/officeDocument/2006/relationships/customXml" Target="../ink/ink88.xml"/><Relationship Id="rId7" Type="http://schemas.openxmlformats.org/officeDocument/2006/relationships/image" Target="../media/image45.png"/><Relationship Id="rId71" Type="http://schemas.openxmlformats.org/officeDocument/2006/relationships/image" Target="../media/image77.png"/><Relationship Id="rId92" Type="http://schemas.openxmlformats.org/officeDocument/2006/relationships/customXml" Target="../ink/ink82.xml"/><Relationship Id="rId2" Type="http://schemas.openxmlformats.org/officeDocument/2006/relationships/image" Target="../media/image43.png"/><Relationship Id="rId29" Type="http://schemas.openxmlformats.org/officeDocument/2006/relationships/image" Target="../media/image56.png"/><Relationship Id="rId24" Type="http://schemas.openxmlformats.org/officeDocument/2006/relationships/customXml" Target="../ink/ink48.xml"/><Relationship Id="rId40" Type="http://schemas.openxmlformats.org/officeDocument/2006/relationships/customXml" Target="../ink/ink56.xml"/><Relationship Id="rId45" Type="http://schemas.openxmlformats.org/officeDocument/2006/relationships/image" Target="../media/image64.png"/><Relationship Id="rId66" Type="http://schemas.openxmlformats.org/officeDocument/2006/relationships/customXml" Target="../ink/ink69.xml"/><Relationship Id="rId87" Type="http://schemas.openxmlformats.org/officeDocument/2006/relationships/image" Target="../media/image85.png"/><Relationship Id="rId110" Type="http://schemas.openxmlformats.org/officeDocument/2006/relationships/customXml" Target="../ink/ink91.xml"/><Relationship Id="rId115" Type="http://schemas.openxmlformats.org/officeDocument/2006/relationships/image" Target="../media/image99.png"/><Relationship Id="rId61" Type="http://schemas.openxmlformats.org/officeDocument/2006/relationships/image" Target="../media/image72.png"/><Relationship Id="rId82" Type="http://schemas.openxmlformats.org/officeDocument/2006/relationships/customXml" Target="../ink/ink77.xml"/><Relationship Id="rId19" Type="http://schemas.openxmlformats.org/officeDocument/2006/relationships/image" Target="../media/image51.png"/><Relationship Id="rId14" Type="http://schemas.openxmlformats.org/officeDocument/2006/relationships/customXml" Target="../ink/ink43.xml"/><Relationship Id="rId30" Type="http://schemas.openxmlformats.org/officeDocument/2006/relationships/customXml" Target="../ink/ink51.xml"/><Relationship Id="rId35" Type="http://schemas.openxmlformats.org/officeDocument/2006/relationships/image" Target="../media/image59.png"/><Relationship Id="rId56" Type="http://schemas.openxmlformats.org/officeDocument/2006/relationships/customXml" Target="../ink/ink64.xml"/><Relationship Id="rId77" Type="http://schemas.openxmlformats.org/officeDocument/2006/relationships/image" Target="../media/image80.png"/><Relationship Id="rId100" Type="http://schemas.openxmlformats.org/officeDocument/2006/relationships/customXml" Target="../ink/ink86.xml"/><Relationship Id="rId105" Type="http://schemas.openxmlformats.org/officeDocument/2006/relationships/image" Target="../media/image94.png"/><Relationship Id="rId8" Type="http://schemas.openxmlformats.org/officeDocument/2006/relationships/customXml" Target="../ink/ink40.xml"/><Relationship Id="rId51" Type="http://schemas.openxmlformats.org/officeDocument/2006/relationships/image" Target="../media/image67.png"/><Relationship Id="rId72" Type="http://schemas.openxmlformats.org/officeDocument/2006/relationships/customXml" Target="../ink/ink72.xml"/><Relationship Id="rId93" Type="http://schemas.openxmlformats.org/officeDocument/2006/relationships/image" Target="../media/image88.png"/><Relationship Id="rId98" Type="http://schemas.openxmlformats.org/officeDocument/2006/relationships/customXml" Target="../ink/ink85.xml"/><Relationship Id="rId3" Type="http://schemas.openxmlformats.org/officeDocument/2006/relationships/image" Target="../media/image1.jpg"/><Relationship Id="rId25" Type="http://schemas.openxmlformats.org/officeDocument/2006/relationships/image" Target="../media/image54.png"/><Relationship Id="rId46" Type="http://schemas.openxmlformats.org/officeDocument/2006/relationships/customXml" Target="../ink/ink59.xml"/><Relationship Id="rId67" Type="http://schemas.openxmlformats.org/officeDocument/2006/relationships/image" Target="../media/image75.png"/><Relationship Id="rId116" Type="http://schemas.openxmlformats.org/officeDocument/2006/relationships/customXml" Target="../ink/ink94.xml"/><Relationship Id="rId20" Type="http://schemas.openxmlformats.org/officeDocument/2006/relationships/customXml" Target="../ink/ink46.xml"/><Relationship Id="rId41" Type="http://schemas.openxmlformats.org/officeDocument/2006/relationships/image" Target="../media/image62.png"/><Relationship Id="rId62" Type="http://schemas.openxmlformats.org/officeDocument/2006/relationships/customXml" Target="../ink/ink67.xml"/><Relationship Id="rId83" Type="http://schemas.openxmlformats.org/officeDocument/2006/relationships/image" Target="../media/image83.png"/><Relationship Id="rId88" Type="http://schemas.openxmlformats.org/officeDocument/2006/relationships/customXml" Target="../ink/ink80.xml"/><Relationship Id="rId111" Type="http://schemas.openxmlformats.org/officeDocument/2006/relationships/image" Target="../media/image97.png"/><Relationship Id="rId15" Type="http://schemas.openxmlformats.org/officeDocument/2006/relationships/image" Target="../media/image49.png"/><Relationship Id="rId36" Type="http://schemas.openxmlformats.org/officeDocument/2006/relationships/customXml" Target="../ink/ink54.xml"/><Relationship Id="rId57" Type="http://schemas.openxmlformats.org/officeDocument/2006/relationships/image" Target="../media/image70.png"/><Relationship Id="rId106" Type="http://schemas.openxmlformats.org/officeDocument/2006/relationships/customXml" Target="../ink/ink8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8.png"/><Relationship Id="rId21" Type="http://schemas.openxmlformats.org/officeDocument/2006/relationships/image" Target="../media/image110.png"/><Relationship Id="rId42" Type="http://schemas.openxmlformats.org/officeDocument/2006/relationships/customXml" Target="../ink/ink113.xml"/><Relationship Id="rId63" Type="http://schemas.openxmlformats.org/officeDocument/2006/relationships/image" Target="../media/image131.png"/><Relationship Id="rId84" Type="http://schemas.openxmlformats.org/officeDocument/2006/relationships/customXml" Target="../ink/ink134.xml"/><Relationship Id="rId138" Type="http://schemas.openxmlformats.org/officeDocument/2006/relationships/customXml" Target="../ink/ink161.xml"/><Relationship Id="rId159" Type="http://schemas.openxmlformats.org/officeDocument/2006/relationships/image" Target="../media/image179.png"/><Relationship Id="rId170" Type="http://schemas.openxmlformats.org/officeDocument/2006/relationships/customXml" Target="../ink/ink177.xml"/><Relationship Id="rId191" Type="http://schemas.openxmlformats.org/officeDocument/2006/relationships/image" Target="../media/image195.png"/><Relationship Id="rId205" Type="http://schemas.openxmlformats.org/officeDocument/2006/relationships/image" Target="../media/image202.png"/><Relationship Id="rId226" Type="http://schemas.openxmlformats.org/officeDocument/2006/relationships/customXml" Target="../ink/ink205.xml"/><Relationship Id="rId247" Type="http://schemas.openxmlformats.org/officeDocument/2006/relationships/image" Target="../media/image223.png"/><Relationship Id="rId107" Type="http://schemas.openxmlformats.org/officeDocument/2006/relationships/image" Target="../media/image153.png"/><Relationship Id="rId11" Type="http://schemas.openxmlformats.org/officeDocument/2006/relationships/image" Target="../media/image105.png"/><Relationship Id="rId32" Type="http://schemas.openxmlformats.org/officeDocument/2006/relationships/customXml" Target="../ink/ink108.xml"/><Relationship Id="rId53" Type="http://schemas.openxmlformats.org/officeDocument/2006/relationships/image" Target="../media/image126.png"/><Relationship Id="rId74" Type="http://schemas.openxmlformats.org/officeDocument/2006/relationships/customXml" Target="../ink/ink129.xml"/><Relationship Id="rId128" Type="http://schemas.openxmlformats.org/officeDocument/2006/relationships/customXml" Target="../ink/ink156.xml"/><Relationship Id="rId149" Type="http://schemas.openxmlformats.org/officeDocument/2006/relationships/image" Target="../media/image174.png"/><Relationship Id="rId5" Type="http://schemas.openxmlformats.org/officeDocument/2006/relationships/image" Target="../media/image102.jpg"/><Relationship Id="rId95" Type="http://schemas.openxmlformats.org/officeDocument/2006/relationships/image" Target="../media/image147.png"/><Relationship Id="rId160" Type="http://schemas.openxmlformats.org/officeDocument/2006/relationships/customXml" Target="../ink/ink172.xml"/><Relationship Id="rId181" Type="http://schemas.openxmlformats.org/officeDocument/2006/relationships/image" Target="../media/image190.png"/><Relationship Id="rId216" Type="http://schemas.openxmlformats.org/officeDocument/2006/relationships/customXml" Target="../ink/ink200.xml"/><Relationship Id="rId237" Type="http://schemas.openxmlformats.org/officeDocument/2006/relationships/image" Target="../media/image218.png"/><Relationship Id="rId22" Type="http://schemas.openxmlformats.org/officeDocument/2006/relationships/customXml" Target="../ink/ink103.xml"/><Relationship Id="rId43" Type="http://schemas.openxmlformats.org/officeDocument/2006/relationships/image" Target="../media/image121.png"/><Relationship Id="rId64" Type="http://schemas.openxmlformats.org/officeDocument/2006/relationships/customXml" Target="../ink/ink124.xml"/><Relationship Id="rId118" Type="http://schemas.openxmlformats.org/officeDocument/2006/relationships/customXml" Target="../ink/ink151.xml"/><Relationship Id="rId139" Type="http://schemas.openxmlformats.org/officeDocument/2006/relationships/image" Target="../media/image169.png"/><Relationship Id="rId85" Type="http://schemas.openxmlformats.org/officeDocument/2006/relationships/image" Target="../media/image142.png"/><Relationship Id="rId150" Type="http://schemas.openxmlformats.org/officeDocument/2006/relationships/customXml" Target="../ink/ink167.xml"/><Relationship Id="rId171" Type="http://schemas.openxmlformats.org/officeDocument/2006/relationships/image" Target="../media/image185.png"/><Relationship Id="rId192" Type="http://schemas.openxmlformats.org/officeDocument/2006/relationships/customXml" Target="../ink/ink188.xml"/><Relationship Id="rId206" Type="http://schemas.openxmlformats.org/officeDocument/2006/relationships/customXml" Target="../ink/ink195.xml"/><Relationship Id="rId227" Type="http://schemas.openxmlformats.org/officeDocument/2006/relationships/image" Target="../media/image213.png"/><Relationship Id="rId12" Type="http://schemas.openxmlformats.org/officeDocument/2006/relationships/customXml" Target="../ink/ink98.xml"/><Relationship Id="rId33" Type="http://schemas.openxmlformats.org/officeDocument/2006/relationships/image" Target="../media/image116.png"/><Relationship Id="rId108" Type="http://schemas.openxmlformats.org/officeDocument/2006/relationships/customXml" Target="../ink/ink146.xml"/><Relationship Id="rId129" Type="http://schemas.openxmlformats.org/officeDocument/2006/relationships/image" Target="../media/image164.png"/><Relationship Id="rId54" Type="http://schemas.openxmlformats.org/officeDocument/2006/relationships/customXml" Target="../ink/ink119.xml"/><Relationship Id="rId75" Type="http://schemas.openxmlformats.org/officeDocument/2006/relationships/image" Target="../media/image137.png"/><Relationship Id="rId96" Type="http://schemas.openxmlformats.org/officeDocument/2006/relationships/customXml" Target="../ink/ink140.xml"/><Relationship Id="rId140" Type="http://schemas.openxmlformats.org/officeDocument/2006/relationships/customXml" Target="../ink/ink162.xml"/><Relationship Id="rId161" Type="http://schemas.openxmlformats.org/officeDocument/2006/relationships/image" Target="../media/image180.png"/><Relationship Id="rId182" Type="http://schemas.openxmlformats.org/officeDocument/2006/relationships/customXml" Target="../ink/ink183.xml"/><Relationship Id="rId217" Type="http://schemas.openxmlformats.org/officeDocument/2006/relationships/image" Target="../media/image208.png"/><Relationship Id="rId6" Type="http://schemas.openxmlformats.org/officeDocument/2006/relationships/customXml" Target="../ink/ink95.xml"/><Relationship Id="rId238" Type="http://schemas.openxmlformats.org/officeDocument/2006/relationships/customXml" Target="../ink/ink211.xml"/><Relationship Id="rId23" Type="http://schemas.openxmlformats.org/officeDocument/2006/relationships/image" Target="../media/image111.png"/><Relationship Id="rId119" Type="http://schemas.openxmlformats.org/officeDocument/2006/relationships/image" Target="../media/image159.png"/><Relationship Id="rId44" Type="http://schemas.openxmlformats.org/officeDocument/2006/relationships/customXml" Target="../ink/ink114.xml"/><Relationship Id="rId65" Type="http://schemas.openxmlformats.org/officeDocument/2006/relationships/image" Target="../media/image132.png"/><Relationship Id="rId86" Type="http://schemas.openxmlformats.org/officeDocument/2006/relationships/customXml" Target="../ink/ink135.xml"/><Relationship Id="rId130" Type="http://schemas.openxmlformats.org/officeDocument/2006/relationships/customXml" Target="../ink/ink157.xml"/><Relationship Id="rId151" Type="http://schemas.openxmlformats.org/officeDocument/2006/relationships/image" Target="../media/image175.png"/><Relationship Id="rId172" Type="http://schemas.openxmlformats.org/officeDocument/2006/relationships/customXml" Target="../ink/ink178.xml"/><Relationship Id="rId193" Type="http://schemas.openxmlformats.org/officeDocument/2006/relationships/image" Target="../media/image196.png"/><Relationship Id="rId207" Type="http://schemas.openxmlformats.org/officeDocument/2006/relationships/image" Target="../media/image203.png"/><Relationship Id="rId228" Type="http://schemas.openxmlformats.org/officeDocument/2006/relationships/customXml" Target="../ink/ink206.xml"/><Relationship Id="rId13" Type="http://schemas.openxmlformats.org/officeDocument/2006/relationships/image" Target="../media/image106.png"/><Relationship Id="rId109" Type="http://schemas.openxmlformats.org/officeDocument/2006/relationships/image" Target="../media/image154.png"/><Relationship Id="rId34" Type="http://schemas.openxmlformats.org/officeDocument/2006/relationships/customXml" Target="../ink/ink109.xml"/><Relationship Id="rId55" Type="http://schemas.openxmlformats.org/officeDocument/2006/relationships/image" Target="../media/image127.png"/><Relationship Id="rId76" Type="http://schemas.openxmlformats.org/officeDocument/2006/relationships/customXml" Target="../ink/ink130.xml"/><Relationship Id="rId97" Type="http://schemas.openxmlformats.org/officeDocument/2006/relationships/image" Target="../media/image148.png"/><Relationship Id="rId120" Type="http://schemas.openxmlformats.org/officeDocument/2006/relationships/customXml" Target="../ink/ink152.xml"/><Relationship Id="rId141" Type="http://schemas.openxmlformats.org/officeDocument/2006/relationships/image" Target="../media/image170.png"/><Relationship Id="rId7" Type="http://schemas.openxmlformats.org/officeDocument/2006/relationships/image" Target="../media/image103.png"/><Relationship Id="rId162" Type="http://schemas.openxmlformats.org/officeDocument/2006/relationships/customXml" Target="../ink/ink173.xml"/><Relationship Id="rId183" Type="http://schemas.openxmlformats.org/officeDocument/2006/relationships/image" Target="../media/image191.png"/><Relationship Id="rId218" Type="http://schemas.openxmlformats.org/officeDocument/2006/relationships/customXml" Target="../ink/ink201.xml"/><Relationship Id="rId239" Type="http://schemas.openxmlformats.org/officeDocument/2006/relationships/image" Target="../media/image219.png"/><Relationship Id="rId24" Type="http://schemas.openxmlformats.org/officeDocument/2006/relationships/customXml" Target="../ink/ink104.xml"/><Relationship Id="rId45" Type="http://schemas.openxmlformats.org/officeDocument/2006/relationships/image" Target="../media/image122.png"/><Relationship Id="rId66" Type="http://schemas.openxmlformats.org/officeDocument/2006/relationships/customXml" Target="../ink/ink125.xml"/><Relationship Id="rId87" Type="http://schemas.openxmlformats.org/officeDocument/2006/relationships/image" Target="../media/image143.png"/><Relationship Id="rId110" Type="http://schemas.openxmlformats.org/officeDocument/2006/relationships/customXml" Target="../ink/ink147.xml"/><Relationship Id="rId131" Type="http://schemas.openxmlformats.org/officeDocument/2006/relationships/image" Target="../media/image165.png"/><Relationship Id="rId152" Type="http://schemas.openxmlformats.org/officeDocument/2006/relationships/customXml" Target="../ink/ink168.xml"/><Relationship Id="rId173" Type="http://schemas.openxmlformats.org/officeDocument/2006/relationships/image" Target="../media/image186.png"/><Relationship Id="rId194" Type="http://schemas.openxmlformats.org/officeDocument/2006/relationships/customXml" Target="../ink/ink189.xml"/><Relationship Id="rId208" Type="http://schemas.openxmlformats.org/officeDocument/2006/relationships/customXml" Target="../ink/ink196.xml"/><Relationship Id="rId229" Type="http://schemas.openxmlformats.org/officeDocument/2006/relationships/image" Target="../media/image214.png"/><Relationship Id="rId240" Type="http://schemas.openxmlformats.org/officeDocument/2006/relationships/customXml" Target="../ink/ink212.xml"/><Relationship Id="rId14" Type="http://schemas.openxmlformats.org/officeDocument/2006/relationships/customXml" Target="../ink/ink99.xml"/><Relationship Id="rId35" Type="http://schemas.openxmlformats.org/officeDocument/2006/relationships/image" Target="../media/image117.png"/><Relationship Id="rId56" Type="http://schemas.openxmlformats.org/officeDocument/2006/relationships/customXml" Target="../ink/ink120.xml"/><Relationship Id="rId77" Type="http://schemas.openxmlformats.org/officeDocument/2006/relationships/image" Target="../media/image138.png"/><Relationship Id="rId100" Type="http://schemas.openxmlformats.org/officeDocument/2006/relationships/customXml" Target="../ink/ink142.xml"/><Relationship Id="rId8" Type="http://schemas.openxmlformats.org/officeDocument/2006/relationships/customXml" Target="../ink/ink96.xml"/><Relationship Id="rId98" Type="http://schemas.openxmlformats.org/officeDocument/2006/relationships/customXml" Target="../ink/ink141.xml"/><Relationship Id="rId121" Type="http://schemas.openxmlformats.org/officeDocument/2006/relationships/image" Target="../media/image160.png"/><Relationship Id="rId142" Type="http://schemas.openxmlformats.org/officeDocument/2006/relationships/customXml" Target="../ink/ink163.xml"/><Relationship Id="rId163" Type="http://schemas.openxmlformats.org/officeDocument/2006/relationships/image" Target="../media/image181.png"/><Relationship Id="rId184" Type="http://schemas.openxmlformats.org/officeDocument/2006/relationships/customXml" Target="../ink/ink184.xml"/><Relationship Id="rId219" Type="http://schemas.openxmlformats.org/officeDocument/2006/relationships/image" Target="../media/image209.png"/><Relationship Id="rId230" Type="http://schemas.openxmlformats.org/officeDocument/2006/relationships/customXml" Target="../ink/ink207.xml"/><Relationship Id="rId25" Type="http://schemas.openxmlformats.org/officeDocument/2006/relationships/image" Target="../media/image112.png"/><Relationship Id="rId46" Type="http://schemas.openxmlformats.org/officeDocument/2006/relationships/customXml" Target="../ink/ink115.xml"/><Relationship Id="rId67" Type="http://schemas.openxmlformats.org/officeDocument/2006/relationships/image" Target="../media/image133.png"/><Relationship Id="rId88" Type="http://schemas.openxmlformats.org/officeDocument/2006/relationships/customXml" Target="../ink/ink136.xml"/><Relationship Id="rId111" Type="http://schemas.openxmlformats.org/officeDocument/2006/relationships/image" Target="../media/image155.png"/><Relationship Id="rId132" Type="http://schemas.openxmlformats.org/officeDocument/2006/relationships/customXml" Target="../ink/ink158.xml"/><Relationship Id="rId153" Type="http://schemas.openxmlformats.org/officeDocument/2006/relationships/image" Target="../media/image176.png"/><Relationship Id="rId174" Type="http://schemas.openxmlformats.org/officeDocument/2006/relationships/customXml" Target="../ink/ink179.xml"/><Relationship Id="rId195" Type="http://schemas.openxmlformats.org/officeDocument/2006/relationships/image" Target="../media/image197.png"/><Relationship Id="rId209" Type="http://schemas.openxmlformats.org/officeDocument/2006/relationships/image" Target="../media/image204.png"/><Relationship Id="rId220" Type="http://schemas.openxmlformats.org/officeDocument/2006/relationships/customXml" Target="../ink/ink202.xml"/><Relationship Id="rId241" Type="http://schemas.openxmlformats.org/officeDocument/2006/relationships/image" Target="../media/image220.png"/><Relationship Id="rId15" Type="http://schemas.openxmlformats.org/officeDocument/2006/relationships/image" Target="../media/image107.png"/><Relationship Id="rId36" Type="http://schemas.openxmlformats.org/officeDocument/2006/relationships/customXml" Target="../ink/ink110.xml"/><Relationship Id="rId57" Type="http://schemas.openxmlformats.org/officeDocument/2006/relationships/image" Target="../media/image128.png"/><Relationship Id="rId10" Type="http://schemas.openxmlformats.org/officeDocument/2006/relationships/customXml" Target="../ink/ink97.xml"/><Relationship Id="rId31" Type="http://schemas.openxmlformats.org/officeDocument/2006/relationships/image" Target="../media/image115.png"/><Relationship Id="rId52" Type="http://schemas.openxmlformats.org/officeDocument/2006/relationships/customXml" Target="../ink/ink118.xml"/><Relationship Id="rId73" Type="http://schemas.openxmlformats.org/officeDocument/2006/relationships/image" Target="../media/image136.png"/><Relationship Id="rId78" Type="http://schemas.openxmlformats.org/officeDocument/2006/relationships/customXml" Target="../ink/ink131.xml"/><Relationship Id="rId94" Type="http://schemas.openxmlformats.org/officeDocument/2006/relationships/customXml" Target="../ink/ink139.xml"/><Relationship Id="rId99" Type="http://schemas.openxmlformats.org/officeDocument/2006/relationships/image" Target="../media/image149.png"/><Relationship Id="rId101" Type="http://schemas.openxmlformats.org/officeDocument/2006/relationships/image" Target="../media/image150.png"/><Relationship Id="rId122" Type="http://schemas.openxmlformats.org/officeDocument/2006/relationships/customXml" Target="../ink/ink153.xml"/><Relationship Id="rId143" Type="http://schemas.openxmlformats.org/officeDocument/2006/relationships/image" Target="../media/image171.png"/><Relationship Id="rId148" Type="http://schemas.openxmlformats.org/officeDocument/2006/relationships/customXml" Target="../ink/ink166.xml"/><Relationship Id="rId164" Type="http://schemas.openxmlformats.org/officeDocument/2006/relationships/customXml" Target="../ink/ink174.xml"/><Relationship Id="rId169" Type="http://schemas.openxmlformats.org/officeDocument/2006/relationships/image" Target="../media/image184.png"/><Relationship Id="rId185" Type="http://schemas.openxmlformats.org/officeDocument/2006/relationships/image" Target="../media/image192.png"/><Relationship Id="rId4" Type="http://schemas.openxmlformats.org/officeDocument/2006/relationships/image" Target="../media/image2.png"/><Relationship Id="rId9" Type="http://schemas.openxmlformats.org/officeDocument/2006/relationships/image" Target="../media/image104.png"/><Relationship Id="rId180" Type="http://schemas.openxmlformats.org/officeDocument/2006/relationships/customXml" Target="../ink/ink182.xml"/><Relationship Id="rId210" Type="http://schemas.openxmlformats.org/officeDocument/2006/relationships/customXml" Target="../ink/ink197.xml"/><Relationship Id="rId215" Type="http://schemas.openxmlformats.org/officeDocument/2006/relationships/image" Target="../media/image207.png"/><Relationship Id="rId236" Type="http://schemas.openxmlformats.org/officeDocument/2006/relationships/customXml" Target="../ink/ink210.xml"/><Relationship Id="rId26" Type="http://schemas.openxmlformats.org/officeDocument/2006/relationships/customXml" Target="../ink/ink105.xml"/><Relationship Id="rId231" Type="http://schemas.openxmlformats.org/officeDocument/2006/relationships/image" Target="../media/image215.png"/><Relationship Id="rId47" Type="http://schemas.openxmlformats.org/officeDocument/2006/relationships/image" Target="../media/image123.png"/><Relationship Id="rId68" Type="http://schemas.openxmlformats.org/officeDocument/2006/relationships/customXml" Target="../ink/ink126.xml"/><Relationship Id="rId89" Type="http://schemas.openxmlformats.org/officeDocument/2006/relationships/image" Target="../media/image144.png"/><Relationship Id="rId112" Type="http://schemas.openxmlformats.org/officeDocument/2006/relationships/customXml" Target="../ink/ink148.xml"/><Relationship Id="rId133" Type="http://schemas.openxmlformats.org/officeDocument/2006/relationships/image" Target="../media/image166.png"/><Relationship Id="rId154" Type="http://schemas.openxmlformats.org/officeDocument/2006/relationships/customXml" Target="../ink/ink169.xml"/><Relationship Id="rId175" Type="http://schemas.openxmlformats.org/officeDocument/2006/relationships/image" Target="../media/image187.png"/><Relationship Id="rId196" Type="http://schemas.openxmlformats.org/officeDocument/2006/relationships/customXml" Target="../ink/ink190.xml"/><Relationship Id="rId200" Type="http://schemas.openxmlformats.org/officeDocument/2006/relationships/customXml" Target="../ink/ink192.xml"/><Relationship Id="rId16" Type="http://schemas.openxmlformats.org/officeDocument/2006/relationships/customXml" Target="../ink/ink100.xml"/><Relationship Id="rId221" Type="http://schemas.openxmlformats.org/officeDocument/2006/relationships/image" Target="../media/image210.png"/><Relationship Id="rId242" Type="http://schemas.openxmlformats.org/officeDocument/2006/relationships/customXml" Target="../ink/ink213.xml"/><Relationship Id="rId37" Type="http://schemas.openxmlformats.org/officeDocument/2006/relationships/image" Target="../media/image118.png"/><Relationship Id="rId58" Type="http://schemas.openxmlformats.org/officeDocument/2006/relationships/customXml" Target="../ink/ink121.xml"/><Relationship Id="rId79" Type="http://schemas.openxmlformats.org/officeDocument/2006/relationships/image" Target="../media/image139.png"/><Relationship Id="rId102" Type="http://schemas.openxmlformats.org/officeDocument/2006/relationships/customXml" Target="../ink/ink143.xml"/><Relationship Id="rId123" Type="http://schemas.openxmlformats.org/officeDocument/2006/relationships/image" Target="../media/image161.png"/><Relationship Id="rId144" Type="http://schemas.openxmlformats.org/officeDocument/2006/relationships/customXml" Target="../ink/ink164.xml"/><Relationship Id="rId90" Type="http://schemas.openxmlformats.org/officeDocument/2006/relationships/customXml" Target="../ink/ink137.xml"/><Relationship Id="rId165" Type="http://schemas.openxmlformats.org/officeDocument/2006/relationships/image" Target="../media/image182.png"/><Relationship Id="rId186" Type="http://schemas.openxmlformats.org/officeDocument/2006/relationships/customXml" Target="../ink/ink185.xml"/><Relationship Id="rId211" Type="http://schemas.openxmlformats.org/officeDocument/2006/relationships/image" Target="../media/image205.png"/><Relationship Id="rId232" Type="http://schemas.openxmlformats.org/officeDocument/2006/relationships/customXml" Target="../ink/ink208.xml"/><Relationship Id="rId27" Type="http://schemas.openxmlformats.org/officeDocument/2006/relationships/image" Target="../media/image113.png"/><Relationship Id="rId48" Type="http://schemas.openxmlformats.org/officeDocument/2006/relationships/customXml" Target="../ink/ink116.xml"/><Relationship Id="rId69" Type="http://schemas.openxmlformats.org/officeDocument/2006/relationships/image" Target="../media/image134.png"/><Relationship Id="rId113" Type="http://schemas.openxmlformats.org/officeDocument/2006/relationships/image" Target="../media/image156.png"/><Relationship Id="rId134" Type="http://schemas.openxmlformats.org/officeDocument/2006/relationships/customXml" Target="../ink/ink159.xml"/><Relationship Id="rId80" Type="http://schemas.openxmlformats.org/officeDocument/2006/relationships/customXml" Target="../ink/ink132.xml"/><Relationship Id="rId155" Type="http://schemas.openxmlformats.org/officeDocument/2006/relationships/image" Target="../media/image177.png"/><Relationship Id="rId176" Type="http://schemas.openxmlformats.org/officeDocument/2006/relationships/customXml" Target="../ink/ink180.xml"/><Relationship Id="rId197" Type="http://schemas.openxmlformats.org/officeDocument/2006/relationships/image" Target="../media/image198.png"/><Relationship Id="rId201" Type="http://schemas.openxmlformats.org/officeDocument/2006/relationships/image" Target="../media/image200.png"/><Relationship Id="rId222" Type="http://schemas.openxmlformats.org/officeDocument/2006/relationships/customXml" Target="../ink/ink203.xml"/><Relationship Id="rId243" Type="http://schemas.openxmlformats.org/officeDocument/2006/relationships/image" Target="../media/image221.png"/><Relationship Id="rId17" Type="http://schemas.openxmlformats.org/officeDocument/2006/relationships/image" Target="../media/image108.png"/><Relationship Id="rId38" Type="http://schemas.openxmlformats.org/officeDocument/2006/relationships/customXml" Target="../ink/ink111.xml"/><Relationship Id="rId59" Type="http://schemas.openxmlformats.org/officeDocument/2006/relationships/image" Target="../media/image129.png"/><Relationship Id="rId103" Type="http://schemas.openxmlformats.org/officeDocument/2006/relationships/image" Target="../media/image151.png"/><Relationship Id="rId124" Type="http://schemas.openxmlformats.org/officeDocument/2006/relationships/customXml" Target="../ink/ink154.xml"/><Relationship Id="rId70" Type="http://schemas.openxmlformats.org/officeDocument/2006/relationships/customXml" Target="../ink/ink127.xml"/><Relationship Id="rId91" Type="http://schemas.openxmlformats.org/officeDocument/2006/relationships/image" Target="../media/image145.png"/><Relationship Id="rId145" Type="http://schemas.openxmlformats.org/officeDocument/2006/relationships/image" Target="../media/image172.png"/><Relationship Id="rId166" Type="http://schemas.openxmlformats.org/officeDocument/2006/relationships/customXml" Target="../ink/ink175.xml"/><Relationship Id="rId187" Type="http://schemas.openxmlformats.org/officeDocument/2006/relationships/image" Target="../media/image193.png"/><Relationship Id="rId1" Type="http://schemas.openxmlformats.org/officeDocument/2006/relationships/slideLayout" Target="../slideLayouts/slideLayout5.xml"/><Relationship Id="rId212" Type="http://schemas.openxmlformats.org/officeDocument/2006/relationships/customXml" Target="../ink/ink198.xml"/><Relationship Id="rId233" Type="http://schemas.openxmlformats.org/officeDocument/2006/relationships/image" Target="../media/image216.png"/><Relationship Id="rId28" Type="http://schemas.openxmlformats.org/officeDocument/2006/relationships/customXml" Target="../ink/ink106.xml"/><Relationship Id="rId49" Type="http://schemas.openxmlformats.org/officeDocument/2006/relationships/image" Target="../media/image124.png"/><Relationship Id="rId114" Type="http://schemas.openxmlformats.org/officeDocument/2006/relationships/customXml" Target="../ink/ink149.xml"/><Relationship Id="rId60" Type="http://schemas.openxmlformats.org/officeDocument/2006/relationships/customXml" Target="../ink/ink122.xml"/><Relationship Id="rId81" Type="http://schemas.openxmlformats.org/officeDocument/2006/relationships/image" Target="../media/image140.png"/><Relationship Id="rId135" Type="http://schemas.openxmlformats.org/officeDocument/2006/relationships/image" Target="../media/image167.png"/><Relationship Id="rId156" Type="http://schemas.openxmlformats.org/officeDocument/2006/relationships/customXml" Target="../ink/ink170.xml"/><Relationship Id="rId177" Type="http://schemas.openxmlformats.org/officeDocument/2006/relationships/image" Target="../media/image188.png"/><Relationship Id="rId198" Type="http://schemas.openxmlformats.org/officeDocument/2006/relationships/customXml" Target="../ink/ink191.xml"/><Relationship Id="rId202" Type="http://schemas.openxmlformats.org/officeDocument/2006/relationships/customXml" Target="../ink/ink193.xml"/><Relationship Id="rId223" Type="http://schemas.openxmlformats.org/officeDocument/2006/relationships/image" Target="../media/image211.png"/><Relationship Id="rId244" Type="http://schemas.openxmlformats.org/officeDocument/2006/relationships/customXml" Target="../ink/ink214.xml"/><Relationship Id="rId18" Type="http://schemas.openxmlformats.org/officeDocument/2006/relationships/customXml" Target="../ink/ink101.xml"/><Relationship Id="rId39" Type="http://schemas.openxmlformats.org/officeDocument/2006/relationships/image" Target="../media/image119.png"/><Relationship Id="rId50" Type="http://schemas.openxmlformats.org/officeDocument/2006/relationships/customXml" Target="../ink/ink117.xml"/><Relationship Id="rId104" Type="http://schemas.openxmlformats.org/officeDocument/2006/relationships/customXml" Target="../ink/ink144.xml"/><Relationship Id="rId125" Type="http://schemas.openxmlformats.org/officeDocument/2006/relationships/image" Target="../media/image162.png"/><Relationship Id="rId146" Type="http://schemas.openxmlformats.org/officeDocument/2006/relationships/customXml" Target="../ink/ink165.xml"/><Relationship Id="rId167" Type="http://schemas.openxmlformats.org/officeDocument/2006/relationships/image" Target="../media/image183.png"/><Relationship Id="rId188" Type="http://schemas.openxmlformats.org/officeDocument/2006/relationships/customXml" Target="../ink/ink186.xml"/><Relationship Id="rId71" Type="http://schemas.openxmlformats.org/officeDocument/2006/relationships/image" Target="../media/image135.png"/><Relationship Id="rId92" Type="http://schemas.openxmlformats.org/officeDocument/2006/relationships/customXml" Target="../ink/ink138.xml"/><Relationship Id="rId213" Type="http://schemas.openxmlformats.org/officeDocument/2006/relationships/image" Target="../media/image206.png"/><Relationship Id="rId234" Type="http://schemas.openxmlformats.org/officeDocument/2006/relationships/customXml" Target="../ink/ink209.xml"/><Relationship Id="rId2" Type="http://schemas.openxmlformats.org/officeDocument/2006/relationships/image" Target="../media/image101.png"/><Relationship Id="rId29" Type="http://schemas.openxmlformats.org/officeDocument/2006/relationships/image" Target="../media/image114.png"/><Relationship Id="rId40" Type="http://schemas.openxmlformats.org/officeDocument/2006/relationships/customXml" Target="../ink/ink112.xml"/><Relationship Id="rId115" Type="http://schemas.openxmlformats.org/officeDocument/2006/relationships/image" Target="../media/image157.png"/><Relationship Id="rId136" Type="http://schemas.openxmlformats.org/officeDocument/2006/relationships/customXml" Target="../ink/ink160.xml"/><Relationship Id="rId157" Type="http://schemas.openxmlformats.org/officeDocument/2006/relationships/image" Target="../media/image178.png"/><Relationship Id="rId178" Type="http://schemas.openxmlformats.org/officeDocument/2006/relationships/customXml" Target="../ink/ink181.xml"/><Relationship Id="rId61" Type="http://schemas.openxmlformats.org/officeDocument/2006/relationships/image" Target="../media/image130.png"/><Relationship Id="rId82" Type="http://schemas.openxmlformats.org/officeDocument/2006/relationships/customXml" Target="../ink/ink133.xml"/><Relationship Id="rId199" Type="http://schemas.openxmlformats.org/officeDocument/2006/relationships/image" Target="../media/image199.png"/><Relationship Id="rId203" Type="http://schemas.openxmlformats.org/officeDocument/2006/relationships/image" Target="../media/image201.png"/><Relationship Id="rId19" Type="http://schemas.openxmlformats.org/officeDocument/2006/relationships/image" Target="../media/image109.png"/><Relationship Id="rId224" Type="http://schemas.openxmlformats.org/officeDocument/2006/relationships/customXml" Target="../ink/ink204.xml"/><Relationship Id="rId245" Type="http://schemas.openxmlformats.org/officeDocument/2006/relationships/image" Target="../media/image222.png"/><Relationship Id="rId30" Type="http://schemas.openxmlformats.org/officeDocument/2006/relationships/customXml" Target="../ink/ink107.xml"/><Relationship Id="rId105" Type="http://schemas.openxmlformats.org/officeDocument/2006/relationships/image" Target="../media/image152.png"/><Relationship Id="rId126" Type="http://schemas.openxmlformats.org/officeDocument/2006/relationships/customXml" Target="../ink/ink155.xml"/><Relationship Id="rId147" Type="http://schemas.openxmlformats.org/officeDocument/2006/relationships/image" Target="../media/image173.png"/><Relationship Id="rId168" Type="http://schemas.openxmlformats.org/officeDocument/2006/relationships/customXml" Target="../ink/ink176.xml"/><Relationship Id="rId51" Type="http://schemas.openxmlformats.org/officeDocument/2006/relationships/image" Target="../media/image125.png"/><Relationship Id="rId72" Type="http://schemas.openxmlformats.org/officeDocument/2006/relationships/customXml" Target="../ink/ink128.xml"/><Relationship Id="rId93" Type="http://schemas.openxmlformats.org/officeDocument/2006/relationships/image" Target="../media/image146.png"/><Relationship Id="rId189" Type="http://schemas.openxmlformats.org/officeDocument/2006/relationships/image" Target="../media/image194.png"/><Relationship Id="rId3" Type="http://schemas.openxmlformats.org/officeDocument/2006/relationships/image" Target="../media/image1.jpg"/><Relationship Id="rId214" Type="http://schemas.openxmlformats.org/officeDocument/2006/relationships/customXml" Target="../ink/ink199.xml"/><Relationship Id="rId235" Type="http://schemas.openxmlformats.org/officeDocument/2006/relationships/image" Target="../media/image217.png"/><Relationship Id="rId116" Type="http://schemas.openxmlformats.org/officeDocument/2006/relationships/customXml" Target="../ink/ink150.xml"/><Relationship Id="rId137" Type="http://schemas.openxmlformats.org/officeDocument/2006/relationships/image" Target="../media/image168.png"/><Relationship Id="rId158" Type="http://schemas.openxmlformats.org/officeDocument/2006/relationships/customXml" Target="../ink/ink171.xml"/><Relationship Id="rId20" Type="http://schemas.openxmlformats.org/officeDocument/2006/relationships/customXml" Target="../ink/ink102.xml"/><Relationship Id="rId41" Type="http://schemas.openxmlformats.org/officeDocument/2006/relationships/image" Target="../media/image120.png"/><Relationship Id="rId62" Type="http://schemas.openxmlformats.org/officeDocument/2006/relationships/customXml" Target="../ink/ink123.xml"/><Relationship Id="rId83" Type="http://schemas.openxmlformats.org/officeDocument/2006/relationships/image" Target="../media/image141.png"/><Relationship Id="rId179" Type="http://schemas.openxmlformats.org/officeDocument/2006/relationships/image" Target="../media/image189.png"/><Relationship Id="rId190" Type="http://schemas.openxmlformats.org/officeDocument/2006/relationships/customXml" Target="../ink/ink187.xml"/><Relationship Id="rId204" Type="http://schemas.openxmlformats.org/officeDocument/2006/relationships/customXml" Target="../ink/ink194.xml"/><Relationship Id="rId225" Type="http://schemas.openxmlformats.org/officeDocument/2006/relationships/image" Target="../media/image212.png"/><Relationship Id="rId246" Type="http://schemas.openxmlformats.org/officeDocument/2006/relationships/customXml" Target="../ink/ink215.xml"/><Relationship Id="rId106" Type="http://schemas.openxmlformats.org/officeDocument/2006/relationships/customXml" Target="../ink/ink145.xml"/><Relationship Id="rId127" Type="http://schemas.openxmlformats.org/officeDocument/2006/relationships/image" Target="../media/image163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6.xml"/><Relationship Id="rId21" Type="http://schemas.openxmlformats.org/officeDocument/2006/relationships/image" Target="../media/image233.png"/><Relationship Id="rId42" Type="http://schemas.openxmlformats.org/officeDocument/2006/relationships/customXml" Target="../ink/ink234.xml"/><Relationship Id="rId47" Type="http://schemas.openxmlformats.org/officeDocument/2006/relationships/image" Target="../media/image246.png"/><Relationship Id="rId63" Type="http://schemas.openxmlformats.org/officeDocument/2006/relationships/image" Target="../media/image254.png"/><Relationship Id="rId68" Type="http://schemas.openxmlformats.org/officeDocument/2006/relationships/customXml" Target="../ink/ink247.xml"/><Relationship Id="rId84" Type="http://schemas.openxmlformats.org/officeDocument/2006/relationships/customXml" Target="../ink/ink255.xml"/><Relationship Id="rId89" Type="http://schemas.openxmlformats.org/officeDocument/2006/relationships/image" Target="../media/image267.png"/><Relationship Id="rId16" Type="http://schemas.openxmlformats.org/officeDocument/2006/relationships/customXml" Target="../ink/ink221.xml"/><Relationship Id="rId11" Type="http://schemas.openxmlformats.org/officeDocument/2006/relationships/image" Target="../media/image228.png"/><Relationship Id="rId32" Type="http://schemas.openxmlformats.org/officeDocument/2006/relationships/customXml" Target="../ink/ink229.xml"/><Relationship Id="rId37" Type="http://schemas.openxmlformats.org/officeDocument/2006/relationships/image" Target="../media/image241.png"/><Relationship Id="rId53" Type="http://schemas.openxmlformats.org/officeDocument/2006/relationships/image" Target="../media/image249.png"/><Relationship Id="rId58" Type="http://schemas.openxmlformats.org/officeDocument/2006/relationships/customXml" Target="../ink/ink242.xml"/><Relationship Id="rId74" Type="http://schemas.openxmlformats.org/officeDocument/2006/relationships/customXml" Target="../ink/ink250.xml"/><Relationship Id="rId79" Type="http://schemas.openxmlformats.org/officeDocument/2006/relationships/image" Target="../media/image262.png"/><Relationship Id="rId5" Type="http://schemas.openxmlformats.org/officeDocument/2006/relationships/image" Target="../media/image225.png"/><Relationship Id="rId90" Type="http://schemas.openxmlformats.org/officeDocument/2006/relationships/customXml" Target="../ink/ink258.xml"/><Relationship Id="rId22" Type="http://schemas.openxmlformats.org/officeDocument/2006/relationships/customXml" Target="../ink/ink224.xml"/><Relationship Id="rId27" Type="http://schemas.openxmlformats.org/officeDocument/2006/relationships/image" Target="../media/image236.png"/><Relationship Id="rId43" Type="http://schemas.openxmlformats.org/officeDocument/2006/relationships/image" Target="../media/image244.png"/><Relationship Id="rId48" Type="http://schemas.openxmlformats.org/officeDocument/2006/relationships/customXml" Target="../ink/ink237.xml"/><Relationship Id="rId64" Type="http://schemas.openxmlformats.org/officeDocument/2006/relationships/customXml" Target="../ink/ink245.xml"/><Relationship Id="rId69" Type="http://schemas.openxmlformats.org/officeDocument/2006/relationships/image" Target="../media/image257.png"/><Relationship Id="rId8" Type="http://schemas.openxmlformats.org/officeDocument/2006/relationships/customXml" Target="../ink/ink217.xml"/><Relationship Id="rId51" Type="http://schemas.openxmlformats.org/officeDocument/2006/relationships/image" Target="../media/image248.png"/><Relationship Id="rId72" Type="http://schemas.openxmlformats.org/officeDocument/2006/relationships/customXml" Target="../ink/ink249.xml"/><Relationship Id="rId80" Type="http://schemas.openxmlformats.org/officeDocument/2006/relationships/customXml" Target="../ink/ink253.xml"/><Relationship Id="rId85" Type="http://schemas.openxmlformats.org/officeDocument/2006/relationships/image" Target="../media/image265.png"/><Relationship Id="rId93" Type="http://schemas.openxmlformats.org/officeDocument/2006/relationships/image" Target="../media/image269.png"/><Relationship Id="rId3" Type="http://schemas.openxmlformats.org/officeDocument/2006/relationships/image" Target="../media/image1.jpg"/><Relationship Id="rId12" Type="http://schemas.openxmlformats.org/officeDocument/2006/relationships/customXml" Target="../ink/ink219.xml"/><Relationship Id="rId17" Type="http://schemas.openxmlformats.org/officeDocument/2006/relationships/image" Target="../media/image231.png"/><Relationship Id="rId25" Type="http://schemas.openxmlformats.org/officeDocument/2006/relationships/image" Target="../media/image235.png"/><Relationship Id="rId33" Type="http://schemas.openxmlformats.org/officeDocument/2006/relationships/image" Target="../media/image239.png"/><Relationship Id="rId38" Type="http://schemas.openxmlformats.org/officeDocument/2006/relationships/customXml" Target="../ink/ink232.xml"/><Relationship Id="rId46" Type="http://schemas.openxmlformats.org/officeDocument/2006/relationships/customXml" Target="../ink/ink236.xml"/><Relationship Id="rId59" Type="http://schemas.openxmlformats.org/officeDocument/2006/relationships/image" Target="../media/image252.png"/><Relationship Id="rId67" Type="http://schemas.openxmlformats.org/officeDocument/2006/relationships/image" Target="../media/image256.png"/><Relationship Id="rId20" Type="http://schemas.openxmlformats.org/officeDocument/2006/relationships/customXml" Target="../ink/ink223.xml"/><Relationship Id="rId41" Type="http://schemas.openxmlformats.org/officeDocument/2006/relationships/image" Target="../media/image243.png"/><Relationship Id="rId54" Type="http://schemas.openxmlformats.org/officeDocument/2006/relationships/customXml" Target="../ink/ink240.xml"/><Relationship Id="rId62" Type="http://schemas.openxmlformats.org/officeDocument/2006/relationships/customXml" Target="../ink/ink244.xml"/><Relationship Id="rId70" Type="http://schemas.openxmlformats.org/officeDocument/2006/relationships/customXml" Target="../ink/ink248.xml"/><Relationship Id="rId75" Type="http://schemas.openxmlformats.org/officeDocument/2006/relationships/image" Target="../media/image260.png"/><Relationship Id="rId83" Type="http://schemas.openxmlformats.org/officeDocument/2006/relationships/image" Target="../media/image264.png"/><Relationship Id="rId88" Type="http://schemas.openxmlformats.org/officeDocument/2006/relationships/customXml" Target="../ink/ink257.xml"/><Relationship Id="rId91" Type="http://schemas.openxmlformats.org/officeDocument/2006/relationships/image" Target="../media/image268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16.xml"/><Relationship Id="rId15" Type="http://schemas.openxmlformats.org/officeDocument/2006/relationships/image" Target="../media/image230.png"/><Relationship Id="rId23" Type="http://schemas.openxmlformats.org/officeDocument/2006/relationships/image" Target="../media/image234.png"/><Relationship Id="rId28" Type="http://schemas.openxmlformats.org/officeDocument/2006/relationships/customXml" Target="../ink/ink227.xml"/><Relationship Id="rId36" Type="http://schemas.openxmlformats.org/officeDocument/2006/relationships/customXml" Target="../ink/ink231.xml"/><Relationship Id="rId49" Type="http://schemas.openxmlformats.org/officeDocument/2006/relationships/image" Target="../media/image247.png"/><Relationship Id="rId57" Type="http://schemas.openxmlformats.org/officeDocument/2006/relationships/image" Target="../media/image251.png"/><Relationship Id="rId10" Type="http://schemas.openxmlformats.org/officeDocument/2006/relationships/customXml" Target="../ink/ink218.xml"/><Relationship Id="rId31" Type="http://schemas.openxmlformats.org/officeDocument/2006/relationships/image" Target="../media/image238.png"/><Relationship Id="rId44" Type="http://schemas.openxmlformats.org/officeDocument/2006/relationships/customXml" Target="../ink/ink235.xml"/><Relationship Id="rId52" Type="http://schemas.openxmlformats.org/officeDocument/2006/relationships/customXml" Target="../ink/ink239.xml"/><Relationship Id="rId60" Type="http://schemas.openxmlformats.org/officeDocument/2006/relationships/customXml" Target="../ink/ink243.xml"/><Relationship Id="rId65" Type="http://schemas.openxmlformats.org/officeDocument/2006/relationships/image" Target="../media/image255.png"/><Relationship Id="rId73" Type="http://schemas.openxmlformats.org/officeDocument/2006/relationships/image" Target="../media/image259.png"/><Relationship Id="rId78" Type="http://schemas.openxmlformats.org/officeDocument/2006/relationships/customXml" Target="../ink/ink252.xml"/><Relationship Id="rId81" Type="http://schemas.openxmlformats.org/officeDocument/2006/relationships/image" Target="../media/image263.png"/><Relationship Id="rId86" Type="http://schemas.openxmlformats.org/officeDocument/2006/relationships/customXml" Target="../ink/ink256.xml"/><Relationship Id="rId4" Type="http://schemas.openxmlformats.org/officeDocument/2006/relationships/image" Target="../media/image2.png"/><Relationship Id="rId9" Type="http://schemas.openxmlformats.org/officeDocument/2006/relationships/image" Target="../media/image227.png"/><Relationship Id="rId13" Type="http://schemas.openxmlformats.org/officeDocument/2006/relationships/image" Target="../media/image229.png"/><Relationship Id="rId18" Type="http://schemas.openxmlformats.org/officeDocument/2006/relationships/customXml" Target="../ink/ink222.xml"/><Relationship Id="rId39" Type="http://schemas.openxmlformats.org/officeDocument/2006/relationships/image" Target="../media/image242.png"/><Relationship Id="rId34" Type="http://schemas.openxmlformats.org/officeDocument/2006/relationships/customXml" Target="../ink/ink230.xml"/><Relationship Id="rId50" Type="http://schemas.openxmlformats.org/officeDocument/2006/relationships/customXml" Target="../ink/ink238.xml"/><Relationship Id="rId55" Type="http://schemas.openxmlformats.org/officeDocument/2006/relationships/image" Target="../media/image250.png"/><Relationship Id="rId76" Type="http://schemas.openxmlformats.org/officeDocument/2006/relationships/customXml" Target="../ink/ink251.xml"/><Relationship Id="rId7" Type="http://schemas.openxmlformats.org/officeDocument/2006/relationships/image" Target="../media/image226.png"/><Relationship Id="rId71" Type="http://schemas.openxmlformats.org/officeDocument/2006/relationships/image" Target="../media/image258.png"/><Relationship Id="rId92" Type="http://schemas.openxmlformats.org/officeDocument/2006/relationships/customXml" Target="../ink/ink259.xml"/><Relationship Id="rId2" Type="http://schemas.openxmlformats.org/officeDocument/2006/relationships/image" Target="../media/image224.png"/><Relationship Id="rId29" Type="http://schemas.openxmlformats.org/officeDocument/2006/relationships/image" Target="../media/image237.png"/><Relationship Id="rId24" Type="http://schemas.openxmlformats.org/officeDocument/2006/relationships/customXml" Target="../ink/ink225.xml"/><Relationship Id="rId40" Type="http://schemas.openxmlformats.org/officeDocument/2006/relationships/customXml" Target="../ink/ink233.xml"/><Relationship Id="rId45" Type="http://schemas.openxmlformats.org/officeDocument/2006/relationships/image" Target="../media/image245.png"/><Relationship Id="rId66" Type="http://schemas.openxmlformats.org/officeDocument/2006/relationships/customXml" Target="../ink/ink246.xml"/><Relationship Id="rId87" Type="http://schemas.openxmlformats.org/officeDocument/2006/relationships/image" Target="../media/image266.png"/><Relationship Id="rId61" Type="http://schemas.openxmlformats.org/officeDocument/2006/relationships/image" Target="../media/image253.png"/><Relationship Id="rId82" Type="http://schemas.openxmlformats.org/officeDocument/2006/relationships/customXml" Target="../ink/ink254.xml"/><Relationship Id="rId19" Type="http://schemas.openxmlformats.org/officeDocument/2006/relationships/image" Target="../media/image232.png"/><Relationship Id="rId14" Type="http://schemas.openxmlformats.org/officeDocument/2006/relationships/customXml" Target="../ink/ink220.xml"/><Relationship Id="rId30" Type="http://schemas.openxmlformats.org/officeDocument/2006/relationships/customXml" Target="../ink/ink228.xml"/><Relationship Id="rId35" Type="http://schemas.openxmlformats.org/officeDocument/2006/relationships/image" Target="../media/image240.png"/><Relationship Id="rId56" Type="http://schemas.openxmlformats.org/officeDocument/2006/relationships/customXml" Target="../ink/ink241.xml"/><Relationship Id="rId77" Type="http://schemas.openxmlformats.org/officeDocument/2006/relationships/image" Target="../media/image261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16.xml"/><Relationship Id="rId21" Type="http://schemas.openxmlformats.org/officeDocument/2006/relationships/customXml" Target="../ink/ink268.xml"/><Relationship Id="rId42" Type="http://schemas.openxmlformats.org/officeDocument/2006/relationships/image" Target="../media/image289.png"/><Relationship Id="rId63" Type="http://schemas.openxmlformats.org/officeDocument/2006/relationships/customXml" Target="../ink/ink289.xml"/><Relationship Id="rId84" Type="http://schemas.openxmlformats.org/officeDocument/2006/relationships/image" Target="../media/image310.png"/><Relationship Id="rId138" Type="http://schemas.openxmlformats.org/officeDocument/2006/relationships/image" Target="../media/image337.png"/><Relationship Id="rId107" Type="http://schemas.openxmlformats.org/officeDocument/2006/relationships/customXml" Target="../ink/ink311.xml"/><Relationship Id="rId11" Type="http://schemas.openxmlformats.org/officeDocument/2006/relationships/customXml" Target="../ink/ink263.xml"/><Relationship Id="rId32" Type="http://schemas.openxmlformats.org/officeDocument/2006/relationships/image" Target="../media/image284.png"/><Relationship Id="rId53" Type="http://schemas.openxmlformats.org/officeDocument/2006/relationships/customXml" Target="../ink/ink284.xml"/><Relationship Id="rId74" Type="http://schemas.openxmlformats.org/officeDocument/2006/relationships/image" Target="../media/image305.png"/><Relationship Id="rId128" Type="http://schemas.openxmlformats.org/officeDocument/2006/relationships/image" Target="../media/image332.png"/><Relationship Id="rId149" Type="http://schemas.openxmlformats.org/officeDocument/2006/relationships/customXml" Target="../ink/ink332.xml"/><Relationship Id="rId5" Type="http://schemas.openxmlformats.org/officeDocument/2006/relationships/customXml" Target="../ink/ink260.xml"/><Relationship Id="rId95" Type="http://schemas.openxmlformats.org/officeDocument/2006/relationships/customXml" Target="../ink/ink305.xml"/><Relationship Id="rId22" Type="http://schemas.openxmlformats.org/officeDocument/2006/relationships/image" Target="../media/image279.png"/><Relationship Id="rId27" Type="http://schemas.openxmlformats.org/officeDocument/2006/relationships/customXml" Target="../ink/ink271.xml"/><Relationship Id="rId43" Type="http://schemas.openxmlformats.org/officeDocument/2006/relationships/customXml" Target="../ink/ink279.xml"/><Relationship Id="rId48" Type="http://schemas.openxmlformats.org/officeDocument/2006/relationships/image" Target="../media/image292.png"/><Relationship Id="rId64" Type="http://schemas.openxmlformats.org/officeDocument/2006/relationships/image" Target="../media/image300.png"/><Relationship Id="rId69" Type="http://schemas.openxmlformats.org/officeDocument/2006/relationships/customXml" Target="../ink/ink292.xml"/><Relationship Id="rId113" Type="http://schemas.openxmlformats.org/officeDocument/2006/relationships/customXml" Target="../ink/ink314.xml"/><Relationship Id="rId118" Type="http://schemas.openxmlformats.org/officeDocument/2006/relationships/image" Target="../media/image327.png"/><Relationship Id="rId134" Type="http://schemas.openxmlformats.org/officeDocument/2006/relationships/image" Target="../media/image335.png"/><Relationship Id="rId139" Type="http://schemas.openxmlformats.org/officeDocument/2006/relationships/customXml" Target="../ink/ink327.xml"/><Relationship Id="rId80" Type="http://schemas.openxmlformats.org/officeDocument/2006/relationships/image" Target="../media/image308.png"/><Relationship Id="rId85" Type="http://schemas.openxmlformats.org/officeDocument/2006/relationships/customXml" Target="../ink/ink300.xml"/><Relationship Id="rId150" Type="http://schemas.openxmlformats.org/officeDocument/2006/relationships/image" Target="../media/image343.png"/><Relationship Id="rId12" Type="http://schemas.openxmlformats.org/officeDocument/2006/relationships/image" Target="../media/image274.png"/><Relationship Id="rId17" Type="http://schemas.openxmlformats.org/officeDocument/2006/relationships/customXml" Target="../ink/ink266.xml"/><Relationship Id="rId33" Type="http://schemas.openxmlformats.org/officeDocument/2006/relationships/customXml" Target="../ink/ink274.xml"/><Relationship Id="rId38" Type="http://schemas.openxmlformats.org/officeDocument/2006/relationships/image" Target="../media/image287.png"/><Relationship Id="rId59" Type="http://schemas.openxmlformats.org/officeDocument/2006/relationships/customXml" Target="../ink/ink287.xml"/><Relationship Id="rId103" Type="http://schemas.openxmlformats.org/officeDocument/2006/relationships/customXml" Target="../ink/ink309.xml"/><Relationship Id="rId108" Type="http://schemas.openxmlformats.org/officeDocument/2006/relationships/image" Target="../media/image322.png"/><Relationship Id="rId124" Type="http://schemas.openxmlformats.org/officeDocument/2006/relationships/image" Target="../media/image330.png"/><Relationship Id="rId129" Type="http://schemas.openxmlformats.org/officeDocument/2006/relationships/customXml" Target="../ink/ink322.xml"/><Relationship Id="rId54" Type="http://schemas.openxmlformats.org/officeDocument/2006/relationships/image" Target="../media/image295.png"/><Relationship Id="rId70" Type="http://schemas.openxmlformats.org/officeDocument/2006/relationships/image" Target="../media/image303.png"/><Relationship Id="rId75" Type="http://schemas.openxmlformats.org/officeDocument/2006/relationships/customXml" Target="../ink/ink295.xml"/><Relationship Id="rId91" Type="http://schemas.openxmlformats.org/officeDocument/2006/relationships/customXml" Target="../ink/ink303.xml"/><Relationship Id="rId96" Type="http://schemas.openxmlformats.org/officeDocument/2006/relationships/image" Target="../media/image316.png"/><Relationship Id="rId140" Type="http://schemas.openxmlformats.org/officeDocument/2006/relationships/image" Target="../media/image338.png"/><Relationship Id="rId145" Type="http://schemas.openxmlformats.org/officeDocument/2006/relationships/customXml" Target="../ink/ink3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1.png"/><Relationship Id="rId23" Type="http://schemas.openxmlformats.org/officeDocument/2006/relationships/customXml" Target="../ink/ink269.xml"/><Relationship Id="rId28" Type="http://schemas.openxmlformats.org/officeDocument/2006/relationships/image" Target="../media/image282.png"/><Relationship Id="rId49" Type="http://schemas.openxmlformats.org/officeDocument/2006/relationships/customXml" Target="../ink/ink282.xml"/><Relationship Id="rId114" Type="http://schemas.openxmlformats.org/officeDocument/2006/relationships/image" Target="../media/image325.png"/><Relationship Id="rId119" Type="http://schemas.openxmlformats.org/officeDocument/2006/relationships/customXml" Target="../ink/ink317.xml"/><Relationship Id="rId44" Type="http://schemas.openxmlformats.org/officeDocument/2006/relationships/image" Target="../media/image290.png"/><Relationship Id="rId60" Type="http://schemas.openxmlformats.org/officeDocument/2006/relationships/image" Target="../media/image298.png"/><Relationship Id="rId65" Type="http://schemas.openxmlformats.org/officeDocument/2006/relationships/customXml" Target="../ink/ink290.xml"/><Relationship Id="rId81" Type="http://schemas.openxmlformats.org/officeDocument/2006/relationships/customXml" Target="../ink/ink298.xml"/><Relationship Id="rId86" Type="http://schemas.openxmlformats.org/officeDocument/2006/relationships/image" Target="../media/image311.png"/><Relationship Id="rId130" Type="http://schemas.openxmlformats.org/officeDocument/2006/relationships/image" Target="../media/image333.png"/><Relationship Id="rId135" Type="http://schemas.openxmlformats.org/officeDocument/2006/relationships/customXml" Target="../ink/ink325.xml"/><Relationship Id="rId13" Type="http://schemas.openxmlformats.org/officeDocument/2006/relationships/customXml" Target="../ink/ink264.xml"/><Relationship Id="rId18" Type="http://schemas.openxmlformats.org/officeDocument/2006/relationships/image" Target="../media/image277.png"/><Relationship Id="rId39" Type="http://schemas.openxmlformats.org/officeDocument/2006/relationships/customXml" Target="../ink/ink277.xml"/><Relationship Id="rId109" Type="http://schemas.openxmlformats.org/officeDocument/2006/relationships/customXml" Target="../ink/ink312.xml"/><Relationship Id="rId34" Type="http://schemas.openxmlformats.org/officeDocument/2006/relationships/image" Target="../media/image285.png"/><Relationship Id="rId50" Type="http://schemas.openxmlformats.org/officeDocument/2006/relationships/image" Target="../media/image293.png"/><Relationship Id="rId55" Type="http://schemas.openxmlformats.org/officeDocument/2006/relationships/customXml" Target="../ink/ink285.xml"/><Relationship Id="rId76" Type="http://schemas.openxmlformats.org/officeDocument/2006/relationships/image" Target="../media/image306.png"/><Relationship Id="rId97" Type="http://schemas.openxmlformats.org/officeDocument/2006/relationships/customXml" Target="../ink/ink306.xml"/><Relationship Id="rId104" Type="http://schemas.openxmlformats.org/officeDocument/2006/relationships/image" Target="../media/image320.png"/><Relationship Id="rId120" Type="http://schemas.openxmlformats.org/officeDocument/2006/relationships/image" Target="../media/image328.png"/><Relationship Id="rId125" Type="http://schemas.openxmlformats.org/officeDocument/2006/relationships/customXml" Target="../ink/ink320.xml"/><Relationship Id="rId141" Type="http://schemas.openxmlformats.org/officeDocument/2006/relationships/customXml" Target="../ink/ink328.xml"/><Relationship Id="rId146" Type="http://schemas.openxmlformats.org/officeDocument/2006/relationships/image" Target="../media/image341.png"/><Relationship Id="rId7" Type="http://schemas.openxmlformats.org/officeDocument/2006/relationships/customXml" Target="../ink/ink261.xml"/><Relationship Id="rId71" Type="http://schemas.openxmlformats.org/officeDocument/2006/relationships/customXml" Target="../ink/ink293.xml"/><Relationship Id="rId92" Type="http://schemas.openxmlformats.org/officeDocument/2006/relationships/image" Target="../media/image314.png"/><Relationship Id="rId2" Type="http://schemas.openxmlformats.org/officeDocument/2006/relationships/image" Target="../media/image270.png"/><Relationship Id="rId29" Type="http://schemas.openxmlformats.org/officeDocument/2006/relationships/customXml" Target="../ink/ink272.xml"/><Relationship Id="rId24" Type="http://schemas.openxmlformats.org/officeDocument/2006/relationships/image" Target="../media/image280.png"/><Relationship Id="rId40" Type="http://schemas.openxmlformats.org/officeDocument/2006/relationships/image" Target="../media/image288.png"/><Relationship Id="rId45" Type="http://schemas.openxmlformats.org/officeDocument/2006/relationships/customXml" Target="../ink/ink280.xml"/><Relationship Id="rId66" Type="http://schemas.openxmlformats.org/officeDocument/2006/relationships/image" Target="../media/image301.png"/><Relationship Id="rId87" Type="http://schemas.openxmlformats.org/officeDocument/2006/relationships/customXml" Target="../ink/ink301.xml"/><Relationship Id="rId110" Type="http://schemas.openxmlformats.org/officeDocument/2006/relationships/image" Target="../media/image323.png"/><Relationship Id="rId115" Type="http://schemas.openxmlformats.org/officeDocument/2006/relationships/customXml" Target="../ink/ink315.xml"/><Relationship Id="rId131" Type="http://schemas.openxmlformats.org/officeDocument/2006/relationships/customXml" Target="../ink/ink323.xml"/><Relationship Id="rId136" Type="http://schemas.openxmlformats.org/officeDocument/2006/relationships/image" Target="../media/image336.png"/><Relationship Id="rId61" Type="http://schemas.openxmlformats.org/officeDocument/2006/relationships/customXml" Target="../ink/ink288.xml"/><Relationship Id="rId82" Type="http://schemas.openxmlformats.org/officeDocument/2006/relationships/image" Target="../media/image309.png"/><Relationship Id="rId19" Type="http://schemas.openxmlformats.org/officeDocument/2006/relationships/customXml" Target="../ink/ink267.xml"/><Relationship Id="rId14" Type="http://schemas.openxmlformats.org/officeDocument/2006/relationships/image" Target="../media/image275.png"/><Relationship Id="rId30" Type="http://schemas.openxmlformats.org/officeDocument/2006/relationships/image" Target="../media/image283.png"/><Relationship Id="rId35" Type="http://schemas.openxmlformats.org/officeDocument/2006/relationships/customXml" Target="../ink/ink275.xml"/><Relationship Id="rId56" Type="http://schemas.openxmlformats.org/officeDocument/2006/relationships/image" Target="../media/image296.png"/><Relationship Id="rId77" Type="http://schemas.openxmlformats.org/officeDocument/2006/relationships/customXml" Target="../ink/ink296.xml"/><Relationship Id="rId100" Type="http://schemas.openxmlformats.org/officeDocument/2006/relationships/image" Target="../media/image318.png"/><Relationship Id="rId105" Type="http://schemas.openxmlformats.org/officeDocument/2006/relationships/customXml" Target="../ink/ink310.xml"/><Relationship Id="rId126" Type="http://schemas.openxmlformats.org/officeDocument/2006/relationships/image" Target="../media/image331.png"/><Relationship Id="rId147" Type="http://schemas.openxmlformats.org/officeDocument/2006/relationships/customXml" Target="../ink/ink331.xml"/><Relationship Id="rId8" Type="http://schemas.openxmlformats.org/officeDocument/2006/relationships/image" Target="../media/image272.png"/><Relationship Id="rId51" Type="http://schemas.openxmlformats.org/officeDocument/2006/relationships/customXml" Target="../ink/ink283.xml"/><Relationship Id="rId72" Type="http://schemas.openxmlformats.org/officeDocument/2006/relationships/image" Target="../media/image304.png"/><Relationship Id="rId93" Type="http://schemas.openxmlformats.org/officeDocument/2006/relationships/customXml" Target="../ink/ink304.xml"/><Relationship Id="rId98" Type="http://schemas.openxmlformats.org/officeDocument/2006/relationships/image" Target="../media/image317.png"/><Relationship Id="rId121" Type="http://schemas.openxmlformats.org/officeDocument/2006/relationships/customXml" Target="../ink/ink318.xml"/><Relationship Id="rId142" Type="http://schemas.openxmlformats.org/officeDocument/2006/relationships/image" Target="../media/image339.png"/><Relationship Id="rId3" Type="http://schemas.openxmlformats.org/officeDocument/2006/relationships/image" Target="../media/image1.jpg"/><Relationship Id="rId25" Type="http://schemas.openxmlformats.org/officeDocument/2006/relationships/customXml" Target="../ink/ink270.xml"/><Relationship Id="rId46" Type="http://schemas.openxmlformats.org/officeDocument/2006/relationships/image" Target="../media/image291.png"/><Relationship Id="rId67" Type="http://schemas.openxmlformats.org/officeDocument/2006/relationships/customXml" Target="../ink/ink291.xml"/><Relationship Id="rId116" Type="http://schemas.openxmlformats.org/officeDocument/2006/relationships/image" Target="../media/image326.png"/><Relationship Id="rId137" Type="http://schemas.openxmlformats.org/officeDocument/2006/relationships/customXml" Target="../ink/ink326.xml"/><Relationship Id="rId20" Type="http://schemas.openxmlformats.org/officeDocument/2006/relationships/image" Target="../media/image278.png"/><Relationship Id="rId41" Type="http://schemas.openxmlformats.org/officeDocument/2006/relationships/customXml" Target="../ink/ink278.xml"/><Relationship Id="rId62" Type="http://schemas.openxmlformats.org/officeDocument/2006/relationships/image" Target="../media/image299.png"/><Relationship Id="rId83" Type="http://schemas.openxmlformats.org/officeDocument/2006/relationships/customXml" Target="../ink/ink299.xml"/><Relationship Id="rId88" Type="http://schemas.openxmlformats.org/officeDocument/2006/relationships/image" Target="../media/image312.png"/><Relationship Id="rId111" Type="http://schemas.openxmlformats.org/officeDocument/2006/relationships/customXml" Target="../ink/ink313.xml"/><Relationship Id="rId132" Type="http://schemas.openxmlformats.org/officeDocument/2006/relationships/image" Target="../media/image334.png"/><Relationship Id="rId15" Type="http://schemas.openxmlformats.org/officeDocument/2006/relationships/customXml" Target="../ink/ink265.xml"/><Relationship Id="rId36" Type="http://schemas.openxmlformats.org/officeDocument/2006/relationships/image" Target="../media/image286.png"/><Relationship Id="rId57" Type="http://schemas.openxmlformats.org/officeDocument/2006/relationships/customXml" Target="../ink/ink286.xml"/><Relationship Id="rId106" Type="http://schemas.openxmlformats.org/officeDocument/2006/relationships/image" Target="../media/image321.png"/><Relationship Id="rId127" Type="http://schemas.openxmlformats.org/officeDocument/2006/relationships/customXml" Target="../ink/ink321.xml"/><Relationship Id="rId10" Type="http://schemas.openxmlformats.org/officeDocument/2006/relationships/image" Target="../media/image273.png"/><Relationship Id="rId31" Type="http://schemas.openxmlformats.org/officeDocument/2006/relationships/customXml" Target="../ink/ink273.xml"/><Relationship Id="rId52" Type="http://schemas.openxmlformats.org/officeDocument/2006/relationships/image" Target="../media/image294.png"/><Relationship Id="rId73" Type="http://schemas.openxmlformats.org/officeDocument/2006/relationships/customXml" Target="../ink/ink294.xml"/><Relationship Id="rId78" Type="http://schemas.openxmlformats.org/officeDocument/2006/relationships/image" Target="../media/image307.png"/><Relationship Id="rId94" Type="http://schemas.openxmlformats.org/officeDocument/2006/relationships/image" Target="../media/image315.png"/><Relationship Id="rId99" Type="http://schemas.openxmlformats.org/officeDocument/2006/relationships/customXml" Target="../ink/ink307.xml"/><Relationship Id="rId101" Type="http://schemas.openxmlformats.org/officeDocument/2006/relationships/customXml" Target="../ink/ink308.xml"/><Relationship Id="rId122" Type="http://schemas.openxmlformats.org/officeDocument/2006/relationships/image" Target="../media/image329.png"/><Relationship Id="rId143" Type="http://schemas.openxmlformats.org/officeDocument/2006/relationships/customXml" Target="../ink/ink329.xml"/><Relationship Id="rId148" Type="http://schemas.openxmlformats.org/officeDocument/2006/relationships/image" Target="../media/image342.png"/><Relationship Id="rId4" Type="http://schemas.openxmlformats.org/officeDocument/2006/relationships/image" Target="../media/image2.png"/><Relationship Id="rId9" Type="http://schemas.openxmlformats.org/officeDocument/2006/relationships/customXml" Target="../ink/ink262.xml"/><Relationship Id="rId26" Type="http://schemas.openxmlformats.org/officeDocument/2006/relationships/image" Target="../media/image281.png"/><Relationship Id="rId47" Type="http://schemas.openxmlformats.org/officeDocument/2006/relationships/customXml" Target="../ink/ink281.xml"/><Relationship Id="rId68" Type="http://schemas.openxmlformats.org/officeDocument/2006/relationships/image" Target="../media/image302.png"/><Relationship Id="rId89" Type="http://schemas.openxmlformats.org/officeDocument/2006/relationships/customXml" Target="../ink/ink302.xml"/><Relationship Id="rId112" Type="http://schemas.openxmlformats.org/officeDocument/2006/relationships/image" Target="../media/image324.png"/><Relationship Id="rId133" Type="http://schemas.openxmlformats.org/officeDocument/2006/relationships/customXml" Target="../ink/ink324.xml"/><Relationship Id="rId16" Type="http://schemas.openxmlformats.org/officeDocument/2006/relationships/image" Target="../media/image276.png"/><Relationship Id="rId37" Type="http://schemas.openxmlformats.org/officeDocument/2006/relationships/customXml" Target="../ink/ink276.xml"/><Relationship Id="rId58" Type="http://schemas.openxmlformats.org/officeDocument/2006/relationships/image" Target="../media/image297.png"/><Relationship Id="rId79" Type="http://schemas.openxmlformats.org/officeDocument/2006/relationships/customXml" Target="../ink/ink297.xml"/><Relationship Id="rId102" Type="http://schemas.openxmlformats.org/officeDocument/2006/relationships/image" Target="../media/image319.png"/><Relationship Id="rId123" Type="http://schemas.openxmlformats.org/officeDocument/2006/relationships/customXml" Target="../ink/ink319.xml"/><Relationship Id="rId144" Type="http://schemas.openxmlformats.org/officeDocument/2006/relationships/image" Target="../media/image340.png"/><Relationship Id="rId90" Type="http://schemas.openxmlformats.org/officeDocument/2006/relationships/image" Target="../media/image313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3.xml"/><Relationship Id="rId21" Type="http://schemas.openxmlformats.org/officeDocument/2006/relationships/image" Target="../media/image353.png"/><Relationship Id="rId42" Type="http://schemas.openxmlformats.org/officeDocument/2006/relationships/customXml" Target="../ink/ink351.xml"/><Relationship Id="rId47" Type="http://schemas.openxmlformats.org/officeDocument/2006/relationships/image" Target="../media/image366.png"/><Relationship Id="rId63" Type="http://schemas.openxmlformats.org/officeDocument/2006/relationships/image" Target="../media/image374.png"/><Relationship Id="rId68" Type="http://schemas.openxmlformats.org/officeDocument/2006/relationships/customXml" Target="../ink/ink364.xml"/><Relationship Id="rId16" Type="http://schemas.openxmlformats.org/officeDocument/2006/relationships/customXml" Target="../ink/ink338.xml"/><Relationship Id="rId11" Type="http://schemas.openxmlformats.org/officeDocument/2006/relationships/image" Target="../media/image348.png"/><Relationship Id="rId24" Type="http://schemas.openxmlformats.org/officeDocument/2006/relationships/customXml" Target="../ink/ink342.xml"/><Relationship Id="rId32" Type="http://schemas.openxmlformats.org/officeDocument/2006/relationships/customXml" Target="../ink/ink346.xml"/><Relationship Id="rId37" Type="http://schemas.openxmlformats.org/officeDocument/2006/relationships/image" Target="../media/image361.png"/><Relationship Id="rId40" Type="http://schemas.openxmlformats.org/officeDocument/2006/relationships/customXml" Target="../ink/ink350.xml"/><Relationship Id="rId45" Type="http://schemas.openxmlformats.org/officeDocument/2006/relationships/image" Target="../media/image365.png"/><Relationship Id="rId53" Type="http://schemas.openxmlformats.org/officeDocument/2006/relationships/image" Target="../media/image369.png"/><Relationship Id="rId58" Type="http://schemas.openxmlformats.org/officeDocument/2006/relationships/customXml" Target="../ink/ink359.xml"/><Relationship Id="rId66" Type="http://schemas.openxmlformats.org/officeDocument/2006/relationships/customXml" Target="../ink/ink363.xml"/><Relationship Id="rId74" Type="http://schemas.openxmlformats.org/officeDocument/2006/relationships/customXml" Target="../ink/ink367.xml"/><Relationship Id="rId5" Type="http://schemas.openxmlformats.org/officeDocument/2006/relationships/image" Target="../media/image344.png"/><Relationship Id="rId61" Type="http://schemas.openxmlformats.org/officeDocument/2006/relationships/image" Target="../media/image373.png"/><Relationship Id="rId19" Type="http://schemas.openxmlformats.org/officeDocument/2006/relationships/image" Target="../media/image352.png"/><Relationship Id="rId14" Type="http://schemas.openxmlformats.org/officeDocument/2006/relationships/customXml" Target="../ink/ink337.xml"/><Relationship Id="rId22" Type="http://schemas.openxmlformats.org/officeDocument/2006/relationships/customXml" Target="../ink/ink341.xml"/><Relationship Id="rId27" Type="http://schemas.openxmlformats.org/officeDocument/2006/relationships/image" Target="../media/image356.png"/><Relationship Id="rId30" Type="http://schemas.openxmlformats.org/officeDocument/2006/relationships/customXml" Target="../ink/ink345.xml"/><Relationship Id="rId35" Type="http://schemas.openxmlformats.org/officeDocument/2006/relationships/image" Target="../media/image360.png"/><Relationship Id="rId43" Type="http://schemas.openxmlformats.org/officeDocument/2006/relationships/image" Target="../media/image364.png"/><Relationship Id="rId48" Type="http://schemas.openxmlformats.org/officeDocument/2006/relationships/customXml" Target="../ink/ink354.xml"/><Relationship Id="rId56" Type="http://schemas.openxmlformats.org/officeDocument/2006/relationships/customXml" Target="../ink/ink358.xml"/><Relationship Id="rId64" Type="http://schemas.openxmlformats.org/officeDocument/2006/relationships/customXml" Target="../ink/ink362.xml"/><Relationship Id="rId69" Type="http://schemas.openxmlformats.org/officeDocument/2006/relationships/image" Target="../media/image377.png"/><Relationship Id="rId77" Type="http://schemas.openxmlformats.org/officeDocument/2006/relationships/image" Target="../media/image381.png"/><Relationship Id="rId8" Type="http://schemas.openxmlformats.org/officeDocument/2006/relationships/customXml" Target="../ink/ink334.xml"/><Relationship Id="rId51" Type="http://schemas.openxmlformats.org/officeDocument/2006/relationships/image" Target="../media/image368.png"/><Relationship Id="rId72" Type="http://schemas.openxmlformats.org/officeDocument/2006/relationships/customXml" Target="../ink/ink366.xml"/><Relationship Id="rId3" Type="http://schemas.openxmlformats.org/officeDocument/2006/relationships/image" Target="../media/image1.jpg"/><Relationship Id="rId12" Type="http://schemas.openxmlformats.org/officeDocument/2006/relationships/customXml" Target="../ink/ink336.xml"/><Relationship Id="rId17" Type="http://schemas.openxmlformats.org/officeDocument/2006/relationships/image" Target="../media/image351.png"/><Relationship Id="rId25" Type="http://schemas.openxmlformats.org/officeDocument/2006/relationships/image" Target="../media/image355.png"/><Relationship Id="rId33" Type="http://schemas.openxmlformats.org/officeDocument/2006/relationships/image" Target="../media/image359.png"/><Relationship Id="rId38" Type="http://schemas.openxmlformats.org/officeDocument/2006/relationships/customXml" Target="../ink/ink349.xml"/><Relationship Id="rId46" Type="http://schemas.openxmlformats.org/officeDocument/2006/relationships/customXml" Target="../ink/ink353.xml"/><Relationship Id="rId59" Type="http://schemas.openxmlformats.org/officeDocument/2006/relationships/image" Target="../media/image372.png"/><Relationship Id="rId67" Type="http://schemas.openxmlformats.org/officeDocument/2006/relationships/image" Target="../media/image376.png"/><Relationship Id="rId20" Type="http://schemas.openxmlformats.org/officeDocument/2006/relationships/customXml" Target="../ink/ink340.xml"/><Relationship Id="rId41" Type="http://schemas.openxmlformats.org/officeDocument/2006/relationships/image" Target="../media/image363.png"/><Relationship Id="rId54" Type="http://schemas.openxmlformats.org/officeDocument/2006/relationships/customXml" Target="../ink/ink357.xml"/><Relationship Id="rId62" Type="http://schemas.openxmlformats.org/officeDocument/2006/relationships/customXml" Target="../ink/ink361.xml"/><Relationship Id="rId70" Type="http://schemas.openxmlformats.org/officeDocument/2006/relationships/customXml" Target="../ink/ink365.xml"/><Relationship Id="rId75" Type="http://schemas.openxmlformats.org/officeDocument/2006/relationships/image" Target="../media/image380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33.xml"/><Relationship Id="rId15" Type="http://schemas.openxmlformats.org/officeDocument/2006/relationships/image" Target="../media/image350.png"/><Relationship Id="rId23" Type="http://schemas.openxmlformats.org/officeDocument/2006/relationships/image" Target="../media/image354.png"/><Relationship Id="rId28" Type="http://schemas.openxmlformats.org/officeDocument/2006/relationships/customXml" Target="../ink/ink344.xml"/><Relationship Id="rId36" Type="http://schemas.openxmlformats.org/officeDocument/2006/relationships/customXml" Target="../ink/ink348.xml"/><Relationship Id="rId49" Type="http://schemas.openxmlformats.org/officeDocument/2006/relationships/image" Target="../media/image367.png"/><Relationship Id="rId57" Type="http://schemas.openxmlformats.org/officeDocument/2006/relationships/image" Target="../media/image371.png"/><Relationship Id="rId10" Type="http://schemas.openxmlformats.org/officeDocument/2006/relationships/customXml" Target="../ink/ink335.xml"/><Relationship Id="rId31" Type="http://schemas.openxmlformats.org/officeDocument/2006/relationships/image" Target="../media/image358.png"/><Relationship Id="rId44" Type="http://schemas.openxmlformats.org/officeDocument/2006/relationships/customXml" Target="../ink/ink352.xml"/><Relationship Id="rId52" Type="http://schemas.openxmlformats.org/officeDocument/2006/relationships/customXml" Target="../ink/ink356.xml"/><Relationship Id="rId60" Type="http://schemas.openxmlformats.org/officeDocument/2006/relationships/customXml" Target="../ink/ink360.xml"/><Relationship Id="rId65" Type="http://schemas.openxmlformats.org/officeDocument/2006/relationships/image" Target="../media/image375.png"/><Relationship Id="rId73" Type="http://schemas.openxmlformats.org/officeDocument/2006/relationships/image" Target="../media/image379.png"/><Relationship Id="rId4" Type="http://schemas.openxmlformats.org/officeDocument/2006/relationships/image" Target="../media/image2.png"/><Relationship Id="rId9" Type="http://schemas.openxmlformats.org/officeDocument/2006/relationships/image" Target="../media/image347.png"/><Relationship Id="rId13" Type="http://schemas.openxmlformats.org/officeDocument/2006/relationships/image" Target="../media/image349.png"/><Relationship Id="rId18" Type="http://schemas.openxmlformats.org/officeDocument/2006/relationships/customXml" Target="../ink/ink339.xml"/><Relationship Id="rId39" Type="http://schemas.openxmlformats.org/officeDocument/2006/relationships/image" Target="../media/image362.png"/><Relationship Id="rId34" Type="http://schemas.openxmlformats.org/officeDocument/2006/relationships/customXml" Target="../ink/ink347.xml"/><Relationship Id="rId50" Type="http://schemas.openxmlformats.org/officeDocument/2006/relationships/customXml" Target="../ink/ink355.xml"/><Relationship Id="rId55" Type="http://schemas.openxmlformats.org/officeDocument/2006/relationships/image" Target="../media/image370.png"/><Relationship Id="rId76" Type="http://schemas.openxmlformats.org/officeDocument/2006/relationships/customXml" Target="../ink/ink368.xml"/><Relationship Id="rId7" Type="http://schemas.openxmlformats.org/officeDocument/2006/relationships/image" Target="../media/image346.png"/><Relationship Id="rId71" Type="http://schemas.openxmlformats.org/officeDocument/2006/relationships/image" Target="../media/image378.png"/><Relationship Id="rId2" Type="http://schemas.openxmlformats.org/officeDocument/2006/relationships/image" Target="../media/image271.jpg"/><Relationship Id="rId29" Type="http://schemas.openxmlformats.org/officeDocument/2006/relationships/image" Target="../media/image357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25.xml"/><Relationship Id="rId21" Type="http://schemas.openxmlformats.org/officeDocument/2006/relationships/customXml" Target="../ink/ink377.xml"/><Relationship Id="rId42" Type="http://schemas.openxmlformats.org/officeDocument/2006/relationships/image" Target="../media/image401.png"/><Relationship Id="rId63" Type="http://schemas.openxmlformats.org/officeDocument/2006/relationships/customXml" Target="../ink/ink398.xml"/><Relationship Id="rId84" Type="http://schemas.openxmlformats.org/officeDocument/2006/relationships/image" Target="../media/image422.png"/><Relationship Id="rId138" Type="http://schemas.openxmlformats.org/officeDocument/2006/relationships/image" Target="../media/image448.png"/><Relationship Id="rId159" Type="http://schemas.openxmlformats.org/officeDocument/2006/relationships/customXml" Target="../ink/ink446.xml"/><Relationship Id="rId170" Type="http://schemas.openxmlformats.org/officeDocument/2006/relationships/image" Target="../media/image464.png"/><Relationship Id="rId107" Type="http://schemas.openxmlformats.org/officeDocument/2006/relationships/customXml" Target="../ink/ink420.xml"/><Relationship Id="rId11" Type="http://schemas.openxmlformats.org/officeDocument/2006/relationships/customXml" Target="../ink/ink372.xml"/><Relationship Id="rId32" Type="http://schemas.openxmlformats.org/officeDocument/2006/relationships/image" Target="../media/image396.png"/><Relationship Id="rId53" Type="http://schemas.openxmlformats.org/officeDocument/2006/relationships/customXml" Target="../ink/ink393.xml"/><Relationship Id="rId74" Type="http://schemas.openxmlformats.org/officeDocument/2006/relationships/image" Target="../media/image417.png"/><Relationship Id="rId128" Type="http://schemas.openxmlformats.org/officeDocument/2006/relationships/image" Target="../media/image443.png"/><Relationship Id="rId149" Type="http://schemas.openxmlformats.org/officeDocument/2006/relationships/customXml" Target="../ink/ink441.xml"/><Relationship Id="rId5" Type="http://schemas.openxmlformats.org/officeDocument/2006/relationships/customXml" Target="../ink/ink369.xml"/><Relationship Id="rId95" Type="http://schemas.openxmlformats.org/officeDocument/2006/relationships/customXml" Target="../ink/ink414.xml"/><Relationship Id="rId160" Type="http://schemas.openxmlformats.org/officeDocument/2006/relationships/image" Target="../media/image459.png"/><Relationship Id="rId22" Type="http://schemas.openxmlformats.org/officeDocument/2006/relationships/image" Target="../media/image391.png"/><Relationship Id="rId43" Type="http://schemas.openxmlformats.org/officeDocument/2006/relationships/customXml" Target="../ink/ink388.xml"/><Relationship Id="rId64" Type="http://schemas.openxmlformats.org/officeDocument/2006/relationships/image" Target="../media/image412.png"/><Relationship Id="rId118" Type="http://schemas.openxmlformats.org/officeDocument/2006/relationships/image" Target="../media/image438.png"/><Relationship Id="rId139" Type="http://schemas.openxmlformats.org/officeDocument/2006/relationships/customXml" Target="../ink/ink436.xml"/><Relationship Id="rId85" Type="http://schemas.openxmlformats.org/officeDocument/2006/relationships/customXml" Target="../ink/ink409.xml"/><Relationship Id="rId150" Type="http://schemas.openxmlformats.org/officeDocument/2006/relationships/image" Target="../media/image454.png"/><Relationship Id="rId171" Type="http://schemas.openxmlformats.org/officeDocument/2006/relationships/customXml" Target="../ink/ink452.xml"/><Relationship Id="rId12" Type="http://schemas.openxmlformats.org/officeDocument/2006/relationships/image" Target="../media/image386.png"/><Relationship Id="rId33" Type="http://schemas.openxmlformats.org/officeDocument/2006/relationships/customXml" Target="../ink/ink383.xml"/><Relationship Id="rId108" Type="http://schemas.openxmlformats.org/officeDocument/2006/relationships/image" Target="../media/image433.png"/><Relationship Id="rId129" Type="http://schemas.openxmlformats.org/officeDocument/2006/relationships/customXml" Target="../ink/ink431.xml"/><Relationship Id="rId54" Type="http://schemas.openxmlformats.org/officeDocument/2006/relationships/image" Target="../media/image407.png"/><Relationship Id="rId75" Type="http://schemas.openxmlformats.org/officeDocument/2006/relationships/customXml" Target="../ink/ink404.xml"/><Relationship Id="rId96" Type="http://schemas.openxmlformats.org/officeDocument/2006/relationships/image" Target="../media/image382.png"/><Relationship Id="rId140" Type="http://schemas.openxmlformats.org/officeDocument/2006/relationships/image" Target="../media/image449.png"/><Relationship Id="rId161" Type="http://schemas.openxmlformats.org/officeDocument/2006/relationships/customXml" Target="../ink/ink447.xml"/><Relationship Id="rId6" Type="http://schemas.openxmlformats.org/officeDocument/2006/relationships/image" Target="../media/image383.png"/><Relationship Id="rId23" Type="http://schemas.openxmlformats.org/officeDocument/2006/relationships/customXml" Target="../ink/ink378.xml"/><Relationship Id="rId28" Type="http://schemas.openxmlformats.org/officeDocument/2006/relationships/image" Target="../media/image394.png"/><Relationship Id="rId49" Type="http://schemas.openxmlformats.org/officeDocument/2006/relationships/customXml" Target="../ink/ink391.xml"/><Relationship Id="rId114" Type="http://schemas.openxmlformats.org/officeDocument/2006/relationships/image" Target="../media/image436.png"/><Relationship Id="rId119" Type="http://schemas.openxmlformats.org/officeDocument/2006/relationships/customXml" Target="../ink/ink426.xml"/><Relationship Id="rId44" Type="http://schemas.openxmlformats.org/officeDocument/2006/relationships/image" Target="../media/image402.png"/><Relationship Id="rId60" Type="http://schemas.openxmlformats.org/officeDocument/2006/relationships/image" Target="../media/image410.png"/><Relationship Id="rId65" Type="http://schemas.openxmlformats.org/officeDocument/2006/relationships/customXml" Target="../ink/ink399.xml"/><Relationship Id="rId81" Type="http://schemas.openxmlformats.org/officeDocument/2006/relationships/customXml" Target="../ink/ink407.xml"/><Relationship Id="rId86" Type="http://schemas.openxmlformats.org/officeDocument/2006/relationships/image" Target="../media/image423.png"/><Relationship Id="rId130" Type="http://schemas.openxmlformats.org/officeDocument/2006/relationships/image" Target="../media/image444.png"/><Relationship Id="rId135" Type="http://schemas.openxmlformats.org/officeDocument/2006/relationships/customXml" Target="../ink/ink434.xml"/><Relationship Id="rId151" Type="http://schemas.openxmlformats.org/officeDocument/2006/relationships/customXml" Target="../ink/ink442.xml"/><Relationship Id="rId156" Type="http://schemas.openxmlformats.org/officeDocument/2006/relationships/image" Target="../media/image457.png"/><Relationship Id="rId177" Type="http://schemas.openxmlformats.org/officeDocument/2006/relationships/customXml" Target="../ink/ink455.xml"/><Relationship Id="rId172" Type="http://schemas.openxmlformats.org/officeDocument/2006/relationships/image" Target="../media/image465.png"/><Relationship Id="rId13" Type="http://schemas.openxmlformats.org/officeDocument/2006/relationships/customXml" Target="../ink/ink373.xml"/><Relationship Id="rId18" Type="http://schemas.openxmlformats.org/officeDocument/2006/relationships/image" Target="../media/image389.png"/><Relationship Id="rId39" Type="http://schemas.openxmlformats.org/officeDocument/2006/relationships/customXml" Target="../ink/ink386.xml"/><Relationship Id="rId109" Type="http://schemas.openxmlformats.org/officeDocument/2006/relationships/customXml" Target="../ink/ink421.xml"/><Relationship Id="rId34" Type="http://schemas.openxmlformats.org/officeDocument/2006/relationships/image" Target="../media/image397.png"/><Relationship Id="rId50" Type="http://schemas.openxmlformats.org/officeDocument/2006/relationships/image" Target="../media/image405.png"/><Relationship Id="rId55" Type="http://schemas.openxmlformats.org/officeDocument/2006/relationships/customXml" Target="../ink/ink394.xml"/><Relationship Id="rId76" Type="http://schemas.openxmlformats.org/officeDocument/2006/relationships/image" Target="../media/image418.png"/><Relationship Id="rId97" Type="http://schemas.openxmlformats.org/officeDocument/2006/relationships/customXml" Target="../ink/ink415.xml"/><Relationship Id="rId104" Type="http://schemas.openxmlformats.org/officeDocument/2006/relationships/image" Target="../media/image431.png"/><Relationship Id="rId120" Type="http://schemas.openxmlformats.org/officeDocument/2006/relationships/image" Target="../media/image439.png"/><Relationship Id="rId125" Type="http://schemas.openxmlformats.org/officeDocument/2006/relationships/customXml" Target="../ink/ink429.xml"/><Relationship Id="rId141" Type="http://schemas.openxmlformats.org/officeDocument/2006/relationships/customXml" Target="../ink/ink437.xml"/><Relationship Id="rId146" Type="http://schemas.openxmlformats.org/officeDocument/2006/relationships/image" Target="../media/image452.png"/><Relationship Id="rId167" Type="http://schemas.openxmlformats.org/officeDocument/2006/relationships/customXml" Target="../ink/ink450.xml"/><Relationship Id="rId7" Type="http://schemas.openxmlformats.org/officeDocument/2006/relationships/customXml" Target="../ink/ink370.xml"/><Relationship Id="rId71" Type="http://schemas.openxmlformats.org/officeDocument/2006/relationships/customXml" Target="../ink/ink402.xml"/><Relationship Id="rId92" Type="http://schemas.openxmlformats.org/officeDocument/2006/relationships/image" Target="../media/image426.png"/><Relationship Id="rId162" Type="http://schemas.openxmlformats.org/officeDocument/2006/relationships/image" Target="../media/image460.png"/><Relationship Id="rId2" Type="http://schemas.openxmlformats.org/officeDocument/2006/relationships/image" Target="../media/image345.png"/><Relationship Id="rId29" Type="http://schemas.openxmlformats.org/officeDocument/2006/relationships/customXml" Target="../ink/ink381.xml"/><Relationship Id="rId24" Type="http://schemas.openxmlformats.org/officeDocument/2006/relationships/image" Target="../media/image392.png"/><Relationship Id="rId40" Type="http://schemas.openxmlformats.org/officeDocument/2006/relationships/image" Target="../media/image400.png"/><Relationship Id="rId45" Type="http://schemas.openxmlformats.org/officeDocument/2006/relationships/customXml" Target="../ink/ink389.xml"/><Relationship Id="rId66" Type="http://schemas.openxmlformats.org/officeDocument/2006/relationships/image" Target="../media/image413.png"/><Relationship Id="rId87" Type="http://schemas.openxmlformats.org/officeDocument/2006/relationships/customXml" Target="../ink/ink410.xml"/><Relationship Id="rId110" Type="http://schemas.openxmlformats.org/officeDocument/2006/relationships/image" Target="../media/image434.png"/><Relationship Id="rId115" Type="http://schemas.openxmlformats.org/officeDocument/2006/relationships/customXml" Target="../ink/ink424.xml"/><Relationship Id="rId131" Type="http://schemas.openxmlformats.org/officeDocument/2006/relationships/customXml" Target="../ink/ink432.xml"/><Relationship Id="rId136" Type="http://schemas.openxmlformats.org/officeDocument/2006/relationships/image" Target="../media/image447.png"/><Relationship Id="rId157" Type="http://schemas.openxmlformats.org/officeDocument/2006/relationships/customXml" Target="../ink/ink445.xml"/><Relationship Id="rId178" Type="http://schemas.openxmlformats.org/officeDocument/2006/relationships/image" Target="../media/image468.png"/><Relationship Id="rId61" Type="http://schemas.openxmlformats.org/officeDocument/2006/relationships/customXml" Target="../ink/ink397.xml"/><Relationship Id="rId82" Type="http://schemas.openxmlformats.org/officeDocument/2006/relationships/image" Target="../media/image421.png"/><Relationship Id="rId152" Type="http://schemas.openxmlformats.org/officeDocument/2006/relationships/image" Target="../media/image455.png"/><Relationship Id="rId173" Type="http://schemas.openxmlformats.org/officeDocument/2006/relationships/customXml" Target="../ink/ink453.xml"/><Relationship Id="rId19" Type="http://schemas.openxmlformats.org/officeDocument/2006/relationships/customXml" Target="../ink/ink376.xml"/><Relationship Id="rId14" Type="http://schemas.openxmlformats.org/officeDocument/2006/relationships/image" Target="../media/image387.png"/><Relationship Id="rId30" Type="http://schemas.openxmlformats.org/officeDocument/2006/relationships/image" Target="../media/image395.png"/><Relationship Id="rId35" Type="http://schemas.openxmlformats.org/officeDocument/2006/relationships/customXml" Target="../ink/ink384.xml"/><Relationship Id="rId56" Type="http://schemas.openxmlformats.org/officeDocument/2006/relationships/image" Target="../media/image408.png"/><Relationship Id="rId77" Type="http://schemas.openxmlformats.org/officeDocument/2006/relationships/customXml" Target="../ink/ink405.xml"/><Relationship Id="rId100" Type="http://schemas.openxmlformats.org/officeDocument/2006/relationships/image" Target="../media/image429.png"/><Relationship Id="rId105" Type="http://schemas.openxmlformats.org/officeDocument/2006/relationships/customXml" Target="../ink/ink419.xml"/><Relationship Id="rId126" Type="http://schemas.openxmlformats.org/officeDocument/2006/relationships/image" Target="../media/image442.png"/><Relationship Id="rId147" Type="http://schemas.openxmlformats.org/officeDocument/2006/relationships/customXml" Target="../ink/ink440.xml"/><Relationship Id="rId168" Type="http://schemas.openxmlformats.org/officeDocument/2006/relationships/image" Target="../media/image463.png"/><Relationship Id="rId8" Type="http://schemas.openxmlformats.org/officeDocument/2006/relationships/image" Target="../media/image384.png"/><Relationship Id="rId51" Type="http://schemas.openxmlformats.org/officeDocument/2006/relationships/customXml" Target="../ink/ink392.xml"/><Relationship Id="rId72" Type="http://schemas.openxmlformats.org/officeDocument/2006/relationships/image" Target="../media/image416.png"/><Relationship Id="rId93" Type="http://schemas.openxmlformats.org/officeDocument/2006/relationships/customXml" Target="../ink/ink413.xml"/><Relationship Id="rId98" Type="http://schemas.openxmlformats.org/officeDocument/2006/relationships/image" Target="../media/image428.png"/><Relationship Id="rId121" Type="http://schemas.openxmlformats.org/officeDocument/2006/relationships/customXml" Target="../ink/ink427.xml"/><Relationship Id="rId142" Type="http://schemas.openxmlformats.org/officeDocument/2006/relationships/image" Target="../media/image450.png"/><Relationship Id="rId163" Type="http://schemas.openxmlformats.org/officeDocument/2006/relationships/customXml" Target="../ink/ink448.xml"/><Relationship Id="rId3" Type="http://schemas.openxmlformats.org/officeDocument/2006/relationships/image" Target="../media/image1.jpg"/><Relationship Id="rId25" Type="http://schemas.openxmlformats.org/officeDocument/2006/relationships/customXml" Target="../ink/ink379.xml"/><Relationship Id="rId46" Type="http://schemas.openxmlformats.org/officeDocument/2006/relationships/image" Target="../media/image403.png"/><Relationship Id="rId67" Type="http://schemas.openxmlformats.org/officeDocument/2006/relationships/customXml" Target="../ink/ink400.xml"/><Relationship Id="rId116" Type="http://schemas.openxmlformats.org/officeDocument/2006/relationships/image" Target="../media/image437.png"/><Relationship Id="rId137" Type="http://schemas.openxmlformats.org/officeDocument/2006/relationships/customXml" Target="../ink/ink435.xml"/><Relationship Id="rId158" Type="http://schemas.openxmlformats.org/officeDocument/2006/relationships/image" Target="../media/image458.png"/><Relationship Id="rId20" Type="http://schemas.openxmlformats.org/officeDocument/2006/relationships/image" Target="../media/image390.png"/><Relationship Id="rId41" Type="http://schemas.openxmlformats.org/officeDocument/2006/relationships/customXml" Target="../ink/ink387.xml"/><Relationship Id="rId62" Type="http://schemas.openxmlformats.org/officeDocument/2006/relationships/image" Target="../media/image411.png"/><Relationship Id="rId83" Type="http://schemas.openxmlformats.org/officeDocument/2006/relationships/customXml" Target="../ink/ink408.xml"/><Relationship Id="rId88" Type="http://schemas.openxmlformats.org/officeDocument/2006/relationships/image" Target="../media/image424.png"/><Relationship Id="rId111" Type="http://schemas.openxmlformats.org/officeDocument/2006/relationships/customXml" Target="../ink/ink422.xml"/><Relationship Id="rId132" Type="http://schemas.openxmlformats.org/officeDocument/2006/relationships/image" Target="../media/image445.png"/><Relationship Id="rId153" Type="http://schemas.openxmlformats.org/officeDocument/2006/relationships/customXml" Target="../ink/ink443.xml"/><Relationship Id="rId174" Type="http://schemas.openxmlformats.org/officeDocument/2006/relationships/image" Target="../media/image466.png"/><Relationship Id="rId15" Type="http://schemas.openxmlformats.org/officeDocument/2006/relationships/customXml" Target="../ink/ink374.xml"/><Relationship Id="rId36" Type="http://schemas.openxmlformats.org/officeDocument/2006/relationships/image" Target="../media/image398.png"/><Relationship Id="rId57" Type="http://schemas.openxmlformats.org/officeDocument/2006/relationships/customXml" Target="../ink/ink395.xml"/><Relationship Id="rId106" Type="http://schemas.openxmlformats.org/officeDocument/2006/relationships/image" Target="../media/image432.png"/><Relationship Id="rId127" Type="http://schemas.openxmlformats.org/officeDocument/2006/relationships/customXml" Target="../ink/ink430.xml"/><Relationship Id="rId10" Type="http://schemas.openxmlformats.org/officeDocument/2006/relationships/image" Target="../media/image385.png"/><Relationship Id="rId31" Type="http://schemas.openxmlformats.org/officeDocument/2006/relationships/customXml" Target="../ink/ink382.xml"/><Relationship Id="rId52" Type="http://schemas.openxmlformats.org/officeDocument/2006/relationships/image" Target="../media/image406.png"/><Relationship Id="rId73" Type="http://schemas.openxmlformats.org/officeDocument/2006/relationships/customXml" Target="../ink/ink403.xml"/><Relationship Id="rId78" Type="http://schemas.openxmlformats.org/officeDocument/2006/relationships/image" Target="../media/image419.png"/><Relationship Id="rId94" Type="http://schemas.openxmlformats.org/officeDocument/2006/relationships/image" Target="../media/image427.png"/><Relationship Id="rId99" Type="http://schemas.openxmlformats.org/officeDocument/2006/relationships/customXml" Target="../ink/ink416.xml"/><Relationship Id="rId101" Type="http://schemas.openxmlformats.org/officeDocument/2006/relationships/customXml" Target="../ink/ink417.xml"/><Relationship Id="rId122" Type="http://schemas.openxmlformats.org/officeDocument/2006/relationships/image" Target="../media/image440.png"/><Relationship Id="rId143" Type="http://schemas.openxmlformats.org/officeDocument/2006/relationships/customXml" Target="../ink/ink438.xml"/><Relationship Id="rId148" Type="http://schemas.openxmlformats.org/officeDocument/2006/relationships/image" Target="../media/image453.png"/><Relationship Id="rId164" Type="http://schemas.openxmlformats.org/officeDocument/2006/relationships/image" Target="../media/image461.png"/><Relationship Id="rId169" Type="http://schemas.openxmlformats.org/officeDocument/2006/relationships/customXml" Target="../ink/ink451.xml"/><Relationship Id="rId4" Type="http://schemas.openxmlformats.org/officeDocument/2006/relationships/image" Target="../media/image2.png"/><Relationship Id="rId9" Type="http://schemas.openxmlformats.org/officeDocument/2006/relationships/customXml" Target="../ink/ink371.xml"/><Relationship Id="rId26" Type="http://schemas.openxmlformats.org/officeDocument/2006/relationships/image" Target="../media/image393.png"/><Relationship Id="rId47" Type="http://schemas.openxmlformats.org/officeDocument/2006/relationships/customXml" Target="../ink/ink390.xml"/><Relationship Id="rId68" Type="http://schemas.openxmlformats.org/officeDocument/2006/relationships/image" Target="../media/image414.png"/><Relationship Id="rId89" Type="http://schemas.openxmlformats.org/officeDocument/2006/relationships/customXml" Target="../ink/ink411.xml"/><Relationship Id="rId112" Type="http://schemas.openxmlformats.org/officeDocument/2006/relationships/image" Target="../media/image435.png"/><Relationship Id="rId133" Type="http://schemas.openxmlformats.org/officeDocument/2006/relationships/customXml" Target="../ink/ink433.xml"/><Relationship Id="rId154" Type="http://schemas.openxmlformats.org/officeDocument/2006/relationships/image" Target="../media/image456.png"/><Relationship Id="rId175" Type="http://schemas.openxmlformats.org/officeDocument/2006/relationships/customXml" Target="../ink/ink454.xml"/><Relationship Id="rId16" Type="http://schemas.openxmlformats.org/officeDocument/2006/relationships/image" Target="../media/image388.png"/><Relationship Id="rId37" Type="http://schemas.openxmlformats.org/officeDocument/2006/relationships/customXml" Target="../ink/ink385.xml"/><Relationship Id="rId58" Type="http://schemas.openxmlformats.org/officeDocument/2006/relationships/image" Target="../media/image409.png"/><Relationship Id="rId79" Type="http://schemas.openxmlformats.org/officeDocument/2006/relationships/customXml" Target="../ink/ink406.xml"/><Relationship Id="rId102" Type="http://schemas.openxmlformats.org/officeDocument/2006/relationships/image" Target="../media/image430.png"/><Relationship Id="rId123" Type="http://schemas.openxmlformats.org/officeDocument/2006/relationships/customXml" Target="../ink/ink428.xml"/><Relationship Id="rId144" Type="http://schemas.openxmlformats.org/officeDocument/2006/relationships/image" Target="../media/image451.png"/><Relationship Id="rId90" Type="http://schemas.openxmlformats.org/officeDocument/2006/relationships/image" Target="../media/image425.png"/><Relationship Id="rId165" Type="http://schemas.openxmlformats.org/officeDocument/2006/relationships/customXml" Target="../ink/ink449.xml"/><Relationship Id="rId27" Type="http://schemas.openxmlformats.org/officeDocument/2006/relationships/customXml" Target="../ink/ink380.xml"/><Relationship Id="rId48" Type="http://schemas.openxmlformats.org/officeDocument/2006/relationships/image" Target="../media/image404.png"/><Relationship Id="rId69" Type="http://schemas.openxmlformats.org/officeDocument/2006/relationships/customXml" Target="../ink/ink401.xml"/><Relationship Id="rId113" Type="http://schemas.openxmlformats.org/officeDocument/2006/relationships/customXml" Target="../ink/ink423.xml"/><Relationship Id="rId134" Type="http://schemas.openxmlformats.org/officeDocument/2006/relationships/image" Target="../media/image446.png"/><Relationship Id="rId80" Type="http://schemas.openxmlformats.org/officeDocument/2006/relationships/image" Target="../media/image420.png"/><Relationship Id="rId155" Type="http://schemas.openxmlformats.org/officeDocument/2006/relationships/customXml" Target="../ink/ink444.xml"/><Relationship Id="rId176" Type="http://schemas.openxmlformats.org/officeDocument/2006/relationships/image" Target="../media/image467.png"/><Relationship Id="rId17" Type="http://schemas.openxmlformats.org/officeDocument/2006/relationships/customXml" Target="../ink/ink375.xml"/><Relationship Id="rId38" Type="http://schemas.openxmlformats.org/officeDocument/2006/relationships/image" Target="../media/image399.png"/><Relationship Id="rId59" Type="http://schemas.openxmlformats.org/officeDocument/2006/relationships/customXml" Target="../ink/ink396.xml"/><Relationship Id="rId103" Type="http://schemas.openxmlformats.org/officeDocument/2006/relationships/customXml" Target="../ink/ink418.xml"/><Relationship Id="rId124" Type="http://schemas.openxmlformats.org/officeDocument/2006/relationships/image" Target="../media/image441.png"/><Relationship Id="rId70" Type="http://schemas.openxmlformats.org/officeDocument/2006/relationships/image" Target="../media/image415.png"/><Relationship Id="rId91" Type="http://schemas.openxmlformats.org/officeDocument/2006/relationships/customXml" Target="../ink/ink412.xml"/><Relationship Id="rId145" Type="http://schemas.openxmlformats.org/officeDocument/2006/relationships/customXml" Target="../ink/ink439.xml"/><Relationship Id="rId166" Type="http://schemas.openxmlformats.org/officeDocument/2006/relationships/image" Target="../media/image46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80.png"/><Relationship Id="rId117" Type="http://schemas.openxmlformats.org/officeDocument/2006/relationships/customXml" Target="../ink/ink512.xml"/><Relationship Id="rId21" Type="http://schemas.openxmlformats.org/officeDocument/2006/relationships/customXml" Target="../ink/ink464.xml"/><Relationship Id="rId42" Type="http://schemas.openxmlformats.org/officeDocument/2006/relationships/image" Target="../media/image488.png"/><Relationship Id="rId47" Type="http://schemas.openxmlformats.org/officeDocument/2006/relationships/customXml" Target="../ink/ink477.xml"/><Relationship Id="rId63" Type="http://schemas.openxmlformats.org/officeDocument/2006/relationships/customXml" Target="../ink/ink485.xml"/><Relationship Id="rId68" Type="http://schemas.openxmlformats.org/officeDocument/2006/relationships/image" Target="../media/image501.png"/><Relationship Id="rId84" Type="http://schemas.openxmlformats.org/officeDocument/2006/relationships/image" Target="../media/image509.png"/><Relationship Id="rId89" Type="http://schemas.openxmlformats.org/officeDocument/2006/relationships/customXml" Target="../ink/ink498.xml"/><Relationship Id="rId112" Type="http://schemas.openxmlformats.org/officeDocument/2006/relationships/image" Target="../media/image523.png"/><Relationship Id="rId16" Type="http://schemas.openxmlformats.org/officeDocument/2006/relationships/image" Target="../media/image475.png"/><Relationship Id="rId107" Type="http://schemas.openxmlformats.org/officeDocument/2006/relationships/customXml" Target="../ink/ink507.xml"/><Relationship Id="rId11" Type="http://schemas.openxmlformats.org/officeDocument/2006/relationships/customXml" Target="../ink/ink459.xml"/><Relationship Id="rId32" Type="http://schemas.openxmlformats.org/officeDocument/2006/relationships/image" Target="../media/image483.png"/><Relationship Id="rId37" Type="http://schemas.openxmlformats.org/officeDocument/2006/relationships/customXml" Target="../ink/ink472.xml"/><Relationship Id="rId53" Type="http://schemas.openxmlformats.org/officeDocument/2006/relationships/customXml" Target="../ink/ink480.xml"/><Relationship Id="rId58" Type="http://schemas.openxmlformats.org/officeDocument/2006/relationships/image" Target="../media/image496.png"/><Relationship Id="rId74" Type="http://schemas.openxmlformats.org/officeDocument/2006/relationships/image" Target="../media/image504.png"/><Relationship Id="rId79" Type="http://schemas.openxmlformats.org/officeDocument/2006/relationships/customXml" Target="../ink/ink493.xml"/><Relationship Id="rId102" Type="http://schemas.openxmlformats.org/officeDocument/2006/relationships/image" Target="../media/image518.png"/><Relationship Id="rId123" Type="http://schemas.openxmlformats.org/officeDocument/2006/relationships/customXml" Target="../ink/ink515.xml"/><Relationship Id="rId5" Type="http://schemas.openxmlformats.org/officeDocument/2006/relationships/customXml" Target="../ink/ink456.xml"/><Relationship Id="rId90" Type="http://schemas.openxmlformats.org/officeDocument/2006/relationships/image" Target="../media/image512.png"/><Relationship Id="rId95" Type="http://schemas.openxmlformats.org/officeDocument/2006/relationships/customXml" Target="../ink/ink501.xml"/><Relationship Id="rId22" Type="http://schemas.openxmlformats.org/officeDocument/2006/relationships/image" Target="../media/image478.png"/><Relationship Id="rId27" Type="http://schemas.openxmlformats.org/officeDocument/2006/relationships/customXml" Target="../ink/ink467.xml"/><Relationship Id="rId43" Type="http://schemas.openxmlformats.org/officeDocument/2006/relationships/customXml" Target="../ink/ink475.xml"/><Relationship Id="rId48" Type="http://schemas.openxmlformats.org/officeDocument/2006/relationships/image" Target="../media/image491.png"/><Relationship Id="rId64" Type="http://schemas.openxmlformats.org/officeDocument/2006/relationships/image" Target="../media/image499.png"/><Relationship Id="rId69" Type="http://schemas.openxmlformats.org/officeDocument/2006/relationships/customXml" Target="../ink/ink488.xml"/><Relationship Id="rId113" Type="http://schemas.openxmlformats.org/officeDocument/2006/relationships/customXml" Target="../ink/ink510.xml"/><Relationship Id="rId118" Type="http://schemas.openxmlformats.org/officeDocument/2006/relationships/image" Target="../media/image526.png"/><Relationship Id="rId80" Type="http://schemas.openxmlformats.org/officeDocument/2006/relationships/image" Target="../media/image507.png"/><Relationship Id="rId85" Type="http://schemas.openxmlformats.org/officeDocument/2006/relationships/customXml" Target="../ink/ink496.xml"/><Relationship Id="rId12" Type="http://schemas.openxmlformats.org/officeDocument/2006/relationships/image" Target="../media/image473.png"/><Relationship Id="rId17" Type="http://schemas.openxmlformats.org/officeDocument/2006/relationships/customXml" Target="../ink/ink462.xml"/><Relationship Id="rId33" Type="http://schemas.openxmlformats.org/officeDocument/2006/relationships/customXml" Target="../ink/ink470.xml"/><Relationship Id="rId38" Type="http://schemas.openxmlformats.org/officeDocument/2006/relationships/image" Target="../media/image486.png"/><Relationship Id="rId59" Type="http://schemas.openxmlformats.org/officeDocument/2006/relationships/customXml" Target="../ink/ink483.xml"/><Relationship Id="rId103" Type="http://schemas.openxmlformats.org/officeDocument/2006/relationships/customXml" Target="../ink/ink505.xml"/><Relationship Id="rId108" Type="http://schemas.openxmlformats.org/officeDocument/2006/relationships/image" Target="../media/image521.png"/><Relationship Id="rId124" Type="http://schemas.openxmlformats.org/officeDocument/2006/relationships/image" Target="../media/image529.png"/><Relationship Id="rId54" Type="http://schemas.openxmlformats.org/officeDocument/2006/relationships/image" Target="../media/image494.png"/><Relationship Id="rId70" Type="http://schemas.openxmlformats.org/officeDocument/2006/relationships/image" Target="../media/image502.png"/><Relationship Id="rId75" Type="http://schemas.openxmlformats.org/officeDocument/2006/relationships/customXml" Target="../ink/ink491.xml"/><Relationship Id="rId91" Type="http://schemas.openxmlformats.org/officeDocument/2006/relationships/customXml" Target="../ink/ink499.xml"/><Relationship Id="rId96" Type="http://schemas.openxmlformats.org/officeDocument/2006/relationships/image" Target="../media/image5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0.png"/><Relationship Id="rId23" Type="http://schemas.openxmlformats.org/officeDocument/2006/relationships/customXml" Target="../ink/ink465.xml"/><Relationship Id="rId28" Type="http://schemas.openxmlformats.org/officeDocument/2006/relationships/image" Target="../media/image481.png"/><Relationship Id="rId49" Type="http://schemas.openxmlformats.org/officeDocument/2006/relationships/customXml" Target="../ink/ink478.xml"/><Relationship Id="rId114" Type="http://schemas.openxmlformats.org/officeDocument/2006/relationships/image" Target="../media/image524.png"/><Relationship Id="rId119" Type="http://schemas.openxmlformats.org/officeDocument/2006/relationships/customXml" Target="../ink/ink513.xml"/><Relationship Id="rId44" Type="http://schemas.openxmlformats.org/officeDocument/2006/relationships/image" Target="../media/image489.png"/><Relationship Id="rId60" Type="http://schemas.openxmlformats.org/officeDocument/2006/relationships/image" Target="../media/image497.png"/><Relationship Id="rId65" Type="http://schemas.openxmlformats.org/officeDocument/2006/relationships/customXml" Target="../ink/ink486.xml"/><Relationship Id="rId81" Type="http://schemas.openxmlformats.org/officeDocument/2006/relationships/customXml" Target="../ink/ink494.xml"/><Relationship Id="rId86" Type="http://schemas.openxmlformats.org/officeDocument/2006/relationships/image" Target="../media/image510.png"/><Relationship Id="rId13" Type="http://schemas.openxmlformats.org/officeDocument/2006/relationships/customXml" Target="../ink/ink460.xml"/><Relationship Id="rId18" Type="http://schemas.openxmlformats.org/officeDocument/2006/relationships/image" Target="../media/image476.png"/><Relationship Id="rId39" Type="http://schemas.openxmlformats.org/officeDocument/2006/relationships/customXml" Target="../ink/ink473.xml"/><Relationship Id="rId109" Type="http://schemas.openxmlformats.org/officeDocument/2006/relationships/customXml" Target="../ink/ink508.xml"/><Relationship Id="rId34" Type="http://schemas.openxmlformats.org/officeDocument/2006/relationships/image" Target="../media/image484.png"/><Relationship Id="rId50" Type="http://schemas.openxmlformats.org/officeDocument/2006/relationships/image" Target="../media/image492.png"/><Relationship Id="rId55" Type="http://schemas.openxmlformats.org/officeDocument/2006/relationships/customXml" Target="../ink/ink481.xml"/><Relationship Id="rId76" Type="http://schemas.openxmlformats.org/officeDocument/2006/relationships/image" Target="../media/image505.png"/><Relationship Id="rId97" Type="http://schemas.openxmlformats.org/officeDocument/2006/relationships/customXml" Target="../ink/ink502.xml"/><Relationship Id="rId104" Type="http://schemas.openxmlformats.org/officeDocument/2006/relationships/image" Target="../media/image519.png"/><Relationship Id="rId120" Type="http://schemas.openxmlformats.org/officeDocument/2006/relationships/image" Target="../media/image527.png"/><Relationship Id="rId125" Type="http://schemas.openxmlformats.org/officeDocument/2006/relationships/customXml" Target="../ink/ink516.xml"/><Relationship Id="rId7" Type="http://schemas.openxmlformats.org/officeDocument/2006/relationships/customXml" Target="../ink/ink457.xml"/><Relationship Id="rId71" Type="http://schemas.openxmlformats.org/officeDocument/2006/relationships/customXml" Target="../ink/ink489.xml"/><Relationship Id="rId92" Type="http://schemas.openxmlformats.org/officeDocument/2006/relationships/image" Target="../media/image513.png"/><Relationship Id="rId2" Type="http://schemas.openxmlformats.org/officeDocument/2006/relationships/image" Target="../media/image1.jpg"/><Relationship Id="rId29" Type="http://schemas.openxmlformats.org/officeDocument/2006/relationships/customXml" Target="../ink/ink468.xml"/><Relationship Id="rId24" Type="http://schemas.openxmlformats.org/officeDocument/2006/relationships/image" Target="../media/image479.png"/><Relationship Id="rId40" Type="http://schemas.openxmlformats.org/officeDocument/2006/relationships/image" Target="../media/image487.png"/><Relationship Id="rId45" Type="http://schemas.openxmlformats.org/officeDocument/2006/relationships/customXml" Target="../ink/ink476.xml"/><Relationship Id="rId66" Type="http://schemas.openxmlformats.org/officeDocument/2006/relationships/image" Target="../media/image500.png"/><Relationship Id="rId87" Type="http://schemas.openxmlformats.org/officeDocument/2006/relationships/customXml" Target="../ink/ink497.xml"/><Relationship Id="rId110" Type="http://schemas.openxmlformats.org/officeDocument/2006/relationships/image" Target="../media/image522.png"/><Relationship Id="rId115" Type="http://schemas.openxmlformats.org/officeDocument/2006/relationships/customXml" Target="../ink/ink511.xml"/><Relationship Id="rId61" Type="http://schemas.openxmlformats.org/officeDocument/2006/relationships/customXml" Target="../ink/ink484.xml"/><Relationship Id="rId82" Type="http://schemas.openxmlformats.org/officeDocument/2006/relationships/image" Target="../media/image508.png"/><Relationship Id="rId19" Type="http://schemas.openxmlformats.org/officeDocument/2006/relationships/customXml" Target="../ink/ink463.xml"/><Relationship Id="rId14" Type="http://schemas.openxmlformats.org/officeDocument/2006/relationships/image" Target="../media/image474.png"/><Relationship Id="rId30" Type="http://schemas.openxmlformats.org/officeDocument/2006/relationships/image" Target="../media/image482.png"/><Relationship Id="rId35" Type="http://schemas.openxmlformats.org/officeDocument/2006/relationships/customXml" Target="../ink/ink471.xml"/><Relationship Id="rId56" Type="http://schemas.openxmlformats.org/officeDocument/2006/relationships/image" Target="../media/image495.png"/><Relationship Id="rId77" Type="http://schemas.openxmlformats.org/officeDocument/2006/relationships/customXml" Target="../ink/ink492.xml"/><Relationship Id="rId100" Type="http://schemas.openxmlformats.org/officeDocument/2006/relationships/image" Target="../media/image517.png"/><Relationship Id="rId105" Type="http://schemas.openxmlformats.org/officeDocument/2006/relationships/customXml" Target="../ink/ink506.xml"/><Relationship Id="rId126" Type="http://schemas.openxmlformats.org/officeDocument/2006/relationships/image" Target="../media/image530.png"/><Relationship Id="rId8" Type="http://schemas.openxmlformats.org/officeDocument/2006/relationships/image" Target="../media/image471.png"/><Relationship Id="rId51" Type="http://schemas.openxmlformats.org/officeDocument/2006/relationships/customXml" Target="../ink/ink479.xml"/><Relationship Id="rId72" Type="http://schemas.openxmlformats.org/officeDocument/2006/relationships/image" Target="../media/image503.png"/><Relationship Id="rId93" Type="http://schemas.openxmlformats.org/officeDocument/2006/relationships/customXml" Target="../ink/ink500.xml"/><Relationship Id="rId98" Type="http://schemas.openxmlformats.org/officeDocument/2006/relationships/image" Target="../media/image516.png"/><Relationship Id="rId121" Type="http://schemas.openxmlformats.org/officeDocument/2006/relationships/customXml" Target="../ink/ink514.xml"/><Relationship Id="rId3" Type="http://schemas.openxmlformats.org/officeDocument/2006/relationships/image" Target="../media/image2.png"/><Relationship Id="rId25" Type="http://schemas.openxmlformats.org/officeDocument/2006/relationships/customXml" Target="../ink/ink466.xml"/><Relationship Id="rId46" Type="http://schemas.openxmlformats.org/officeDocument/2006/relationships/image" Target="../media/image490.png"/><Relationship Id="rId67" Type="http://schemas.openxmlformats.org/officeDocument/2006/relationships/customXml" Target="../ink/ink487.xml"/><Relationship Id="rId116" Type="http://schemas.openxmlformats.org/officeDocument/2006/relationships/image" Target="../media/image525.png"/><Relationship Id="rId20" Type="http://schemas.openxmlformats.org/officeDocument/2006/relationships/image" Target="../media/image477.png"/><Relationship Id="rId41" Type="http://schemas.openxmlformats.org/officeDocument/2006/relationships/customXml" Target="../ink/ink474.xml"/><Relationship Id="rId62" Type="http://schemas.openxmlformats.org/officeDocument/2006/relationships/image" Target="../media/image498.png"/><Relationship Id="rId83" Type="http://schemas.openxmlformats.org/officeDocument/2006/relationships/customXml" Target="../ink/ink495.xml"/><Relationship Id="rId88" Type="http://schemas.openxmlformats.org/officeDocument/2006/relationships/image" Target="../media/image511.png"/><Relationship Id="rId111" Type="http://schemas.openxmlformats.org/officeDocument/2006/relationships/customXml" Target="../ink/ink509.xml"/><Relationship Id="rId15" Type="http://schemas.openxmlformats.org/officeDocument/2006/relationships/customXml" Target="../ink/ink461.xml"/><Relationship Id="rId36" Type="http://schemas.openxmlformats.org/officeDocument/2006/relationships/image" Target="../media/image485.png"/><Relationship Id="rId57" Type="http://schemas.openxmlformats.org/officeDocument/2006/relationships/customXml" Target="../ink/ink482.xml"/><Relationship Id="rId106" Type="http://schemas.openxmlformats.org/officeDocument/2006/relationships/image" Target="../media/image520.png"/><Relationship Id="rId10" Type="http://schemas.openxmlformats.org/officeDocument/2006/relationships/image" Target="../media/image472.png"/><Relationship Id="rId31" Type="http://schemas.openxmlformats.org/officeDocument/2006/relationships/customXml" Target="../ink/ink469.xml"/><Relationship Id="rId52" Type="http://schemas.openxmlformats.org/officeDocument/2006/relationships/image" Target="../media/image493.png"/><Relationship Id="rId73" Type="http://schemas.openxmlformats.org/officeDocument/2006/relationships/customXml" Target="../ink/ink490.xml"/><Relationship Id="rId78" Type="http://schemas.openxmlformats.org/officeDocument/2006/relationships/image" Target="../media/image506.png"/><Relationship Id="rId94" Type="http://schemas.openxmlformats.org/officeDocument/2006/relationships/image" Target="../media/image514.png"/><Relationship Id="rId99" Type="http://schemas.openxmlformats.org/officeDocument/2006/relationships/customXml" Target="../ink/ink503.xml"/><Relationship Id="rId101" Type="http://schemas.openxmlformats.org/officeDocument/2006/relationships/customXml" Target="../ink/ink504.xml"/><Relationship Id="rId122" Type="http://schemas.openxmlformats.org/officeDocument/2006/relationships/image" Target="../media/image528.png"/><Relationship Id="rId4" Type="http://schemas.openxmlformats.org/officeDocument/2006/relationships/image" Target="../media/image469.png"/><Relationship Id="rId9" Type="http://schemas.openxmlformats.org/officeDocument/2006/relationships/customXml" Target="../ink/ink4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6875" y="2116042"/>
            <a:ext cx="446024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114" dirty="0">
                <a:latin typeface="나눔스퀘어OTF_ac"/>
                <a:cs typeface="나눔스퀘어OTF_ac"/>
              </a:rPr>
              <a:t>02.</a:t>
            </a:r>
            <a:r>
              <a:rPr sz="2400" spc="-20" dirty="0">
                <a:latin typeface="나눔스퀘어OTF_ac"/>
                <a:cs typeface="나눔스퀘어OTF_ac"/>
              </a:rPr>
              <a:t> </a:t>
            </a:r>
            <a:r>
              <a:rPr sz="2400" spc="170" dirty="0">
                <a:latin typeface="나눔스퀘어OTF_ac"/>
                <a:cs typeface="나눔스퀘어OTF_ac"/>
              </a:rPr>
              <a:t>함수,</a:t>
            </a:r>
            <a:r>
              <a:rPr sz="2400" spc="-15" dirty="0">
                <a:latin typeface="나눔스퀘어OTF_ac"/>
                <a:cs typeface="나눔스퀘어OTF_ac"/>
              </a:rPr>
              <a:t> </a:t>
            </a:r>
            <a:r>
              <a:rPr sz="2400" spc="135" dirty="0">
                <a:latin typeface="나눔스퀘어OTF_ac"/>
                <a:cs typeface="나눔스퀘어OTF_ac"/>
              </a:rPr>
              <a:t>바이트</a:t>
            </a:r>
            <a:r>
              <a:rPr sz="2400" spc="-20" dirty="0">
                <a:latin typeface="나눔스퀘어OTF_ac"/>
                <a:cs typeface="나눔스퀘어OTF_ac"/>
              </a:rPr>
              <a:t> </a:t>
            </a:r>
            <a:r>
              <a:rPr sz="2400" spc="170" dirty="0">
                <a:latin typeface="나눔스퀘어OTF_ac"/>
                <a:cs typeface="나눔스퀘어OTF_ac"/>
              </a:rPr>
              <a:t>변환,</a:t>
            </a:r>
            <a:r>
              <a:rPr sz="2400" spc="-15" dirty="0">
                <a:latin typeface="나눔스퀘어OTF_ac"/>
                <a:cs typeface="나눔스퀘어OTF_ac"/>
              </a:rPr>
              <a:t> </a:t>
            </a:r>
            <a:r>
              <a:rPr sz="2400" spc="135" dirty="0">
                <a:latin typeface="나눔스퀘어OTF_ac"/>
                <a:cs typeface="나눔스퀘어OTF_ac"/>
              </a:rPr>
              <a:t>파일</a:t>
            </a:r>
            <a:r>
              <a:rPr sz="2400" spc="-10" dirty="0">
                <a:latin typeface="나눔스퀘어OTF_ac"/>
                <a:cs typeface="나눔스퀘어OTF_ac"/>
              </a:rPr>
              <a:t> </a:t>
            </a:r>
            <a:r>
              <a:rPr sz="2400" spc="135" dirty="0">
                <a:latin typeface="나눔스퀘어OTF_ac"/>
                <a:cs typeface="나눔스퀘어OTF_ac"/>
              </a:rPr>
              <a:t>입출력</a:t>
            </a:r>
            <a:endParaRPr sz="24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264" y="8603353"/>
            <a:ext cx="206375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55" dirty="0">
                <a:latin typeface="나눔스퀘어OTF_ac"/>
                <a:cs typeface="나눔스퀘어OTF_ac"/>
              </a:rPr>
              <a:t>함수,</a:t>
            </a:r>
            <a:r>
              <a:rPr sz="2150" spc="-50" dirty="0">
                <a:latin typeface="나눔스퀘어OTF_ac"/>
                <a:cs typeface="나눔스퀘어OTF_ac"/>
              </a:rPr>
              <a:t> </a:t>
            </a:r>
            <a:r>
              <a:rPr sz="2150" spc="75" dirty="0">
                <a:latin typeface="나눔스퀘어OTF_ac"/>
                <a:cs typeface="나눔스퀘어OTF_ac"/>
              </a:rPr>
              <a:t>FUNCTION</a:t>
            </a:r>
            <a:endParaRPr sz="215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431419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90" dirty="0">
                <a:latin typeface="나눔스퀘어OTF_ac"/>
                <a:cs typeface="나눔스퀘어OTF_ac"/>
              </a:rPr>
              <a:t>10진번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이하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00" dirty="0">
                <a:latin typeface="나눔스퀘어OTF_ac"/>
                <a:cs typeface="나눔스퀘어OTF_ac"/>
              </a:rPr>
              <a:t>n-진법의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숫자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유효성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검사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706" y="1782869"/>
            <a:ext cx="7376662" cy="17884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4890135" cy="21818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가변 개수의 파라미터</a:t>
            </a:r>
            <a:r>
              <a:rPr sz="1900" spc="-25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전달</a:t>
            </a:r>
            <a:endParaRPr sz="1900" dirty="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 dirty="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5" dirty="0">
                <a:latin typeface="나눔스퀘어OTF_ac"/>
                <a:cs typeface="나눔스퀘어OTF_ac"/>
              </a:rPr>
              <a:t>0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또는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그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이상의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실</a:t>
            </a:r>
            <a:r>
              <a:rPr sz="1700" spc="-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인자를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한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개의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</a:t>
            </a:r>
            <a:endParaRPr sz="1700" dirty="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이름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앞에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심볼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15" dirty="0">
                <a:solidFill>
                  <a:srgbClr val="C00000"/>
                </a:solidFill>
                <a:latin typeface="나눔스퀘어OTF_ac"/>
                <a:cs typeface="나눔스퀘어OTF_ac"/>
              </a:rPr>
              <a:t>*</a:t>
            </a:r>
            <a:r>
              <a:rPr sz="1700" spc="-10" dirty="0">
                <a:solidFill>
                  <a:srgbClr val="C00000"/>
                </a:solidFill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</a:t>
            </a:r>
            <a:endParaRPr sz="1700" dirty="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25" dirty="0">
                <a:latin typeface="나눔스퀘어OTF_ac"/>
                <a:cs typeface="나눔스퀘어OTF_ac"/>
              </a:rPr>
              <a:t>var-positional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20" dirty="0">
                <a:latin typeface="나눔스퀘어OTF_ac"/>
                <a:cs typeface="나눔스퀘어OTF_ac"/>
              </a:rPr>
              <a:t>argument</a:t>
            </a:r>
            <a:endParaRPr sz="1700" dirty="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실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인자들을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원소로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하는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solidFill>
                  <a:srgbClr val="C00000"/>
                </a:solidFill>
                <a:latin typeface="나눔스퀘어OTF_ac"/>
                <a:cs typeface="나눔스퀘어OTF_ac"/>
              </a:rPr>
              <a:t>튜플</a:t>
            </a:r>
            <a:r>
              <a:rPr sz="1700" spc="80" dirty="0">
                <a:latin typeface="나눔스퀘어OTF_ac"/>
                <a:cs typeface="나눔스퀘어OTF_ac"/>
              </a:rPr>
              <a:t>이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인자에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</a:t>
            </a:r>
            <a:endParaRPr sz="1700" dirty="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00930" y="7970499"/>
            <a:ext cx="3156318" cy="10146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4814F17-385A-E51C-EC0D-54ABB1F20F13}"/>
              </a:ext>
            </a:extLst>
          </p:cNvPr>
          <p:cNvGrpSpPr/>
          <p:nvPr/>
        </p:nvGrpSpPr>
        <p:grpSpPr>
          <a:xfrm>
            <a:off x="2608240" y="1203880"/>
            <a:ext cx="1526040" cy="1006200"/>
            <a:chOff x="2608240" y="1203880"/>
            <a:chExt cx="1526040" cy="10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B5B6BB0-536D-5CE5-D965-855152FF6157}"/>
                    </a:ext>
                  </a:extLst>
                </p14:cNvPr>
                <p14:cNvContentPartPr/>
                <p14:nvPr/>
              </p14:nvContentPartPr>
              <p14:xfrm>
                <a:off x="2608240" y="1787080"/>
                <a:ext cx="678960" cy="4230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B5B6BB0-536D-5CE5-D965-855152FF615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99600" y="1778080"/>
                  <a:ext cx="6966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DDE5C6E-B574-F45C-1F7F-CFEF969E3BFC}"/>
                    </a:ext>
                  </a:extLst>
                </p14:cNvPr>
                <p14:cNvContentPartPr/>
                <p14:nvPr/>
              </p14:nvContentPartPr>
              <p14:xfrm>
                <a:off x="2925400" y="1537960"/>
                <a:ext cx="167760" cy="2458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DDE5C6E-B574-F45C-1F7F-CFEF969E3B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16400" y="1529320"/>
                  <a:ext cx="1854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DA31721-9542-A13B-6D46-1B315695C90D}"/>
                    </a:ext>
                  </a:extLst>
                </p14:cNvPr>
                <p14:cNvContentPartPr/>
                <p14:nvPr/>
              </p14:nvContentPartPr>
              <p14:xfrm>
                <a:off x="2996320" y="1510240"/>
                <a:ext cx="128160" cy="111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DA31721-9542-A13B-6D46-1B315695C90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87320" y="1501240"/>
                  <a:ext cx="145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33F88B0-7D54-1063-44DC-0D7F07B5E43D}"/>
                    </a:ext>
                  </a:extLst>
                </p14:cNvPr>
                <p14:cNvContentPartPr/>
                <p14:nvPr/>
              </p14:nvContentPartPr>
              <p14:xfrm>
                <a:off x="3102160" y="1398280"/>
                <a:ext cx="97200" cy="576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33F88B0-7D54-1063-44DC-0D7F07B5E43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93520" y="1389280"/>
                  <a:ext cx="114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CF757E3-5015-29AA-AE53-9B9E960B4AB6}"/>
                    </a:ext>
                  </a:extLst>
                </p14:cNvPr>
                <p14:cNvContentPartPr/>
                <p14:nvPr/>
              </p14:nvContentPartPr>
              <p14:xfrm>
                <a:off x="3193240" y="1391440"/>
                <a:ext cx="55800" cy="547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CF757E3-5015-29AA-AE53-9B9E960B4A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84240" y="1382440"/>
                  <a:ext cx="73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0B59221-6731-95E3-A753-241DDB98299C}"/>
                    </a:ext>
                  </a:extLst>
                </p14:cNvPr>
                <p14:cNvContentPartPr/>
                <p14:nvPr/>
              </p14:nvContentPartPr>
              <p14:xfrm>
                <a:off x="3186760" y="1474240"/>
                <a:ext cx="87480" cy="1029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0B59221-6731-95E3-A753-241DDB98299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78120" y="1465240"/>
                  <a:ext cx="105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D67B355-C21D-39BC-58F0-119D6AD24794}"/>
                    </a:ext>
                  </a:extLst>
                </p14:cNvPr>
                <p14:cNvContentPartPr/>
                <p14:nvPr/>
              </p14:nvContentPartPr>
              <p14:xfrm>
                <a:off x="3206560" y="1398640"/>
                <a:ext cx="124200" cy="1472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D67B355-C21D-39BC-58F0-119D6AD2479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97560" y="1390000"/>
                  <a:ext cx="141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7A2DEDC-971A-8935-588D-2ADBCF811955}"/>
                    </a:ext>
                  </a:extLst>
                </p14:cNvPr>
                <p14:cNvContentPartPr/>
                <p14:nvPr/>
              </p14:nvContentPartPr>
              <p14:xfrm>
                <a:off x="3340480" y="1370560"/>
                <a:ext cx="59040" cy="1292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7A2DEDC-971A-8935-588D-2ADBCF81195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31840" y="1361560"/>
                  <a:ext cx="76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1C910CF-723F-C2EA-E5BC-0E58630FB71E}"/>
                    </a:ext>
                  </a:extLst>
                </p14:cNvPr>
                <p14:cNvContentPartPr/>
                <p14:nvPr/>
              </p14:nvContentPartPr>
              <p14:xfrm>
                <a:off x="3402760" y="1320520"/>
                <a:ext cx="124920" cy="964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1C910CF-723F-C2EA-E5BC-0E58630FB71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94120" y="1311880"/>
                  <a:ext cx="1425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F64AC79-5A7E-6B70-5908-2C27CAE86323}"/>
                    </a:ext>
                  </a:extLst>
                </p14:cNvPr>
                <p14:cNvContentPartPr/>
                <p14:nvPr/>
              </p14:nvContentPartPr>
              <p14:xfrm>
                <a:off x="3470800" y="1426360"/>
                <a:ext cx="132120" cy="914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F64AC79-5A7E-6B70-5908-2C27CAE8632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61800" y="1417360"/>
                  <a:ext cx="149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82A2685-6A75-A7F1-77EC-DEDBF1B4B327}"/>
                    </a:ext>
                  </a:extLst>
                </p14:cNvPr>
                <p14:cNvContentPartPr/>
                <p14:nvPr/>
              </p14:nvContentPartPr>
              <p14:xfrm>
                <a:off x="3603640" y="1261840"/>
                <a:ext cx="56880" cy="1072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82A2685-6A75-A7F1-77EC-DEDBF1B4B32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95000" y="1253200"/>
                  <a:ext cx="74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868CC68-BB5F-F007-4D51-C57022AC0B2A}"/>
                    </a:ext>
                  </a:extLst>
                </p14:cNvPr>
                <p14:cNvContentPartPr/>
                <p14:nvPr/>
              </p14:nvContentPartPr>
              <p14:xfrm>
                <a:off x="3616600" y="1381720"/>
                <a:ext cx="90360" cy="60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868CC68-BB5F-F007-4D51-C57022AC0B2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07960" y="1373080"/>
                  <a:ext cx="108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A403FF5F-9DE6-139F-F47A-35EDD780EEB5}"/>
                    </a:ext>
                  </a:extLst>
                </p14:cNvPr>
                <p14:cNvContentPartPr/>
                <p14:nvPr/>
              </p14:nvContentPartPr>
              <p14:xfrm>
                <a:off x="3767800" y="1222960"/>
                <a:ext cx="80280" cy="1173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A403FF5F-9DE6-139F-F47A-35EDD780EEB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59160" y="1213960"/>
                  <a:ext cx="97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90E369E-F235-76D8-A218-28FA4AAC989B}"/>
                    </a:ext>
                  </a:extLst>
                </p14:cNvPr>
                <p14:cNvContentPartPr/>
                <p14:nvPr/>
              </p14:nvContentPartPr>
              <p14:xfrm>
                <a:off x="3803800" y="1343560"/>
                <a:ext cx="73440" cy="698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90E369E-F235-76D8-A218-28FA4AAC989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95160" y="1334560"/>
                  <a:ext cx="91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DDCEB88-1ABC-EF23-9EDE-CD825816DA3E}"/>
                    </a:ext>
                  </a:extLst>
                </p14:cNvPr>
                <p14:cNvContentPartPr/>
                <p14:nvPr/>
              </p14:nvContentPartPr>
              <p14:xfrm>
                <a:off x="3869680" y="1342480"/>
                <a:ext cx="53640" cy="583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DDCEB88-1ABC-EF23-9EDE-CD825816DA3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61040" y="1333480"/>
                  <a:ext cx="712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799B91F-E2C0-55A4-34D7-3DD1BE1E4F10}"/>
                    </a:ext>
                  </a:extLst>
                </p14:cNvPr>
                <p14:cNvContentPartPr/>
                <p14:nvPr/>
              </p14:nvContentPartPr>
              <p14:xfrm>
                <a:off x="3919720" y="1203880"/>
                <a:ext cx="77760" cy="957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799B91F-E2C0-55A4-34D7-3DD1BE1E4F1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10720" y="1194880"/>
                  <a:ext cx="95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13C4A8C9-D5EA-DDE2-4562-EE2E3A462050}"/>
                    </a:ext>
                  </a:extLst>
                </p14:cNvPr>
                <p14:cNvContentPartPr/>
                <p14:nvPr/>
              </p14:nvContentPartPr>
              <p14:xfrm>
                <a:off x="3982720" y="1326280"/>
                <a:ext cx="151560" cy="702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13C4A8C9-D5EA-DDE2-4562-EE2E3A46205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73720" y="1317280"/>
                  <a:ext cx="16920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9326776-BBCC-00FD-4235-A6166FDE4028}"/>
                  </a:ext>
                </a:extLst>
              </p14:cNvPr>
              <p14:cNvContentPartPr/>
              <p14:nvPr/>
            </p14:nvContentPartPr>
            <p14:xfrm>
              <a:off x="3415000" y="2085880"/>
              <a:ext cx="979200" cy="72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9326776-BBCC-00FD-4235-A6166FDE402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406360" y="2076880"/>
                <a:ext cx="99684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AF88E3CA-8144-8EB9-181A-B075264C5F10}"/>
              </a:ext>
            </a:extLst>
          </p:cNvPr>
          <p:cNvGrpSpPr/>
          <p:nvPr/>
        </p:nvGrpSpPr>
        <p:grpSpPr>
          <a:xfrm>
            <a:off x="3611920" y="1716520"/>
            <a:ext cx="799200" cy="166680"/>
            <a:chOff x="3611920" y="1716520"/>
            <a:chExt cx="79920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FE62BC2-B9A1-1003-B940-8B66E95A3498}"/>
                    </a:ext>
                  </a:extLst>
                </p14:cNvPr>
                <p14:cNvContentPartPr/>
                <p14:nvPr/>
              </p14:nvContentPartPr>
              <p14:xfrm>
                <a:off x="3611920" y="1796440"/>
                <a:ext cx="127800" cy="867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FE62BC2-B9A1-1003-B940-8B66E95A349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03280" y="1787800"/>
                  <a:ext cx="1454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DA75DF9E-CA28-C55C-9232-CD3B14ADB917}"/>
                    </a:ext>
                  </a:extLst>
                </p14:cNvPr>
                <p14:cNvContentPartPr/>
                <p14:nvPr/>
              </p14:nvContentPartPr>
              <p14:xfrm>
                <a:off x="3636400" y="1814440"/>
                <a:ext cx="123840" cy="262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DA75DF9E-CA28-C55C-9232-CD3B14ADB91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627400" y="1805440"/>
                  <a:ext cx="141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6EEF9A5-A22F-C5F1-15D2-36D47C8EABF1}"/>
                    </a:ext>
                  </a:extLst>
                </p14:cNvPr>
                <p14:cNvContentPartPr/>
                <p14:nvPr/>
              </p14:nvContentPartPr>
              <p14:xfrm>
                <a:off x="3767080" y="1758640"/>
                <a:ext cx="25200" cy="943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6EEF9A5-A22F-C5F1-15D2-36D47C8EABF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58440" y="1750000"/>
                  <a:ext cx="42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F287F89A-10FC-3996-9CD6-DE644B3F810C}"/>
                    </a:ext>
                  </a:extLst>
                </p14:cNvPr>
                <p14:cNvContentPartPr/>
                <p14:nvPr/>
              </p14:nvContentPartPr>
              <p14:xfrm>
                <a:off x="3795520" y="1763320"/>
                <a:ext cx="140400" cy="1195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F287F89A-10FC-3996-9CD6-DE644B3F810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86880" y="1754680"/>
                  <a:ext cx="158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6A0AE49-E831-DFDF-0F9B-331ADDAE617D}"/>
                    </a:ext>
                  </a:extLst>
                </p14:cNvPr>
                <p14:cNvContentPartPr/>
                <p14:nvPr/>
              </p14:nvContentPartPr>
              <p14:xfrm>
                <a:off x="3939880" y="1741000"/>
                <a:ext cx="105840" cy="716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6A0AE49-E831-DFDF-0F9B-331ADDAE617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930880" y="1732360"/>
                  <a:ext cx="123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4F6B7E8-B4A7-C15E-8BFA-8FCC2A0E69D6}"/>
                    </a:ext>
                  </a:extLst>
                </p14:cNvPr>
                <p14:cNvContentPartPr/>
                <p14:nvPr/>
              </p14:nvContentPartPr>
              <p14:xfrm>
                <a:off x="3989200" y="1842520"/>
                <a:ext cx="83160" cy="165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4F6B7E8-B4A7-C15E-8BFA-8FCC2A0E69D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980560" y="1833880"/>
                  <a:ext cx="100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AC13AEC-DDEE-F965-F783-D5EE06A8EE84}"/>
                    </a:ext>
                  </a:extLst>
                </p14:cNvPr>
                <p14:cNvContentPartPr/>
                <p14:nvPr/>
              </p14:nvContentPartPr>
              <p14:xfrm>
                <a:off x="4115920" y="1770520"/>
                <a:ext cx="68760" cy="532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AC13AEC-DDEE-F965-F783-D5EE06A8EE8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06920" y="1761520"/>
                  <a:ext cx="86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AEAE0A0-CEEF-4E42-B4C6-0ECFE2C41694}"/>
                    </a:ext>
                  </a:extLst>
                </p14:cNvPr>
                <p14:cNvContentPartPr/>
                <p14:nvPr/>
              </p14:nvContentPartPr>
              <p14:xfrm>
                <a:off x="4210960" y="1757920"/>
                <a:ext cx="63720" cy="594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AEAE0A0-CEEF-4E42-B4C6-0ECFE2C4169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02320" y="1749280"/>
                  <a:ext cx="81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CACCE8CD-2843-DC96-27C4-2887B1E999FD}"/>
                    </a:ext>
                  </a:extLst>
                </p14:cNvPr>
                <p14:cNvContentPartPr/>
                <p14:nvPr/>
              </p14:nvContentPartPr>
              <p14:xfrm>
                <a:off x="4293760" y="1716520"/>
                <a:ext cx="23400" cy="1080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CACCE8CD-2843-DC96-27C4-2887B1E999F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284760" y="1707880"/>
                  <a:ext cx="41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661B11D3-015F-4233-9B7D-A6660A198B26}"/>
                    </a:ext>
                  </a:extLst>
                </p14:cNvPr>
                <p14:cNvContentPartPr/>
                <p14:nvPr/>
              </p14:nvContentPartPr>
              <p14:xfrm>
                <a:off x="4334080" y="1756480"/>
                <a:ext cx="77040" cy="1144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661B11D3-015F-4233-9B7D-A6660A198B2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25440" y="1747840"/>
                  <a:ext cx="9468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C3078D6-61F7-A965-0C84-3F986C3F4642}"/>
              </a:ext>
            </a:extLst>
          </p:cNvPr>
          <p:cNvGrpSpPr/>
          <p:nvPr/>
        </p:nvGrpSpPr>
        <p:grpSpPr>
          <a:xfrm>
            <a:off x="2113240" y="1732720"/>
            <a:ext cx="461880" cy="400680"/>
            <a:chOff x="2113240" y="1732720"/>
            <a:chExt cx="46188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491C3D6-D880-C2D9-582D-06599914DE35}"/>
                    </a:ext>
                  </a:extLst>
                </p14:cNvPr>
                <p14:cNvContentPartPr/>
                <p14:nvPr/>
              </p14:nvContentPartPr>
              <p14:xfrm>
                <a:off x="2276320" y="1928200"/>
                <a:ext cx="235440" cy="2052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491C3D6-D880-C2D9-582D-06599914DE3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267320" y="1919200"/>
                  <a:ext cx="253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C33615E0-E8EC-992F-83C4-1952CA5DBE03}"/>
                    </a:ext>
                  </a:extLst>
                </p14:cNvPr>
                <p14:cNvContentPartPr/>
                <p14:nvPr/>
              </p14:nvContentPartPr>
              <p14:xfrm>
                <a:off x="2113240" y="1760440"/>
                <a:ext cx="106200" cy="1540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C33615E0-E8EC-992F-83C4-1952CA5DBE0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104240" y="1751440"/>
                  <a:ext cx="123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241CA232-94FC-A69D-B9E0-25A45826AE20}"/>
                    </a:ext>
                  </a:extLst>
                </p14:cNvPr>
                <p14:cNvContentPartPr/>
                <p14:nvPr/>
              </p14:nvContentPartPr>
              <p14:xfrm>
                <a:off x="2232760" y="1799680"/>
                <a:ext cx="17280" cy="1220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241CA232-94FC-A69D-B9E0-25A45826AE2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223760" y="1790680"/>
                  <a:ext cx="349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A64C6829-0565-1275-1D5F-B5E553E32D69}"/>
                    </a:ext>
                  </a:extLst>
                </p14:cNvPr>
                <p14:cNvContentPartPr/>
                <p14:nvPr/>
              </p14:nvContentPartPr>
              <p14:xfrm>
                <a:off x="2250040" y="1784200"/>
                <a:ext cx="68760" cy="1058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A64C6829-0565-1275-1D5F-B5E553E32D6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41400" y="1775560"/>
                  <a:ext cx="86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DFBEC8B4-4D66-B79B-5AB3-B554C4280849}"/>
                    </a:ext>
                  </a:extLst>
                </p14:cNvPr>
                <p14:cNvContentPartPr/>
                <p14:nvPr/>
              </p14:nvContentPartPr>
              <p14:xfrm>
                <a:off x="2324200" y="1801120"/>
                <a:ext cx="23760" cy="770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DFBEC8B4-4D66-B79B-5AB3-B554C428084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15200" y="1792480"/>
                  <a:ext cx="41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E01C4D3-AE8E-E62C-3EF5-C485A3FAF3A6}"/>
                    </a:ext>
                  </a:extLst>
                </p14:cNvPr>
                <p14:cNvContentPartPr/>
                <p14:nvPr/>
              </p14:nvContentPartPr>
              <p14:xfrm>
                <a:off x="2368480" y="1802920"/>
                <a:ext cx="36000" cy="385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E01C4D3-AE8E-E62C-3EF5-C485A3FAF3A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359480" y="1793920"/>
                  <a:ext cx="536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0BA3799-708F-29E0-4832-2880F17FB06A}"/>
                    </a:ext>
                  </a:extLst>
                </p14:cNvPr>
                <p14:cNvContentPartPr/>
                <p14:nvPr/>
              </p14:nvContentPartPr>
              <p14:xfrm>
                <a:off x="2430040" y="1778440"/>
                <a:ext cx="41760" cy="799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0BA3799-708F-29E0-4832-2880F17FB06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21400" y="1769800"/>
                  <a:ext cx="594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E734BBCF-5D0A-F872-4D40-8B48BD99F646}"/>
                    </a:ext>
                  </a:extLst>
                </p14:cNvPr>
                <p14:cNvContentPartPr/>
                <p14:nvPr/>
              </p14:nvContentPartPr>
              <p14:xfrm>
                <a:off x="2482960" y="1732720"/>
                <a:ext cx="81000" cy="1101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E734BBCF-5D0A-F872-4D40-8B48BD99F64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473960" y="1723720"/>
                  <a:ext cx="98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541843BD-B4B4-B292-FCFA-7C527FD0AF8A}"/>
                    </a:ext>
                  </a:extLst>
                </p14:cNvPr>
                <p14:cNvContentPartPr/>
                <p14:nvPr/>
              </p14:nvContentPartPr>
              <p14:xfrm>
                <a:off x="2538040" y="1765120"/>
                <a:ext cx="37080" cy="1310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541843BD-B4B4-B292-FCFA-7C527FD0AF8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29040" y="1756480"/>
                  <a:ext cx="5472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BC1A5B8F-7A4D-788D-9451-305839573AE2}"/>
                  </a:ext>
                </a:extLst>
              </p14:cNvPr>
              <p14:cNvContentPartPr/>
              <p14:nvPr/>
            </p14:nvContentPartPr>
            <p14:xfrm>
              <a:off x="2609906" y="7385631"/>
              <a:ext cx="958680" cy="3960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BC1A5B8F-7A4D-788D-9451-305839573AE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601266" y="7376631"/>
                <a:ext cx="976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D957F138-79C5-9111-9DEA-39C680D159A6}"/>
                  </a:ext>
                </a:extLst>
              </p14:cNvPr>
              <p14:cNvContentPartPr/>
              <p14:nvPr/>
            </p14:nvContentPartPr>
            <p14:xfrm>
              <a:off x="942746" y="6299871"/>
              <a:ext cx="767880" cy="5652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D957F138-79C5-9111-9DEA-39C680D159A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34106" y="6291231"/>
                <a:ext cx="7855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A5CC77A3-02F0-A5E5-0463-172A77AEEB49}"/>
                  </a:ext>
                </a:extLst>
              </p14:cNvPr>
              <p14:cNvContentPartPr/>
              <p14:nvPr/>
            </p14:nvContentPartPr>
            <p14:xfrm>
              <a:off x="629906" y="6691191"/>
              <a:ext cx="382680" cy="345600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A5CC77A3-02F0-A5E5-0463-172A77AEEB4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20906" y="6682191"/>
                <a:ext cx="400320" cy="36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그룹 69">
            <a:extLst>
              <a:ext uri="{FF2B5EF4-FFF2-40B4-BE49-F238E27FC236}">
                <a16:creationId xmlns:a16="http://schemas.microsoft.com/office/drawing/2014/main" id="{F62DC279-8303-7164-833B-8E6A29735525}"/>
              </a:ext>
            </a:extLst>
          </p:cNvPr>
          <p:cNvGrpSpPr/>
          <p:nvPr/>
        </p:nvGrpSpPr>
        <p:grpSpPr>
          <a:xfrm>
            <a:off x="888746" y="6543951"/>
            <a:ext cx="915120" cy="172080"/>
            <a:chOff x="888746" y="6543951"/>
            <a:chExt cx="91512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0EE3C576-03CC-4A12-887B-54CF79624D2D}"/>
                    </a:ext>
                  </a:extLst>
                </p14:cNvPr>
                <p14:cNvContentPartPr/>
                <p14:nvPr/>
              </p14:nvContentPartPr>
              <p14:xfrm>
                <a:off x="888746" y="6621351"/>
                <a:ext cx="132480" cy="946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0EE3C576-03CC-4A12-887B-54CF79624D2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79746" y="6612351"/>
                  <a:ext cx="150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7AD62D5E-A1CC-5F8D-1B7F-3CEFAC66C3BC}"/>
                    </a:ext>
                  </a:extLst>
                </p14:cNvPr>
                <p14:cNvContentPartPr/>
                <p14:nvPr/>
              </p14:nvContentPartPr>
              <p14:xfrm>
                <a:off x="965066" y="6584991"/>
                <a:ext cx="70560" cy="1058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7AD62D5E-A1CC-5F8D-1B7F-3CEFAC66C3B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56426" y="6575991"/>
                  <a:ext cx="882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3188D35D-D948-244C-696A-167B2B77D54E}"/>
                    </a:ext>
                  </a:extLst>
                </p14:cNvPr>
                <p14:cNvContentPartPr/>
                <p14:nvPr/>
              </p14:nvContentPartPr>
              <p14:xfrm>
                <a:off x="1053986" y="6565911"/>
                <a:ext cx="40680" cy="5724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3188D35D-D948-244C-696A-167B2B77D54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44986" y="6557271"/>
                  <a:ext cx="58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6832AFD1-0409-BC52-8AA5-5CDB6DC3EADA}"/>
                    </a:ext>
                  </a:extLst>
                </p14:cNvPr>
                <p14:cNvContentPartPr/>
                <p14:nvPr/>
              </p14:nvContentPartPr>
              <p14:xfrm>
                <a:off x="1101506" y="6543951"/>
                <a:ext cx="52560" cy="6120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6832AFD1-0409-BC52-8AA5-5CDB6DC3EAD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92866" y="6534951"/>
                  <a:ext cx="70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F8752B8B-4328-9595-FFA6-6161DDDF8204}"/>
                    </a:ext>
                  </a:extLst>
                </p14:cNvPr>
                <p14:cNvContentPartPr/>
                <p14:nvPr/>
              </p14:nvContentPartPr>
              <p14:xfrm>
                <a:off x="1095386" y="6666711"/>
                <a:ext cx="70560" cy="2952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F8752B8B-4328-9595-FFA6-6161DDDF820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86386" y="6657711"/>
                  <a:ext cx="88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BDB6FC96-CF93-E427-58E7-6BC7C3F1C686}"/>
                    </a:ext>
                  </a:extLst>
                </p14:cNvPr>
                <p14:cNvContentPartPr/>
                <p14:nvPr/>
              </p14:nvContentPartPr>
              <p14:xfrm>
                <a:off x="1164506" y="6569871"/>
                <a:ext cx="93240" cy="9828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BDB6FC96-CF93-E427-58E7-6BC7C3F1C68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55506" y="6561231"/>
                  <a:ext cx="110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3039F6E2-400C-4E73-A459-3BA88F108545}"/>
                    </a:ext>
                  </a:extLst>
                </p14:cNvPr>
                <p14:cNvContentPartPr/>
                <p14:nvPr/>
              </p14:nvContentPartPr>
              <p14:xfrm>
                <a:off x="1249106" y="6589671"/>
                <a:ext cx="52920" cy="928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3039F6E2-400C-4E73-A459-3BA88F1085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240106" y="6580671"/>
                  <a:ext cx="70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5E4ACB20-FC5D-C957-1E03-1A29B76826AB}"/>
                    </a:ext>
                  </a:extLst>
                </p14:cNvPr>
                <p14:cNvContentPartPr/>
                <p14:nvPr/>
              </p14:nvContentPartPr>
              <p14:xfrm>
                <a:off x="1312466" y="6571671"/>
                <a:ext cx="78120" cy="7308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5E4ACB20-FC5D-C957-1E03-1A29B76826A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303466" y="6563031"/>
                  <a:ext cx="95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7E79504A-3CC1-80F6-D9D4-7BCB70144DD6}"/>
                    </a:ext>
                  </a:extLst>
                </p14:cNvPr>
                <p14:cNvContentPartPr/>
                <p14:nvPr/>
              </p14:nvContentPartPr>
              <p14:xfrm>
                <a:off x="1363946" y="6647991"/>
                <a:ext cx="81000" cy="5652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7E79504A-3CC1-80F6-D9D4-7BCB70144DD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55306" y="6638991"/>
                  <a:ext cx="986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9F7E2994-0F3E-1C6D-BD7B-ED8423FA00F1}"/>
                    </a:ext>
                  </a:extLst>
                </p14:cNvPr>
                <p14:cNvContentPartPr/>
                <p14:nvPr/>
              </p14:nvContentPartPr>
              <p14:xfrm>
                <a:off x="1484546" y="6551511"/>
                <a:ext cx="84240" cy="11160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9F7E2994-0F3E-1C6D-BD7B-ED8423FA00F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475906" y="6542871"/>
                  <a:ext cx="1018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44131990-BEFF-FFC2-0419-F6E24470C300}"/>
                    </a:ext>
                  </a:extLst>
                </p14:cNvPr>
                <p14:cNvContentPartPr/>
                <p14:nvPr/>
              </p14:nvContentPartPr>
              <p14:xfrm>
                <a:off x="1566626" y="6578871"/>
                <a:ext cx="55080" cy="11448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44131990-BEFF-FFC2-0419-F6E24470C30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557986" y="6569871"/>
                  <a:ext cx="72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C0766C66-419E-83CF-D625-71C6B2A9308B}"/>
                    </a:ext>
                  </a:extLst>
                </p14:cNvPr>
                <p14:cNvContentPartPr/>
                <p14:nvPr/>
              </p14:nvContentPartPr>
              <p14:xfrm>
                <a:off x="1627466" y="6570231"/>
                <a:ext cx="110160" cy="9288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0766C66-419E-83CF-D625-71C6B2A9308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18466" y="6561591"/>
                  <a:ext cx="127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34C6212C-3894-CA58-98C1-60BFCDF2A65B}"/>
                    </a:ext>
                  </a:extLst>
                </p14:cNvPr>
                <p14:cNvContentPartPr/>
                <p14:nvPr/>
              </p14:nvContentPartPr>
              <p14:xfrm>
                <a:off x="1792346" y="6669231"/>
                <a:ext cx="11520" cy="1584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34C6212C-3894-CA58-98C1-60BFCDF2A65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783706" y="6660591"/>
                  <a:ext cx="2916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E3CDF75D-9624-EF17-ED0D-96868F94D64C}"/>
                  </a:ext>
                </a:extLst>
              </p14:cNvPr>
              <p14:cNvContentPartPr/>
              <p14:nvPr/>
            </p14:nvContentPartPr>
            <p14:xfrm>
              <a:off x="6868706" y="9192831"/>
              <a:ext cx="13680" cy="7200"/>
            </p14:xfrm>
          </p:contentPart>
        </mc:Choice>
        <mc:Fallback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E3CDF75D-9624-EF17-ED0D-96868F94D64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859706" y="9183831"/>
                <a:ext cx="3132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4EA7E5D-FC82-582D-0C1C-08A235D7612B}"/>
              </a:ext>
            </a:extLst>
          </p:cNvPr>
          <p:cNvGrpSpPr/>
          <p:nvPr/>
        </p:nvGrpSpPr>
        <p:grpSpPr>
          <a:xfrm>
            <a:off x="4397666" y="7240911"/>
            <a:ext cx="1515240" cy="876960"/>
            <a:chOff x="4397666" y="7240911"/>
            <a:chExt cx="1515240" cy="87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0E439D09-F7B3-E1AB-ED99-D13CC95386A9}"/>
                    </a:ext>
                  </a:extLst>
                </p14:cNvPr>
                <p14:cNvContentPartPr/>
                <p14:nvPr/>
              </p14:nvContentPartPr>
              <p14:xfrm>
                <a:off x="4397666" y="7716471"/>
                <a:ext cx="277200" cy="40140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0E439D09-F7B3-E1AB-ED99-D13CC95386A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389026" y="7707831"/>
                  <a:ext cx="2948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D5AB53A6-301A-A6B2-D590-1A53B4FB25C4}"/>
                    </a:ext>
                  </a:extLst>
                </p14:cNvPr>
                <p14:cNvContentPartPr/>
                <p14:nvPr/>
              </p14:nvContentPartPr>
              <p14:xfrm>
                <a:off x="4538066" y="7699551"/>
                <a:ext cx="152640" cy="16092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D5AB53A6-301A-A6B2-D590-1A53B4FB25C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29426" y="7690911"/>
                  <a:ext cx="170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F3E0053D-19EC-C05F-2827-B5437CEDADC7}"/>
                    </a:ext>
                  </a:extLst>
                </p14:cNvPr>
                <p14:cNvContentPartPr/>
                <p14:nvPr/>
              </p14:nvContentPartPr>
              <p14:xfrm>
                <a:off x="4722026" y="7580751"/>
                <a:ext cx="110520" cy="8496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F3E0053D-19EC-C05F-2827-B5437CEDADC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713026" y="7572111"/>
                  <a:ext cx="128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EF5F6ECC-A9D4-7327-F469-43F21ACF8D51}"/>
                    </a:ext>
                  </a:extLst>
                </p14:cNvPr>
                <p14:cNvContentPartPr/>
                <p14:nvPr/>
              </p14:nvContentPartPr>
              <p14:xfrm>
                <a:off x="4756226" y="7619991"/>
                <a:ext cx="78480" cy="9324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EF5F6ECC-A9D4-7327-F469-43F21ACF8D5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747226" y="7610991"/>
                  <a:ext cx="961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8420054B-EFB3-E3AB-3E37-21F263B5F0AD}"/>
                    </a:ext>
                  </a:extLst>
                </p14:cNvPr>
                <p14:cNvContentPartPr/>
                <p14:nvPr/>
              </p14:nvContentPartPr>
              <p14:xfrm>
                <a:off x="4809506" y="7684791"/>
                <a:ext cx="53640" cy="10152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8420054B-EFB3-E3AB-3E37-21F263B5F0A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800866" y="7676151"/>
                  <a:ext cx="71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DC448BB7-2432-826C-72C5-E4CB77C2F2BE}"/>
                    </a:ext>
                  </a:extLst>
                </p14:cNvPr>
                <p14:cNvContentPartPr/>
                <p14:nvPr/>
              </p14:nvContentPartPr>
              <p14:xfrm>
                <a:off x="4850546" y="7531071"/>
                <a:ext cx="77760" cy="6048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DC448BB7-2432-826C-72C5-E4CB77C2F2B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841906" y="7522071"/>
                  <a:ext cx="954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718F6173-F127-C1EA-ADA1-03B82F399BDD}"/>
                    </a:ext>
                  </a:extLst>
                </p14:cNvPr>
                <p14:cNvContentPartPr/>
                <p14:nvPr/>
              </p14:nvContentPartPr>
              <p14:xfrm>
                <a:off x="4890506" y="7535031"/>
                <a:ext cx="98280" cy="11808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718F6173-F127-C1EA-ADA1-03B82F399BD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81866" y="7526391"/>
                  <a:ext cx="115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7FA2BD8B-59C3-C050-33E1-6DE4A9699E5F}"/>
                    </a:ext>
                  </a:extLst>
                </p14:cNvPr>
                <p14:cNvContentPartPr/>
                <p14:nvPr/>
              </p14:nvContentPartPr>
              <p14:xfrm>
                <a:off x="4917506" y="7663191"/>
                <a:ext cx="136440" cy="8244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7FA2BD8B-59C3-C050-33E1-6DE4A9699E5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908866" y="7654191"/>
                  <a:ext cx="154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7770D842-0E2D-680C-2620-5A467D19E1CD}"/>
                    </a:ext>
                  </a:extLst>
                </p14:cNvPr>
                <p14:cNvContentPartPr/>
                <p14:nvPr/>
              </p14:nvContentPartPr>
              <p14:xfrm>
                <a:off x="5053946" y="7483551"/>
                <a:ext cx="73800" cy="1692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7770D842-0E2D-680C-2620-5A467D19E1C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044946" y="7474551"/>
                  <a:ext cx="91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BC6CA432-967B-982B-30FC-AB8D2C4FBCB9}"/>
                    </a:ext>
                  </a:extLst>
                </p14:cNvPr>
                <p14:cNvContentPartPr/>
                <p14:nvPr/>
              </p14:nvContentPartPr>
              <p14:xfrm>
                <a:off x="5065826" y="7492191"/>
                <a:ext cx="133560" cy="12888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BC6CA432-967B-982B-30FC-AB8D2C4FBCB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56826" y="7483191"/>
                  <a:ext cx="151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A9BF78B9-5E88-C85D-0496-AD0FC4F26249}"/>
                    </a:ext>
                  </a:extLst>
                </p14:cNvPr>
                <p14:cNvContentPartPr/>
                <p14:nvPr/>
              </p14:nvContentPartPr>
              <p14:xfrm>
                <a:off x="5201546" y="7442871"/>
                <a:ext cx="54720" cy="20088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A9BF78B9-5E88-C85D-0496-AD0FC4F2624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92546" y="7433871"/>
                  <a:ext cx="723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85C0B232-B27B-084F-0077-24927A330F86}"/>
                    </a:ext>
                  </a:extLst>
                </p14:cNvPr>
                <p14:cNvContentPartPr/>
                <p14:nvPr/>
              </p14:nvContentPartPr>
              <p14:xfrm>
                <a:off x="5244746" y="7441791"/>
                <a:ext cx="92520" cy="9972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85C0B232-B27B-084F-0077-24927A330F8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235746" y="7433151"/>
                  <a:ext cx="110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2F2A7BFF-8B0C-FC9D-126F-7E4EDE57A8D3}"/>
                    </a:ext>
                  </a:extLst>
                </p14:cNvPr>
                <p14:cNvContentPartPr/>
                <p14:nvPr/>
              </p14:nvContentPartPr>
              <p14:xfrm>
                <a:off x="5268506" y="7441431"/>
                <a:ext cx="109080" cy="6372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2F2A7BFF-8B0C-FC9D-126F-7E4EDE57A8D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259506" y="7432431"/>
                  <a:ext cx="126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A4390A4C-DCD4-80DA-07CF-63415043CF8B}"/>
                    </a:ext>
                  </a:extLst>
                </p14:cNvPr>
                <p14:cNvContentPartPr/>
                <p14:nvPr/>
              </p14:nvContentPartPr>
              <p14:xfrm>
                <a:off x="5372906" y="7430631"/>
                <a:ext cx="23760" cy="9000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A4390A4C-DCD4-80DA-07CF-63415043CF8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364266" y="7421631"/>
                  <a:ext cx="414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BC9D72CC-33AC-78E4-9FF7-2F653EA7D384}"/>
                    </a:ext>
                  </a:extLst>
                </p14:cNvPr>
                <p14:cNvContentPartPr/>
                <p14:nvPr/>
              </p14:nvContentPartPr>
              <p14:xfrm>
                <a:off x="5375066" y="7378431"/>
                <a:ext cx="154080" cy="15624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BC9D72CC-33AC-78E4-9FF7-2F653EA7D38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366426" y="7369791"/>
                  <a:ext cx="171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7AE12D7A-0579-2C71-0B9A-1B88F7196234}"/>
                    </a:ext>
                  </a:extLst>
                </p14:cNvPr>
                <p14:cNvContentPartPr/>
                <p14:nvPr/>
              </p14:nvContentPartPr>
              <p14:xfrm>
                <a:off x="5520866" y="7306431"/>
                <a:ext cx="105480" cy="7308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7AE12D7A-0579-2C71-0B9A-1B88F719623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512226" y="7297431"/>
                  <a:ext cx="1231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83BF1ECD-A1E6-624C-D7AF-0064940CB73B}"/>
                    </a:ext>
                  </a:extLst>
                </p14:cNvPr>
                <p14:cNvContentPartPr/>
                <p14:nvPr/>
              </p14:nvContentPartPr>
              <p14:xfrm>
                <a:off x="5638226" y="7285551"/>
                <a:ext cx="63720" cy="5112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83BF1ECD-A1E6-624C-D7AF-0064940CB73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629226" y="7276551"/>
                  <a:ext cx="81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344B6A38-8D2F-FB1F-91DE-188A2EACC142}"/>
                    </a:ext>
                  </a:extLst>
                </p14:cNvPr>
                <p14:cNvContentPartPr/>
                <p14:nvPr/>
              </p14:nvContentPartPr>
              <p14:xfrm>
                <a:off x="5628146" y="7356831"/>
                <a:ext cx="97560" cy="6120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344B6A38-8D2F-FB1F-91DE-188A2EACC14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619506" y="7347831"/>
                  <a:ext cx="115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8BD4A1A3-A811-97C2-CC76-3C0981405BF3}"/>
                    </a:ext>
                  </a:extLst>
                </p14:cNvPr>
                <p14:cNvContentPartPr/>
                <p14:nvPr/>
              </p14:nvContentPartPr>
              <p14:xfrm>
                <a:off x="5703746" y="7240911"/>
                <a:ext cx="100080" cy="7848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8BD4A1A3-A811-97C2-CC76-3C0981405BF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694746" y="7231911"/>
                  <a:ext cx="117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106E1029-AF9A-6339-E640-9C7C44657285}"/>
                    </a:ext>
                  </a:extLst>
                </p14:cNvPr>
                <p14:cNvContentPartPr/>
                <p14:nvPr/>
              </p14:nvContentPartPr>
              <p14:xfrm>
                <a:off x="5761706" y="7362591"/>
                <a:ext cx="57600" cy="5040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106E1029-AF9A-6339-E640-9C7C4465728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53066" y="7353591"/>
                  <a:ext cx="75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BB6B4B0B-8628-BF7C-AB6F-4A8A82796923}"/>
                    </a:ext>
                  </a:extLst>
                </p14:cNvPr>
                <p14:cNvContentPartPr/>
                <p14:nvPr/>
              </p14:nvContentPartPr>
              <p14:xfrm>
                <a:off x="5897066" y="7388871"/>
                <a:ext cx="15840" cy="1908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BB6B4B0B-8628-BF7C-AB6F-4A8A8279692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888066" y="7379871"/>
                  <a:ext cx="33480" cy="36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18008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가변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개수의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파라미터</a:t>
            </a:r>
            <a:r>
              <a:rPr sz="1900" spc="-1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전달의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48425" y="1420139"/>
            <a:ext cx="2842824" cy="1780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4" y="6011632"/>
            <a:ext cx="5727065" cy="21818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가변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수의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키워드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5" dirty="0">
                <a:latin typeface="나눔스퀘어OTF_ac"/>
                <a:cs typeface="나눔스퀘어OTF_ac"/>
              </a:rPr>
              <a:t>0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또는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그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이상의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키워드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기반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인자를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한</a:t>
            </a:r>
            <a:r>
              <a:rPr sz="170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개의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키워드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기반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인자를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원소로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갖는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solidFill>
                  <a:srgbClr val="C00000"/>
                </a:solidFill>
                <a:latin typeface="나눔스퀘어OTF_ac"/>
                <a:cs typeface="나눔스퀘어OTF_ac"/>
              </a:rPr>
              <a:t>딕셔너리</a:t>
            </a:r>
            <a:r>
              <a:rPr sz="1700" spc="80" dirty="0">
                <a:latin typeface="나눔스퀘어OTF_ac"/>
                <a:cs typeface="나눔스퀘어OTF_ac"/>
              </a:rPr>
              <a:t>로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이름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앞에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심볼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10" dirty="0">
                <a:solidFill>
                  <a:srgbClr val="C00000"/>
                </a:solidFill>
                <a:latin typeface="나눔스퀘어OTF_ac"/>
                <a:cs typeface="나눔스퀘어OTF_ac"/>
              </a:rPr>
              <a:t>**</a:t>
            </a:r>
            <a:r>
              <a:rPr sz="1700" spc="-5" dirty="0">
                <a:solidFill>
                  <a:srgbClr val="C00000"/>
                </a:solidFill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25" dirty="0">
                <a:latin typeface="나눔스퀘어OTF_ac"/>
                <a:cs typeface="나눔스퀘어OTF_ac"/>
              </a:rPr>
              <a:t>var-keyword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20" dirty="0">
                <a:latin typeface="나눔스퀘어OTF_ac"/>
                <a:cs typeface="나눔스퀘어OTF_ac"/>
              </a:rPr>
              <a:t>argument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6889" y="8385805"/>
            <a:ext cx="3248847" cy="10061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030AF24-CA88-7FB9-A78F-82D3FD492A4A}"/>
              </a:ext>
            </a:extLst>
          </p:cNvPr>
          <p:cNvGrpSpPr/>
          <p:nvPr/>
        </p:nvGrpSpPr>
        <p:grpSpPr>
          <a:xfrm>
            <a:off x="4283546" y="1213243"/>
            <a:ext cx="794880" cy="644760"/>
            <a:chOff x="4283546" y="1213243"/>
            <a:chExt cx="794880" cy="64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BF1433D-6A17-83ED-8FB7-6B0E60247E26}"/>
                    </a:ext>
                  </a:extLst>
                </p14:cNvPr>
                <p14:cNvContentPartPr/>
                <p14:nvPr/>
              </p14:nvContentPartPr>
              <p14:xfrm>
                <a:off x="4283546" y="1459123"/>
                <a:ext cx="396000" cy="3988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BF1433D-6A17-83ED-8FB7-6B0E60247E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74906" y="1450483"/>
                  <a:ext cx="4136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C5D76D8-08EF-58B9-E834-EF4353141EA5}"/>
                    </a:ext>
                  </a:extLst>
                </p14:cNvPr>
                <p14:cNvContentPartPr/>
                <p14:nvPr/>
              </p14:nvContentPartPr>
              <p14:xfrm>
                <a:off x="4395866" y="1270123"/>
                <a:ext cx="118800" cy="954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C5D76D8-08EF-58B9-E834-EF4353141E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86866" y="1261483"/>
                  <a:ext cx="136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F562C64-3701-CC7D-3644-19E1FDC4519C}"/>
                    </a:ext>
                  </a:extLst>
                </p14:cNvPr>
                <p14:cNvContentPartPr/>
                <p14:nvPr/>
              </p14:nvContentPartPr>
              <p14:xfrm>
                <a:off x="4520066" y="1250683"/>
                <a:ext cx="65160" cy="950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F562C64-3701-CC7D-3644-19E1FDC451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11426" y="1241683"/>
                  <a:ext cx="82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89816F6-4EA4-6C6E-C2D7-19E0888583F1}"/>
                    </a:ext>
                  </a:extLst>
                </p14:cNvPr>
                <p14:cNvContentPartPr/>
                <p14:nvPr/>
              </p14:nvContentPartPr>
              <p14:xfrm>
                <a:off x="4556066" y="1223683"/>
                <a:ext cx="85680" cy="1101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89816F6-4EA4-6C6E-C2D7-19E0888583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47426" y="1215043"/>
                  <a:ext cx="103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1DF0DE9-4736-CA5A-D1D8-8798829E0684}"/>
                    </a:ext>
                  </a:extLst>
                </p14:cNvPr>
                <p14:cNvContentPartPr/>
                <p14:nvPr/>
              </p14:nvContentPartPr>
              <p14:xfrm>
                <a:off x="4622666" y="1244203"/>
                <a:ext cx="66240" cy="550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1DF0DE9-4736-CA5A-D1D8-8798829E06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14026" y="1235563"/>
                  <a:ext cx="838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6CC37FD-DF6D-1369-A696-AEA78662189D}"/>
                    </a:ext>
                  </a:extLst>
                </p14:cNvPr>
                <p14:cNvContentPartPr/>
                <p14:nvPr/>
              </p14:nvContentPartPr>
              <p14:xfrm>
                <a:off x="4646066" y="1213243"/>
                <a:ext cx="81000" cy="1346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6CC37FD-DF6D-1369-A696-AEA7866218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37426" y="1204243"/>
                  <a:ext cx="98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FC57862-5E8B-CC7A-59D4-F5846C650FA1}"/>
                    </a:ext>
                  </a:extLst>
                </p14:cNvPr>
                <p14:cNvContentPartPr/>
                <p14:nvPr/>
              </p14:nvContentPartPr>
              <p14:xfrm>
                <a:off x="4712306" y="1228363"/>
                <a:ext cx="54360" cy="939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FC57862-5E8B-CC7A-59D4-F5846C650F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03666" y="1219363"/>
                  <a:ext cx="72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8632AD2-DA79-E93E-DEB3-320EB89F6D17}"/>
                    </a:ext>
                  </a:extLst>
                </p14:cNvPr>
                <p14:cNvContentPartPr/>
                <p14:nvPr/>
              </p14:nvContentPartPr>
              <p14:xfrm>
                <a:off x="4788266" y="1232683"/>
                <a:ext cx="57240" cy="1256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8632AD2-DA79-E93E-DEB3-320EB89F6D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79266" y="1224043"/>
                  <a:ext cx="74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A009282-6330-E5F7-6300-975DE52DE418}"/>
                    </a:ext>
                  </a:extLst>
                </p14:cNvPr>
                <p14:cNvContentPartPr/>
                <p14:nvPr/>
              </p14:nvContentPartPr>
              <p14:xfrm>
                <a:off x="4880066" y="1247803"/>
                <a:ext cx="85680" cy="1710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A009282-6330-E5F7-6300-975DE52DE4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71066" y="1238803"/>
                  <a:ext cx="1033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929CE70-45BF-2DDF-9627-50079E5F52A5}"/>
                    </a:ext>
                  </a:extLst>
                </p14:cNvPr>
                <p14:cNvContentPartPr/>
                <p14:nvPr/>
              </p14:nvContentPartPr>
              <p14:xfrm>
                <a:off x="5072666" y="1368043"/>
                <a:ext cx="5760" cy="14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929CE70-45BF-2DDF-9627-50079E5F52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64026" y="1359043"/>
                  <a:ext cx="2340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FF03C9-DC39-47DE-B36E-903BFAC5C5C9}"/>
              </a:ext>
            </a:extLst>
          </p:cNvPr>
          <p:cNvGrpSpPr/>
          <p:nvPr/>
        </p:nvGrpSpPr>
        <p:grpSpPr>
          <a:xfrm>
            <a:off x="4251866" y="1813003"/>
            <a:ext cx="138240" cy="125640"/>
            <a:chOff x="4251866" y="1813003"/>
            <a:chExt cx="138240" cy="12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DA0FA19F-0843-5806-C927-C9EA45A6B7E2}"/>
                    </a:ext>
                  </a:extLst>
                </p14:cNvPr>
                <p14:cNvContentPartPr/>
                <p14:nvPr/>
              </p14:nvContentPartPr>
              <p14:xfrm>
                <a:off x="4338626" y="1813003"/>
                <a:ext cx="51480" cy="11664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DA0FA19F-0843-5806-C927-C9EA45A6B7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9986" y="1804363"/>
                  <a:ext cx="69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AC2A818-07D9-C306-1F9A-BE72CD78EC91}"/>
                    </a:ext>
                  </a:extLst>
                </p14:cNvPr>
                <p14:cNvContentPartPr/>
                <p14:nvPr/>
              </p14:nvContentPartPr>
              <p14:xfrm>
                <a:off x="4251866" y="1882843"/>
                <a:ext cx="134640" cy="558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AC2A818-07D9-C306-1F9A-BE72CD78EC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42866" y="1873843"/>
                  <a:ext cx="15228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820A9D7-5EB0-D224-D6F4-0896E3D2AD8E}"/>
              </a:ext>
            </a:extLst>
          </p:cNvPr>
          <p:cNvGrpSpPr/>
          <p:nvPr/>
        </p:nvGrpSpPr>
        <p:grpSpPr>
          <a:xfrm>
            <a:off x="3834266" y="2207563"/>
            <a:ext cx="950040" cy="209520"/>
            <a:chOff x="3834266" y="2207563"/>
            <a:chExt cx="950040" cy="20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3C22CE9-1A6D-1FCF-97FD-A9D886053D83}"/>
                    </a:ext>
                  </a:extLst>
                </p14:cNvPr>
                <p14:cNvContentPartPr/>
                <p14:nvPr/>
              </p14:nvContentPartPr>
              <p14:xfrm>
                <a:off x="3834266" y="2265163"/>
                <a:ext cx="97920" cy="1083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3C22CE9-1A6D-1FCF-97FD-A9D886053D8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25626" y="2256163"/>
                  <a:ext cx="115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9B778B9-C248-62B3-4C15-9287F59DD82A}"/>
                    </a:ext>
                  </a:extLst>
                </p14:cNvPr>
                <p14:cNvContentPartPr/>
                <p14:nvPr/>
              </p14:nvContentPartPr>
              <p14:xfrm>
                <a:off x="3963506" y="2207563"/>
                <a:ext cx="84960" cy="795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9B778B9-C248-62B3-4C15-9287F59DD82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54866" y="2198923"/>
                  <a:ext cx="1026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DCD7C10-28DB-DB7B-DEAE-2DF40DE7C159}"/>
                    </a:ext>
                  </a:extLst>
                </p14:cNvPr>
                <p14:cNvContentPartPr/>
                <p14:nvPr/>
              </p14:nvContentPartPr>
              <p14:xfrm>
                <a:off x="3973586" y="2315923"/>
                <a:ext cx="113760" cy="601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DCD7C10-28DB-DB7B-DEAE-2DF40DE7C1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64586" y="2307283"/>
                  <a:ext cx="131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AAFB735F-BC7D-3BAC-5386-E4620630359F}"/>
                    </a:ext>
                  </a:extLst>
                </p14:cNvPr>
                <p14:cNvContentPartPr/>
                <p14:nvPr/>
              </p14:nvContentPartPr>
              <p14:xfrm>
                <a:off x="4235306" y="2229883"/>
                <a:ext cx="85320" cy="1026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AAFB735F-BC7D-3BAC-5386-E462063035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26666" y="2220883"/>
                  <a:ext cx="102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B05670A-B2E8-379B-7806-B221F916BCC0}"/>
                    </a:ext>
                  </a:extLst>
                </p14:cNvPr>
                <p14:cNvContentPartPr/>
                <p14:nvPr/>
              </p14:nvContentPartPr>
              <p14:xfrm>
                <a:off x="4244666" y="2238163"/>
                <a:ext cx="110880" cy="684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B05670A-B2E8-379B-7806-B221F916BC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35666" y="2229523"/>
                  <a:ext cx="12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80673464-DB05-DE02-FF29-7100402F7AB8}"/>
                    </a:ext>
                  </a:extLst>
                </p14:cNvPr>
                <p14:cNvContentPartPr/>
                <p14:nvPr/>
              </p14:nvContentPartPr>
              <p14:xfrm>
                <a:off x="4318106" y="2318083"/>
                <a:ext cx="97920" cy="547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80673464-DB05-DE02-FF29-7100402F7A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09466" y="2309443"/>
                  <a:ext cx="1155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BCB95343-5A7B-D703-EE2B-D85FB0B52307}"/>
                    </a:ext>
                  </a:extLst>
                </p14:cNvPr>
                <p14:cNvContentPartPr/>
                <p14:nvPr/>
              </p14:nvContentPartPr>
              <p14:xfrm>
                <a:off x="4447706" y="2220163"/>
                <a:ext cx="85680" cy="964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BCB95343-5A7B-D703-EE2B-D85FB0B523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39066" y="2211163"/>
                  <a:ext cx="103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BAFF6413-AB3E-A062-327B-59127B78CBEA}"/>
                    </a:ext>
                  </a:extLst>
                </p14:cNvPr>
                <p14:cNvContentPartPr/>
                <p14:nvPr/>
              </p14:nvContentPartPr>
              <p14:xfrm>
                <a:off x="4452026" y="2315203"/>
                <a:ext cx="81360" cy="795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BAFF6413-AB3E-A062-327B-59127B78CB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43026" y="2306203"/>
                  <a:ext cx="99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A9CD751-D9C8-9638-BD7C-5455E80517A6}"/>
                    </a:ext>
                  </a:extLst>
                </p14:cNvPr>
                <p14:cNvContentPartPr/>
                <p14:nvPr/>
              </p14:nvContentPartPr>
              <p14:xfrm>
                <a:off x="4580906" y="2239243"/>
                <a:ext cx="51840" cy="734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A9CD751-D9C8-9638-BD7C-5455E80517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71906" y="2230603"/>
                  <a:ext cx="69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E3A8C4FC-E3E1-F4C0-BF89-F742478632DF}"/>
                    </a:ext>
                  </a:extLst>
                </p14:cNvPr>
                <p14:cNvContentPartPr/>
                <p14:nvPr/>
              </p14:nvContentPartPr>
              <p14:xfrm>
                <a:off x="4589906" y="2253643"/>
                <a:ext cx="84960" cy="716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E3A8C4FC-E3E1-F4C0-BF89-F742478632D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80906" y="2245003"/>
                  <a:ext cx="1026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3F0FA96-AA4E-E6A8-AF9A-BAA4CDBED7C4}"/>
                    </a:ext>
                  </a:extLst>
                </p14:cNvPr>
                <p14:cNvContentPartPr/>
                <p14:nvPr/>
              </p14:nvContentPartPr>
              <p14:xfrm>
                <a:off x="4602146" y="2339683"/>
                <a:ext cx="117000" cy="774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3F0FA96-AA4E-E6A8-AF9A-BAA4CDBED7C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93146" y="2330683"/>
                  <a:ext cx="134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681E31C3-6190-DC73-F8C6-F63ECBD6A207}"/>
                    </a:ext>
                  </a:extLst>
                </p14:cNvPr>
                <p14:cNvContentPartPr/>
                <p14:nvPr/>
              </p14:nvContentPartPr>
              <p14:xfrm>
                <a:off x="4782506" y="2364523"/>
                <a:ext cx="1800" cy="39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681E31C3-6190-DC73-F8C6-F63ECBD6A20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73866" y="2355523"/>
                  <a:ext cx="1944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CA148F0-77BD-C277-6370-FAA09CD6A725}"/>
              </a:ext>
            </a:extLst>
          </p:cNvPr>
          <p:cNvGrpSpPr/>
          <p:nvPr/>
        </p:nvGrpSpPr>
        <p:grpSpPr>
          <a:xfrm>
            <a:off x="3561386" y="2277043"/>
            <a:ext cx="132480" cy="133200"/>
            <a:chOff x="3561386" y="2277043"/>
            <a:chExt cx="132480" cy="13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5737284-ED9C-BBD9-DB31-7E6F153AA551}"/>
                    </a:ext>
                  </a:extLst>
                </p14:cNvPr>
                <p14:cNvContentPartPr/>
                <p14:nvPr/>
              </p14:nvContentPartPr>
              <p14:xfrm>
                <a:off x="3561386" y="2331763"/>
                <a:ext cx="115920" cy="176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5737284-ED9C-BBD9-DB31-7E6F153AA55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52746" y="2323123"/>
                  <a:ext cx="133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D6CDE4F-6DD4-9105-4606-BD8F900EAF31}"/>
                    </a:ext>
                  </a:extLst>
                </p14:cNvPr>
                <p14:cNvContentPartPr/>
                <p14:nvPr/>
              </p14:nvContentPartPr>
              <p14:xfrm>
                <a:off x="3626186" y="2277043"/>
                <a:ext cx="67680" cy="13320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D6CDE4F-6DD4-9105-4606-BD8F900EAF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17186" y="2268043"/>
                  <a:ext cx="8532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7FC4699-C02B-C767-B791-9B871492885D}"/>
              </a:ext>
            </a:extLst>
          </p:cNvPr>
          <p:cNvGrpSpPr/>
          <p:nvPr/>
        </p:nvGrpSpPr>
        <p:grpSpPr>
          <a:xfrm>
            <a:off x="4600706" y="2551363"/>
            <a:ext cx="145080" cy="132120"/>
            <a:chOff x="4600706" y="2551363"/>
            <a:chExt cx="145080" cy="13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2A8D34C-E57B-FE62-C7C5-BE61A573526C}"/>
                    </a:ext>
                  </a:extLst>
                </p14:cNvPr>
                <p14:cNvContentPartPr/>
                <p14:nvPr/>
              </p14:nvContentPartPr>
              <p14:xfrm>
                <a:off x="4600706" y="2616523"/>
                <a:ext cx="107280" cy="2016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2A8D34C-E57B-FE62-C7C5-BE61A573526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92066" y="2607883"/>
                  <a:ext cx="124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8F6856B3-3EE6-3B24-4488-E070CAADBAA0}"/>
                    </a:ext>
                  </a:extLst>
                </p14:cNvPr>
                <p14:cNvContentPartPr/>
                <p14:nvPr/>
              </p14:nvContentPartPr>
              <p14:xfrm>
                <a:off x="4682066" y="2551363"/>
                <a:ext cx="63720" cy="13212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8F6856B3-3EE6-3B24-4488-E070CAADBA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73066" y="2542723"/>
                  <a:ext cx="8136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55AD35C-8A4E-0590-BA75-3E229F92028E}"/>
              </a:ext>
            </a:extLst>
          </p:cNvPr>
          <p:cNvGrpSpPr/>
          <p:nvPr/>
        </p:nvGrpSpPr>
        <p:grpSpPr>
          <a:xfrm>
            <a:off x="4965746" y="2510683"/>
            <a:ext cx="366120" cy="160920"/>
            <a:chOff x="4965746" y="2510683"/>
            <a:chExt cx="366120" cy="16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681BF73-C05D-948F-0174-B76860DB317F}"/>
                    </a:ext>
                  </a:extLst>
                </p14:cNvPr>
                <p14:cNvContentPartPr/>
                <p14:nvPr/>
              </p14:nvContentPartPr>
              <p14:xfrm>
                <a:off x="4965746" y="2510683"/>
                <a:ext cx="51480" cy="16092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681BF73-C05D-948F-0174-B76860DB317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56746" y="2502043"/>
                  <a:ext cx="69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4B0316DA-33C1-B25F-AEA7-FD0B68AEF5EE}"/>
                    </a:ext>
                  </a:extLst>
                </p14:cNvPr>
                <p14:cNvContentPartPr/>
                <p14:nvPr/>
              </p14:nvContentPartPr>
              <p14:xfrm>
                <a:off x="5070866" y="2530483"/>
                <a:ext cx="57960" cy="11376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4B0316DA-33C1-B25F-AEA7-FD0B68AEF5E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61866" y="2521483"/>
                  <a:ext cx="75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70FC8E42-09EF-F0AC-0E73-52B499ED0D22}"/>
                    </a:ext>
                  </a:extLst>
                </p14:cNvPr>
                <p14:cNvContentPartPr/>
                <p14:nvPr/>
              </p14:nvContentPartPr>
              <p14:xfrm>
                <a:off x="5173466" y="2623003"/>
                <a:ext cx="14040" cy="3312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70FC8E42-09EF-F0AC-0E73-52B499ED0D2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64466" y="2614003"/>
                  <a:ext cx="31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2F5FA086-F460-5757-433B-8373C5A72111}"/>
                    </a:ext>
                  </a:extLst>
                </p14:cNvPr>
                <p14:cNvContentPartPr/>
                <p14:nvPr/>
              </p14:nvContentPartPr>
              <p14:xfrm>
                <a:off x="5239706" y="2538403"/>
                <a:ext cx="92160" cy="1202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2F5FA086-F460-5757-433B-8373C5A721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30706" y="2529763"/>
                  <a:ext cx="10980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BEACBAE-268C-B420-1CC3-8F2283C356C1}"/>
              </a:ext>
            </a:extLst>
          </p:cNvPr>
          <p:cNvGrpSpPr/>
          <p:nvPr/>
        </p:nvGrpSpPr>
        <p:grpSpPr>
          <a:xfrm>
            <a:off x="5372546" y="2479363"/>
            <a:ext cx="214920" cy="204840"/>
            <a:chOff x="5372546" y="2479363"/>
            <a:chExt cx="214920" cy="2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CA7D5A2E-9A99-D502-9057-5641065EEF4D}"/>
                    </a:ext>
                  </a:extLst>
                </p14:cNvPr>
                <p14:cNvContentPartPr/>
                <p14:nvPr/>
              </p14:nvContentPartPr>
              <p14:xfrm>
                <a:off x="5372546" y="2634883"/>
                <a:ext cx="14760" cy="4788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CA7D5A2E-9A99-D502-9057-5641065EEF4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63546" y="2625883"/>
                  <a:ext cx="324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AD95AADD-0899-AD23-1B63-A8E2B5C91CAF}"/>
                    </a:ext>
                  </a:extLst>
                </p14:cNvPr>
                <p14:cNvContentPartPr/>
                <p14:nvPr/>
              </p14:nvContentPartPr>
              <p14:xfrm>
                <a:off x="5429786" y="2520763"/>
                <a:ext cx="77760" cy="1350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AD95AADD-0899-AD23-1B63-A8E2B5C91C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21146" y="2512123"/>
                  <a:ext cx="95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099D65E1-9BA5-C874-DE87-0C3ED21254A7}"/>
                    </a:ext>
                  </a:extLst>
                </p14:cNvPr>
                <p14:cNvContentPartPr/>
                <p14:nvPr/>
              </p14:nvContentPartPr>
              <p14:xfrm>
                <a:off x="5445986" y="2543803"/>
                <a:ext cx="78840" cy="2556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099D65E1-9BA5-C874-DE87-0C3ED21254A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36986" y="2535163"/>
                  <a:ext cx="96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5531E98-2DC9-5757-FBE1-C85A08D52D4D}"/>
                    </a:ext>
                  </a:extLst>
                </p14:cNvPr>
                <p14:cNvContentPartPr/>
                <p14:nvPr/>
              </p14:nvContentPartPr>
              <p14:xfrm>
                <a:off x="5517626" y="2479363"/>
                <a:ext cx="69840" cy="20484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5531E98-2DC9-5757-FBE1-C85A08D52D4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08986" y="2470723"/>
                  <a:ext cx="8748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3BFF563-2859-6F39-00C5-19A8A4FBE17B}"/>
              </a:ext>
            </a:extLst>
          </p:cNvPr>
          <p:cNvGrpSpPr/>
          <p:nvPr/>
        </p:nvGrpSpPr>
        <p:grpSpPr>
          <a:xfrm>
            <a:off x="5696186" y="2517934"/>
            <a:ext cx="340200" cy="239760"/>
            <a:chOff x="5696186" y="2517934"/>
            <a:chExt cx="34020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10DEA5DA-FE1D-9244-EAD2-CF6324FAF015}"/>
                    </a:ext>
                  </a:extLst>
                </p14:cNvPr>
                <p14:cNvContentPartPr/>
                <p14:nvPr/>
              </p14:nvContentPartPr>
              <p14:xfrm>
                <a:off x="5696186" y="2517934"/>
                <a:ext cx="93600" cy="12312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10DEA5DA-FE1D-9244-EAD2-CF6324FAF01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87186" y="2509294"/>
                  <a:ext cx="111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94F7746D-34DD-1073-23FB-B8C29D201472}"/>
                    </a:ext>
                  </a:extLst>
                </p14:cNvPr>
                <p14:cNvContentPartPr/>
                <p14:nvPr/>
              </p14:nvContentPartPr>
              <p14:xfrm>
                <a:off x="5697266" y="2583814"/>
                <a:ext cx="76320" cy="1620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94F7746D-34DD-1073-23FB-B8C29D20147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88626" y="2575174"/>
                  <a:ext cx="93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0B489F6C-70B8-B6A0-8137-9355EA99284F}"/>
                    </a:ext>
                  </a:extLst>
                </p14:cNvPr>
                <p14:cNvContentPartPr/>
                <p14:nvPr/>
              </p14:nvContentPartPr>
              <p14:xfrm>
                <a:off x="5704826" y="2668774"/>
                <a:ext cx="88200" cy="7560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0B489F6C-70B8-B6A0-8137-9355EA99284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95826" y="2660134"/>
                  <a:ext cx="105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FFECCC8F-ED91-93AE-CC08-46B22D57A74A}"/>
                    </a:ext>
                  </a:extLst>
                </p14:cNvPr>
                <p14:cNvContentPartPr/>
                <p14:nvPr/>
              </p14:nvContentPartPr>
              <p14:xfrm>
                <a:off x="5806346" y="2553574"/>
                <a:ext cx="59400" cy="7524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FFECCC8F-ED91-93AE-CC08-46B22D57A74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97346" y="2544574"/>
                  <a:ext cx="77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696149B2-5622-5FFC-301F-FD6ADB03B47C}"/>
                    </a:ext>
                  </a:extLst>
                </p14:cNvPr>
                <p14:cNvContentPartPr/>
                <p14:nvPr/>
              </p14:nvContentPartPr>
              <p14:xfrm>
                <a:off x="5826146" y="2564014"/>
                <a:ext cx="95040" cy="12636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696149B2-5622-5FFC-301F-FD6ADB03B47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17506" y="2555374"/>
                  <a:ext cx="112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29761AA2-D0E3-7785-F133-315BD13E2EC3}"/>
                    </a:ext>
                  </a:extLst>
                </p14:cNvPr>
                <p14:cNvContentPartPr/>
                <p14:nvPr/>
              </p14:nvContentPartPr>
              <p14:xfrm>
                <a:off x="5859986" y="2706574"/>
                <a:ext cx="73440" cy="5112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29761AA2-D0E3-7785-F133-315BD13E2E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51346" y="2697934"/>
                  <a:ext cx="91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7B1D03B9-F7C5-2799-F555-398B3CFAAADA}"/>
                    </a:ext>
                  </a:extLst>
                </p14:cNvPr>
                <p14:cNvContentPartPr/>
                <p14:nvPr/>
              </p14:nvContentPartPr>
              <p14:xfrm>
                <a:off x="6022346" y="2716654"/>
                <a:ext cx="14040" cy="1152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7B1D03B9-F7C5-2799-F555-398B3CFAAAD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13346" y="2708014"/>
                  <a:ext cx="3168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8A33616D-808B-FF34-2BBE-00E2B7384129}"/>
                  </a:ext>
                </a:extLst>
              </p14:cNvPr>
              <p14:cNvContentPartPr/>
              <p14:nvPr/>
            </p14:nvContentPartPr>
            <p14:xfrm>
              <a:off x="2546906" y="7752849"/>
              <a:ext cx="1195920" cy="99720"/>
            </p14:xfrm>
          </p:contentPart>
        </mc:Choice>
        <mc:Fallback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8A33616D-808B-FF34-2BBE-00E2B738412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537906" y="7743849"/>
                <a:ext cx="12135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BCBF616C-6414-2719-BD70-F00D8A6B184C}"/>
                  </a:ext>
                </a:extLst>
              </p14:cNvPr>
              <p14:cNvContentPartPr/>
              <p14:nvPr/>
            </p14:nvContentPartPr>
            <p14:xfrm>
              <a:off x="783266" y="7015209"/>
              <a:ext cx="1307880" cy="86040"/>
            </p14:xfrm>
          </p:contentPart>
        </mc:Choice>
        <mc:Fallback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BCBF616C-6414-2719-BD70-F00D8A6B184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74626" y="7006569"/>
                <a:ext cx="13255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4369269C-999D-7C32-557E-FA6BDEC3B107}"/>
                  </a:ext>
                </a:extLst>
              </p14:cNvPr>
              <p14:cNvContentPartPr/>
              <p14:nvPr/>
            </p14:nvContentPartPr>
            <p14:xfrm>
              <a:off x="3604586" y="7388889"/>
              <a:ext cx="1335240" cy="48240"/>
            </p14:xfrm>
          </p:contentPart>
        </mc:Choice>
        <mc:Fallback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4369269C-999D-7C32-557E-FA6BDEC3B10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595586" y="7380249"/>
                <a:ext cx="1352880" cy="6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850004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가변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수의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키워드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사용의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10609" y="1513708"/>
            <a:ext cx="3011010" cy="144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572198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가변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개수의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실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사용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200" dirty="0">
                <a:latin typeface="나눔스퀘어OTF_ac"/>
                <a:cs typeface="나눔스퀘어OTF_ac"/>
              </a:rPr>
              <a:t>:</a:t>
            </a:r>
            <a:r>
              <a:rPr sz="1900" spc="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가변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개수의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데이터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합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계산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14243" y="6623649"/>
            <a:ext cx="4326536" cy="2487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FDB5DA21-EA58-27F4-DD20-ABCC101C426C}"/>
                  </a:ext>
                </a:extLst>
              </p14:cNvPr>
              <p14:cNvContentPartPr/>
              <p14:nvPr/>
            </p14:nvContentPartPr>
            <p14:xfrm>
              <a:off x="5378306" y="3408283"/>
              <a:ext cx="167760" cy="14688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FDB5DA21-EA58-27F4-DD20-ABCC101C42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69666" y="3399643"/>
                <a:ext cx="1854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FDF24AFE-A63C-45D7-1DC0-CB5197BB40B7}"/>
                  </a:ext>
                </a:extLst>
              </p14:cNvPr>
              <p14:cNvContentPartPr/>
              <p14:nvPr/>
            </p14:nvContentPartPr>
            <p14:xfrm>
              <a:off x="3564626" y="2419551"/>
              <a:ext cx="1434600" cy="77760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FDF24AFE-A63C-45D7-1DC0-CB5197BB40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55626" y="2410911"/>
                <a:ext cx="145224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BC578B9F-29D4-ABA7-BAEC-F0E60EC282E7}"/>
                  </a:ext>
                </a:extLst>
              </p14:cNvPr>
              <p14:cNvContentPartPr/>
              <p14:nvPr/>
            </p14:nvContentPartPr>
            <p14:xfrm>
              <a:off x="4200386" y="3158991"/>
              <a:ext cx="362880" cy="33372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BC578B9F-29D4-ABA7-BAEC-F0E60EC282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91746" y="3149991"/>
                <a:ext cx="3805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2F4AC935-E29E-F6C7-AF1C-AEDC65F21350}"/>
                  </a:ext>
                </a:extLst>
              </p14:cNvPr>
              <p14:cNvContentPartPr/>
              <p14:nvPr/>
            </p14:nvContentPartPr>
            <p14:xfrm>
              <a:off x="4440146" y="3361671"/>
              <a:ext cx="153000" cy="21852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2F4AC935-E29E-F6C7-AF1C-AEDC65F213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31506" y="3352671"/>
                <a:ext cx="1706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46FC6628-4512-DCBA-523F-DE4E7BF4BE4E}"/>
                  </a:ext>
                </a:extLst>
              </p14:cNvPr>
              <p14:cNvContentPartPr/>
              <p14:nvPr/>
            </p14:nvContentPartPr>
            <p14:xfrm>
              <a:off x="4678826" y="3359871"/>
              <a:ext cx="172080" cy="31788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46FC6628-4512-DCBA-523F-DE4E7BF4BE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69826" y="3351231"/>
                <a:ext cx="1897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B68AA847-CA87-1959-1550-AAE303A3684B}"/>
                  </a:ext>
                </a:extLst>
              </p14:cNvPr>
              <p14:cNvContentPartPr/>
              <p14:nvPr/>
            </p14:nvContentPartPr>
            <p14:xfrm>
              <a:off x="4871426" y="3423231"/>
              <a:ext cx="15120" cy="6768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B68AA847-CA87-1959-1550-AAE303A368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62786" y="3414591"/>
                <a:ext cx="327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AEE3E78-7F05-879B-C119-6617F9A97F2D}"/>
                  </a:ext>
                </a:extLst>
              </p14:cNvPr>
              <p14:cNvContentPartPr/>
              <p14:nvPr/>
            </p14:nvContentPartPr>
            <p14:xfrm>
              <a:off x="4984106" y="3495994"/>
              <a:ext cx="101880" cy="860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AEE3E78-7F05-879B-C119-6617F9A97F2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75106" y="3486994"/>
                <a:ext cx="1195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36533877-0FC3-F4A4-FA25-E0D53558DA67}"/>
                  </a:ext>
                </a:extLst>
              </p14:cNvPr>
              <p14:cNvContentPartPr/>
              <p14:nvPr/>
            </p14:nvContentPartPr>
            <p14:xfrm>
              <a:off x="5614826" y="3528163"/>
              <a:ext cx="38160" cy="8424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36533877-0FC3-F4A4-FA25-E0D53558DA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05826" y="3519163"/>
                <a:ext cx="558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34336825-714C-C727-7EA6-23C538A84C7A}"/>
                  </a:ext>
                </a:extLst>
              </p14:cNvPr>
              <p14:cNvContentPartPr/>
              <p14:nvPr/>
            </p14:nvContentPartPr>
            <p14:xfrm>
              <a:off x="6232946" y="3376817"/>
              <a:ext cx="84600" cy="202320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34336825-714C-C727-7EA6-23C538A84C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24306" y="3367817"/>
                <a:ext cx="1022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83915E18-80B8-99CD-B6CF-6AE470E8CBD2}"/>
                  </a:ext>
                </a:extLst>
              </p14:cNvPr>
              <p14:cNvContentPartPr/>
              <p14:nvPr/>
            </p14:nvContentPartPr>
            <p14:xfrm>
              <a:off x="6395666" y="3277817"/>
              <a:ext cx="153360" cy="34740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83915E18-80B8-99CD-B6CF-6AE470E8CBD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87026" y="3269177"/>
                <a:ext cx="1710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4BC77FAA-C83C-6109-BCB1-AE40600152F1}"/>
                  </a:ext>
                </a:extLst>
              </p14:cNvPr>
              <p14:cNvContentPartPr/>
              <p14:nvPr/>
            </p14:nvContentPartPr>
            <p14:xfrm>
              <a:off x="6664946" y="3359897"/>
              <a:ext cx="139680" cy="10008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4BC77FAA-C83C-6109-BCB1-AE40600152F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56306" y="3350897"/>
                <a:ext cx="1573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962E82DD-E402-4436-0C39-AF12611B6034}"/>
                  </a:ext>
                </a:extLst>
              </p14:cNvPr>
              <p14:cNvContentPartPr/>
              <p14:nvPr/>
            </p14:nvContentPartPr>
            <p14:xfrm>
              <a:off x="6750266" y="3321017"/>
              <a:ext cx="82080" cy="25128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962E82DD-E402-4436-0C39-AF12611B60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41266" y="3312377"/>
                <a:ext cx="99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D0BEAEA7-63C5-BC2B-E97C-09B9734C8744}"/>
                  </a:ext>
                </a:extLst>
              </p14:cNvPr>
              <p14:cNvContentPartPr/>
              <p14:nvPr/>
            </p14:nvContentPartPr>
            <p14:xfrm>
              <a:off x="6877346" y="3378523"/>
              <a:ext cx="74520" cy="145440"/>
            </p14:xfrm>
          </p:contentPart>
        </mc:Choice>
        <mc:Fallback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D0BEAEA7-63C5-BC2B-E97C-09B9734C874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68706" y="3369883"/>
                <a:ext cx="921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BD1B82D6-7963-8C07-495B-83C85C98B6A1}"/>
                  </a:ext>
                </a:extLst>
              </p14:cNvPr>
              <p14:cNvContentPartPr/>
              <p14:nvPr/>
            </p14:nvContentPartPr>
            <p14:xfrm>
              <a:off x="6959786" y="3413443"/>
              <a:ext cx="52560" cy="32760"/>
            </p14:xfrm>
          </p:contentPart>
        </mc:Choice>
        <mc:Fallback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BD1B82D6-7963-8C07-495B-83C85C98B6A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50786" y="3404443"/>
                <a:ext cx="702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F99DB175-55FF-4A71-78C8-C5A4971A8969}"/>
                  </a:ext>
                </a:extLst>
              </p14:cNvPr>
              <p14:cNvContentPartPr/>
              <p14:nvPr/>
            </p14:nvContentPartPr>
            <p14:xfrm>
              <a:off x="6942146" y="3377443"/>
              <a:ext cx="66600" cy="155160"/>
            </p14:xfrm>
          </p:contentPart>
        </mc:Choice>
        <mc:Fallback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F99DB175-55FF-4A71-78C8-C5A4971A896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33146" y="3368443"/>
                <a:ext cx="842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8A8CF7DB-E10C-0298-B527-EAFF96E23D1B}"/>
                  </a:ext>
                </a:extLst>
              </p14:cNvPr>
              <p14:cNvContentPartPr/>
              <p14:nvPr/>
            </p14:nvContentPartPr>
            <p14:xfrm>
              <a:off x="7028906" y="3406963"/>
              <a:ext cx="92160" cy="123840"/>
            </p14:xfrm>
          </p:contentPart>
        </mc:Choice>
        <mc:Fallback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8A8CF7DB-E10C-0298-B527-EAFF96E23D1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19906" y="3398323"/>
                <a:ext cx="1098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6E08877D-082B-962C-3EA7-006D5CB6B060}"/>
                  </a:ext>
                </a:extLst>
              </p14:cNvPr>
              <p14:cNvContentPartPr/>
              <p14:nvPr/>
            </p14:nvContentPartPr>
            <p14:xfrm>
              <a:off x="7149866" y="3415243"/>
              <a:ext cx="69480" cy="155520"/>
            </p14:xfrm>
          </p:contentPart>
        </mc:Choice>
        <mc:Fallback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6E08877D-082B-962C-3EA7-006D5CB6B06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40866" y="3406603"/>
                <a:ext cx="871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08186451-BA13-8B43-D04D-5838513BA055}"/>
                  </a:ext>
                </a:extLst>
              </p14:cNvPr>
              <p14:cNvContentPartPr/>
              <p14:nvPr/>
            </p14:nvContentPartPr>
            <p14:xfrm>
              <a:off x="7269026" y="3558523"/>
              <a:ext cx="3960" cy="14040"/>
            </p14:xfrm>
          </p:contentPart>
        </mc:Choice>
        <mc:Fallback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08186451-BA13-8B43-D04D-5838513BA05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60026" y="3549883"/>
                <a:ext cx="2160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그룹 82">
            <a:extLst>
              <a:ext uri="{FF2B5EF4-FFF2-40B4-BE49-F238E27FC236}">
                <a16:creationId xmlns:a16="http://schemas.microsoft.com/office/drawing/2014/main" id="{13579ABB-6A28-ED81-E51B-D956BD31A3DC}"/>
              </a:ext>
            </a:extLst>
          </p:cNvPr>
          <p:cNvGrpSpPr/>
          <p:nvPr/>
        </p:nvGrpSpPr>
        <p:grpSpPr>
          <a:xfrm>
            <a:off x="4311626" y="1816217"/>
            <a:ext cx="1172520" cy="207360"/>
            <a:chOff x="4311626" y="1816217"/>
            <a:chExt cx="117252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2FA62E87-EF2B-7BEA-07D5-DA35C02CB644}"/>
                    </a:ext>
                  </a:extLst>
                </p14:cNvPr>
                <p14:cNvContentPartPr/>
                <p14:nvPr/>
              </p14:nvContentPartPr>
              <p14:xfrm>
                <a:off x="4311626" y="1816217"/>
                <a:ext cx="383400" cy="2016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2FA62E87-EF2B-7BEA-07D5-DA35C02CB64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02626" y="1807217"/>
                  <a:ext cx="401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326EB72B-5C15-B7A6-B35D-44E41DD64184}"/>
                    </a:ext>
                  </a:extLst>
                </p14:cNvPr>
                <p14:cNvContentPartPr/>
                <p14:nvPr/>
              </p14:nvContentPartPr>
              <p14:xfrm>
                <a:off x="4519706" y="1845377"/>
                <a:ext cx="301320" cy="12744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326EB72B-5C15-B7A6-B35D-44E41DD6418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11066" y="1836737"/>
                  <a:ext cx="318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F68E5DA2-0A19-B075-DA26-291F37F8BD72}"/>
                    </a:ext>
                  </a:extLst>
                </p14:cNvPr>
                <p14:cNvContentPartPr/>
                <p14:nvPr/>
              </p14:nvContentPartPr>
              <p14:xfrm>
                <a:off x="4727066" y="1919537"/>
                <a:ext cx="84960" cy="10404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F68E5DA2-0A19-B075-DA26-291F37F8BD7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18426" y="1910897"/>
                  <a:ext cx="102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3DC309D0-2CFB-09A5-ABCD-C22A53DDF16A}"/>
                    </a:ext>
                  </a:extLst>
                </p14:cNvPr>
                <p14:cNvContentPartPr/>
                <p14:nvPr/>
              </p14:nvContentPartPr>
              <p14:xfrm>
                <a:off x="4872506" y="1861217"/>
                <a:ext cx="106920" cy="7668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3DC309D0-2CFB-09A5-ABCD-C22A53DDF1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63866" y="1852217"/>
                  <a:ext cx="124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4F2029EF-1A9F-9DB2-B3B8-19E88FD94F76}"/>
                    </a:ext>
                  </a:extLst>
                </p14:cNvPr>
                <p14:cNvContentPartPr/>
                <p14:nvPr/>
              </p14:nvContentPartPr>
              <p14:xfrm>
                <a:off x="4936586" y="1935737"/>
                <a:ext cx="60480" cy="5148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4F2029EF-1A9F-9DB2-B3B8-19E88FD94F7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27586" y="1927097"/>
                  <a:ext cx="78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FB60DD8C-50FA-C118-64D8-4DFFCE21AA4A}"/>
                    </a:ext>
                  </a:extLst>
                </p14:cNvPr>
                <p14:cNvContentPartPr/>
                <p14:nvPr/>
              </p14:nvContentPartPr>
              <p14:xfrm>
                <a:off x="5023706" y="1845017"/>
                <a:ext cx="65520" cy="13500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FB60DD8C-50FA-C118-64D8-4DFFCE21AA4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15066" y="1836377"/>
                  <a:ext cx="83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1D293D44-9BDD-308D-2B17-1C7D36618B77}"/>
                    </a:ext>
                  </a:extLst>
                </p14:cNvPr>
                <p14:cNvContentPartPr/>
                <p14:nvPr/>
              </p14:nvContentPartPr>
              <p14:xfrm>
                <a:off x="5083826" y="1864097"/>
                <a:ext cx="66960" cy="9468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1D293D44-9BDD-308D-2B17-1C7D36618B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74826" y="1855457"/>
                  <a:ext cx="84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C7B752E3-4879-C845-F7D2-A7EFD069971D}"/>
                    </a:ext>
                  </a:extLst>
                </p14:cNvPr>
                <p14:cNvContentPartPr/>
                <p14:nvPr/>
              </p14:nvContentPartPr>
              <p14:xfrm>
                <a:off x="5176706" y="1898297"/>
                <a:ext cx="81720" cy="6984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C7B752E3-4879-C845-F7D2-A7EFD069971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67706" y="1889297"/>
                  <a:ext cx="99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63C82EC6-13C6-CF25-72B7-C929018FF726}"/>
                    </a:ext>
                  </a:extLst>
                </p14:cNvPr>
                <p14:cNvContentPartPr/>
                <p14:nvPr/>
              </p14:nvContentPartPr>
              <p14:xfrm>
                <a:off x="5242586" y="1869497"/>
                <a:ext cx="124200" cy="9972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63C82EC6-13C6-CF25-72B7-C929018FF7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33586" y="1860857"/>
                  <a:ext cx="141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C91FA988-06B4-160B-BD11-D67E64111916}"/>
                    </a:ext>
                  </a:extLst>
                </p14:cNvPr>
                <p14:cNvContentPartPr/>
                <p14:nvPr/>
              </p14:nvContentPartPr>
              <p14:xfrm>
                <a:off x="5371826" y="1878137"/>
                <a:ext cx="112320" cy="10476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C91FA988-06B4-160B-BD11-D67E6411191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63186" y="1869137"/>
                  <a:ext cx="1299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C12AFAC-B1AE-F84B-7E37-E4683C4F9107}"/>
              </a:ext>
            </a:extLst>
          </p:cNvPr>
          <p:cNvGrpSpPr/>
          <p:nvPr/>
        </p:nvGrpSpPr>
        <p:grpSpPr>
          <a:xfrm>
            <a:off x="5696186" y="3322603"/>
            <a:ext cx="427320" cy="262654"/>
            <a:chOff x="5696186" y="3322603"/>
            <a:chExt cx="427320" cy="26265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4DB362E-1018-68BE-626A-99A243E4670E}"/>
                    </a:ext>
                  </a:extLst>
                </p14:cNvPr>
                <p14:cNvContentPartPr/>
                <p14:nvPr/>
              </p14:nvContentPartPr>
              <p14:xfrm>
                <a:off x="5696186" y="3322603"/>
                <a:ext cx="25200" cy="694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4DB362E-1018-68BE-626A-99A243E467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87186" y="3313603"/>
                  <a:ext cx="428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D1FC35A-25F3-C0FF-7FCA-EEA0089BD8D3}"/>
                    </a:ext>
                  </a:extLst>
                </p14:cNvPr>
                <p14:cNvContentPartPr/>
                <p14:nvPr/>
              </p14:nvContentPartPr>
              <p14:xfrm>
                <a:off x="5765306" y="3411017"/>
                <a:ext cx="92880" cy="1706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D1FC35A-25F3-C0FF-7FCA-EEA0089BD8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56666" y="3402017"/>
                  <a:ext cx="110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19EC444-1742-678C-5EE9-F9BF8BE716A0}"/>
                    </a:ext>
                  </a:extLst>
                </p14:cNvPr>
                <p14:cNvContentPartPr/>
                <p14:nvPr/>
              </p14:nvContentPartPr>
              <p14:xfrm>
                <a:off x="5885906" y="3472217"/>
                <a:ext cx="97920" cy="1112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19EC444-1742-678C-5EE9-F9BF8BE716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77266" y="3463217"/>
                  <a:ext cx="115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F0D09107-B774-C626-15AD-787B38EA8C2D}"/>
                    </a:ext>
                  </a:extLst>
                </p14:cNvPr>
                <p14:cNvContentPartPr/>
                <p14:nvPr/>
              </p14:nvContentPartPr>
              <p14:xfrm>
                <a:off x="5926226" y="3354857"/>
                <a:ext cx="36360" cy="885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F0D09107-B774-C626-15AD-787B38EA8C2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17226" y="3345857"/>
                  <a:ext cx="54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7BECC882-7564-6C19-1086-74B2C952163A}"/>
                    </a:ext>
                  </a:extLst>
                </p14:cNvPr>
                <p14:cNvContentPartPr/>
                <p14:nvPr/>
              </p14:nvContentPartPr>
              <p14:xfrm>
                <a:off x="6080306" y="3408857"/>
                <a:ext cx="30960" cy="4392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7BECC882-7564-6C19-1086-74B2C95216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71306" y="3400217"/>
                  <a:ext cx="48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4532D2CA-D621-0334-3062-E3347533D7DF}"/>
                    </a:ext>
                  </a:extLst>
                </p14:cNvPr>
                <p14:cNvContentPartPr/>
                <p14:nvPr/>
              </p14:nvContentPartPr>
              <p14:xfrm>
                <a:off x="6082826" y="3394097"/>
                <a:ext cx="25200" cy="3852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4532D2CA-D621-0334-3062-E3347533D7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74186" y="3385097"/>
                  <a:ext cx="42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24FA9EFA-97A9-CEB9-F58A-D55C31C86004}"/>
                    </a:ext>
                  </a:extLst>
                </p14:cNvPr>
                <p14:cNvContentPartPr/>
                <p14:nvPr/>
              </p14:nvContentPartPr>
              <p14:xfrm>
                <a:off x="6106586" y="3543137"/>
                <a:ext cx="16920" cy="4212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24FA9EFA-97A9-CEB9-F58A-D55C31C860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97586" y="3534497"/>
                  <a:ext cx="3456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74DC589-CC1F-3172-49D0-D16843CF8DC3}"/>
              </a:ext>
            </a:extLst>
          </p:cNvPr>
          <p:cNvGrpSpPr/>
          <p:nvPr/>
        </p:nvGrpSpPr>
        <p:grpSpPr>
          <a:xfrm>
            <a:off x="5097866" y="3376963"/>
            <a:ext cx="201600" cy="242494"/>
            <a:chOff x="5097866" y="3376963"/>
            <a:chExt cx="201600" cy="24249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DBDA2E6-93EB-DE5A-0F44-B6073B71482E}"/>
                    </a:ext>
                  </a:extLst>
                </p14:cNvPr>
                <p14:cNvContentPartPr/>
                <p14:nvPr/>
              </p14:nvContentPartPr>
              <p14:xfrm>
                <a:off x="5097866" y="3451483"/>
                <a:ext cx="34920" cy="1414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DBDA2E6-93EB-DE5A-0F44-B6073B71482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89226" y="3442483"/>
                  <a:ext cx="52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2819C49C-D0D4-842A-C8DE-EE0F4460BBA3}"/>
                    </a:ext>
                  </a:extLst>
                </p14:cNvPr>
                <p14:cNvContentPartPr/>
                <p14:nvPr/>
              </p14:nvContentPartPr>
              <p14:xfrm>
                <a:off x="5155106" y="3376963"/>
                <a:ext cx="11520" cy="597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2819C49C-D0D4-842A-C8DE-EE0F4460BBA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46106" y="3368323"/>
                  <a:ext cx="29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48C612AA-E1C6-E5DA-5B14-7B2F9A2783CE}"/>
                    </a:ext>
                  </a:extLst>
                </p14:cNvPr>
                <p14:cNvContentPartPr/>
                <p14:nvPr/>
              </p14:nvContentPartPr>
              <p14:xfrm>
                <a:off x="5260586" y="3471497"/>
                <a:ext cx="33120" cy="2664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48C612AA-E1C6-E5DA-5B14-7B2F9A2783C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51946" y="3462857"/>
                  <a:ext cx="50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97A3BCB3-C3B4-1FB0-6E9A-AAED5E6638CC}"/>
                    </a:ext>
                  </a:extLst>
                </p14:cNvPr>
                <p14:cNvContentPartPr/>
                <p14:nvPr/>
              </p14:nvContentPartPr>
              <p14:xfrm>
                <a:off x="5285066" y="3594257"/>
                <a:ext cx="14400" cy="2520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97A3BCB3-C3B4-1FB0-6E9A-AAED5E6638C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76426" y="3585617"/>
                  <a:ext cx="32040" cy="42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267970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25" dirty="0">
                <a:latin typeface="나눔스퀘어OTF_ac"/>
                <a:cs typeface="나눔스퀘어OTF_ac"/>
              </a:rPr>
              <a:t>데이터의 바이트열</a:t>
            </a:r>
            <a:r>
              <a:rPr sz="2150" spc="-160" dirty="0">
                <a:latin typeface="나눔스퀘어OTF_ac"/>
                <a:cs typeface="나눔스퀘어OTF_ac"/>
              </a:rPr>
              <a:t> </a:t>
            </a:r>
            <a:r>
              <a:rPr sz="2150" spc="125" dirty="0">
                <a:latin typeface="나눔스퀘어OTF_ac"/>
                <a:cs typeface="나눔스퀘어OTF_ac"/>
              </a:rPr>
              <a:t>변환</a:t>
            </a:r>
            <a:endParaRPr sz="21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3" y="6011632"/>
            <a:ext cx="4277995" cy="24682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데이터와 바이트 열의</a:t>
            </a:r>
            <a:r>
              <a:rPr sz="1900" spc="-254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변환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0" dirty="0">
                <a:latin typeface="나눔스퀘어OTF_ac"/>
                <a:cs typeface="나눔스퀘어OTF_ac"/>
              </a:rPr>
              <a:t>struct </a:t>
            </a:r>
            <a:r>
              <a:rPr sz="1700" spc="80" dirty="0">
                <a:latin typeface="나눔스퀘어OTF_ac"/>
                <a:cs typeface="나눔스퀘어OTF_ac"/>
              </a:rPr>
              <a:t>모듈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이용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25" dirty="0">
                <a:latin typeface="나눔스퀘어OTF_ac"/>
                <a:cs typeface="나눔스퀘어OTF_ac"/>
              </a:rPr>
              <a:t>pack() </a:t>
            </a:r>
            <a:r>
              <a:rPr sz="1700" spc="80" dirty="0">
                <a:latin typeface="나눔스퀘어OTF_ac"/>
                <a:cs typeface="나눔스퀘어OTF_ac"/>
              </a:rPr>
              <a:t>: 데이터 </a:t>
            </a:r>
            <a:r>
              <a:rPr sz="1700" spc="-5" dirty="0">
                <a:latin typeface="Wingdings"/>
                <a:cs typeface="Wingdings"/>
              </a:rPr>
              <a:t></a:t>
            </a:r>
            <a:r>
              <a:rPr sz="1700" spc="-24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바이트열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변환된</a:t>
            </a:r>
            <a:r>
              <a:rPr sz="1450" spc="1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바이트열에는</a:t>
            </a:r>
            <a:r>
              <a:rPr sz="1450" spc="3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원본</a:t>
            </a:r>
            <a:r>
              <a:rPr sz="145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데이터</a:t>
            </a:r>
            <a:r>
              <a:rPr sz="1450" spc="1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형에</a:t>
            </a:r>
            <a:r>
              <a:rPr sz="145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대한</a:t>
            </a:r>
            <a:r>
              <a:rPr sz="1450" spc="1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정보</a:t>
            </a:r>
            <a:r>
              <a:rPr sz="1450" dirty="0">
                <a:latin typeface="나눔스퀘어OTF_ac"/>
                <a:cs typeface="나눔스퀘어OTF_ac"/>
              </a:rPr>
              <a:t> </a:t>
            </a:r>
            <a:r>
              <a:rPr sz="1450" spc="15" dirty="0">
                <a:latin typeface="나눔스퀘어OTF_ac"/>
                <a:cs typeface="나눔스퀘어OTF_ac"/>
              </a:rPr>
              <a:t>X</a:t>
            </a:r>
            <a:endParaRPr sz="145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955"/>
              </a:spcBef>
              <a:buChar char="–"/>
              <a:tabLst>
                <a:tab pos="461645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그냥 바이트</a:t>
            </a:r>
            <a:r>
              <a:rPr sz="1450" spc="-45" dirty="0">
                <a:latin typeface="나눔스퀘어OTF_ac"/>
                <a:cs typeface="나눔스퀘어OTF_ac"/>
              </a:rPr>
              <a:t> </a:t>
            </a:r>
            <a:r>
              <a:rPr sz="1450" spc="50" dirty="0">
                <a:latin typeface="나눔스퀘어OTF_ac"/>
                <a:cs typeface="나눔스퀘어OTF_ac"/>
              </a:rPr>
              <a:t>데이터들…</a:t>
            </a:r>
            <a:endParaRPr sz="14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25" dirty="0">
                <a:latin typeface="나눔스퀘어OTF_ac"/>
                <a:cs typeface="나눔스퀘어OTF_ac"/>
              </a:rPr>
              <a:t>unpack() </a:t>
            </a:r>
            <a:r>
              <a:rPr sz="1700" spc="80" dirty="0">
                <a:latin typeface="나눔스퀘어OTF_ac"/>
                <a:cs typeface="나눔스퀘어OTF_ac"/>
              </a:rPr>
              <a:t>: 바이트열 </a:t>
            </a:r>
            <a:r>
              <a:rPr sz="1700" spc="-5" dirty="0">
                <a:latin typeface="Wingdings"/>
                <a:cs typeface="Wingdings"/>
              </a:rPr>
              <a:t></a:t>
            </a:r>
            <a:r>
              <a:rPr sz="1700" spc="-254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데이터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E213A6F-F8E5-F98C-0773-ECDE120AE92B}"/>
              </a:ext>
            </a:extLst>
          </p:cNvPr>
          <p:cNvGrpSpPr/>
          <p:nvPr/>
        </p:nvGrpSpPr>
        <p:grpSpPr>
          <a:xfrm>
            <a:off x="1907186" y="2898969"/>
            <a:ext cx="1013040" cy="239040"/>
            <a:chOff x="1907186" y="2898969"/>
            <a:chExt cx="1013040" cy="23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888C110C-7DA2-D802-74E2-DEB1C27F7EE8}"/>
                    </a:ext>
                  </a:extLst>
                </p14:cNvPr>
                <p14:cNvContentPartPr/>
                <p14:nvPr/>
              </p14:nvContentPartPr>
              <p14:xfrm>
                <a:off x="1907186" y="2986089"/>
                <a:ext cx="139320" cy="1519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888C110C-7DA2-D802-74E2-DEB1C27F7EE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98546" y="2977089"/>
                  <a:ext cx="1569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4D52BB6-8FFD-3DD9-08A2-179BBA58D3B1}"/>
                    </a:ext>
                  </a:extLst>
                </p14:cNvPr>
                <p14:cNvContentPartPr/>
                <p14:nvPr/>
              </p14:nvContentPartPr>
              <p14:xfrm>
                <a:off x="2038586" y="2989329"/>
                <a:ext cx="79200" cy="727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4D52BB6-8FFD-3DD9-08A2-179BBA58D3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29586" y="2980689"/>
                  <a:ext cx="96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CD579B3-FEF5-4B25-4428-5C0714A8D9AA}"/>
                    </a:ext>
                  </a:extLst>
                </p14:cNvPr>
                <p14:cNvContentPartPr/>
                <p14:nvPr/>
              </p14:nvContentPartPr>
              <p14:xfrm>
                <a:off x="2104466" y="2985369"/>
                <a:ext cx="27000" cy="1324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CD579B3-FEF5-4B25-4428-5C0714A8D9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95466" y="2976369"/>
                  <a:ext cx="44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2AB7B9F2-03D4-D23C-CCB7-39BBDF4A780B}"/>
                    </a:ext>
                  </a:extLst>
                </p14:cNvPr>
                <p14:cNvContentPartPr/>
                <p14:nvPr/>
              </p14:nvContentPartPr>
              <p14:xfrm>
                <a:off x="2153786" y="2948289"/>
                <a:ext cx="73800" cy="12708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2AB7B9F2-03D4-D23C-CCB7-39BBDF4A78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4786" y="2939649"/>
                  <a:ext cx="91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FFCAE963-F174-B6CA-565D-6AF72337C513}"/>
                    </a:ext>
                  </a:extLst>
                </p14:cNvPr>
                <p14:cNvContentPartPr/>
                <p14:nvPr/>
              </p14:nvContentPartPr>
              <p14:xfrm>
                <a:off x="2228666" y="2976729"/>
                <a:ext cx="86400" cy="1044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FFCAE963-F174-B6CA-565D-6AF72337C5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19666" y="2968089"/>
                  <a:ext cx="104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B38BB96-F71A-9D2D-2542-73AC40EC16A1}"/>
                    </a:ext>
                  </a:extLst>
                </p14:cNvPr>
                <p14:cNvContentPartPr/>
                <p14:nvPr/>
              </p14:nvContentPartPr>
              <p14:xfrm>
                <a:off x="2373746" y="2964129"/>
                <a:ext cx="87120" cy="1375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B38BB96-F71A-9D2D-2542-73AC40EC16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4746" y="2955129"/>
                  <a:ext cx="104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CEA9AE3-BEA9-C39B-ADEF-1578DE3A6A49}"/>
                    </a:ext>
                  </a:extLst>
                </p14:cNvPr>
                <p14:cNvContentPartPr/>
                <p14:nvPr/>
              </p14:nvContentPartPr>
              <p14:xfrm>
                <a:off x="2471666" y="2981409"/>
                <a:ext cx="70560" cy="176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CEA9AE3-BEA9-C39B-ADEF-1578DE3A6A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63026" y="2972409"/>
                  <a:ext cx="88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4F811BAA-8B0C-113A-DD45-6A2C00A1990C}"/>
                    </a:ext>
                  </a:extLst>
                </p14:cNvPr>
                <p14:cNvContentPartPr/>
                <p14:nvPr/>
              </p14:nvContentPartPr>
              <p14:xfrm>
                <a:off x="2531426" y="2898969"/>
                <a:ext cx="32760" cy="15912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4F811BAA-8B0C-113A-DD45-6A2C00A199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22786" y="2890329"/>
                  <a:ext cx="504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F670708-F91C-09EF-65EE-B20A02224F06}"/>
                    </a:ext>
                  </a:extLst>
                </p14:cNvPr>
                <p14:cNvContentPartPr/>
                <p14:nvPr/>
              </p14:nvContentPartPr>
              <p14:xfrm>
                <a:off x="2494346" y="2990769"/>
                <a:ext cx="93240" cy="140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F670708-F91C-09EF-65EE-B20A02224F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85346" y="2981769"/>
                  <a:ext cx="110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1319BB94-20EB-E3B1-65B6-E0C405D83447}"/>
                    </a:ext>
                  </a:extLst>
                </p14:cNvPr>
                <p14:cNvContentPartPr/>
                <p14:nvPr/>
              </p14:nvContentPartPr>
              <p14:xfrm>
                <a:off x="2599466" y="2929569"/>
                <a:ext cx="59760" cy="1807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1319BB94-20EB-E3B1-65B6-E0C405D834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90466" y="2920569"/>
                  <a:ext cx="77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705BD194-79F7-9085-4F9E-45CC1FE6164E}"/>
                    </a:ext>
                  </a:extLst>
                </p14:cNvPr>
                <p14:cNvContentPartPr/>
                <p14:nvPr/>
              </p14:nvContentPartPr>
              <p14:xfrm>
                <a:off x="2660306" y="2967009"/>
                <a:ext cx="259920" cy="14076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705BD194-79F7-9085-4F9E-45CC1FE616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51666" y="2958009"/>
                  <a:ext cx="27756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9C25C7F-C7DC-778D-9C8D-C3AA3DFC55E9}"/>
              </a:ext>
            </a:extLst>
          </p:cNvPr>
          <p:cNvGrpSpPr/>
          <p:nvPr/>
        </p:nvGrpSpPr>
        <p:grpSpPr>
          <a:xfrm>
            <a:off x="979826" y="6534866"/>
            <a:ext cx="1690920" cy="262080"/>
            <a:chOff x="979826" y="6534866"/>
            <a:chExt cx="169092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E4E3FA8E-DFF9-7CDB-1643-F5E612F109BB}"/>
                    </a:ext>
                  </a:extLst>
                </p14:cNvPr>
                <p14:cNvContentPartPr/>
                <p14:nvPr/>
              </p14:nvContentPartPr>
              <p14:xfrm>
                <a:off x="979826" y="6673466"/>
                <a:ext cx="124200" cy="1234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E4E3FA8E-DFF9-7CDB-1643-F5E612F109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1186" y="6664826"/>
                  <a:ext cx="141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8BD098E2-9C69-45D2-A396-1921E40171B3}"/>
                    </a:ext>
                  </a:extLst>
                </p14:cNvPr>
                <p14:cNvContentPartPr/>
                <p14:nvPr/>
              </p14:nvContentPartPr>
              <p14:xfrm>
                <a:off x="1041386" y="6652226"/>
                <a:ext cx="67320" cy="9036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8BD098E2-9C69-45D2-A396-1921E40171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2746" y="6643226"/>
                  <a:ext cx="849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0BE7F94-7D5C-D23F-1E5F-F3338A5A5571}"/>
                    </a:ext>
                  </a:extLst>
                </p14:cNvPr>
                <p14:cNvContentPartPr/>
                <p14:nvPr/>
              </p14:nvContentPartPr>
              <p14:xfrm>
                <a:off x="1158026" y="6620546"/>
                <a:ext cx="77400" cy="882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0BE7F94-7D5C-D23F-1E5F-F3338A5A55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9386" y="6611906"/>
                  <a:ext cx="95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C4FCF1AB-FD5D-ED03-859F-40C14C812E4B}"/>
                    </a:ext>
                  </a:extLst>
                </p14:cNvPr>
                <p14:cNvContentPartPr/>
                <p14:nvPr/>
              </p14:nvContentPartPr>
              <p14:xfrm>
                <a:off x="1251266" y="6591026"/>
                <a:ext cx="107640" cy="9828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C4FCF1AB-FD5D-ED03-859F-40C14C812E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42266" y="6582026"/>
                  <a:ext cx="1252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D2DA901C-201D-DA0C-49A7-7290F9ABF03C}"/>
                    </a:ext>
                  </a:extLst>
                </p14:cNvPr>
                <p14:cNvContentPartPr/>
                <p14:nvPr/>
              </p14:nvContentPartPr>
              <p14:xfrm>
                <a:off x="1346306" y="6666986"/>
                <a:ext cx="59040" cy="5580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D2DA901C-201D-DA0C-49A7-7290F9ABF0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37306" y="6657986"/>
                  <a:ext cx="766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640E6B4F-E997-06A0-F1EC-EE8B04CC79C0}"/>
                    </a:ext>
                  </a:extLst>
                </p14:cNvPr>
                <p14:cNvContentPartPr/>
                <p14:nvPr/>
              </p14:nvContentPartPr>
              <p14:xfrm>
                <a:off x="1393466" y="6582026"/>
                <a:ext cx="87840" cy="10872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640E6B4F-E997-06A0-F1EC-EE8B04CC79C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84826" y="6573386"/>
                  <a:ext cx="1054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D2A786A4-117B-9C2D-A52E-CE520F2CF5F9}"/>
                    </a:ext>
                  </a:extLst>
                </p14:cNvPr>
                <p14:cNvContentPartPr/>
                <p14:nvPr/>
              </p14:nvContentPartPr>
              <p14:xfrm>
                <a:off x="1578146" y="6569066"/>
                <a:ext cx="133200" cy="12312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D2A786A4-117B-9C2D-A52E-CE520F2CF5F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69146" y="6560426"/>
                  <a:ext cx="150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FFFCB2DD-6D6F-7936-6F7D-23EADED23270}"/>
                    </a:ext>
                  </a:extLst>
                </p14:cNvPr>
                <p14:cNvContentPartPr/>
                <p14:nvPr/>
              </p14:nvContentPartPr>
              <p14:xfrm>
                <a:off x="1718906" y="6534866"/>
                <a:ext cx="119160" cy="8064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FFFCB2DD-6D6F-7936-6F7D-23EADED2327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10266" y="6525866"/>
                  <a:ext cx="136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77783E41-EFC0-DF7D-8CAE-BF18F54BDDCB}"/>
                    </a:ext>
                  </a:extLst>
                </p14:cNvPr>
                <p14:cNvContentPartPr/>
                <p14:nvPr/>
              </p14:nvContentPartPr>
              <p14:xfrm>
                <a:off x="1791986" y="6612986"/>
                <a:ext cx="81720" cy="7992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77783E41-EFC0-DF7D-8CAE-BF18F54BDD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83346" y="6603986"/>
                  <a:ext cx="99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734328B2-3AD9-5C68-922D-15E445799C4D}"/>
                    </a:ext>
                  </a:extLst>
                </p14:cNvPr>
                <p14:cNvContentPartPr/>
                <p14:nvPr/>
              </p14:nvContentPartPr>
              <p14:xfrm>
                <a:off x="1856786" y="6553226"/>
                <a:ext cx="71640" cy="1728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734328B2-3AD9-5C68-922D-15E445799C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48146" y="6544586"/>
                  <a:ext cx="89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5FFEB20D-D678-549D-BFDF-C972E3978209}"/>
                    </a:ext>
                  </a:extLst>
                </p14:cNvPr>
                <p14:cNvContentPartPr/>
                <p14:nvPr/>
              </p14:nvContentPartPr>
              <p14:xfrm>
                <a:off x="1860386" y="6569066"/>
                <a:ext cx="133560" cy="9432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5FFEB20D-D678-549D-BFDF-C972E397820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51386" y="6560426"/>
                  <a:ext cx="151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2FFA97A1-A723-DC93-802F-1F966AC3DCF7}"/>
                    </a:ext>
                  </a:extLst>
                </p14:cNvPr>
                <p14:cNvContentPartPr/>
                <p14:nvPr/>
              </p14:nvContentPartPr>
              <p14:xfrm>
                <a:off x="2007626" y="6590666"/>
                <a:ext cx="14040" cy="6444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2FFA97A1-A723-DC93-802F-1F966AC3DCF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98986" y="6582026"/>
                  <a:ext cx="316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5E329AB2-19D9-134F-DA0D-C0628BE0FD8F}"/>
                    </a:ext>
                  </a:extLst>
                </p14:cNvPr>
                <p14:cNvContentPartPr/>
                <p14:nvPr/>
              </p14:nvContentPartPr>
              <p14:xfrm>
                <a:off x="2010146" y="6570506"/>
                <a:ext cx="70200" cy="9612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5E329AB2-19D9-134F-DA0D-C0628BE0FD8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01506" y="6561866"/>
                  <a:ext cx="87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2AF09E49-D114-5653-EE5B-B7D471265388}"/>
                    </a:ext>
                  </a:extLst>
                </p14:cNvPr>
                <p14:cNvContentPartPr/>
                <p14:nvPr/>
              </p14:nvContentPartPr>
              <p14:xfrm>
                <a:off x="2099786" y="6607226"/>
                <a:ext cx="48600" cy="6012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2AF09E49-D114-5653-EE5B-B7D4712653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91146" y="6598226"/>
                  <a:ext cx="662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EC3EDB8F-CAA7-D5BB-938E-F1A4A1BFB4C6}"/>
                    </a:ext>
                  </a:extLst>
                </p14:cNvPr>
                <p14:cNvContentPartPr/>
                <p14:nvPr/>
              </p14:nvContentPartPr>
              <p14:xfrm>
                <a:off x="2196626" y="6553946"/>
                <a:ext cx="130320" cy="10656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EC3EDB8F-CAA7-D5BB-938E-F1A4A1BFB4C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87986" y="6544946"/>
                  <a:ext cx="147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03CC504C-BBB2-8E62-4017-A3F924EBE770}"/>
                    </a:ext>
                  </a:extLst>
                </p14:cNvPr>
                <p14:cNvContentPartPr/>
                <p14:nvPr/>
              </p14:nvContentPartPr>
              <p14:xfrm>
                <a:off x="2320106" y="6589586"/>
                <a:ext cx="52920" cy="11916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03CC504C-BBB2-8E62-4017-A3F924EBE7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11466" y="6580586"/>
                  <a:ext cx="70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CDB22FA5-02D5-E8E7-B352-A82F33A96C3B}"/>
                    </a:ext>
                  </a:extLst>
                </p14:cNvPr>
                <p14:cNvContentPartPr/>
                <p14:nvPr/>
              </p14:nvContentPartPr>
              <p14:xfrm>
                <a:off x="2360786" y="6567626"/>
                <a:ext cx="130680" cy="9648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CDB22FA5-02D5-E8E7-B352-A82F33A96C3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52146" y="6558986"/>
                  <a:ext cx="148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5CFD696F-82C1-3091-376B-246573ABB2FB}"/>
                    </a:ext>
                  </a:extLst>
                </p14:cNvPr>
                <p14:cNvContentPartPr/>
                <p14:nvPr/>
              </p14:nvContentPartPr>
              <p14:xfrm>
                <a:off x="2438546" y="6578786"/>
                <a:ext cx="69120" cy="5148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5CFD696F-82C1-3091-376B-246573ABB2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29546" y="6570146"/>
                  <a:ext cx="867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CB99F8A1-F4BF-0F2A-117F-DFE9DFA18F80}"/>
                    </a:ext>
                  </a:extLst>
                </p14:cNvPr>
                <p14:cNvContentPartPr/>
                <p14:nvPr/>
              </p14:nvContentPartPr>
              <p14:xfrm>
                <a:off x="2484986" y="6583106"/>
                <a:ext cx="78480" cy="11952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CB99F8A1-F4BF-0F2A-117F-DFE9DFA18F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76346" y="6574466"/>
                  <a:ext cx="96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8340A3DE-22C1-05D0-52B4-8F9084BEF5A4}"/>
                    </a:ext>
                  </a:extLst>
                </p14:cNvPr>
                <p14:cNvContentPartPr/>
                <p14:nvPr/>
              </p14:nvContentPartPr>
              <p14:xfrm>
                <a:off x="2560226" y="6575906"/>
                <a:ext cx="110520" cy="9468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8340A3DE-22C1-05D0-52B4-8F9084BEF5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51586" y="6567266"/>
                  <a:ext cx="128160" cy="112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2565400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90" dirty="0">
                <a:latin typeface="나눔스퀘어OTF_ac"/>
                <a:cs typeface="나눔스퀘어OTF_ac"/>
              </a:rPr>
              <a:t>struct.pack()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사용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데이터를 바이트열로</a:t>
            </a:r>
            <a:r>
              <a:rPr sz="1700" spc="-19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변환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: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4067" y="1852366"/>
            <a:ext cx="3013709" cy="1523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4293870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90" dirty="0">
                <a:latin typeface="나눔스퀘어OTF_ac"/>
                <a:cs typeface="나눔스퀘어OTF_ac"/>
              </a:rPr>
              <a:t>struct.unpack()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사용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바이트열을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변환된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75" dirty="0">
                <a:latin typeface="나눔스퀘어OTF_ac"/>
                <a:cs typeface="나눔스퀘어OTF_ac"/>
              </a:rPr>
              <a:t>데이터를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원소로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갖는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튜플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: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21762" y="7179145"/>
            <a:ext cx="3182452" cy="15250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885BD76-3D5F-D030-5A81-7C1B85617090}"/>
              </a:ext>
            </a:extLst>
          </p:cNvPr>
          <p:cNvGrpSpPr/>
          <p:nvPr/>
        </p:nvGrpSpPr>
        <p:grpSpPr>
          <a:xfrm>
            <a:off x="2819066" y="1525723"/>
            <a:ext cx="1207440" cy="348120"/>
            <a:chOff x="2819066" y="1525723"/>
            <a:chExt cx="1207440" cy="3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B3C9878E-1FEF-1198-3002-C97D03EED350}"/>
                    </a:ext>
                  </a:extLst>
                </p14:cNvPr>
                <p14:cNvContentPartPr/>
                <p14:nvPr/>
              </p14:nvContentPartPr>
              <p14:xfrm>
                <a:off x="2819066" y="1729843"/>
                <a:ext cx="103680" cy="1440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B3C9878E-1FEF-1198-3002-C97D03EED35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10426" y="1720843"/>
                  <a:ext cx="121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95C47EB-9AE1-0986-323F-B6A0F30B32FD}"/>
                    </a:ext>
                  </a:extLst>
                </p14:cNvPr>
                <p14:cNvContentPartPr/>
                <p14:nvPr/>
              </p14:nvContentPartPr>
              <p14:xfrm>
                <a:off x="2878466" y="1684483"/>
                <a:ext cx="68040" cy="975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95C47EB-9AE1-0986-323F-B6A0F30B32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9826" y="1675483"/>
                  <a:ext cx="85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4584F4C-05B2-84DB-93E1-58E479707051}"/>
                    </a:ext>
                  </a:extLst>
                </p14:cNvPr>
                <p14:cNvContentPartPr/>
                <p14:nvPr/>
              </p14:nvContentPartPr>
              <p14:xfrm>
                <a:off x="2994026" y="1644883"/>
                <a:ext cx="68040" cy="1141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4584F4C-05B2-84DB-93E1-58E4797070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85386" y="1636243"/>
                  <a:ext cx="85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2215E49-80EA-A385-6B0D-97480E8AD687}"/>
                    </a:ext>
                  </a:extLst>
                </p14:cNvPr>
                <p14:cNvContentPartPr/>
                <p14:nvPr/>
              </p14:nvContentPartPr>
              <p14:xfrm>
                <a:off x="2950466" y="1723003"/>
                <a:ext cx="103680" cy="111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22215E49-80EA-A385-6B0D-97480E8AD6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1826" y="1714003"/>
                  <a:ext cx="121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BC8E7A9-5AF7-AA12-4637-A48800B465F2}"/>
                    </a:ext>
                  </a:extLst>
                </p14:cNvPr>
                <p14:cNvContentPartPr/>
                <p14:nvPr/>
              </p14:nvContentPartPr>
              <p14:xfrm>
                <a:off x="3051986" y="1672963"/>
                <a:ext cx="93600" cy="709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BC8E7A9-5AF7-AA12-4637-A48800B465F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43346" y="1664323"/>
                  <a:ext cx="111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6E9E67F-B867-0490-6188-744676064935}"/>
                    </a:ext>
                  </a:extLst>
                </p14:cNvPr>
                <p14:cNvContentPartPr/>
                <p14:nvPr/>
              </p14:nvContentPartPr>
              <p14:xfrm>
                <a:off x="3177986" y="1674403"/>
                <a:ext cx="79200" cy="828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6E9E67F-B867-0490-6188-7446760649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69346" y="1665763"/>
                  <a:ext cx="96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A39EC48-4925-5661-B5FE-E959969C084F}"/>
                    </a:ext>
                  </a:extLst>
                </p14:cNvPr>
                <p14:cNvContentPartPr/>
                <p14:nvPr/>
              </p14:nvContentPartPr>
              <p14:xfrm>
                <a:off x="3272666" y="1670083"/>
                <a:ext cx="72720" cy="446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A39EC48-4925-5661-B5FE-E959969C084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63666" y="1661443"/>
                  <a:ext cx="90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291997C-C36C-D06B-DB22-94F42A04B0D4}"/>
                    </a:ext>
                  </a:extLst>
                </p14:cNvPr>
                <p14:cNvContentPartPr/>
                <p14:nvPr/>
              </p14:nvContentPartPr>
              <p14:xfrm>
                <a:off x="3311906" y="1600963"/>
                <a:ext cx="63720" cy="1123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291997C-C36C-D06B-DB22-94F42A04B0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03266" y="1592323"/>
                  <a:ext cx="813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CDBDABD-0C4A-5B61-EAAC-DB3656C938A2}"/>
                    </a:ext>
                  </a:extLst>
                </p14:cNvPr>
                <p14:cNvContentPartPr/>
                <p14:nvPr/>
              </p14:nvContentPartPr>
              <p14:xfrm>
                <a:off x="3493706" y="1571803"/>
                <a:ext cx="77760" cy="874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CDBDABD-0C4A-5B61-EAAC-DB3656C938A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85066" y="1563163"/>
                  <a:ext cx="95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6CF218C1-730A-D25B-A8C9-B50BF546D5B8}"/>
                    </a:ext>
                  </a:extLst>
                </p14:cNvPr>
                <p14:cNvContentPartPr/>
                <p14:nvPr/>
              </p14:nvContentPartPr>
              <p14:xfrm>
                <a:off x="3541946" y="1599523"/>
                <a:ext cx="59040" cy="72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6CF218C1-730A-D25B-A8C9-B50BF546D5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33306" y="1590523"/>
                  <a:ext cx="76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D8F1DFF-F027-F091-A984-75072BA51A16}"/>
                    </a:ext>
                  </a:extLst>
                </p14:cNvPr>
                <p14:cNvContentPartPr/>
                <p14:nvPr/>
              </p14:nvContentPartPr>
              <p14:xfrm>
                <a:off x="3567146" y="1544083"/>
                <a:ext cx="104760" cy="1260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D8F1DFF-F027-F091-A984-75072BA51A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58506" y="1535443"/>
                  <a:ext cx="122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CE17486-054B-43B1-9F8D-348E8A6B6182}"/>
                    </a:ext>
                  </a:extLst>
                </p14:cNvPr>
                <p14:cNvContentPartPr/>
                <p14:nvPr/>
              </p14:nvContentPartPr>
              <p14:xfrm>
                <a:off x="3686666" y="1525723"/>
                <a:ext cx="33840" cy="1105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CE17486-054B-43B1-9F8D-348E8A6B61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78026" y="1517083"/>
                  <a:ext cx="51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5FAF3E4-F39A-8EC3-7325-15FBEE8AFD5E}"/>
                    </a:ext>
                  </a:extLst>
                </p14:cNvPr>
                <p14:cNvContentPartPr/>
                <p14:nvPr/>
              </p14:nvContentPartPr>
              <p14:xfrm>
                <a:off x="3736346" y="1573603"/>
                <a:ext cx="94320" cy="622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5FAF3E4-F39A-8EC3-7325-15FBEE8AFD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27346" y="1564963"/>
                  <a:ext cx="111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4B9F76E-8F61-079B-6E51-5D4D209F5F09}"/>
                    </a:ext>
                  </a:extLst>
                </p14:cNvPr>
                <p14:cNvContentPartPr/>
                <p14:nvPr/>
              </p14:nvContentPartPr>
              <p14:xfrm>
                <a:off x="3833546" y="1576843"/>
                <a:ext cx="116280" cy="813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4B9F76E-8F61-079B-6E51-5D4D209F5F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24906" y="1568203"/>
                  <a:ext cx="1339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C284742D-5EA9-B953-CC79-14CC08863DD8}"/>
                    </a:ext>
                  </a:extLst>
                </p14:cNvPr>
                <p14:cNvContentPartPr/>
                <p14:nvPr/>
              </p14:nvContentPartPr>
              <p14:xfrm>
                <a:off x="3999506" y="1644523"/>
                <a:ext cx="27000" cy="54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C284742D-5EA9-B953-CC79-14CC08863D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90866" y="1635523"/>
                  <a:ext cx="44640" cy="23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5503545" cy="166306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포맷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문자열</a:t>
            </a:r>
            <a:endParaRPr sz="1900" dirty="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 dirty="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70" dirty="0">
                <a:latin typeface="나눔스퀘어OTF_ac"/>
                <a:cs typeface="나눔스퀘어OTF_ac"/>
              </a:rPr>
              <a:t>데이터-바이트 </a:t>
            </a:r>
            <a:r>
              <a:rPr sz="1700" spc="80" dirty="0">
                <a:latin typeface="나눔스퀘어OTF_ac"/>
                <a:cs typeface="나눔스퀘어OTF_ac"/>
              </a:rPr>
              <a:t>간 변환</a:t>
            </a:r>
            <a:r>
              <a:rPr sz="1700" spc="-20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방법</a:t>
            </a:r>
            <a:endParaRPr sz="1700" dirty="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바이트 순서</a:t>
            </a:r>
            <a:r>
              <a:rPr sz="1700" spc="-114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지정</a:t>
            </a:r>
            <a:endParaRPr sz="1700" dirty="0">
              <a:latin typeface="나눔스퀘어OTF_ac"/>
              <a:cs typeface="나눔스퀘어OTF_ac"/>
            </a:endParaRPr>
          </a:p>
          <a:p>
            <a:pPr marL="288925">
              <a:lnSpc>
                <a:spcPct val="100000"/>
              </a:lnSpc>
              <a:spcBef>
                <a:spcPts val="1005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 </a:t>
            </a:r>
            <a:r>
              <a:rPr sz="1450" spc="65" dirty="0">
                <a:latin typeface="나눔스퀘어OTF_ac"/>
                <a:cs typeface="나눔스퀘어OTF_ac"/>
              </a:rPr>
              <a:t>여러 </a:t>
            </a:r>
            <a:r>
              <a:rPr sz="1450" spc="60" dirty="0">
                <a:latin typeface="나눔스퀘어OTF_ac"/>
                <a:cs typeface="나눔스퀘어OTF_ac"/>
              </a:rPr>
              <a:t>바이트(정수 </a:t>
            </a:r>
            <a:r>
              <a:rPr sz="1450" spc="55" dirty="0">
                <a:latin typeface="나눔스퀘어OTF_ac"/>
                <a:cs typeface="나눔스퀘어OTF_ac"/>
              </a:rPr>
              <a:t>등)로 </a:t>
            </a:r>
            <a:r>
              <a:rPr sz="1450" spc="65" dirty="0">
                <a:latin typeface="나눔스퀘어OTF_ac"/>
                <a:cs typeface="나눔스퀘어OTF_ac"/>
              </a:rPr>
              <a:t>표현되는 데이터를 위한 변환된 바이트</a:t>
            </a:r>
            <a:r>
              <a:rPr sz="1450" spc="4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순서</a:t>
            </a:r>
            <a:endParaRPr sz="1450" dirty="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6560" y="3498976"/>
            <a:ext cx="25819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450" spc="65" dirty="0">
                <a:latin typeface="나눔스퀘어OTF_ac"/>
                <a:cs typeface="나눔스퀘어OTF_ac"/>
              </a:rPr>
              <a:t>포맷 문자열의 </a:t>
            </a:r>
            <a:r>
              <a:rPr sz="1450" spc="70" dirty="0">
                <a:latin typeface="나눔스퀘어OTF_ac"/>
                <a:cs typeface="나눔스퀘어OTF_ac"/>
              </a:rPr>
              <a:t>첫</a:t>
            </a:r>
            <a:r>
              <a:rPr sz="1450" spc="-254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번째 글자로 지정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427" y="3328870"/>
            <a:ext cx="3632200" cy="124079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</a:t>
            </a:r>
            <a:endParaRPr sz="1450">
              <a:latin typeface="나눔스퀘어OTF_ac"/>
              <a:cs typeface="나눔스퀘어OTF_ac"/>
            </a:endParaRPr>
          </a:p>
          <a:p>
            <a:pPr marL="495934" indent="-207645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495934" algn="l"/>
                <a:tab pos="496570" algn="l"/>
              </a:tabLst>
            </a:pPr>
            <a:r>
              <a:rPr sz="1200" spc="15" dirty="0">
                <a:latin typeface="나눔스퀘어OTF_ac"/>
                <a:cs typeface="나눔스퀘어OTF_ac"/>
              </a:rPr>
              <a:t>&lt; </a:t>
            </a:r>
            <a:r>
              <a:rPr sz="1200" spc="60" dirty="0">
                <a:latin typeface="나눔스퀘어OTF_ac"/>
                <a:cs typeface="나눔스퀘어OTF_ac"/>
              </a:rPr>
              <a:t>: </a:t>
            </a:r>
            <a:r>
              <a:rPr sz="1200" spc="65" dirty="0">
                <a:latin typeface="나눔스퀘어OTF_ac"/>
                <a:cs typeface="나눔스퀘어OTF_ac"/>
              </a:rPr>
              <a:t>리틀</a:t>
            </a:r>
            <a:r>
              <a:rPr sz="1200" spc="-6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엔디언</a:t>
            </a:r>
            <a:endParaRPr sz="1200">
              <a:latin typeface="나눔스퀘어OTF_ac"/>
              <a:cs typeface="나눔스퀘어OTF_ac"/>
            </a:endParaRPr>
          </a:p>
          <a:p>
            <a:pPr marL="495934" indent="-207645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495934" algn="l"/>
                <a:tab pos="496570" algn="l"/>
                <a:tab pos="2092325" algn="l"/>
              </a:tabLst>
            </a:pPr>
            <a:r>
              <a:rPr sz="1200" spc="15" dirty="0">
                <a:latin typeface="나눔스퀘어OTF_ac"/>
                <a:cs typeface="나눔스퀘어OTF_ac"/>
              </a:rPr>
              <a:t>&gt; </a:t>
            </a:r>
            <a:r>
              <a:rPr sz="1200" spc="60" dirty="0">
                <a:latin typeface="나눔스퀘어OTF_ac"/>
                <a:cs typeface="나눔스퀘어OTF_ac"/>
              </a:rPr>
              <a:t>: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빅</a:t>
            </a:r>
            <a:r>
              <a:rPr sz="120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엔디언	</a:t>
            </a:r>
            <a:r>
              <a:rPr sz="1200" spc="40" dirty="0">
                <a:latin typeface="나눔스퀘어OTF_ac"/>
                <a:cs typeface="나눔스퀘어OTF_ac"/>
              </a:rPr>
              <a:t># </a:t>
            </a:r>
            <a:r>
              <a:rPr sz="1200" spc="60" dirty="0">
                <a:latin typeface="나눔스퀘어OTF_ac"/>
                <a:cs typeface="나눔스퀘어OTF_ac"/>
              </a:rPr>
              <a:t>: 네트워크(빅</a:t>
            </a:r>
            <a:r>
              <a:rPr sz="1200" spc="-204" dirty="0">
                <a:latin typeface="나눔스퀘어OTF_ac"/>
                <a:cs typeface="나눔스퀘어OTF_ac"/>
              </a:rPr>
              <a:t> </a:t>
            </a:r>
            <a:r>
              <a:rPr sz="1200" spc="55" dirty="0">
                <a:latin typeface="나눔스퀘어OTF_ac"/>
                <a:cs typeface="나눔스퀘어OTF_ac"/>
              </a:rPr>
              <a:t>엔디언)</a:t>
            </a:r>
            <a:endParaRPr sz="1200">
              <a:latin typeface="나눔스퀘어OTF_ac"/>
              <a:cs typeface="나눔스퀘어OTF_ac"/>
            </a:endParaRPr>
          </a:p>
          <a:p>
            <a:pPr marL="495934" indent="-207645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495934" algn="l"/>
                <a:tab pos="496570" algn="l"/>
              </a:tabLst>
            </a:pPr>
            <a:r>
              <a:rPr sz="1200" spc="20" dirty="0">
                <a:latin typeface="나눔스퀘어OTF_ac"/>
                <a:cs typeface="나눔스퀘어OTF_ac"/>
              </a:rPr>
              <a:t>@ </a:t>
            </a:r>
            <a:r>
              <a:rPr sz="1200" spc="60" dirty="0">
                <a:latin typeface="나눔스퀘어OTF_ac"/>
                <a:cs typeface="나눔스퀘어OTF_ac"/>
              </a:rPr>
              <a:t>: </a:t>
            </a:r>
            <a:r>
              <a:rPr sz="1200" spc="65" dirty="0">
                <a:latin typeface="나눔스퀘어OTF_ac"/>
                <a:cs typeface="나눔스퀘어OTF_ac"/>
              </a:rPr>
              <a:t>프로세서에 </a:t>
            </a:r>
            <a:r>
              <a:rPr sz="1200" spc="60" dirty="0">
                <a:latin typeface="나눔스퀘어OTF_ac"/>
                <a:cs typeface="나눔스퀘어OTF_ac"/>
              </a:rPr>
              <a:t>종속(생략시 </a:t>
            </a:r>
            <a:r>
              <a:rPr sz="1200" spc="65" dirty="0">
                <a:latin typeface="나눔스퀘어OTF_ac"/>
                <a:cs typeface="나눔스퀘어OTF_ac"/>
              </a:rPr>
              <a:t>기본,</a:t>
            </a:r>
            <a:r>
              <a:rPr sz="1200" spc="-210" dirty="0">
                <a:latin typeface="나눔스퀘어OTF_ac"/>
                <a:cs typeface="나눔스퀘어OTF_ac"/>
              </a:rPr>
              <a:t> </a:t>
            </a:r>
            <a:r>
              <a:rPr sz="1200" spc="25" dirty="0">
                <a:latin typeface="나눔스퀘어OTF_ac"/>
                <a:cs typeface="나눔스퀘어OTF_ac"/>
              </a:rPr>
              <a:t>x86, AMD)</a:t>
            </a:r>
            <a:endParaRPr sz="1200">
              <a:latin typeface="나눔스퀘어OTF_ac"/>
              <a:cs typeface="나눔스퀘어OTF_a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5813" y="2473257"/>
            <a:ext cx="5964438" cy="1127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4907" y="6011632"/>
            <a:ext cx="1539875" cy="9823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포맷</a:t>
            </a:r>
            <a:r>
              <a:rPr sz="1900" spc="-6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문자열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: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6425" y="7150358"/>
            <a:ext cx="1015629" cy="6879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338914" y="6750178"/>
          <a:ext cx="3136265" cy="3140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형식문자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의미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바이트</a:t>
                      </a:r>
                      <a:r>
                        <a:rPr sz="1100" b="0" spc="-50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c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문자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1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b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부호있는</a:t>
                      </a:r>
                      <a:r>
                        <a:rPr sz="1100" b="0" spc="-40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정수(-128~+127)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1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B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부호없는</a:t>
                      </a:r>
                      <a:r>
                        <a:rPr sz="1100" b="0" spc="-30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정수(0~255)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1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?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5" dirty="0">
                          <a:latin typeface="나눔스퀘어라운드OTF Light"/>
                          <a:cs typeface="나눔스퀘어라운드OTF Light"/>
                        </a:rPr>
                        <a:t>True/False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1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h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부호있는</a:t>
                      </a:r>
                      <a:r>
                        <a:rPr sz="1100" b="0" spc="-25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정수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2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H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부호없는</a:t>
                      </a:r>
                      <a:r>
                        <a:rPr sz="1100" b="0" spc="-25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정수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2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i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부호있는</a:t>
                      </a:r>
                      <a:r>
                        <a:rPr sz="1100" b="0" spc="-25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정수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4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I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부호없는</a:t>
                      </a:r>
                      <a:r>
                        <a:rPr sz="1100" b="0" spc="-25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정수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4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l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부호있는</a:t>
                      </a:r>
                      <a:r>
                        <a:rPr sz="1100" b="0" spc="-25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정수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4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L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부호없는</a:t>
                      </a:r>
                      <a:r>
                        <a:rPr sz="1100" b="0" spc="-25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정수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4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0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f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실수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4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9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d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실수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8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s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문자열의 </a:t>
                      </a:r>
                      <a:r>
                        <a:rPr sz="1100" b="0" spc="5" dirty="0">
                          <a:latin typeface="나눔스퀘어라운드OTF Light"/>
                          <a:cs typeface="나눔스퀘어라운드OTF Light"/>
                        </a:rPr>
                        <a:t>1</a:t>
                      </a:r>
                      <a:r>
                        <a:rPr sz="1100" b="0" spc="-20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spc="5" dirty="0">
                          <a:latin typeface="나눔스퀘어라운드OTF Light"/>
                          <a:cs typeface="나눔스퀘어라운드OTF Light"/>
                        </a:rPr>
                        <a:t>byte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1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7B086A0-F796-18B6-3AF8-3D39C039677C}"/>
              </a:ext>
            </a:extLst>
          </p:cNvPr>
          <p:cNvGrpSpPr/>
          <p:nvPr/>
        </p:nvGrpSpPr>
        <p:grpSpPr>
          <a:xfrm>
            <a:off x="6967706" y="3113169"/>
            <a:ext cx="317880" cy="177120"/>
            <a:chOff x="6967706" y="3113169"/>
            <a:chExt cx="317880" cy="17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2B42A2B4-30F6-2C20-20C9-B974DD8E848F}"/>
                    </a:ext>
                  </a:extLst>
                </p14:cNvPr>
                <p14:cNvContentPartPr/>
                <p14:nvPr/>
              </p14:nvContentPartPr>
              <p14:xfrm>
                <a:off x="6967706" y="3163569"/>
                <a:ext cx="90360" cy="716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2B42A2B4-30F6-2C20-20C9-B974DD8E84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58706" y="3154929"/>
                  <a:ext cx="1080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090E263E-FDEC-D821-172B-2F2423E2634B}"/>
                    </a:ext>
                  </a:extLst>
                </p14:cNvPr>
                <p14:cNvContentPartPr/>
                <p14:nvPr/>
              </p14:nvContentPartPr>
              <p14:xfrm>
                <a:off x="7004786" y="3184089"/>
                <a:ext cx="63720" cy="2592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090E263E-FDEC-D821-172B-2F2423E263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95786" y="3175449"/>
                  <a:ext cx="81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30997451-A166-32B1-D880-A5B9928F0163}"/>
                    </a:ext>
                  </a:extLst>
                </p14:cNvPr>
                <p14:cNvContentPartPr/>
                <p14:nvPr/>
              </p14:nvContentPartPr>
              <p14:xfrm>
                <a:off x="7051946" y="3113169"/>
                <a:ext cx="19080" cy="10692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30997451-A166-32B1-D880-A5B9928F01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42946" y="3104169"/>
                  <a:ext cx="36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34404241-888C-2D46-27D4-CC78BCEF5C72}"/>
                    </a:ext>
                  </a:extLst>
                </p14:cNvPr>
                <p14:cNvContentPartPr/>
                <p14:nvPr/>
              </p14:nvContentPartPr>
              <p14:xfrm>
                <a:off x="7033946" y="3214329"/>
                <a:ext cx="63000" cy="6048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34404241-888C-2D46-27D4-CC78BCEF5C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25306" y="3205329"/>
                  <a:ext cx="80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78EEBCF8-AFDF-E3CF-94C7-9CCC75F9CC8A}"/>
                    </a:ext>
                  </a:extLst>
                </p14:cNvPr>
                <p14:cNvContentPartPr/>
                <p14:nvPr/>
              </p14:nvContentPartPr>
              <p14:xfrm>
                <a:off x="7119986" y="3124329"/>
                <a:ext cx="60120" cy="6192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78EEBCF8-AFDF-E3CF-94C7-9CCC75F9CC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11346" y="3115329"/>
                  <a:ext cx="777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8F5356DA-F838-D211-6DB8-670A03F1D1CB}"/>
                    </a:ext>
                  </a:extLst>
                </p14:cNvPr>
                <p14:cNvContentPartPr/>
                <p14:nvPr/>
              </p14:nvContentPartPr>
              <p14:xfrm>
                <a:off x="7106306" y="3204609"/>
                <a:ext cx="104040" cy="7956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8F5356DA-F838-D211-6DB8-670A03F1D1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97306" y="3195969"/>
                  <a:ext cx="121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F4BD52BC-FDA7-D01C-6C0A-9821CBA5CBC1}"/>
                    </a:ext>
                  </a:extLst>
                </p14:cNvPr>
                <p14:cNvContentPartPr/>
                <p14:nvPr/>
              </p14:nvContentPartPr>
              <p14:xfrm>
                <a:off x="7280546" y="3283809"/>
                <a:ext cx="5040" cy="648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F4BD52BC-FDA7-D01C-6C0A-9821CBA5CB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71906" y="3275169"/>
                  <a:ext cx="2268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8C13002-56BA-C67A-27CA-0DD6CD70AE0D}"/>
              </a:ext>
            </a:extLst>
          </p:cNvPr>
          <p:cNvGrpSpPr/>
          <p:nvPr/>
        </p:nvGrpSpPr>
        <p:grpSpPr>
          <a:xfrm>
            <a:off x="1269266" y="3726609"/>
            <a:ext cx="201600" cy="89640"/>
            <a:chOff x="1269266" y="3726609"/>
            <a:chExt cx="201600" cy="8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727B3C7D-39C7-C356-A72A-87650A98EB9D}"/>
                    </a:ext>
                  </a:extLst>
                </p14:cNvPr>
                <p14:cNvContentPartPr/>
                <p14:nvPr/>
              </p14:nvContentPartPr>
              <p14:xfrm>
                <a:off x="1269266" y="3729489"/>
                <a:ext cx="75240" cy="5688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727B3C7D-39C7-C356-A72A-87650A98EB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60266" y="3720849"/>
                  <a:ext cx="92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E4619B7A-AA19-A92C-1B3D-75F799BB5C33}"/>
                    </a:ext>
                  </a:extLst>
                </p14:cNvPr>
                <p14:cNvContentPartPr/>
                <p14:nvPr/>
              </p14:nvContentPartPr>
              <p14:xfrm>
                <a:off x="1349546" y="3726609"/>
                <a:ext cx="18720" cy="4068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E4619B7A-AA19-A92C-1B3D-75F799BB5C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40906" y="3717609"/>
                  <a:ext cx="3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CE308795-0A27-8809-4575-62605900AEFB}"/>
                    </a:ext>
                  </a:extLst>
                </p14:cNvPr>
                <p14:cNvContentPartPr/>
                <p14:nvPr/>
              </p14:nvContentPartPr>
              <p14:xfrm>
                <a:off x="1345946" y="3795729"/>
                <a:ext cx="34920" cy="2052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CE308795-0A27-8809-4575-62605900AE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36946" y="3786729"/>
                  <a:ext cx="52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3D3B9895-ABE1-8006-1912-F5755FF014FA}"/>
                    </a:ext>
                  </a:extLst>
                </p14:cNvPr>
                <p14:cNvContentPartPr/>
                <p14:nvPr/>
              </p14:nvContentPartPr>
              <p14:xfrm>
                <a:off x="1386986" y="3731649"/>
                <a:ext cx="83880" cy="5184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3D3B9895-ABE1-8006-1912-F5755FF014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78346" y="3723009"/>
                  <a:ext cx="10152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3C7A42E-C81B-E512-77A4-3F8B5F3CC1A0}"/>
              </a:ext>
            </a:extLst>
          </p:cNvPr>
          <p:cNvGrpSpPr/>
          <p:nvPr/>
        </p:nvGrpSpPr>
        <p:grpSpPr>
          <a:xfrm>
            <a:off x="1276466" y="4002369"/>
            <a:ext cx="190800" cy="74160"/>
            <a:chOff x="1276466" y="4002369"/>
            <a:chExt cx="190800" cy="7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27F9DF82-C08B-3842-CC79-19DFAD761024}"/>
                    </a:ext>
                  </a:extLst>
                </p14:cNvPr>
                <p14:cNvContentPartPr/>
                <p14:nvPr/>
              </p14:nvContentPartPr>
              <p14:xfrm>
                <a:off x="1276466" y="4008849"/>
                <a:ext cx="56520" cy="4212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27F9DF82-C08B-3842-CC79-19DFAD7610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67466" y="3999849"/>
                  <a:ext cx="74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BD9312A9-E1F3-9888-6E96-523C8279767D}"/>
                    </a:ext>
                  </a:extLst>
                </p14:cNvPr>
                <p14:cNvContentPartPr/>
                <p14:nvPr/>
              </p14:nvContentPartPr>
              <p14:xfrm>
                <a:off x="1281506" y="4037289"/>
                <a:ext cx="61560" cy="3924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BD9312A9-E1F3-9888-6E96-523C827976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72866" y="4028649"/>
                  <a:ext cx="79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8E5ECF57-EB2C-DB9D-1696-6AAF7A27DAAF}"/>
                    </a:ext>
                  </a:extLst>
                </p14:cNvPr>
                <p14:cNvContentPartPr/>
                <p14:nvPr/>
              </p14:nvContentPartPr>
              <p14:xfrm>
                <a:off x="1354946" y="4002369"/>
                <a:ext cx="36000" cy="5328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8E5ECF57-EB2C-DB9D-1696-6AAF7A27DAA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46306" y="3993729"/>
                  <a:ext cx="536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41265643-0998-7792-1980-09D879AFFF56}"/>
                    </a:ext>
                  </a:extLst>
                </p14:cNvPr>
                <p14:cNvContentPartPr/>
                <p14:nvPr/>
              </p14:nvContentPartPr>
              <p14:xfrm>
                <a:off x="1394546" y="4013889"/>
                <a:ext cx="72720" cy="5796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41265643-0998-7792-1980-09D879AFFF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85906" y="4005249"/>
                  <a:ext cx="903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B4450C84-0758-4BC9-E190-D141A8274EB2}"/>
              </a:ext>
            </a:extLst>
          </p:cNvPr>
          <p:cNvGrpSpPr/>
          <p:nvPr/>
        </p:nvGrpSpPr>
        <p:grpSpPr>
          <a:xfrm>
            <a:off x="2185466" y="3701049"/>
            <a:ext cx="2234520" cy="461520"/>
            <a:chOff x="2185466" y="3701049"/>
            <a:chExt cx="2234520" cy="46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F0294E85-EE3F-26DC-73FE-F9C4D614940E}"/>
                    </a:ext>
                  </a:extLst>
                </p14:cNvPr>
                <p14:cNvContentPartPr/>
                <p14:nvPr/>
              </p14:nvContentPartPr>
              <p14:xfrm>
                <a:off x="2185466" y="3873129"/>
                <a:ext cx="143280" cy="28944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F0294E85-EE3F-26DC-73FE-F9C4D61494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76466" y="3864129"/>
                  <a:ext cx="1609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7499D502-33DC-FD41-8A50-6D198289D8E7}"/>
                    </a:ext>
                  </a:extLst>
                </p14:cNvPr>
                <p14:cNvContentPartPr/>
                <p14:nvPr/>
              </p14:nvContentPartPr>
              <p14:xfrm>
                <a:off x="2340266" y="3870249"/>
                <a:ext cx="248040" cy="13896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7499D502-33DC-FD41-8A50-6D198289D8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31626" y="3861249"/>
                  <a:ext cx="265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8E82A19C-8A6C-C38C-2922-5133A3B9FEE3}"/>
                    </a:ext>
                  </a:extLst>
                </p14:cNvPr>
                <p14:cNvContentPartPr/>
                <p14:nvPr/>
              </p14:nvContentPartPr>
              <p14:xfrm>
                <a:off x="2535386" y="3840009"/>
                <a:ext cx="56880" cy="8568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8E82A19C-8A6C-C38C-2922-5133A3B9FE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26746" y="3831369"/>
                  <a:ext cx="745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D8F1A54D-D677-321B-5C64-3E74127BCDB4}"/>
                    </a:ext>
                  </a:extLst>
                </p14:cNvPr>
                <p14:cNvContentPartPr/>
                <p14:nvPr/>
              </p14:nvContentPartPr>
              <p14:xfrm>
                <a:off x="2704586" y="3774129"/>
                <a:ext cx="40320" cy="2520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D8F1A54D-D677-321B-5C64-3E74127BCDB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95586" y="3765489"/>
                  <a:ext cx="57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EF883CDF-492F-AE07-C06C-C6B74B0B4220}"/>
                    </a:ext>
                  </a:extLst>
                </p14:cNvPr>
                <p14:cNvContentPartPr/>
                <p14:nvPr/>
              </p14:nvContentPartPr>
              <p14:xfrm>
                <a:off x="2685146" y="3777369"/>
                <a:ext cx="99720" cy="9756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EF883CDF-492F-AE07-C06C-C6B74B0B422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76506" y="3768369"/>
                  <a:ext cx="117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4D9BCABE-30D4-81D5-2C4D-B58D61D1DD0D}"/>
                    </a:ext>
                  </a:extLst>
                </p14:cNvPr>
                <p14:cNvContentPartPr/>
                <p14:nvPr/>
              </p14:nvContentPartPr>
              <p14:xfrm>
                <a:off x="2740586" y="3858729"/>
                <a:ext cx="70200" cy="7848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4D9BCABE-30D4-81D5-2C4D-B58D61D1DD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31946" y="3850089"/>
                  <a:ext cx="878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B32FC0F2-5689-4412-1AE5-51EBDBA3A8B8}"/>
                    </a:ext>
                  </a:extLst>
                </p14:cNvPr>
                <p14:cNvContentPartPr/>
                <p14:nvPr/>
              </p14:nvContentPartPr>
              <p14:xfrm>
                <a:off x="2806106" y="3821649"/>
                <a:ext cx="42480" cy="4896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B32FC0F2-5689-4412-1AE5-51EBDBA3A8B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97106" y="3812649"/>
                  <a:ext cx="60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948A333D-0630-33C6-8836-A113FF44FCA5}"/>
                    </a:ext>
                  </a:extLst>
                </p14:cNvPr>
                <p14:cNvContentPartPr/>
                <p14:nvPr/>
              </p14:nvContentPartPr>
              <p14:xfrm>
                <a:off x="2862266" y="3810849"/>
                <a:ext cx="39960" cy="6588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948A333D-0630-33C6-8836-A113FF44FC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53626" y="3802209"/>
                  <a:ext cx="57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02CCA127-6FF5-74CE-DE30-212A8AFF7DE5}"/>
                    </a:ext>
                  </a:extLst>
                </p14:cNvPr>
                <p14:cNvContentPartPr/>
                <p14:nvPr/>
              </p14:nvContentPartPr>
              <p14:xfrm>
                <a:off x="2860106" y="3822369"/>
                <a:ext cx="143640" cy="12240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02CCA127-6FF5-74CE-DE30-212A8AFF7D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51106" y="3813369"/>
                  <a:ext cx="161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52EE69D4-8B4D-D260-400C-EBD30130BAE6}"/>
                    </a:ext>
                  </a:extLst>
                </p14:cNvPr>
                <p14:cNvContentPartPr/>
                <p14:nvPr/>
              </p14:nvContentPartPr>
              <p14:xfrm>
                <a:off x="3010946" y="3821289"/>
                <a:ext cx="28440" cy="10044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52EE69D4-8B4D-D260-400C-EBD30130BA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01946" y="3812289"/>
                  <a:ext cx="46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9EFA77D3-B0F6-52AC-D4C3-6F3790C7519E}"/>
                    </a:ext>
                  </a:extLst>
                </p14:cNvPr>
                <p14:cNvContentPartPr/>
                <p14:nvPr/>
              </p14:nvContentPartPr>
              <p14:xfrm>
                <a:off x="3069266" y="3783129"/>
                <a:ext cx="74520" cy="11376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9EFA77D3-B0F6-52AC-D4C3-6F3790C7519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60266" y="3774129"/>
                  <a:ext cx="92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E9431A71-074E-98AD-8B17-1CEA0930A6C6}"/>
                    </a:ext>
                  </a:extLst>
                </p14:cNvPr>
                <p14:cNvContentPartPr/>
                <p14:nvPr/>
              </p14:nvContentPartPr>
              <p14:xfrm>
                <a:off x="3130466" y="3787449"/>
                <a:ext cx="96480" cy="13680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E9431A71-074E-98AD-8B17-1CEA0930A6C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21826" y="3778809"/>
                  <a:ext cx="114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89CF01EF-EBBA-A46E-36C9-E43EA869C380}"/>
                    </a:ext>
                  </a:extLst>
                </p14:cNvPr>
                <p14:cNvContentPartPr/>
                <p14:nvPr/>
              </p14:nvContentPartPr>
              <p14:xfrm>
                <a:off x="3301466" y="3716169"/>
                <a:ext cx="85680" cy="10224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89CF01EF-EBBA-A46E-36C9-E43EA869C38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92466" y="3707529"/>
                  <a:ext cx="103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106A6393-D344-BFB3-D6D2-13EBD10DADB8}"/>
                    </a:ext>
                  </a:extLst>
                </p14:cNvPr>
                <p14:cNvContentPartPr/>
                <p14:nvPr/>
              </p14:nvContentPartPr>
              <p14:xfrm>
                <a:off x="3451586" y="3702849"/>
                <a:ext cx="61200" cy="7416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106A6393-D344-BFB3-D6D2-13EBD10DADB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42586" y="3693849"/>
                  <a:ext cx="78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AF2D1C3A-8326-4D51-8005-60B0E49E0759}"/>
                    </a:ext>
                  </a:extLst>
                </p14:cNvPr>
                <p14:cNvContentPartPr/>
                <p14:nvPr/>
              </p14:nvContentPartPr>
              <p14:xfrm>
                <a:off x="3493706" y="3720129"/>
                <a:ext cx="41040" cy="10908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AF2D1C3A-8326-4D51-8005-60B0E49E075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84706" y="3711129"/>
                  <a:ext cx="586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5601E3B4-C576-AE47-BF6D-20A3B8B54438}"/>
                    </a:ext>
                  </a:extLst>
                </p14:cNvPr>
                <p14:cNvContentPartPr/>
                <p14:nvPr/>
              </p14:nvContentPartPr>
              <p14:xfrm>
                <a:off x="3569666" y="3707529"/>
                <a:ext cx="50400" cy="13680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5601E3B4-C576-AE47-BF6D-20A3B8B5443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60666" y="3698889"/>
                  <a:ext cx="68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C0B4F1FA-FAF2-F074-C226-AACDFA4BD3AD}"/>
                    </a:ext>
                  </a:extLst>
                </p14:cNvPr>
                <p14:cNvContentPartPr/>
                <p14:nvPr/>
              </p14:nvContentPartPr>
              <p14:xfrm>
                <a:off x="3638786" y="3716889"/>
                <a:ext cx="41760" cy="5400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C0B4F1FA-FAF2-F074-C226-AACDFA4BD3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30146" y="3708249"/>
                  <a:ext cx="594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82DD8302-E395-8A82-7E86-1E7269CDCA10}"/>
                    </a:ext>
                  </a:extLst>
                </p14:cNvPr>
                <p14:cNvContentPartPr/>
                <p14:nvPr/>
              </p14:nvContentPartPr>
              <p14:xfrm>
                <a:off x="3633746" y="3777009"/>
                <a:ext cx="59760" cy="5040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82DD8302-E395-8A82-7E86-1E7269CDCA1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24746" y="3768369"/>
                  <a:ext cx="77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37BD1764-A056-49C9-4575-1B63EB000A1A}"/>
                    </a:ext>
                  </a:extLst>
                </p14:cNvPr>
                <p14:cNvContentPartPr/>
                <p14:nvPr/>
              </p14:nvContentPartPr>
              <p14:xfrm>
                <a:off x="3714026" y="3706089"/>
                <a:ext cx="72000" cy="10620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37BD1764-A056-49C9-4575-1B63EB000A1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05386" y="3697089"/>
                  <a:ext cx="89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D96D1333-FBCE-6C50-04E8-EFECB29AD1B4}"/>
                    </a:ext>
                  </a:extLst>
                </p14:cNvPr>
                <p14:cNvContentPartPr/>
                <p14:nvPr/>
              </p14:nvContentPartPr>
              <p14:xfrm>
                <a:off x="3798986" y="3706089"/>
                <a:ext cx="30240" cy="8460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D96D1333-FBCE-6C50-04E8-EFECB29AD1B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89986" y="3697089"/>
                  <a:ext cx="47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2BBE648E-D968-E156-2CC7-660142DE7FE1}"/>
                    </a:ext>
                  </a:extLst>
                </p14:cNvPr>
                <p14:cNvContentPartPr/>
                <p14:nvPr/>
              </p14:nvContentPartPr>
              <p14:xfrm>
                <a:off x="3850826" y="3737409"/>
                <a:ext cx="90000" cy="6624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2BBE648E-D968-E156-2CC7-660142DE7FE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42186" y="3728769"/>
                  <a:ext cx="1076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3FE1A072-1492-A32A-2B93-8352F1DCE0AF}"/>
                    </a:ext>
                  </a:extLst>
                </p14:cNvPr>
                <p14:cNvContentPartPr/>
                <p14:nvPr/>
              </p14:nvContentPartPr>
              <p14:xfrm>
                <a:off x="3960986" y="3701049"/>
                <a:ext cx="100800" cy="8712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3FE1A072-1492-A32A-2B93-8352F1DCE0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51986" y="3692049"/>
                  <a:ext cx="118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AE0C1280-FE67-6A42-FFE2-8D0C23935265}"/>
                    </a:ext>
                  </a:extLst>
                </p14:cNvPr>
                <p14:cNvContentPartPr/>
                <p14:nvPr/>
              </p14:nvContentPartPr>
              <p14:xfrm>
                <a:off x="4006706" y="3767649"/>
                <a:ext cx="120600" cy="5904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AE0C1280-FE67-6A42-FFE2-8D0C2393526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97706" y="3759009"/>
                  <a:ext cx="1382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011A1149-6D87-6900-A4F1-5158287386F6}"/>
                    </a:ext>
                  </a:extLst>
                </p14:cNvPr>
                <p14:cNvContentPartPr/>
                <p14:nvPr/>
              </p14:nvContentPartPr>
              <p14:xfrm>
                <a:off x="4142426" y="3701409"/>
                <a:ext cx="43560" cy="5184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011A1149-6D87-6900-A4F1-5158287386F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33426" y="3692769"/>
                  <a:ext cx="61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3F404300-AA0E-E7EA-27D8-FF3D1DDA6445}"/>
                    </a:ext>
                  </a:extLst>
                </p14:cNvPr>
                <p14:cNvContentPartPr/>
                <p14:nvPr/>
              </p14:nvContentPartPr>
              <p14:xfrm>
                <a:off x="4140986" y="3773769"/>
                <a:ext cx="77400" cy="6480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3F404300-AA0E-E7EA-27D8-FF3D1DDA644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31986" y="3764769"/>
                  <a:ext cx="95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7D3ED78F-B7C7-53F0-5E29-3AFA1A99F1B7}"/>
                    </a:ext>
                  </a:extLst>
                </p14:cNvPr>
                <p14:cNvContentPartPr/>
                <p14:nvPr/>
              </p14:nvContentPartPr>
              <p14:xfrm>
                <a:off x="4229546" y="3733089"/>
                <a:ext cx="110520" cy="7704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7D3ED78F-B7C7-53F0-5E29-3AFA1A99F1B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20906" y="3724089"/>
                  <a:ext cx="128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EB364D59-B117-B493-2201-EA2CF0F34E12}"/>
                    </a:ext>
                  </a:extLst>
                </p14:cNvPr>
                <p14:cNvContentPartPr/>
                <p14:nvPr/>
              </p14:nvContentPartPr>
              <p14:xfrm>
                <a:off x="4327466" y="3707169"/>
                <a:ext cx="92520" cy="12780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EB364D59-B117-B493-2201-EA2CF0F34E1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18466" y="3698529"/>
                  <a:ext cx="110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CD4EFF2A-BEEE-6482-A383-FFBE3CA8F01E}"/>
                    </a:ext>
                  </a:extLst>
                </p14:cNvPr>
                <p14:cNvContentPartPr/>
                <p14:nvPr/>
              </p14:nvContentPartPr>
              <p14:xfrm>
                <a:off x="3324506" y="3904089"/>
                <a:ext cx="75600" cy="11160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CD4EFF2A-BEEE-6482-A383-FFBE3CA8F01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15866" y="3895449"/>
                  <a:ext cx="93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1849FF22-D09D-829D-71F1-C19A6834F8D3}"/>
                    </a:ext>
                  </a:extLst>
                </p14:cNvPr>
                <p14:cNvContentPartPr/>
                <p14:nvPr/>
              </p14:nvContentPartPr>
              <p14:xfrm>
                <a:off x="3479306" y="3898329"/>
                <a:ext cx="76320" cy="8496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1849FF22-D09D-829D-71F1-C19A6834F8D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70306" y="3889329"/>
                  <a:ext cx="93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88EB4FEA-B0AD-4455-981A-70E00E024F2C}"/>
                    </a:ext>
                  </a:extLst>
                </p14:cNvPr>
                <p14:cNvContentPartPr/>
                <p14:nvPr/>
              </p14:nvContentPartPr>
              <p14:xfrm>
                <a:off x="3558146" y="3912009"/>
                <a:ext cx="19800" cy="8748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88EB4FEA-B0AD-4455-981A-70E00E024F2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49146" y="3903369"/>
                  <a:ext cx="37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8433E1C5-CDEF-113B-F0E8-90B8E042F068}"/>
                    </a:ext>
                  </a:extLst>
                </p14:cNvPr>
                <p14:cNvContentPartPr/>
                <p14:nvPr/>
              </p14:nvContentPartPr>
              <p14:xfrm>
                <a:off x="3591266" y="3905169"/>
                <a:ext cx="63000" cy="6012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8433E1C5-CDEF-113B-F0E8-90B8E042F06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82266" y="3896529"/>
                  <a:ext cx="80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7720FD42-C80A-73DF-E71F-B77219C593EA}"/>
                    </a:ext>
                  </a:extLst>
                </p14:cNvPr>
                <p14:cNvContentPartPr/>
                <p14:nvPr/>
              </p14:nvContentPartPr>
              <p14:xfrm>
                <a:off x="3597026" y="3981129"/>
                <a:ext cx="47160" cy="1332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7720FD42-C80A-73DF-E71F-B77219C593E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88026" y="3972129"/>
                  <a:ext cx="64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C42EC690-E526-3CAC-6E4D-62E98284D1A9}"/>
                    </a:ext>
                  </a:extLst>
                </p14:cNvPr>
                <p14:cNvContentPartPr/>
                <p14:nvPr/>
              </p14:nvContentPartPr>
              <p14:xfrm>
                <a:off x="3614306" y="3926769"/>
                <a:ext cx="131760" cy="12024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C42EC690-E526-3CAC-6E4D-62E98284D1A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05306" y="3918129"/>
                  <a:ext cx="149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F6F15266-BA38-EB3C-FD6F-CA8D2CEAE6AA}"/>
                    </a:ext>
                  </a:extLst>
                </p14:cNvPr>
                <p14:cNvContentPartPr/>
                <p14:nvPr/>
              </p14:nvContentPartPr>
              <p14:xfrm>
                <a:off x="3800426" y="3933609"/>
                <a:ext cx="81720" cy="6660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F6F15266-BA38-EB3C-FD6F-CA8D2CEAE6A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91786" y="3924609"/>
                  <a:ext cx="993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7961DEE2-3251-35AC-A701-A820AA75E70F}"/>
                    </a:ext>
                  </a:extLst>
                </p14:cNvPr>
                <p14:cNvContentPartPr/>
                <p14:nvPr/>
              </p14:nvContentPartPr>
              <p14:xfrm>
                <a:off x="3851546" y="3963849"/>
                <a:ext cx="58680" cy="1764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7961DEE2-3251-35AC-A701-A820AA75E70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42906" y="3954849"/>
                  <a:ext cx="76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D681480C-65B5-988B-AED6-BCB694F5A440}"/>
                    </a:ext>
                  </a:extLst>
                </p14:cNvPr>
                <p14:cNvContentPartPr/>
                <p14:nvPr/>
              </p14:nvContentPartPr>
              <p14:xfrm>
                <a:off x="3872786" y="3935409"/>
                <a:ext cx="49680" cy="10548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D681480C-65B5-988B-AED6-BCB694F5A4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64146" y="3926409"/>
                  <a:ext cx="673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7A32B99A-88D9-E317-C9AD-EE5D25FD444A}"/>
                    </a:ext>
                  </a:extLst>
                </p14:cNvPr>
                <p14:cNvContentPartPr/>
                <p14:nvPr/>
              </p14:nvContentPartPr>
              <p14:xfrm>
                <a:off x="3942986" y="3935049"/>
                <a:ext cx="70920" cy="10116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7A32B99A-88D9-E317-C9AD-EE5D25FD444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34346" y="3926049"/>
                  <a:ext cx="88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EC729FBB-0780-2DBF-72A0-920C8392BD72}"/>
                    </a:ext>
                  </a:extLst>
                </p14:cNvPr>
                <p14:cNvContentPartPr/>
                <p14:nvPr/>
              </p14:nvContentPartPr>
              <p14:xfrm>
                <a:off x="3977906" y="3935769"/>
                <a:ext cx="143280" cy="12204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EC729FBB-0780-2DBF-72A0-920C8392BD7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969266" y="3926769"/>
                  <a:ext cx="1609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449EBB51-D183-4EDA-CD07-33E2EB078971}"/>
                    </a:ext>
                  </a:extLst>
                </p14:cNvPr>
                <p14:cNvContentPartPr/>
                <p14:nvPr/>
              </p14:nvContentPartPr>
              <p14:xfrm>
                <a:off x="3217226" y="3762249"/>
                <a:ext cx="160560" cy="432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449EBB51-D183-4EDA-CD07-33E2EB07897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08586" y="3753249"/>
                  <a:ext cx="1782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C714DEDC-2B42-80CC-5CD5-5820A3B27DA9}"/>
                    </a:ext>
                  </a:extLst>
                </p14:cNvPr>
                <p14:cNvContentPartPr/>
                <p14:nvPr/>
              </p14:nvContentPartPr>
              <p14:xfrm>
                <a:off x="3342506" y="3953769"/>
                <a:ext cx="153360" cy="2484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C714DEDC-2B42-80CC-5CD5-5820A3B27DA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333866" y="3945129"/>
                  <a:ext cx="17100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2AFDD2A-F118-0DDC-88DA-9779C7C3A521}"/>
              </a:ext>
            </a:extLst>
          </p:cNvPr>
          <p:cNvGrpSpPr/>
          <p:nvPr/>
        </p:nvGrpSpPr>
        <p:grpSpPr>
          <a:xfrm>
            <a:off x="1723946" y="7003749"/>
            <a:ext cx="552240" cy="298440"/>
            <a:chOff x="1723946" y="7003749"/>
            <a:chExt cx="552240" cy="2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196B798B-7C9F-1E35-BC00-87BCB19D580D}"/>
                    </a:ext>
                  </a:extLst>
                </p14:cNvPr>
                <p14:cNvContentPartPr/>
                <p14:nvPr/>
              </p14:nvContentPartPr>
              <p14:xfrm>
                <a:off x="1723946" y="7098789"/>
                <a:ext cx="83160" cy="15444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196B798B-7C9F-1E35-BC00-87BCB19D580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14946" y="7090149"/>
                  <a:ext cx="1008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3F779C1A-4814-CEB3-8E71-2C2FECC9D42F}"/>
                    </a:ext>
                  </a:extLst>
                </p14:cNvPr>
                <p14:cNvContentPartPr/>
                <p14:nvPr/>
              </p14:nvContentPartPr>
              <p14:xfrm>
                <a:off x="1870826" y="7080429"/>
                <a:ext cx="4320" cy="6768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3F779C1A-4814-CEB3-8E71-2C2FECC9D42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61826" y="7071789"/>
                  <a:ext cx="219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36CBB42E-3246-398C-F632-AC5B35645446}"/>
                    </a:ext>
                  </a:extLst>
                </p14:cNvPr>
                <p14:cNvContentPartPr/>
                <p14:nvPr/>
              </p14:nvContentPartPr>
              <p14:xfrm>
                <a:off x="1952546" y="7123989"/>
                <a:ext cx="97920" cy="7056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36CBB42E-3246-398C-F632-AC5B3564544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43906" y="7114989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2AEFE831-6C17-D336-161A-75100935743C}"/>
                    </a:ext>
                  </a:extLst>
                </p14:cNvPr>
                <p14:cNvContentPartPr/>
                <p14:nvPr/>
              </p14:nvContentPartPr>
              <p14:xfrm>
                <a:off x="2143346" y="7051269"/>
                <a:ext cx="10800" cy="3636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2AEFE831-6C17-D336-161A-75100935743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34346" y="7042269"/>
                  <a:ext cx="28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8D31DA23-20F5-E6F4-1ED7-700F766A55B6}"/>
                    </a:ext>
                  </a:extLst>
                </p14:cNvPr>
                <p14:cNvContentPartPr/>
                <p14:nvPr/>
              </p14:nvContentPartPr>
              <p14:xfrm>
                <a:off x="2146226" y="7146309"/>
                <a:ext cx="4680" cy="6480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8D31DA23-20F5-E6F4-1ED7-700F766A55B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137586" y="7137309"/>
                  <a:ext cx="22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D41C1FDC-7F87-BABC-39BB-C306A575C142}"/>
                    </a:ext>
                  </a:extLst>
                </p14:cNvPr>
                <p14:cNvContentPartPr/>
                <p14:nvPr/>
              </p14:nvContentPartPr>
              <p14:xfrm>
                <a:off x="2196986" y="7058829"/>
                <a:ext cx="15120" cy="16560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D41C1FDC-7F87-BABC-39BB-C306A575C14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88346" y="7050189"/>
                  <a:ext cx="32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55805EA7-E9B4-B4FC-4683-616777457C39}"/>
                    </a:ext>
                  </a:extLst>
                </p14:cNvPr>
                <p14:cNvContentPartPr/>
                <p14:nvPr/>
              </p14:nvContentPartPr>
              <p14:xfrm>
                <a:off x="2261066" y="7003749"/>
                <a:ext cx="15120" cy="22788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55805EA7-E9B4-B4FC-4683-616777457C3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52426" y="6995109"/>
                  <a:ext cx="327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5FCE1B1F-FB99-36E1-CEB7-37C7427722B4}"/>
                    </a:ext>
                  </a:extLst>
                </p14:cNvPr>
                <p14:cNvContentPartPr/>
                <p14:nvPr/>
              </p14:nvContentPartPr>
              <p14:xfrm>
                <a:off x="1853546" y="7197069"/>
                <a:ext cx="24120" cy="10512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5FCE1B1F-FB99-36E1-CEB7-37C7427722B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844546" y="7188429"/>
                  <a:ext cx="4176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78" name="잉크 177">
                <a:extLst>
                  <a:ext uri="{FF2B5EF4-FFF2-40B4-BE49-F238E27FC236}">
                    <a16:creationId xmlns:a16="http://schemas.microsoft.com/office/drawing/2014/main" id="{33783835-715A-99EB-77FF-C0B5546843A6}"/>
                  </a:ext>
                </a:extLst>
              </p14:cNvPr>
              <p14:cNvContentPartPr/>
              <p14:nvPr/>
            </p14:nvContentPartPr>
            <p14:xfrm>
              <a:off x="3794306" y="8821029"/>
              <a:ext cx="80640" cy="121320"/>
            </p14:xfrm>
          </p:contentPart>
        </mc:Choice>
        <mc:Fallback>
          <p:pic>
            <p:nvPicPr>
              <p:cNvPr id="178" name="잉크 177">
                <a:extLst>
                  <a:ext uri="{FF2B5EF4-FFF2-40B4-BE49-F238E27FC236}">
                    <a16:creationId xmlns:a16="http://schemas.microsoft.com/office/drawing/2014/main" id="{33783835-715A-99EB-77FF-C0B5546843A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785306" y="8812029"/>
                <a:ext cx="982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79" name="잉크 178">
                <a:extLst>
                  <a:ext uri="{FF2B5EF4-FFF2-40B4-BE49-F238E27FC236}">
                    <a16:creationId xmlns:a16="http://schemas.microsoft.com/office/drawing/2014/main" id="{B2581631-A603-EB8E-AE68-403CF058F16D}"/>
                  </a:ext>
                </a:extLst>
              </p14:cNvPr>
              <p14:cNvContentPartPr/>
              <p14:nvPr/>
            </p14:nvContentPartPr>
            <p14:xfrm>
              <a:off x="3784946" y="8592429"/>
              <a:ext cx="115200" cy="126000"/>
            </p14:xfrm>
          </p:contentPart>
        </mc:Choice>
        <mc:Fallback>
          <p:pic>
            <p:nvPicPr>
              <p:cNvPr id="179" name="잉크 178">
                <a:extLst>
                  <a:ext uri="{FF2B5EF4-FFF2-40B4-BE49-F238E27FC236}">
                    <a16:creationId xmlns:a16="http://schemas.microsoft.com/office/drawing/2014/main" id="{B2581631-A603-EB8E-AE68-403CF058F16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776306" y="8583429"/>
                <a:ext cx="132840" cy="14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09613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포맷</a:t>
            </a:r>
            <a:r>
              <a:rPr sz="1900" spc="-1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문자열의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45" dirty="0">
                <a:latin typeface="나눔스퀘어OTF_ac"/>
                <a:cs typeface="나눔스퀘어OTF_ac"/>
              </a:rPr>
              <a:t>-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60" dirty="0">
                <a:latin typeface="나눔스퀘어OTF_ac"/>
                <a:cs typeface="나눔스퀘어OTF_ac"/>
              </a:rPr>
              <a:t>1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4244" y="1544172"/>
            <a:ext cx="2759075" cy="191833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40"/>
              </a:spcBef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bytes1 = struct.pack('&gt;ih',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1,</a:t>
            </a:r>
            <a:r>
              <a:rPr sz="1200" b="0" spc="-4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-1)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  <a:spcBef>
                <a:spcPts val="10"/>
              </a:spcBef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bytes2 = struct.pack('&lt;ih',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1,</a:t>
            </a:r>
            <a:r>
              <a:rPr sz="1200" b="0" spc="-4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-1)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537210">
              <a:lnSpc>
                <a:spcPct val="100000"/>
              </a:lnSpc>
              <a:spcBef>
                <a:spcPts val="15"/>
              </a:spcBef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bytes3 = struct.pack('ih',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1,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-1)  print(bytes1)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1768475">
              <a:lnSpc>
                <a:spcPct val="101200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p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ri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n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t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(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b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y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t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e</a:t>
            </a:r>
            <a:r>
              <a:rPr sz="1200" b="0" dirty="0">
                <a:latin typeface="나눔스퀘어라운드OTF Light"/>
                <a:cs typeface="나눔스퀘어라운드OTF Light"/>
              </a:rPr>
              <a:t>s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2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p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ri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n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t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(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b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y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t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e</a:t>
            </a:r>
            <a:r>
              <a:rPr sz="1200" b="0" dirty="0">
                <a:latin typeface="나눔스퀘어라운드OTF Light"/>
                <a:cs typeface="나눔스퀘어라운드OTF Light"/>
              </a:rPr>
              <a:t>s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3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247015" algn="just">
              <a:lnSpc>
                <a:spcPct val="100899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tup1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struct.unpack('&gt;ih',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bytes1)  tup2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struct.unpack('&lt;ih',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bytes2)  print(tup1,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tup2)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7959" y="1611871"/>
            <a:ext cx="2294947" cy="818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3581" y="1542107"/>
            <a:ext cx="2663825" cy="892175"/>
          </a:xfrm>
          <a:custGeom>
            <a:avLst/>
            <a:gdLst/>
            <a:ahLst/>
            <a:cxnLst/>
            <a:rect l="l" t="t" r="r" b="b"/>
            <a:pathLst>
              <a:path w="2663825" h="892175">
                <a:moveTo>
                  <a:pt x="0" y="891593"/>
                </a:moveTo>
                <a:lnTo>
                  <a:pt x="2663212" y="891593"/>
                </a:lnTo>
                <a:lnTo>
                  <a:pt x="2663212" y="0"/>
                </a:lnTo>
                <a:lnTo>
                  <a:pt x="0" y="0"/>
                </a:lnTo>
                <a:lnTo>
                  <a:pt x="0" y="891593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8201" y="6011632"/>
            <a:ext cx="209613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포맷</a:t>
            </a:r>
            <a:r>
              <a:rPr sz="1900" spc="-1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문자열의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45" dirty="0">
                <a:latin typeface="나눔스퀘어OTF_ac"/>
                <a:cs typeface="나눔스퀘어OTF_ac"/>
              </a:rPr>
              <a:t>-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60" dirty="0">
                <a:latin typeface="나눔스퀘어OTF_ac"/>
                <a:cs typeface="나눔스퀘어OTF_ac"/>
              </a:rPr>
              <a:t>2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5487" y="6928556"/>
            <a:ext cx="3876675" cy="1172845"/>
          </a:xfrm>
          <a:prstGeom prst="rect">
            <a:avLst/>
          </a:prstGeom>
          <a:ln w="5770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3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import</a:t>
            </a:r>
            <a:r>
              <a:rPr sz="1200" b="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struct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217804">
              <a:lnSpc>
                <a:spcPct val="100000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d1 = b'\xbf\xc0\x00\x00\xff\xff\x80\x80'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tp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struct.unpack('&gt;fhbB',</a:t>
            </a:r>
            <a:r>
              <a:rPr sz="1200" b="0" spc="-1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d1)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20" dirty="0">
                <a:latin typeface="나눔스퀘어라운드OTF Light"/>
                <a:cs typeface="나눔스퀘어라운드OTF Light"/>
              </a:rPr>
              <a:t>print(tp[0],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tp[1], tp[2],</a:t>
            </a:r>
            <a:r>
              <a:rPr sz="1200" b="0" spc="-3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tp[3])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34181" y="8348222"/>
            <a:ext cx="1272859" cy="103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83921AE-EE07-D488-FF3F-9CF5A42B6BD5}"/>
              </a:ext>
            </a:extLst>
          </p:cNvPr>
          <p:cNvGrpSpPr/>
          <p:nvPr/>
        </p:nvGrpSpPr>
        <p:grpSpPr>
          <a:xfrm>
            <a:off x="2790626" y="1240243"/>
            <a:ext cx="261360" cy="317520"/>
            <a:chOff x="2790626" y="1240243"/>
            <a:chExt cx="261360" cy="31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20B2A27-0A3A-1103-981A-69A089F7E8DC}"/>
                    </a:ext>
                  </a:extLst>
                </p14:cNvPr>
                <p14:cNvContentPartPr/>
                <p14:nvPr/>
              </p14:nvContentPartPr>
              <p14:xfrm>
                <a:off x="2867306" y="1444723"/>
                <a:ext cx="26280" cy="1130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20B2A27-0A3A-1103-981A-69A089F7E8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58306" y="1436083"/>
                  <a:ext cx="43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993CC05-CA49-CA64-743F-6D32A18B306D}"/>
                    </a:ext>
                  </a:extLst>
                </p14:cNvPr>
                <p14:cNvContentPartPr/>
                <p14:nvPr/>
              </p14:nvContentPartPr>
              <p14:xfrm>
                <a:off x="2834186" y="1427083"/>
                <a:ext cx="105480" cy="489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993CC05-CA49-CA64-743F-6D32A18B30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5186" y="1418083"/>
                  <a:ext cx="123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CA2B2C8-82F5-BA0C-E43A-C5094040E657}"/>
                    </a:ext>
                  </a:extLst>
                </p14:cNvPr>
                <p14:cNvContentPartPr/>
                <p14:nvPr/>
              </p14:nvContentPartPr>
              <p14:xfrm>
                <a:off x="2814026" y="1245643"/>
                <a:ext cx="83160" cy="1112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CA2B2C8-82F5-BA0C-E43A-C5094040E6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05386" y="1236643"/>
                  <a:ext cx="100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E42BE4E-9579-8123-E88B-86DA0C778BFE}"/>
                    </a:ext>
                  </a:extLst>
                </p14:cNvPr>
                <p14:cNvContentPartPr/>
                <p14:nvPr/>
              </p14:nvContentPartPr>
              <p14:xfrm>
                <a:off x="2790626" y="1295323"/>
                <a:ext cx="92160" cy="198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E42BE4E-9579-8123-E88B-86DA0C778B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81986" y="1286323"/>
                  <a:ext cx="109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DE72988-6F47-BA68-3BB7-B0E9DC0DD5F0}"/>
                    </a:ext>
                  </a:extLst>
                </p14:cNvPr>
                <p14:cNvContentPartPr/>
                <p14:nvPr/>
              </p14:nvContentPartPr>
              <p14:xfrm>
                <a:off x="2916986" y="1281643"/>
                <a:ext cx="72360" cy="604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DE72988-6F47-BA68-3BB7-B0E9DC0DD5F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08346" y="1272643"/>
                  <a:ext cx="90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9A6B731-5C23-23B3-E2CC-6D246F58E9E7}"/>
                    </a:ext>
                  </a:extLst>
                </p14:cNvPr>
                <p14:cNvContentPartPr/>
                <p14:nvPr/>
              </p14:nvContentPartPr>
              <p14:xfrm>
                <a:off x="2986106" y="1240243"/>
                <a:ext cx="65880" cy="964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9A6B731-5C23-23B3-E2CC-6D246F58E9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7106" y="1231243"/>
                  <a:ext cx="8352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88DE57-1726-9CA3-D42F-920926B6B00B}"/>
              </a:ext>
            </a:extLst>
          </p:cNvPr>
          <p:cNvGrpSpPr/>
          <p:nvPr/>
        </p:nvGrpSpPr>
        <p:grpSpPr>
          <a:xfrm>
            <a:off x="2876666" y="2684254"/>
            <a:ext cx="115560" cy="142200"/>
            <a:chOff x="2876666" y="2684254"/>
            <a:chExt cx="115560" cy="14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8F67FDD-47D9-AC5E-92E7-1CF58C9E305D}"/>
                    </a:ext>
                  </a:extLst>
                </p14:cNvPr>
                <p14:cNvContentPartPr/>
                <p14:nvPr/>
              </p14:nvContentPartPr>
              <p14:xfrm>
                <a:off x="2926346" y="2684254"/>
                <a:ext cx="30600" cy="1310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8F67FDD-47D9-AC5E-92E7-1CF58C9E305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17706" y="2675254"/>
                  <a:ext cx="48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3C6EF15-7FD9-97E0-BC58-B2B1C67D3FDD}"/>
                    </a:ext>
                  </a:extLst>
                </p14:cNvPr>
                <p14:cNvContentPartPr/>
                <p14:nvPr/>
              </p14:nvContentPartPr>
              <p14:xfrm>
                <a:off x="2876666" y="2757334"/>
                <a:ext cx="115560" cy="691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3C6EF15-7FD9-97E0-BC58-B2B1C67D3F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67666" y="2748694"/>
                  <a:ext cx="13320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ACA05E6-1C18-D5DF-B07E-DA4F17AACD40}"/>
              </a:ext>
            </a:extLst>
          </p:cNvPr>
          <p:cNvGrpSpPr/>
          <p:nvPr/>
        </p:nvGrpSpPr>
        <p:grpSpPr>
          <a:xfrm>
            <a:off x="2727266" y="2414614"/>
            <a:ext cx="662040" cy="154080"/>
            <a:chOff x="2727266" y="2414614"/>
            <a:chExt cx="662040" cy="15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0C3CA10-A23D-55BC-7BEA-B2BA4A5EDCD5}"/>
                    </a:ext>
                  </a:extLst>
                </p14:cNvPr>
                <p14:cNvContentPartPr/>
                <p14:nvPr/>
              </p14:nvContentPartPr>
              <p14:xfrm>
                <a:off x="2761106" y="2426134"/>
                <a:ext cx="99000" cy="1414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00C3CA10-A23D-55BC-7BEA-B2BA4A5EDCD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52466" y="2417134"/>
                  <a:ext cx="116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8C41428-390D-F45E-F1E3-A9C2E2F164FF}"/>
                    </a:ext>
                  </a:extLst>
                </p14:cNvPr>
                <p14:cNvContentPartPr/>
                <p14:nvPr/>
              </p14:nvContentPartPr>
              <p14:xfrm>
                <a:off x="2727266" y="2529814"/>
                <a:ext cx="104400" cy="64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8C41428-390D-F45E-F1E3-A9C2E2F164F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18626" y="2520814"/>
                  <a:ext cx="1220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BF56A0F3-FEAE-EB43-7ABF-534C4BA28D5D}"/>
                    </a:ext>
                  </a:extLst>
                </p14:cNvPr>
                <p14:cNvContentPartPr/>
                <p14:nvPr/>
              </p14:nvContentPartPr>
              <p14:xfrm>
                <a:off x="2850746" y="2495614"/>
                <a:ext cx="100080" cy="730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BF56A0F3-FEAE-EB43-7ABF-534C4BA28D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42106" y="2486614"/>
                  <a:ext cx="1177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9CA33342-B29A-E564-03DD-14FFDB87545B}"/>
                    </a:ext>
                  </a:extLst>
                </p14:cNvPr>
                <p14:cNvContentPartPr/>
                <p14:nvPr/>
              </p14:nvContentPartPr>
              <p14:xfrm>
                <a:off x="2931746" y="2456374"/>
                <a:ext cx="75240" cy="104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9CA33342-B29A-E564-03DD-14FFDB8754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22746" y="2447374"/>
                  <a:ext cx="92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87CCCC70-8ECC-22FB-3809-BFAEA0750980}"/>
                    </a:ext>
                  </a:extLst>
                </p14:cNvPr>
                <p14:cNvContentPartPr/>
                <p14:nvPr/>
              </p14:nvContentPartPr>
              <p14:xfrm>
                <a:off x="2964506" y="2414614"/>
                <a:ext cx="12960" cy="1407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87CCCC70-8ECC-22FB-3809-BFAEA075098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55506" y="2405974"/>
                  <a:ext cx="30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84AF0E8-70E7-8DAC-C6CC-ED258FD9DF13}"/>
                    </a:ext>
                  </a:extLst>
                </p14:cNvPr>
                <p14:cNvContentPartPr/>
                <p14:nvPr/>
              </p14:nvContentPartPr>
              <p14:xfrm>
                <a:off x="3058826" y="2435134"/>
                <a:ext cx="118800" cy="1152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84AF0E8-70E7-8DAC-C6CC-ED258FD9DF1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50186" y="2426494"/>
                  <a:ext cx="136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2742DEF-944E-D712-4736-5CD4987B158C}"/>
                    </a:ext>
                  </a:extLst>
                </p14:cNvPr>
                <p14:cNvContentPartPr/>
                <p14:nvPr/>
              </p14:nvContentPartPr>
              <p14:xfrm>
                <a:off x="3174386" y="2450974"/>
                <a:ext cx="92520" cy="795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2742DEF-944E-D712-4736-5CD4987B15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65386" y="2441974"/>
                  <a:ext cx="1101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AC667214-FCC0-7DE1-6148-F103FC7E4E01}"/>
                    </a:ext>
                  </a:extLst>
                </p14:cNvPr>
                <p14:cNvContentPartPr/>
                <p14:nvPr/>
              </p14:nvContentPartPr>
              <p14:xfrm>
                <a:off x="3252146" y="2467534"/>
                <a:ext cx="56880" cy="810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AC667214-FCC0-7DE1-6148-F103FC7E4E0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43506" y="2458894"/>
                  <a:ext cx="74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5299320C-C9A7-F013-58B0-49536124033A}"/>
                    </a:ext>
                  </a:extLst>
                </p14:cNvPr>
                <p14:cNvContentPartPr/>
                <p14:nvPr/>
              </p14:nvContentPartPr>
              <p14:xfrm>
                <a:off x="3317666" y="2421814"/>
                <a:ext cx="71640" cy="1386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5299320C-C9A7-F013-58B0-4953612403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09026" y="2412814"/>
                  <a:ext cx="89280" cy="15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2B1730D5-55A5-FA36-921A-C42992CF3C23}"/>
                  </a:ext>
                </a:extLst>
              </p14:cNvPr>
              <p14:cNvContentPartPr/>
              <p14:nvPr/>
            </p14:nvContentPartPr>
            <p14:xfrm>
              <a:off x="5081306" y="7707214"/>
              <a:ext cx="46800" cy="4140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2B1730D5-55A5-FA36-921A-C42992CF3C2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72306" y="7698214"/>
                <a:ext cx="6444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그룹 74">
            <a:extLst>
              <a:ext uri="{FF2B5EF4-FFF2-40B4-BE49-F238E27FC236}">
                <a16:creationId xmlns:a16="http://schemas.microsoft.com/office/drawing/2014/main" id="{A7D42532-C700-2739-1096-910068BA3FE8}"/>
              </a:ext>
            </a:extLst>
          </p:cNvPr>
          <p:cNvGrpSpPr/>
          <p:nvPr/>
        </p:nvGrpSpPr>
        <p:grpSpPr>
          <a:xfrm>
            <a:off x="4640666" y="7510294"/>
            <a:ext cx="884520" cy="539280"/>
            <a:chOff x="4640666" y="7510294"/>
            <a:chExt cx="884520" cy="5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0B7B467-7B87-90D3-327F-9E9680F59B9B}"/>
                    </a:ext>
                  </a:extLst>
                </p14:cNvPr>
                <p14:cNvContentPartPr/>
                <p14:nvPr/>
              </p14:nvContentPartPr>
              <p14:xfrm>
                <a:off x="4918226" y="7510294"/>
                <a:ext cx="22680" cy="972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0B7B467-7B87-90D3-327F-9E9680F59B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09586" y="7501654"/>
                  <a:ext cx="40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C159A85-EF19-0808-9A5C-51FAF96D6145}"/>
                    </a:ext>
                  </a:extLst>
                </p14:cNvPr>
                <p14:cNvContentPartPr/>
                <p14:nvPr/>
              </p14:nvContentPartPr>
              <p14:xfrm>
                <a:off x="4880426" y="7568974"/>
                <a:ext cx="65520" cy="615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C159A85-EF19-0808-9A5C-51FAF96D61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71786" y="7559974"/>
                  <a:ext cx="83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9DC30E8C-B445-6353-EC2C-6F0469B16A5D}"/>
                    </a:ext>
                  </a:extLst>
                </p14:cNvPr>
                <p14:cNvContentPartPr/>
                <p14:nvPr/>
              </p14:nvContentPartPr>
              <p14:xfrm>
                <a:off x="4691786" y="7671214"/>
                <a:ext cx="13680" cy="9648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9DC30E8C-B445-6353-EC2C-6F0469B16A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82786" y="7662574"/>
                  <a:ext cx="31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714C931-0B99-6D63-3532-BC5A16815378}"/>
                    </a:ext>
                  </a:extLst>
                </p14:cNvPr>
                <p14:cNvContentPartPr/>
                <p14:nvPr/>
              </p14:nvContentPartPr>
              <p14:xfrm>
                <a:off x="4728506" y="7712974"/>
                <a:ext cx="25560" cy="4716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714C931-0B99-6D63-3532-BC5A1681537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19866" y="7704334"/>
                  <a:ext cx="43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2D646E43-EF79-E35A-2792-DA80FD899EA4}"/>
                    </a:ext>
                  </a:extLst>
                </p14:cNvPr>
                <p14:cNvContentPartPr/>
                <p14:nvPr/>
              </p14:nvContentPartPr>
              <p14:xfrm>
                <a:off x="4777106" y="7709734"/>
                <a:ext cx="20160" cy="3924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2D646E43-EF79-E35A-2792-DA80FD899EA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68466" y="7701094"/>
                  <a:ext cx="378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2D351D44-7588-37D1-4473-E2E15C750692}"/>
                    </a:ext>
                  </a:extLst>
                </p14:cNvPr>
                <p14:cNvContentPartPr/>
                <p14:nvPr/>
              </p14:nvContentPartPr>
              <p14:xfrm>
                <a:off x="4823546" y="7712974"/>
                <a:ext cx="30600" cy="342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2D351D44-7588-37D1-4473-E2E15C7506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14906" y="7704334"/>
                  <a:ext cx="48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D49DD784-7F66-58F7-D760-CCFFE92441D7}"/>
                    </a:ext>
                  </a:extLst>
                </p14:cNvPr>
                <p14:cNvContentPartPr/>
                <p14:nvPr/>
              </p14:nvContentPartPr>
              <p14:xfrm>
                <a:off x="4927226" y="7710814"/>
                <a:ext cx="26280" cy="4464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D49DD784-7F66-58F7-D760-CCFFE92441D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18226" y="7702174"/>
                  <a:ext cx="439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18A5924-460C-286B-57FF-A686ACCB1EBD}"/>
                    </a:ext>
                  </a:extLst>
                </p14:cNvPr>
                <p14:cNvContentPartPr/>
                <p14:nvPr/>
              </p14:nvContentPartPr>
              <p14:xfrm>
                <a:off x="4985186" y="7702894"/>
                <a:ext cx="23400" cy="3960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18A5924-460C-286B-57FF-A686ACCB1EB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76186" y="7694254"/>
                  <a:ext cx="410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2CD65D60-788B-F23E-D4C8-E60F0E331B58}"/>
                    </a:ext>
                  </a:extLst>
                </p14:cNvPr>
                <p14:cNvContentPartPr/>
                <p14:nvPr/>
              </p14:nvContentPartPr>
              <p14:xfrm>
                <a:off x="5033426" y="7707574"/>
                <a:ext cx="45720" cy="500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2CD65D60-788B-F23E-D4C8-E60F0E331B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24426" y="7698574"/>
                  <a:ext cx="633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5AB371DF-9D80-FD78-4D91-A860C973CFD8}"/>
                    </a:ext>
                  </a:extLst>
                </p14:cNvPr>
                <p14:cNvContentPartPr/>
                <p14:nvPr/>
              </p14:nvContentPartPr>
              <p14:xfrm>
                <a:off x="4640666" y="7810534"/>
                <a:ext cx="57240" cy="900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5AB371DF-9D80-FD78-4D91-A860C973CFD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31666" y="7801534"/>
                  <a:ext cx="74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6C92F794-2F2E-6E0A-8DED-D6190D17C475}"/>
                    </a:ext>
                  </a:extLst>
                </p14:cNvPr>
                <p14:cNvContentPartPr/>
                <p14:nvPr/>
              </p14:nvContentPartPr>
              <p14:xfrm>
                <a:off x="4666946" y="7819534"/>
                <a:ext cx="8640" cy="903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6C92F794-2F2E-6E0A-8DED-D6190D17C47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57946" y="7810534"/>
                  <a:ext cx="26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4C167D60-C77B-C2DA-A0A3-3582F4D3045F}"/>
                    </a:ext>
                  </a:extLst>
                </p14:cNvPr>
                <p14:cNvContentPartPr/>
                <p14:nvPr/>
              </p14:nvContentPartPr>
              <p14:xfrm>
                <a:off x="4641386" y="7881094"/>
                <a:ext cx="64440" cy="3276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4C167D60-C77B-C2DA-A0A3-3582F4D3045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32386" y="7872454"/>
                  <a:ext cx="820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00669149-F940-B354-B487-A26FECBF8B28}"/>
                    </a:ext>
                  </a:extLst>
                </p14:cNvPr>
                <p14:cNvContentPartPr/>
                <p14:nvPr/>
              </p14:nvContentPartPr>
              <p14:xfrm>
                <a:off x="4641746" y="8002054"/>
                <a:ext cx="72000" cy="180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00669149-F940-B354-B487-A26FECBF8B2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33106" y="7993414"/>
                  <a:ext cx="896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9E5BCD08-B9E4-6831-2AF2-D8C6312A1FC2}"/>
                    </a:ext>
                  </a:extLst>
                </p14:cNvPr>
                <p14:cNvContentPartPr/>
                <p14:nvPr/>
              </p14:nvContentPartPr>
              <p14:xfrm>
                <a:off x="4750106" y="7964974"/>
                <a:ext cx="21600" cy="7740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9E5BCD08-B9E4-6831-2AF2-D8C6312A1FC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41106" y="7955974"/>
                  <a:ext cx="39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2778B5FE-3EB7-EE3E-B556-54265FABFEFC}"/>
                    </a:ext>
                  </a:extLst>
                </p14:cNvPr>
                <p14:cNvContentPartPr/>
                <p14:nvPr/>
              </p14:nvContentPartPr>
              <p14:xfrm>
                <a:off x="4784666" y="7963174"/>
                <a:ext cx="78840" cy="7956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2778B5FE-3EB7-EE3E-B556-54265FABFEF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76026" y="7954534"/>
                  <a:ext cx="964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F752135B-6FFF-BA62-0268-25EF819B3F7D}"/>
                    </a:ext>
                  </a:extLst>
                </p14:cNvPr>
                <p14:cNvContentPartPr/>
                <p14:nvPr/>
              </p14:nvContentPartPr>
              <p14:xfrm>
                <a:off x="4859186" y="7972534"/>
                <a:ext cx="70920" cy="6264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F752135B-6FFF-BA62-0268-25EF819B3F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50186" y="7963534"/>
                  <a:ext cx="885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D49F19F6-E30D-9DDA-16C1-F19D5DA1A99A}"/>
                    </a:ext>
                  </a:extLst>
                </p14:cNvPr>
                <p14:cNvContentPartPr/>
                <p14:nvPr/>
              </p14:nvContentPartPr>
              <p14:xfrm>
                <a:off x="4749386" y="7794694"/>
                <a:ext cx="431640" cy="1908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D49F19F6-E30D-9DDA-16C1-F19D5DA1A99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40746" y="7786054"/>
                  <a:ext cx="449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878978CD-5283-A97F-3484-805B1A292165}"/>
                    </a:ext>
                  </a:extLst>
                </p14:cNvPr>
                <p14:cNvContentPartPr/>
                <p14:nvPr/>
              </p14:nvContentPartPr>
              <p14:xfrm>
                <a:off x="5017946" y="7819894"/>
                <a:ext cx="79560" cy="18396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878978CD-5283-A97F-3484-805B1A29216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08946" y="7810894"/>
                  <a:ext cx="97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BFDBAFA1-0099-F460-7A50-0F3DF3BEEE3C}"/>
                    </a:ext>
                  </a:extLst>
                </p14:cNvPr>
                <p14:cNvContentPartPr/>
                <p14:nvPr/>
              </p14:nvContentPartPr>
              <p14:xfrm>
                <a:off x="4982306" y="7955254"/>
                <a:ext cx="74160" cy="9432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BFDBAFA1-0099-F460-7A50-0F3DF3BEEE3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73306" y="7946614"/>
                  <a:ext cx="91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96AF4A40-53EC-D32B-E84A-B080CC1B203D}"/>
                    </a:ext>
                  </a:extLst>
                </p14:cNvPr>
                <p14:cNvContentPartPr/>
                <p14:nvPr/>
              </p14:nvContentPartPr>
              <p14:xfrm>
                <a:off x="5161226" y="7865254"/>
                <a:ext cx="54000" cy="7020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96AF4A40-53EC-D32B-E84A-B080CC1B203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52226" y="7856614"/>
                  <a:ext cx="71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DE721769-0AF5-C2FF-C6AB-C390E024F398}"/>
                    </a:ext>
                  </a:extLst>
                </p14:cNvPr>
                <p14:cNvContentPartPr/>
                <p14:nvPr/>
              </p14:nvContentPartPr>
              <p14:xfrm>
                <a:off x="5226746" y="7862734"/>
                <a:ext cx="66600" cy="6480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DE721769-0AF5-C2FF-C6AB-C390E024F39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18106" y="7853734"/>
                  <a:ext cx="842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E0E14D2D-6CA9-EB77-F2EB-1045A8DA15F6}"/>
                    </a:ext>
                  </a:extLst>
                </p14:cNvPr>
                <p14:cNvContentPartPr/>
                <p14:nvPr/>
              </p14:nvContentPartPr>
              <p14:xfrm>
                <a:off x="5288666" y="7890094"/>
                <a:ext cx="10800" cy="5904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E0E14D2D-6CA9-EB77-F2EB-1045A8DA15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79666" y="7881454"/>
                  <a:ext cx="28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EA31D794-795F-619C-6C24-411F8E8AC11F}"/>
                    </a:ext>
                  </a:extLst>
                </p14:cNvPr>
                <p14:cNvContentPartPr/>
                <p14:nvPr/>
              </p14:nvContentPartPr>
              <p14:xfrm>
                <a:off x="5313146" y="7859854"/>
                <a:ext cx="57960" cy="6660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EA31D794-795F-619C-6C24-411F8E8AC1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04506" y="7850854"/>
                  <a:ext cx="75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3100D96A-F197-0F44-A0F2-B181FC5458BD}"/>
                    </a:ext>
                  </a:extLst>
                </p14:cNvPr>
                <p14:cNvContentPartPr/>
                <p14:nvPr/>
              </p14:nvContentPartPr>
              <p14:xfrm>
                <a:off x="5339066" y="7942654"/>
                <a:ext cx="62640" cy="2916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3100D96A-F197-0F44-A0F2-B181FC5458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30426" y="7934014"/>
                  <a:ext cx="80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FA8549CC-021E-0A04-A6F4-EB94C630FB20}"/>
                    </a:ext>
                  </a:extLst>
                </p14:cNvPr>
                <p14:cNvContentPartPr/>
                <p14:nvPr/>
              </p14:nvContentPartPr>
              <p14:xfrm>
                <a:off x="5406746" y="7870654"/>
                <a:ext cx="73440" cy="11592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FA8549CC-021E-0A04-A6F4-EB94C630FB2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97746" y="7862014"/>
                  <a:ext cx="91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563316AB-5590-284F-CB25-78535C5CBC19}"/>
                    </a:ext>
                  </a:extLst>
                </p14:cNvPr>
                <p14:cNvContentPartPr/>
                <p14:nvPr/>
              </p14:nvContentPartPr>
              <p14:xfrm>
                <a:off x="5513666" y="7976134"/>
                <a:ext cx="11520" cy="468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563316AB-5590-284F-CB25-78535C5CBC1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04666" y="7967494"/>
                  <a:ext cx="29160" cy="22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86258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문자열의 </a:t>
            </a:r>
            <a:r>
              <a:rPr sz="1900" spc="100" dirty="0">
                <a:latin typeface="나눔스퀘어OTF_ac"/>
                <a:cs typeface="나눔스퀘어OTF_ac"/>
              </a:rPr>
              <a:t>encode,</a:t>
            </a:r>
            <a:r>
              <a:rPr sz="1900" spc="-165" dirty="0">
                <a:latin typeface="나눔스퀘어OTF_ac"/>
                <a:cs typeface="나눔스퀘어OTF_ac"/>
              </a:rPr>
              <a:t> </a:t>
            </a:r>
            <a:r>
              <a:rPr sz="1900" spc="85" dirty="0">
                <a:latin typeface="나눔스퀘어OTF_ac"/>
                <a:cs typeface="나눔스퀘어OTF_ac"/>
              </a:rPr>
              <a:t>decode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9067" y="1308557"/>
            <a:ext cx="1993264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문자열 </a:t>
            </a:r>
            <a:r>
              <a:rPr sz="1700" spc="-5" dirty="0">
                <a:latin typeface="Wingdings"/>
                <a:cs typeface="Wingdings"/>
              </a:rPr>
              <a:t></a:t>
            </a:r>
            <a:r>
              <a:rPr sz="1700" spc="-18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바이트열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0609" y="1308557"/>
            <a:ext cx="199263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바이트열 </a:t>
            </a:r>
            <a:r>
              <a:rPr sz="1700" spc="-5" dirty="0">
                <a:latin typeface="Wingdings"/>
                <a:cs typeface="Wingdings"/>
              </a:rPr>
              <a:t></a:t>
            </a:r>
            <a:r>
              <a:rPr sz="1700" spc="-18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문자열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3925" y="1792960"/>
            <a:ext cx="1844543" cy="126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8489" y="1792960"/>
            <a:ext cx="2417453" cy="1264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4907" y="6011632"/>
            <a:ext cx="5477510" cy="9823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유니코드를</a:t>
            </a:r>
            <a:r>
              <a:rPr sz="1900" spc="-1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이용한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문자열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50" dirty="0">
                <a:latin typeface="나눔스퀘어OTF_ac"/>
                <a:cs typeface="나눔스퀘어OTF_ac"/>
              </a:rPr>
              <a:t>출력,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00" dirty="0">
                <a:latin typeface="나눔스퀘어OTF_ac"/>
                <a:cs typeface="나눔스퀘어OTF_ac"/>
              </a:rPr>
              <a:t>encode,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85" dirty="0">
                <a:latin typeface="나눔스퀘어OTF_ac"/>
                <a:cs typeface="나눔스퀘어OTF_ac"/>
              </a:rPr>
              <a:t>decode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유니코드 형식 :</a:t>
            </a:r>
            <a:r>
              <a:rPr sz="1700" spc="-210" dirty="0">
                <a:latin typeface="나눔스퀘어OTF_ac"/>
                <a:cs typeface="나눔스퀘어OTF_ac"/>
              </a:rPr>
              <a:t> </a:t>
            </a:r>
            <a:r>
              <a:rPr sz="1700" spc="20" dirty="0">
                <a:latin typeface="나눔스퀘어OTF_ac"/>
                <a:cs typeface="나눔스퀘어OTF_ac"/>
              </a:rPr>
              <a:t>‘\u????’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4244" y="7276569"/>
            <a:ext cx="5054600" cy="120523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recycle_unicode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'\u267b안녕'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print(type(recycle_unicode), len(recycle_unicode),</a:t>
            </a:r>
            <a:r>
              <a:rPr sz="1200" b="0" spc="8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recycle_unicode)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나눔스퀘어라운드OTF Light"/>
              <a:cs typeface="나눔스퀘어라운드OTF Light"/>
            </a:endParaRPr>
          </a:p>
          <a:p>
            <a:pPr marL="55244" marR="277495">
              <a:lnSpc>
                <a:spcPct val="125899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recycle_encode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recycle_unicode.encode()  print(type(recycle_encode), len(recycle_encode), recycle_encode</a:t>
            </a:r>
            <a:r>
              <a:rPr sz="1200" b="0" spc="12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73737" y="8815610"/>
            <a:ext cx="4564142" cy="3744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547293F-9FAE-D3BE-81F9-40D9DEB686CF}"/>
              </a:ext>
            </a:extLst>
          </p:cNvPr>
          <p:cNvGrpSpPr/>
          <p:nvPr/>
        </p:nvGrpSpPr>
        <p:grpSpPr>
          <a:xfrm>
            <a:off x="2135066" y="2258734"/>
            <a:ext cx="368280" cy="214560"/>
            <a:chOff x="2135066" y="2258734"/>
            <a:chExt cx="368280" cy="2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E002663-8BDE-3209-A240-B4F5F1474BBD}"/>
                    </a:ext>
                  </a:extLst>
                </p14:cNvPr>
                <p14:cNvContentPartPr/>
                <p14:nvPr/>
              </p14:nvContentPartPr>
              <p14:xfrm>
                <a:off x="2135066" y="2258734"/>
                <a:ext cx="368280" cy="396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E002663-8BDE-3209-A240-B4F5F1474B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26066" y="2249734"/>
                  <a:ext cx="385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B709922F-7A87-6C79-6D14-18E199B6D5AE}"/>
                    </a:ext>
                  </a:extLst>
                </p14:cNvPr>
                <p14:cNvContentPartPr/>
                <p14:nvPr/>
              </p14:nvContentPartPr>
              <p14:xfrm>
                <a:off x="2292386" y="2304454"/>
                <a:ext cx="7560" cy="1299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B709922F-7A87-6C79-6D14-18E199B6D5A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83746" y="2295454"/>
                  <a:ext cx="25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B5C8581-DADC-0CCF-37EF-00D0FD2A6931}"/>
                    </a:ext>
                  </a:extLst>
                </p14:cNvPr>
                <p14:cNvContentPartPr/>
                <p14:nvPr/>
              </p14:nvContentPartPr>
              <p14:xfrm>
                <a:off x="2250986" y="2416774"/>
                <a:ext cx="93240" cy="565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B5C8581-DADC-0CCF-37EF-00D0FD2A69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42346" y="2407774"/>
                  <a:ext cx="11088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0669A90-709E-F0F1-F977-C0BC4DA2E030}"/>
              </a:ext>
            </a:extLst>
          </p:cNvPr>
          <p:cNvGrpSpPr/>
          <p:nvPr/>
        </p:nvGrpSpPr>
        <p:grpSpPr>
          <a:xfrm>
            <a:off x="2176826" y="2569054"/>
            <a:ext cx="315000" cy="182520"/>
            <a:chOff x="2176826" y="2569054"/>
            <a:chExt cx="315000" cy="18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9E2F2B4-F220-47AD-7E08-382ABFCA2F7D}"/>
                    </a:ext>
                  </a:extLst>
                </p14:cNvPr>
                <p14:cNvContentPartPr/>
                <p14:nvPr/>
              </p14:nvContentPartPr>
              <p14:xfrm>
                <a:off x="2176826" y="2597494"/>
                <a:ext cx="79560" cy="918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9E2F2B4-F220-47AD-7E08-382ABFCA2F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67826" y="2588494"/>
                  <a:ext cx="972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EBB938D-3DEC-95AE-94EF-BF02FD86061A}"/>
                    </a:ext>
                  </a:extLst>
                </p14:cNvPr>
                <p14:cNvContentPartPr/>
                <p14:nvPr/>
              </p14:nvContentPartPr>
              <p14:xfrm>
                <a:off x="2267186" y="2610454"/>
                <a:ext cx="19080" cy="662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EBB938D-3DEC-95AE-94EF-BF02FD86061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58546" y="2601814"/>
                  <a:ext cx="36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5B2BA42E-5E31-CC3D-7565-07647A7B36BA}"/>
                    </a:ext>
                  </a:extLst>
                </p14:cNvPr>
                <p14:cNvContentPartPr/>
                <p14:nvPr/>
              </p14:nvContentPartPr>
              <p14:xfrm>
                <a:off x="2305706" y="2569054"/>
                <a:ext cx="60840" cy="702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5B2BA42E-5E31-CC3D-7565-07647A7B36B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96706" y="2560414"/>
                  <a:ext cx="784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D46187D-D651-0A69-FD33-A9F67A50DE52}"/>
                    </a:ext>
                  </a:extLst>
                </p14:cNvPr>
                <p14:cNvContentPartPr/>
                <p14:nvPr/>
              </p14:nvContentPartPr>
              <p14:xfrm>
                <a:off x="2327306" y="2657254"/>
                <a:ext cx="45720" cy="266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D46187D-D651-0A69-FD33-A9F67A50DE5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18666" y="2648254"/>
                  <a:ext cx="633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5B0165D-2AAD-79AF-6804-D3B4A3B82BA7}"/>
                    </a:ext>
                  </a:extLst>
                </p14:cNvPr>
                <p14:cNvContentPartPr/>
                <p14:nvPr/>
              </p14:nvContentPartPr>
              <p14:xfrm>
                <a:off x="2355026" y="2696134"/>
                <a:ext cx="136800" cy="554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5B0165D-2AAD-79AF-6804-D3B4A3B82BA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46026" y="2687134"/>
                  <a:ext cx="15444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DE33FC1-F566-44DB-E338-7D8110F36CB5}"/>
              </a:ext>
            </a:extLst>
          </p:cNvPr>
          <p:cNvGrpSpPr/>
          <p:nvPr/>
        </p:nvGrpSpPr>
        <p:grpSpPr>
          <a:xfrm>
            <a:off x="2616386" y="7013974"/>
            <a:ext cx="1553040" cy="239760"/>
            <a:chOff x="2616386" y="7013974"/>
            <a:chExt cx="155304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E04395F0-A765-A506-F198-006B88E004DD}"/>
                    </a:ext>
                  </a:extLst>
                </p14:cNvPr>
                <p14:cNvContentPartPr/>
                <p14:nvPr/>
              </p14:nvContentPartPr>
              <p14:xfrm>
                <a:off x="2616386" y="7013974"/>
                <a:ext cx="411840" cy="428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E04395F0-A765-A506-F198-006B88E004D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07746" y="7005334"/>
                  <a:ext cx="4294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C2F51EF-D2FB-E327-E96E-4BDA2F9ABC02}"/>
                    </a:ext>
                  </a:extLst>
                </p14:cNvPr>
                <p14:cNvContentPartPr/>
                <p14:nvPr/>
              </p14:nvContentPartPr>
              <p14:xfrm>
                <a:off x="2794946" y="7051414"/>
                <a:ext cx="158040" cy="1177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C2F51EF-D2FB-E327-E96E-4BDA2F9ABC0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85946" y="7042414"/>
                  <a:ext cx="175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B7629D16-4001-2DAE-01A7-360415F5C36A}"/>
                    </a:ext>
                  </a:extLst>
                </p14:cNvPr>
                <p14:cNvContentPartPr/>
                <p14:nvPr/>
              </p14:nvContentPartPr>
              <p14:xfrm>
                <a:off x="2904746" y="7126294"/>
                <a:ext cx="57960" cy="921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B7629D16-4001-2DAE-01A7-360415F5C36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96106" y="7117294"/>
                  <a:ext cx="75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8771E4C8-789C-9118-4394-B147F476E509}"/>
                    </a:ext>
                  </a:extLst>
                </p14:cNvPr>
                <p14:cNvContentPartPr/>
                <p14:nvPr/>
              </p14:nvContentPartPr>
              <p14:xfrm>
                <a:off x="2992226" y="7107214"/>
                <a:ext cx="76680" cy="12960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8771E4C8-789C-9118-4394-B147F476E50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83226" y="7098574"/>
                  <a:ext cx="94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55DA1A4C-1A6F-54C0-37D4-4F62ED6177F5}"/>
                    </a:ext>
                  </a:extLst>
                </p14:cNvPr>
                <p14:cNvContentPartPr/>
                <p14:nvPr/>
              </p14:nvContentPartPr>
              <p14:xfrm>
                <a:off x="3081146" y="7168774"/>
                <a:ext cx="91080" cy="8496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55DA1A4C-1A6F-54C0-37D4-4F62ED6177F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072146" y="7159774"/>
                  <a:ext cx="1087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C4AB025-413A-75CB-0CD7-91EC319D4288}"/>
                    </a:ext>
                  </a:extLst>
                </p14:cNvPr>
                <p14:cNvContentPartPr/>
                <p14:nvPr/>
              </p14:nvContentPartPr>
              <p14:xfrm>
                <a:off x="3163946" y="7118014"/>
                <a:ext cx="78840" cy="10620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C4AB025-413A-75CB-0CD7-91EC319D428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55306" y="7109014"/>
                  <a:ext cx="96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BF95B2DB-43CF-DF95-7E63-63636024A6F8}"/>
                    </a:ext>
                  </a:extLst>
                </p14:cNvPr>
                <p14:cNvContentPartPr/>
                <p14:nvPr/>
              </p14:nvContentPartPr>
              <p14:xfrm>
                <a:off x="3177266" y="7156534"/>
                <a:ext cx="79200" cy="165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BF95B2DB-43CF-DF95-7E63-63636024A6F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68626" y="7147534"/>
                  <a:ext cx="96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FC00DFE0-04C2-2600-D56C-02F5FC2831CC}"/>
                    </a:ext>
                  </a:extLst>
                </p14:cNvPr>
                <p14:cNvContentPartPr/>
                <p14:nvPr/>
              </p14:nvContentPartPr>
              <p14:xfrm>
                <a:off x="3217586" y="7176334"/>
                <a:ext cx="101160" cy="4896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FC00DFE0-04C2-2600-D56C-02F5FC2831C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08946" y="7167334"/>
                  <a:ext cx="118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A2A33929-FF78-895C-9BCA-510FBC83CF86}"/>
                    </a:ext>
                  </a:extLst>
                </p14:cNvPr>
                <p14:cNvContentPartPr/>
                <p14:nvPr/>
              </p14:nvContentPartPr>
              <p14:xfrm>
                <a:off x="3302546" y="7112614"/>
                <a:ext cx="105120" cy="943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A2A33929-FF78-895C-9BCA-510FBC83CF8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93546" y="7103974"/>
                  <a:ext cx="122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20C3190D-B7CB-5711-07BE-04C16D5CBCE0}"/>
                    </a:ext>
                  </a:extLst>
                </p14:cNvPr>
                <p14:cNvContentPartPr/>
                <p14:nvPr/>
              </p14:nvContentPartPr>
              <p14:xfrm>
                <a:off x="3439346" y="7081294"/>
                <a:ext cx="108360" cy="1000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20C3190D-B7CB-5711-07BE-04C16D5CBCE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430706" y="7072654"/>
                  <a:ext cx="126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8A265B4E-0FF5-C01E-B652-5083C794ECFA}"/>
                    </a:ext>
                  </a:extLst>
                </p14:cNvPr>
                <p14:cNvContentPartPr/>
                <p14:nvPr/>
              </p14:nvContentPartPr>
              <p14:xfrm>
                <a:off x="3524306" y="7130254"/>
                <a:ext cx="37080" cy="972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8A265B4E-0FF5-C01E-B652-5083C794ECF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15306" y="7121614"/>
                  <a:ext cx="547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3EFCE05D-3D84-03FE-EAEB-AD4696E8C6C2}"/>
                    </a:ext>
                  </a:extLst>
                </p14:cNvPr>
                <p14:cNvContentPartPr/>
                <p14:nvPr/>
              </p14:nvContentPartPr>
              <p14:xfrm>
                <a:off x="3549506" y="7117294"/>
                <a:ext cx="68760" cy="1195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3EFCE05D-3D84-03FE-EAEB-AD4696E8C6C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540866" y="7108654"/>
                  <a:ext cx="86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DD1B4BEA-2506-9324-92A6-7EBBC1751468}"/>
                    </a:ext>
                  </a:extLst>
                </p14:cNvPr>
                <p14:cNvContentPartPr/>
                <p14:nvPr/>
              </p14:nvContentPartPr>
              <p14:xfrm>
                <a:off x="3611786" y="7119094"/>
                <a:ext cx="99360" cy="705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DD1B4BEA-2506-9324-92A6-7EBBC175146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602786" y="7110454"/>
                  <a:ext cx="117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2F5410CE-F142-E3F7-DDC0-69767A4ED776}"/>
                    </a:ext>
                  </a:extLst>
                </p14:cNvPr>
                <p14:cNvContentPartPr/>
                <p14:nvPr/>
              </p14:nvContentPartPr>
              <p14:xfrm>
                <a:off x="3707906" y="7111894"/>
                <a:ext cx="118080" cy="8352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2F5410CE-F142-E3F7-DDC0-69767A4ED77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699266" y="7102894"/>
                  <a:ext cx="135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7B2D5AA2-142B-305C-6353-977676DD6BA6}"/>
                    </a:ext>
                  </a:extLst>
                </p14:cNvPr>
                <p14:cNvContentPartPr/>
                <p14:nvPr/>
              </p14:nvContentPartPr>
              <p14:xfrm>
                <a:off x="3798626" y="7151494"/>
                <a:ext cx="34200" cy="1008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7B2D5AA2-142B-305C-6353-977676DD6BA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89626" y="7142494"/>
                  <a:ext cx="51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12831160-A6ED-F607-7483-FB6E9C69E915}"/>
                    </a:ext>
                  </a:extLst>
                </p14:cNvPr>
                <p14:cNvContentPartPr/>
                <p14:nvPr/>
              </p14:nvContentPartPr>
              <p14:xfrm>
                <a:off x="3825266" y="7104334"/>
                <a:ext cx="69840" cy="1386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12831160-A6ED-F607-7483-FB6E9C69E91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16266" y="7095694"/>
                  <a:ext cx="87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F18E9790-E508-D868-D645-8D0A2E8D9856}"/>
                    </a:ext>
                  </a:extLst>
                </p14:cNvPr>
                <p14:cNvContentPartPr/>
                <p14:nvPr/>
              </p14:nvContentPartPr>
              <p14:xfrm>
                <a:off x="3921746" y="7093534"/>
                <a:ext cx="108000" cy="972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F18E9790-E508-D868-D645-8D0A2E8D985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912746" y="7084534"/>
                  <a:ext cx="125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F6EF14BB-0B95-61AA-88F9-8FABA4FFFA4D}"/>
                    </a:ext>
                  </a:extLst>
                </p14:cNvPr>
                <p14:cNvContentPartPr/>
                <p14:nvPr/>
              </p14:nvContentPartPr>
              <p14:xfrm>
                <a:off x="4036586" y="7104334"/>
                <a:ext cx="61920" cy="13644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F6EF14BB-0B95-61AA-88F9-8FABA4FFFA4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27586" y="7095694"/>
                  <a:ext cx="795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61AC9B4A-1B4D-CC07-BED8-C9ECED5CA36C}"/>
                    </a:ext>
                  </a:extLst>
                </p14:cNvPr>
                <p14:cNvContentPartPr/>
                <p14:nvPr/>
              </p14:nvContentPartPr>
              <p14:xfrm>
                <a:off x="4167986" y="7223134"/>
                <a:ext cx="1440" cy="1368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61AC9B4A-1B4D-CC07-BED8-C9ECED5CA36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159346" y="7214134"/>
                  <a:ext cx="190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C8EDB80A-087A-9092-66E2-4374F5693B04}"/>
                  </a:ext>
                </a:extLst>
              </p14:cNvPr>
              <p14:cNvContentPartPr/>
              <p14:nvPr/>
            </p14:nvContentPartPr>
            <p14:xfrm>
              <a:off x="2820866" y="7502134"/>
              <a:ext cx="383760" cy="31320"/>
            </p14:xfrm>
          </p:contentPart>
        </mc:Choice>
        <mc:Fallback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C8EDB80A-087A-9092-66E2-4374F5693B0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811866" y="7493494"/>
                <a:ext cx="40140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그룹 64">
            <a:extLst>
              <a:ext uri="{FF2B5EF4-FFF2-40B4-BE49-F238E27FC236}">
                <a16:creationId xmlns:a16="http://schemas.microsoft.com/office/drawing/2014/main" id="{853670A2-5702-7D40-3A1E-A1EA42490E56}"/>
              </a:ext>
            </a:extLst>
          </p:cNvPr>
          <p:cNvGrpSpPr/>
          <p:nvPr/>
        </p:nvGrpSpPr>
        <p:grpSpPr>
          <a:xfrm>
            <a:off x="3266186" y="7780414"/>
            <a:ext cx="189720" cy="171720"/>
            <a:chOff x="3266186" y="7780414"/>
            <a:chExt cx="189720" cy="17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A3623B8F-1A5D-5A2B-C12B-C2042744F109}"/>
                    </a:ext>
                  </a:extLst>
                </p14:cNvPr>
                <p14:cNvContentPartPr/>
                <p14:nvPr/>
              </p14:nvContentPartPr>
              <p14:xfrm>
                <a:off x="3266186" y="7780414"/>
                <a:ext cx="189720" cy="3456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A3623B8F-1A5D-5A2B-C12B-C2042744F10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57546" y="7771414"/>
                  <a:ext cx="2073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7CDD1616-39E4-2000-22A4-63D404075AD4}"/>
                    </a:ext>
                  </a:extLst>
                </p14:cNvPr>
                <p14:cNvContentPartPr/>
                <p14:nvPr/>
              </p14:nvContentPartPr>
              <p14:xfrm>
                <a:off x="3323426" y="7871854"/>
                <a:ext cx="56520" cy="8028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7CDD1616-39E4-2000-22A4-63D404075AD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314426" y="7863214"/>
                  <a:ext cx="7416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36BC5B2-E0B3-2647-1E52-8EC6E872565A}"/>
              </a:ext>
            </a:extLst>
          </p:cNvPr>
          <p:cNvGrpSpPr/>
          <p:nvPr/>
        </p:nvGrpSpPr>
        <p:grpSpPr>
          <a:xfrm>
            <a:off x="1667066" y="7789054"/>
            <a:ext cx="189000" cy="126000"/>
            <a:chOff x="1667066" y="7789054"/>
            <a:chExt cx="189000" cy="12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1E309B89-53F0-82FE-6CF5-2E741A017242}"/>
                    </a:ext>
                  </a:extLst>
                </p14:cNvPr>
                <p14:cNvContentPartPr/>
                <p14:nvPr/>
              </p14:nvContentPartPr>
              <p14:xfrm>
                <a:off x="1667066" y="7789054"/>
                <a:ext cx="81720" cy="12348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1E309B89-53F0-82FE-6CF5-2E741A01724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658066" y="7780414"/>
                  <a:ext cx="99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8E2B0B8C-F693-5E21-E9A9-DA1ADE79CC71}"/>
                    </a:ext>
                  </a:extLst>
                </p14:cNvPr>
                <p14:cNvContentPartPr/>
                <p14:nvPr/>
              </p14:nvContentPartPr>
              <p14:xfrm>
                <a:off x="1733666" y="7840174"/>
                <a:ext cx="59040" cy="1044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8E2B0B8C-F693-5E21-E9A9-DA1ADE79CC7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724666" y="7831534"/>
                  <a:ext cx="766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88649364-3B02-8214-01C6-48D4B61E2FC0}"/>
                    </a:ext>
                  </a:extLst>
                </p14:cNvPr>
                <p14:cNvContentPartPr/>
                <p14:nvPr/>
              </p14:nvContentPartPr>
              <p14:xfrm>
                <a:off x="1763906" y="7792294"/>
                <a:ext cx="29520" cy="10584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88649364-3B02-8214-01C6-48D4B61E2FC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754906" y="7783654"/>
                  <a:ext cx="47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1DA7F45A-1FAB-4A9E-1855-F91F6596BC9D}"/>
                    </a:ext>
                  </a:extLst>
                </p14:cNvPr>
                <p14:cNvContentPartPr/>
                <p14:nvPr/>
              </p14:nvContentPartPr>
              <p14:xfrm>
                <a:off x="1806386" y="7840174"/>
                <a:ext cx="49680" cy="7488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1DA7F45A-1FAB-4A9E-1855-F91F6596BC9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97746" y="7831534"/>
                  <a:ext cx="67320" cy="9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08EFA383-C3D8-08A5-D070-D4A7EAED87E8}"/>
                  </a:ext>
                </a:extLst>
              </p14:cNvPr>
              <p14:cNvContentPartPr/>
              <p14:nvPr/>
            </p14:nvContentPartPr>
            <p14:xfrm>
              <a:off x="3904826" y="9019174"/>
              <a:ext cx="966600" cy="243720"/>
            </p14:xfrm>
          </p:contentPart>
        </mc:Choice>
        <mc:Fallback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08EFA383-C3D8-08A5-D070-D4A7EAED87E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896186" y="9010534"/>
                <a:ext cx="984240" cy="26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그룹 87">
            <a:extLst>
              <a:ext uri="{FF2B5EF4-FFF2-40B4-BE49-F238E27FC236}">
                <a16:creationId xmlns:a16="http://schemas.microsoft.com/office/drawing/2014/main" id="{45547D03-2865-4BF4-92B6-0FD8261701BD}"/>
              </a:ext>
            </a:extLst>
          </p:cNvPr>
          <p:cNvGrpSpPr/>
          <p:nvPr/>
        </p:nvGrpSpPr>
        <p:grpSpPr>
          <a:xfrm>
            <a:off x="2684066" y="8630340"/>
            <a:ext cx="3206880" cy="631834"/>
            <a:chOff x="2684066" y="8630340"/>
            <a:chExt cx="3206880" cy="63183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25A96545-ADBF-3FA9-6382-A5930645BC2F}"/>
                    </a:ext>
                  </a:extLst>
                </p14:cNvPr>
                <p14:cNvContentPartPr/>
                <p14:nvPr/>
              </p14:nvContentPartPr>
              <p14:xfrm>
                <a:off x="2842106" y="9042214"/>
                <a:ext cx="1103040" cy="21996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25A96545-ADBF-3FA9-6382-A5930645BC2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833466" y="9033214"/>
                  <a:ext cx="11206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1DFAEB5F-5448-5172-D80B-CD6E7D1ED9CE}"/>
                    </a:ext>
                  </a:extLst>
                </p14:cNvPr>
                <p14:cNvContentPartPr/>
                <p14:nvPr/>
              </p14:nvContentPartPr>
              <p14:xfrm>
                <a:off x="2824466" y="8993254"/>
                <a:ext cx="1096200" cy="21240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1DFAEB5F-5448-5172-D80B-CD6E7D1ED9C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815826" y="8984614"/>
                  <a:ext cx="1113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6539B601-81B4-807F-1425-89369A1F8C8A}"/>
                    </a:ext>
                  </a:extLst>
                </p14:cNvPr>
                <p14:cNvContentPartPr/>
                <p14:nvPr/>
              </p14:nvContentPartPr>
              <p14:xfrm>
                <a:off x="2702786" y="8948974"/>
                <a:ext cx="128160" cy="5832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6539B601-81B4-807F-1425-89369A1F8C8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694146" y="8940334"/>
                  <a:ext cx="145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B780AAF4-C8B8-9D7E-276F-FF88B1E612D3}"/>
                    </a:ext>
                  </a:extLst>
                </p14:cNvPr>
                <p14:cNvContentPartPr/>
                <p14:nvPr/>
              </p14:nvContentPartPr>
              <p14:xfrm>
                <a:off x="2684066" y="8934214"/>
                <a:ext cx="63720" cy="6408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B780AAF4-C8B8-9D7E-276F-FF88B1E612D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675066" y="8925574"/>
                  <a:ext cx="813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2B7735C-CF4C-74DA-F1C5-0423E1522FF5}"/>
                    </a:ext>
                  </a:extLst>
                </p14:cNvPr>
                <p14:cNvContentPartPr/>
                <p14:nvPr/>
              </p14:nvContentPartPr>
              <p14:xfrm>
                <a:off x="2838506" y="8672494"/>
                <a:ext cx="1293480" cy="35892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2B7735C-CF4C-74DA-F1C5-0423E1522FF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829866" y="8663494"/>
                  <a:ext cx="13111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EE88F727-D143-7275-C1A3-1C13489F81CF}"/>
                    </a:ext>
                  </a:extLst>
                </p14:cNvPr>
                <p14:cNvContentPartPr/>
                <p14:nvPr/>
              </p14:nvContentPartPr>
              <p14:xfrm>
                <a:off x="2817266" y="8697694"/>
                <a:ext cx="92160" cy="8568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EE88F727-D143-7275-C1A3-1C13489F81C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08266" y="8689054"/>
                  <a:ext cx="109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172BF33D-4E9A-3528-5108-582975407D28}"/>
                    </a:ext>
                  </a:extLst>
                </p14:cNvPr>
                <p14:cNvContentPartPr/>
                <p14:nvPr/>
              </p14:nvContentPartPr>
              <p14:xfrm>
                <a:off x="4830386" y="8953294"/>
                <a:ext cx="1060560" cy="8568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172BF33D-4E9A-3528-5108-582975407D2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821746" y="8944654"/>
                  <a:ext cx="10782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B6791239-ED9E-0E84-667A-805BCC8FFD2A}"/>
                    </a:ext>
                  </a:extLst>
                </p14:cNvPr>
                <p14:cNvContentPartPr/>
                <p14:nvPr/>
              </p14:nvContentPartPr>
              <p14:xfrm>
                <a:off x="4804826" y="9015540"/>
                <a:ext cx="1072440" cy="22932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B6791239-ED9E-0E84-667A-805BCC8FFD2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796186" y="9006900"/>
                  <a:ext cx="10900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DCCAFC9F-41F1-D83C-C756-A36900D0E7F4}"/>
                    </a:ext>
                  </a:extLst>
                </p14:cNvPr>
                <p14:cNvContentPartPr/>
                <p14:nvPr/>
              </p14:nvContentPartPr>
              <p14:xfrm>
                <a:off x="3065666" y="8630340"/>
                <a:ext cx="2088720" cy="33516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DCCAFC9F-41F1-D83C-C756-A36900D0E7F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056666" y="8621340"/>
                  <a:ext cx="21063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D006C4C3-D3D5-3B49-E27C-E8D4C66BAE27}"/>
                    </a:ext>
                  </a:extLst>
                </p14:cNvPr>
                <p14:cNvContentPartPr/>
                <p14:nvPr/>
              </p14:nvContentPartPr>
              <p14:xfrm>
                <a:off x="3071066" y="8905380"/>
                <a:ext cx="115200" cy="4356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D006C4C3-D3D5-3B49-E27C-E8D4C66BAE2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062066" y="8896380"/>
                  <a:ext cx="132840" cy="61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135191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25" dirty="0">
                <a:latin typeface="나눔스퀘어OTF_ac"/>
                <a:cs typeface="나눔스퀘어OTF_ac"/>
              </a:rPr>
              <a:t>파일</a:t>
            </a:r>
            <a:r>
              <a:rPr sz="2150" spc="-60" dirty="0">
                <a:latin typeface="나눔스퀘어OTF_ac"/>
                <a:cs typeface="나눔스퀘어OTF_ac"/>
              </a:rPr>
              <a:t> </a:t>
            </a:r>
            <a:r>
              <a:rPr sz="2150" spc="125" dirty="0">
                <a:latin typeface="나눔스퀘어OTF_ac"/>
                <a:cs typeface="나눔스퀘어OTF_ac"/>
              </a:rPr>
              <a:t>입출력</a:t>
            </a:r>
            <a:endParaRPr sz="21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2423795" cy="2474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50" dirty="0">
                <a:latin typeface="나눔스퀘어OTF_ac"/>
                <a:cs typeface="나눔스퀘어OTF_ac"/>
              </a:rPr>
              <a:t>파일,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file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데이터 저장의 기본</a:t>
            </a:r>
            <a:r>
              <a:rPr sz="1700" spc="-28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단위</a:t>
            </a:r>
            <a:endParaRPr sz="17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9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종류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텍스트</a:t>
            </a:r>
            <a:r>
              <a:rPr sz="1450" spc="1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파일</a:t>
            </a:r>
            <a:endParaRPr sz="145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965"/>
              </a:spcBef>
              <a:buChar char="–"/>
              <a:tabLst>
                <a:tab pos="461645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이진</a:t>
            </a:r>
            <a:r>
              <a:rPr sz="145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파일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1743710" cy="2017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50" dirty="0">
                <a:latin typeface="나눔스퀘어OTF_ac"/>
                <a:cs typeface="나눔스퀘어OTF_ac"/>
              </a:rPr>
              <a:t>파일,</a:t>
            </a:r>
            <a:r>
              <a:rPr sz="1900" spc="-15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file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파일 사용</a:t>
            </a:r>
            <a:r>
              <a:rPr sz="1700" spc="-14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절차</a:t>
            </a:r>
            <a:endParaRPr sz="1700">
              <a:latin typeface="나눔스퀘어OTF_ac"/>
              <a:cs typeface="나눔스퀘어OTF_ac"/>
            </a:endParaRPr>
          </a:p>
          <a:p>
            <a:pPr marL="600075" lvl="1" indent="-3117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600075" algn="l"/>
                <a:tab pos="600710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파일</a:t>
            </a:r>
            <a:r>
              <a:rPr sz="1450" spc="-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열기</a:t>
            </a:r>
            <a:endParaRPr sz="1450">
              <a:latin typeface="나눔스퀘어OTF_ac"/>
              <a:cs typeface="나눔스퀘어OTF_ac"/>
            </a:endParaRPr>
          </a:p>
          <a:p>
            <a:pPr marL="600075" lvl="1" indent="-311785">
              <a:lnSpc>
                <a:spcPct val="100000"/>
              </a:lnSpc>
              <a:spcBef>
                <a:spcPts val="965"/>
              </a:spcBef>
              <a:buAutoNum type="arabicPeriod"/>
              <a:tabLst>
                <a:tab pos="600075" algn="l"/>
                <a:tab pos="600710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파일</a:t>
            </a:r>
            <a:r>
              <a:rPr sz="1450" spc="-6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읽기/쓰기</a:t>
            </a:r>
            <a:endParaRPr sz="1450">
              <a:latin typeface="나눔스퀘어OTF_ac"/>
              <a:cs typeface="나눔스퀘어OTF_ac"/>
            </a:endParaRPr>
          </a:p>
          <a:p>
            <a:pPr marL="600075" lvl="1" indent="-31178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600075" algn="l"/>
                <a:tab pos="600710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파일</a:t>
            </a:r>
            <a:r>
              <a:rPr sz="1450" spc="-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닫기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4836160" cy="3216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파일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열기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어떤 파일을 어떤</a:t>
            </a:r>
            <a:r>
              <a:rPr sz="1700" spc="-215" dirty="0">
                <a:latin typeface="나눔스퀘어OTF_ac"/>
                <a:cs typeface="나눔스퀘어OTF_ac"/>
              </a:rPr>
              <a:t> </a:t>
            </a:r>
            <a:r>
              <a:rPr sz="1700" spc="70" dirty="0">
                <a:latin typeface="나눔스퀘어OTF_ac"/>
                <a:cs typeface="나눔스퀘어OTF_ac"/>
              </a:rPr>
              <a:t>목적으로?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:</a:t>
            </a:r>
            <a:endParaRPr sz="1700">
              <a:latin typeface="나눔스퀘어OTF_ac"/>
              <a:cs typeface="나눔스퀘어OTF_ac"/>
            </a:endParaRPr>
          </a:p>
          <a:p>
            <a:pPr marL="1087120">
              <a:lnSpc>
                <a:spcPct val="100000"/>
              </a:lnSpc>
              <a:spcBef>
                <a:spcPts val="855"/>
              </a:spcBef>
            </a:pPr>
            <a:r>
              <a:rPr sz="2050" b="0" spc="-25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file_variable </a:t>
            </a:r>
            <a:r>
              <a:rPr sz="1900" b="0" spc="35" dirty="0">
                <a:latin typeface="나눔스퀘어라운드OTF Light"/>
                <a:cs typeface="나눔스퀘어라운드OTF Light"/>
              </a:rPr>
              <a:t>= </a:t>
            </a:r>
            <a:r>
              <a:rPr sz="2050" b="0" spc="-40" dirty="0">
                <a:solidFill>
                  <a:srgbClr val="0431FF"/>
                </a:solidFill>
                <a:latin typeface="나눔스퀘어라운드OTF Light"/>
                <a:cs typeface="나눔스퀘어라운드OTF Light"/>
              </a:rPr>
              <a:t>open( </a:t>
            </a:r>
            <a:r>
              <a:rPr sz="2050" b="0" spc="-75" dirty="0">
                <a:solidFill>
                  <a:srgbClr val="0431FF"/>
                </a:solidFill>
                <a:latin typeface="나눔스퀘어라운드OTF Light"/>
                <a:cs typeface="나눔스퀘어라운드OTF Light"/>
              </a:rPr>
              <a:t>파일명, </a:t>
            </a:r>
            <a:r>
              <a:rPr sz="2050" b="0" spc="-105" dirty="0">
                <a:solidFill>
                  <a:srgbClr val="0431FF"/>
                </a:solidFill>
                <a:latin typeface="나눔스퀘어라운드OTF Light"/>
                <a:cs typeface="나눔스퀘어라운드OTF Light"/>
              </a:rPr>
              <a:t>모드</a:t>
            </a:r>
            <a:r>
              <a:rPr sz="2050" b="0" spc="-120" dirty="0">
                <a:solidFill>
                  <a:srgbClr val="0431FF"/>
                </a:solidFill>
                <a:latin typeface="나눔스퀘어라운드OTF Light"/>
                <a:cs typeface="나눔스퀘어라운드OTF Light"/>
              </a:rPr>
              <a:t> </a:t>
            </a:r>
            <a:r>
              <a:rPr sz="2050" b="0" spc="5" dirty="0">
                <a:solidFill>
                  <a:srgbClr val="0431FF"/>
                </a:solidFill>
                <a:latin typeface="나눔스퀘어라운드OTF Light"/>
                <a:cs typeface="나눔스퀘어라운드OTF Light"/>
              </a:rPr>
              <a:t>)</a:t>
            </a:r>
            <a:endParaRPr sz="205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944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모드</a:t>
            </a:r>
            <a:endParaRPr sz="1700">
              <a:latin typeface="나눔스퀘어OTF_ac"/>
              <a:cs typeface="나눔스퀘어OTF_ac"/>
            </a:endParaRPr>
          </a:p>
          <a:p>
            <a:pPr marL="553720" lvl="1" indent="-265430">
              <a:lnSpc>
                <a:spcPct val="100000"/>
              </a:lnSpc>
              <a:spcBef>
                <a:spcPts val="1010"/>
              </a:spcBef>
              <a:buChar char="–"/>
              <a:tabLst>
                <a:tab pos="553720" algn="l"/>
                <a:tab pos="554355" algn="l"/>
              </a:tabLst>
            </a:pPr>
            <a:r>
              <a:rPr sz="1450" spc="30" dirty="0">
                <a:latin typeface="나눔스퀘어OTF_ac"/>
                <a:cs typeface="나눔스퀘어OTF_ac"/>
              </a:rPr>
              <a:t>r(read), </a:t>
            </a:r>
            <a:r>
              <a:rPr sz="1450" spc="25" dirty="0">
                <a:latin typeface="나눔스퀘어OTF_ac"/>
                <a:cs typeface="나눔스퀘어OTF_ac"/>
              </a:rPr>
              <a:t>w(write),</a:t>
            </a:r>
            <a:r>
              <a:rPr sz="1450" spc="-10" dirty="0">
                <a:latin typeface="나눔스퀘어OTF_ac"/>
                <a:cs typeface="나눔스퀘어OTF_ac"/>
              </a:rPr>
              <a:t> </a:t>
            </a:r>
            <a:r>
              <a:rPr sz="1450" spc="25" dirty="0">
                <a:latin typeface="나눔스퀘어OTF_ac"/>
                <a:cs typeface="나눔스퀘어OTF_ac"/>
              </a:rPr>
              <a:t>r+(read/write)</a:t>
            </a:r>
            <a:endParaRPr sz="1450">
              <a:latin typeface="나눔스퀘어OTF_ac"/>
              <a:cs typeface="나눔스퀘어OTF_ac"/>
            </a:endParaRPr>
          </a:p>
          <a:p>
            <a:pPr marL="507365" lvl="1" indent="-219075">
              <a:lnSpc>
                <a:spcPct val="100000"/>
              </a:lnSpc>
              <a:spcBef>
                <a:spcPts val="955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20" dirty="0">
                <a:latin typeface="나눔스퀘어OTF_ac"/>
                <a:cs typeface="나눔스퀘어OTF_ac"/>
              </a:rPr>
              <a:t>a(append)</a:t>
            </a:r>
            <a:endParaRPr sz="1450">
              <a:latin typeface="나눔스퀘어OTF_ac"/>
              <a:cs typeface="나눔스퀘어OTF_ac"/>
            </a:endParaRPr>
          </a:p>
          <a:p>
            <a:pPr marL="507365" lvl="1" indent="-219075">
              <a:lnSpc>
                <a:spcPct val="100000"/>
              </a:lnSpc>
              <a:spcBef>
                <a:spcPts val="960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10" dirty="0">
                <a:latin typeface="나눔스퀘어OTF_ac"/>
                <a:cs typeface="나눔스퀘어OTF_ac"/>
              </a:rPr>
              <a:t>t(text </a:t>
            </a:r>
            <a:r>
              <a:rPr sz="1450" spc="30" dirty="0">
                <a:latin typeface="나눔스퀘어OTF_ac"/>
                <a:cs typeface="나눔스퀘어OTF_ac"/>
              </a:rPr>
              <a:t>file), </a:t>
            </a:r>
            <a:r>
              <a:rPr sz="1450" spc="25" dirty="0">
                <a:latin typeface="나눔스퀘어OTF_ac"/>
                <a:cs typeface="나눔스퀘어OTF_ac"/>
              </a:rPr>
              <a:t>b(binary</a:t>
            </a:r>
            <a:r>
              <a:rPr sz="1450" spc="-15" dirty="0">
                <a:latin typeface="나눔스퀘어OTF_ac"/>
                <a:cs typeface="나눔스퀘어OTF_ac"/>
              </a:rPr>
              <a:t> </a:t>
            </a:r>
            <a:r>
              <a:rPr sz="1450" spc="25" dirty="0">
                <a:latin typeface="나눔스퀘어OTF_ac"/>
                <a:cs typeface="나눔스퀘어OTF_ac"/>
              </a:rPr>
              <a:t>file)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154170" cy="2073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50" dirty="0">
                <a:latin typeface="나눔스퀘어OTF_ac"/>
                <a:cs typeface="나눔스퀘어OTF_ac"/>
              </a:rPr>
              <a:t>함수,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85" dirty="0">
                <a:latin typeface="나눔스퀘어OTF_ac"/>
                <a:cs typeface="나눔스퀘어OTF_ac"/>
              </a:rPr>
              <a:t>function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특정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기능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또는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처리를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위한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명령문들로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구성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종류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3355">
              <a:lnSpc>
                <a:spcPct val="100000"/>
              </a:lnSpc>
              <a:spcBef>
                <a:spcPts val="1010"/>
              </a:spcBef>
              <a:buChar char="–"/>
              <a:tabLst>
                <a:tab pos="462280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기본 제공 함수, </a:t>
            </a:r>
            <a:r>
              <a:rPr sz="1450" spc="20" dirty="0">
                <a:latin typeface="나눔스퀘어OTF_ac"/>
                <a:cs typeface="나눔스퀘어OTF_ac"/>
              </a:rPr>
              <a:t>built-in</a:t>
            </a:r>
            <a:r>
              <a:rPr sz="1450" spc="-155" dirty="0">
                <a:latin typeface="나눔스퀘어OTF_ac"/>
                <a:cs typeface="나눔스퀘어OTF_ac"/>
              </a:rPr>
              <a:t> </a:t>
            </a:r>
            <a:r>
              <a:rPr sz="1450" spc="15" dirty="0">
                <a:latin typeface="나눔스퀘어OTF_ac"/>
                <a:cs typeface="나눔스퀘어OTF_ac"/>
              </a:rPr>
              <a:t>function</a:t>
            </a:r>
            <a:endParaRPr sz="1450">
              <a:latin typeface="나눔스퀘어OTF_ac"/>
              <a:cs typeface="나눔스퀘어OTF_ac"/>
            </a:endParaRPr>
          </a:p>
          <a:p>
            <a:pPr marL="461645" lvl="1" indent="-173355">
              <a:lnSpc>
                <a:spcPct val="100000"/>
              </a:lnSpc>
              <a:spcBef>
                <a:spcPts val="955"/>
              </a:spcBef>
              <a:buChar char="–"/>
              <a:tabLst>
                <a:tab pos="462280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사용자 정의 함수, </a:t>
            </a:r>
            <a:r>
              <a:rPr sz="1450" spc="15" dirty="0">
                <a:latin typeface="나눔스퀘어OTF_ac"/>
                <a:cs typeface="나눔스퀘어OTF_ac"/>
              </a:rPr>
              <a:t>user-defined</a:t>
            </a:r>
            <a:r>
              <a:rPr sz="1450" spc="-135" dirty="0">
                <a:latin typeface="나눔스퀘어OTF_ac"/>
                <a:cs typeface="나눔스퀘어OTF_ac"/>
              </a:rPr>
              <a:t> </a:t>
            </a:r>
            <a:r>
              <a:rPr sz="1450" spc="15" dirty="0">
                <a:latin typeface="나눔스퀘어OTF_ac"/>
                <a:cs typeface="나눔스퀘어OTF_ac"/>
              </a:rPr>
              <a:t>function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3652520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함수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호출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정의된 함수의 기능</a:t>
            </a:r>
            <a:r>
              <a:rPr sz="1700" spc="-2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함수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이름과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파라미터를</a:t>
            </a:r>
            <a:r>
              <a:rPr sz="1700" spc="-5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이용하여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호출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4907" y="8308968"/>
            <a:ext cx="166243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함수 호출의</a:t>
            </a:r>
            <a:r>
              <a:rPr sz="1700" spc="-18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예: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580" y="7587814"/>
            <a:ext cx="3641018" cy="655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3825" y="8666533"/>
            <a:ext cx="5599785" cy="12364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509A6-8E2E-3B06-C029-5AAD9E583644}"/>
              </a:ext>
            </a:extLst>
          </p:cNvPr>
          <p:cNvGrpSpPr/>
          <p:nvPr/>
        </p:nvGrpSpPr>
        <p:grpSpPr>
          <a:xfrm>
            <a:off x="3608945" y="2133314"/>
            <a:ext cx="1568520" cy="212400"/>
            <a:chOff x="3608945" y="2133314"/>
            <a:chExt cx="1568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119BA5C-52CD-A74C-52A3-768AC6B404A8}"/>
                    </a:ext>
                  </a:extLst>
                </p14:cNvPr>
                <p14:cNvContentPartPr/>
                <p14:nvPr/>
              </p14:nvContentPartPr>
              <p14:xfrm>
                <a:off x="3608945" y="2274794"/>
                <a:ext cx="126360" cy="187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119BA5C-52CD-A74C-52A3-768AC6B404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0305" y="2266154"/>
                  <a:ext cx="144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B29734A-4353-97DA-31B7-8FC137747E36}"/>
                    </a:ext>
                  </a:extLst>
                </p14:cNvPr>
                <p14:cNvContentPartPr/>
                <p14:nvPr/>
              </p14:nvContentPartPr>
              <p14:xfrm>
                <a:off x="3697505" y="2233754"/>
                <a:ext cx="54360" cy="1119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B29734A-4353-97DA-31B7-8FC137747E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88505" y="2224754"/>
                  <a:ext cx="720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27908AD-8E10-80A4-43AD-D99C0F2A0318}"/>
                    </a:ext>
                  </a:extLst>
                </p14:cNvPr>
                <p14:cNvContentPartPr/>
                <p14:nvPr/>
              </p14:nvContentPartPr>
              <p14:xfrm>
                <a:off x="3830705" y="2211794"/>
                <a:ext cx="71280" cy="1029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27908AD-8E10-80A4-43AD-D99C0F2A03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21705" y="2202794"/>
                  <a:ext cx="889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EE71B5C-8161-C1D6-B8C2-AF81E30AB9C6}"/>
                    </a:ext>
                  </a:extLst>
                </p14:cNvPr>
                <p14:cNvContentPartPr/>
                <p14:nvPr/>
              </p14:nvContentPartPr>
              <p14:xfrm>
                <a:off x="3847265" y="2233394"/>
                <a:ext cx="76680" cy="993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EE71B5C-8161-C1D6-B8C2-AF81E30AB9C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38625" y="2224754"/>
                  <a:ext cx="943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17AF5DD-8668-35ED-8588-9C29C608D3F1}"/>
                    </a:ext>
                  </a:extLst>
                </p14:cNvPr>
                <p14:cNvContentPartPr/>
                <p14:nvPr/>
              </p14:nvContentPartPr>
              <p14:xfrm>
                <a:off x="3928625" y="2228714"/>
                <a:ext cx="56160" cy="93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17AF5DD-8668-35ED-8588-9C29C608D3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19625" y="2220074"/>
                  <a:ext cx="73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383DF196-AD0D-B8C2-DDC1-12B7A33A143A}"/>
                    </a:ext>
                  </a:extLst>
                </p14:cNvPr>
                <p14:cNvContentPartPr/>
                <p14:nvPr/>
              </p14:nvContentPartPr>
              <p14:xfrm>
                <a:off x="3997025" y="2230874"/>
                <a:ext cx="44640" cy="543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383DF196-AD0D-B8C2-DDC1-12B7A33A143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88385" y="2222234"/>
                  <a:ext cx="62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2356C29-DAAF-7DE0-440C-AAF0164135F5}"/>
                    </a:ext>
                  </a:extLst>
                </p14:cNvPr>
                <p14:cNvContentPartPr/>
                <p14:nvPr/>
              </p14:nvContentPartPr>
              <p14:xfrm>
                <a:off x="4053545" y="2221514"/>
                <a:ext cx="32400" cy="910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2356C29-DAAF-7DE0-440C-AAF0164135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44905" y="2212874"/>
                  <a:ext cx="50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F81CFAD-1104-8D1C-8E9D-8E2D3D7202DA}"/>
                    </a:ext>
                  </a:extLst>
                </p14:cNvPr>
                <p14:cNvContentPartPr/>
                <p14:nvPr/>
              </p14:nvContentPartPr>
              <p14:xfrm>
                <a:off x="4102505" y="2216834"/>
                <a:ext cx="49320" cy="72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F81CFAD-1104-8D1C-8E9D-8E2D3D7202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93505" y="2207834"/>
                  <a:ext cx="66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B24300B-3C88-584E-845E-AFD3F3E823D4}"/>
                    </a:ext>
                  </a:extLst>
                </p14:cNvPr>
                <p14:cNvContentPartPr/>
                <p14:nvPr/>
              </p14:nvContentPartPr>
              <p14:xfrm>
                <a:off x="4147145" y="2215034"/>
                <a:ext cx="77400" cy="867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B24300B-3C88-584E-845E-AFD3F3E823D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38145" y="2206034"/>
                  <a:ext cx="950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8DD3F64-182C-2560-6AA6-C4AF7043D803}"/>
                    </a:ext>
                  </a:extLst>
                </p14:cNvPr>
                <p14:cNvContentPartPr/>
                <p14:nvPr/>
              </p14:nvContentPartPr>
              <p14:xfrm>
                <a:off x="4211225" y="2306834"/>
                <a:ext cx="38880" cy="270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8DD3F64-182C-2560-6AA6-C4AF7043D8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02225" y="2298194"/>
                  <a:ext cx="56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F59AC39-B171-3E5F-D97A-15A1CFC73186}"/>
                    </a:ext>
                  </a:extLst>
                </p14:cNvPr>
                <p14:cNvContentPartPr/>
                <p14:nvPr/>
              </p14:nvContentPartPr>
              <p14:xfrm>
                <a:off x="4261265" y="2197394"/>
                <a:ext cx="129240" cy="867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F59AC39-B171-3E5F-D97A-15A1CFC731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52265" y="2188754"/>
                  <a:ext cx="1468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1F91BFD-6253-78E5-2984-CFCD8E28B94B}"/>
                    </a:ext>
                  </a:extLst>
                </p14:cNvPr>
                <p14:cNvContentPartPr/>
                <p14:nvPr/>
              </p14:nvContentPartPr>
              <p14:xfrm>
                <a:off x="4397705" y="2202794"/>
                <a:ext cx="61920" cy="950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1F91BFD-6253-78E5-2984-CFCD8E28B9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88705" y="2193794"/>
                  <a:ext cx="79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CF14293C-930E-6203-6278-8F2960CE6B2E}"/>
                    </a:ext>
                  </a:extLst>
                </p14:cNvPr>
                <p14:cNvContentPartPr/>
                <p14:nvPr/>
              </p14:nvContentPartPr>
              <p14:xfrm>
                <a:off x="4445585" y="2209634"/>
                <a:ext cx="40680" cy="1260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CF14293C-930E-6203-6278-8F2960CE6B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36945" y="2200634"/>
                  <a:ext cx="58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13A919B-9E76-38F8-BEE9-14810FE011BF}"/>
                    </a:ext>
                  </a:extLst>
                </p14:cNvPr>
                <p14:cNvContentPartPr/>
                <p14:nvPr/>
              </p14:nvContentPartPr>
              <p14:xfrm>
                <a:off x="4603985" y="2185514"/>
                <a:ext cx="77760" cy="928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13A919B-9E76-38F8-BEE9-14810FE011B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5345" y="2176514"/>
                  <a:ext cx="95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964D6434-133D-A377-0652-21E0DBFB8807}"/>
                    </a:ext>
                  </a:extLst>
                </p14:cNvPr>
                <p14:cNvContentPartPr/>
                <p14:nvPr/>
              </p14:nvContentPartPr>
              <p14:xfrm>
                <a:off x="4720625" y="2188034"/>
                <a:ext cx="28800" cy="1310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964D6434-133D-A377-0652-21E0DBFB88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11625" y="2179394"/>
                  <a:ext cx="46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4060D4B5-A8C1-3745-7A5D-5157FC8BB7E4}"/>
                    </a:ext>
                  </a:extLst>
                </p14:cNvPr>
                <p14:cNvContentPartPr/>
                <p14:nvPr/>
              </p14:nvContentPartPr>
              <p14:xfrm>
                <a:off x="4771025" y="2145194"/>
                <a:ext cx="68760" cy="727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4060D4B5-A8C1-3745-7A5D-5157FC8BB7E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62385" y="2136554"/>
                  <a:ext cx="86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26A3B34-C83A-3778-2BE2-53ACAF61AF6C}"/>
                    </a:ext>
                  </a:extLst>
                </p14:cNvPr>
                <p14:cNvContentPartPr/>
                <p14:nvPr/>
              </p14:nvContentPartPr>
              <p14:xfrm>
                <a:off x="4803425" y="2220074"/>
                <a:ext cx="96120" cy="867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26A3B34-C83A-3778-2BE2-53ACAF61AF6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94785" y="2211074"/>
                  <a:ext cx="113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62639D0-6FAE-9025-7048-DFD56E5FF9C9}"/>
                    </a:ext>
                  </a:extLst>
                </p14:cNvPr>
                <p14:cNvContentPartPr/>
                <p14:nvPr/>
              </p14:nvContentPartPr>
              <p14:xfrm>
                <a:off x="4908185" y="2164634"/>
                <a:ext cx="95400" cy="907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62639D0-6FAE-9025-7048-DFD56E5FF9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9545" y="2155634"/>
                  <a:ext cx="1130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304C67B-5937-D593-ABBE-C0A8107AEEE5}"/>
                    </a:ext>
                  </a:extLst>
                </p14:cNvPr>
                <p14:cNvContentPartPr/>
                <p14:nvPr/>
              </p14:nvContentPartPr>
              <p14:xfrm>
                <a:off x="4970465" y="2175434"/>
                <a:ext cx="72000" cy="1098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304C67B-5937-D593-ABBE-C0A8107AEEE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61825" y="2166434"/>
                  <a:ext cx="89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AF56A67-A72D-6F3A-7098-DD91900E94EA}"/>
                    </a:ext>
                  </a:extLst>
                </p14:cNvPr>
                <p14:cNvContentPartPr/>
                <p14:nvPr/>
              </p14:nvContentPartPr>
              <p14:xfrm>
                <a:off x="5047865" y="2133314"/>
                <a:ext cx="108720" cy="1393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AF56A67-A72D-6F3A-7098-DD91900E94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39225" y="2124674"/>
                  <a:ext cx="126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F0AB887-A606-A9DF-AAE8-B438D609A874}"/>
                    </a:ext>
                  </a:extLst>
                </p14:cNvPr>
                <p14:cNvContentPartPr/>
                <p14:nvPr/>
              </p14:nvContentPartPr>
              <p14:xfrm>
                <a:off x="5096465" y="2197034"/>
                <a:ext cx="57960" cy="60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F0AB887-A606-A9DF-AAE8-B438D609A87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87825" y="2188034"/>
                  <a:ext cx="756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5991990-B782-3DE9-00E7-90BC7F7062FB}"/>
                    </a:ext>
                  </a:extLst>
                </p14:cNvPr>
                <p14:cNvContentPartPr/>
                <p14:nvPr/>
              </p14:nvContentPartPr>
              <p14:xfrm>
                <a:off x="5123105" y="2259314"/>
                <a:ext cx="54360" cy="583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5991990-B782-3DE9-00E7-90BC7F7062F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14465" y="2250314"/>
                  <a:ext cx="7200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3E549A3-AF06-4620-EA12-93B8E6682EAD}"/>
              </a:ext>
            </a:extLst>
          </p:cNvPr>
          <p:cNvGrpSpPr/>
          <p:nvPr/>
        </p:nvGrpSpPr>
        <p:grpSpPr>
          <a:xfrm>
            <a:off x="3044105" y="9155778"/>
            <a:ext cx="197640" cy="494640"/>
            <a:chOff x="3044105" y="9155778"/>
            <a:chExt cx="197640" cy="49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EDF5891-2B2D-39D1-1FFD-3F16C5DE0187}"/>
                    </a:ext>
                  </a:extLst>
                </p14:cNvPr>
                <p14:cNvContentPartPr/>
                <p14:nvPr/>
              </p14:nvContentPartPr>
              <p14:xfrm>
                <a:off x="3044105" y="9155778"/>
                <a:ext cx="197640" cy="2250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EDF5891-2B2D-39D1-1FFD-3F16C5DE01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35105" y="9147138"/>
                  <a:ext cx="2152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F24C0BA-DC71-C244-32F5-ED0320B8228B}"/>
                    </a:ext>
                  </a:extLst>
                </p14:cNvPr>
                <p14:cNvContentPartPr/>
                <p14:nvPr/>
              </p14:nvContentPartPr>
              <p14:xfrm>
                <a:off x="3174425" y="9410298"/>
                <a:ext cx="15120" cy="2257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F24C0BA-DC71-C244-32F5-ED0320B822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65785" y="9401298"/>
                  <a:ext cx="327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D69148FC-D5A3-240D-4941-8F2C16F81B82}"/>
                    </a:ext>
                  </a:extLst>
                </p14:cNvPr>
                <p14:cNvContentPartPr/>
                <p14:nvPr/>
              </p14:nvContentPartPr>
              <p14:xfrm>
                <a:off x="3114305" y="9571578"/>
                <a:ext cx="127440" cy="788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D69148FC-D5A3-240D-4941-8F2C16F81B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05665" y="9562938"/>
                  <a:ext cx="1450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4DA1E62-E558-DCAA-4D87-1998DC4801D8}"/>
              </a:ext>
            </a:extLst>
          </p:cNvPr>
          <p:cNvGrpSpPr/>
          <p:nvPr/>
        </p:nvGrpSpPr>
        <p:grpSpPr>
          <a:xfrm>
            <a:off x="3080465" y="9744378"/>
            <a:ext cx="684720" cy="211680"/>
            <a:chOff x="3080465" y="9744378"/>
            <a:chExt cx="68472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340A9A3B-EC1C-806C-5486-EFE452B63E02}"/>
                    </a:ext>
                  </a:extLst>
                </p14:cNvPr>
                <p14:cNvContentPartPr/>
                <p14:nvPr/>
              </p14:nvContentPartPr>
              <p14:xfrm>
                <a:off x="3080465" y="9744378"/>
                <a:ext cx="111240" cy="709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340A9A3B-EC1C-806C-5486-EFE452B63E0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71825" y="9735738"/>
                  <a:ext cx="128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9AF2974-44CD-1F9A-2912-CC0BCE8A6C72}"/>
                    </a:ext>
                  </a:extLst>
                </p14:cNvPr>
                <p14:cNvContentPartPr/>
                <p14:nvPr/>
              </p14:nvContentPartPr>
              <p14:xfrm>
                <a:off x="3098465" y="9798738"/>
                <a:ext cx="82440" cy="169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9AF2974-44CD-1F9A-2912-CC0BCE8A6C7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89825" y="9790098"/>
                  <a:ext cx="100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6FE7285B-50EB-9753-82EA-0BF8BE9700A5}"/>
                    </a:ext>
                  </a:extLst>
                </p14:cNvPr>
                <p14:cNvContentPartPr/>
                <p14:nvPr/>
              </p14:nvContentPartPr>
              <p14:xfrm>
                <a:off x="3120425" y="9824658"/>
                <a:ext cx="74520" cy="471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6FE7285B-50EB-9753-82EA-0BF8BE9700A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11425" y="9816018"/>
                  <a:ext cx="92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31F8CAE-B0B8-2EF5-85EF-B0EC4F51B730}"/>
                    </a:ext>
                  </a:extLst>
                </p14:cNvPr>
                <p14:cNvContentPartPr/>
                <p14:nvPr/>
              </p14:nvContentPartPr>
              <p14:xfrm>
                <a:off x="3149945" y="9903498"/>
                <a:ext cx="75600" cy="525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31F8CAE-B0B8-2EF5-85EF-B0EC4F51B73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41305" y="9894498"/>
                  <a:ext cx="93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383A1F2-9B33-0DA4-838C-46578AE1E5B6}"/>
                    </a:ext>
                  </a:extLst>
                </p14:cNvPr>
                <p14:cNvContentPartPr/>
                <p14:nvPr/>
              </p14:nvContentPartPr>
              <p14:xfrm>
                <a:off x="3214025" y="9812418"/>
                <a:ext cx="129960" cy="928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383A1F2-9B33-0DA4-838C-46578AE1E5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05385" y="9803418"/>
                  <a:ext cx="147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164AC301-9A02-6C4A-49CB-A9114434390C}"/>
                    </a:ext>
                  </a:extLst>
                </p14:cNvPr>
                <p14:cNvContentPartPr/>
                <p14:nvPr/>
              </p14:nvContentPartPr>
              <p14:xfrm>
                <a:off x="3309785" y="9787938"/>
                <a:ext cx="123480" cy="1238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164AC301-9A02-6C4A-49CB-A9114434390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00785" y="9779298"/>
                  <a:ext cx="141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9F10F03C-6993-F67D-C0EA-CF6B6E77B63C}"/>
                    </a:ext>
                  </a:extLst>
                </p14:cNvPr>
                <p14:cNvContentPartPr/>
                <p14:nvPr/>
              </p14:nvContentPartPr>
              <p14:xfrm>
                <a:off x="3460265" y="9777498"/>
                <a:ext cx="62280" cy="7128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9F10F03C-6993-F67D-C0EA-CF6B6E77B63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51625" y="9768858"/>
                  <a:ext cx="79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12B8FBE6-BDE0-1905-5BAC-ECA52C071270}"/>
                    </a:ext>
                  </a:extLst>
                </p14:cNvPr>
                <p14:cNvContentPartPr/>
                <p14:nvPr/>
              </p14:nvContentPartPr>
              <p14:xfrm>
                <a:off x="3471425" y="9855258"/>
                <a:ext cx="96480" cy="6408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12B8FBE6-BDE0-1905-5BAC-ECA52C07127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62425" y="9846618"/>
                  <a:ext cx="114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D3CD8D80-C60B-67FC-0536-44EA223EC11D}"/>
                    </a:ext>
                  </a:extLst>
                </p14:cNvPr>
                <p14:cNvContentPartPr/>
                <p14:nvPr/>
              </p14:nvContentPartPr>
              <p14:xfrm>
                <a:off x="3558545" y="9778578"/>
                <a:ext cx="79560" cy="759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D3CD8D80-C60B-67FC-0536-44EA223EC11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49905" y="9769938"/>
                  <a:ext cx="97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5257F397-0CB8-76FF-3101-B14911984799}"/>
                    </a:ext>
                  </a:extLst>
                </p14:cNvPr>
                <p14:cNvContentPartPr/>
                <p14:nvPr/>
              </p14:nvContentPartPr>
              <p14:xfrm>
                <a:off x="3601385" y="9871458"/>
                <a:ext cx="59760" cy="7164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5257F397-0CB8-76FF-3101-B1491198479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92745" y="9862818"/>
                  <a:ext cx="77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D0636A9D-CC85-2096-F6F3-3AF2FC185FCD}"/>
                    </a:ext>
                  </a:extLst>
                </p14:cNvPr>
                <p14:cNvContentPartPr/>
                <p14:nvPr/>
              </p14:nvContentPartPr>
              <p14:xfrm>
                <a:off x="3750425" y="9938058"/>
                <a:ext cx="14760" cy="136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D0636A9D-CC85-2096-F6F3-3AF2FC185FC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41785" y="9929058"/>
                  <a:ext cx="3240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4C30FBF7-3B87-3722-3204-CFFDB3A54C43}"/>
                  </a:ext>
                </a:extLst>
              </p14:cNvPr>
              <p14:cNvContentPartPr/>
              <p14:nvPr/>
            </p14:nvContentPartPr>
            <p14:xfrm>
              <a:off x="3859505" y="9168378"/>
              <a:ext cx="167400" cy="19188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4C30FBF7-3B87-3722-3204-CFFDB3A54C4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850505" y="9159378"/>
                <a:ext cx="185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86856F8D-AEA8-9CC7-6DAF-D80681CD9191}"/>
                  </a:ext>
                </a:extLst>
              </p14:cNvPr>
              <p14:cNvContentPartPr/>
              <p14:nvPr/>
            </p14:nvContentPartPr>
            <p14:xfrm>
              <a:off x="5422265" y="9206538"/>
              <a:ext cx="191880" cy="16128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86856F8D-AEA8-9CC7-6DAF-D80681CD919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413625" y="9197898"/>
                <a:ext cx="209520" cy="178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2879725" cy="13760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파일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닫기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:</a:t>
            </a:r>
            <a:endParaRPr sz="1700">
              <a:latin typeface="나눔스퀘어OTF_ac"/>
              <a:cs typeface="나눔스퀘어OTF_ac"/>
            </a:endParaRPr>
          </a:p>
          <a:p>
            <a:pPr marL="956310">
              <a:lnSpc>
                <a:spcPct val="100000"/>
              </a:lnSpc>
              <a:spcBef>
                <a:spcPts val="940"/>
              </a:spcBef>
            </a:pPr>
            <a:r>
              <a:rPr sz="1800" b="0" spc="-25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file_variable</a:t>
            </a:r>
            <a:r>
              <a:rPr sz="1700" b="0" spc="-25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.</a:t>
            </a:r>
            <a:r>
              <a:rPr sz="1800" b="0" spc="-25" dirty="0">
                <a:solidFill>
                  <a:srgbClr val="0431FF"/>
                </a:solidFill>
                <a:latin typeface="나눔스퀘어라운드OTF Light"/>
                <a:cs typeface="나눔스퀘어라운드OTF Light"/>
              </a:rPr>
              <a:t>close()</a:t>
            </a:r>
            <a:endParaRPr sz="1800">
              <a:latin typeface="나눔스퀘어라운드OTF Light"/>
              <a:cs typeface="나눔스퀘어라운드OTF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264" y="8603353"/>
            <a:ext cx="217614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25" dirty="0">
                <a:latin typeface="나눔스퀘어OTF_ac"/>
                <a:cs typeface="나눔스퀘어OTF_ac"/>
              </a:rPr>
              <a:t>텍스트 파일</a:t>
            </a:r>
            <a:r>
              <a:rPr sz="2150" spc="-170" dirty="0">
                <a:latin typeface="나눔스퀘어OTF_ac"/>
                <a:cs typeface="나눔스퀘어OTF_ac"/>
              </a:rPr>
              <a:t> </a:t>
            </a:r>
            <a:r>
              <a:rPr sz="2150" spc="125" dirty="0">
                <a:latin typeface="나눔스퀘어OTF_ac"/>
                <a:cs typeface="나눔스퀘어OTF_ac"/>
              </a:rPr>
              <a:t>입출력</a:t>
            </a:r>
            <a:endParaRPr sz="215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952875" cy="2073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텍스트 </a:t>
            </a:r>
            <a:r>
              <a:rPr sz="1900" spc="150" dirty="0">
                <a:latin typeface="나눔스퀘어OTF_ac"/>
                <a:cs typeface="나눔스퀘어OTF_ac"/>
              </a:rPr>
              <a:t>파일, </a:t>
            </a:r>
            <a:r>
              <a:rPr sz="1900" spc="75" dirty="0">
                <a:latin typeface="나눔스퀘어OTF_ac"/>
                <a:cs typeface="나눔스퀘어OTF_ac"/>
              </a:rPr>
              <a:t>text</a:t>
            </a:r>
            <a:r>
              <a:rPr sz="1900" spc="-275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file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문자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형태로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파일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저장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또는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읽기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3355">
              <a:lnSpc>
                <a:spcPct val="100000"/>
              </a:lnSpc>
              <a:spcBef>
                <a:spcPts val="1000"/>
              </a:spcBef>
              <a:buChar char="–"/>
              <a:tabLst>
                <a:tab pos="462280" algn="l"/>
              </a:tabLst>
            </a:pPr>
            <a:r>
              <a:rPr sz="1450" spc="45" dirty="0">
                <a:latin typeface="나눔스퀘어OTF_ac"/>
                <a:cs typeface="나눔스퀘어OTF_ac"/>
              </a:rPr>
              <a:t>윈도10의 </a:t>
            </a:r>
            <a:r>
              <a:rPr sz="1450" spc="65" dirty="0">
                <a:latin typeface="나눔스퀘어OTF_ac"/>
                <a:cs typeface="나눔스퀘어OTF_ac"/>
              </a:rPr>
              <a:t>메모장 프로그램으로 내용 확인</a:t>
            </a:r>
            <a:r>
              <a:rPr sz="1450" spc="-19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가능</a:t>
            </a:r>
            <a:endParaRPr sz="14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예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3355">
              <a:lnSpc>
                <a:spcPct val="100000"/>
              </a:lnSpc>
              <a:spcBef>
                <a:spcPts val="1005"/>
              </a:spcBef>
              <a:buChar char="–"/>
              <a:tabLst>
                <a:tab pos="462280" algn="l"/>
              </a:tabLst>
            </a:pPr>
            <a:r>
              <a:rPr sz="1450" spc="20" dirty="0">
                <a:latin typeface="나눔스퀘어OTF_ac"/>
                <a:cs typeface="나눔스퀘어OTF_ac"/>
              </a:rPr>
              <a:t>.txt</a:t>
            </a:r>
            <a:r>
              <a:rPr sz="145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파일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6332" y="2415794"/>
            <a:ext cx="2483418" cy="1394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57484" y="2878411"/>
            <a:ext cx="2512862" cy="1412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4907" y="6011632"/>
            <a:ext cx="3781425" cy="28194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출력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화면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출력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1000"/>
              </a:spcBef>
              <a:buChar char="–"/>
              <a:tabLst>
                <a:tab pos="461645" algn="l"/>
              </a:tabLst>
            </a:pPr>
            <a:r>
              <a:rPr sz="1450" spc="25" dirty="0">
                <a:latin typeface="나눔스퀘어OTF_ac"/>
                <a:cs typeface="나눔스퀘어OTF_ac"/>
              </a:rPr>
              <a:t>print()</a:t>
            </a:r>
            <a:endParaRPr sz="1450">
              <a:latin typeface="나눔스퀘어OTF_ac"/>
              <a:cs typeface="나눔스퀘어OTF_ac"/>
            </a:endParaRPr>
          </a:p>
          <a:p>
            <a:pPr lvl="1">
              <a:lnSpc>
                <a:spcPct val="100000"/>
              </a:lnSpc>
              <a:buFont typeface=""/>
              <a:buChar char="–"/>
            </a:pPr>
            <a:endParaRPr sz="1600">
              <a:latin typeface="나눔스퀘어OTF_ac"/>
              <a:cs typeface="나눔스퀘어OTF_ac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"/>
              <a:buChar char="–"/>
            </a:pPr>
            <a:endParaRPr sz="2200">
              <a:latin typeface="나눔스퀘어OTF_ac"/>
              <a:cs typeface="나눔스퀘어OTF_ac"/>
            </a:endParaRPr>
          </a:p>
          <a:p>
            <a:pPr marL="342265" indent="-330200">
              <a:lnSpc>
                <a:spcPct val="100000"/>
              </a:lnSpc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파일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출력</a:t>
            </a:r>
            <a:endParaRPr sz="1700">
              <a:latin typeface="나눔스퀘어OTF_ac"/>
              <a:cs typeface="나눔스퀘어OTF_ac"/>
            </a:endParaRPr>
          </a:p>
          <a:p>
            <a:pPr marL="507365" lvl="1" indent="-219075">
              <a:lnSpc>
                <a:spcPct val="100000"/>
              </a:lnSpc>
              <a:spcBef>
                <a:spcPts val="955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25" dirty="0">
                <a:latin typeface="나눔스퀘어OTF_ac"/>
                <a:cs typeface="나눔스퀘어OTF_ac"/>
              </a:rPr>
              <a:t>file_variable.</a:t>
            </a:r>
            <a:r>
              <a:rPr sz="1500" b="0" spc="25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write( 문자열</a:t>
            </a:r>
            <a:r>
              <a:rPr sz="1500" b="0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 </a:t>
            </a:r>
            <a:r>
              <a:rPr sz="1500" b="0" spc="50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)</a:t>
            </a:r>
            <a:endParaRPr sz="1500">
              <a:latin typeface="나눔스퀘어OTF_ac Light"/>
              <a:cs typeface="나눔스퀘어OTF_ac Light"/>
            </a:endParaRPr>
          </a:p>
          <a:p>
            <a:pPr marL="507365" lvl="1" indent="-219075">
              <a:lnSpc>
                <a:spcPct val="100000"/>
              </a:lnSpc>
              <a:spcBef>
                <a:spcPts val="900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25" dirty="0">
                <a:latin typeface="나눔스퀘어OTF_ac"/>
                <a:cs typeface="나눔스퀘어OTF_ac"/>
              </a:rPr>
              <a:t>file_variable.</a:t>
            </a:r>
            <a:r>
              <a:rPr sz="1500" b="0" spc="25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writelines( 문자열_리스트</a:t>
            </a:r>
            <a:r>
              <a:rPr sz="1500" b="0" spc="-35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 </a:t>
            </a:r>
            <a:r>
              <a:rPr sz="1500" b="0" spc="50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)</a:t>
            </a:r>
            <a:endParaRPr sz="1500">
              <a:latin typeface="나눔스퀘어OTF_ac Light"/>
              <a:cs typeface="나눔스퀘어OTF_ac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159067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파일 출력의</a:t>
            </a:r>
            <a:r>
              <a:rPr sz="1900" spc="-190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9708" y="1501066"/>
            <a:ext cx="2962910" cy="191833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40"/>
              </a:spcBef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lst = ['Good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',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'Morning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', </a:t>
            </a:r>
            <a:r>
              <a:rPr sz="1200" b="0" dirty="0">
                <a:latin typeface="나눔스퀘어라운드OTF Light"/>
                <a:cs typeface="나눔스퀘어라운드OTF Light"/>
              </a:rPr>
              <a:t>'좋은</a:t>
            </a:r>
            <a:r>
              <a:rPr sz="1200" b="0" spc="-4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아침\n']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myFile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open('test.txt',</a:t>
            </a:r>
            <a:r>
              <a:rPr sz="1200" b="0" spc="-30" dirty="0">
                <a:latin typeface="나눔스퀘어라운드OTF Light"/>
                <a:cs typeface="나눔스퀘어라운드OTF Light"/>
              </a:rPr>
              <a:t> </a:t>
            </a:r>
            <a:r>
              <a:rPr sz="1200" b="0" dirty="0">
                <a:latin typeface="나눔스퀘어라운드OTF Light"/>
                <a:cs typeface="나눔스퀘어라운드OTF Light"/>
              </a:rPr>
              <a:t>'w')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1125220">
              <a:lnSpc>
                <a:spcPct val="101200"/>
              </a:lnSpc>
              <a:spcBef>
                <a:spcPts val="5"/>
              </a:spcBef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myFile.write('뭐하니?\n')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myFile.writelines(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lst</a:t>
            </a:r>
            <a:r>
              <a:rPr sz="1200" b="0" spc="-4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1280795">
              <a:lnSpc>
                <a:spcPts val="2910"/>
              </a:lnSpc>
              <a:spcBef>
                <a:spcPts val="32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myFile.close() 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print('File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Write</a:t>
            </a:r>
            <a:r>
              <a:rPr sz="1200" b="0" spc="-2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End...')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0824" y="1501081"/>
            <a:ext cx="2483418" cy="1394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8201" y="6011632"/>
            <a:ext cx="171513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수 데이터의</a:t>
            </a:r>
            <a:r>
              <a:rPr sz="1900" spc="-18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출력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907" y="6568886"/>
            <a:ext cx="2672715" cy="82486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문자열로</a:t>
            </a:r>
            <a:r>
              <a:rPr sz="1700" spc="-4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변환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후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파일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저장</a:t>
            </a:r>
            <a:endParaRPr sz="1700">
              <a:latin typeface="나눔스퀘어OTF_ac"/>
              <a:cs typeface="나눔스퀘어OTF_ac"/>
            </a:endParaRPr>
          </a:p>
          <a:p>
            <a:pPr marL="342265" indent="-33020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1700" spc="20" dirty="0">
                <a:latin typeface="나눔스퀘어OTF_ac"/>
                <a:cs typeface="나눔스퀘어OTF_ac"/>
              </a:rPr>
              <a:t>str() </a:t>
            </a:r>
            <a:r>
              <a:rPr sz="1700" spc="80" dirty="0">
                <a:latin typeface="나눔스퀘어OTF_ac"/>
                <a:cs typeface="나눔스퀘어OTF_ac"/>
              </a:rPr>
              <a:t>함수</a:t>
            </a:r>
            <a:r>
              <a:rPr sz="1700" spc="-5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이용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9941" y="7777043"/>
            <a:ext cx="3265170" cy="1732280"/>
          </a:xfrm>
          <a:custGeom>
            <a:avLst/>
            <a:gdLst/>
            <a:ahLst/>
            <a:cxnLst/>
            <a:rect l="l" t="t" r="r" b="b"/>
            <a:pathLst>
              <a:path w="3265170" h="1732279">
                <a:moveTo>
                  <a:pt x="0" y="1731667"/>
                </a:moveTo>
                <a:lnTo>
                  <a:pt x="3264613" y="1731667"/>
                </a:lnTo>
                <a:lnTo>
                  <a:pt x="3264613" y="0"/>
                </a:lnTo>
                <a:lnTo>
                  <a:pt x="0" y="0"/>
                </a:lnTo>
                <a:lnTo>
                  <a:pt x="0" y="1731667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2966" y="7780103"/>
            <a:ext cx="110172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import</a:t>
            </a:r>
            <a:r>
              <a:rPr sz="1200" b="0" spc="-5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random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966" y="8149146"/>
            <a:ext cx="2876550" cy="577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060450">
              <a:lnSpc>
                <a:spcPct val="100000"/>
              </a:lnSpc>
              <a:spcBef>
                <a:spcPts val="10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open('data.txt', </a:t>
            </a:r>
            <a:r>
              <a:rPr sz="1200" b="0" dirty="0">
                <a:latin typeface="나눔스퀘어라운드OTF Light"/>
                <a:cs typeface="나눔스퀘어라운드OTF Light"/>
              </a:rPr>
              <a:t>'w')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for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i in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range(0,</a:t>
            </a:r>
            <a:r>
              <a:rPr sz="1200" b="0" spc="-5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5):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165735">
              <a:lnSpc>
                <a:spcPct val="100000"/>
              </a:lnSpc>
              <a:spcBef>
                <a:spcPts val="2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tfile.write( random.randint(0,100)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+ </a:t>
            </a:r>
            <a:r>
              <a:rPr sz="1200" b="0" dirty="0">
                <a:latin typeface="나눔스퀘어라운드OTF Light"/>
                <a:cs typeface="나눔스퀘어라운드OTF Light"/>
              </a:rPr>
              <a:t>‘</a:t>
            </a:r>
            <a:r>
              <a:rPr sz="1200" b="0" spc="-4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‘)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2966" y="8886183"/>
            <a:ext cx="1659255" cy="579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tfile.close()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12700">
              <a:lnSpc>
                <a:spcPct val="100000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print('End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of</a:t>
            </a:r>
            <a:r>
              <a:rPr sz="1200" b="0" spc="-1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Program')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5301" y="9182772"/>
            <a:ext cx="4490557" cy="726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12146" y="9179621"/>
            <a:ext cx="4497070" cy="732155"/>
          </a:xfrm>
          <a:custGeom>
            <a:avLst/>
            <a:gdLst/>
            <a:ahLst/>
            <a:cxnLst/>
            <a:rect l="l" t="t" r="r" b="b"/>
            <a:pathLst>
              <a:path w="4497070" h="732154">
                <a:moveTo>
                  <a:pt x="0" y="731776"/>
                </a:moveTo>
                <a:lnTo>
                  <a:pt x="4496859" y="731776"/>
                </a:lnTo>
                <a:lnTo>
                  <a:pt x="4496859" y="0"/>
                </a:lnTo>
                <a:lnTo>
                  <a:pt x="0" y="0"/>
                </a:lnTo>
                <a:lnTo>
                  <a:pt x="0" y="731776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78041" y="6724584"/>
            <a:ext cx="3472179" cy="191833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4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import</a:t>
            </a:r>
            <a:r>
              <a:rPr sz="1200" b="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random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1612900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open('data.txt', </a:t>
            </a:r>
            <a:r>
              <a:rPr sz="1200" b="0" dirty="0">
                <a:latin typeface="나눔스퀘어라운드OTF Light"/>
                <a:cs typeface="나눔스퀘어라운드OTF Light"/>
              </a:rPr>
              <a:t>'w')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for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i in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range(0,</a:t>
            </a:r>
            <a:r>
              <a:rPr sz="1200" b="0" spc="-5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5):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208915" marR="108585">
              <a:lnSpc>
                <a:spcPct val="1012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tfile.write( str( random.randint(0,100)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+ </a:t>
            </a:r>
            <a:r>
              <a:rPr sz="1200" b="0" spc="-10" dirty="0">
                <a:latin typeface="나눔스퀘어라운드OTF Light"/>
                <a:cs typeface="나눔스퀘어라운드OTF Light"/>
              </a:rPr>
              <a:t>' '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30" dirty="0">
                <a:latin typeface="나눔스퀘어라운드OTF Light"/>
                <a:cs typeface="나눔스퀘어라운드OTF Light"/>
              </a:rPr>
              <a:t>#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tfile.write(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'%d </a:t>
            </a:r>
            <a:r>
              <a:rPr sz="1200" b="0" spc="-10" dirty="0">
                <a:latin typeface="나눔스퀘어라운드OTF Light"/>
                <a:cs typeface="나눔스퀘어라운드OTF Light"/>
              </a:rPr>
              <a:t>' </a:t>
            </a:r>
            <a:r>
              <a:rPr sz="1200" b="0" spc="30" dirty="0">
                <a:latin typeface="나눔스퀘어라운드OTF Light"/>
                <a:cs typeface="나눔스퀘어라운드OTF Light"/>
              </a:rPr>
              <a:t>%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random.randint(0,100)</a:t>
            </a:r>
            <a:r>
              <a:rPr sz="1200" b="0" spc="-7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tfile.close()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print('End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of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 Program')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73712" y="7295497"/>
            <a:ext cx="785495" cy="424180"/>
          </a:xfrm>
          <a:custGeom>
            <a:avLst/>
            <a:gdLst/>
            <a:ahLst/>
            <a:cxnLst/>
            <a:rect l="l" t="t" r="r" b="b"/>
            <a:pathLst>
              <a:path w="785495" h="424179">
                <a:moveTo>
                  <a:pt x="743557" y="19608"/>
                </a:moveTo>
                <a:lnTo>
                  <a:pt x="0" y="418459"/>
                </a:lnTo>
                <a:lnTo>
                  <a:pt x="3154" y="423717"/>
                </a:lnTo>
                <a:lnTo>
                  <a:pt x="746520" y="24968"/>
                </a:lnTo>
                <a:lnTo>
                  <a:pt x="743557" y="19608"/>
                </a:lnTo>
                <a:close/>
              </a:path>
              <a:path w="785495" h="424179">
                <a:moveTo>
                  <a:pt x="774360" y="15773"/>
                </a:moveTo>
                <a:lnTo>
                  <a:pt x="750707" y="15773"/>
                </a:lnTo>
                <a:lnTo>
                  <a:pt x="753861" y="21031"/>
                </a:lnTo>
                <a:lnTo>
                  <a:pt x="746520" y="24968"/>
                </a:lnTo>
                <a:lnTo>
                  <a:pt x="755964" y="42054"/>
                </a:lnTo>
                <a:lnTo>
                  <a:pt x="774360" y="15773"/>
                </a:lnTo>
                <a:close/>
              </a:path>
              <a:path w="785495" h="424179">
                <a:moveTo>
                  <a:pt x="750707" y="15773"/>
                </a:moveTo>
                <a:lnTo>
                  <a:pt x="743557" y="19608"/>
                </a:lnTo>
                <a:lnTo>
                  <a:pt x="746520" y="24968"/>
                </a:lnTo>
                <a:lnTo>
                  <a:pt x="753861" y="21031"/>
                </a:lnTo>
                <a:lnTo>
                  <a:pt x="750707" y="15773"/>
                </a:lnTo>
                <a:close/>
              </a:path>
              <a:path w="785495" h="424179">
                <a:moveTo>
                  <a:pt x="785401" y="0"/>
                </a:moveTo>
                <a:lnTo>
                  <a:pt x="733882" y="2103"/>
                </a:lnTo>
                <a:lnTo>
                  <a:pt x="743557" y="19608"/>
                </a:lnTo>
                <a:lnTo>
                  <a:pt x="750707" y="15773"/>
                </a:lnTo>
                <a:lnTo>
                  <a:pt x="774360" y="15773"/>
                </a:lnTo>
                <a:lnTo>
                  <a:pt x="785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8785" y="9150179"/>
            <a:ext cx="1569085" cy="145415"/>
          </a:xfrm>
          <a:custGeom>
            <a:avLst/>
            <a:gdLst/>
            <a:ahLst/>
            <a:cxnLst/>
            <a:rect l="l" t="t" r="r" b="b"/>
            <a:pathLst>
              <a:path w="1569085" h="145415">
                <a:moveTo>
                  <a:pt x="1568698" y="0"/>
                </a:moveTo>
                <a:lnTo>
                  <a:pt x="0" y="0"/>
                </a:lnTo>
                <a:lnTo>
                  <a:pt x="0" y="145095"/>
                </a:lnTo>
                <a:lnTo>
                  <a:pt x="1568698" y="145095"/>
                </a:lnTo>
                <a:lnTo>
                  <a:pt x="15686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88785" y="9150179"/>
            <a:ext cx="1569085" cy="145415"/>
          </a:xfrm>
          <a:custGeom>
            <a:avLst/>
            <a:gdLst/>
            <a:ahLst/>
            <a:cxnLst/>
            <a:rect l="l" t="t" r="r" b="b"/>
            <a:pathLst>
              <a:path w="1569085" h="145415">
                <a:moveTo>
                  <a:pt x="0" y="145095"/>
                </a:moveTo>
                <a:lnTo>
                  <a:pt x="1568698" y="145095"/>
                </a:lnTo>
                <a:lnTo>
                  <a:pt x="1568698" y="0"/>
                </a:lnTo>
                <a:lnTo>
                  <a:pt x="0" y="0"/>
                </a:lnTo>
                <a:lnTo>
                  <a:pt x="0" y="145095"/>
                </a:lnTo>
                <a:close/>
              </a:path>
            </a:pathLst>
          </a:custGeom>
          <a:ln w="576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757420" cy="3104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입력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키보드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입력</a:t>
            </a:r>
            <a:endParaRPr sz="1700">
              <a:latin typeface="나눔스퀘어OTF_ac"/>
              <a:cs typeface="나눔스퀘어OTF_ac"/>
            </a:endParaRPr>
          </a:p>
          <a:p>
            <a:pPr marL="507365" lvl="1" indent="-219075">
              <a:lnSpc>
                <a:spcPct val="100000"/>
              </a:lnSpc>
              <a:spcBef>
                <a:spcPts val="1000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20" dirty="0">
                <a:latin typeface="나눔스퀘어OTF_ac"/>
                <a:cs typeface="나눔스퀘어OTF_ac"/>
              </a:rPr>
              <a:t>input() </a:t>
            </a:r>
            <a:r>
              <a:rPr sz="1450" spc="70" dirty="0">
                <a:latin typeface="나눔스퀘어OTF_ac"/>
                <a:cs typeface="나눔스퀘어OTF_ac"/>
              </a:rPr>
              <a:t>: </a:t>
            </a:r>
            <a:r>
              <a:rPr sz="1450" spc="65" dirty="0">
                <a:latin typeface="나눔스퀘어OTF_ac"/>
                <a:cs typeface="나눔스퀘어OTF_ac"/>
              </a:rPr>
              <a:t>문자열</a:t>
            </a:r>
            <a:r>
              <a:rPr sz="1450" spc="-6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반환</a:t>
            </a:r>
            <a:endParaRPr sz="1450">
              <a:latin typeface="나눔스퀘어OTF_ac"/>
              <a:cs typeface="나눔스퀘어OTF_ac"/>
            </a:endParaRPr>
          </a:p>
          <a:p>
            <a:pPr marL="342265" indent="-33020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파일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입력</a:t>
            </a:r>
            <a:endParaRPr sz="1700">
              <a:latin typeface="나눔스퀘어OTF_ac"/>
              <a:cs typeface="나눔스퀘어OTF_ac"/>
            </a:endParaRPr>
          </a:p>
          <a:p>
            <a:pPr marL="507365" lvl="1" indent="-219075">
              <a:lnSpc>
                <a:spcPct val="100000"/>
              </a:lnSpc>
              <a:spcBef>
                <a:spcPts val="955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25" dirty="0">
                <a:latin typeface="나눔스퀘어OTF_ac"/>
                <a:cs typeface="나눔스퀘어OTF_ac"/>
              </a:rPr>
              <a:t>file_variable.</a:t>
            </a:r>
            <a:r>
              <a:rPr sz="1500" b="0" spc="25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read() </a:t>
            </a:r>
            <a:r>
              <a:rPr sz="1450" spc="70" dirty="0">
                <a:latin typeface="나눔스퀘어OTF_ac"/>
                <a:cs typeface="나눔스퀘어OTF_ac"/>
              </a:rPr>
              <a:t>; </a:t>
            </a:r>
            <a:r>
              <a:rPr sz="1200" spc="65" dirty="0">
                <a:latin typeface="나눔스퀘어OTF_ac"/>
                <a:cs typeface="나눔스퀘어OTF_ac"/>
              </a:rPr>
              <a:t>파일의 모든 문자</a:t>
            </a:r>
            <a:r>
              <a:rPr sz="1200" spc="-18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읽음</a:t>
            </a:r>
            <a:endParaRPr sz="1200">
              <a:latin typeface="나눔스퀘어OTF_ac"/>
              <a:cs typeface="나눔스퀘어OTF_ac"/>
            </a:endParaRPr>
          </a:p>
          <a:p>
            <a:pPr marL="507365" lvl="1" indent="-219075">
              <a:lnSpc>
                <a:spcPct val="100000"/>
              </a:lnSpc>
              <a:spcBef>
                <a:spcPts val="900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25" dirty="0">
                <a:latin typeface="나눔스퀘어OTF_ac"/>
                <a:cs typeface="나눔스퀘어OTF_ac"/>
              </a:rPr>
              <a:t>file_variable.</a:t>
            </a:r>
            <a:r>
              <a:rPr sz="1500" b="0" spc="25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read( </a:t>
            </a:r>
            <a:r>
              <a:rPr sz="1500" b="0" spc="10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n </a:t>
            </a:r>
            <a:r>
              <a:rPr sz="1500" b="0" spc="50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) </a:t>
            </a:r>
            <a:r>
              <a:rPr sz="1450" spc="70" dirty="0">
                <a:latin typeface="나눔스퀘어OTF_ac"/>
                <a:cs typeface="나눔스퀘어OTF_ac"/>
              </a:rPr>
              <a:t>;</a:t>
            </a:r>
            <a:r>
              <a:rPr sz="1450" spc="-229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파일에서 </a:t>
            </a:r>
            <a:r>
              <a:rPr sz="1200" spc="40" dirty="0">
                <a:latin typeface="나눔스퀘어OTF_ac"/>
                <a:cs typeface="나눔스퀘어OTF_ac"/>
              </a:rPr>
              <a:t>n개 </a:t>
            </a:r>
            <a:r>
              <a:rPr sz="1200" spc="65" dirty="0">
                <a:latin typeface="나눔스퀘어OTF_ac"/>
                <a:cs typeface="나눔스퀘어OTF_ac"/>
              </a:rPr>
              <a:t>문자 읽음</a:t>
            </a:r>
            <a:endParaRPr sz="1200">
              <a:latin typeface="나눔스퀘어OTF_ac"/>
              <a:cs typeface="나눔스퀘어OTF_ac"/>
            </a:endParaRPr>
          </a:p>
          <a:p>
            <a:pPr marL="507365" lvl="1" indent="-219075">
              <a:lnSpc>
                <a:spcPct val="100000"/>
              </a:lnSpc>
              <a:spcBef>
                <a:spcPts val="900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25" dirty="0">
                <a:latin typeface="나눔스퀘어OTF_ac"/>
                <a:cs typeface="나눔스퀘어OTF_ac"/>
              </a:rPr>
              <a:t>file_variable.</a:t>
            </a:r>
            <a:r>
              <a:rPr sz="1500" b="0" spc="25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readline() </a:t>
            </a:r>
            <a:r>
              <a:rPr sz="1450" spc="70" dirty="0">
                <a:latin typeface="나눔스퀘어OTF_ac"/>
                <a:cs typeface="나눔스퀘어OTF_ac"/>
              </a:rPr>
              <a:t>; </a:t>
            </a:r>
            <a:r>
              <a:rPr sz="1200" spc="65" dirty="0">
                <a:latin typeface="나눔스퀘어OTF_ac"/>
                <a:cs typeface="나눔스퀘어OTF_ac"/>
              </a:rPr>
              <a:t>파일에서 한 줄</a:t>
            </a:r>
            <a:r>
              <a:rPr sz="1200" spc="-18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읽음</a:t>
            </a:r>
            <a:endParaRPr sz="1200">
              <a:latin typeface="나눔스퀘어OTF_ac"/>
              <a:cs typeface="나눔스퀘어OTF_ac"/>
            </a:endParaRPr>
          </a:p>
          <a:p>
            <a:pPr marL="507365" lvl="1" indent="-219075">
              <a:lnSpc>
                <a:spcPct val="100000"/>
              </a:lnSpc>
              <a:spcBef>
                <a:spcPts val="900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25" dirty="0">
                <a:latin typeface="나눔스퀘어OTF_ac"/>
                <a:cs typeface="나눔스퀘어OTF_ac"/>
              </a:rPr>
              <a:t>file_variable.</a:t>
            </a:r>
            <a:r>
              <a:rPr sz="1500" b="0" spc="25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readlines()</a:t>
            </a:r>
            <a:r>
              <a:rPr sz="1500" b="0" spc="20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 </a:t>
            </a:r>
            <a:r>
              <a:rPr sz="1450" spc="70" dirty="0">
                <a:latin typeface="나눔스퀘어OTF_ac"/>
                <a:cs typeface="나눔스퀘어OTF_ac"/>
              </a:rPr>
              <a:t>;</a:t>
            </a:r>
            <a:r>
              <a:rPr sz="1450" spc="-5" dirty="0">
                <a:latin typeface="나눔스퀘어OTF_ac"/>
                <a:cs typeface="나눔스퀘어OTF_ac"/>
              </a:rPr>
              <a:t> </a:t>
            </a:r>
            <a:r>
              <a:rPr sz="1100" spc="40" dirty="0">
                <a:latin typeface="나눔스퀘어OTF_ac"/>
                <a:cs typeface="나눔스퀘어OTF_ac"/>
              </a:rPr>
              <a:t>파일에서</a:t>
            </a:r>
            <a:r>
              <a:rPr sz="1100" spc="-20" dirty="0">
                <a:latin typeface="나눔스퀘어OTF_ac"/>
                <a:cs typeface="나눔스퀘어OTF_ac"/>
              </a:rPr>
              <a:t> </a:t>
            </a:r>
            <a:r>
              <a:rPr sz="1100" spc="45" dirty="0">
                <a:latin typeface="나눔스퀘어OTF_ac"/>
                <a:cs typeface="나눔스퀘어OTF_ac"/>
              </a:rPr>
              <a:t>모든</a:t>
            </a:r>
            <a:r>
              <a:rPr sz="1100" spc="-20" dirty="0">
                <a:latin typeface="나눔스퀘어OTF_ac"/>
                <a:cs typeface="나눔스퀘어OTF_ac"/>
              </a:rPr>
              <a:t> </a:t>
            </a:r>
            <a:r>
              <a:rPr sz="1100" spc="45" dirty="0">
                <a:latin typeface="나눔스퀘어OTF_ac"/>
                <a:cs typeface="나눔스퀘어OTF_ac"/>
              </a:rPr>
              <a:t>줄을</a:t>
            </a:r>
            <a:r>
              <a:rPr sz="1100" spc="-20" dirty="0">
                <a:latin typeface="나눔스퀘어OTF_ac"/>
                <a:cs typeface="나눔스퀘어OTF_ac"/>
              </a:rPr>
              <a:t> </a:t>
            </a:r>
            <a:r>
              <a:rPr sz="1100" spc="45" dirty="0">
                <a:latin typeface="나눔스퀘어OTF_ac"/>
                <a:cs typeface="나눔스퀘어OTF_ac"/>
              </a:rPr>
              <a:t>읽어</a:t>
            </a:r>
            <a:r>
              <a:rPr sz="1100" spc="-20" dirty="0">
                <a:latin typeface="나눔스퀘어OTF_ac"/>
                <a:cs typeface="나눔스퀘어OTF_ac"/>
              </a:rPr>
              <a:t> </a:t>
            </a:r>
            <a:r>
              <a:rPr sz="1100" spc="45" dirty="0">
                <a:latin typeface="나눔스퀘어OTF_ac"/>
                <a:cs typeface="나눔스퀘어OTF_ac"/>
              </a:rPr>
              <a:t>리스트</a:t>
            </a:r>
            <a:r>
              <a:rPr sz="1100" spc="-20" dirty="0">
                <a:latin typeface="나눔스퀘어OTF_ac"/>
                <a:cs typeface="나눔스퀘어OTF_ac"/>
              </a:rPr>
              <a:t> </a:t>
            </a:r>
            <a:r>
              <a:rPr sz="1100" spc="45" dirty="0">
                <a:latin typeface="나눔스퀘어OTF_ac"/>
                <a:cs typeface="나눔스퀘어OTF_ac"/>
              </a:rPr>
              <a:t>반환</a:t>
            </a:r>
            <a:endParaRPr sz="11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159067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파일 입력의</a:t>
            </a:r>
            <a:r>
              <a:rPr sz="1900" spc="-190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1369" y="6797126"/>
            <a:ext cx="2508885" cy="210502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 marR="695960">
              <a:lnSpc>
                <a:spcPct val="100000"/>
              </a:lnSpc>
              <a:spcBef>
                <a:spcPts val="140"/>
              </a:spcBef>
            </a:pPr>
            <a:r>
              <a:rPr sz="1200" b="0" spc="25" dirty="0">
                <a:latin typeface="나눔스퀘어라운드OTF Light"/>
                <a:cs typeface="나눔스퀘어라운드OTF Light"/>
              </a:rPr>
              <a:t>rfile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open(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'test.txt',</a:t>
            </a:r>
            <a:r>
              <a:rPr sz="1200" b="0" spc="-11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'r') 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done =</a:t>
            </a:r>
            <a:r>
              <a:rPr sz="1200" b="0" spc="-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False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  <a:spcBef>
                <a:spcPts val="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while not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done</a:t>
            </a:r>
            <a:r>
              <a:rPr sz="1200" b="0" spc="-2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35" dirty="0">
                <a:latin typeface="나눔스퀘어라운드OTF Light"/>
                <a:cs typeface="나눔스퀘어라운드OTF Light"/>
              </a:rPr>
              <a:t>: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208915" marR="548005">
              <a:lnSpc>
                <a:spcPts val="1460"/>
              </a:lnSpc>
              <a:spcBef>
                <a:spcPts val="4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linedata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spc="-8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rfile.readline()  if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linedata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==</a:t>
            </a:r>
            <a:r>
              <a:rPr sz="1200" b="0" spc="-50" dirty="0">
                <a:latin typeface="나눔스퀘어라운드OTF Light"/>
                <a:cs typeface="나눔스퀘어라운드OTF Light"/>
              </a:rPr>
              <a:t> </a:t>
            </a:r>
            <a:r>
              <a:rPr sz="1200" b="0" dirty="0">
                <a:latin typeface="나눔스퀘어라운드OTF Light"/>
                <a:cs typeface="나눔스퀘어라운드OTF Light"/>
              </a:rPr>
              <a:t>'':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362585">
              <a:lnSpc>
                <a:spcPts val="1395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done =</a:t>
            </a:r>
            <a:r>
              <a:rPr sz="1200" b="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-5" dirty="0">
                <a:latin typeface="나눔스퀘어라운드OTF Light"/>
                <a:cs typeface="나눔스퀘어라운드OTF Light"/>
              </a:rPr>
              <a:t>True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else</a:t>
            </a:r>
            <a:r>
              <a:rPr sz="1200" b="0" spc="-1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35" dirty="0">
                <a:latin typeface="나눔스퀘어라운드OTF Light"/>
                <a:cs typeface="나눔스퀘어라운드OTF Light"/>
              </a:rPr>
              <a:t>: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362585">
              <a:lnSpc>
                <a:spcPct val="100000"/>
              </a:lnSpc>
              <a:spcBef>
                <a:spcPts val="2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print( linedata,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end=''</a:t>
            </a:r>
            <a:r>
              <a:rPr sz="1200" b="0" spc="-2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20" dirty="0">
                <a:latin typeface="나눔스퀘어라운드OTF Light"/>
                <a:cs typeface="나눔스퀘어라운드OTF Light"/>
              </a:rPr>
              <a:t>rfile.close()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509645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수 데이터 파일</a:t>
            </a:r>
            <a:r>
              <a:rPr sz="1900" spc="-24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입력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파일에서</a:t>
            </a:r>
            <a:r>
              <a:rPr sz="1700" spc="-4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문자열로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읽은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후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수로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변환</a:t>
            </a:r>
            <a:endParaRPr sz="1700">
              <a:latin typeface="나눔스퀘어OTF_ac"/>
              <a:cs typeface="나눔스퀘어OTF_ac"/>
            </a:endParaRPr>
          </a:p>
          <a:p>
            <a:pPr marL="342265" indent="-33020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1700" spc="35" dirty="0">
                <a:latin typeface="나눔스퀘어OTF_ac"/>
                <a:cs typeface="나눔스퀘어OTF_ac"/>
              </a:rPr>
              <a:t>int(), </a:t>
            </a:r>
            <a:r>
              <a:rPr sz="1700" spc="25" dirty="0">
                <a:latin typeface="나눔스퀘어OTF_ac"/>
                <a:cs typeface="나눔스퀘어OTF_ac"/>
              </a:rPr>
              <a:t>float()</a:t>
            </a:r>
            <a:r>
              <a:rPr sz="1700" spc="-9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이용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1557" y="2285415"/>
            <a:ext cx="2348865" cy="191833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5244" marR="527685">
              <a:lnSpc>
                <a:spcPct val="100000"/>
              </a:lnSpc>
              <a:spcBef>
                <a:spcPts val="13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open(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'data.txt', </a:t>
            </a:r>
            <a:r>
              <a:rPr sz="1200" b="0" dirty="0">
                <a:latin typeface="나눔스퀘어라운드OTF Light"/>
                <a:cs typeface="나눔스퀘어라운드OTF Light"/>
              </a:rPr>
              <a:t>'r'</a:t>
            </a:r>
            <a:r>
              <a:rPr sz="1200" b="0" spc="-9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nums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spc="-2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file.read().split()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total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spc="-3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0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208915" marR="1294130" indent="-153670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for n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in</a:t>
            </a:r>
            <a:r>
              <a:rPr sz="1200" b="0" spc="-9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nums:  print( n</a:t>
            </a:r>
            <a:r>
              <a:rPr sz="1200" b="0" spc="-2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208915">
              <a:lnSpc>
                <a:spcPct val="100000"/>
              </a:lnSpc>
              <a:spcBef>
                <a:spcPts val="1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total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+=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int(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n</a:t>
            </a:r>
            <a:r>
              <a:rPr sz="1200" b="0" spc="-6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print( </a:t>
            </a:r>
            <a:r>
              <a:rPr sz="1200" b="0" dirty="0">
                <a:latin typeface="나눔스퀘어라운드OTF Light"/>
                <a:cs typeface="나눔스퀘어라운드OTF Light"/>
              </a:rPr>
              <a:t>'Total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%d' </a:t>
            </a:r>
            <a:r>
              <a:rPr sz="1200" b="0" spc="30" dirty="0">
                <a:latin typeface="나눔스퀘어라운드OTF Light"/>
                <a:cs typeface="나눔스퀘어라운드OTF Light"/>
              </a:rPr>
              <a:t>%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total</a:t>
            </a:r>
            <a:r>
              <a:rPr sz="1200" b="0" spc="-9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19003" y="2359813"/>
            <a:ext cx="795255" cy="1014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9814" y="2298034"/>
            <a:ext cx="2783205" cy="1237615"/>
          </a:xfrm>
          <a:custGeom>
            <a:avLst/>
            <a:gdLst/>
            <a:ahLst/>
            <a:cxnLst/>
            <a:rect l="l" t="t" r="r" b="b"/>
            <a:pathLst>
              <a:path w="2783204" h="1237614">
                <a:moveTo>
                  <a:pt x="0" y="1237503"/>
                </a:moveTo>
                <a:lnTo>
                  <a:pt x="2783075" y="1237503"/>
                </a:lnTo>
                <a:lnTo>
                  <a:pt x="2783075" y="0"/>
                </a:lnTo>
                <a:lnTo>
                  <a:pt x="0" y="0"/>
                </a:lnTo>
                <a:lnTo>
                  <a:pt x="0" y="1237503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6264" y="8603353"/>
            <a:ext cx="294957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25" dirty="0">
                <a:latin typeface="나눔스퀘어OTF_ac"/>
                <a:cs typeface="나눔스퀘어OTF_ac"/>
              </a:rPr>
              <a:t>이진 </a:t>
            </a:r>
            <a:r>
              <a:rPr sz="2150" spc="110" dirty="0">
                <a:latin typeface="나눔스퀘어OTF_ac"/>
                <a:cs typeface="나눔스퀘어OTF_ac"/>
              </a:rPr>
              <a:t>파일(BINARY</a:t>
            </a:r>
            <a:r>
              <a:rPr sz="2150" spc="-165" dirty="0">
                <a:latin typeface="나눔스퀘어OTF_ac"/>
                <a:cs typeface="나눔스퀘어OTF_ac"/>
              </a:rPr>
              <a:t> </a:t>
            </a:r>
            <a:r>
              <a:rPr sz="2150" spc="80" dirty="0">
                <a:latin typeface="나눔스퀘어OTF_ac"/>
                <a:cs typeface="나눔스퀘어OTF_ac"/>
              </a:rPr>
              <a:t>FILE)</a:t>
            </a:r>
            <a:endParaRPr sz="2150">
              <a:latin typeface="나눔스퀘어OTF_ac"/>
              <a:cs typeface="나눔스퀘어OTF_a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469640" cy="2474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바이너리 </a:t>
            </a:r>
            <a:r>
              <a:rPr sz="1900" spc="150" dirty="0">
                <a:latin typeface="나눔스퀘어OTF_ac"/>
                <a:cs typeface="나눔스퀘어OTF_ac"/>
              </a:rPr>
              <a:t>파일, </a:t>
            </a:r>
            <a:r>
              <a:rPr sz="1900" spc="100" dirty="0">
                <a:latin typeface="나눔스퀘어OTF_ac"/>
                <a:cs typeface="나눔스퀘어OTF_ac"/>
              </a:rPr>
              <a:t>binary</a:t>
            </a:r>
            <a:r>
              <a:rPr sz="1900" spc="-280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file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문자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형태로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파일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저장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또는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읽기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20" dirty="0">
                <a:latin typeface="나눔스퀘어OTF_ac"/>
                <a:cs typeface="나눔스퀘어OTF_ac"/>
              </a:rPr>
              <a:t>X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바이트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단위로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파일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저장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또는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읽기</a:t>
            </a:r>
            <a:endParaRPr sz="17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5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예</a:t>
            </a:r>
            <a:endParaRPr sz="1700">
              <a:latin typeface="나눔스퀘어OTF_ac"/>
              <a:cs typeface="나눔스퀘어OTF_ac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 </a:t>
            </a:r>
            <a:r>
              <a:rPr sz="1450" spc="25" dirty="0">
                <a:latin typeface="나눔스퀘어OTF_ac"/>
                <a:cs typeface="나눔스퀘어OTF_ac"/>
              </a:rPr>
              <a:t>MP3 </a:t>
            </a:r>
            <a:r>
              <a:rPr sz="1450" spc="65" dirty="0">
                <a:latin typeface="나눔스퀘어OTF_ac"/>
                <a:cs typeface="나눔스퀘어OTF_ac"/>
              </a:rPr>
              <a:t>파일, 엑셀 파일, 실행 파일</a:t>
            </a:r>
            <a:r>
              <a:rPr sz="1450" spc="60" dirty="0">
                <a:latin typeface="나눔스퀘어OTF_ac"/>
                <a:cs typeface="나눔스퀘어OTF_ac"/>
              </a:rPr>
              <a:t> </a:t>
            </a:r>
            <a:r>
              <a:rPr sz="1450" spc="40" dirty="0">
                <a:latin typeface="나눔스퀘어OTF_ac"/>
                <a:cs typeface="나눔스퀘어OTF_ac"/>
              </a:rPr>
              <a:t>등등…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4738370" cy="2759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이진 파일</a:t>
            </a:r>
            <a:r>
              <a:rPr sz="1900" spc="-12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입출력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저장할 데이터는 </a:t>
            </a:r>
            <a:r>
              <a:rPr sz="1700" spc="45" dirty="0">
                <a:latin typeface="나눔스퀘어OTF_ac"/>
                <a:cs typeface="나눔스퀘어OTF_ac"/>
              </a:rPr>
              <a:t>바이트열(byte </a:t>
            </a:r>
            <a:r>
              <a:rPr sz="1700" spc="25" dirty="0">
                <a:latin typeface="나눔스퀘어OTF_ac"/>
                <a:cs typeface="나눔스퀘어OTF_ac"/>
              </a:rPr>
              <a:t>stream)로</a:t>
            </a:r>
            <a:r>
              <a:rPr sz="1700" spc="-30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변환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1000"/>
              </a:spcBef>
              <a:buChar char="–"/>
              <a:tabLst>
                <a:tab pos="461645" algn="l"/>
              </a:tabLst>
            </a:pPr>
            <a:r>
              <a:rPr sz="1450" spc="60" dirty="0">
                <a:latin typeface="나눔스퀘어OTF_ac"/>
                <a:cs typeface="나눔스퀘어OTF_ac"/>
              </a:rPr>
              <a:t>수(정수, </a:t>
            </a:r>
            <a:r>
              <a:rPr sz="1450" spc="55" dirty="0">
                <a:latin typeface="나눔스퀘어OTF_ac"/>
                <a:cs typeface="나눔스퀘어OTF_ac"/>
              </a:rPr>
              <a:t>실수) </a:t>
            </a:r>
            <a:r>
              <a:rPr sz="1450" spc="65" dirty="0">
                <a:latin typeface="나눔스퀘어OTF_ac"/>
                <a:cs typeface="나눔스퀘어OTF_ac"/>
              </a:rPr>
              <a:t>데이터는 </a:t>
            </a:r>
            <a:r>
              <a:rPr sz="1450" spc="10" dirty="0">
                <a:latin typeface="나눔스퀘어OTF_ac"/>
                <a:cs typeface="나눔스퀘어OTF_ac"/>
              </a:rPr>
              <a:t>struct </a:t>
            </a:r>
            <a:r>
              <a:rPr sz="1450" spc="65" dirty="0">
                <a:latin typeface="나눔스퀘어OTF_ac"/>
                <a:cs typeface="나눔스퀘어OTF_ac"/>
              </a:rPr>
              <a:t>모듈의 </a:t>
            </a:r>
            <a:r>
              <a:rPr sz="1450" spc="25" dirty="0">
                <a:latin typeface="나눔스퀘어OTF_ac"/>
                <a:cs typeface="나눔스퀘어OTF_ac"/>
              </a:rPr>
              <a:t>pack()</a:t>
            </a:r>
            <a:r>
              <a:rPr sz="1450" spc="-18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이용</a:t>
            </a:r>
            <a:endParaRPr sz="145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965"/>
              </a:spcBef>
              <a:buChar char="–"/>
              <a:tabLst>
                <a:tab pos="461645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문자열은 </a:t>
            </a:r>
            <a:r>
              <a:rPr sz="1450" spc="20" dirty="0">
                <a:latin typeface="나눔스퀘어OTF_ac"/>
                <a:cs typeface="나눔스퀘어OTF_ac"/>
              </a:rPr>
              <a:t>encode()</a:t>
            </a:r>
            <a:r>
              <a:rPr sz="1450" spc="-2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이용</a:t>
            </a:r>
            <a:endParaRPr sz="14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이진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파일에서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읽은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바이트열을</a:t>
            </a:r>
            <a:r>
              <a:rPr sz="1700" spc="-4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원래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데이터로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복원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60" dirty="0">
                <a:latin typeface="나눔스퀘어OTF_ac"/>
                <a:cs typeface="나눔스퀘어OTF_ac"/>
              </a:rPr>
              <a:t>수(정수, </a:t>
            </a:r>
            <a:r>
              <a:rPr sz="1450" spc="55" dirty="0">
                <a:latin typeface="나눔스퀘어OTF_ac"/>
                <a:cs typeface="나눔스퀘어OTF_ac"/>
              </a:rPr>
              <a:t>실수) </a:t>
            </a:r>
            <a:r>
              <a:rPr sz="1450" spc="65" dirty="0">
                <a:latin typeface="나눔스퀘어OTF_ac"/>
                <a:cs typeface="나눔스퀘어OTF_ac"/>
              </a:rPr>
              <a:t>데이터는 </a:t>
            </a:r>
            <a:r>
              <a:rPr sz="1450" spc="10" dirty="0">
                <a:latin typeface="나눔스퀘어OTF_ac"/>
                <a:cs typeface="나눔스퀘어OTF_ac"/>
              </a:rPr>
              <a:t>struct </a:t>
            </a:r>
            <a:r>
              <a:rPr sz="1450" spc="65" dirty="0">
                <a:latin typeface="나눔스퀘어OTF_ac"/>
                <a:cs typeface="나눔스퀘어OTF_ac"/>
              </a:rPr>
              <a:t>모듈의 </a:t>
            </a:r>
            <a:r>
              <a:rPr sz="1450" spc="20" dirty="0">
                <a:latin typeface="나눔스퀘어OTF_ac"/>
                <a:cs typeface="나눔스퀘어OTF_ac"/>
              </a:rPr>
              <a:t>unpack()</a:t>
            </a:r>
            <a:r>
              <a:rPr sz="1450" spc="-17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이용</a:t>
            </a:r>
            <a:endParaRPr sz="145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61645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문자열은 </a:t>
            </a:r>
            <a:r>
              <a:rPr sz="1450" spc="20" dirty="0">
                <a:latin typeface="나눔스퀘어OTF_ac"/>
                <a:cs typeface="나눔스퀘어OTF_ac"/>
              </a:rPr>
              <a:t>decode()</a:t>
            </a:r>
            <a:r>
              <a:rPr sz="1450" spc="-2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이용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4" y="671398"/>
            <a:ext cx="4116070" cy="1781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이진 파일의 데이터</a:t>
            </a:r>
            <a:r>
              <a:rPr sz="1900" spc="-24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입출력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파일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열기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20" dirty="0">
                <a:latin typeface="나눔스퀘어OTF_ac"/>
                <a:cs typeface="나눔스퀘어OTF_ac"/>
              </a:rPr>
              <a:t>–</a:t>
            </a:r>
            <a:r>
              <a:rPr sz="1700" spc="-5" dirty="0">
                <a:latin typeface="나눔스퀘어OTF_ac"/>
                <a:cs typeface="나눔스퀘어OTF_ac"/>
              </a:rPr>
              <a:t> </a:t>
            </a:r>
            <a:r>
              <a:rPr sz="1700" spc="25" dirty="0">
                <a:latin typeface="나눔스퀘어OTF_ac"/>
                <a:cs typeface="나눔스퀘어OTF_ac"/>
              </a:rPr>
              <a:t>open()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에서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10" dirty="0">
                <a:latin typeface="나눔스퀘어OTF_ac"/>
                <a:cs typeface="나눔스퀘어OTF_ac"/>
              </a:rPr>
              <a:t>‘r</a:t>
            </a:r>
            <a:r>
              <a:rPr sz="1700" spc="10" dirty="0">
                <a:solidFill>
                  <a:srgbClr val="FF0000"/>
                </a:solidFill>
                <a:latin typeface="나눔스퀘어OTF_ac"/>
                <a:cs typeface="나눔스퀘어OTF_ac"/>
              </a:rPr>
              <a:t>b</a:t>
            </a:r>
            <a:r>
              <a:rPr sz="1700" spc="10" dirty="0">
                <a:latin typeface="나눔스퀘어OTF_ac"/>
                <a:cs typeface="나눔스퀘어OTF_ac"/>
              </a:rPr>
              <a:t>’</a:t>
            </a:r>
            <a:r>
              <a:rPr sz="1700" spc="-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또는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5" dirty="0">
                <a:latin typeface="나눔스퀘어OTF_ac"/>
                <a:cs typeface="나눔스퀘어OTF_ac"/>
              </a:rPr>
              <a:t>‘w</a:t>
            </a:r>
            <a:r>
              <a:rPr sz="1700" spc="5" dirty="0">
                <a:solidFill>
                  <a:srgbClr val="FF0000"/>
                </a:solidFill>
                <a:latin typeface="나눔스퀘어OTF_ac"/>
                <a:cs typeface="나눔스퀘어OTF_ac"/>
              </a:rPr>
              <a:t>b</a:t>
            </a:r>
            <a:r>
              <a:rPr sz="1700" spc="5" dirty="0">
                <a:latin typeface="나눔스퀘어OTF_ac"/>
                <a:cs typeface="나눔스퀘어OTF_ac"/>
              </a:rPr>
              <a:t>’</a:t>
            </a:r>
            <a:r>
              <a:rPr sz="1700" spc="-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파일 읽기/쓰기 </a:t>
            </a:r>
            <a:r>
              <a:rPr sz="1700" spc="20" dirty="0">
                <a:latin typeface="나눔스퀘어OTF_ac"/>
                <a:cs typeface="나눔스퀘어OTF_ac"/>
              </a:rPr>
              <a:t>–</a:t>
            </a:r>
            <a:r>
              <a:rPr sz="1700" spc="-220" dirty="0">
                <a:latin typeface="나눔스퀘어OTF_ac"/>
                <a:cs typeface="나눔스퀘어OTF_ac"/>
              </a:rPr>
              <a:t> </a:t>
            </a:r>
            <a:r>
              <a:rPr sz="1700" spc="30" dirty="0">
                <a:latin typeface="나눔스퀘어OTF_ac"/>
                <a:cs typeface="나눔스퀘어OTF_ac"/>
              </a:rPr>
              <a:t>read()/write()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파일 닫기 </a:t>
            </a:r>
            <a:r>
              <a:rPr sz="1700" spc="20" dirty="0">
                <a:latin typeface="나눔스퀘어OTF_ac"/>
                <a:cs typeface="나눔스퀘어OTF_ac"/>
              </a:rPr>
              <a:t>–</a:t>
            </a:r>
            <a:r>
              <a:rPr sz="1700" spc="-204" dirty="0">
                <a:latin typeface="나눔스퀘어OTF_ac"/>
                <a:cs typeface="나눔스퀘어OTF_ac"/>
              </a:rPr>
              <a:t> </a:t>
            </a:r>
            <a:r>
              <a:rPr sz="1700" spc="25" dirty="0">
                <a:latin typeface="나눔스퀘어OTF_ac"/>
                <a:cs typeface="나눔스퀘어OTF_ac"/>
              </a:rPr>
              <a:t>close()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397192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데이터의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이진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파일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저장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및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읽기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200" dirty="0">
                <a:latin typeface="나눔스퀘어OTF_ac"/>
                <a:cs typeface="나눔스퀘어OTF_ac"/>
              </a:rPr>
              <a:t>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500" y="6536380"/>
            <a:ext cx="3921125" cy="340804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3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import</a:t>
            </a:r>
            <a:r>
              <a:rPr sz="1200" b="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struct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age =</a:t>
            </a:r>
            <a:r>
              <a:rPr sz="1200" b="0" spc="-1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20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  <a:spcBef>
                <a:spcPts val="1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height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spc="-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178.5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30" dirty="0">
                <a:latin typeface="나눔스퀘어라운드OTF Light"/>
                <a:cs typeface="나눔스퀘어라운드OTF Light"/>
              </a:rPr>
              <a:t>#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binary file</a:t>
            </a:r>
            <a:r>
              <a:rPr sz="1200" b="0" spc="-4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write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  <a:spcBef>
                <a:spcPts val="1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open(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'data.bin',</a:t>
            </a:r>
            <a:r>
              <a:rPr sz="1200" b="0" spc="-3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'wb')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984885">
              <a:lnSpc>
                <a:spcPts val="1460"/>
              </a:lnSpc>
              <a:spcBef>
                <a:spcPts val="4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byteData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struct.pack(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'id',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age, height</a:t>
            </a:r>
            <a:r>
              <a:rPr sz="1200" b="0" spc="-9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file.write( byteData</a:t>
            </a:r>
            <a:r>
              <a:rPr sz="1200" b="0" spc="-2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ts val="1395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file.close()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  <a:spcBef>
                <a:spcPts val="5"/>
              </a:spcBef>
            </a:pPr>
            <a:r>
              <a:rPr sz="1200" b="0" spc="30" dirty="0">
                <a:latin typeface="나눔스퀘어라운드OTF Light"/>
                <a:cs typeface="나눔스퀘어라운드OTF Light"/>
              </a:rPr>
              <a:t>#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binary file</a:t>
            </a:r>
            <a:r>
              <a:rPr sz="1200" b="0" spc="-4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read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2023745">
              <a:lnSpc>
                <a:spcPct val="100000"/>
              </a:lnSpc>
              <a:spcBef>
                <a:spcPts val="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open(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'data.bin',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'rb')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byteData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spc="-2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file.read()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1279525">
              <a:lnSpc>
                <a:spcPct val="100000"/>
              </a:lnSpc>
              <a:spcBef>
                <a:spcPts val="3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struct.unpack(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'id',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byteData</a:t>
            </a:r>
            <a:r>
              <a:rPr sz="1200" b="0" spc="-10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for d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in</a:t>
            </a:r>
            <a:r>
              <a:rPr sz="1200" b="0" spc="-3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data: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3094355" indent="153035">
              <a:lnSpc>
                <a:spcPct val="1012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print( d</a:t>
            </a:r>
            <a:r>
              <a:rPr sz="1200" b="0" spc="-7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file.close()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68681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문자열의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이진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파일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저장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및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읽기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200" dirty="0">
                <a:latin typeface="나눔스퀘어OTF_ac"/>
                <a:cs typeface="나눔스퀘어OTF_ac"/>
              </a:rPr>
              <a:t>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0772" y="1370695"/>
            <a:ext cx="3006090" cy="247650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sampleString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'Good</a:t>
            </a:r>
            <a:r>
              <a:rPr sz="1200" b="0" spc="-3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Monring'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993775">
              <a:lnSpc>
                <a:spcPct val="100000"/>
              </a:lnSpc>
            </a:pPr>
            <a:r>
              <a:rPr sz="1200" b="0" spc="30" dirty="0">
                <a:latin typeface="나눔스퀘어라운드OTF Light"/>
                <a:cs typeface="나눔스퀘어라운드OTF Light"/>
              </a:rPr>
              <a:t>#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binary file write for</a:t>
            </a:r>
            <a:r>
              <a:rPr sz="1200" b="0" spc="-10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string  bfile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open(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'str.bin', </a:t>
            </a:r>
            <a:r>
              <a:rPr sz="1200" b="0" dirty="0">
                <a:latin typeface="나눔스퀘어라운드OTF Light"/>
                <a:cs typeface="나눔스퀘어라운드OTF Light"/>
              </a:rPr>
              <a:t>'wb'</a:t>
            </a:r>
            <a:r>
              <a:rPr sz="1200" b="0" spc="-7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443865">
              <a:lnSpc>
                <a:spcPct val="100000"/>
              </a:lnSpc>
              <a:spcBef>
                <a:spcPts val="3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bfile.write( sampleString.encode()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bfile.close()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1028065">
              <a:lnSpc>
                <a:spcPct val="100800"/>
              </a:lnSpc>
            </a:pPr>
            <a:r>
              <a:rPr sz="1200" b="0" spc="30" dirty="0">
                <a:latin typeface="나눔스퀘어라운드OTF Light"/>
                <a:cs typeface="나눔스퀘어라운드OTF Light"/>
              </a:rPr>
              <a:t>#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binary file read for string  bfile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open(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'str.bin',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'rb')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spc="-7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bfile.read().decode()  print( data</a:t>
            </a:r>
            <a:r>
              <a:rPr sz="1200" b="0" spc="-1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  <a:spcBef>
                <a:spcPts val="1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bfile.close()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5996940" cy="17246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문자열과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수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데이터의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이진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파일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저장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및</a:t>
            </a:r>
            <a:r>
              <a:rPr sz="1900" spc="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읽기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파일에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저장되어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있는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바이트들은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40" dirty="0">
                <a:latin typeface="나눔스퀘어OTF_ac"/>
                <a:cs typeface="나눔스퀘어OTF_ac"/>
              </a:rPr>
              <a:t>‘그냥‘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바이트들임</a:t>
            </a:r>
            <a:endParaRPr sz="1700">
              <a:latin typeface="나눔스퀘어OTF_ac"/>
              <a:cs typeface="나눔스퀘어OTF_ac"/>
            </a:endParaRPr>
          </a:p>
          <a:p>
            <a:pPr marL="288925">
              <a:lnSpc>
                <a:spcPct val="100000"/>
              </a:lnSpc>
              <a:spcBef>
                <a:spcPts val="1000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 </a:t>
            </a:r>
            <a:r>
              <a:rPr sz="1450" spc="65" dirty="0">
                <a:latin typeface="나눔스퀘어OTF_ac"/>
                <a:cs typeface="나눔스퀘어OTF_ac"/>
              </a:rPr>
              <a:t>저장한 데이터의 길이, 타입에 대한 정보</a:t>
            </a:r>
            <a:r>
              <a:rPr sz="1450" spc="110" dirty="0">
                <a:latin typeface="나눔스퀘어OTF_ac"/>
                <a:cs typeface="나눔스퀘어OTF_ac"/>
              </a:rPr>
              <a:t> </a:t>
            </a:r>
            <a:r>
              <a:rPr sz="1450" spc="15" dirty="0">
                <a:latin typeface="나눔스퀘어OTF_ac"/>
                <a:cs typeface="나눔스퀘어OTF_ac"/>
              </a:rPr>
              <a:t>X</a:t>
            </a:r>
            <a:endParaRPr sz="14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문자열의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길이,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수</a:t>
            </a:r>
            <a:r>
              <a:rPr sz="1700" spc="-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데이터이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타입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및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수</a:t>
            </a:r>
            <a:r>
              <a:rPr sz="1700" spc="-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정보는</a:t>
            </a:r>
            <a:r>
              <a:rPr sz="1700" spc="40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프로그램에서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관리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407289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문자열과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데이터의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이진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파일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저장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9246" y="1283424"/>
            <a:ext cx="2976880" cy="266255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3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import</a:t>
            </a:r>
            <a:r>
              <a:rPr sz="1200" b="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struct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1329690">
              <a:lnSpc>
                <a:spcPct val="100000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str =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'Good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Morning'  lst = </a:t>
            </a:r>
            <a:r>
              <a:rPr sz="1200" b="0" spc="35" dirty="0">
                <a:latin typeface="나눔스퀘어라운드OTF Light"/>
                <a:cs typeface="나눔스퀘어라운드OTF Light"/>
              </a:rPr>
              <a:t>[</a:t>
            </a:r>
            <a:r>
              <a:rPr sz="1200" b="0" spc="-21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1, 2, 3, 4, 5, 6,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7]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376555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byteData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struct.pack(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'i',len( str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r>
              <a:rPr sz="1200" b="0" spc="-10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byteData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+=</a:t>
            </a:r>
            <a:r>
              <a:rPr sz="1200" b="0" spc="-2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str.encode()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272415">
              <a:lnSpc>
                <a:spcPct val="1012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byteData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+=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struct.pack(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'i',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len(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lst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r>
              <a:rPr sz="1200" b="0" spc="-12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for d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in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lst</a:t>
            </a:r>
            <a:r>
              <a:rPr sz="1200" b="0" spc="-5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35" dirty="0">
                <a:latin typeface="나눔스퀘어라운드OTF Light"/>
                <a:cs typeface="나눔스퀘어라운드OTF Light"/>
              </a:rPr>
              <a:t>: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208915">
              <a:lnSpc>
                <a:spcPct val="100000"/>
              </a:lnSpc>
              <a:spcBef>
                <a:spcPts val="1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byteData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+=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struct.pack(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'i',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d</a:t>
            </a:r>
            <a:r>
              <a:rPr sz="1200" b="0" spc="-7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933450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open(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'bdata.bin',</a:t>
            </a:r>
            <a:r>
              <a:rPr sz="1200" b="0" spc="-7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'wb')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file.write( byteData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file.close()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407289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문자열과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데이터의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이진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파일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읽기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244" y="6593161"/>
            <a:ext cx="5227955" cy="284861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3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import</a:t>
            </a:r>
            <a:r>
              <a:rPr sz="1200" b="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struct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3201670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open(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'bdata.bin', </a:t>
            </a:r>
            <a:r>
              <a:rPr sz="1200" b="0" dirty="0">
                <a:latin typeface="나눔스퀘어라운드OTF Light"/>
                <a:cs typeface="나눔스퀘어라운드OTF Light"/>
              </a:rPr>
              <a:t>'rb'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byteData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file.read()  file.close()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2332355">
              <a:lnSpc>
                <a:spcPct val="100899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strlen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struct.unpack(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'i',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byteData[:4]</a:t>
            </a:r>
            <a:r>
              <a:rPr sz="1200" b="0" spc="-9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str 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byteData[4:4+strlen[0]].decode() 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posIntData 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4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+</a:t>
            </a:r>
            <a:r>
              <a:rPr sz="1200" b="0" spc="-5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strlen[0]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665480">
              <a:lnSpc>
                <a:spcPct val="100000"/>
              </a:lnSpc>
              <a:spcBef>
                <a:spcPts val="1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nofInt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struct.unpack(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'i’,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byteData[posIntData:posIntData+4]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lst 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struct.unpack( 'i'*nofInt[0], byteData[posIntData+4:]</a:t>
            </a:r>
            <a:r>
              <a:rPr sz="1200" b="0" spc="-7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4398010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print(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str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for d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in</a:t>
            </a:r>
            <a:r>
              <a:rPr sz="1200" b="0" spc="-10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lst: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208915">
              <a:lnSpc>
                <a:spcPct val="100000"/>
              </a:lnSpc>
              <a:spcBef>
                <a:spcPts val="2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print( d</a:t>
            </a:r>
            <a:r>
              <a:rPr sz="1200" b="0" spc="-8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672204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45" dirty="0">
                <a:latin typeface="나눔스퀘어OTF_ac"/>
                <a:cs typeface="나눔스퀘어OTF_ac"/>
              </a:rPr>
              <a:t>문자열,</a:t>
            </a:r>
            <a:r>
              <a:rPr sz="1900" spc="-1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수를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40" dirty="0">
                <a:latin typeface="나눔스퀘어OTF_ac"/>
                <a:cs typeface="나눔스퀘어OTF_ac"/>
              </a:rPr>
              <a:t>저장하고,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읽어오는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3591" y="1151994"/>
            <a:ext cx="5053330" cy="340804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4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import</a:t>
            </a:r>
            <a:r>
              <a:rPr sz="1200" b="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struct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age =</a:t>
            </a:r>
            <a:r>
              <a:rPr sz="1200" b="0" spc="-1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20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3926204">
              <a:lnSpc>
                <a:spcPct val="100000"/>
              </a:lnSpc>
              <a:spcBef>
                <a:spcPts val="1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name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spc="-100" dirty="0">
                <a:latin typeface="나눔스퀘어라운드OTF Light"/>
                <a:cs typeface="나눔스퀘어라운드OTF Light"/>
              </a:rPr>
              <a:t> </a:t>
            </a:r>
            <a:r>
              <a:rPr sz="1200" b="0" dirty="0">
                <a:latin typeface="나눔스퀘어라운드OTF Light"/>
                <a:cs typeface="나눔스퀘어라운드OTF Light"/>
              </a:rPr>
              <a:t>'홍길동'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height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spc="-5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178.5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2665095">
              <a:lnSpc>
                <a:spcPct val="201799"/>
              </a:lnSpc>
              <a:spcBef>
                <a:spcPts val="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en_name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name.encode('utf-8')  fd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=open('data.dat','wb')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187325">
              <a:lnSpc>
                <a:spcPct val="100000"/>
              </a:lnSpc>
              <a:spcBef>
                <a:spcPts val="10"/>
              </a:spcBef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fd.write(struct.pack('if%ds' </a:t>
            </a:r>
            <a:r>
              <a:rPr sz="1200" b="0" spc="30" dirty="0">
                <a:latin typeface="나눔스퀘어라운드OTF Light"/>
                <a:cs typeface="나눔스퀘어라운드OTF Light"/>
              </a:rPr>
              <a:t>%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len(en_name), age, height, en_name))  fd.close()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3293110">
              <a:lnSpc>
                <a:spcPct val="100899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fd = open('data.dat','rb')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readdata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fd.read()  fd.close()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  <a:spcBef>
                <a:spcPts val="1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strlen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len(readdata)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-</a:t>
            </a:r>
            <a:r>
              <a:rPr sz="1200" b="0" spc="-2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struct.calcsize('if')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1595755">
              <a:lnSpc>
                <a:spcPts val="1460"/>
              </a:lnSpc>
              <a:spcBef>
                <a:spcPts val="4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struct.unpack('if%ds' </a:t>
            </a:r>
            <a:r>
              <a:rPr sz="1200" b="0" spc="30" dirty="0">
                <a:latin typeface="나눔스퀘어라운드OTF Light"/>
                <a:cs typeface="나눔스퀘어라운드OTF Light"/>
              </a:rPr>
              <a:t>%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strlen, readdata) 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print(data[0], data[1],</a:t>
            </a:r>
            <a:r>
              <a:rPr sz="1200" b="0" spc="-3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data[2].decode('utf-8'))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8445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실습</a:t>
            </a:r>
            <a:r>
              <a:rPr sz="1900" spc="-75" dirty="0">
                <a:latin typeface="나눔스퀘어OTF_ac"/>
                <a:cs typeface="나눔스퀘어OTF_ac"/>
              </a:rPr>
              <a:t> </a:t>
            </a:r>
            <a:r>
              <a:rPr sz="1900" spc="95" dirty="0">
                <a:latin typeface="나눔스퀘어OTF_ac"/>
                <a:cs typeface="나눔스퀘어OTF_ac"/>
              </a:rPr>
              <a:t>#1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907" y="6596436"/>
            <a:ext cx="6136640" cy="8445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200" spc="15" dirty="0">
                <a:latin typeface="나눔스퀘어OTF_ac"/>
                <a:cs typeface="나눔스퀘어OTF_ac"/>
              </a:rPr>
              <a:t>4 </a:t>
            </a:r>
            <a:r>
              <a:rPr sz="1200" spc="65" dirty="0">
                <a:latin typeface="나눔스퀘어OTF_ac"/>
                <a:cs typeface="나눔스퀘어OTF_ac"/>
              </a:rPr>
              <a:t>바이트 정수 </a:t>
            </a:r>
            <a:r>
              <a:rPr sz="1200" spc="25" dirty="0">
                <a:latin typeface="나눔스퀘어OTF_ac"/>
                <a:cs typeface="나눔스퀘어OTF_ac"/>
              </a:rPr>
              <a:t>-1이 </a:t>
            </a:r>
            <a:r>
              <a:rPr sz="1200" spc="20" dirty="0">
                <a:latin typeface="나눔스퀘어OTF_ac"/>
                <a:cs typeface="나눔스퀘어OTF_ac"/>
              </a:rPr>
              <a:t>0xFFFFFFFF임을</a:t>
            </a:r>
            <a:r>
              <a:rPr sz="1200" spc="-13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확인하라.</a:t>
            </a:r>
            <a:endParaRPr sz="1200">
              <a:latin typeface="나눔스퀘어OTF_ac"/>
              <a:cs typeface="나눔스퀘어OTF_ac"/>
            </a:endParaRPr>
          </a:p>
          <a:p>
            <a:pPr marL="288925" marR="5080" indent="-276860">
              <a:lnSpc>
                <a:spcPct val="136300"/>
              </a:lnSpc>
              <a:spcBef>
                <a:spcPts val="28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200" spc="15" dirty="0">
                <a:latin typeface="나눔스퀘어OTF_ac"/>
                <a:cs typeface="나눔스퀘어OTF_ac"/>
              </a:rPr>
              <a:t>4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바이트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실수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값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35" dirty="0">
                <a:latin typeface="나눔스퀘어OTF_ac"/>
                <a:cs typeface="나눔스퀘어OTF_ac"/>
              </a:rPr>
              <a:t>1.5와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30" dirty="0">
                <a:latin typeface="나눔스퀘어OTF_ac"/>
                <a:cs typeface="나눔스퀘어OTF_ac"/>
              </a:rPr>
              <a:t>-1.5가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각각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15" dirty="0">
                <a:latin typeface="나눔스퀘어OTF_ac"/>
                <a:cs typeface="나눔스퀘어OTF_ac"/>
              </a:rPr>
              <a:t>0x3FC00000,</a:t>
            </a:r>
            <a:r>
              <a:rPr sz="1200" spc="35" dirty="0">
                <a:latin typeface="나눔스퀘어OTF_ac"/>
                <a:cs typeface="나눔스퀘어OTF_ac"/>
              </a:rPr>
              <a:t> </a:t>
            </a:r>
            <a:r>
              <a:rPr sz="1200" spc="20" dirty="0">
                <a:latin typeface="나눔스퀘어OTF_ac"/>
                <a:cs typeface="나눔스퀘어OTF_ac"/>
              </a:rPr>
              <a:t>0xBFC00000임을</a:t>
            </a:r>
            <a:r>
              <a:rPr sz="1200" spc="4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확인하고,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왜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그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값이  나왔는지를 간단히 </a:t>
            </a:r>
            <a:r>
              <a:rPr sz="1200" spc="45" dirty="0">
                <a:latin typeface="나눔스퀘어OTF_ac"/>
                <a:cs typeface="나눔스퀘어OTF_ac"/>
              </a:rPr>
              <a:t>설명하라.(Hint: </a:t>
            </a:r>
            <a:r>
              <a:rPr sz="1200" spc="15" dirty="0">
                <a:latin typeface="나눔스퀘어OTF_ac"/>
                <a:cs typeface="나눔스퀘어OTF_ac"/>
              </a:rPr>
              <a:t>IEEE</a:t>
            </a:r>
            <a:r>
              <a:rPr sz="1200" spc="-114" dirty="0">
                <a:latin typeface="나눔스퀘어OTF_ac"/>
                <a:cs typeface="나눔스퀘어OTF_ac"/>
              </a:rPr>
              <a:t> </a:t>
            </a:r>
            <a:r>
              <a:rPr sz="1200" spc="15" dirty="0">
                <a:latin typeface="나눔스퀘어OTF_ac"/>
                <a:cs typeface="나눔스퀘어OTF_ac"/>
              </a:rPr>
              <a:t>754)</a:t>
            </a:r>
            <a:endParaRPr sz="1200">
              <a:latin typeface="나눔스퀘어OTF_ac"/>
              <a:cs typeface="나눔스퀘어OTF_a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376929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함수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정의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함수의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이름,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파라미터</a:t>
            </a:r>
            <a:r>
              <a:rPr sz="1700" spc="-4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및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기능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정의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방법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: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427" y="3298881"/>
            <a:ext cx="244221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 </a:t>
            </a:r>
            <a:r>
              <a:rPr sz="1450" spc="65" dirty="0">
                <a:latin typeface="나눔스퀘어OTF_ac"/>
                <a:cs typeface="나눔스퀘어OTF_ac"/>
              </a:rPr>
              <a:t>반환 값이 없으면 </a:t>
            </a:r>
            <a:r>
              <a:rPr sz="1450" spc="20" dirty="0">
                <a:latin typeface="나눔스퀘어OTF_ac"/>
                <a:cs typeface="나눔스퀘어OTF_ac"/>
              </a:rPr>
              <a:t>return</a:t>
            </a:r>
            <a:r>
              <a:rPr sz="1450" spc="-21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생략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580" y="2189835"/>
            <a:ext cx="3324545" cy="973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8201" y="6011632"/>
            <a:ext cx="177609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함수 정의 및</a:t>
            </a:r>
            <a:r>
              <a:rPr sz="1900" spc="-30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호출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1234" y="6832013"/>
            <a:ext cx="4291278" cy="19183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0D3DF79-0BA9-9EEC-8957-5DB1291C9301}"/>
              </a:ext>
            </a:extLst>
          </p:cNvPr>
          <p:cNvGrpSpPr/>
          <p:nvPr/>
        </p:nvGrpSpPr>
        <p:grpSpPr>
          <a:xfrm>
            <a:off x="2054465" y="682708"/>
            <a:ext cx="641520" cy="255960"/>
            <a:chOff x="2054465" y="682708"/>
            <a:chExt cx="64152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388BFC1-D884-3E19-72C4-E4832B090134}"/>
                    </a:ext>
                  </a:extLst>
                </p14:cNvPr>
                <p14:cNvContentPartPr/>
                <p14:nvPr/>
              </p14:nvContentPartPr>
              <p14:xfrm>
                <a:off x="2054465" y="726988"/>
                <a:ext cx="95400" cy="2116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388BFC1-D884-3E19-72C4-E4832B09013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5825" y="718348"/>
                  <a:ext cx="1130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DCF9881-3458-7C59-C33C-D1B177DFEBB7}"/>
                    </a:ext>
                  </a:extLst>
                </p14:cNvPr>
                <p14:cNvContentPartPr/>
                <p14:nvPr/>
              </p14:nvContentPartPr>
              <p14:xfrm>
                <a:off x="2162825" y="815908"/>
                <a:ext cx="104040" cy="1072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DCF9881-3458-7C59-C33C-D1B177DFEB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53825" y="807268"/>
                  <a:ext cx="121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1ABB2F9-80E1-8BEC-7A93-689F281D684E}"/>
                    </a:ext>
                  </a:extLst>
                </p14:cNvPr>
                <p14:cNvContentPartPr/>
                <p14:nvPr/>
              </p14:nvContentPartPr>
              <p14:xfrm>
                <a:off x="2236625" y="682708"/>
                <a:ext cx="90000" cy="2304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1ABB2F9-80E1-8BEC-7A93-689F281D68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27985" y="674068"/>
                  <a:ext cx="107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2DBB148-3E1B-38BF-CFDC-2EAEA200F7A9}"/>
                    </a:ext>
                  </a:extLst>
                </p14:cNvPr>
                <p14:cNvContentPartPr/>
                <p14:nvPr/>
              </p14:nvContentPartPr>
              <p14:xfrm>
                <a:off x="2197745" y="744628"/>
                <a:ext cx="173160" cy="1429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2DBB148-3E1B-38BF-CFDC-2EAEA200F7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89105" y="735628"/>
                  <a:ext cx="190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89D4698-D502-31DA-D6BA-93ABA5BEBBF8}"/>
                    </a:ext>
                  </a:extLst>
                </p14:cNvPr>
                <p14:cNvContentPartPr/>
                <p14:nvPr/>
              </p14:nvContentPartPr>
              <p14:xfrm>
                <a:off x="2367305" y="811228"/>
                <a:ext cx="17280" cy="1069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89D4698-D502-31DA-D6BA-93ABA5BEBB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58665" y="802588"/>
                  <a:ext cx="34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50FF4415-6B53-E8D3-9DC7-90F320512E02}"/>
                    </a:ext>
                  </a:extLst>
                </p14:cNvPr>
                <p14:cNvContentPartPr/>
                <p14:nvPr/>
              </p14:nvContentPartPr>
              <p14:xfrm>
                <a:off x="2415545" y="779188"/>
                <a:ext cx="84960" cy="1497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50FF4415-6B53-E8D3-9DC7-90F320512E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06545" y="770188"/>
                  <a:ext cx="102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820AB8F-0E3F-C331-5710-C37FE1472C6B}"/>
                    </a:ext>
                  </a:extLst>
                </p14:cNvPr>
                <p14:cNvContentPartPr/>
                <p14:nvPr/>
              </p14:nvContentPartPr>
              <p14:xfrm>
                <a:off x="2531105" y="798268"/>
                <a:ext cx="91080" cy="1234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820AB8F-0E3F-C331-5710-C37FE1472C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22105" y="789268"/>
                  <a:ext cx="108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A84E561-2B69-8ADD-B644-5C14944D145E}"/>
                    </a:ext>
                  </a:extLst>
                </p14:cNvPr>
                <p14:cNvContentPartPr/>
                <p14:nvPr/>
              </p14:nvContentPartPr>
              <p14:xfrm>
                <a:off x="2692025" y="919228"/>
                <a:ext cx="3960" cy="46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A84E561-2B69-8ADD-B644-5C14944D14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83025" y="910228"/>
                  <a:ext cx="2160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8B2841F-B597-4AB7-A707-B4739CBCC955}"/>
              </a:ext>
            </a:extLst>
          </p:cNvPr>
          <p:cNvGrpSpPr/>
          <p:nvPr/>
        </p:nvGrpSpPr>
        <p:grpSpPr>
          <a:xfrm>
            <a:off x="3469265" y="2580268"/>
            <a:ext cx="961200" cy="217440"/>
            <a:chOff x="3469265" y="2580268"/>
            <a:chExt cx="96120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2883C1C-1E40-D50F-438E-994DD0F209F5}"/>
                    </a:ext>
                  </a:extLst>
                </p14:cNvPr>
                <p14:cNvContentPartPr/>
                <p14:nvPr/>
              </p14:nvContentPartPr>
              <p14:xfrm>
                <a:off x="3469265" y="2665948"/>
                <a:ext cx="111600" cy="154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2883C1C-1E40-D50F-438E-994DD0F209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60625" y="2656948"/>
                  <a:ext cx="1292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4045B0C-C76E-3B87-6DB5-CA618D95A3FF}"/>
                    </a:ext>
                  </a:extLst>
                </p14:cNvPr>
                <p14:cNvContentPartPr/>
                <p14:nvPr/>
              </p14:nvContentPartPr>
              <p14:xfrm>
                <a:off x="3523625" y="2618788"/>
                <a:ext cx="70200" cy="975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4045B0C-C76E-3B87-6DB5-CA618D95A3F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14625" y="2609788"/>
                  <a:ext cx="87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E630285-E990-F371-3198-849E027BDE25}"/>
                    </a:ext>
                  </a:extLst>
                </p14:cNvPr>
                <p14:cNvContentPartPr/>
                <p14:nvPr/>
              </p14:nvContentPartPr>
              <p14:xfrm>
                <a:off x="3641705" y="2580268"/>
                <a:ext cx="78480" cy="424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E630285-E990-F371-3198-849E027BDE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32705" y="2571628"/>
                  <a:ext cx="96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CF937A97-7DBF-6B8A-B740-B18AEF85A1F7}"/>
                    </a:ext>
                  </a:extLst>
                </p14:cNvPr>
                <p14:cNvContentPartPr/>
                <p14:nvPr/>
              </p14:nvContentPartPr>
              <p14:xfrm>
                <a:off x="3641345" y="2636428"/>
                <a:ext cx="71280" cy="738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CF937A97-7DBF-6B8A-B740-B18AEF85A1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32705" y="2627428"/>
                  <a:ext cx="88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D63BF0B-AC54-4A7B-C242-D4BE2ABFA12E}"/>
                    </a:ext>
                  </a:extLst>
                </p14:cNvPr>
                <p14:cNvContentPartPr/>
                <p14:nvPr/>
              </p14:nvContentPartPr>
              <p14:xfrm>
                <a:off x="3711905" y="2604388"/>
                <a:ext cx="65880" cy="702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D63BF0B-AC54-4A7B-C242-D4BE2ABFA1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03265" y="2595388"/>
                  <a:ext cx="83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B7C0FA8-D75C-41C7-D9F0-B1DE80547F2D}"/>
                    </a:ext>
                  </a:extLst>
                </p14:cNvPr>
                <p14:cNvContentPartPr/>
                <p14:nvPr/>
              </p14:nvContentPartPr>
              <p14:xfrm>
                <a:off x="3720905" y="2696548"/>
                <a:ext cx="86400" cy="777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B7C0FA8-D75C-41C7-D9F0-B1DE80547F2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11905" y="2687548"/>
                  <a:ext cx="104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7500B3C9-9F19-92CE-DF97-795FEBAE507E}"/>
                    </a:ext>
                  </a:extLst>
                </p14:cNvPr>
                <p14:cNvContentPartPr/>
                <p14:nvPr/>
              </p14:nvContentPartPr>
              <p14:xfrm>
                <a:off x="3807305" y="2610868"/>
                <a:ext cx="62280" cy="576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7500B3C9-9F19-92CE-DF97-795FEBAE507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98305" y="2602228"/>
                  <a:ext cx="799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2DE492D-FB37-E51E-4B8E-5618A3AC4EB9}"/>
                    </a:ext>
                  </a:extLst>
                </p14:cNvPr>
                <p14:cNvContentPartPr/>
                <p14:nvPr/>
              </p14:nvContentPartPr>
              <p14:xfrm>
                <a:off x="3822785" y="2665228"/>
                <a:ext cx="75960" cy="691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2DE492D-FB37-E51E-4B8E-5618A3AC4EB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13785" y="2656228"/>
                  <a:ext cx="936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464613E-5C6C-4535-FD77-B2604B529BAC}"/>
                    </a:ext>
                  </a:extLst>
                </p14:cNvPr>
                <p14:cNvContentPartPr/>
                <p14:nvPr/>
              </p14:nvContentPartPr>
              <p14:xfrm>
                <a:off x="3912785" y="2626348"/>
                <a:ext cx="85320" cy="1029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464613E-5C6C-4535-FD77-B2604B529B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03785" y="2617708"/>
                  <a:ext cx="102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D17E3883-F3E5-4197-BFC5-038B954BAEEC}"/>
                    </a:ext>
                  </a:extLst>
                </p14:cNvPr>
                <p14:cNvContentPartPr/>
                <p14:nvPr/>
              </p14:nvContentPartPr>
              <p14:xfrm>
                <a:off x="4135265" y="2604388"/>
                <a:ext cx="79200" cy="903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D17E3883-F3E5-4197-BFC5-038B954BAE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26625" y="2595748"/>
                  <a:ext cx="968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C1714348-18FC-B074-358D-CD4183BD5094}"/>
                    </a:ext>
                  </a:extLst>
                </p14:cNvPr>
                <p14:cNvContentPartPr/>
                <p14:nvPr/>
              </p14:nvContentPartPr>
              <p14:xfrm>
                <a:off x="4175585" y="2693668"/>
                <a:ext cx="70560" cy="450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C1714348-18FC-B074-358D-CD4183BD50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66945" y="2684668"/>
                  <a:ext cx="882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D2B7B4B-ED47-6940-E560-D960325907E0}"/>
                    </a:ext>
                  </a:extLst>
                </p14:cNvPr>
                <p14:cNvContentPartPr/>
                <p14:nvPr/>
              </p14:nvContentPartPr>
              <p14:xfrm>
                <a:off x="4213745" y="2744788"/>
                <a:ext cx="62640" cy="529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D2B7B4B-ED47-6940-E560-D960325907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05105" y="2735788"/>
                  <a:ext cx="802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1CA9914-C26D-E6F1-C149-072F69CA8182}"/>
                    </a:ext>
                  </a:extLst>
                </p14:cNvPr>
                <p14:cNvContentPartPr/>
                <p14:nvPr/>
              </p14:nvContentPartPr>
              <p14:xfrm>
                <a:off x="4265585" y="2614828"/>
                <a:ext cx="55080" cy="212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1CA9914-C26D-E6F1-C149-072F69CA818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56945" y="2606188"/>
                  <a:ext cx="72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CE37933-3BB6-E7E6-852B-BDAF28926161}"/>
                    </a:ext>
                  </a:extLst>
                </p14:cNvPr>
                <p14:cNvContentPartPr/>
                <p14:nvPr/>
              </p14:nvContentPartPr>
              <p14:xfrm>
                <a:off x="4271345" y="2667388"/>
                <a:ext cx="91440" cy="543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CE37933-3BB6-E7E6-852B-BDAF2892616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62705" y="2658748"/>
                  <a:ext cx="109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09ED245-BF85-68E7-3B23-0DEFA5DFC886}"/>
                    </a:ext>
                  </a:extLst>
                </p14:cNvPr>
                <p14:cNvContentPartPr/>
                <p14:nvPr/>
              </p14:nvContentPartPr>
              <p14:xfrm>
                <a:off x="4347305" y="2643268"/>
                <a:ext cx="83160" cy="889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109ED245-BF85-68E7-3B23-0DEFA5DFC88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38665" y="2634268"/>
                  <a:ext cx="10080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A58FBC44-814F-20CD-88B2-E6A9F660C60B}"/>
                  </a:ext>
                </a:extLst>
              </p14:cNvPr>
              <p14:cNvContentPartPr/>
              <p14:nvPr/>
            </p14:nvContentPartPr>
            <p14:xfrm>
              <a:off x="1697705" y="2220268"/>
              <a:ext cx="389880" cy="3229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A58FBC44-814F-20CD-88B2-E6A9F660C60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689065" y="2211628"/>
                <a:ext cx="40752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C4F1862D-760C-11E1-6513-5374669C0898}"/>
                  </a:ext>
                </a:extLst>
              </p14:cNvPr>
              <p14:cNvContentPartPr/>
              <p14:nvPr/>
            </p14:nvContentPartPr>
            <p14:xfrm>
              <a:off x="2137985" y="2862508"/>
              <a:ext cx="694440" cy="35100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C4F1862D-760C-11E1-6513-5374669C089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29345" y="2853868"/>
                <a:ext cx="71208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E768F7A6-172C-AF98-43A0-DC5146A3EFD2}"/>
                  </a:ext>
                </a:extLst>
              </p14:cNvPr>
              <p14:cNvContentPartPr/>
              <p14:nvPr/>
            </p14:nvContentPartPr>
            <p14:xfrm>
              <a:off x="3329585" y="8809846"/>
              <a:ext cx="637200" cy="363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E768F7A6-172C-AF98-43A0-DC5146A3EFD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20945" y="8800846"/>
                <a:ext cx="654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AA57274F-FDB3-414A-A381-42BA1B82388C}"/>
                  </a:ext>
                </a:extLst>
              </p14:cNvPr>
              <p14:cNvContentPartPr/>
              <p14:nvPr/>
            </p14:nvContentPartPr>
            <p14:xfrm>
              <a:off x="3225185" y="7044046"/>
              <a:ext cx="723600" cy="601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AA57274F-FDB3-414A-A381-42BA1B82388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16185" y="7035046"/>
                <a:ext cx="74124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그룹 48">
            <a:extLst>
              <a:ext uri="{FF2B5EF4-FFF2-40B4-BE49-F238E27FC236}">
                <a16:creationId xmlns:a16="http://schemas.microsoft.com/office/drawing/2014/main" id="{B57F9C4E-354C-FDD8-A20A-E322207F5D42}"/>
              </a:ext>
            </a:extLst>
          </p:cNvPr>
          <p:cNvGrpSpPr/>
          <p:nvPr/>
        </p:nvGrpSpPr>
        <p:grpSpPr>
          <a:xfrm>
            <a:off x="3552065" y="8960326"/>
            <a:ext cx="583920" cy="201240"/>
            <a:chOff x="3552065" y="8960326"/>
            <a:chExt cx="58392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7EF7E3C-7DAC-32ED-8EE2-24C7A93D3EDA}"/>
                    </a:ext>
                  </a:extLst>
                </p14:cNvPr>
                <p14:cNvContentPartPr/>
                <p14:nvPr/>
              </p14:nvContentPartPr>
              <p14:xfrm>
                <a:off x="3552065" y="8960326"/>
                <a:ext cx="56520" cy="1040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7EF7E3C-7DAC-32ED-8EE2-24C7A93D3ED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43425" y="8951326"/>
                  <a:ext cx="74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027E231-08A3-8D33-6454-F096D7F20233}"/>
                    </a:ext>
                  </a:extLst>
                </p14:cNvPr>
                <p14:cNvContentPartPr/>
                <p14:nvPr/>
              </p14:nvContentPartPr>
              <p14:xfrm>
                <a:off x="3641705" y="8994886"/>
                <a:ext cx="16920" cy="1004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027E231-08A3-8D33-6454-F096D7F2023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33065" y="8985886"/>
                  <a:ext cx="34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7846B23-02EC-70C0-3029-EAF03FBBA36A}"/>
                    </a:ext>
                  </a:extLst>
                </p14:cNvPr>
                <p14:cNvContentPartPr/>
                <p14:nvPr/>
              </p14:nvContentPartPr>
              <p14:xfrm>
                <a:off x="3619025" y="9092086"/>
                <a:ext cx="103680" cy="694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7846B23-02EC-70C0-3029-EAF03FBBA36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10385" y="9083446"/>
                  <a:ext cx="1213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63040C9-8A75-82DB-40EC-32F09F1648EB}"/>
                    </a:ext>
                  </a:extLst>
                </p14:cNvPr>
                <p14:cNvContentPartPr/>
                <p14:nvPr/>
              </p14:nvContentPartPr>
              <p14:xfrm>
                <a:off x="3701105" y="9010006"/>
                <a:ext cx="95760" cy="979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63040C9-8A75-82DB-40EC-32F09F1648E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92465" y="9001366"/>
                  <a:ext cx="113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F51DD306-11C6-899A-2F2E-0C185D951F02}"/>
                    </a:ext>
                  </a:extLst>
                </p14:cNvPr>
                <p14:cNvContentPartPr/>
                <p14:nvPr/>
              </p14:nvContentPartPr>
              <p14:xfrm>
                <a:off x="3796145" y="9012166"/>
                <a:ext cx="59760" cy="1134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F51DD306-11C6-899A-2F2E-0C185D951F0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87145" y="9003166"/>
                  <a:ext cx="774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A6DE131C-32BA-A66D-B514-8A18EB6F1499}"/>
                    </a:ext>
                  </a:extLst>
                </p14:cNvPr>
                <p14:cNvContentPartPr/>
                <p14:nvPr/>
              </p14:nvContentPartPr>
              <p14:xfrm>
                <a:off x="3849785" y="8986606"/>
                <a:ext cx="142200" cy="9108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A6DE131C-32BA-A66D-B514-8A18EB6F149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40785" y="8977966"/>
                  <a:ext cx="159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EB327E7D-84D2-E94B-69B6-A4B87E9A5B55}"/>
                    </a:ext>
                  </a:extLst>
                </p14:cNvPr>
                <p14:cNvContentPartPr/>
                <p14:nvPr/>
              </p14:nvContentPartPr>
              <p14:xfrm>
                <a:off x="3934385" y="9059686"/>
                <a:ext cx="65880" cy="889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EB327E7D-84D2-E94B-69B6-A4B87E9A5B5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25745" y="9050686"/>
                  <a:ext cx="835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7D2EA7C0-9735-9368-1E4B-692C274796D6}"/>
                    </a:ext>
                  </a:extLst>
                </p14:cNvPr>
                <p14:cNvContentPartPr/>
                <p14:nvPr/>
              </p14:nvContentPartPr>
              <p14:xfrm>
                <a:off x="4020785" y="9077326"/>
                <a:ext cx="54360" cy="558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7D2EA7C0-9735-9368-1E4B-692C274796D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11785" y="9068326"/>
                  <a:ext cx="720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F9F25864-D26F-4AD6-7798-118F6DE4A30D}"/>
                    </a:ext>
                  </a:extLst>
                </p14:cNvPr>
                <p14:cNvContentPartPr/>
                <p14:nvPr/>
              </p14:nvContentPartPr>
              <p14:xfrm>
                <a:off x="4126985" y="9106126"/>
                <a:ext cx="9000" cy="100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F9F25864-D26F-4AD6-7798-118F6DE4A30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18345" y="9097126"/>
                  <a:ext cx="2664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4D72FED-9F3B-66EE-E0EC-9CDCF59317B3}"/>
              </a:ext>
            </a:extLst>
          </p:cNvPr>
          <p:cNvGrpSpPr/>
          <p:nvPr/>
        </p:nvGrpSpPr>
        <p:grpSpPr>
          <a:xfrm>
            <a:off x="3463505" y="7130446"/>
            <a:ext cx="1761840" cy="1398600"/>
            <a:chOff x="3463505" y="7130446"/>
            <a:chExt cx="1761840" cy="139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C91992F0-A8A3-615F-4A4B-0406B7C89187}"/>
                    </a:ext>
                  </a:extLst>
                </p14:cNvPr>
                <p14:cNvContentPartPr/>
                <p14:nvPr/>
              </p14:nvContentPartPr>
              <p14:xfrm>
                <a:off x="3467105" y="7139446"/>
                <a:ext cx="48240" cy="270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C91992F0-A8A3-615F-4A4B-0406B7C8918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58465" y="7130446"/>
                  <a:ext cx="65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7FB2EF57-E0C3-8568-E3C3-F783B9B5599C}"/>
                    </a:ext>
                  </a:extLst>
                </p14:cNvPr>
                <p14:cNvContentPartPr/>
                <p14:nvPr/>
              </p14:nvContentPartPr>
              <p14:xfrm>
                <a:off x="3463505" y="7175446"/>
                <a:ext cx="98640" cy="856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7FB2EF57-E0C3-8568-E3C3-F783B9B5599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54865" y="7166446"/>
                  <a:ext cx="116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224C2C1-9122-68D1-BD9A-B9BD297DC594}"/>
                    </a:ext>
                  </a:extLst>
                </p14:cNvPr>
                <p14:cNvContentPartPr/>
                <p14:nvPr/>
              </p14:nvContentPartPr>
              <p14:xfrm>
                <a:off x="3533345" y="7130446"/>
                <a:ext cx="48240" cy="968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224C2C1-9122-68D1-BD9A-B9BD297DC5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24705" y="7121806"/>
                  <a:ext cx="65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EB855166-0FD1-0AEB-861D-DAED092BB75D}"/>
                    </a:ext>
                  </a:extLst>
                </p14:cNvPr>
                <p14:cNvContentPartPr/>
                <p14:nvPr/>
              </p14:nvContentPartPr>
              <p14:xfrm>
                <a:off x="3562145" y="7270846"/>
                <a:ext cx="43560" cy="4320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EB855166-0FD1-0AEB-861D-DAED092BB75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53145" y="7262206"/>
                  <a:ext cx="612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3AAC3606-82A5-8434-6FAF-48488242BEDC}"/>
                    </a:ext>
                  </a:extLst>
                </p14:cNvPr>
                <p14:cNvContentPartPr/>
                <p14:nvPr/>
              </p14:nvContentPartPr>
              <p14:xfrm>
                <a:off x="3619025" y="7165726"/>
                <a:ext cx="101520" cy="1508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3AAC3606-82A5-8434-6FAF-48488242BED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10025" y="7157086"/>
                  <a:ext cx="119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160E45F1-5011-712B-6EBC-9999FDC9EA27}"/>
                    </a:ext>
                  </a:extLst>
                </p14:cNvPr>
                <p14:cNvContentPartPr/>
                <p14:nvPr/>
              </p14:nvContentPartPr>
              <p14:xfrm>
                <a:off x="3718025" y="7164286"/>
                <a:ext cx="62640" cy="9612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160E45F1-5011-712B-6EBC-9999FDC9EA2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09025" y="7155646"/>
                  <a:ext cx="80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CB8957D1-628E-00A7-2605-17920B245435}"/>
                    </a:ext>
                  </a:extLst>
                </p14:cNvPr>
                <p14:cNvContentPartPr/>
                <p14:nvPr/>
              </p14:nvContentPartPr>
              <p14:xfrm>
                <a:off x="3754745" y="7174366"/>
                <a:ext cx="47160" cy="8892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CB8957D1-628E-00A7-2605-17920B24543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45745" y="7165726"/>
                  <a:ext cx="648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11E3C6F8-920B-6C5D-D6E5-F5424B7728A6}"/>
                    </a:ext>
                  </a:extLst>
                </p14:cNvPr>
                <p14:cNvContentPartPr/>
                <p14:nvPr/>
              </p14:nvContentPartPr>
              <p14:xfrm>
                <a:off x="3781745" y="7189126"/>
                <a:ext cx="104400" cy="14328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11E3C6F8-920B-6C5D-D6E5-F5424B7728A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73105" y="7180126"/>
                  <a:ext cx="122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FB950246-0D90-BC08-4965-DF802CD44543}"/>
                    </a:ext>
                  </a:extLst>
                </p14:cNvPr>
                <p14:cNvContentPartPr/>
                <p14:nvPr/>
              </p14:nvContentPartPr>
              <p14:xfrm>
                <a:off x="3882545" y="7190566"/>
                <a:ext cx="61560" cy="1296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FB950246-0D90-BC08-4965-DF802CD4454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73905" y="7181566"/>
                  <a:ext cx="792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8373E8AE-6E70-44A4-1ABF-7BE2E7F62AF9}"/>
                    </a:ext>
                  </a:extLst>
                </p14:cNvPr>
                <p14:cNvContentPartPr/>
                <p14:nvPr/>
              </p14:nvContentPartPr>
              <p14:xfrm>
                <a:off x="3960305" y="7151326"/>
                <a:ext cx="49680" cy="874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8373E8AE-6E70-44A4-1ABF-7BE2E7F62AF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51305" y="7142686"/>
                  <a:ext cx="67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F85A7E12-1163-7453-02FA-7EFF010CB89A}"/>
                    </a:ext>
                  </a:extLst>
                </p14:cNvPr>
                <p14:cNvContentPartPr/>
                <p14:nvPr/>
              </p14:nvContentPartPr>
              <p14:xfrm>
                <a:off x="4009625" y="7180846"/>
                <a:ext cx="80640" cy="1479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F85A7E12-1163-7453-02FA-7EFF010CB89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00625" y="7171846"/>
                  <a:ext cx="982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B876C77D-DC46-111D-6D02-3026F62741AB}"/>
                    </a:ext>
                  </a:extLst>
                </p14:cNvPr>
                <p14:cNvContentPartPr/>
                <p14:nvPr/>
              </p14:nvContentPartPr>
              <p14:xfrm>
                <a:off x="4094225" y="7256806"/>
                <a:ext cx="36360" cy="489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B876C77D-DC46-111D-6D02-3026F62741A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5585" y="7248166"/>
                  <a:ext cx="54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2F7654FC-9694-369C-3304-E6B824DE6F84}"/>
                    </a:ext>
                  </a:extLst>
                </p14:cNvPr>
                <p14:cNvContentPartPr/>
                <p14:nvPr/>
              </p14:nvContentPartPr>
              <p14:xfrm>
                <a:off x="4183865" y="7288486"/>
                <a:ext cx="3600" cy="972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2F7654FC-9694-369C-3304-E6B824DE6F8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74865" y="7279846"/>
                  <a:ext cx="21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D6578BA7-F976-9E65-EF20-7CEC78EB1411}"/>
                    </a:ext>
                  </a:extLst>
                </p14:cNvPr>
                <p14:cNvContentPartPr/>
                <p14:nvPr/>
              </p14:nvContentPartPr>
              <p14:xfrm>
                <a:off x="4063985" y="7177966"/>
                <a:ext cx="663120" cy="13510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D6578BA7-F976-9E65-EF20-7CEC78EB141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55345" y="7169326"/>
                  <a:ext cx="680760" cy="13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A6D5E2A2-FF93-A5FE-3D65-C913ECA6EE6F}"/>
                    </a:ext>
                  </a:extLst>
                </p14:cNvPr>
                <p14:cNvContentPartPr/>
                <p14:nvPr/>
              </p14:nvContentPartPr>
              <p14:xfrm>
                <a:off x="4060025" y="8501326"/>
                <a:ext cx="6480" cy="57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A6D5E2A2-FF93-A5FE-3D65-C913ECA6EE6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51025" y="8492686"/>
                  <a:ext cx="24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4E7E507E-17C7-894A-4C09-FAC19FADC62F}"/>
                    </a:ext>
                  </a:extLst>
                </p14:cNvPr>
                <p14:cNvContentPartPr/>
                <p14:nvPr/>
              </p14:nvContentPartPr>
              <p14:xfrm>
                <a:off x="4838705" y="7589806"/>
                <a:ext cx="97920" cy="795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4E7E507E-17C7-894A-4C09-FAC19FADC62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29705" y="7580806"/>
                  <a:ext cx="115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B1ABA6E4-04D5-EEBB-3E55-90C29FE03259}"/>
                    </a:ext>
                  </a:extLst>
                </p14:cNvPr>
                <p14:cNvContentPartPr/>
                <p14:nvPr/>
              </p14:nvContentPartPr>
              <p14:xfrm>
                <a:off x="4861745" y="7680166"/>
                <a:ext cx="90360" cy="7596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B1ABA6E4-04D5-EEBB-3E55-90C29FE0325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53105" y="7671166"/>
                  <a:ext cx="108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62978278-250E-8EFF-1998-846D3874BFF5}"/>
                    </a:ext>
                  </a:extLst>
                </p14:cNvPr>
                <p14:cNvContentPartPr/>
                <p14:nvPr/>
              </p14:nvContentPartPr>
              <p14:xfrm>
                <a:off x="4983785" y="7598446"/>
                <a:ext cx="89280" cy="9900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62978278-250E-8EFF-1998-846D3874BFF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75145" y="7589446"/>
                  <a:ext cx="106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7B807A77-C807-7769-E1FE-5B8BC32834EA}"/>
                    </a:ext>
                  </a:extLst>
                </p14:cNvPr>
                <p14:cNvContentPartPr/>
                <p14:nvPr/>
              </p14:nvContentPartPr>
              <p14:xfrm>
                <a:off x="5001065" y="7712566"/>
                <a:ext cx="114840" cy="8928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7B807A77-C807-7769-E1FE-5B8BC32834E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92425" y="7703566"/>
                  <a:ext cx="132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CC11154F-B3FF-DE37-A031-E8B5DB281456}"/>
                    </a:ext>
                  </a:extLst>
                </p14:cNvPr>
                <p14:cNvContentPartPr/>
                <p14:nvPr/>
              </p14:nvContentPartPr>
              <p14:xfrm>
                <a:off x="5212025" y="7734166"/>
                <a:ext cx="13320" cy="64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CC11154F-B3FF-DE37-A031-E8B5DB28145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03025" y="7725166"/>
                  <a:ext cx="30960" cy="24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8445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실습</a:t>
            </a:r>
            <a:r>
              <a:rPr sz="1900" spc="-75" dirty="0">
                <a:latin typeface="나눔스퀘어OTF_ac"/>
                <a:cs typeface="나눔스퀘어OTF_ac"/>
              </a:rPr>
              <a:t> </a:t>
            </a:r>
            <a:r>
              <a:rPr sz="1900" spc="95" dirty="0">
                <a:latin typeface="나눔스퀘어OTF_ac"/>
                <a:cs typeface="나눔스퀘어OTF_ac"/>
              </a:rPr>
              <a:t>#2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907" y="1292999"/>
            <a:ext cx="6338570" cy="1342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8925" marR="5080" indent="-276860" algn="just">
              <a:lnSpc>
                <a:spcPct val="136000"/>
              </a:lnSpc>
              <a:spcBef>
                <a:spcPts val="90"/>
              </a:spcBef>
              <a:buFont typeface="Arial"/>
              <a:buChar char="•"/>
              <a:tabLst>
                <a:tab pos="289560" algn="l"/>
              </a:tabLst>
            </a:pPr>
            <a:r>
              <a:rPr sz="1200" spc="65" dirty="0">
                <a:latin typeface="나눔스퀘어OTF_ac"/>
                <a:cs typeface="나눔스퀘어OTF_ac"/>
              </a:rPr>
              <a:t>텍스트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파일의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이름을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인자로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받아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그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파일에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저장되어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있는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정수를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읽어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그것을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원소로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하는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리스  트를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반환하는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함수를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정의하라.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0" dirty="0">
                <a:latin typeface="나눔스퀘어OTF_ac"/>
                <a:cs typeface="나눔스퀘어OTF_ac"/>
              </a:rPr>
              <a:t>단,</a:t>
            </a:r>
            <a:r>
              <a:rPr sz="1200" spc="-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이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파일은</a:t>
            </a:r>
            <a:r>
              <a:rPr sz="1200" spc="-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각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정수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사이에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공백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문자가</a:t>
            </a:r>
            <a:r>
              <a:rPr sz="1200" spc="-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한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개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삽입되어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있으며,  저장된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정수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데이터의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수는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사전에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알려져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있지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않다.</a:t>
            </a:r>
            <a:endParaRPr sz="1200">
              <a:latin typeface="나눔스퀘어OTF_ac"/>
              <a:cs typeface="나눔스퀘어OTF_ac"/>
            </a:endParaRPr>
          </a:p>
          <a:p>
            <a:pPr marL="288925" indent="-276860" algn="just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89560" algn="l"/>
              </a:tabLst>
            </a:pPr>
            <a:r>
              <a:rPr sz="1200" spc="65" dirty="0">
                <a:latin typeface="나눔스퀘어OTF_ac"/>
                <a:cs typeface="나눔스퀘어OTF_ac"/>
              </a:rPr>
              <a:t>리스트를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인자로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받아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그</a:t>
            </a:r>
            <a:r>
              <a:rPr sz="1200" spc="-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리스트에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저장되어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있는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값의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합을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계산하고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반환하는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함수를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정의하라.</a:t>
            </a:r>
            <a:endParaRPr sz="1200">
              <a:latin typeface="나눔스퀘어OTF_ac"/>
              <a:cs typeface="나눔스퀘어OTF_ac"/>
            </a:endParaRPr>
          </a:p>
          <a:p>
            <a:pPr marL="288925" indent="-276860" algn="just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89560" algn="l"/>
              </a:tabLst>
            </a:pPr>
            <a:r>
              <a:rPr sz="1200" spc="65" dirty="0">
                <a:latin typeface="나눔스퀘어OTF_ac"/>
                <a:cs typeface="나눔스퀘어OTF_ac"/>
              </a:rPr>
              <a:t>앞서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정의한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함수를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이용하여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제공된</a:t>
            </a:r>
            <a:r>
              <a:rPr sz="1200" spc="20" dirty="0">
                <a:latin typeface="나눔스퀘어OTF_ac"/>
                <a:cs typeface="나눔스퀘어OTF_ac"/>
              </a:rPr>
              <a:t> data1000.dat에</a:t>
            </a:r>
            <a:r>
              <a:rPr sz="1200" spc="-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저장된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정수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데이터의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합을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출력하라.</a:t>
            </a:r>
            <a:endParaRPr sz="1200">
              <a:latin typeface="나눔스퀘어OTF_ac"/>
              <a:cs typeface="나눔스퀘어OTF_a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8445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실습</a:t>
            </a:r>
            <a:r>
              <a:rPr sz="1900" spc="-75" dirty="0">
                <a:latin typeface="나눔스퀘어OTF_ac"/>
                <a:cs typeface="나눔스퀘어OTF_ac"/>
              </a:rPr>
              <a:t> </a:t>
            </a:r>
            <a:r>
              <a:rPr sz="1900" spc="95" dirty="0">
                <a:latin typeface="나눔스퀘어OTF_ac"/>
                <a:cs typeface="나눔스퀘어OTF_ac"/>
              </a:rPr>
              <a:t>#3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907" y="6633236"/>
            <a:ext cx="6298565" cy="1341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8925" marR="5080" indent="-276860">
              <a:lnSpc>
                <a:spcPct val="136000"/>
              </a:lnSpc>
              <a:spcBef>
                <a:spcPts val="9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200" spc="65" dirty="0">
                <a:latin typeface="나눔스퀘어OTF_ac"/>
                <a:cs typeface="나눔스퀘어OTF_ac"/>
              </a:rPr>
              <a:t>이진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파일의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이름을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인자로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받아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그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파일에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저장되어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있는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15" dirty="0">
                <a:latin typeface="나눔스퀘어OTF_ac"/>
                <a:cs typeface="나눔스퀘어OTF_ac"/>
              </a:rPr>
              <a:t>4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바이트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길이의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정수를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읽어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그것을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원  소로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하는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리스트를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반환하는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함수를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정의하라.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0" dirty="0">
                <a:latin typeface="나눔스퀘어OTF_ac"/>
                <a:cs typeface="나눔스퀘어OTF_ac"/>
              </a:rPr>
              <a:t>단,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이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파일에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저장된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정수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데이터의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수는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알려져  있지</a:t>
            </a:r>
            <a:r>
              <a:rPr sz="120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않다.</a:t>
            </a:r>
            <a:endParaRPr sz="12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200" spc="65" dirty="0">
                <a:latin typeface="나눔스퀘어OTF_ac"/>
                <a:cs typeface="나눔스퀘어OTF_ac"/>
              </a:rPr>
              <a:t>리스트를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인자로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받아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그</a:t>
            </a:r>
            <a:r>
              <a:rPr sz="1200" spc="-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리스트에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저장되어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있는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값의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합을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계산하고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반환하는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함수를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정의하라.</a:t>
            </a:r>
            <a:endParaRPr sz="12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200" spc="65" dirty="0">
                <a:latin typeface="나눔스퀘어OTF_ac"/>
                <a:cs typeface="나눔스퀘어OTF_ac"/>
              </a:rPr>
              <a:t>앞서</a:t>
            </a:r>
            <a:r>
              <a:rPr sz="120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정의한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함수를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이용하여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제공된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25" dirty="0">
                <a:latin typeface="나눔스퀘어OTF_ac"/>
                <a:cs typeface="나눔스퀘어OTF_ac"/>
              </a:rPr>
              <a:t>data1000.bin에</a:t>
            </a:r>
            <a:r>
              <a:rPr sz="1200" spc="-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저장된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정수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데이터의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합을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출력하라.</a:t>
            </a:r>
            <a:endParaRPr sz="1200">
              <a:latin typeface="나눔스퀘어OTF_ac"/>
              <a:cs typeface="나눔스퀘어OTF_a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60452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65" dirty="0">
                <a:latin typeface="나눔스퀘어OTF_ac"/>
                <a:cs typeface="나눔스퀘어OTF_ac"/>
              </a:rPr>
              <a:t>Q&amp;</a:t>
            </a:r>
            <a:r>
              <a:rPr sz="2150" spc="85" dirty="0">
                <a:latin typeface="나눔스퀘어OTF_ac"/>
                <a:cs typeface="나눔스퀘어OTF_ac"/>
              </a:rPr>
              <a:t>A</a:t>
            </a:r>
            <a:endParaRPr sz="21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413639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리스트의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합과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평균을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계산하는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함수의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33405" y="1239296"/>
            <a:ext cx="4688220" cy="312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5682615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형식 인자의 기본</a:t>
            </a:r>
            <a:r>
              <a:rPr sz="1900" spc="-325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값(default value)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실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인자가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전달되지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않을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경우에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인자에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저장되는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기본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값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기본값 설정 방법</a:t>
            </a:r>
            <a:r>
              <a:rPr sz="1700" spc="-2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: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427" y="8695883"/>
            <a:ext cx="593598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</a:t>
            </a:r>
            <a:r>
              <a:rPr sz="1450" spc="37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기본</a:t>
            </a:r>
            <a:r>
              <a:rPr sz="1450" spc="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값을</a:t>
            </a:r>
            <a:r>
              <a:rPr sz="1450" spc="2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갖지</a:t>
            </a:r>
            <a:r>
              <a:rPr sz="1450" spc="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않는</a:t>
            </a:r>
            <a:r>
              <a:rPr sz="1450" spc="1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형식</a:t>
            </a:r>
            <a:r>
              <a:rPr sz="1450" spc="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인자는</a:t>
            </a:r>
            <a:r>
              <a:rPr sz="1450" spc="2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기본</a:t>
            </a:r>
            <a:r>
              <a:rPr sz="1450" spc="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값을</a:t>
            </a:r>
            <a:r>
              <a:rPr sz="1450" spc="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갖는</a:t>
            </a:r>
            <a:r>
              <a:rPr sz="1450" spc="1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형식</a:t>
            </a:r>
            <a:r>
              <a:rPr sz="1450" spc="1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인자</a:t>
            </a:r>
            <a:r>
              <a:rPr sz="1450" spc="1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다음에</a:t>
            </a:r>
            <a:r>
              <a:rPr sz="1450" spc="15" dirty="0">
                <a:latin typeface="나눔스퀘어OTF_ac"/>
                <a:cs typeface="나눔스퀘어OTF_ac"/>
              </a:rPr>
              <a:t> </a:t>
            </a:r>
            <a:r>
              <a:rPr sz="1450" spc="70" dirty="0">
                <a:latin typeface="나눔스퀘어OTF_ac"/>
                <a:cs typeface="나눔스퀘어OTF_ac"/>
              </a:rPr>
              <a:t>올</a:t>
            </a:r>
            <a:r>
              <a:rPr sz="1450" spc="5" dirty="0">
                <a:latin typeface="나눔스퀘어OTF_ac"/>
                <a:cs typeface="나눔스퀘어OTF_ac"/>
              </a:rPr>
              <a:t> </a:t>
            </a:r>
            <a:r>
              <a:rPr sz="1450" spc="70" dirty="0">
                <a:latin typeface="나눔스퀘어OTF_ac"/>
                <a:cs typeface="나눔스퀘어OTF_ac"/>
              </a:rPr>
              <a:t>수</a:t>
            </a:r>
            <a:r>
              <a:rPr sz="1450" spc="-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없음.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84690" y="7508933"/>
            <a:ext cx="4188805" cy="1009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2547D7F-1EA8-E77F-535B-B54A416ED04E}"/>
              </a:ext>
            </a:extLst>
          </p:cNvPr>
          <p:cNvGrpSpPr/>
          <p:nvPr/>
        </p:nvGrpSpPr>
        <p:grpSpPr>
          <a:xfrm>
            <a:off x="5354945" y="3366175"/>
            <a:ext cx="1862640" cy="861120"/>
            <a:chOff x="5354945" y="3366175"/>
            <a:chExt cx="1862640" cy="86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93E115A-207D-AABB-3CCC-5B8FC72F4C2A}"/>
                    </a:ext>
                  </a:extLst>
                </p14:cNvPr>
                <p14:cNvContentPartPr/>
                <p14:nvPr/>
              </p14:nvContentPartPr>
              <p14:xfrm>
                <a:off x="5354945" y="3851455"/>
                <a:ext cx="182520" cy="1764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93E115A-207D-AABB-3CCC-5B8FC72F4C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46305" y="3842455"/>
                  <a:ext cx="200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BD2F5FF-043A-C786-A6EE-8CE07E30BB49}"/>
                    </a:ext>
                  </a:extLst>
                </p14:cNvPr>
                <p14:cNvContentPartPr/>
                <p14:nvPr/>
              </p14:nvContentPartPr>
              <p14:xfrm>
                <a:off x="5476625" y="3789895"/>
                <a:ext cx="75960" cy="1198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BD2F5FF-043A-C786-A6EE-8CE07E30BB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67985" y="3781255"/>
                  <a:ext cx="93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5A1F53F-FA85-08C6-CA52-FC4678A97D14}"/>
                    </a:ext>
                  </a:extLst>
                </p14:cNvPr>
                <p14:cNvContentPartPr/>
                <p14:nvPr/>
              </p14:nvContentPartPr>
              <p14:xfrm>
                <a:off x="5591105" y="3681895"/>
                <a:ext cx="102600" cy="99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5A1F53F-FA85-08C6-CA52-FC4678A97D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82465" y="3672895"/>
                  <a:ext cx="120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9141279-658C-395F-EFB0-0676BD7BFFA2}"/>
                    </a:ext>
                  </a:extLst>
                </p14:cNvPr>
                <p14:cNvContentPartPr/>
                <p14:nvPr/>
              </p14:nvContentPartPr>
              <p14:xfrm>
                <a:off x="5631065" y="3741655"/>
                <a:ext cx="50040" cy="31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9141279-658C-395F-EFB0-0676BD7BFF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22425" y="3733015"/>
                  <a:ext cx="676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13DA339E-75DB-FF15-9722-28074F4ECB93}"/>
                    </a:ext>
                  </a:extLst>
                </p14:cNvPr>
                <p14:cNvContentPartPr/>
                <p14:nvPr/>
              </p14:nvContentPartPr>
              <p14:xfrm>
                <a:off x="5692265" y="3619615"/>
                <a:ext cx="65160" cy="1180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13DA339E-75DB-FF15-9722-28074F4ECB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83265" y="3610615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8935F40-5B88-01C8-2C97-1EED2A125E06}"/>
                    </a:ext>
                  </a:extLst>
                </p14:cNvPr>
                <p14:cNvContentPartPr/>
                <p14:nvPr/>
              </p14:nvContentPartPr>
              <p14:xfrm>
                <a:off x="5736905" y="3766495"/>
                <a:ext cx="56160" cy="432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8935F40-5B88-01C8-2C97-1EED2A125E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27905" y="3757855"/>
                  <a:ext cx="73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BB0B03D-405D-6D8D-1692-1126CF8B2064}"/>
                    </a:ext>
                  </a:extLst>
                </p14:cNvPr>
                <p14:cNvContentPartPr/>
                <p14:nvPr/>
              </p14:nvContentPartPr>
              <p14:xfrm>
                <a:off x="5791265" y="3631855"/>
                <a:ext cx="84960" cy="1342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BB0B03D-405D-6D8D-1692-1126CF8B20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82265" y="3623215"/>
                  <a:ext cx="102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A6682BA-11D9-1FD5-F2D3-39B922500EDF}"/>
                    </a:ext>
                  </a:extLst>
                </p14:cNvPr>
                <p14:cNvContentPartPr/>
                <p14:nvPr/>
              </p14:nvContentPartPr>
              <p14:xfrm>
                <a:off x="5836985" y="3646615"/>
                <a:ext cx="148320" cy="932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A6682BA-11D9-1FD5-F2D3-39B922500E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27985" y="3637975"/>
                  <a:ext cx="1659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C78D872-5216-1AC1-713A-28315EAC8BF8}"/>
                    </a:ext>
                  </a:extLst>
                </p14:cNvPr>
                <p14:cNvContentPartPr/>
                <p14:nvPr/>
              </p14:nvContentPartPr>
              <p14:xfrm>
                <a:off x="6088625" y="3515935"/>
                <a:ext cx="86760" cy="1058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C78D872-5216-1AC1-713A-28315EAC8B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79985" y="3506935"/>
                  <a:ext cx="104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8560215-7A23-AAB7-2749-750A7F63DEA3}"/>
                    </a:ext>
                  </a:extLst>
                </p14:cNvPr>
                <p14:cNvContentPartPr/>
                <p14:nvPr/>
              </p14:nvContentPartPr>
              <p14:xfrm>
                <a:off x="6130745" y="3507655"/>
                <a:ext cx="51480" cy="759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8560215-7A23-AAB7-2749-750A7F63DE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21745" y="3499015"/>
                  <a:ext cx="69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E65E34B-E895-1031-2CAF-C0F5DCB01D2D}"/>
                    </a:ext>
                  </a:extLst>
                </p14:cNvPr>
                <p14:cNvContentPartPr/>
                <p14:nvPr/>
              </p14:nvContentPartPr>
              <p14:xfrm>
                <a:off x="6170345" y="3642655"/>
                <a:ext cx="99720" cy="648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E65E34B-E895-1031-2CAF-C0F5DCB01D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61345" y="3633655"/>
                  <a:ext cx="117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FB500FB-F177-7A3B-B324-9E87A359330A}"/>
                    </a:ext>
                  </a:extLst>
                </p14:cNvPr>
                <p14:cNvContentPartPr/>
                <p14:nvPr/>
              </p14:nvContentPartPr>
              <p14:xfrm>
                <a:off x="6234785" y="3561655"/>
                <a:ext cx="79920" cy="792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FB500FB-F177-7A3B-B324-9E87A35933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26145" y="3552655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6BC83C7-4F8C-20BC-74A5-CDA44C3B4D5B}"/>
                    </a:ext>
                  </a:extLst>
                </p14:cNvPr>
                <p14:cNvContentPartPr/>
                <p14:nvPr/>
              </p14:nvContentPartPr>
              <p14:xfrm>
                <a:off x="6288425" y="3508015"/>
                <a:ext cx="57960" cy="96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6BC83C7-4F8C-20BC-74A5-CDA44C3B4D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79425" y="3499375"/>
                  <a:ext cx="75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CBA4BE5-CD18-F7BA-7042-977B1C7C67C7}"/>
                    </a:ext>
                  </a:extLst>
                </p14:cNvPr>
                <p14:cNvContentPartPr/>
                <p14:nvPr/>
              </p14:nvContentPartPr>
              <p14:xfrm>
                <a:off x="6358265" y="3515935"/>
                <a:ext cx="91800" cy="874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CBA4BE5-CD18-F7BA-7042-977B1C7C67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49625" y="3506935"/>
                  <a:ext cx="109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A165D15-ECA0-2A9A-BAAB-D86AA232DC3F}"/>
                    </a:ext>
                  </a:extLst>
                </p14:cNvPr>
                <p14:cNvContentPartPr/>
                <p14:nvPr/>
              </p14:nvContentPartPr>
              <p14:xfrm>
                <a:off x="6413705" y="3464815"/>
                <a:ext cx="167760" cy="1494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A165D15-ECA0-2A9A-BAAB-D86AA232DC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05065" y="3456175"/>
                  <a:ext cx="185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572501E-8396-8C73-56A9-8E060CAB0FC3}"/>
                    </a:ext>
                  </a:extLst>
                </p14:cNvPr>
                <p14:cNvContentPartPr/>
                <p14:nvPr/>
              </p14:nvContentPartPr>
              <p14:xfrm>
                <a:off x="6536105" y="3478855"/>
                <a:ext cx="106200" cy="84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572501E-8396-8C73-56A9-8E060CAB0F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27105" y="3470215"/>
                  <a:ext cx="123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30CFD65-0012-A59B-BD0C-7E2B774815AA}"/>
                    </a:ext>
                  </a:extLst>
                </p14:cNvPr>
                <p14:cNvContentPartPr/>
                <p14:nvPr/>
              </p14:nvContentPartPr>
              <p14:xfrm>
                <a:off x="6650945" y="3462655"/>
                <a:ext cx="27000" cy="1047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30CFD65-0012-A59B-BD0C-7E2B774815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41945" y="3454015"/>
                  <a:ext cx="446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898BC99A-85C8-9957-4022-955C8A23DE01}"/>
                    </a:ext>
                  </a:extLst>
                </p14:cNvPr>
                <p14:cNvContentPartPr/>
                <p14:nvPr/>
              </p14:nvContentPartPr>
              <p14:xfrm>
                <a:off x="6737705" y="3428095"/>
                <a:ext cx="62640" cy="1022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898BC99A-85C8-9957-4022-955C8A23DE0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29065" y="3419455"/>
                  <a:ext cx="802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9DCC24F-FB44-D621-042A-919FEDFE4B6E}"/>
                    </a:ext>
                  </a:extLst>
                </p14:cNvPr>
                <p14:cNvContentPartPr/>
                <p14:nvPr/>
              </p14:nvContentPartPr>
              <p14:xfrm>
                <a:off x="6813305" y="3392095"/>
                <a:ext cx="64080" cy="950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9DCC24F-FB44-D621-042A-919FEDFE4B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04305" y="3383095"/>
                  <a:ext cx="81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90509349-1008-41FC-0CB9-9ADEBD75E40A}"/>
                    </a:ext>
                  </a:extLst>
                </p14:cNvPr>
                <p14:cNvContentPartPr/>
                <p14:nvPr/>
              </p14:nvContentPartPr>
              <p14:xfrm>
                <a:off x="6869105" y="3383815"/>
                <a:ext cx="92160" cy="1112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0509349-1008-41FC-0CB9-9ADEBD75E4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60105" y="3375175"/>
                  <a:ext cx="109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4EF602FD-D179-02D0-B0C6-2CD65E7EAFF0}"/>
                    </a:ext>
                  </a:extLst>
                </p14:cNvPr>
                <p14:cNvContentPartPr/>
                <p14:nvPr/>
              </p14:nvContentPartPr>
              <p14:xfrm>
                <a:off x="6950825" y="3366175"/>
                <a:ext cx="131760" cy="1162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4EF602FD-D179-02D0-B0C6-2CD65E7EAFF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42185" y="3357535"/>
                  <a:ext cx="149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F2394BF-459A-A015-EEAB-CAC724AC7927}"/>
                    </a:ext>
                  </a:extLst>
                </p14:cNvPr>
                <p14:cNvContentPartPr/>
                <p14:nvPr/>
              </p14:nvContentPartPr>
              <p14:xfrm>
                <a:off x="5852105" y="3932815"/>
                <a:ext cx="86760" cy="1047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F2394BF-459A-A015-EEAB-CAC724AC792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43465" y="3924175"/>
                  <a:ext cx="104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945B583-ECB0-68B1-2AD9-E8EAF42B2322}"/>
                    </a:ext>
                  </a:extLst>
                </p14:cNvPr>
                <p14:cNvContentPartPr/>
                <p14:nvPr/>
              </p14:nvContentPartPr>
              <p14:xfrm>
                <a:off x="5871905" y="3951895"/>
                <a:ext cx="92160" cy="709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945B583-ECB0-68B1-2AD9-E8EAF42B232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62905" y="3943255"/>
                  <a:ext cx="109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5BF61F94-445C-DAE6-29CF-BFAC9120383F}"/>
                    </a:ext>
                  </a:extLst>
                </p14:cNvPr>
                <p14:cNvContentPartPr/>
                <p14:nvPr/>
              </p14:nvContentPartPr>
              <p14:xfrm>
                <a:off x="5923385" y="3974215"/>
                <a:ext cx="57960" cy="97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5BF61F94-445C-DAE6-29CF-BFAC912038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14385" y="3965575"/>
                  <a:ext cx="756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6A800197-ECDB-1E7F-574B-97279FC6D2A9}"/>
                    </a:ext>
                  </a:extLst>
                </p14:cNvPr>
                <p14:cNvContentPartPr/>
                <p14:nvPr/>
              </p14:nvContentPartPr>
              <p14:xfrm>
                <a:off x="5946425" y="3907615"/>
                <a:ext cx="118080" cy="1389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6A800197-ECDB-1E7F-574B-97279FC6D2A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37425" y="3898615"/>
                  <a:ext cx="135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3D715E4-94BD-C402-3908-BDE8C0CF0FB3}"/>
                    </a:ext>
                  </a:extLst>
                </p14:cNvPr>
                <p14:cNvContentPartPr/>
                <p14:nvPr/>
              </p14:nvContentPartPr>
              <p14:xfrm>
                <a:off x="6006185" y="3995455"/>
                <a:ext cx="113760" cy="550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3D715E4-94BD-C402-3908-BDE8C0CF0FB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97545" y="3986815"/>
                  <a:ext cx="1314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F22B069-A506-C78E-EA71-CE9ACAFE2B2A}"/>
                    </a:ext>
                  </a:extLst>
                </p14:cNvPr>
                <p14:cNvContentPartPr/>
                <p14:nvPr/>
              </p14:nvContentPartPr>
              <p14:xfrm>
                <a:off x="6049025" y="3906175"/>
                <a:ext cx="145080" cy="784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F22B069-A506-C78E-EA71-CE9ACAFE2B2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40385" y="3897175"/>
                  <a:ext cx="162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CCB74299-E79D-F2BB-532C-8F6A4A74EC5B}"/>
                    </a:ext>
                  </a:extLst>
                </p14:cNvPr>
                <p14:cNvContentPartPr/>
                <p14:nvPr/>
              </p14:nvContentPartPr>
              <p14:xfrm>
                <a:off x="6208145" y="3842095"/>
                <a:ext cx="101880" cy="777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CCB74299-E79D-F2BB-532C-8F6A4A74EC5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99505" y="3833455"/>
                  <a:ext cx="119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B6895C0B-29B7-1B0D-8999-B7A2242A0594}"/>
                    </a:ext>
                  </a:extLst>
                </p14:cNvPr>
                <p14:cNvContentPartPr/>
                <p14:nvPr/>
              </p14:nvContentPartPr>
              <p14:xfrm>
                <a:off x="6321545" y="3850375"/>
                <a:ext cx="87480" cy="673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B6895C0B-29B7-1B0D-8999-B7A2242A059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12905" y="3841375"/>
                  <a:ext cx="105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CA750398-1AC9-5F2D-7F73-ABF0F3A30A9E}"/>
                    </a:ext>
                  </a:extLst>
                </p14:cNvPr>
                <p14:cNvContentPartPr/>
                <p14:nvPr/>
              </p14:nvContentPartPr>
              <p14:xfrm>
                <a:off x="6355745" y="3820855"/>
                <a:ext cx="84600" cy="712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CA750398-1AC9-5F2D-7F73-ABF0F3A30A9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46745" y="3811855"/>
                  <a:ext cx="1022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120FC023-2078-7A67-04C7-2B3CC67DABBC}"/>
                    </a:ext>
                  </a:extLst>
                </p14:cNvPr>
                <p14:cNvContentPartPr/>
                <p14:nvPr/>
              </p14:nvContentPartPr>
              <p14:xfrm>
                <a:off x="6440705" y="3784855"/>
                <a:ext cx="136080" cy="1328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120FC023-2078-7A67-04C7-2B3CC67DAB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32065" y="3775855"/>
                  <a:ext cx="153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3C1BF27E-8898-C479-AE4A-CD2885ABC67C}"/>
                    </a:ext>
                  </a:extLst>
                </p14:cNvPr>
                <p14:cNvContentPartPr/>
                <p14:nvPr/>
              </p14:nvContentPartPr>
              <p14:xfrm>
                <a:off x="6504785" y="3858295"/>
                <a:ext cx="85320" cy="504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3C1BF27E-8898-C479-AE4A-CD2885ABC67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96145" y="3849655"/>
                  <a:ext cx="1029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991EBBC9-E83E-FC40-2A5D-DC04FB5D7F88}"/>
                    </a:ext>
                  </a:extLst>
                </p14:cNvPr>
                <p14:cNvContentPartPr/>
                <p14:nvPr/>
              </p14:nvContentPartPr>
              <p14:xfrm>
                <a:off x="6608105" y="3708175"/>
                <a:ext cx="75240" cy="957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991EBBC9-E83E-FC40-2A5D-DC04FB5D7F8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99465" y="3699535"/>
                  <a:ext cx="92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4C0DF2F0-B652-9F5E-9E16-626BE1EE855C}"/>
                    </a:ext>
                  </a:extLst>
                </p14:cNvPr>
                <p14:cNvContentPartPr/>
                <p14:nvPr/>
              </p14:nvContentPartPr>
              <p14:xfrm>
                <a:off x="6680105" y="3707815"/>
                <a:ext cx="63360" cy="1548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4C0DF2F0-B652-9F5E-9E16-626BE1EE85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71105" y="3698815"/>
                  <a:ext cx="810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D97D014D-C652-0154-6AC5-6CABD5A0188E}"/>
                    </a:ext>
                  </a:extLst>
                </p14:cNvPr>
                <p14:cNvContentPartPr/>
                <p14:nvPr/>
              </p14:nvContentPartPr>
              <p14:xfrm>
                <a:off x="6743465" y="3826255"/>
                <a:ext cx="68400" cy="421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D97D014D-C652-0154-6AC5-6CABD5A018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34465" y="3817255"/>
                  <a:ext cx="860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5626738C-9DCE-AA1B-4B95-F0CDAB57332D}"/>
                    </a:ext>
                  </a:extLst>
                </p14:cNvPr>
                <p14:cNvContentPartPr/>
                <p14:nvPr/>
              </p14:nvContentPartPr>
              <p14:xfrm>
                <a:off x="6766145" y="3697375"/>
                <a:ext cx="95040" cy="536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5626738C-9DCE-AA1B-4B95-F0CDAB57332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57145" y="3688375"/>
                  <a:ext cx="112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85E2ACB0-43D5-97E1-357B-D5FCE223F4AD}"/>
                    </a:ext>
                  </a:extLst>
                </p14:cNvPr>
                <p14:cNvContentPartPr/>
                <p14:nvPr/>
              </p14:nvContentPartPr>
              <p14:xfrm>
                <a:off x="6765065" y="3775495"/>
                <a:ext cx="140760" cy="442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85E2ACB0-43D5-97E1-357B-D5FCE223F4A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56425" y="3766855"/>
                  <a:ext cx="158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45B79C30-D9E8-1CD8-D198-CC302EA719A0}"/>
                    </a:ext>
                  </a:extLst>
                </p14:cNvPr>
                <p14:cNvContentPartPr/>
                <p14:nvPr/>
              </p14:nvContentPartPr>
              <p14:xfrm>
                <a:off x="6216065" y="4094815"/>
                <a:ext cx="129600" cy="698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45B79C30-D9E8-1CD8-D198-CC302EA719A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07425" y="4085815"/>
                  <a:ext cx="1472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131E2365-AD9F-1D4B-5AE0-CD0D135CA374}"/>
                    </a:ext>
                  </a:extLst>
                </p14:cNvPr>
                <p14:cNvContentPartPr/>
                <p14:nvPr/>
              </p14:nvContentPartPr>
              <p14:xfrm>
                <a:off x="6354305" y="4073935"/>
                <a:ext cx="54720" cy="619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131E2365-AD9F-1D4B-5AE0-CD0D135CA37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45665" y="4065295"/>
                  <a:ext cx="72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AA78C27-C363-5B68-0E6F-2D5363CF89E0}"/>
                    </a:ext>
                  </a:extLst>
                </p14:cNvPr>
                <p14:cNvContentPartPr/>
                <p14:nvPr/>
              </p14:nvContentPartPr>
              <p14:xfrm>
                <a:off x="6373025" y="4140535"/>
                <a:ext cx="85680" cy="867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AA78C27-C363-5B68-0E6F-2D5363CF89E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64025" y="4131895"/>
                  <a:ext cx="103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82C49A8C-DAAB-CBFB-2B8E-B7DB7D64D6B7}"/>
                    </a:ext>
                  </a:extLst>
                </p14:cNvPr>
                <p14:cNvContentPartPr/>
                <p14:nvPr/>
              </p14:nvContentPartPr>
              <p14:xfrm>
                <a:off x="6469865" y="4163215"/>
                <a:ext cx="52200" cy="550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82C49A8C-DAAB-CBFB-2B8E-B7DB7D64D6B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60865" y="4154215"/>
                  <a:ext cx="698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6AE1735D-5D8D-696E-092B-CD65ABAF80DC}"/>
                    </a:ext>
                  </a:extLst>
                </p14:cNvPr>
                <p14:cNvContentPartPr/>
                <p14:nvPr/>
              </p14:nvContentPartPr>
              <p14:xfrm>
                <a:off x="6511985" y="4067455"/>
                <a:ext cx="114120" cy="10332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6AE1735D-5D8D-696E-092B-CD65ABAF80D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02985" y="4058815"/>
                  <a:ext cx="131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1AFF7A64-FE32-25DA-DDF2-4331DAC3B445}"/>
                    </a:ext>
                  </a:extLst>
                </p14:cNvPr>
                <p14:cNvContentPartPr/>
                <p14:nvPr/>
              </p14:nvContentPartPr>
              <p14:xfrm>
                <a:off x="6641225" y="4053055"/>
                <a:ext cx="112680" cy="842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1AFF7A64-FE32-25DA-DDF2-4331DAC3B44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32585" y="4044055"/>
                  <a:ext cx="130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9B0D491F-BD2D-F123-2D37-2CEC201FC188}"/>
                    </a:ext>
                  </a:extLst>
                </p14:cNvPr>
                <p14:cNvContentPartPr/>
                <p14:nvPr/>
              </p14:nvContentPartPr>
              <p14:xfrm>
                <a:off x="6726905" y="4061695"/>
                <a:ext cx="79200" cy="1090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9B0D491F-BD2D-F123-2D37-2CEC201FC18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17905" y="4053055"/>
                  <a:ext cx="968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96BCA99D-DF05-9395-05F1-1A1AA14284C7}"/>
                    </a:ext>
                  </a:extLst>
                </p14:cNvPr>
                <p14:cNvContentPartPr/>
                <p14:nvPr/>
              </p14:nvContentPartPr>
              <p14:xfrm>
                <a:off x="6795305" y="4033255"/>
                <a:ext cx="84600" cy="878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96BCA99D-DF05-9395-05F1-1A1AA14284C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86665" y="4024615"/>
                  <a:ext cx="102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71ED1979-49B7-98E5-D49D-A3592AD50BF6}"/>
                    </a:ext>
                  </a:extLst>
                </p14:cNvPr>
                <p14:cNvContentPartPr/>
                <p14:nvPr/>
              </p14:nvContentPartPr>
              <p14:xfrm>
                <a:off x="6865145" y="4040815"/>
                <a:ext cx="60480" cy="6192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71ED1979-49B7-98E5-D49D-A3592AD50BF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56145" y="4031815"/>
                  <a:ext cx="78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BB3A11D7-3005-588C-71E9-409384391F3F}"/>
                    </a:ext>
                  </a:extLst>
                </p14:cNvPr>
                <p14:cNvContentPartPr/>
                <p14:nvPr/>
              </p14:nvContentPartPr>
              <p14:xfrm>
                <a:off x="6879545" y="4130815"/>
                <a:ext cx="120600" cy="432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BB3A11D7-3005-588C-71E9-409384391F3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70905" y="4122175"/>
                  <a:ext cx="138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A79B211A-C619-CC65-8645-DFD9976362FE}"/>
                    </a:ext>
                  </a:extLst>
                </p14:cNvPr>
                <p14:cNvContentPartPr/>
                <p14:nvPr/>
              </p14:nvContentPartPr>
              <p14:xfrm>
                <a:off x="6968825" y="3997615"/>
                <a:ext cx="120600" cy="11232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A79B211A-C619-CC65-8645-DFD9976362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60185" y="3988975"/>
                  <a:ext cx="138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6DC491F6-614A-09A9-DE38-701AA0913053}"/>
                    </a:ext>
                  </a:extLst>
                </p14:cNvPr>
                <p14:cNvContentPartPr/>
                <p14:nvPr/>
              </p14:nvContentPartPr>
              <p14:xfrm>
                <a:off x="7091945" y="4015255"/>
                <a:ext cx="15480" cy="730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6DC491F6-614A-09A9-DE38-701AA091305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82945" y="4006615"/>
                  <a:ext cx="331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7D4775CB-47E0-ADA6-AE32-A2023871F6C6}"/>
                    </a:ext>
                  </a:extLst>
                </p14:cNvPr>
                <p14:cNvContentPartPr/>
                <p14:nvPr/>
              </p14:nvContentPartPr>
              <p14:xfrm>
                <a:off x="7095545" y="4103095"/>
                <a:ext cx="122040" cy="5580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7D4775CB-47E0-ADA6-AE32-A2023871F6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86545" y="4094455"/>
                  <a:ext cx="13968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0FAE80E6-AC6F-02FF-A208-FA41BA69D45A}"/>
                  </a:ext>
                </a:extLst>
              </p14:cNvPr>
              <p14:cNvContentPartPr/>
              <p14:nvPr/>
            </p14:nvContentPartPr>
            <p14:xfrm>
              <a:off x="5510825" y="7000126"/>
              <a:ext cx="686880" cy="4428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0FAE80E6-AC6F-02FF-A208-FA41BA69D45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502185" y="6991486"/>
                <a:ext cx="70452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그룹 82">
            <a:extLst>
              <a:ext uri="{FF2B5EF4-FFF2-40B4-BE49-F238E27FC236}">
                <a16:creationId xmlns:a16="http://schemas.microsoft.com/office/drawing/2014/main" id="{B5E38126-E3BD-14AB-70CF-AF416E7CD045}"/>
              </a:ext>
            </a:extLst>
          </p:cNvPr>
          <p:cNvGrpSpPr/>
          <p:nvPr/>
        </p:nvGrpSpPr>
        <p:grpSpPr>
          <a:xfrm>
            <a:off x="3274505" y="7165726"/>
            <a:ext cx="1031400" cy="519480"/>
            <a:chOff x="3274505" y="7165726"/>
            <a:chExt cx="1031400" cy="51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98839F40-D0C8-0498-83E3-8279E7467FF6}"/>
                    </a:ext>
                  </a:extLst>
                </p14:cNvPr>
                <p14:cNvContentPartPr/>
                <p14:nvPr/>
              </p14:nvContentPartPr>
              <p14:xfrm>
                <a:off x="3417065" y="7449046"/>
                <a:ext cx="49680" cy="2361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98839F40-D0C8-0498-83E3-8279E7467FF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08425" y="7440406"/>
                  <a:ext cx="673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A2B65981-A56B-2EB7-30B7-B51775A12CFF}"/>
                    </a:ext>
                  </a:extLst>
                </p14:cNvPr>
                <p14:cNvContentPartPr/>
                <p14:nvPr/>
              </p14:nvContentPartPr>
              <p14:xfrm>
                <a:off x="3401585" y="7426366"/>
                <a:ext cx="92520" cy="6588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A2B65981-A56B-2EB7-30B7-B51775A12CF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92945" y="7417726"/>
                  <a:ext cx="110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D1D58AEA-09BA-90FF-7B53-3D621D20F115}"/>
                    </a:ext>
                  </a:extLst>
                </p14:cNvPr>
                <p14:cNvContentPartPr/>
                <p14:nvPr/>
              </p14:nvContentPartPr>
              <p14:xfrm>
                <a:off x="3299345" y="7220446"/>
                <a:ext cx="79200" cy="1605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D1D58AEA-09BA-90FF-7B53-3D621D20F11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90705" y="7211446"/>
                  <a:ext cx="96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D5ACC7F9-ABFC-E7E3-73B4-5C60A4407D09}"/>
                    </a:ext>
                  </a:extLst>
                </p14:cNvPr>
                <p14:cNvContentPartPr/>
                <p14:nvPr/>
              </p14:nvContentPartPr>
              <p14:xfrm>
                <a:off x="3274505" y="7310086"/>
                <a:ext cx="75960" cy="298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D5ACC7F9-ABFC-E7E3-73B4-5C60A4407D0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65505" y="7301086"/>
                  <a:ext cx="93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1600D9CA-2441-523A-4CF1-6C06FF7B83EA}"/>
                    </a:ext>
                  </a:extLst>
                </p14:cNvPr>
                <p14:cNvContentPartPr/>
                <p14:nvPr/>
              </p14:nvContentPartPr>
              <p14:xfrm>
                <a:off x="3369185" y="7295326"/>
                <a:ext cx="117360" cy="583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1600D9CA-2441-523A-4CF1-6C06FF7B83E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360185" y="7286326"/>
                  <a:ext cx="135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AA89EFD3-2BC2-CEF4-3B15-0ED09529D4F7}"/>
                    </a:ext>
                  </a:extLst>
                </p14:cNvPr>
                <p14:cNvContentPartPr/>
                <p14:nvPr/>
              </p14:nvContentPartPr>
              <p14:xfrm>
                <a:off x="3492665" y="7300006"/>
                <a:ext cx="76320" cy="601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AA89EFD3-2BC2-CEF4-3B15-0ED09529D4F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83665" y="7291366"/>
                  <a:ext cx="93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7E67C3CC-4D3F-D3D7-A7BD-AB83DAA19270}"/>
                    </a:ext>
                  </a:extLst>
                </p14:cNvPr>
                <p14:cNvContentPartPr/>
                <p14:nvPr/>
              </p14:nvContentPartPr>
              <p14:xfrm>
                <a:off x="3568625" y="7290286"/>
                <a:ext cx="50760" cy="468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7E67C3CC-4D3F-D3D7-A7BD-AB83DAA1927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59985" y="7281646"/>
                  <a:ext cx="68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F80DCDEB-26E7-1816-5E13-FF0E60DE3A17}"/>
                    </a:ext>
                  </a:extLst>
                </p14:cNvPr>
                <p14:cNvContentPartPr/>
                <p14:nvPr/>
              </p14:nvContentPartPr>
              <p14:xfrm>
                <a:off x="3616505" y="7207486"/>
                <a:ext cx="25920" cy="1245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F80DCDEB-26E7-1816-5E13-FF0E60DE3A1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07505" y="7198846"/>
                  <a:ext cx="43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4F0CD0CD-7DB2-F3FB-E4F6-B43E34179132}"/>
                    </a:ext>
                  </a:extLst>
                </p14:cNvPr>
                <p14:cNvContentPartPr/>
                <p14:nvPr/>
              </p14:nvContentPartPr>
              <p14:xfrm>
                <a:off x="3723425" y="7247446"/>
                <a:ext cx="60480" cy="1152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4F0CD0CD-7DB2-F3FB-E4F6-B43E341791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14785" y="7238446"/>
                  <a:ext cx="781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F8F863CC-ABDF-BDD7-9BCE-FC5B172F958C}"/>
                    </a:ext>
                  </a:extLst>
                </p14:cNvPr>
                <p14:cNvContentPartPr/>
                <p14:nvPr/>
              </p14:nvContentPartPr>
              <p14:xfrm>
                <a:off x="3791465" y="7248166"/>
                <a:ext cx="57960" cy="489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F8F863CC-ABDF-BDD7-9BCE-FC5B172F958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82465" y="7239166"/>
                  <a:ext cx="75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5D4D8ED8-7801-BB56-54F8-7AA277C1CFBD}"/>
                    </a:ext>
                  </a:extLst>
                </p14:cNvPr>
                <p14:cNvContentPartPr/>
                <p14:nvPr/>
              </p14:nvContentPartPr>
              <p14:xfrm>
                <a:off x="3862025" y="7243486"/>
                <a:ext cx="43920" cy="529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5D4D8ED8-7801-BB56-54F8-7AA277C1CFB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53385" y="7234486"/>
                  <a:ext cx="61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01A554F1-7C1F-73AB-1F49-5BBA5B48C263}"/>
                    </a:ext>
                  </a:extLst>
                </p14:cNvPr>
                <p14:cNvContentPartPr/>
                <p14:nvPr/>
              </p14:nvContentPartPr>
              <p14:xfrm>
                <a:off x="3910625" y="7247446"/>
                <a:ext cx="60480" cy="5976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01A554F1-7C1F-73AB-1F49-5BBA5B48C26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01985" y="7238806"/>
                  <a:ext cx="78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077DA45E-401E-6F85-E44A-021AA9D3C811}"/>
                    </a:ext>
                  </a:extLst>
                </p14:cNvPr>
                <p14:cNvContentPartPr/>
                <p14:nvPr/>
              </p14:nvContentPartPr>
              <p14:xfrm>
                <a:off x="3978665" y="7243486"/>
                <a:ext cx="47520" cy="5580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077DA45E-401E-6F85-E44A-021AA9D3C81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69665" y="7234486"/>
                  <a:ext cx="65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A97C3256-A982-A003-1AEA-81EE4072CF35}"/>
                    </a:ext>
                  </a:extLst>
                </p14:cNvPr>
                <p14:cNvContentPartPr/>
                <p14:nvPr/>
              </p14:nvContentPartPr>
              <p14:xfrm>
                <a:off x="4031945" y="7246726"/>
                <a:ext cx="69120" cy="3060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A97C3256-A982-A003-1AEA-81EE4072CF3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22945" y="7237726"/>
                  <a:ext cx="86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407656D4-DDF5-C1FC-A2CF-1BF952145B8B}"/>
                    </a:ext>
                  </a:extLst>
                </p14:cNvPr>
                <p14:cNvContentPartPr/>
                <p14:nvPr/>
              </p14:nvContentPartPr>
              <p14:xfrm>
                <a:off x="4065425" y="7201006"/>
                <a:ext cx="60120" cy="2016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407656D4-DDF5-C1FC-A2CF-1BF952145B8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56425" y="7192006"/>
                  <a:ext cx="77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3087B52A-AA28-B11E-FA65-9B9F3FE6047C}"/>
                    </a:ext>
                  </a:extLst>
                </p14:cNvPr>
                <p14:cNvContentPartPr/>
                <p14:nvPr/>
              </p14:nvContentPartPr>
              <p14:xfrm>
                <a:off x="4088465" y="7165726"/>
                <a:ext cx="40320" cy="10656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3087B52A-AA28-B11E-FA65-9B9F3FE6047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79825" y="7157086"/>
                  <a:ext cx="57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198C898C-5F19-C7B5-2EEC-BE885D3E023B}"/>
                    </a:ext>
                  </a:extLst>
                </p14:cNvPr>
                <p14:cNvContentPartPr/>
                <p14:nvPr/>
              </p14:nvContentPartPr>
              <p14:xfrm>
                <a:off x="4124465" y="7201726"/>
                <a:ext cx="69480" cy="777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198C898C-5F19-C7B5-2EEC-BE885D3E023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15465" y="7193086"/>
                  <a:ext cx="87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BF198716-CB0C-BCC4-C0FC-B06486141CCE}"/>
                    </a:ext>
                  </a:extLst>
                </p14:cNvPr>
                <p14:cNvContentPartPr/>
                <p14:nvPr/>
              </p14:nvContentPartPr>
              <p14:xfrm>
                <a:off x="4189985" y="7231246"/>
                <a:ext cx="115920" cy="6768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BF198716-CB0C-BCC4-C0FC-B06486141CC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181345" y="7222246"/>
                  <a:ext cx="13356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9E6B1B17-6578-63F5-35B6-BBF748DDAE14}"/>
              </a:ext>
            </a:extLst>
          </p:cNvPr>
          <p:cNvGrpSpPr/>
          <p:nvPr/>
        </p:nvGrpSpPr>
        <p:grpSpPr>
          <a:xfrm>
            <a:off x="4614425" y="7172206"/>
            <a:ext cx="1060200" cy="431640"/>
            <a:chOff x="4614425" y="7172206"/>
            <a:chExt cx="1060200" cy="43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FA423970-530F-81E4-964D-6624A4EA4DA0}"/>
                    </a:ext>
                  </a:extLst>
                </p14:cNvPr>
                <p14:cNvContentPartPr/>
                <p14:nvPr/>
              </p14:nvContentPartPr>
              <p14:xfrm>
                <a:off x="4614425" y="7399366"/>
                <a:ext cx="133200" cy="20448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FA423970-530F-81E4-964D-6624A4EA4DA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605425" y="7390366"/>
                  <a:ext cx="150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D80F21CC-717F-D53D-DC02-79F5A1D46FBA}"/>
                    </a:ext>
                  </a:extLst>
                </p14:cNvPr>
                <p14:cNvContentPartPr/>
                <p14:nvPr/>
              </p14:nvContentPartPr>
              <p14:xfrm>
                <a:off x="4687865" y="7358326"/>
                <a:ext cx="53640" cy="9216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D80F21CC-717F-D53D-DC02-79F5A1D46FB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679225" y="7349326"/>
                  <a:ext cx="71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5284F05F-5B7D-61E5-7815-3201455D922D}"/>
                    </a:ext>
                  </a:extLst>
                </p14:cNvPr>
                <p14:cNvContentPartPr/>
                <p14:nvPr/>
              </p14:nvContentPartPr>
              <p14:xfrm>
                <a:off x="4782905" y="7215046"/>
                <a:ext cx="78480" cy="12816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5284F05F-5B7D-61E5-7815-3201455D922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73905" y="7206046"/>
                  <a:ext cx="961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27BEEE7D-C73A-D70E-E61E-07E454B554C9}"/>
                    </a:ext>
                  </a:extLst>
                </p14:cNvPr>
                <p14:cNvContentPartPr/>
                <p14:nvPr/>
              </p14:nvContentPartPr>
              <p14:xfrm>
                <a:off x="4865345" y="7270126"/>
                <a:ext cx="60480" cy="6228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27BEEE7D-C73A-D70E-E61E-07E454B554C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56705" y="7261486"/>
                  <a:ext cx="78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2C965AC1-4C6C-E455-A430-365975859645}"/>
                    </a:ext>
                  </a:extLst>
                </p14:cNvPr>
                <p14:cNvContentPartPr/>
                <p14:nvPr/>
              </p14:nvContentPartPr>
              <p14:xfrm>
                <a:off x="4919345" y="7198846"/>
                <a:ext cx="65160" cy="15408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2C965AC1-4C6C-E455-A430-36597585964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10705" y="7189846"/>
                  <a:ext cx="828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2647C447-33BB-BEE0-1F72-2FA380A4EABA}"/>
                    </a:ext>
                  </a:extLst>
                </p14:cNvPr>
                <p14:cNvContentPartPr/>
                <p14:nvPr/>
              </p14:nvContentPartPr>
              <p14:xfrm>
                <a:off x="4903505" y="7270846"/>
                <a:ext cx="145800" cy="810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2647C447-33BB-BEE0-1F72-2FA380A4EAB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94865" y="7262206"/>
                  <a:ext cx="163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2978A064-2114-C299-A516-14DB904D5B7F}"/>
                    </a:ext>
                  </a:extLst>
                </p14:cNvPr>
                <p14:cNvContentPartPr/>
                <p14:nvPr/>
              </p14:nvContentPartPr>
              <p14:xfrm>
                <a:off x="5027705" y="7283806"/>
                <a:ext cx="69120" cy="7128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2978A064-2114-C299-A516-14DB904D5B7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18705" y="7274806"/>
                  <a:ext cx="86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72F12A68-9F31-41B2-53F2-601CAFFB0315}"/>
                    </a:ext>
                  </a:extLst>
                </p14:cNvPr>
                <p14:cNvContentPartPr/>
                <p14:nvPr/>
              </p14:nvContentPartPr>
              <p14:xfrm>
                <a:off x="5084945" y="7254646"/>
                <a:ext cx="28440" cy="8748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72F12A68-9F31-41B2-53F2-601CAFFB031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075945" y="7245646"/>
                  <a:ext cx="46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59791016-F4A4-8BEC-1BD9-BC0A36B742EB}"/>
                    </a:ext>
                  </a:extLst>
                </p14:cNvPr>
                <p14:cNvContentPartPr/>
                <p14:nvPr/>
              </p14:nvContentPartPr>
              <p14:xfrm>
                <a:off x="5113025" y="7216846"/>
                <a:ext cx="62640" cy="13212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59791016-F4A4-8BEC-1BD9-BC0A36B742E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04385" y="7208206"/>
                  <a:ext cx="80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63CEE051-1BC1-2235-AFB1-D100D4A5FE5B}"/>
                    </a:ext>
                  </a:extLst>
                </p14:cNvPr>
                <p14:cNvContentPartPr/>
                <p14:nvPr/>
              </p14:nvContentPartPr>
              <p14:xfrm>
                <a:off x="5278985" y="7220446"/>
                <a:ext cx="62640" cy="11592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63CEE051-1BC1-2235-AFB1-D100D4A5FE5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270345" y="7211806"/>
                  <a:ext cx="802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229CF9CE-798F-F107-0F57-3396899DB2F2}"/>
                    </a:ext>
                  </a:extLst>
                </p14:cNvPr>
                <p14:cNvContentPartPr/>
                <p14:nvPr/>
              </p14:nvContentPartPr>
              <p14:xfrm>
                <a:off x="5357825" y="7246366"/>
                <a:ext cx="72360" cy="6444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229CF9CE-798F-F107-0F57-3396899DB2F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348825" y="7237726"/>
                  <a:ext cx="900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E73A46EF-538A-571F-5EA3-CEB9F1F73DB8}"/>
                    </a:ext>
                  </a:extLst>
                </p14:cNvPr>
                <p14:cNvContentPartPr/>
                <p14:nvPr/>
              </p14:nvContentPartPr>
              <p14:xfrm>
                <a:off x="5420105" y="7172206"/>
                <a:ext cx="43200" cy="14652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E73A46EF-538A-571F-5EA3-CEB9F1F73DB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411105" y="7163566"/>
                  <a:ext cx="60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8639C532-2367-8141-DA5F-9EB7FF799C7C}"/>
                    </a:ext>
                  </a:extLst>
                </p14:cNvPr>
                <p14:cNvContentPartPr/>
                <p14:nvPr/>
              </p14:nvContentPartPr>
              <p14:xfrm>
                <a:off x="5471225" y="7240246"/>
                <a:ext cx="54360" cy="7560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8639C532-2367-8141-DA5F-9EB7FF799C7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462225" y="7231606"/>
                  <a:ext cx="72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D1A05039-96EE-0A8A-9A32-C24212911ADD}"/>
                    </a:ext>
                  </a:extLst>
                </p14:cNvPr>
                <p14:cNvContentPartPr/>
                <p14:nvPr/>
              </p14:nvContentPartPr>
              <p14:xfrm>
                <a:off x="5536385" y="7233766"/>
                <a:ext cx="138240" cy="7632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D1A05039-96EE-0A8A-9A32-C24212911AD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27385" y="7224766"/>
                  <a:ext cx="15588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DC2A8840-B963-9D75-937C-38F06966667B}"/>
              </a:ext>
            </a:extLst>
          </p:cNvPr>
          <p:cNvGrpSpPr/>
          <p:nvPr/>
        </p:nvGrpSpPr>
        <p:grpSpPr>
          <a:xfrm>
            <a:off x="3029705" y="9013246"/>
            <a:ext cx="3418920" cy="468000"/>
            <a:chOff x="3029705" y="9013246"/>
            <a:chExt cx="3418920" cy="46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42657A47-5D6C-20C2-AD0F-624D61DFB944}"/>
                    </a:ext>
                  </a:extLst>
                </p14:cNvPr>
                <p14:cNvContentPartPr/>
                <p14:nvPr/>
              </p14:nvContentPartPr>
              <p14:xfrm>
                <a:off x="3029705" y="9111526"/>
                <a:ext cx="186120" cy="11196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42657A47-5D6C-20C2-AD0F-624D61DFB94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021065" y="9102526"/>
                  <a:ext cx="203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568DC75E-3145-BCDC-41DF-EA9FA3FC6CC3}"/>
                    </a:ext>
                  </a:extLst>
                </p14:cNvPr>
                <p14:cNvContentPartPr/>
                <p14:nvPr/>
              </p14:nvContentPartPr>
              <p14:xfrm>
                <a:off x="3232385" y="9101806"/>
                <a:ext cx="78480" cy="8208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568DC75E-3145-BCDC-41DF-EA9FA3FC6CC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223745" y="9093166"/>
                  <a:ext cx="96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16B11B8E-33A9-B45F-63DD-E485AEF9BA2D}"/>
                    </a:ext>
                  </a:extLst>
                </p14:cNvPr>
                <p14:cNvContentPartPr/>
                <p14:nvPr/>
              </p14:nvContentPartPr>
              <p14:xfrm>
                <a:off x="3204665" y="9046366"/>
                <a:ext cx="140400" cy="21348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16B11B8E-33A9-B45F-63DD-E485AEF9BA2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96025" y="9037366"/>
                  <a:ext cx="158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0B445529-8E67-32A2-D02F-C9783FDAB74E}"/>
                    </a:ext>
                  </a:extLst>
                </p14:cNvPr>
                <p14:cNvContentPartPr/>
                <p14:nvPr/>
              </p14:nvContentPartPr>
              <p14:xfrm>
                <a:off x="3491225" y="9080206"/>
                <a:ext cx="99720" cy="13032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0B445529-8E67-32A2-D02F-C9783FDAB74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482225" y="9071206"/>
                  <a:ext cx="117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16B30501-C14E-2CF5-D115-96F94EA57570}"/>
                    </a:ext>
                  </a:extLst>
                </p14:cNvPr>
                <p14:cNvContentPartPr/>
                <p14:nvPr/>
              </p14:nvContentPartPr>
              <p14:xfrm>
                <a:off x="3621905" y="9107566"/>
                <a:ext cx="55080" cy="3096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16B30501-C14E-2CF5-D115-96F94EA5757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612905" y="9098926"/>
                  <a:ext cx="72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17BA02AC-B114-4108-3819-65DE6D24890A}"/>
                    </a:ext>
                  </a:extLst>
                </p14:cNvPr>
                <p14:cNvContentPartPr/>
                <p14:nvPr/>
              </p14:nvContentPartPr>
              <p14:xfrm>
                <a:off x="3634865" y="9168766"/>
                <a:ext cx="77400" cy="2052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17BA02AC-B114-4108-3819-65DE6D24890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26225" y="9159766"/>
                  <a:ext cx="95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8B3B4EA0-12FF-AA09-0E36-8BBAACBE3C2A}"/>
                    </a:ext>
                  </a:extLst>
                </p14:cNvPr>
                <p14:cNvContentPartPr/>
                <p14:nvPr/>
              </p14:nvContentPartPr>
              <p14:xfrm>
                <a:off x="3829265" y="9075886"/>
                <a:ext cx="15840" cy="1256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8B3B4EA0-12FF-AA09-0E36-8BBAACBE3C2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20625" y="9067246"/>
                  <a:ext cx="33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A532DFDF-5D0F-6B35-65E1-0EF335B2558B}"/>
                    </a:ext>
                  </a:extLst>
                </p14:cNvPr>
                <p14:cNvContentPartPr/>
                <p14:nvPr/>
              </p14:nvContentPartPr>
              <p14:xfrm>
                <a:off x="3978305" y="9176326"/>
                <a:ext cx="18000" cy="500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A532DFDF-5D0F-6B35-65E1-0EF335B2558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969665" y="9167686"/>
                  <a:ext cx="35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D87DAEF7-4646-6A35-0E53-D2C17283C38D}"/>
                    </a:ext>
                  </a:extLst>
                </p14:cNvPr>
                <p14:cNvContentPartPr/>
                <p14:nvPr/>
              </p14:nvContentPartPr>
              <p14:xfrm>
                <a:off x="4125545" y="9013246"/>
                <a:ext cx="99720" cy="17208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D87DAEF7-4646-6A35-0E53-D2C17283C38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16905" y="9004246"/>
                  <a:ext cx="117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34C58F20-682A-D2ED-17AA-4FBF8E3F6C24}"/>
                    </a:ext>
                  </a:extLst>
                </p14:cNvPr>
                <p14:cNvContentPartPr/>
                <p14:nvPr/>
              </p14:nvContentPartPr>
              <p14:xfrm>
                <a:off x="4113665" y="9254086"/>
                <a:ext cx="162000" cy="3888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34C58F20-682A-D2ED-17AA-4FBF8E3F6C2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105025" y="9245446"/>
                  <a:ext cx="1796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878EC4D1-FE2E-6BC3-C053-E125D95E4F41}"/>
                    </a:ext>
                  </a:extLst>
                </p14:cNvPr>
                <p14:cNvContentPartPr/>
                <p14:nvPr/>
              </p14:nvContentPartPr>
              <p14:xfrm>
                <a:off x="4209425" y="9301606"/>
                <a:ext cx="124200" cy="11052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878EC4D1-FE2E-6BC3-C053-E125D95E4F4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00785" y="9292606"/>
                  <a:ext cx="141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151FEAF4-1240-D936-0178-64C0E6A3025B}"/>
                    </a:ext>
                  </a:extLst>
                </p14:cNvPr>
                <p14:cNvContentPartPr/>
                <p14:nvPr/>
              </p14:nvContentPartPr>
              <p14:xfrm>
                <a:off x="4306265" y="9353806"/>
                <a:ext cx="65880" cy="9720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151FEAF4-1240-D936-0178-64C0E6A3025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297625" y="9344806"/>
                  <a:ext cx="83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E125E82A-A878-2666-4BA6-E86786913C69}"/>
                    </a:ext>
                  </a:extLst>
                </p14:cNvPr>
                <p14:cNvContentPartPr/>
                <p14:nvPr/>
              </p14:nvContentPartPr>
              <p14:xfrm>
                <a:off x="4444865" y="9314566"/>
                <a:ext cx="50400" cy="8064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E125E82A-A878-2666-4BA6-E86786913C6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435865" y="9305926"/>
                  <a:ext cx="680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4A484D83-45F7-5C9E-9144-DCBF96CF13DD}"/>
                    </a:ext>
                  </a:extLst>
                </p14:cNvPr>
                <p14:cNvContentPartPr/>
                <p14:nvPr/>
              </p14:nvContentPartPr>
              <p14:xfrm>
                <a:off x="4499945" y="9283606"/>
                <a:ext cx="94320" cy="19764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4A484D83-45F7-5C9E-9144-DCBF96CF13D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490945" y="9274606"/>
                  <a:ext cx="111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6D672717-29BC-E16E-5754-9DD00DD046F4}"/>
                    </a:ext>
                  </a:extLst>
                </p14:cNvPr>
                <p14:cNvContentPartPr/>
                <p14:nvPr/>
              </p14:nvContentPartPr>
              <p14:xfrm>
                <a:off x="4598945" y="9320326"/>
                <a:ext cx="65160" cy="8244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6D672717-29BC-E16E-5754-9DD00DD046F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590305" y="9311326"/>
                  <a:ext cx="82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1430BE69-64D8-6EEE-EFE3-F822365BEA8A}"/>
                    </a:ext>
                  </a:extLst>
                </p14:cNvPr>
                <p14:cNvContentPartPr/>
                <p14:nvPr/>
              </p14:nvContentPartPr>
              <p14:xfrm>
                <a:off x="4666265" y="9331486"/>
                <a:ext cx="92520" cy="13284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1430BE69-64D8-6EEE-EFE3-F822365BEA8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657625" y="9322486"/>
                  <a:ext cx="110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9133DE21-19B5-8E08-B15A-D04A6E53447D}"/>
                    </a:ext>
                  </a:extLst>
                </p14:cNvPr>
                <p14:cNvContentPartPr/>
                <p14:nvPr/>
              </p14:nvContentPartPr>
              <p14:xfrm>
                <a:off x="4884425" y="9269926"/>
                <a:ext cx="68040" cy="15516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9133DE21-19B5-8E08-B15A-D04A6E53447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75785" y="9260926"/>
                  <a:ext cx="85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E4354732-3FE2-76A6-B1FE-2C7AE0AE9E6F}"/>
                    </a:ext>
                  </a:extLst>
                </p14:cNvPr>
                <p14:cNvContentPartPr/>
                <p14:nvPr/>
              </p14:nvContentPartPr>
              <p14:xfrm>
                <a:off x="4845905" y="9377206"/>
                <a:ext cx="95040" cy="1116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E4354732-3FE2-76A6-B1FE-2C7AE0AE9E6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837265" y="9368206"/>
                  <a:ext cx="112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7E18A326-F546-A19B-6B20-1565BDC107B1}"/>
                    </a:ext>
                  </a:extLst>
                </p14:cNvPr>
                <p14:cNvContentPartPr/>
                <p14:nvPr/>
              </p14:nvContentPartPr>
              <p14:xfrm>
                <a:off x="4962185" y="9373966"/>
                <a:ext cx="45360" cy="7704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7E18A326-F546-A19B-6B20-1565BDC107B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53545" y="9365326"/>
                  <a:ext cx="63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5A2BBB9A-2848-80BB-788B-678F55917D15}"/>
                    </a:ext>
                  </a:extLst>
                </p14:cNvPr>
                <p14:cNvContentPartPr/>
                <p14:nvPr/>
              </p14:nvContentPartPr>
              <p14:xfrm>
                <a:off x="5039585" y="9370726"/>
                <a:ext cx="42120" cy="6804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5A2BBB9A-2848-80BB-788B-678F55917D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030585" y="9361726"/>
                  <a:ext cx="59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774C38F1-4336-4D9C-7BD2-5C5A8013E285}"/>
                    </a:ext>
                  </a:extLst>
                </p14:cNvPr>
                <p14:cNvContentPartPr/>
                <p14:nvPr/>
              </p14:nvContentPartPr>
              <p14:xfrm>
                <a:off x="5100785" y="9357766"/>
                <a:ext cx="76680" cy="7416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774C38F1-4336-4D9C-7BD2-5C5A8013E28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091785" y="9348766"/>
                  <a:ext cx="94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8064445C-5B75-2CE3-3AB0-681C8B425E1E}"/>
                    </a:ext>
                  </a:extLst>
                </p14:cNvPr>
                <p14:cNvContentPartPr/>
                <p14:nvPr/>
              </p14:nvContentPartPr>
              <p14:xfrm>
                <a:off x="5192585" y="9285046"/>
                <a:ext cx="120240" cy="15984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8064445C-5B75-2CE3-3AB0-681C8B425E1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183945" y="9276046"/>
                  <a:ext cx="137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6E5ECE6A-07D9-BD48-CBF5-A10B01BF19D0}"/>
                    </a:ext>
                  </a:extLst>
                </p14:cNvPr>
                <p14:cNvContentPartPr/>
                <p14:nvPr/>
              </p14:nvContentPartPr>
              <p14:xfrm>
                <a:off x="5353505" y="9316366"/>
                <a:ext cx="66600" cy="6840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6E5ECE6A-07D9-BD48-CBF5-A10B01BF19D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344505" y="9307366"/>
                  <a:ext cx="842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C1AB4F8F-858C-F1F3-CB7B-98C84F418D66}"/>
                    </a:ext>
                  </a:extLst>
                </p14:cNvPr>
                <p14:cNvContentPartPr/>
                <p14:nvPr/>
              </p14:nvContentPartPr>
              <p14:xfrm>
                <a:off x="5461145" y="9298726"/>
                <a:ext cx="32400" cy="12852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C1AB4F8F-858C-F1F3-CB7B-98C84F418D6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452145" y="9290086"/>
                  <a:ext cx="50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0DA670A5-4469-681C-4B20-BCFB72E851AA}"/>
                    </a:ext>
                  </a:extLst>
                </p14:cNvPr>
                <p14:cNvContentPartPr/>
                <p14:nvPr/>
              </p14:nvContentPartPr>
              <p14:xfrm>
                <a:off x="5581385" y="9273526"/>
                <a:ext cx="60840" cy="7920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0DA670A5-4469-681C-4B20-BCFB72E851A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72385" y="9264886"/>
                  <a:ext cx="78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00867409-3793-9946-0943-5467F125587B}"/>
                    </a:ext>
                  </a:extLst>
                </p14:cNvPr>
                <p14:cNvContentPartPr/>
                <p14:nvPr/>
              </p14:nvContentPartPr>
              <p14:xfrm>
                <a:off x="5652305" y="9263806"/>
                <a:ext cx="14760" cy="8208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00867409-3793-9946-0943-5467F125587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643305" y="9255166"/>
                  <a:ext cx="32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A416E3D4-DD6B-93BE-513B-61037654BDE5}"/>
                    </a:ext>
                  </a:extLst>
                </p14:cNvPr>
                <p14:cNvContentPartPr/>
                <p14:nvPr/>
              </p14:nvContentPartPr>
              <p14:xfrm>
                <a:off x="5637905" y="9399166"/>
                <a:ext cx="96120" cy="5328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A416E3D4-DD6B-93BE-513B-61037654BDE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628905" y="9390166"/>
                  <a:ext cx="113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A5BEE82B-89DB-354B-4C81-52E959FD1484}"/>
                    </a:ext>
                  </a:extLst>
                </p14:cNvPr>
                <p14:cNvContentPartPr/>
                <p14:nvPr/>
              </p14:nvContentPartPr>
              <p14:xfrm>
                <a:off x="5718185" y="9296566"/>
                <a:ext cx="94680" cy="11700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A5BEE82B-89DB-354B-4C81-52E959FD148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709185" y="9287566"/>
                  <a:ext cx="112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F6BA979B-23C7-4505-04DD-7BE71A22E33E}"/>
                    </a:ext>
                  </a:extLst>
                </p14:cNvPr>
                <p14:cNvContentPartPr/>
                <p14:nvPr/>
              </p14:nvContentPartPr>
              <p14:xfrm>
                <a:off x="5861465" y="9287926"/>
                <a:ext cx="68400" cy="9288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F6BA979B-23C7-4505-04DD-7BE71A22E33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852825" y="9279286"/>
                  <a:ext cx="860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C4BD5DFA-030D-BA0C-499E-88A721973642}"/>
                    </a:ext>
                  </a:extLst>
                </p14:cNvPr>
                <p14:cNvContentPartPr/>
                <p14:nvPr/>
              </p14:nvContentPartPr>
              <p14:xfrm>
                <a:off x="5907545" y="9254446"/>
                <a:ext cx="87120" cy="10044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C4BD5DFA-030D-BA0C-499E-88A72197364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898905" y="9245446"/>
                  <a:ext cx="104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8FC70A9D-B833-5E9F-6B6C-27C5DE06394D}"/>
                    </a:ext>
                  </a:extLst>
                </p14:cNvPr>
                <p14:cNvContentPartPr/>
                <p14:nvPr/>
              </p14:nvContentPartPr>
              <p14:xfrm>
                <a:off x="5966945" y="9369286"/>
                <a:ext cx="56160" cy="5688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8FC70A9D-B833-5E9F-6B6C-27C5DE06394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958305" y="9360286"/>
                  <a:ext cx="738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01E379DC-BF71-630C-899F-CF98C9412DD5}"/>
                    </a:ext>
                  </a:extLst>
                </p14:cNvPr>
                <p14:cNvContentPartPr/>
                <p14:nvPr/>
              </p14:nvContentPartPr>
              <p14:xfrm>
                <a:off x="6117785" y="9260206"/>
                <a:ext cx="54000" cy="8064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01E379DC-BF71-630C-899F-CF98C9412DD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108785" y="9251566"/>
                  <a:ext cx="71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29C3B0C3-9B81-B954-434B-0921E275D916}"/>
                    </a:ext>
                  </a:extLst>
                </p14:cNvPr>
                <p14:cNvContentPartPr/>
                <p14:nvPr/>
              </p14:nvContentPartPr>
              <p14:xfrm>
                <a:off x="6168905" y="9251206"/>
                <a:ext cx="72000" cy="17856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29C3B0C3-9B81-B954-434B-0921E275D91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160265" y="9242206"/>
                  <a:ext cx="896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59CEC42A-7F39-1A48-30CC-FDF0DA31626A}"/>
                    </a:ext>
                  </a:extLst>
                </p14:cNvPr>
                <p14:cNvContentPartPr/>
                <p14:nvPr/>
              </p14:nvContentPartPr>
              <p14:xfrm>
                <a:off x="6243785" y="9273886"/>
                <a:ext cx="85680" cy="13176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59CEC42A-7F39-1A48-30CC-FDF0DA31626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235145" y="9265246"/>
                  <a:ext cx="103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3B351CCD-AD95-EBD5-D9E5-2403465293FE}"/>
                    </a:ext>
                  </a:extLst>
                </p14:cNvPr>
                <p14:cNvContentPartPr/>
                <p14:nvPr/>
              </p14:nvContentPartPr>
              <p14:xfrm>
                <a:off x="6337025" y="9298726"/>
                <a:ext cx="5400" cy="9288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3B351CCD-AD95-EBD5-D9E5-2403465293F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328385" y="9290086"/>
                  <a:ext cx="230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641F929C-F5A3-058E-C959-018F7B6DAE15}"/>
                    </a:ext>
                  </a:extLst>
                </p14:cNvPr>
                <p14:cNvContentPartPr/>
                <p14:nvPr/>
              </p14:nvContentPartPr>
              <p14:xfrm>
                <a:off x="6338465" y="9398086"/>
                <a:ext cx="110160" cy="5220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641F929C-F5A3-058E-C959-018F7B6DAE1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329825" y="9389446"/>
                  <a:ext cx="127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F3DDA79A-1CA4-A6E4-E0F1-7BC4477D9455}"/>
                    </a:ext>
                  </a:extLst>
                </p14:cNvPr>
                <p14:cNvContentPartPr/>
                <p14:nvPr/>
              </p14:nvContentPartPr>
              <p14:xfrm>
                <a:off x="3372425" y="9080206"/>
                <a:ext cx="84600" cy="17964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F3DDA79A-1CA4-A6E4-E0F1-7BC4477D945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363785" y="9071206"/>
                  <a:ext cx="102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50D8BCB8-0245-F6F4-5DD1-C251379E55D2}"/>
                    </a:ext>
                  </a:extLst>
                </p14:cNvPr>
                <p14:cNvContentPartPr/>
                <p14:nvPr/>
              </p14:nvContentPartPr>
              <p14:xfrm>
                <a:off x="4229585" y="9020086"/>
                <a:ext cx="90000" cy="19332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50D8BCB8-0245-F6F4-5DD1-C251379E55D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220585" y="9011086"/>
                  <a:ext cx="107640" cy="210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6258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기본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값을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갖는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형식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사용의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31118" y="1510573"/>
            <a:ext cx="3740618" cy="1780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36258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잘못된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기본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값의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형식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사용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45304" y="6903422"/>
            <a:ext cx="2921751" cy="973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9667497-ACE8-4D8C-833B-253010383954}"/>
              </a:ext>
            </a:extLst>
          </p:cNvPr>
          <p:cNvGrpSpPr/>
          <p:nvPr/>
        </p:nvGrpSpPr>
        <p:grpSpPr>
          <a:xfrm>
            <a:off x="3221945" y="2267428"/>
            <a:ext cx="1394640" cy="197280"/>
            <a:chOff x="3221945" y="2267428"/>
            <a:chExt cx="139464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4214816-12C3-296F-8E9B-54BE49F6DB83}"/>
                    </a:ext>
                  </a:extLst>
                </p14:cNvPr>
                <p14:cNvContentPartPr/>
                <p14:nvPr/>
              </p14:nvContentPartPr>
              <p14:xfrm>
                <a:off x="3221945" y="2322868"/>
                <a:ext cx="77760" cy="1166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4214816-12C3-296F-8E9B-54BE49F6DB8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3305" y="2313868"/>
                  <a:ext cx="95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C6D1248B-A731-C03D-AC81-3538AAB233A3}"/>
                    </a:ext>
                  </a:extLst>
                </p14:cNvPr>
                <p14:cNvContentPartPr/>
                <p14:nvPr/>
              </p14:nvContentPartPr>
              <p14:xfrm>
                <a:off x="3388985" y="2413588"/>
                <a:ext cx="7920" cy="511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C6D1248B-A731-C03D-AC81-3538AAB233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79985" y="2404948"/>
                  <a:ext cx="255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31E1994-8166-AE02-BDD1-510251C94593}"/>
                    </a:ext>
                  </a:extLst>
                </p14:cNvPr>
                <p14:cNvContentPartPr/>
                <p14:nvPr/>
              </p14:nvContentPartPr>
              <p14:xfrm>
                <a:off x="3464945" y="2295868"/>
                <a:ext cx="73440" cy="1324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31E1994-8166-AE02-BDD1-510251C945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56305" y="2286868"/>
                  <a:ext cx="91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0778772-72EE-28BC-4380-F32431B8ACEE}"/>
                    </a:ext>
                  </a:extLst>
                </p14:cNvPr>
                <p14:cNvContentPartPr/>
                <p14:nvPr/>
              </p14:nvContentPartPr>
              <p14:xfrm>
                <a:off x="3578705" y="2302348"/>
                <a:ext cx="64440" cy="576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0778772-72EE-28BC-4380-F32431B8AC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69705" y="2293708"/>
                  <a:ext cx="820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437EE9C-B909-4B01-8743-2795820B23DC}"/>
                    </a:ext>
                  </a:extLst>
                </p14:cNvPr>
                <p14:cNvContentPartPr/>
                <p14:nvPr/>
              </p14:nvContentPartPr>
              <p14:xfrm>
                <a:off x="3595985" y="2393068"/>
                <a:ext cx="122040" cy="518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437EE9C-B909-4B01-8743-2795820B23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87345" y="2384068"/>
                  <a:ext cx="139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CC2A8E43-5232-9AE7-9684-D8A1D3D1626E}"/>
                    </a:ext>
                  </a:extLst>
                </p14:cNvPr>
                <p14:cNvContentPartPr/>
                <p14:nvPr/>
              </p14:nvContentPartPr>
              <p14:xfrm>
                <a:off x="3790025" y="2298028"/>
                <a:ext cx="84600" cy="1152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CC2A8E43-5232-9AE7-9684-D8A1D3D162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81025" y="2289028"/>
                  <a:ext cx="102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7BBD429-9150-3433-33EC-66A3E597D68E}"/>
                    </a:ext>
                  </a:extLst>
                </p14:cNvPr>
                <p14:cNvContentPartPr/>
                <p14:nvPr/>
              </p14:nvContentPartPr>
              <p14:xfrm>
                <a:off x="3905945" y="2304148"/>
                <a:ext cx="29880" cy="119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7BBD429-9150-3433-33EC-66A3E597D6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96945" y="2295148"/>
                  <a:ext cx="47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DBE734F-9A5D-B8F4-3FB0-C5DAFDB1D05F}"/>
                    </a:ext>
                  </a:extLst>
                </p14:cNvPr>
                <p14:cNvContentPartPr/>
                <p14:nvPr/>
              </p14:nvContentPartPr>
              <p14:xfrm>
                <a:off x="3955985" y="2273188"/>
                <a:ext cx="84600" cy="1072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DBE734F-9A5D-B8F4-3FB0-C5DAFDB1D05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46985" y="2264548"/>
                  <a:ext cx="1022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DE0020BD-C00C-7091-CBEE-D151A649017A}"/>
                    </a:ext>
                  </a:extLst>
                </p14:cNvPr>
                <p14:cNvContentPartPr/>
                <p14:nvPr/>
              </p14:nvContentPartPr>
              <p14:xfrm>
                <a:off x="4027625" y="2402068"/>
                <a:ext cx="46440" cy="219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DE0020BD-C00C-7091-CBEE-D151A64901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18625" y="2393428"/>
                  <a:ext cx="64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ECC7029-7A98-649F-DFCB-944B63441471}"/>
                    </a:ext>
                  </a:extLst>
                </p14:cNvPr>
                <p14:cNvContentPartPr/>
                <p14:nvPr/>
              </p14:nvContentPartPr>
              <p14:xfrm>
                <a:off x="4057865" y="2267428"/>
                <a:ext cx="120600" cy="687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ECC7029-7A98-649F-DFCB-944B634414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49225" y="2258788"/>
                  <a:ext cx="1382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D6F4C1F-DDB5-F2E1-7110-E6438761F0FC}"/>
                    </a:ext>
                  </a:extLst>
                </p14:cNvPr>
                <p14:cNvContentPartPr/>
                <p14:nvPr/>
              </p14:nvContentPartPr>
              <p14:xfrm>
                <a:off x="4115825" y="2350588"/>
                <a:ext cx="60120" cy="651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D6F4C1F-DDB5-F2E1-7110-E6438761F0F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07185" y="2341588"/>
                  <a:ext cx="777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1523316-615B-52B1-1B67-19E769414C10}"/>
                    </a:ext>
                  </a:extLst>
                </p14:cNvPr>
                <p14:cNvContentPartPr/>
                <p14:nvPr/>
              </p14:nvContentPartPr>
              <p14:xfrm>
                <a:off x="4186025" y="2379748"/>
                <a:ext cx="48240" cy="594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1523316-615B-52B1-1B67-19E769414C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77385" y="2371108"/>
                  <a:ext cx="65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1B62241-AFF3-9049-5B84-AA3EEBCA16B2}"/>
                    </a:ext>
                  </a:extLst>
                </p14:cNvPr>
                <p14:cNvContentPartPr/>
                <p14:nvPr/>
              </p14:nvContentPartPr>
              <p14:xfrm>
                <a:off x="4321025" y="2308468"/>
                <a:ext cx="95040" cy="982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1B62241-AFF3-9049-5B84-AA3EEBCA16B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12025" y="2299828"/>
                  <a:ext cx="1126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3AC21B9-2072-DC80-0016-DE18940975EC}"/>
                    </a:ext>
                  </a:extLst>
                </p14:cNvPr>
                <p14:cNvContentPartPr/>
                <p14:nvPr/>
              </p14:nvContentPartPr>
              <p14:xfrm>
                <a:off x="4437665" y="2272828"/>
                <a:ext cx="46800" cy="921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3AC21B9-2072-DC80-0016-DE18940975E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29025" y="2264188"/>
                  <a:ext cx="64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BA9A965E-C6E7-6CDA-A203-F649CDBEDD02}"/>
                    </a:ext>
                  </a:extLst>
                </p14:cNvPr>
                <p14:cNvContentPartPr/>
                <p14:nvPr/>
              </p14:nvContentPartPr>
              <p14:xfrm>
                <a:off x="4459985" y="2315308"/>
                <a:ext cx="39240" cy="561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BA9A965E-C6E7-6CDA-A203-F649CDBEDD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51345" y="2306668"/>
                  <a:ext cx="568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435F6B5-1A82-4879-4E3F-F5E9B471AA37}"/>
                    </a:ext>
                  </a:extLst>
                </p14:cNvPr>
                <p14:cNvContentPartPr/>
                <p14:nvPr/>
              </p14:nvContentPartPr>
              <p14:xfrm>
                <a:off x="4486265" y="2376148"/>
                <a:ext cx="130320" cy="612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435F6B5-1A82-4879-4E3F-F5E9B471AA3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77625" y="2367148"/>
                  <a:ext cx="14796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EDAAFBB-849D-342A-6B1E-966F0464BB63}"/>
              </a:ext>
            </a:extLst>
          </p:cNvPr>
          <p:cNvGrpSpPr/>
          <p:nvPr/>
        </p:nvGrpSpPr>
        <p:grpSpPr>
          <a:xfrm>
            <a:off x="3631985" y="2590708"/>
            <a:ext cx="924840" cy="154800"/>
            <a:chOff x="3631985" y="2590708"/>
            <a:chExt cx="92484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0B6D04A-D00E-C6E4-4874-BCC73088118F}"/>
                    </a:ext>
                  </a:extLst>
                </p14:cNvPr>
                <p14:cNvContentPartPr/>
                <p14:nvPr/>
              </p14:nvContentPartPr>
              <p14:xfrm>
                <a:off x="3631985" y="2639308"/>
                <a:ext cx="121680" cy="990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0B6D04A-D00E-C6E4-4874-BCC73088118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23345" y="2630308"/>
                  <a:ext cx="1393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F7B34BF-D60E-36A3-20F1-0E81DB6EB28B}"/>
                    </a:ext>
                  </a:extLst>
                </p14:cNvPr>
                <p14:cNvContentPartPr/>
                <p14:nvPr/>
              </p14:nvContentPartPr>
              <p14:xfrm>
                <a:off x="3813065" y="2658028"/>
                <a:ext cx="59040" cy="316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F7B34BF-D60E-36A3-20F1-0E81DB6EB28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04065" y="2649028"/>
                  <a:ext cx="76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02A31D0-3290-979D-516B-487A0F865253}"/>
                    </a:ext>
                  </a:extLst>
                </p14:cNvPr>
                <p14:cNvContentPartPr/>
                <p14:nvPr/>
              </p14:nvContentPartPr>
              <p14:xfrm>
                <a:off x="3812345" y="2701588"/>
                <a:ext cx="73800" cy="16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02A31D0-3290-979D-516B-487A0F86525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03345" y="2692948"/>
                  <a:ext cx="91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412911E4-36A0-CBAA-5FB5-7CD80F7A4450}"/>
                    </a:ext>
                  </a:extLst>
                </p14:cNvPr>
                <p14:cNvContentPartPr/>
                <p14:nvPr/>
              </p14:nvContentPartPr>
              <p14:xfrm>
                <a:off x="3915305" y="2626708"/>
                <a:ext cx="47520" cy="1188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412911E4-36A0-CBAA-5FB5-7CD80F7A44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06305" y="2618068"/>
                  <a:ext cx="65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8CBED5BC-1E6D-CD11-FF71-1408564BDB40}"/>
                    </a:ext>
                  </a:extLst>
                </p14:cNvPr>
                <p14:cNvContentPartPr/>
                <p14:nvPr/>
              </p14:nvContentPartPr>
              <p14:xfrm>
                <a:off x="4043105" y="2696548"/>
                <a:ext cx="13320" cy="468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8CBED5BC-1E6D-CD11-FF71-1408564BDB4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34105" y="2687908"/>
                  <a:ext cx="30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2C1EF2B-FC6B-1998-E07F-F5512C555C45}"/>
                    </a:ext>
                  </a:extLst>
                </p14:cNvPr>
                <p14:cNvContentPartPr/>
                <p14:nvPr/>
              </p14:nvContentPartPr>
              <p14:xfrm>
                <a:off x="4160825" y="2590708"/>
                <a:ext cx="65160" cy="1332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2C1EF2B-FC6B-1998-E07F-F5512C555C4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51825" y="2582068"/>
                  <a:ext cx="82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45846513-AF4A-9BC0-E8EC-20F1CFFC6C5D}"/>
                    </a:ext>
                  </a:extLst>
                </p14:cNvPr>
                <p14:cNvContentPartPr/>
                <p14:nvPr/>
              </p14:nvContentPartPr>
              <p14:xfrm>
                <a:off x="4283585" y="2660548"/>
                <a:ext cx="50760" cy="216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45846513-AF4A-9BC0-E8EC-20F1CFFC6C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74585" y="2651548"/>
                  <a:ext cx="684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4C30333-9FA3-EF90-204D-384D47D50563}"/>
                    </a:ext>
                  </a:extLst>
                </p14:cNvPr>
                <p14:cNvContentPartPr/>
                <p14:nvPr/>
              </p14:nvContentPartPr>
              <p14:xfrm>
                <a:off x="4281425" y="2690788"/>
                <a:ext cx="66600" cy="75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4C30333-9FA3-EF90-204D-384D47D5056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72425" y="2682148"/>
                  <a:ext cx="84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291F93B0-1DCB-2898-0F86-CC9ABECAFCAD}"/>
                    </a:ext>
                  </a:extLst>
                </p14:cNvPr>
                <p14:cNvContentPartPr/>
                <p14:nvPr/>
              </p14:nvContentPartPr>
              <p14:xfrm>
                <a:off x="4416425" y="2615908"/>
                <a:ext cx="140400" cy="820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291F93B0-1DCB-2898-0F86-CC9ABECAFC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07425" y="2607268"/>
                  <a:ext cx="15804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7FD3466-A622-5231-0A9A-EC3947AB271F}"/>
              </a:ext>
            </a:extLst>
          </p:cNvPr>
          <p:cNvGrpSpPr/>
          <p:nvPr/>
        </p:nvGrpSpPr>
        <p:grpSpPr>
          <a:xfrm>
            <a:off x="3932945" y="3034588"/>
            <a:ext cx="273600" cy="113040"/>
            <a:chOff x="3932945" y="3034588"/>
            <a:chExt cx="27360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77A7EDB-6AE1-C1CC-A3E0-C43580172079}"/>
                    </a:ext>
                  </a:extLst>
                </p14:cNvPr>
                <p14:cNvContentPartPr/>
                <p14:nvPr/>
              </p14:nvContentPartPr>
              <p14:xfrm>
                <a:off x="3932945" y="3047908"/>
                <a:ext cx="75240" cy="979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77A7EDB-6AE1-C1CC-A3E0-C4358017207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24305" y="3039268"/>
                  <a:ext cx="928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106E62A3-B04D-92E2-08FB-DC2654823D74}"/>
                    </a:ext>
                  </a:extLst>
                </p14:cNvPr>
                <p14:cNvContentPartPr/>
                <p14:nvPr/>
              </p14:nvContentPartPr>
              <p14:xfrm>
                <a:off x="4050305" y="3065188"/>
                <a:ext cx="93960" cy="540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106E62A3-B04D-92E2-08FB-DC2654823D7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41305" y="3056188"/>
                  <a:ext cx="111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DBA44390-49C0-5C71-4B55-58BDEA9A3368}"/>
                    </a:ext>
                  </a:extLst>
                </p14:cNvPr>
                <p14:cNvContentPartPr/>
                <p14:nvPr/>
              </p14:nvContentPartPr>
              <p14:xfrm>
                <a:off x="4143545" y="3034588"/>
                <a:ext cx="63000" cy="1130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DBA44390-49C0-5C71-4B55-58BDEA9A33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34545" y="3025588"/>
                  <a:ext cx="8064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46737CE-DADC-B263-5722-6FDB25454544}"/>
              </a:ext>
            </a:extLst>
          </p:cNvPr>
          <p:cNvGrpSpPr/>
          <p:nvPr/>
        </p:nvGrpSpPr>
        <p:grpSpPr>
          <a:xfrm>
            <a:off x="4350905" y="2982748"/>
            <a:ext cx="480960" cy="174960"/>
            <a:chOff x="4350905" y="2982748"/>
            <a:chExt cx="48096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07201706-06EC-09A9-02E0-492BDC1FD2BE}"/>
                    </a:ext>
                  </a:extLst>
                </p14:cNvPr>
                <p14:cNvContentPartPr/>
                <p14:nvPr/>
              </p14:nvContentPartPr>
              <p14:xfrm>
                <a:off x="4350905" y="3107668"/>
                <a:ext cx="9360" cy="500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07201706-06EC-09A9-02E0-492BDC1FD2B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41905" y="3099028"/>
                  <a:ext cx="27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329B2C5E-E975-F142-F1E3-8909483A3B22}"/>
                    </a:ext>
                  </a:extLst>
                </p14:cNvPr>
                <p14:cNvContentPartPr/>
                <p14:nvPr/>
              </p14:nvContentPartPr>
              <p14:xfrm>
                <a:off x="4431905" y="3005788"/>
                <a:ext cx="76680" cy="1083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329B2C5E-E975-F142-F1E3-8909483A3B2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23265" y="2997148"/>
                  <a:ext cx="94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A9CC3AA-1218-6B9D-2161-05491F00C992}"/>
                    </a:ext>
                  </a:extLst>
                </p14:cNvPr>
                <p14:cNvContentPartPr/>
                <p14:nvPr/>
              </p14:nvContentPartPr>
              <p14:xfrm>
                <a:off x="4561865" y="3027028"/>
                <a:ext cx="56160" cy="129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9A9CC3AA-1218-6B9D-2161-05491F00C99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53225" y="3018388"/>
                  <a:ext cx="738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514AC18-75C8-3071-9195-749C3A677DD2}"/>
                    </a:ext>
                  </a:extLst>
                </p14:cNvPr>
                <p14:cNvContentPartPr/>
                <p14:nvPr/>
              </p14:nvContentPartPr>
              <p14:xfrm>
                <a:off x="4586705" y="2982748"/>
                <a:ext cx="245160" cy="1022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4514AC18-75C8-3071-9195-749C3A677DD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77705" y="2973748"/>
                  <a:ext cx="262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AEBE7E2-E1AC-A387-308A-E6B1477F1E4F}"/>
                    </a:ext>
                  </a:extLst>
                </p14:cNvPr>
                <p14:cNvContentPartPr/>
                <p14:nvPr/>
              </p14:nvContentPartPr>
              <p14:xfrm>
                <a:off x="4789025" y="3006508"/>
                <a:ext cx="14040" cy="1245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AEBE7E2-E1AC-A387-308A-E6B1477F1E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80025" y="2997508"/>
                  <a:ext cx="3168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0C8DDB6-7208-5527-E099-6CDF0733A0FC}"/>
              </a:ext>
            </a:extLst>
          </p:cNvPr>
          <p:cNvGrpSpPr/>
          <p:nvPr/>
        </p:nvGrpSpPr>
        <p:grpSpPr>
          <a:xfrm>
            <a:off x="3812345" y="6705286"/>
            <a:ext cx="1082160" cy="552600"/>
            <a:chOff x="3812345" y="6705286"/>
            <a:chExt cx="1082160" cy="55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F542528D-31F5-EC44-4135-5482882EB346}"/>
                    </a:ext>
                  </a:extLst>
                </p14:cNvPr>
                <p14:cNvContentPartPr/>
                <p14:nvPr/>
              </p14:nvContentPartPr>
              <p14:xfrm>
                <a:off x="3812345" y="6903286"/>
                <a:ext cx="284760" cy="3546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F542528D-31F5-EC44-4135-5482882EB34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03345" y="6894286"/>
                  <a:ext cx="3024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FD5B6885-F4FB-5A15-B281-6A6EF5207921}"/>
                    </a:ext>
                  </a:extLst>
                </p14:cNvPr>
                <p14:cNvContentPartPr/>
                <p14:nvPr/>
              </p14:nvContentPartPr>
              <p14:xfrm>
                <a:off x="3968225" y="6848926"/>
                <a:ext cx="245160" cy="1375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FD5B6885-F4FB-5A15-B281-6A6EF520792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59585" y="6840286"/>
                  <a:ext cx="262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813703B5-F993-AD4C-965E-C0A1B1A508D7}"/>
                    </a:ext>
                  </a:extLst>
                </p14:cNvPr>
                <p14:cNvContentPartPr/>
                <p14:nvPr/>
              </p14:nvContentPartPr>
              <p14:xfrm>
                <a:off x="4116185" y="6781246"/>
                <a:ext cx="109440" cy="1526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813703B5-F993-AD4C-965E-C0A1B1A508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07185" y="6772246"/>
                  <a:ext cx="127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466A1EBC-84B0-DF56-150F-D98E5E7C0A7F}"/>
                    </a:ext>
                  </a:extLst>
                </p14:cNvPr>
                <p14:cNvContentPartPr/>
                <p14:nvPr/>
              </p14:nvContentPartPr>
              <p14:xfrm>
                <a:off x="4269185" y="6705286"/>
                <a:ext cx="138240" cy="1148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466A1EBC-84B0-DF56-150F-D98E5E7C0A7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60545" y="6696646"/>
                  <a:ext cx="155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912C6942-D94D-D953-7548-527CEF520BAB}"/>
                    </a:ext>
                  </a:extLst>
                </p14:cNvPr>
                <p14:cNvContentPartPr/>
                <p14:nvPr/>
              </p14:nvContentPartPr>
              <p14:xfrm>
                <a:off x="4418585" y="6718606"/>
                <a:ext cx="53640" cy="889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912C6942-D94D-D953-7548-527CEF520BA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09585" y="6709606"/>
                  <a:ext cx="712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20C332B1-7E6A-F893-26C5-12B84811B96D}"/>
                    </a:ext>
                  </a:extLst>
                </p14:cNvPr>
                <p14:cNvContentPartPr/>
                <p14:nvPr/>
              </p14:nvContentPartPr>
              <p14:xfrm>
                <a:off x="4403825" y="6860446"/>
                <a:ext cx="112680" cy="478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20C332B1-7E6A-F893-26C5-12B84811B96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94825" y="6851446"/>
                  <a:ext cx="130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00CB2683-5F42-932C-8664-138584ED82EA}"/>
                    </a:ext>
                  </a:extLst>
                </p14:cNvPr>
                <p14:cNvContentPartPr/>
                <p14:nvPr/>
              </p14:nvContentPartPr>
              <p14:xfrm>
                <a:off x="4485905" y="6708166"/>
                <a:ext cx="120240" cy="9972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00CB2683-5F42-932C-8664-138584ED82E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77265" y="6699166"/>
                  <a:ext cx="137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05A2977B-4D70-76CE-0A4D-397A2CB2A5AA}"/>
                    </a:ext>
                  </a:extLst>
                </p14:cNvPr>
                <p14:cNvContentPartPr/>
                <p14:nvPr/>
              </p14:nvContentPartPr>
              <p14:xfrm>
                <a:off x="4540985" y="6802846"/>
                <a:ext cx="99000" cy="1008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05A2977B-4D70-76CE-0A4D-397A2CB2A5A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32345" y="6794206"/>
                  <a:ext cx="116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522B3319-AAF0-4632-7E01-9830615519A9}"/>
                    </a:ext>
                  </a:extLst>
                </p14:cNvPr>
                <p14:cNvContentPartPr/>
                <p14:nvPr/>
              </p14:nvContentPartPr>
              <p14:xfrm>
                <a:off x="4633505" y="6730846"/>
                <a:ext cx="112680" cy="1252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522B3319-AAF0-4632-7E01-9830615519A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24505" y="6722206"/>
                  <a:ext cx="130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40E51805-5155-DC60-EB4A-121F1731E734}"/>
                    </a:ext>
                  </a:extLst>
                </p14:cNvPr>
                <p14:cNvContentPartPr/>
                <p14:nvPr/>
              </p14:nvContentPartPr>
              <p14:xfrm>
                <a:off x="4743665" y="6717526"/>
                <a:ext cx="17640" cy="968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40E51805-5155-DC60-EB4A-121F1731E73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34665" y="6708526"/>
                  <a:ext cx="35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9338784B-C550-19AA-3043-10D0EE0C0107}"/>
                    </a:ext>
                  </a:extLst>
                </p14:cNvPr>
                <p14:cNvContentPartPr/>
                <p14:nvPr/>
              </p14:nvContentPartPr>
              <p14:xfrm>
                <a:off x="4745465" y="6848566"/>
                <a:ext cx="149040" cy="4896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9338784B-C550-19AA-3043-10D0EE0C01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36825" y="6839566"/>
                  <a:ext cx="166680" cy="66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2863215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실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인자와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반환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값의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종류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정수,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실수,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문자열,</a:t>
            </a:r>
            <a:r>
              <a:rPr sz="1700" spc="-4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함수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35" dirty="0">
                <a:latin typeface="나눔스퀘어OTF_ac"/>
                <a:cs typeface="나눔스퀘어OTF_ac"/>
              </a:rPr>
              <a:t>등…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다양한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실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사용의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예: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12386" y="1544172"/>
            <a:ext cx="3628400" cy="3132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4785995" cy="21818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파라미터의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종류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위치 기반 인자,</a:t>
            </a:r>
            <a:r>
              <a:rPr sz="1700" spc="-254" dirty="0">
                <a:latin typeface="나눔스퀘어OTF_ac"/>
                <a:cs typeface="나눔스퀘어OTF_ac"/>
              </a:rPr>
              <a:t> </a:t>
            </a:r>
            <a:r>
              <a:rPr sz="1700" spc="25" dirty="0">
                <a:latin typeface="나눔스퀘어OTF_ac"/>
                <a:cs typeface="나눔스퀘어OTF_ac"/>
              </a:rPr>
              <a:t>positional parameter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키워드 기반 인자,</a:t>
            </a:r>
            <a:r>
              <a:rPr sz="1700" spc="-254" dirty="0">
                <a:latin typeface="나눔스퀘어OTF_ac"/>
                <a:cs typeface="나눔스퀘어OTF_ac"/>
              </a:rPr>
              <a:t> </a:t>
            </a:r>
            <a:r>
              <a:rPr sz="1700" spc="25" dirty="0">
                <a:latin typeface="나눔스퀘어OTF_ac"/>
                <a:cs typeface="나눔스퀘어OTF_ac"/>
              </a:rPr>
              <a:t>kerword parameter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위치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기반만의</a:t>
            </a:r>
            <a:r>
              <a:rPr sz="1700" spc="-4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인자,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25" dirty="0">
                <a:latin typeface="나눔스퀘어OTF_ac"/>
                <a:cs typeface="나눔스퀘어OTF_ac"/>
              </a:rPr>
              <a:t>positional-only</a:t>
            </a:r>
            <a:r>
              <a:rPr sz="1700" spc="-45" dirty="0">
                <a:latin typeface="나눔스퀘어OTF_ac"/>
                <a:cs typeface="나눔스퀘어OTF_ac"/>
              </a:rPr>
              <a:t> </a:t>
            </a:r>
            <a:r>
              <a:rPr sz="1700" spc="25" dirty="0">
                <a:latin typeface="나눔스퀘어OTF_ac"/>
                <a:cs typeface="나눔스퀘어OTF_ac"/>
              </a:rPr>
              <a:t>parameter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키워드 기반만의 인자,</a:t>
            </a:r>
            <a:r>
              <a:rPr sz="1700" spc="-300" dirty="0">
                <a:latin typeface="나눔스퀘어OTF_ac"/>
                <a:cs typeface="나눔스퀘어OTF_ac"/>
              </a:rPr>
              <a:t> </a:t>
            </a:r>
            <a:r>
              <a:rPr sz="1700" spc="25" dirty="0">
                <a:latin typeface="나눔스퀘어OTF_ac"/>
                <a:cs typeface="나눔스퀘어OTF_ac"/>
              </a:rPr>
              <a:t>keyword-only parameter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84F28829-E6A8-3700-F8D1-DC4F21E4A3A9}"/>
                  </a:ext>
                </a:extLst>
              </p14:cNvPr>
              <p14:cNvContentPartPr/>
              <p14:nvPr/>
            </p14:nvContentPartPr>
            <p14:xfrm>
              <a:off x="3416705" y="1795929"/>
              <a:ext cx="611280" cy="139500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84F28829-E6A8-3700-F8D1-DC4F21E4A3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7705" y="1786929"/>
                <a:ext cx="628920" cy="14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D2BE4B98-68E7-3180-633F-333281325769}"/>
                  </a:ext>
                </a:extLst>
              </p14:cNvPr>
              <p14:cNvContentPartPr/>
              <p14:nvPr/>
            </p14:nvContentPartPr>
            <p14:xfrm>
              <a:off x="4898105" y="4532649"/>
              <a:ext cx="766800" cy="291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D2BE4B98-68E7-3180-633F-3332813257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89105" y="4524009"/>
                <a:ext cx="7844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C1835A04-7B6D-81C4-3862-D15D1089C105}"/>
                  </a:ext>
                </a:extLst>
              </p14:cNvPr>
              <p14:cNvContentPartPr/>
              <p14:nvPr/>
            </p14:nvContentPartPr>
            <p14:xfrm>
              <a:off x="5073815" y="4952175"/>
              <a:ext cx="79560" cy="17568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C1835A04-7B6D-81C4-3862-D15D1089C1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65175" y="4943175"/>
                <a:ext cx="972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E4097E17-B57F-DDA1-B0B9-36CE48A94A61}"/>
                  </a:ext>
                </a:extLst>
              </p14:cNvPr>
              <p14:cNvContentPartPr/>
              <p14:nvPr/>
            </p14:nvContentPartPr>
            <p14:xfrm>
              <a:off x="5155895" y="4951322"/>
              <a:ext cx="96840" cy="18108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E4097E17-B57F-DDA1-B0B9-36CE48A94A6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46895" y="4942322"/>
                <a:ext cx="11448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그룹 88">
            <a:extLst>
              <a:ext uri="{FF2B5EF4-FFF2-40B4-BE49-F238E27FC236}">
                <a16:creationId xmlns:a16="http://schemas.microsoft.com/office/drawing/2014/main" id="{9DBE1A99-8DAF-B18B-6DFF-7743ECF5C557}"/>
              </a:ext>
            </a:extLst>
          </p:cNvPr>
          <p:cNvGrpSpPr/>
          <p:nvPr/>
        </p:nvGrpSpPr>
        <p:grpSpPr>
          <a:xfrm>
            <a:off x="4984895" y="4660215"/>
            <a:ext cx="1641240" cy="506382"/>
            <a:chOff x="4984895" y="4660215"/>
            <a:chExt cx="1641240" cy="5063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EA53DB50-343A-E51E-E15C-3674AF5A1995}"/>
                    </a:ext>
                  </a:extLst>
                </p14:cNvPr>
                <p14:cNvContentPartPr/>
                <p14:nvPr/>
              </p14:nvContentPartPr>
              <p14:xfrm>
                <a:off x="4984895" y="4660215"/>
                <a:ext cx="63000" cy="165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EA53DB50-343A-E51E-E15C-3674AF5A19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76255" y="4651215"/>
                  <a:ext cx="80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181F2E1-59C1-4421-B78A-8A1D6F55834B}"/>
                    </a:ext>
                  </a:extLst>
                </p14:cNvPr>
                <p14:cNvContentPartPr/>
                <p14:nvPr/>
              </p14:nvContentPartPr>
              <p14:xfrm>
                <a:off x="4994615" y="4713855"/>
                <a:ext cx="64440" cy="597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181F2E1-59C1-4421-B78A-8A1D6F55834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85615" y="4704855"/>
                  <a:ext cx="820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251875A-EDD3-24EF-BCE9-A6F0681AEA1E}"/>
                    </a:ext>
                  </a:extLst>
                </p14:cNvPr>
                <p14:cNvContentPartPr/>
                <p14:nvPr/>
              </p14:nvContentPartPr>
              <p14:xfrm>
                <a:off x="5079215" y="4680375"/>
                <a:ext cx="38880" cy="594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251875A-EDD3-24EF-BCE9-A6F0681AEA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70215" y="4671735"/>
                  <a:ext cx="565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0E30669-55B0-4901-4E33-B1385F47A1FA}"/>
                    </a:ext>
                  </a:extLst>
                </p14:cNvPr>
                <p14:cNvContentPartPr/>
                <p14:nvPr/>
              </p14:nvContentPartPr>
              <p14:xfrm>
                <a:off x="5072375" y="4755255"/>
                <a:ext cx="96120" cy="644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0E30669-55B0-4901-4E33-B1385F47A1F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63735" y="4746615"/>
                  <a:ext cx="1137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543A92E-999E-AEAC-277C-B2D52FD0D758}"/>
                    </a:ext>
                  </a:extLst>
                </p14:cNvPr>
                <p14:cNvContentPartPr/>
                <p14:nvPr/>
              </p14:nvContentPartPr>
              <p14:xfrm>
                <a:off x="5164535" y="4683255"/>
                <a:ext cx="51480" cy="597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543A92E-999E-AEAC-277C-B2D52FD0D75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55535" y="4674255"/>
                  <a:ext cx="69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95F4225F-7FCB-F2F7-4D5F-5B59BCF5F7CA}"/>
                    </a:ext>
                  </a:extLst>
                </p14:cNvPr>
                <p14:cNvContentPartPr/>
                <p14:nvPr/>
              </p14:nvContentPartPr>
              <p14:xfrm>
                <a:off x="5166695" y="4750935"/>
                <a:ext cx="71280" cy="6120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95F4225F-7FCB-F2F7-4D5F-5B59BCF5F7C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8055" y="4742295"/>
                  <a:ext cx="88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2CFEC5C7-3873-458C-DB8C-663EEC2C0E6A}"/>
                    </a:ext>
                  </a:extLst>
                </p14:cNvPr>
                <p14:cNvContentPartPr/>
                <p14:nvPr/>
              </p14:nvContentPartPr>
              <p14:xfrm>
                <a:off x="5258855" y="4672815"/>
                <a:ext cx="82440" cy="979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2CFEC5C7-3873-458C-DB8C-663EEC2C0E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50215" y="4664175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7A835F97-3097-21AA-7A18-C065FFCDCC53}"/>
                    </a:ext>
                  </a:extLst>
                </p14:cNvPr>
                <p14:cNvContentPartPr/>
                <p14:nvPr/>
              </p14:nvContentPartPr>
              <p14:xfrm>
                <a:off x="5350295" y="4669935"/>
                <a:ext cx="70200" cy="1555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7A835F97-3097-21AA-7A18-C065FFCDCC5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41295" y="4660935"/>
                  <a:ext cx="87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6370CE3C-28A6-7F4F-0E43-83123819E508}"/>
                    </a:ext>
                  </a:extLst>
                </p14:cNvPr>
                <p14:cNvContentPartPr/>
                <p14:nvPr/>
              </p14:nvContentPartPr>
              <p14:xfrm>
                <a:off x="5413655" y="4672815"/>
                <a:ext cx="136440" cy="1288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6370CE3C-28A6-7F4F-0E43-83123819E50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404655" y="4663815"/>
                  <a:ext cx="154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DC65F063-C62C-33F6-7968-46E6F70272F2}"/>
                    </a:ext>
                  </a:extLst>
                </p14:cNvPr>
                <p14:cNvContentPartPr/>
                <p14:nvPr/>
              </p14:nvContentPartPr>
              <p14:xfrm>
                <a:off x="5484575" y="4686135"/>
                <a:ext cx="74160" cy="1036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DC65F063-C62C-33F6-7968-46E6F70272F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75575" y="4677135"/>
                  <a:ext cx="918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90BA4679-322B-7961-E7CD-30C0A55290E3}"/>
                    </a:ext>
                  </a:extLst>
                </p14:cNvPr>
                <p14:cNvContentPartPr/>
                <p14:nvPr/>
              </p14:nvContentPartPr>
              <p14:xfrm>
                <a:off x="5565215" y="4682535"/>
                <a:ext cx="23400" cy="11196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90BA4679-322B-7961-E7CD-30C0A55290E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56215" y="4673535"/>
                  <a:ext cx="41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1EA10A12-A67E-21F8-BDD0-F6E437BCA3BE}"/>
                    </a:ext>
                  </a:extLst>
                </p14:cNvPr>
                <p14:cNvContentPartPr/>
                <p14:nvPr/>
              </p14:nvContentPartPr>
              <p14:xfrm>
                <a:off x="5583935" y="4678575"/>
                <a:ext cx="57960" cy="1080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1EA10A12-A67E-21F8-BDD0-F6E437BCA3B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575295" y="4669935"/>
                  <a:ext cx="75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344ECF9A-25C9-F235-F3D8-94AC60805801}"/>
                    </a:ext>
                  </a:extLst>
                </p14:cNvPr>
                <p14:cNvContentPartPr/>
                <p14:nvPr/>
              </p14:nvContentPartPr>
              <p14:xfrm>
                <a:off x="5659535" y="4679655"/>
                <a:ext cx="99720" cy="8640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344ECF9A-25C9-F235-F3D8-94AC6080580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50535" y="4671015"/>
                  <a:ext cx="1173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C79ECD0E-F3CF-9829-37C1-C8D242776D10}"/>
                    </a:ext>
                  </a:extLst>
                </p14:cNvPr>
                <p14:cNvContentPartPr/>
                <p14:nvPr/>
              </p14:nvContentPartPr>
              <p14:xfrm>
                <a:off x="5790935" y="4661655"/>
                <a:ext cx="99720" cy="10116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C79ECD0E-F3CF-9829-37C1-C8D242776D1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782295" y="4652655"/>
                  <a:ext cx="117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7C274903-67B7-109D-DA7D-3A9DBB648091}"/>
                    </a:ext>
                  </a:extLst>
                </p14:cNvPr>
                <p14:cNvContentPartPr/>
                <p14:nvPr/>
              </p14:nvContentPartPr>
              <p14:xfrm>
                <a:off x="5877335" y="4665975"/>
                <a:ext cx="15840" cy="8172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7C274903-67B7-109D-DA7D-3A9DBB64809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868695" y="4656975"/>
                  <a:ext cx="334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401FD75-BC12-D8E8-39FA-47BD2824A0FC}"/>
                    </a:ext>
                  </a:extLst>
                </p14:cNvPr>
                <p14:cNvContentPartPr/>
                <p14:nvPr/>
              </p14:nvContentPartPr>
              <p14:xfrm>
                <a:off x="5879495" y="4771095"/>
                <a:ext cx="103680" cy="7236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401FD75-BC12-D8E8-39FA-47BD2824A0F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70495" y="4762455"/>
                  <a:ext cx="121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216BE3B5-3BFA-261F-BB4E-16C894E09B5B}"/>
                    </a:ext>
                  </a:extLst>
                </p14:cNvPr>
                <p14:cNvContentPartPr/>
                <p14:nvPr/>
              </p14:nvContentPartPr>
              <p14:xfrm>
                <a:off x="5923415" y="4690095"/>
                <a:ext cx="107640" cy="1080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216BE3B5-3BFA-261F-BB4E-16C894E09B5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914775" y="4681095"/>
                  <a:ext cx="125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829E9C51-EF26-6CD3-D2FA-EC7160ABDD1D}"/>
                    </a:ext>
                  </a:extLst>
                </p14:cNvPr>
                <p14:cNvContentPartPr/>
                <p14:nvPr/>
              </p14:nvContentPartPr>
              <p14:xfrm>
                <a:off x="6024935" y="4691535"/>
                <a:ext cx="51120" cy="14688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829E9C51-EF26-6CD3-D2FA-EC7160ABDD1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16295" y="4682535"/>
                  <a:ext cx="68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BA3BF4D7-7A67-3EAD-B72A-4BE2DA6AFA30}"/>
                    </a:ext>
                  </a:extLst>
                </p14:cNvPr>
                <p14:cNvContentPartPr/>
                <p14:nvPr/>
              </p14:nvContentPartPr>
              <p14:xfrm>
                <a:off x="6076775" y="4697295"/>
                <a:ext cx="74160" cy="7344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BA3BF4D7-7A67-3EAD-B72A-4BE2DA6AFA3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67775" y="4688655"/>
                  <a:ext cx="91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A3545379-3C2B-1EAE-CD26-DD2E6C79F4D0}"/>
                    </a:ext>
                  </a:extLst>
                </p14:cNvPr>
                <p14:cNvContentPartPr/>
                <p14:nvPr/>
              </p14:nvContentPartPr>
              <p14:xfrm>
                <a:off x="6132575" y="4696575"/>
                <a:ext cx="69120" cy="1580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A3545379-3C2B-1EAE-CD26-DD2E6C79F4D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23935" y="4687935"/>
                  <a:ext cx="86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F9751575-7814-C8D5-C209-9643454B362C}"/>
                    </a:ext>
                  </a:extLst>
                </p14:cNvPr>
                <p14:cNvContentPartPr/>
                <p14:nvPr/>
              </p14:nvContentPartPr>
              <p14:xfrm>
                <a:off x="6262175" y="4844175"/>
                <a:ext cx="14400" cy="64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F9751575-7814-C8D5-C209-9643454B362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53535" y="4835175"/>
                  <a:ext cx="320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C0A12115-8BBB-A800-60D9-59777F75E40D}"/>
                    </a:ext>
                  </a:extLst>
                </p14:cNvPr>
                <p14:cNvContentPartPr/>
                <p14:nvPr/>
              </p14:nvContentPartPr>
              <p14:xfrm>
                <a:off x="5102255" y="5032317"/>
                <a:ext cx="205560" cy="201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C0A12115-8BBB-A800-60D9-59777F75E40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93615" y="5023317"/>
                  <a:ext cx="223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1A6AD01D-13C4-2FD1-AE93-D976412DE80E}"/>
                    </a:ext>
                  </a:extLst>
                </p14:cNvPr>
                <p14:cNvContentPartPr/>
                <p14:nvPr/>
              </p14:nvContentPartPr>
              <p14:xfrm>
                <a:off x="5281175" y="5008197"/>
                <a:ext cx="112320" cy="9756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A6AD01D-13C4-2FD1-AE93-D976412DE80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272535" y="4999557"/>
                  <a:ext cx="129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B9CCBA29-DF01-4E6C-D390-86B9A165EF16}"/>
                    </a:ext>
                  </a:extLst>
                </p14:cNvPr>
                <p14:cNvContentPartPr/>
                <p14:nvPr/>
              </p14:nvContentPartPr>
              <p14:xfrm>
                <a:off x="5371895" y="5044917"/>
                <a:ext cx="81720" cy="518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B9CCBA29-DF01-4E6C-D390-86B9A165EF1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362895" y="5036277"/>
                  <a:ext cx="99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53E76117-8CA2-8975-0776-31B61AD06EF2}"/>
                    </a:ext>
                  </a:extLst>
                </p14:cNvPr>
                <p14:cNvContentPartPr/>
                <p14:nvPr/>
              </p14:nvContentPartPr>
              <p14:xfrm>
                <a:off x="5448575" y="5011077"/>
                <a:ext cx="69120" cy="11772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53E76117-8CA2-8975-0776-31B61AD06EF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439575" y="5002437"/>
                  <a:ext cx="86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707C4714-99FD-C2F8-A9DE-37351F0C0753}"/>
                    </a:ext>
                  </a:extLst>
                </p14:cNvPr>
                <p14:cNvContentPartPr/>
                <p14:nvPr/>
              </p14:nvContentPartPr>
              <p14:xfrm>
                <a:off x="5452895" y="5007477"/>
                <a:ext cx="106920" cy="93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707C4714-99FD-C2F8-A9DE-37351F0C075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444255" y="4998837"/>
                  <a:ext cx="1245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F7F605F7-3145-D0D3-AA5D-7C4CED83B203}"/>
                    </a:ext>
                  </a:extLst>
                </p14:cNvPr>
                <p14:cNvContentPartPr/>
                <p14:nvPr/>
              </p14:nvContentPartPr>
              <p14:xfrm>
                <a:off x="5502215" y="4945917"/>
                <a:ext cx="82800" cy="1360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F7F605F7-3145-D0D3-AA5D-7C4CED83B20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493575" y="4937277"/>
                  <a:ext cx="100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89F7DE77-283B-59DB-2D0D-64EAE152CDD1}"/>
                    </a:ext>
                  </a:extLst>
                </p14:cNvPr>
                <p14:cNvContentPartPr/>
                <p14:nvPr/>
              </p14:nvContentPartPr>
              <p14:xfrm>
                <a:off x="5557655" y="5025117"/>
                <a:ext cx="57240" cy="14148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89F7DE77-283B-59DB-2D0D-64EAE152CDD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548655" y="5016117"/>
                  <a:ext cx="74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C72BE6D2-197F-F313-90BF-2B9866801F69}"/>
                    </a:ext>
                  </a:extLst>
                </p14:cNvPr>
                <p14:cNvContentPartPr/>
                <p14:nvPr/>
              </p14:nvContentPartPr>
              <p14:xfrm>
                <a:off x="5614895" y="5037357"/>
                <a:ext cx="86040" cy="9864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C72BE6D2-197F-F313-90BF-2B9866801F6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605895" y="5028357"/>
                  <a:ext cx="103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119FA25A-718C-E79C-63E2-1B2BC94CFC26}"/>
                    </a:ext>
                  </a:extLst>
                </p14:cNvPr>
                <p14:cNvContentPartPr/>
                <p14:nvPr/>
              </p14:nvContentPartPr>
              <p14:xfrm>
                <a:off x="5703095" y="5009637"/>
                <a:ext cx="99720" cy="9432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119FA25A-718C-E79C-63E2-1B2BC94CFC2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94455" y="5000997"/>
                  <a:ext cx="117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50BE408F-598E-7422-EB04-DA0FBE1C1A62}"/>
                    </a:ext>
                  </a:extLst>
                </p14:cNvPr>
                <p14:cNvContentPartPr/>
                <p14:nvPr/>
              </p14:nvContentPartPr>
              <p14:xfrm>
                <a:off x="5978135" y="4953837"/>
                <a:ext cx="66240" cy="1281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50BE408F-598E-7422-EB04-DA0FBE1C1A6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969495" y="4945197"/>
                  <a:ext cx="83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3D22CA0D-F801-AED7-2D94-3159EDF7D082}"/>
                    </a:ext>
                  </a:extLst>
                </p14:cNvPr>
                <p14:cNvContentPartPr/>
                <p14:nvPr/>
              </p14:nvContentPartPr>
              <p14:xfrm>
                <a:off x="6075335" y="4942317"/>
                <a:ext cx="70920" cy="13248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3D22CA0D-F801-AED7-2D94-3159EDF7D08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066695" y="4933677"/>
                  <a:ext cx="88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F030A158-9E37-00F2-414C-E476164CC072}"/>
                    </a:ext>
                  </a:extLst>
                </p14:cNvPr>
                <p14:cNvContentPartPr/>
                <p14:nvPr/>
              </p14:nvContentPartPr>
              <p14:xfrm>
                <a:off x="6149135" y="4969317"/>
                <a:ext cx="23040" cy="3996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F030A158-9E37-00F2-414C-E476164CC07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140495" y="4960317"/>
                  <a:ext cx="406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AFF66BD3-A4F9-626D-319A-CDC3F573202A}"/>
                    </a:ext>
                  </a:extLst>
                </p14:cNvPr>
                <p14:cNvContentPartPr/>
                <p14:nvPr/>
              </p14:nvContentPartPr>
              <p14:xfrm>
                <a:off x="6150935" y="5032317"/>
                <a:ext cx="60120" cy="9720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AFF66BD3-A4F9-626D-319A-CDC3F573202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142295" y="5023317"/>
                  <a:ext cx="777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9F4F232E-DB1D-9520-4961-4EB479A8F377}"/>
                    </a:ext>
                  </a:extLst>
                </p14:cNvPr>
                <p14:cNvContentPartPr/>
                <p14:nvPr/>
              </p14:nvContentPartPr>
              <p14:xfrm>
                <a:off x="6236975" y="4977597"/>
                <a:ext cx="93960" cy="8964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9F4F232E-DB1D-9520-4961-4EB479A8F37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228335" y="4968957"/>
                  <a:ext cx="111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AD914C4C-D3F8-C484-1018-617D2F5B15B9}"/>
                    </a:ext>
                  </a:extLst>
                </p14:cNvPr>
                <p14:cNvContentPartPr/>
                <p14:nvPr/>
              </p14:nvContentPartPr>
              <p14:xfrm>
                <a:off x="6352535" y="4986597"/>
                <a:ext cx="114120" cy="7488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AD914C4C-D3F8-C484-1018-617D2F5B15B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343535" y="4977597"/>
                  <a:ext cx="1317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307595AA-8B46-C98E-871E-17EB13D8C779}"/>
                    </a:ext>
                  </a:extLst>
                </p14:cNvPr>
                <p14:cNvContentPartPr/>
                <p14:nvPr/>
              </p14:nvContentPartPr>
              <p14:xfrm>
                <a:off x="6436775" y="4902357"/>
                <a:ext cx="79920" cy="13140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307595AA-8B46-C98E-871E-17EB13D8C77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427775" y="4893357"/>
                  <a:ext cx="97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602B732F-A0E4-4C14-49D3-A5FBA4DE669C}"/>
                    </a:ext>
                  </a:extLst>
                </p14:cNvPr>
                <p14:cNvContentPartPr/>
                <p14:nvPr/>
              </p14:nvContentPartPr>
              <p14:xfrm>
                <a:off x="6568535" y="4900917"/>
                <a:ext cx="57600" cy="21744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602B732F-A0E4-4C14-49D3-A5FBA4DE669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559895" y="4891917"/>
                  <a:ext cx="7524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B735219-8C6D-3A20-BC11-D824CD569DEE}"/>
              </a:ext>
            </a:extLst>
          </p:cNvPr>
          <p:cNvGrpSpPr/>
          <p:nvPr/>
        </p:nvGrpSpPr>
        <p:grpSpPr>
          <a:xfrm>
            <a:off x="2597375" y="2288806"/>
            <a:ext cx="633600" cy="471240"/>
            <a:chOff x="2597375" y="2288806"/>
            <a:chExt cx="633600" cy="4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2474EA6E-C0E6-A949-2CA0-3534BF29A64D}"/>
                    </a:ext>
                  </a:extLst>
                </p14:cNvPr>
                <p14:cNvContentPartPr/>
                <p14:nvPr/>
              </p14:nvContentPartPr>
              <p14:xfrm>
                <a:off x="2597375" y="2395366"/>
                <a:ext cx="187200" cy="14724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2474EA6E-C0E6-A949-2CA0-3534BF29A64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588735" y="2386366"/>
                  <a:ext cx="204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D3347492-00C2-1521-AB27-5800756A0C3B}"/>
                    </a:ext>
                  </a:extLst>
                </p14:cNvPr>
                <p14:cNvContentPartPr/>
                <p14:nvPr/>
              </p14:nvContentPartPr>
              <p14:xfrm>
                <a:off x="2706455" y="2370166"/>
                <a:ext cx="91800" cy="12708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D3347492-00C2-1521-AB27-5800756A0C3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697455" y="2361526"/>
                  <a:ext cx="109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46493F9F-DD14-102B-9DFC-E2AB3E914695}"/>
                    </a:ext>
                  </a:extLst>
                </p14:cNvPr>
                <p14:cNvContentPartPr/>
                <p14:nvPr/>
              </p14:nvContentPartPr>
              <p14:xfrm>
                <a:off x="2789615" y="2510206"/>
                <a:ext cx="43200" cy="792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46493F9F-DD14-102B-9DFC-E2AB3E91469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780615" y="2501206"/>
                  <a:ext cx="60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507FB14-42E8-22A0-FCD1-5883CE99BF2F}"/>
                    </a:ext>
                  </a:extLst>
                </p14:cNvPr>
                <p14:cNvContentPartPr/>
                <p14:nvPr/>
              </p14:nvContentPartPr>
              <p14:xfrm>
                <a:off x="2825615" y="2369806"/>
                <a:ext cx="127440" cy="13356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507FB14-42E8-22A0-FCD1-5883CE99BF2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816975" y="2361166"/>
                  <a:ext cx="145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6B7DD2CF-7823-C218-B69F-DE29D746117C}"/>
                    </a:ext>
                  </a:extLst>
                </p14:cNvPr>
                <p14:cNvContentPartPr/>
                <p14:nvPr/>
              </p14:nvContentPartPr>
              <p14:xfrm>
                <a:off x="2917775" y="2288806"/>
                <a:ext cx="114120" cy="1602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6B7DD2CF-7823-C218-B69F-DE29D746117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909135" y="2280166"/>
                  <a:ext cx="131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81B690AF-BC1D-E806-D842-5128249447D9}"/>
                    </a:ext>
                  </a:extLst>
                </p14:cNvPr>
                <p14:cNvContentPartPr/>
                <p14:nvPr/>
              </p14:nvContentPartPr>
              <p14:xfrm>
                <a:off x="3026135" y="2337766"/>
                <a:ext cx="68760" cy="13608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81B690AF-BC1D-E806-D842-5128249447D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017135" y="2328766"/>
                  <a:ext cx="86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6C2E6301-E619-7472-C40C-1FF4A70F332D}"/>
                    </a:ext>
                  </a:extLst>
                </p14:cNvPr>
                <p14:cNvContentPartPr/>
                <p14:nvPr/>
              </p14:nvContentPartPr>
              <p14:xfrm>
                <a:off x="2869895" y="2633686"/>
                <a:ext cx="87120" cy="3456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6C2E6301-E619-7472-C40C-1FF4A70F332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860895" y="2625046"/>
                  <a:ext cx="1047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392446C5-B831-54E0-FD7F-533095D98610}"/>
                    </a:ext>
                  </a:extLst>
                </p14:cNvPr>
                <p14:cNvContentPartPr/>
                <p14:nvPr/>
              </p14:nvContentPartPr>
              <p14:xfrm>
                <a:off x="2900135" y="2604886"/>
                <a:ext cx="138240" cy="15444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392446C5-B831-54E0-FD7F-533095D9861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91135" y="2596246"/>
                  <a:ext cx="155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F27345F1-8870-2988-F86B-D64C8F13310A}"/>
                    </a:ext>
                  </a:extLst>
                </p14:cNvPr>
                <p14:cNvContentPartPr/>
                <p14:nvPr/>
              </p14:nvContentPartPr>
              <p14:xfrm>
                <a:off x="3020735" y="2706046"/>
                <a:ext cx="84600" cy="5400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F27345F1-8870-2988-F86B-D64C8F13310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012095" y="2697406"/>
                  <a:ext cx="1022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3D9E4F9C-7290-A265-2B64-B1A41F08A9E3}"/>
                    </a:ext>
                  </a:extLst>
                </p14:cNvPr>
                <p14:cNvContentPartPr/>
                <p14:nvPr/>
              </p14:nvContentPartPr>
              <p14:xfrm>
                <a:off x="3086975" y="2536486"/>
                <a:ext cx="116640" cy="19368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3D9E4F9C-7290-A265-2B64-B1A41F08A9E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077975" y="2527846"/>
                  <a:ext cx="134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A100D86E-32C0-1686-7DF5-1591EE5588F4}"/>
                    </a:ext>
                  </a:extLst>
                </p14:cNvPr>
                <p14:cNvContentPartPr/>
                <p14:nvPr/>
              </p14:nvContentPartPr>
              <p14:xfrm>
                <a:off x="3226295" y="2664286"/>
                <a:ext cx="4680" cy="468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A100D86E-32C0-1686-7DF5-1591EE5588F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217655" y="2655646"/>
                  <a:ext cx="223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D2AA9AD0-2114-D67A-BB86-052CFFFDF86F}"/>
              </a:ext>
            </a:extLst>
          </p:cNvPr>
          <p:cNvGrpSpPr/>
          <p:nvPr/>
        </p:nvGrpSpPr>
        <p:grpSpPr>
          <a:xfrm>
            <a:off x="4774985" y="3426729"/>
            <a:ext cx="2280990" cy="546859"/>
            <a:chOff x="4774985" y="3426729"/>
            <a:chExt cx="2280990" cy="54685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809A284-6D9C-28AF-EA68-A8A9C5187C7C}"/>
                    </a:ext>
                  </a:extLst>
                </p14:cNvPr>
                <p14:cNvContentPartPr/>
                <p14:nvPr/>
              </p14:nvContentPartPr>
              <p14:xfrm>
                <a:off x="4780745" y="3653908"/>
                <a:ext cx="919440" cy="3196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809A284-6D9C-28AF-EA68-A8A9C5187C7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771745" y="3644908"/>
                  <a:ext cx="9370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E8F5F62-0469-37D5-318C-947B636097F4}"/>
                    </a:ext>
                  </a:extLst>
                </p14:cNvPr>
                <p14:cNvContentPartPr/>
                <p14:nvPr/>
              </p14:nvContentPartPr>
              <p14:xfrm>
                <a:off x="4774985" y="3608908"/>
                <a:ext cx="1006200" cy="3610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E8F5F62-0469-37D5-318C-947B636097F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765985" y="3599908"/>
                  <a:ext cx="10238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1BF1686-8077-3F0C-3857-D903D4E7718C}"/>
                    </a:ext>
                  </a:extLst>
                </p14:cNvPr>
                <p14:cNvContentPartPr/>
                <p14:nvPr/>
              </p14:nvContentPartPr>
              <p14:xfrm>
                <a:off x="5785145" y="3647068"/>
                <a:ext cx="198720" cy="219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1BF1686-8077-3F0C-3857-D903D4E7718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776505" y="3638428"/>
                  <a:ext cx="216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6619FF6-3F03-11F3-C0A4-C128D0118216}"/>
                    </a:ext>
                  </a:extLst>
                </p14:cNvPr>
                <p14:cNvContentPartPr/>
                <p14:nvPr/>
              </p14:nvContentPartPr>
              <p14:xfrm>
                <a:off x="5903585" y="3581751"/>
                <a:ext cx="77760" cy="1087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6619FF6-3F03-11F3-C0A4-C128D011821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894945" y="3573111"/>
                  <a:ext cx="95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E371E41-BECE-D0E9-0438-28B5335BFBBA}"/>
                    </a:ext>
                  </a:extLst>
                </p14:cNvPr>
                <p14:cNvContentPartPr/>
                <p14:nvPr/>
              </p14:nvContentPartPr>
              <p14:xfrm>
                <a:off x="6067385" y="3485991"/>
                <a:ext cx="110520" cy="1987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E371E41-BECE-D0E9-0438-28B5335BFBB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058745" y="3477351"/>
                  <a:ext cx="1281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954EF96-86D9-A973-1E6A-3ACD09188FD3}"/>
                    </a:ext>
                  </a:extLst>
                </p14:cNvPr>
                <p14:cNvContentPartPr/>
                <p14:nvPr/>
              </p14:nvContentPartPr>
              <p14:xfrm>
                <a:off x="6014825" y="3598098"/>
                <a:ext cx="141840" cy="464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954EF96-86D9-A973-1E6A-3ACD09188FD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05825" y="3589098"/>
                  <a:ext cx="1594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3F05F70-3FC4-BB74-A274-95363F64DE69}"/>
                    </a:ext>
                  </a:extLst>
                </p14:cNvPr>
                <p14:cNvContentPartPr/>
                <p14:nvPr/>
              </p14:nvContentPartPr>
              <p14:xfrm>
                <a:off x="6153785" y="3572178"/>
                <a:ext cx="96840" cy="1080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3F05F70-3FC4-BB74-A274-95363F64DE6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145145" y="3563538"/>
                  <a:ext cx="114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28CE429-9BE4-F829-18C8-525A5A11ECCD}"/>
                    </a:ext>
                  </a:extLst>
                </p14:cNvPr>
                <p14:cNvContentPartPr/>
                <p14:nvPr/>
              </p14:nvContentPartPr>
              <p14:xfrm>
                <a:off x="6257465" y="3533658"/>
                <a:ext cx="82800" cy="900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28CE429-9BE4-F829-18C8-525A5A11ECC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248465" y="3524658"/>
                  <a:ext cx="100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14F24D9-AAE7-9F77-D3AB-717DD676B6DE}"/>
                    </a:ext>
                  </a:extLst>
                </p14:cNvPr>
                <p14:cNvContentPartPr/>
                <p14:nvPr/>
              </p14:nvContentPartPr>
              <p14:xfrm>
                <a:off x="6317225" y="3476058"/>
                <a:ext cx="192960" cy="2005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14F24D9-AAE7-9F77-D3AB-717DD676B6D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308585" y="3467418"/>
                  <a:ext cx="210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229A029-356C-A31D-D0EC-C32D8CC63374}"/>
                    </a:ext>
                  </a:extLst>
                </p14:cNvPr>
                <p14:cNvContentPartPr/>
                <p14:nvPr/>
              </p14:nvContentPartPr>
              <p14:xfrm>
                <a:off x="6450065" y="3520338"/>
                <a:ext cx="69840" cy="748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229A029-356C-A31D-D0EC-C32D8CC6337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441065" y="3511698"/>
                  <a:ext cx="87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92FCB5B-086A-878C-DF30-26B10C94B915}"/>
                    </a:ext>
                  </a:extLst>
                </p14:cNvPr>
                <p14:cNvContentPartPr/>
                <p14:nvPr/>
              </p14:nvContentPartPr>
              <p14:xfrm>
                <a:off x="6517025" y="3495498"/>
                <a:ext cx="54000" cy="604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92FCB5B-086A-878C-DF30-26B10C94B91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508025" y="3486858"/>
                  <a:ext cx="71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D5B6AAFC-1D79-D944-5940-584578D29320}"/>
                    </a:ext>
                  </a:extLst>
                </p14:cNvPr>
                <p14:cNvContentPartPr/>
                <p14:nvPr/>
              </p14:nvContentPartPr>
              <p14:xfrm>
                <a:off x="6478865" y="3617169"/>
                <a:ext cx="101520" cy="835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D5B6AAFC-1D79-D944-5940-584578D2932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469865" y="3608529"/>
                  <a:ext cx="119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127EA4D-A85D-9C22-CE7A-FC9839D334AA}"/>
                    </a:ext>
                  </a:extLst>
                </p14:cNvPr>
                <p14:cNvContentPartPr/>
                <p14:nvPr/>
              </p14:nvContentPartPr>
              <p14:xfrm>
                <a:off x="6613505" y="3426729"/>
                <a:ext cx="102600" cy="120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127EA4D-A85D-9C22-CE7A-FC9839D334A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604505" y="3418089"/>
                  <a:ext cx="120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6668ECC-A1D7-AAC1-BCCF-A5C7950E6C04}"/>
                    </a:ext>
                  </a:extLst>
                </p14:cNvPr>
                <p14:cNvContentPartPr/>
                <p14:nvPr/>
              </p14:nvContentPartPr>
              <p14:xfrm>
                <a:off x="6625385" y="3542289"/>
                <a:ext cx="107640" cy="594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6668ECC-A1D7-AAC1-BCCF-A5C7950E6C0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616385" y="3533289"/>
                  <a:ext cx="125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3BECD75C-6CA5-E319-1709-BB4380ED8AD3}"/>
                    </a:ext>
                  </a:extLst>
                </p14:cNvPr>
                <p14:cNvContentPartPr/>
                <p14:nvPr/>
              </p14:nvContentPartPr>
              <p14:xfrm>
                <a:off x="6740615" y="3451246"/>
                <a:ext cx="61920" cy="13320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3BECD75C-6CA5-E319-1709-BB4380ED8AD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731975" y="3442606"/>
                  <a:ext cx="795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F0BE6B6B-603E-E416-80A1-470C5987A501}"/>
                    </a:ext>
                  </a:extLst>
                </p14:cNvPr>
                <p14:cNvContentPartPr/>
                <p14:nvPr/>
              </p14:nvContentPartPr>
              <p14:xfrm>
                <a:off x="6820895" y="3457366"/>
                <a:ext cx="50760" cy="10620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F0BE6B6B-603E-E416-80A1-470C5987A50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812255" y="3448726"/>
                  <a:ext cx="684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98AE5C0E-D56F-B5B4-8AFF-99A10FFD94E6}"/>
                    </a:ext>
                  </a:extLst>
                </p14:cNvPr>
                <p14:cNvContentPartPr/>
                <p14:nvPr/>
              </p14:nvContentPartPr>
              <p14:xfrm>
                <a:off x="6794255" y="3640981"/>
                <a:ext cx="92160" cy="6876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98AE5C0E-D56F-B5B4-8AFF-99A10FFD94E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785615" y="3632341"/>
                  <a:ext cx="109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8B9DA136-CD31-54B4-EDCB-DAEBBA46E8B2}"/>
                    </a:ext>
                  </a:extLst>
                </p14:cNvPr>
                <p14:cNvContentPartPr/>
                <p14:nvPr/>
              </p14:nvContentPartPr>
              <p14:xfrm>
                <a:off x="6874175" y="3531541"/>
                <a:ext cx="84240" cy="4536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8B9DA136-CD31-54B4-EDCB-DAEBBA46E8B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865175" y="3522541"/>
                  <a:ext cx="101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8ABFEAEF-464F-9718-D8D0-FF8133DD2FA7}"/>
                    </a:ext>
                  </a:extLst>
                </p14:cNvPr>
                <p14:cNvContentPartPr/>
                <p14:nvPr/>
              </p14:nvContentPartPr>
              <p14:xfrm>
                <a:off x="6913415" y="3581221"/>
                <a:ext cx="77760" cy="9036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8ABFEAEF-464F-9718-D8D0-FF8133DD2FA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904415" y="3572221"/>
                  <a:ext cx="95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2A1C905A-86DF-CFF7-102F-667CF8BF0C82}"/>
                    </a:ext>
                  </a:extLst>
                </p14:cNvPr>
                <p14:cNvContentPartPr/>
                <p14:nvPr/>
              </p14:nvContentPartPr>
              <p14:xfrm>
                <a:off x="6968855" y="3582301"/>
                <a:ext cx="87120" cy="15228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2A1C905A-86DF-CFF7-102F-667CF8BF0C8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959855" y="3573301"/>
                  <a:ext cx="104760" cy="169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473575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위치 기반 </a:t>
            </a:r>
            <a:r>
              <a:rPr sz="1900" spc="150" dirty="0">
                <a:latin typeface="나눔스퀘어OTF_ac"/>
                <a:cs typeface="나눔스퀘어OTF_ac"/>
              </a:rPr>
              <a:t>인자,</a:t>
            </a:r>
            <a:r>
              <a:rPr sz="1900" spc="-335" dirty="0">
                <a:latin typeface="나눔스퀘어OTF_ac"/>
                <a:cs typeface="나눔스퀘어OTF_ac"/>
              </a:rPr>
              <a:t> </a:t>
            </a:r>
            <a:r>
              <a:rPr sz="1900" spc="85" dirty="0">
                <a:latin typeface="나눔스퀘어OTF_ac"/>
                <a:cs typeface="나눔스퀘어OTF_ac"/>
              </a:rPr>
              <a:t>positional </a:t>
            </a:r>
            <a:r>
              <a:rPr sz="1900" spc="90" dirty="0">
                <a:latin typeface="나눔스퀘어OTF_ac"/>
                <a:cs typeface="나눔스퀘어OTF_ac"/>
              </a:rPr>
              <a:t>parameter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실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인자가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나열된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순서대로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인자로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기본적인 인자 전달</a:t>
            </a:r>
            <a:r>
              <a:rPr sz="1700" spc="-2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방법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7462" y="2240206"/>
            <a:ext cx="3759160" cy="1809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4545965" cy="1781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키워드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50" dirty="0">
                <a:latin typeface="나눔스퀘어OTF_ac"/>
                <a:cs typeface="나눔스퀘어OTF_ac"/>
              </a:rPr>
              <a:t>인자,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95" dirty="0">
                <a:latin typeface="나눔스퀘어OTF_ac"/>
                <a:cs typeface="나눔스퀘어OTF_ac"/>
              </a:rPr>
              <a:t>keyword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parameter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실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인자가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전달될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인자를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직접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지정</a:t>
            </a:r>
            <a:endParaRPr sz="17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9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실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인자와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인자의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순서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무관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59673" y="7165216"/>
            <a:ext cx="1819252" cy="1711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CE4989A-CBA8-0804-AC14-91C1EA36BB34}"/>
                  </a:ext>
                </a:extLst>
              </p14:cNvPr>
              <p14:cNvContentPartPr/>
              <p14:nvPr/>
            </p14:nvContentPartPr>
            <p14:xfrm>
              <a:off x="2343215" y="1670025"/>
              <a:ext cx="761760" cy="583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CE4989A-CBA8-0804-AC14-91C1EA36BB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4215" y="1661025"/>
                <a:ext cx="77940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A52EF77D-811F-6D47-62CF-F7DC12683777}"/>
              </a:ext>
            </a:extLst>
          </p:cNvPr>
          <p:cNvGrpSpPr/>
          <p:nvPr/>
        </p:nvGrpSpPr>
        <p:grpSpPr>
          <a:xfrm>
            <a:off x="2809415" y="7377717"/>
            <a:ext cx="786600" cy="177480"/>
            <a:chOff x="2809415" y="7377717"/>
            <a:chExt cx="78660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AB8EAEC-ECE1-A2D1-D3BE-C8B910BB51AF}"/>
                    </a:ext>
                  </a:extLst>
                </p14:cNvPr>
                <p14:cNvContentPartPr/>
                <p14:nvPr/>
              </p14:nvContentPartPr>
              <p14:xfrm>
                <a:off x="2809415" y="7398957"/>
                <a:ext cx="113760" cy="212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AB8EAEC-ECE1-A2D1-D3BE-C8B910BB51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00415" y="7389957"/>
                  <a:ext cx="131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25C912F-54DB-832E-FB1B-97E368F6360F}"/>
                    </a:ext>
                  </a:extLst>
                </p14:cNvPr>
                <p14:cNvContentPartPr/>
                <p14:nvPr/>
              </p14:nvContentPartPr>
              <p14:xfrm>
                <a:off x="2838935" y="7433157"/>
                <a:ext cx="153000" cy="882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25C912F-54DB-832E-FB1B-97E368F636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9935" y="7424157"/>
                  <a:ext cx="170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F864E39-C1EB-4829-189B-BA8D85267AB7}"/>
                    </a:ext>
                  </a:extLst>
                </p14:cNvPr>
                <p14:cNvContentPartPr/>
                <p14:nvPr/>
              </p14:nvContentPartPr>
              <p14:xfrm>
                <a:off x="2961335" y="7377717"/>
                <a:ext cx="17280" cy="1580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F864E39-C1EB-4829-189B-BA8D85267A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2335" y="7369077"/>
                  <a:ext cx="34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DD02867-CCAF-D201-2292-05B00A5696C0}"/>
                    </a:ext>
                  </a:extLst>
                </p14:cNvPr>
                <p14:cNvContentPartPr/>
                <p14:nvPr/>
              </p14:nvContentPartPr>
              <p14:xfrm>
                <a:off x="2951975" y="7474917"/>
                <a:ext cx="63000" cy="676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DD02867-CCAF-D201-2292-05B00A5696C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43335" y="7466277"/>
                  <a:ext cx="806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D7BA9FA-2816-6720-C3BE-2D7C14CF54BF}"/>
                    </a:ext>
                  </a:extLst>
                </p14:cNvPr>
                <p14:cNvContentPartPr/>
                <p14:nvPr/>
              </p14:nvContentPartPr>
              <p14:xfrm>
                <a:off x="3008495" y="7394997"/>
                <a:ext cx="41760" cy="907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D7BA9FA-2816-6720-C3BE-2D7C14CF54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99495" y="7386357"/>
                  <a:ext cx="59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0EBDA7E-58F5-6B28-392D-EBF3753CFAE3}"/>
                    </a:ext>
                  </a:extLst>
                </p14:cNvPr>
                <p14:cNvContentPartPr/>
                <p14:nvPr/>
              </p14:nvContentPartPr>
              <p14:xfrm>
                <a:off x="3061055" y="7433157"/>
                <a:ext cx="14760" cy="730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0EBDA7E-58F5-6B28-392D-EBF3753CFA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52055" y="7424157"/>
                  <a:ext cx="32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201A2E6-1C03-514E-3C10-0A7558A9BCB4}"/>
                    </a:ext>
                  </a:extLst>
                </p14:cNvPr>
                <p14:cNvContentPartPr/>
                <p14:nvPr/>
              </p14:nvContentPartPr>
              <p14:xfrm>
                <a:off x="3045935" y="7500477"/>
                <a:ext cx="46800" cy="385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201A2E6-1C03-514E-3C10-0A7558A9BC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36935" y="7491837"/>
                  <a:ext cx="644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9FC73E6-F4AF-5440-E3D5-A26DC5633B1A}"/>
                    </a:ext>
                  </a:extLst>
                </p14:cNvPr>
                <p14:cNvContentPartPr/>
                <p14:nvPr/>
              </p14:nvContentPartPr>
              <p14:xfrm>
                <a:off x="3108935" y="7413717"/>
                <a:ext cx="93240" cy="910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9FC73E6-F4AF-5440-E3D5-A26DC5633B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00295" y="7404717"/>
                  <a:ext cx="110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9E0814F-F0AC-1600-0261-15CB1D960BC3}"/>
                    </a:ext>
                  </a:extLst>
                </p14:cNvPr>
                <p14:cNvContentPartPr/>
                <p14:nvPr/>
              </p14:nvContentPartPr>
              <p14:xfrm>
                <a:off x="3173375" y="7502637"/>
                <a:ext cx="45720" cy="291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9E0814F-F0AC-1600-0261-15CB1D960B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64735" y="7493637"/>
                  <a:ext cx="63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FFF03BD-8199-C14D-0A9B-FBCCDE0CB225}"/>
                    </a:ext>
                  </a:extLst>
                </p14:cNvPr>
                <p14:cNvContentPartPr/>
                <p14:nvPr/>
              </p14:nvContentPartPr>
              <p14:xfrm>
                <a:off x="3203255" y="7427397"/>
                <a:ext cx="107280" cy="864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FFF03BD-8199-C14D-0A9B-FBCCDE0CB2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94255" y="7418397"/>
                  <a:ext cx="124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CE2F047-0061-4FF3-DF7C-F59F73B989E3}"/>
                    </a:ext>
                  </a:extLst>
                </p14:cNvPr>
                <p14:cNvContentPartPr/>
                <p14:nvPr/>
              </p14:nvContentPartPr>
              <p14:xfrm>
                <a:off x="3339335" y="7394637"/>
                <a:ext cx="98640" cy="1040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CE2F047-0061-4FF3-DF7C-F59F73B989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30335" y="7385997"/>
                  <a:ext cx="1162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12CCE96B-E4B4-25EB-A671-FA0BFC01DF85}"/>
                    </a:ext>
                  </a:extLst>
                </p14:cNvPr>
                <p14:cNvContentPartPr/>
                <p14:nvPr/>
              </p14:nvContentPartPr>
              <p14:xfrm>
                <a:off x="3417095" y="7388877"/>
                <a:ext cx="88920" cy="918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12CCE96B-E4B4-25EB-A671-FA0BFC01DF8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08095" y="7380237"/>
                  <a:ext cx="106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DF56ECA-FD90-4D47-69BF-090F0BC3C323}"/>
                    </a:ext>
                  </a:extLst>
                </p14:cNvPr>
                <p14:cNvContentPartPr/>
                <p14:nvPr/>
              </p14:nvContentPartPr>
              <p14:xfrm>
                <a:off x="3487295" y="7505157"/>
                <a:ext cx="45000" cy="500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DF56ECA-FD90-4D47-69BF-090F0BC3C32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78655" y="7496517"/>
                  <a:ext cx="62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11B12DBD-2995-0111-AFAA-880078D039F9}"/>
                    </a:ext>
                  </a:extLst>
                </p14:cNvPr>
                <p14:cNvContentPartPr/>
                <p14:nvPr/>
              </p14:nvContentPartPr>
              <p14:xfrm>
                <a:off x="3590255" y="7537557"/>
                <a:ext cx="5760" cy="118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11B12DBD-2995-0111-AFAA-880078D039F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81615" y="7528917"/>
                  <a:ext cx="234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6D287FF-8161-E101-528B-FBE934D91D1C}"/>
              </a:ext>
            </a:extLst>
          </p:cNvPr>
          <p:cNvGrpSpPr/>
          <p:nvPr/>
        </p:nvGrpSpPr>
        <p:grpSpPr>
          <a:xfrm>
            <a:off x="4106855" y="7360437"/>
            <a:ext cx="363960" cy="172080"/>
            <a:chOff x="4106855" y="7360437"/>
            <a:chExt cx="36396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552515F-7236-0FC0-9C0D-04E17CAD65BC}"/>
                    </a:ext>
                  </a:extLst>
                </p14:cNvPr>
                <p14:cNvContentPartPr/>
                <p14:nvPr/>
              </p14:nvContentPartPr>
              <p14:xfrm>
                <a:off x="4106855" y="7360437"/>
                <a:ext cx="63000" cy="838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552515F-7236-0FC0-9C0D-04E17CAD65B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98215" y="7351797"/>
                  <a:ext cx="80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BAD6A20-EED6-076C-0041-F499E064B2C5}"/>
                    </a:ext>
                  </a:extLst>
                </p14:cNvPr>
                <p14:cNvContentPartPr/>
                <p14:nvPr/>
              </p14:nvContentPartPr>
              <p14:xfrm>
                <a:off x="4168775" y="7384917"/>
                <a:ext cx="5400" cy="882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BAD6A20-EED6-076C-0041-F499E064B2C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60135" y="7375917"/>
                  <a:ext cx="23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E65DE19-5C1C-365E-88DC-E3F14E94D2B4}"/>
                    </a:ext>
                  </a:extLst>
                </p14:cNvPr>
                <p14:cNvContentPartPr/>
                <p14:nvPr/>
              </p14:nvContentPartPr>
              <p14:xfrm>
                <a:off x="4153655" y="7418397"/>
                <a:ext cx="108360" cy="1141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E65DE19-5C1C-365E-88DC-E3F14E94D2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45015" y="7409397"/>
                  <a:ext cx="126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C0CC453-CFB4-AD5B-43B8-B054DA72E6F2}"/>
                    </a:ext>
                  </a:extLst>
                </p14:cNvPr>
                <p14:cNvContentPartPr/>
                <p14:nvPr/>
              </p14:nvContentPartPr>
              <p14:xfrm>
                <a:off x="4268495" y="7412277"/>
                <a:ext cx="56880" cy="1126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C0CC453-CFB4-AD5B-43B8-B054DA72E6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59495" y="7403637"/>
                  <a:ext cx="745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D6B13DE-9A3F-FA90-362D-D02869278A52}"/>
                    </a:ext>
                  </a:extLst>
                </p14:cNvPr>
                <p14:cNvContentPartPr/>
                <p14:nvPr/>
              </p14:nvContentPartPr>
              <p14:xfrm>
                <a:off x="4318895" y="7416957"/>
                <a:ext cx="77040" cy="795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D6B13DE-9A3F-FA90-362D-D02869278A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09895" y="7408317"/>
                  <a:ext cx="94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675DB52-AFCD-9DF4-1FC3-ADF168781543}"/>
                    </a:ext>
                  </a:extLst>
                </p14:cNvPr>
                <p14:cNvContentPartPr/>
                <p14:nvPr/>
              </p14:nvContentPartPr>
              <p14:xfrm>
                <a:off x="4384055" y="7432077"/>
                <a:ext cx="86760" cy="936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675DB52-AFCD-9DF4-1FC3-ADF1687815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75055" y="7423077"/>
                  <a:ext cx="10440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3352B75A-0A79-EF86-F11A-774244E37B09}"/>
                  </a:ext>
                </a:extLst>
              </p14:cNvPr>
              <p14:cNvContentPartPr/>
              <p14:nvPr/>
            </p14:nvContentPartPr>
            <p14:xfrm>
              <a:off x="1750295" y="7027077"/>
              <a:ext cx="2563200" cy="6876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3352B75A-0A79-EF86-F11A-774244E37B0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41295" y="7018077"/>
                <a:ext cx="258084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그룹 47">
            <a:extLst>
              <a:ext uri="{FF2B5EF4-FFF2-40B4-BE49-F238E27FC236}">
                <a16:creationId xmlns:a16="http://schemas.microsoft.com/office/drawing/2014/main" id="{BAC31F5C-7371-C883-54C3-7ABA70EABDD1}"/>
              </a:ext>
            </a:extLst>
          </p:cNvPr>
          <p:cNvGrpSpPr/>
          <p:nvPr/>
        </p:nvGrpSpPr>
        <p:grpSpPr>
          <a:xfrm>
            <a:off x="4461095" y="7125357"/>
            <a:ext cx="1015920" cy="200520"/>
            <a:chOff x="4461095" y="7125357"/>
            <a:chExt cx="101592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CE8AF9E-DC12-273B-EAA3-2BCE8D0AC2F7}"/>
                    </a:ext>
                  </a:extLst>
                </p14:cNvPr>
                <p14:cNvContentPartPr/>
                <p14:nvPr/>
              </p14:nvContentPartPr>
              <p14:xfrm>
                <a:off x="4461095" y="7209957"/>
                <a:ext cx="169560" cy="270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CE8AF9E-DC12-273B-EAA3-2BCE8D0AC2F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52455" y="7201317"/>
                  <a:ext cx="187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9E0534D-E599-6D37-913C-D5FF24B0AC1D}"/>
                    </a:ext>
                  </a:extLst>
                </p14:cNvPr>
                <p14:cNvContentPartPr/>
                <p14:nvPr/>
              </p14:nvContentPartPr>
              <p14:xfrm>
                <a:off x="4572335" y="7153437"/>
                <a:ext cx="80640" cy="1285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9E0534D-E599-6D37-913C-D5FF24B0AC1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63335" y="7144437"/>
                  <a:ext cx="98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0CA333D-0888-814B-E1D4-82739AE6E85E}"/>
                    </a:ext>
                  </a:extLst>
                </p14:cNvPr>
                <p14:cNvContentPartPr/>
                <p14:nvPr/>
              </p14:nvContentPartPr>
              <p14:xfrm>
                <a:off x="4733975" y="7152717"/>
                <a:ext cx="56880" cy="205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0CA333D-0888-814B-E1D4-82739AE6E8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24975" y="7144077"/>
                  <a:ext cx="74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9CC7B9B-6DDF-76A7-0DF7-75253EEBAA70}"/>
                    </a:ext>
                  </a:extLst>
                </p14:cNvPr>
                <p14:cNvContentPartPr/>
                <p14:nvPr/>
              </p14:nvContentPartPr>
              <p14:xfrm>
                <a:off x="4722095" y="7186917"/>
                <a:ext cx="60840" cy="748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9CC7B9B-6DDF-76A7-0DF7-75253EEBAA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13455" y="7178277"/>
                  <a:ext cx="78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C6B06C89-E4E0-0E58-0A3E-0095C0AF2674}"/>
                    </a:ext>
                  </a:extLst>
                </p14:cNvPr>
                <p14:cNvContentPartPr/>
                <p14:nvPr/>
              </p14:nvContentPartPr>
              <p14:xfrm>
                <a:off x="4809215" y="7126797"/>
                <a:ext cx="48240" cy="900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C6B06C89-E4E0-0E58-0A3E-0095C0AF267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00215" y="7117797"/>
                  <a:ext cx="65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B48CC86F-969D-947A-8C20-5EC82873919A}"/>
                    </a:ext>
                  </a:extLst>
                </p14:cNvPr>
                <p14:cNvContentPartPr/>
                <p14:nvPr/>
              </p14:nvContentPartPr>
              <p14:xfrm>
                <a:off x="4822175" y="7253157"/>
                <a:ext cx="54000" cy="442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B48CC86F-969D-947A-8C20-5EC82873919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13535" y="7244157"/>
                  <a:ext cx="716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A5D603F-7366-436E-6E3A-3C3EB51E3DC2}"/>
                    </a:ext>
                  </a:extLst>
                </p14:cNvPr>
                <p14:cNvContentPartPr/>
                <p14:nvPr/>
              </p14:nvContentPartPr>
              <p14:xfrm>
                <a:off x="4896695" y="7139397"/>
                <a:ext cx="92880" cy="1530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A5D603F-7366-436E-6E3A-3C3EB51E3DC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87695" y="7130757"/>
                  <a:ext cx="110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CB1D0673-4B4C-EF2C-8ABB-56B59083993E}"/>
                    </a:ext>
                  </a:extLst>
                </p14:cNvPr>
                <p14:cNvContentPartPr/>
                <p14:nvPr/>
              </p14:nvContentPartPr>
              <p14:xfrm>
                <a:off x="5055815" y="7125357"/>
                <a:ext cx="47160" cy="72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CB1D0673-4B4C-EF2C-8ABB-56B59083993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46815" y="7116357"/>
                  <a:ext cx="64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B111D7F0-96FB-DA69-0946-364ABC7A10AD}"/>
                    </a:ext>
                  </a:extLst>
                </p14:cNvPr>
                <p14:cNvContentPartPr/>
                <p14:nvPr/>
              </p14:nvContentPartPr>
              <p14:xfrm>
                <a:off x="5039615" y="7162437"/>
                <a:ext cx="105120" cy="1429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B111D7F0-96FB-DA69-0946-364ABC7A10A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30615" y="7153437"/>
                  <a:ext cx="122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2F9BE42E-E34A-BB4A-E793-487C0C43FA62}"/>
                    </a:ext>
                  </a:extLst>
                </p14:cNvPr>
                <p14:cNvContentPartPr/>
                <p14:nvPr/>
              </p14:nvContentPartPr>
              <p14:xfrm>
                <a:off x="5173175" y="7125717"/>
                <a:ext cx="44280" cy="158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2F9BE42E-E34A-BB4A-E793-487C0C43FA6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64175" y="7117077"/>
                  <a:ext cx="61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F9A73971-BAB9-3961-2FC3-DA594B59A6ED}"/>
                    </a:ext>
                  </a:extLst>
                </p14:cNvPr>
                <p14:cNvContentPartPr/>
                <p14:nvPr/>
              </p14:nvContentPartPr>
              <p14:xfrm>
                <a:off x="5148695" y="7169997"/>
                <a:ext cx="163800" cy="15588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F9A73971-BAB9-3961-2FC3-DA594B59A6E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40055" y="7160997"/>
                  <a:ext cx="181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BACDD1A8-1127-6242-A553-B143B30681A6}"/>
                    </a:ext>
                  </a:extLst>
                </p14:cNvPr>
                <p14:cNvContentPartPr/>
                <p14:nvPr/>
              </p14:nvContentPartPr>
              <p14:xfrm>
                <a:off x="5314655" y="7172877"/>
                <a:ext cx="79560" cy="10980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BACDD1A8-1127-6242-A553-B143B30681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06015" y="7164237"/>
                  <a:ext cx="97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BD7CDEE-D65A-9980-6108-F8C35DAE6D77}"/>
                    </a:ext>
                  </a:extLst>
                </p14:cNvPr>
                <p14:cNvContentPartPr/>
                <p14:nvPr/>
              </p14:nvContentPartPr>
              <p14:xfrm>
                <a:off x="5466575" y="7280517"/>
                <a:ext cx="10440" cy="50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BD7CDEE-D65A-9980-6108-F8C35DAE6D7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57935" y="7271877"/>
                  <a:ext cx="2808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67183111-841A-096F-D110-8FB2957968B3}"/>
                  </a:ext>
                </a:extLst>
              </p14:cNvPr>
              <p14:cNvContentPartPr/>
              <p14:nvPr/>
            </p14:nvContentPartPr>
            <p14:xfrm>
              <a:off x="2798615" y="7822317"/>
              <a:ext cx="864360" cy="5688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67183111-841A-096F-D110-8FB2957968B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89615" y="7813317"/>
                <a:ext cx="882000" cy="7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448246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위치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인자와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키워드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전달의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3453" y="1601013"/>
            <a:ext cx="3330688" cy="1780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6043295" cy="21304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위치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기반만의</a:t>
            </a:r>
            <a:r>
              <a:rPr sz="1900" spc="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r>
              <a:rPr sz="1900" spc="10" dirty="0">
                <a:latin typeface="나눔스퀘어OTF_ac"/>
                <a:cs typeface="나눔스퀘어OTF_ac"/>
              </a:rPr>
              <a:t> </a:t>
            </a:r>
            <a:r>
              <a:rPr sz="1900" spc="150" dirty="0">
                <a:latin typeface="나눔스퀘어OTF_ac"/>
                <a:cs typeface="나눔스퀘어OTF_ac"/>
              </a:rPr>
              <a:t>전달,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85" dirty="0">
                <a:latin typeface="나눔스퀘어OTF_ac"/>
                <a:cs typeface="나눔스퀘어OTF_ac"/>
              </a:rPr>
              <a:t>positional-only</a:t>
            </a:r>
            <a:r>
              <a:rPr sz="1900" spc="20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parameter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실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인자의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순서대로만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키워드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기반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방법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20" dirty="0">
                <a:latin typeface="나눔스퀘어OTF_ac"/>
                <a:cs typeface="나눔스퀘어OTF_ac"/>
              </a:rPr>
              <a:t>X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인자로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심볼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solidFill>
                  <a:srgbClr val="C00000"/>
                </a:solidFill>
                <a:latin typeface="나눔스퀘어OTF_ac"/>
                <a:cs typeface="나눔스퀘어OTF_ac"/>
              </a:rPr>
              <a:t>/</a:t>
            </a:r>
            <a:r>
              <a:rPr sz="1700" spc="80" dirty="0">
                <a:latin typeface="나눔스퀘어OTF_ac"/>
                <a:cs typeface="나눔스퀘어OTF_ac"/>
              </a:rPr>
              <a:t>을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</a:t>
            </a:r>
            <a:endParaRPr sz="1700">
              <a:latin typeface="나눔스퀘어OTF_ac"/>
              <a:cs typeface="나눔스퀘어OTF_ac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 </a:t>
            </a:r>
            <a:r>
              <a:rPr sz="1450" spc="65" dirty="0">
                <a:latin typeface="나눔스퀘어OTF_ac"/>
                <a:cs typeface="나눔스퀘어OTF_ac"/>
              </a:rPr>
              <a:t>앞쪽의 형식 인자는 무조건 위치</a:t>
            </a:r>
            <a:r>
              <a:rPr sz="1450" spc="-204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기반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A9CEF7F-883C-1D49-F5C7-04B3DB272DB0}"/>
              </a:ext>
            </a:extLst>
          </p:cNvPr>
          <p:cNvGrpSpPr/>
          <p:nvPr/>
        </p:nvGrpSpPr>
        <p:grpSpPr>
          <a:xfrm>
            <a:off x="4890215" y="2737785"/>
            <a:ext cx="978480" cy="212400"/>
            <a:chOff x="4890215" y="2737785"/>
            <a:chExt cx="97848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307F2E3-6DDB-0412-6CF8-06BF7CFEC045}"/>
                    </a:ext>
                  </a:extLst>
                </p14:cNvPr>
                <p14:cNvContentPartPr/>
                <p14:nvPr/>
              </p14:nvContentPartPr>
              <p14:xfrm>
                <a:off x="4890215" y="2827785"/>
                <a:ext cx="155520" cy="277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307F2E3-6DDB-0412-6CF8-06BF7CFEC04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81575" y="2819145"/>
                  <a:ext cx="173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45EBF85-F28E-9C25-1A0A-98027C7AD7D9}"/>
                    </a:ext>
                  </a:extLst>
                </p14:cNvPr>
                <p14:cNvContentPartPr/>
                <p14:nvPr/>
              </p14:nvContentPartPr>
              <p14:xfrm>
                <a:off x="4977335" y="2775225"/>
                <a:ext cx="67320" cy="1483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45EBF85-F28E-9C25-1A0A-98027C7AD7D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68335" y="2766585"/>
                  <a:ext cx="84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F9EDCD3-6A38-94E8-3DCD-AD9BCBC24159}"/>
                    </a:ext>
                  </a:extLst>
                </p14:cNvPr>
                <p14:cNvContentPartPr/>
                <p14:nvPr/>
              </p14:nvContentPartPr>
              <p14:xfrm>
                <a:off x="5063015" y="2753985"/>
                <a:ext cx="69480" cy="1616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F9EDCD3-6A38-94E8-3DCD-AD9BCBC241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54375" y="2745345"/>
                  <a:ext cx="87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363BE8C-C1F7-D108-A105-EE74C32ACF1F}"/>
                    </a:ext>
                  </a:extLst>
                </p14:cNvPr>
                <p14:cNvContentPartPr/>
                <p14:nvPr/>
              </p14:nvContentPartPr>
              <p14:xfrm>
                <a:off x="5174255" y="2791425"/>
                <a:ext cx="13320" cy="1454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363BE8C-C1F7-D108-A105-EE74C32ACF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65255" y="2782425"/>
                  <a:ext cx="309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D361008-542A-1976-8847-2D71BB327EAE}"/>
                    </a:ext>
                  </a:extLst>
                </p14:cNvPr>
                <p14:cNvContentPartPr/>
                <p14:nvPr/>
              </p14:nvContentPartPr>
              <p14:xfrm>
                <a:off x="5060855" y="2833545"/>
                <a:ext cx="72360" cy="190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D361008-542A-1976-8847-2D71BB327EA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51855" y="2824905"/>
                  <a:ext cx="9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1E20861-87E4-B78C-AA69-CA17EB91E71B}"/>
                    </a:ext>
                  </a:extLst>
                </p14:cNvPr>
                <p14:cNvContentPartPr/>
                <p14:nvPr/>
              </p14:nvContentPartPr>
              <p14:xfrm>
                <a:off x="5232575" y="2774505"/>
                <a:ext cx="123840" cy="1576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1E20861-87E4-B78C-AA69-CA17EB91E71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23935" y="2765505"/>
                  <a:ext cx="141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A7C334E-70B4-A112-B0EE-AE51B4434417}"/>
                    </a:ext>
                  </a:extLst>
                </p14:cNvPr>
                <p14:cNvContentPartPr/>
                <p14:nvPr/>
              </p14:nvContentPartPr>
              <p14:xfrm>
                <a:off x="5367575" y="2795745"/>
                <a:ext cx="22320" cy="1425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A7C334E-70B4-A112-B0EE-AE51B443441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58575" y="2786745"/>
                  <a:ext cx="399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DD28923-C191-0597-E722-073CA87CBF5D}"/>
                    </a:ext>
                  </a:extLst>
                </p14:cNvPr>
                <p14:cNvContentPartPr/>
                <p14:nvPr/>
              </p14:nvContentPartPr>
              <p14:xfrm>
                <a:off x="5414735" y="2737785"/>
                <a:ext cx="88560" cy="1216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DD28923-C191-0597-E722-073CA87CBF5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05735" y="2728785"/>
                  <a:ext cx="106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C8B8789-1DA3-6292-F307-2327BF02098A}"/>
                    </a:ext>
                  </a:extLst>
                </p14:cNvPr>
                <p14:cNvContentPartPr/>
                <p14:nvPr/>
              </p14:nvContentPartPr>
              <p14:xfrm>
                <a:off x="5420495" y="2873145"/>
                <a:ext cx="96120" cy="349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C8B8789-1DA3-6292-F307-2327BF02098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11495" y="2864505"/>
                  <a:ext cx="1137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D4044E5B-3BD6-3449-33D3-5D2B090D0C74}"/>
                    </a:ext>
                  </a:extLst>
                </p14:cNvPr>
                <p14:cNvContentPartPr/>
                <p14:nvPr/>
              </p14:nvContentPartPr>
              <p14:xfrm>
                <a:off x="5537135" y="2751105"/>
                <a:ext cx="127440" cy="1630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D4044E5B-3BD6-3449-33D3-5D2B090D0C7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28495" y="2742465"/>
                  <a:ext cx="1450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C3D9EF2-4D68-17DA-088C-5010BEE4700C}"/>
                    </a:ext>
                  </a:extLst>
                </p14:cNvPr>
                <p14:cNvContentPartPr/>
                <p14:nvPr/>
              </p14:nvContentPartPr>
              <p14:xfrm>
                <a:off x="5675735" y="2765145"/>
                <a:ext cx="141840" cy="180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C3D9EF2-4D68-17DA-088C-5010BEE4700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67095" y="2756145"/>
                  <a:ext cx="1594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6E2A770-C3E2-5F10-A07E-191F768EAF2F}"/>
                    </a:ext>
                  </a:extLst>
                </p14:cNvPr>
                <p14:cNvContentPartPr/>
                <p14:nvPr/>
              </p14:nvContentPartPr>
              <p14:xfrm>
                <a:off x="5856095" y="2933625"/>
                <a:ext cx="12600" cy="165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6E2A770-C3E2-5F10-A07E-191F768EAF2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47095" y="2924625"/>
                  <a:ext cx="302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5E4B43-B7F8-8D69-FD0F-A7DD76023F28}"/>
              </a:ext>
            </a:extLst>
          </p:cNvPr>
          <p:cNvGrpSpPr/>
          <p:nvPr/>
        </p:nvGrpSpPr>
        <p:grpSpPr>
          <a:xfrm>
            <a:off x="5943935" y="2688465"/>
            <a:ext cx="807840" cy="290520"/>
            <a:chOff x="5943935" y="2688465"/>
            <a:chExt cx="80784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90E8DB2-1718-D348-FD32-CC950F44EA2B}"/>
                    </a:ext>
                  </a:extLst>
                </p14:cNvPr>
                <p14:cNvContentPartPr/>
                <p14:nvPr/>
              </p14:nvContentPartPr>
              <p14:xfrm>
                <a:off x="5943935" y="2688465"/>
                <a:ext cx="91800" cy="2412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90E8DB2-1718-D348-FD32-CC950F44EA2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34935" y="2679465"/>
                  <a:ext cx="109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4EE346C-C853-31DF-450C-8308941152C0}"/>
                    </a:ext>
                  </a:extLst>
                </p14:cNvPr>
                <p14:cNvContentPartPr/>
                <p14:nvPr/>
              </p14:nvContentPartPr>
              <p14:xfrm>
                <a:off x="6052655" y="2688465"/>
                <a:ext cx="110880" cy="2768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4EE346C-C853-31DF-450C-8308941152C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44015" y="2679465"/>
                  <a:ext cx="128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774C06C-FD21-C741-7682-BB49DE8B2349}"/>
                    </a:ext>
                  </a:extLst>
                </p14:cNvPr>
                <p14:cNvContentPartPr/>
                <p14:nvPr/>
              </p14:nvContentPartPr>
              <p14:xfrm>
                <a:off x="6154175" y="2762625"/>
                <a:ext cx="111240" cy="1587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774C06C-FD21-C741-7682-BB49DE8B234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45175" y="2753625"/>
                  <a:ext cx="1288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0BB4D9E-03B2-8FB7-C9ED-51672F73C57C}"/>
                    </a:ext>
                  </a:extLst>
                </p14:cNvPr>
                <p14:cNvContentPartPr/>
                <p14:nvPr/>
              </p14:nvContentPartPr>
              <p14:xfrm>
                <a:off x="6216455" y="2789625"/>
                <a:ext cx="76680" cy="1256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0BB4D9E-03B2-8FB7-C9ED-51672F73C57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07815" y="2780625"/>
                  <a:ext cx="94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DAB4FA4-74ED-DF85-F180-2E3C6443E9F3}"/>
                    </a:ext>
                  </a:extLst>
                </p14:cNvPr>
                <p14:cNvContentPartPr/>
                <p14:nvPr/>
              </p14:nvContentPartPr>
              <p14:xfrm>
                <a:off x="6356855" y="2721585"/>
                <a:ext cx="94320" cy="1209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DAB4FA4-74ED-DF85-F180-2E3C6443E9F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48215" y="2712585"/>
                  <a:ext cx="1119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980E31F4-73B5-2C59-AB75-280188E2F5AA}"/>
                    </a:ext>
                  </a:extLst>
                </p14:cNvPr>
                <p14:cNvContentPartPr/>
                <p14:nvPr/>
              </p14:nvContentPartPr>
              <p14:xfrm>
                <a:off x="6386375" y="2866665"/>
                <a:ext cx="88560" cy="921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980E31F4-73B5-2C59-AB75-280188E2F5A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77735" y="2857665"/>
                  <a:ext cx="106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FE9B5A3-2A3C-1C98-8F50-50BBA68F0173}"/>
                    </a:ext>
                  </a:extLst>
                </p14:cNvPr>
                <p14:cNvContentPartPr/>
                <p14:nvPr/>
              </p14:nvContentPartPr>
              <p14:xfrm>
                <a:off x="6491855" y="2717985"/>
                <a:ext cx="123480" cy="1116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FE9B5A3-2A3C-1C98-8F50-50BBA68F017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82855" y="2708985"/>
                  <a:ext cx="141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708E2F8-D752-C260-3755-FC14A9E5D486}"/>
                    </a:ext>
                  </a:extLst>
                </p14:cNvPr>
                <p14:cNvContentPartPr/>
                <p14:nvPr/>
              </p14:nvContentPartPr>
              <p14:xfrm>
                <a:off x="6537935" y="2763705"/>
                <a:ext cx="160560" cy="2152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708E2F8-D752-C260-3755-FC14A9E5D48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28935" y="2755065"/>
                  <a:ext cx="1782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83E5AB6-AB44-7B14-6999-22C358C88B2E}"/>
                    </a:ext>
                  </a:extLst>
                </p14:cNvPr>
                <p14:cNvContentPartPr/>
                <p14:nvPr/>
              </p14:nvContentPartPr>
              <p14:xfrm>
                <a:off x="6682295" y="2777025"/>
                <a:ext cx="69480" cy="1922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83E5AB6-AB44-7B14-6999-22C358C88B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73655" y="2768025"/>
                  <a:ext cx="8712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6CCEEDB-3A95-A7A5-C627-5C8F5ED4E6DC}"/>
              </a:ext>
            </a:extLst>
          </p:cNvPr>
          <p:cNvGrpSpPr/>
          <p:nvPr/>
        </p:nvGrpSpPr>
        <p:grpSpPr>
          <a:xfrm>
            <a:off x="2639495" y="3333945"/>
            <a:ext cx="176400" cy="519840"/>
            <a:chOff x="2639495" y="3333945"/>
            <a:chExt cx="176400" cy="51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5852D738-7BF9-ADEC-FE00-72AF30A97080}"/>
                    </a:ext>
                  </a:extLst>
                </p14:cNvPr>
                <p14:cNvContentPartPr/>
                <p14:nvPr/>
              </p14:nvContentPartPr>
              <p14:xfrm>
                <a:off x="2716175" y="3333945"/>
                <a:ext cx="32400" cy="2646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5852D738-7BF9-ADEC-FE00-72AF30A9708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707175" y="3325305"/>
                  <a:ext cx="500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142334D2-200A-C9CD-2F56-F38F299645C9}"/>
                    </a:ext>
                  </a:extLst>
                </p14:cNvPr>
                <p14:cNvContentPartPr/>
                <p14:nvPr/>
              </p14:nvContentPartPr>
              <p14:xfrm>
                <a:off x="2639495" y="3543105"/>
                <a:ext cx="161640" cy="1256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42334D2-200A-C9CD-2F56-F38F299645C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30495" y="3534465"/>
                  <a:ext cx="179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40A74ACE-F12A-B2A4-3BF0-5BE46493CC4D}"/>
                    </a:ext>
                  </a:extLst>
                </p14:cNvPr>
                <p14:cNvContentPartPr/>
                <p14:nvPr/>
              </p14:nvContentPartPr>
              <p14:xfrm>
                <a:off x="2721215" y="3720945"/>
                <a:ext cx="94680" cy="1328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40A74ACE-F12A-B2A4-3BF0-5BE46493CC4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712575" y="3712305"/>
                  <a:ext cx="11232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E7096A2-9FDA-1916-E2C4-99E557571E8D}"/>
              </a:ext>
            </a:extLst>
          </p:cNvPr>
          <p:cNvGrpSpPr/>
          <p:nvPr/>
        </p:nvGrpSpPr>
        <p:grpSpPr>
          <a:xfrm>
            <a:off x="3057455" y="3263025"/>
            <a:ext cx="168120" cy="357120"/>
            <a:chOff x="3057455" y="3263025"/>
            <a:chExt cx="16812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B0EF93F-98B3-2819-C83C-D00EC011A870}"/>
                    </a:ext>
                  </a:extLst>
                </p14:cNvPr>
                <p14:cNvContentPartPr/>
                <p14:nvPr/>
              </p14:nvContentPartPr>
              <p14:xfrm>
                <a:off x="3103895" y="3263025"/>
                <a:ext cx="27360" cy="3193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B0EF93F-98B3-2819-C83C-D00EC011A87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94895" y="3254385"/>
                  <a:ext cx="450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72C0860-D90A-90D1-AA15-C7EF9B7E6D49}"/>
                    </a:ext>
                  </a:extLst>
                </p14:cNvPr>
                <p14:cNvContentPartPr/>
                <p14:nvPr/>
              </p14:nvContentPartPr>
              <p14:xfrm>
                <a:off x="3057455" y="3491985"/>
                <a:ext cx="168120" cy="1281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72C0860-D90A-90D1-AA15-C7EF9B7E6D4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48455" y="3483345"/>
                  <a:ext cx="18576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C96CEDD0-48EC-C391-CEEB-7AE9AD3BA921}"/>
                  </a:ext>
                </a:extLst>
              </p14:cNvPr>
              <p14:cNvContentPartPr/>
              <p14:nvPr/>
            </p14:nvContentPartPr>
            <p14:xfrm>
              <a:off x="3063215" y="3715905"/>
              <a:ext cx="118800" cy="1774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C96CEDD0-48EC-C391-CEEB-7AE9AD3BA92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054215" y="3706905"/>
                <a:ext cx="1364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5D064586-D155-A097-E210-BD80E25A4957}"/>
                  </a:ext>
                </a:extLst>
              </p14:cNvPr>
              <p14:cNvContentPartPr/>
              <p14:nvPr/>
            </p14:nvContentPartPr>
            <p14:xfrm>
              <a:off x="3368135" y="3020385"/>
              <a:ext cx="222840" cy="26532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5D064586-D155-A097-E210-BD80E25A495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359135" y="3011745"/>
                <a:ext cx="2404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2A5D0CBF-43DC-E716-1415-99D98D4206D0}"/>
                  </a:ext>
                </a:extLst>
              </p14:cNvPr>
              <p14:cNvContentPartPr/>
              <p14:nvPr/>
            </p14:nvContentPartPr>
            <p14:xfrm>
              <a:off x="3910295" y="3053865"/>
              <a:ext cx="216360" cy="2188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2A5D0CBF-43DC-E716-1415-99D98D4206D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01655" y="3045225"/>
                <a:ext cx="23400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그룹 68">
            <a:extLst>
              <a:ext uri="{FF2B5EF4-FFF2-40B4-BE49-F238E27FC236}">
                <a16:creationId xmlns:a16="http://schemas.microsoft.com/office/drawing/2014/main" id="{D0FE68E0-4DC5-E45C-72E4-0B3256785686}"/>
              </a:ext>
            </a:extLst>
          </p:cNvPr>
          <p:cNvGrpSpPr/>
          <p:nvPr/>
        </p:nvGrpSpPr>
        <p:grpSpPr>
          <a:xfrm>
            <a:off x="3976895" y="2311905"/>
            <a:ext cx="1731600" cy="283680"/>
            <a:chOff x="3976895" y="2311905"/>
            <a:chExt cx="173160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87BB7BA1-629D-2D9B-50FD-1F36B030C241}"/>
                    </a:ext>
                  </a:extLst>
                </p14:cNvPr>
                <p14:cNvContentPartPr/>
                <p14:nvPr/>
              </p14:nvContentPartPr>
              <p14:xfrm>
                <a:off x="3976895" y="2470665"/>
                <a:ext cx="234720" cy="5580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87BB7BA1-629D-2D9B-50FD-1F36B030C24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68255" y="2461665"/>
                  <a:ext cx="252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B5B4B6A5-318B-0B96-E38B-370994863848}"/>
                    </a:ext>
                  </a:extLst>
                </p14:cNvPr>
                <p14:cNvContentPartPr/>
                <p14:nvPr/>
              </p14:nvContentPartPr>
              <p14:xfrm>
                <a:off x="4142855" y="2445105"/>
                <a:ext cx="153720" cy="1504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B5B4B6A5-318B-0B96-E38B-37099486384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33855" y="2436465"/>
                  <a:ext cx="171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31D87FD8-C6AE-7FBD-DD0A-E5A834152DB2}"/>
                    </a:ext>
                  </a:extLst>
                </p14:cNvPr>
                <p14:cNvContentPartPr/>
                <p14:nvPr/>
              </p14:nvContentPartPr>
              <p14:xfrm>
                <a:off x="4412495" y="2397225"/>
                <a:ext cx="82080" cy="990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31D87FD8-C6AE-7FBD-DD0A-E5A834152DB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03495" y="2388225"/>
                  <a:ext cx="99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23A53D46-D04B-A4BE-7D1C-85E4932A46E7}"/>
                    </a:ext>
                  </a:extLst>
                </p14:cNvPr>
                <p14:cNvContentPartPr/>
                <p14:nvPr/>
              </p14:nvContentPartPr>
              <p14:xfrm>
                <a:off x="4435535" y="2487225"/>
                <a:ext cx="131400" cy="1000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23A53D46-D04B-A4BE-7D1C-85E4932A46E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26535" y="2478225"/>
                  <a:ext cx="149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89EDFD58-AF83-BB49-0E1D-2A68943DAEF5}"/>
                    </a:ext>
                  </a:extLst>
                </p14:cNvPr>
                <p14:cNvContentPartPr/>
                <p14:nvPr/>
              </p14:nvContentPartPr>
              <p14:xfrm>
                <a:off x="4565495" y="2418465"/>
                <a:ext cx="126000" cy="1278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89EDFD58-AF83-BB49-0E1D-2A68943DAEF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56855" y="2409825"/>
                  <a:ext cx="143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D18E14D-5473-0A42-3CFA-F13ECCEDE59D}"/>
                    </a:ext>
                  </a:extLst>
                </p14:cNvPr>
                <p14:cNvContentPartPr/>
                <p14:nvPr/>
              </p14:nvContentPartPr>
              <p14:xfrm>
                <a:off x="4703375" y="2417025"/>
                <a:ext cx="155160" cy="1317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D18E14D-5473-0A42-3CFA-F13ECCEDE59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94735" y="2408385"/>
                  <a:ext cx="172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52865496-D7BF-AF33-F91D-B5EFE73F07CD}"/>
                    </a:ext>
                  </a:extLst>
                </p14:cNvPr>
                <p14:cNvContentPartPr/>
                <p14:nvPr/>
              </p14:nvContentPartPr>
              <p14:xfrm>
                <a:off x="4849175" y="2409465"/>
                <a:ext cx="119160" cy="1648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52865496-D7BF-AF33-F91D-B5EFE73F07C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840175" y="2400465"/>
                  <a:ext cx="1368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D745E813-405F-FCAE-B29D-77358DDD62F9}"/>
                    </a:ext>
                  </a:extLst>
                </p14:cNvPr>
                <p14:cNvContentPartPr/>
                <p14:nvPr/>
              </p14:nvContentPartPr>
              <p14:xfrm>
                <a:off x="4996775" y="2378505"/>
                <a:ext cx="111240" cy="1782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D745E813-405F-FCAE-B29D-77358DDD62F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987775" y="2369505"/>
                  <a:ext cx="1288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FC01DA01-C6DB-04E1-0D77-F43BE8B7CBA8}"/>
                    </a:ext>
                  </a:extLst>
                </p14:cNvPr>
                <p14:cNvContentPartPr/>
                <p14:nvPr/>
              </p14:nvContentPartPr>
              <p14:xfrm>
                <a:off x="5099735" y="2406225"/>
                <a:ext cx="84240" cy="1353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FC01DA01-C6DB-04E1-0D77-F43BE8B7CBA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090735" y="2397585"/>
                  <a:ext cx="101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E3085A53-881F-1BCF-6B7E-827E32315770}"/>
                    </a:ext>
                  </a:extLst>
                </p14:cNvPr>
                <p14:cNvContentPartPr/>
                <p14:nvPr/>
              </p14:nvContentPartPr>
              <p14:xfrm>
                <a:off x="5182895" y="2438625"/>
                <a:ext cx="27360" cy="10044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E3085A53-881F-1BCF-6B7E-827E3231577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73895" y="2429985"/>
                  <a:ext cx="45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B105156E-E5D2-5A79-EFCD-475043FD8BEE}"/>
                    </a:ext>
                  </a:extLst>
                </p14:cNvPr>
                <p14:cNvContentPartPr/>
                <p14:nvPr/>
              </p14:nvContentPartPr>
              <p14:xfrm>
                <a:off x="5216015" y="2384625"/>
                <a:ext cx="118440" cy="11736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B105156E-E5D2-5A79-EFCD-475043FD8BE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07375" y="2375985"/>
                  <a:ext cx="136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8F563C7A-E9EE-47B6-023C-63229778DFD5}"/>
                    </a:ext>
                  </a:extLst>
                </p14:cNvPr>
                <p14:cNvContentPartPr/>
                <p14:nvPr/>
              </p14:nvContentPartPr>
              <p14:xfrm>
                <a:off x="5338415" y="2417025"/>
                <a:ext cx="43560" cy="1173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8F563C7A-E9EE-47B6-023C-63229778DFD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329775" y="2408025"/>
                  <a:ext cx="61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5A18EF61-1A62-7937-0CD0-9A24F342D4C3}"/>
                    </a:ext>
                  </a:extLst>
                </p14:cNvPr>
                <p14:cNvContentPartPr/>
                <p14:nvPr/>
              </p14:nvContentPartPr>
              <p14:xfrm>
                <a:off x="5366855" y="2337465"/>
                <a:ext cx="136080" cy="15948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5A18EF61-1A62-7937-0CD0-9A24F342D4C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58215" y="2328465"/>
                  <a:ext cx="153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85150077-DAF3-C218-777B-7FF94DD947D2}"/>
                    </a:ext>
                  </a:extLst>
                </p14:cNvPr>
                <p14:cNvContentPartPr/>
                <p14:nvPr/>
              </p14:nvContentPartPr>
              <p14:xfrm>
                <a:off x="5506175" y="2342145"/>
                <a:ext cx="122760" cy="903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85150077-DAF3-C218-777B-7FF94DD947D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97175" y="2333145"/>
                  <a:ext cx="140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19825E75-2313-5EDF-28FA-9F85044EA7D5}"/>
                    </a:ext>
                  </a:extLst>
                </p14:cNvPr>
                <p14:cNvContentPartPr/>
                <p14:nvPr/>
              </p14:nvContentPartPr>
              <p14:xfrm>
                <a:off x="5590775" y="2391465"/>
                <a:ext cx="60840" cy="669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19825E75-2313-5EDF-28FA-9F85044EA7D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582135" y="238282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5E3ADE48-210F-9C90-1E30-D62F18DEC04E}"/>
                    </a:ext>
                  </a:extLst>
                </p14:cNvPr>
                <p14:cNvContentPartPr/>
                <p14:nvPr/>
              </p14:nvContentPartPr>
              <p14:xfrm>
                <a:off x="5672495" y="2311905"/>
                <a:ext cx="36000" cy="1810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5E3ADE48-210F-9C90-1E30-D62F18DEC04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663495" y="2302905"/>
                  <a:ext cx="5364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A14BB87E-9B64-24F6-2C9E-C80EB5B84AB9}"/>
              </a:ext>
            </a:extLst>
          </p:cNvPr>
          <p:cNvGrpSpPr/>
          <p:nvPr/>
        </p:nvGrpSpPr>
        <p:grpSpPr>
          <a:xfrm>
            <a:off x="4472186" y="3236940"/>
            <a:ext cx="293760" cy="476280"/>
            <a:chOff x="4472186" y="3236940"/>
            <a:chExt cx="293760" cy="47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C176E404-B8B4-B507-9FE0-D43EE1D05006}"/>
                    </a:ext>
                  </a:extLst>
                </p14:cNvPr>
                <p14:cNvContentPartPr/>
                <p14:nvPr/>
              </p14:nvContentPartPr>
              <p14:xfrm>
                <a:off x="4472186" y="3236940"/>
                <a:ext cx="197640" cy="4352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C176E404-B8B4-B507-9FE0-D43EE1D0500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63546" y="3227940"/>
                  <a:ext cx="2152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8D2640DE-1A05-7564-F721-05F0E2D8334A}"/>
                    </a:ext>
                  </a:extLst>
                </p14:cNvPr>
                <p14:cNvContentPartPr/>
                <p14:nvPr/>
              </p14:nvContentPartPr>
              <p14:xfrm>
                <a:off x="4567586" y="3583260"/>
                <a:ext cx="198360" cy="1299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8D2640DE-1A05-7564-F721-05F0E2D8334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558586" y="3574620"/>
                  <a:ext cx="21600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65618C3-7AF5-41AE-0B0C-051648664A4B}"/>
              </a:ext>
            </a:extLst>
          </p:cNvPr>
          <p:cNvGrpSpPr/>
          <p:nvPr/>
        </p:nvGrpSpPr>
        <p:grpSpPr>
          <a:xfrm>
            <a:off x="4478666" y="3818340"/>
            <a:ext cx="982440" cy="228240"/>
            <a:chOff x="4478666" y="3818340"/>
            <a:chExt cx="982440" cy="2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4F7E8A3E-7A3F-9B47-49D9-7C7E43B570EF}"/>
                    </a:ext>
                  </a:extLst>
                </p14:cNvPr>
                <p14:cNvContentPartPr/>
                <p14:nvPr/>
              </p14:nvContentPartPr>
              <p14:xfrm>
                <a:off x="4478666" y="3818340"/>
                <a:ext cx="81720" cy="1314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4F7E8A3E-7A3F-9B47-49D9-7C7E43B570E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470026" y="3809700"/>
                  <a:ext cx="99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FDAF3946-8150-BEDF-0DDA-7CC3FFCAF6ED}"/>
                    </a:ext>
                  </a:extLst>
                </p14:cNvPr>
                <p14:cNvContentPartPr/>
                <p14:nvPr/>
              </p14:nvContentPartPr>
              <p14:xfrm>
                <a:off x="4516826" y="3888540"/>
                <a:ext cx="70200" cy="669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FDAF3946-8150-BEDF-0DDA-7CC3FFCAF6E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508186" y="3879900"/>
                  <a:ext cx="878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5C424C2-CF3C-F4BC-E5D8-9A8324C089D7}"/>
                    </a:ext>
                  </a:extLst>
                </p14:cNvPr>
                <p14:cNvContentPartPr/>
                <p14:nvPr/>
              </p14:nvContentPartPr>
              <p14:xfrm>
                <a:off x="4524386" y="3970620"/>
                <a:ext cx="116640" cy="759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5C424C2-CF3C-F4BC-E5D8-9A8324C089D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515386" y="3961620"/>
                  <a:ext cx="134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C737EB5A-0393-5E35-37F2-C777D562E84B}"/>
                    </a:ext>
                  </a:extLst>
                </p14:cNvPr>
                <p14:cNvContentPartPr/>
                <p14:nvPr/>
              </p14:nvContentPartPr>
              <p14:xfrm>
                <a:off x="4626626" y="3904740"/>
                <a:ext cx="151200" cy="1137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C737EB5A-0393-5E35-37F2-C777D562E84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617986" y="3895740"/>
                  <a:ext cx="168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3D42EAF4-1D88-F0D1-55D6-4BFB3A5ED667}"/>
                    </a:ext>
                  </a:extLst>
                </p14:cNvPr>
                <p14:cNvContentPartPr/>
                <p14:nvPr/>
              </p14:nvContentPartPr>
              <p14:xfrm>
                <a:off x="4763786" y="3866220"/>
                <a:ext cx="160920" cy="1519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3D42EAF4-1D88-F0D1-55D6-4BFB3A5ED66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755146" y="3857220"/>
                  <a:ext cx="178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F303462-8490-DEF4-5B6B-73F152F8362E}"/>
                    </a:ext>
                  </a:extLst>
                </p14:cNvPr>
                <p14:cNvContentPartPr/>
                <p14:nvPr/>
              </p14:nvContentPartPr>
              <p14:xfrm>
                <a:off x="5029106" y="3829140"/>
                <a:ext cx="111960" cy="1501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F303462-8490-DEF4-5B6B-73F152F8362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020106" y="3820140"/>
                  <a:ext cx="129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35C6BAB8-8790-8C85-1D1B-9AEC3290BA9B}"/>
                    </a:ext>
                  </a:extLst>
                </p14:cNvPr>
                <p14:cNvContentPartPr/>
                <p14:nvPr/>
              </p14:nvContentPartPr>
              <p14:xfrm>
                <a:off x="5159786" y="3856860"/>
                <a:ext cx="29160" cy="1335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35C6BAB8-8790-8C85-1D1B-9AEC3290BA9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151146" y="3847860"/>
                  <a:ext cx="46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4255ABBC-EF2C-CB35-601F-9C4A82C802EE}"/>
                    </a:ext>
                  </a:extLst>
                </p14:cNvPr>
                <p14:cNvContentPartPr/>
                <p14:nvPr/>
              </p14:nvContentPartPr>
              <p14:xfrm>
                <a:off x="5191826" y="3822300"/>
                <a:ext cx="128160" cy="18432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4255ABBC-EF2C-CB35-601F-9C4A82C802E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82826" y="3813660"/>
                  <a:ext cx="145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18225E8C-0522-70DF-F74B-065CE3BAC31E}"/>
                    </a:ext>
                  </a:extLst>
                </p14:cNvPr>
                <p14:cNvContentPartPr/>
                <p14:nvPr/>
              </p14:nvContentPartPr>
              <p14:xfrm>
                <a:off x="5296586" y="3846420"/>
                <a:ext cx="133200" cy="11808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18225E8C-0522-70DF-F74B-065CE3BAC31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287586" y="3837780"/>
                  <a:ext cx="150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79DB8BF4-AE6F-764A-3F42-A09228406AAB}"/>
                    </a:ext>
                  </a:extLst>
                </p14:cNvPr>
                <p14:cNvContentPartPr/>
                <p14:nvPr/>
              </p14:nvContentPartPr>
              <p14:xfrm>
                <a:off x="5438426" y="3853980"/>
                <a:ext cx="22680" cy="1249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79DB8BF4-AE6F-764A-3F42-A09228406AA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429426" y="3845340"/>
                  <a:ext cx="4032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9CF4B97-5C22-6CC1-B3DB-3987A839C3EC}"/>
              </a:ext>
            </a:extLst>
          </p:cNvPr>
          <p:cNvGrpSpPr/>
          <p:nvPr/>
        </p:nvGrpSpPr>
        <p:grpSpPr>
          <a:xfrm>
            <a:off x="5662706" y="3766860"/>
            <a:ext cx="1417680" cy="227520"/>
            <a:chOff x="5662706" y="3766860"/>
            <a:chExt cx="141768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B9736A80-42D3-1B56-68CD-BF64E5558E3F}"/>
                    </a:ext>
                  </a:extLst>
                </p14:cNvPr>
                <p14:cNvContentPartPr/>
                <p14:nvPr/>
              </p14:nvContentPartPr>
              <p14:xfrm>
                <a:off x="5662706" y="3778020"/>
                <a:ext cx="108000" cy="13212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B9736A80-42D3-1B56-68CD-BF64E5558E3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653706" y="3769020"/>
                  <a:ext cx="125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F48CA212-20CE-C4B7-E5F9-7CF953C8BED6}"/>
                    </a:ext>
                  </a:extLst>
                </p14:cNvPr>
                <p14:cNvContentPartPr/>
                <p14:nvPr/>
              </p14:nvContentPartPr>
              <p14:xfrm>
                <a:off x="5777546" y="3820140"/>
                <a:ext cx="46440" cy="6516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F48CA212-20CE-C4B7-E5F9-7CF953C8BED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768906" y="3811140"/>
                  <a:ext cx="640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2574928C-2094-29CC-E697-381DE015A993}"/>
                    </a:ext>
                  </a:extLst>
                </p14:cNvPr>
                <p14:cNvContentPartPr/>
                <p14:nvPr/>
              </p14:nvContentPartPr>
              <p14:xfrm>
                <a:off x="5754146" y="3905460"/>
                <a:ext cx="88560" cy="6444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2574928C-2094-29CC-E697-381DE015A99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745506" y="3896820"/>
                  <a:ext cx="1062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62FB50A3-F40D-E5EC-2E0C-5C7DF9E8E417}"/>
                    </a:ext>
                  </a:extLst>
                </p14:cNvPr>
                <p14:cNvContentPartPr/>
                <p14:nvPr/>
              </p14:nvContentPartPr>
              <p14:xfrm>
                <a:off x="5831906" y="3804660"/>
                <a:ext cx="99360" cy="1375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62FB50A3-F40D-E5EC-2E0C-5C7DF9E8E41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822906" y="3796020"/>
                  <a:ext cx="117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010C848A-F340-4BA8-3A16-5BD154B51884}"/>
                    </a:ext>
                  </a:extLst>
                </p14:cNvPr>
                <p14:cNvContentPartPr/>
                <p14:nvPr/>
              </p14:nvContentPartPr>
              <p14:xfrm>
                <a:off x="5935586" y="3819060"/>
                <a:ext cx="98280" cy="1566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010C848A-F340-4BA8-3A16-5BD154B5188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926586" y="3810420"/>
                  <a:ext cx="115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B6F35B6C-93B3-E4AF-B218-A3F957B5A7C3}"/>
                    </a:ext>
                  </a:extLst>
                </p14:cNvPr>
                <p14:cNvContentPartPr/>
                <p14:nvPr/>
              </p14:nvContentPartPr>
              <p14:xfrm>
                <a:off x="6148346" y="3774060"/>
                <a:ext cx="112320" cy="20340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B6F35B6C-93B3-E4AF-B218-A3F957B5A7C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139706" y="3765420"/>
                  <a:ext cx="1299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D819E072-6685-51C2-3D75-F82858F0F2BB}"/>
                    </a:ext>
                  </a:extLst>
                </p14:cNvPr>
                <p14:cNvContentPartPr/>
                <p14:nvPr/>
              </p14:nvContentPartPr>
              <p14:xfrm>
                <a:off x="6281546" y="3856500"/>
                <a:ext cx="16200" cy="10656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D819E072-6685-51C2-3D75-F82858F0F2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272546" y="3847860"/>
                  <a:ext cx="338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747C0B6E-27C3-9A08-0EE7-13E3AE3F253A}"/>
                    </a:ext>
                  </a:extLst>
                </p14:cNvPr>
                <p14:cNvContentPartPr/>
                <p14:nvPr/>
              </p14:nvContentPartPr>
              <p14:xfrm>
                <a:off x="6284426" y="3766860"/>
                <a:ext cx="99720" cy="13752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747C0B6E-27C3-9A08-0EE7-13E3AE3F253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5426" y="3758220"/>
                  <a:ext cx="1173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71E75733-A594-580C-5C5D-2A33FEC9D9F5}"/>
                    </a:ext>
                  </a:extLst>
                </p14:cNvPr>
                <p14:cNvContentPartPr/>
                <p14:nvPr/>
              </p14:nvContentPartPr>
              <p14:xfrm>
                <a:off x="6380546" y="3822660"/>
                <a:ext cx="9000" cy="12168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71E75733-A594-580C-5C5D-2A33FEC9D9F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371906" y="3813660"/>
                  <a:ext cx="26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624DDC6E-7DBD-E6A3-1EDE-3B9BD7F814E0}"/>
                    </a:ext>
                  </a:extLst>
                </p14:cNvPr>
                <p14:cNvContentPartPr/>
                <p14:nvPr/>
              </p14:nvContentPartPr>
              <p14:xfrm>
                <a:off x="6377306" y="3801060"/>
                <a:ext cx="121320" cy="15048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624DDC6E-7DBD-E6A3-1EDE-3B9BD7F814E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368666" y="3792060"/>
                  <a:ext cx="138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FDB0E444-702A-3F4F-8762-AB191CDD236B}"/>
                    </a:ext>
                  </a:extLst>
                </p14:cNvPr>
                <p14:cNvContentPartPr/>
                <p14:nvPr/>
              </p14:nvContentPartPr>
              <p14:xfrm>
                <a:off x="6511586" y="3796740"/>
                <a:ext cx="123480" cy="9252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FDB0E444-702A-3F4F-8762-AB191CDD236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502946" y="3787740"/>
                  <a:ext cx="1411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A5786C67-326C-A392-596E-73F4F41BCB2D}"/>
                    </a:ext>
                  </a:extLst>
                </p14:cNvPr>
                <p14:cNvContentPartPr/>
                <p14:nvPr/>
              </p14:nvContentPartPr>
              <p14:xfrm>
                <a:off x="6581426" y="3862620"/>
                <a:ext cx="69120" cy="9756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A5786C67-326C-A392-596E-73F4F41BCB2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572426" y="3853620"/>
                  <a:ext cx="867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EBCFBD5B-C394-C131-3E17-06943FC58B2D}"/>
                    </a:ext>
                  </a:extLst>
                </p14:cNvPr>
                <p14:cNvContentPartPr/>
                <p14:nvPr/>
              </p14:nvContentPartPr>
              <p14:xfrm>
                <a:off x="6727586" y="3805380"/>
                <a:ext cx="106560" cy="11016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EBCFBD5B-C394-C131-3E17-06943FC58B2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718946" y="3796380"/>
                  <a:ext cx="124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DB0634C8-5794-02F6-7D61-002A16B570D3}"/>
                    </a:ext>
                  </a:extLst>
                </p14:cNvPr>
                <p14:cNvContentPartPr/>
                <p14:nvPr/>
              </p14:nvContentPartPr>
              <p14:xfrm>
                <a:off x="6800666" y="3815460"/>
                <a:ext cx="80280" cy="17064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DB0634C8-5794-02F6-7D61-002A16B570D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792026" y="3806820"/>
                  <a:ext cx="979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C25B7B0E-93C3-3023-FB6D-7838CFCD412B}"/>
                    </a:ext>
                  </a:extLst>
                </p14:cNvPr>
                <p14:cNvContentPartPr/>
                <p14:nvPr/>
              </p14:nvContentPartPr>
              <p14:xfrm>
                <a:off x="6853586" y="3837060"/>
                <a:ext cx="110160" cy="11520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C25B7B0E-93C3-3023-FB6D-7838CFCD412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44946" y="3828060"/>
                  <a:ext cx="1278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6462CEA6-8475-094B-7431-4883A5FA7961}"/>
                    </a:ext>
                  </a:extLst>
                </p14:cNvPr>
                <p14:cNvContentPartPr/>
                <p14:nvPr/>
              </p14:nvContentPartPr>
              <p14:xfrm>
                <a:off x="6957266" y="3857580"/>
                <a:ext cx="57600" cy="1238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6462CEA6-8475-094B-7431-4883A5FA796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948626" y="3848940"/>
                  <a:ext cx="75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1E4535A9-8EC6-EFB3-71F0-04AE1A875AD9}"/>
                    </a:ext>
                  </a:extLst>
                </p14:cNvPr>
                <p14:cNvContentPartPr/>
                <p14:nvPr/>
              </p14:nvContentPartPr>
              <p14:xfrm>
                <a:off x="7056266" y="3972780"/>
                <a:ext cx="24120" cy="216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1E4535A9-8EC6-EFB3-71F0-04AE1A875AD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047266" y="3964140"/>
                  <a:ext cx="4176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0258AA22-6F2A-3BD3-F0BF-A9DA20B52C21}"/>
              </a:ext>
            </a:extLst>
          </p:cNvPr>
          <p:cNvGrpSpPr/>
          <p:nvPr/>
        </p:nvGrpSpPr>
        <p:grpSpPr>
          <a:xfrm>
            <a:off x="3874226" y="7135226"/>
            <a:ext cx="1123920" cy="250200"/>
            <a:chOff x="3874226" y="7135226"/>
            <a:chExt cx="112392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9AB76FA6-DC56-CD0E-34B0-758EA7E6948B}"/>
                    </a:ext>
                  </a:extLst>
                </p14:cNvPr>
                <p14:cNvContentPartPr/>
                <p14:nvPr/>
              </p14:nvContentPartPr>
              <p14:xfrm>
                <a:off x="3874226" y="7255106"/>
                <a:ext cx="173880" cy="3996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9AB76FA6-DC56-CD0E-34B0-758EA7E6948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865226" y="7246106"/>
                  <a:ext cx="1915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DA41511E-92A0-47D5-D5E3-F3486F6EE3D1}"/>
                    </a:ext>
                  </a:extLst>
                </p14:cNvPr>
                <p14:cNvContentPartPr/>
                <p14:nvPr/>
              </p14:nvContentPartPr>
              <p14:xfrm>
                <a:off x="4024706" y="7188506"/>
                <a:ext cx="78120" cy="14472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DA41511E-92A0-47D5-D5E3-F3486F6EE3D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015706" y="7179866"/>
                  <a:ext cx="95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3FA73FC5-B575-50D1-0028-1AED6027DBF4}"/>
                    </a:ext>
                  </a:extLst>
                </p14:cNvPr>
                <p14:cNvContentPartPr/>
                <p14:nvPr/>
              </p14:nvContentPartPr>
              <p14:xfrm>
                <a:off x="4211186" y="7135226"/>
                <a:ext cx="113040" cy="19116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3FA73FC5-B575-50D1-0028-1AED6027DBF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202546" y="7126586"/>
                  <a:ext cx="130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B6B6EC7A-AB54-EF66-D658-291E53AE662D}"/>
                    </a:ext>
                  </a:extLst>
                </p14:cNvPr>
                <p14:cNvContentPartPr/>
                <p14:nvPr/>
              </p14:nvContentPartPr>
              <p14:xfrm>
                <a:off x="4299026" y="7175186"/>
                <a:ext cx="113040" cy="8676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B6B6EC7A-AB54-EF66-D658-291E53AE662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290026" y="7166186"/>
                  <a:ext cx="1306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533743E1-3BB0-9089-8C96-9EB164BF01F2}"/>
                    </a:ext>
                  </a:extLst>
                </p14:cNvPr>
                <p14:cNvContentPartPr/>
                <p14:nvPr/>
              </p14:nvContentPartPr>
              <p14:xfrm>
                <a:off x="4324586" y="7268066"/>
                <a:ext cx="74880" cy="9432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533743E1-3BB0-9089-8C96-9EB164BF01F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315586" y="7259066"/>
                  <a:ext cx="92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5F4AB5F0-C9ED-9EDB-08D9-F9B98FEE0CA0}"/>
                    </a:ext>
                  </a:extLst>
                </p14:cNvPr>
                <p14:cNvContentPartPr/>
                <p14:nvPr/>
              </p14:nvContentPartPr>
              <p14:xfrm>
                <a:off x="4409186" y="7286426"/>
                <a:ext cx="19080" cy="8820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5F4AB5F0-C9ED-9EDB-08D9-F9B98FEE0CA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400186" y="7277786"/>
                  <a:ext cx="36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71CE360E-E813-A5FF-08CE-A2789C501ACE}"/>
                    </a:ext>
                  </a:extLst>
                </p14:cNvPr>
                <p14:cNvContentPartPr/>
                <p14:nvPr/>
              </p14:nvContentPartPr>
              <p14:xfrm>
                <a:off x="4524386" y="7162226"/>
                <a:ext cx="106200" cy="13788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71CE360E-E813-A5FF-08CE-A2789C501AC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515386" y="7153226"/>
                  <a:ext cx="123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9112AE44-794F-EC1F-088C-AC01A1E84200}"/>
                    </a:ext>
                  </a:extLst>
                </p14:cNvPr>
                <p14:cNvContentPartPr/>
                <p14:nvPr/>
              </p14:nvContentPartPr>
              <p14:xfrm>
                <a:off x="4649306" y="7203266"/>
                <a:ext cx="56160" cy="8136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9112AE44-794F-EC1F-088C-AC01A1E8420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640666" y="7194626"/>
                  <a:ext cx="738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F7173FDE-B7EE-FDCB-824D-4969C54A7B52}"/>
                    </a:ext>
                  </a:extLst>
                </p14:cNvPr>
                <p14:cNvContentPartPr/>
                <p14:nvPr/>
              </p14:nvContentPartPr>
              <p14:xfrm>
                <a:off x="4642106" y="7327826"/>
                <a:ext cx="102240" cy="4464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F7173FDE-B7EE-FDCB-824D-4969C54A7B5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633466" y="7319186"/>
                  <a:ext cx="1198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DE2A99E8-A9B8-64EF-D229-860639C1E0C5}"/>
                    </a:ext>
                  </a:extLst>
                </p14:cNvPr>
                <p14:cNvContentPartPr/>
                <p14:nvPr/>
              </p14:nvContentPartPr>
              <p14:xfrm>
                <a:off x="4753706" y="7179146"/>
                <a:ext cx="75600" cy="13716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DE2A99E8-A9B8-64EF-D229-860639C1E0C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744706" y="7170506"/>
                  <a:ext cx="93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C30A56D0-8A18-533A-D253-CA42D4A820A4}"/>
                    </a:ext>
                  </a:extLst>
                </p14:cNvPr>
                <p14:cNvContentPartPr/>
                <p14:nvPr/>
              </p14:nvContentPartPr>
              <p14:xfrm>
                <a:off x="4845146" y="7221626"/>
                <a:ext cx="153000" cy="16380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C30A56D0-8A18-533A-D253-CA42D4A820A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836506" y="7212626"/>
                  <a:ext cx="17064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EA1E0B14-4C10-FFE1-0015-3CC4ABFD79E1}"/>
                  </a:ext>
                </a:extLst>
              </p14:cNvPr>
              <p14:cNvContentPartPr/>
              <p14:nvPr/>
            </p14:nvContentPartPr>
            <p14:xfrm>
              <a:off x="2238026" y="7455266"/>
              <a:ext cx="294480" cy="36180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EA1E0B14-4C10-FFE1-0015-3CC4ABFD79E1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229026" y="7446266"/>
                <a:ext cx="3121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52681BD1-6164-6227-48F2-62070119DC49}"/>
                  </a:ext>
                </a:extLst>
              </p14:cNvPr>
              <p14:cNvContentPartPr/>
              <p14:nvPr/>
            </p14:nvContentPartPr>
            <p14:xfrm>
              <a:off x="954626" y="8153306"/>
              <a:ext cx="2767320" cy="110160"/>
            </p14:xfrm>
          </p:contentPart>
        </mc:Choice>
        <mc:Fallback xmlns=""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52681BD1-6164-6227-48F2-62070119DC49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45986" y="8144306"/>
                <a:ext cx="2784960" cy="12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115685" cy="21304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키워드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기반만의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50" dirty="0">
                <a:latin typeface="나눔스퀘어OTF_ac"/>
                <a:cs typeface="나눔스퀘어OTF_ac"/>
              </a:rPr>
              <a:t>전달,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95" dirty="0">
                <a:latin typeface="나눔스퀘어OTF_ac"/>
                <a:cs typeface="나눔스퀘어OTF_ac"/>
              </a:rPr>
              <a:t>keyword-only</a:t>
            </a:r>
            <a:r>
              <a:rPr sz="1900" spc="10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parameter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키워드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기반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방법만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위치 기반 인자 사용</a:t>
            </a:r>
            <a:r>
              <a:rPr sz="1700" spc="-295" dirty="0">
                <a:latin typeface="나눔스퀘어OTF_ac"/>
                <a:cs typeface="나눔스퀘어OTF_ac"/>
              </a:rPr>
              <a:t> </a:t>
            </a:r>
            <a:r>
              <a:rPr sz="1700" spc="20" dirty="0">
                <a:latin typeface="나눔스퀘어OTF_ac"/>
                <a:cs typeface="나눔스퀘어OTF_ac"/>
              </a:rPr>
              <a:t>X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 인자로 심볼 </a:t>
            </a:r>
            <a:r>
              <a:rPr sz="1700" spc="45" dirty="0">
                <a:solidFill>
                  <a:srgbClr val="C00000"/>
                </a:solidFill>
                <a:latin typeface="나눔스퀘어OTF_ac"/>
                <a:cs typeface="나눔스퀘어OTF_ac"/>
              </a:rPr>
              <a:t>*</a:t>
            </a:r>
            <a:r>
              <a:rPr sz="1700" spc="45" dirty="0">
                <a:latin typeface="나눔스퀘어OTF_ac"/>
                <a:cs typeface="나눔스퀘어OTF_ac"/>
              </a:rPr>
              <a:t>을</a:t>
            </a:r>
            <a:r>
              <a:rPr sz="1700" spc="-29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</a:t>
            </a:r>
            <a:endParaRPr sz="1700">
              <a:latin typeface="나눔스퀘어OTF_ac"/>
              <a:cs typeface="나눔스퀘어OTF_ac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 </a:t>
            </a:r>
            <a:r>
              <a:rPr sz="1450" spc="65" dirty="0">
                <a:latin typeface="나눔스퀘어OTF_ac"/>
                <a:cs typeface="나눔스퀘어OTF_ac"/>
              </a:rPr>
              <a:t>뒤쪽의 형식 인자는 무조건 키워드</a:t>
            </a:r>
            <a:r>
              <a:rPr sz="1450" spc="-204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기반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515429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위치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기반만의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인자와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키워드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기반만의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전달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70903" y="6533222"/>
            <a:ext cx="3881788" cy="3478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2CBC414-6BB6-6887-64FC-BECD13B26FE8}"/>
              </a:ext>
            </a:extLst>
          </p:cNvPr>
          <p:cNvGrpSpPr/>
          <p:nvPr/>
        </p:nvGrpSpPr>
        <p:grpSpPr>
          <a:xfrm>
            <a:off x="3256826" y="6317151"/>
            <a:ext cx="1263960" cy="642960"/>
            <a:chOff x="3256826" y="6317151"/>
            <a:chExt cx="1263960" cy="64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12974D8-F58C-4498-2484-D38A2B5D0C3D}"/>
                    </a:ext>
                  </a:extLst>
                </p14:cNvPr>
                <p14:cNvContentPartPr/>
                <p14:nvPr/>
              </p14:nvContentPartPr>
              <p14:xfrm>
                <a:off x="3694586" y="6627471"/>
                <a:ext cx="275040" cy="3326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12974D8-F58C-4498-2484-D38A2B5D0C3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85946" y="6618471"/>
                  <a:ext cx="2926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05621D1-74D1-7F48-6762-1C89C5545C62}"/>
                    </a:ext>
                  </a:extLst>
                </p14:cNvPr>
                <p14:cNvContentPartPr/>
                <p14:nvPr/>
              </p14:nvContentPartPr>
              <p14:xfrm>
                <a:off x="3256826" y="6511911"/>
                <a:ext cx="182880" cy="1530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05621D1-74D1-7F48-6762-1C89C5545C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47826" y="6503271"/>
                  <a:ext cx="200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2A6660F-E416-1596-9BDC-B781D7EA3702}"/>
                    </a:ext>
                  </a:extLst>
                </p14:cNvPr>
                <p14:cNvContentPartPr/>
                <p14:nvPr/>
              </p14:nvContentPartPr>
              <p14:xfrm>
                <a:off x="3368426" y="6452511"/>
                <a:ext cx="99720" cy="1382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2A6660F-E416-1596-9BDC-B781D7EA370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59426" y="6443511"/>
                  <a:ext cx="117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CC55BA0-6690-805A-BF94-4CACCDEF6D0E}"/>
                    </a:ext>
                  </a:extLst>
                </p14:cNvPr>
                <p14:cNvContentPartPr/>
                <p14:nvPr/>
              </p14:nvContentPartPr>
              <p14:xfrm>
                <a:off x="3489746" y="6372951"/>
                <a:ext cx="100080" cy="103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CC55BA0-6690-805A-BF94-4CACCDEF6D0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80746" y="6364311"/>
                  <a:ext cx="117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8788EC6-ECF5-4B49-6440-5A32FC8E5D9A}"/>
                    </a:ext>
                  </a:extLst>
                </p14:cNvPr>
                <p14:cNvContentPartPr/>
                <p14:nvPr/>
              </p14:nvContentPartPr>
              <p14:xfrm>
                <a:off x="3530426" y="6492471"/>
                <a:ext cx="100800" cy="648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8788EC6-ECF5-4B49-6440-5A32FC8E5D9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21426" y="6483471"/>
                  <a:ext cx="118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89540BC-43CA-8CAE-409E-BE074539AA18}"/>
                    </a:ext>
                  </a:extLst>
                </p14:cNvPr>
                <p14:cNvContentPartPr/>
                <p14:nvPr/>
              </p14:nvContentPartPr>
              <p14:xfrm>
                <a:off x="3595946" y="6367191"/>
                <a:ext cx="110520" cy="1335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89540BC-43CA-8CAE-409E-BE074539AA1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86946" y="6358551"/>
                  <a:ext cx="128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A71E9A5-D077-F386-FF50-5FC75BEB6CCB}"/>
                    </a:ext>
                  </a:extLst>
                </p14:cNvPr>
                <p14:cNvContentPartPr/>
                <p14:nvPr/>
              </p14:nvContentPartPr>
              <p14:xfrm>
                <a:off x="3671186" y="6355311"/>
                <a:ext cx="96840" cy="712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A71E9A5-D077-F386-FF50-5FC75BEB6CC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62186" y="6346671"/>
                  <a:ext cx="114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6E85495-991A-EE50-E5FA-3EF55B32A709}"/>
                    </a:ext>
                  </a:extLst>
                </p14:cNvPr>
                <p14:cNvContentPartPr/>
                <p14:nvPr/>
              </p14:nvContentPartPr>
              <p14:xfrm>
                <a:off x="3751826" y="6330111"/>
                <a:ext cx="63000" cy="1638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06E85495-991A-EE50-E5FA-3EF55B32A70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42826" y="6321471"/>
                  <a:ext cx="80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7B17B1D-FCC8-23F9-BC5D-883E97F7F137}"/>
                    </a:ext>
                  </a:extLst>
                </p14:cNvPr>
                <p14:cNvContentPartPr/>
                <p14:nvPr/>
              </p14:nvContentPartPr>
              <p14:xfrm>
                <a:off x="3843266" y="6323991"/>
                <a:ext cx="98640" cy="1267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7B17B1D-FCC8-23F9-BC5D-883E97F7F13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34626" y="6315351"/>
                  <a:ext cx="1162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E7DF3EBC-3BAE-CF04-4FCC-A80141819F3A}"/>
                    </a:ext>
                  </a:extLst>
                </p14:cNvPr>
                <p14:cNvContentPartPr/>
                <p14:nvPr/>
              </p14:nvContentPartPr>
              <p14:xfrm>
                <a:off x="3950546" y="6329031"/>
                <a:ext cx="84600" cy="1472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E7DF3EBC-3BAE-CF04-4FCC-A80141819F3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41906" y="6320031"/>
                  <a:ext cx="102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315DEC9-913C-2655-E1CD-AE37203F9073}"/>
                    </a:ext>
                  </a:extLst>
                </p14:cNvPr>
                <p14:cNvContentPartPr/>
                <p14:nvPr/>
              </p14:nvContentPartPr>
              <p14:xfrm>
                <a:off x="3991946" y="6376191"/>
                <a:ext cx="109800" cy="741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315DEC9-913C-2655-E1CD-AE37203F907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82946" y="6367191"/>
                  <a:ext cx="127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1AB91C3-130A-073F-4F2C-8BEDC0ABA0E0}"/>
                    </a:ext>
                  </a:extLst>
                </p14:cNvPr>
                <p14:cNvContentPartPr/>
                <p14:nvPr/>
              </p14:nvContentPartPr>
              <p14:xfrm>
                <a:off x="4097066" y="6352431"/>
                <a:ext cx="85680" cy="1080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1AB91C3-130A-073F-4F2C-8BEDC0ABA0E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88426" y="6343791"/>
                  <a:ext cx="103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5C8A0AD-11B0-0BAC-5CA7-1A2F43737773}"/>
                    </a:ext>
                  </a:extLst>
                </p14:cNvPr>
                <p14:cNvContentPartPr/>
                <p14:nvPr/>
              </p14:nvContentPartPr>
              <p14:xfrm>
                <a:off x="4191746" y="6357471"/>
                <a:ext cx="55440" cy="1256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5C8A0AD-11B0-0BAC-5CA7-1A2F4373777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3106" y="6348471"/>
                  <a:ext cx="73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C38C31F-4923-E15B-C6E5-EEB33696B019}"/>
                    </a:ext>
                  </a:extLst>
                </p14:cNvPr>
                <p14:cNvContentPartPr/>
                <p14:nvPr/>
              </p14:nvContentPartPr>
              <p14:xfrm>
                <a:off x="4232066" y="6317151"/>
                <a:ext cx="178920" cy="1072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C38C31F-4923-E15B-C6E5-EEB33696B01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23066" y="6308511"/>
                  <a:ext cx="196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44CAC7D-7F10-B5E9-EA1C-F729B429DEEF}"/>
                    </a:ext>
                  </a:extLst>
                </p14:cNvPr>
                <p14:cNvContentPartPr/>
                <p14:nvPr/>
              </p14:nvContentPartPr>
              <p14:xfrm>
                <a:off x="4341866" y="6389511"/>
                <a:ext cx="178920" cy="849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44CAC7D-7F10-B5E9-EA1C-F729B429DEE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33226" y="6380511"/>
                  <a:ext cx="19656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B25B251-4D96-1F36-D1F1-45A451B21D0F}"/>
              </a:ext>
            </a:extLst>
          </p:cNvPr>
          <p:cNvGrpSpPr/>
          <p:nvPr/>
        </p:nvGrpSpPr>
        <p:grpSpPr>
          <a:xfrm>
            <a:off x="4238186" y="6568791"/>
            <a:ext cx="1446840" cy="614520"/>
            <a:chOff x="4238186" y="6568791"/>
            <a:chExt cx="1446840" cy="61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816CE366-FCD2-D792-0F95-679E33C36C61}"/>
                    </a:ext>
                  </a:extLst>
                </p14:cNvPr>
                <p14:cNvContentPartPr/>
                <p14:nvPr/>
              </p14:nvContentPartPr>
              <p14:xfrm>
                <a:off x="4238186" y="6646191"/>
                <a:ext cx="258840" cy="910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816CE366-FCD2-D792-0F95-679E33C36C6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29186" y="6637191"/>
                  <a:ext cx="276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6C6C7F1-7E80-C192-D1A9-AAFC8C0DDBD6}"/>
                    </a:ext>
                  </a:extLst>
                </p14:cNvPr>
                <p14:cNvContentPartPr/>
                <p14:nvPr/>
              </p14:nvContentPartPr>
              <p14:xfrm>
                <a:off x="4451666" y="6579591"/>
                <a:ext cx="442800" cy="102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6C6C7F1-7E80-C192-D1A9-AAFC8C0DDBD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443026" y="6570591"/>
                  <a:ext cx="460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BE1EE47-D4CC-72EC-87BF-BBB095648091}"/>
                    </a:ext>
                  </a:extLst>
                </p14:cNvPr>
                <p14:cNvContentPartPr/>
                <p14:nvPr/>
              </p14:nvContentPartPr>
              <p14:xfrm>
                <a:off x="4877546" y="6568791"/>
                <a:ext cx="79560" cy="1796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BE1EE47-D4CC-72EC-87BF-BBB09564809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868546" y="6559791"/>
                  <a:ext cx="97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946EE119-D86C-28A2-D8C6-FB7B456CF11F}"/>
                    </a:ext>
                  </a:extLst>
                </p14:cNvPr>
                <p14:cNvContentPartPr/>
                <p14:nvPr/>
              </p14:nvContentPartPr>
              <p14:xfrm>
                <a:off x="5029466" y="6613071"/>
                <a:ext cx="82080" cy="1429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946EE119-D86C-28A2-D8C6-FB7B456CF11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20466" y="6604071"/>
                  <a:ext cx="99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088204B-C36B-3B86-064E-EDDF52250683}"/>
                    </a:ext>
                  </a:extLst>
                </p14:cNvPr>
                <p14:cNvContentPartPr/>
                <p14:nvPr/>
              </p14:nvContentPartPr>
              <p14:xfrm>
                <a:off x="5121266" y="6629271"/>
                <a:ext cx="96120" cy="1476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088204B-C36B-3B86-064E-EDDF5225068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12626" y="6620271"/>
                  <a:ext cx="113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F1DD7172-438E-7565-ACB9-A9861BDD6678}"/>
                    </a:ext>
                  </a:extLst>
                </p14:cNvPr>
                <p14:cNvContentPartPr/>
                <p14:nvPr/>
              </p14:nvContentPartPr>
              <p14:xfrm>
                <a:off x="5159066" y="6687591"/>
                <a:ext cx="94320" cy="500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F1DD7172-438E-7565-ACB9-A9861BDD667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50066" y="6678591"/>
                  <a:ext cx="1119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9EF0064-8CA5-DC71-D354-1581B998EB87}"/>
                    </a:ext>
                  </a:extLst>
                </p14:cNvPr>
                <p14:cNvContentPartPr/>
                <p14:nvPr/>
              </p14:nvContentPartPr>
              <p14:xfrm>
                <a:off x="5267786" y="6607311"/>
                <a:ext cx="66240" cy="1353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9EF0064-8CA5-DC71-D354-1581B998EB8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59146" y="6598671"/>
                  <a:ext cx="83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EA3A82C-D0DA-9792-D8ED-BF656717469E}"/>
                    </a:ext>
                  </a:extLst>
                </p14:cNvPr>
                <p14:cNvContentPartPr/>
                <p14:nvPr/>
              </p14:nvContentPartPr>
              <p14:xfrm>
                <a:off x="5367866" y="6624231"/>
                <a:ext cx="15120" cy="1044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EA3A82C-D0DA-9792-D8ED-BF656717469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59226" y="6615231"/>
                  <a:ext cx="32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2027C12-3D25-5DFE-F9CC-963319FE769D}"/>
                    </a:ext>
                  </a:extLst>
                </p14:cNvPr>
                <p14:cNvContentPartPr/>
                <p14:nvPr/>
              </p14:nvContentPartPr>
              <p14:xfrm>
                <a:off x="5413586" y="6631791"/>
                <a:ext cx="135000" cy="813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2027C12-3D25-5DFE-F9CC-963319FE769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404586" y="6623151"/>
                  <a:ext cx="1526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B3557C3-BC70-FB9A-DB26-CE04090C5C96}"/>
                    </a:ext>
                  </a:extLst>
                </p14:cNvPr>
                <p14:cNvContentPartPr/>
                <p14:nvPr/>
              </p14:nvContentPartPr>
              <p14:xfrm>
                <a:off x="5512586" y="6700911"/>
                <a:ext cx="67320" cy="630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B3557C3-BC70-FB9A-DB26-CE04090C5C9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503946" y="6691911"/>
                  <a:ext cx="84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5B35291-0F25-0057-F5B1-F67E5BFDC00E}"/>
                    </a:ext>
                  </a:extLst>
                </p14:cNvPr>
                <p14:cNvContentPartPr/>
                <p14:nvPr/>
              </p14:nvContentPartPr>
              <p14:xfrm>
                <a:off x="5096786" y="6823311"/>
                <a:ext cx="91440" cy="979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5B35291-0F25-0057-F5B1-F67E5BFDC00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87786" y="6814671"/>
                  <a:ext cx="109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F2463128-B415-4E0C-CF76-4661F4854532}"/>
                    </a:ext>
                  </a:extLst>
                </p14:cNvPr>
                <p14:cNvContentPartPr/>
                <p14:nvPr/>
              </p14:nvContentPartPr>
              <p14:xfrm>
                <a:off x="5202986" y="6854991"/>
                <a:ext cx="10080" cy="766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F2463128-B415-4E0C-CF76-4661F485453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93986" y="6846351"/>
                  <a:ext cx="277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C6DB1FA-7C4A-27FE-4E2C-0BDA165837F5}"/>
                    </a:ext>
                  </a:extLst>
                </p14:cNvPr>
                <p14:cNvContentPartPr/>
                <p14:nvPr/>
              </p14:nvContentPartPr>
              <p14:xfrm>
                <a:off x="5222426" y="6818271"/>
                <a:ext cx="96120" cy="1216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C6DB1FA-7C4A-27FE-4E2C-0BDA165837F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213426" y="6809631"/>
                  <a:ext cx="113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58CFAB6E-0F23-C2F8-6962-2604E3EF44F1}"/>
                    </a:ext>
                  </a:extLst>
                </p14:cNvPr>
                <p14:cNvContentPartPr/>
                <p14:nvPr/>
              </p14:nvContentPartPr>
              <p14:xfrm>
                <a:off x="5323226" y="6860391"/>
                <a:ext cx="10440" cy="1026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58CFAB6E-0F23-C2F8-6962-2604E3EF44F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14586" y="6851751"/>
                  <a:ext cx="28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9EC1F4B-EC44-DAD6-6F89-8130F08D0092}"/>
                    </a:ext>
                  </a:extLst>
                </p14:cNvPr>
                <p14:cNvContentPartPr/>
                <p14:nvPr/>
              </p14:nvContentPartPr>
              <p14:xfrm>
                <a:off x="5362106" y="6835551"/>
                <a:ext cx="126720" cy="1364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9EC1F4B-EC44-DAD6-6F89-8130F08D009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53466" y="6826911"/>
                  <a:ext cx="144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B11EECA-608E-7506-1850-E1B146E36A0A}"/>
                    </a:ext>
                  </a:extLst>
                </p14:cNvPr>
                <p14:cNvContentPartPr/>
                <p14:nvPr/>
              </p14:nvContentPartPr>
              <p14:xfrm>
                <a:off x="5470106" y="6858591"/>
                <a:ext cx="52560" cy="831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B11EECA-608E-7506-1850-E1B146E36A0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461466" y="6849951"/>
                  <a:ext cx="70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5E4C882F-B91D-7FC8-B0EB-533BE06416DE}"/>
                    </a:ext>
                  </a:extLst>
                </p14:cNvPr>
                <p14:cNvContentPartPr/>
                <p14:nvPr/>
              </p14:nvContentPartPr>
              <p14:xfrm>
                <a:off x="5539226" y="6875151"/>
                <a:ext cx="24120" cy="918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5E4C882F-B91D-7FC8-B0EB-533BE06416D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530226" y="6866511"/>
                  <a:ext cx="41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73578988-5519-8406-576E-82C096DCA312}"/>
                    </a:ext>
                  </a:extLst>
                </p14:cNvPr>
                <p14:cNvContentPartPr/>
                <p14:nvPr/>
              </p14:nvContentPartPr>
              <p14:xfrm>
                <a:off x="5573066" y="6842031"/>
                <a:ext cx="96840" cy="802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73578988-5519-8406-576E-82C096DCA31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564066" y="6833391"/>
                  <a:ext cx="1144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959DE0E0-D7B9-60BE-0191-8DE67F736BC8}"/>
                    </a:ext>
                  </a:extLst>
                </p14:cNvPr>
                <p14:cNvContentPartPr/>
                <p14:nvPr/>
              </p14:nvContentPartPr>
              <p14:xfrm>
                <a:off x="5635706" y="6939231"/>
                <a:ext cx="49320" cy="212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959DE0E0-D7B9-60BE-0191-8DE67F736BC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27066" y="6930231"/>
                  <a:ext cx="66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E00BDCC-5A38-51DA-6C38-A1B4F17C22E1}"/>
                    </a:ext>
                  </a:extLst>
                </p14:cNvPr>
                <p14:cNvContentPartPr/>
                <p14:nvPr/>
              </p14:nvContentPartPr>
              <p14:xfrm>
                <a:off x="5183186" y="7034631"/>
                <a:ext cx="72000" cy="7128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E00BDCC-5A38-51DA-6C38-A1B4F17C22E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174546" y="7025631"/>
                  <a:ext cx="89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1417B849-C22D-2D90-9508-F66419AD36D5}"/>
                    </a:ext>
                  </a:extLst>
                </p14:cNvPr>
                <p14:cNvContentPartPr/>
                <p14:nvPr/>
              </p14:nvContentPartPr>
              <p14:xfrm>
                <a:off x="5268506" y="7072431"/>
                <a:ext cx="34200" cy="2232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1417B849-C22D-2D90-9508-F66419AD36D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59506" y="7063791"/>
                  <a:ext cx="51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33BF3507-22E4-4503-D6DA-CDDB63AF1B35}"/>
                    </a:ext>
                  </a:extLst>
                </p14:cNvPr>
                <p14:cNvContentPartPr/>
                <p14:nvPr/>
              </p14:nvContentPartPr>
              <p14:xfrm>
                <a:off x="5259146" y="7109511"/>
                <a:ext cx="80280" cy="7380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33BF3507-22E4-4503-D6DA-CDDB63AF1B3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250146" y="7100871"/>
                  <a:ext cx="97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E49EF23F-4C81-43E1-88EC-30229DDDDD1B}"/>
                    </a:ext>
                  </a:extLst>
                </p14:cNvPr>
                <p14:cNvContentPartPr/>
                <p14:nvPr/>
              </p14:nvContentPartPr>
              <p14:xfrm>
                <a:off x="5327906" y="7062711"/>
                <a:ext cx="71640" cy="558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E49EF23F-4C81-43E1-88EC-30229DDDDD1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19266" y="7054071"/>
                  <a:ext cx="89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A5852EE-8EE0-2CF8-B4B6-193BDDDEB5E0}"/>
                    </a:ext>
                  </a:extLst>
                </p14:cNvPr>
                <p14:cNvContentPartPr/>
                <p14:nvPr/>
              </p14:nvContentPartPr>
              <p14:xfrm>
                <a:off x="5407826" y="7084671"/>
                <a:ext cx="72360" cy="774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A5852EE-8EE0-2CF8-B4B6-193BDDDEB5E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398826" y="7075671"/>
                  <a:ext cx="900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2F89558C-0EA6-732E-D1DF-FFB0C36097E5}"/>
                    </a:ext>
                  </a:extLst>
                </p14:cNvPr>
                <p14:cNvContentPartPr/>
                <p14:nvPr/>
              </p14:nvContentPartPr>
              <p14:xfrm>
                <a:off x="5478746" y="7054071"/>
                <a:ext cx="201240" cy="1263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2F89558C-0EA6-732E-D1DF-FFB0C36097E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470106" y="7045431"/>
                  <a:ext cx="218880" cy="14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DA02D52A-2B5A-929E-F566-CF9695241F76}"/>
                  </a:ext>
                </a:extLst>
              </p14:cNvPr>
              <p14:cNvContentPartPr/>
              <p14:nvPr/>
            </p14:nvContentPartPr>
            <p14:xfrm>
              <a:off x="3834400" y="7307880"/>
              <a:ext cx="276840" cy="27900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DA02D52A-2B5A-929E-F566-CF9695241F7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825760" y="7298880"/>
                <a:ext cx="2944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1BD1AA69-C68A-1A64-6928-D5AEB0426DFC}"/>
                  </a:ext>
                </a:extLst>
              </p14:cNvPr>
              <p14:cNvContentPartPr/>
              <p14:nvPr/>
            </p14:nvContentPartPr>
            <p14:xfrm>
              <a:off x="5690560" y="7712880"/>
              <a:ext cx="17640" cy="7416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1BD1AA69-C68A-1A64-6928-D5AEB0426DF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681920" y="7704240"/>
                <a:ext cx="3528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그룹 83">
            <a:extLst>
              <a:ext uri="{FF2B5EF4-FFF2-40B4-BE49-F238E27FC236}">
                <a16:creationId xmlns:a16="http://schemas.microsoft.com/office/drawing/2014/main" id="{DAD4CC99-B80F-30F6-9412-801AB9D52F9B}"/>
              </a:ext>
            </a:extLst>
          </p:cNvPr>
          <p:cNvGrpSpPr/>
          <p:nvPr/>
        </p:nvGrpSpPr>
        <p:grpSpPr>
          <a:xfrm>
            <a:off x="4666000" y="7544400"/>
            <a:ext cx="1902960" cy="254880"/>
            <a:chOff x="4666000" y="7544400"/>
            <a:chExt cx="190296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A6C3DC83-0ED2-F887-AA43-42ECB430DC0A}"/>
                    </a:ext>
                  </a:extLst>
                </p14:cNvPr>
                <p14:cNvContentPartPr/>
                <p14:nvPr/>
              </p14:nvContentPartPr>
              <p14:xfrm>
                <a:off x="4666000" y="7594800"/>
                <a:ext cx="419400" cy="8892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A6C3DC83-0ED2-F887-AA43-42ECB430DC0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657000" y="7585800"/>
                  <a:ext cx="437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F590D8E-D281-BDDD-DCA8-D3BE58C131A5}"/>
                    </a:ext>
                  </a:extLst>
                </p14:cNvPr>
                <p14:cNvContentPartPr/>
                <p14:nvPr/>
              </p14:nvContentPartPr>
              <p14:xfrm>
                <a:off x="5011240" y="7569960"/>
                <a:ext cx="80640" cy="2145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F590D8E-D281-BDDD-DCA8-D3BE58C131A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02240" y="7560960"/>
                  <a:ext cx="98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CA951E33-8543-1C05-759A-B5A25B6A914F}"/>
                    </a:ext>
                  </a:extLst>
                </p14:cNvPr>
                <p14:cNvContentPartPr/>
                <p14:nvPr/>
              </p14:nvContentPartPr>
              <p14:xfrm>
                <a:off x="5142640" y="7590480"/>
                <a:ext cx="88920" cy="10044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CA951E33-8543-1C05-759A-B5A25B6A914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34000" y="7581480"/>
                  <a:ext cx="106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F55A505C-F14D-56D2-30E5-83611E9D40A7}"/>
                    </a:ext>
                  </a:extLst>
                </p14:cNvPr>
                <p14:cNvContentPartPr/>
                <p14:nvPr/>
              </p14:nvContentPartPr>
              <p14:xfrm>
                <a:off x="5134000" y="7688400"/>
                <a:ext cx="85320" cy="9072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F55A505C-F14D-56D2-30E5-83611E9D40A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125360" y="7679760"/>
                  <a:ext cx="102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ABA6F66F-A3F6-F40E-E72F-D6DCC9B22BB2}"/>
                    </a:ext>
                  </a:extLst>
                </p14:cNvPr>
                <p14:cNvContentPartPr/>
                <p14:nvPr/>
              </p14:nvContentPartPr>
              <p14:xfrm>
                <a:off x="5249920" y="7574640"/>
                <a:ext cx="96840" cy="1065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ABA6F66F-A3F6-F40E-E72F-D6DCC9B22BB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240920" y="7565640"/>
                  <a:ext cx="114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BFCDFAEE-9946-6F2D-C0DB-C0FEB5F0B8FB}"/>
                    </a:ext>
                  </a:extLst>
                </p14:cNvPr>
                <p14:cNvContentPartPr/>
                <p14:nvPr/>
              </p14:nvContentPartPr>
              <p14:xfrm>
                <a:off x="5279800" y="7673280"/>
                <a:ext cx="65880" cy="8172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BFCDFAEE-9946-6F2D-C0DB-C0FEB5F0B8F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270800" y="7664640"/>
                  <a:ext cx="83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32DF6C4F-7277-0E5E-AA2F-76015500A98D}"/>
                    </a:ext>
                  </a:extLst>
                </p14:cNvPr>
                <p14:cNvContentPartPr/>
                <p14:nvPr/>
              </p14:nvContentPartPr>
              <p14:xfrm>
                <a:off x="5351440" y="7621440"/>
                <a:ext cx="140760" cy="17532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32DF6C4F-7277-0E5E-AA2F-76015500A98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342800" y="7612800"/>
                  <a:ext cx="1584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3E3B316A-5E0A-07C7-83F5-BB74F94AA758}"/>
                    </a:ext>
                  </a:extLst>
                </p14:cNvPr>
                <p14:cNvContentPartPr/>
                <p14:nvPr/>
              </p14:nvContentPartPr>
              <p14:xfrm>
                <a:off x="5634040" y="7607040"/>
                <a:ext cx="66240" cy="1105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3E3B316A-5E0A-07C7-83F5-BB74F94AA75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625040" y="7598400"/>
                  <a:ext cx="83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697F2BCF-24CF-EF0E-CC36-D53F6BC27717}"/>
                    </a:ext>
                  </a:extLst>
                </p14:cNvPr>
                <p14:cNvContentPartPr/>
                <p14:nvPr/>
              </p14:nvContentPartPr>
              <p14:xfrm>
                <a:off x="5596240" y="7699920"/>
                <a:ext cx="131040" cy="1116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697F2BCF-24CF-EF0E-CC36-D53F6BC2771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587240" y="7691280"/>
                  <a:ext cx="148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3E77EFA9-B1EC-273B-5C1E-CD704E5E6918}"/>
                    </a:ext>
                  </a:extLst>
                </p14:cNvPr>
                <p14:cNvContentPartPr/>
                <p14:nvPr/>
              </p14:nvContentPartPr>
              <p14:xfrm>
                <a:off x="5740240" y="7620360"/>
                <a:ext cx="33480" cy="11664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3E77EFA9-B1EC-273B-5C1E-CD704E5E691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31240" y="7611720"/>
                  <a:ext cx="51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327526AE-A047-71AB-7215-D5AA59E37C2C}"/>
                    </a:ext>
                  </a:extLst>
                </p14:cNvPr>
                <p14:cNvContentPartPr/>
                <p14:nvPr/>
              </p14:nvContentPartPr>
              <p14:xfrm>
                <a:off x="5784520" y="7611720"/>
                <a:ext cx="128880" cy="14040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327526AE-A047-71AB-7215-D5AA59E37C2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775520" y="7602720"/>
                  <a:ext cx="146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2326CF31-A28C-CDD8-C6B0-794C4AC19FCA}"/>
                    </a:ext>
                  </a:extLst>
                </p14:cNvPr>
                <p14:cNvContentPartPr/>
                <p14:nvPr/>
              </p14:nvContentPartPr>
              <p14:xfrm>
                <a:off x="5947600" y="7617840"/>
                <a:ext cx="118440" cy="1040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2326CF31-A28C-CDD8-C6B0-794C4AC19FC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938960" y="7609200"/>
                  <a:ext cx="136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526F7E1E-C9C4-EE19-089F-2B9008634BBA}"/>
                    </a:ext>
                  </a:extLst>
                </p14:cNvPr>
                <p14:cNvContentPartPr/>
                <p14:nvPr/>
              </p14:nvContentPartPr>
              <p14:xfrm>
                <a:off x="5949760" y="7783800"/>
                <a:ext cx="120960" cy="1548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526F7E1E-C9C4-EE19-089F-2B9008634BB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941120" y="7774800"/>
                  <a:ext cx="138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CD4C4903-5408-40FB-F3EA-E86D6026EEC3}"/>
                    </a:ext>
                  </a:extLst>
                </p14:cNvPr>
                <p14:cNvContentPartPr/>
                <p14:nvPr/>
              </p14:nvContentPartPr>
              <p14:xfrm>
                <a:off x="6153520" y="7623240"/>
                <a:ext cx="104760" cy="12888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CD4C4903-5408-40FB-F3EA-E86D6026EEC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144520" y="7614600"/>
                  <a:ext cx="122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A4CD641A-BEBB-3148-D1CE-81718C7B9EE8}"/>
                    </a:ext>
                  </a:extLst>
                </p14:cNvPr>
                <p14:cNvContentPartPr/>
                <p14:nvPr/>
              </p14:nvContentPartPr>
              <p14:xfrm>
                <a:off x="6306520" y="7575360"/>
                <a:ext cx="36360" cy="16128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A4CD641A-BEBB-3148-D1CE-81718C7B9EE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297520" y="7566720"/>
                  <a:ext cx="54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41F3B1EA-FA4C-AC8E-C70B-685E68897DC1}"/>
                    </a:ext>
                  </a:extLst>
                </p14:cNvPr>
                <p14:cNvContentPartPr/>
                <p14:nvPr/>
              </p14:nvContentPartPr>
              <p14:xfrm>
                <a:off x="6352960" y="7544400"/>
                <a:ext cx="86400" cy="14184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41F3B1EA-FA4C-AC8E-C70B-685E68897DC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344320" y="7535400"/>
                  <a:ext cx="104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E2A76933-DD9E-22BC-0EBF-4775D7B94E29}"/>
                    </a:ext>
                  </a:extLst>
                </p14:cNvPr>
                <p14:cNvContentPartPr/>
                <p14:nvPr/>
              </p14:nvContentPartPr>
              <p14:xfrm>
                <a:off x="6400120" y="7573560"/>
                <a:ext cx="99360" cy="3384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E2A76933-DD9E-22BC-0EBF-4775D7B94E2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391480" y="7564560"/>
                  <a:ext cx="117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5D6392DE-1F8D-9409-4183-FA08A9D53BE3}"/>
                    </a:ext>
                  </a:extLst>
                </p14:cNvPr>
                <p14:cNvContentPartPr/>
                <p14:nvPr/>
              </p14:nvContentPartPr>
              <p14:xfrm>
                <a:off x="6419920" y="7559160"/>
                <a:ext cx="118440" cy="20484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5D6392DE-1F8D-9409-4183-FA08A9D53BE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410920" y="7550160"/>
                  <a:ext cx="136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0718F923-9D85-1586-DAC8-1AED0BAC39CB}"/>
                    </a:ext>
                  </a:extLst>
                </p14:cNvPr>
                <p14:cNvContentPartPr/>
                <p14:nvPr/>
              </p14:nvContentPartPr>
              <p14:xfrm>
                <a:off x="6549160" y="7756440"/>
                <a:ext cx="19800" cy="1296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0718F923-9D85-1586-DAC8-1AED0BAC39C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540160" y="7747440"/>
                  <a:ext cx="37440" cy="30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2131</Words>
  <Application>Microsoft Office PowerPoint</Application>
  <PresentationFormat>사용자 지정</PresentationFormat>
  <Paragraphs>365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나눔스퀘어OTF_ac</vt:lpstr>
      <vt:lpstr>나눔스퀘어OTF_ac Light</vt:lpstr>
      <vt:lpstr>나눔스퀘어라운드OTF Light</vt:lpstr>
      <vt:lpstr>맑은 고딕</vt:lpstr>
      <vt:lpstr>Arial</vt:lpstr>
      <vt:lpstr>Calibri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(Microsoft PowerPoint - python-network-02-\307\324\274\366-\271\331\300\314\306\256\272\257\310\257-\306\304\300\317.pptx)</dc:title>
  <dc:creator>joseph9</dc:creator>
  <cp:lastModifiedBy>최신호</cp:lastModifiedBy>
  <cp:revision>7</cp:revision>
  <dcterms:created xsi:type="dcterms:W3CDTF">2022-09-08T03:01:25Z</dcterms:created>
  <dcterms:modified xsi:type="dcterms:W3CDTF">2022-09-08T05:54:16Z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2022-09-08T00:00:00Z</vt:filetime>
  </property>
</Properties>
</file>