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556500" cy="10693400"/>
  <p:notesSz cx="7556500" cy="10693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121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2:24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72 3185 0 0,'-3'-2'704'0'0,"0"0"0"0"0,-1 0 1 0 0,1 1-1 0 0,-1-1 1 0 0,1 0-1 0 0,-8-1 1 0 0,-27-13 4429 0 0,37 15-4998 0 0,0 0 0 0 0,0 0-1 0 0,0 1 1 0 0,0-1 0 0 0,0 0 0 0 0,1 0 0 0 0,-1 0 0 0 0,0 0-1 0 0,0 0 1 0 0,1 0 0 0 0,-1 0 0 0 0,1 0 0 0 0,-1-1-1 0 0,1 1 1 0 0,-1 0 0 0 0,1 0 0 0 0,0 0 0 0 0,-1 0 0 0 0,1-1-1 0 0,0 1 1 0 0,0 0 0 0 0,0 0 0 0 0,0-1 0 0 0,0 1 0 0 0,0 0-1 0 0,0 0 1 0 0,1-3 0 0 0,-1 3-129 0 0,1 1 0 0 0,-1-1 1 0 0,1 0-1 0 0,0 1 0 0 0,-1-1 0 0 0,1 1 0 0 0,-1-1 1 0 0,1 1-1 0 0,0-1 0 0 0,-1 1 0 0 0,1 0 0 0 0,0-1 1 0 0,0 1-1 0 0,-1 0 0 0 0,1-1 0 0 0,0 1 0 0 0,0 0 1 0 0,-1 0-1 0 0,1 0 0 0 0,0 0 0 0 0,0 0 0 0 0,0-1 1 0 0,-1 2-1 0 0,1-1 0 0 0,0 0 0 0 0,0 0 0 0 0,0 0 1 0 0,0 0-1 0 0,28 5-41 0 0,-26-4 51 0 0,197 29-293 0 0,-66-22-6736 0 0,-129-8 6274 0 0,0 0 1 0 0,0-1-1 0 0,0 0 1 0 0,0 1-1 0 0,0-1 1 0 0,8-3-1 0 0,9-2-2592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2:28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6337 0 0,'-1'1'257'0'0,"0"0"-1"0"0,0 0 1 0 0,1 0-1 0 0,-1-1 1 0 0,0 1-1 0 0,0 0 1 0 0,0 0-1 0 0,1 0 1 0 0,-1 0-1 0 0,1 0 1 0 0,-1 1-1 0 0,1-1 1 0 0,-1 0-1 0 0,1 0 1 0 0,-1 0-1 0 0,1 0 1 0 0,0 1-1 0 0,0-1 1 0 0,0 0-1 0 0,-1 2 1 0 0,-2 30-109 0 0,3-27 237 0 0,-1-2-334 0 0,0 11 36 0 0,0-1 0 0 0,1 0 0 0 0,0 1 0 0 0,1-1 0 0 0,3 18 1 0 0,-3-28-90 0 0,0-1 1 0 0,0 1 0 0 0,1-1 0 0 0,-1 1 0 0 0,1-1 0 0 0,0 0-1 0 0,0 1 1 0 0,0-1 0 0 0,0 0 0 0 0,0 0 0 0 0,1 0-1 0 0,-1-1 1 0 0,1 1 0 0 0,0 0 0 0 0,0-1 0 0 0,0 0 0 0 0,0 0-1 0 0,0 0 1 0 0,0 0 0 0 0,0 0 0 0 0,1-1 0 0 0,-1 1 0 0 0,1-1-1 0 0,0 0 1 0 0,4 1 0 0 0,23 1-1502 0 0,-12-11-2638 0 0,-12 4-238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32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37 5625 0 0,'-6'-7'6716'0'0,"12"10"-3351"0"0,12 8-2766 0 0,-15-9-611 0 0,1-1 0 0 0,-1 0 0 0 0,1 0 0 0 0,0 0 0 0 0,-1-1 0 0 0,1 1 0 0 0,0-1 0 0 0,-1 0 0 0 0,1 0 0 0 0,0 0 1 0 0,-1 0-1 0 0,8-2 0 0 0,-9 1-282 0 0,0 1 1 0 0,0-1-1 0 0,0 0 1 0 0,0 0-1 0 0,0 0 1 0 0,0 0 0 0 0,-1 0-1 0 0,1-1 1 0 0,3-2-1 0 0,-4 3-374 0 0,1-1 0 0 0,-1 0 0 0 0,1 0 0 0 0,-1 0-1 0 0,0 0 1 0 0,0 0 0 0 0,0 0 0 0 0,0 0 0 0 0,0 0-1 0 0,0-4 1 0 0,1-4-3237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32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5497 0 0,'23'42'8987'0'0,"-2"13"-5352"0"0,-13-29-4618 0 0,-1 0 0 0 0,-1 0-1 0 0,-1 1 1 0 0,3 47 0 0 0,-14-33-4210 0 0,-7-4 3858 0 0,10-29 1923 0 0,0 0 0 0 0,0 0 0 0 0,1 0 0 0 0,0 0 1 0 0,0 0-1 0 0,1 0 0 0 0,0 0 0 0 0,1 1 0 0 0,0 8 0 0 0,2 3 1030 0 0,1 0 0 0 0,8 23 0 0 0,-10-38-1461 0 0,0 0 0 0 0,1 0 0 0 0,0 0 0 0 0,0 0 0 0 0,1 0 0 0 0,-1-1 0 0 0,1 1 0 0 0,0-1 0 0 0,0 0 0 0 0,0 1 0 0 0,1-1 0 0 0,0-1 0 0 0,6 6 0 0 0,-9-8-165 0 0,1 0 0 0 0,0-1 1 0 0,0 1-1 0 0,-1-1 0 0 0,1 0 0 0 0,0 0 0 0 0,0 0 0 0 0,-1 0 0 0 0,1 0 0 0 0,0 0 0 0 0,0 0 1 0 0,-1 0-1 0 0,1-1 0 0 0,0 1 0 0 0,0 0 0 0 0,-1-1 0 0 0,1 0 0 0 0,0 1 0 0 0,-1-1 0 0 0,1 0 1 0 0,-1 0-1 0 0,1 0 0 0 0,-1 0 0 0 0,1 0 0 0 0,-1 0 0 0 0,0-1 0 0 0,0 1 0 0 0,1 0 0 0 0,0-2 0 0 0,7-7-933 0 0,-1 1 0 0 0,13-20 0 0 0,-19 26 362 0 0,7-12-1658 0 0,-1 0 0 0 0,0 0 1 0 0,-1-1-1 0 0,5-17 0 0 0,-2 4-1156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32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82 4657 0 0,'-24'-60'6069'0'0,"9"38"3921"0"0,15 22-9799 0 0,18 173 1807 0 0,-7-56-7698 0 0,-11-118 5540 0 0,-3-37-5209 0 0,7-7 5294 0 0,-3 43 173 0 0,-1-1-1 0 0,1 1 1 0 0,-1 0-1 0 0,1 0 1 0 0,0-1-1 0 0,0 1 1 0 0,0 0-1 0 0,0 0 1 0 0,1 0-1 0 0,-1 0 1 0 0,1 0-1 0 0,-1 0 1 0 0,1 0-1 0 0,-1 1 1 0 0,1-1-1 0 0,0 0 1 0 0,0 1-1 0 0,0-1 1 0 0,0 1-1 0 0,0 0 1 0 0,0 0-1 0 0,0 0 1 0 0,0 0-1 0 0,1 0 1 0 0,-1 0-1 0 0,0 1 1 0 0,1-1-1 0 0,-1 1 1 0 0,0-1-1 0 0,1 1 1 0 0,-1 0-1 0 0,1 0 1 0 0,-1 0-1 0 0,0 0 1 0 0,5 1-1 0 0,-3 0 10 0 0,0-1-1 0 0,-1 1 0 0 0,1 0 1 0 0,-1 0-1 0 0,1 0 0 0 0,-1 1 1 0 0,7 2-1 0 0,-8-2-322 0 0,0-1 0 0 0,0 0 1 0 0,0 1-1 0 0,-1-1 0 0 0,1 1 0 0 0,-1-1 0 0 0,1 1 0 0 0,-1 0 0 0 0,1 0 1 0 0,-1 0-1 0 0,0 0 0 0 0,0-1 0 0 0,0 2 0 0 0,0-1 0 0 0,0 0 0 0 0,-1 0 1 0 0,2 3-1 0 0,-2-1-124 0 0,1-1 0 0 0,-1 1 0 0 0,0 0 1 0 0,0 0-1 0 0,0-1 0 0 0,-1 1 0 0 0,0 0 1 0 0,1 0-1 0 0,-1-1 0 0 0,-2 6 0 0 0,-13 22 1455 0 0,12-24-313 0 0,0 0 0 0 0,0 1 0 0 0,1-1 0 0 0,0 1 0 0 0,0-1 0 0 0,-1 10 0 0 0,3-15-681 0 0,0 1-1 0 0,1 0 1 0 0,-1 0-1 0 0,1 0 1 0 0,0-1-1 0 0,0 1 0 0 0,0 0 1 0 0,0 0-1 0 0,0 0 1 0 0,1 0-1 0 0,-1 0 1 0 0,1-1-1 0 0,-1 1 1 0 0,1 0-1 0 0,0 0 1 0 0,0-1-1 0 0,1 1 1 0 0,-1-1-1 0 0,1 1 1 0 0,2 3-1 0 0,18-50 889 0 0,-19 39-1126 0 0,0 1 1 0 0,0-1 0 0 0,0 1-1 0 0,1 0 1 0 0,0 0 0 0 0,-1 1-1 0 0,1-1 1 0 0,0 1 0 0 0,1 0-1 0 0,-1 0 1 0 0,1 0 0 0 0,-1 0-1 0 0,1 1 1 0 0,0 0 0 0 0,0 0-1 0 0,0 0 1 0 0,0 1-1 0 0,0-1 1 0 0,0 1 0 0 0,8 0-1 0 0,-12 1 50 0 0,-1 0 0 0 0,1 0 0 0 0,0 1-1 0 0,0-1 1 0 0,-1 0 0 0 0,1 1 0 0 0,0-1-1 0 0,0 1 1 0 0,-1-1 0 0 0,1 1-1 0 0,0-1 1 0 0,-1 1 0 0 0,1 0 0 0 0,-1-1-1 0 0,1 1 1 0 0,-1-1 0 0 0,1 1-1 0 0,-1 0 1 0 0,0 0 0 0 0,1-1 0 0 0,-1 1-1 0 0,0 0 1 0 0,1 0 0 0 0,-1 0-1 0 0,0-1 1 0 0,0 1 0 0 0,0 0 0 0 0,0 0-1 0 0,1 0 1 0 0,-1-1 0 0 0,-1 1 0 0 0,1 0-1 0 0,0 0 1 0 0,0 0 0 0 0,0 0-1 0 0,0-1 1 0 0,0 1 0 0 0,-1 0 0 0 0,1 0-1 0 0,-1 1 1 0 0,-13 39 541 0 0,12-35-301 0 0,-2 4 195 0 0,1 1 0 0 0,0-1 0 0 0,1 1 0 0 0,0 0 0 0 0,0 0 0 0 0,1-1 0 0 0,1 1 0 0 0,0 12 0 0 0,0-18-315 0 0,1 1-1 0 0,0-1 1 0 0,0 0 0 0 0,0 0 0 0 0,1 0 0 0 0,-1 0 0 0 0,1 0 0 0 0,1 0-1 0 0,-1-1 1 0 0,0 1 0 0 0,1 0 0 0 0,0-1 0 0 0,0 0 0 0 0,1 0 0 0 0,-1 0-1 0 0,1 0 1 0 0,0 0 0 0 0,7 5 0 0 0,-10-9-3 0 0,-1 1 0 0 0,1-1 1 0 0,-1 1-1 0 0,1-1 0 0 0,0 1 0 0 0,-1-1 1 0 0,1 1-1 0 0,0-1 0 0 0,-1 0 0 0 0,1 1 1 0 0,0-1-1 0 0,0 0 0 0 0,-1 0 0 0 0,1 0 1 0 0,0 0-1 0 0,0 1 0 0 0,0-1 0 0 0,-1 0 1 0 0,1 0-1 0 0,0 0 0 0 0,0-1 0 0 0,-1 1 1 0 0,1 0-1 0 0,0 0 0 0 0,0 0 0 0 0,-1 0 1 0 0,1-1-1 0 0,0 1 0 0 0,0 0 0 0 0,-1-1 1 0 0,2 0-1 0 0,-1-1 6 0 0,0 1 0 0 0,0-1 0 0 0,0 1-1 0 0,0-1 1 0 0,0 0 0 0 0,0 0 0 0 0,0 0 0 0 0,-1 1 0 0 0,1-1 0 0 0,-1 0 0 0 0,0 0 0 0 0,1-3 0 0 0,0-5 35 0 0,-1 0 0 0 0,0 0 0 0 0,-3-20 0 0 0,3 27-36 0 0,-1-1 1 0 0,0 1-1 0 0,0 0 0 0 0,1 0 0 0 0,-2 0 1 0 0,1 0-1 0 0,0 0 0 0 0,-1 0 0 0 0,1 1 1 0 0,-1-1-1 0 0,0 0 0 0 0,0 1 0 0 0,0-1 1 0 0,0 1-1 0 0,0 0 0 0 0,-1-1 0 0 0,1 1 1 0 0,-1 0-1 0 0,1 1 0 0 0,-1-1 0 0 0,-4-2 1 0 0,4 3-204 0 0,0 0-1 0 0,0 0 1 0 0,0 1 0 0 0,0-1 0 0 0,0 1 0 0 0,0-1 0 0 0,0 1 0 0 0,0 0 0 0 0,-4 1 0 0 0,2-1-1035 0 0,0 1-1 0 0,1 0 1 0 0,-1 1 0 0 0,0-1-1 0 0,1 1 1 0 0,-6 3 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33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14 136 10602 0 0,'-1'-1'222'0'0,"0"0"0"0"0,0 1 0 0 0,0-1 0 0 0,0 0 0 0 0,0 0 0 0 0,1 0 0 0 0,-1 1 0 0 0,0-1 0 0 0,0 0 0 0 0,1 0 0 0 0,-1 0 0 0 0,0 0 0 0 0,1-1 0 0 0,-1 1 0 0 0,1 0 0 0 0,0 0 0 0 0,-1 0 0 0 0,1 0 0 0 0,0 0 0 0 0,0-1 0 0 0,-1 1 0 0 0,1 0 0 0 0,0 0 0 0 0,0 0 0 0 0,0-1 0 0 0,1 1 0 0 0,-1 0 0 0 0,0 0 0 0 0,1-2 0 0 0,0 0-46 0 0,1 0 0 0 0,0-1 0 0 0,0 1 0 0 0,0 0 1 0 0,0 0-1 0 0,0 1 0 0 0,1-1 0 0 0,-1 0 1 0 0,1 1-1 0 0,3-3 0 0 0,8-6-121 0 0,1 1-1 0 0,0 1 1 0 0,19-9 0 0 0,-24 12-96 0 0,-8 5-102 0 0,0-1 1 0 0,0 0-1 0 0,1 1 1 0 0,-1 0-1 0 0,0 0 0 0 0,1-1 1 0 0,-1 1-1 0 0,1 1 0 0 0,-1-1 1 0 0,1 0-1 0 0,0 1 0 0 0,-1-1 1 0 0,1 1-1 0 0,3 0 0 0 0,-6 0-90 0 0,1 1 0 0 0,-1-1 0 0 0,1 1 0 0 0,-1 0 0 0 0,0-1 0 0 0,1 1 0 0 0,-1 0 0 0 0,0 0 0 0 0,0-1 0 0 0,1 1 0 0 0,-1 0 0 0 0,0-1 0 0 0,0 1 0 0 0,0 0 0 0 0,0 0 0 0 0,0-1-1 0 0,0 1 1 0 0,0 0 0 0 0,0 0 0 0 0,-1-1 0 0 0,1 1 0 0 0,0 0 0 0 0,0 0 0 0 0,0-1 0 0 0,-1 1 0 0 0,1 0 0 0 0,0-1 0 0 0,-1 1 0 0 0,1 0 0 0 0,-1-1 0 0 0,0 2 0 0 0,-14 20-3600 0 0,-13 4 1709 0 0,23-22 2144 0 0,0 0 0 0 0,0 1 1 0 0,0 0-1 0 0,1 0 0 0 0,-6 7 0 0 0,9-11 159 0 0,1 0-1 0 0,0 0 1 0 0,0 0 0 0 0,-1 0-1 0 0,1 0 1 0 0,0 0 0 0 0,0 1 0 0 0,0-1-1 0 0,0 0 1 0 0,0 0 0 0 0,0 0 0 0 0,1 0-1 0 0,-1 0 1 0 0,0 0 0 0 0,0 0-1 0 0,1 0 1 0 0,-1 0 0 0 0,1 0 0 0 0,-1 0-1 0 0,1 0 1 0 0,-1 0 0 0 0,1-1-1 0 0,-1 1 1 0 0,1 0 0 0 0,0 0 0 0 0,-1 0-1 0 0,1-1 1 0 0,0 1 0 0 0,0 0 0 0 0,0-1-1 0 0,0 1 1 0 0,-1-1 0 0 0,1 1-1 0 0,0-1 1 0 0,0 1 0 0 0,0-1 0 0 0,2 1-1 0 0,-1 0 144 0 0,0 0 0 0 0,0 0-1 0 0,0 0 1 0 0,0 0-1 0 0,0 0 1 0 0,0-1 0 0 0,1 1-1 0 0,-1-1 1 0 0,0 0-1 0 0,0 1 1 0 0,1-1-1 0 0,-1 0 1 0 0,0 0 0 0 0,1 0-1 0 0,-1-1 1 0 0,5 0-1 0 0,5-8 744 0 0,0 1-223 0 0,-12 9-833 0 0,1-1 1 0 0,-1 1 0 0 0,0-1-1 0 0,1 1 1 0 0,-1-1-1 0 0,0 1 1 0 0,0-1-1 0 0,1 1 1 0 0,-1-1-1 0 0,0 1 1 0 0,0-1-1 0 0,0 1 1 0 0,0-1 0 0 0,0 1-1 0 0,0-1 1 0 0,0 1-1 0 0,0-1 1 0 0,0 1-1 0 0,0 0 1 0 0,0-1-1 0 0,0 1 1 0 0,0-1 0 0 0,0 1-1 0 0,0-1 1 0 0,0 1-1 0 0,-1-1 1 0 0,1 2-1 0 0,-4 23 225 0 0,0 43-1 0 0,4-61-172 0 0,0 0 0 0 0,1 0-1 0 0,0-1 1 0 0,0 1-1 0 0,0 0 1 0 0,1 0-1 0 0,0-1 1 0 0,0 1-1 0 0,0-1 1 0 0,1 0-1 0 0,5 9 1 0 0,-8-14-62 0 0,1 0 1 0 0,0 0 0 0 0,-1 0-1 0 0,1 0 1 0 0,0 0-1 0 0,-1 0 1 0 0,1 0-1 0 0,0-1 1 0 0,0 1-1 0 0,0 0 1 0 0,0 0 0 0 0,0-1-1 0 0,0 1 1 0 0,-1-1-1 0 0,2 1 1 0 0,-1-1-1 0 0,0 1 1 0 0,0-1 0 0 0,0 0-1 0 0,0 1 1 0 0,0-1-1 0 0,0 0 1 0 0,0 0-1 0 0,0 0 1 0 0,2 0 0 0 0,-2 0 6 0 0,0-1 1 0 0,1 0 0 0 0,-1 1 0 0 0,0-1 0 0 0,0 0 0 0 0,0 0 0 0 0,0 0-1 0 0,0 0 1 0 0,0 0 0 0 0,0 0 0 0 0,0 0 0 0 0,0 0 0 0 0,0 0 0 0 0,0 0 0 0 0,-1-1-1 0 0,2-1 1 0 0,1-4 33 0 0,0 0 0 0 0,-1 0 0 0 0,0 0 0 0 0,0 0 0 0 0,0 0 0 0 0,0-11 0 0 0,-2 8 29 0 0,-1 0-1 0 0,0 0 1 0 0,-1 1-1 0 0,0-1 1 0 0,0 1 0 0 0,-7-18-1 0 0,-5-20-1441 0 0,14 47 975 0 0,0 0 265 0 0,0 0 0 0 0,0 0 0 0 0,0-1 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34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6209 0 0,'17'19'8405'0'0,"-6"6"-3879"0"0,1 33-2497 0 0,-1-5-1701 0 0,-8-45-374 0 0,0 0 0 0 0,1 1 0 0 0,0-1 0 0 0,1 0 1 0 0,0-1-1 0 0,0 1 0 0 0,1-1 0 0 0,6 7 1 0 0,-12-14 24 0 0,0 0 1 0 0,1 0 0 0 0,-1 0 0 0 0,0 0 0 0 0,1 0-1 0 0,-1 0 1 0 0,1 0 0 0 0,-1 0 0 0 0,0-1 0 0 0,1 1-1 0 0,-1 0 1 0 0,0 0 0 0 0,1 0 0 0 0,-1 0 0 0 0,0 0-1 0 0,1-1 1 0 0,-1 1 0 0 0,0 0 0 0 0,0 0 0 0 0,1 0-1 0 0,-1-1 1 0 0,0 1 0 0 0,0 0 0 0 0,1-1 0 0 0,-1 1-1 0 0,0 0 1 0 0,0 0 0 0 0,0-1 0 0 0,1 1 0 0 0,-1 0-1 0 0,0-1 1 0 0,0 1 0 0 0,0-1 0 0 0,0 1 0 0 0,0 0-1 0 0,0-1 1 0 0,0 1 0 0 0,0 0 0 0 0,0-1 0 0 0,0 1-1 0 0,0 0 1 0 0,0-1 0 0 0,6-23-1892 0 0,-5 21 1274 0 0,16-70-12030 0 0,-15 56 9206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34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 4257 0 0,'-10'-3'12895'0'0,"12"25"-9149"0"0,9 28-2982 0 0,-8-41-664 0 0,0 0 0 0 0,0-1 0 0 0,1 1-1 0 0,0-1 1 0 0,1 0 0 0 0,10 15 0 0 0,-13-20-94 0 0,1-1 1 0 0,-1 0-1 0 0,1 1 0 0 0,-1-1 1 0 0,1 0-1 0 0,0 0 0 0 0,0-1 0 0 0,0 1 1 0 0,0-1-1 0 0,0 1 0 0 0,0-1 1 0 0,0 0-1 0 0,0 0 0 0 0,1 0 1 0 0,-1-1-1 0 0,0 1 0 0 0,1-1 1 0 0,-1 1-1 0 0,0-1 0 0 0,1-1 1 0 0,-1 1-1 0 0,4-1 0 0 0,26-6-141 0 0,18-2-805 0 0,-48 9 533 0 0,0 0 0 0 0,0 0 1 0 0,0 0-1 0 0,0 0 1 0 0,0 0-1 0 0,0 1 0 0 0,0 0 1 0 0,0-1-1 0 0,0 1 1 0 0,0 0-1 0 0,0 0 0 0 0,0 1 1 0 0,3 1-1 0 0,-6-3 207 0 0,0 1-1 0 0,0-1 1 0 0,0 0 0 0 0,0 1 0 0 0,0-1-1 0 0,0 1 1 0 0,0-1 0 0 0,0 1-1 0 0,0-1 1 0 0,0 1 0 0 0,0-1 0 0 0,0 0-1 0 0,0 1 1 0 0,0-1 0 0 0,0 1 0 0 0,0-1-1 0 0,0 1 1 0 0,-1-1 0 0 0,1 0-1 0 0,0 1 1 0 0,0-1 0 0 0,-1 1 0 0 0,1-1-1 0 0,0 0 1 0 0,0 1 0 0 0,-1-1-1 0 0,1 0 1 0 0,0 0 0 0 0,-1 1 0 0 0,1-1-1 0 0,-1 0 1 0 0,1 0 0 0 0,0 1-1 0 0,-1-1 1 0 0,1 0 0 0 0,-1 0 0 0 0,1 0-1 0 0,-1 0 1 0 0,0 1 0 0 0,-25 14-1590 0 0,18-10 1306 0 0,-3 3 995 0 0,0 0 1 0 0,0 0-1 0 0,1 1 0 0 0,1 1 0 0 0,-14 16 0 0 0,19-22 30 0 0,1 1-1 0 0,-1 0 1 0 0,1 0 0 0 0,0 0-1 0 0,0 0 1 0 0,1 0 0 0 0,0 1-1 0 0,0-1 1 0 0,0 1 0 0 0,1 0-1 0 0,-1-1 1 0 0,1 1-1 0 0,1 0 1 0 0,-1 0 0 0 0,1 7-1 0 0,0-13-509 0 0,0 1-1 0 0,0 0 1 0 0,0-1 0 0 0,0 1-1 0 0,1 0 1 0 0,-1-1-1 0 0,0 1 1 0 0,0-1-1 0 0,1 1 1 0 0,-1 0-1 0 0,0-1 1 0 0,1 1 0 0 0,-1-1-1 0 0,0 1 1 0 0,1-1-1 0 0,-1 1 1 0 0,1-1-1 0 0,-1 1 1 0 0,1-1-1 0 0,-1 0 1 0 0,1 1 0 0 0,-1-1-1 0 0,1 0 1 0 0,-1 1-1 0 0,1-1 1 0 0,0 0-1 0 0,-1 0 1 0 0,1 1 0 0 0,-1-1-1 0 0,1 0 1 0 0,0 0-1 0 0,-1 0 1 0 0,1 0-1 0 0,0 0 1 0 0,-1 0-1 0 0,1 0 1 0 0,0 0 0 0 0,-1 0-1 0 0,1 0 1 0 0,0 0-1 0 0,-1 0 1 0 0,1-1-1 0 0,-1 1 1 0 0,1 0-1 0 0,0 0 1 0 0,-1-1 0 0 0,1 1-1 0 0,-1 0 1 0 0,1-1-1 0 0,-1 1 1 0 0,1-1-1 0 0,37-24 154 0 0,-29 18-103 0 0,-5 4-48 0 0,-1 1-1 0 0,1 0 1 0 0,0 0-1 0 0,0 0 1 0 0,-1 1 0 0 0,1-1-1 0 0,5 0 1 0 0,-8 1-8 0 0,0 1 0 0 0,0 0 0 0 0,0 1 0 0 0,0-1 0 0 0,0 0 0 0 0,-1 0 1 0 0,1 0-1 0 0,0 0 0 0 0,0 1 0 0 0,0-1 0 0 0,0 0 0 0 0,-1 1 0 0 0,1-1 0 0 0,0 1 0 0 0,0-1 0 0 0,-1 1 1 0 0,1-1-1 0 0,0 1 0 0 0,-1-1 0 0 0,1 1 0 0 0,-1 0 0 0 0,1-1 0 0 0,0 1 0 0 0,-1 0 0 0 0,0-1 0 0 0,1 1 1 0 0,-1 0-1 0 0,1 0 0 0 0,-1 0 0 0 0,0-1 0 0 0,0 1 0 0 0,1 0 0 0 0,-1 0 0 0 0,0 0 0 0 0,0 0 0 0 0,0 0 0 0 0,0-1 1 0 0,0 1-1 0 0,0 0 0 0 0,0 0 0 0 0,0 1 0 0 0,0 30 616 0 0,-1-29-609 0 0,0 0 1 0 0,1 0 0 0 0,0-1 0 0 0,0 1 0 0 0,0 0-1 0 0,0 0 1 0 0,0 0 0 0 0,0 0 0 0 0,1-1 0 0 0,-1 1-1 0 0,1 0 1 0 0,0 0 0 0 0,0-1 0 0 0,0 1 0 0 0,0 0-1 0 0,0-1 1 0 0,1 1 0 0 0,-1-1 0 0 0,1 0 0 0 0,0 1-1 0 0,-1-1 1 0 0,1 0 0 0 0,0 0 0 0 0,0 0 0 0 0,1 0-1 0 0,-1 0 1 0 0,4 2 0 0 0,3 1 4 0 0,1 0-1 0 0,-1-1 1 0 0,1 0 0 0 0,0-1-1 0 0,14 3 1 0 0,16-3-2442 0 0,-36-3 1462 0 0,-1 0 0 0 0,0-1 0 0 0,0 0 0 0 0,0 1-1 0 0,0-1 1 0 0,0 0 0 0 0,0-1 0 0 0,0 1 0 0 0,4-3 0 0 0,4-4-5698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34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8 4761 0 0,'-1'0'410'0'0,"1"-1"1"0"0,-1 0-1 0 0,1 1 0 0 0,-1-1 1 0 0,1 1-1 0 0,-1-1 1 0 0,1 1-1 0 0,-1 0 0 0 0,1-1 1 0 0,-1 1-1 0 0,0-1 0 0 0,1 1 1 0 0,-1 0-1 0 0,0 0 1 0 0,1-1-1 0 0,-1 1 0 0 0,0 0 1 0 0,1 0-1 0 0,-1 0 0 0 0,0 0 1 0 0,0 0-1 0 0,0 0 1 0 0,3 14 5242 0 0,3 3-5543 0 0,0 11 142 0 0,-1 0 1 0 0,-1 0-1 0 0,-1 0 0 0 0,-2 1 1 0 0,-1-1-1 0 0,-1 1 1 0 0,-9 39-1 0 0,8-59-441 0 0,1-15-294 0 0,2-15-84 0 0,1 16 551 0 0,1 1 0 0 0,0-1 0 0 0,0 0 0 0 0,1 1 1 0 0,-1 0-1 0 0,1-1 0 0 0,0 1 0 0 0,0 0 0 0 0,1 1 0 0 0,-1-1 0 0 0,1 1 0 0 0,0-1 0 0 0,0 1 0 0 0,0 0 0 0 0,0 0 1 0 0,0 1-1 0 0,1-1 0 0 0,-1 1 0 0 0,1 0 0 0 0,-1 0 0 0 0,8-1 0 0 0,-8 1-43 0 0,1 1 0 0 0,-1 0 0 0 0,0 0 1 0 0,0 0-1 0 0,1 0 0 0 0,-1 1 0 0 0,1 0 0 0 0,-1 0 0 0 0,0 0 0 0 0,1 1 0 0 0,-1-1 1 0 0,0 1-1 0 0,1 0 0 0 0,-1 0 0 0 0,0 1 0 0 0,0-1 0 0 0,0 1 0 0 0,0 0 1 0 0,0 0-1 0 0,0 0 0 0 0,-1 0 0 0 0,1 1 0 0 0,0 0 0 0 0,4 5 0 0 0,-6-6-856 0 0,0 1 1 0 0,0-1-1 0 0,0 1 0 0 0,-1 0 0 0 0,1 0 0 0 0,-1 0 0 0 0,0 0 0 0 0,2 6 0 0 0,2 8-3585 0 0,5 4 754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35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13 3081 0 0,'-3'5'1126'0'0,"0"0"0"0"0,0 1 0 0 0,0-1 0 0 0,1 1 0 0 0,-3 9 0 0 0,4-14-959 0 0,1 0 0 0 0,0 0 1 0 0,-1-1-1 0 0,1 1 0 0 0,0 0 0 0 0,-1 0 0 0 0,1 0 0 0 0,0 0 0 0 0,0 0 0 0 0,0 0 0 0 0,0 0 1 0 0,0 0-1 0 0,0 0 0 0 0,0 0 0 0 0,0 0 0 0 0,0 0 0 0 0,0 0 0 0 0,1 0 0 0 0,-1 0 1 0 0,0 0-1 0 0,1-1 0 0 0,-1 1 0 0 0,0 0 0 0 0,1 0 0 0 0,-1 0 0 0 0,1 0 0 0 0,0-1 0 0 0,-1 1 1 0 0,1 0-1 0 0,-1 0 0 0 0,1-1 0 0 0,0 1 0 0 0,0-1 0 0 0,-1 1 0 0 0,1 0 0 0 0,0-1 1 0 0,0 0-1 0 0,0 1 0 0 0,0-1 0 0 0,0 1 0 0 0,0-1 0 0 0,0 0 0 0 0,1 1 0 0 0,3-2-23 0 0,-1 0 0 0 0,1 0 0 0 0,-1 0 0 0 0,0-1 0 0 0,1 1 1 0 0,-1-1-1 0 0,0 0 0 0 0,0 0 0 0 0,0-1 0 0 0,-1 1 0 0 0,6-5 0 0 0,14-7-1207 0 0,-13 9-1411 0 0,0 0-1 0 0,-1-2 1 0 0,14-10 0 0 0,-4 2-2988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35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11650 0 0,'1'-3'207'0'0,"1"0"-1"0"0,0 0 1 0 0,0 0-1 0 0,0 1 1 0 0,0-1-1 0 0,1 0 1 0 0,-1 1-1 0 0,1 0 1 0 0,0-1-1 0 0,-1 1 0 0 0,1 0 1 0 0,0 0-1 0 0,0 1 1 0 0,0-1-1 0 0,1 0 1 0 0,-1 1-1 0 0,0 0 1 0 0,0 0-1 0 0,8-1 0 0 0,-5 0-161 0 0,0 1 0 0 0,0 0 0 0 0,0 0 0 0 0,0 1 0 0 0,0-1 0 0 0,0 1-1 0 0,0 1 1 0 0,1-1 0 0 0,-1 1 0 0 0,9 2 0 0 0,-13-2-8 0 0,0 0 1 0 0,-1 1 0 0 0,1-1-1 0 0,0 0 1 0 0,-1 1 0 0 0,1-1-1 0 0,0 1 1 0 0,-1-1 0 0 0,0 1-1 0 0,1 0 1 0 0,-1 0 0 0 0,0-1-1 0 0,0 1 1 0 0,0 0 0 0 0,0 0-1 0 0,-1 0 1 0 0,1 0 0 0 0,0 0-1 0 0,-1 0 1 0 0,1 0 0 0 0,-1 1-1 0 0,0-1 1 0 0,0 0 0 0 0,0 0-1 0 0,0 0 1 0 0,0 0 0 0 0,0 0-1 0 0,0 0 1 0 0,-1 1 0 0 0,0 2-1 0 0,-2 10-91 0 0,-1 1-1 0 0,-11 28 0 0 0,12-33 101 0 0,1-6-52 0 0,0 1-1 0 0,0 0 0 0 0,1 0 0 0 0,0 0 1 0 0,1 0-1 0 0,-1 0 0 0 0,1 0 0 0 0,0 0 0 0 0,1 0 1 0 0,-1 0-1 0 0,1 0 0 0 0,2 6 0 0 0,-3-10 11 0 0,1 0-1 0 0,0 1 0 0 0,0-1 0 0 0,0 0 1 0 0,0 0-1 0 0,1 0 0 0 0,-1 0 1 0 0,0-1-1 0 0,1 1 0 0 0,-1 0 0 0 0,1 0 1 0 0,0-1-1 0 0,-1 1 0 0 0,1-1 1 0 0,0 0-1 0 0,0 1 0 0 0,0-1 0 0 0,0 0 1 0 0,0 0-1 0 0,0 0 0 0 0,1 0 0 0 0,-1-1 1 0 0,0 1-1 0 0,0-1 0 0 0,1 1 1 0 0,-1-1-1 0 0,0 0 0 0 0,1 1 0 0 0,-1-1 1 0 0,0-1-1 0 0,1 1 0 0 0,-1 0 1 0 0,0 0-1 0 0,3-2 0 0 0,0 1-234 0 0,0 0 0 0 0,-1-1 0 0 0,1 0 0 0 0,-1 0 0 0 0,1 0 0 0 0,-1-1 0 0 0,0 1-1 0 0,0-1 1 0 0,6-5 0 0 0,-8 7-15 0 0,-1-1-1 0 0,1 1 1 0 0,0-1 0 0 0,-1 1-1 0 0,1-1 1 0 0,-1 1-1 0 0,1-1 1 0 0,-1 0 0 0 0,0 0-1 0 0,0 0 1 0 0,0 0-1 0 0,0 0 1 0 0,0 0 0 0 0,0 0-1 0 0,-1 0 1 0 0,1 0-1 0 0,-1 0 1 0 0,1 0 0 0 0,-1 0-1 0 0,0 0 1 0 0,0-1-1 0 0,0 1 1 0 0,0-3 0 0 0,-1 4 255 0 0,1-1 0 0 0,-1 1 1 0 0,1 0-1 0 0,-1 0 0 0 0,0 0 1 0 0,0 0-1 0 0,1 0 0 0 0,-1 1 0 0 0,0-1 1 0 0,0 0-1 0 0,0 0 0 0 0,0 0 1 0 0,0 1-1 0 0,0-1 0 0 0,0 1 1 0 0,0-1-1 0 0,0 1 0 0 0,0-1 1 0 0,0 1-1 0 0,0-1 0 0 0,-1 1 1 0 0,1 0-1 0 0,0 0 0 0 0,0-1 0 0 0,0 1 1 0 0,-1 0-1 0 0,1 0 0 0 0,0 0 1 0 0,0 1-1 0 0,-3-1 0 0 0,3 0 104 0 0,0 1 0 0 0,0-1-1 0 0,0 0 1 0 0,0 0 0 0 0,0 0-1 0 0,0 0 1 0 0,0 0 0 0 0,0 0-1 0 0,0 0 1 0 0,0 0 0 0 0,0 0-1 0 0,0-1 1 0 0,0 1 0 0 0,0 0-1 0 0,0-1 1 0 0,0 1 0 0 0,0-1-1 0 0,0 1 1 0 0,0-1 0 0 0,0 1-1 0 0,0-1 1 0 0,0 1 0 0 0,0-1-1 0 0,1 0 1 0 0,-1 0 0 0 0,0 1 0 0 0,1-1-1 0 0,-1 0 1 0 0,0 0 0 0 0,1 0-1 0 0,-1 0 1 0 0,1 0 0 0 0,-1 0-1 0 0,1 0 1 0 0,0 0 0 0 0,-1 0-1 0 0,1-2 1 0 0,-1 0-136 0 0,1-1 0 0 0,0 0 0 0 0,-1 1 1 0 0,1-1-1 0 0,1 0 0 0 0,-1 1 0 0 0,1-1 0 0 0,-1 0 1 0 0,1 1-1 0 0,0-1 0 0 0,0 1 0 0 0,0-1 0 0 0,1 1 0 0 0,2-5 1 0 0,23-22-4426 0 0,-26 29 4496 0 0,0 0 1 0 0,0-1-1 0 0,-1 1 1 0 0,1 0 0 0 0,-1 0-1 0 0,1-1 1 0 0,-1 1 0 0 0,1 0-1 0 0,-1-1 1 0 0,0 1 0 0 0,0-1-1 0 0,0 1 1 0 0,0-2-1 0 0,2-4 2507 0 0,4 18 51 0 0,19 75 2785 0 0,-2-6-4752 0 0,-20-70-1085 0 0,1-1-1 0 0,1 0 1 0 0,0 0 0 0 0,0 0 0 0 0,0-1 0 0 0,8 9 0 0 0,-12-16 189 0 0,-1 0 1 0 0,1 0-1 0 0,-1 0 0 0 0,1 0 0 0 0,0-1 0 0 0,-1 1 1 0 0,1 0-1 0 0,0-1 0 0 0,0 1 0 0 0,0 0 0 0 0,-1-1 1 0 0,1 1-1 0 0,0-1 0 0 0,0 1 0 0 0,0-1 0 0 0,0 0 1 0 0,0 1-1 0 0,0-1 0 0 0,0 0 0 0 0,0 0 0 0 0,0 1 1 0 0,0-1-1 0 0,1 0 0 0 0,-1-1 3 0 0,0 1 0 0 0,0-1-1 0 0,-1 1 1 0 0,1-1 0 0 0,0 1 0 0 0,-1-1 0 0 0,1 0-1 0 0,0 1 1 0 0,-1-1 0 0 0,1 0 0 0 0,-1 0 0 0 0,1 1-1 0 0,-1-1 1 0 0,0 0 0 0 0,1 0 0 0 0,-1 0 0 0 0,0 0-1 0 0,1 1 1 0 0,-1-3 0 0 0,2-5-530 0 0,-1-1-1 0 0,0 1 1 0 0,0-17 0 0 0,-9-82 969 0 0,0 61 7481 0 0,8 48-7121 0 0,10 46 7247 0 0,5 10-5929 0 0,-10-43-2395 0 0,0-1 1 0 0,0 1-1 0 0,1-1 1 0 0,1 0-1 0 0,15 22 1 0 0,-21-33-65 0 0,1-1 0 0 0,0 0 0 0 0,0 0 0 0 0,0 0 0 0 0,1 0 0 0 0,-1 0 0 0 0,0-1 0 0 0,1 1 0 0 0,-1-1 0 0 0,5 3 0 0 0,-6-4 325 0 0,0 1 0 0 0,0-1 0 0 0,0 0 0 0 0,0 0 0 0 0,0 0 0 0 0,1 1-1 0 0,-1-1 1 0 0,0 0 0 0 0,0 0 0 0 0,0 0 0 0 0,0-1 0 0 0,0 1 0 0 0,0 0 0 0 0,0 0 0 0 0,1-1 0 0 0,-1 1-1 0 0,0 0 1 0 0,0-1 0 0 0,0 1 0 0 0,0-1 0 0 0,0 0 0 0 0,0 1 0 0 0,-1-1 0 0 0,1 0 0 0 0,0 1-1 0 0,0-1 1 0 0,0 0 0 0 0,-1 0 0 0 0,2-1 0 0 0,5-8-2203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36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66 11498 0 0,'-12'3'7162'0'0,"16"-1"-4358"0"0,-2-2-2772 0 0,0-1-1 0 0,-1 1 0 0 0,1 0 1 0 0,0-1-1 0 0,-1 1 0 0 0,1-1 1 0 0,0 1-1 0 0,-1-1 1 0 0,1 0-1 0 0,-1 1 0 0 0,1-1 1 0 0,-1 0-1 0 0,1 0 0 0 0,-1 0 1 0 0,2-2-1 0 0,-2 2-30 0 0,0 0 0 0 0,0 0 0 0 0,0 0 0 0 0,0 0 0 0 0,0 0 0 0 0,0 0 0 0 0,0-1 0 0 0,-1 1 0 0 0,1 0 0 0 0,0-1 0 0 0,-1 1 0 0 0,1-1 0 0 0,-1 1 0 0 0,1 0 0 0 0,-1-1 0 0 0,0 1-1 0 0,0-1 1 0 0,1 1 0 0 0,-1-1 0 0 0,0 1 0 0 0,0-1 0 0 0,0 1 0 0 0,-1-1 0 0 0,1 1 0 0 0,0-1 0 0 0,-1 1 0 0 0,1-1 0 0 0,-1 1 0 0 0,1-1 0 0 0,-1 1 0 0 0,1 0 0 0 0,-1-1 0 0 0,0 1 0 0 0,0 0 0 0 0,0 0 0 0 0,-1-2 0 0 0,1 2-19 0 0,-1 0 0 0 0,1 0 0 0 0,0 1 1 0 0,-1-1-1 0 0,1 0 0 0 0,-1 1 0 0 0,1-1 0 0 0,-1 1 0 0 0,1 0 1 0 0,-1-1-1 0 0,1 1 0 0 0,-1 0 0 0 0,0 0 0 0 0,1 0 1 0 0,-1 0-1 0 0,1 0 0 0 0,-1 0 0 0 0,1 0 0 0 0,-1 1 1 0 0,1-1-1 0 0,-1 1 0 0 0,1-1 0 0 0,-1 1 0 0 0,1-1 0 0 0,-1 1 1 0 0,1 0-1 0 0,0 0 0 0 0,-1 0 0 0 0,1 0 0 0 0,0 0 1 0 0,0 0-1 0 0,0 0 0 0 0,-1 0 0 0 0,1 0 0 0 0,0 2 1 0 0,-4 2 31 0 0,2 1 1 0 0,-1 0 0 0 0,1 1 0 0 0,0-1 0 0 0,0 0-1 0 0,1 1 1 0 0,-1 0 0 0 0,2-1 0 0 0,-1 1 0 0 0,1 0-1 0 0,0 0 1 0 0,0 0 0 0 0,1 0 0 0 0,0 0 0 0 0,0 0 0 0 0,1 0-1 0 0,-1 0 1 0 0,4 11 0 0 0,-3-13-1 0 0,0-1 0 0 0,1 1 0 0 0,0 0 1 0 0,0-1-1 0 0,0 0 0 0 0,0 1 0 0 0,0-1 0 0 0,1 0 0 0 0,0 0 0 0 0,0 0 1 0 0,0 0-1 0 0,5 3 0 0 0,-6-4-8 0 0,1-1-1 0 0,0-1 1 0 0,0 1 0 0 0,0 0 0 0 0,0-1 0 0 0,0 1 0 0 0,0-1-1 0 0,1 0 1 0 0,-1 0 0 0 0,0 0 0 0 0,0-1 0 0 0,1 1 0 0 0,-1-1 0 0 0,1 0-1 0 0,-1 0 1 0 0,0 0 0 0 0,1 0 0 0 0,6-2 0 0 0,19-5-371 0 0,0 0-2316 0 0,-1 5-5434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2:28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4 374 7930 0 0,'-3'20'4193'0'0,"2"0"-3305"0"0,1 3-208 0 0,4-1-88 0 0,2-8-184 0 0,2 2-216 0 0,0-4-104 0 0,2-2-56 0 0,3-4-16 0 0,1-3-104 0 0,1-1-248 0 0,3-3-368 0 0,-1-1-552 0 0,0-6-665 0 0,0-3-599 0 0,0-4-2721 0 0</inkml:trace>
  <inkml:trace contextRef="#ctx0" brushRef="#br0" timeOffset="1">259 3 7570 0 0,'11'-2'4401'0'0,"13"7"-3994"0"0,-23-5-161 0 0,10 3 134 0 0,30 7 324 0 0,-38-10-658 0 0,-1 0 1 0 0,1 1-1 0 0,-1-1 0 0 0,1 0 0 0 0,0 0 1 0 0,-1 0-1 0 0,1-1 0 0 0,-1 1 1 0 0,1-1-1 0 0,-1 1 0 0 0,1-1 0 0 0,4-2 1 0 0,-7 3-30 0 0,0 0 0 0 0,1 0-1 0 0,-1 0 1 0 0,0 0 0 0 0,1 0 0 0 0,-1-1 0 0 0,0 1 0 0 0,1 0 0 0 0,-1 0 0 0 0,0 0 0 0 0,0-1 0 0 0,1 1-1 0 0,-1 0 1 0 0,0 0 0 0 0,0 0 0 0 0,1-1 0 0 0,-1 1 0 0 0,0 0 0 0 0,0-1 0 0 0,0 1 0 0 0,1 0 0 0 0,-1-1-1 0 0,0 1 1 0 0,0 0 0 0 0,0-1 0 0 0,0 1 0 0 0,0 0 0 0 0,0-1 0 0 0,0 1 0 0 0,0 0 0 0 0,0-1 0 0 0,0 1-1 0 0,0-1 1 0 0,-11-3 391 0 0,-17 4-106 0 0,21 1-295 0 0,0 1 0 0 0,0 0 0 0 0,0 0 0 0 0,0 0 0 0 0,0 1 0 0 0,1 0 0 0 0,-1 1 0 0 0,1-1 0 0 0,0 1 0 0 0,0 0 0 0 0,-6 6 0 0 0,10-8-6 0 0,0-1 0 0 0,1 1 0 0 0,-1 0 0 0 0,0 1 0 0 0,1-1 1 0 0,0 0-1 0 0,-1 0 0 0 0,1 1 0 0 0,0-1 0 0 0,0 0 0 0 0,0 1 0 0 0,0-1 1 0 0,1 1-1 0 0,-1 0 0 0 0,1-1 0 0 0,-1 1 0 0 0,1-1 0 0 0,0 1 0 0 0,0 0 1 0 0,0-1-1 0 0,1 1 0 0 0,-1 0 0 0 0,0-1 0 0 0,1 1 0 0 0,0-1 0 0 0,0 1 1 0 0,-1-1-1 0 0,2 1 0 0 0,-1-1 0 0 0,0 0 0 0 0,0 1 0 0 0,4 3 0 0 0,-3-2-6 0 0,0-1 0 0 0,1 1 0 0 0,0-1 0 0 0,0 1 0 0 0,0-1 0 0 0,0 0 0 0 0,1 0 0 0 0,-1 0 0 0 0,1-1 0 0 0,-1 1 0 0 0,1-1 0 0 0,0 0 0 0 0,0 0 0 0 0,0 0 0 0 0,1 0 0 0 0,-1-1 0 0 0,0 0 0 0 0,0 0 0 0 0,1 0 0 0 0,-1 0 0 0 0,7 0 0 0 0,4-2-831 0 0,-1 0 0 0 0,1-1 0 0 0,-1-1 0 0 0,1 0-1 0 0,15-6 1 0 0,-25 8 329 0 0,23-6-4269 0 0,-23 7 1439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3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10250 0 0,'0'3'438'0'0,"0"-1"0"0"0,0 0-1 0 0,1 1 1 0 0,-1-1 0 0 0,0 1-1 0 0,1-1 1 0 0,0 0 0 0 0,-1 1-1 0 0,1-1 1 0 0,0 0 0 0 0,0 0-1 0 0,0 0 1 0 0,1 1 0 0 0,-1-1 0 0 0,0 0-1 0 0,1-1 1 0 0,0 1 0 0 0,1 2-1 0 0,-1-3-355 0 0,0-1-1 0 0,-1 1 1 0 0,1-1-1 0 0,0 1 1 0 0,0-1 0 0 0,0 1-1 0 0,0-1 1 0 0,0 0-1 0 0,0 0 1 0 0,-1 0-1 0 0,1 0 1 0 0,0-1-1 0 0,0 1 1 0 0,0 0-1 0 0,0-1 1 0 0,0 1-1 0 0,0-1 1 0 0,-1 0-1 0 0,1 1 1 0 0,0-1-1 0 0,-1 0 1 0 0,1 0 0 0 0,2-2-1 0 0,6-3 92 0 0,41-26-3581 0 0,-45 28 1591 0 0,0-1 0 0 0,-1 0-1 0 0,1 0 1 0 0,-1 0-1 0 0,9-12 1 0 0,-5 2-2671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37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38 9290 0 0,'-1'0'272'0'0,"0"-1"0"0"0,0 1 0 0 0,1-1-1 0 0,-1 1 1 0 0,0-1 0 0 0,1 1 0 0 0,-1-1 0 0 0,0 0 0 0 0,1 0 0 0 0,-1 1 0 0 0,1-1-1 0 0,0 0 1 0 0,-1 0 0 0 0,1 1 0 0 0,-1-1 0 0 0,1 0 0 0 0,0 0 0 0 0,0 0-1 0 0,0 0 1 0 0,-1 0 0 0 0,1 0 0 0 0,0 1 0 0 0,0-1 0 0 0,0 0 0 0 0,0 0 0 0 0,0 0-1 0 0,0 0 1 0 0,1 0 0 0 0,-1-1 0 0 0,1 1-152 0 0,1 0 1 0 0,-1 0-1 0 0,0 0 0 0 0,0 0 1 0 0,0 0-1 0 0,1 0 1 0 0,-1 0-1 0 0,1 1 0 0 0,-1-1 1 0 0,0 1-1 0 0,1-1 0 0 0,-1 1 1 0 0,1-1-1 0 0,-1 1 0 0 0,3 0 1 0 0,4-1-114 0 0,-1 0 1 0 0,1 1-1 0 0,-1 0 1 0 0,1 0-1 0 0,-1 1 1 0 0,13 3-1 0 0,-17-3 82 0 0,0 0 0 0 0,-1 0 1 0 0,1 0-1 0 0,-1 0 0 0 0,0 1 0 0 0,1-1 0 0 0,-1 1 0 0 0,0 0 0 0 0,0-1 1 0 0,0 1-1 0 0,0 0 0 0 0,0 0 0 0 0,0 0 0 0 0,-1 1 0 0 0,1-1 0 0 0,-1 0 0 0 0,1 1 1 0 0,-1-1-1 0 0,0 1 0 0 0,0-1 0 0 0,1 5 0 0 0,0 3-65 0 0,0 0 0 0 0,-1 0 0 0 0,0 1 0 0 0,-2 16 0 0 0,3 20-4702 0 0,-2-43 3294 0 0,1 0 0 0 0,-1 1 0 0 0,1-1-1 0 0,1 0 1 0 0,-1 0 0 0 0,0 1-1 0 0,5 6 1 0 0,1 0-2617 0 0</inkml:trace>
  <inkml:trace contextRef="#ctx0" brushRef="#br0" timeOffset="1">228 46 7706 0 0,'-3'29'6536'0'0,"0"1"-3738"0"0,5 60-2025 0 0,-3-89-791 0 0,1 0 0 0 0,0 0 0 0 0,0 0 0 0 0,0 0 0 0 0,0 0 0 0 0,0 0 0 0 0,0-1 0 0 0,0 1-1 0 0,0 0 1 0 0,1 0 0 0 0,-1 0 0 0 0,0 0 0 0 0,0 0 0 0 0,1-1 0 0 0,-1 1 0 0 0,1 0 0 0 0,-1 0 0 0 0,1 0 0 0 0,-1-1 0 0 0,1 1 0 0 0,-1 0 0 0 0,1-1-1 0 0,-1 1 1 0 0,1 0 0 0 0,0-1 0 0 0,-1 1 0 0 0,1-1 0 0 0,0 1 0 0 0,0-1 0 0 0,0 1 0 0 0,-1-1 0 0 0,1 0 0 0 0,0 1 0 0 0,0-1 0 0 0,0 0-1 0 0,0 0 1 0 0,0 0 0 0 0,-1 1 0 0 0,1-1 0 0 0,0 0 0 0 0,1 0 0 0 0,3-2 44 0 0,0 1 0 0 0,0-1 0 0 0,0 0 0 0 0,-1 0 0 0 0,1-1 0 0 0,5-3 0 0 0,17-8-150 0 0,-3 10 149 0 0,-13 6-2347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37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5073 0 0,'-1'0'773'0'0,"-1"0"0"0"0,0 0 0 0 0,1 0 0 0 0,-1 1 0 0 0,1-1 0 0 0,-1 0 0 0 0,0 1 0 0 0,1-1 0 0 0,-1 1 1 0 0,1-1-1 0 0,-1 1 0 0 0,-1 1 0 0 0,2-2-534 0 0,1 1 1 0 0,-1-1-1 0 0,0 1 1 0 0,1 0 0 0 0,-1-1-1 0 0,1 1 1 0 0,-1 0-1 0 0,1 0 1 0 0,-1 0 0 0 0,1-1-1 0 0,0 1 1 0 0,-1 0-1 0 0,1 0 1 0 0,0 0 0 0 0,-1 0-1 0 0,1 1 1 0 0,0 3-232 0 0,0 0-1 0 0,0 0 1 0 0,1 0 0 0 0,0-1 0 0 0,0 1-1 0 0,2 8 1 0 0,2 4 462 0 0,3 35-349 0 0,3 56-1 0 0,2 12-3339 0 0,-12-129-4449 0 0,2-9 5123 0 0,4-20 1539 0 0,-6 32 1059 0 0,0-1 0 0 0,0 1 1 0 0,1 0-1 0 0,0 0 1 0 0,0 0-1 0 0,0 0 0 0 0,1 1 1 0 0,0-1-1 0 0,0 0 1 0 0,0 1-1 0 0,8-10 0 0 0,-7 12 294 0 0,0-1-1 0 0,0 0 0 0 0,0 1 0 0 0,0 0 0 0 0,1 0 0 0 0,-1 0 0 0 0,1 1 0 0 0,0-1 1 0 0,0 1-1 0 0,0 0 0 0 0,0 1 0 0 0,0-1 0 0 0,0 1 0 0 0,0 0 0 0 0,0 0 0 0 0,1 0 1 0 0,-1 1-1 0 0,0 0 0 0 0,1 0 0 0 0,-1 0 0 0 0,0 1 0 0 0,8 1 0 0 0,-7 0-157 0 0,-1-1 0 0 0,1 1 0 0 0,-1 0 0 0 0,1 0 0 0 0,-1 0 0 0 0,0 1 1 0 0,0-1-1 0 0,0 1 0 0 0,0 1 0 0 0,4 3 0 0 0,23 28-5035 0 0,-39-44-1850 0 0,5 2 3474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38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7418 0 0,'6'7'744'0'0,"0"0"0"0"0,-1 1-1 0 0,-1 0 1 0 0,1-1 0 0 0,-1 2 0 0 0,0-1 0 0 0,-1 0 0 0 0,0 1 0 0 0,0-1 0 0 0,-1 1 0 0 0,2 14 0 0 0,4 41-1486 0 0,-8-5-5560 0 0,-1-38 2996 0 0,-1-2-865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38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15 325 5313 0 0,'-1'0'233'0'0,"1"1"0"0"0,-1-1 0 0 0,1 0 0 0 0,-1 0 0 0 0,1 0 0 0 0,0 1 0 0 0,-1-1 0 0 0,1 0 0 0 0,-1 0 0 0 0,1 0-1 0 0,-1 0 1 0 0,1 0 0 0 0,-1 0 0 0 0,1 0 0 0 0,-1 0 0 0 0,1 0 0 0 0,-1 0 0 0 0,1 0 0 0 0,-1 0 0 0 0,1 0 0 0 0,0 0 0 0 0,-1-1 0 0 0,1 1 0 0 0,-1 0 0 0 0,1 0 0 0 0,-1 0 0 0 0,1-1-1 0 0,0 1 1 0 0,-1 0 0 0 0,1-1 0 0 0,-1 1 0 0 0,14-10 3074 0 0,27-9-1479 0 0,-35 17-1641 0 0,-1 1 0 0 0,1-1 0 0 0,0 1 0 0 0,0 0-1 0 0,0 0 1 0 0,0 1 0 0 0,0-1 0 0 0,8 2 0 0 0,-11-1-137 0 0,-1 0 1 0 0,1 1 0 0 0,-1-1 0 0 0,1 1 0 0 0,-1 0 0 0 0,0 0 0 0 0,1-1 0 0 0,-1 1 0 0 0,0 0 0 0 0,1 0 0 0 0,-1 0-1 0 0,0 0 1 0 0,0 1 0 0 0,0-1 0 0 0,0 0 0 0 0,0 0 0 0 0,0 1 0 0 0,0-1 0 0 0,-1 0 0 0 0,1 1 0 0 0,0-1 0 0 0,-1 1 0 0 0,1-1-1 0 0,-1 1 1 0 0,0-1 0 0 0,1 1 0 0 0,-1-1 0 0 0,0 1 0 0 0,0 0 0 0 0,0 2 0 0 0,0 7-29 0 0,0-1 0 0 0,0 1 1 0 0,-1-1-1 0 0,-1 1 0 0 0,0-1 1 0 0,0 1-1 0 0,-1-1 0 0 0,0 0 1 0 0,-9 17-1 0 0,4-8-5 0 0,8-17-23 0 0,-1 0 1 0 0,0 0-1 0 0,0 0 0 0 0,1 0 1 0 0,-1 0-1 0 0,1 0 0 0 0,0 0 0 0 0,0 0 1 0 0,-1 0-1 0 0,1 0 0 0 0,0 0 1 0 0,1 0-1 0 0,-1 0 0 0 0,0 0 1 0 0,1 0-1 0 0,-1 0 0 0 0,2 3 1 0 0,-2-4-2 0 0,1 0 0 0 0,0 0 0 0 0,0 0 0 0 0,0 0 1 0 0,0 0-1 0 0,0 0 0 0 0,0 0 0 0 0,0 0 0 0 0,0 0 0 0 0,0 0 1 0 0,0-1-1 0 0,0 1 0 0 0,1 0 0 0 0,-1-1 0 0 0,0 1 0 0 0,1-1 1 0 0,-1 1-1 0 0,0-1 0 0 0,3 1 0 0 0,0-1-220 0 0,0 0 0 0 0,-1 0-1 0 0,1 0 1 0 0,0 0 0 0 0,0 0 0 0 0,0-1-1 0 0,0 0 1 0 0,0 0 0 0 0,0 0 0 0 0,0 0-1 0 0,-1-1 1 0 0,1 1 0 0 0,0-1-1 0 0,-1 0 1 0 0,0 0 0 0 0,5-4 0 0 0,-1 1-793 0 0,-1-1 1 0 0,0 0 0 0 0,0 0-1 0 0,0-1 1 0 0,-1 0-1 0 0,0 0 1 0 0,-1 0 0 0 0,1-1-1 0 0,-1 1 1 0 0,-1-1-1 0 0,1 0 1 0 0,3-17 0 0 0,-1 8-1693 0 0</inkml:trace>
  <inkml:trace contextRef="#ctx0" brushRef="#br0" timeOffset="1">196 74 9906 0 0,'0'-1'162'0'0,"0"1"-1"0"0,0-1 1 0 0,0 0 0 0 0,0 1-1 0 0,0-1 1 0 0,0 1-1 0 0,0-1 1 0 0,0 1 0 0 0,1-1-1 0 0,-1 1 1 0 0,0-1-1 0 0,0 1 1 0 0,0-1 0 0 0,1 1-1 0 0,-1-1 1 0 0,0 1-1 0 0,0-1 1 0 0,1 1 0 0 0,-1-1-1 0 0,1 1 1 0 0,-1-1-1 0 0,0 1 1 0 0,1 0 0 0 0,-1-1-1 0 0,1 1 1 0 0,-1 0 0 0 0,1-1-1 0 0,0 1 1 0 0,19-8 450 0 0,2-1-642 0 0,-5-9 90 0 0,-15 15-114 0 0,1 1 0 0 0,-1-1 0 0 0,0 0 0 0 0,1 1 0 0 0,0-1 0 0 0,-1 1 0 0 0,1 0 0 0 0,4-2-1 0 0,-7 4-40 0 0,0 0-1 0 0,1 0 0 0 0,-1 0 0 0 0,0 0 0 0 0,0 0 1 0 0,1 0-1 0 0,-1 0 0 0 0,0 0 0 0 0,0 0 0 0 0,1 0 0 0 0,-1 0 1 0 0,0 0-1 0 0,0 0 0 0 0,1 0 0 0 0,-1 0 0 0 0,0 0 1 0 0,0 0-1 0 0,0 0 0 0 0,1 1 0 0 0,-1-1 0 0 0,0 0 0 0 0,0 0 1 0 0,0 0-1 0 0,1 0 0 0 0,-1 0 0 0 0,0 1 0 0 0,0-1 1 0 0,0 0-1 0 0,0 0 0 0 0,0 0 0 0 0,1 1 0 0 0,-1-1 1 0 0,0 0-1 0 0,0 0 0 0 0,0 1 0 0 0,0-1 0 0 0,0 0 0 0 0,0 0 1 0 0,0 0-1 0 0,0 1 0 0 0,0-1 0 0 0,0 0 0 0 0,0 0 1 0 0,0 1-1 0 0,0-1 0 0 0,0 0 0 0 0,0 0 0 0 0,0 1 0 0 0,0-1 1 0 0,0 0-1 0 0,0 0 0 0 0,0 1 0 0 0,-3 15-3746 0 0,3-15 3494 0 0,-4 14-3332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39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4489 0 0,'1'-2'288'0'0,"0"1"0"0"0,0-1 0 0 0,0 0-1 0 0,1 1 1 0 0,-1 0 0 0 0,0-1 0 0 0,1 1 0 0 0,-1 0 0 0 0,1-1 0 0 0,0 1 0 0 0,-1 0-1 0 0,1 0 1 0 0,0 1 0 0 0,2-2 0 0 0,32-12-385 0 0,-28 12 360 0 0,-6 1-225 0 0,2-1 85 0 0,-1 1 1 0 0,0-1-1 0 0,1 1 1 0 0,0 0-1 0 0,-1 0 1 0 0,1 1 0 0 0,0-1-1 0 0,-1 1 1 0 0,1 0-1 0 0,0 0 1 0 0,-1 0-1 0 0,7 1 1 0 0,-10-1-75 0 0,0 1-1 0 0,0-1 1 0 0,0 1 0 0 0,0 0 0 0 0,1-1-1 0 0,-1 1 1 0 0,0-1 0 0 0,0 1-1 0 0,0-1 1 0 0,0 1 0 0 0,-1 0 0 0 0,1-1-1 0 0,0 1 1 0 0,0-1 0 0 0,0 1 0 0 0,0-1-1 0 0,-1 1 1 0 0,1-1 0 0 0,0 1-1 0 0,0-1 1 0 0,-1 1 0 0 0,1-1 0 0 0,0 1-1 0 0,-1-1 1 0 0,0 1 0 0 0,-11 18 345 0 0,10-16-235 0 0,-2 3 88 0 0,1 0-1 0 0,0 0 0 0 0,0 1 1 0 0,1-1-1 0 0,-1 1 0 0 0,1-1 1 0 0,1 1-1 0 0,-2 9 0 0 0,3-13-206 0 0,-1-1 0 0 0,1 1-1 0 0,0 0 1 0 0,0 0-1 0 0,0-1 1 0 0,0 1 0 0 0,1 0-1 0 0,-1-1 1 0 0,1 1-1 0 0,0 0 1 0 0,-1-1 0 0 0,1 1-1 0 0,0-1 1 0 0,1 1 0 0 0,-1-1-1 0 0,0 1 1 0 0,1-1-1 0 0,-1 0 1 0 0,1 0 0 0 0,0 0-1 0 0,0 0 1 0 0,-1 0-1 0 0,1 0 1 0 0,3 2 0 0 0,-4-4-23 0 0,-1 1 1 0 0,1 0-1 0 0,-1-1 1 0 0,1 1-1 0 0,-1-1 1 0 0,1 0 0 0 0,0 1-1 0 0,-1-1 1 0 0,1 1-1 0 0,0-1 1 0 0,-1 0-1 0 0,1 0 1 0 0,0 1-1 0 0,-1-1 1 0 0,1 0-1 0 0,0 0 1 0 0,0 0 0 0 0,-1 0-1 0 0,1 0 1 0 0,0 0-1 0 0,0 0 1 0 0,-1 0-1 0 0,1 0 1 0 0,0 0-1 0 0,0 0 1 0 0,-1 0-1 0 0,1 0 1 0 0,0-1 0 0 0,-1 1-1 0 0,1 0 1 0 0,0-1-1 0 0,-1 1 1 0 0,1 0-1 0 0,0-1 1 0 0,-1 1-1 0 0,1-1 1 0 0,-1 1-1 0 0,1-1 1 0 0,0 1 0 0 0,-1-1-1 0 0,0 1 1 0 0,1-1-1 0 0,-1 0 1 0 0,1 1-1 0 0,-1-1 1 0 0,0 0-1 0 0,1 1 1 0 0,-1-1-1 0 0,0 0 1 0 0,0 0 0 0 0,1 1-1 0 0,-1-1 1 0 0,0 0-1 0 0,0 0 1 0 0,0 1-1 0 0,0-1 1 0 0,0 0-1 0 0,0-1 1 0 0,0-3 225 0 0,0-1 0 0 0,0 0 1 0 0,0 1-1 0 0,-1-1 0 0 0,0 1 0 0 0,-2-8 1 0 0,2 9-166 0 0,-3-11-800 0 0,-2 1 0 0 0,-9-21 0 0 0,13 30-312 0 0,-2 0 1 0 0,1 0 0 0 0,-1 1-1 0 0,1-1 1 0 0,-1 1 0 0 0,0 0-1 0 0,-1 0 1 0 0,1 0 0 0 0,-9-5-1 0 0,-1 0-3071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39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 3673 0 0,'8'7'890'0'0,"-1"-1"1"0"0,0 1-1 0 0,-1 0 1 0 0,0 0-1 0 0,0 1 1 0 0,-1-1-1 0 0,1 1 1 0 0,5 13-1 0 0,-10-17-707 0 0,1 0-1 0 0,-1 0 1 0 0,1 0 0 0 0,-1 0-1 0 0,0 0 1 0 0,-1 0 0 0 0,1 1-1 0 0,-1-1 1 0 0,0 0 0 0 0,0 0 0 0 0,0 0-1 0 0,0 0 1 0 0,-1 1 0 0 0,0-1-1 0 0,0 0 1 0 0,0 0 0 0 0,0 0-1 0 0,-1 0 1 0 0,1 0 0 0 0,-1-1-1 0 0,-4 8 1 0 0,9-19-482 0 0,-1 0 1 0 0,0 1-1 0 0,0-1 0 0 0,-1 0 1 0 0,0 0-1 0 0,-1 0 1 0 0,0-13-1 0 0,1-1 83 0 0,2-25-434 0 0,-2 17-703 0 0,2 1 1 0 0,10-53 0 0 0,-7 70 1297 0 0,0 18 1248 0 0,6 28 2141 0 0,-7-15-2641 0 0,5 3-298 0 0,-1 2-1 0 0,-1-1 1 0 0,9 42 0 0 0,-12-3-8357 0 0,-7-41 3603 0 0,2-16 2518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39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3185 0 0,'-2'6'624'0'0,"0"1"0"0"0,0 0 0 0 0,1-1 0 0 0,-1 1 0 0 0,2 0 1 0 0,-1 0-1 0 0,1 0 0 0 0,0 0 0 0 0,0 0 0 0 0,1 0 0 0 0,-1 0 1 0 0,2 0-1 0 0,-1 0 0 0 0,1 0 0 0 0,0-1 0 0 0,4 9 0 0 0,-4-9-456 0 0,1 0 0 0 0,0 0 0 0 0,0-1 0 0 0,0 0 0 0 0,1 1 0 0 0,-1-1 0 0 0,1-1 0 0 0,0 1 0 0 0,1 0 0 0 0,-1-1 0 0 0,1 0 1 0 0,0 0-1 0 0,0 0 0 0 0,0-1 0 0 0,1 0 0 0 0,-1 0 0 0 0,1 0 0 0 0,9 3 0 0 0,-13-5-130 0 0,1-1 1 0 0,0 0 0 0 0,-1 1 0 0 0,1-1 0 0 0,0 0-1 0 0,-1 0 1 0 0,1-1 0 0 0,0 1 0 0 0,0-1 0 0 0,-1 1-1 0 0,1-1 1 0 0,-1 0 0 0 0,1 0 0 0 0,-1 0 0 0 0,1 0-1 0 0,-1 0 1 0 0,1 0 0 0 0,-1-1 0 0 0,0 1 0 0 0,0-1-1 0 0,0 0 1 0 0,0 0 0 0 0,0 0 0 0 0,0 0 0 0 0,0 0-1 0 0,-1 0 1 0 0,1 0 0 0 0,-1 0 0 0 0,1-1 0 0 0,-1 1-1 0 0,0-1 1 0 0,0 1 0 0 0,0-1 0 0 0,0 1 0 0 0,1-5-1 0 0,-1 2 9 0 0,0 1 0 0 0,0-1 0 0 0,0 1 0 0 0,0-1 1 0 0,0 1-1 0 0,-1-1 0 0 0,0 0 0 0 0,0 1 0 0 0,0-1 0 0 0,-1 1 0 0 0,0-1 0 0 0,0 1 0 0 0,0-1 0 0 0,0 1 0 0 0,0-1 0 0 0,-1 1 0 0 0,0 0 0 0 0,0 0 0 0 0,0-1 0 0 0,-5-5 0 0 0,3 7 11 0 0,0 0-1 0 0,0-1 1 0 0,0 2 0 0 0,-1-1-1 0 0,1 0 1 0 0,-1 1 0 0 0,0 0-1 0 0,0 0 1 0 0,1 1-1 0 0,-1-1 1 0 0,0 1 0 0 0,-1 0-1 0 0,1 0 1 0 0,0 1 0 0 0,-8-1-1 0 0,11 1-68 0 0,0 0 0 0 0,-1 0 0 0 0,1 0 0 0 0,0 1 0 0 0,0-1 0 0 0,0 0 0 0 0,0 1 0 0 0,0 0 0 0 0,0-1 0 0 0,0 1 0 0 0,0 0 0 0 0,0 0 0 0 0,0 0 0 0 0,0 0 0 0 0,0 0-1 0 0,0 1 1 0 0,1-1 0 0 0,-1 1 0 0 0,1-1 0 0 0,-1 1 0 0 0,1-1 0 0 0,-1 1 0 0 0,1 0 0 0 0,0 0 0 0 0,0 0 0 0 0,0-1 0 0 0,0 1 0 0 0,0 0 0 0 0,0 0 0 0 0,0 0 0 0 0,1 1 0 0 0,-1-1 0 0 0,1 0 0 0 0,0 0 0 0 0,-1 0-1 0 0,1 0 1 0 0,0 0 0 0 0,0 1 0 0 0,1 1 0 0 0,-1-3-144 0 0,0 1 0 0 0,0-1 0 0 0,0 0 0 0 0,0 0 0 0 0,0 1 0 0 0,0-1 0 0 0,1 0 0 0 0,-1 0 0 0 0,0 1 0 0 0,1-1 0 0 0,-1 0 0 0 0,1 0 0 0 0,0 0 0 0 0,-1 0 0 0 0,1 0 0 0 0,0 0 0 0 0,1 1 1 0 0,-2-1-71 0 0,1-1 0 0 0,-1 0 1 0 0,1 1-1 0 0,-1-1 1 0 0,1 0-1 0 0,0 0 1 0 0,-1 0-1 0 0,1 0 1 0 0,-1 0-1 0 0,1 1 1 0 0,0-1-1 0 0,-1 0 0 0 0,1 0 1 0 0,0 0-1 0 0,-1-1 1 0 0,1 1-1 0 0,-1 0 1 0 0,1 0-1 0 0,0 0 1 0 0,-1 0-1 0 0,1-1 1 0 0,-1 1-1 0 0,1 0 0 0 0,0-1 1 0 0,19-16-5772 0 0,-10 2 4985 0 0,1-22-560 0 0,-6 17-268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40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30 206 4673 0 0,'-5'-11'1449'0'0,"0"1"1"0"0,0-1-1 0 0,2 0 1 0 0,-1 0-1 0 0,1-1 1 0 0,-2-13-1 0 0,5 21-1377 0 0,0 1 0 0 0,0-1-1 0 0,1 1 1 0 0,-1-1 0 0 0,0 1 0 0 0,1-1-1 0 0,0 1 1 0 0,0 0 0 0 0,0-1-1 0 0,0 1 1 0 0,1 0 0 0 0,-1 0-1 0 0,1 0 1 0 0,0 0 0 0 0,0 0 0 0 0,0 0-1 0 0,0 0 1 0 0,0 1 0 0 0,1-1-1 0 0,-1 1 1 0 0,1 0 0 0 0,0-1-1 0 0,-1 1 1 0 0,1 0 0 0 0,4-2 0 0 0,-2 2-74 0 0,41-23-119 0 0,-43 24-45 0 0,0-1 1 0 0,0 1-1 0 0,1 0 0 0 0,-1 0 0 0 0,1 0 1 0 0,-1 0-1 0 0,1 1 0 0 0,0 0 1 0 0,-1-1-1 0 0,1 1 0 0 0,6 1 0 0 0,-10-1 48 0 0,1 1 0 0 0,-1-1 0 0 0,1 0 1 0 0,0 1-1 0 0,-1-1 0 0 0,1 1 0 0 0,-1-1 0 0 0,1 1 0 0 0,-1-1 0 0 0,1 1 0 0 0,-1-1 0 0 0,0 1 0 0 0,1 0 0 0 0,-1-1 0 0 0,1 1 0 0 0,-1-1 0 0 0,0 1 0 0 0,0 0 0 0 0,1-1 0 0 0,-1 1 0 0 0,0 0 0 0 0,0 0 0 0 0,0-1 0 0 0,0 1 0 0 0,0 0 0 0 0,0-1 0 0 0,0 1 0 0 0,0 0 0 0 0,0 0 0 0 0,0-1 0 0 0,0 1 0 0 0,-1 0 0 0 0,1-1 0 0 0,0 1 0 0 0,0 0 0 0 0,-1-1 0 0 0,1 1 0 0 0,0-1 0 0 0,-1 1 0 0 0,1 0 0 0 0,-1-1 0 0 0,0 2 0 0 0,-19 31-3391 0 0,18-30 3439 0 0,-24 33-632 0 0,16-23 1600 0 0,0 1 1 0 0,0 0-1 0 0,1 0 1 0 0,1 1-1 0 0,-6 16 1 0 0,14-30-854 0 0,0-1-1 0 0,-1 0 1 0 0,1 1 0 0 0,0-1 0 0 0,0 0-1 0 0,0 1 1 0 0,0-1 0 0 0,0 0 0 0 0,0 1 0 0 0,0-1-1 0 0,-1 0 1 0 0,1 1 0 0 0,0-1 0 0 0,0 0-1 0 0,0 1 1 0 0,0-1 0 0 0,0 0 0 0 0,0 1-1 0 0,1-1 1 0 0,-1 0 0 0 0,0 1 0 0 0,0-1-1 0 0,0 0 1 0 0,0 1 0 0 0,0-1 0 0 0,0 0-1 0 0,1 1 1 0 0,-1-1 0 0 0,0 0 0 0 0,0 1-1 0 0,0-1 1 0 0,1 0 0 0 0,-1 0 0 0 0,0 1 0 0 0,1-1-1 0 0,-1 0 1 0 0,1 0 0 0 0,14-2 450 0 0,15-14-396 0 0,-21 7-199 0 0,11-7 779 0 0,-20 16-668 0 0,1 0 0 0 0,-1 0 0 0 0,0 0-1 0 0,0 0 1 0 0,0 0 0 0 0,0 0 0 0 0,0 0 0 0 0,0 0 0 0 0,1 0 0 0 0,-1 0 0 0 0,0 0-1 0 0,0 0 1 0 0,0 0 0 0 0,0 0 0 0 0,0 0 0 0 0,1 0 0 0 0,-1 0 0 0 0,0 0 0 0 0,0 0-1 0 0,0 0 1 0 0,0 0 0 0 0,0 0 0 0 0,0 0 0 0 0,0 0 0 0 0,1 0 0 0 0,-1 1 0 0 0,0-1-1 0 0,0 0 1 0 0,0 0 0 0 0,0 0 0 0 0,0 0 0 0 0,0 0 0 0 0,0 0 0 0 0,0 0 0 0 0,0 1-1 0 0,0-1 1 0 0,0 0 0 0 0,0 0 0 0 0,0 0 0 0 0,0 0 0 0 0,1 0 0 0 0,-1 1 0 0 0,0-1-1 0 0,0 0 1 0 0,0 0 0 0 0,0 0 0 0 0,-1 0 0 0 0,-1 18 428 0 0,0-11-342 0 0,-2 6-27 0 0,0 0 1 0 0,1 0 0 0 0,1 0-1 0 0,-1 21 1 0 0,3-32-53 0 0,0 1 1 0 0,0 0 0 0 0,0-1 0 0 0,0 1-1 0 0,1-1 1 0 0,-1 1 0 0 0,1 0-1 0 0,-1-1 1 0 0,1 0 0 0 0,0 1 0 0 0,0-1-1 0 0,0 1 1 0 0,0-1 0 0 0,1 0-1 0 0,-1 0 1 0 0,1 1 0 0 0,-1-1 0 0 0,1 0-1 0 0,0-1 1 0 0,0 1 0 0 0,0 0 0 0 0,0 0-1 0 0,0-1 1 0 0,0 1 0 0 0,0-1-1 0 0,0 0 1 0 0,1 1 0 0 0,-1-1 0 0 0,0 0-1 0 0,5 1 1 0 0,-6-2 29 0 0,0 0-1 0 0,0 0 1 0 0,0 0 0 0 0,0 0 0 0 0,0 0 0 0 0,1-1-1 0 0,-1 1 1 0 0,0 0 0 0 0,0 0 0 0 0,0-1-1 0 0,0 1 1 0 0,0-1 0 0 0,0 1 0 0 0,0-1-1 0 0,0 1 1 0 0,0-1 0 0 0,0 0 0 0 0,-1 1-1 0 0,1-1 1 0 0,0 0 0 0 0,0 1 0 0 0,0-1-1 0 0,-1 0 1 0 0,1 0 0 0 0,-1 0 0 0 0,1 0-1 0 0,0 0 1 0 0,-1 0 0 0 0,0 0 0 0 0,1 0 0 0 0,-1 0-1 0 0,1 0 1 0 0,-1-2 0 0 0,11-42 311 0 0,-10 37-299 0 0,1 1-86 0 0,-1-1 1 0 0,0 0-1 0 0,0 0 0 0 0,-1 0 0 0 0,0 0 1 0 0,0 0-1 0 0,-3-12 0 0 0,3 17-96 0 0,-1 0-1 0 0,0 1 0 0 0,0-1 1 0 0,0 0-1 0 0,-1 0 0 0 0,1 0 1 0 0,-1 1-1 0 0,0-1 0 0 0,1 1 1 0 0,-1-1-1 0 0,0 1 0 0 0,0 0 1 0 0,-1 0-1 0 0,1 0 0 0 0,0 0 0 0 0,-1 0 1 0 0,1 0-1 0 0,-1 1 0 0 0,0-1 1 0 0,1 1-1 0 0,-7-2 0 0 0,7 2-255 0 0,-9-4-2683 0 0,10 5 2907 0 0,1 0 0 0 0,0 0 0 0 0,0 0 1 0 0,0 0-1 0 0,-1 0 0 0 0,1 0 0 0 0,0-1 1 0 0,0 1-1 0 0,-2-3-2461 0 0,2 3 2462 0 0,0 0-1 0 0,0 0 0 0 0,0-1 0 0 0,0 1 0 0 0,0 0 1 0 0,0 0-1 0 0,0 0 0 0 0,0-1 0 0 0,0 1 1 0 0,0 0-1 0 0,0 0 0 0 0,0 0 0 0 0,0-1 0 0 0,0 1 1 0 0,0 0-1 0 0,0 0 0 0 0,1-1 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40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2969 0 0,'1'-1'231'0'0,"0"0"1"0"0,0-1-1 0 0,0 1 1 0 0,0 0-1 0 0,0 0 1 0 0,0 0-1 0 0,0 0 1 0 0,0 1-1 0 0,1-1 1 0 0,-1 0-1 0 0,0 0 1 0 0,1 1-1 0 0,-1-1 1 0 0,0 1-1 0 0,1-1 1 0 0,-1 1-1 0 0,1 0 1 0 0,-1-1-1 0 0,1 1 1 0 0,-1 0-1 0 0,1 0 1 0 0,-1 0-1 0 0,1 0 0 0 0,-1 0 1 0 0,2 1-1 0 0,-1 0 36 0 0,0 0 0 0 0,-1 0-1 0 0,0 0 1 0 0,1 1 0 0 0,-1-1-1 0 0,0 1 1 0 0,0-1 0 0 0,0 1-1 0 0,0-1 1 0 0,0 1 0 0 0,0 0-1 0 0,0 0 1 0 0,0-1 0 0 0,-1 1-1 0 0,1 0 1 0 0,-1 0-1 0 0,1 0 1 0 0,-1 0 0 0 0,1 3-1 0 0,1 39 1624 0 0,-3-37-1631 0 0,1 1-1 0 0,1-1 1 0 0,-1 1-1 0 0,1-1 1 0 0,0 1-1 0 0,5 13 1 0 0,-5-20-262 0 0,-1-1 0 0 0,1 1 1 0 0,-1-1-1 0 0,1 1 0 0 0,-1-1 0 0 0,1 0 0 0 0,0 1 1 0 0,-1-1-1 0 0,1 0 0 0 0,0 1 0 0 0,-1-1 1 0 0,1 0-1 0 0,0 0 0 0 0,-1 1 0 0 0,1-1 0 0 0,0 0 1 0 0,0 0-1 0 0,-1 0 0 0 0,1 0 0 0 0,0 0 1 0 0,-1 0-1 0 0,1 0 0 0 0,0 0 0 0 0,0-1 0 0 0,-1 1 1 0 0,1 0-1 0 0,0 0 0 0 0,-1-1 0 0 0,1 1 1 0 0,0 0-1 0 0,-1-1 0 0 0,1 1 0 0 0,0 0 0 0 0,-1-1 1 0 0,1 1-1 0 0,-1-1 0 0 0,1 1 0 0 0,0-2 1 0 0,32-23-1108 0 0,-26 19 434 0 0,8-5 15 0 0,3 2-4993 0 0,-17 9 5448 0 0,-1 0 1 0 0,1 0-1 0 0,0 0 1 0 0,-1 0-1 0 0,1 0 0 0 0,-1 0 1 0 0,0 1-1 0 0,1-1 1 0 0,-1 0-1 0 0,1 0 1 0 0,-1 0-1 0 0,1 0 0 0 0,-1 1 1 0 0,1-1-1 0 0,-1 0 1 0 0,1 1-1 0 0,-1-1 0 0 0,0 0 1 0 0,1 1-1 0 0,-1-1 1 0 0,0 0-1 0 0,1 1 0 0 0,-1-1 1 0 0,1 1-1 0 0,5 22-1592 0 0,-2-1 45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2:29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6249 0 0,'0'1'145'0'0,"0"-1"-1"0"0,0 1 0 0 0,-1 0 0 0 0,1 0 1 0 0,0-1-1 0 0,0 1 0 0 0,0 0 1 0 0,0 0-1 0 0,0-1 0 0 0,1 1 0 0 0,-1 0 1 0 0,0 0-1 0 0,0-1 0 0 0,0 1 0 0 0,1 0 1 0 0,-1-1-1 0 0,0 1 0 0 0,1 0 1 0 0,-1-1-1 0 0,0 1 0 0 0,1 0 0 0 0,-1-1 1 0 0,1 1-1 0 0,-1-1 0 0 0,1 1 1 0 0,-1-1-1 0 0,1 1 0 0 0,0-1 0 0 0,-1 1 1 0 0,1-1-1 0 0,0 1 0 0 0,-1-1 0 0 0,1 0 1 0 0,0 0-1 0 0,-1 1 0 0 0,1-1 1 0 0,0 0-1 0 0,0 0 0 0 0,-1 0 0 0 0,1 0 1 0 0,0 0-1 0 0,1 0 0 0 0,40 5 1461 0 0,-34-5-1432 0 0,6 1-374 0 0,34 3 303 0 0,-19 4-7063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41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22 635 4769 0 0,'-21'21'4705'0'0,"37"-35"-1012"0"0,-11 9-2879 0 0,3-3-375 0 0,0 0-1 0 0,1 1 1 0 0,11-8 0 0 0,-18 14-351 0 0,0 0 1 0 0,0 0-1 0 0,-1 0 0 0 0,1 1 0 0 0,0-1 1 0 0,0 0-1 0 0,0 1 0 0 0,0-1 0 0 0,0 1 1 0 0,4-1-1 0 0,-5 2-1 0 0,0-1 1 0 0,0 0-1 0 0,-1 0 1 0 0,1 0-1 0 0,0 1 1 0 0,0-1-1 0 0,0 0 1 0 0,0 1-1 0 0,0-1 1 0 0,-1 1-1 0 0,1-1 0 0 0,0 1 1 0 0,0-1-1 0 0,-1 1 1 0 0,1-1-1 0 0,0 1 1 0 0,-1 0-1 0 0,1-1 1 0 0,-1 1-1 0 0,1 0 1 0 0,-1 0-1 0 0,1-1 0 0 0,-1 1 1 0 0,1 2-1 0 0,0-2 1 0 0,-1 1-1 0 0,1-1 1 0 0,-1 1-1 0 0,0 0 1 0 0,0 0 0 0 0,1-1-1 0 0,-1 1 1 0 0,0 0-1 0 0,-1-1 1 0 0,1 1-1 0 0,0 0 1 0 0,0-1-1 0 0,-1 1 1 0 0,1 0-1 0 0,-1-1 1 0 0,0 3-1 0 0,-1 13-50 0 0,3-16-47 0 0,0 0 1 0 0,0-1-1 0 0,0 1 1 0 0,0 0-1 0 0,-1 0 1 0 0,1 0-1 0 0,0-1 0 0 0,0 1 1 0 0,1-1-1 0 0,-1 1 1 0 0,0-1-1 0 0,0 1 1 0 0,0-1-1 0 0,0 1 1 0 0,0-1-1 0 0,1 0 1 0 0,-1 0-1 0 0,0 0 1 0 0,1 1-1 0 0,7 0-375 0 0,-1 0-1 0 0,0-1 1 0 0,1 0 0 0 0,-1 0-1 0 0,0-1 1 0 0,0 0 0 0 0,1 0 0 0 0,-1-1-1 0 0,0 0 1 0 0,0 0 0 0 0,14-7-1 0 0,-12 4-681 0 0,0 0-1 0 0,0-1 0 0 0,0 0 0 0 0,-1-1 0 0 0,0 0 1 0 0,0-1-1 0 0,-1 1 0 0 0,8-11 0 0 0,2-4-2941 0 0</inkml:trace>
  <inkml:trace contextRef="#ctx0" brushRef="#br0" timeOffset="1">197 134 15987 0 0,'-1'-2'128'0'0,"1"1"-1"0"0,0-1 0 0 0,-1 0 0 0 0,1 1 0 0 0,0-1 0 0 0,0 1 0 0 0,0-1 1 0 0,0 0-1 0 0,0 1 0 0 0,0-1 0 0 0,0 1 0 0 0,1-1 0 0 0,-1 0 0 0 0,1 1 1 0 0,-1-1-1 0 0,1 1 0 0 0,0-1 0 0 0,-1 1 0 0 0,3-3 0 0 0,0 0-56 0 0,0 0 0 0 0,0 0 0 0 0,1 0 0 0 0,-1 1 1 0 0,1-1-1 0 0,5-3 0 0 0,7-4-147 0 0,0 1 0 0 0,24-11 0 0 0,-38 20 30 0 0,51-20-654 0 0,-50 20 338 0 0,1 0 0 0 0,-1 0 0 0 0,0 0 0 0 0,1 1-1 0 0,-1-1 1 0 0,1 1 0 0 0,-1 0 0 0 0,1 0 0 0 0,-1 0-1 0 0,0 0 1 0 0,1 1 0 0 0,-1-1 0 0 0,1 1 0 0 0,3 1-1 0 0,-6-1 24 0 0,0 0 0 0 0,0-1 0 0 0,0 1 1 0 0,0 0-1 0 0,0-1 0 0 0,-1 1 0 0 0,1 0 0 0 0,0 0 0 0 0,0 0 0 0 0,-1 0 0 0 0,1 0 0 0 0,0 0 0 0 0,-1 0 0 0 0,1 0 0 0 0,-1 0 0 0 0,1 0 0 0 0,-1 1 0 0 0,4 11-4077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41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7842 0 0,'2'6'2565'0'0,"8"-8"-1029"0"0,19-14-432 0 0,-5 4-760 0 0,-24 11-327 0 0,0 1 1 0 0,1 0-1 0 0,-1 0 1 0 0,1 0 0 0 0,-1 0-1 0 0,1 0 1 0 0,-1 0-1 0 0,0 0 1 0 0,1 0-1 0 0,-1 0 1 0 0,1 1-1 0 0,-1-1 1 0 0,0 0-1 0 0,1 0 1 0 0,-1 0-1 0 0,1 0 1 0 0,-1 1 0 0 0,0-1-1 0 0,1 0 1 0 0,-1 0-1 0 0,0 1 1 0 0,1-1-1 0 0,-1 0 1 0 0,0 0-1 0 0,1 1 1 0 0,-1-1-1 0 0,0 0 1 0 0,0 1-1 0 0,1-1 1 0 0,-1 1-1 0 0,0-1 1 0 0,0 0 0 0 0,0 1-1 0 0,0-1 1 0 0,1 1-1 0 0,-1-1 1 0 0,0 0-1 0 0,0 1 1 0 0,0-1-1 0 0,0 1 1 0 0,0-1-1 0 0,0 1 1 0 0,0-1-1 0 0,0 0 1 0 0,0 1-1 0 0,0-1 1 0 0,-1 1 0 0 0,1-1-1 0 0,0 0 1 0 0,0 1-1 0 0,0-1 1 0 0,0 1-1 0 0,-1 0 1 0 0,-7 29 359 0 0,6-25-279 0 0,0-1-36 0 0,1 0 0 0 0,0 0 0 0 0,0 0 0 0 0,1 1 0 0 0,-1-1 0 0 0,1 0 0 0 0,0 0 0 0 0,0 0 1 0 0,0 1-1 0 0,0-1 0 0 0,1 0 0 0 0,0 0 0 0 0,0 0 0 0 0,0 0 0 0 0,2 5 0 0 0,-1-7-17 0 0,-1 1 1 0 0,1-1-1 0 0,0 0 0 0 0,-1 0 0 0 0,1 0 0 0 0,0-1 0 0 0,0 1 0 0 0,1 0 0 0 0,-1-1 0 0 0,0 1 0 0 0,0-1 0 0 0,1 0 0 0 0,-1 1 0 0 0,1-1 0 0 0,-1-1 1 0 0,1 1-1 0 0,-1 0 0 0 0,1-1 0 0 0,0 1 0 0 0,-1-1 0 0 0,1 1 0 0 0,0-1 0 0 0,-1 0 0 0 0,1-1 0 0 0,3 1 0 0 0,-4 0 46 0 0,1 0 0 0 0,-1-1 0 0 0,1 1 0 0 0,-1-1 0 0 0,1 1 0 0 0,-1-1 0 0 0,1 0 0 0 0,-1 0 0 0 0,0 0 0 0 0,0 0 0 0 0,1 0 0 0 0,-1 0 0 0 0,0-1 0 0 0,0 1 0 0 0,0-1 0 0 0,0 0 0 0 0,0 1 0 0 0,-1-1 0 0 0,1 0 0 0 0,1-2-1 0 0,-1 0 90 0 0,0 1-1 0 0,0-1 1 0 0,0 0-1 0 0,-1 1 1 0 0,0-1-1 0 0,1 0 1 0 0,-1 0 0 0 0,-1 0-1 0 0,1 0 1 0 0,-1 0-1 0 0,1-8 1 0 0,-1 7-451 0 0,-1-1 0 0 0,1 1 0 0 0,-1 0 1 0 0,0 0-1 0 0,-1 0 0 0 0,1 0 0 0 0,-1 0 1 0 0,0 0-1 0 0,-3-6 0 0 0,4 8-521 0 0,-1 1 0 0 0,0-1 0 0 0,0 1 0 0 0,1-1 0 0 0,-1 1-1 0 0,0 0 1 0 0,-1 0 0 0 0,1 0 0 0 0,0 0 0 0 0,-1 0 0 0 0,1 0 0 0 0,-1 1 0 0 0,0-1-1 0 0,1 1 1 0 0,-7-2 0 0 0,5 2-925 0 0,6 3-731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41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4233 0 0,'1'0'337'0'0,"1"0"0"0"0,-1 1 0 0 0,1-1 1 0 0,-1 0-1 0 0,0 0 0 0 0,1 1 0 0 0,-1-1 0 0 0,1 1 0 0 0,-1 0 0 0 0,0-1 1 0 0,1 1-1 0 0,-1 0 0 0 0,0-1 0 0 0,0 1 0 0 0,0 0 0 0 0,0 0 1 0 0,0 0-1 0 0,0 0 0 0 0,0 0 0 0 0,0 1 0 0 0,1 0 0 0 0,15 34 4167 0 0,-16-33-4323 0 0,0 1 1 0 0,0-1-1 0 0,0 0 0 0 0,0 0 0 0 0,0 0 1 0 0,1 0-1 0 0,0 0 0 0 0,-1 0 1 0 0,1 0-1 0 0,0-1 0 0 0,0 1 1 0 0,1-1-1 0 0,-1 1 0 0 0,0-1 1 0 0,1 0-1 0 0,0 0 0 0 0,-1 0 1 0 0,7 3-1 0 0,-8-5-186 0 0,1 1 0 0 0,0-1 0 0 0,-1-1 0 0 0,1 1-1 0 0,0 0 1 0 0,-1 0 0 0 0,1-1 0 0 0,0 1 0 0 0,-1 0 0 0 0,1-1 0 0 0,-1 0 0 0 0,1 1 0 0 0,-1-1 0 0 0,1 0 0 0 0,-1 0 0 0 0,1 0 0 0 0,-1 0-1 0 0,0 0 1 0 0,0 0 0 0 0,1 0 0 0 0,0-2 0 0 0,28-34-710 0 0,-19 22 131 0 0,7-3-1774 0 0,-9 14-1885 0 0,-9 4 4035 0 0,1 0 1 0 0,-1 1-208 0 0,0-1 208 0 0,0 0 0 0 0,1 1-1 0 0,-1-1 1 0 0,0 0 0 0 0,0 1-1 0 0,0-1 1 0 0,0 0 0 0 0,1 0-1 0 0,-1 1 1 0 0,0-1 0 0 0,0 0-1 0 0,0 1 1 0 0,0-1 0 0 0,0 0-1 0 0,0 1 1 0 0,0-1 0 0 0,0 0-1 0 0,0 1 1 0 0,0-1-1 0 0,0 0 1 0 0,0 1 0 0 0,0-1-1 0 0,0 0 1 0 0,-1 1 0 0 0,1-1-1 0 0,0 0 1 0 0,0 1 0 0 0,-2 7-3065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42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10730 0 0,'1'32'3192'0'0,"-1"-12"-2173"0"0,1 1 0 0 0,1-1-1 0 0,0 0 1 0 0,11 38 0 0 0,-11-53-978 0 0,0-6-249 0 0,-1-12-666 0 0,-2-17-703 0 0,0 16 1361 0 0,0 0 1 0 0,1 0-1 0 0,1 0 0 0 0,3-19 0 0 0,-4 29 213 0 0,1 0 0 0 0,0 0 0 0 0,0 0 1 0 0,0 0-1 0 0,0 0 0 0 0,1 0 0 0 0,-1 0 0 0 0,1 0 0 0 0,0 0 0 0 0,0 1 1 0 0,0-1-1 0 0,1 1 0 0 0,-1 0 0 0 0,1-1 0 0 0,0 1 0 0 0,0 0 0 0 0,0 1 0 0 0,6-5 1 0 0,-8 6 44 0 0,0 0 0 0 0,1 1 1 0 0,-1-1-1 0 0,0 0 0 0 0,0 1 1 0 0,1 0-1 0 0,-1-1 0 0 0,0 1 1 0 0,0 0-1 0 0,1-1 0 0 0,-1 1 1 0 0,1 0-1 0 0,-1 0 1 0 0,0 0-1 0 0,1 0 0 0 0,-1 0 1 0 0,0 1-1 0 0,1-1 0 0 0,-1 0 1 0 0,0 1-1 0 0,0-1 0 0 0,2 1 1 0 0,-2 0 21 0 0,0 0 1 0 0,0 0 0 0 0,0 0-1 0 0,-1 0 1 0 0,1 0 0 0 0,0 0-1 0 0,-1 0 1 0 0,1 0-1 0 0,0 1 1 0 0,-1-1 0 0 0,1 0-1 0 0,-1 0 1 0 0,0 0 0 0 0,1 1-1 0 0,-1-1 1 0 0,0 0 0 0 0,0 1-1 0 0,0 0 1 0 0,0 6 84 0 0,0-1 0 0 0,-1 0 0 0 0,0 0 0 0 0,0 0-1 0 0,0 0 1 0 0,-5 12 0 0 0,-18 33 112 0 0,22-49-310 0 0,-1 1 0 0 0,1-1 1 0 0,-1 1-1 0 0,1-1 0 0 0,-1 0 0 0 0,0 0 0 0 0,0 0 0 0 0,0 0 0 0 0,0 0 1 0 0,-1-1-1 0 0,-5 4 0 0 0,6-7-1463 0 0,6-4 685 0 0,8-6-121 0 0,6 2-935 0 0,-7 5 364 0 0,-1-1-1 0 0,1 0 0 0 0,-1 0 1 0 0,0-1-1 0 0,0-1 0 0 0,9-8 1 0 0,0-1-442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42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21 12803 0 0,'-7'-4'2556'0'0,"-14"-7"2337"0"0,2 5-3296 0 0,17 6-1544 0 0,0 0 1 0 0,1 0-1 0 0,-1 0 0 0 0,0 1 0 0 0,0-1 0 0 0,1 0 1 0 0,-1 1-1 0 0,0-1 0 0 0,1 1 0 0 0,-1 0 1 0 0,1-1-1 0 0,-1 1 0 0 0,1 0 0 0 0,-1 0 0 0 0,1 0 1 0 0,0 0-1 0 0,-1 0 0 0 0,1 0 0 0 0,0 1 1 0 0,0-1-1 0 0,0 0 0 0 0,0 1 0 0 0,0-1 0 0 0,-1 2 1 0 0,-10 19-134 0 0,0 0 0 0 0,2 0 1 0 0,1 1-1 0 0,0 0 0 0 0,2 1 1 0 0,-8 48-1 0 0,15-72 37 0 0,1 1 1 0 0,-1-1-1 0 0,0 0 0 0 0,1 1 1 0 0,-1-1-1 0 0,1 0 0 0 0,-1 1 0 0 0,1-1 1 0 0,0 0-1 0 0,-1 0 0 0 0,1 0 0 0 0,-1 1 1 0 0,1-1-1 0 0,-1 0 0 0 0,1 0 1 0 0,0 0-1 0 0,-1 0 0 0 0,1 0 0 0 0,-1 0 1 0 0,1 0-1 0 0,0 0 0 0 0,-1 0 0 0 0,1 0 1 0 0,-1 0-1 0 0,1-1 0 0 0,-1 1 1 0 0,1 0-1 0 0,-1 0 0 0 0,1-1 0 0 0,0 1 1 0 0,-1 0-1 0 0,1-1 0 0 0,37-10-214 0 0,-19 5 98 0 0,35-4-1510 0 0,-50 10 1088 0 0,1 0 0 0 0,-1 0 0 0 0,0 0 0 0 0,0 1 0 0 0,0-1 1 0 0,7 3-1 0 0,-11-3 415 0 0,0 0 0 0 0,0 1 0 0 0,1-1 0 0 0,-1 0 1 0 0,0 1-1 0 0,0-1 0 0 0,0 0 0 0 0,0 1 0 0 0,0-1 1 0 0,0 1-1 0 0,0-1 0 0 0,0 0 0 0 0,0 1 0 0 0,0-1 1 0 0,0 0-1 0 0,0 1 0 0 0,0-1 0 0 0,0 0 0 0 0,0 1 1 0 0,0-1-1 0 0,0 0 0 0 0,0 1 0 0 0,-1-1 0 0 0,1 0 1 0 0,0 1-1 0 0,0-1 0 0 0,0 0 0 0 0,-1 1 0 0 0,1-1 1 0 0,0 0-1 0 0,0 0 0 0 0,-1 1 0 0 0,1-1 0 0 0,0 0 1 0 0,0 0-1 0 0,-1 1 0 0 0,1-1 0 0 0,-1 0 1 0 0,-14 16-1130 0 0,13-14 1155 0 0,-22 26 1913 0 0,21-24-984 0 0,-1 0 1 0 0,1 0-1 0 0,1 1 1 0 0,-1-1-1 0 0,1 1 1 0 0,0 0-1 0 0,0-1 1 0 0,-2 9-1 0 0,4-13-756 0 0,0 0 0 0 0,0 0 1 0 0,0 0-1 0 0,0 0 0 0 0,0 0 0 0 0,0 1 0 0 0,0-1 0 0 0,0 0 1 0 0,0 0-1 0 0,0 0 0 0 0,0 0 0 0 0,0 0 0 0 0,0 0 0 0 0,0 1 1 0 0,0-1-1 0 0,0 0 0 0 0,1 0 0 0 0,-1 0 0 0 0,0 0 0 0 0,0 0 1 0 0,0 0-1 0 0,0 0 0 0 0,0 0 0 0 0,0 0 0 0 0,0 1 0 0 0,0-1 1 0 0,0 0-1 0 0,1 0 0 0 0,-1 0 0 0 0,0 0 0 0 0,0 0 1 0 0,0 0-1 0 0,0 0 0 0 0,0 0 0 0 0,0 0 0 0 0,1 0 0 0 0,-1 0 1 0 0,0 0-1 0 0,0 0 0 0 0,0 0 0 0 0,0 0 0 0 0,0 0 0 0 0,0 0 1 0 0,1 0-1 0 0,-1 0 0 0 0,0 0 0 0 0,0 0 0 0 0,0 0 0 0 0,0 0 1 0 0,0 0-1 0 0,0-1 0 0 0,1 1 0 0 0,11-5 792 0 0,11-7-109 0 0,9-9-294 0 0,30-17-248 0 0,-58 35-148 0 0,1 1 0 0 0,-1 0-1 0 0,1 0 1 0 0,0 1 0 0 0,0-1 0 0 0,0 1 0 0 0,0 0 0 0 0,0 1-1 0 0,0-1 1 0 0,0 1 0 0 0,5 0 0 0 0,-9 0 7 0 0,0 1 1 0 0,0-1-1 0 0,0 1 0 0 0,0-1 1 0 0,0 1-1 0 0,0-1 0 0 0,-1 1 1 0 0,1 0-1 0 0,0-1 0 0 0,0 1 0 0 0,-1 0 1 0 0,1 0-1 0 0,-1-1 0 0 0,1 1 1 0 0,0 0-1 0 0,-1 0 0 0 0,1 0 1 0 0,-1 0-1 0 0,0 0 0 0 0,1 0 1 0 0,-1 0-1 0 0,0 0 0 0 0,0 0 1 0 0,1 0-1 0 0,-1 0 0 0 0,0 0 1 0 0,0 0-1 0 0,0 0 0 0 0,0 0 1 0 0,-1 1-1 0 0,-1 35 527 0 0,2-32-479 0 0,-9 37 307 0 0,0-1-1065 0 0,8-16-2966 0 0,1-23 2625 0 0,0 1-648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42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18404 0 0,'6'1'2689'0'0,"-1"0"-785"0"0,1 1-704 0 0,-1-1-328 0 0,-4 0-456 0 0,1 0-184 0 0,-1-1-151 0 0,0 1-146 0 0,0-2-319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52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49 1760 0 0,'-10'-14'2705'0'0,"0"0"3099"0"0,10 14-5497 0 0,-1 0 0 0 0,1 0 0 0 0,0 0-1 0 0,-1 0 1 0 0,1-1 0 0 0,-1 1 0 0 0,1 0 0 0 0,0 0 0 0 0,-1 0-1 0 0,1 0 1 0 0,-1 0 0 0 0,1 0 0 0 0,-1 0 0 0 0,1 0 0 0 0,0 0 0 0 0,-1 0-1 0 0,1 0 1 0 0,-1 0 0 0 0,1 0 0 0 0,0 1 0 0 0,-1-1 0 0 0,0 0-1 0 0,-3 1-32 0 0,-1 1-1 0 0,0-2 0 0 0,0 1 0 0 0,0 0 0 0 0,0-1 0 0 0,0 0 0 0 0,0 0 1 0 0,0-1-1 0 0,0 1 0 0 0,0-1 0 0 0,0 0 0 0 0,0 0 0 0 0,0-1 1 0 0,1 1-1 0 0,-8-5 0 0 0,6 4-273 0 0,1 0 0 0 0,-1 0 1 0 0,0 0-1 0 0,1 1 0 0 0,-1 0 0 0 0,0 0 0 0 0,0 0 1 0 0,0 1-1 0 0,0 0 0 0 0,-7 0 0 0 0,12 1-3 0 0,0-1-1 0 0,0 1 0 0 0,0-1 0 0 0,0 1 1 0 0,0 0-1 0 0,0-1 0 0 0,0 1 0 0 0,0 0 1 0 0,1 0-1 0 0,-1 0 0 0 0,0 0 1 0 0,1 0-1 0 0,-1-1 0 0 0,0 1 0 0 0,1 0 1 0 0,-1 0-1 0 0,1 0 0 0 0,0 1 0 0 0,-1-1 1 0 0,1 0-1 0 0,0 0 0 0 0,0 0 0 0 0,-1 0 1 0 0,1 0-1 0 0,0 0 0 0 0,0 0 0 0 0,0 0 1 0 0,0 1-1 0 0,1-1 0 0 0,-1 0 1 0 0,0 0-1 0 0,1 2 0 0 0,10 43-102 0 0,-9-39 94 0 0,3 11 49 0 0,-1 1 1 0 0,-1-1-1 0 0,-1 1 0 0 0,0 0 1 0 0,-1 0-1 0 0,-1 0 0 0 0,-1 0 1 0 0,-4 25-1 0 0,1 1-23 0 0,2 1 0 0 0,5 61-1 0 0,1 8 19 0 0,-5 140-350 0 0,2-36 134 0 0,-30 236 0 0 0,-20 316 399 0 0,44-626-81 0 0,-8 464 766 0 0,-4-297-327 0 0,5-174-99 0 0,9 173-1 0 0,0 98-104 0 0,-4-215-345 0 0,7-172-22 0 0,1 1 0 0 0,1-1 0 0 0,1 1 0 0 0,1-1 0 0 0,1 0 1 0 0,1 0-1 0 0,17 40 0 0 0,-16-42 17 0 0,0 1 0 0 0,-1 0 0 0 0,-1 1 0 0 0,3 41 0 0 0,-6 88 281 0 0,-3-138-258 0 0,2 1 1 0 0,0-1-1 0 0,0 0 1 0 0,2 0-1 0 0,-1 0 1 0 0,2 0-1 0 0,0 0 1 0 0,0 0-1 0 0,10 19 1 0 0,-9-24-35 0 0,0 0 0 0 0,0 0 1 0 0,0 0-1 0 0,1 0 0 0 0,0-1 1 0 0,1 0-1 0 0,-1-1 0 0 0,1 1 0 0 0,1-1 1 0 0,-1-1-1 0 0,1 1 0 0 0,0-1 0 0 0,0-1 1 0 0,13 6-1 0 0,-19-9-20 0 0,1 0 0 0 0,-1 0 0 0 0,0 0-1 0 0,1 0 1 0 0,-1-1 0 0 0,1 0 0 0 0,-1 1 0 0 0,1-1-1 0 0,-1 0 1 0 0,1 0 0 0 0,-1 0 0 0 0,1 0 0 0 0,-1-1-1 0 0,1 1 1 0 0,-1-1 0 0 0,5-1 0 0 0,-3 0-896 0 0,0 0 1 0 0,0-1 0 0 0,-1 0-1 0 0,1 0 1 0 0,-1 0-1 0 0,6-6 1 0 0,19-16-10804 0 0,-16 18 6725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56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7 6113 0 0,'-17'-7'3445'0'0,"17"7"-3325"0"0,0 0 0 0 0,0 0 0 0 0,-1 0 0 0 0,1 0 0 0 0,0 0 0 0 0,-1 0 0 0 0,1 1 0 0 0,0-1 0 0 0,0 0 0 0 0,-1 0 0 0 0,1 0 0 0 0,0 0 0 0 0,0 0 0 0 0,-1 0 0 0 0,1 1 0 0 0,0-1 0 0 0,0 0 0 0 0,0 0 0 0 0,-1 0 0 0 0,1 1 0 0 0,0-1 0 0 0,0 0 0 0 0,0 0 0 0 0,0 1 0 0 0,-1-1 0 0 0,1 0 0 0 0,0 0 0 0 0,0 1 0 0 0,0-1 0 0 0,0 0 0 0 0,0 1 0 0 0,3 31 3327 0 0,-2-27-3919 0 0,3 18 583 0 0,6 29 218 0 0,-6-40-662 0 0,-4-23-697 0 0,0 3 984 0 0,1-1 1 0 0,0 1-1 0 0,0 0 0 0 0,0 0 1 0 0,1 0-1 0 0,0 0 0 0 0,1 0 0 0 0,0 0 1 0 0,3-7-1 0 0,-5 13 42 0 0,0 0-1 0 0,-1 0 1 0 0,1 1-1 0 0,0-1 1 0 0,0 1 0 0 0,0-1-1 0 0,0 0 1 0 0,1 1-1 0 0,-1 0 1 0 0,0-1-1 0 0,0 1 1 0 0,1 0 0 0 0,-1 0-1 0 0,1-1 1 0 0,-1 1-1 0 0,1 0 1 0 0,0 1 0 0 0,-1-1-1 0 0,1 0 1 0 0,0 0-1 0 0,0 1 1 0 0,-1-1-1 0 0,1 1 1 0 0,0-1 0 0 0,0 1-1 0 0,0 0 1 0 0,0 0-1 0 0,0 0 1 0 0,-1 0 0 0 0,1 0-1 0 0,0 0 1 0 0,0 1-1 0 0,0-1 1 0 0,0 0-1 0 0,0 1 1 0 0,-1 0 0 0 0,1-1-1 0 0,0 1 1 0 0,-1 0-1 0 0,1 0 1 0 0,0 0 0 0 0,-1 0-1 0 0,1 0 1 0 0,-1 0-1 0 0,2 2 1 0 0,0-1 9 0 0,-1 0 0 0 0,0-1 0 0 0,1 2 0 0 0,-1-1 0 0 0,0 0 0 0 0,0 0 0 0 0,-1 0 0 0 0,1 1 0 0 0,0-1 0 0 0,-1 1-1 0 0,1 0 1 0 0,-1-1 0 0 0,0 1 0 0 0,0 0 0 0 0,0 0 0 0 0,0 0 0 0 0,-1 0 0 0 0,1 0 0 0 0,-1 0 0 0 0,1-1 0 0 0,-1 1 0 0 0,0 0 0 0 0,-1 4 0 0 0,1-5-16 0 0,-1 1-1 0 0,0 0 0 0 0,0-1 1 0 0,0 1-1 0 0,0-1 1 0 0,0 0-1 0 0,-1 1 1 0 0,1-1-1 0 0,-1 0 0 0 0,1 0 1 0 0,-1 0-1 0 0,0 0 1 0 0,0 0-1 0 0,0 0 1 0 0,0 0-1 0 0,0-1 1 0 0,0 1-1 0 0,0-1 0 0 0,-1 0 1 0 0,1 1-1 0 0,0-1 1 0 0,-1 0-1 0 0,1 0 1 0 0,-1-1-1 0 0,-3 2 0 0 0,-10 5 659 0 0,25-1-374 0 0,-6-5-274 0 0,1-1 0 0 0,-1 1 0 0 0,0-1 1 0 0,1 0-1 0 0,-1 0 0 0 0,1 0 0 0 0,-1 0 0 0 0,7-2 1 0 0,19-14-287 0 0,4-1-5520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57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20 5633 0 0,'-4'2'8153'0'0,"14"-3"-6405"0"0,15-3-2101 0 0,-15 1 294 0 0,-1 0 0 0 0,1 0 0 0 0,0 1 0 0 0,0 0 0 0 0,0 0 0 0 0,0 1 0 0 0,0 1 0 0 0,0 0 0 0 0,0 0 0 0 0,11 2 0 0 0,-22-1 224 0 0,0-1-1 0 0,1 1 0 0 0,-1-1 0 0 0,0 1 0 0 0,0 0 0 0 0,1-1 0 0 0,-1 1 1 0 0,0 0-1 0 0,1 0 0 0 0,-1 0 0 0 0,0-1 0 0 0,1 1 0 0 0,-1 0 0 0 0,1 0 0 0 0,0 0 1 0 0,-1 0-1 0 0,1 0 0 0 0,0 0 0 0 0,-1 0 0 0 0,1 0 0 0 0,0 0 0 0 0,0 2 1 0 0,-5 25 940 0 0,5 1-842 0 0,5-14-1969 0 0,5-8-4419 0 0,-1-11-512 0 0,-3-1 2837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57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66 8258 0 0,'-1'-1'268'0'0,"0"-1"0"0"0,0 1 1 0 0,1-1-1 0 0,-1 0 0 0 0,1 1 0 0 0,0-1 1 0 0,-1 0-1 0 0,1 1 0 0 0,0-1 1 0 0,0 0-1 0 0,0 0 0 0 0,0 1 0 0 0,0-1 1 0 0,0 0-1 0 0,1 0 0 0 0,-1 1 0 0 0,0-1 1 0 0,1 0-1 0 0,0 1 0 0 0,-1-1 1 0 0,1 1-1 0 0,0-1 0 0 0,0 1 0 0 0,0-1 1 0 0,0 1-1 0 0,0-1 0 0 0,0 1 1 0 0,0 0-1 0 0,2-2 0 0 0,0 1-138 0 0,1 0 1 0 0,-1 0-1 0 0,1 0 1 0 0,0 0-1 0 0,0 1 0 0 0,0 0 1 0 0,0 0-1 0 0,0 0 0 0 0,0 0 1 0 0,0 0-1 0 0,7 1 0 0 0,23 3-61 0 0,4 11-3663 0 0,-36-13 3281 0 0,-1-1-1 0 0,1 1 1 0 0,-1 0 0 0 0,1-1 0 0 0,-1 1 0 0 0,1 0 0 0 0,-1 0 0 0 0,0 0 0 0 0,1 0 0 0 0,-1 0 0 0 0,0 1 0 0 0,0-1 0 0 0,0 0 0 0 0,0 0 0 0 0,0 1 0 0 0,0-1 0 0 0,0 1 0 0 0,0-1 0 0 0,-1 1 0 0 0,1-1 0 0 0,0 1 0 0 0,-1 0-1 0 0,1-1 1 0 0,-1 1 0 0 0,0 0 0 0 0,1-1 0 0 0,-1 1 0 0 0,0 0 0 0 0,0-1 0 0 0,0 1 0 0 0,-1 0 0 0 0,1-1 0 0 0,0 1 0 0 0,0 0 0 0 0,-1-1 0 0 0,1 1 0 0 0,-1-1 0 0 0,0 1 0 0 0,1 0 0 0 0,-3 2 0 0 0,-3 3-981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2:29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6241 0 0,'-5'13'3148'0'0,"13"-7"-840"0"0,27-9 147 0 0,-12 1-2140 0 0,-22 2-317 0 0,5 0 78 0 0,-1 0 0 0 0,0 0 0 0 0,0 1 1 0 0,1 0-1 0 0,-1 0 0 0 0,5 2 0 0 0,-9-3-56 0 0,0 0 0 0 0,-1 1 0 0 0,1-1 0 0 0,-1 0 0 0 0,1 0 0 0 0,-1 1 0 0 0,1-1 0 0 0,-1 1 0 0 0,0-1 0 0 0,1 0 0 0 0,-1 1 0 0 0,1-1 0 0 0,-1 1 0 0 0,0-1 0 0 0,1 1 0 0 0,-1-1 0 0 0,0 1 0 0 0,0-1 0 0 0,1 1 1 0 0,-1 0-1 0 0,0-1 0 0 0,0 1 0 0 0,0 0 0 0 0,0 1 9 0 0,0-1 0 0 0,0 1 0 0 0,-1-1 0 0 0,1 1 1 0 0,0-1-1 0 0,-1 0 0 0 0,0 1 0 0 0,1-1 0 0 0,-1 0 1 0 0,0 1-1 0 0,0-1 0 0 0,1 0 0 0 0,-1 0 1 0 0,-2 2-1 0 0,-1 1 50 0 0,0 2 0 0 0,0-1 0 0 0,0 0 0 0 0,1 1 0 0 0,0-1 0 0 0,0 1 0 0 0,-4 11 0 0 0,6-15-82 0 0,1 0 1 0 0,0 1 0 0 0,0-1-1 0 0,0 0 1 0 0,0 1-1 0 0,0-1 1 0 0,0 0 0 0 0,1 1-1 0 0,-1-1 1 0 0,1 0-1 0 0,0 0 1 0 0,-1 1-1 0 0,1-1 1 0 0,0 0 0 0 0,0 0-1 0 0,1 0 1 0 0,-1 0-1 0 0,0 0 1 0 0,1 0 0 0 0,-1 0-1 0 0,1-1 1 0 0,0 1-1 0 0,-1 0 1 0 0,1-1 0 0 0,2 2-1 0 0,1 1-63 0 0,0 0 0 0 0,0 0 0 0 0,1 0-1 0 0,-1-1 1 0 0,1 0 0 0 0,0 0 0 0 0,0 0 0 0 0,0-1-1 0 0,0 0 1 0 0,1 0 0 0 0,8 1 0 0 0,-11-3-551 0 0,1 1 0 0 0,-1-1 0 0 0,0 0 0 0 0,1-1 0 0 0,-1 1 0 0 0,0-1 0 0 0,1 0 0 0 0,-1 0 0 0 0,0 0 0 0 0,0 0 0 0 0,5-3 0 0 0,9-4-4550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58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53 1992 0 0,'-1'0'68'0'0,"1"1"0"0"0,0-1 0 0 0,0 0-1 0 0,0 0 1 0 0,0 0 0 0 0,0 0 0 0 0,0 1 0 0 0,0-1-1 0 0,0 0 1 0 0,0 0 0 0 0,0 0 0 0 0,0 1-1 0 0,-1-1 1 0 0,1 0 0 0 0,0 0 0 0 0,0 0-1 0 0,0 1 1 0 0,1-1 0 0 0,-1 0 0 0 0,0 0-1 0 0,0 0 1 0 0,0 1 0 0 0,0-1 0 0 0,0 0-1 0 0,0 0 1 0 0,0 0 0 0 0,0 0 0 0 0,0 1-1 0 0,0-1 1 0 0,0 0 0 0 0,1 0 0 0 0,-1 0 0 0 0,0 0-1 0 0,0 1 1 0 0,0-1 0 0 0,0 0 0 0 0,0 0-1 0 0,1 0 1 0 0,-1 0 0 0 0,0 0 0 0 0,0 0-1 0 0,0 0 1 0 0,0 1 0 0 0,1-1 0 0 0,-1 0-1 0 0,0 0 1 0 0,0 0 0 0 0,0 0 0 0 0,1 0-1 0 0,-1 0 1 0 0,0 0 0 0 0,0 0 0 0 0,0 0 0 0 0,1 0-1 0 0,-1 0 1 0 0,0 0 0 0 0,0 0 0 0 0,0 0-1 0 0,1 0 1 0 0,-1 0 0 0 0,0-1 0 0 0,0 1-1 0 0,0 0 1 0 0,1 0 0 0 0,-1 0 0 0 0,0 0-1 0 0,0 0 1 0 0,30-4 1216 0 0,-25 2-1276 0 0,0 1 1 0 0,1 1 0 0 0,-1-1 0 0 0,0 1 0 0 0,0-1 0 0 0,0 1-1 0 0,1 1 1 0 0,5 0 0 0 0,-11 0 21 0 0,0 0-1 0 0,1 0 1 0 0,-1 0-1 0 0,0 0 1 0 0,0 0-1 0 0,0 0 1 0 0,0 0-1 0 0,0 0 1 0 0,0 0-1 0 0,0 0 1 0 0,-1 0-1 0 0,1 0 1 0 0,0 0 0 0 0,0 0-1 0 0,-1 0 1 0 0,0 1-1 0 0,1 0 100 0 0,-1 1 0 0 0,0-1 0 0 0,1 0 0 0 0,-1 1 0 0 0,1-1 0 0 0,0 0 1 0 0,0 1-1 0 0,0-1 0 0 0,0 0 0 0 0,1 5 0 0 0,0-4-119 0 0,0-1-1 0 0,0 0 1 0 0,1 0 0 0 0,-1 0 0 0 0,1 0 0 0 0,0 0 0 0 0,-1 0-1 0 0,1 0 1 0 0,0 0 0 0 0,0-1 0 0 0,0 1 0 0 0,0-1 0 0 0,0 1 0 0 0,1-1-1 0 0,-1 0 1 0 0,0 0 0 0 0,1 0 0 0 0,3 1 0 0 0,-5-2 14 0 0,0 0 1 0 0,0 1-1 0 0,-1-1 1 0 0,1 0-1 0 0,0 0 1 0 0,0 0-1 0 0,0-1 1 0 0,-1 1-1 0 0,1 0 1 0 0,0 0-1 0 0,0 0 0 0 0,0-1 1 0 0,-1 1-1 0 0,1 0 1 0 0,0-1-1 0 0,-1 1 1 0 0,1 0-1 0 0,0-1 1 0 0,-1 1-1 0 0,1-1 1 0 0,0 1-1 0 0,-1-1 1 0 0,1 0-1 0 0,0 0 77 0 0,0-1 1 0 0,0 0-1 0 0,-1 1 0 0 0,1-1 0 0 0,0 1 1 0 0,-1-1-1 0 0,0 0 0 0 0,1 1 0 0 0,-1-1 0 0 0,0 0 1 0 0,0 1-1 0 0,0-1 0 0 0,0 0 0 0 0,0 1 0 0 0,-1-4 1 0 0,1 1-54 0 0,-1 0 1 0 0,-1-1 0 0 0,1 1-1 0 0,-1 0 1 0 0,1 0 0 0 0,-1-1 0 0 0,0 1-1 0 0,-1 1 1 0 0,1-1 0 0 0,-1 0 0 0 0,0 0-1 0 0,-5-5 1 0 0,-14-20-6614 0 0,20 21 3245 0 0,3 4 1109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58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2385 0 0,'1'1'248'0'0,"1"0"0"0"0,-1 0 1 0 0,1 0-1 0 0,-1 0 1 0 0,0 0-1 0 0,1 0 0 0 0,-1 1 1 0 0,0-1-1 0 0,0 0 1 0 0,0 1-1 0 0,0-1 1 0 0,0 1-1 0 0,0-1 0 0 0,0 1 1 0 0,-1 0-1 0 0,1-1 1 0 0,0 1-1 0 0,0 2 0 0 0,3 35 1629 0 0,-5-36-1845 0 0,1 1 0 0 0,0-1 0 0 0,0 1 1 0 0,0-1-1 0 0,1 1 0 0 0,-1-1 0 0 0,1 1 0 0 0,0-1 0 0 0,0 1 0 0 0,0-1 0 0 0,0 0 0 0 0,1 0 0 0 0,-1 1 0 0 0,1-1 0 0 0,0 0 0 0 0,2 3 0 0 0,-2-5-8 0 0,0 0 0 0 0,0 0 0 0 0,0-1-1 0 0,0 1 1 0 0,0 0 0 0 0,1-1 0 0 0,-1 0 0 0 0,0 1-1 0 0,0-1 1 0 0,0 0 0 0 0,0 0 0 0 0,0 0 0 0 0,0-1 0 0 0,1 1-1 0 0,-1 0 1 0 0,0-1 0 0 0,4-1 0 0 0,10-8-1524 0 0,-16 9 1311 0 0,1 1-1 0 0,-1 0 0 0 0,0-1 1 0 0,0 1-1 0 0,1-1 0 0 0,-1 1 1 0 0,0-1-1 0 0,0 1 0 0 0,0-1 1 0 0,0 1-1 0 0,0-1 1 0 0,0 1-1 0 0,0-1 0 0 0,0 1 1 0 0,0-1-1 0 0,0 1 0 0 0,0-1 1 0 0,0 1-1 0 0,0-1 1 0 0,0 1-1 0 0,0-1 0 0 0,0 1 1 0 0,-1-1-1 0 0,1 1 0 0 0,0-1 1 0 0,0 1-1 0 0,-1-1 0 0 0,1 1 1 0 0,0-1-1 0 0,-1 0 1 0 0</inkml:trace>
  <inkml:trace contextRef="#ctx0" brushRef="#br0" timeOffset="1">50 175 4921 0 0,'-2'4'632'0'0,"0"0"0"0"0,0-1-1 0 0,0 1 1 0 0,1 0 0 0 0,0 0 0 0 0,0 0 0 0 0,0 0-1 0 0,0 1 1 0 0,1-1 0 0 0,-1 0 0 0 0,1 0 0 0 0,0 0-1 0 0,1 0 1 0 0,-1 1 0 0 0,1 3 0 0 0,0-6-625 0 0,-1-1 0 0 0,1 1 1 0 0,0-1-1 0 0,-1 1 0 0 0,1-1 0 0 0,0 1 1 0 0,0-1-1 0 0,0 0 0 0 0,0 1 1 0 0,0-1-1 0 0,0 0 0 0 0,0 0 0 0 0,1 0 1 0 0,-1 0-1 0 0,0 0 0 0 0,3 1 1 0 0,-2-1-248 0 0,1 0 1 0 0,-1 0-1 0 0,1 0 1 0 0,-1 0-1 0 0,1-1 1 0 0,-1 0-1 0 0,1 1 1 0 0,0-1-1 0 0,-1 0 1 0 0,1 0 0 0 0,-1-1-1 0 0,1 1 1 0 0,3-1-1 0 0,-3 0-610 0 0,0 1 0 0 0,0-1-1 0 0,0-1 1 0 0,0 1 0 0 0,0 0 0 0 0,0-1-1 0 0,0 1 1 0 0,4-4 0 0 0,2-2-2251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58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5777 0 0,'-1'-1'1226'0'0,"1"0"-1072"0"0,0 1-1 0 0,0 0 0 0 0,2-5 4292 0 0,-2 5-4291 0 0,11-7 1468 0 0,12-1-958 0 0,31 3 483 0 0,-51 5-1105 0 0,-1 0 0 0 0,0 0-1 0 0,1 0 1 0 0,-1 0-1 0 0,0 0 1 0 0,0 0-1 0 0,1 1 1 0 0,-1-1-1 0 0,0 1 1 0 0,0 0-1 0 0,1 0 1 0 0,-1-1-1 0 0,0 1 1 0 0,0 1-1 0 0,0-1 1 0 0,0 0-1 0 0,0 0 1 0 0,0 1-1 0 0,-1-1 1 0 0,3 4-1 0 0,-3-4-17 0 0,0 1 0 0 0,-1-1 0 0 0,1 1 0 0 0,-1-1 0 0 0,1 1 0 0 0,-1-1 0 0 0,0 1 0 0 0,0 0 0 0 0,0-1 0 0 0,0 1 0 0 0,0 0 0 0 0,0-1 0 0 0,0 1 0 0 0,-1-1-1 0 0,1 1 1 0 0,0 0 0 0 0,-1-1 0 0 0,1 1 0 0 0,-1-1 0 0 0,0 1 0 0 0,0-1 0 0 0,0 2 0 0 0,-28 33-34 0 0,7-8 171 0 0,22-28-156 0 0,0 0-1 0 0,0 1 1 0 0,0-1-1 0 0,0 0 1 0 0,0 0-1 0 0,0 1 1 0 0,0-1 0 0 0,0 0-1 0 0,-1 1 1 0 0,1-1-1 0 0,0 0 1 0 0,0 0 0 0 0,0 1-1 0 0,0-1 1 0 0,1 0-1 0 0,-1 1 1 0 0,0-1-1 0 0,0 0 1 0 0,0 0 0 0 0,0 1-1 0 0,0-1 1 0 0,0 0-1 0 0,0 1 1 0 0,0-1-1 0 0,1 0 1 0 0,-1 0 0 0 0,0 1-1 0 0,0-1 1 0 0,0 0-1 0 0,1 0 1 0 0,-1 0 0 0 0,0 1-1 0 0,0-1 1 0 0,0 0-1 0 0,1 0 1 0 0,-1 0-1 0 0,15 5 17 0 0,15-4-330 0 0,-17-3 1059 0 0,9 0-8882 0 0,-33 16 1341 0 0,-15-2 6980 0 0,2-2 2314 0 0,7 3 5524 0 0,17-12-7948 0 0,0-1 0 0 0,0 0 1 0 0,0 0-1 0 0,0 0 0 0 0,-1 0 0 0 0,1 0 0 0 0,0 0 0 0 0,0 1 0 0 0,0-1 0 0 0,0 0 0 0 0,0 0 1 0 0,0 0-1 0 0,0 0 0 0 0,0 0 0 0 0,0 1 0 0 0,0-1 0 0 0,0 0 0 0 0,0 0 0 0 0,0 0 1 0 0,0 0-1 0 0,0 1 0 0 0,0-1 0 0 0,0 0 0 0 0,0 0 0 0 0,0 0 0 0 0,0 0 0 0 0,0 0 0 0 0,0 1 1 0 0,0-1-1 0 0,0 0 0 0 0,0 0 0 0 0,1 0 0 0 0,-1 0 0 0 0,0 0 0 0 0,0 0 0 0 0,0 1 0 0 0,0-1 1 0 0,0 0-1 0 0,0 0 0 0 0,0 0 0 0 0,1 0 0 0 0,-1 0 0 0 0,0 0 0 0 0,0 0 0 0 0,0 0 1 0 0,0 0-1 0 0,0 0 0 0 0,1 0 0 0 0,-1 0 0 0 0,0 0 0 0 0,13 1 736 0 0,10-6-1068 0 0,-4-2 226 0 0,-17 6 14 0 0,0 0 0 0 0,0 0 1 0 0,0 0-1 0 0,1 0 0 0 0,-1 1 0 0 0,0-1 0 0 0,1 1 0 0 0,-1-1 1 0 0,5 1-1 0 0,-6 0 19 0 0,0 1 0 0 0,0-1 1 0 0,0 1-1 0 0,0-1 0 0 0,0 1 0 0 0,-1 0 1 0 0,1-1-1 0 0,0 1 0 0 0,0 0 1 0 0,-1 0-1 0 0,1-1 0 0 0,0 1 0 0 0,-1 0 1 0 0,1 0-1 0 0,-1 0 0 0 0,1 0 1 0 0,-1 0-1 0 0,1 0 0 0 0,-1 0 0 0 0,0 0 1 0 0,0 0-1 0 0,1 0 0 0 0,-1 0 0 0 0,0 0 1 0 0,0 0-1 0 0,0 0 0 0 0,0 0 1 0 0,0 2-1 0 0,6 41-538 0 0,-2-29-2242 0 0,0 0-3501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59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12435 0 0,'31'1'2282'0'0,"8"2"-1676"0"0,-5-9-3940 0 0,-40-2-3278 0 0,5 8 6845 0 0,0 0 0 0 0,0 0 0 0 0,0 0 0 0 0,1 0 0 0 0,-1 0 0 0 0,0 0-1 0 0,0 0 1 0 0,0 0 0 0 0,1 0 0 0 0,-1 1 0 0 0,0-1 0 0 0,0 0 0 0 0,1 0-1 0 0,-1 1 1 0 0,0-1 0 0 0,0 1 0 0 0,1-1 0 0 0,-1 0 0 0 0,0 1 0 0 0,1-1 0 0 0,-1 1-1 0 0,1-1 1 0 0,-1 1 0 0 0,1 0 0 0 0,-1-1 0 0 0,1 1 0 0 0,-1 0 0 0 0,0 0 0 0 0,-1 5 645 0 0,0-1 0 0 0,0 1 0 0 0,0 0 0 0 0,0 0 0 0 0,1 0 0 0 0,-1 8 0 0 0,1-1-1331 0 0,1 0 0 0 0,0 1 1 0 0,1-1-1 0 0,2 14 0 0 0,23-61-11944 0 0,-21 26 11854 0 0,1-1 508 0 0,13-20 1508 0 0,-6 15 4041 0 0,-12 18-1808 0 0,-1 19-2264 0 0,-1-16-1307 0 0,-1 0-1 0 0,0 0 1 0 0,-1 0 0 0 0,0-1 0 0 0,0 1 0 0 0,0-1 0 0 0,-5 7 0 0 0,7-10-137 0 0,-1-1 0 0 0,0 1 0 0 0,1-1 0 0 0,-1 0 0 0 0,0 1 0 0 0,0-1 0 0 0,0 0 0 0 0,-1 0 0 0 0,1-1 0 0 0,0 1 0 0 0,-1 0 0 0 0,0-1 0 0 0,1 1 0 0 0,-1-1 0 0 0,0 0 0 0 0,1 0 0 0 0,-1 0 0 0 0,0 0-1 0 0,-5 1 1 0 0,44-7 3537 0 0,9-1-3800 0 0,-13 12-6952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59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13195 0 0,'0'-1'4609'0'0,"2"2"-3441"0"0,2-1-344 0 0,3 2-288 0 0,1-1-224 0 0,3-1-104 0 0,1 0-80 0 0,0 0-88 0 0,0 0-32 0 0,3 0-120 0 0,-2 1-432 0 0,1 0-960 0 0,0 1-1617 0 0,-2-2-2016 0 0,2 2-1072 0 0,-2-2 2440 0 0</inkml:trace>
  <inkml:trace contextRef="#ctx0" brushRef="#br0" timeOffset="1">412 4 9194 0 0,'3'-4'7714'0'0,"-1"5"-6802"0"0,0-1-296 0 0,-1 0-280 0 0,2 1-176 0 0,-1-1-88 0 0,1 1-32 0 0,0-1-16 0 0,1 2-120 0 0,0 0-416 0 0,-2 0-880 0 0,2 0-1361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01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 3801 0 0,'-1'0'149'0'0,"1"-1"1"0"0,0 1-1 0 0,0 0 1 0 0,-1 0-1 0 0,1 0 0 0 0,0 0 1 0 0,-1 0-1 0 0,1 0 1 0 0,0 0-1 0 0,-1 0 1 0 0,1 0-1 0 0,0 0 0 0 0,-1 0 1 0 0,1 0-1 0 0,0 0 1 0 0,-1 0-1 0 0,1 0 1 0 0,0 0-1 0 0,-1 0 1 0 0,1 0-1 0 0,0 0 0 0 0,-1 0 1 0 0,1 0-1 0 0,0 1 1 0 0,-1-1-1 0 0,1 0 1 0 0,0 0-1 0 0,0 0 0 0 0,-1 1 1 0 0,1-1-1 0 0,0 0 1 0 0,0 0-1 0 0,-1 1 1 0 0,1-1-1 0 0,0 0 0 0 0,0 0 1 0 0,0 1-1 0 0,0-1 1 0 0,-1 0-1 0 0,1 1 1 0 0,0-1-1 0 0,0 0 0 0 0,0 1 1 0 0,0-1-1 0 0,0 0 1 0 0,0 1-1 0 0,0-1 1 0 0,0 1-1 0 0,15 15 1327 0 0,35 15-2564 0 0,-47-29 1477 0 0,4 2-389 0 0,0-1 0 0 0,0 0 0 0 0,0 0 0 0 0,13 2 1 0 0,-19-5 11 0 0,0 1 1 0 0,0-1 0 0 0,0 0 0 0 0,0 0 0 0 0,1 0-1 0 0,-1 0 1 0 0,0 0 0 0 0,0 0 0 0 0,0 0 0 0 0,0 0-1 0 0,1 0 1 0 0,-1-1 0 0 0,0 1 0 0 0,0 0 0 0 0,0-1-1 0 0,2 0 1 0 0,-3 0 15 0 0,1 0 0 0 0,-1 1 0 0 0,1-1 0 0 0,-1 0 0 0 0,0 0 0 0 0,1 1 0 0 0,-1-1 0 0 0,0 0 0 0 0,0 0 0 0 0,1 0 0 0 0,-1 0 0 0 0,0 1 0 0 0,0-1 0 0 0,0 0 1 0 0,0 0-1 0 0,0 0 0 0 0,0 0 0 0 0,0 1 0 0 0,-1-1 0 0 0,1 0 0 0 0,0 0 0 0 0,0 0 0 0 0,-1 0 0 0 0,1 1 0 0 0,0-1 0 0 0,-2-1 0 0 0,0-2 148 0 0,0 0 0 0 0,-1 0 1 0 0,1 1-1 0 0,-1-1 1 0 0,0 1-1 0 0,0 0 0 0 0,0 0 1 0 0,0 0-1 0 0,-1 0 0 0 0,1 1 1 0 0,-1-1-1 0 0,0 1 0 0 0,0 0 1 0 0,0 0-1 0 0,0 0 1 0 0,0 0-1 0 0,0 1 0 0 0,0 0 1 0 0,-1 0-1 0 0,1 0 0 0 0,0 0 1 0 0,-1 1-1 0 0,1-1 0 0 0,-1 1 1 0 0,1 1-1 0 0,0-1 0 0 0,-1 0 1 0 0,-5 2-1 0 0,9-1-237 0 0,0-1-1 0 0,0 1 1 0 0,0-1-1 0 0,1 1 1 0 0,-1 0-1 0 0,0-1 1 0 0,0 1-1 0 0,0 0 0 0 0,1 0 1 0 0,-1 0-1 0 0,0 0 1 0 0,1-1-1 0 0,-1 1 1 0 0,1 0-1 0 0,-1 0 1 0 0,1 0-1 0 0,-1 0 1 0 0,1 0-1 0 0,0 0 1 0 0,-1 1-1 0 0,1 0 1 0 0,0-1-256 0 0,0-1 1 0 0,0 1 0 0 0,0 0 0 0 0,0-1-1 0 0,0 1 1 0 0,0-1 0 0 0,0 1-1 0 0,0 0 1 0 0,0-1 0 0 0,0 1 0 0 0,1-1-1 0 0,-1 1 1 0 0,0 0 0 0 0,0-1 0 0 0,1 1-1 0 0,-1-1 1 0 0,0 1 0 0 0,1-1-1 0 0,-1 1 1 0 0,0-1 0 0 0,1 1 0 0 0,-1-1-1 0 0,1 0 1 0 0,-1 1 0 0 0,2 0-1 0 0,0-8-5001 0 0,2 3 2808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01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3209 0 0,'1'0'1064'0'0,"0"3"256"0"0,0 0 297 0 0,-1 1 39 0 0,0 1-264 0 0,0 2-280 0 0,-1 1-143 0 0,1 2-393 0 0,0 1-256 0 0,0 0-200 0 0,0 1-320 0 0,0 0-592 0 0,1 1-1025 0 0,-1-1-975 0 0,-2 1 471 0 0,1-3-1592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02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 4617 0 0,'-1'-1'109'0'0,"1"1"-1"0"0,0 0 1 0 0,0 0-1 0 0,0 0 1 0 0,0-1-1 0 0,-1 1 1 0 0,1 0-1 0 0,0 0 1 0 0,0 0-1 0 0,0-1 1 0 0,0 1-1 0 0,0 0 1 0 0,0 0-1 0 0,0-1 1 0 0,-1 1-1 0 0,1 0 1 0 0,0-1 0 0 0,0 1-1 0 0,0 0 1 0 0,0 0-1 0 0,0-1 1 0 0,0 1-1 0 0,0 0 1 0 0,1 0-1 0 0,-1-1 1 0 0,0 1-1 0 0,0 0 1 0 0,0 0-1 0 0,0-1 1 0 0,0 1-1 0 0,0 0 1 0 0,0 0-1 0 0,0-1 1 0 0,1 1 0 0 0,-1 0-1 0 0,0 0 1 0 0,0 0-1 0 0,0-1 1 0 0,1 1-1 0 0,-1 0 1 0 0,0 0-1 0 0,0 0 1 0 0,0 0-1 0 0,1-1 1 0 0,-1 1-1 0 0,0 0 1 0 0,0 0-1 0 0,1 0 1 0 0,-1 0-1 0 0,0 0 1 0 0,1 0 0 0 0,23-3 1229 0 0,28 7-1324 0 0,-52-4 13 0 0,0 0-1 0 0,1 0 1 0 0,-1 0-1 0 0,1 0 1 0 0,-1 0-1 0 0,1 0 1 0 0,-1 0-1 0 0,1 0 1 0 0,-1 0-1 0 0,1 0 1 0 0,-1 0-1 0 0,1 0 1 0 0,-1 0-1 0 0,0 1 0 0 0,1-1 1 0 0,-1 0-1 0 0,1 0 1 0 0,-1 0-1 0 0,0 1 1 0 0,1-1-1 0 0,-1 0 1 0 0,1 1-1 0 0,-1-1 1 0 0,0 0-1 0 0,1 1 1 0 0,-1-1-1 0 0,0 0 1 0 0,0 1-1 0 0,1-1 1 0 0,-1 1-1 0 0,0-1 1 0 0,0 0-1 0 0,0 1 1 0 0,1-1-1 0 0,-1 1 1 0 0,0-1-1 0 0,0 1 1 0 0,0-1-1 0 0,0 0 1 0 0,0 1-1 0 0,0-1 1 0 0,0 1-1 0 0,0-1 1 0 0,0 1-1 0 0,0-1 1 0 0,0 1-1 0 0,0-1 1 0 0,0 1-1 0 0,-1-1 1 0 0,1 1-1 0 0,0-1 1 0 0,0 0-1 0 0,-1 2 1 0 0,-22 24 949 0 0,21-25-848 0 0,0 1-1 0 0,0 0 1 0 0,0 0-1 0 0,1 0 0 0 0,-1 0 1 0 0,1 0-1 0 0,-1 0 0 0 0,1 0 1 0 0,-2 3-1 0 0,3-4-117 0 0,1 1 1 0 0,0-1-1 0 0,-1 0 0 0 0,1 0 1 0 0,0 0-1 0 0,0 0 1 0 0,-1 0-1 0 0,1 0 0 0 0,0 0 1 0 0,0 0-1 0 0,0 0 0 0 0,0 0 1 0 0,0 0-1 0 0,1-1 1 0 0,-1 1-1 0 0,0 0 0 0 0,2 0 1 0 0,26 13-18 0 0,-24-12 0 0 0,2 1-193 0 0,-1-1 1 0 0,1 1-1 0 0,-1-1 0 0 0,1 0 0 0 0,0-1 0 0 0,0 0 0 0 0,13 1 0 0 0,-16-2-463 0 0,0-1-1 0 0,-1 1 1 0 0,1-1-1 0 0,0 1 1 0 0,-1-1-1 0 0,1 0 1 0 0,-1 0-1 0 0,1-1 1 0 0,-1 1-1 0 0,5-4 0 0 0,5-4-3753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02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8474 0 0,'12'4'5553'0'0,"59"10"-5196"0"0,-29-15-263 0 0,-40 1-87 0 0,-1 0-1 0 0,1 0 0 0 0,0-1 0 0 0,0 1 1 0 0,-1 0-1 0 0,1-1 0 0 0,0 1 0 0 0,0-1 1 0 0,-1 0-1 0 0,1 1 0 0 0,0-1 0 0 0,-1 0 1 0 0,1 0-1 0 0,-1 0 0 0 0,1 0 0 0 0,-1 0 1 0 0,0-1-1 0 0,1 1 0 0 0,-1 0 1 0 0,1-2-1 0 0,-2 2-3 0 0,0 1 0 0 0,0-1 0 0 0,0 1-1 0 0,-1-1 1 0 0,1 1 0 0 0,0-1 0 0 0,0 1 0 0 0,-1-1 0 0 0,1 1 0 0 0,0-1 0 0 0,-1 1 0 0 0,1 0 0 0 0,0-1 0 0 0,-1 1 0 0 0,1 0 0 0 0,-1-1 0 0 0,1 1-1 0 0,-1 0 1 0 0,1-1 0 0 0,-1 1 0 0 0,1 0 0 0 0,-1 0 0 0 0,1 0 0 0 0,-1-1 0 0 0,1 1 0 0 0,-1 0 0 0 0,1 0 0 0 0,-1 0 0 0 0,1 0 0 0 0,-1 0 0 0 0,1 0-1 0 0,-1 0 1 0 0,1 0 0 0 0,-1 0 0 0 0,1 0 0 0 0,-1 0 0 0 0,0 1 0 0 0,-22-1 261 0 0,18 1-8 0 0,0 1 1 0 0,0-1 0 0 0,0 1-1 0 0,0 0 1 0 0,1 0 0 0 0,-1 0 0 0 0,0 0-1 0 0,1 1 1 0 0,0 0 0 0 0,0 0 0 0 0,0 0-1 0 0,-5 5 1 0 0,8-6-230 0 0,-1-1 1 0 0,1 1-1 0 0,-1-1 1 0 0,1 1-1 0 0,0 0 0 0 0,0-1 1 0 0,0 1-1 0 0,0 0 0 0 0,0 0 1 0 0,1 0-1 0 0,-1 0 1 0 0,0 0-1 0 0,1 0 0 0 0,0 0 1 0 0,-1 0-1 0 0,1 0 0 0 0,0 0 1 0 0,0 0-1 0 0,0 0 1 0 0,0 0-1 0 0,0 0 0 0 0,1 0 1 0 0,-1 0-1 0 0,1 0 0 0 0,-1 0 1 0 0,1 0-1 0 0,0 0 1 0 0,-1-1-1 0 0,1 1 0 0 0,0 0 1 0 0,0 0-1 0 0,3 2 0 0 0,-2 0-225 0 0,1-1 0 0 0,-1 1-1 0 0,1-1 1 0 0,0 0 0 0 0,0 0-1 0 0,1 0 1 0 0,-1 0 0 0 0,0-1-1 0 0,1 1 1 0 0,0-1 0 0 0,0 0-1 0 0,-1 0 1 0 0,6 1 0 0 0,-6-2-326 0 0,0-1 1 0 0,-1 1 0 0 0,1-1-1 0 0,0 0 1 0 0,0 0 0 0 0,-1 0-1 0 0,1-1 1 0 0,0 1 0 0 0,0-1-1 0 0,-1 1 1 0 0,1-1 0 0 0,0 0 0 0 0,-1 0-1 0 0,1 0 1 0 0,-1 0 0 0 0,1-1-1 0 0,-1 1 1 0 0,0-1 0 0 0,1 1-1 0 0,-1-1 1 0 0,2-2 0 0 0,7-5-2845 0 0</inkml:trace>
  <inkml:trace contextRef="#ctx0" brushRef="#br0" timeOffset="1">211 8 4137 0 0,'-1'0'423'0'0,"0"1"0"0"0,0 0-1 0 0,-1-1 1 0 0,1 1 0 0 0,0 0 0 0 0,0 0 0 0 0,0 0 0 0 0,0 0 0 0 0,0 0-1 0 0,0 0 1 0 0,0 0 0 0 0,0 0 0 0 0,1 0 0 0 0,-1 0 0 0 0,0 1 0 0 0,1-1-1 0 0,-1 0 1 0 0,0 2 0 0 0,0 0-124 0 0,0 1 1 0 0,1-1-1 0 0,-1 0 0 0 0,1 1 0 0 0,0-1 1 0 0,0 1-1 0 0,0 5 0 0 0,1-6-273 0 0,-1 1 0 0 0,1 0 0 0 0,-1 0 0 0 0,1 0 0 0 0,1-1 0 0 0,-1 1 0 0 0,0-1 0 0 0,1 1-1 0 0,0-1 1 0 0,-1 1 0 0 0,1-1 0 0 0,1 0 0 0 0,-1 0 0 0 0,4 4 0 0 0,-2-4 0 0 0,0 0 0 0 0,0-1-1 0 0,1 0 1 0 0,-1 0 0 0 0,0-1 0 0 0,1 1 0 0 0,7 1 0 0 0,11-3-2110 0 0,-22 0 1687 0 0,0 0 0 0 0,0 0 0 0 0,0-1 0 0 0,0 1 0 0 0,0-1 0 0 0,-1 1 0 0 0,1 0 0 0 0,0-1 0 0 0,0 0 0 0 0,0 1 0 0 0,0-1 0 0 0,0 1 0 0 0,-1-1 0 0 0,1 0 0 0 0,0 0 0 0 0,-1 0 0 0 0,2 0 0 0 0,-2 0 276 0 0,0 0 1 0 0,-1 1-1 0 0,1-1 1 0 0,0 0 0 0 0,0 1-1 0 0,0-1 1 0 0,-1 1-1 0 0,1-1 1 0 0,0 0 0 0 0,-1 1-1 0 0,1-1 1 0 0,0 1-1 0 0,-1-1 1 0 0,1 1 0 0 0,-1-1-1 0 0,1 1 1 0 0,-1 0-1 0 0,1-1 1 0 0,-1 1 0 0 0,1 0-1 0 0,-1-1 1 0 0,0 1-1 0 0,1-1-91 0 0,-5-1-1761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02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6233 0 0,'-2'4'797'0'0,"0"0"-1"0"0,0 0 0 0 0,1 1 1 0 0,-1-1-1 0 0,1 0 0 0 0,0 1 0 0 0,1-1 1 0 0,-1 1-1 0 0,1-1 0 0 0,0 8 1 0 0,0-7-497 0 0,0-1 0 0 0,1 0 0 0 0,0 1 0 0 0,0-1 0 0 0,0 0 0 0 0,1 1 0 0 0,-1-1 0 0 0,1 0 0 0 0,0 0 0 0 0,3 4 0 0 0,-3-5-406 0 0,0-1 0 0 0,0 1-1 0 0,0 0 1 0 0,1-1 0 0 0,-1 0 0 0 0,1 1 0 0 0,-1-1 0 0 0,1 0 0 0 0,0 0 0 0 0,0-1 0 0 0,0 1 0 0 0,0 0 0 0 0,3 0 0 0 0,-2-1-267 0 0,-1 0 0 0 0,1 0-1 0 0,-1-1 1 0 0,1 1 0 0 0,0-1 0 0 0,-1 0 0 0 0,1 0 0 0 0,-1 0 0 0 0,1-1 0 0 0,-1 1 0 0 0,1-1 0 0 0,-1 0 0 0 0,1 0 0 0 0,3-1 0 0 0,-5 1-55 0 0,-1 0 0 0 0,1 0 0 0 0,-1 1 0 0 0,1-1 0 0 0,-1 0-1 0 0,0 0 1 0 0,0 0 0 0 0,1 0 0 0 0,-1 0 0 0 0,0-1 0 0 0,0 1 0 0 0,0 0 0 0 0,1-3 0 0 0,1 0-742 0 0,9-7-2143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2:30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74 3873 0 0,'-10'27'4872'0'0,"9"-22"-4588"0"0,0-1-1 0 0,0 0 1 0 0,0 0-1 0 0,-1 0 1 0 0,0 0 0 0 0,-3 4-1 0 0,5-8-270 0 0,0 0 1 0 0,-1-1-1 0 0,1 1 0 0 0,-1 0 0 0 0,1 0 0 0 0,-1 0 0 0 0,1-1 0 0 0,0 1 0 0 0,-1 0 0 0 0,1-1 1 0 0,0 1-1 0 0,-1 0 0 0 0,1-1 0 0 0,0 1 0 0 0,0-1 0 0 0,-1 1 0 0 0,1 0 0 0 0,0-1 0 0 0,0 1 1 0 0,0-1-1 0 0,0 1 0 0 0,-1-1 0 0 0,1 1 0 0 0,0 0 0 0 0,0-1 0 0 0,0 1 0 0 0,0-1 1 0 0,0 1-1 0 0,0-1 0 0 0,0 0 0 0 0,-4-18-69 0 0,3 14 53 0 0,0 0 0 0 0,1 0 0 0 0,0 0 0 0 0,0 0 0 0 0,0 0 0 0 0,1 0 0 0 0,0 0 0 0 0,0 0 0 0 0,0 0-1 0 0,0 0 1 0 0,1 0 0 0 0,0 1 0 0 0,0-1 0 0 0,3-5 0 0 0,-4 8 9 0 0,1 0 0 0 0,-1 1-1 0 0,1-1 1 0 0,-1 0-1 0 0,1 1 1 0 0,0-1 0 0 0,0 1-1 0 0,0 0 1 0 0,-1-1 0 0 0,1 1-1 0 0,0 0 1 0 0,0 0 0 0 0,1 0-1 0 0,-1 0 1 0 0,0 1 0 0 0,0-1-1 0 0,0 1 1 0 0,1-1 0 0 0,-1 1-1 0 0,0 0 1 0 0,0 0 0 0 0,1 0-1 0 0,-1 0 1 0 0,0 0 0 0 0,0 0-1 0 0,1 1 1 0 0,-1-1 0 0 0,0 1-1 0 0,0-1 1 0 0,0 1 0 0 0,0 0-1 0 0,1 0 1 0 0,1 1 0 0 0,-1-1 103 0 0,0 0-1 0 0,-1 1 1 0 0,1-1 0 0 0,0 1 0 0 0,0-1 0 0 0,-1 1-1 0 0,1 0 1 0 0,-1 0 0 0 0,0 0 0 0 0,0 0 0 0 0,1 0-1 0 0,-1 1 1 0 0,0-1 0 0 0,-1 1 0 0 0,1-1 0 0 0,0 1-1 0 0,-1 0 1 0 0,0-1 0 0 0,2 6 0 0 0,-2-5 92 0 0,-1 0 0 0 0,0 0 0 0 0,0 0 0 0 0,0 1 0 0 0,-1-1 0 0 0,1 0 0 0 0,-1 0 0 0 0,1 0 0 0 0,-1 0 0 0 0,0-1 0 0 0,0 1 1 0 0,0 0-1 0 0,-1 0 0 0 0,1 0 0 0 0,-1-1 0 0 0,0 1 0 0 0,1-1 0 0 0,-1 1 0 0 0,-4 2 0 0 0,4-1-129 0 0,-1-1 1 0 0,0 0-1 0 0,0 0 0 0 0,-1-1 0 0 0,1 1 0 0 0,0-1 1 0 0,-1 1-1 0 0,0-1 0 0 0,1 0 0 0 0,-1 0 1 0 0,0-1-1 0 0,0 1 0 0 0,0-1 0 0 0,0 0 0 0 0,0 0 1 0 0,-1 0-1 0 0,1-1 0 0 0,-8 1 0 0 0,79 33 292 0 0,40 7-2989 0 0,-78-30-3099 0 0,-18-7-839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03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7810 0 0,'6'1'674'0'0,"0"0"0"0"0,1 0 0 0 0,-1-1 0 0 0,0 0 1 0 0,0 0-1 0 0,13-2 0 0 0,-13 1-507 0 0,1-1 1 0 0,-1 1-1 0 0,1-1 1 0 0,-1 0-1 0 0,0-1 1 0 0,0 1 0 0 0,0-1-1 0 0,0 0 1 0 0,0-1-1 0 0,-1 1 1 0 0,6-6-1 0 0,-10 9-143 0 0,-1 0-1 0 0,0 0 1 0 0,1-1-1 0 0,-1 1 1 0 0,0 0-1 0 0,1 0 1 0 0,-1-1-1 0 0,0 1 1 0 0,1 0-1 0 0,-1-1 1 0 0,0 1-1 0 0,0 0 1 0 0,1-1-1 0 0,-1 1 1 0 0,0 0 0 0 0,0-1-1 0 0,0 1 1 0 0,0-1-1 0 0,1 1 1 0 0,-1-1-1 0 0,0 1 1 0 0,0 0-1 0 0,0-1 1 0 0,0 1-1 0 0,0-1 1 0 0,0 1-1 0 0,0-1 1 0 0,0 1-1 0 0,0 0 1 0 0,0-1-1 0 0,-13-2 681 0 0,-17 10 416 0 0,25-5-908 0 0,0 1 1 0 0,0-1 0 0 0,0 1-1 0 0,0 0 1 0 0,1 0-1 0 0,-1 0 1 0 0,1 1 0 0 0,0-1-1 0 0,0 1 1 0 0,0 0 0 0 0,1 0-1 0 0,-6 9 1 0 0,7-10-163 0 0,1 0 1 0 0,0 0-1 0 0,0 0 0 0 0,0 0 1 0 0,0 0-1 0 0,1 0 0 0 0,-1 0 1 0 0,1 0-1 0 0,0 0 0 0 0,0 0 1 0 0,0 1-1 0 0,0-1 1 0 0,0 0-1 0 0,1 0 0 0 0,0 0 1 0 0,-1 0-1 0 0,1 0 0 0 0,0 0 1 0 0,0 0-1 0 0,1 0 0 0 0,-1 0 1 0 0,1 0-1 0 0,2 3 1 0 0,1 2 16 0 0,0-1 0 0 0,1 1 0 0 0,0-1 0 0 0,0 0 0 0 0,1-1 0 0 0,0 0 0 0 0,0 0 0 0 0,11 7 0 0 0,-13-10-314 0 0,1 0 0 0 0,-1 0 0 0 0,0-1 0 0 0,1 0-1 0 0,0 0 1 0 0,6 1 0 0 0,-8-2-628 0 0,1 0 0 0 0,-1-1 0 0 0,0 0-1 0 0,1 0 1 0 0,-1 0 0 0 0,0 0 0 0 0,0-1 0 0 0,1 1 0 0 0,4-3-1 0 0,-8 3 726 0 0,-1 0-1 0 0,0 0 1 0 0,1-1-1 0 0,-1 1 1 0 0,1 0-1 0 0,-1-1 0 0 0,1 1 1 0 0,-1 0-1 0 0,0-1 1 0 0,1 1-1 0 0,-1-1 0 0 0,0 1 1 0 0,1 0-1 0 0,-1-1 1 0 0,0 1-1 0 0,0-1 1 0 0,1 1-1 0 0,-1-1 0 0 0,0 1 1 0 0,0-1-1 0 0,0 1 1 0 0,0-1-1 0 0,1 1 1 0 0,-1-1-1 0 0,0 1 0 0 0,0-1 1 0 0,0 1-1 0 0,0-1 1 0 0,0 1-1 0 0,0-1 1 0 0,-1 0-1 0 0,1 1 0 0 0,0-1 1 0 0,0 1-1 0 0,0-1 1 0 0,-1-5-999 0 0,7-4-2300 0 0</inkml:trace>
  <inkml:trace contextRef="#ctx0" brushRef="#br0" timeOffset="1">210 69 3713 0 0,'-1'-1'260'0'0,"1"1"0"0"0,-1-1 1 0 0,1 1-1 0 0,-1-1 0 0 0,0 1 0 0 0,1 0 1 0 0,-1-1-1 0 0,0 1 0 0 0,1 0 0 0 0,-1-1 1 0 0,0 1-1 0 0,1 0 0 0 0,-1 0 0 0 0,0 0 0 0 0,0 0 1 0 0,1-1-1 0 0,-1 1 0 0 0,0 0 0 0 0,0 0 1 0 0,1 0-1 0 0,-1 1 0 0 0,0-1 0 0 0,0 0 1 0 0,1 0-1 0 0,-1 0 0 0 0,0 1 0 0 0,-1-1 1 0 0,2 1-40 0 0,0 0 0 0 0,-1 0-1 0 0,1 0 1 0 0,0 0 0 0 0,0 0 0 0 0,-1 0 0 0 0,1 0 0 0 0,0 0 0 0 0,0 0 0 0 0,0 0 0 0 0,0 0 0 0 0,1 0 0 0 0,-1 0 0 0 0,0 0 0 0 0,0 0-1 0 0,0-1 1 0 0,1 3 0 0 0,19 41 2269 0 0,-18-41-2440 0 0,-1 0 0 0 0,1 0 0 0 0,0 0 1 0 0,1 0-1 0 0,-1 0 0 0 0,0-1 0 0 0,1 1 0 0 0,-1-1 0 0 0,1 0 0 0 0,0 1 0 0 0,0-1 0 0 0,0 0 0 0 0,0-1 0 0 0,0 1 0 0 0,0-1 0 0 0,7 3 0 0 0,-8-4-224 0 0,0 0 1 0 0,0 0-1 0 0,0 0 1 0 0,0-1-1 0 0,1 1 1 0 0,-1 0-1 0 0,0-1 1 0 0,0 0-1 0 0,0 1 1 0 0,0-1-1 0 0,0 0 1 0 0,0 0-1 0 0,0 0 1 0 0,0 0-1 0 0,-1 0 1 0 0,1-1-1 0 0,0 1 1 0 0,-1-1-1 0 0,1 1 1 0 0,-1-1-1 0 0,1 1 1 0 0,-1-1-1 0 0,0 0 1 0 0,1 0-1 0 0,-1 0 1 0 0,0 1-1 0 0,0-1 1 0 0,1-3 0 0 0,-1 1-240 0 0,1 0 0 0 0,-1 0 0 0 0,0 0 0 0 0,0 0 1 0 0,0 0-1 0 0,0-1 0 0 0,0 1 0 0 0,-1 0 0 0 0,0-7 1 0 0,3-12 7629 0 0,-1 33-5337 0 0,3 11-1088 0 0,-3 16-344 0 0,2 27-1377 0 0,6-25-7551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03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11474 0 0,'2'-1'294'0'0,"0"0"0"0"0,0 0-1 0 0,0 0 1 0 0,1 0-1 0 0,-1 0 1 0 0,0 0-1 0 0,0 0 1 0 0,0 1-1 0 0,0-1 1 0 0,1 1 0 0 0,-1 0-1 0 0,0 0 1 0 0,1 0-1 0 0,-1 0 1 0 0,0 0-1 0 0,0 0 1 0 0,1 0-1 0 0,-1 1 1 0 0,0-1 0 0 0,0 1-1 0 0,1 0 1 0 0,-1 0-1 0 0,0 0 1 0 0,2 1-1 0 0,1 0-46 0 0,0 0-1 0 0,-1 0 0 0 0,1 1 1 0 0,-1 0-1 0 0,1 0 0 0 0,-1 0 1 0 0,0 0-1 0 0,0 1 0 0 0,6 7 1 0 0,-4 1 63 0 0,1 1 0 0 0,-2 1 0 0 0,0-1 0 0 0,0 1 0 0 0,-2 0 0 0 0,1 0 0 0 0,-2 0 0 0 0,2 26 0 0 0,7 29-2602 0 0,-7-55-2767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04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13659 0 0,'-5'31'7892'0'0,"6"20"-6344"0"0,0-20-1054 0 0,-1 1-349 0 0,-2 0-1 0 0,-8 39 0 0 0,11-59-953 0 0,-1-11 609 0 0,1-1 0 0 0,-1 0 0 0 0,0 0-1 0 0,0 1 1 0 0,1-1 0 0 0,-1 0 0 0 0,1 0 0 0 0,-1 1 0 0 0,0-1 0 0 0,1 0 0 0 0,-1 0 0 0 0,0 0 0 0 0,1 0 0 0 0,-1 0-1 0 0,1 1 1 0 0,-1-1 0 0 0,0 0 0 0 0,1 0 0 0 0,-1 0 0 0 0,1 0 0 0 0,-1 0 0 0 0,1 0 0 0 0,-1 0 0 0 0,0 0-1 0 0,1-1 1 0 0,-1 1 0 0 0,1 0 0 0 0,-1 0 0 0 0,1 0 0 0 0,23-14-11095 0 0,-17 7 7384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04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8218 0 0,'2'-4'11399'0'0,"4"8"-8614"0"0,-1 5-7168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50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2657 0 0,'-3'10'12845'0'0,"3"-9"-12721"0"0,-1 6 3006 0 0,4 26-2254 0 0,25 141-706 0 0,-35-259-1808 0 0,6 76 1634 0 0,0-1 1 0 0,1 0 0 0 0,1 0-1 0 0,-1 1 1 0 0,2-1-1 0 0,-1 0 1 0 0,1 1-1 0 0,4-12 1 0 0,-5 19 3 0 0,0 0-1 0 0,0 0 1 0 0,0 0-1 0 0,0 0 1 0 0,0 0-1 0 0,0 0 1 0 0,0 0-1 0 0,1 1 1 0 0,-1-1-1 0 0,1 0 1 0 0,0 1-1 0 0,-1-1 1 0 0,1 1-1 0 0,0-1 1 0 0,0 1-1 0 0,0 0 1 0 0,0 0-1 0 0,0 0 1 0 0,0 0-1 0 0,0 0 1 0 0,0 0-1 0 0,0 1 1 0 0,1-1-1 0 0,-1 1 1 0 0,0-1-1 0 0,0 1 1 0 0,1 0-1 0 0,-1 0 1 0 0,0 0 0 0 0,1 0-1 0 0,-1 0 1 0 0,0 1-1 0 0,0-1 1 0 0,1 1-1 0 0,-1-1 1 0 0,0 1-1 0 0,0 0 1 0 0,0 0-1 0 0,0 0 1 0 0,3 2-1 0 0,-1-1 11 0 0,-1 0-1 0 0,0 0 1 0 0,0 0 0 0 0,0 1-1 0 0,0-1 1 0 0,0 1 0 0 0,0 0-1 0 0,0 0 1 0 0,-1 0 0 0 0,0 0-1 0 0,1 0 1 0 0,-1 1 0 0 0,0-1-1 0 0,-1 1 1 0 0,1-1-1 0 0,-1 1 1 0 0,3 7 0 0 0,-3-7-38 0 0,0-1 1 0 0,-1 1-1 0 0,1-1 1 0 0,-1 1-1 0 0,1 0 1 0 0,-1-1-1 0 0,0 1 1 0 0,0-1-1 0 0,-1 1 1 0 0,1 0-1 0 0,-1-1 1 0 0,0 1-1 0 0,0-1 1 0 0,0 1 0 0 0,0-1-1 0 0,0 1 1 0 0,-1-1-1 0 0,0 0 1 0 0,-3 5-1 0 0,4-6-22 0 0,-1-1 0 0 0,1 0 0 0 0,0-1 0 0 0,-1 1 0 0 0,1 0 0 0 0,-1 0 0 0 0,1-1 0 0 0,-1 1-1 0 0,0-1 1 0 0,1 1 0 0 0,-1-1 0 0 0,0 1 0 0 0,1-1 0 0 0,-1 0 0 0 0,0 0 0 0 0,-2 0 0 0 0,3 0 46 0 0,0 0 1 0 0,0 0-1 0 0,-1 0 1 0 0,1 0 0 0 0,0 0-1 0 0,0 0 1 0 0,-1 1-1 0 0,1-1 1 0 0,0 0-1 0 0,0 1 1 0 0,0-1-1 0 0,-1 1 1 0 0,1-1-1 0 0,0 1 1 0 0,0 0-1 0 0,0-1 1 0 0,-1 2 0 0 0,1-1 6 0 0,1 0 1 0 0,0 0-1 0 0,0 0 1 0 0,0 0-1 0 0,0 0 1 0 0,0 0-1 0 0,0 0 1 0 0,0 0 0 0 0,0 0-1 0 0,0 0 1 0 0,0 0-1 0 0,1 0 1 0 0,-1 0-1 0 0,0 0 1 0 0,0 0-1 0 0,1 0 1 0 0,-1-1-1 0 0,1 1 1 0 0,-1 0 0 0 0,1 0-1 0 0,-1 0 1 0 0,1 0-1 0 0,0-1 1 0 0,-1 1-1 0 0,1 0 1 0 0,0-1-1 0 0,0 1 1 0 0,0 0 0 0 0,-1-1-1 0 0,1 1 1 0 0,0-1-1 0 0,2 1 1 0 0,28 17-60 0 0,-26-17 9 0 0,0 0-1 0 0,0 0 1 0 0,-1 0-1 0 0,1 0 1 0 0,0-1 0 0 0,0 0-1 0 0,0 0 1 0 0,-1 0-1 0 0,1-1 1 0 0,5-1 0 0 0,-7 2-604 0 0,-1-1 0 0 0,1 0 0 0 0,-1 0 0 0 0,1 0 0 0 0,-1 0 0 0 0,0 0 0 0 0,1 0 0 0 0,-1-1 0 0 0,0 1 0 0 0,0-1 1 0 0,0 0-1 0 0,3-2 0 0 0,0-3-4378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50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 9106 0 0,'0'0'139'0'0,"0"1"-1"0"0,0-1 1 0 0,0 0-1 0 0,0 1 1 0 0,1-1 0 0 0,-1 1-1 0 0,0-1 1 0 0,0 1 0 0 0,1-1-1 0 0,-1 0 1 0 0,0 1-1 0 0,0-1 1 0 0,1 0 0 0 0,-1 1-1 0 0,0-1 1 0 0,1 0 0 0 0,-1 1-1 0 0,1-1 1 0 0,-1 0-1 0 0,1 0 1 0 0,-1 1 0 0 0,0-1-1 0 0,1 0 1 0 0,-1 0 0 0 0,1 0-1 0 0,-1 0 1 0 0,1 0-1 0 0,-1 0 1 0 0,1 0 0 0 0,-1 0-1 0 0,1 0 1 0 0,-1 0 0 0 0,1 0-1 0 0,-1 0 1 0 0,0 0-1 0 0,1 0 1 0 0,-1 0 0 0 0,1 0-1 0 0,-1 0 1 0 0,1-1 0 0 0,-1 1-1 0 0,1 0 1 0 0,-1 0-1 0 0,0 0 1 0 0,1-1 0 0 0,-1 1-1 0 0,1-1 1 0 0,28-12-35 0 0,-24 10 222 0 0,13-5-61 0 0,-13 7-1217 0 0,-1-1-1 0 0,0 0 1 0 0,0 0 0 0 0,0 0 0 0 0,-1 0 0 0 0,1-1 0 0 0,0 1 0 0 0,-1-1 0 0 0,0 0-1 0 0,1 0 1 0 0,2-4 0 0 0,6-19-951 0 0,-7 9 1155 0 0,-2 8 7077 0 0,-3 27-761 0 0,-4 37-2777 0 0,-1 34-1636 0 0,5-76-1935 0 0,1 0 0 0 0,0 0 0 0 0,0-1 1 0 0,6 20-1 0 0,-7-32 654 0 0,0 0 0 0 0,0 0 0 0 0,1-1 0 0 0,-1 1 0 0 0,0 0 1 0 0,0 0-1 0 0,0 0 0 0 0,0 0 0 0 0,1-1 0 0 0,-1 1 0 0 0,0 0 0 0 0,0 0 0 0 0,0 0 1 0 0,1 0-1 0 0,-1 0 0 0 0,0 0 0 0 0,0 0 0 0 0,0 0 0 0 0,1-1 0 0 0,-1 1 0 0 0,0 0 1 0 0,0 0-1 0 0,1 0 0 0 0,-1 0 0 0 0,0 0 0 0 0,0 0 0 0 0,1 0 0 0 0,-1 0 0 0 0,0 0 1 0 0,0 1-1 0 0,0-1 0 0 0,1 0 0 0 0,-1 0 0 0 0,0 0 0 0 0,0 0 0 0 0,0 0 1 0 0,1 0-1 0 0,-1 0 0 0 0,0 0 0 0 0,0 1 0 0 0,0-1 0 0 0,1 0 0 0 0,-1 0 0 0 0,0 0 1 0 0,0 0-1 0 0,0 1 0 0 0,0-1 0 0 0,0 0 0 0 0,1 0 0 0 0,-1 0 0 0 0,0 1 0 0 0,0-1 1 0 0,0 0-1 0 0,0 0 0 0 0,0 1 0 0 0,0-1 0 0 0,0 0 0 0 0,0 0 0 0 0,0 0 1 0 0,0 1-1 0 0,0-1 0 0 0,0 0 0 0 0,0 0 0 0 0,0 1 0 0 0,0-1 0 0 0,0 0 0 0 0,0 1 1 0 0,5-5-3590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51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5665 0 0,'5'7'7671'0'0,"-4"14"-5540"0"0,0-18-1255 0 0,0 80 3040 0 0,0 4-4515 0 0,7-30-8033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51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 9186 0 0,'-10'25'6433'0'0,"2"2"-3378"0"0,-6 57-3341 0 0,10-55 795 0 0,2-17-69 0 0,-4 26-3958 0 0,6-35 2390 0 0,1-4 260 0 0,3-22 633 0 0,-3 18 186 0 0,0 0-1 0 0,0 0 0 0 0,1 1 1 0 0,-1-1-1 0 0,1 0 0 0 0,0 1 1 0 0,1-1-1 0 0,-1 1 0 0 0,1 0 1 0 0,0 0-1 0 0,0 0 1 0 0,4-5-1 0 0,-4 6-215 0 0,0 1 0 0 0,0 0 1 0 0,0 0-1 0 0,0 0 0 0 0,0 0 1 0 0,0 1-1 0 0,1-1 0 0 0,-1 1 0 0 0,1 0 1 0 0,-1 0-1 0 0,1 0 0 0 0,-1 0 0 0 0,1 1 1 0 0,-1-1-1 0 0,1 1 0 0 0,0 0 0 0 0,4 0 1 0 0,8 0-2985 0 0,-6 4 120 0 0</inkml:trace>
  <inkml:trace contextRef="#ctx0" brushRef="#br0" timeOffset="1">124 0 5945 0 0,'7'1'10106'0'0,"-7"-1"-9938"0"0,5 17 3055 0 0,1 17-2118 0 0,-2 13-580 0 0,4 22-1048 0 0,3-25-7386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51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3441 0 0,'0'-1'312'0'0,"0"0"0"0"0,0 0 0 0 0,0 0 0 0 0,-1 1 0 0 0,1-1 0 0 0,0 0 0 0 0,0 0 0 0 0,0 0 0 0 0,0 1 0 0 0,1-1-1 0 0,-1 0 1 0 0,0 0 0 0 0,0 1 0 0 0,0-1 0 0 0,1 0 0 0 0,-1 0 0 0 0,0 1 0 0 0,1-1 0 0 0,-1 0 0 0 0,0 0 0 0 0,1 1 0 0 0,-1-1 0 0 0,1 1 0 0 0,0-1 0 0 0,-1 0 0 0 0,1 1 0 0 0,-1-1 0 0 0,1 1 0 0 0,0-1 0 0 0,-1 1 0 0 0,1 0 0 0 0,0-1 0 0 0,0 0 0 0 0,3 0 5 0 0,-1 0-1 0 0,1 0 1 0 0,-1 0 0 0 0,1 1 0 0 0,-1-1-1 0 0,1 1 1 0 0,-1 0 0 0 0,6 0-1 0 0,-1 0-132 0 0,-1 1 0 0 0,1 0 0 0 0,-1 0 0 0 0,1 1 0 0 0,-1 0 0 0 0,1 0 0 0 0,-1 1-1 0 0,8 3 1 0 0,-14-4-97 0 0,1 0-1 0 0,-1 0 0 0 0,1 0 0 0 0,-1 0 1 0 0,0 0-1 0 0,0 0 0 0 0,0 0 0 0 0,0 0 1 0 0,0 0-1 0 0,0 1 0 0 0,-1-1 0 0 0,1 0 0 0 0,-1 1 1 0 0,1-1-1 0 0,-1 0 0 0 0,0 1 0 0 0,0-1 1 0 0,0 0-1 0 0,0 1 0 0 0,-1-1 0 0 0,1 0 1 0 0,-1 1-1 0 0,1-1 0 0 0,-1 0 0 0 0,-1 4 1 0 0,-2 6-51 0 0,0 0 0 0 0,0-1 0 0 0,-9 15 0 0 0,13-26-46 0 0,0 1 0 0 0,0-1-1 0 0,0 0 1 0 0,0 1-1 0 0,0-1 1 0 0,0 0-1 0 0,0 1 1 0 0,0-1-1 0 0,0 0 1 0 0,1 1 0 0 0,-1-1-1 0 0,0 0 1 0 0,0 1-1 0 0,0-1 1 0 0,0 0-1 0 0,0 0 1 0 0,1 1-1 0 0,-1-1 1 0 0,0 0-1 0 0,0 0 1 0 0,0 1 0 0 0,1-1-1 0 0,-1 0 1 0 0,0 0-1 0 0,1 0 1 0 0,-1 0-1 0 0,0 1 1 0 0,0-1-1 0 0,1 0 1 0 0,-1 0 0 0 0,0 0-1 0 0,1 0 1 0 0,-1 0-1 0 0,0 0 1 0 0,1 0-1 0 0,-1 0 1 0 0,0 0-1 0 0,1 0 1 0 0,24 6-1354 0 0,26-5-6221 0 0,-30-10 1608 0 0,-11 4 2082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52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68 8138 0 0,'2'12'10932'0'0,"4"12"-7806"0"0,1 3-2477 0 0,1 19-203 0 0,3 20-1164 0 0,0-24-3203 0 0,-11-42 3519 0 0,5 10-2328 0 0</inkml:trace>
  <inkml:trace contextRef="#ctx0" brushRef="#br0" timeOffset="1">8 27 11803 0 0,'0'0'177'0'0,"-1"0"0"0"0,1 0 1 0 0,-1 0-1 0 0,1-1 0 0 0,-1 1 1 0 0,1 0-1 0 0,0 0 0 0 0,-1-1 1 0 0,1 1-1 0 0,0 0 0 0 0,-1-1 1 0 0,1 1-1 0 0,0 0 0 0 0,-1-1 1 0 0,1 1-1 0 0,0-1 1 0 0,0 1-1 0 0,-1-1 0 0 0,1 1 1 0 0,0 0-1 0 0,0-1 0 0 0,0 1 1 0 0,0-1-1 0 0,0 1 0 0 0,0-1 1 0 0,-1 1-1 0 0,1-1 0 0 0,0 1 1 0 0,0-1-1 0 0,0 1 0 0 0,1-1 1 0 0,-1 1-1 0 0,0-1 1 0 0,0 1-1 0 0,0-1 0 0 0,0 1 1 0 0,0-1-1 0 0,1 1 0 0 0,0-1-46 0 0,0 0-1 0 0,1 0 0 0 0,-1 0 1 0 0,0 0-1 0 0,1 0 1 0 0,-1 1-1 0 0,1-1 0 0 0,-1 1 1 0 0,1-1-1 0 0,-1 1 1 0 0,4-1-1 0 0,2 0-102 0 0,-1 0-1 0 0,1 1 1 0 0,0 0-1 0 0,0 0 1 0 0,10 1 0 0 0,-14 0 90 0 0,0 1 0 0 0,0-1 0 0 0,0 1 1 0 0,0-1-1 0 0,0 1 0 0 0,0 0 0 0 0,0 0 0 0 0,0 0 1 0 0,-1 1-1 0 0,1-1 0 0 0,-1 0 0 0 0,0 1 0 0 0,0 0 1 0 0,0-1-1 0 0,0 1 0 0 0,0 0 0 0 0,0 0 1 0 0,-1 0-1 0 0,2 4 0 0 0,3 9-37 0 0,-1-1 1 0 0,5 33-1 0 0,4 8-5626 0 0,-2-28-2309 0 0,-5-18 1676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3:21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715 443 3241 0 0,'3'-4'711'0'0,"1"0"1"0"0,-1 0 0 0 0,1 0-1 0 0,-1 0 1 0 0,0 0 0 0 0,-1-1-1 0 0,1 1 1 0 0,3-10 0 0 0,1 0 1541 0 0,-7 13-1852 0 0,1 0 1 0 0,0 0 0 0 0,-1 0-1 0 0,1-1 1 0 0,-1 1 0 0 0,0 0 0 0 0,1 0-1 0 0,-1-1 1 0 0,0 1 0 0 0,0 0 0 0 0,0-1-1 0 0,0 1 1 0 0,0 0 0 0 0,0 0 0 0 0,0-1-1 0 0,0 1 1 0 0,0 0 0 0 0,-1-2 0 0 0,0 1-100 0 0,0 0 0 0 0,0 1 0 0 0,0-1 0 0 0,0 0 0 0 0,0 0 0 0 0,0 1 0 0 0,-1-1 0 0 0,1 1 0 0 0,0-1 0 0 0,-4-1 0 0 0,-4-3-112 0 0,0 0 0 0 0,0 1 1 0 0,-19-8-1 0 0,8 4 420 0 0,-184-110 462 0 0,105 59-890 0 0,63 40-164 0 0,-2 2 1 0 0,0 1 0 0 0,-1 2-1 0 0,0 2 1 0 0,-2 1 0 0 0,-68-10-1 0 0,106 22 23 0 0,-15-1-2306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52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7978 0 0,'0'0'261'0'0,"0"-1"0"0"0,1 1 1 0 0,-1 0-1 0 0,0 0 1 0 0,1 0-1 0 0,-1 0 0 0 0,0 0 1 0 0,1 0-1 0 0,-1 0 0 0 0,0 0 1 0 0,1 0-1 0 0,-1 0 1 0 0,1 0-1 0 0,-1 0 0 0 0,0 0 1 0 0,1 0-1 0 0,-1 0 0 0 0,0 0 1 0 0,4 2 2613 0 0,-4-1-2614 0 0,8 13 3026 0 0,-1 20-2063 0 0,-6-31-780 0 0,9 99-260 0 0,-10-103-188 0 0,0-1-1 0 0,0 1 1 0 0,0-1-1 0 0,0 1 1 0 0,0-1-1 0 0,0 1 1 0 0,1-1-1 0 0,-1 1 1 0 0,1-1-1 0 0,-1 1 1 0 0,1-1-1 0 0,-1 1 1 0 0,1 0-1 0 0,0-1 1 0 0,-1 1-1 0 0,1 0 1 0 0,0-1-1 0 0,0 1 1 0 0,0 0-1 0 0,0 0 1 0 0,0 0-1 0 0,0 0 1 0 0,1 0-1 0 0,-1 0 1 0 0,0 0-1 0 0,0 0 1 0 0,1 1-1 0 0,-1-1 1 0 0,1 0-1 0 0,-1 1 1 0 0,0-1-1 0 0,1 1 1 0 0,-1 0-1 0 0,3-1 1 0 0,0 0-240 0 0,0 0 0 0 0,1 0 0 0 0,-1 1 0 0 0,1-1 0 0 0,-1 1 0 0 0,1 0 0 0 0,-1 0 0 0 0,0 1 0 0 0,1-1 1 0 0,8 3-1 0 0,0 3-2883 0 0,-4-2-3911 0 0,-2-1 1505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53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3449 0 0,'-9'0'9185'0'0,"9"0"-9002"0"0,0 0 1 0 0,-1 1 0 0 0,1-1 0 0 0,0 0-1 0 0,-4 22 2963 0 0,4 26-2256 0 0,2-35-869 0 0,1 1 0 0 0,0-1 0 0 0,1 0 0 0 0,0 0-1 0 0,1 0 1 0 0,1-1 0 0 0,0 0 0 0 0,0 0 0 0 0,1 0 0 0 0,1-1 0 0 0,0 0 0 0 0,0 0 0 0 0,1-1 0 0 0,0 0 0 0 0,1-1 0 0 0,12 9 0 0 0,-21-17-20 0 0,0 0 0 0 0,0 0 0 0 0,1 1 0 0 0,-1-2 0 0 0,0 1 1 0 0,1 0-1 0 0,-1 0 0 0 0,1 0 0 0 0,-1-1 0 0 0,1 1 0 0 0,-1-1 0 0 0,1 1 0 0 0,0-1 1 0 0,-1 0-1 0 0,1 1 0 0 0,0-1 0 0 0,-1 0 0 0 0,1 0 0 0 0,0 0 0 0 0,-1 0 0 0 0,1-1 1 0 0,-1 1-1 0 0,1 0 0 0 0,0-1 0 0 0,-1 1 0 0 0,1-1 0 0 0,2 0 0 0 0,-2-1 8 0 0,-1 0 0 0 0,1 0 0 0 0,0 0-1 0 0,-1-1 1 0 0,1 1 0 0 0,-1 0-1 0 0,0-1 1 0 0,0 1 0 0 0,0-1 0 0 0,0 1-1 0 0,0-1 1 0 0,0 1 0 0 0,-1-1 0 0 0,1 1-1 0 0,-1-1 1 0 0,0-5 0 0 0,2-10-25 0 0,-1-1 0 0 0,-1 0 0 0 0,0 0 0 0 0,-2 1 1 0 0,0-1-1 0 0,-1 0 0 0 0,-1 1 0 0 0,-1 0 0 0 0,-11-27 0 0 0,16 44-119 0 0,-1 0-1 0 0,1-1 1 0 0,-1 1-1 0 0,1 0 0 0 0,-1-1 1 0 0,0 1-1 0 0,0 0 1 0 0,0 0-1 0 0,0 0 1 0 0,0 0-1 0 0,0 0 1 0 0,0 0-1 0 0,0 0 1 0 0,0 0-1 0 0,0 0 1 0 0,0 1-1 0 0,-1-1 0 0 0,1 0 1 0 0,0 1-1 0 0,0-1 1 0 0,-1 1-1 0 0,1-1 1 0 0,-1 1-1 0 0,-1-1 1 0 0,1 2-223 0 0,0-1 1 0 0,0 0-1 0 0,0 1 1 0 0,0-1-1 0 0,0 1 0 0 0,0 0 1 0 0,0 0-1 0 0,0 0 1 0 0,0 0-1 0 0,0 0 1 0 0,1 0-1 0 0,-1 0 1 0 0,0 1-1 0 0,-2 1 1 0 0,-30 38-4943 0 0,17-15 4582 0 0,13-21 1171 0 0,-11 30-921 0 0,14-30 912 0 0,0-1 0 0 0,0 0 0 0 0,1 0 0 0 0,0 1 0 0 0,0-1 0 0 0,0 1 0 0 0,0-1 0 0 0,1 0 0 0 0,-1 1 0 0 0,2 3 0 0 0,0-2 119 0 0,0-1-1 0 0,1 0 1 0 0,-1 1 0 0 0,1-1 0 0 0,0 0-1 0 0,0-1 1 0 0,0 1 0 0 0,1-1 0 0 0,0 1-1 0 0,0-1 1 0 0,0 0 0 0 0,0 0 0 0 0,10 6-1 0 0,-11-8-456 0 0,0 0 0 0 0,1-1 0 0 0,-1 1 0 0 0,0-1 0 0 0,0 0 0 0 0,1 0 0 0 0,-1 0 0 0 0,1 0-1 0 0,-1-1 1 0 0,1 1 0 0 0,-1-1 0 0 0,1 0 0 0 0,-1 0 0 0 0,6 0 0 0 0,3-3-1250 0 0,0 1 0 0 0,23-8 0 0 0,-8 1-5253 0 0,-14 5 1327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53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7434 0 0,'3'21'9590'0'0,"-5"24"-7705"0"0,-1 1-1863 0 0,4-40-220 0 0,4 52-1319 0 0,5-32-1944 0 0,-9-25 3033 0 0,-1 0-1 0 0,1 0 0 0 0,0 0 1 0 0,0 0-1 0 0,0 0 1 0 0,0 0-1 0 0,0 0 1 0 0,0 0-1 0 0,0 0 0 0 0,0-1 1 0 0,0 1-1 0 0,1 0 1 0 0,-1-1-1 0 0,0 1 1 0 0,0-1-1 0 0,2 1 0 0 0,5-1-3840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53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98 5673 0 0,'-1'0'510'0'0,"-1"1"0"0"0,0-1 0 0 0,1 0 0 0 0,-1 0 0 0 0,1 1 0 0 0,-1-1-1 0 0,0 1 1 0 0,1 0 0 0 0,-1-1 0 0 0,1 1 0 0 0,0 0 0 0 0,-1 0 0 0 0,1 0 0 0 0,0 0-1 0 0,-1 0 1 0 0,1 0 0 0 0,0 0 0 0 0,0 1 0 0 0,0-1 0 0 0,0 0 0 0 0,0 1 0 0 0,-1 2 0 0 0,1-2-265 0 0,0 1 0 0 0,1-1 0 0 0,-1 0 0 0 0,1 1-1 0 0,-1-1 1 0 0,1 1 0 0 0,0 0 0 0 0,0-1 0 0 0,0 1 0 0 0,0-1 0 0 0,1 1 0 0 0,-1-1 0 0 0,2 5 0 0 0,-1-4-250 0 0,0 1-1 0 0,0-1 1 0 0,0 0-1 0 0,1 0 1 0 0,-1 0 0 0 0,1 0-1 0 0,0 0 1 0 0,0 0-1 0 0,0 0 1 0 0,0 0-1 0 0,0-1 1 0 0,1 1-1 0 0,-1-1 1 0 0,1 0-1 0 0,0 1 1 0 0,-1-1-1 0 0,1 0 1 0 0,0-1-1 0 0,0 1 1 0 0,1 0-1 0 0,-1-1 1 0 0,4 1-1 0 0,-6-1 17 0 0,0-1-1 0 0,0 0 0 0 0,0 0 0 0 0,0 0 0 0 0,-1 0 0 0 0,1 0 0 0 0,0 0 0 0 0,0 0 0 0 0,0 0 0 0 0,0 0 0 0 0,0 0 0 0 0,0 0 0 0 0,0-1 0 0 0,0 1 1 0 0,0 0-1 0 0,-1-1 0 0 0,1 1 0 0 0,0-1 0 0 0,0 1 0 0 0,0-1 0 0 0,-1 1 0 0 0,1-1 0 0 0,0 1 0 0 0,-1-1 0 0 0,1 0 0 0 0,0 1 0 0 0,0-3 0 0 0,0 1-22 0 0,-1 1 0 0 0,1-1 0 0 0,-1 0 0 0 0,1 0 0 0 0,-1 0 0 0 0,0 0 0 0 0,0 0 0 0 0,0 0 0 0 0,0 1 0 0 0,0-1 0 0 0,0 0 0 0 0,-2-4 0 0 0,1-1-240 0 0,-1 0 0 0 0,-1 0 0 0 0,0 1 0 0 0,0-1 0 0 0,0 0 0 0 0,-5-6-1 0 0,8 12 267 0 0,0 0 0 0 0,0 0 0 0 0,1 1 0 0 0,-1-1-1 0 0,0 0 1 0 0,0 1 0 0 0,1-1 0 0 0,-1 0 0 0 0,0 1-1 0 0,1-1 1 0 0,-1 0 0 0 0,1 1 0 0 0,-1-1 0 0 0,0 1 0 0 0,1-1-1 0 0,0 1 1 0 0,-1-1 0 0 0,1 1 0 0 0,-1-1 0 0 0,1 1-1 0 0,-1 0 1 0 0,1-1 0 0 0,0 1 0 0 0,-1 0 0 0 0,1-1-1 0 0,1 1 1 0 0,19-11 67 0 0,15 1-108 0 0,-29 9-686 0 0,0 0 1 0 0,0-1-1 0 0,0 0 1 0 0,0-1-1 0 0,0 0 1 0 0,11-6-1 0 0,-16 8 615 0 0,-1-1-1 0 0,0 1 1 0 0,0-1-1 0 0,0 1 1 0 0,0-1-1 0 0,0 1 1 0 0,0-1-1 0 0,0 0 1 0 0,0 1-1 0 0,-1-1 1 0 0,1 0-1 0 0,0 0 1 0 0,-1 1-1 0 0,0-1 1 0 0,1 0-1 0 0,-1 0 0 0 0,0 0 1 0 0,0-1-1 0 0,0 0 376 0 0,0 0-1 0 0,0 0 1 0 0,-1 0-1 0 0,1 0 0 0 0,-1 1 1 0 0,1-1-1 0 0,-1 0 1 0 0,0 0-1 0 0,0 1 0 0 0,-3-6 1 0 0,1 16 4144 0 0,1 16-3329 0 0,3 81 236 0 0,9-53-3344 0 0,-8-43-36 0 0,1-1 0 0 0,0 0 0 0 0,8 15 1 0 0,-5-15-2122 0 0,0-3-1248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54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52 14307 0 0,'-2'3'458'0'0,"-1"-1"-1"0"0,1 0 0 0 0,0 1 1 0 0,0-1-1 0 0,0 1 1 0 0,0 0-1 0 0,1 0 1 0 0,-1 0-1 0 0,1 0 1 0 0,-1 0-1 0 0,0 6 0 0 0,1-4-287 0 0,0 0-1 0 0,0 0 0 0 0,1 0 0 0 0,-1 0 1 0 0,1 0-1 0 0,1 0 0 0 0,0 6 0 0 0,1-2-179 0 0,0-1 1 0 0,0 1-1 0 0,1-1 0 0 0,0 1 0 0 0,0-1 0 0 0,1 0 0 0 0,0 0 1 0 0,9 11-1 0 0,-13-18 13 0 0,1 0 0 0 0,-1 0 0 0 0,1 0 0 0 0,-1 0 0 0 0,1-1 0 0 0,0 1 0 0 0,-1 0 0 0 0,1 0 0 0 0,0-1 0 0 0,0 1 0 0 0,-1 0 0 0 0,1-1 0 0 0,0 1 0 0 0,0-1 1 0 0,0 1-1 0 0,0-1 0 0 0,0 1 0 0 0,0-1 0 0 0,0 0 0 0 0,0 1 0 0 0,0-1 0 0 0,0 0 0 0 0,0 0 0 0 0,0 0 0 0 0,0 0 0 0 0,0 0 0 0 0,0 0 0 0 0,0 0 0 0 0,1 0 0 0 0,-1-1 4 0 0,1 0 0 0 0,-1 0-1 0 0,1 0 1 0 0,-1 0 0 0 0,0-1 0 0 0,1 1-1 0 0,-1 0 1 0 0,0-1 0 0 0,0 1 0 0 0,0-1-1 0 0,0 1 1 0 0,0-1 0 0 0,0 1 0 0 0,1-4-1 0 0,2-5 11 0 0,-1-1 0 0 0,1 0-1 0 0,2-22 1 0 0,-4 26-75 0 0,-1 0 0 0 0,-1-1 0 0 0,0 1 0 0 0,1-1 1 0 0,-2 1-1 0 0,1-1 0 0 0,-1 1 0 0 0,-1 0 1 0 0,1-1-1 0 0,-1 1 0 0 0,0 0 0 0 0,-7-13 1 0 0,5 13-1528 0 0,0 1 1 0 0,0 0 0 0 0,-1 0-1 0 0,-8-9 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54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9426 0 0,'3'8'2216'0'0,"0"2"-487"0"0,1 2-233 0 0,0 2-216 0 0,0 0-519 0 0,-2 3-273 0 0,0 1-112 0 0,-1 0-600 0 0,-1 1-584 0 0,1-3-561 0 0,0 0-575 0 0,-2-1-497 0 0,-1-4-271 0 0,1-2 375 0 0,-1-1-1792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55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2937 0 0,'-4'5'1363'0'0,"0"0"1"0"0,0 0-1 0 0,0 1 0 0 0,1-1 1 0 0,-4 9-1 0 0,-21 59 5053 0 0,26-65-5534 0 0,0-1 202 0 0,7-9-820 0 0,13-7-312 0 0,34-6-2591 0 0,-45 12 918 0 0,1-2 0 0 0,-1 1 0 0 0,0 0 0 0 0,0-1 0 0 0,0-1-1 0 0,-1 1 1 0 0,13-14 7778 0 0,-33 35 104 0 0,6-6-6625 0 0,2 1 988 0 0,2-6-463 0 0,1 1 1 0 0,0-1 0 0 0,1 1-1 0 0,-1 0 1 0 0,-1 7 0 0 0,9-12-79 0 0,0 1 0 0 0,0-2 0 0 0,0 1 0 0 0,0 0 0 0 0,8-1 0 0 0,-12 0 33 0 0,43-2-1656 0 0,-40 1 645 0 0,0 0 0 0 0,0 1 1 0 0,0-1-1 0 0,0-1 0 0 0,0 1 1 0 0,0-1-1 0 0,0 1 0 0 0,5-5 0 0 0,1-2-3746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5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8818 0 0,'1'-6'5955'0'0,"-1"6"-5826"0"0,0 0 1 0 0,1 0-1 0 0,-1 0 1 0 0,0 0-1 0 0,0 0 1 0 0,0 0-1 0 0,0 0 1 0 0,2 1 1294 0 0,-2-1-1295 0 0,22 3 1997 0 0,25 13-1715 0 0,-45-15-328 0 0,1 0 1 0 0,-1 1-1 0 0,1 0 1 0 0,-1 0-1 0 0,1 0 1 0 0,-1 0-1 0 0,0 0 1 0 0,0 0-1 0 0,0 0 1 0 0,0 1-1 0 0,-1-1 1 0 0,1 1-1 0 0,0-1 1 0 0,-1 1-1 0 0,0 0 1 0 0,0 0-1 0 0,0-1 1 0 0,0 1-1 0 0,0 0 1 0 0,0 0-1 0 0,0 6 1 0 0,-2-1 92 0 0,0 0 1 0 0,0 0-1 0 0,0-1 1 0 0,-1 1 0 0 0,0 0-1 0 0,-5 11 1 0 0,-2 5-257 0 0,9-23 70 0 0,-1 0 0 0 0,1 0 0 0 0,0 0 0 0 0,-1 0 0 0 0,1 0 0 0 0,0-1-1 0 0,0 1 1 0 0,0 0 0 0 0,0 0 0 0 0,0 0 0 0 0,0 0 0 0 0,0 0 0 0 0,0 0 0 0 0,0 0 0 0 0,0 0 0 0 0,0 0 0 0 0,0 0 0 0 0,1 0 0 0 0,-1 0 0 0 0,0 0 0 0 0,1-1 0 0 0,-1 1 0 0 0,1 0 0 0 0,-1 0 0 0 0,1 0 0 0 0,-1 0 0 0 0,1-1 0 0 0,0 1 0 0 0,-1 0 0 0 0,2 0 0 0 0,0 0-100 0 0,0 0-1 0 0,0 0 1 0 0,0-1-1 0 0,1 1 0 0 0,-1-1 1 0 0,0 1-1 0 0,0-1 1 0 0,0 0-1 0 0,1 0 1 0 0,-1 0-1 0 0,0 0 1 0 0,4-1-1 0 0,33-8-4374 0 0,-12-2-4967 0 0,-19 7 4646 0 0</inkml:trace>
  <inkml:trace contextRef="#ctx0" brushRef="#br0" timeOffset="1">232 85 5441 0 0,'-14'-20'17523'0'0,"13"32"-15427"0"0,2 18-1513 0 0,1-1 0 0 0,12 56 0 0 0,-2-38-4623 0 0,1-1-6484 0 0,-9-36 2776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55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21 10698 0 0,'-6'2'739'0'0,"0"0"0"0"0,0 0 0 0 0,0 1 0 0 0,1 0-1 0 0,-1 1 1 0 0,1-1 0 0 0,-1 1 0 0 0,-7 7 0 0 0,12-9-559 0 0,-1 0 1 0 0,1-1-1 0 0,0 1 1 0 0,0 0-1 0 0,0 0 0 0 0,0 0 1 0 0,0 0-1 0 0,0 1 1 0 0,1-1-1 0 0,-1 0 1 0 0,1 0-1 0 0,-1 0 1 0 0,1 0-1 0 0,0 1 0 0 0,0-1 1 0 0,0 0-1 0 0,0 0 1 0 0,0 1-1 0 0,1-1 1 0 0,-1 0-1 0 0,1 0 1 0 0,-1 0-1 0 0,1 0 1 0 0,0 0-1 0 0,0 0 0 0 0,0 0 1 0 0,0 0-1 0 0,2 3 1 0 0,1 3-186 0 0,1-1 1 0 0,0 1 0 0 0,1-1-1 0 0,12 13 1 0 0,-16-18 3 0 0,-1 0 0 0 0,1-1 0 0 0,0 1 0 0 0,0 0-1 0 0,0-1 1 0 0,0 1 0 0 0,0-1 0 0 0,0 0 0 0 0,0 0 0 0 0,1 0-1 0 0,-1 0 1 0 0,0 0 0 0 0,1 0 0 0 0,-1-1 0 0 0,0 1 0 0 0,1-1 0 0 0,-1 1-1 0 0,1-1 1 0 0,-1 0 0 0 0,1 0 0 0 0,-1 0 0 0 0,1 0 0 0 0,2-1-1 0 0,-4 0-1 0 0,1 0 0 0 0,-1 0-1 0 0,1 0 1 0 0,-1-1-1 0 0,1 1 1 0 0,-1 0-1 0 0,0 0 1 0 0,0-1-1 0 0,0 1 1 0 0,0-1-1 0 0,0 0 1 0 0,0 1-1 0 0,0-1 1 0 0,0 1-1 0 0,0-1 1 0 0,-1 0-1 0 0,1 0 1 0 0,-1 0-1 0 0,1 1 1 0 0,-1-1 0 0 0,0 0-1 0 0,0 0 1 0 0,0 0-1 0 0,0 0 1 0 0,0 1-1 0 0,0-1 1 0 0,0 0-1 0 0,-1-3 1 0 0,-1-8-305 0 0,-1 1 1 0 0,-7-23 0 0 0,9 33 188 0 0,-2-7-1003 0 0,-9-34 824 0 0,14 26-3633 0 0,-2 16 3495 0 0,1 0-1 0 0,-1 1 0 0 0,1-1 0 0 0,-1 1 1 0 0,1-1-1 0 0,-1 1 0 0 0,1-1 1 0 0,-1 1-1 0 0,1 0 0 0 0,0-1 1 0 0,-1 1-1 0 0,1 0 0 0 0,-1-1 0 0 0,1 1 1 0 0,0 0-1 0 0,-1 0 0 0 0,1 0 1 0 0,0-1-1 0 0,-1 1 0 0 0,1 0 1 0 0,0 0-1 0 0,0 0 0 0 0,0 0 1 0 0,4 1-3371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56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6361 0 0,'2'1'764'0'0,"0"1"0"0"0,-1-1 0 0 0,1 1 0 0 0,0-1 0 0 0,-1 1-1 0 0,1-1 1 0 0,-1 1 0 0 0,1 0 0 0 0,-1 0 0 0 0,0 0 0 0 0,0 0-1 0 0,0 0 1 0 0,0 0 0 0 0,0 0 0 0 0,0 0 0 0 0,0 4 0 0 0,4 39 3004 0 0,-6-41-3758 0 0,1 0-1 0 0,0 1 1 0 0,0-1 0 0 0,0 0-1 0 0,0 0 1 0 0,1 1-1 0 0,0-1 1 0 0,0 0 0 0 0,0 0-1 0 0,0 0 1 0 0,1 0-1 0 0,0 0 1 0 0,0 0 0 0 0,0 0-1 0 0,0 0 1 0 0,4 4-1 0 0,-5-7-6 0 0,0 0 0 0 0,0-1-1 0 0,0 1 1 0 0,0-1 0 0 0,0 0-1 0 0,0 1 1 0 0,1-1 0 0 0,-1 0 0 0 0,0 1-1 0 0,0-1 1 0 0,0 0 0 0 0,0 0-1 0 0,0 0 1 0 0,0 0 0 0 0,1 0-1 0 0,-1-1 1 0 0,0 1 0 0 0,0 0 0 0 0,0 0-1 0 0,0-1 1 0 0,0 1 0 0 0,0 0-1 0 0,0-1 1 0 0,0 1 0 0 0,2-2-1 0 0,12-9-2354 0 0,-6-1-6372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3:2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80 2721 0 0,'-2'-3'924'0'0,"1"1"19"0"0,-1-1 0 0 0,1 0-1 0 0,-1 1 1 0 0,0-1 0 0 0,0 1-1 0 0,0-1 1 0 0,-1 1 0 0 0,1 0-1 0 0,-4-3 1 0 0,7 11 2935 0 0,7 17-2901 0 0,54 104 377 0 0,-50-105-1250 0 0,0-1 1 0 0,2-1 0 0 0,28 33 0 0 0,-42-53-102 0 0,1 1 1 0 0,-1 0-1 0 0,0-1 0 0 0,1 1 0 0 0,-1-1 0 0 0,1 1 1 0 0,-1-1-1 0 0,1 1 0 0 0,0-1 0 0 0,-1 0 0 0 0,1 1 1 0 0,-1-1-1 0 0,1 0 0 0 0,0 1 0 0 0,-1-1 0 0 0,1 0 1 0 0,0 0-1 0 0,-1 1 0 0 0,1-1 0 0 0,0 0 1 0 0,-1 0-1 0 0,1 0 0 0 0,0 0 0 0 0,0 0 0 0 0,-1 0 1 0 0,1 0-1 0 0,0 0 0 0 0,-1 0 0 0 0,2-1 0 0 0,-1 0-5 0 0,0 0-1 0 0,0 0 1 0 0,0 0-1 0 0,0 0 0 0 0,0 0 1 0 0,0 0-1 0 0,0 0 1 0 0,0 0-1 0 0,-1-1 1 0 0,1 1-1 0 0,0 0 0 0 0,-1 0 1 0 0,2-3-1 0 0,8-51-173 0 0,-10 51 166 0 0,2-26-52 0 0,-2 22 64 0 0,0 0 0 0 0,1 0 0 0 0,0 0-1 0 0,0 0 1 0 0,0 1 0 0 0,1-1 0 0 0,5-11 0 0 0,-7 19 5 0 0,1-1 0 0 0,-1 1 0 0 0,1-1 0 0 0,-1 1 0 0 0,1 0 0 0 0,-1-1 0 0 0,1 1 0 0 0,-1 0 0 0 0,1 0 0 0 0,0-1-1 0 0,-1 1 1 0 0,1 0 0 0 0,0 0 0 0 0,-1 0 0 0 0,1 0 0 0 0,-1 0 0 0 0,1 0 0 0 0,0 0 0 0 0,-1 0 0 0 0,1 0 0 0 0,0 0 0 0 0,-1 0 0 0 0,1 0 0 0 0,-1 1 0 0 0,1-1 0 0 0,0 0 0 0 0,-1 0 0 0 0,1 0 0 0 0,-1 1 0 0 0,1-1 0 0 0,-1 1 0 0 0,1-1 0 0 0,-1 0 0 0 0,1 1 0 0 0,-1-1 0 0 0,1 1 0 0 0,-1-1 0 0 0,1 1 0 0 0,24 22 282 0 0,-21-19-234 0 0,56 62 322 0 0,5 6-213 0 0,-65-72-161 0 0,0 1 0 0 0,1-1 0 0 0,-1 0-1 0 0,1 1 1 0 0,-1-1 0 0 0,0 0-1 0 0,1 0 1 0 0,-1 0 0 0 0,1 1 0 0 0,-1-1-1 0 0,1 0 1 0 0,-1 0 0 0 0,0 0-1 0 0,1 0 1 0 0,-1 0 0 0 0,1 1-1 0 0,-1-1 1 0 0,1 0 0 0 0,-1 0 0 0 0,1 0-1 0 0,-1 0 1 0 0,1-1 0 0 0,-1 1-1 0 0,1 0 1 0 0,-1 0 0 0 0,1 0 0 0 0,-1 0-1 0 0,0 0 1 0 0,1-1 0 0 0,-1 1-1 0 0,1 0 1 0 0,-1 0 0 0 0,1-1 0 0 0,-1 1-1 0 0,0 0 1 0 0,1 0 0 0 0,-1-1-1 0 0,0 1 1 0 0,1-1 0 0 0,-1 1-1 0 0,0 0 1 0 0,0-1 0 0 0,1 1 0 0 0,-1-1-1 0 0,0 1 1 0 0,0 0 0 0 0,0-1-1 0 0,1 1 1 0 0,-1-1 0 0 0,0 1 0 0 0,0-1-1 0 0,0 0 1 0 0,8-31 102 0 0,-7 26-84 0 0,11-49-2 0 0,-7 25-284 0 0,1 1-1 0 0,2 0 0 0 0,1 0 0 0 0,16-36 0 0 0,-7 41-3401 0 0,-1 16-4266 0 0,-10 7 2650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56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5993 0 0,'-4'5'1382'0'0,"-1"0"-1"0"0,1 0 0 0 0,1 0 1 0 0,-1 0-1 0 0,-4 11 0 0 0,5-10-426 0 0,0 1-1 0 0,1 0 1 0 0,0-1 0 0 0,-3 15-1 0 0,4-13-759 0 0,1 0-1 0 0,0 0 1 0 0,0 0 0 0 0,0 0-1 0 0,1 0 1 0 0,0 0-1 0 0,0 0 1 0 0,1 0-1 0 0,0 0 1 0 0,1-1 0 0 0,0 1-1 0 0,0-1 1 0 0,0 0-1 0 0,1 1 1 0 0,0-2 0 0 0,9 12-1 0 0,-12-16-388 0 0,1-1 1 0 0,-1 1-1 0 0,1 0 0 0 0,0-1 0 0 0,0 1 0 0 0,0-1 1 0 0,0 0-1 0 0,0 0 0 0 0,0 0 0 0 0,0 0 1 0 0,0 0-1 0 0,1 0 0 0 0,-1 0 0 0 0,0-1 1 0 0,1 1-1 0 0,1 0 0 0 0,-2-1-322 0 0,-1 0-1 0 0,1 0 1 0 0,-1 0 0 0 0,1 0-1 0 0,-1-1 1 0 0,1 1 0 0 0,-1 0-1 0 0,1-1 1 0 0,-1 1 0 0 0,1 0 0 0 0,-1-1-1 0 0,0 0 1 0 0,1 1 0 0 0,-1-1-1 0 0,0 0 1 0 0,0 0 0 0 0,1 0-1 0 0,-1 0 1 0 0,0 0 0 0 0,0 0-1 0 0,0 0 1 0 0,0 0 0 0 0,0 0-1 0 0,0 0 1 0 0,1-3 0 0 0,3-5-3424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58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59 4145 0 0,'-3'-2'1684'0'0,"0"-1"1"0"0,1 1-1 0 0,-1 0 1 0 0,0-1-1 0 0,1 0 1 0 0,0 0-1 0 0,0 0 1 0 0,0 0-1 0 0,-4-6 1 0 0,6 8-1517 0 0,0 1 1 0 0,0-1-1 0 0,0 0 1 0 0,0 1-1 0 0,-1-1 1 0 0,1 1-1 0 0,0-1 1 0 0,0 0-1 0 0,0 1 1 0 0,0-1-1 0 0,1 0 1 0 0,-1 1-1 0 0,0-1 1 0 0,0 1-1 0 0,0-1 1 0 0,0 0 0 0 0,1 1-1 0 0,-1-1 1 0 0,0 1-1 0 0,0-1 1 0 0,1 1-1 0 0,-1-1 1 0 0,1 0-1 0 0,0 0-212 0 0,1 0-1 0 0,-1 0 1 0 0,1 0-1 0 0,-1 0 1 0 0,1 0-1 0 0,-1 1 1 0 0,1-1-1 0 0,-1 1 1 0 0,1-1-1 0 0,0 1 1 0 0,-1-1-1 0 0,4 1 1 0 0,24-2 305 0 0,-3 8-5793 0 0,-25-6 5225 0 0,-1 0 0 0 0,1 1-1 0 0,0-1 1 0 0,-1 0-1 0 0,1 1 1 0 0,0-1 0 0 0,-1 0-1 0 0,1 1 1 0 0,-1-1 0 0 0,1 1-1 0 0,-1-1 1 0 0,1 1-1 0 0,-1-1 1 0 0,0 1 0 0 0,1-1-1 0 0,-1 1 1 0 0,0 0 0 0 0,1-1-1 0 0,-1 1 1 0 0,0 0-1 0 0,0-1 1 0 0,1 1 0 0 0,-1 0-1 0 0,0-1 1 0 0,0 2 0 0 0,0 0-168 0 0,-1 0 0 0 0,1-1 1 0 0,-1 1-1 0 0,1 0 0 0 0,-1 0 1 0 0,0-1-1 0 0,0 1 1 0 0,0-1-1 0 0,0 1 0 0 0,0-1 1 0 0,0 1-1 0 0,0-1 0 0 0,0 1 1 0 0,-3 1-1 0 0,-3 3 30 0 0,-15 15 804 0 0,15-11 4535 0 0,8-9-4676 0 0,0 0 0 0 0,0 0 0 0 0,0 0 1 0 0,-1-1-1 0 0,1 1 0 0 0,0 0 0 0 0,0-1 0 0 0,0 1 1 0 0,0-1-1 0 0,0 1 0 0 0,0-1 0 0 0,0 0 0 0 0,0 1 1 0 0,0-1-1 0 0,1 0 0 0 0,-1 0 0 0 0,0 0 0 0 0,0 0 1 0 0,0 0-1 0 0,0 0 0 0 0,0 0 0 0 0,0 0 0 0 0,0 0 0 0 0,2 0 1 0 0,26-6 1355 0 0,-30 8-1522 0 0,-1-1-1 0 0,1 1 0 0 0,-1-1 0 0 0,1 1 0 0 0,0 0 0 0 0,-1-1 0 0 0,1 1 0 0 0,0 0 1 0 0,0 0-1 0 0,0 0 0 0 0,0 0 0 0 0,1 0 0 0 0,-1 0 0 0 0,0 0 0 0 0,1 0 0 0 0,0 0 0 0 0,-1 0 1 0 0,1 0-1 0 0,0 0 0 0 0,0 4 0 0 0,0-3-50 0 0,0 0 0 0 0,0 0 0 0 0,0 1 0 0 0,1-1 0 0 0,-1 0 0 0 0,1 0 0 0 0,0 0 0 0 0,0 0 0 0 0,0 0 0 0 0,0 0 0 0 0,0 0 0 0 0,0-1 0 0 0,1 1 0 0 0,0 0 0 0 0,2 3 0 0 0,-4-6-2 0 0,0 0 0 0 0,1 1 1 0 0,-1-1-1 0 0,0 0 0 0 0,0 0 0 0 0,1 1 0 0 0,-1-1 1 0 0,0 0-1 0 0,0 0 0 0 0,1 0 0 0 0,-1 1 0 0 0,0-1 1 0 0,1 0-1 0 0,-1 0 0 0 0,0 0 0 0 0,1 0 0 0 0,-1 0 1 0 0,0 0-1 0 0,1 0 0 0 0,-1 0 0 0 0,0 0 0 0 0,1 0 1 0 0,-1 0-1 0 0,0 0 0 0 0,0 0 0 0 0,1 0 0 0 0,-1 0 1 0 0,0 0-1 0 0,1 0 0 0 0,-1 0 0 0 0,0 0 0 0 0,1-1 1 0 0,-1 1-1 0 0,0 0 0 0 0,1 0 0 0 0,-1 0 0 0 0,0 0 1 0 0,1-1-1 0 0,7-15-146 0 0,0-17-355 0 0,-8 28 494 0 0,-1 0 1 0 0,1 1-1 0 0,-1-1 1 0 0,0 1-1 0 0,0-1 1 0 0,0 1-1 0 0,-3-8 1 0 0,3 11-60 0 0,1 0 1 0 0,0 0-1 0 0,0 0 1 0 0,0 0-1 0 0,-1 1 1 0 0,1-1-1 0 0,0 0 1 0 0,-1 0-1 0 0,1 0 1 0 0,-1 1-1 0 0,1-1 1 0 0,-1 0-1 0 0,1 1 1 0 0,-1-1-1 0 0,1 0 1 0 0,-1 1-1 0 0,0-1 1 0 0,1 1-1 0 0,-1-1 1 0 0,0 1-1 0 0,0-1 1 0 0,0 1-1 0 0,1-1 1 0 0,-1 1-1 0 0,0 0 1 0 0,0-1-1 0 0,0 1 1 0 0,0 0-1 0 0,1 0 1 0 0,-1 0-1 0 0,0 0 1 0 0,0 0-1 0 0,0 0 1 0 0,0 0-1 0 0,0 0 1 0 0,0 0-1 0 0,1 0 1 0 0,-1 0-1 0 0,0 0 1 0 0,0 1-1 0 0,0-1 1 0 0,0 0-1 0 0,1 1 1 0 0,-1-1-1 0 0,-1 1 0 0 0,2-1-120 0 0,-1 0 0 0 0,1 1 0 0 0,0-1 0 0 0,0 0-1 0 0,0 0 1 0 0,-1 0 0 0 0,1 0 0 0 0,0 1-188 0 0,-1-1 188 0 0,1 0 0 0 0,0 1-1 0 0,0-1 1 0 0,0 0 0 0 0,0 0 0 0 0,0 1 0 0 0,-1-1-1 0 0,1 0 1 0 0,0 1 0 0 0,0-1 0 0 0,0 0-1 0 0,0 0 1 0 0,0 1 0 0 0,0-1 0 0 0,0 0-1 0 0,0 1 1 0 0,0-1 0 0 0,0 0 0 0 0,0 0 0 0 0,0 1-1 0 0,0-1 1 0 0,1 1 0 0 0,5 3-3675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58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6889 0 0,'1'-2'309'0'0,"0"0"-1"0"0,-1 1 0 0 0,1-1 1 0 0,0 1-1 0 0,0 0 1 0 0,0-1-1 0 0,0 1 0 0 0,0 0 1 0 0,0-1-1 0 0,0 1 0 0 0,0 0 1 0 0,1 0-1 0 0,-1 0 0 0 0,0 0 1 0 0,1 0-1 0 0,-1 0 0 0 0,1 0 1 0 0,-1 1-1 0 0,1-1 0 0 0,-1 0 1 0 0,3 0-1 0 0,34 1 1581 0 0,-34 0-1804 0 0,0 1-1 0 0,-1-1 1 0 0,1 0 0 0 0,0 0-1 0 0,0 0 1 0 0,-1-1-1 0 0,1 1 1 0 0,0-1-1 0 0,-1 0 1 0 0,1 0-1 0 0,4-1 1 0 0,-8 1-74 0 0,1 1 1 0 0,-1 0-1 0 0,0 0 1 0 0,0 0-1 0 0,1 0 1 0 0,-1 0-1 0 0,0 0 0 0 0,0 0 1 0 0,0 0-1 0 0,1-1 1 0 0,-1 1-1 0 0,0 0 1 0 0,0 0-1 0 0,0 0 0 0 0,1 0 1 0 0,-1-1-1 0 0,0 1 1 0 0,0 0-1 0 0,0 0 1 0 0,0-1-1 0 0,1 1 0 0 0,-1 0 1 0 0,0 0-1 0 0,0 0 1 0 0,0-1-1 0 0,0 1 1 0 0,0 0-1 0 0,0-1 1 0 0,0 1-1 0 0,0 0 0 0 0,0 0 1 0 0,0-1-1 0 0,0 1 1 0 0,0 0-1 0 0,0-1 1 0 0,-9-4 264 0 0,-13 2 317 0 0,19 3-448 0 0,0 0-1 0 0,1 0 1 0 0,-1 0-1 0 0,0 0 0 0 0,1 1 1 0 0,-1 0-1 0 0,1-1 0 0 0,-1 1 1 0 0,1 0-1 0 0,-1 0 0 0 0,1 0 1 0 0,-1 1-1 0 0,1-1 0 0 0,0 0 1 0 0,0 1-1 0 0,0 0 0 0 0,0-1 1 0 0,0 1-1 0 0,0 0 1 0 0,0 0-1 0 0,1 0 0 0 0,-1 0 1 0 0,-1 3-1 0 0,2-2 17 0 0,-1 1 0 0 0,1-1 1 0 0,0 0-1 0 0,1 1 0 0 0,-1-1 0 0 0,0 1 1 0 0,1-1-1 0 0,0 1 0 0 0,0-1 0 0 0,0 1 1 0 0,0-1-1 0 0,1 1 0 0 0,-1-1 0 0 0,1 1 1 0 0,1 4-1 0 0,0-3-352 0 0,0-1 1 0 0,0 1-1 0 0,0 0 1 0 0,0-1-1 0 0,1 0 1 0 0,-1 1 0 0 0,1-1-1 0 0,0 0 1 0 0,0 0-1 0 0,1-1 1 0 0,4 5-1 0 0,-6-6-339 0 0,0-1 0 0 0,0 1 0 0 0,0 0 0 0 0,1-1 0 0 0,-1 0 0 0 0,1 1-1 0 0,-1-1 1 0 0,1 0 0 0 0,0 0 0 0 0,-1-1 0 0 0,1 1 0 0 0,0 0 0 0 0,0-1 0 0 0,-1 0 0 0 0,1 1-1 0 0,0-1 1 0 0,0 0 0 0 0,0-1 0 0 0,0 1 0 0 0,2-1 0 0 0,4-3-3060 0 0,0-1-1081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58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13 5281 0 0,'-9'-13'10164'0'0,"10"44"-4650"0"0,0-17-5529 0 0,-2 6 551 0 0,1 23-209 0 0,0-41-323 0 0,0 0 0 0 0,1 0 0 0 0,-1 0 0 0 0,0 0 0 0 0,1 0 0 0 0,0 0 0 0 0,-1 0 0 0 0,1 0 0 0 0,0 0 0 0 0,0 0 0 0 0,0 0 0 0 0,0 0 0 0 0,0 0 0 0 0,2 2 0 0 0,0-3-63 0 0,-1 0 0 0 0,0-1-1 0 0,1 1 1 0 0,-1 0 0 0 0,0-1-1 0 0,1 0 1 0 0,-1 0 0 0 0,1 1 0 0 0,-1-1-1 0 0,0-1 1 0 0,1 1 0 0 0,-1 0-1 0 0,1-1 1 0 0,3 0 0 0 0,17-5-2831 0 0,-7 1-3486 0 0,-10 0 2242 0 0,2 1-1059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59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11979 0 0,'12'29'7664'0'0,"-2"4"-4358"0"0,0 6-3602 0 0,-4-7-5053 0 0,-6-39 5335 0 0,0 0 1 0 0,0 0-1 0 0,1 0 1 0 0,0 1 0 0 0,0-1-1 0 0,1 0 1 0 0,0 1-1 0 0,0-1 1 0 0,4-7-1 0 0,-5 13 83 0 0,-1-1 0 0 0,1 1 0 0 0,0 0 0 0 0,-1 0 0 0 0,1 0 0 0 0,0 0 0 0 0,0 0 0 0 0,0 0 0 0 0,0 0 0 0 0,0 0 0 0 0,0 0-1 0 0,0 0 1 0 0,0 0 0 0 0,1 1 0 0 0,-1-1 0 0 0,0 0 0 0 0,0 1 0 0 0,1-1 0 0 0,-1 1 0 0 0,2-1 0 0 0,-1 1 1 0 0,0 0 0 0 0,0 1-1 0 0,0-1 1 0 0,0 1 0 0 0,0-1 0 0 0,0 1 0 0 0,-1 0 0 0 0,1-1 0 0 0,0 1 0 0 0,0 0 0 0 0,-1 0 0 0 0,1 0 0 0 0,-1 1-1 0 0,1-1 1 0 0,-1 0 0 0 0,1 0 0 0 0,-1 1 0 0 0,0-1 0 0 0,2 3 0 0 0,-1-2 44 0 0,0 1 1 0 0,0 0-1 0 0,-1 0 1 0 0,1 0-1 0 0,-1 0 1 0 0,1 0-1 0 0,-1 0 1 0 0,0 0-1 0 0,-1 0 0 0 0,1 0 1 0 0,0 0-1 0 0,-1 1 1 0 0,1-1-1 0 0,-1 0 1 0 0,0 0-1 0 0,-1 5 1 0 0,1-6-168 0 0,0 0 1 0 0,0 0 0 0 0,-1 0 0 0 0,1 0-1 0 0,-1 0 1 0 0,1-1 0 0 0,-1 1 0 0 0,0 0-1 0 0,1 0 1 0 0,-1-1 0 0 0,0 1 0 0 0,0-1-1 0 0,0 1 1 0 0,0 0 0 0 0,-1-1 0 0 0,1 0 0 0 0,0 1-1 0 0,-1-1 1 0 0,1 0 0 0 0,-1 0 0 0 0,1 0-1 0 0,-1 0 1 0 0,1 0 0 0 0,-1 0 0 0 0,0 0-1 0 0,0 0 1 0 0,1-1 0 0 0,-5 2 0 0 0,6-2 49 0 0,-1 0 0 0 0,0 0 0 0 0,0 0 0 0 0,1 0 0 0 0,-1 0 0 0 0,0 0 1 0 0,0 1-1 0 0,1-1 0 0 0,-1 0 0 0 0,0 1 0 0 0,1-1 0 0 0,-1 0 0 0 0,0 1 0 0 0,1-1 1 0 0,-1 1-1 0 0,1-1 0 0 0,-1 1 0 0 0,0-1 0 0 0,1 1 0 0 0,-1-1 0 0 0,1 1 0 0 0,0 0 1 0 0,-1-1-1 0 0,1 1 0 0 0,-1 0 0 0 0,1-1 0 0 0,0 1 0 0 0,0 0 0 0 0,-1 1 0 0 0,1-1 12 0 0,0 0 0 0 0,1-1-1 0 0,-1 1 1 0 0,0 0-1 0 0,0 0 1 0 0,1 0-1 0 0,-1 0 1 0 0,1 0 0 0 0,-1 0-1 0 0,1 0 1 0 0,-1-1-1 0 0,1 1 1 0 0,0 0-1 0 0,-1 0 1 0 0,1-1 0 0 0,0 1-1 0 0,-1 0 1 0 0,1-1-1 0 0,0 1 1 0 0,0-1-1 0 0,0 1 1 0 0,-1-1 0 0 0,1 1-1 0 0,1 0 1 0 0,2 0-145 0 0,-1-1 0 0 0,0 1 0 0 0,0-1 0 0 0,0 1 0 0 0,0-1 0 0 0,1 0 1 0 0,-1 0-1 0 0,5-1 0 0 0,-7 1-90 0 0,0 0 1 0 0,0 0 0 0 0,-1 0-1 0 0,1 0 1 0 0,0 0 0 0 0,0 0 0 0 0,0 0-1 0 0,-1 0 1 0 0,1-1 0 0 0,0 1-1 0 0,0 0 1 0 0,-1 0 0 0 0,1-1-1 0 0,0 1 1 0 0,0-1 0 0 0,-1 1-1 0 0,1 0 1 0 0,0-1 0 0 0,-1 1-1 0 0,1-1 1 0 0,-1 0 0 0 0,1 1 0 0 0,-1-1-1 0 0,1 1 1 0 0,-1-1 0 0 0,1 0-1 0 0,-1 1 1 0 0,1-1 0 0 0,-1 0-1 0 0,0 0 1 0 0,0 1 0 0 0,1-1-1 0 0,-1 0 1 0 0,0 0 0 0 0,0 0-1 0 0,0 1 1 0 0,0-1 0 0 0,0 0 0 0 0,0-1-1 0 0,-7-15-3552 0 0,8 4-854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59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8826 0 0,'1'-3'8532'0'0,"-2"3"-8390"0"0,12-7 2239 0 0,14-4-1746 0 0,-23 11-613 0 0,35-3 406 0 0,-35 2-452 0 0,-1 1 0 0 0,0 0 0 0 0,0 0 1 0 0,1 1-1 0 0,-1-1 0 0 0,0 0 0 0 0,0 0 1 0 0,0 1-1 0 0,1-1 0 0 0,-1 0 0 0 0,0 1 0 0 0,0-1 1 0 0,0 1-1 0 0,0 0 0 0 0,0-1 0 0 0,0 1 1 0 0,0 0-1 0 0,0-1 0 0 0,0 1 0 0 0,0 0 1 0 0,0 0-1 0 0,0 0 0 0 0,-1 0 0 0 0,1 0 1 0 0,0 0-1 0 0,-1 0 0 0 0,2 2 0 0 0,-3-3-323 0 0,1 0-1 0 0,0 1 1 0 0,0-1-1 0 0,0 1 1 0 0,0-1-1 0 0,-1 1 1 0 0,1-1-1 0 0,0 1 1 0 0,0-1-1 0 0,-1 1 1 0 0,-4 2-4171 0 0,5-3 4170 0 0,-1 1 1 0 0,0-1-1 0 0,-21 8-5542 0 0,8-3 4481 0 0,13-5 1721 0 0,0 1-1 0 0,0-1 1 0 0,0 0-1 0 0,0 1 1 0 0,0-1-1 0 0,1 1 1 0 0,-1-1-1 0 0,0 1 1 0 0,0-1-1 0 0,0 1 1 0 0,1 0-1 0 0,-1 0 1 0 0,0-1 0 0 0,1 1-1 0 0,-1 0 1 0 0,1 0-1 0 0,-1 0 1 0 0,1-1-1 0 0,-1 1 1 0 0,1 0-1 0 0,-1 0 1 0 0,1 0-1 0 0,0 0 1 0 0,0 0-1 0 0,-1 0 1 0 0,1 0-1 0 0,0 0 1 0 0,0 0-1 0 0,0 0 1 0 0,0 0 0 0 0,0 0-1 0 0,0 0 1 0 0,0 0-1 0 0,1 0 1 0 0,-1 0-1 0 0,0 0 1 0 0,0 0-1 0 0,1 0 1 0 0,-1 0-1 0 0,1-1 1 0 0,-1 1-1 0 0,1 0 1 0 0,0 1-1 0 0,0-1-148 0 0,0 0-1 0 0,0 0 1 0 0,0-1-1 0 0,0 1 1 0 0,0 0 0 0 0,0-1-1 0 0,0 1 1 0 0,0-1-1 0 0,1 1 1 0 0,-1-1-1 0 0,0 0 1 0 0,0 1-1 0 0,0-1 1 0 0,1 0-1 0 0,0 0 1 0 0,0 0-702 0 0,0 0 1 0 0,-1 0-1 0 0,1 0 1 0 0,0-1 0 0 0,-1 1-1 0 0,1-1 1 0 0,0 1-1 0 0,-1-1 1 0 0,1 1 0 0 0,-1-1-1 0 0,1 0 1 0 0,-1 0-1 0 0,3-1 1 0 0,7-8-7121 0 0,-7 6 4354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7:59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20 3929 0 0,'-4'-20'19903'0'0,"5"35"-18902"0"0,0 8 193 0 0,-3 36-1 0 0,-6-19-3865 0 0,1-21-2350 0 0,-3-1-3494 0 0,-3 10 4776 0 0,11-21 5262 0 0,0 0-1 0 0,1 0 1 0 0,0 0-1 0 0,0 0 1 0 0,0 8-1 0 0,1-10-245 0 0,0 1 1 0 0,1-1-1 0 0,0 0 1 0 0,-1 0-1 0 0,2 0 1 0 0,-1 0-1 0 0,3 7 0 0 0,14 13-3091 0 0,-17-23 1680 0 0,0-1 1 0 0,1 0 0 0 0,-1 0-1 0 0,1 0 1 0 0,-1-1 0 0 0,1 1-1 0 0,-1 0 1 0 0,1 0 0 0 0,0-1-1 0 0,-1 1 1 0 0,1-1 0 0 0,0 0-1 0 0,-1 1 1 0 0,1-1 0 0 0,0 0-1 0 0,-1 0 1 0 0,1 0 0 0 0,3 0-1 0 0,-2-1-917 0 0,1 0 0 0 0,-1 0 0 0 0,1 0-1 0 0,-1 0 1 0 0,0 0 0 0 0,0-1 0 0 0,6-3-1 0 0,-8 5 859 0 0,-1-1-1 0 0,1 1 1 0 0,-1-1 0 0 0,1 1-1 0 0,-1 0 1 0 0,1-1 0 0 0,-1 1-1 0 0,1-1 1 0 0,-1 1-1 0 0,0-1 1 0 0,1 0 0 0 0,-1 1-1 0 0,0-1 1 0 0,1 1-1 0 0,-1-1 1 0 0,0 0 0 0 0,0 1-1 0 0,0-1 1 0 0,1 1-1 0 0,-1-1 1 0 0,0 0 0 0 0,0 1-1 0 0,0-1 1 0 0,0 0-1 0 0,0 1 1 0 0,0-1 0 0 0,0 0-1 0 0,-1 0 1 0 0,2-7-1673 0 0,9 2-2589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00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13091 0 0,'1'4'2136'0'0,"0"1"-1440"0"0,1 0-536 0 0,0 1-120 0 0,0-2-24 0 0,1-1-64 0 0,0-1-152 0 0,1-1-352 0 0,-1 0-544 0 0,1-1-832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57 1552 0 0,'-17'-24'2883'0'0,"14"21"-1576"0"0,1-1 0 0 0,-1 1 1 0 0,0 0-1 0 0,0 1 0 0 0,0-1 0 0 0,-6-3 1 0 0,6 4-694 0 0,1 1 0 0 0,0 0 0 0 0,-1 0 0 0 0,1 0 0 0 0,-1 1 0 0 0,1-1 1 0 0,-1 1-1 0 0,1-1 0 0 0,-1 1 0 0 0,1 0 0 0 0,-5 0 0 0 0,-22 6-898 0 0,11 0 480 0 0,0 0 0 0 0,1 1 0 0 0,0 0 0 0 0,-29 20 0 0 0,40-23-192 0 0,0 1 1 0 0,0 0-1 0 0,1 0 0 0 0,0 1 1 0 0,0-1-1 0 0,0 1 1 0 0,1 0-1 0 0,0 0 0 0 0,0 1 1 0 0,1-1-1 0 0,-1 1 0 0 0,1 0 1 0 0,1 0-1 0 0,-1 0 0 0 0,-1 9 1 0 0,-5 42-62 0 0,2 1 0 0 0,2 0 0 0 0,7 106 0 0 0,-1-32 94 0 0,-4-8-20 0 0,5 180 413 0 0,7-43 43 0 0,-9-258-467 0 0,0 4-4 0 0,1 0 0 0 0,0 1 1 0 0,0-2-1 0 0,4 15 0 0 0,-4-21 0 0 0,-1 1 0 0 0,1-1 0 0 0,-1 1 1 0 0,1-1-1 0 0,0 0 0 0 0,0 1 0 0 0,-1-1 0 0 0,1 0 1 0 0,0 0-1 0 0,0 0 0 0 0,0 0 0 0 0,0 0 1 0 0,1 0-1 0 0,-1 0 0 0 0,0 0 0 0 0,0 0 1 0 0,1 0-1 0 0,-1 0 0 0 0,0-1 0 0 0,1 1 1 0 0,-1 0-1 0 0,0-1 0 0 0,1 0 0 0 0,-1 1 0 0 0,1-1 1 0 0,-1 0-1 0 0,1 1 0 0 0,-1-1 0 0 0,1 0 1 0 0,-1 0-1 0 0,3-1 0 0 0,18 0 49 0 0,0 2-1 0 0,1 0 1 0 0,-1 1-1 0 0,38 8 1 0 0,36 4 126 0 0,-66-13-2044 0 0,-20-1-2676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29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21 3201 0 0,'-2'0'88'0'0,"1"0"0"0"0,-1 1 1 0 0,1-1-1 0 0,-1 1 0 0 0,1-1 1 0 0,0 1-1 0 0,-1 0 1 0 0,1-1-1 0 0,0 1 0 0 0,-1 0 1 0 0,1 0-1 0 0,0 0 0 0 0,0 0 1 0 0,0 0-1 0 0,0 0 0 0 0,0 0 1 0 0,0 1-1 0 0,0-1 1 0 0,0 0-1 0 0,1 0 0 0 0,-1 1 1 0 0,0-1-1 0 0,1 0 0 0 0,-1 1 1 0 0,0 1-1 0 0,1 1 72 0 0,-1-1 0 0 0,1 1 0 0 0,0-1 1 0 0,0 1-1 0 0,0-1 0 0 0,1 1 0 0 0,-1-1 0 0 0,1 1 0 0 0,0-1 0 0 0,2 7 1 0 0,-1-5-128 0 0,0 1 0 0 0,0-1 0 0 0,1 0 0 0 0,-1-1 0 0 0,1 1 0 0 0,0 0 1 0 0,0-1-1 0 0,1 1 0 0 0,-1-1 0 0 0,1 0 0 0 0,0 0 0 0 0,0-1 0 0 0,1 1 0 0 0,-1-1 1 0 0,6 3-1 0 0,-8-5-35 0 0,0 0 1 0 0,1 0 0 0 0,-1 0 0 0 0,0-1 0 0 0,0 1 0 0 0,0-1-1 0 0,0 0 1 0 0,0 1 0 0 0,1-1 0 0 0,-1 0 0 0 0,0 0-1 0 0,0-1 1 0 0,0 1 0 0 0,1 0 0 0 0,-1-1 0 0 0,0 1-1 0 0,0-1 1 0 0,0 0 0 0 0,0 1 0 0 0,0-1 0 0 0,0 0 0 0 0,0 0-1 0 0,0-1 1 0 0,0 1 0 0 0,-1 0 0 0 0,1-1 0 0 0,0 1-1 0 0,-1-1 1 0 0,1 1 0 0 0,-1-1 0 0 0,1 0 0 0 0,-1 0 0 0 0,0 1-1 0 0,0-1 1 0 0,0 0 0 0 0,0 0 0 0 0,0 0 0 0 0,0 0-1 0 0,-1 0 1 0 0,1-1 0 0 0,-1 1 0 0 0,1 0 0 0 0,-1 0-1 0 0,0-3 1 0 0,1-1 107 0 0,0 0 0 0 0,0 0 0 0 0,-1 0-1 0 0,0 0 1 0 0,0 0 0 0 0,-1 0 0 0 0,0 0-1 0 0,0 0 1 0 0,0 0 0 0 0,-1 0 0 0 0,1 1 0 0 0,-1-1-1 0 0,-1 0 1 0 0,1 1 0 0 0,-5-8 0 0 0,5 12 73 0 0,0-1 0 0 0,0 0 0 0 0,0 1 0 0 0,0-1 0 0 0,0 1 0 0 0,0-1 0 0 0,0 1 0 0 0,0 0 0 0 0,0 0 0 0 0,-1 0 0 0 0,1 0 0 0 0,-1 1 0 0 0,1-1 0 0 0,0 0 0 0 0,-1 1 0 0 0,1 0 0 0 0,-1 0 0 0 0,1-1 0 0 0,-1 2 0 0 0,1-1 0 0 0,-1 0 0 0 0,1 0 0 0 0,-6 2 0 0 0,6-1-168 0 0,0-1-1 0 0,0 1 1 0 0,0 0-1 0 0,0 0 1 0 0,0 0-1 0 0,0 0 1 0 0,1 0-1 0 0,-1 0 1 0 0,0 1-1 0 0,0-1 1 0 0,1 0-1 0 0,-3 3 1 0 0,3-3-258 0 0,0 1 1 0 0,0-1 0 0 0,1 1 0 0 0,-1-1 0 0 0,0 1-1 0 0,0-1 1 0 0,1 1 0 0 0,-1 0 0 0 0,1-1 0 0 0,-1 1-1 0 0,1 0 1 0 0,0-1 0 0 0,0 1 0 0 0,0 0 0 0 0,0-1-1 0 0,0 1 1 0 0,0 2 0 0 0,0-3-20 0 0,0-1 1 0 0,0 1-1 0 0,1 0 1 0 0,-1 0-1 0 0,0 0 1 0 0,0-1-1 0 0,1 1 0 0 0,-1 0 1 0 0,0-1-1 0 0,1 1 1 0 0,-1 0-1 0 0,0 0 0 0 0,1-1 1 0 0,-1 1-1 0 0,1-1 1 0 0,-1 1-1 0 0,1 0 1 0 0,-1-1-1 0 0,1 1 0 0 0,1 0 1 0 0,2 0-2348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3:23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5 7298 0 0,'-13'-2'684'0'0,"-1"1"0"0"0,1 0 0 0 0,0 0 0 0 0,-1 2 1 0 0,1 0-1 0 0,0 0 0 0 0,-1 1 0 0 0,1 1 0 0 0,-19 6 1 0 0,27-8-496 0 0,0 1 1 0 0,1-1-1 0 0,-1 1 1 0 0,1 0-1 0 0,0 1 1 0 0,0-1-1 0 0,0 1 1 0 0,0 0-1 0 0,0 0 1 0 0,0 0 0 0 0,1 0-1 0 0,0 1 1 0 0,-1-1-1 0 0,1 1 1 0 0,1 0-1 0 0,-1 0 1 0 0,0 0-1 0 0,1 0 1 0 0,0 0-1 0 0,0 1 1 0 0,0-1-1 0 0,1 1 1 0 0,-1-1-1 0 0,1 1 1 0 0,0 0-1 0 0,0 0 1 0 0,1-1 0 0 0,-1 1-1 0 0,1 6 1 0 0,1-1-209 0 0,0-1 0 0 0,1 1 1 0 0,4 19-1 0 0,-5-27 15 0 0,0 1 0 0 0,0-1 0 0 0,0 1-1 0 0,0-1 1 0 0,0 1 0 0 0,0-1 0 0 0,1 0-1 0 0,-1 1 1 0 0,1-1 0 0 0,0 0 0 0 0,-1 0 0 0 0,1 0-1 0 0,0 0 1 0 0,0 0 0 0 0,0-1 0 0 0,0 1 0 0 0,1-1-1 0 0,-1 1 1 0 0,4 1 0 0 0,-4-3 1 0 0,0 0-1 0 0,-1 0 1 0 0,1 0 0 0 0,0 0 0 0 0,0-1-1 0 0,-1 1 1 0 0,1 0 0 0 0,0-1 0 0 0,-1 1-1 0 0,1-1 1 0 0,0 0 0 0 0,-1 1-1 0 0,1-1 1 0 0,-1 0 0 0 0,1 0 0 0 0,-1 0-1 0 0,1 0 1 0 0,-1 0 0 0 0,0-1 0 0 0,0 1-1 0 0,1 0 1 0 0,0-2 0 0 0,27-36-27 0 0,-25 34 18 0 0,5-10-22 0 0,0-1 1 0 0,-1 0-1 0 0,-1-1 1 0 0,7-23-1 0 0,3-7 139 0 0,-2 82 580 0 0,1 29 87 0 0,-11-41-981 0 0,1 1-1 0 0,1-1 1 0 0,1 1 0 0 0,13 24 0 0 0,-26-77-13746 0 0,2 10 9596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29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4801 0 0,'-3'6'2865'0'0,"1"3"-545"0"0,1 5-311 0 0,2 4-233 0 0,1 2-536 0 0,1 5-528 0 0,1 1-344 0 0,1 0-200 0 0,0-1-64 0 0,1 0-144 0 0,0-3-280 0 0,0-2-488 0 0,1-3-656 0 0,0-5-793 0 0,-1-3-623 0 0,1-4 471 0 0,-2-4 673 0 0,1-3-1425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29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41 2937 0 0,'-1'2'656'0'0,"1"-1"0"0"0,-1 0 0 0 0,0 1 0 0 0,0-1 1 0 0,1 1-1 0 0,-1-1 0 0 0,1 1 0 0 0,0-1 0 0 0,-1 1 0 0 0,1-1 1 0 0,0 1-1 0 0,0 2 0 0 0,0 35 3727 0 0,1-36-4266 0 0,-1 3 32 0 0,1 1-1 0 0,0-1 0 0 0,0 1 0 0 0,0-1 1 0 0,1 0-1 0 0,0 1 0 0 0,1-1 0 0 0,-1 0 1 0 0,1 0-1 0 0,4 5 0 0 0,-6-9-166 0 0,1 0-1 0 0,-1 0 1 0 0,1 0-1 0 0,0-1 1 0 0,-1 1 0 0 0,1 0-1 0 0,0-1 1 0 0,0 0-1 0 0,0 1 1 0 0,0-1-1 0 0,0 0 1 0 0,1 0-1 0 0,-1 0 1 0 0,0 0-1 0 0,1-1 1 0 0,-1 1 0 0 0,0-1-1 0 0,1 1 1 0 0,-1-1-1 0 0,0 0 1 0 0,1 0-1 0 0,-1 0 1 0 0,1 0-1 0 0,-1 0 1 0 0,1 0 0 0 0,-1-1-1 0 0,0 1 1 0 0,1-1-1 0 0,-1 0 1 0 0,3-1-1 0 0,-1 1-22 0 0,-1-1 0 0 0,1 1 0 0 0,-1-1 0 0 0,1 0 0 0 0,-1 0 0 0 0,0 0 0 0 0,0 0 0 0 0,0-1 0 0 0,0 1 0 0 0,0-1 0 0 0,-1 0 0 0 0,1 0 0 0 0,-1 0 0 0 0,0 0 0 0 0,1 0 0 0 0,-1 0 0 0 0,-1-1 0 0 0,1 1 0 0 0,0-1 0 0 0,-1 1 0 0 0,0-1 0 0 0,0 0 0 0 0,0 1 0 0 0,0-1 0 0 0,0-6 0 0 0,-1 5-222 0 0,0-1 1 0 0,0 1-1 0 0,-1-1 1 0 0,1 1-1 0 0,-1-1 1 0 0,0 1-1 0 0,-1-1 1 0 0,1 1-1 0 0,-1 0 1 0 0,0 0-1 0 0,-1 0 0 0 0,1 0 1 0 0,-1 0-1 0 0,0 0 1 0 0,0 1-1 0 0,-1-1 1 0 0,-5-5-1 0 0,8 8 43 0 0,0 1 0 0 0,-1-1 0 0 0,1 1 0 0 0,-1-1 0 0 0,1 1-1 0 0,-1-1 1 0 0,1 1 0 0 0,-1 0 0 0 0,0 0 0 0 0,0 0 0 0 0,0 0 0 0 0,0 0-1 0 0,0 0 1 0 0,0 0 0 0 0,0 1 0 0 0,0-1 0 0 0,0 1 0 0 0,0 0 0 0 0,0-1-1 0 0,0 1 1 0 0,0 0 0 0 0,0 0 0 0 0,0 0 0 0 0,0 0 0 0 0,0 1-1 0 0,-1-1 1 0 0,1 1 0 0 0,0-1 0 0 0,0 1 0 0 0,0-1 0 0 0,0 1 0 0 0,-3 2-1 0 0,3 0 182 0 0,-1-1 0 0 0,0 1 0 0 0,1-1 0 0 0,0 1-1 0 0,0 0 1 0 0,0 0 0 0 0,0 0 0 0 0,0 1 0 0 0,1-1-1 0 0,-1 0 1 0 0,1 1 0 0 0,0-1 0 0 0,0 1 0 0 0,0-1-1 0 0,0 1 1 0 0,1-1 0 0 0,0 1 0 0 0,-1 4 0 0 0,1-6 210 0 0,1 30-580 0 0,-1-30 668 0 0,0 0 0 0 0,0 0-1 0 0,0-1 1 0 0,0 1 0 0 0,0 0-1 0 0,1 0 1 0 0,-1-1-1 0 0,1 1 1 0 0,-1 0 0 0 0,1-1-1 0 0,0 1 1 0 0,0 0 0 0 0,0-1-1 0 0,1 3 1 0 0,15-3 6889 0 0,17-10-6736 0 0,-24 6 106 0 0,32-10-1081 0 0,-37 11-519 0 0,1-1 0 0 0,-1 0 0 0 0,1 0 0 0 0,-1 0 0 0 0,-1-1 1 0 0,1 1-1 0 0,0-1 0 0 0,5-7 0 0 0,-1 3-150 0 0,1 1-989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30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14 2096 0 0,'0'-1'414'0'0,"0"1"-1"0"0,-1-1 0 0 0,1 0 0 0 0,0 0 0 0 0,-1 1 0 0 0,1-1 0 0 0,0 0 0 0 0,-1 0 0 0 0,1 1 0 0 0,-1-1 0 0 0,1 0 0 0 0,-1 1 0 0 0,0-1 0 0 0,1 1 0 0 0,-1-1 0 0 0,0 1 1 0 0,1-1-1 0 0,-1 1 0 0 0,-1-1 0 0 0,-1 13 3010 0 0,7 39-2962 0 0,-3-40 76 0 0,5 47-455 0 0,1 28-4317 0 0,-6-74 2726 0 0,-1-1 0 0 0,-1 1 0 0 0,0 0 0 0 0,-6 22 0 0 0,5-28-420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30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68 2369 0 0,'0'0'107'0'0,"-1"-1"1"0"0,0 1 0 0 0,1 0 0 0 0,-1 0 0 0 0,0 0 0 0 0,1 0 0 0 0,-1 0 0 0 0,0 0 0 0 0,1 0 0 0 0,-1 0 0 0 0,0 0 0 0 0,0 1-1 0 0,1-1 1 0 0,-1 0 0 0 0,0 0 0 0 0,1 1 0 0 0,-1-1 0 0 0,1 0 0 0 0,-1 1 0 0 0,0-1 0 0 0,1 0 0 0 0,-1 1 0 0 0,1-1 0 0 0,-1 1 0 0 0,1-1-1 0 0,-1 1 1 0 0,1-1 0 0 0,0 1 0 0 0,-1-1 0 0 0,1 1 0 0 0,-1 0 0 0 0,1-1 0 0 0,-1 2 0 0 0,-5 7 1238 0 0,12-29-499 0 0,1 10-755 0 0,-4 5-71 0 0,0 0 1 0 0,1 0 0 0 0,-1 0 0 0 0,2 0 0 0 0,-1 1 0 0 0,0-1 0 0 0,1 1 0 0 0,-1 0 0 0 0,1 1 0 0 0,1-1 0 0 0,5-3 0 0 0,-11 7 4 0 0,1 0 0 0 0,-1 0 0 0 0,0 0 1 0 0,0 0-1 0 0,0 0 0 0 0,0 0 0 0 0,1 0 1 0 0,-1 0-1 0 0,0 0 0 0 0,0 0 0 0 0,0 0 0 0 0,1 0 1 0 0,-1 0-1 0 0,0 0 0 0 0,0 0 0 0 0,0 0 1 0 0,0 0-1 0 0,1 0 0 0 0,-1 0 0 0 0,0 0 0 0 0,0 0 1 0 0,0 0-1 0 0,1 0 0 0 0,-1 1 0 0 0,0-1 1 0 0,0 0-1 0 0,0 0 0 0 0,0 0 0 0 0,0 0 0 0 0,1 0 1 0 0,-1 0-1 0 0,0 1 0 0 0,0-1 0 0 0,0 0 1 0 0,0 0-1 0 0,0 0 0 0 0,0 0 0 0 0,0 1 0 0 0,0-1 1 0 0,0 0-1 0 0,0 0 0 0 0,0 0 0 0 0,1 1 0 0 0,-1-1 1 0 0,0 0-1 0 0,0 0 0 0 0,0 0 0 0 0,0 1 1 0 0,-4 13 627 0 0,-10 10-174 0 0,10-19-417 0 0,0-1 0 0 0,-1 0 0 0 0,1 0 0 0 0,-1 0 0 0 0,0-1 0 0 0,-7 4 1 0 0,5-1-2169 0 0,21-6 1115 0 0,0-1 0 0 0,1 0-1 0 0,-1-1 1 0 0,0-1 0 0 0,19-5 0 0 0,-18 2-1363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30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9314 0 0,'-1'3'317'0'0,"0"0"-1"0"0,1 0 1 0 0,-1 0 0 0 0,1 0 0 0 0,0 0-1 0 0,0 0 1 0 0,0 0 0 0 0,1 0 0 0 0,-1 0-1 0 0,1 0 1 0 0,-1 0 0 0 0,3 5 0 0 0,-1-2-229 0 0,1-1 1 0 0,-1 1 0 0 0,1-1 0 0 0,0 0 0 0 0,0 0 0 0 0,8 8 0 0 0,-9-10-123 0 0,0-1 0 0 0,0 1 0 0 0,0-1 1 0 0,1 1-1 0 0,-1-1 0 0 0,1 0 0 0 0,0 0 1 0 0,0 0-1 0 0,0 0 0 0 0,-1-1 1 0 0,2 1-1 0 0,-1-1 0 0 0,0 1 0 0 0,0-1 1 0 0,0 0-1 0 0,1-1 0 0 0,-1 1 0 0 0,0 0 1 0 0,1-1-1 0 0,-1 0 0 0 0,0 0 0 0 0,1 0 1 0 0,-1 0-1 0 0,1 0 0 0 0,-1-1 1 0 0,5-1-1 0 0,-7 2-20 0 0,1-1 0 0 0,-1 1 0 0 0,0-1 0 0 0,0 0 1 0 0,0 1-1 0 0,1-1 0 0 0,-1 0 0 0 0,0 0 0 0 0,0 0 0 0 0,0 0 0 0 0,0 0 1 0 0,0 0-1 0 0,-1 0 0 0 0,1 0 0 0 0,0 0 0 0 0,0 0 0 0 0,-1-1 1 0 0,1 1-1 0 0,-1 0 0 0 0,1 0 0 0 0,-1-1 0 0 0,1 1 0 0 0,-1 0 0 0 0,0-3 1 0 0,0 4-70 0 0,0-1 0 0 0,0 0 1 0 0,-1 0-1 0 0,1 0 1 0 0,0 1-1 0 0,-1-1 0 0 0,1 0 1 0 0,-1 0-1 0 0,1 1 1 0 0,-1-1-1 0 0,1 0 0 0 0,-1 1 1 0 0,1-1-1 0 0,-1 1 0 0 0,0-1 1 0 0,1 1-1 0 0,-1-1 1 0 0,0 1-1 0 0,1-1 0 0 0,-1 1 1 0 0,0-1-1 0 0,0 1 1 0 0,1 0-1 0 0,-1 0 0 0 0,0-1 1 0 0,0 1-1 0 0,0 0 1 0 0,0 0-1 0 0,1 0 0 0 0,-1 0 1 0 0,0 0-1 0 0,0 0 0 0 0,0 0 1 0 0,0 0-1 0 0,0 0 1 0 0,1 0-1 0 0,-1 1 0 0 0,-2-1 1 0 0,-1 1 191 0 0,-1-1 0 0 0,0 1-1 0 0,1 0 1 0 0,-1 0 0 0 0,0 1 0 0 0,1-1 0 0 0,0 1 0 0 0,-1 0 0 0 0,1 0-1 0 0,0 1 1 0 0,0-1 0 0 0,0 1 0 0 0,0 0 0 0 0,1 0 0 0 0,-1 0 0 0 0,1 1-1 0 0,-1-1 1 0 0,1 1 0 0 0,0-1 0 0 0,1 1 0 0 0,-1 0 0 0 0,1 1 0 0 0,0-1-1 0 0,0 0 1 0 0,0 0 0 0 0,0 1 0 0 0,1-1 0 0 0,-1 1 0 0 0,0 6 0 0 0,6-9-689 0 0,6-7 294 0 0,11-11 85 0 0,-18 14 186 0 0,0-1 118 0 0,0 1 0 0 0,0 0-1 0 0,0-1 1 0 0,0 2 0 0 0,0-1 0 0 0,1 0-1 0 0,-1 1 1 0 0,1-1 0 0 0,-1 1 0 0 0,8-1-1 0 0,-10 2 86 0 0,0 0-1 0 0,0 0 0 0 0,0 0 0 0 0,0 0 0 0 0,1 1 0 0 0,-1-1 0 0 0,0 0 0 0 0,0 1 0 0 0,0-1 0 0 0,0 1 0 0 0,0 0 0 0 0,0-1 0 0 0,0 1 0 0 0,0 0 0 0 0,0-1 0 0 0,0 1 0 0 0,0 0 1 0 0,0 0-1 0 0,-1 0 0 0 0,1 0 0 0 0,0 0 0 0 0,-1 0 0 0 0,1 0 0 0 0,0 0 0 0 0,-1 0 0 0 0,1 0 0 0 0,-1 0 0 0 0,0 0 0 0 0,1 0 0 0 0,-1 1 0 0 0,0-1 0 0 0,0 0 0 0 0,0 0 0 0 0,1 0 1 0 0,-1 0-1 0 0,0 1 0 0 0,-1 0 0 0 0,1 44 2053 0 0,-1-4-2058 0 0,6-16-3171 0 0,-5-26 2752 0 0,0 0 0 0 0,0 1 0 0 0,1-1 0 0 0,-1 1 0 0 0,0-1 0 0 0,0 1 0 0 0,0-1 0 0 0,0 0 0 0 0,1 1 0 0 0,-1-1 0 0 0,0 0 0 0 0,0 1 0 0 0,1-1 0 0 0,0 1-830 0 0,-1-1 830 0 0,1 1 0 0 0,-1-1 0 0 0,0 0 0 0 0,1 0 0 0 0,-1 0 0 0 0,1 1 0 0 0,-1-1 0 0 0,0 0 0 0 0,1 0 0 0 0,-1 0 0 0 0,1 0 0 0 0,0 0 0 0 0,3-1-3192 0 0</inkml:trace>
  <inkml:trace contextRef="#ctx0" brushRef="#br0" timeOffset="1">216 81 4273 0 0,'-2'59'10734'0'0,"-1"15"-8055"0"0,4-63-4361 0 0,0 0 0 0 0,0 0-1 0 0,1 0 1 0 0,5 17 0 0 0,-2-16-5607 0 0,-2-12 5543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32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38 4513 0 0,'-6'-1'2977'0'0,"8"-1"-1264"0"0,19-6-878 0 0,33-5-1142 0 0,-5 3 399 0 0,-31 6 142 0 0,-28 5 427 0 0,1 1-374 0 0,1 0-1 0 0,0 0 0 0 0,0 1 0 0 0,0 0 0 0 0,0 0 1 0 0,0 1-1 0 0,-8 6 0 0 0,14-10-255 0 0,1 1 0 0 0,0 0 0 0 0,-1-1 1 0 0,1 1-1 0 0,0 0 0 0 0,0 0 0 0 0,0 0 0 0 0,0 0 0 0 0,0 0 0 0 0,0 0 0 0 0,0 0 1 0 0,0 1-1 0 0,0-1 0 0 0,1 0 0 0 0,-1 0 0 0 0,0 1 0 0 0,1-1 0 0 0,-1 1 0 0 0,1-1 1 0 0,-1 0-1 0 0,1 1 0 0 0,0-1 0 0 0,0 1 0 0 0,0-1 0 0 0,0 1 0 0 0,0-1 1 0 0,0 0-1 0 0,0 1 0 0 0,0-1 0 0 0,0 1 0 0 0,0-1 0 0 0,1 1 0 0 0,-1-1 0 0 0,1 0 1 0 0,-1 1-1 0 0,1-1 0 0 0,0 0 0 0 0,-1 1 0 0 0,1-1 0 0 0,0 0 0 0 0,0 0 0 0 0,0 0 1 0 0,0 0-1 0 0,0 0 0 0 0,0 0 0 0 0,0 0 0 0 0,0 0 0 0 0,0 0 0 0 0,3 1 0 0 0,-2-1-151 0 0,1 0 0 0 0,-1 0-1 0 0,1 0 1 0 0,-1 0 0 0 0,1 0 0 0 0,0-1-1 0 0,-1 0 1 0 0,1 1 0 0 0,0-1-1 0 0,-1 0 1 0 0,1 0 0 0 0,0 0-1 0 0,-1-1 1 0 0,1 1 0 0 0,0-1-1 0 0,-1 1 1 0 0,1-1 0 0 0,2-1-1 0 0,27-3-1288 0 0,3 11 348 0 0,-33-6 1066 0 0,-1 1 1 0 0,1-1-1 0 0,0 1 1 0 0,-1 0 0 0 0,1-1-1 0 0,0 1 1 0 0,-1 0 0 0 0,1 0-1 0 0,-1 0 1 0 0,1 0 0 0 0,-1 0-1 0 0,1 0 1 0 0,-1 0 0 0 0,0 1-1 0 0,0-1 1 0 0,2 3-1 0 0,-3-3 65 0 0,0 0-1 0 0,0 0 0 0 0,0 0 0 0 0,0 0 0 0 0,0 0 0 0 0,-1 0 0 0 0,1 0 0 0 0,0 0 0 0 0,-1 0 0 0 0,1 0 1 0 0,-1 0-1 0 0,1 0 0 0 0,-1 0 0 0 0,1 0 0 0 0,-1-1 0 0 0,0 1 0 0 0,1 0 0 0 0,-1 0 0 0 0,0-1 0 0 0,0 1 1 0 0,0 0-1 0 0,0-1 0 0 0,-1 2 0 0 0,-21 13 1322 0 0,-53 21 1063 0 0,75-36-2460 0 0,1 1-1 0 0,-1-1 1 0 0,1 1-1 0 0,-1 0 1 0 0,0-1-1 0 0,1 1 1 0 0,-1-1-1 0 0,1 1 1 0 0,0 0-1 0 0,-1-1 0 0 0,1 1 1 0 0,0 0-1 0 0,-1 0 1 0 0,1-1-1 0 0,0 1 1 0 0,0 0-1 0 0,0 0 1 0 0,-1-1-1 0 0,1 1 1 0 0,0 0-1 0 0,0 0 1 0 0,0 0-1 0 0,0-1 1 0 0,0 1-1 0 0,1 0 0 0 0,-1 0 1 0 0,0 0-1 0 0,0-1 1 0 0,0 1-1 0 0,1 0 1 0 0,-1 0-1 0 0,0-1 1 0 0,1 1-1 0 0,-1 0 1 0 0,1-1-1 0 0,-1 1 1 0 0,1 0-1 0 0,-1-1 1 0 0,1 1-1 0 0,-1-1 1 0 0,1 1-1 0 0,0-1 0 0 0,-1 1 1 0 0,1-1-1 0 0,-1 1 1 0 0,1-1-1 0 0,0 0 1 0 0,0 1-1 0 0,-1-1 1 0 0,1 0-1 0 0,0 0 1 0 0,0 1-1 0 0,-1-1 1 0 0,1 0-1 0 0,0 0 1 0 0,0 0-1 0 0,0 0 0 0 0,-1 0 1 0 0,1 0-1 0 0,0 0 1 0 0,0 0-1 0 0,0-1 1 0 0,-1 1-1 0 0,1 0 1 0 0,0 0-1 0 0,0 0 1 0 0,0-1-1 0 0,16-11-159 0 0,-15 10-58 0 0,0 1 0 0 0,0-1 0 0 0,1 0 0 0 0,-1 1 0 0 0,0 0 0 0 0,1-1 0 0 0,-1 1 0 0 0,1 0 0 0 0,-1 0 0 0 0,4-1 0 0 0,-6 3 176 0 0,1 0-1 0 0,-1 0 1 0 0,1-1 0 0 0,-1 1-1 0 0,1 0 1 0 0,-1 0-1 0 0,0 0 1 0 0,1 0 0 0 0,-1-1-1 0 0,0 1 1 0 0,0 0-1 0 0,1 0 1 0 0,-1 0 0 0 0,0 0-1 0 0,0 0 1 0 0,0 0-1 0 0,0 0 1 0 0,0-1 0 0 0,0 1-1 0 0,-1 0 1 0 0,1 0-1 0 0,0 0 1 0 0,0 0 0 0 0,-1 1-1 0 0,-4 25 363 0 0,4-24-231 0 0,-3 10 505 0 0,1-1-1 0 0,1 1 1 0 0,0 0-1 0 0,0 18 1 0 0,2-29-550 0 0,0 1 0 0 0,0-1 0 0 0,0 0 0 0 0,0 0 0 0 0,0 0 0 0 0,1 0 0 0 0,-1 0 0 0 0,0 0 1 0 0,1 0-1 0 0,0 0 0 0 0,0 0 0 0 0,-1 0 0 0 0,1 0 0 0 0,0 0 0 0 0,1 0 0 0 0,-1-1 0 0 0,0 1 0 0 0,0 0 1 0 0,1-1-1 0 0,-1 1 0 0 0,1-1 0 0 0,-1 1 0 0 0,1-1 0 0 0,0 0 0 0 0,0 0 0 0 0,-1 0 0 0 0,1 0 0 0 0,0 0 1 0 0,0 0-1 0 0,0 0 0 0 0,0-1 0 0 0,0 1 0 0 0,0 0 0 0 0,0-1 0 0 0,0 0 0 0 0,3 1 0 0 0,-4-1-50 0 0,1 0 0 0 0,-1 0-1 0 0,1 0 1 0 0,-1-1 0 0 0,1 1-1 0 0,-1 0 1 0 0,1-1 0 0 0,-1 1-1 0 0,1 0 1 0 0,-1-1-1 0 0,1 0 1 0 0,-1 1 0 0 0,0-1-1 0 0,1 0 1 0 0,-1 0 0 0 0,0 0-1 0 0,0 1 1 0 0,0-1 0 0 0,0-1-1 0 0,2-1 1 0 0,-1 1 3 0 0,0-1-1 0 0,0 0 1 0 0,-1 0-1 0 0,1 0 1 0 0,-1-1 0 0 0,0 1-1 0 0,0 0 1 0 0,0 0 0 0 0,1-4-1 0 0,-1-1 43 0 0,0 1 1 0 0,-1 0-1 0 0,1 0 0 0 0,-1-1 1 0 0,-1 1-1 0 0,1 0 0 0 0,-1 0 1 0 0,-3-9-1 0 0,4 13-158 0 0,-1 1 1 0 0,0-1-1 0 0,0 1 0 0 0,0-1 1 0 0,0 1-1 0 0,-1 0 0 0 0,1 0 1 0 0,0 0-1 0 0,-1-1 0 0 0,1 1 1 0 0,-1 1-1 0 0,0-1 0 0 0,0 0 1 0 0,0 0-1 0 0,0 1 1 0 0,0-1-1 0 0,0 1 0 0 0,-4-3 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32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73 4473 0 0,'-1'2'585'0'0,"1"-1"-1"0"0,-1 1 1 0 0,0-1 0 0 0,0 1-1 0 0,1 0 1 0 0,-1-1 0 0 0,1 1-1 0 0,0 0 1 0 0,-1-1 0 0 0,1 1-1 0 0,0 0 1 0 0,0-1-1 0 0,0 4 1 0 0,9 24 2126 0 0,-6-24-2679 0 0,0 0-1 0 0,1 0 1 0 0,-1 0 0 0 0,1 0 0 0 0,0 0 0 0 0,0-1 0 0 0,7 6-1 0 0,-10-9-38 0 0,0 1 0 0 0,1-1 0 0 0,-1 0 0 0 0,1 0-1 0 0,-1 0 1 0 0,1 0 0 0 0,-1 0 0 0 0,1-1 0 0 0,0 1-1 0 0,-1 0 1 0 0,1-1 0 0 0,0 1 0 0 0,0-1 0 0 0,-1 0-1 0 0,1 1 1 0 0,0-1 0 0 0,0 0 0 0 0,-1 0 0 0 0,1 0 0 0 0,0 0-1 0 0,0-1 1 0 0,0 1 0 0 0,-1 0 0 0 0,1-1 0 0 0,3 0-1 0 0,-4-1 6 0 0,1 1-1 0 0,-1 0 0 0 0,1-1 0 0 0,-1 0 0 0 0,0 1 0 0 0,1-1 1 0 0,-1 0-1 0 0,0 1 0 0 0,0-1 0 0 0,0 0 0 0 0,-1 0 0 0 0,1 0 1 0 0,0 0-1 0 0,-1 0 0 0 0,1 0 0 0 0,-1 0 0 0 0,0 0 0 0 0,1 0 1 0 0,-1 0-1 0 0,0 0 0 0 0,0 0 0 0 0,-1-3 0 0 0,-7-44-2278 0 0,5 41 1080 0 0,1 0 1 0 0,1 0-1 0 0,0-1 1 0 0,0 1-1 0 0,0-12 1 0 0,19 2-2227 0 0,-18 17 3582 0 0,1 1 0 0 0,-1-1 0 0 0,1 0 1 0 0,-1 1-1 0 0,1-1 0 0 0,0 1 0 0 0,-1-1 0 0 0,1 1 0 0 0,0-1 0 0 0,-1 1 1 0 0,1-1-1 0 0,0 1 0 0 0,0 0 0 0 0,-1-1 0 0 0,1 1 0 0 0,0 0 0 0 0,0 0 0 0 0,-1 0 1 0 0,1-1-1 0 0,0 1 0 0 0,0 0 0 0 0,0 0 0 0 0,-1 0 0 0 0,1 0 0 0 0,0 0 0 0 0,0 1 1 0 0,0-1-1 0 0,1 0 0 0 0,0 6 947 0 0,0 0-1 0 0,0 0 1 0 0,-1 0 0 0 0,0 0 0 0 0,0 0 0 0 0,1 10 0 0 0,-3-12-1034 0 0,1 0 1 0 0,0 0-1 0 0,1 1 1 0 0,-1-1-1 0 0,1 0 1 0 0,0 0-1 0 0,0 0 1 0 0,0-1-1 0 0,0 1 1 0 0,1 0-1 0 0,-1 0 1 0 0,1-1-1 0 0,0 1 1 0 0,0 0-1 0 0,1-1 1 0 0,-1 0-1 0 0,4 4 1 0 0,-2-6-187 0 0,0 1 0 0 0,0-1 0 0 0,0 0 0 0 0,0-1-1 0 0,0 1 1 0 0,0-1 0 0 0,0 1 0 0 0,1-1 0 0 0,-1 0 0 0 0,0-1 0 0 0,0 1 0 0 0,0-1 0 0 0,0 0 0 0 0,1 0 0 0 0,-1 0 0 0 0,0 0 0 0 0,6-4 0 0 0,-7 4-366 0 0,0-1 0 0 0,-1 1 0 0 0,0 0 0 0 0,1-1 0 0 0,-1 0-1 0 0,0 1 1 0 0,0-1 0 0 0,1 0 0 0 0,1-3 0 0 0,-4 4 310 0 0,1 1 0 0 0,-1 0 0 0 0,0-1 0 0 0,0 1 0 0 0,0 0 0 0 0,0-1-1 0 0,1 1 1 0 0,-1 0 0 0 0,0-1 0 0 0,0 1 0 0 0,0-1 0 0 0,0 1 0 0 0,0 0 0 0 0,0-1 0 0 0,0 1-1 0 0,0-1 1 0 0,0 1 0 0 0,0 0 0 0 0,0-1 0 0 0,0 1 0 0 0,-1-1 0 0 0,1 1 0 0 0,0 0 0 0 0,0-1-1 0 0,0 1 1 0 0,0 0 0 0 0,-1-1 0 0 0,1 1 0 0 0,0 0 0 0 0,0-1 0 0 0,-1 1 0 0 0,1 0 0 0 0,0 0-1 0 0,0-1 1 0 0,-1 1 0 0 0,-2-2-1617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33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3521 0 0,'-3'4'668'0'0,"-1"0"0"0"0,1-1 1 0 0,0 1-1 0 0,0 0 0 0 0,0 1 0 0 0,1-1 1 0 0,-1 0-1 0 0,1 1 0 0 0,0 0 0 0 0,0-1 1 0 0,1 1-1 0 0,0 0 0 0 0,-1 0 0 0 0,2 0 1 0 0,-1 0-1 0 0,0 0 0 0 0,1 0 0 0 0,1 9 1 0 0,-1-9-456 0 0,1 0 0 0 0,0 0 0 0 0,0 0 0 0 0,0 0 1 0 0,1 0-1 0 0,0 0 0 0 0,0-1 0 0 0,0 1 1 0 0,0-1-1 0 0,1 1 0 0 0,0-1 0 0 0,3 4 0 0 0,-6-7-289 0 0,1 0-1 0 0,-1-1 0 0 0,1 1 0 0 0,0 0 0 0 0,-1-1 0 0 0,1 1 0 0 0,0 0 0 0 0,0-1 0 0 0,-1 1 0 0 0,1-1 1 0 0,0 0-1 0 0,0 1 0 0 0,0-1 0 0 0,0 1 0 0 0,0-1 0 0 0,-1 0 0 0 0,1 0 0 0 0,0 0 0 0 0,0 1 0 0 0,0-1 1 0 0,0 0-1 0 0,0 0 0 0 0,0 0 0 0 0,0 0 0 0 0,1-1 0 0 0,0 0-309 0 0,0 1 0 0 0,0-1 0 0 0,0 0 0 0 0,0 0-1 0 0,0-1 1 0 0,0 1 0 0 0,-1 0 0 0 0,1 0 0 0 0,-1-1 0 0 0,1 1 0 0 0,1-3-1 0 0,2-3-1114 0 0,0 0-1 0 0,0 0 1 0 0,0-1 0 0 0,5-12-1 0 0,-2-1 14 0 0,0 1-793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33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4841 0 0,'0'1'457'0'0,"-1"0"0"0"0,0 0 0 0 0,0-1 0 0 0,0 1 0 0 0,0 0 0 0 0,1 0 0 0 0,-1 0 0 0 0,0 0 0 0 0,1 0 0 0 0,-1 0 0 0 0,1 0 0 0 0,-1 0 0 0 0,1 0 0 0 0,0 0 0 0 0,-1 0 0 0 0,1 1 0 0 0,0-1 0 0 0,0 0 0 0 0,0 2 0 0 0,0 0-164 0 0,0-1-1 0 0,0 1 0 0 0,1-1 0 0 0,-1 1 1 0 0,1-1-1 0 0,0 1 0 0 0,0-1 1 0 0,2 5-1 0 0,-1-3-302 0 0,0 0 1 0 0,1 0 0 0 0,-1-1-1 0 0,1 1 1 0 0,0-1 0 0 0,0 1-1 0 0,0-1 1 0 0,1 0 0 0 0,-1 0-1 0 0,5 3 1 0 0,-6-5 16 0 0,0 0 0 0 0,0-1 0 0 0,0 1 0 0 0,1 0 0 0 0,-1-1 0 0 0,0 1 0 0 0,1-1 0 0 0,-1 0 0 0 0,0 1-1 0 0,1-1 1 0 0,-1 0 0 0 0,0-1 0 0 0,1 1 0 0 0,-1 0 0 0 0,0-1 0 0 0,1 1 0 0 0,-1-1 0 0 0,0 0 0 0 0,0 0 0 0 0,1 0 0 0 0,-1 0 0 0 0,2-2 0 0 0,-2 3-113 0 0,-1-1 1 0 0,0 0-1 0 0,0 0 0 0 0,0 0 1 0 0,0 0-1 0 0,0-1 0 0 0,0 1 0 0 0,0 0 1 0 0,0 0-1 0 0,0 0 0 0 0,0-1 1 0 0,-1 1-1 0 0,1-1 0 0 0,0 1 1 0 0,-1 0-1 0 0,1-1 0 0 0,-1 1 1 0 0,0-1-1 0 0,0 1 0 0 0,1-1 0 0 0,-1 1 1 0 0,0-1-1 0 0,0 1 0 0 0,0-1 1 0 0,0 1-1 0 0,-1-1 0 0 0,1 1 1 0 0,0-1-1 0 0,-1 1 0 0 0,1-1 1 0 0,-1 1-1 0 0,1-1 0 0 0,-1 1 0 0 0,0 0 1 0 0,-1-3-1 0 0,2 4-92 0 0,-1-1-1 0 0,1 0 1 0 0,-1 0 0 0 0,1 1 0 0 0,-1-1-1 0 0,1 0 1 0 0,-1 1 0 0 0,0-1-1 0 0,1 0 1 0 0,-1 1 0 0 0,0-1-1 0 0,0 1 1 0 0,1-1 0 0 0,-1 1 0 0 0,0-1-1 0 0,0 1 1 0 0,0 0 0 0 0,0 0-1 0 0,1-1 1 0 0,-1 1 0 0 0,0 0-1 0 0,0 0 1 0 0,0 0 0 0 0,0 0 0 0 0,0 0-1 0 0,0 0 1 0 0,-1 0 0 0 0,-1 1-29 0 0,0-1 0 0 0,0 1 1 0 0,1 1-1 0 0,-1-1 1 0 0,1 0-1 0 0,-1 0 1 0 0,1 1-1 0 0,-1-1 0 0 0,-2 3 1 0 0,-3 4 153 0 0,-1 0 1 0 0,1 0-1 0 0,-10 14 1 0 0,15-18 295 0 0,1 0 1 0 0,-1 0 0 0 0,1 0-1 0 0,0 0 1 0 0,0 0 0 0 0,1 0-1 0 0,0 1 1 0 0,-1-1 0 0 0,1 1-1 0 0,0-1 1 0 0,1 1 0 0 0,-1-1-1 0 0,1 1 1 0 0,1 8 0 0 0,-1-12-128 0 0,0 1 1 0 0,0-1 0 0 0,1 1-1 0 0,-1 0 1 0 0,1-1 0 0 0,0 1 0 0 0,-1-1-1 0 0,1 1 1 0 0,0-1 0 0 0,0 0-1 0 0,0 1 1 0 0,0-1 0 0 0,0 0 0 0 0,0 0-1 0 0,0 1 1 0 0,0-1 0 0 0,3 1-1 0 0,-2-1-25 0 0,0 0 0 0 0,0 0 0 0 0,0 0 0 0 0,0 0 0 0 0,1-1 1 0 0,-1 1-1 0 0,0-1 0 0 0,1 0 0 0 0,-1 0 0 0 0,0 1 0 0 0,1-2 0 0 0,-1 1 0 0 0,0 0 0 0 0,0 0 0 0 0,5-2 0 0 0,32-15 427 0 0,-35 14-783 0 0,1 1 0 0 0,-1-1 0 0 0,1 1 0 0 0,0 0 1 0 0,-1 1-1 0 0,1-1 0 0 0,0 1 0 0 0,8-2 0 0 0,-12 4 296 0 0,-1-1 0 0 0,0 1 0 0 0,1-1 0 0 0,-1 0 0 0 0,0 1 0 0 0,1-1 0 0 0,-1 1 0 0 0,0-1 1 0 0,0 1-1 0 0,0-1 0 0 0,1 1 0 0 0,-1 0 0 0 0,0-1 0 0 0,0 1 0 0 0,0-1 0 0 0,0 1 0 0 0,0-1 0 0 0,0 1 0 0 0,0-1 0 0 0,0 1 0 0 0,0 0 1 0 0,0-1-1 0 0,0 1 0 0 0,-1-1 0 0 0,1 1 0 0 0,0-1 0 0 0,0 1 0 0 0,-1 0 0 0 0,-6 25 1576 0 0,5-20-981 0 0,1-1-361 0 0,0 0-1 0 0,0 1 1 0 0,1-1 0 0 0,0 0 0 0 0,0 0 0 0 0,0 0 0 0 0,0 1 0 0 0,1-1 0 0 0,0 0-1 0 0,0 0 1 0 0,0 0 0 0 0,1 0 0 0 0,-1 0 0 0 0,1 0 0 0 0,1-1 0 0 0,-1 1-1 0 0,0 0 1 0 0,5 4 0 0 0,-5-6-308 0 0,0-1-1 0 0,0 0 1 0 0,1 0-1 0 0,-1 0 0 0 0,0 0 1 0 0,1 0-1 0 0,-1 0 1 0 0,1-1-1 0 0,0 1 1 0 0,0-1-1 0 0,-1 0 1 0 0,1 0-1 0 0,5 1 1 0 0,-4-1-237 0 0,-1 0-1 0 0,1-1 1 0 0,0 0 0 0 0,0 0 0 0 0,0 0-1 0 0,0-1 1 0 0,-1 1 0 0 0,1-1 0 0 0,0 0 0 0 0,-1 0-1 0 0,1 0 1 0 0,0-1 0 0 0,3-1 0 0 0,17-13-5260 0 0,-13 7 1716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37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3513 0 0,'-4'0'534'0'0,"0"-1"1"0"0,0 1 0 0 0,0 0-1 0 0,0 0 1 0 0,0 0-1 0 0,0 1 1 0 0,0-1 0 0 0,0 1-1 0 0,1 0 1 0 0,-1 0-1 0 0,0 0 1 0 0,0 1 0 0 0,1-1-1 0 0,-7 5 1 0 0,7-3-139 0 0,-1 0 0 0 0,1 1 0 0 0,0-1 0 0 0,1 1 0 0 0,-1-1 0 0 0,1 1 0 0 0,-1 0 0 0 0,1 0 0 0 0,0 0 0 0 0,1 1 0 0 0,-1-1 0 0 0,-1 8 0 0 0,1-3-223 0 0,0 0 0 0 0,1 0 0 0 0,0 0 0 0 0,1 0 0 0 0,-1 0 0 0 0,2 0 0 0 0,0 0 0 0 0,0 0 0 0 0,0 0 0 0 0,1 0 0 0 0,4 11 0 0 0,-5-17-286 0 0,-1-1 0 0 0,1 1 0 0 0,0 0 1 0 0,0-1-1 0 0,1 1 0 0 0,-1-1 0 0 0,0 1 0 0 0,1-1 0 0 0,0 0 0 0 0,-1 0 0 0 0,1 1 0 0 0,0-1 1 0 0,0 0-1 0 0,0-1 0 0 0,1 1 0 0 0,-1 0 0 0 0,0-1 0 0 0,1 1 0 0 0,-1-1 0 0 0,1 1 0 0 0,-1-1 0 0 0,1 0 1 0 0,-1 0-1 0 0,1-1 0 0 0,0 1 0 0 0,0 0 0 0 0,-1-1 0 0 0,1 0 0 0 0,0 1 0 0 0,0-1 0 0 0,0 0 1 0 0,-1-1-1 0 0,1 1 0 0 0,0 0 0 0 0,0-1 0 0 0,0 1 0 0 0,-1-1 0 0 0,1 0 0 0 0,5-2 0 0 0,-7 2-346 0 0,1 0-1 0 0,0 0 0 0 0,0 0 1 0 0,0 0-1 0 0,-1 0 1 0 0,1-1-1 0 0,0 1 0 0 0,-1-1 1 0 0,1 1-1 0 0,-1-1 0 0 0,0 1 1 0 0,1-1-1 0 0,-1 0 1 0 0,0 1-1 0 0,0-1 0 0 0,0 0 1 0 0,0 0-1 0 0,0 0 0 0 0,-1 0 1 0 0,1 0-1 0 0,-1 0 0 0 0,1-3 1 0 0,5-8-2210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3:23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53 221 7714 0 0,'-7'-16'2376'0'0,"0"-3"-87"0"0,0-6-321 0 0,0-3-440 0 0,2 2-439 0 0,1 0-377 0 0,0 4-336 0 0,1 3-168 0 0,0 5-88 0 0,0 2-208 0 0,2 4-448 0 0,0 2-680 0 0</inkml:trace>
  <inkml:trace contextRef="#ctx0" brushRef="#br0" timeOffset="1">86 198 3721 0 0,'7'51'13294'0'0,"-7"2"-8123"0"0,-1-39-5269 0 0,0-1 0 0 0,1 0-1 0 0,1 0 1 0 0,0 0 0 0 0,1 0 0 0 0,1 0 0 0 0,4 14 0 0 0,4-8-4167 0 0,-10-19 3964 0 0,-1 1 0 0 0,0-1 0 0 0,1 0 0 0 0,-1 1-1 0 0,0-1 1 0 0,1 1 0 0 0,-1-1 0 0 0,1 0 0 0 0,-1 1 0 0 0,1-1 0 0 0,-1 0 0 0 0,1 1 0 0 0,-1-1 0 0 0,1 0 0 0 0,-1 0 0 0 0,1 0 0 0 0,-1 0-1 0 0,1 1 1 0 0,-1-1 0 0 0,1 0 0 0 0,-1 0 0 0 0,1 0 0 0 0,-1 0 0 0 0,1 0 0 0 0,0 0 0 0 0,-1 0 0 0 0,1 0 0 0 0,-1 0 0 0 0,1-1 0 0 0,-1 1-1 0 0,1 0 1 0 0,-1 0 0 0 0,1 0 0 0 0,-1-1 0 0 0,1 1 0 0 0,0-1 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37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4385 0 0,'0'0'302'0'0,"-1"0"0"0"0,1 0 0 0 0,-1 0 0 0 0,1 0 0 0 0,-1 0 0 0 0,0 0 0 0 0,1 1 0 0 0,-1-1 0 0 0,1 0 0 0 0,-1 0 1 0 0,1 1-1 0 0,-1-1 0 0 0,1 0 0 0 0,-1 1 0 0 0,1-1 0 0 0,0 0 0 0 0,-1 1 0 0 0,1-1 0 0 0,-1 1 0 0 0,1-1 0 0 0,0 1 0 0 0,-1-1 0 0 0,1 1 0 0 0,-1 0 0 0 0,-3 19 3088 0 0,5 24-1722 0 0,0-40-1309 0 0,1 18-323 0 0,9 71 464 0 0,-9-81-1213 0 0,1-1 1 0 0,0 0-1 0 0,6 13 0 0 0,-2-13-3683 0 0,-7-11 4251 0 0,1 0-1 0 0,-1 0 1 0 0,0 0 0 0 0,0 0-1 0 0,0 0 1 0 0,1 1 0 0 0,-1-1-1 0 0,0 0 1 0 0,0 0 0 0 0,1 0-1 0 0,-1 0 1 0 0,0 0 0 0 0,0 0-1 0 0,0 0 1 0 0,1 0 0 0 0,-1 0-1 0 0,0 0 1 0 0,0 0 0 0 0,1 0-1 0 0,-1 0 1 0 0,0 0 0 0 0,0 0-1 0 0,1 0 1 0 0,-1 0 0 0 0,0 0-1 0 0,0-1 1 0 0,1 1 0 0 0,-1 0-1 0 0,0 0 1 0 0,0 0 0 0 0,0 0-1 0 0,1 0 1 0 0,-1 0 0 0 0,0-1-1 0 0,0 1 1 0 0,0 0 0 0 0,0 0-1 0 0,1 0 1 0 0,-1-1 0 0 0,0 1 0 0 0,0 0-1 0 0,0 0 1 0 0,0-1 0 0 0,0 1-1 0 0,0 0 1 0 0,3-6-2572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37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88 6681 0 0,'-4'-4'2937'0'0,"1"-1"-192"0"0,0 0-417 0 0,0 1-712 0 0,1 0-543 0 0,-1-1-425 0 0,0 0-264 0 0,0 2-176 0 0,1-3-184 0 0,1 0-328 0 0,0 0-480 0 0,2-2-761 0 0,0 2-879 0 0,1-1-497 0 0,0 1-55 0 0,0 2 735 0 0,0 1 761 0 0,1 3-1321 0 0</inkml:trace>
  <inkml:trace contextRef="#ctx0" brushRef="#br0" timeOffset="1">68 120 5929 0 0,'-4'30'8849'0'0,"3"3"-4900"0"0,3 7-3713 0 0,-1-32-874 0 0,0-1-1 0 0,1 0 1 0 0,0 1 0 0 0,0-1 0 0 0,5 10 0 0 0,-2-10-4470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38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41 5521 0 0,'-1'-1'411'0'0,"0"1"0"0"0,0-1 0 0 0,0 0 0 0 0,0 1 0 0 0,0-1-1 0 0,0 0 1 0 0,0 0 0 0 0,0 0 0 0 0,1 1 0 0 0,-1-1 0 0 0,0 0 0 0 0,0 0 0 0 0,1 0-1 0 0,-1 0 1 0 0,1 0 0 0 0,-1 0 0 0 0,1-1 0 0 0,-1 1 0 0 0,1 0 0 0 0,0 0-1 0 0,-1 0 1 0 0,1-2 0 0 0,1 2-309 0 0,0 0 0 0 0,1 0 0 0 0,-1 1 0 0 0,0-1 0 0 0,0 1 0 0 0,1-1-1 0 0,-1 1 1 0 0,0-1 0 0 0,1 1 0 0 0,-1 0 0 0 0,1 0 0 0 0,-1 0 0 0 0,0 0 0 0 0,1 0 0 0 0,-1 0-1 0 0,1 0 1 0 0,-1 0 0 0 0,0 0 0 0 0,2 1 0 0 0,17-3-2558 0 0,-1-5-4648 0 0,-17 6 6355 0 0,4-2-3719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3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21 197 3249 0 0,'-2'2'4005'0'0,"-1"-8"-1957"0"0,-2-8-724 0 0,-5-69 1004 0 0,10 74-2263 0 0,0-1-1 0 0,0 1 1 0 0,1-1 0 0 0,0 1 0 0 0,0 0 0 0 0,6-17 0 0 0,-7 26-63 0 0,0 0 1 0 0,0-1-1 0 0,0 1 0 0 0,0-1 0 0 0,0 1 0 0 0,1-1 0 0 0,-1 1 1 0 0,0 0-1 0 0,0-1 0 0 0,1 1 0 0 0,-1-1 0 0 0,0 1 0 0 0,0 0 1 0 0,1-1-1 0 0,-1 1 0 0 0,0 0 0 0 0,1 0 0 0 0,-1-1 1 0 0,1 1-1 0 0,-1 0 0 0 0,0 0 0 0 0,1-1 0 0 0,-1 1 0 0 0,1 0 1 0 0,-1 0-1 0 0,0 0 0 0 0,1 0 0 0 0,-1 0 0 0 0,1 0 0 0 0,-1 0 1 0 0,1 0-1 0 0,13 9 62 0 0,5 19 165 0 0,-14 4 67 0 0,-5-27-266 0 0,0-1 0 0 0,0 1 1 0 0,1-1-1 0 0,0 0 0 0 0,0 1 1 0 0,2 5-1 0 0,-2-61-267 0 0,-1 45 229 0 0,0 0 0 0 0,1 0 0 0 0,-1 1 0 0 0,1-1 1 0 0,0 0-1 0 0,3-7 0 0 0,-3 12 10 0 0,-1 0 0 0 0,0 0 0 0 0,0 1 0 0 0,1-1 0 0 0,-1 0 0 0 0,1 1 0 0 0,-1-1 0 0 0,1 1 0 0 0,-1-1 1 0 0,1 1-1 0 0,-1-1 0 0 0,1 0 0 0 0,-1 1 0 0 0,1 0 0 0 0,-1-1 0 0 0,1 1 0 0 0,0-1 0 0 0,-1 1 0 0 0,1 0 0 0 0,0-1 0 0 0,0 1 0 0 0,0 0 0 0 0,1 0 16 0 0,-1 0-1 0 0,0 0 1 0 0,1 1-1 0 0,-1-1 1 0 0,0 0-1 0 0,1 1 0 0 0,-1-1 1 0 0,0 1-1 0 0,0 0 1 0 0,1-1-1 0 0,-1 1 1 0 0,0 0-1 0 0,0 0 1 0 0,0 0-1 0 0,0-1 0 0 0,0 1 1 0 0,1 2-1 0 0,3 3 143 0 0,0 1 0 0 0,0 0 1 0 0,-1 0-1 0 0,0 0 0 0 0,-1 0 0 0 0,1 0 0 0 0,-1 1 0 0 0,-1-1 0 0 0,1 1 0 0 0,-1 0 0 0 0,-1 0 0 0 0,1 8 0 0 0,-2-11-1593 0 0,-1-16-8315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38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6 5457 0 0,'-26'-6'7744'0'0,"24"6"-7474"0"0,1 0 0 0 0,0 0 0 0 0,0 0 0 0 0,-1 1 0 0 0,1-1 0 0 0,0 0 0 0 0,0 1 0 0 0,-1-1 0 0 0,1 0 0 0 0,0 1 0 0 0,0 0 0 0 0,0-1 0 0 0,-2 2 0 0 0,1 0-207 0 0,0 0 0 0 0,1 0 0 0 0,-1 0 0 0 0,1 0-1 0 0,0 0 1 0 0,0 1 0 0 0,-1-1 0 0 0,1 0 0 0 0,1 1-1 0 0,-1-1 1 0 0,0 1 0 0 0,0-1 0 0 0,1 1 0 0 0,0-1-1 0 0,-1 1 1 0 0,1-1 0 0 0,0 4 0 0 0,0-4-80 0 0,0 0 0 0 0,0 0 0 0 0,0 0 0 0 0,0 1 0 0 0,0-1 0 0 0,0 0 0 0 0,0 0 0 0 0,1 0 0 0 0,-1 0 0 0 0,1 0 1 0 0,0 0-1 0 0,-1 0 0 0 0,1 0 0 0 0,0 0 0 0 0,0 0 0 0 0,0 0 0 0 0,3 3 0 0 0,-3-4-4 0 0,1 0-1 0 0,0 0 1 0 0,-1-1-1 0 0,1 1 1 0 0,0 0-1 0 0,-1-1 1 0 0,1 1-1 0 0,0-1 1 0 0,0 1-1 0 0,-1-1 1 0 0,1 0-1 0 0,0 0 1 0 0,0 0-1 0 0,0 0 1 0 0,-1 0-1 0 0,1 0 1 0 0,0 0-1 0 0,0-1 1 0 0,0 1-1 0 0,2-2 1 0 0,-3 2 35 0 0,-1 0 1 0 0,0-1 0 0 0,1 1 0 0 0,-1 0-1 0 0,1 0 1 0 0,-1 0 0 0 0,1 0 0 0 0,-1 0-1 0 0,1 0 1 0 0,-1 0 0 0 0,0 0 0 0 0,1 0-1 0 0,-1 0 1 0 0,1 0 0 0 0,-1 0 0 0 0,1 0-1 0 0,-1 0 1 0 0,1 0 0 0 0,-1 0 0 0 0,1 0-1 0 0,-1 1 1 0 0,1-1 0 0 0,-1 0 0 0 0,0 0-1 0 0,1 0 1 0 0,-1 1 0 0 0,0-1 0 0 0,1 0-1 0 0,-1 1 1 0 0,1-1 0 0 0,-1 0 0 0 0,0 1 0 0 0,0-1-1 0 0,1 1 1 0 0,-1-1 0 0 0,0 0 0 0 0,0 1-1 0 0,1-1 1 0 0,-1 1 0 0 0,-4 23 961 0 0,1-15-599 0 0,-1-1-1 0 0,0 0 1 0 0,-9 14-1 0 0,-4 4-1118 0 0,17-26 657 0 0,0 0 0 0 0,0 0-1 0 0,0 1 1 0 0,0-1 0 0 0,0 0-1 0 0,0 0 1 0 0,-1 0-1 0 0,1 0 1 0 0,0 0 0 0 0,0 1-1 0 0,0-1 1 0 0,0 0-1 0 0,0 0 1 0 0,0 0 0 0 0,0 0-1 0 0,0 0 1 0 0,0 1 0 0 0,0-1-1 0 0,0 0 1 0 0,0 0-1 0 0,0 0 1 0 0,0 0 0 0 0,0 0-1 0 0,1 1 1 0 0,-1-1 0 0 0,0 0-1 0 0,0 0 1 0 0,0 0-1 0 0,0 0 1 0 0,0 0 0 0 0,0 0-1 0 0,0 1 1 0 0,0-1 0 0 0,0 0-1 0 0,0 0 1 0 0,1 0-1 0 0,-1 0 1 0 0,0 0 0 0 0,0 0-1 0 0,0 0 1 0 0,0 0 0 0 0,0 0-1 0 0,0 0 1 0 0,1 0-1 0 0,-1 0 1 0 0,0 1 0 0 0,0-1-1 0 0,0 0 1 0 0,1 0-1 0 0,16-7-7428 0 0,-10 3 4772 0 0,1 0-851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39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23 2288 0 0,'-2'-2'1260'0'0,"-1"0"-1"0"0,1-1 1 0 0,-1 1-1 0 0,0 0 0 0 0,0 1 1 0 0,0-1-1 0 0,-6-2 0 0 0,6 3-648 0 0,0 0 0 0 0,1 0-1 0 0,-1 1 1 0 0,0-1-1 0 0,0 1 1 0 0,1 0-1 0 0,-1 0 1 0 0,0 0-1 0 0,-3 0 1 0 0,3 1-460 0 0,1-1-1 0 0,-1 1 0 0 0,1 0 1 0 0,0-1-1 0 0,-1 1 1 0 0,1 0-1 0 0,0 1 1 0 0,0-1-1 0 0,0 0 0 0 0,0 1 1 0 0,0-1-1 0 0,0 1 1 0 0,0-1-1 0 0,0 1 1 0 0,1 0-1 0 0,-1 0 1 0 0,0 0-1 0 0,1 0 0 0 0,0 0 1 0 0,-1 0-1 0 0,1 0 1 0 0,0 1-1 0 0,0-1 1 0 0,-1 5-1 0 0,2-5-155 0 0,-1 1 1 0 0,1-1-1 0 0,-1 0 1 0 0,1 0-1 0 0,0 1 1 0 0,0-1-1 0 0,0 0 0 0 0,0 1 1 0 0,0-1-1 0 0,1 0 1 0 0,-1 0-1 0 0,1 1 0 0 0,-1-1 1 0 0,1 0-1 0 0,0 0 1 0 0,0 0-1 0 0,1 3 0 0 0,-2-5-26 0 0,1 1-1 0 0,0 0 1 0 0,-1-1-1 0 0,1 1 0 0 0,0 0 1 0 0,-1-1-1 0 0,1 1 0 0 0,0-1 1 0 0,0 1-1 0 0,-1-1 0 0 0,1 1 1 0 0,0-1-1 0 0,0 0 0 0 0,0 1 1 0 0,0-1-1 0 0,0 0 0 0 0,0 0 1 0 0,-1 0-1 0 0,1 1 1 0 0,0-1-1 0 0,0 0 0 0 0,0 0 1 0 0,0 0-1 0 0,0-1 0 0 0,0 1 1 0 0,0 0-1 0 0,0 0 0 0 0,0 0 1 0 0,0-1-1 0 0,-1 1 0 0 0,1 0 1 0 0,0-1-1 0 0,0 1 1 0 0,0-1-1 0 0,-1 1 0 0 0,1-1 1 0 0,0 1-1 0 0,0-1 0 0 0,-1 0 1 0 0,1 1-1 0 0,0-1 0 0 0,-1 0 1 0 0,1-1-1 0 0,2 0 3 0 0,-1-1-1 0 0,1 1 1 0 0,0 0 0 0 0,0 0 0 0 0,-1 0-1 0 0,1 0 1 0 0,1 1 0 0 0,-1-1-1 0 0,0 1 1 0 0,0 0 0 0 0,6-2-1 0 0,-9 3 33 0 0,1 0 0 0 0,0 0 0 0 0,0 0 0 0 0,0 0-1 0 0,-1 0 1 0 0,1 0 0 0 0,0 0 0 0 0,0 1 0 0 0,0-1 0 0 0,-1 0-1 0 0,1 0 1 0 0,0 1 0 0 0,-1-1 0 0 0,1 1 0 0 0,0-1 0 0 0,0 0-1 0 0,-1 1 1 0 0,1-1 0 0 0,-1 1 0 0 0,2 0 0 0 0,-1 1 29 0 0,0 0 1 0 0,0 0-1 0 0,0 0 1 0 0,0 0-1 0 0,0 0 1 0 0,0 0-1 0 0,-1 0 1 0 0,1 0-1 0 0,-1 0 1 0 0,1 0-1 0 0,-1 2 0 0 0,1 3 66 0 0,-1 0 0 0 0,0 0 0 0 0,0 0-1 0 0,0 0 1 0 0,-1-1 0 0 0,0 1 0 0 0,-1 0-1 0 0,1 0 1 0 0,-1-1 0 0 0,0 1 0 0 0,-6 10-1 0 0,2-6-135 0 0,0 0 1 0 0,-1-1-1 0 0,-1 0 0 0 0,0 0 0 0 0,-13 13 0 0 0,21-38-988 0 0,6-10 978 0 0,-6 21 45 0 0,1 0-1 0 0,1 0 0 0 0,-1 0 0 0 0,1 0 1 0 0,0 0-1 0 0,-1 1 0 0 0,2-1 0 0 0,-1 0 0 0 0,0 1 1 0 0,1 0-1 0 0,5-6 0 0 0,-6 7-78 0 0,1 1 1 0 0,-1-1-1 0 0,1 1 0 0 0,-1 0 0 0 0,1 0 0 0 0,0 0 1 0 0,0 0-1 0 0,-1 1 0 0 0,1-1 0 0 0,0 1 1 0 0,0-1-1 0 0,0 1 0 0 0,0 0 0 0 0,0 0 0 0 0,-1 1 1 0 0,1-1-1 0 0,0 0 0 0 0,3 2 0 0 0,25 6-1820 0 0,6 1-3317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40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34 3889 0 0,'-2'1'763'0'0,"0"-1"0"0"0,0-1 0 0 0,0 1 1 0 0,0 0-1 0 0,0 0 0 0 0,0-1 0 0 0,0 1 0 0 0,0-1 1 0 0,0 0-1 0 0,-4-1 0 0 0,6-5 2341 0 0,15 0-3098 0 0,-8 4 31 0 0,0 0 0 0 0,1 1 0 0 0,-1 0-1 0 0,1 0 1 0 0,-1 1 0 0 0,1 0 0 0 0,0 1 0 0 0,0-1 0 0 0,-1 1 0 0 0,1 1-1 0 0,0 0 1 0 0,0 0 0 0 0,9 3 0 0 0,-16-4-4 0 0,-1 0 0 0 0,1 0 0 0 0,0 1 0 0 0,-1-1 0 0 0,1 0 0 0 0,-1 1 0 0 0,1-1 0 0 0,0 1 0 0 0,-1-1 0 0 0,1 1 0 0 0,-1-1 0 0 0,1 1 0 0 0,-1-1 0 0 0,0 1-1 0 0,1 0 1 0 0,-1-1 0 0 0,1 1 0 0 0,-1-1 0 0 0,0 1 0 0 0,0 0 0 0 0,1-1 0 0 0,-1 1 0 0 0,0 0 0 0 0,0 0 0 0 0,0-1 0 0 0,0 2 0 0 0,0 0 2 0 0,0 0 1 0 0,-1 0-1 0 0,1-1 0 0 0,-1 1 0 0 0,1 0 1 0 0,-1-1-1 0 0,0 1 0 0 0,0 0 1 0 0,1-1-1 0 0,-1 1 0 0 0,-2 0 1 0 0,-33 35 192 0 0,32-33-187 0 0,-6 5-22 0 0,4-5-42 0 0,0 0-1 0 0,1 1 0 0 0,-1 0 1 0 0,1 0-1 0 0,1 0 0 0 0,-1 1 0 0 0,1-1 1 0 0,0 1-1 0 0,0 0 0 0 0,-3 7 1 0 0,7-12 9 0 0,0-1 1 0 0,0 0-1 0 0,0 1 1 0 0,-1-1-1 0 0,1 0 1 0 0,0 0-1 0 0,0 1 1 0 0,0-1-1 0 0,1 0 1 0 0,-1 1-1 0 0,0-1 1 0 0,0 0-1 0 0,0 1 1 0 0,0-1-1 0 0,0 0 1 0 0,0 0-1 0 0,0 1 1 0 0,0-1-1 0 0,0 0 1 0 0,1 0-1 0 0,-1 1 1 0 0,0-1-1 0 0,0 0 1 0 0,0 0-1 0 0,1 1 1 0 0,-1-1-1 0 0,0 0 1 0 0,0 0-1 0 0,1 0 1 0 0,-1 0-1 0 0,0 1 1 0 0,0-1-1 0 0,1 0 1 0 0,-1 0-1 0 0,0 0 0 0 0,0 0 1 0 0,1 0-1 0 0,15 0-175 0 0,14-8 90 0 0,-22 5-224 0 0,20-6-2222 0 0,-9 10-6001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40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4953 0 0,'23'-6'5828'0'0,"-19"6"-6098"0"0,0-1 0 0 0,0 1 0 0 0,0 0-1 0 0,0 0 1 0 0,0 0 0 0 0,1 1 0 0 0,-1-1 0 0 0,-1 1 0 0 0,1 0-1 0 0,0 0 1 0 0,6 3 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40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4329 0 0,'7'-4'6536'0'0,"26"2"-4121"0"0,-32 2-2427 0 0,0 0 0 0 0,0 0 0 0 0,1 0 0 0 0,-1 0 0 0 0,0 1 0 0 0,0-1 0 0 0,0 0 0 0 0,1 1 0 0 0,-1-1 0 0 0,0 1 0 0 0,0-1 0 0 0,0 1 0 0 0,0-1 0 0 0,0 1 0 0 0,0 0 0 0 0,0 0 0 0 0,1 1 0 0 0,-1-1 89 0 0,-1 0 0 0 0,0 0 0 0 0,0 0 1 0 0,0 0-1 0 0,1 0 0 0 0,-1 0 1 0 0,0 0-1 0 0,0 0 0 0 0,-1 0 1 0 0,1 0-1 0 0,0 0 0 0 0,0 0 1 0 0,0 0-1 0 0,-1 0 0 0 0,1 0 1 0 0,0 0-1 0 0,-1 0 0 0 0,1-1 1 0 0,-1 1-1 0 0,1 0 0 0 0,-1 0 1 0 0,0 0-1 0 0,1 0 0 0 0,-1-1 1 0 0,0 1-1 0 0,1 0 0 0 0,-2 0 1 0 0,-8 9 219 0 0,6-7-256 0 0,1 0 1 0 0,0 1-1 0 0,0-1 1 0 0,1 0-1 0 0,-1 1 1 0 0,-2 4 0 0 0,4-8-42 0 0,1 1 0 0 0,0 0 1 0 0,0 0-1 0 0,0-1 0 0 0,0 1 1 0 0,-1 0-1 0 0,1-1 0 0 0,0 1 1 0 0,0 0-1 0 0,0 0 0 0 0,1-1 1 0 0,-1 1-1 0 0,0 0 0 0 0,0 0 1 0 0,0-1-1 0 0,0 1 0 0 0,1 0 1 0 0,-1-1-1 0 0,0 1 0 0 0,1 0 1 0 0,-1-1-1 0 0,0 1 0 0 0,1 0 1 0 0,-1-1-1 0 0,1 1 0 0 0,-1-1 1 0 0,1 1-1 0 0,-1-1 0 0 0,1 1 1 0 0,-1-1-1 0 0,1 1 0 0 0,0-1 1 0 0,-1 0-1 0 0,1 1 0 0 0,0-1 1 0 0,-1 0-1 0 0,1 0 0 0 0,0 1 1 0 0,-1-1-1 0 0,1 0 0 0 0,0 0 1 0 0,0 0-1 0 0,0 0 0 0 0,1 1-99 0 0,0-1-1 0 0,-1 0 0 0 0,1 0 0 0 0,0 1 0 0 0,0-1 0 0 0,-1 0 1 0 0,1-1-1 0 0,0 1 0 0 0,-1 0 0 0 0,1 0 0 0 0,0-1 0 0 0,-1 1 1 0 0,1-1-1 0 0,0 1 0 0 0,-1-1 0 0 0,1 0 0 0 0,2-1 1 0 0,23-20-7103 0 0,-17 12 2730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41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74 7009 0 0,'21'-9'4990'0'0,"-16"6"-4921"0"0,0-1 0 0 0,0 1 0 0 0,-1-1 1 0 0,1 0-1 0 0,-1 0 0 0 0,0 0 0 0 0,0-1 0 0 0,-1 1 0 0 0,1-1 0 0 0,4-9 0 0 0,-8 13-65 0 0,0 1 0 0 0,0 0 1 0 0,0-1-1 0 0,0 1 0 0 0,0-1 0 0 0,0 1 1 0 0,0-1-1 0 0,0 1 0 0 0,0 0 1 0 0,-1-1-1 0 0,1 1 0 0 0,0-1 0 0 0,0 1 1 0 0,0 0-1 0 0,-1-1 0 0 0,1 1 0 0 0,0 0 1 0 0,0-1-1 0 0,-1 1 0 0 0,1 0 1 0 0,0-1-1 0 0,-1 1 0 0 0,1 0 0 0 0,0 0 1 0 0,-1-1-1 0 0,1 1 0 0 0,0 0 0 0 0,-1 0 1 0 0,1 0-1 0 0,-1 0 0 0 0,1-1 1 0 0,-1 1-1 0 0,1 0 0 0 0,0 0 0 0 0,-1 0 1 0 0,1 0-1 0 0,-1 0 0 0 0,1 0 1 0 0,0 0-1 0 0,-1 0 0 0 0,1 0 0 0 0,-1 0 1 0 0,1 0-1 0 0,-1 1 0 0 0,1-1 0 0 0,0 0 1 0 0,-1 0-1 0 0,1 0 0 0 0,-1 0 1 0 0,0 1-1 0 0,-22 5-14 0 0,18-4 63 0 0,1 0-1 0 0,-1 1 1 0 0,1-1 0 0 0,0 1 0 0 0,0 0 0 0 0,0 0 0 0 0,0 0 0 0 0,0 1 0 0 0,1-1-1 0 0,-1 1 1 0 0,1 0 0 0 0,-3 5 0 0 0,5-8-2 0 0,0 1 0 0 0,0-1-1 0 0,0 1 1 0 0,1-1 0 0 0,-1 1 0 0 0,0-1-1 0 0,1 1 1 0 0,-1-1 0 0 0,1 1 0 0 0,0 0-1 0 0,0-1 1 0 0,0 1 0 0 0,-1 0 0 0 0,1-1-1 0 0,1 1 1 0 0,-1 0 0 0 0,0-1 0 0 0,0 1 0 0 0,1-1-1 0 0,-1 1 1 0 0,1 0 0 0 0,-1-1 0 0 0,1 1-1 0 0,-1-1 1 0 0,1 1 0 0 0,0-1 0 0 0,0 0-1 0 0,0 1 1 0 0,0-1 0 0 0,0 0 0 0 0,0 0-1 0 0,0 1 1 0 0,1-1 0 0 0,-1 0 0 0 0,0 0 0 0 0,0 0-1 0 0,1-1 1 0 0,-1 1 0 0 0,1 0 0 0 0,1 0-1 0 0,-1 1-25 0 0,0-1 1 0 0,1 0-1 0 0,-1 1 0 0 0,0-1 0 0 0,0 0 0 0 0,1-1 0 0 0,-1 1 0 0 0,1 0 1 0 0,-1-1-1 0 0,0 1 0 0 0,1-1 0 0 0,-1 0 0 0 0,1 0 0 0 0,-1 0 0 0 0,1 0 0 0 0,-1 0 1 0 0,1-1-1 0 0,-1 1 0 0 0,1-1 0 0 0,4-1 0 0 0,-2-1-183 0 0,0-1 0 0 0,0 0 1 0 0,0 0-1 0 0,-1 0 0 0 0,1 0 0 0 0,-1-1 0 0 0,4-5 1 0 0,-2 7-1372 0 0,-8 14 1339 0 0,-6 13 474 0 0,-2-6-226 0 0,7-13 0 0 0,0 0 1 0 0,0 1-1 0 0,0-1 0 0 0,1 1 1 0 0,-4 11-1 0 0,6-15-47 0 0,0 0-1 0 0,0-1 1 0 0,-1 1-1 0 0,1 0 1 0 0,1 0 0 0 0,-1 0-1 0 0,0 0 1 0 0,0-1-1 0 0,1 1 1 0 0,-1 0-1 0 0,1 0 1 0 0,-1-1-1 0 0,1 1 1 0 0,0 0-1 0 0,0-1 1 0 0,0 1 0 0 0,0-1-1 0 0,0 1 1 0 0,0-1-1 0 0,0 1 1 0 0,0-1-1 0 0,0 0 1 0 0,1 1-1 0 0,-1-1 1 0 0,2 1-1 0 0,-2-1-17 0 0,0-1-1 0 0,-1 1 1 0 0,1-1-1 0 0,0 0 1 0 0,0 1 0 0 0,-1-1-1 0 0,1 0 1 0 0,0 1-1 0 0,0-1 1 0 0,0 0-1 0 0,-1 0 1 0 0,1 1-1 0 0,0-1 1 0 0,0 0-1 0 0,0 0 1 0 0,-1 0-1 0 0,1 0 1 0 0,0 0-1 0 0,0-1 1 0 0,0 1-1 0 0,0 0 1 0 0,-1 0 0 0 0,1 0-1 0 0,0-1 1 0 0,0 1-1 0 0,0-1 1 0 0,20-16-27 0 0,-20 16 29 0 0,0 0-1 0 0,0 0 0 0 0,0-1 0 0 0,0 1 1 0 0,0 0-1 0 0,0 0 0 0 0,0 0 0 0 0,1 0 1 0 0,-1 0-1 0 0,0 0 0 0 0,1 0 0 0 0,-1 1 0 0 0,0-1 1 0 0,1 0-1 0 0,-1 1 0 0 0,1-1 0 0 0,-1 1 1 0 0,1 0-1 0 0,-1-1 0 0 0,1 1 0 0 0,-1 0 0 0 0,1 0 1 0 0,0 0-1 0 0,-1 0 0 0 0,1 0 0 0 0,1 0 1 0 0,-2 1-181 0 0,-1 0 1 0 0,1-1-1 0 0,-1 1 1 0 0,1 0-1 0 0,-1 0 1 0 0,1 0-1 0 0,-1-1 1 0 0,0 1 0 0 0,1 0-1 0 0,-1 0 1 0 0,0 0-1 0 0,1 0 1 0 0,-1 0-1 0 0,0 0 1 0 0,0 0-1 0 0,0 0 1 0 0,0 0 0 0 0,0-1-1 0 0,0 1 1 0 0,0 0-1 0 0,0 0 1 0 0,-1 0-1 0 0,1 0 1 0 0,0 0-1 0 0,0 0 1 0 0,-1 0 0 0 0,1 0-1 0 0,-1-1 1 0 0,1 1-1 0 0,0 0 1 0 0,-2 1-1 0 0,-14 26-4224 0 0,2-14 3681 0 0,-10 10 1558 0 0,23-23-472 0 0,0 0 1 0 0,0 0-1 0 0,1 0 1 0 0,-1 0-1 0 0,1 0 1 0 0,-1 1-1 0 0,1-1 1 0 0,-1 0-1 0 0,1 0 1 0 0,-1 0 0 0 0,1 1-1 0 0,0-1 1 0 0,0 0-1 0 0,0 0 1 0 0,0 1-1 0 0,0-1 1 0 0,0 0-1 0 0,0 0 1 0 0,0 1-1 0 0,0-1 1 0 0,1 2-1 0 0,0-2-287 0 0,-1-1-1 0 0,0 0 0 0 0,1 0 0 0 0,-1 0 0 0 0,0 1 0 0 0,1-1 0 0 0,-1 0 0 0 0,0 0 0 0 0,1 0 0 0 0,-1 0 0 0 0,1 0 0 0 0,-1 0 0 0 0,0 0 1 0 0,1 0-1 0 0,-1 0 0 0 0,1 0 0 0 0,-1 0 0 0 0,1 0 0 0 0,-1 0 0 0 0,0 0 0 0 0,1 0 0 0 0,-1 0 0 0 0,0 0 0 0 0,1-1 0 0 0,-1 1 0 0 0,1 0 1 0 0,-1 0-1 0 0,0 0 0 0 0,1-1 0 0 0,-1 1 0 0 0,0 0 0 0 0,1 0 0 0 0,-1-1 0 0 0,20-13 238 0 0,-11 8-58 0 0,-7 5-148 0 0,0 0 0 0 0,0 1 1 0 0,0-1-1 0 0,0 1 0 0 0,0-1 0 0 0,0 1 0 0 0,0 0 0 0 0,0 0 1 0 0,1 0-1 0 0,-1 0 0 0 0,0 0 0 0 0,0 0 0 0 0,0 0 0 0 0,0 1 1 0 0,0-1-1 0 0,0 1 0 0 0,0-1 0 0 0,0 1 0 0 0,0 0 0 0 0,-1 0 1 0 0,1 0-1 0 0,0 0 0 0 0,0 0 0 0 0,-1 0 0 0 0,1 1 0 0 0,0-1 1 0 0,-1 1-1 0 0,0-1 0 0 0,1 1 0 0 0,-1-1 0 0 0,0 1 0 0 0,1 0 1 0 0,-1-1-1 0 0,0 1 0 0 0,1 3 0 0 0,0 0 12 0 0,0-1 1 0 0,0 1-1 0 0,0 0 0 0 0,-1 0 1 0 0,1 0-1 0 0,0 7 0 0 0,-1-8-404 0 0,-1-1 0 0 0,0 1 0 0 0,0 0 0 0 0,0 0 0 0 0,0 0 0 0 0,-1 0 0 0 0,1 0 0 0 0,-2 4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3:24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0 219 9114 0 0,'0'-1'351'0'0,"1"1"0"0"0,-1-1 0 0 0,0 1 0 0 0,1-1 0 0 0,-1 1 0 0 0,1-1 0 0 0,-1 1 0 0 0,1-1 0 0 0,-1 1 0 0 0,1 0 0 0 0,-1-1 0 0 0,1 1 0 0 0,-1 0 0 0 0,1-1 0 0 0,-1 1 0 0 0,1 0 0 0 0,-1 0 0 0 0,1 0 0 0 0,0 0 0 0 0,-1-1 0 0 0,2 1 0 0 0,16 2 2900 0 0,20 12-2576 0 0,-28-10 17 0 0,-2-1-736 0 0,0-1 1 0 0,0 0-1 0 0,1-1 1 0 0,-1 0-1 0 0,1 0 1 0 0,-1-1-1 0 0,1 0 1 0 0,12-2-1 0 0,-18 2-314 0 0,1-1 0 0 0,-1 1 0 0 0,0-1 0 0 0,0 0 0 0 0,0 0 0 0 0,0-1 0 0 0,0 1 0 0 0,0 0 0 0 0,-1-1 0 0 0,1 0 0 0 0,3-2 0 0 0,-4 2-109 0 0,-1 1 0 0 0,0-1 0 0 0,0 1 1 0 0,0-1-1 0 0,0 1 0 0 0,0-1 0 0 0,0 1 0 0 0,0-1 1 0 0,-1 0-1 0 0,1 0 0 0 0,0 1 0 0 0,-1-1 0 0 0,0 0 1 0 0,1 0-1 0 0,-1 0 0 0 0,0 1 0 0 0,0-1 0 0 0,0 0 0 0 0,0 0 1 0 0,0 0-1 0 0,-1-2 0 0 0,-1-9-3941 0 0</inkml:trace>
  <inkml:trace contextRef="#ctx0" brushRef="#br0" timeOffset="1">98 2 8858 0 0,'-11'-2'10540'0'0,"11"3"-10263"0"0,-4 14 3262 0 0,9 29-3972 0 0,-4-37 1221 0 0,31 192 95 0 0,-7-99-2710 0 0,9-7-5791 0 0,-26-77 2594 0 0,0-4-1566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41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5817 0 0,'0'-2'343'0'0,"0"1"-1"0"0,0-1 1 0 0,0 0-1 0 0,1 1 1 0 0,-1-1-1 0 0,1 0 1 0 0,-1 1-1 0 0,1-1 1 0 0,0 0-1 0 0,-1 1 1 0 0,1-1-1 0 0,0 1 1 0 0,1-2-1 0 0,0 1-151 0 0,0 0 0 0 0,-1 0 0 0 0,1 1 0 0 0,0-1-1 0 0,0 1 1 0 0,0 0 0 0 0,0-1 0 0 0,0 1 0 0 0,0 0 0 0 0,0 0-1 0 0,0 0 1 0 0,0 0 0 0 0,1 1 0 0 0,3-2 0 0 0,-4 2-109 0 0,-1 0 1 0 0,1 0-1 0 0,0-1 1 0 0,-1 1-1 0 0,1 0 1 0 0,0 0-1 0 0,0 0 0 0 0,-1 1 1 0 0,1-1-1 0 0,0 0 1 0 0,-1 1-1 0 0,1-1 1 0 0,0 1-1 0 0,-1 0 1 0 0,1-1-1 0 0,-1 1 1 0 0,1 0-1 0 0,-1 0 1 0 0,1 0-1 0 0,-1 0 1 0 0,1 0-1 0 0,-1 0 1 0 0,0 0-1 0 0,0 1 1 0 0,0-1-1 0 0,0 0 0 0 0,0 1 1 0 0,0-1-1 0 0,0 1 1 0 0,0-1-1 0 0,0 1 1 0 0,-1-1-1 0 0,1 1 1 0 0,0 0-1 0 0,-1-1 1 0 0,1 4-1 0 0,0 3 60 0 0,-1 1 0 0 0,0-1-1 0 0,0 1 1 0 0,-1-1 0 0 0,0 0 0 0 0,-1 1-1 0 0,0-1 1 0 0,-5 15 0 0 0,-5 27-135 0 0,12-50-25 0 0,0 1 0 0 0,0-1-1 0 0,0 1 1 0 0,0-1 0 0 0,0 1-1 0 0,0-1 1 0 0,0 1 0 0 0,0-1-1 0 0,0 1 1 0 0,0 0 0 0 0,0-1-1 0 0,0 1 1 0 0,0-1 0 0 0,0 1-1 0 0,1-1 1 0 0,-1 1 0 0 0,0-1-1 0 0,0 1 1 0 0,1-1 0 0 0,-1 0-1 0 0,0 1 1 0 0,1-1 0 0 0,-1 1 0 0 0,0-1-1 0 0,1 0 1 0 0,-1 1 0 0 0,1-1-1 0 0,-1 0 1 0 0,1 1 0 0 0,-1-1-1 0 0,1 1 1 0 0,21 0-252 0 0,20-13-593 0 0,-42 12 846 0 0,37-19-2382 0 0,-35 18 1754 0 0,-1 0 0 0 0,1 0 0 0 0,-1-1 0 0 0,1 1 0 0 0,-1 0 0 0 0,0-1 0 0 0,1 0 0 0 0,-1 1 0 0 0,0-1 1 0 0,0 0-1 0 0,1-2 0 0 0,0-1-3402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42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91 8450 0 0,'-2'1'1280'0'0,"2"0"-904"0"0,1-1-168 0 0,2-1-136 0 0,1 0-80 0 0,-1-1-16 0 0,2 0-104 0 0,0-2-288 0 0,0 0-576 0 0,2-1-688 0 0,-1 0 15 0 0,-2-1-2096 0 0</inkml:trace>
  <inkml:trace contextRef="#ctx0" brushRef="#br0" timeOffset="1">62 5 3657 0 0,'0'0'190'0'0,"0"-1"0"0"0,0 1 1 0 0,-1 0-1 0 0,1 0 0 0 0,0-1 0 0 0,0 1 1 0 0,-1 0-1 0 0,1 0 0 0 0,0-1 0 0 0,-1 1 1 0 0,1 0-1 0 0,0 0 0 0 0,0 0 0 0 0,-1 0 1 0 0,1-1-1 0 0,0 1 0 0 0,-1 0 1 0 0,1 0-1 0 0,-1 0 0 0 0,1 0 0 0 0,0 0 1 0 0,-1 0-1 0 0,1 0 0 0 0,0 0 0 0 0,-1 0 1 0 0,1 0-1 0 0,0 0 0 0 0,-1 0 0 0 0,1 0 1 0 0,0 0-1 0 0,-1 0 0 0 0,1 0 1 0 0,0 1-1 0 0,-1-1 0 0 0,1 0 0 0 0,0 0 1 0 0,-1 0-1 0 0,1 1 0 0 0,0-1 0 0 0,-1 0 1 0 0,-2 19 3026 0 0,11 32-2576 0 0,-6-45-299 0 0,2 16-445 0 0,2 13-3008 0 0,0 2-4116 0 0,-5-24 3658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42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98 4257 0 0,'-7'29'5643'0'0,"0"-24"-3908"0"0,0-20-1582 0 0,5 7 101 0 0,0 0 0 0 0,0 0-1 0 0,1 0 1 0 0,0-1 0 0 0,1 1 0 0 0,0 0 0 0 0,1-9 0 0 0,-1 15-203 0 0,0 0 1 0 0,0 0-1 0 0,0 1 0 0 0,1-1 1 0 0,-1 0-1 0 0,1 0 1 0 0,-1 1-1 0 0,1-1 1 0 0,-1 0-1 0 0,1 1 1 0 0,0-1-1 0 0,0 0 1 0 0,0 1-1 0 0,0-1 0 0 0,0 1 1 0 0,0 0-1 0 0,0-1 1 0 0,1 1-1 0 0,-1 0 1 0 0,0 0-1 0 0,1-1 1 0 0,-1 1-1 0 0,1 0 1 0 0,-1 1-1 0 0,1-1 0 0 0,-1 0 1 0 0,1 0-1 0 0,0 1 1 0 0,-1-1-1 0 0,1 1 1 0 0,0-1-1 0 0,0 1 1 0 0,0 0-1 0 0,-1-1 0 0 0,1 1 1 0 0,0 0-1 0 0,0 0 1 0 0,0 0-1 0 0,1 1 1 0 0,-1-1 12 0 0,-1 0 1 0 0,1 1-1 0 0,-1-1 1 0 0,1 1-1 0 0,-1-1 0 0 0,1 1 1 0 0,-1 0-1 0 0,1-1 1 0 0,-1 1-1 0 0,0 0 1 0 0,1 0-1 0 0,-1 0 1 0 0,0 0-1 0 0,0 0 1 0 0,0 0-1 0 0,0 0 0 0 0,0 0 1 0 0,0 1-1 0 0,0-1 1 0 0,0 0-1 0 0,0 1 1 0 0,1 1-1 0 0,-1 1-9 0 0,0-1 0 0 0,0 1 0 0 0,0 0-1 0 0,0 0 1 0 0,-1 0 0 0 0,1-1 0 0 0,-1 1 0 0 0,0 0-1 0 0,-1 5 1 0 0,1-3-8 0 0,-1 0 1 0 0,0 0-1 0 0,0 0 0 0 0,-1 0 0 0 0,1 0 1 0 0,-1-1-1 0 0,-1 1 0 0 0,1-1 0 0 0,-1 1 1 0 0,0-1-1 0 0,0 0 0 0 0,-5 6 0 0 0,7-9-30 0 0,-1-1-1 0 0,1 0 0 0 0,-1 0 0 0 0,1 0 1 0 0,-1 0-1 0 0,0 0 0 0 0,1 0 1 0 0,-1 0-1 0 0,0 0 0 0 0,0-1 1 0 0,-2 1-1 0 0,23-8-1540 0 0,-13 6 336 0 0,1-1 0 0 0,0-1 0 0 0,-1 1 0 0 0,0-1 0 0 0,1 0 0 0 0,-1-1 0 0 0,0 1 0 0 0,-1-1 0 0 0,8-6 0 0 0,-3 1-2509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43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9018 0 0,'0'24'3768'0'0,"0"25"779"0"0,-3 1-3298 0 0,2-38-2126 0 0,0-1 0 0 0,-1 0 0 0 0,0 1 0 0 0,-1-1 0 0 0,-1 0 0 0 0,-6 14 0 0 0,13-40-821 0 0,-3 14 1687 0 0,0-1 0 0 0,0 1 1 0 0,0 0-1 0 0,0-1 0 0 0,1 1 1 0 0,-1-1-1 0 0,0 1 0 0 0,1 0 1 0 0,-1-1-1 0 0,1 1 0 0 0,-1 0 1 0 0,1-1-1 0 0,0 1 1 0 0,-1 0-1 0 0,1 0 0 0 0,0 0 1 0 0,0 0-1 0 0,0-1 0 0 0,1 0 1 0 0,1 0 11 0 0,1 0 1 0 0,-1 1 0 0 0,1-1-1 0 0,-1 1 1 0 0,1-1 0 0 0,-1 1-1 0 0,1 0 1 0 0,0 1 0 0 0,0-1-1 0 0,0 1 1 0 0,-1-1 0 0 0,1 1-1 0 0,0 0 1 0 0,0 0 0 0 0,0 1-1 0 0,-1-1 1 0 0,1 1 0 0 0,0 0-1 0 0,5 2 1 0 0,-5-2-314 0 0,1 0-1 0 0,0 0 1 0 0,-1 0-1 0 0,1-1 1 0 0,0 1 0 0 0,0-1-1 0 0,-1 0 1 0 0,1-1-1 0 0,0 1 1 0 0,0-1 0 0 0,6-2-1 0 0,-11 3 238 0 0,1 0 0 0 0,-1 0 0 0 0,0 0 1 0 0,1-1-1 0 0,-1 1 0 0 0,0 0 0 0 0,1 0 0 0 0,-1-1 0 0 0,0 1 0 0 0,0 0 0 0 0,0-1 0 0 0,1 1 1 0 0,-1 0-1 0 0,0-1 0 0 0,0 1 0 0 0,0 0 0 0 0,0-1 0 0 0,1 1 0 0 0,-1 0 0 0 0,0-1 0 0 0,0 1 1 0 0,0 0-1 0 0,0-1 0 0 0,0 1 0 0 0,0 0 0 0 0,0-1 0 0 0,0 1 0 0 0,0-1 0 0 0,0 1 0 0 0,0 0 1 0 0,0-1-1 0 0,0 1 0 0 0,-1 0 0 0 0,1-1 0 0 0,0 1 0 0 0,0 0 0 0 0,0-1 0 0 0,0 1 0 0 0,-1 0 1 0 0,1-1-1 0 0,0 1 0 0 0,0 0 0 0 0,-1-1 0 0 0,1 1 0 0 0,0 0 0 0 0,0 0 0 0 0,-1 0 0 0 0,1-1 1 0 0,-1 1-1 0 0,-1-3-474 0 0,2-4-1398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43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 3097 0 0,'-1'0'207'0'0,"1"0"1"0"0,0 0-1 0 0,0 0 1 0 0,-1-1 0 0 0,1 1-1 0 0,0 0 1 0 0,-1 0-1 0 0,1 0 1 0 0,0 0 0 0 0,0 0-1 0 0,-1 0 1 0 0,1 0-1 0 0,0 0 1 0 0,-1 0 0 0 0,1 0-1 0 0,0 0 1 0 0,-1 0-1 0 0,1 0 1 0 0,0 0-1 0 0,0 0 1 0 0,-1 0 0 0 0,1 1-1 0 0,0-1 1 0 0,-3 2 1868 0 0,3-2-1869 0 0,-5 15 2950 0 0,4 25-2369 0 0,1-28-93 0 0,-1-3-399 0 0,2 25-1024 0 0,6-26-77 0 0,7-15 116 0 0,0-2-393 0 0,3-4-5313 0 0,-12 8 2604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43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6865 0 0,'6'27'6603'0'0,"6"-10"-4448"0"0,-11-16-2156 0 0,1 0-1 0 0,0-1 1 0 0,0 1-1 0 0,0 0 1 0 0,0-1-1 0 0,0 0 1 0 0,0 1-1 0 0,-1-1 1 0 0,1 0-1 0 0,0 0 1 0 0,0 0-1 0 0,0 0 1 0 0,0 0-1 0 0,0-1 1 0 0,0 1-1 0 0,0 0 1 0 0,0-1-1 0 0,0 1 1 0 0,0-1-1 0 0,-1 0 1 0 0,1 0-1 0 0,0 0 1 0 0,1-1-1 0 0,4-1-112 0 0,-1 0-1 0 0,0-1 0 0 0,0 1 1 0 0,8-8-1 0 0,-13 11 32 0 0,-1-1 0 0 0,1 1 0 0 0,0 0 0 0 0,-1-1 0 0 0,1 1 0 0 0,-1-1 0 0 0,1 1 0 0 0,-1-1 0 0 0,1 1 0 0 0,-1-1 1 0 0,1 0-1 0 0,-1 1 0 0 0,0-1 0 0 0,1 1 0 0 0,-1-1 0 0 0,0 0 0 0 0,1 1 0 0 0,-1-1 0 0 0,0 0 0 0 0,0 1 0 0 0,0-1 0 0 0,1 0 0 0 0,-1 0 0 0 0,0 1 0 0 0,0-1 0 0 0,0 0 0 0 0,0 0 0 0 0,0 1 0 0 0,0-1 1 0 0,-1 0-1 0 0,1 1 0 0 0,0-1 0 0 0,0 0 0 0 0,0 1 0 0 0,-1-1 0 0 0,1 0 0 0 0,0 1 0 0 0,-1-1 0 0 0,1 0 0 0 0,-1 1 0 0 0,1-1 0 0 0,-1 1 0 0 0,1-1 0 0 0,-1 1 0 0 0,1-1 0 0 0,-1 1 0 0 0,1-1 0 0 0,-1 1 1 0 0,1 0-1 0 0,-1-1 0 0 0,0 1 0 0 0,1 0 0 0 0,-1-1 0 0 0,0 1 0 0 0,1 0 0 0 0,-1 0 0 0 0,0 0 0 0 0,0-1 0 0 0,1 1 0 0 0,-2 0 0 0 0,0 0 248 0 0,1-1 0 0 0,-1 1 0 0 0,0 0 0 0 0,1-1 0 0 0,-1 1 0 0 0,0 0 0 0 0,0 0 0 0 0,1 0 0 0 0,-1 0 0 0 0,0 0 0 0 0,0 1 0 0 0,1-1 0 0 0,-1 0 0 0 0,0 1 0 0 0,1-1 0 0 0,-1 1 0 0 0,0 0 0 0 0,1 0 0 0 0,-1-1 0 0 0,1 1 0 0 0,-1 0 0 0 0,1 0 0 0 0,-1 1 0 0 0,1-1 0 0 0,0 0 0 0 0,0 0 0 0 0,0 1 0 0 0,-1-1 0 0 0,0 3 0 0 0,0-1 218 0 0,-1 1 0 0 0,2-1 0 0 0,-1 1 0 0 0,0-1-1 0 0,1 1 1 0 0,-1 0 0 0 0,1-1 0 0 0,0 1 0 0 0,1 0 0 0 0,-1 0 0 0 0,1 0 0 0 0,-1 4 0 0 0,2 3-344 0 0,0 1 0 0 0,1-1 0 0 0,5 20 0 0 0,-6-26-524 0 0,1 1-1 0 0,0-1 1 0 0,1 1-1 0 0,0-1 1 0 0,4 6-1 0 0,-7-10 267 0 0,0-1 1 0 0,1 1-1 0 0,-1-1 0 0 0,0 1 1 0 0,1-1-1 0 0,-1 1 0 0 0,1-1 1 0 0,-1 0-1 0 0,1 1 0 0 0,-1-1 1 0 0,1 0-1 0 0,-1 1 0 0 0,1-1 1 0 0,-1 0-1 0 0,1 0 0 0 0,-1 1 1 0 0,1-1-1 0 0,0 0 0 0 0,-1 0 1 0 0,1 0-1 0 0,-1 0 0 0 0,1 0 1 0 0,0 0-1 0 0,-1 0 0 0 0,1 0 1 0 0,-1 0-1 0 0,1 0 0 0 0,0 0 1 0 0,-1 0-1 0 0,1 0 0 0 0,-1-1 1 0 0,1 1-1 0 0,-1 0 0 0 0,1 0 1 0 0,-1-1-1 0 0,1 1 0 0 0,0-1 1 0 0,19-17-5334 0 0,-12 10 4062 0 0,1 0-28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44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2 3929 0 0,'5'-1'9679'0'0,"-5"0"-9532"0"0,4 15 2792 0 0,-4 22-2439 0 0,-2-32-497 0 0,0-1-1 0 0,1 0 1 0 0,-1 0 0 0 0,-1-1-1 0 0,1 1 1 0 0,0 0-1 0 0,-1-1 1 0 0,1 1-1 0 0,-1-1 1 0 0,0 0 0 0 0,1 0-1 0 0,-1 0 1 0 0,0 0-1 0 0,-1 0 1 0 0,1-1-1 0 0,0 1 1 0 0,0-1 0 0 0,-6 1-1 0 0,-24 15-7 0 0,48-25-1050 0 0,0 1-1 0 0,0 0 0 0 0,1 0 0 0 0,0 2 0 0 0,1 0 0 0 0,23-4 0 0 0,-31 11-2976 0 0,-12 4 465 0 0,0-3 2039 0 0</inkml:trace>
  <inkml:trace contextRef="#ctx0" brushRef="#br0" timeOffset="1">97 124 3905 0 0,'-5'9'954'0'0,"-1"0"0"0"0,1 1 1 0 0,0 0-1 0 0,1 0 0 0 0,0 0 0 0 0,1 0 1 0 0,-2 12-1 0 0,4-19-777 0 0,0 1 1 0 0,1-1-1 0 0,0 0 0 0 0,0 1 0 0 0,0-1 1 0 0,0 0-1 0 0,0 1 0 0 0,1-1 1 0 0,0 0-1 0 0,-1 1 0 0 0,1-1 1 0 0,2 3-1 0 0,-2-4-147 0 0,0 0 0 0 0,0 0 0 0 0,1 0 1 0 0,-1-1-1 0 0,1 1 0 0 0,-1 0 0 0 0,1-1 0 0 0,-1 1 0 0 0,1-1 0 0 0,0 0 0 0 0,0 0 0 0 0,0 0 1 0 0,0 0-1 0 0,-1 0 0 0 0,2 0 0 0 0,-1 0 0 0 0,0 0 0 0 0,0-1 0 0 0,0 1 0 0 0,3 0 0 0 0,-4-1 17 0 0,1 0-1 0 0,-1 0 1 0 0,0 0-1 0 0,0 0 1 0 0,0 0-1 0 0,0 0 0 0 0,1 0 1 0 0,-1 0-1 0 0,0 0 1 0 0,0-1-1 0 0,0 1 0 0 0,1 0 1 0 0,-1-1-1 0 0,0 1 1 0 0,0-1-1 0 0,0 1 1 0 0,0-1-1 0 0,0 1 0 0 0,0-1 1 0 0,0 0-1 0 0,0 0 1 0 0,0 1-1 0 0,-1-1 1 0 0,1 0-1 0 0,1-2 0 0 0,0 1 27 0 0,-1-1 0 0 0,0 1 0 0 0,0-1 0 0 0,0 1 0 0 0,0-1 0 0 0,0 0 0 0 0,0 0 0 0 0,-1 1 0 0 0,1-1 0 0 0,-1 0 0 0 0,0-3-1 0 0,0 3 1 0 0,0-1 0 0 0,0 1-1 0 0,0-1 1 0 0,0 1-1 0 0,-1 0 1 0 0,1-1-1 0 0,-1 1 1 0 0,0 0-1 0 0,0-1 1 0 0,0 1-1 0 0,0 0 1 0 0,-1 0-1 0 0,1 0 1 0 0,-1 0 0 0 0,0 0-1 0 0,0 0 1 0 0,0 0-1 0 0,0 1 1 0 0,-5-5-1 0 0,4 7-176 0 0,0-1-1 0 0,-1 1 1 0 0,1 0 0 0 0,0 0-1 0 0,-1 0 1 0 0,1 0 0 0 0,-1 1-1 0 0,1-1 1 0 0,0 1 0 0 0,-1 0-1 0 0,1 0 1 0 0,0 0 0 0 0,0 1-1 0 0,0-1 1 0 0,0 1-1 0 0,0-1 1 0 0,-4 4 0 0 0,-20 7-7058 0 0,12-8 1362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46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19 11226 0 0,'-26'-5'3289'0'0,"45"5"-1275"0"0,45-3-1899 0 0,96 0-544 0 0,-130-1-2605 0 0,-8 1-2604 0 0,-6 4 1072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47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7818 0 0,'3'4'5813'0'0,"4"5"-3443"0"0,23 25-1985 0 0,-25-30-201 0 0,0 1-1 0 0,0 0 1 0 0,-1 0-1 0 0,0 1 1 0 0,0-1 0 0 0,0 1-1 0 0,0 0 1 0 0,-1 0-1 0 0,0 0 1 0 0,-1 1-1 0 0,1-1 1 0 0,-1 1 0 0 0,0-1-1 0 0,1 14 1 0 0,-2-14 22 0 0,-2 1 0 0 0,1-1 0 0 0,-1 0 0 0 0,0 1 1 0 0,0-1-1 0 0,0 0 0 0 0,-1 0 0 0 0,0 0 0 0 0,-1 0 1 0 0,1 0-1 0 0,-1 0 0 0 0,0 0 0 0 0,0-1 0 0 0,-1 0 0 0 0,0 1 1 0 0,-4 4-1 0 0,-3 1-216 0 0,8-9-177 0 0,0 1 1 0 0,0 0-1 0 0,0-1 0 0 0,1 1 0 0 0,-1 0 0 0 0,1 0 1 0 0,0 1-1 0 0,0-1 0 0 0,0 0 0 0 0,-2 5 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47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9258 0 0,'28'-6'3818'0'0,"-18"4"-3718"0"0,-1-1-1 0 0,0 2 1 0 0,15-2 0 0 0,-23 3-27 0 0,0 0 0 0 0,0 0 0 0 0,1-1 0 0 0,-1 1 0 0 0,0 1 0 0 0,0-1 0 0 0,0 0 0 0 0,0 0-1 0 0,1 0 1 0 0,-1 1 0 0 0,0-1 0 0 0,0 0 0 0 0,0 1 0 0 0,0-1 0 0 0,0 1 0 0 0,0 0 0 0 0,0-1 0 0 0,0 1 0 0 0,0 0 0 0 0,0-1 0 0 0,0 1 0 0 0,0 0 0 0 0,0 0 0 0 0,-1 0 0 0 0,1 0 0 0 0,0 0 0 0 0,-1 0 0 0 0,1 0 0 0 0,-1 0 0 0 0,1 0 0 0 0,-1 0-1 0 0,1 0 1 0 0,-1 2 0 0 0,0 1 203 0 0,0 1-1 0 0,-1-1 0 0 0,1 1 1 0 0,-1-1-1 0 0,0 1 0 0 0,-1-1 0 0 0,1 0 1 0 0,-1 0-1 0 0,0 0 0 0 0,0 0 1 0 0,0 0-1 0 0,-1 0 0 0 0,1 0 1 0 0,-5 4-1 0 0,3-2-82 0 0,0-1 1 0 0,1 1-1 0 0,-1 0 1 0 0,1 0-1 0 0,-4 12 1 0 0,7-16-180 0 0,-1 1 0 0 0,0-1 0 0 0,1 1 0 0 0,0-1 0 0 0,-1 1 0 0 0,1-1 0 0 0,0 1 0 0 0,0 0 0 0 0,1-1 0 0 0,-1 1 0 0 0,1-1 0 0 0,-1 1 0 0 0,1-1 0 0 0,0 1 0 0 0,-1-1 0 0 0,1 0 0 0 0,0 1 0 0 0,1-1 0 0 0,-1 0 0 0 0,0 1 0 0 0,1-1 0 0 0,-1 0 0 0 0,1 0 0 0 0,0 0 0 0 0,0-1 0 0 0,0 1 0 0 0,0 0 0 0 0,0-1 0 0 0,0 1 0 0 0,0-1 0 0 0,0 1 0 0 0,0-1 0 0 0,1 0 0 0 0,-1 0 0 0 0,1 0 0 0 0,-1-1 0 0 0,1 1 0 0 0,3 0 0 0 0,-1 0-296 0 0,-1 0-1 0 0,1-1 1 0 0,0 0-1 0 0,-1 0 1 0 0,1 0-1 0 0,-1-1 1 0 0,1 1-1 0 0,0-1 0 0 0,6-2 1 0 0,-7 1-466 0 0,0 1 0 0 0,-1-1-1 0 0,1 1 1 0 0,0-1 0 0 0,-1 0 0 0 0,0-1 0 0 0,1 1 0 0 0,-1-1-1 0 0,0 1 1 0 0,0-1 0 0 0,4-4 0 0 0,1-7-2610 0 0,1-1-1153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2:25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5377 0 0,'-1'1'306'0'0,"0"0"0"0"0,0 0 1 0 0,0 0-1 0 0,0 1 0 0 0,0-1 0 0 0,0 1 0 0 0,0-1 0 0 0,0 0 1 0 0,1 1-1 0 0,-1 0 0 0 0,1-1 0 0 0,-1 1 0 0 0,1-1 0 0 0,-1 1 0 0 0,1-1 1 0 0,0 1-1 0 0,0 0 0 0 0,0 2 0 0 0,0-2-139 0 0,1 1 0 0 0,-1-1-1 0 0,1 1 1 0 0,0-1 0 0 0,0 1 0 0 0,0-1 0 0 0,0 0-1 0 0,0 1 1 0 0,0-1 0 0 0,4 4 0 0 0,-1-1-166 0 0,1 0 1 0 0,0 0 0 0 0,0 0 0 0 0,0 0-1 0 0,0-1 1 0 0,1 0 0 0 0,10 5 0 0 0,7 2-302 0 0,-16-9 523 0 0,0 2 1 0 0,0-1-1 0 0,-1 1 1 0 0,1 0-1 0 0,-1 0 1 0 0,6 5 0 0 0,-10-7-84 0 0,0 0 1 0 0,-1 0 0 0 0,1-1 0 0 0,-1 1 0 0 0,0 0 0 0 0,0 1 0 0 0,0-1 0 0 0,0 0-1 0 0,0 0 1 0 0,0 0 0 0 0,0 1 0 0 0,-1-1 0 0 0,1 0 0 0 0,-1 1 0 0 0,1-1-1 0 0,-1 0 1 0 0,0 1 0 0 0,0-1 0 0 0,0 1 0 0 0,-1-1 0 0 0,1 0 0 0 0,0 1-1 0 0,-1-1 1 0 0,0 3 0 0 0,-1-1-63 0 0,1 1 0 0 0,0-1 0 0 0,-1 1-1 0 0,0-1 1 0 0,0 1 0 0 0,-1-1 0 0 0,1 0 0 0 0,-1 0 0 0 0,0 0-1 0 0,0 0 1 0 0,0-1 0 0 0,0 1 0 0 0,-1-1 0 0 0,1 0-1 0 0,-7 4 1 0 0,3-2-211 0 0,-1-1 1 0 0,0-1-1 0 0,0 1 0 0 0,0-1 0 0 0,0-1 0 0 0,-1 0 1 0 0,-13 2-1 0 0,21-4-54 0 0,0 0 0 0 0,0 0 0 0 0,0 0 0 0 0,0 0 0 0 0,0 0 0 0 0,1 0 1 0 0,-1 1-1 0 0,0-1 0 0 0,0 0 0 0 0,0 0 0 0 0,0 1 0 0 0,0-1 0 0 0,0 0 0 0 0,0 1 0 0 0,1-1 0 0 0,-1 1 0 0 0,0-1 1 0 0,0 1-1 0 0,1 0 0 0 0,-1-1 0 0 0,0 1 0 0 0,1 0 0 0 0,-1-1 0 0 0,1 1 0 0 0,-1 0 0 0 0,1 0 0 0 0,-1 0 0 0 0,1-1 1 0 0,-1 1-1 0 0,1 0 0 0 0,0 0 0 0 0,-1 0 0 0 0,1 0 0 0 0,0 0 0 0 0,0 0 0 0 0,0 0 0 0 0,0 0 0 0 0,0 0 0 0 0,0 1 1 0 0,-1 5-5013 0 0,5 1 1582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3:25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1302 11 2465 0 0,'0'-1'420'0'0,"-1"0"0"0"0,0 1 0 0 0,0-1 0 0 0,1 0 0 0 0,-1 1 0 0 0,0-1 0 0 0,0 0 0 0 0,0 1 0 0 0,0-1 0 0 0,0 1 0 0 0,0-1 0 0 0,0 1 0 0 0,0-1 0 0 0,0 1 0 0 0,0 0 0 0 0,0 0 0 0 0,-1-1 0 0 0,1 1 0 0 0,-2 0 0 0 0,-29 0 5455 0 0,13 0-3970 0 0,-10-1-838 0 0,0 2-1 0 0,0 0 1 0 0,1 2 0 0 0,-1 1-1 0 0,-42 11 1 0 0,-137 55-208 0 0,99-31-256 0 0,-100 40-287 0 0,-2 1-137 0 0,156-62-707 0 0,-108 19 0 0 0,136-28-845 0 0,10-3-2361 0 0,1-3-7759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47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8034 0 0,'-5'19'8651'0'0,"7"17"-6106"0"0,-1-20-1632 0 0,-1 1-828 0 0,5 74 936 0 0,-4-82-1771 0 0,0 0 0 0 0,1 0 0 0 0,0 0 0 0 0,1-1 0 0 0,0 1 0 0 0,0-1 0 0 0,8 14 0 0 0,2-9-6000 0 0,-6-11 1260 0 0</inkml:trace>
  <inkml:trace contextRef="#ctx0" brushRef="#br0" timeOffset="1">149 18 11242 0 0,'-20'31'6683'0'0,"6"9"-4628"0"0,9-22-2224 0 0,2 0-1 0 0,-2 24 1 0 0,5-42 144 0 0,0 1 0 0 0,0-1-1 0 0,0 0 1 0 0,0 0 0 0 0,0 0-1 0 0,0 1 1 0 0,0-1 0 0 0,0 0-1 0 0,0 0 1 0 0,0 1 0 0 0,0-1-1 0 0,0 0 1 0 0,0 0 0 0 0,0 0 0 0 0,1 0-1 0 0,-1 1 1 0 0,0-1 0 0 0,0 0-1 0 0,0 0 1 0 0,0 0 0 0 0,0 0-1 0 0,1 1 1 0 0,-1-1 0 0 0,0 0-1 0 0,0 0 1 0 0,0 0 0 0 0,1 0 0 0 0,-1 0-1 0 0,0 0 1 0 0,0 0 0 0 0,0 0-1 0 0,1 1 1 0 0,-1-1 0 0 0,0 0-1 0 0,0 0 1 0 0,0 0 0 0 0,1 0-1 0 0,-1 0 1 0 0,0 0 0 0 0,0 0-1 0 0,1 0 1 0 0,-1 0 0 0 0,0-1 0 0 0,0 1-1 0 0,0 0 1 0 0,1 0 0 0 0,-1 0-1 0 0,0 0 1 0 0,0 0 0 0 0,0 0-1 0 0,1 0 1 0 0,-1 0 0 0 0,0-1-1 0 0,0 1 1 0 0,0 0 0 0 0,0 0 0 0 0,1 0-1 0 0,-1-1 1 0 0,21-11-49 0 0,-3 1-158 0 0,25 1-939 0 0,-41 10 805 0 0,0-1 0 0 0,0 1 0 0 0,0 0-1 0 0,0 0 1 0 0,0 0 0 0 0,0 0-1 0 0,1 1 1 0 0,-1-1 0 0 0,0 0-1 0 0,0 1 1 0 0,0 0 0 0 0,0-1 0 0 0,0 1-1 0 0,-1 0 1 0 0,1 0 0 0 0,0 0-1 0 0,0 0 1 0 0,0 0 0 0 0,1 2 0 0 0,-3-3 302 0 0,0 0 0 0 0,0 0 0 0 0,0 0 1 0 0,-1 0-1 0 0,1 0 0 0 0,0 0 0 0 0,0 0 1 0 0,0 0-1 0 0,0 0 0 0 0,0 0 0 0 0,0 0 1 0 0,0 0-1 0 0,0 0 0 0 0,0 0 0 0 0,-1 0 1 0 0,1 0-1 0 0,0 0 0 0 0,0 0 0 0 0,0 0 1 0 0,0 0-1 0 0,0 0 0 0 0,0 0 0 0 0,0 1 1 0 0,-1-1-575 0 0,1 0 574 0 0,0 0 1 0 0,0 1-1 0 0,0-1 0 0 0,0 0 0 0 0,0 0 1 0 0,0 0-1 0 0,0 0 0 0 0,0 0 0 0 0,0 0 1 0 0,0 0-1 0 0,0 0 0 0 0,0 0 1 0 0,0 1-1 0 0,0-1 0 0 0,0 0 0 0 0,0 0 1 0 0,0 0-1 0 0,0 0 0 0 0,0 0 0 0 0,0 0 1 0 0,0 0-1 0 0,0 0 0 0 0,-3 0-1117 0 0,1 5-1893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48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15 5777 0 0,'-5'5'1665'0'0,"0"0"-1"0"0,0 1 0 0 0,1-1 1 0 0,-6 9-1 0 0,10-13-1568 0 0,0-1-1 0 0,0 1 0 0 0,-1-1 1 0 0,1 1-1 0 0,0-1 0 0 0,0 1 1 0 0,-1-1-1 0 0,1 1 0 0 0,0 0 1 0 0,0-1-1 0 0,0 1 0 0 0,0-1 1 0 0,0 1-1 0 0,0-1 0 0 0,0 1 1 0 0,0-1-1 0 0,0 1 0 0 0,0 0 1 0 0,0-1-1 0 0,0 1 0 0 0,1-1 1 0 0,-1 1-1 0 0,0-1 0 0 0,0 1 1 0 0,1 0-1 0 0,0 0-72 0 0,0-1 1 0 0,0 1-1 0 0,0-1 1 0 0,0 1-1 0 0,0-1 1 0 0,0 1-1 0 0,1-1 0 0 0,-1 0 1 0 0,0 1-1 0 0,0-1 1 0 0,0 0-1 0 0,1 0 0 0 0,-1 0 1 0 0,0 0-1 0 0,0 0 1 0 0,0 0-1 0 0,3-1 1 0 0,3-1-305 0 0,1 0 1 0 0,0 0 0 0 0,-1-1 0 0 0,1 0-1 0 0,-1 0 1 0 0,0-1 0 0 0,0 0 0 0 0,0 0 0 0 0,10-9-1 0 0,17-9-6940 0 0,-22 15 2590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48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9634 0 0,'28'-5'5603'0'0,"16"-13"-4447"0"0,1-1-1116 0 0,-52 22 66 0 0,0 0 0 0 0,1 0 0 0 0,0 1 1 0 0,-1 0-1 0 0,1 0 0 0 0,1 0 0 0 0,-1 1 0 0 0,1 0 0 0 0,-1 0 1 0 0,1 0-1 0 0,1 1 0 0 0,-1 0 0 0 0,1 0 0 0 0,0 0 1 0 0,0 0-1 0 0,1 1 0 0 0,0-1 0 0 0,0 1 0 0 0,1 0 0 0 0,-3 7 1 0 0,4-10-45 0 0,0 1-1 0 0,0-1 1 0 0,1 0 0 0 0,-1 1 0 0 0,1-1 0 0 0,0 1 0 0 0,0-1 0 0 0,0 1-1 0 0,1-1 1 0 0,-1 1 0 0 0,1-1 0 0 0,0 0 0 0 0,1 1 0 0 0,-1-1 0 0 0,1 0-1 0 0,-1 0 1 0 0,1 0 0 0 0,1 0 0 0 0,-1 0 0 0 0,0 0 0 0 0,1-1-1 0 0,0 1 1 0 0,0-1 0 0 0,0 0 0 0 0,0 0 0 0 0,0 0 0 0 0,1 0 0 0 0,0 0-1 0 0,-1-1 1 0 0,1 1 0 0 0,0-1 0 0 0,0 0 0 0 0,7 2 0 0 0,-6-2-185 0 0,0-1 0 0 0,0 0 0 0 0,1 0 0 0 0,-1 0 0 0 0,0-1 0 0 0,0 0 0 0 0,0 0 0 0 0,1 0 0 0 0,8-2 0 0 0,-10 1-270 0 0,-1 1-1 0 0,0-1 1 0 0,0 0 0 0 0,1 0-1 0 0,-1-1 1 0 0,0 1 0 0 0,4-4 0 0 0,-6 4-95 0 0,1 0 1 0 0,-1 0 0 0 0,0 0-1 0 0,1 0 1 0 0,-1-1-1 0 0,0 1 1 0 0,0 0 0 0 0,0-1-1 0 0,0 1 1 0 0,0-1 0 0 0,0 1-1 0 0,0-1 1 0 0,-1 0 0 0 0,2-2-1 0 0,-2-4-2566 0 0,-1 2-1083 0 0</inkml:trace>
  <inkml:trace contextRef="#ctx0" brushRef="#br0" timeOffset="1">11 170 9170 0 0,'0'0'145'0'0,"0"0"0"0"0,0 0 0 0 0,-1 0 0 0 0,1 0 0 0 0,0 0-1 0 0,0 0 1 0 0,0 0 0 0 0,-1 0 0 0 0,1 0 0 0 0,0-1 0 0 0,0 1 0 0 0,0 0 0 0 0,-1 0 0 0 0,1 0 0 0 0,0 0 0 0 0,0 0 0 0 0,0-1 0 0 0,-1 1-1 0 0,1 0 1 0 0,0 0 0 0 0,0 0 0 0 0,0-1 0 0 0,0 1 0 0 0,0 0 0 0 0,0 0 0 0 0,-1 0 0 0 0,1-1 0 0 0,0 1 0 0 0,0 0 0 0 0,0 0 0 0 0,0-1-1 0 0,0 1 1 0 0,0 0 0 0 0,0 0 0 0 0,0-1 0 0 0,0 1 0 0 0,0 0 0 0 0,0 0 0 0 0,0-1 0 0 0,0 1 0 0 0,0 0 0 0 0,1 0 0 0 0,-1-1 0 0 0,0 1-1 0 0,0 0 1 0 0,0 0 0 0 0,0 0 0 0 0,0-1 0 0 0,0 1 0 0 0,1 0 0 0 0,-1 0 0 0 0,0 0 0 0 0,0-1 0 0 0,18-13 1948 0 0,26-8-1771 0 0,-36 18-408 0 0,0 1 1 0 0,1 1-1 0 0,-1 0 1 0 0,1 0 0 0 0,-1 0-1 0 0,12 0 1 0 0,10 8-5995 0 0,-25-3 2194 0 0,0 7-1720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49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11370 0 0,'-7'14'2057'0'0,"3"-1"-625"0"0,2 3-192 0 0,1-5-191 0 0,3-3-265 0 0,1-3-240 0 0,2-3-176 0 0,3 1-64 0 0,1-2-80 0 0,2-1-88 0 0,3-2-88 0 0,1-3-120 0 0,2-3-432 0 0,1-2-624 0 0,1-1-713 0 0,3 1-855 0 0,-1 0-1353 0 0,3-1-2096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49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90 12131 0 0,'0'0'151'0'0,"-43"7"6636"0"0,3 7-3771 0 0,38-13-2956 0 0,-1 1 1 0 0,1-1 0 0 0,-1 1 0 0 0,1-1 0 0 0,0 1-1 0 0,0 0 1 0 0,0 0 0 0 0,0 0 0 0 0,0 0 0 0 0,1 0-1 0 0,-1 0 1 0 0,1 0 0 0 0,-1 0 0 0 0,1 1 0 0 0,0-1-1 0 0,0 1 1 0 0,0-1 0 0 0,0 1 0 0 0,0 0 0 0 0,0-1-1 0 0,1 1 1 0 0,-1 0 0 0 0,1-1 0 0 0,0 1 0 0 0,0 0-1 0 0,0-1 1 0 0,0 1 0 0 0,1 4 0 0 0,0 1-46 0 0,1 0 0 0 0,0 0 0 0 0,0-1 0 0 0,0 1 1 0 0,1-1-1 0 0,7 13 0 0 0,-10-19-47 0 0,0 0 1 0 0,1 0-1 0 0,0 0 1 0 0,-1 0-1 0 0,1 0 0 0 0,0 0 1 0 0,-1 0-1 0 0,1 0 0 0 0,0 0 1 0 0,0 0-1 0 0,0 0 0 0 0,0 0 1 0 0,0-1-1 0 0,0 1 1 0 0,0 0-1 0 0,0-1 0 0 0,0 1 1 0 0,0-1-1 0 0,0 1 0 0 0,0-1 1 0 0,0 1-1 0 0,1-1 1 0 0,-1 0-1 0 0,0 1 0 0 0,0-1 1 0 0,0 0-1 0 0,1 0 0 0 0,-1 0 1 0 0,0 0-1 0 0,0 0 0 0 0,1 0 1 0 0,-1-1-1 0 0,0 1 1 0 0,0 0-1 0 0,0-1 0 0 0,1 1 1 0 0,-1-1-1 0 0,0 1 0 0 0,0-1 1 0 0,0 1-1 0 0,0-1 1 0 0,0 0-1 0 0,0 1 0 0 0,0-1 1 0 0,0 0-1 0 0,0 0 0 0 0,0 0 1 0 0,-1 0-1 0 0,1 0 0 0 0,1-2 1 0 0,5-4-983 0 0,-1-1 1 0 0,0 0 0 0 0,0 0 0 0 0,0-1-1 0 0,-1 0 1 0 0,-1 0 0 0 0,5-10-1 0 0,-8 15 751 0 0,0 1-1 0 0,0 0 0 0 0,0 0 0 0 0,-1 0 1 0 0,1-1-1 0 0,-1 1 0 0 0,0 0 1 0 0,1 0-1 0 0,-2-1 0 0 0,1 1 1 0 0,0 0-1 0 0,-1-1 0 0 0,1 1 0 0 0,-1 0 1 0 0,0 0-1 0 0,0 0 0 0 0,0-1 1 0 0,-1 1-1 0 0,1 1 0 0 0,-1-1 0 0 0,0 0 1 0 0,1 0-1 0 0,-1 0 0 0 0,-5-4 1 0 0,5 5 350 0 0,-17-18 921 0 0,19 19-808 0 0,-1 0 0 0 0,0 0 1 0 0,0 1-1 0 0,1-1 0 0 0,-1 0 1 0 0,1 0-1 0 0,-1 0 0 0 0,1 0 0 0 0,-1 0 1 0 0,1 0-1 0 0,0 0 0 0 0,-1 0 0 0 0,1 0 1 0 0,0 0-1 0 0,0 0 0 0 0,0 0 0 0 0,0 0 1 0 0,0 0-1 0 0,0 0 0 0 0,0 0 1 0 0,0-1-1 0 0,1 1-89 0 0,0 0 0 0 0,0 1 0 0 0,0-1 0 0 0,0 0 0 0 0,0 1 0 0 0,0-1 0 0 0,1 1 0 0 0,-1 0 0 0 0,0-1 1 0 0,0 1-1 0 0,0 0 0 0 0,1 0 0 0 0,-1-1 0 0 0,0 1 0 0 0,0 0 0 0 0,1 0 0 0 0,-1 0 0 0 0,2 1 0 0 0,28 1-84 0 0,-26-1 104 0 0,1 0-267 0 0,0-1 0 0 0,1 1 0 0 0,-1-1 1 0 0,0-1-1 0 0,1 1 0 0 0,-1-1 0 0 0,8-2 0 0 0,-12 2-4 0 0,1 0 1 0 0,-1 0-1 0 0,0 0 1 0 0,0 0-1 0 0,0 0 1 0 0,0 0-1 0 0,0-1 1 0 0,0 1-1 0 0,0-1 1 0 0,0 0-1 0 0,-1 1 1 0 0,1-1-1 0 0,-1 0 1 0 0,1 0-1 0 0,-1 0 1 0 0,0 0-1 0 0,0 0 0 0 0,0-1 1 0 0,0 1-1 0 0,0 0 1 0 0,1-4-1 0 0,-1 27 7522 0 0,-5 21-4695 0 0,2-22-2209 0 0,0 0 0 0 0,2 26-1 0 0,0-41-786 0 0,0 1 0 0 0,0-1-1 0 0,1 0 1 0 0,0 0 0 0 0,0 1-1 0 0,0-1 1 0 0,1 0-1 0 0,0 0 1 0 0,0-1 0 0 0,0 1-1 0 0,1 0 1 0 0,-1 0 0 0 0,1-1-1 0 0,4 5 1 0 0,2-3-3757 0 0,-2-7-1508 0 0</inkml:trace>
  <inkml:trace contextRef="#ctx0" brushRef="#br0" timeOffset="1">326 22 8226 0 0,'-1'8'2416'0'0,"1"0"-887"0"0,0 6-169 0 0,-1 3-192 0 0,1-1-264 0 0,0 4-240 0 0,-1 3-247 0 0,1 0-161 0 0,0 2-240 0 0,0-1-360 0 0,1 0-345 0 0,0-4-495 0 0,0-4-520 0 0,1-3-705 0 0,-1-4-639 0 0,2-2-2081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49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0 12235 0 0,'-3'30'9203'0'0,"-4"0"-4970"0"0,-28 62-5223 0 0,22-62 1730 0 0,10-24-845 0 0,2-1-73 0 0,-1 0 0 0 0,0 0 0 0 0,0-1 0 0 0,-1 1 0 0 0,1-1 0 0 0,-1 1 0 0 0,0-1 0 0 0,0 0 0 0 0,-1 0 0 0 0,-3 4 0 0 0,8-14-1756 0 0,10-4 1599 0 0,0 9 102 0 0,0-1 1 0 0,0 1 0 0 0,1 1 0 0 0,-1 0 0 0 0,0 0 0 0 0,1 1 0 0 0,-1 1-1 0 0,19 4 1 0 0,-10-2-324 0 0,35 10 19 0 0,-38-9-712 0 0,-1 0 0 0 0,21 2 0 0 0,-23-9-5498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50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12147 0 0,'10'-5'4880'0'0,"17"2"-3696"0"0,-14 1-927 0 0,21-9-2048 0 0,-31 9 1011 0 0,1 0 0 0 0,-1 0 0 0 0,1 0 0 0 0,-1-1 0 0 0,0 1-1 0 0,0-1 1 0 0,0 0 0 0 0,0 0 0 0 0,0 0 0 0 0,-1-1 0 0 0,1 1 0 0 0,-1 0 0 0 0,0-1 0 0 0,0 0 0 0 0,3-6 0 0 0,2-20 526 0 0,-6 20-1183 0 0,-2-12 14148 0 0,0 36-7505 0 0,2 116 1190 0 0,22 65-8643 0 0,-21-186 1147 0 0,1 6-3095 0 0,-3-15 3962 0 0,0 0 0 0 0,0 1-1 0 0,0-1 1 0 0,0 0 0 0 0,0 0-1 0 0,-1 1 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55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6625 0 0,'-3'1'324'0'0,"0"-1"-1"0"0,0 1 0 0 0,1 0 1 0 0,-1 0-1 0 0,0 0 0 0 0,0 0 0 0 0,1 0 1 0 0,-1 1-1 0 0,1-1 0 0 0,-1 1 1 0 0,1 0-1 0 0,0 0 0 0 0,-1 0 0 0 0,1 0 1 0 0,0 0-1 0 0,0 0 0 0 0,0 0 1 0 0,-2 4-1 0 0,3-2-121 0 0,-1 0 0 0 0,0 0 1 0 0,1 0-1 0 0,0 0 0 0 0,0 0 1 0 0,0 1-1 0 0,1-1 0 0 0,-1 0 0 0 0,1 0 1 0 0,0 0-1 0 0,1 7 0 0 0,1 3-38 0 0,1-1-1 0 0,0 1 1 0 0,1-1-1 0 0,0 0 1 0 0,1 0-1 0 0,11 21 1 0 0,-6-17-81 0 0,22 41 86 0 0,-29-53-150 0 0,1-1 0 0 0,-1 0 0 0 0,0 1 1 0 0,1-1-1 0 0,0 0 0 0 0,0-1 0 0 0,0 1 0 0 0,1-1 0 0 0,5 4 1 0 0,-9-6-10 0 0,0-1 0 0 0,0 1 1 0 0,1-1-1 0 0,-1 1 1 0 0,0-1-1 0 0,0 1 0 0 0,1-1 1 0 0,-1 0-1 0 0,0 0 1 0 0,0 1-1 0 0,1-1 1 0 0,-1 0-1 0 0,0 0 0 0 0,1 0 1 0 0,-1 0-1 0 0,0-1 1 0 0,1 1-1 0 0,-1 0 0 0 0,0 0 1 0 0,0-1-1 0 0,1 1 1 0 0,-1-1-1 0 0,0 1 0 0 0,0-1 1 0 0,2-1-1 0 0,0 0 9 0 0,-2 0 0 0 0,1-1-1 0 0,0 1 1 0 0,0 0 0 0 0,-1-1-1 0 0,1 1 1 0 0,-1-1 0 0 0,0 1-1 0 0,0-1 1 0 0,0 0 0 0 0,1-3-1 0 0,1-7 36 0 0,0 1 0 0 0,-2-1 0 0 0,1 0 0 0 0,-1-16 0 0 0,-1 21-47 0 0,-1 0 0 0 0,1 0 1 0 0,-1 1-1 0 0,-1-1 0 0 0,0 0 1 0 0,0 0-1 0 0,0 1 0 0 0,-1-1 1 0 0,0 1-1 0 0,0 0 0 0 0,-1 0 1 0 0,0 0-1 0 0,0 0 0 0 0,-1 0 1 0 0,1 1-1 0 0,-2 0 0 0 0,1 0 1 0 0,0 1-1 0 0,-1-1 0 0 0,0 1 1 0 0,-1 0-1 0 0,1 1 0 0 0,-1-1 1 0 0,0 1-1 0 0,0 1 0 0 0,0-1 1 0 0,-15-4-1 0 0,21 8-31 0 0,0 0 0 0 0,0-1 0 0 0,0 1 1 0 0,0 0-1 0 0,0 0 0 0 0,0-1 0 0 0,0 1 0 0 0,0 0 0 0 0,0 0 0 0 0,0 0 0 0 0,0 0 1 0 0,0 1-1 0 0,0-1 0 0 0,0 0 0 0 0,0 0 0 0 0,0 1 0 0 0,0-1 0 0 0,0 0 0 0 0,0 1 1 0 0,0-1-1 0 0,0 1 0 0 0,0-1 0 0 0,0 1 0 0 0,0 0 0 0 0,1-1 0 0 0,-1 1 0 0 0,0 0 0 0 0,0-1 1 0 0,1 1-1 0 0,-1 0 0 0 0,1 0 0 0 0,-1 0 0 0 0,1 0 0 0 0,-1 0 0 0 0,1 0 0 0 0,-1 0 1 0 0,1-1-1 0 0,0 1 0 0 0,-1 0 0 0 0,1 1 0 0 0,0-1 0 0 0,0 1 0 0 0,-1 0-474 0 0,1 1-1 0 0,0 0 1 0 0,1 0-1 0 0,-1-1 1 0 0,0 1-1 0 0,1 0 0 0 0,0-1 1 0 0,-1 1-1 0 0,1-1 1 0 0,0 1-1 0 0,0-1 1 0 0,0 1-1 0 0,1-1 1 0 0,-1 1-1 0 0,1-1 1 0 0,1 2-1 0 0,11 11-4575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55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9850 0 0,'-2'2'507'0'0,"-1"1"0"0"0,0 0 0 0 0,1 0-1 0 0,0 0 1 0 0,0 0 0 0 0,0 0 0 0 0,0 0 0 0 0,0 0-1 0 0,0 1 1 0 0,1-1 0 0 0,-2 6 0 0 0,1-2-92 0 0,1 0-1 0 0,0 0 1 0 0,0 0 0 0 0,0 0-1 0 0,1 13 1 0 0,1-8-311 0 0,1 0 0 0 0,0 0-1 0 0,1 1 1 0 0,0-1 0 0 0,1-1 0 0 0,8 19 0 0 0,-9-24-93 0 0,-1-1-1 0 0,2 1 1 0 0,-1-1 0 0 0,1 0 0 0 0,0 0-1 0 0,0-1 1 0 0,0 1 0 0 0,0-1 0 0 0,1 0-1 0 0,10 7 1 0 0,-14-10 2 0 0,1 0 1 0 0,0 0-1 0 0,0 0 1 0 0,-1-1-1 0 0,1 1 0 0 0,0-1 1 0 0,0 1-1 0 0,0-1 1 0 0,0 0-1 0 0,-1 0 1 0 0,1 0-1 0 0,0 1 0 0 0,0-2 1 0 0,0 1-1 0 0,0 0 1 0 0,0 0-1 0 0,-1-1 0 0 0,1 1 1 0 0,0-1-1 0 0,0 1 1 0 0,0-1-1 0 0,-1 0 1 0 0,1 0-1 0 0,0 0 0 0 0,-1 0 1 0 0,1 0-1 0 0,-1 0 1 0 0,1 0-1 0 0,-1 0 0 0 0,0-1 1 0 0,1 1-1 0 0,-1-1 1 0 0,0 1-1 0 0,0-1 0 0 0,0 1 1 0 0,0-1-1 0 0,0 0 1 0 0,0 1-1 0 0,0-3 1 0 0,3-3-206 0 0,-1 0 0 0 0,-1 0 1 0 0,1 0-1 0 0,-1 0 1 0 0,-1 0-1 0 0,1-1 1 0 0,-1 1-1 0 0,0 0 1 0 0,-1-1-1 0 0,0 1 1 0 0,0-1-1 0 0,0 1 0 0 0,-4-15 1 0 0,4 19-70 0 0,-1 1 1 0 0,1-1-1 0 0,-1 0 0 0 0,0 1 1 0 0,0-1-1 0 0,0 0 1 0 0,-1 1-1 0 0,1-1 0 0 0,0 1 1 0 0,-1 0-1 0 0,0 0 0 0 0,1-1 1 0 0,-1 1-1 0 0,0 0 1 0 0,0 0-1 0 0,0 1 0 0 0,-1-1 1 0 0,1 0-1 0 0,0 1 0 0 0,-1-1 1 0 0,1 1-1 0 0,-1 0 0 0 0,1 0 1 0 0,-1 0-1 0 0,1 0 1 0 0,-1 0-1 0 0,0 1 0 0 0,0-1 1 0 0,1 1-1 0 0,-1-1 0 0 0,0 1 1 0 0,0 0-1 0 0,0 0 1 0 0,1 1-1 0 0,-1-1 0 0 0,0 0 1 0 0,0 1-1 0 0,1 0 0 0 0,-5 1 1 0 0,2-1 231 0 0,1 1 1 0 0,0 0 0 0 0,0 0 0 0 0,-1 0-1 0 0,1 1 1 0 0,0-1 0 0 0,1 1-1 0 0,-1 0 1 0 0,0 0 0 0 0,-4 6-1 0 0,5-6 519 0 0,0 0 0 0 0,1 0 0 0 0,-1 0 0 0 0,1 1 0 0 0,0-1 0 0 0,0 1 0 0 0,1 0 0 0 0,-1-1 0 0 0,1 1 0 0 0,-1 0 0 0 0,1 0 0 0 0,-1 7 0 0 0,2-10-354 0 0,0 1 0 0 0,1-1 0 0 0,-1 0 0 0 0,0 0 0 0 0,0 0 0 0 0,1 1 0 0 0,-1-1-1 0 0,1 0 1 0 0,-1 0 0 0 0,1 0 0 0 0,0 0 0 0 0,-1 0 0 0 0,1 0 0 0 0,0 0 0 0 0,0 0 0 0 0,0 0-1 0 0,0 0 1 0 0,-1 0 0 0 0,1-1 0 0 0,0 1 0 0 0,0 0 0 0 0,1-1 0 0 0,-1 1 0 0 0,0-1 0 0 0,0 1-1 0 0,0-1 1 0 0,0 1 0 0 0,0-1 0 0 0,1 0 0 0 0,-1 1 0 0 0,0-1 0 0 0,0 0 0 0 0,1 0 0 0 0,1 0-1 0 0,4 1-92 0 0,0-1-1 0 0,0 0 0 0 0,0 0 1 0 0,12-2-1 0 0,31-6-801 0 0,-10 2-3167 0 0,-1-2-3848 0 0,-24 4 4072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56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32 2288 0 0,'-24'-31'12335'0'0,"20"85"-9653"0"0,-1 13-1509 0 0,-6-2-5509 0 0,11-64 4140 0 0,0-1 0 0 0,0 1 0 0 0,-1-1 0 0 0,1 1 1 0 0,0-1-1 0 0,0 1 0 0 0,0-1 0 0 0,-1 1 0 0 0,1-1 0 0 0,0 1 1 0 0,-1-1-1 0 0,1 1 0 0 0,0-1 0 0 0,-1 0 0 0 0,1 1 0 0 0,-1-1 0 0 0,1 0 1 0 0,0 1-1 0 0,-1-1 0 0 0,1 0 0 0 0,-1 1 0 0 0,1-1 0 0 0,-1 0 1 0 0,1 0-1 0 0,-1 0 0 0 0,1 0 0 0 0,-1 1 0 0 0,1-1 0 0 0,-1 0 1 0 0,1 0-1 0 0,-1 0 0 0 0,1 0 0 0 0,-1 0 0 0 0,1 0 0 0 0,-1 0 1 0 0,0 0-1 0 0,1 0 0 0 0,-1-1 0 0 0,0 1 0 0 0,-3 0-702 0 0,-2 2-2976 0 0</inkml:trace>
  <inkml:trace contextRef="#ctx0" brushRef="#br0" timeOffset="1">18 220 6969 0 0,'-2'4'1179'0'0,"-1"0"-1"0"0,1 0 0 0 0,0 0 0 0 0,1 0 0 0 0,-1 1 0 0 0,1-1 0 0 0,-2 6 0 0 0,3-6-750 0 0,-1 0-1 0 0,1 0 1 0 0,0 0 0 0 0,0 0-1 0 0,0 0 1 0 0,0 0-1 0 0,1 0 1 0 0,1 5 0 0 0,-1-6-428 0 0,-1-1 1 0 0,1 0 0 0 0,0 0-1 0 0,0 0 1 0 0,0 0 0 0 0,0 0 0 0 0,1 0-1 0 0,-1 0 1 0 0,0 0 0 0 0,1-1-1 0 0,-1 1 1 0 0,1 0 0 0 0,0-1-1 0 0,0 1 1 0 0,-1-1 0 0 0,1 0-1 0 0,0 0 1 0 0,0 1 0 0 0,0-1 0 0 0,1 0-1 0 0,-1-1 1 0 0,0 1 0 0 0,0 0-1 0 0,0-1 1 0 0,1 1 0 0 0,-1-1-1 0 0,0 0 1 0 0,0 1 0 0 0,1-1 0 0 0,-1 0-1 0 0,0-1 1 0 0,1 1 0 0 0,-1 0-1 0 0,3-1 1 0 0,0 0-853 0 0,0-1-1 0 0,0 1 1 0 0,0-1 0 0 0,-1 0 0 0 0,1 0-1 0 0,-1-1 1 0 0,1 1 0 0 0,-1-1 0 0 0,0 0-1 0 0,0 0 1 0 0,0 0 0 0 0,0-1-1 0 0,-1 1 1 0 0,7-8 0 0 0,3-7-4230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3:25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1 7017 0 0,'-10'0'1244'0'0,"0"1"0"0"0,0 1 0 0 0,0-1-1 0 0,0 2 1 0 0,1-1 0 0 0,-1 2-1 0 0,1-1 1 0 0,-1 1 0 0 0,1 0-1 0 0,-8 6 1 0 0,-14 10 657 0 0,-40 34 0 0 0,19-15-1954 0 0,51-38 51 0 0,0-1 1 0 0,0 1 0 0 0,0 0 0 0 0,0-1 0 0 0,0 1 0 0 0,0 0 0 0 0,0 0 0 0 0,0 0 0 0 0,0 0 0 0 0,0 0 0 0 0,0 0 0 0 0,1 0 0 0 0,-1 0-1 0 0,0 0 1 0 0,1 0 0 0 0,-1 1 0 0 0,0-1 0 0 0,1 0 0 0 0,0 0 0 0 0,-1 0 0 0 0,1 1 0 0 0,0-1 0 0 0,0 0 0 0 0,0 1 0 0 0,-1-1-1 0 0,1 0 1 0 0,1 1 0 0 0,-1-1 0 0 0,0 0 0 0 0,0 0 0 0 0,0 1 0 0 0,1-1 0 0 0,-1 0 0 0 0,1 2 0 0 0,3 2-13 0 0,-1 0 0 0 0,1 0 0 0 0,-1-1 0 0 0,1 0 0 0 0,1 0 0 0 0,6 6-1 0 0,-7-7 12 0 0,30 23-12 0 0,1-2 0 0 0,68 37 1 0 0,-65-40 44 0 0,-36-20-23 0 0,0 0-1 0 0,0 0 1 0 0,0 0-1 0 0,-1 0 1 0 0,1 0 0 0 0,0 0-1 0 0,-1 1 1 0 0,1-1-1 0 0,-1 1 1 0 0,1-1-1 0 0,-1 1 1 0 0,0-1-1 0 0,0 1 1 0 0,0 0-1 0 0,0 0 1 0 0,0 0 0 0 0,0-1-1 0 0,0 1 1 0 0,0 0-1 0 0,-1 0 1 0 0,1 0-1 0 0,-1 0 1 0 0,0 0-1 0 0,1 0 1 0 0,-1 3 0 0 0,-1 0 11 0 0,0 0 1 0 0,0 0 0 0 0,-1 0 0 0 0,1 0 0 0 0,-1-1 0 0 0,0 1-1 0 0,0 0 1 0 0,-1-1 0 0 0,-3 6 0 0 0,-1 0-8 0 0,0 1 1 0 0,-1-1-1 0 0,0-1 1 0 0,0 0-1 0 0,-1 0 0 0 0,-1 0 1 0 0,0-1-1 0 0,-16 10 1 0 0,21-14-97 0 0,-1-1 0 0 0,1 0 0 0 0,0 0 0 0 0,-1-1 1 0 0,0 0-1 0 0,1 0 0 0 0,-1 0 0 0 0,0-1 0 0 0,0 0 0 0 0,0 0 1 0 0,0 0-1 0 0,0-1 0 0 0,0 1 0 0 0,0-2 0 0 0,-1 1 1 0 0,1-1-1 0 0,0 0 0 0 0,0 0 0 0 0,-10-4 0 0 0,16 5-8 0 0,0 0 1 0 0,0 0-1 0 0,0 0 0 0 0,1 0 0 0 0,-1 0 0 0 0,0 0 0 0 0,0 0 0 0 0,0 0 0 0 0,0 0 1 0 0,0 0-1 0 0,1 0 0 0 0,-1 0 0 0 0,0 0 0 0 0,0 0 0 0 0,0-1 0 0 0,0 1 0 0 0,0 0 0 0 0,0 0 1 0 0,1 0-1 0 0,-1 0 0 0 0,0 0 0 0 0,0 0 0 0 0,0-1 0 0 0,0 1 0 0 0,0 0 0 0 0,0 0 1 0 0,0 0-1 0 0,0 0 0 0 0,0 0 0 0 0,0-1 0 0 0,0 1 0 0 0,0 0 0 0 0,0 0 0 0 0,0 0 1 0 0,0 0-1 0 0,0-1 0 0 0,0 1 0 0 0,0 0 0 0 0,0 0 0 0 0,0 0 0 0 0,0 0 0 0 0,0-1 1 0 0,0 1-1 0 0,0 0 0 0 0,0 0 0 0 0,0 0 0 0 0,0 0 0 0 0,0 0 0 0 0,0-1 0 0 0,0 1 1 0 0,-1 0-1 0 0,1 0 0 0 0,0 0 0 0 0,0 0 0 0 0,0 0 0 0 0,0 0 0 0 0,0 0 0 0 0,0 0 1 0 0,-1-1-1 0 0,1 1 0 0 0,19-5-5367 0 0,-14 5 3638 0 0,11-4-4464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56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10106 0 0,'1'2'217'0'0,"-1"-1"0"0"0,1 1 0 0 0,0 0 0 0 0,0-1 0 0 0,0 1 0 0 0,-1-1 0 0 0,2 1 0 0 0,-1-1 0 0 0,0 0 0 0 0,0 1 0 0 0,0-1 0 0 0,1 0 0 0 0,-1 0 0 0 0,0 0 0 0 0,1 0 0 0 0,-1 0 0 0 0,1 0 0 0 0,0 0 0 0 0,-1 0 0 0 0,1-1 0 0 0,0 1 0 0 0,2 0 0 0 0,22 15 1564 0 0,-24-13-1712 0 0,0-1-1 0 0,-1 1 0 0 0,1-1 0 0 0,0 1 1 0 0,-1 0-1 0 0,1 0 0 0 0,-1 0 0 0 0,0 0 1 0 0,0 0-1 0 0,0 0 0 0 0,-1 0 0 0 0,1 0 0 0 0,-1 0 1 0 0,1 0-1 0 0,-1 0 0 0 0,0 0 0 0 0,0 1 1 0 0,0-1-1 0 0,-1 0 0 0 0,1 0 0 0 0,-1 0 1 0 0,0 0-1 0 0,0 0 0 0 0,0 0 0 0 0,-2 4 1 0 0,-3 4 109 0 0,0 0 1 0 0,-2 0 0 0 0,1 0-1 0 0,-18 18 1 0 0,-2 3 298 0 0,27-31-463 0 0,-1-1 0 0 0,1 0 0 0 0,0 1 0 0 0,-1-1 0 0 0,1 1 0 0 0,0-1 0 0 0,-1 1 0 0 0,1-1 0 0 0,0 1 0 0 0,0-1 0 0 0,-1 1 0 0 0,1-1 0 0 0,0 1 0 0 0,0 0 0 0 0,0-1-1 0 0,0 1 1 0 0,0-1 0 0 0,0 1 0 0 0,0-1 0 0 0,0 1 0 0 0,0 0 0 0 0,0-1 0 0 0,0 1 0 0 0,0-1 0 0 0,0 1 0 0 0,0-1 0 0 0,1 1 0 0 0,-1-1 0 0 0,0 1 0 0 0,0 0 0 0 0,1-1 0 0 0,-1 1 0 0 0,1-1 0 0 0,0 1-6 0 0,0 0-1 0 0,0 0 1 0 0,1 0 0 0 0,-1 0-1 0 0,1-1 1 0 0,-1 1 0 0 0,1-1 0 0 0,-1 1-1 0 0,1-1 1 0 0,-1 1 0 0 0,4-1-1 0 0,43 0-435 0 0,-38-2-625 0 0,-1 0 0 0 0,1 0 1 0 0,14-7-1 0 0,-19 7-236 0 0,0 0 1 0 0,0-1-1 0 0,0 0 1 0 0,-1 0-1 0 0,1 0 1 0 0,-1 0-1 0 0,8-8 1 0 0,-4 1-2651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56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8538 0 0,'3'0'386'0'0,"1"0"1"0"0,-1 1-1 0 0,1-1 1 0 0,-1 1-1 0 0,1 0 1 0 0,-1 0-1 0 0,0 0 1 0 0,1 1-1 0 0,2 1 1 0 0,4 1 179 0 0,-7-3-436 0 0,1 0-1 0 0,-1 0 0 0 0,1 0 0 0 0,-1 1 1 0 0,0-1-1 0 0,0 1 0 0 0,1 0 0 0 0,-1 0 1 0 0,0 0-1 0 0,-1 0 0 0 0,6 6 0 0 0,-7-7-87 0 0,0 1-1 0 0,-1 0 1 0 0,1-1-1 0 0,-1 1 0 0 0,1 0 1 0 0,-1 0-1 0 0,0 0 1 0 0,0-1-1 0 0,0 1 0 0 0,0 0 1 0 0,0 0-1 0 0,0 0 0 0 0,0-1 1 0 0,-1 1-1 0 0,1 0 1 0 0,0 0-1 0 0,-1-1 0 0 0,0 1 1 0 0,1 0-1 0 0,-1-1 1 0 0,0 1-1 0 0,0 0 0 0 0,0-1 1 0 0,0 1-1 0 0,-1 1 1 0 0,-3 3 39 0 0,0 1 0 0 0,0-1 0 0 0,-1 0 0 0 0,1 0 0 0 0,-1-1 0 0 0,0 1 0 0 0,-13 7 0 0 0,-12 11 420 0 0,30-24-471 0 0,1 1 0 0 0,0-1 0 0 0,0 0 0 0 0,-1 0 0 0 0,1 0 0 0 0,0 1 0 0 0,0-1 0 0 0,0 0 0 0 0,-1 0 0 0 0,1 1 0 0 0,0-1 0 0 0,0 0 0 0 0,0 0 0 0 0,0 1 0 0 0,0-1 0 0 0,-1 0 0 0 0,1 1 0 0 0,0-1 0 0 0,0 0 0 0 0,0 1 0 0 0,0-1 0 0 0,0 0 0 0 0,0 1 0 0 0,0-1 0 0 0,0 0 0 0 0,0 0 0 0 0,0 1 0 0 0,0-1 0 0 0,0 0 0 0 0,1 1 0 0 0,-1-1 0 0 0,0 0 0 0 0,0 1 0 0 0,0-1 0 0 0,0 0 0 0 0,0 0 0 0 0,1 1 0 0 0,-1-1 0 0 0,0 0 0 0 0,15 10 474 0 0,18-1-378 0 0,-26-9-427 0 0,-1 0 1 0 0,0 0-1 0 0,1 0 1 0 0,-1-1-1 0 0,0 0 0 0 0,0 0 1 0 0,9-3-1 0 0,-11 2-624 0 0,0 0 1 0 0,1 0-1 0 0,-1 0 0 0 0,0 0 0 0 0,0 0 0 0 0,-1-1 0 0 0,1 0 0 0 0,-1 0 1 0 0,1 0-1 0 0,-1 0 0 0 0,3-4 0 0 0,1-2-2692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57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4609 0 0,'-1'5'6858'0'0,"1"5"-3915"0"0,-2 30-1832 0 0,1-28-944 0 0,1-6-124 0 0,0 1 1 0 0,0-1-1 0 0,0 0 0 0 0,3 12 1 0 0,-3-17-45 0 0,1 0 0 0 0,-1 0 0 0 0,1 1 0 0 0,-1-1 0 0 0,1 0 1 0 0,-1 0-1 0 0,1 0 0 0 0,0 0 0 0 0,-1 0 0 0 0,1 0 0 0 0,0 0 1 0 0,0 0-1 0 0,0 0 0 0 0,0 0 0 0 0,0 0 0 0 0,0-1 0 0 0,0 1 1 0 0,0 0-1 0 0,0-1 0 0 0,0 1 0 0 0,0-1 0 0 0,1 1 0 0 0,-1-1 0 0 0,0 1 1 0 0,0-1-1 0 0,1 0 0 0 0,-1 0 0 0 0,0 1 0 0 0,2-1 0 0 0,5 0-656 0 0,1 1-1 0 0,-1-1 1 0 0,0-1-1 0 0,17-2 1 0 0,-23 2 375 0 0,0 1 0 0 0,-1-1 1 0 0,1 1-1 0 0,0-1 0 0 0,-1 0 0 0 0,1 1 0 0 0,0-1 1 0 0,-1 0-1 0 0,1 0 0 0 0,-1 0 0 0 0,0 0 1 0 0,1-1-1 0 0,-1 1 0 0 0,0 0 0 0 0,0 0 0 0 0,1-1 1 0 0,-1 1-1 0 0,0-1 0 0 0,0 1 0 0 0,-1-1 1 0 0,1 1-1 0 0,0-1 0 0 0,0 0 0 0 0,-1 1 0 0 0,1-1 1 0 0,-1 0-1 0 0,1 0 0 0 0,-1 1 0 0 0,0-1 1 0 0,0-2-1 0 0,0-12-1165 0 0,1 1-235 0 0</inkml:trace>
  <inkml:trace contextRef="#ctx0" brushRef="#br0" timeOffset="1">128 29 4449 0 0,'1'-20'4148'0'0,"-3"32"3009"0"0,-3 17-4942 0 0,-6 66 577 0 0,12-49-5211 0 0,8-3-3792 0 0,-6-37 2378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57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8962 0 0,'26'-7'5196'0'0,"40"-3"-807"0"0,-66 10-4343 0 0,1-1 1 0 0,-1 1 0 0 0,1 0 0 0 0,-1 0 0 0 0,1 0 0 0 0,-1 0 0 0 0,1 0 0 0 0,0 0-1 0 0,-1 0 1 0 0,1 0 0 0 0,-1 1 0 0 0,1-1 0 0 0,-1 0 0 0 0,1 0 0 0 0,-1 0-1 0 0,1 0 1 0 0,-1 1 0 0 0,1-1 0 0 0,-1 0 0 0 0,1 1 0 0 0,-1-1 0 0 0,0 0 0 0 0,1 1-1 0 0,-1-1 1 0 0,1 0 0 0 0,-1 1 0 0 0,0-1 0 0 0,1 1 0 0 0,-1-1 0 0 0,0 1-1 0 0,0-1 1 0 0,1 0 0 0 0,-1 1 0 0 0,0 0 0 0 0,-4 21 743 0 0,-19 17 107 0 0,21-36-774 0 0,0-1 0 0 0,0 1 0 0 0,0 0 1 0 0,0-1-1 0 0,1 1 0 0 0,-1 0 0 0 0,1 0 0 0 0,0 0 0 0 0,0 0 0 0 0,0 0 0 0 0,-1 6 1 0 0,2-8-104 0 0,0-1 0 0 0,0 1 0 0 0,0 0 1 0 0,0 0-1 0 0,1-1 0 0 0,-1 1 1 0 0,0 0-1 0 0,0 0 0 0 0,1-1 1 0 0,-1 1-1 0 0,0 0 0 0 0,1-1 0 0 0,-1 1 1 0 0,0 0-1 0 0,1-1 0 0 0,-1 1 1 0 0,1-1-1 0 0,-1 1 0 0 0,1-1 1 0 0,1 2-1 0 0,-1-1-11 0 0,1 0 0 0 0,0 0 0 0 0,0 0-1 0 0,0-1 1 0 0,0 1 0 0 0,1 0 0 0 0,-1-1 0 0 0,0 0 0 0 0,0 1 0 0 0,3-1 0 0 0,4 0-16 0 0,0-1 0 0 0,0 0 0 0 0,-1-1 1 0 0,1 0-1 0 0,-1 0 0 0 0,1-1 0 0 0,-1 0 0 0 0,0 0 0 0 0,0-1 1 0 0,11-6-1 0 0,-2 0-4723 0 0,-6 1-4875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58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14155 0 0,'1'0'268'0'0,"0"-1"0"0"0,-1 0 0 0 0,1 1 1 0 0,-1-1-1 0 0,1 0 0 0 0,0 1 0 0 0,-1-1 0 0 0,1 1 0 0 0,0-1 0 0 0,0 1 0 0 0,-1-1 1 0 0,1 1-1 0 0,0 0 0 0 0,0 0 0 0 0,0-1 0 0 0,1 1 0 0 0,32-4 798 0 0,-18 3-474 0 0,0-3-490 0 0,22-3-423 0 0,-37 7 18 0 0,1 0-1 0 0,-1 0 1 0 0,0 0 0 0 0,1 0-1 0 0,-1 0 1 0 0,0 0-1 0 0,1 0 1 0 0,-1 1-1 0 0,0-1 1 0 0,1 1-1 0 0,-1-1 1 0 0,2 2-1 0 0,-2-2 124 0 0,-1 0-1 0 0,2 3-2711 0 0,-2-2 2711 0 0,0-1 1 0 0,0 0-1 0 0,0 0 0 0 0,0 1 0 0 0,0-1 1 0 0,0 0-1 0 0,0 0 0 0 0,0 1 0 0 0,0-1 1 0 0,0 0-1 0 0,0 0 0 0 0,0 1 0 0 0,0-1 1 0 0,0 0-1 0 0,0 0 0 0 0,-1 1 1 0 0,1 6-3449 0 0,5 4 17 0 0</inkml:trace>
  <inkml:trace contextRef="#ctx0" brushRef="#br0" timeOffset="1">55 109 7602 0 0,'18'-3'7574'0'0,"-12"1"-7183"0"0,0 1-1 0 0,0-1 1 0 0,1 2-1 0 0,-1-1 1 0 0,8 1-1 0 0,-13 0-376 0 0,0 0 0 0 0,0 0 0 0 0,0 0 0 0 0,-1 0 0 0 0,1 0 0 0 0,0 1 0 0 0,0-1 0 0 0,0 0 0 0 0,-1 1 0 0 0,1-1 0 0 0,0 1 0 0 0,0-1 0 0 0,-1 0 0 0 0,1 1 0 0 0,0 0 0 0 0,-1-1 0 0 0,1 1 0 0 0,-1-1 0 0 0,1 1 0 0 0,0 0 0 0 0,-1-1 0 0 0,0 1 0 0 0,1 0 0 0 0,-1 0 0 0 0,1-1 0 0 0,-1 1 0 0 0,0 0 0 0 0,1 0 0 0 0,-1 0 0 0 0,0-1 0 0 0,0 1 0 0 0,0 0 0 0 0,0 0 0 0 0,0 0 0 0 0,0 0 0 0 0,0-1 0 0 0,0 1 0 0 0,0 0 0 0 0,0 0 0 0 0,0 0 0 0 0,-1 0 0 0 0,1-1 0 0 0,0 1 0 0 0,0 0 0 0 0,-1 0 0 0 0,0 1 0 0 0,0 0 147 0 0,0 1-1 0 0,1-1 1 0 0,-1 0 0 0 0,0 1-1 0 0,1-1 1 0 0,0 1-1 0 0,-1-1 1 0 0,1 1 0 0 0,0-1-1 0 0,0 1 1 0 0,1 0-1 0 0,-1-1 1 0 0,0 1 0 0 0,1-1-1 0 0,0 0 1 0 0,-1 1-1 0 0,1-1 1 0 0,0 1 0 0 0,3 3-1 0 0,-2-4-136 0 0,0-1 0 0 0,0 1 0 0 0,0-1 0 0 0,0 1 0 0 0,0-1 0 0 0,0 0 0 0 0,1 0-1 0 0,-1 0 1 0 0,0 0 0 0 0,1 0 0 0 0,-1-1 0 0 0,1 1 0 0 0,-1-1 0 0 0,1 1 0 0 0,-1-1 0 0 0,1 0 0 0 0,0 0 0 0 0,-1 0-1 0 0,6-1 1 0 0,29-4 461 0 0,-17-1-2465 0 0,-7-2-6828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59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46 8786 0 0,'-1'0'210'0'0,"0"0"-1"0"0,0 0 1 0 0,0 0 0 0 0,0-1 0 0 0,0 1-1 0 0,0 0 1 0 0,0-1 0 0 0,0 1 0 0 0,0-1-1 0 0,0 1 1 0 0,0-1 0 0 0,0 1-1 0 0,0-1 1 0 0,0 0 0 0 0,0 0 0 0 0,1 1-1 0 0,-1-1 1 0 0,0 0 0 0 0,0 0 0 0 0,1 0-1 0 0,-1 0 1 0 0,1 0 0 0 0,-1 0 0 0 0,0-1-1 0 0,1 1-62 0 0,1 0 0 0 0,-1 0 0 0 0,1 0 0 0 0,-1 1 0 0 0,1-1 0 0 0,-1 0 0 0 0,1 0 0 0 0,-1 0 0 0 0,1 1 0 0 0,0-1 0 0 0,-1 0 0 0 0,1 0-1 0 0,0 1 1 0 0,0-1 0 0 0,-1 1 0 0 0,1-1 0 0 0,0 1 0 0 0,0-1 0 0 0,0 1 0 0 0,1-1 0 0 0,5-2 1 0 0,-1 1 1 0 0,0 0-1 0 0,1 0 0 0 0,0 0 1 0 0,-1 1-1 0 0,14-2 0 0 0,-18 3-123 0 0,1 0 1 0 0,-1 0-1 0 0,0 1 0 0 0,0-1 1 0 0,0 0-1 0 0,1 1 0 0 0,-1-1 0 0 0,0 1 1 0 0,0 0-1 0 0,0 0 0 0 0,0-1 0 0 0,0 2 1 0 0,0-1-1 0 0,0 0 0 0 0,0 0 0 0 0,-1 0 1 0 0,1 1-1 0 0,0-1 0 0 0,-1 1 0 0 0,1 0 1 0 0,-1-1-1 0 0,1 1 0 0 0,-1 0 0 0 0,0 0 1 0 0,0 0-1 0 0,0 0 0 0 0,0 0 0 0 0,0 0 1 0 0,0 0-1 0 0,0 0 0 0 0,-1 0 0 0 0,1 3 1 0 0,0 6 132 0 0,0 1 0 0 0,-1 0 0 0 0,0-1-1 0 0,-1 1 1 0 0,-3 15 0 0 0,2-16-170 0 0,0 0-1 0 0,1-1 0 0 0,1 1 1 0 0,0 12-1 0 0,2-18-1688 0 0,4-22-1974 0 0,-5 12 3637 0 0,0-1 0 0 0,0 1 0 0 0,1 0-1 0 0,0-1 1 0 0,0 1 0 0 0,0 0 0 0 0,0 0 0 0 0,1 0 0 0 0,0 0-1 0 0,0 1 1 0 0,0-1 0 0 0,6-4 0 0 0,1 4 569 0 0,1 1 1 0 0,0 1-1 0 0,0 0 1 0 0,0 0-1 0 0,0 1 1 0 0,0 0-1 0 0,0 1 1 0 0,1 1-1 0 0,19 1 0 0 0,-30-1-530 0 0,0 0 0 0 0,0 0 0 0 0,0 0 0 0 0,-1 0 0 0 0,1 0 0 0 0,0 0 0 0 0,0 0 0 0 0,-1 0 0 0 0,1 1 0 0 0,0-1 0 0 0,0 0 0 0 0,-1 1 0 0 0,1-1 0 0 0,0 0 0 0 0,-1 1 0 0 0,1-1 0 0 0,0 1 0 0 0,-1-1 0 0 0,1 1 0 0 0,-1-1 0 0 0,1 1 0 0 0,-1-1 0 0 0,1 1 0 0 0,-1 0 0 0 0,1-1 0 0 0,-1 1 0 0 0,0 0 0 0 0,1-1 0 0 0,-1 1 0 0 0,0 0 0 0 0,0-1 0 0 0,1 1 0 0 0,-1 0 0 0 0,0 0 0 0 0,0 0 0 0 0,0-1 0 0 0,0 1 0 0 0,0 0 0 0 0,0 0 0 0 0,0-1 0 0 0,0 1 0 0 0,0 0 0 0 0,0 0 0 0 0,-1-1 0 0 0,1 2 0 0 0,-3 6 17 0 0,0 0 1 0 0,0 0-1 0 0,-8 13 1 0 0,-2 8-1 0 0,9 15-17 0 0,4-42-107 0 0,0 0 0 0 0,0 0 1 0 0,0 0-1 0 0,0 0 0 0 0,0 0 0 0 0,1-1 1 0 0,-1 1-1 0 0,1 0 0 0 0,-1 0 1 0 0,1 0-1 0 0,0 0 0 0 0,-1-1 0 0 0,1 1 1 0 0,0 0-1 0 0,0-1 0 0 0,0 1 1 0 0,1 0-1 0 0,-1-1 0 0 0,0 0 0 0 0,3 3 1 0 0,-4-4-47 0 0,1 0 1 0 0,-1 0 0 0 0,1 0-1 0 0,0 0 1 0 0,-1 0 0 0 0,1 0-1 0 0,-1 0 1 0 0,1-1 0 0 0,0 1-1 0 0,-1 0 1 0 0,1 0 0 0 0,-1 0-1 0 0,1 0 1 0 0,-1-1 0 0 0,1 1-1 0 0,-1 0 1 0 0,1-1 0 0 0,-1 1-1 0 0,1 0 1 0 0,-1-1 0 0 0,1 1-1 0 0,-1-1 1 0 0,0 1 0 0 0,1-1-1 0 0,-1 1 1 0 0,0-1 0 0 0,1 1-1 0 0,-1-1 1 0 0,0 1 0 0 0,1-1-1 0 0,-1 1 1 0 0,0-1 0 0 0,0 1-1 0 0,0-2 1 0 0,8-19-4949 0 0,-8 20 4942 0 0,4-11-4126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59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6081 0 0,'10'1'9170'0'0,"-8"-1"-9147"0"0,0 0-1 0 0,-1-1 0 0 0,1 1 0 0 0,0-1 0 0 0,0 0 0 0 0,0 1 1 0 0,-1-1-1 0 0,1 0 0 0 0,-1 0 0 0 0,1 0 0 0 0,0 0 0 0 0,-1-1 1 0 0,0 1-1 0 0,1 0 0 0 0,1-3 0 0 0,-1 0-1084 0 0,0-1 0 0 0,-1 1 0 0 0,1-1 0 0 0,-1 1 0 0 0,0-1 0 0 0,0 1 0 0 0,-1-1 0 0 0,1 1 0 0 0,-1-1 0 0 0,0-5 0 0 0,1 3-1774 0 0</inkml:trace>
  <inkml:trace contextRef="#ctx0" brushRef="#br0" timeOffset="1">61 3 4185 0 0,'-2'-2'1784'0'0,"2"2"-1606"0"0,0 0 1 0 0,0 0-1 0 0,-1 0 0 0 0,1 0 1 0 0,0 0-1 0 0,0 0 0 0 0,0 0 1 0 0,-1 0-1 0 0,1 0 1 0 0,0 0-1 0 0,0 0 0 0 0,-1 0 1 0 0,1 0-1 0 0,0 0 1 0 0,0 0-1 0 0,-1 0 0 0 0,1 0 1 0 0,0 0-1 0 0,0 0 0 0 0,-1 0 1 0 0,0 1 1426 0 0,0 0-1426 0 0,-5 12 2521 0 0,0 19-1940 0 0,6-29-392 0 0,-2 12-191 0 0,1 0 0 0 0,1 1 0 0 0,0 0 0 0 0,4 24 0 0 0,-3-35-285 0 0,0 0 1 0 0,0 0-1 0 0,0 1 1 0 0,0-1-1 0 0,1 0 1 0 0,0 0-1 0 0,0-1 0 0 0,0 1 1 0 0,1 0-1 0 0,0-1 1 0 0,0 1-1 0 0,0-1 1 0 0,0 0-1 0 0,1 0 1 0 0,-1 0-1 0 0,1 0 1 0 0,4 3-1 0 0,-6-6-256 0 0,-1-1-1 0 0,1 1 0 0 0,-1-1 0 0 0,1 1 0 0 0,0-1 0 0 0,-1 1 0 0 0,1-1 0 0 0,0 0 0 0 0,-1 0 1 0 0,1 0-1 0 0,0 0 0 0 0,-1 0 0 0 0,3 0 0 0 0,0 0-827 0 0,5 0-3711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8:59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7762 0 0,'-2'1'423'0'0,"0"0"0"0"0,0 1 0 0 0,0-1 0 0 0,0 1 0 0 0,0 0 0 0 0,0-1 1 0 0,0 1-1 0 0,0 0 0 0 0,1 0 0 0 0,-1 0 0 0 0,1 0 0 0 0,0 1 0 0 0,0-1 0 0 0,-2 3 0 0 0,1 1-43 0 0,0-1 0 0 0,1 1-1 0 0,-1 0 1 0 0,1-1 0 0 0,0 1-1 0 0,1 7 1 0 0,-1-4-258 0 0,1-1 0 0 0,1 1 0 0 0,0 0 0 0 0,0-1 1 0 0,1 1-1 0 0,0 0 0 0 0,0-1 0 0 0,6 13 0 0 0,-6-18-118 0 0,0 0 0 0 0,1 0-1 0 0,0 0 1 0 0,-1 0 0 0 0,1 0 0 0 0,0-1-1 0 0,0 1 1 0 0,0-1 0 0 0,1 0-1 0 0,-1 0 1 0 0,1 0 0 0 0,-1 0 0 0 0,1 0-1 0 0,-1-1 1 0 0,1 0 0 0 0,0 0-1 0 0,0 0 1 0 0,0 0 0 0 0,0 0 0 0 0,-1-1-1 0 0,1 0 1 0 0,0 0 0 0 0,0 0 0 0 0,0 0-1 0 0,0 0 1 0 0,6-2 0 0 0,-3 0-409 0 0,0 1 0 0 0,0-1 1 0 0,-1 0-1 0 0,1 0 1 0 0,-1 0-1 0 0,11-7 0 0 0,-13 7-292 0 0,-1 0 0 0 0,1 0 0 0 0,-1-1 0 0 0,0 1 0 0 0,0-1 0 0 0,0 0 0 0 0,0 0 0 0 0,0 0 0 0 0,-1 0 0 0 0,1-1 0 0 0,1-3 0 0 0,2-6-1382 0 0,-2 0-1035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00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2841 0 0,'-2'2'570'0'0,"1"-1"0"0"0,0 1 0 0 0,-1-1 0 0 0,1 1 0 0 0,0 0 0 0 0,0-1 0 0 0,0 1 0 0 0,0 0-1 0 0,0 0 1 0 0,0 0 0 0 0,0 0 0 0 0,1 0 0 0 0,-1 0 0 0 0,0 3 0 0 0,-4 36 1831 0 0,3-23-1315 0 0,1-12-990 0 0,1-3 42 0 0,-1 0 1 0 0,1 0-1 0 0,-1 0 1 0 0,1 0 0 0 0,0 0-1 0 0,0 0 1 0 0,0 0-1 0 0,0 0 1 0 0,2 5 0 0 0,-1-7-93 0 0,0 0 0 0 0,0 0 0 0 0,0 1 0 0 0,0-1 1 0 0,0 0-1 0 0,1 0 0 0 0,-1-1 0 0 0,0 1 1 0 0,0 0-1 0 0,1 0 0 0 0,-1-1 0 0 0,1 1 0 0 0,-1 0 1 0 0,1-1-1 0 0,-1 1 0 0 0,1-1 0 0 0,-1 0 0 0 0,1 0 1 0 0,-1 0-1 0 0,4 1 0 0 0,0-1-178 0 0,-1 1 0 0 0,1 0-1 0 0,0-1 1 0 0,0 0 0 0 0,0 0 0 0 0,0-1-1 0 0,0 1 1 0 0,0-1 0 0 0,-1 0 0 0 0,1 0-1 0 0,0-1 1 0 0,5-2 0 0 0,-7 3 31 0 0,-1-1-1 0 0,1 0 1 0 0,0 0 0 0 0,0-1 0 0 0,-1 1-1 0 0,0 0 1 0 0,1-1 0 0 0,-1 0-1 0 0,0 0 1 0 0,0 1 0 0 0,0-1 0 0 0,-1 0-1 0 0,1 0 1 0 0,-1-1 0 0 0,1 1 0 0 0,-1 0-1 0 0,1-6 1 0 0,0 4 38 0 0,-1 8 218 0 0,-1 14 553 0 0,-3 25 507 0 0,2-36-1101 0 0,0-1 0 0 0,1 1 1 0 0,-1-1-1 0 0,1 1 0 0 0,1 10 0 0 0,7 4-1372 0 0,-7-19 830 0 0,0 1 1 0 0,0-1-1 0 0,0 0 0 0 0,0 0 1 0 0,0 0-1 0 0,1 0 1 0 0,-1 0-1 0 0,0 0 0 0 0,1 0 1 0 0,-1 0-1 0 0,0-1 1 0 0,3 2-1 0 0,-5-2 365 0 0,1 0 0 0 0,0-1 0 0 0,-1-1-2149 0 0,2 2 2149 0 0,-1 0 0 0 0,1-1-1137 0 0,-2-1 218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00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24 4681 0 0,'-4'-18'7363'0'0,"4"18"-7256"0"0,0-1 0 0 0,1 1-1 0 0,-1 0 1 0 0,0 0 0 0 0,0-1 0 0 0,0 1-1 0 0,0 0 1 0 0,0 0 0 0 0,0 0 0 0 0,0-1-1 0 0,0 1 1 0 0,0 0 0 0 0,1 0 0 0 0,-1 0-1 0 0,0-1 1 0 0,0 1 0 0 0,0 0 0 0 0,0 0-1 0 0,1 0 1 0 0,-1 0 0 0 0,0 0 0 0 0,0-1 0 0 0,0 1-1 0 0,1 0 1 0 0,-1 0 0 0 0,0 0 0 0 0,0 0-1 0 0,0 0 1 0 0,1 0 0 0 0,-1 0 0 0 0,0 0-1 0 0,0 0 1 0 0,1 0 0 0 0,-1 0 0 0 0,0 0-1 0 0,29 11 1543 0 0,-18-6-1660 0 0,46 12 182 0 0,-49-16-139 0 0,0 1 0 0 0,0 0-1 0 0,0 0 1 0 0,-1 1 0 0 0,1 0-1 0 0,0 0 1 0 0,-1 1 0 0 0,0-1-1 0 0,11 9 1 0 0,-16-10 80 0 0,0 0 0 0 0,0 0 0 0 0,-1 0 1 0 0,1 0-1 0 0,0 1 0 0 0,-1-1 0 0 0,1 0 0 0 0,-1 1 0 0 0,0-1 0 0 0,2 5 0 0 0,-3-4-347 0 0,1-1 0 0 0,-1 0 0 0 0,0 0 0 0 0,0 0 0 0 0,0 0 0 0 0,0 1 0 0 0,0-1 0 0 0,0 0 1 0 0,-1 0-1 0 0,1 0 0 0 0,0 0 0 0 0,-1 0 0 0 0,0 1 0 0 0,0-1 0 0 0,1 0 0 0 0,-1 0 0 0 0,0-1 0 0 0,-2 3 0 0 0,1-1-241 0 0,0 0 1 0 0,0-1 0 0 0,-1 0-1 0 0,1 1 1 0 0,-1-1 0 0 0,1 0-1 0 0,-1 0 1 0 0,0 0-1 0 0,0-1 1 0 0,0 1 0 0 0,0 0-1 0 0,0-1 1 0 0,0 0 0 0 0,0 0-1 0 0,0 0 1 0 0,-1 0-1 0 0,1-1 1 0 0,0 1 0 0 0,-1-1-1 0 0,1 0 1 0 0,-6 0 0 0 0,-17-5 1773 0 0,11-3 3138 0 0,29 18-324 0 0,-12-10-4046 0 0,0 1 1 0 0,-1 0-1 0 0,1 0 0 0 0,-1 0 0 0 0,1 1 0 0 0,-1-1 0 0 0,1 0 1 0 0,-1 0-1 0 0,1 1 0 0 0,-1-1 0 0 0,0 1 0 0 0,0-1 1 0 0,0 1-1 0 0,0 0 0 0 0,0-1 0 0 0,1 3 0 0 0,-1 0 21 0 0,-1 0-1 0 0,1 0 0 0 0,0 0 1 0 0,-1 0-1 0 0,0 1 1 0 0,0 6-1 0 0,0-11-64 0 0,0 1 0 0 0,0 0 1 0 0,0 0-1 0 0,0-1 0 0 0,0 1 1 0 0,0 0-1 0 0,0-1 0 0 0,0 1 0 0 0,0 0 1 0 0,0-1-1 0 0,-1 1 0 0 0,1 0 1 0 0,0-1-1 0 0,0 1 0 0 0,-1-1 0 0 0,1 1 1 0 0,0 0-1 0 0,-1-1 0 0 0,1 1 1 0 0,-1-1-1 0 0,1 1 0 0 0,0-1 0 0 0,-1 1 1 0 0,1-1-1 0 0,-1 1 0 0 0,1-1 0 0 0,-1 0 1 0 0,0 1-1 0 0,1-1 0 0 0,-1 0 1 0 0,1 1-1 0 0,-1-1 0 0 0,0 0 0 0 0,1 0 1 0 0,-1 1-1 0 0,0-1 0 0 0,1 0 1 0 0,-1 0-1 0 0,0 0 0 0 0,1 0 0 0 0,-1 0 1 0 0,0 0-1 0 0,1 0 0 0 0,-1 0 1 0 0,0 0-1 0 0,1-1 0 0 0,-1 1 0 0 0,-1 0 1 0 0,2 0-2 0 0,0 0 0 0 0,-1 0 0 0 0,1 0 0 0 0,0-1 0 0 0,0 1 1 0 0,0 0-1 0 0,0 0 0 0 0,-1 0 0 0 0,1 0 0 0 0,0 0 0 0 0,0 0 1 0 0,0 0-1 0 0,-1 0 0 0 0,1 0 0 0 0,0 0 0 0 0,0 0 0 0 0,0-1 1 0 0,0 1-1 0 0,0 0 0 0 0,-1 0 0 0 0,1 0 0 0 0,0 0 0 0 0,0 0 1 0 0,0-1-1 0 0,0 1 0 0 0,0 0 0 0 0,0 0 0 0 0,0 0 0 0 0,0 0 1 0 0,-1-1-1 0 0,1 1 0 0 0,0 0 0 0 0,0 0 0 0 0,0 0 0 0 0,0-1 1 0 0,0 1-1 0 0,0 0 0 0 0,0 0 0 0 0,0 0 0 0 0,0-1 0 0 0,0 1 0 0 0,0 0 1 0 0,9-5 359 0 0,13 1-204 0 0,29 5-172 0 0,10 0-1820 0 0,-19-3-5474 0 0,-30 1 1473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3:26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26 267 13307 0 0,'34'-9'6995'0'0,"57"-14"-6958"0"0,-85 22-26 0 0,0-1 0 0 0,-1 0 1 0 0,1 0-1 0 0,0-1 0 0 0,-1 1 0 0 0,1-1 0 0 0,-1-1 1 0 0,0 1-1 0 0,0-1 0 0 0,0 0 0 0 0,-1 0 1 0 0,1 0-1 0 0,-1 0 0 0 0,6-8 0 0 0,-8 8-12 0 0,0 0 0 0 0,0 0-1 0 0,-1-1 1 0 0,1 1 0 0 0,-1 0 0 0 0,0-1 0 0 0,0 1-1 0 0,0-1 1 0 0,-1 1 0 0 0,1-1 0 0 0,-1 1 0 0 0,0-1-1 0 0,-1 1 1 0 0,1-1 0 0 0,-1 1 0 0 0,0-1 0 0 0,0 1-1 0 0,0 0 1 0 0,-1-1 0 0 0,-2-4 0 0 0,2 3 0 0 0,0 1 0 0 0,0 0 0 0 0,-1-1 0 0 0,0 1 0 0 0,0 0 0 0 0,-1 1 0 0 0,1-1 0 0 0,-1 1 0 0 0,0-1 0 0 0,0 1 0 0 0,0 0 0 0 0,-1 1 0 0 0,0-1 1 0 0,1 1-1 0 0,-10-5 0 0 0,10 6 13 0 0,0 1 0 0 0,1 0 1 0 0,-1 0-1 0 0,0 0 0 0 0,0 0 1 0 0,0 1-1 0 0,1 0 0 0 0,-1-1 1 0 0,0 2-1 0 0,0-1 0 0 0,0 0 1 0 0,0 1-1 0 0,0-1 0 0 0,1 1 1 0 0,-1 0-1 0 0,0 0 0 0 0,1 1 1 0 0,-1-1-1 0 0,1 1 0 0 0,-1 0 1 0 0,1 0-1 0 0,0 0 0 0 0,0 0 1 0 0,-5 5-1 0 0,1 0 55 0 0,0 0 0 0 0,0 0 0 0 0,1 1-1 0 0,0 0 1 0 0,0 0 0 0 0,1 1 0 0 0,0-1 0 0 0,1 1 0 0 0,0 0-1 0 0,0 1 1 0 0,1-1 0 0 0,0 1 0 0 0,1-1 0 0 0,0 1-1 0 0,0 0 1 0 0,1 0 0 0 0,0 0 0 0 0,1 14 0 0 0,0-17-82 0 0,1 0 0 0 0,-1 0 0 0 0,1 0 0 0 0,0-1-1 0 0,1 1 1 0 0,0 0 0 0 0,0 0 0 0 0,0-1 0 0 0,1 1 0 0 0,0-1 0 0 0,0 0 0 0 0,1 0 0 0 0,-1 0 0 0 0,1 0 0 0 0,1-1 0 0 0,-1 0 0 0 0,1 0 0 0 0,0 0 0 0 0,0 0 0 0 0,0 0 0 0 0,1-1 0 0 0,-1 0 0 0 0,1-1-1 0 0,0 1 1 0 0,1-1 0 0 0,-1 0 0 0 0,7 2 0 0 0,-7-4-281 0 0,-1 1 0 0 0,1-2 1 0 0,-1 1-1 0 0,1-1 0 0 0,0 1 0 0 0,-1-1 0 0 0,1-1 0 0 0,0 1 0 0 0,-1-1 0 0 0,1 0 0 0 0,-1-1 0 0 0,11-3 0 0 0,-6 1-1048 0 0,0 0 0 0 0,-1-1-1 0 0,0 0 1 0 0,0-1-1 0 0,0 0 1 0 0,8-7 0 0 0,0-2-4061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01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9418 0 0,'2'0'341'0'0,"0"0"1"0"0,0 0-1 0 0,0 0 0 0 0,0 0 1 0 0,-1 1-1 0 0,1-1 0 0 0,0 1 1 0 0,0-1-1 0 0,0 1 0 0 0,0 0 1 0 0,-1-1-1 0 0,1 1 0 0 0,0 0 1 0 0,-1 0-1 0 0,1 0 0 0 0,-1 1 1 0 0,1-1-1 0 0,-1 0 0 0 0,1 1 1 0 0,-1-1-1 0 0,0 0 0 0 0,0 1 1 0 0,1-1-1 0 0,-1 1 0 0 0,1 3 1 0 0,0-1-213 0 0,-1 0 0 0 0,0 0 0 0 0,0 1 0 0 0,0-1 0 0 0,0 1 0 0 0,-1-1 0 0 0,0 1 1 0 0,0-1-1 0 0,0 1 0 0 0,0-1 0 0 0,-2 6 0 0 0,1-4-215 0 0,0 1-1 0 0,0-1 1 0 0,-1 0 0 0 0,1 0-1 0 0,-2 0 1 0 0,1 0 0 0 0,-1 0-1 0 0,1-1 1 0 0,-2 1 0 0 0,1-1-1 0 0,-1 1 1 0 0,1-1 0 0 0,-1 0-1 0 0,-1-1 1 0 0,1 1 0 0 0,-1-1-1 0 0,-7 6 1 0 0,4-6-232 0 0,10-5 209 0 0,25-6 202 0 0,-12 7-112 0 0,0 1-1 0 0,0 1 0 0 0,0 1 1 0 0,0 0-1 0 0,0 1 0 0 0,23 9 1 0 0,-1-1-1969 0 0,-37-12 1834 0 0,0 0 0 0 0,0 0 0 0 0,1 0 0 0 0,-1 0 1 0 0,0 1-1 0 0,0-1 0 0 0,1 0 0 0 0,-1 0 0 0 0,0 0 0 0 0,0 0 1 0 0,1 0-1 0 0,-1 0 0 0 0,0 0 0 0 0,1 0 0 0 0,-1 0 1 0 0,0 0-1 0 0,0 0 0 0 0,1 0 0 0 0,-1-1 0 0 0,0 1 0 0 0,0 0 1 0 0,1 0-1 0 0,-1 0 0 0 0,0 0 0 0 0,0 0 0 0 0,1 0 0 0 0,-1-1 1 0 0,0 1-1 0 0,0 0 0 0 0,0 0 0 0 0,1 0 0 0 0,-1-1 1 0 0,0 1-1 0 0,0 0 0 0 0,0 0 0 0 0,0 0 0 0 0,0-1 0 0 0,1 1 1 0 0,-1 0-1 0 0,0 0 0 0 0,0-1 0 0 0,0 1 0 0 0,0 0 0 0 0,0 0 1 0 0,0-1-1 0 0,0 1 0 0 0,0 0 0 0 0,0-1 0 0 0,0 1 1 0 0,0 0-1 0 0,0 0 0 0 0,0-1 0 0 0,0 1 0 0 0,0 0 0 0 0,0 0 1 0 0,0-1-1 0 0,0 1 0 0 0,-1 0 0 0 0,1 0 0 0 0,0-1 0 0 0,0 1 1 0 0,0 0-1 0 0,-1-1 0 0 0,-1-7-3926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01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10258 0 0,'0'1'102'0'0,"1"-1"0"0"0,-1 0 0 0 0,1 1 0 0 0,-1-1 0 0 0,1 1 0 0 0,-1-1 0 0 0,1 0 0 0 0,0 0 1 0 0,-1 1-1 0 0,1-1 0 0 0,0 0 0 0 0,-1 0 0 0 0,1 0 0 0 0,-1 0 0 0 0,1 0 0 0 0,0 0 0 0 0,-1 0 0 0 0,1 0 0 0 0,0 0 0 0 0,-1 0 0 0 0,1 0 0 0 0,0 0 0 0 0,-1 0 0 0 0,1-1 0 0 0,-1 1 0 0 0,2 0 0 0 0,17-5 6 0 0,0-1 164 0 0,11-9-5248 0 0,-28 14 4632 0 0,1-1 1 0 0,-1 0 0 0 0,1 0-1 0 0,-1 0 1 0 0,0 0-1 0 0,0-1 1 0 0,0 1 0 0 0,2-3-1 0 0,2-14 3968 0 0,-6 54 4140 0 0,3 0-3764 0 0,0 4-3968 0 0,3 0 0 0 0,12 45 0 0 0,-13-69-172 0 0,3-5-3902 0 0,-5-8 793 0 0,-3-2 3101 0 0,1 0 0 0 0,-1 0 0 0 0,0 0 1 0 0,0 0-1 0 0,0 0 0 0 0,1 0 1 0 0,-1 0-1 0 0,0 0 0 0 0,0 0 0 0 0,0 0 1 0 0,1 0-1 0 0,-1 0 0 0 0,1-1-443 0 0,3-15-4705 0 0,-3 2 1397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02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6657 0 0,'0'7'8542'0'0,"-1"15"-3904"0"0,0 23-3893 0 0,7 76 0 0 0,-1-104-543 0 0,-4-16-519 0 0,-1 0 0 0 0,0 0-1 0 0,1 0 1 0 0,-1-1-1 0 0,1 1 1 0 0,-1 0-1 0 0,1 0 1 0 0,0 0 0 0 0,-1-1-1 0 0,1 1 1 0 0,0 0-1 0 0,-1-1 1 0 0,1 1-1 0 0,0-1 1 0 0,1 2 0 0 0,-1-2 99 0 0,-1 0 0 0 0,0 0 1 0 0,1 0-1 0 0,-1 0 0 0 0,1 0 1 0 0,-1 0-1 0 0,0 0 0 0 0,1 0 1 0 0,-1 0-1 0 0,0 0 1 0 0,1 0-1 0 0,-1 0 0 0 0,0 0 1 0 0,1 0-1 0 0,-1-1 0 0 0,1 1 1 0 0,-1 0-1 0 0,0 0 0 0 0,1 0 1 0 0,-1-1-1 0 0,0 1 0 0 0,0 0 1 0 0,1 0-1 0 0,-1-1 1 0 0,0 1-1 0 0,0 0 0 0 0,1-1 1 0 0,7-19-4591 0 0,-5 6 1051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02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33 7186 0 0,'0'-1'245'0'0,"0"1"0"0"0,-1-1 1 0 0,1 1-1 0 0,0-1 0 0 0,-1 1 1 0 0,1 0-1 0 0,0-1 0 0 0,0 1 1 0 0,0-1-1 0 0,0 1 0 0 0,-1-1 1 0 0,1 1-1 0 0,0-1 1 0 0,0 0-1 0 0,0 1 0 0 0,0-1 1 0 0,0 1-1 0 0,0-1 0 0 0,0 1 1 0 0,0-1-1 0 0,1 1 0 0 0,-1-1 1 0 0,0 1-1 0 0,0-1 0 0 0,0 1 1 0 0,0-1-1 0 0,1 1 1 0 0,-1-1-1 0 0,0 1 0 0 0,1-1 1 0 0,17-9 2195 0 0,23 3-1924 0 0,-38 7-440 0 0,0 0-1 0 0,0 1 1 0 0,1 0-1 0 0,-1-1 0 0 0,0 1 1 0 0,0 0-1 0 0,0 0 1 0 0,0 1-1 0 0,0-1 0 0 0,0 0 1 0 0,0 1-1 0 0,0 0 1 0 0,-1 0-1 0 0,1 0 0 0 0,-1 0 1 0 0,1 0-1 0 0,-1 1 1 0 0,0-1-1 0 0,0 0 0 0 0,0 1 1 0 0,0 0-1 0 0,0 0 1 0 0,0-1-1 0 0,-1 1 0 0 0,1 0 1 0 0,-1 0-1 0 0,2 6 1 0 0,-2-5-126 0 0,0 1 0 0 0,0-1 0 0 0,-1 0-1 0 0,1 1 1 0 0,-1-1 0 0 0,0 1 0 0 0,0-1 0 0 0,0 1 0 0 0,0-1 0 0 0,-1 0 0 0 0,-2 7 0 0 0,2-8-420 0 0,0 1 0 0 0,0-1 0 0 0,-1 0 0 0 0,1 0 0 0 0,-1 0 0 0 0,0 0 0 0 0,0 0 0 0 0,0 0 0 0 0,-4 3 0 0 0,10-7 563 0 0,-1 0-1 0 0,1 1 0 0 0,-1-1 1 0 0,1 1-1 0 0,-1-1 1 0 0,1 1-1 0 0,-1 0 0 0 0,1 0 1 0 0,3 1-1 0 0,11 0 133 0 0,16-9-1621 0 0,-32 8 1017 0 0,-1 0 0 0 0,1-1 0 0 0,-1 1 0 0 0,1-1 0 0 0,-1 1 0 0 0,1-1 0 0 0,-1 0 0 0 0,0 1 0 0 0,1-1 0 0 0,-1 0 0 0 0,0 0 0 0 0,1 0 0 0 0,-1 0 0 0 0,0 0 0 0 0,0 0 0 0 0,0-1 0 0 0,0 1 0 0 0,0 0 0 0 0,1-2 0 0 0,-3-8-2050 0 0,8 3-712 0 0</inkml:trace>
  <inkml:trace contextRef="#ctx0" brushRef="#br0" timeOffset="1">272 53 4729 0 0,'-6'-14'12244'0'0,"10"28"-7493"0"0,0 6-4496 0 0,0 17 502 0 0,-3-18-1275 0 0,1-1 0 0 0,1 1 0 0 0,8 28 0 0 0,-4-35-3978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03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11154 0 0,'-30'11'5873'0'0,"3"1"-99"0"0,11 8-5073 0 0,12-11-579 0 0,1 0 0 0 0,0 0-1 0 0,0 0 1 0 0,1 0 0 0 0,0 1 0 0 0,0-1-1 0 0,1 0 1 0 0,0 1 0 0 0,1 0-1 0 0,0-1 1 0 0,1 1 0 0 0,0-1 0 0 0,0 1-1 0 0,1-1 1 0 0,3 10 0 0 0,-3-11-388 0 0,1 0 1 0 0,0-1 0 0 0,0 1 0 0 0,1-1-1 0 0,0 0 1 0 0,0 0 0 0 0,1 0-1 0 0,5 6 1 0 0,-6-9-541 0 0,0 0 0 0 0,0 0 0 0 0,0 0 0 0 0,1-1 0 0 0,-1 0-1 0 0,1 0 1 0 0,0 0 0 0 0,0 0 0 0 0,0-1 0 0 0,0 1 0 0 0,0-1 0 0 0,8 1 0 0 0,3-1-3603 0 0,2-2-1132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0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10786 0 0,'4'0'5574'0'0,"-4"0"-5486"0"0,0 0 1 0 0,0 0-1 0 0,7 15 1855 0 0,4 17-748 0 0,4 26-62 0 0,-9-31-1108 0 0,1-1-1 0 0,1 0 1 0 0,1 0 0 0 0,22 43-1 0 0,-25-63-2774 0 0,-3-7 631 0 0,-3-16-619 0 0,-7-27 516 0 0,-4 2 1250 0 0,4 22 1433 0 0,2 0 0 0 0,-5-35 1 0 0,9 50-272 0 0,1 0 1 0 0,0-1 0 0 0,0 1 0 0 0,0 0-1 0 0,0 0 1 0 0,1-1 0 0 0,0 1 0 0 0,0 0 0 0 0,1 0-1 0 0,-1 0 1 0 0,1 0 0 0 0,0 0 0 0 0,1 1-1 0 0,-1-1 1 0 0,6-7 0 0 0,-6 10-135 0 0,0 0 0 0 0,0 0 1 0 0,0 1-1 0 0,0-1 0 0 0,1 1 1 0 0,-1-1-1 0 0,1 1 0 0 0,-1 0 0 0 0,1 0 1 0 0,-1 0-1 0 0,1 0 0 0 0,0 0 1 0 0,-1 1-1 0 0,1-1 0 0 0,0 1 0 0 0,0 0 1 0 0,0 0-1 0 0,-1 0 0 0 0,1 0 1 0 0,0 0-1 0 0,0 0 0 0 0,-1 1 0 0 0,1-1 1 0 0,0 1-1 0 0,-1 0 0 0 0,1 0 1 0 0,0 0-1 0 0,-1 0 0 0 0,3 2 0 0 0,-3-2 44 0 0,-1-1-1 0 0,0 1 0 0 0,1 0 0 0 0,-1-1 1 0 0,0 1-1 0 0,1 0 0 0 0,-1 0 0 0 0,0 0 1 0 0,0 0-1 0 0,0 0 0 0 0,0 1 0 0 0,0-1 1 0 0,0 0-1 0 0,0 0 0 0 0,0 1 0 0 0,0-1 1 0 0,0 0-1 0 0,-1 1 0 0 0,1-1 0 0 0,-1 1 0 0 0,1-1 1 0 0,-1 1-1 0 0,0-1 0 0 0,1 1 0 0 0,-1 0 1 0 0,0-1-1 0 0,0 1 0 0 0,0-1 0 0 0,0 1 1 0 0,0-1-1 0 0,0 1 0 0 0,-1-1 0 0 0,1 1 1 0 0,-1 0-1 0 0,1-1 0 0 0,-1 0 0 0 0,1 1 1 0 0,-1-1-1 0 0,0 1 0 0 0,1-1 0 0 0,-1 0 1 0 0,0 1-1 0 0,0-1 0 0 0,0 0 0 0 0,0 0 1 0 0,0 0-1 0 0,-1 0 0 0 0,1 0 0 0 0,-3 2 1 0 0,2-1-108 0 0,-1-1 1 0 0,1 1-1 0 0,-1-1 1 0 0,0 0 0 0 0,1 0-1 0 0,-1 0 1 0 0,0 0 0 0 0,0 0-1 0 0,0-1 1 0 0,0 1-1 0 0,1-1 1 0 0,-1 0 0 0 0,0 1-1 0 0,0-1 1 0 0,-6-1-1 0 0,-24-6-4446 0 0,45 9-5893 0 0,-2 1 6002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03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26 11843 0 0,'-5'1'601'0'0,"1"0"0"0"0,0 1 0 0 0,-1-1 0 0 0,1 1 1 0 0,0-1-1 0 0,0 1 0 0 0,0 1 0 0 0,0-1 0 0 0,1 0 1 0 0,-1 1-1 0 0,1 0 0 0 0,-1 0 0 0 0,-4 6 0 0 0,6-7-511 0 0,1 1 0 0 0,-1 0 0 0 0,1-1 0 0 0,0 1 1 0 0,0 0-1 0 0,0 0 0 0 0,0 0 0 0 0,1 0 0 0 0,-1 0 0 0 0,1 0 0 0 0,-1 0 0 0 0,1 0 0 0 0,0 1 0 0 0,0-1 0 0 0,1 0 0 0 0,-1 0 0 0 0,1 0 0 0 0,-1 0 0 0 0,1 0 0 0 0,2 4 0 0 0,-2-3-99 0 0,1 1 1 0 0,-1-1-1 0 0,1 0 1 0 0,0 0-1 0 0,0-1 1 0 0,1 1-1 0 0,-1 0 0 0 0,1-1 1 0 0,0 1-1 0 0,3 3 1 0 0,-5-6-17 0 0,0-1 1 0 0,-1 0-1 0 0,1 1 1 0 0,-1-1-1 0 0,1 1 1 0 0,0-1-1 0 0,-1 0 0 0 0,1 1 1 0 0,0-1-1 0 0,0 0 1 0 0,-1 0-1 0 0,1 0 1 0 0,0 0-1 0 0,-1 1 1 0 0,1-1-1 0 0,0 0 1 0 0,0 0-1 0 0,-1 0 1 0 0,1-1-1 0 0,0 1 1 0 0,0 0-1 0 0,-1 0 0 0 0,1 0 1 0 0,1-1-1 0 0,-1 0-76 0 0,1 0 0 0 0,-1 0 0 0 0,1 0 0 0 0,-1-1 0 0 0,0 1 0 0 0,0-1 0 0 0,1 1 0 0 0,-1-1 0 0 0,0 1 0 0 0,0-1 0 0 0,0 1 0 0 0,-1-1 0 0 0,1 0 0 0 0,1-2 0 0 0,1-6-200 0 0,0 1-1 0 0,0-1 1 0 0,-1-1 0 0 0,0 1 0 0 0,0 0-1 0 0,-1-17 1 0 0,0 24 155 0 0,-1 1 1 0 0,0-1-1 0 0,0 1 0 0 0,0-1 1 0 0,-1 1-1 0 0,1-1 1 0 0,0 1-1 0 0,-1-1 0 0 0,0 1 1 0 0,1 0-1 0 0,-1-1 0 0 0,0 1 1 0 0,0 0-1 0 0,0-1 1 0 0,-1 1-1 0 0,1 0 0 0 0,-1 0 1 0 0,1 0-1 0 0,-1 0 0 0 0,1 1 1 0 0,-1-1-1 0 0,0 0 1 0 0,0 1-1 0 0,0-1 0 0 0,0 1 1 0 0,0-1-1 0 0,0 1 0 0 0,-1 0 1 0 0,1 0-1 0 0,0 0 1 0 0,0 0-1 0 0,-1 1 0 0 0,-3-2 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04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8890 0 0,'0'-1'192'0'0,"0"1"1"0"0,0 0 0 0 0,0 0-1 0 0,0-1 1 0 0,0 1-1 0 0,1 0 1 0 0,-1 0 0 0 0,0-1-1 0 0,0 1 1 0 0,0 0-1 0 0,1 0 1 0 0,-1-1 0 0 0,0 1-1 0 0,0 0 1 0 0,1 0-1 0 0,-1 0 1 0 0,0 0 0 0 0,1 0-1 0 0,-1-1 1 0 0,0 1-1 0 0,0 0 1 0 0,1 0-1 0 0,-1 0 1 0 0,0 0 0 0 0,1 0-1 0 0,-1 0 1 0 0,0 0-1 0 0,1 0 1 0 0,-1 0 0 0 0,0 0-1 0 0,1 0 1 0 0,-1 0-1 0 0,0 0 1 0 0,0 0 0 0 0,1 0-1 0 0,-1 1 1 0 0,0-1-1 0 0,1 0 1 0 0,-1 0-1 0 0,1 0 1 0 0,9 15 3136 0 0,4 21-1482 0 0,-14-35-1630 0 0,27 105 1412 0 0,-17-63-2777 0 0,19 53 1 0 0,-40-125-11429 0 0,-21-46 9944 0 0,10 21 2077 0 0,18 44 1108 0 0,1 0 0 0 0,1 0-1 0 0,0 0 1 0 0,-1-11-1 0 0,3 18-345 0 0,-1 1 0 0 0,1-1-1 0 0,0 0 1 0 0,0 1-1 0 0,0-1 1 0 0,0 1 0 0 0,0-1-1 0 0,1 0 1 0 0,0 1 0 0 0,-1-1-1 0 0,1 1 1 0 0,0-1-1 0 0,0 1 1 0 0,0 0 0 0 0,0-1-1 0 0,0 1 1 0 0,1 0 0 0 0,-1 0-1 0 0,1-1 1 0 0,0 1 0 0 0,-1 1-1 0 0,1-1 1 0 0,0 0-1 0 0,0 0 1 0 0,0 1 0 0 0,0-1-1 0 0,1 1 1 0 0,-1-1 0 0 0,0 1-1 0 0,1 0 1 0 0,-1 0-1 0 0,0 0 1 0 0,1 0 0 0 0,-1 1-1 0 0,1-1 1 0 0,0 1 0 0 0,-1-1-1 0 0,1 1 1 0 0,-1 0 0 0 0,1 0-1 0 0,0 0 1 0 0,3 1-1 0 0,50 5 776 0 0,-52-6-817 0 0,0 1-1 0 0,0 0 1 0 0,-1 0-1 0 0,1 1 1 0 0,0-1-1 0 0,-1 1 1 0 0,1-1-1 0 0,-1 1 1 0 0,1 1-1 0 0,-1-1 1 0 0,0 0-1 0 0,3 3 1 0 0,-5-3-133 0 0,-1-1 1 0 0,1 1-1 0 0,0 0 0 0 0,-1-1 1 0 0,1 1-1 0 0,-1-1 0 0 0,0 1 0 0 0,1 0 1 0 0,-1-1-1 0 0,0 1 0 0 0,0 0 1 0 0,0-1-1 0 0,0 1 0 0 0,0 0 1 0 0,-1-1-1 0 0,1 1 0 0 0,-1 0 1 0 0,1-1-1 0 0,-1 1 0 0 0,1-1 0 0 0,-1 1 1 0 0,0-1-1 0 0,1 1 0 0 0,-1-1 1 0 0,0 1-1 0 0,-2 1 0 0 0,1 0-85 0 0,0 1 0 0 0,-1-1 0 0 0,0 0 0 0 0,1 1 1 0 0,-1-1-1 0 0,0 0 0 0 0,-1-1 0 0 0,1 1 0 0 0,-5 2 0 0 0,6-4-203 0 0,0 0 0 0 0,0 0 0 0 0,-1-1 0 0 0,1 1 0 0 0,0-1 1 0 0,-1 1-1 0 0,1-1 0 0 0,-1 0 0 0 0,1 0 0 0 0,0 0 0 0 0,-1 0 0 0 0,1-1 0 0 0,0 1 1 0 0,-1-1-1 0 0,1 1 0 0 0,-5-3 0 0 0,-20-10-6175 0 0,23 12 5239 0 0,-4-4-4416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04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16460 0 0,'-3'4'3360'0'0,"9"4"-1421"0"0,22 16-584 0 0,-2-2-352 0 0,-21-16-744 0 0,0 2 0 0 0,0-1 0 0 0,-1 0 0 0 0,0 1-1 0 0,-1 0 1 0 0,0 0 0 0 0,0 0 0 0 0,0 0 0 0 0,-1 0 0 0 0,-1 0 0 0 0,1 1 0 0 0,-1-1-1 0 0,-1 1 1 0 0,0 15 0 0 0,-2 8-146 0 0,-1-1 0 0 0,-13 50 0 0 0,2-43-2964 0 0,-1-15-7354 0 0,7-12 1067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16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 2873 0 0,'-1'0'520'0'0,"-1"-2"-712"0"0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3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0 247 10762 0 0,'7'-1'729'0'0,"0"0"0"0"0,0 0 0 0 0,0 0-1 0 0,0-1 1 0 0,0-1 0 0 0,-1 1 0 0 0,1-1 0 0 0,6-4-1 0 0,56-33-887 0 0,-50 28 619 0 0,-3 2-426 0 0,-6 5-558 0 0,0-1 0 0 0,-1-1 1 0 0,12-10-1 0 0,-18 15-1 0 0,-1 0-1 0 0,1-1 1 0 0,-1 0 0 0 0,0 0-1 0 0,0 1 1 0 0,-1-1 0 0 0,1 0-1 0 0,0 0 1 0 0,1-5 0 0 0,-3 6 230 0 0,0 1 1 0 0,1-1-1 0 0,-1 0 1 0 0,0 0 0 0 0,0 0-1 0 0,0 1 1 0 0,0-1-1 0 0,-1 0 1 0 0,1 0 0 0 0,0 1-1 0 0,-1-1 1 0 0,1 0-1 0 0,-1 1 1 0 0,0-1 0 0 0,1 0-1 0 0,-1 1 1 0 0,-1-2-1 0 0,-1-3-616 0 0,-3-10-2322 0 0</inkml:trace>
  <inkml:trace contextRef="#ctx0" brushRef="#br0" timeOffset="1">134 0 8018 0 0,'-2'2'536'0'0,"0"-1"1"0"0,1 1 0 0 0,-1-1-1 0 0,0 1 1 0 0,1 0-1 0 0,0-1 1 0 0,-1 1 0 0 0,1 0-1 0 0,0 0 1 0 0,0 0 0 0 0,0 0-1 0 0,0 0 1 0 0,0 3-1 0 0,-3 31 2854 0 0,6-19-2660 0 0,0-1 0 0 0,7 25 0 0 0,-7-34-337 0 0,50 175 2045 0 0,-31-123-4182 0 0,1 0-3809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16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 2328 0 0,'-1'1'271'0'0,"0"-1"0"0"0,0 0 0 0 0,0 1 0 0 0,1-1 0 0 0,-1 0 0 0 0,0 0 0 0 0,0 1 0 0 0,0-1 0 0 0,0 0 0 0 0,0 0 0 0 0,0 0 0 0 0,0 0 0 0 0,1 0 0 0 0,-1 0 0 0 0,0-1 0 0 0,0 1 0 0 0,0 0 0 0 0,0 0 0 0 0,0-1 0 0 0,0 1 0 0 0,1 0 0 0 0,-1-1 0 0 0,0 1 0 0 0,0-1 0 0 0,1 1 0 0 0,-2-1 0 0 0,-15-5 6912 0 0,50 21-6125 0 0,-22-13-1237 0 0,-1 0 0 0 0,1-1 0 0 0,-1 0 0 0 0,21-1 0 0 0,-3 0-3008 0 0,1 2-4126 0 0,-24-1 3134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16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4809 0 0,'-1'0'198'0'0,"1"0"1"0"0,-1 0-1 0 0,1 0 1 0 0,-1 0-1 0 0,1 0 1 0 0,-1 0-1 0 0,1 0 1 0 0,-1 0-1 0 0,1 0 1 0 0,-1 0-1 0 0,1 0 1 0 0,-1 0-1 0 0,1 1 0 0 0,-1-1 1 0 0,1 0-1 0 0,0 0 1 0 0,-1 0-1 0 0,1 1 1 0 0,-1-1-1 0 0,1 0 1 0 0,0 0-1 0 0,-1 1 1 0 0,1-1-1 0 0,0 0 1 0 0,-1 1-1 0 0,1-1 0 0 0,0 1 1 0 0,-1-1-1 0 0,1 0 1 0 0,-1 2-1 0 0,7 11 1456 0 0,17 11-1961 0 0,-21-23 449 0 0,1 1-1 0 0,0 0 1 0 0,-1 0 0 0 0,0 0-1 0 0,1 0 1 0 0,-1 0-1 0 0,0 0 1 0 0,0 1 0 0 0,0-1-1 0 0,-1 1 1 0 0,1-1 0 0 0,0 1-1 0 0,-1 0 1 0 0,0-1 0 0 0,0 1-1 0 0,0 0 1 0 0,0 0 0 0 0,0 0-1 0 0,0 0 1 0 0,-1 0 0 0 0,1 0-1 0 0,-1 0 1 0 0,0 0-1 0 0,0 0 1 0 0,0 1 0 0 0,0-1-1 0 0,-2 4 1 0 0,1-1 171 0 0,-1-1-1 0 0,0 0 0 0 0,0 0 1 0 0,0 0-1 0 0,0-1 1 0 0,-1 1-1 0 0,0 0 1 0 0,-4 4-1 0 0,-19 18-1226 0 0,26-27 847 0 0,0 0 0 0 0,0 0 1 0 0,0 0-1 0 0,-1 0 0 0 0,1 0 0 0 0,0 0 1 0 0,0 0-1 0 0,0 0 0 0 0,0 0 0 0 0,0 0 0 0 0,0 1 1 0 0,-1-1-468 0 0,1 0 467 0 0,0 0 0 0 0,0 0 0 0 0,0 1 0 0 0,0-1 1 0 0,0 0-1 0 0,0 0 0 0 0,0 0 0 0 0,0 0 1 0 0,0 0-1 0 0,0 0 0 0 0,0 0 0 0 0,0 0 1 0 0,0 1-1 0 0,0-1 0 0 0,0 0 0 0 0,0 0 1 0 0,0 0-1 0 0,0 0 0 0 0,0 0 0 0 0,0 0 0 0 0,0 0 1 0 0,0 0-1 0 0,0 0 0 0 0,0 1 0 0 0,0-1 1 0 0,1 0-1 0 0,-1 0 0 0 0,0 0-400 0 0,0 0 400 0 0,0 0 0 0 0,0 0 0 0 0,1 0 1 0 0,8 2-3376 0 0,11-3-2041 0 0,-9-1 1935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17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8306 0 0,'0'-1'110'0'0,"0"0"0"0"0,0 0 1 0 0,0 0-1 0 0,0 0 0 0 0,0 1 1 0 0,0-1-1 0 0,0 0 0 0 0,0 0 1 0 0,0 0-1 0 0,0 0 0 0 0,0 0 1 0 0,1 1-1 0 0,-1-1 0 0 0,0 0 1 0 0,1 0-1 0 0,-1 0 0 0 0,0 1 1 0 0,1-1-1 0 0,-1 0 0 0 0,1 0 1 0 0,0 1-1 0 0,-1-1 0 0 0,2-1 1 0 0,22-11 758 0 0,-15 11-750 0 0,0-1 1 0 0,0 2-1 0 0,17-2 0 0 0,19 5 289 0 0,-38-1 3 0 0,-30-1-437 0 0,20-1 69 0 0,0 2 0 0 0,-1-1-1 0 0,1 0 1 0 0,0 1 0 0 0,0-1-1 0 0,0 1 1 0 0,0 0 0 0 0,0 0-1 0 0,0 0 1 0 0,0 0 0 0 0,1 1-1 0 0,-1-1 1 0 0,0 1 0 0 0,0 0-1 0 0,1 0 1 0 0,-1 0-1 0 0,1 0 1 0 0,0 0 0 0 0,-3 3-1 0 0,5-4-49 0 0,-1 0 0 0 0,0 1 0 0 0,0-1-1 0 0,0 1 1 0 0,0-1 0 0 0,1 1 0 0 0,-1-1-1 0 0,1 1 1 0 0,-1-1 0 0 0,1 1 0 0 0,0 0-1 0 0,0-1 1 0 0,0 1 0 0 0,-1 0 0 0 0,1-1-1 0 0,1 1 1 0 0,-1-1 0 0 0,0 1 0 0 0,0 0-1 0 0,1-1 1 0 0,-1 1 0 0 0,1-1 0 0 0,-1 1-1 0 0,1 0 1 0 0,0-1 0 0 0,-1 0 0 0 0,1 1-1 0 0,0-1 1 0 0,0 1 0 0 0,0-1 0 0 0,0 0-1 0 0,0 0 1 0 0,0 0 0 0 0,1 1 0 0 0,-1-1-1 0 0,0 0 1 0 0,3 1 0 0 0,1 1-160 0 0,-1-1 0 0 0,1 0 1 0 0,0 0-1 0 0,0-1 0 0 0,0 1 0 0 0,0-1 0 0 0,0 0 1 0 0,0 0-1 0 0,0-1 0 0 0,1 1 0 0 0,-1-1 0 0 0,0 0 1 0 0,0-1-1 0 0,0 1 0 0 0,0-1 0 0 0,6-2 1 0 0,-2 2-1139 0 0,0 0 1 0 0,0 0 0 0 0,0 1 0 0 0,14 1-1 0 0,-11 2-1025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17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3617 0 0,'-9'5'1690'0'0,"-3"2"700"0"0,0 0 1 0 0,-21 16-1 0 0,31-22-2338 0 0,0 1 0 0 0,0 0 0 0 0,0-1 1 0 0,0 1-1 0 0,0 0 0 0 0,1 0 0 0 0,-1 0 0 0 0,1 1 0 0 0,-1-1 1 0 0,1 0-1 0 0,0 1 0 0 0,0-1 0 0 0,0 0 0 0 0,0 1 0 0 0,0 0 1 0 0,0-1-1 0 0,1 1 0 0 0,-1-1 0 0 0,1 1 0 0 0,0 0 0 0 0,0 4 1 0 0,1-6-71 0 0,-1-1 1 0 0,1 1-1 0 0,-1-1 1 0 0,1 1-1 0 0,-1-1 1 0 0,1 1-1 0 0,0-1 1 0 0,-1 0-1 0 0,1 1 1 0 0,0-1-1 0 0,-1 0 1 0 0,1 1-1 0 0,0-1 1 0 0,0 0-1 0 0,-1 0 1 0 0,1 0-1 0 0,0 0 1 0 0,0 0-1 0 0,-1 0 1 0 0,1 0-1 0 0,0 0 1 0 0,0 0-1 0 0,0 0 1 0 0,25-1-139 0 0,-22 0 106 0 0,48-7-55 0 0,-39 5-985 0 0,0 1 0 0 0,-1 0-1 0 0,26 0 1 0 0,-38 2 962 0 0,1 0 0 0 0,-1 0-1 0 0,1 0 1 0 0,-1 0 0 0 0,0 0 0 0 0,1 0 0 0 0,-1 1 0 0 0,1-1 0 0 0,-1 0 0 0 0,0 0 0 0 0,1 0-1 0 0,-1 0 1 0 0,1 0 0 0 0,-1 1 0 0 0,0-1 0 0 0,1 0 0 0 0,-1 0 0 0 0,0 0 0 0 0,1 1 0 0 0,-1-1-1 0 0,0 0 1 0 0,0 1 0 0 0,1-1 0 0 0,-1 0 0 0 0,0 1 0 0 0,0-1 0 0 0,1 0 0 0 0,-1 1 0 0 0,0-1 0 0 0,0 0-1 0 0,0 1 1 0 0,1 5-2778 0 0</inkml:trace>
  <inkml:trace contextRef="#ctx0" brushRef="#br0" timeOffset="1">48 240 7402 0 0,'14'-8'4956'0'0,"19"4"-2950"0"0,-19 3-1325 0 0,-8-1-471 0 0,1 1 1 0 0,-1 0-1 0 0,1 1 1 0 0,0 0-1 0 0,-1 0 1 0 0,1 0-1 0 0,11 2 1 0 0,-15-1-156 0 0,0 0-1 0 0,0 0 1 0 0,-1 1 0 0 0,1-1-1 0 0,-1 0 1 0 0,1 1 0 0 0,-1 0-1 0 0,0-1 1 0 0,0 1 0 0 0,1 0-1 0 0,-1 0 1 0 0,-1 0 0 0 0,1 0-1 0 0,0 1 1 0 0,0-1 0 0 0,-1 0-1 0 0,1 1 1 0 0,-1-1 0 0 0,0 1 0 0 0,2 4-1 0 0,7 23-3285 0 0,-5-10-6073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17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6745 0 0,'0'-2'104'0'0,"0"1"-1"0"0,0 0 1 0 0,1 0-1 0 0,-1 0 0 0 0,0-1 1 0 0,1 1-1 0 0,-1 0 1 0 0,1 0-1 0 0,-1 0 0 0 0,1 0 1 0 0,0 0-1 0 0,-1 0 1 0 0,1 0-1 0 0,0 0 0 0 0,0 0 1 0 0,0 0-1 0 0,-1 0 1 0 0,1 0-1 0 0,0 0 0 0 0,0 1 1 0 0,0-1-1 0 0,1 0 1 0 0,-1 1-1 0 0,0-1 0 0 0,0 1 1 0 0,0-1-1 0 0,0 1 1 0 0,1 0-1 0 0,-1-1 0 0 0,0 1 1 0 0,0 0-1 0 0,0 0 1 0 0,1 0-1 0 0,-1 0 0 0 0,0 0 1 0 0,0 0-1 0 0,1 0 1 0 0,-1 0-1 0 0,0 1 0 0 0,0-1 1 0 0,1 0-1 0 0,0 1 1 0 0,1 0 113 0 0,1 0 1 0 0,-1 1 0 0 0,0-1 0 0 0,0 0 0 0 0,0 1 0 0 0,0 0-1 0 0,0 0 1 0 0,0 0 0 0 0,0 0 0 0 0,-1 0 0 0 0,1 0 0 0 0,-1 1-1 0 0,0-1 1 0 0,4 6 0 0 0,-4-3-69 0 0,0 0 0 0 0,0 1 0 0 0,0-1 0 0 0,-1 1 0 0 0,0 0 0 0 0,0-1 0 0 0,-1 1 0 0 0,0 0 0 0 0,0-1 0 0 0,0 1 0 0 0,0 0 0 0 0,-1 0-1 0 0,0-1 1 0 0,0 1 0 0 0,-1-1 0 0 0,1 1 0 0 0,-1-1 0 0 0,-3 7 0 0 0,1-3-137 0 0,0-1-1 0 0,-1 1 0 0 0,0-1 1 0 0,0 0-1 0 0,-1 0 0 0 0,0 0 1 0 0,0-1-1 0 0,-1 0 1 0 0,0 0-1 0 0,-8 5 0 0 0,15-11-39 0 0,0-1 0 0 0,0 0 0 0 0,0 1 0 0 0,0-1-1 0 0,0 0 1 0 0,0 1 0 0 0,0-1 0 0 0,0 0 0 0 0,1 1 0 0 0,-1-1-1 0 0,0 0 1 0 0,0 0 0 0 0,0 1 0 0 0,0-1 0 0 0,0 0-1 0 0,0 1 1 0 0,1-1 0 0 0,-1 0 0 0 0,0 0 0 0 0,0 1 0 0 0,0-1-1 0 0,1 0 1 0 0,-1 0 0 0 0,0 0 0 0 0,0 1 0 0 0,1-1-1 0 0,-1 0 1 0 0,0 0 0 0 0,1 0 0 0 0,-1 0 0 0 0,0 0 0 0 0,0 1-1 0 0,1-1 1 0 0,-1 0 0 0 0,0 0 0 0 0,1 0 0 0 0,-1 0-1 0 0,0 0 1 0 0,1 0 0 0 0,-1 0 0 0 0,0 0 0 0 0,1 0 0 0 0,-1 0-1 0 0,1 0 1 0 0,17 5-299 0 0,-3-2 223 0 0,0-1 0 0 0,0 0 0 0 0,23-1-1 0 0,4-7-2102 0 0,-38 5 1308 0 0,0-1 0 0 0,0 1 0 0 0,-1-1 0 0 0,1 0 0 0 0,0 0 1 0 0,-1 0-1 0 0,7-5 0 0 0,-3-1-3209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18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4049 0 0,'2'4'3049'0'0,"1"-1"-2393"0"0,4 2-392 0 0,1-1-96 0 0,-1-4-80 0 0,2 0-56 0 0,-1 0-24 0 0,0-1-24 0 0,0-1-128 0 0,-1 1-376 0 0,-1-1-785 0 0,-1 0-183 0 0,1 2-1881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18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31 4609 0 0,'-4'-7'924'0'0,"-10"-16"4988"0"0,8 22-2906 0 0,2 15-1158 0 0,1 69-115 0 0,16 110-16200 0 0,-12-162 17831 0 0,-1-30-3008 0 0,0 1 1 0 0,0-1-1 0 0,0 0 0 0 0,0 1 0 0 0,0-1 1 0 0,0 1-1 0 0,-1-1 0 0 0,1 0 1 0 0,0 1-1 0 0,-1-1 0 0 0,1 0 1 0 0,-1 1-1 0 0,0-1 0 0 0,1 0 1 0 0,-1 0-1 0 0,0 0 0 0 0,0 1 1 0 0,-1 0-1 0 0,1-5-294 0 0,0 1-1 0 0,0-1 1 0 0,0 0-1 0 0,0 1 1 0 0,1-1 0 0 0,-1 0-1 0 0,0 1 1 0 0,1-1-1 0 0,0-5 1 0 0,0 0-50 0 0,0 0 1 0 0,1 1-1 0 0,-1-1 1 0 0,2 0-1 0 0,-1 1 0 0 0,1-1 1 0 0,5-10-1 0 0,-7 15 5 0 0,1 1-1 0 0,0 0 0 0 0,0 0 1 0 0,1 0-1 0 0,-1 0 0 0 0,0 0 1 0 0,1 1-1 0 0,-1-1 1 0 0,1 0-1 0 0,-1 0 0 0 0,1 1 1 0 0,0-1-1 0 0,2 0 0 0 0,-3 1-1 0 0,1 0-1 0 0,-1 1 1 0 0,0 0-1 0 0,1-1 1 0 0,-1 1-1 0 0,1 0 0 0 0,-1 0 1 0 0,0 0-1 0 0,1 0 1 0 0,-1 0-1 0 0,1 0 1 0 0,-1 0-1 0 0,0 0 1 0 0,1 1-1 0 0,-1-1 0 0 0,0 0 1 0 0,1 1-1 0 0,-1-1 1 0 0,0 1-1 0 0,1 0 1 0 0,-1-1-1 0 0,0 1 0 0 0,2 1 1 0 0,-2 0 68 0 0,0-1-1 0 0,0 0 1 0 0,0 0 0 0 0,0 1-1 0 0,0-1 1 0 0,-1 0 0 0 0,1 1 0 0 0,0-1-1 0 0,-1 1 1 0 0,1-1 0 0 0,-1 0-1 0 0,0 1 1 0 0,1 0 0 0 0,-1-1 0 0 0,0 1-1 0 0,0-1 1 0 0,0 1 0 0 0,0-1-1 0 0,0 1 1 0 0,0-1 0 0 0,-1 1 0 0 0,1-1-1 0 0,0 1 1 0 0,-1-1 0 0 0,1 1 0 0 0,-1-1-1 0 0,0 0 1 0 0,1 1 0 0 0,-1-1-1 0 0,0 0 1 0 0,0 1 0 0 0,-1 0 0 0 0,1 1-58 0 0,0-1 1 0 0,-1 0 0 0 0,1 0 0 0 0,-1 0 0 0 0,1 1 0 0 0,-1-1-1 0 0,0-1 1 0 0,0 1 0 0 0,0 0 0 0 0,0 0 0 0 0,0-1 0 0 0,0 1-1 0 0,0-1 1 0 0,0 0 0 0 0,-1 1 0 0 0,1-1 0 0 0,-1 0 0 0 0,-3 1 0 0 0,37-9-1588 0 0,-19 8 422 0 0,-8 0 330 0 0,0-1-1 0 0,0 1 0 0 0,1-1 0 0 0,-1 0 1 0 0,0 0-1 0 0,0-1 0 0 0,0 1 0 0 0,6-2 0 0 0,-6-7-2172 0 0,7 7-742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19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12731 0 0,'26'1'5459'0'0,"22"10"-5805"0"0,-11 10-1682 0 0,-22-5-1319 0 0,-15-15 3088 0 0,1-1-1 0 0,-1 1 1 0 0,0 0-1 0 0,0-1 1 0 0,0 1-1 0 0,1-1 1 0 0,-1 1-1 0 0,0 0 1 0 0,0-1-1 0 0,0 1 1 0 0,0 0-1 0 0,0-1 1 0 0,0 1-1 0 0,0-1 1 0 0,0 1-1 0 0,0 0 1 0 0,-1-1-1 0 0,1 1 1 0 0,0-1-1 0 0,0 1 1 0 0,-1 0-1 0 0,1-1 1 0 0,0 1-1 0 0,-1-1 1 0 0,1 1-1 0 0,-1 0 1 0 0,-3 1 299 0 0,1 0 1 0 0,-1 0 0 0 0,0 0 0 0 0,0-1-1 0 0,0 1 1 0 0,0-1 0 0 0,0 0 0 0 0,0-1-1 0 0,0 1 1 0 0,-1-1 0 0 0,-4 1 0 0 0,-14 2 2123 0 0,3 7 453 0 0,19-10-2589 0 0,1 0 0 0 0,0 0 0 0 0,0 1-1 0 0,0-1 1 0 0,0 0 0 0 0,0 0 0 0 0,0 1-1 0 0,0-1 1 0 0,0 0 0 0 0,0 1 0 0 0,0-1-1 0 0,-1 0 1 0 0,1 0 0 0 0,0 1 0 0 0,1-1-1 0 0,-1 0 1 0 0,0 0 0 0 0,0 1 0 0 0,0-1-1 0 0,0 0 1 0 0,0 0 0 0 0,0 1 0 0 0,0-1-1 0 0,0 0 1 0 0,0 0 0 0 0,0 1 0 0 0,1-1 0 0 0,-1 0-1 0 0,0 0 1 0 0,0 0 0 0 0,0 1 0 0 0,0-1-1 0 0,1 0 1 0 0,-1 0 0 0 0,0 0 0 0 0,0 0-1 0 0,1 1 1 0 0,-1-1 0 0 0,0 0 0 0 0,3 1-48 0 0,-1 0 0 0 0,1 0 0 0 0,-1 0 0 0 0,1 0 0 0 0,-1 0 0 0 0,1-1 0 0 0,0 1 0 0 0,-1-1 0 0 0,1 0 0 0 0,0 0 0 0 0,-1 0 0 0 0,1 0 0 0 0,2-1 0 0 0,10-2-151 0 0,7 2 616 0 0,-22 1-408 0 0,1 1-1 0 0,-1 0 0 0 0,0 0 1 0 0,1-1-1 0 0,-1 1 0 0 0,0 0 1 0 0,0 0-1 0 0,1-1 0 0 0,-1 1 1 0 0,0 0-1 0 0,0 0 0 0 0,0 0 1 0 0,0-1-1 0 0,0 1 0 0 0,0 0 1 0 0,0 0-1 0 0,0 0 0 0 0,0 0 1 0 0,-1-1-1 0 0,1 1 0 0 0,0 0 1 0 0,0 0-1 0 0,-1-1 0 0 0,1 1 1 0 0,-1 0-1 0 0,1-1 0 0 0,0 1 1 0 0,-2 1-1 0 0,-2 8 416 0 0,1 1 1 0 0,0 0-1 0 0,1 0 0 0 0,0 0 0 0 0,-1 16 0 0 0,3-23-399 0 0,-1-1 0 0 0,1 0-1 0 0,0 1 1 0 0,0-1 0 0 0,1 1-1 0 0,-1-1 1 0 0,1 0 0 0 0,-1 1-1 0 0,1-1 1 0 0,0 0 0 0 0,1 0 0 0 0,-1 0-1 0 0,0 1 1 0 0,1-1 0 0 0,-1 0-1 0 0,1-1 1 0 0,0 1 0 0 0,0 0-1 0 0,1-1 1 0 0,-1 1 0 0 0,0-1-1 0 0,4 3 1 0 0,-5-4-46 0 0,1 0 1 0 0,-1-1-1 0 0,1 1 0 0 0,0 0 1 0 0,-1-1-1 0 0,1 0 1 0 0,-1 1-1 0 0,1-1 0 0 0,0 0 1 0 0,-1 0-1 0 0,1 0 0 0 0,0 0 1 0 0,0 0-1 0 0,-1 0 1 0 0,1 0-1 0 0,-1-1 0 0 0,1 1 1 0 0,0-1-1 0 0,-1 1 0 0 0,1-1 1 0 0,-1 0-1 0 0,1 1 1 0 0,-1-1-1 0 0,1 0 0 0 0,-1 0 1 0 0,1 0-1 0 0,-1 0 0 0 0,0 0 1 0 0,0 0-1 0 0,0-1 1 0 0,1 1-1 0 0,-1 0 0 0 0,0-1 1 0 0,-1 1-1 0 0,1-1 0 0 0,1-2 1 0 0,2-2-13 0 0,-1 0 1 0 0,0 0-1 0 0,0 0 0 0 0,0 0 1 0 0,-1-1-1 0 0,0 1 1 0 0,1-12-1 0 0,-2-54-2057 0 0,-1 39-8140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19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5649 0 0,'0'3'5760'0'0,"1"14"-3067"0"0,1 10-909 0 0,-2-18-1667 0 0,0 0 1 0 0,1 1 0 0 0,0-1-1 0 0,0 0 1 0 0,1 0 0 0 0,1 1 0 0 0,-1-1-1 0 0,7 13 1 0 0,-8-21-112 0 0,1 0-1 0 0,-1 0 1 0 0,0 0 0 0 0,1 0 0 0 0,-1-1-1 0 0,0 1 1 0 0,1 0 0 0 0,-1-1-1 0 0,1 1 1 0 0,0-1 0 0 0,-1 1 0 0 0,1-1-1 0 0,-1 0 1 0 0,1 1 0 0 0,0-1 0 0 0,-1 0-1 0 0,1 0 1 0 0,0 0 0 0 0,-1-1-1 0 0,1 1 1 0 0,-1 0 0 0 0,4-1 0 0 0,-1 0-154 0 0,0 0 1 0 0,0 0-1 0 0,0 0 0 0 0,0-1 1 0 0,-1 1-1 0 0,1-1 1 0 0,0 0-1 0 0,4-3 1 0 0,-5 2-20 0 0,-1 0 1 0 0,0 0 0 0 0,0-1-1 0 0,1 1 1 0 0,-2-1-1 0 0,1 1 1 0 0,0-1 0 0 0,-1 0-1 0 0,0 0 1 0 0,0 0-1 0 0,0 1 1 0 0,0-1 0 0 0,0 0-1 0 0,-1 0 1 0 0,0-5 0 0 0,0 5 153 0 0,0 0 1 0 0,1 1-1 0 0,-1-1 1 0 0,1 0-1 0 0,-1 0 1 0 0,1 1-1 0 0,1-1 1 0 0,-1 0-1 0 0,0 1 1 0 0,1-1-1 0 0,0 1 1 0 0,0-1-1 0 0,0 1 1 0 0,0 0-1 0 0,4-4 1 0 0,-6 7 70 0 0,0-1 1 0 0,0 1-1 0 0,0 0 1 0 0,0 0 0 0 0,0 0-1 0 0,1 0 1 0 0,-1 0-1 0 0,0 0 1 0 0,0 0 0 0 0,0 0-1 0 0,0 0 1 0 0,0 0-1 0 0,0 0 1 0 0,0 0-1 0 0,1 0 1 0 0,-1 0 0 0 0,0 0-1 0 0,0 0 1 0 0,0 0-1 0 0,0 0 1 0 0,0 0 0 0 0,0 0-1 0 0,1 0 1 0 0,-1 0-1 0 0,0 0 1 0 0,0 0-1 0 0,0 0 1 0 0,0 0 0 0 0,0 0-1 0 0,0 0 1 0 0,0 0-1 0 0,1 0 1 0 0,-1 0 0 0 0,0 0-1 0 0,0 0 1 0 0,0 0-1 0 0,0 0 1 0 0,0 0-1 0 0,0 0 1 0 0,0 1 0 0 0,0-1-1 0 0,1 0 1 0 0,-1 0-1 0 0,0 0 1 0 0,0 0-1 0 0,0 0 1 0 0,0 0 0 0 0,0 0-1 0 0,0 0 1 0 0,0 1-1 0 0,0-1 1 0 0,0 0 0 0 0,2 12 1820 0 0,-3 11-135 0 0,-1-8-2005 0 0,-1 9 1326 0 0,1 38 0 0 0,8-20-3444 0 0,-5-37 1086 0 0,1-1 1 0 0,-1 0 0 0 0,1 1 0 0 0,0-1 0 0 0,0 0 0 0 0,6 7-1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19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8754 0 0,'20'8'6275'0'0,"-15"-5"-5871"0"0,0 0 0 0 0,-1 0 1 0 0,1 0-1 0 0,-1 0 0 0 0,6 7 1 0 0,-8-8-378 0 0,1 1 0 0 0,-1 0 1 0 0,0 0-1 0 0,0-1 0 0 0,0 2 1 0 0,-1-1-1 0 0,1 0 1 0 0,-1 0-1 0 0,1 0 0 0 0,-1 1 1 0 0,0-1-1 0 0,0 1 0 0 0,-1-1 1 0 0,1 1-1 0 0,-1-1 0 0 0,0 1 1 0 0,0-1-1 0 0,0 1 0 0 0,0-1 1 0 0,-1 6-1 0 0,-1-1 92 0 0,1-1 1 0 0,-2 0-1 0 0,1 1 0 0 0,-1-1 0 0 0,-6 11 0 0 0,7-14-116 0 0,0-1 0 0 0,1 0 1 0 0,-2-1-1 0 0,1 1 0 0 0,0 0 0 0 0,0 0 0 0 0,-1-1 0 0 0,0 0 0 0 0,1 1 0 0 0,-1-1 0 0 0,0 0 0 0 0,0 0 0 0 0,0-1 1 0 0,-5 3-1 0 0,37 2-550 0 0,-12-1 492 0 0,13 0-242 0 0,30 4 125 0 0,-56-9-303 0 0,0 0-1 0 0,0 0 1 0 0,0-1-1 0 0,-1 1 1 0 0,1-1-1 0 0,0 0 1 0 0,4-1-1 0 0,-7 1 183 0 0,0 1 0 0 0,0-1 0 0 0,-1 1 0 0 0,1 0-1 0 0,0-1 1 0 0,0 0 0 0 0,-1 1 0 0 0,1-1 0 0 0,-1 1-1 0 0,1-1 1 0 0,0 0 0 0 0,-1 1 0 0 0,1-1 0 0 0,-1 0-1 0 0,0 0 1 0 0,1 1 0 0 0,-1-1 0 0 0,0 0 0 0 0,1 0 0 0 0,-1 0-1 0 0,0 0 1 0 0,0 1 0 0 0,0-1 0 0 0,1 0 0 0 0,-1 0-1 0 0,0 0 1 0 0,0 0 0 0 0,0 0 0 0 0,-1 1 0 0 0,1-1-1 0 0,0-2 1 0 0,-2-7-2865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25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53 3657 0 0,'1'-1'558'0'0,"-1"0"0"0"0,0-1 0 0 0,0 1 0 0 0,0 0 0 0 0,0-1 0 0 0,0 1 0 0 0,0 0 1 0 0,0-1-1 0 0,0 1 0 0 0,-1-1 0 0 0,1 1 0 0 0,-1 0 0 0 0,1 0 0 0 0,-1-1 0 0 0,1 1 0 0 0,-1 0 1 0 0,0 0-1 0 0,1 0 0 0 0,-1-1 0 0 0,0 1 0 0 0,0 0 0 0 0,0 0 0 0 0,-1-1 0 0 0,-16-9 5678 0 0,2 6-6806 0 0,7 3 753 0 0,-1 0-1 0 0,0 1 1 0 0,0 1 0 0 0,0 0-1 0 0,0 0 1 0 0,0 1 0 0 0,1 0 0 0 0,-1 0-1 0 0,-13 5 1 0 0,-30 2-34 0 0,-32 5 438 0 0,51-6-846 0 0,1-2-3339 0 0,-12-2-9887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20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5633 0 0,'0'1'211'0'0,"0"-1"-1"0"0,0 0 1 0 0,0 1-1 0 0,1-1 0 0 0,-1 0 1 0 0,0 1-1 0 0,0-1 1 0 0,0 0-1 0 0,0 1 1 0 0,1-1-1 0 0,-1 0 1 0 0,0 1-1 0 0,0-1 0 0 0,1 0 1 0 0,-1 1-1 0 0,0-1 1 0 0,0 0-1 0 0,1 0 1 0 0,-1 0-1 0 0,0 1 1 0 0,1-1-1 0 0,-1 0 0 0 0,0 0 1 0 0,1 0-1 0 0,-1 0 1 0 0,1 1-1 0 0,-1-1 1 0 0,0 0-1 0 0,1 0 1 0 0,-1 0-1 0 0,0 0 0 0 0,1 0 1 0 0,21-1 1527 0 0,17-9-3375 0 0,-36 8 984 0 0,1-1-1 0 0,0 0 1 0 0,0-1 0 0 0,-1 1 0 0 0,0 0 0 0 0,0-1 0 0 0,0 0 0 0 0,0 0-1 0 0,0 0 1 0 0,-1 0 0 0 0,3-6 0 0 0,-3 7 704 0 0,0-1 0 0 0,-1 0-1 0 0,1 0 1 0 0,-1 0 0 0 0,0 0 0 0 0,0 0 0 0 0,0-7 0 0 0,-3 5 5125 0 0,-2 14-1867 0 0,-3 15-728 0 0,2 6-2092 0 0,2 1-1 0 0,0 0 1 0 0,3 46 0 0 0,2-59-1915 0 0,0 1 0 0 0,1-1 0 0 0,1 0 0 0 0,7 22 1 0 0,-10-29-2376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20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24 7682 0 0,'1'-23'14776'0'0,"-3"38"-13986"0"0,-33 174-157 0 0,37-163-3756 0 0,8-11-6785 0 0,-2-6 3027 0 0</inkml:trace>
  <inkml:trace contextRef="#ctx0" brushRef="#br0" timeOffset="1">183 229 9114 0 0,'3'-2'3825'0'0,"0"-1"-2745"0"0,-1 1-120 0 0,-1-2-576 0 0,-1 0-288 0 0,-1 0-56 0 0,0 1-16 0 0,1-2-320 0 0,0 2-704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46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46 7762 0 0,'-1'6'866'0'0,"0"0"0"0"0,0-1 0 0 0,0 1-1 0 0,1 0 1 0 0,-1 0 0 0 0,2 0 0 0 0,0 7 0 0 0,10 39 2142 0 0,-7-40-2796 0 0,-2 0 0 0 0,1 0 1 0 0,-1 0-1 0 0,0 12 1 0 0,-21-85-2003 0 0,17 53 1718 0 0,1-1 0 0 0,0 0 0 0 0,0 1 0 0 0,1-1 0 0 0,0 0 0 0 0,1 0 0 0 0,0 0 0 0 0,0 1 0 0 0,4-14 0 0 0,-4 18 51 0 0,0 1 0 0 0,1-1 0 0 0,-1 1-1 0 0,1 0 1 0 0,0 0 0 0 0,0-1 0 0 0,0 1 0 0 0,1 0 0 0 0,-1 0 0 0 0,1 1 0 0 0,-1-1-1 0 0,1 1 1 0 0,0-1 0 0 0,0 1 0 0 0,0 0 0 0 0,1 0 0 0 0,-1 0 0 0 0,0 0 0 0 0,1 1-1 0 0,-1-1 1 0 0,1 1 0 0 0,-1 0 0 0 0,1 0 0 0 0,6-1 0 0 0,1 1-6 0 0,1 1 0 0 0,0-1 0 0 0,0 2 1 0 0,-1 0-1 0 0,18 3 0 0 0,-23-3 75 0 0,0 0-1 0 0,0 1 1 0 0,-1-1-1 0 0,1 1 0 0 0,-1 0 1 0 0,1 1-1 0 0,-1-1 1 0 0,0 1-1 0 0,0 0 1 0 0,0 0-1 0 0,0 1 0 0 0,7 7 1 0 0,-10-9 10 0 0,0 1 0 0 0,-1-1 0 0 0,1 1 0 0 0,-1 0 0 0 0,0 0 0 0 0,0 0 0 0 0,0 0 0 0 0,0 0 0 0 0,0 0 0 0 0,-1 0 0 0 0,1 0 0 0 0,-1 0 0 0 0,0 0 0 0 0,0 0 0 0 0,0 0 0 0 0,0 0 0 0 0,0 0 0 0 0,-1 0 0 0 0,0 0 0 0 0,1 0 0 0 0,-1 0 0 0 0,0 0 0 0 0,-1 0 0 0 0,1 0 0 0 0,0-1 0 0 0,-1 1 0 0 0,1 0 0 0 0,-1-1 0 0 0,-3 3 0 0 0,2 0-34 0 0,0-1 1 0 0,0 0 0 0 0,-1 0 0 0 0,0 0-1 0 0,0-1 1 0 0,0 1 0 0 0,0-1 0 0 0,-1 0-1 0 0,1 0 1 0 0,-1-1 0 0 0,0 1 0 0 0,0-1-1 0 0,0 0 1 0 0,0 0 0 0 0,0-1 0 0 0,-6 2-1 0 0,1-2-72 0 0,0-1-1 0 0,-1 0 0 0 0,1 0 1 0 0,0-1-1 0 0,0-1 0 0 0,0 0 1 0 0,0 0-1 0 0,1-1 0 0 0,-17-6 0 0 0,34 11-10 0 0,0 0 0 0 0,0 0 0 0 0,0-1 0 0 0,12 1 0 0 0,3 0 22 0 0,-5 1 43 0 0,0-2 0 0 0,19 0 0 0 0,1-6-2005 0 0,-6-8-4828 0 0,-27 6 2401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46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5049 0 0,'-2'4'1039'0'0,"0"0"0"0"0,1 0 0 0 0,-1 0 0 0 0,1 0-1 0 0,0 0 1 0 0,0 0 0 0 0,0 9 0 0 0,1 32 2389 0 0,1-40-3377 0 0,0 1 0 0 0,-1 0 0 0 0,0 0-1 0 0,0-1 1 0 0,0 1 0 0 0,-1 0-1 0 0,1 0 1 0 0,-1-1 0 0 0,-1 1 0 0 0,1-1-1 0 0,-1 1 1 0 0,0-1 0 0 0,0 1-1 0 0,-6 8 1 0 0,8-14-64 0 0,-1 1 1 0 0,1-1-1 0 0,0 1 0 0 0,-1-1 1 0 0,1 0-1 0 0,0 1 1 0 0,-1-1-1 0 0,1 0 0 0 0,-1 0 1 0 0,1 1-1 0 0,0-1 0 0 0,-1 0 1 0 0,1 0-1 0 0,-1 0 0 0 0,1 0 1 0 0,-1 1-1 0 0,1-1 0 0 0,-1 0 1 0 0,1 0-1 0 0,-1 0 0 0 0,1 0 1 0 0,0 0-1 0 0,-1 0 0 0 0,1 0 1 0 0,-1 0-1 0 0,1 0 1 0 0,-1 0-1 0 0,1-1 0 0 0,-1 1 1 0 0,1 0-1 0 0,-1 0 0 0 0,1 0 1 0 0,-1 0-1 0 0,1-1 0 0 0,0 1 1 0 0,-1 0-1 0 0,1-1 0 0 0,-1 1 1 0 0,2-7-154 0 0,13 3 274 0 0,6 2-457 0 0,0 0 0 0 0,36-10 0 0 0,6-8-7550 0 0,-43 14 2608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4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27 10066 0 0,'33'-2'3559'0'0,"-18"0"-3444"0"0,0 0 0 0 0,0 0 1 0 0,0-2-1 0 0,-1 0 0 0 0,15-6 0 0 0,-68 15 948 0 0,25-2-648 0 0,-1 0 0 0 0,1 2 0 0 0,0 0 0 0 0,0 0 0 0 0,0 1 0 0 0,1 1 0 0 0,0 0 0 0 0,-19 15-1 0 0,30-21-405 0 0,1 0-1 0 0,0 0 1 0 0,0 0-1 0 0,0 0 1 0 0,0 1-1 0 0,0-1 0 0 0,0 0 1 0 0,0 1-1 0 0,0-1 1 0 0,0 1-1 0 0,1-1 1 0 0,-1 1-1 0 0,0-1 0 0 0,1 1 1 0 0,0-1-1 0 0,-1 1 1 0 0,1-1-1 0 0,0 1 1 0 0,0 0-1 0 0,0-1 1 0 0,0 1-1 0 0,0 0 0 0 0,0-1 1 0 0,0 1-1 0 0,0 0 1 0 0,1-1-1 0 0,-1 1 1 0 0,1-1-1 0 0,-1 1 0 0 0,1-1 1 0 0,0 1-1 0 0,-1-1 1 0 0,1 1-1 0 0,0-1 1 0 0,0 0-1 0 0,0 1 0 0 0,0-1 1 0 0,0 0-1 0 0,0 0 1 0 0,1 0-1 0 0,-1 0 1 0 0,2 2-1 0 0,2 0-81 0 0,-1 0 0 0 0,1 1 0 0 0,0-2 0 0 0,0 1-1 0 0,0 0 1 0 0,0-1 0 0 0,0 0 0 0 0,0 0 0 0 0,1-1 0 0 0,-1 0 0 0 0,9 2 0 0 0,-2-4-202 0 0,1 1 0 0 0,0-1 0 0 0,20-5 0 0 0,3 0-1761 0 0,0 4-3470 0 0,-27 6 217 0 0,-8 1 1949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47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9530 0 0,'0'1'244'0'0,"0"0"0"0"0,0 0 0 0 0,0 1 1 0 0,0-1-1 0 0,0 0 0 0 0,0 0 0 0 0,1 1 0 0 0,-1-1 0 0 0,0 0 1 0 0,1 0-1 0 0,-1 1 0 0 0,1-1 0 0 0,0 0 0 0 0,-1 0 0 0 0,1 0 0 0 0,0 0 1 0 0,0 0-1 0 0,0 0 0 0 0,-1 0 0 0 0,1 0 0 0 0,2 1 0 0 0,-1-1-114 0 0,0 0-1 0 0,1 0 1 0 0,-1 0-1 0 0,0 0 0 0 0,0-1 1 0 0,1 1-1 0 0,-1-1 1 0 0,1 1-1 0 0,-1-1 1 0 0,0 0-1 0 0,3 0 0 0 0,8-1-451 0 0,1 0 0 0 0,-1-1-1 0 0,20-6 1 0 0,-19 4 407 0 0,2 0-891 0 0,-12 2 364 0 0,0 1-1 0 0,1-1 0 0 0,-1 1 1 0 0,1 0-1 0 0,-1 0 1 0 0,1 1-1 0 0,0-1 0 0 0,-1 1 1 0 0,1 0-1 0 0,-1 0 0 0 0,6 1 1 0 0,-12 2 720 0 0,0-1 0 0 0,0 0 1 0 0,0 0-1 0 0,0 1 1 0 0,0-1-1 0 0,0 0 1 0 0,0-1-1 0 0,-4 3 0 0 0,2-1 157 0 0,1 0 0 0 0,-1 0 0 0 0,1 0 0 0 0,0 0 0 0 0,0 1-1 0 0,0-1 1 0 0,0 1 0 0 0,1 0 0 0 0,-1 0 0 0 0,1 0 0 0 0,0 0-1 0 0,0 0 1 0 0,0 1 0 0 0,1-1 0 0 0,0 0 0 0 0,-1 1 0 0 0,1 4-1 0 0,1-5-366 0 0,0-1-1 0 0,0 1 0 0 0,0-1 1 0 0,0 1-1 0 0,1-1 0 0 0,0 1 1 0 0,-1-1-1 0 0,1 0 1 0 0,0 1-1 0 0,1-1 0 0 0,-1 0 1 0 0,1 0-1 0 0,-1 0 0 0 0,1 0 1 0 0,0 0-1 0 0,0 0 0 0 0,0-1 1 0 0,1 1-1 0 0,-1-1 0 0 0,1 1 1 0 0,-1-1-1 0 0,1 0 0 0 0,5 3 1 0 0,-4-2-252 0 0,0-1 0 0 0,0 0 0 0 0,0 0 1 0 0,0 0-1 0 0,1-1 0 0 0,-1 1 0 0 0,1-1 0 0 0,-1 0 1 0 0,1-1-1 0 0,-1 1 0 0 0,1-1 0 0 0,0 0 0 0 0,5 0 0 0 0,-2-1-1333 0 0,-1 0 0 0 0,0 0 0 0 0,1-1 0 0 0,-1 0-1 0 0,0-1 1 0 0,0 1 0 0 0,9-6 0 0 0,6-2-3150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47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 16339 0 0,'-5'0'592'0'0,"0"1"-1"0"0,0 0 0 0 0,-1 1 0 0 0,1-1 0 0 0,0 1 0 0 0,0 0 0 0 0,1 0 1 0 0,-1 0-1 0 0,0 1 0 0 0,1 0 0 0 0,-1 0 0 0 0,1 0 0 0 0,-7 7 0 0 0,4-1-453 0 0,1-1 1 0 0,0 1-1 0 0,0 1 0 0 0,1-1 0 0 0,-8 19 0 0 0,-14 48 72 0 0,5-11-4174 0 0,39-86-2081 0 0,25-11 5539 0 0,-32 25 14 0 0,1-1 520 0 0,1 0-1 0 0,0 1 1 0 0,18-8 0 0 0,-27 14-240 0 0,0-1 1 0 0,1 1 0 0 0,-1 0-1 0 0,0 0 1 0 0,0 0 0 0 0,1 0-1 0 0,-1 1 1 0 0,0-1 0 0 0,1 1 0 0 0,-1 0-1 0 0,1 0 1 0 0,-1 0 0 0 0,0 0-1 0 0,1 1 1 0 0,-1-1 0 0 0,0 1-1 0 0,1 0 1 0 0,-1 0 0 0 0,6 3 0 0 0,-5-1-3391 0 0,-7-4 1858 0 0,-6-3 319 0 0,5 7-1408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47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1 169 8082 0 0,'6'22'4392'0'0,"8"30"882"0"0,-13-44-5118 0 0,1 0-1 0 0,-1 0 1 0 0,-1 0-1 0 0,1-1 1 0 0,-1 1-1 0 0,-1 0 1 0 0,0 0 0 0 0,-2 10-1 0 0,-2-7-844 0 0,1-11-189 0 0,5-1 866 0 0,-1 0 1 0 0,0 0-1 0 0,0 0 1 0 0,1 1-1 0 0,-1-1 1 0 0,1 0 0 0 0,-1 0-1 0 0,1 1 1 0 0,-1-1-1 0 0,1 0 1 0 0,-1 1-1 0 0,1-1 1 0 0,0 0-1 0 0,-1 1 1 0 0,1-1-1 0 0,0 1 1 0 0,-1-1-1 0 0,1 1 1 0 0,0 0-1 0 0,0-1 1 0 0,-1 1-1 0 0,1 0 1 0 0,0-1 0 0 0,0 1-1 0 0,0 0 1 0 0,0 0-1 0 0,1 0 1 0 0,7-3-182 0 0,1 2-1 0 0,0-1 1 0 0,0 1 0 0 0,0 1 0 0 0,17 1 0 0 0,-18 0-1050 0 0,-1-1 0 0 0,1 0 0 0 0,0 0 0 0 0,0-1 0 0 0,-1 0 0 0 0,1-1 0 0 0,-1 0 0 0 0,13-4 0 0 0,-5-1-2311 0 0</inkml:trace>
  <inkml:trace contextRef="#ctx0" brushRef="#br0" timeOffset="1">272 0 13819 0 0,'1'4'369'0'0,"1"0"-1"0"0,0 0 1 0 0,-1-1-1 0 0,2 1 1 0 0,-1 0 0 0 0,0-1-1 0 0,0 0 1 0 0,1 0-1 0 0,0 0 1 0 0,0 0 0 0 0,0 0-1 0 0,0 0 1 0 0,0-1 0 0 0,6 4-1 0 0,2 0 102 0 0,1 0 1 0 0,0-1-1 0 0,16 4 0 0 0,-16-5-329 0 0,0 0 1 0 0,0 1 0 0 0,17 9-1 0 0,-25-11-31 0 0,-1-1 1 0 0,1 1-1 0 0,-1 0 0 0 0,0-1 1 0 0,0 1-1 0 0,0 1 1 0 0,0-1-1 0 0,0 0 0 0 0,-1 1 1 0 0,1-1-1 0 0,-1 1 0 0 0,0 0 1 0 0,0 0-1 0 0,2 7 0 0 0,-2-5-117 0 0,-1 1-1 0 0,0-1 0 0 0,0 1 0 0 0,0 0 0 0 0,-1 0 1 0 0,0-1-1 0 0,0 1 0 0 0,-1 0 0 0 0,-1 7 0 0 0,2-11-509 0 0,-1 0 1 0 0,0 1-1 0 0,0-1 0 0 0,-1 0 0 0 0,1 0 0 0 0,-1 0 0 0 0,1 0 0 0 0,-5 5 0 0 0,5-6-207 0 0,0-1 0 0 0,-1 1 1 0 0,1-1-1 0 0,-1 1 0 0 0,0-1 0 0 0,1 0 0 0 0,-1 0 0 0 0,0 0 1 0 0,0 0-1 0 0,0 0 0 0 0,1 0 0 0 0,-1-1 0 0 0,0 1 1 0 0,0-1-1 0 0,-4 1 0 0 0,-9 1-4399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48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7162 0 0,'14'-1'10344'0'0,"14"6"-7419"0"0,-2 0-2640 0 0,5-7-1198 0 0,-1-1-1 0 0,0-1 0 0 0,42-12 0 0 0,-65 14 889 0 0,-1 0-1 0 0,1-1 1 0 0,0 0-1 0 0,8-6 1 0 0,-11 6 19 0 0,1 0-1 0 0,0 1 1 0 0,0-1 0 0 0,0 1-1 0 0,0 0 1 0 0,0 0 0 0 0,1 1-1 0 0,10-2 1 0 0,-14 3-221 0 0,0-1 0 0 0,-1 1 0 0 0,1 0 0 0 0,0-1 0 0 0,0 0 1 0 0,-1 1-1 0 0,1-1 0 0 0,0 0 0 0 0,-1 0 0 0 0,1 0 0 0 0,-1 0 0 0 0,1 0 0 0 0,-1 0 0 0 0,0 0 1 0 0,1 0-1 0 0,-1-1 0 0 0,0 1 0 0 0,0 0 0 0 0,0-1 0 0 0,0 1 0 0 0,0-1 0 0 0,0 1 0 0 0,0-1 1 0 0,0 0-1 0 0,-1 1 0 0 0,1-1 0 0 0,-1 0 0 0 0,1-2 0 0 0,1-6-75 0 0,0 1 0 0 0,-1-1-1 0 0,-1 0 1 0 0,0-10 0 0 0,0 17 803 0 0,1 38 6582 0 0,2 4-3673 0 0,11 81-4529 0 0,-12-100 661 0 0,-1-17 897 0 0,2 12-6776 0 0,-3-15 6167 0 0,0 0-1 0 0,0 0 1 0 0,0 1 0 0 0,6 1-4937 0 0,-6-2 4937 0 0,1 0 0 0 0,-1 0-1 0 0,0 0 1 0 0,0 0 0 0 0,0-1 0 0 0,6-6-4974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48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8922 0 0,'0'14'7070'0'0,"2"0"-3737"0"0,-1 25-1343 0 0,-2-25-1833 0 0,-8 63-3720 0 0,7-70 1306 0 0,0 1-1 0 0,0-1 0 0 0,-1 1 0 0 0,-5 9 0 0 0,0-3-2562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25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33 6593 0 0,'-1'-2'523'0'0,"0"0"0"0"0,0 0 1 0 0,0 0-1 0 0,0 0 0 0 0,-1 0 0 0 0,1 0 0 0 0,-1 0 0 0 0,1 0 0 0 0,-1 1 0 0 0,1-1 0 0 0,-1 1 0 0 0,0-1 0 0 0,0 1 0 0 0,0-1 0 0 0,0 1 0 0 0,0 0 0 0 0,0 0 0 0 0,0 0 0 0 0,-3-1 0 0 0,3 2-344 0 0,0 0 0 0 0,0 1 0 0 0,0-1 0 0 0,0 0 0 0 0,0 1 0 0 0,0-1 0 0 0,0 1 0 0 0,0-1 0 0 0,0 1 0 0 0,1 0 0 0 0,-1 0 0 0 0,0 0 0 0 0,0 0 0 0 0,1 0 0 0 0,-1 0 0 0 0,1 0 0 0 0,-1 1 0 0 0,1-1 0 0 0,-1 1 0 0 0,1-1 0 0 0,0 1 0 0 0,0-1 0 0 0,-2 3 0 0 0,-6 11-95 0 0,0 0 1 0 0,1 1-1 0 0,1 0 1 0 0,1 0-1 0 0,-8 28 1 0 0,-14 32 8 0 0,27-74-71 0 0,1 0 0 0 0,0 1 0 0 0,-1-1 0 0 0,1 0-1 0 0,0 1 1 0 0,0-1 0 0 0,0 0 0 0 0,0 0 0 0 0,1 1 0 0 0,-1-1 0 0 0,1 0 0 0 0,-1 0 0 0 0,1 0-1 0 0,0 1 1 0 0,0-1 0 0 0,0 0 0 0 0,0 0 0 0 0,0 0 0 0 0,0 0 0 0 0,0-1 0 0 0,1 1-1 0 0,-1 0 1 0 0,1 0 0 0 0,2 2 0 0 0,8 7 5 0 0,0 0 0 0 0,18 13 0 0 0,-18-15-20 0 0,40 30-2592 0 0,-16-14-7730 0 0,-22-16 3751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4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10666 0 0,'-2'4'2014'0'0,"-15"33"6719"0"0,15-33-8583 0 0,0 0 1 0 0,0 0-1 0 0,-1 0 1 0 0,1-1 0 0 0,-1 1-1 0 0,0-1 1 0 0,0 0-1 0 0,0 1 1 0 0,0-1 0 0 0,-1-1-1 0 0,-5 5 1 0 0,2-7-1787 0 0,9-8 721 0 0,10-8 272 0 0,-3 9 555 0 0,1 0 0 0 0,0 0 1 0 0,0 2-1 0 0,1-1 0 0 0,-1 1 1 0 0,1 1-1 0 0,0 0 1 0 0,1 0-1 0 0,-1 1 0 0 0,22-3 1 0 0,33 4-7058 0 0,-36 3 736 0 0,-14-2 2469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49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89 9506 0 0,'-5'-1'1066'0'0,"0"0"0"0"0,0 1 0 0 0,-1-1-1 0 0,1 1 1 0 0,0 0 0 0 0,-1 0 0 0 0,1 0 0 0 0,0 1 0 0 0,-1 0 0 0 0,-6 2-1 0 0,10-2-924 0 0,0 0 0 0 0,0 0 0 0 0,0 0 0 0 0,0 1 0 0 0,0-1 0 0 0,0 1 0 0 0,1-1 0 0 0,-1 1 0 0 0,0 0 0 0 0,1 0 0 0 0,0 0 0 0 0,-1 0 0 0 0,1 0 0 0 0,0 0 0 0 0,0 0 0 0 0,0 0 0 0 0,0 0-1 0 0,0 0 1 0 0,1 1 0 0 0,-1-1 0 0 0,1 0 0 0 0,-1 0 0 0 0,1 1 0 0 0,0-1 0 0 0,0 0 0 0 0,0 4 0 0 0,0 2-117 0 0,1 0 1 0 0,0 0-1 0 0,0 0 1 0 0,3 11-1 0 0,-3-17-33 0 0,-1 0 0 0 0,0 0 0 0 0,1-1 0 0 0,-1 1 0 0 0,1 0 1 0 0,-1 0-1 0 0,1-1 0 0 0,0 1 0 0 0,0-1 0 0 0,0 1 0 0 0,0-1 0 0 0,0 1 0 0 0,0-1 0 0 0,0 1 0 0 0,0-1 1 0 0,1 0-1 0 0,-1 0 0 0 0,0 0 0 0 0,1 0 0 0 0,-1 0 0 0 0,1 0 0 0 0,-1 0 0 0 0,1 0 0 0 0,0 0 1 0 0,2 0-1 0 0,-1-1-77 0 0,-1-1 0 0 0,1 0 0 0 0,0 0-1 0 0,-1 0 1 0 0,1 0 0 0 0,-1 0 0 0 0,0 0 0 0 0,1-1 0 0 0,-1 1 0 0 0,0-1 0 0 0,0 0 0 0 0,0 1 0 0 0,0-1 0 0 0,0 0 0 0 0,3-4 0 0 0,23-35-2330 0 0,-27 37 2253 0 0,1 1-1 0 0,-1-1 1 0 0,0 0 0 0 0,0 0 0 0 0,0 0-1 0 0,0 0 1 0 0,-1 0 0 0 0,0 0 0 0 0,0 1-1 0 0,0-1 1 0 0,0 0 0 0 0,0 0 0 0 0,-1 0 0 0 0,0 0-1 0 0,0 0 1 0 0,0 0 0 0 0,0 0 0 0 0,0 1-1 0 0,-1-1 1 0 0,0 0 0 0 0,1 1 0 0 0,-1 0-1 0 0,-1-1 1 0 0,1 1 0 0 0,0 0 0 0 0,-1 0-1 0 0,0 0 1 0 0,0 0 0 0 0,-4-3 0 0 0,26 20 4162 0 0,-15-10-3691 0 0,1-1 1 0 0,0 1-1 0 0,1-1 0 0 0,-1 0 0 0 0,10 4 0 0 0,-13-6-326 0 0,1-1 0 0 0,0 1-1 0 0,-1-1 1 0 0,1 1 0 0 0,0-1 0 0 0,0 0 0 0 0,-1 0-1 0 0,1-1 1 0 0,0 1 0 0 0,0 0 0 0 0,-1-1-1 0 0,1 0 1 0 0,0 1 0 0 0,-1-1 0 0 0,1 0 0 0 0,4-3-1 0 0,-1 1-482 0 0,-1 0 0 0 0,1 0 0 0 0,-1-1 0 0 0,0 0 0 0 0,0 0 0 0 0,0 0-1 0 0,-1-1 1 0 0,1 1 0 0 0,-1-1 0 0 0,0 0 0 0 0,-1 0 0 0 0,1-1 0 0 0,-1 1 0 0 0,0-1-1 0 0,0 0 1 0 0,2-8 0 0 0,-8 29 6609 0 0,2 18-3128 0 0,0-13-2242 0 0,-2 18-438 0 0,-2 59 473 0 0,5-88-1141 0 0,0-1-1 0 0,1 0 1 0 0,0 0 0 0 0,1 0-1 0 0,0 0 1 0 0,0 0-1 0 0,1 0 1 0 0,0 0-1 0 0,4 8 1 0 0,0-7-2920 0 0,-6-9 2961 0 0,-1 0 0 0 0,1 0 0 0 0,-1 0 0 0 0,1 1 0 0 0,-1-1-1 0 0,0 0 1 0 0,1 0 0 0 0,-1 0 0 0 0,1 0 0 0 0,-1 0 0 0 0,1 0 0 0 0,-1 0 0 0 0,1 0 0 0 0,-1 0 0 0 0,1 0 0 0 0,-1 0 0 0 0,0 0 0 0 0,1 0 0 0 0,-1 0 0 0 0,1-1 0 0 0,-1 1 0 0 0,1 0 0 0 0,-1 0 0 0 0,0 0 0 0 0,1-1 0 0 0,-1 1 0 0 0,3-2-1309 0 0,3-5-3257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49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8338 0 0,'3'7'8463'0'0,"-2"2"-3949"0"0,-2 25-2955 0 0,0-22-379 0 0,0 66 229 0 0,0-13-5329 0 0,0-22-8548 0 0,1-34 6074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50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6345 0 0,'1'13'1745'0'0,"0"0"0"0"0,0 0 0 0 0,5 16 0 0 0,0-6-615 0 0,2-1 0 0 0,13 31-1 0 0,-16-39-847 0 0,-2-5-2252 0 0,-4-22-499 0 0,-3-13 1566 0 0,1 6 455 0 0,0 0 0 0 0,0-29 1 0 0,3 45 455 0 0,0-1 1 0 0,1 0-1 0 0,-1 0 1 0 0,1 0-1 0 0,0 1 0 0 0,1-1 1 0 0,-1 0-1 0 0,1 1 1 0 0,-1-1-1 0 0,1 1 1 0 0,1 0-1 0 0,-1 0 1 0 0,1-1-1 0 0,-1 1 1 0 0,6-5-1 0 0,-6 7 53 0 0,1 0 0 0 0,0 0 0 0 0,0 0 0 0 0,0 1-1 0 0,0-1 1 0 0,0 1 0 0 0,0-1 0 0 0,0 1 0 0 0,0 0 0 0 0,0 0-1 0 0,1 1 1 0 0,-1-1 0 0 0,0 1 0 0 0,1-1 0 0 0,-1 1 0 0 0,0 0-1 0 0,1 0 1 0 0,-1 1 0 0 0,1-1 0 0 0,-1 1 0 0 0,0-1 0 0 0,0 1-1 0 0,1 0 1 0 0,-1 0 0 0 0,0 1 0 0 0,0-1 0 0 0,0 1 0 0 0,0-1 0 0 0,0 1-1 0 0,-1 0 1 0 0,4 3 0 0 0,-1-2 136 0 0,-1 0 0 0 0,0 0-1 0 0,-1 0 1 0 0,1 1 0 0 0,0-1 0 0 0,-1 1-1 0 0,0 0 1 0 0,0 0 0 0 0,0 0 0 0 0,0 1-1 0 0,-1-1 1 0 0,0 0 0 0 0,0 1 0 0 0,0 0-1 0 0,0 0 1 0 0,-1-1 0 0 0,0 1 0 0 0,0 0-1 0 0,0 0 1 0 0,0 9 0 0 0,-2-7-89 0 0,0 0 1 0 0,0-1-1 0 0,-1 1 0 0 0,0 0 1 0 0,-1-1-1 0 0,1 1 1 0 0,-1-1-1 0 0,-1 0 0 0 0,1 0 1 0 0,-6 7-1 0 0,-4 4-61 0 0,-31 29-1 0 0,33-34-122 0 0,11-12 64 0 0,0 1 0 0 0,0-1 0 0 0,0 0-1 0 0,0 1 1 0 0,1-1 0 0 0,-1 1 0 0 0,0-1 0 0 0,0 1-1 0 0,1-1 1 0 0,-1 0 0 0 0,0 1 0 0 0,1-1-1 0 0,-1 0 1 0 0,1 1 0 0 0,-1-1 0 0 0,0 0-1 0 0,1 0 1 0 0,-1 1 0 0 0,1-1 0 0 0,-1 0-1 0 0,1 0 1 0 0,-1 0 0 0 0,0 0 0 0 0,1 1-1 0 0,-1-1 1 0 0,1 0 0 0 0,-1 0 0 0 0,1 0-1 0 0,0 0 1 0 0,23 7-403 0 0,-20-6 381 0 0,2 1 15 0 0,17 5-1099 0 0,41 7 0 0 0,-58-13 894 0 0,0 0 1 0 0,0-1 0 0 0,0 0-1 0 0,0 0 1 0 0,0 0 0 0 0,-1-1 0 0 0,1 1-1 0 0,0-2 1 0 0,0 1 0 0 0,0 0-1 0 0,0-1 1 0 0,7-4 0 0 0,-11 5-40 0 0,-1 1 1 0 0,0-1-1 0 0,0 0 1 0 0,0 0-1 0 0,0 0 0 0 0,0 0 1 0 0,0 0-1 0 0,0 0 1 0 0,-1 0-1 0 0,1 0 1 0 0,0 0-1 0 0,-1 0 0 0 0,1-1 1 0 0,0 1-1 0 0,-1 0 1 0 0,1 0-1 0 0,-1-1 1 0 0,0 1-1 0 0,1 0 0 0 0,-1-1 1 0 0,0 1-1 0 0,0 0 1 0 0,0-1-1 0 0,0 1 1 0 0,0-2-1 0 0,-2-14-3190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50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2 176 4209 0 0,'-1'-1'134'0'0,"1"1"1"0"0,0-1 0 0 0,0 1-1 0 0,0-1 1 0 0,0 1-1 0 0,0-1 1 0 0,0 1 0 0 0,0-1-1 0 0,0 1 1 0 0,0-1-1 0 0,0 1 1 0 0,0-1-1 0 0,0 1 1 0 0,0-1 0 0 0,0 1-1 0 0,1-1 1 0 0,-1 1-1 0 0,0-1 1 0 0,0 1-1 0 0,0-1 1 0 0,1 1 0 0 0,-1-1-1 0 0,0 1 1 0 0,1 0-1 0 0,-1-1 1 0 0,0 1-1 0 0,1 0 1 0 0,-1-1 0 0 0,1 1-1 0 0,-1 0 1 0 0,0-1-1 0 0,1 1 1 0 0,-1 0-1 0 0,1 0 1 0 0,-1-1 0 0 0,1 1-1 0 0,-1 0 1 0 0,1 0-1 0 0,-1 0 1 0 0,1 0-1 0 0,-1 0 1 0 0,1 0 0 0 0,-1 0-1 0 0,1 0 1 0 0,-1 0-1 0 0,1 0 1 0 0,-1 0 0 0 0,1 0-1 0 0,0 0 1 0 0,35 4 402 0 0,-23-2-137 0 0,-7-2-558 0 0,-1 0 1 0 0,0 0 0 0 0,0-1 0 0 0,0 1 0 0 0,0-1 0 0 0,0 0 0 0 0,0-1-1 0 0,7-2 1 0 0,-7 2-543 0 0,-1-1 1 0 0,1 1-1 0 0,-1-1 0 0 0,0 0 0 0 0,0 0 1 0 0,-1 0-1 0 0,1-1 0 0 0,6-6 0 0 0,0-3-2238 0 0</inkml:trace>
  <inkml:trace contextRef="#ctx0" brushRef="#br0" timeOffset="1">184 1 3593 0 0,'-3'14'2941'0'0,"0"0"0"0"0,1 0-1 0 0,-1 18 1 0 0,6 84 826 0 0,0-73-2930 0 0,-3-26-857 0 0,6 51 500 0 0,-5-62-727 0 0,0 0 1 0 0,0-1-1 0 0,1 1 1 0 0,0 0 0 0 0,0-1-1 0 0,0 1 1 0 0,1-1 0 0 0,0 0-1 0 0,3 6 1 0 0,-6-11 87 0 0,0 1 1 0 0,1-1-1 0 0,-1 1 0 0 0,0-1 1 0 0,1 0-1 0 0,-1 1 1 0 0,0-1-1 0 0,1 1 0 0 0,-1-1 1 0 0,1 0-1 0 0,-1 1 1 0 0,1-1-1 0 0,-1 0 0 0 0,1 1 1 0 0,-1-1-1 0 0,1 0 1 0 0,-1 0-1 0 0,1 1 0 0 0,-1-1 1 0 0,1 0-1 0 0,-1 0 1 0 0,1 0-1 0 0,-1 0 0 0 0,1 0 1 0 0,0 0-1 0 0,-1 0 1 0 0,1 0-1 0 0,-1 0 0 0 0,1 0 1 0 0,-1 0-1 0 0,1 0 1 0 0,0 0-1 0 0,-1 0 1 0 0,1-1-1 0 0,-1 1 0 0 0,1 0 1 0 0,-1 0-1 0 0,1-1 1 0 0,-1 1-1 0 0,1 0 0 0 0,-1-1 1 0 0,1 1-1 0 0,-1 0 1 0 0,0-1-1 0 0,1 1 0 0 0,-1-1 1 0 0,0 1-1 0 0,1-1 1 0 0,-1 1-1 0 0,0-1 0 0 0,1 1 1 0 0,-1-1-1 0 0,0 1 1 0 0,0-1-1 0 0,0 1 0 0 0,1-1 1 0 0,-1 0-1 0 0,12-34-4484 0 0,-12 35 4625 0 0,6-25-2894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51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13 3361 0 0,'-1'0'287'0'0,"1"-1"-1"0"0,1 1 1 0 0,-1-1 0 0 0,0 1 0 0 0,0-1 0 0 0,0 1 0 0 0,0-1 0 0 0,0 1 0 0 0,0-1-1 0 0,1 1 1 0 0,-1-1 0 0 0,0 1 0 0 0,0-1 0 0 0,1 1 0 0 0,-1-1 0 0 0,0 1 0 0 0,1-1-1 0 0,-1 1 1 0 0,0 0 0 0 0,1-1 0 0 0,-1 1 0 0 0,1 0 0 0 0,-1-1 0 0 0,1 1 0 0 0,-1 0 0 0 0,0 0-1 0 0,2-1 1 0 0,1 15 3872 0 0,-4 27-1260 0 0,-5-4-1782 0 0,2-12-738 0 0,-1 40 0 0 0,5-58-1258 0 0,0 0 0 0 0,1 0 0 0 0,0 0 0 0 0,0 0 0 0 0,4 13 1 0 0,-5-20 862 0 0,5 10-4361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51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64 6601 0 0,'5'-8'7171'0'0,"-5"8"-6845"0"0,1 0 0 0 0,-1 0 0 0 0,0 0 0 0 0,1 0 0 0 0,-1-1-1 0 0,1 1 1 0 0,-1 0 0 0 0,0 0 0 0 0,2 0 0 0 0,0 13 4884 0 0,-5 22-2160 0 0,-2-16-2975 0 0,0 1 0 0 0,-2-1 0 0 0,0 0 0 0 0,-1 0 0 0 0,-19 30 1 0 0,22-45-2895 0 0,7-14 1189 0 0,7-13 423 0 0,-7 19 1160 0 0,0 1 0 0 0,0-1 1 0 0,1 1-1 0 0,0-1 1 0 0,-1 1-1 0 0,1 0 0 0 0,1 0 1 0 0,-1 0-1 0 0,0 1 1 0 0,1-1-1 0 0,-1 1 1 0 0,1-1-1 0 0,0 1 0 0 0,-1 1 1 0 0,1-1-1 0 0,0 0 1 0 0,0 1-1 0 0,0 0 0 0 0,1 0 1 0 0,6-1-1 0 0,-3 2-93 0 0,0 0 0 0 0,0 1 0 0 0,0 0-1 0 0,0 0 1 0 0,0 1 0 0 0,-1 0 0 0 0,1 0 0 0 0,-1 1-1 0 0,1 0 1 0 0,9 5 0 0 0,-14-6-608 0 0,1 0 0 0 0,-1-1 1 0 0,1 1-1 0 0,0-1 0 0 0,0 0 0 0 0,-1 0 0 0 0,8 1 0 0 0,-10-2 499 0 0,0 0 0 0 0,1 0 0 0 0,-1 0-1 0 0,0-1 1 0 0,0 1 0 0 0,0 0 0 0 0,0-1 0 0 0,0 1-1 0 0,0-1 1 0 0,0 1 0 0 0,0-1 0 0 0,0 1-1 0 0,0-1 1 0 0,0 1 0 0 0,-1-1 0 0 0,1 0 0 0 0,0 0-1 0 0,0 0 1 0 0,-1 1 0 0 0,1-1 0 0 0,0 0-1 0 0,-1 0 1 0 0,1 0 0 0 0,-1 0 0 0 0,1 0 0 0 0,-1 0-1 0 0,1 0 1 0 0,-1 0 0 0 0,0 0 0 0 0,1 0-1 0 0,-1 0 1 0 0,0-2 0 0 0,3-9-2125 0 0</inkml:trace>
  <inkml:trace contextRef="#ctx0" brushRef="#br0" timeOffset="1">253 1 7362 0 0,'7'42'9196'0'0,"2"11"-4796"0"0,8 72-4020 0 0,-15-111-640 0 0,6 36-236 0 0,-8-47-181 0 0,1 0 0 0 0,1 0 0 0 0,-1 0 0 0 0,0-1 0 0 0,1 1-1 0 0,-1 0 1 0 0,1-1 0 0 0,2 4 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52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 13027 0 0,'0'-1'221'0'0,"1"0"0"0"0,0 0 0 0 0,-1 1 0 0 0,1-1 0 0 0,0 0 0 0 0,0 1-1 0 0,0-1 1 0 0,0 0 0 0 0,-1 1 0 0 0,1-1 0 0 0,0 1 0 0 0,0-1 0 0 0,0 1 0 0 0,0 0 0 0 0,0 0 0 0 0,0-1 0 0 0,0 1 0 0 0,0 0 0 0 0,0 0 0 0 0,1 0 0 0 0,-1 0 0 0 0,0 0 0 0 0,0 0 0 0 0,0 0 0 0 0,0 0 0 0 0,0 1 0 0 0,0-1 0 0 0,0 0 0 0 0,0 0-1 0 0,0 1 1 0 0,0-1 0 0 0,0 1 0 0 0,0-1 0 0 0,-1 1 0 0 0,1 0 0 0 0,0-1 0 0 0,1 2 0 0 0,38 27 510 0 0,-35-25-552 0 0,-3-3-153 0 0,-1 0 1 0 0,0 0 0 0 0,0 0-1 0 0,1 1 1 0 0,-1-1-1 0 0,0 1 1 0 0,0-1-1 0 0,0 0 1 0 0,-1 1 0 0 0,1-1-1 0 0,0 1 1 0 0,0 0-1 0 0,-1-1 1 0 0,1 1-1 0 0,-1 0 1 0 0,0-1 0 0 0,1 1-1 0 0,-1 0 1 0 0,0-1-1 0 0,0 1 1 0 0,0 2 0 0 0,-1 1 14 0 0,0-1 0 0 0,0 0 0 0 0,0 0 1 0 0,0 0-1 0 0,-1 0 0 0 0,1 0 0 0 0,-1 0 1 0 0,-4 6-1 0 0,-1 0 3 0 0,-1 1 0 0 0,0-1 0 0 0,-1 0 0 0 0,0-1 0 0 0,-10 8 0 0 0,7-7 31 0 0,10-9-110 0 0,-1 1 0 0 0,1-1 0 0 0,1 0 0 0 0,-1 1 0 0 0,0 0 1 0 0,0 0-1 0 0,0-1 0 0 0,1 1 0 0 0,-1 0 0 0 0,-1 3 0 0 0,3-4 19 0 0,0 0-1 0 0,0 0 0 0 0,1 0 0 0 0,-1 0 0 0 0,0 0 1 0 0,0 0-1 0 0,1 0 0 0 0,-1 0 0 0 0,0 0 0 0 0,1 0 1 0 0,-1 0-1 0 0,1 0 0 0 0,-1-1 0 0 0,1 1 0 0 0,0 0 1 0 0,-1 0-1 0 0,1 0 0 0 0,0-1 0 0 0,-1 1 0 0 0,1 0 1 0 0,0-1-1 0 0,0 1 0 0 0,0-1 0 0 0,0 1 0 0 0,-1-1 1 0 0,1 1-1 0 0,0-1 0 0 0,0 0 0 0 0,0 1 0 0 0,2-1 1 0 0,9 7-157 0 0,1-1 0 0 0,1-1 0 0 0,-1 0 1 0 0,1-1-1 0 0,0-1 0 0 0,24 4 0 0 0,-29-6-371 0 0,-1-1-1 0 0,1 0 1 0 0,0 0 0 0 0,-1-1-1 0 0,12-2 1 0 0,-15 2-134 0 0,0 0 0 0 0,0-1 0 0 0,0 0 0 0 0,-1 0 0 0 0,1 0 1 0 0,-1 0-1 0 0,1-1 0 0 0,-1 0 0 0 0,7-5 0 0 0,-9 6 224 0 0,0-1 0 0 0,0 1 0 0 0,0-1 0 0 0,0 1 0 0 0,0-1 0 0 0,-1 0-1 0 0,1 0 1 0 0,-1 0 0 0 0,0 0 0 0 0,0 0 0 0 0,0 0 0 0 0,0 0 0 0 0,0 0 0 0 0,-1 0 0 0 0,1 0-1 0 0,-1 0 1 0 0,0-1 0 0 0,0-3 0 0 0,-4-27-330 0 0,-4 0 3671 0 0,2 4 4922 0 0,12 92 2132 0 0,-3 3-6569 0 0,-2-29-4306 0 0,2-1 1 0 0,13 69-1 0 0,-7-78-3942 0 0,-8-26 4358 0 0,-1 1-1 0 0,1 0 1 0 0,-1-1 0 0 0,0 1 0 0 0,6 3-4146 0 0,-5-3 4146 0 0,-1-1-1 0 0,1 0 1 0 0,0 1 0 0 0,-1-1 0 0 0,2 0-1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52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57 7202 0 0,'-1'-2'213'0'0,"1"0"0"0"0,0 1 0 0 0,-1-1 0 0 0,1 0 0 0 0,0 1 0 0 0,0-1-1 0 0,0 0 1 0 0,0 1 0 0 0,0-1 0 0 0,0 0 0 0 0,1 1 0 0 0,-1-1 0 0 0,0 0 0 0 0,1 1 0 0 0,-1-1 0 0 0,1 1 0 0 0,0-1 0 0 0,0 0 0 0 0,-1 1 0 0 0,1 0 0 0 0,0-1 0 0 0,0 1 0 0 0,0 0 0 0 0,1-1 0 0 0,-1 1 0 0 0,0 0 0 0 0,0 0 0 0 0,1 0 0 0 0,-1 0 0 0 0,1 0 0 0 0,-1 0 0 0 0,0 0 0 0 0,1 1 0 0 0,0-1 0 0 0,-1 0 0 0 0,1 1 0 0 0,-1-1 0 0 0,1 1 0 0 0,0 0 0 0 0,3-1 0 0 0,7-1 429 0 0,0 1 0 0 0,1 0-1 0 0,-1 0 1 0 0,15 2 0 0 0,-26-1-644 0 0,22 1 593 0 0,0 2 0 0 0,0 0 0 0 0,36 10 0 0 0,-52-11-346 0 0,0 0 0 0 0,0 0-1 0 0,-1 1 1 0 0,1 0 0 0 0,0 0-1 0 0,-1 1 1 0 0,0 0 0 0 0,0 0-1 0 0,0 0 1 0 0,0 1 0 0 0,-1 0-1 0 0,0 0 1 0 0,0 0 0 0 0,0 0-1 0 0,7 12 1 0 0,-11-14-199 0 0,1 0-1 0 0,-1-1 1 0 0,0 1-1 0 0,1 0 1 0 0,-1 0-1 0 0,-1 1 1 0 0,1-1-1 0 0,0 0 1 0 0,-1 0 0 0 0,0 0-1 0 0,1 0 1 0 0,-1 1-1 0 0,0-1 1 0 0,-1 0-1 0 0,1 0 1 0 0,-1 0-1 0 0,1 0 1 0 0,-1 1-1 0 0,0-1 1 0 0,0 0 0 0 0,0 0-1 0 0,-1-1 1 0 0,1 1-1 0 0,-1 0 1 0 0,1 0-1 0 0,-1-1 1 0 0,0 1-1 0 0,0-1 1 0 0,0 1-1 0 0,-1-1 1 0 0,1 0 0 0 0,0 0-1 0 0,-1 0 1 0 0,0 0-1 0 0,-4 2 1 0 0,-4 3-215 0 0,-1 0 0 0 0,0-1 0 0 0,-1 0-1 0 0,0-2 1 0 0,1 1 0 0 0,-26 4 0 0 0,38-9 166 0 0,-1 0 0 0 0,1 0 1 0 0,0 0-1 0 0,0 0 0 0 0,-1 0 0 0 0,1 0 0 0 0,0 0 0 0 0,0 0 0 0 0,-1 0 1 0 0,1 0-1 0 0,0 0 0 0 0,0 0 0 0 0,-1 0 0 0 0,1 0 0 0 0,0 0 0 0 0,0 0 0 0 0,-1 0 1 0 0,1 0-1 0 0,0 0 0 0 0,0 0 0 0 0,0 1 0 0 0,-1-1 0 0 0,1 0 0 0 0,0 0 1 0 0,0 0-1 0 0,0 0 0 0 0,-1 1 0 0 0,1-1 0 0 0,0 0 0 0 0,0 0 0 0 0,0 0 0 0 0,0 1 1 0 0,0-1-1 0 0,-1 0 0 0 0,1 0 0 0 0,0 0 0 0 0,0 1 0 0 0,0-1 0 0 0,0 0 1 0 0,0 0-1 0 0,0 1 0 0 0,0-1 0 0 0,0 0 0 0 0,0 0 0 0 0,0 1 0 0 0,0-1 0 0 0,0 0 1 0 0,0 0-1 0 0,0 1 0 0 0,0-1 0 0 0,0 0 0 0 0,0 0 0 0 0,0 1 0 0 0,16 10-239 0 0,29 7-95 0 0,-45-18 336 0 0,17 6-588 0 0,-1-1-1 0 0,1-1 0 0 0,0 0 1 0 0,24 1-1 0 0,-37-4 393 0 0,1-1 0 0 0,-1 1 0 0 0,1-1-1 0 0,-1-1 1 0 0,1 1 0 0 0,-1-1 0 0 0,0 1 0 0 0,1-1 0 0 0,-1-1-1 0 0,0 1 1 0 0,1 0 0 0 0,-1-1 0 0 0,0 0 0 0 0,0 0 0 0 0,0 0 0 0 0,-1-1-1 0 0,1 1 1 0 0,0-1 0 0 0,-1 0 0 0 0,0 0 0 0 0,0 0 0 0 0,4-5-1 0 0,-5 6-457 0 0,-1 0 0 0 0,0 0 0 0 0,-1 0 0 0 0,1 0-1 0 0,0 0 1 0 0,0 0 0 0 0,-1 0 0 0 0,1-1 0 0 0,-1 1-1 0 0,0 0 1 0 0,0 0 0 0 0,0 0 0 0 0,0 0 0 0 0,0-1-1 0 0,0 1 1 0 0,-1-3 0 0 0,-3-9-3961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52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7186 0 0,'16'-11'6355'0'0,"5"8"-3419"0"0,30 6-2609 0 0,-19-1-237 0 0,-26-2-506 0 0,0 0 0 0 0,0-1-1 0 0,-1 0 1 0 0,12-2 0 0 0,-15 2-171 0 0,0 0 0 0 0,-1 1 0 0 0,1-1 0 0 0,0 0 0 0 0,-1 0 0 0 0,1 0 0 0 0,-1 0 0 0 0,0 0 1 0 0,1 0-1 0 0,-1-1 0 0 0,0 1 0 0 0,1 0 0 0 0,0-2 0 0 0,3-6-4025 0 0</inkml:trace>
  <inkml:trace contextRef="#ctx0" brushRef="#br0" timeOffset="1">176 1 14211 0 0,'0'59'6433'0'0,"5"1"-3652"0"0,-2-34-3466 0 0,-1 0-1 0 0,-1 0 1 0 0,-3 30-1 0 0,2-55 209 0 0,0 0 0 0 0,0 1 0 0 0,-1-1-1 0 0,1 1 1 0 0,0-1 0 0 0,0 0 0 0 0,-1 0 0 0 0,1 1 0 0 0,-1-1 0 0 0,1 0-1 0 0,-1 0 1 0 0,0 1 0 0 0,1-1 0 0 0,-1 0 0 0 0,-1 2 0 0 0,-13-3-6230 0 0,9-1 6196 0 0,-3 5-3896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26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9 4993 0 0,'-7'-4'7125'0'0,"17"1"-4801"0"0,15 2-1875 0 0,4 1-303 0 0,0 2-1 0 0,0 1 0 0 0,55 12 1 0 0,-81-13 1 0 0,1-1 1 0 0,-1 1-1 0 0,1-1 0 0 0,-1 1 1 0 0,1 0-1 0 0,-1 1 1 0 0,0-1-1 0 0,0 0 1 0 0,0 1-1 0 0,-1 0 1 0 0,1-1-1 0 0,-1 1 1 0 0,1 0-1 0 0,-1 0 1 0 0,0 1-1 0 0,0-1 1 0 0,0 0-1 0 0,0 1 0 0 0,-1-1 1 0 0,0 1-1 0 0,1 0 1 0 0,0 7-1 0 0,-1-5-336 0 0,0 0 1 0 0,0 1-1 0 0,-1-1 0 0 0,0 0 0 0 0,-1 11 0 0 0,0-10-1794 0 0,0 0-1 0 0,-1 0 1 0 0,0 0-1 0 0,-5 12 1 0 0,2-8-3190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53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12059 0 0,'-2'41'6539'0'0,"7"-1"-3555"0"0,-4-38-2963 0 0,0 0 0 0 0,0 0 0 0 0,0 0 0 0 0,0 0 0 0 0,0 0 0 0 0,0-1 0 0 0,0 1-1 0 0,0 0 1 0 0,1-1 0 0 0,-1 1 0 0 0,1 0 0 0 0,-1-1 0 0 0,1 0 0 0 0,0 1-1 0 0,0-1 1 0 0,-1 0 0 0 0,1 0 0 0 0,0 0 0 0 0,0 0 0 0 0,0 0 0 0 0,0-1 0 0 0,0 1-1 0 0,0 0 1 0 0,1-1 0 0 0,-1 0 0 0 0,0 1 0 0 0,0-1 0 0 0,0 0 0 0 0,0 0-1 0 0,0 0 1 0 0,1 0 0 0 0,-1-1 0 0 0,0 1 0 0 0,4-2 0 0 0,3 0-689 0 0,1 0-1 0 0,0-1 1 0 0,0 0 0 0 0,-1-1 0 0 0,1 0 0 0 0,12-7 0 0 0,-14 6-693 0 0,0-1 1 0 0,0 1 0 0 0,-1-1 0 0 0,0-1 0 0 0,0 1 0 0 0,0-1 0 0 0,5-8 0 0 0,4-9-3379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9:53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14259 0 0,'1'1'555'0'0,"1"-1"0"0"0,-1 1 0 0 0,1 0 0 0 0,-1 0 0 0 0,1 0 0 0 0,-1 0 0 0 0,1 0 0 0 0,-1 0 0 0 0,0 0 0 0 0,0 0 0 0 0,0 1 0 0 0,0-1 0 0 0,0 0 0 0 0,2 3 1 0 0,8 26 2102 0 0,-10-19-2443 0 0,1 0 0 0 0,-1-1 0 0 0,-2 19 0 0 0,0-19-155 0 0,0 1 0 0 0,-1-1 1 0 0,-1 0-1 0 0,-4 14 0 0 0,-4 10-1332 0 0,11-33 1232 0 0,0 0 0 0 0,0 0 1 0 0,0 0-1 0 0,1 0 0 0 0,-1 1 0 0 0,0-1 1 0 0,0 0-1 0 0,1 0 0 0 0,-1 0 0 0 0,1 0 0 0 0,-1 0 1 0 0,1 0-1 0 0,-1 0 0 0 0,1 0 0 0 0,-1 0 1 0 0,1-1-1 0 0,0 1 0 0 0,0 0 0 0 0,-1 0 1 0 0,1 0-1 0 0,0-1 0 0 0,0 1 0 0 0,0-1 0 0 0,0 1 1 0 0,1 0-1 0 0,0 0-21 0 0,-1 0 1 0 0,1 0 0 0 0,0 0-1 0 0,-1 0 1 0 0,1 0 0 0 0,0-1-1 0 0,0 1 1 0 0,0-1 0 0 0,-1 1-1 0 0,1-1 1 0 0,0 0 0 0 0,0 1-1 0 0,4-1 1 0 0,-2-2-121 0 0,0 0 1 0 0,0 1-1 0 0,0-1 0 0 0,0-1 0 0 0,-1 1 1 0 0,1-1-1 0 0,0 1 0 0 0,-1-1 1 0 0,0 0-1 0 0,1 0 0 0 0,-1-1 1 0 0,4-6-1 0 0,-3 6-22 0 0,-1 0 1 0 0,1 0-1 0 0,0 0 1 0 0,0 0 0 0 0,1 0-1 0 0,-1 1 1 0 0,5-3-1 0 0,-32 37 1235 0 0,-1-18-712 0 0,22-12-287 0 0,-1 0 1 0 0,1 0-1 0 0,-1 0 0 0 0,1 0 1 0 0,-1 1-1 0 0,1-1 0 0 0,0 1 0 0 0,0-1 1 0 0,-1 1-1 0 0,1 0 0 0 0,1 0 0 0 0,-1 0 1 0 0,0 0-1 0 0,-2 3 0 0 0,4-4-3 0 0,0 0 0 0 0,0 0-1 0 0,0 1 1 0 0,0-1 0 0 0,1 0 0 0 0,-1 0-1 0 0,0 0 1 0 0,1 0 0 0 0,-1 0 0 0 0,1 0-1 0 0,-1 0 1 0 0,1 0 0 0 0,-1 0 0 0 0,1 0-1 0 0,0 0 1 0 0,-1 0 0 0 0,1 0 0 0 0,0 0-1 0 0,0 0 1 0 0,0-1 0 0 0,0 1-1 0 0,-1 0 1 0 0,1-1 0 0 0,0 1 0 0 0,0-1-1 0 0,0 1 1 0 0,1-1 0 0 0,0 1 0 0 0,32 13 337 0 0,3-11 31 0 0,-33-3-407 0 0,0-1 0 0 0,0 1 0 0 0,0 0 0 0 0,0 1 0 0 0,0-1 0 0 0,0 1-1 0 0,0-1 1 0 0,0 1 0 0 0,-1 0 0 0 0,1 1 0 0 0,0-1 0 0 0,0 0 0 0 0,5 5 0 0 0,-8-6 11 0 0,-1 1 0 0 0,0-1 0 0 0,1 1 0 0 0,-1-1 0 0 0,0 1 1 0 0,1 0-1 0 0,-1-1 0 0 0,0 1 0 0 0,0-1 0 0 0,0 1 1 0 0,0 0-1 0 0,0-1 0 0 0,0 1 0 0 0,1 0 0 0 0,-1-1 1 0 0,-1 1-1 0 0,1 0 0 0 0,0-1 0 0 0,0 1 0 0 0,0-1 1 0 0,0 1-1 0 0,0 0 0 0 0,-1-1 0 0 0,1 1 0 0 0,0 0 1 0 0,0-1-1 0 0,-1 1 0 0 0,1-1 0 0 0,0 1 0 0 0,-1-1 1 0 0,1 1-1 0 0,-1-1 0 0 0,1 1 0 0 0,-1 0 0 0 0,-22 20 463 0 0,10-9-73 0 0,8-6-264 0 0,0 1 0 0 0,0 1 0 0 0,0-1 0 0 0,1 1 0 0 0,1 0 0 0 0,-1 0 0 0 0,1 0 0 0 0,0 0 0 0 0,1 1 0 0 0,0-1-1 0 0,0 1 1 0 0,1-1 0 0 0,0 1 0 0 0,1 0 0 0 0,0-1 0 0 0,1 11 0 0 0,-1-18-115 0 0,1 0 1 0 0,0 0-1 0 0,-1-1 0 0 0,1 1 0 0 0,0 0 0 0 0,0 0 0 0 0,-1 0 1 0 0,1-1-1 0 0,0 1 0 0 0,0 0 0 0 0,0-1 0 0 0,0 1 1 0 0,0-1-1 0 0,0 1 0 0 0,0-1 0 0 0,0 0 0 0 0,0 1 0 0 0,0-1 1 0 0,0 0-1 0 0,0 0 0 0 0,0 1 0 0 0,0-1 0 0 0,0 0 1 0 0,0 0-1 0 0,2-1 0 0 0,38 1 5 0 0,-24-1 20 0 0,-9 1-14 0 0,-1 0 0 0 0,1 0 0 0 0,-1-1 0 0 0,15-3 0 0 0,-21 4-52 0 0,-1 0 0 0 0,1 0 0 0 0,0 0 0 0 0,0-1 1 0 0,0 1-1 0 0,0 0 0 0 0,0-1 0 0 0,-1 1 0 0 0,1 0 1 0 0,0-1-1 0 0,0 1 0 0 0,0-1 0 0 0,-1 0 0 0 0,1 1 1 0 0,0-1-1 0 0,-1 1 0 0 0,1-1 0 0 0,-1 0 0 0 0,1 0 1 0 0,-1 1-1 0 0,1-1 0 0 0,-1 0 0 0 0,1 0 0 0 0,-1 0 1 0 0,0 1-1 0 0,1-1 0 0 0,-1 0 0 0 0,0 0 0 0 0,0 0 1 0 0,0 0-1 0 0,1 0 0 0 0,-1 0 0 0 0,0 0 0 0 0,0 0 1 0 0,0 1-1 0 0,-1-1 0 0 0,1 0 0 0 0,0 0 0 0 0,0 0 1 0 0,0 0-1 0 0,-1 0 0 0 0,1 0 0 0 0,0 0 0 0 0,-1 1 1 0 0,1-1-1 0 0,-1 0 0 0 0,1 0 0 0 0,-1 1 0 0 0,1-1 1 0 0,-1 0-1 0 0,0 1 0 0 0,1-1 0 0 0,-2-1 0 0 0,0 1 62 0 0,1 0-1 0 0,-1 0 1 0 0,1-1-1 0 0,-1 1 1 0 0,0 0-1 0 0,0 1 1 0 0,1-1-1 0 0,-1 0 0 0 0,0 0 1 0 0,0 1-1 0 0,0-1 1 0 0,0 1-1 0 0,0 0 1 0 0,0-1-1 0 0,-3 1 1 0 0,-37 0 521 0 0,28 1-489 0 0,2-2-270 0 0,-15 4-1775 0 0,18 2-2413 0 0,0 2-3493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03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 4721 0 0,'-5'1'8424'0'0,"1"8"-3846"0"0,-2 24-2431 0 0,-1 2-1210 0 0,1-20-715 0 0,-1 0 1 0 0,-15 26-1 0 0,20-37-433 0 0,0-1 0 0 0,0 0 1 0 0,0 0-1 0 0,-1 0 0 0 0,1 0 0 0 0,-1 0 0 0 0,0 0 1 0 0,1-1-1 0 0,-1 1 0 0 0,-1-1 0 0 0,1 0 1 0 0,0 0-1 0 0,0 0 0 0 0,-1 0 0 0 0,1-1 0 0 0,-1 1 1 0 0,1-1-1 0 0,-6 1 0 0 0,8-2 113 0 0,1 0-1 0 0,-1 0 1 0 0,0 0 0 0 0,1 0-1 0 0,-1 0 1 0 0,1 0-1 0 0,-1 0 1 0 0,0 0 0 0 0,1 0-1 0 0,-1 0 1 0 0,1 0-1 0 0,-1-1 1 0 0,1 1 0 0 0,-1 0-1 0 0,0 0 1 0 0,1-1 0 0 0,-1 1-1 0 0,1-1 1 0 0,-1 1-1 0 0,1 0 1 0 0,0-1 0 0 0,-1 1-1 0 0,1-1 1 0 0,-1 1 0 0 0,1-1-1 0 0,0 1 1 0 0,-1-1-1 0 0,1 1 1 0 0,0-1 0 0 0,0 1-1 0 0,-1-1 1 0 0,1 0-1 0 0,0 1 1 0 0,0-1 0 0 0,0 1-1 0 0,0-1 1 0 0,0 0 0 0 0,-1 1-1 0 0,1-1 1 0 0,1 1-1 0 0,-1-1 1 0 0,0 0 0 0 0,0 1-1 0 0,0-1 1 0 0,0 1-1 0 0,0-1 1 0 0,0 0 0 0 0,1 1-1 0 0,-1-1 1 0 0,0 1 0 0 0,0-1-1 0 0,1 1 1 0 0,-1-1-1 0 0,0 1 1 0 0,1-1 0 0 0,1-3 81 0 0,-1 1 1 0 0,1 0-1 0 0,-1 0 1 0 0,1 0 0 0 0,0 0-1 0 0,0 0 1 0 0,0 1 0 0 0,1-1-1 0 0,2-2 1 0 0,0 2 481 0 0,1 1 0 0 0,0-1 0 0 0,0 1 0 0 0,0 0 0 0 0,0 1 1 0 0,0-1-1 0 0,0 1 0 0 0,10 0 0 0 0,52 0 467 0 0,-39 7-2738 0 0,-27-5 1144 0 0,0 0 0 0 0,0 0-1 0 0,0 0 1 0 0,-1 0-1 0 0,1 0 1 0 0,0 0 0 0 0,0 0-1 0 0,0 1 1 0 0,-1-1 0 0 0,1 0-1 0 0,-1 1 1 0 0,1 0-1 0 0,-1-1 1 0 0,0 1 0 0 0,1 0-1 0 0,-1 0 1 0 0,0-1 0 0 0,1 4-1 0 0,0 2-1484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03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12 5369 0 0,'0'1'376'0'0,"-1"0"-1"0"0,1 0 1 0 0,-1 0 0 0 0,1 0-1 0 0,0 0 1 0 0,-1 0 0 0 0,1 1-1 0 0,0-1 1 0 0,0 0 0 0 0,0 0-1 0 0,0 0 1 0 0,0 0-1 0 0,0 1 1 0 0,0-1 0 0 0,0 0-1 0 0,1 0 1 0 0,-1 0 0 0 0,1 2-1 0 0,-1-3-249 0 0,1 1-1 0 0,-1-1 1 0 0,0 0-1 0 0,1 1 0 0 0,0-1 1 0 0,-1 0-1 0 0,1 1 1 0 0,-1-1-1 0 0,1 0 1 0 0,-1 1-1 0 0,1-1 0 0 0,0 0 1 0 0,-1 0-1 0 0,1 0 1 0 0,0 0-1 0 0,-1 0 1 0 0,1 1-1 0 0,0-1 0 0 0,-1 0 1 0 0,1-1-1 0 0,0 1 1 0 0,-1 0-1 0 0,2 0 1 0 0,7-2-109 0 0,-1-1 0 0 0,1 0 0 0 0,15-7 0 0 0,-3 1 325 0 0,-10 6-681 0 0,0 0 0 0 0,1 1 0 0 0,-1 0-1 0 0,21 0 1 0 0,-32 2 306 0 0,-2 1 167 0 0,-1-1 1 0 0,1 0 0 0 0,0 1-1 0 0,-1 0 1 0 0,1-1 0 0 0,0 1 0 0 0,-1 0-1 0 0,1 0 1 0 0,-3 2 0 0 0,3-1-71 0 0,0 1-1 0 0,0-1 1 0 0,0 1 0 0 0,0-1 0 0 0,1 1 0 0 0,-1 0 0 0 0,1 0 0 0 0,0-1 0 0 0,0 1 0 0 0,0 0-1 0 0,0 0 1 0 0,0 0 0 0 0,1 0 0 0 0,-1 1 0 0 0,1-1 0 0 0,0 0 0 0 0,0 5 0 0 0,4 26-1170 0 0,8-9-4542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03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7602 0 0,'-13'13'9671'0'0,"-3"21"-8577"0"0,12-26-450 0 0,-33 97-1009 0 0,15-36-7641 0 0,21-83-7 0 0,4-14 8564 0 0,-1 23-489 0 0,-1 0 1 0 0,1 0-1 0 0,0 0 0 0 0,0 0 0 0 0,0 0 1 0 0,1 1-1 0 0,0-1 0 0 0,0 1 0 0 0,0-1 1 0 0,6-5-1 0 0,-7 8-10 0 0,0 1 0 0 0,0-1 0 0 0,-1 1 1 0 0,1 0-1 0 0,0 0 0 0 0,0 0 0 0 0,1 0 0 0 0,-1 0 0 0 0,0 0 1 0 0,0 0-1 0 0,0 1 0 0 0,1-1 0 0 0,-1 1 0 0 0,0-1 1 0 0,1 1-1 0 0,-1 0 0 0 0,0 0 0 0 0,0 0 0 0 0,1 1 1 0 0,-1-1-1 0 0,0 0 0 0 0,1 1 0 0 0,-1-1 0 0 0,0 1 0 0 0,0 0 1 0 0,3 1-1 0 0,46 23-2193 0 0,-43-20 82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04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5177 0 0,'3'19'10894'0'0,"7"15"-8682"0"0,0-3-1998 0 0,1 32-1589 0 0,-9-42-2532 0 0,-1 1-4674 0 0,2-12 5603 0 0</inkml:trace>
  <inkml:trace contextRef="#ctx0" brushRef="#br0" timeOffset="1">29 221 3849 0 0,'-3'5'1023'0'0,"0"-1"1"0"0,0 1-1 0 0,0-1 1 0 0,0 1-1 0 0,1 0 1 0 0,0 0-1 0 0,0 0 0 0 0,0 0 1 0 0,1 1-1 0 0,-1-1 1 0 0,0 10-1 0 0,2-14-925 0 0,0 1-1 0 0,0-1 1 0 0,0 0-1 0 0,0 1 1 0 0,0-1-1 0 0,0 1 1 0 0,1-1-1 0 0,-1 1 1 0 0,0-1-1 0 0,1 1 1 0 0,-1-1-1 0 0,1 0 1 0 0,0 1-1 0 0,-1-1 0 0 0,1 0 1 0 0,0 0-1 0 0,0 1 1 0 0,2 1-1 0 0,-2-2-160 0 0,1 0-1 0 0,0 0 0 0 0,0 0 0 0 0,0 0 0 0 0,-1-1 0 0 0,1 1 0 0 0,0-1 0 0 0,0 1 1 0 0,0-1-1 0 0,0 0 0 0 0,0 1 0 0 0,0-1 0 0 0,0 0 0 0 0,0 0 0 0 0,0-1 1 0 0,0 1-1 0 0,0 0 0 0 0,3-1 0 0 0,-2 0-699 0 0,1 0 1 0 0,0 0-1 0 0,0 0 1 0 0,-1-1 0 0 0,1 1-1 0 0,-1-1 1 0 0,1 0-1 0 0,-1 0 1 0 0,0 0-1 0 0,0 0 1 0 0,0-1-1 0 0,0 1 1 0 0,0-1-1 0 0,3-3 1 0 0,4-6-3058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04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7218 0 0,'34'-8'8767'0'0,"28"-8"-7200"0"0,-27 10-2521 0 0,-20 9-3299 0 0,-15-2 3966 0 0,0-1-1 0 0,0 1 1 0 0,0-1-1 0 0,0 0 1 0 0,1 1-1 0 0,-1-1 1 0 0,0 1-1 0 0,0-1 1 0 0,0 1-1 0 0,0-1 1 0 0,0 1-1 0 0,0-1 1 0 0,0 1-1 0 0,-1-1 1 0 0,1 1-1 0 0,0-1 0 0 0,0 1 1 0 0,0-1-1 0 0,0 1 1 0 0,0-1-1 0 0,-1 1 1 0 0,1-1-1 0 0,0 0 1 0 0,-1 1-1 0 0,1-1 1 0 0,0 1-1 0 0,0-1 1 0 0,-1 0-1 0 0,1 1 1 0 0,-1-1-1 0 0,1 1 1 0 0,-5 4-1986 0 0</inkml:trace>
  <inkml:trace contextRef="#ctx0" brushRef="#br0" timeOffset="1">36 49 3337 0 0,'10'7'7023'0'0,"15"10"-4875"0"0,19-1-942 0 0,-42-15-1204 0 0,0 0-1 0 0,0-1 0 0 0,0 0 0 0 0,0 1 0 0 0,0-1 1 0 0,0 0-1 0 0,0 0 0 0 0,0 0 0 0 0,0 0 1 0 0,0-1-1 0 0,0 1 0 0 0,0-1 0 0 0,0 1 1 0 0,0-1-1 0 0,0 1 0 0 0,0-1 0 0 0,0 0 1 0 0,0 0-1 0 0,-1 0 0 0 0,4-2 0 0 0,-27 19 587 0 0,17-13-368 0 0,1 0 1 0 0,0 0-1 0 0,0 0 0 0 0,0 0 0 0 0,1 1 1 0 0,-5 4-1 0 0,6-4-69 0 0,0-1 0 0 0,0 1 0 0 0,1 0 0 0 0,-1 0 0 0 0,1 0 0 0 0,0 0 0 0 0,0 0 0 0 0,0 0 0 0 0,1 0-1 0 0,0 1 1 0 0,-1-1 0 0 0,1 0 0 0 0,0 0 0 0 0,1 0 0 0 0,-1 0 0 0 0,3 7 0 0 0,-3-9-114 0 0,0 0 0 0 0,1 0 0 0 0,-1 0 1 0 0,1-1-1 0 0,-1 1 0 0 0,1 0 0 0 0,0 0 0 0 0,0 0 0 0 0,0-1 0 0 0,0 1 0 0 0,0 0 1 0 0,0-1-1 0 0,1 1 0 0 0,-1-1 0 0 0,0 0 0 0 0,1 1 0 0 0,-1-1 0 0 0,1 0 0 0 0,-1 0 0 0 0,1 0 1 0 0,0 0-1 0 0,0 0 0 0 0,-1 0 0 0 0,1 0 0 0 0,0-1 0 0 0,0 1 0 0 0,0-1 0 0 0,0 1 1 0 0,0-1-1 0 0,0 0 0 0 0,0 1 0 0 0,0-1 0 0 0,-1 0 0 0 0,1 0 0 0 0,0-1 0 0 0,4 0 1 0 0,-3 0 39 0 0,-1 1 1 0 0,0-2-1 0 0,1 1 0 0 0,-1 0 1 0 0,0 0-1 0 0,0-1 1 0 0,1 1-1 0 0,-1-1 1 0 0,0 0-1 0 0,-1 0 1 0 0,1 0-1 0 0,0 1 1 0 0,-1-2-1 0 0,1 1 1 0 0,-1 0-1 0 0,1 0 1 0 0,-1 0-1 0 0,0-1 1 0 0,0 1-1 0 0,0-1 1 0 0,0 1-1 0 0,0-1 1 0 0,-1 1-1 0 0,1-1 1 0 0,-1 1-1 0 0,0-1 0 0 0,1 1 1 0 0,-1-1-1 0 0,-1-3 1 0 0,1-1-258 0 0,0 1 0 0 0,0-1 1 0 0,-1 1-1 0 0,-3-12 0 0 0,3 13-563 0 0,0 1 0 0 0,-1 0 1 0 0,0 0-1 0 0,1-1 0 0 0,-1 1 0 0 0,-4-5 0 0 0,2 5-1150 0 0,4 3 1212 0 0,-1 0 0 0 0,0 1 0 0 0,0-1 0 0 0,1 0 0 0 0,-1 0 0 0 0,0 0 0 0 0,1 0 0 0 0,-1 0 0 0 0,1 0 0 0 0,-1 0 0 0 0,1 0 0 0 0,0 0 0 0 0,-1 0 0 0 0,1 0 0 0 0,0-2 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05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4617 0 0,'2'0'8240'0'0,"2"8"-5173"0"0,2 12-1541 0 0,-3 33-660 0 0,2 14-1945 0 0,-5-66 1080 0 0,0-1 0 0 0,1 1 1 0 0,-1 0-1 0 0,0-1 0 0 0,0 1 0 0 0,1 0 0 0 0,-1-1 0 0 0,0 1 1 0 0,1-1-1 0 0,-1 1 0 0 0,1-1 0 0 0,-1 1 0 0 0,0-1 0 0 0,1 1 1 0 0,-1-1-1 0 0,1 1 0 0 0,0-1 0 0 0,-1 0 0 0 0,1 1 0 0 0,-1-1 1 0 0,1 0-1 0 0,0 1 0 0 0,-1-1 0 0 0,1 0 0 0 0,0 0 0 0 0,-1 0 1 0 0,1 1-1 0 0,0-1 0 0 0,-1 0 0 0 0,1 0 0 0 0,0 0 0 0 0,-1 0 1 0 0,1 0-1 0 0,0 0 0 0 0,-1 0 0 0 0,1-1 0 0 0,0 1 0 0 0,-1 0 1 0 0,1 0-1 0 0,0 0 0 0 0,-1-1 0 0 0,1 1 0 0 0,-1 0 0 0 0,2-1 1 0 0,32-18-209 0 0,-25 14-3935 0 0,-22 21-5872 0 0,-42 37 9540 0 0,24-12 12471 0 0,58-38-8650 0 0,-21-3-3012 0 0,0 1-1 0 0,-1-1 0 0 0,1 1 1 0 0,-1 0-1 0 0,1 0 1 0 0,-1 1-1 0 0,10 3 0 0 0,-14-4-297 0 0,1 0-1 0 0,-1-1 1 0 0,0 1-1 0 0,0 0 0 0 0,0 0 1 0 0,0 0-1 0 0,0 1 1 0 0,0-1-1 0 0,0 0 0 0 0,0 0 1 0 0,-1 0-1 0 0,1 1 1 0 0,0-1-1 0 0,-1 0 0 0 0,1 1 1 0 0,-1-1-1 0 0,1 1 1 0 0,-1-1-1 0 0,0 0 0 0 0,0 1 1 0 0,1-1-1 0 0,-1 1 1 0 0,0-1-1 0 0,0 1 0 0 0,0-1 1 0 0,-1 1-1 0 0,1-1 1 0 0,0 1-1 0 0,0-1 0 0 0,-1 0 1 0 0,1 1-1 0 0,-1-1 1 0 0,-1 3-1 0 0,2-3-40 0 0,0-1 1 0 0,-1 1-1 0 0,1 0 1 0 0,0 0-1 0 0,0 0 1 0 0,0 0-1 0 0,-1 0 1 0 0,1 0 0 0 0,0 0-1 0 0,0 0 1 0 0,1-1-1 0 0,-1 1 1 0 0,0 0-1 0 0,0 0 1 0 0,0 0-1 0 0,0 0 1 0 0,1 0-1 0 0,-1 0 1 0 0,0-1-1 0 0,1 1 1 0 0,-1 0-1 0 0,1 0 1 0 0,-1 0-1 0 0,1-1 1 0 0,1 2-1 0 0,-1-1-12 0 0,1 1 1 0 0,-1-1-1 0 0,1 0 1 0 0,0-1-1 0 0,-1 1 1 0 0,1 0-1 0 0,0 0 1 0 0,0-1-1 0 0,0 1 0 0 0,-1-1 1 0 0,5 1-1 0 0,25-2-2286 0 0,-6-5-4135 0 0,-1-15-991 0 0,-12 6 3483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05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11851 0 0,'1'3'1260'0'0,"-1"1"1"0"0,1-1-1 0 0,-1 1 1 0 0,0 0-1 0 0,0-1 1 0 0,0 1-1 0 0,-2 5 1 0 0,-15 47 412 0 0,8-30-1092 0 0,6-14-578 0 0,-11 29-85 0 0,14-39 1 0 0,-1 0 0 0 0,0 0-1 0 0,0 0 1 0 0,0 0 0 0 0,0 0 0 0 0,0 0-1 0 0,-1 0 1 0 0,1-1 0 0 0,-1 1 0 0 0,1-1-1 0 0,-1 1 1 0 0,1-1 0 0 0,-1 1 0 0 0,0-1-1 0 0,-3 2 1 0 0,5-3 71 0 0,0 0-1 0 0,0 0 0 0 0,0 0 0 0 0,0 0 1 0 0,0 0-1 0 0,0 1 0 0 0,-1-1 1 0 0,1 0-1 0 0,0 0 0 0 0,0 0 1 0 0,0 0-1 0 0,0 0 0 0 0,0 0 1 0 0,-1 0-1 0 0,1 0 0 0 0,0 0 0 0 0,0 0 1 0 0,0 0-1 0 0,0 0 0 0 0,0 0 1 0 0,-1 0-1 0 0,1 0 0 0 0,0 0 1 0 0,0 0-1 0 0,0 0 0 0 0,0 0 1 0 0,0 0-1 0 0,-1 0 0 0 0,1-1 0 0 0,0 1 1 0 0,0 0-1 0 0,0 0 0 0 0,0 0 1 0 0,0 0-1 0 0,0 0 0 0 0,-1 0 1 0 0,1 0-1 0 0,0 0 0 0 0,0-1 1 0 0,0 1-1 0 0,0 0 0 0 0,0 0 0 0 0,0 0 1 0 0,0 0-1 0 0,0 0 0 0 0,0 0 1 0 0,0-1-1 0 0,2-8-165 0 0,9-10 153 0 0,-6 16 25 0 0,-1 1 1 0 0,1-1-1 0 0,0 1 1 0 0,-1-1-1 0 0,1 1 1 0 0,0 1-1 0 0,1-1 0 0 0,-1 1 1 0 0,8-2-1 0 0,-10 3-274 0 0,-1 0 0 0 0,1-1 0 0 0,0 1-1 0 0,0 0 1 0 0,0 0 0 0 0,0 0 0 0 0,0 1 0 0 0,0-1-1 0 0,0 1 1 0 0,0 0 0 0 0,0 0 0 0 0,-1 0 0 0 0,1 0-1 0 0,0 0 1 0 0,-1 0 0 0 0,1 1 0 0 0,-1-1 0 0 0,5 4-1 0 0,-7-5-93 0 0,1 1 0 0 0,-1 0 0 0 0,0-1-1 0 0,1 1 1 0 0,-1 0 0 0 0,1-1 0 0 0,-1 1 0 0 0,0 0-1 0 0,0-1 1 0 0,1 1 0 0 0,-1 0 0 0 0,0 0 0 0 0,0-1-1 0 0,0 1 1 0 0,0 0 0 0 0,0 0 0 0 0,0 0 0 0 0,0-1-1 0 0,0 1 1 0 0,0 0 0 0 0,0 0 0 0 0,0-1-1 0 0,0 1 1 0 0,-1 0 0 0 0,1 0 0 0 0,-1 0 0 0 0,-6 13-3100 0 0,7-14 3456 0 0,-7 12-2593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06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8 269 5929 0 0,'-8'9'12323'0'0,"8"-8"-12061"0"0,19 4 3434 0 0,27-2-3076 0 0,-35-3-753 0 0,64-5-675 0 0,-39-3-3694 0 0,-4-6-6024 0 0,-21 6 5513 0 0</inkml:trace>
  <inkml:trace contextRef="#ctx0" brushRef="#br0" timeOffset="1">182 29 3905 0 0,'7'-5'1574'0'0,"0"2"-1"0"0,0-1 1 0 0,0 1 0 0 0,1 0-1 0 0,0 1 1 0 0,-1-1 0 0 0,9 0-1 0 0,-12 2-1277 0 0,0 0-1 0 0,-1 1 0 0 0,1 0 0 0 0,0-1 1 0 0,-1 1-1 0 0,1 0 0 0 0,-1 1 0 0 0,1-1 0 0 0,0 1 1 0 0,-1-1-1 0 0,1 1 0 0 0,-1 0 0 0 0,1 1 1 0 0,-1-1-1 0 0,0 1 0 0 0,1-1 0 0 0,4 4 1 0 0,-8-4-261 0 0,1 0 0 0 0,-1 0 0 0 0,1-1 1 0 0,-1 1-1 0 0,0 0 0 0 0,1 0 1 0 0,-1 0-1 0 0,0 0 0 0 0,0 0 0 0 0,0 0 1 0 0,1 0-1 0 0,-1 0 0 0 0,0 0 0 0 0,0 0 1 0 0,-1 0-1 0 0,1 0 0 0 0,0-1 1 0 0,0 1-1 0 0,0 0 0 0 0,-1 0 0 0 0,1 0 1 0 0,0 0-1 0 0,-1 1 0 0 0,-12 26-31 0 0,8-19-7 0 0,0 2-29 0 0,1-3 25 0 0,0 0 0 0 0,1 0 1 0 0,0 0-1 0 0,0 1 0 0 0,1-1 0 0 0,-2 10 0 0 0,4-15 11 0 0,0 0-1 0 0,0-1 1 0 0,0 1 0 0 0,1-1 0 0 0,-1 1 0 0 0,1-1 0 0 0,-1 0-1 0 0,1 1 1 0 0,0-1 0 0 0,0 1 0 0 0,0-1 0 0 0,0 0 0 0 0,0 0 0 0 0,1 1-1 0 0,-1-1 1 0 0,1 0 0 0 0,-1 0 0 0 0,1-1 0 0 0,0 1 0 0 0,0 0-1 0 0,-1 0 1 0 0,1-1 0 0 0,1 1 0 0 0,-1-1 0 0 0,0 0 0 0 0,3 2 0 0 0,4 1-112 0 0,0 0 1 0 0,0 0 0 0 0,0 0-1 0 0,0-2 1 0 0,19 5 0 0 0,-25-7-333 0 0,0 0 1 0 0,1 1-1 0 0,-1-1 0 0 0,1 0 1 0 0,-1-1-1 0 0,1 1 1 0 0,-1-1-1 0 0,0 1 1 0 0,4-2-1 0 0,-5 1-138 0 0,-1 1 0 0 0,1-1 0 0 0,-1 0 0 0 0,0 0 0 0 0,1 0 1 0 0,-1 1-1 0 0,0-1 0 0 0,1 0 0 0 0,-1-1 0 0 0,0 1 0 0 0,0 0 0 0 0,0 0 0 0 0,0 0 0 0 0,0-1 0 0 0,0 1 0 0 0,-1-1 1 0 0,1 1-1 0 0,0 0 0 0 0,-1-1 0 0 0,1-1 0 0 0,2-11-3502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26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6129 0 0,'0'0'253'0'0,"0"-1"-1"0"0,0 0 1 0 0,0 1-1 0 0,-1-1 1 0 0,1 0-1 0 0,0 1 1 0 0,0-1-1 0 0,0 1 1 0 0,0-1-1 0 0,1 0 1 0 0,-1 1-1 0 0,0-1 1 0 0,0 0-1 0 0,0 1 1 0 0,0-1-1 0 0,1 0 1 0 0,-1 1-1 0 0,0-1 1 0 0,1 1-1 0 0,-1-1 0 0 0,0 1 1 0 0,1-1-1 0 0,-1 1 1 0 0,1-1-1 0 0,-1 1 1 0 0,1-1-1 0 0,0 0 1 0 0,19-3 2436 0 0,28 12-1834 0 0,-44-7-462 0 0,53 14-15 0 0,14 3-1544 0 0,-23-10-5701 0 0,-38-7 3577 0 0,-3 1-1005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06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93 3961 0 0,'-2'2'7280'0'0,"5"1"-4057"0"0,-3-2-3177 0 0,1-1 0 0 0,-1 0-1 0 0,1 1 1 0 0,-1-1 0 0 0,1 0 0 0 0,0 0-1 0 0,-1 1 1 0 0,1-1 0 0 0,0 0 0 0 0,-1 0 0 0 0,1 0-1 0 0,-1 0 1 0 0,1 0 0 0 0,0 0 0 0 0,-1 0-1 0 0,1 0 1 0 0,0 0 0 0 0,-1 0 0 0 0,1 0-1 0 0,0 0 1 0 0,-1 0 0 0 0,2-1 0 0 0,22-10 654 0 0,14-15-5192 0 0,-35 24 4219 0 0,-1 0-1 0 0,0 0 1 0 0,0 0 0 0 0,0 0 0 0 0,0 0 0 0 0,0 0 0 0 0,0-1 0 0 0,0 1 0 0 0,-1-1 0 0 0,0 1 0 0 0,1-1 0 0 0,-1 0 0 0 0,0 1 0 0 0,0-1-1 0 0,0 0 1 0 0,-1 0 0 0 0,1 0 0 0 0,-1 0 0 0 0,1 0 0 0 0,-1 0 0 0 0,0 1 0 0 0,0-5 0 0 0,0 21 10834 0 0,-2 4-6851 0 0,0 10-1418 0 0,-1 31-611 0 0,1-33-1144 0 0,2 36-1 0 0,1-56-1030 0 0,-1 0 0 0 0,1 0-1 0 0,0 0 1 0 0,1 0 0 0 0,-1 0 0 0 0,1 0-1 0 0,0 0 1 0 0,1 0 0 0 0,0 0-1 0 0,6 9 1 0 0,3-3-6452 0 0,-12-12 6770 0 0,0 0 0 0 0,0 0 0 0 0,1 0 0 0 0,-1 0 0 0 0,0 0 0 0 0,0 0 0 0 0,1 0 0 0 0,-1 0-1 0 0,0 0 1 0 0,0 0 0 0 0,0 0 0 0 0,1 0 0 0 0,-1-1 0 0 0,0 1 0 0 0,0 0 0 0 0,1 0 0 0 0,-1 0 0 0 0,2-5-3874 0 0,-2 5 3874 0 0,0 0 0 0 0,0 0-1 0 0,0-1 1 0 0,0 1 0 0 0,4-8-3198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06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14043 0 0,'0'3'4433'0'0,"0"4"-2209"0"0,1 3-287 0 0,-1 2-817 0 0,0 3-392 0 0,1 0-288 0 0,-1 1-216 0 0,0-1-64 0 0,0 0-208 0 0,1-2-232 0 0,0 0-384 0 0,0-2-640 0 0,0 0-833 0 0,0-4-1399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07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3649 0 0,'12'-18'12375'0'0,"6"4"-6457"0"0,28-8-4352 0 0,-15 8-1020 0 0,-24 10-531 0 0,4-3 314 0 0,-11 7-331 0 0,0-1 0 0 0,0 1 0 0 0,-1 0 0 0 0,1-1 0 0 0,0 1 0 0 0,-1 0 0 0 0,1 0 0 0 0,-1-1 0 0 0,1 1 0 0 0,0 0 0 0 0,-1 0 0 0 0,1 0 0 0 0,-1 0 0 0 0,1-1 0 0 0,0 1 0 0 0,-1 0 0 0 0,1 0 0 0 0,-1 0 0 0 0,1 0 0 0 0,-1 0 0 0 0,1 0 0 0 0,0 0 0 0 0,-1 0 0 0 0,1 0 0 0 0,-1 0 0 0 0,1 1 0 0 0,-1-1 0 0 0,1 0 0 0 0,0 0 0 0 0,-1 0 0 0 0,0 1 1 0 0,-3-1-4 0 0,1 0 1 0 0,-1 0 0 0 0,0 1 0 0 0,0-1 0 0 0,0 1 0 0 0,1 0-1 0 0,-1 0 1 0 0,0 1 0 0 0,1-1 0 0 0,-1 1 0 0 0,1 0 0 0 0,0-1-1 0 0,-1 2 1 0 0,1-1 0 0 0,0 0 0 0 0,0 1 0 0 0,0-1 0 0 0,-3 5 0 0 0,5-5 30 0 0,-1 1 0 0 0,1 0 1 0 0,0 0-1 0 0,0 0 0 0 0,0 0 1 0 0,0 0-1 0 0,0 0 0 0 0,1 0 1 0 0,-1 1-1 0 0,1-1 0 0 0,0 0 1 0 0,0 0-1 0 0,0 0 0 0 0,0 1 1 0 0,1-1-1 0 0,-1 0 0 0 0,1 0 1 0 0,0 0-1 0 0,0 0 0 0 0,0 0 1 0 0,0 0-1 0 0,3 4 0 0 0,-2-3 12 0 0,0 0-1 0 0,0-1 0 0 0,0 1 1 0 0,0 0-1 0 0,1-1 0 0 0,0 1 0 0 0,0-1 1 0 0,0 0-1 0 0,0 0 0 0 0,0 0 1 0 0,0-1-1 0 0,1 1 0 0 0,-1-1 1 0 0,7 4-1 0 0,-7-5-208 0 0,0 0 1 0 0,0 0-1 0 0,0 0 0 0 0,0-1 1 0 0,0 1-1 0 0,0-1 1 0 0,0 1-1 0 0,0-1 0 0 0,3 0 1 0 0,-3-1-671 0 0,1 1 0 0 0,-1-1 1 0 0,0 1-1 0 0,1-1 1 0 0,-1 0-1 0 0,0-1 0 0 0,0 1 1 0 0,0 0-1 0 0,3-3 1 0 0</inkml:trace>
  <inkml:trace contextRef="#ctx0" brushRef="#br0" timeOffset="1">22 276 8658 0 0,'3'2'4097'0'0,"1"2"-1369"0"0,1 0-655 0 0,3 0-577 0 0,2-1-520 0 0,2-1-320 0 0,0-2-207 0 0,1-2-129 0 0,1-1-112 0 0,-1-1-112 0 0,0 0-192 0 0,0 1-456 0 0,-3 1-953 0 0,-1 1-1920 0 0,-3-1-2000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07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17 3913 0 0,'-2'-2'524'0'0,"0"1"0"0"0,1-1-1 0 0,-1 1 1 0 0,0 0 0 0 0,0-1 0 0 0,0 1 0 0 0,0 0 0 0 0,0 0-1 0 0,0 0 1 0 0,0 1 0 0 0,0-1 0 0 0,0 0 0 0 0,0 1 0 0 0,0-1-1 0 0,-1 1 1 0 0,1 0 0 0 0,0 0 0 0 0,-4 0 0 0 0,3 1-57 0 0,0 1-1 0 0,0-1 1 0 0,0 1 0 0 0,0 0 0 0 0,1 0 0 0 0,-1 0 0 0 0,1 0 0 0 0,-1 0-1 0 0,1 0 1 0 0,0 1 0 0 0,0-1 0 0 0,-3 5 0 0 0,1 0-342 0 0,-1 0 0 0 0,1 1 0 0 0,0 0 0 0 0,0 0 0 0 0,1 0 0 0 0,1 0 0 0 0,-1 1 0 0 0,1-1 0 0 0,0 1 0 0 0,1-1 0 0 0,0 1 0 0 0,0 11 0 0 0,2 13-227 0 0,6 59 1 0 0,-6-85-167 0 0,0 0 0 0 0,1 0 1 0 0,0 0-1 0 0,0-1 0 0 0,0 1 1 0 0,0-1-1 0 0,1 1 1 0 0,1-1-1 0 0,-1 0 0 0 0,1 0 1 0 0,8 10-1 0 0,-8-12-1071 0 0,0 0-1 0 0,0 0 1 0 0,1 0-1 0 0,0 0 0 0 0,0-1 1 0 0,0 1-1 0 0,0-1 1 0 0,10 4-1 0 0,0-2-3005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08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10066 0 0,'-3'2'1048'0'0,"0"0"0"0"0,1 0 0 0 0,-1 0 0 0 0,1 0-1 0 0,0 0 1 0 0,-1 1 0 0 0,1-1 0 0 0,-3 6 0 0 0,-12 28 1978 0 0,-2 43-3771 0 0,16-63 1394 0 0,-7 39-750 0 0,6-33-899 0 0,4-19-182 0 0,2-8-626 0 0,-2 2 1770 0 0,1 1-1 0 0,-1-1 1 0 0,1 1 0 0 0,0-1 0 0 0,0 1 0 0 0,0 0-1 0 0,0 0 1 0 0,1-1 0 0 0,-1 1 0 0 0,1 0-1 0 0,-1 0 1 0 0,1 0 0 0 0,0 0 0 0 0,-1 1 0 0 0,1-1-1 0 0,0 0 1 0 0,0 1 0 0 0,0-1 0 0 0,1 1-1 0 0,3-2 1 0 0,-2 2 32 0 0,0 0 0 0 0,0 0 1 0 0,0 0-1 0 0,0 1 0 0 0,0-1 0 0 0,0 1 0 0 0,0 0 0 0 0,0 1 0 0 0,0-1 1 0 0,0 1-1 0 0,7 1 0 0 0,4 2 49 0 0,-1 1 0 0 0,0 1 0 0 0,0 1 0 0 0,0-1 0 0 0,22 16 0 0 0,-20-11-375 0 0,-9-8-2509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08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4169 0 0,'3'0'536'0'0,"1"-1"0"0"0,-1 1 1 0 0,0 0-1 0 0,1 0 0 0 0,-1 0 1 0 0,1 0-1 0 0,-1 1 0 0 0,0-1 0 0 0,1 1 1 0 0,-1 0-1 0 0,6 2 0 0 0,-7-2-766 0 0,0 0 0 0 0,1 0 0 0 0,-1-1 0 0 0,1 1 0 0 0,-1 0 0 0 0,1-1 0 0 0,-1 0 0 0 0,1 1-1 0 0,-1-1 1 0 0,1 0 0 0 0,-1-1 0 0 0,1 1 0 0 0,-1 0 0 0 0,1-1 0 0 0,-1 1 0 0 0,1-1 0 0 0,3-1 0 0 0,-5 1 44 0 0,0 0-1 0 0,0 0 1 0 0,0-1 0 0 0,0 1 0 0 0,0 0 0 0 0,0 0-1 0 0,0-1 1 0 0,0 1 0 0 0,-1-1 0 0 0,1 1 0 0 0,0 0 0 0 0,-1-1-1 0 0,1 0 1 0 0,-1 1 0 0 0,0-1 0 0 0,1 1 0 0 0,-1-1 0 0 0,0 1-1 0 0,0-1 1 0 0,0 0 0 0 0,0 1 0 0 0,0-1 0 0 0,-1 1-1 0 0,1-1 1 0 0,-1-2 0 0 0,0 2 296 0 0,1 0 0 0 0,0 0 0 0 0,0 0 0 0 0,0 0 1 0 0,-1 1-1 0 0,2-1 0 0 0,-1 0 0 0 0,5-10 8714 0 0,-2 19-4836 0 0,3 16-1409 0 0,-5-14-2613 0 0,0 1-1 0 0,-1 0 0 0 0,0-1 0 0 0,0 1 1 0 0,-1-1-1 0 0,-1 1 0 0 0,-3 15 0 0 0,-6 4-4481 0 0,-3-1-4783 0 0,10-19 7078 0 0,-1 1 777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08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3409 0 0,'-1'2'616'0'0,"0"0"0"0"0,1 0 0 0 0,-1 0 1 0 0,1-1-1 0 0,-1 1 0 0 0,1 0 0 0 0,0 0 1 0 0,0 0-1 0 0,0 0 0 0 0,0 0 0 0 0,0 0 1 0 0,0 0-1 0 0,1 0 0 0 0,-1 0 0 0 0,1-1 1 0 0,-1 1-1 0 0,1 0 0 0 0,0 0 0 0 0,-1 0 1 0 0,1-1-1 0 0,2 4 0 0 0,-1-3-335 0 0,0 0 0 0 0,1 0 0 0 0,-1 0 1 0 0,0 0-1 0 0,1 0 0 0 0,-1-1 0 0 0,1 1 0 0 0,0-1 0 0 0,-1 0 0 0 0,1 0 0 0 0,0 0 1 0 0,5 1-1 0 0,2 0-574 0 0,0 0 0 0 0,0-1-1 0 0,0 0 1 0 0,0-1 0 0 0,0 0 0 0 0,0-1 0 0 0,15-2 0 0 0,-16 1-1875 0 0,0-1 0 0 0,0 0-1 0 0,0-1 1 0 0,8-4 0 0 0,1-1-3099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09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50 104 10722 0 0,'-2'3'793'0'0,"0"-1"0"0"0,0 0 0 0 0,1 0 0 0 0,-1 1 0 0 0,1-1 0 0 0,-1 1 0 0 0,1-1 0 0 0,0 1 0 0 0,0 0 0 0 0,1-1 0 0 0,-1 1 1 0 0,0 0-1 0 0,0 4 0 0 0,1-1-500 0 0,0 0 0 0 0,0 0 1 0 0,0-1-1 0 0,1 1 1 0 0,0 0-1 0 0,3 10 1 0 0,-3-12-346 0 0,0 0 0 0 0,1 1 1 0 0,-1-1-1 0 0,1 0 0 0 0,0 0 1 0 0,0 0-1 0 0,1 0 0 0 0,-1 0 1 0 0,1 0-1 0 0,0-1 0 0 0,0 1 1 0 0,0-1-1 0 0,0 0 0 0 0,1 0 1 0 0,-1 0-1 0 0,1 0 0 0 0,0-1 1 0 0,8 5-1 0 0,-12-7 51 0 0,1 0 0 0 0,0 1 0 0 0,0-1 0 0 0,0 0 0 0 0,0 0 0 0 0,-1 0 0 0 0,1 1 0 0 0,0-1 1 0 0,0 0-1 0 0,0 0 0 0 0,0 0 0 0 0,-1-1 0 0 0,1 1 0 0 0,0 0 0 0 0,0 0 0 0 0,0 0 0 0 0,0-1 0 0 0,-1 1 0 0 0,1 0 0 0 0,0-1 0 0 0,0 1 0 0 0,-1 0 1 0 0,1-1-1 0 0,0 1 0 0 0,-1-1 0 0 0,1 0 0 0 0,0 0 0 0 0,0 0 1 0 0,0-1 0 0 0,0 0 0 0 0,0 0 1 0 0,0 1-1 0 0,0-1 0 0 0,-1 0 0 0 0,1 0 1 0 0,-1 0-1 0 0,1 0 0 0 0,-1 0 0 0 0,0-2 0 0 0,1-4-139 0 0,-2 0-1 0 0,1 0 0 0 0,-1 1 0 0 0,-3-16 0 0 0,1 14-202 0 0,0 0-1 0 0,-1 1 1 0 0,0-1-1 0 0,0 1 0 0 0,-1 0 1 0 0,0 0-1 0 0,0 0 1 0 0,-1 0-1 0 0,0 1 1 0 0,-1 0-1 0 0,1 1 1 0 0,-1-1-1 0 0,0 1 1 0 0,-1 0-1 0 0,0 1 1 0 0,0 0-1 0 0,-13-6 1 0 0,21 11 327 0 0,0 0 0 0 0,0 0 0 0 0,0 0 0 0 0,0 0-1 0 0,0 0 1 0 0,0 0 0 0 0,0 0 0 0 0,0 0 0 0 0,0 0 0 0 0,0 1 0 0 0,0-1 0 0 0,0 0 0 0 0,0 0 0 0 0,0 0 0 0 0,0 0 0 0 0,0 0 0 0 0,0 0 0 0 0,0 0 0 0 0,0 0 0 0 0,0 0 0 0 0,-1 0-1 0 0,1 0 1 0 0,0 0 0 0 0,0 0 0 0 0,0 1 0 0 0,0-1 0 0 0,0 0 0 0 0,0 0 0 0 0,0 0 0 0 0,0 0 0 0 0,0 0 0 0 0,0 0 0 0 0,0 0 0 0 0,-1 0 0 0 0,1 0 0 0 0,0 0 0 0 0,0 0 0 0 0,0 0 0 0 0,0 0-1 0 0,0 0 1 0 0,0 0 0 0 0,0 0 0 0 0,0 0 0 0 0,0 0 0 0 0,-1 0 0 0 0,1 0 0 0 0,0 0 0 0 0,0 0 0 0 0,0 0 0 0 0,0-1 0 0 0,0 1 0 0 0,0 0 0 0 0,0 0 0 0 0,0 0 0 0 0,0 0 0 0 0,0 0 0 0 0,8 10-511 0 0,16 12 95 0 0,-15-16 497 0 0,0 0 1 0 0,0-1-1 0 0,1 0 1 0 0,0-1-1 0 0,0 0 1 0 0,12 3-1 0 0,-19-6-166 0 0,1 0 1 0 0,-1 0-1 0 0,0 0 0 0 0,1-1 1 0 0,-1 0-1 0 0,1 1 1 0 0,-1-1-1 0 0,1 0 0 0 0,-1-1 1 0 0,0 1-1 0 0,1-1 0 0 0,-1 1 1 0 0,1-1-1 0 0,-1 0 1 0 0,0 0-1 0 0,0-1 0 0 0,1 1 1 0 0,-1-1-1 0 0,0 1 0 0 0,0-1 1 0 0,-1 0-1 0 0,1 0 1 0 0,3-3-1 0 0,5-16-6682 0 0,-4-7 3979 0 0,-5-25 7036 0 0,2 75 5188 0 0,2 5-4877 0 0,3 11-3735 0 0,-7-26-1733 0 0,1-1 0 0 0,-2 1 0 0 0,0-1-1 0 0,0 1 1 0 0,-2 21 0 0 0,1-32 495 0 0,-1 0 0 0 0,1 0-1 0 0,0-1 1 0 0,0 1 0 0 0,0 0 0 0 0,-1 0 0 0 0,1 0 0 0 0,0-1 0 0 0,-1 1-1 0 0,1 0 1 0 0,0-1 0 0 0,-1 1 0 0 0,1 0 0 0 0,-1-1 0 0 0,1 1 0 0 0,-1-1-1 0 0,1 1 1 0 0,-1-1 0 0 0,0 1 0 0 0,1-1 0 0 0,-1 1 0 0 0,-1 0 0 0 0,-4 2-4046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09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6593 0 0,'0'7'1815'0'0,"-1"0"-732"0"0,0-1 0 0 0,1 1 0 0 0,0 0 0 0 0,1-1 1 0 0,1 10-1 0 0,-2-15-1058 0 0,0 0 0 0 0,0 0 0 0 0,1 0 0 0 0,-1 0 0 0 0,1 0 0 0 0,-1 0 0 0 0,1 0 0 0 0,-1 0 0 0 0,1 0 1 0 0,-1 0-1 0 0,1 0 0 0 0,0 0 0 0 0,0-1 0 0 0,-1 1 0 0 0,1 0 0 0 0,0 0 0 0 0,0-1 0 0 0,0 1 0 0 0,0-1 0 0 0,0 1 0 0 0,0-1 0 0 0,0 1 1 0 0,0-1-1 0 0,0 1 0 0 0,0-1 0 0 0,0 0 0 0 0,0 0 0 0 0,0 1 0 0 0,0-1 0 0 0,1 0 0 0 0,-1 0 0 0 0,0 0 0 0 0,0 0 0 0 0,0 0 0 0 0,0-1 1 0 0,0 1-1 0 0,0 0 0 0 0,2-1 0 0 0,42-6-906 0 0,-27 5-2780 0 0,0-1-1 0 0,29-9 1 0 0,-33 6 897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10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12387 0 0,'-5'16'8695'0'0,"6"5"-5549"0"0,9 21-3755 0 0,-7-30 1170 0 0,1 7-786 0 0,-1-3-1489 0 0,-2-30 595 0 0,-1 9 991 0 0,0-1 1 0 0,1 1-1 0 0,0 0 1 0 0,0-1-1 0 0,1 1 0 0 0,-1 0 1 0 0,1 0-1 0 0,3-7 1 0 0,-4 10 31 0 0,0-1 0 0 0,1 0 0 0 0,-1 0 0 0 0,1 1 0 0 0,0-1 1 0 0,0 1-1 0 0,0-1 0 0 0,0 1 0 0 0,0 0 0 0 0,0 0 0 0 0,0 0 0 0 0,1 0 1 0 0,-1 0-1 0 0,1 0 0 0 0,4-2 0 0 0,-6 4 92 0 0,0-1-1 0 0,-1 1 1 0 0,1 0-1 0 0,0 0 1 0 0,0-1 0 0 0,0 1-1 0 0,-1 0 1 0 0,1 0 0 0 0,0 0-1 0 0,0 0 1 0 0,0 0 0 0 0,-1 0-1 0 0,1 0 1 0 0,0 0-1 0 0,0 0 1 0 0,0 1 0 0 0,-1-1-1 0 0,1 0 1 0 0,0 0 0 0 0,0 1-1 0 0,-1-1 1 0 0,1 1 0 0 0,0-1-1 0 0,-1 0 1 0 0,1 1-1 0 0,0-1 1 0 0,-1 1 0 0 0,2 0-1 0 0,-2 1 90 0 0,1-1-1 0 0,0 0 0 0 0,-1 1 1 0 0,1-1-1 0 0,-1 1 0 0 0,0-1 1 0 0,0 1-1 0 0,1-1 0 0 0,-1 1 1 0 0,0-1-1 0 0,0 1 0 0 0,0 0 1 0 0,-1 2-1 0 0,0 2 172 0 0,0 0 1 0 0,0 0-1 0 0,-1-1 0 0 0,0 1 1 0 0,0 0-1 0 0,-4 7 1 0 0,2-8-327 0 0,0 0 1 0 0,1 0 0 0 0,-2-1 0 0 0,1 0 0 0 0,0 0 0 0 0,-1 0 0 0 0,0 0 0 0 0,-7 4 0 0 0,60 8-3361 0 0,-42-14 2193 0 0,0 0 0 0 0,0-1 0 0 0,0 0 0 0 0,1 0 0 0 0,-1 0 0 0 0,0-1 0 0 0,1 0 0 0 0,-1 0 0 0 0,1 0 0 0 0,8-3 0 0 0,-1 0-1513 0 0</inkml:trace>
  <inkml:trace contextRef="#ctx0" brushRef="#br0" timeOffset="1">227 33 2665 0 0,'-1'0'317'0'0,"0"0"0"0"0,-1 0 0 0 0,1 0 0 0 0,0 0 0 0 0,0 0 0 0 0,0 0 0 0 0,0 1 1 0 0,0-1-1 0 0,0 0 0 0 0,0 0 0 0 0,0 1 0 0 0,0-1 0 0 0,0 1 0 0 0,0-1 0 0 0,0 1 1 0 0,0-1-1 0 0,0 1 0 0 0,0 0 0 0 0,0 0 0 0 0,0-1 0 0 0,0 1 0 0 0,1 0 1 0 0,-1 0-1 0 0,0 0 0 0 0,1 0 0 0 0,-2 1 0 0 0,2 0 115 0 0,-1 0 0 0 0,1 0 1 0 0,-1 0-1 0 0,1 0 0 0 0,0 0 0 0 0,0 1 0 0 0,0-1 0 0 0,0 0 1 0 0,0 0-1 0 0,1 0 0 0 0,-1 0 0 0 0,1 0 0 0 0,0 3 0 0 0,1 2-35 0 0,1 0 0 0 0,0-1 0 0 0,0 1-1 0 0,1-1 1 0 0,0 1 0 0 0,0-1-1 0 0,8 9 1 0 0,-11-14-470 0 0,0 0 1 0 0,0-1-1 0 0,0 1 1 0 0,-1-1-1 0 0,1 1 1 0 0,0-1-1 0 0,0 0 1 0 0,0 1-1 0 0,0-1 0 0 0,0 0 1 0 0,0 1-1 0 0,0-1 1 0 0,0 0-1 0 0,0 0 1 0 0,0 0-1 0 0,0 0 1 0 0,0 0-1 0 0,0 0 0 0 0,0 0 1 0 0,0-1-1 0 0,0 1 1 0 0,2-1-1 0 0,5-2-3909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27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10634 0 0,'1'-1'1753'0'0,"2"2"-393"0"0,3 1-176 0 0,1-1-336 0 0,1 1-239 0 0,2 0-217 0 0,3-1-168 0 0,-1 0-96 0 0,1 0-96 0 0,1 0-32 0 0,0 0-96 0 0,-2 1-312 0 0,-2 1-561 0 0,-1 1-879 0 0,-1-1-929 0 0,-3 2-535 0 0,5 1-1145 0 0,-8 0 1664 0 0</inkml:trace>
  <inkml:trace contextRef="#ctx0" brushRef="#br0" timeOffset="1">72 104 5145 0 0,'0'0'210'0'0,"0"1"-1"0"0,0 0 1 0 0,0-1-1 0 0,1 1 1 0 0,-1-1-1 0 0,0 1 1 0 0,0 0-1 0 0,0-1 1 0 0,0 1-1 0 0,0-1 1 0 0,1 1 0 0 0,-1-1-1 0 0,0 1 1 0 0,1-1-1 0 0,-1 1 1 0 0,0-1-1 0 0,1 1 1 0 0,-1-1-1 0 0,0 1 1 0 0,1-1-1 0 0,-1 1 1 0 0,1-1-1 0 0,-1 0 1 0 0,1 1 0 0 0,-1-1-1 0 0,2 1 1 0 0,18 0 2068 0 0,27-13-1760 0 0,-36 8 211 0 0,4 3-155 0 0,-12 8 659 0 0,-18 21 2009 0 0,13-25-3001 0 0,-1 0 1 0 0,1 0-1 0 0,1 0 1 0 0,-1 0-1 0 0,0 0 0 0 0,1 0 1 0 0,0 0-1 0 0,0 1 1 0 0,-2 4-1 0 0,3-6-331 0 0,0 0-1 0 0,1 0 0 0 0,-1-1 1 0 0,0 1-1 0 0,1 0 0 0 0,-1-1 1 0 0,1 1-1 0 0,-1 0 0 0 0,1-1 1 0 0,0 1-1 0 0,0-1 0 0 0,0 1 1 0 0,0-1-1 0 0,0 1 0 0 0,0-1 0 0 0,0 0 1 0 0,0 1-1 0 0,0-1 0 0 0,1 0 1 0 0,-1 0-1 0 0,1 0 0 0 0,-1 0 1 0 0,0 0-1 0 0,1 0 0 0 0,0-1 1 0 0,-1 1-1 0 0,1 0 0 0 0,-1-1 1 0 0,1 1-1 0 0,0-1 0 0 0,0 0 1 0 0,-1 1-1 0 0,1-1 0 0 0,0 0 1 0 0,2 0-1 0 0,1-1-317 0 0,0 1 1 0 0,0-1-1 0 0,0 0 1 0 0,0-1-1 0 0,0 1 1 0 0,0-1-1 0 0,0 0 0 0 0,-1 0 1 0 0,1 0-1 0 0,-1-1 1 0 0,5-3-1 0 0,-8 5 84 0 0,0 0-1 0 0,0 0 0 0 0,0 0 0 0 0,0 0 1 0 0,0 0-1 0 0,0 0 0 0 0,0 0 0 0 0,-1-1 1 0 0,1 1-1 0 0,0 0 0 0 0,-1-1 0 0 0,1 1 1 0 0,-1 0-1 0 0,1-1 0 0 0,-1 1 1 0 0,1-3-1 0 0,2-6-1567 0 0,8-5-2612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10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9026 0 0,'-4'17'4017'0'0,"2"-1"-1665"0"0,0 4-495 0 0,2-3-361 0 0,2-2-392 0 0,1-4-344 0 0,1-2-303 0 0,1-1-241 0 0,1-3-144 0 0,0 0-128 0 0,1-2-112 0 0,0-1-281 0 0,2 0-543 0 0,2-2-1024 0 0,0 0-1433 0 0,1-2-1120 0 0,-1-2 1000 0 0,0-2-1008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10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6753 0 0,'23'-15'9373'0'0,"-20"14"-9312"0"0,-1-1 0 0 0,1 1 0 0 0,0 0-1 0 0,0 1 1 0 0,0-1 0 0 0,0 0 0 0 0,0 1 0 0 0,0 0 0 0 0,0 0 0 0 0,0 0 0 0 0,0 0 0 0 0,0 0-1 0 0,0 0 1 0 0,0 1 0 0 0,0-1 0 0 0,0 1 0 0 0,0 0 0 0 0,-1 0 0 0 0,7 3 0 0 0,-9-4-232 0 0,0 1 0 0 0,0-1 0 0 0,0 0 0 0 0,0 1 0 0 0,0-1 0 0 0,0 1 1 0 0,0-1-1 0 0,1 1 0 0 0,-1-1 0 0 0,0 0 0 0 0,0 1 0 0 0,-1-1 0 0 0,1 1 0 0 0,0-1 1 0 0,0 1-1 0 0,0-1 0 0 0,0 0 0 0 0,0 1 0 0 0,0-1 0 0 0,-1 1 0 0 0,1-1 0 0 0,0 0 1 0 0,0 1-1 0 0,0-1 0 0 0,-1 0 0 0 0,1 1 0 0 0,0-1 0 0 0,-1 0 0 0 0,1 1 0 0 0,0-1 1 0 0,-1 0-1 0 0,1 0 0 0 0,0 1 0 0 0,-1-1 0 0 0,1 0 0 0 0,-1 0 0 0 0,1 0 0 0 0,0 1 0 0 0,-1-1 1 0 0,1 0-1 0 0,-1 0 0 0 0,1 0 0 0 0,-1 0 0 0 0,-22 12-3094 0 0,22-11 3361 0 0,-12 4 646 0 0,10-4-78 0 0,0 0 0 0 0,0 0 1 0 0,0 0-1 0 0,1 0 0 0 0,-1 0 0 0 0,0 1 0 0 0,1-1 1 0 0,-1 1-1 0 0,0 0 0 0 0,1 0 0 0 0,0 0 0 0 0,0 0 1 0 0,-3 3-1 0 0,44-4 1748 0 0,-39-1-2403 0 0,3 0 21 0 0,0 0 0 0 0,0-1 0 0 0,0 1 1 0 0,0 1-1 0 0,0-1 0 0 0,0 0 0 0 0,1 1 1 0 0,-2 0-1 0 0,1-1 0 0 0,0 1 0 0 0,0 0 1 0 0,0 1-1 0 0,0-1 0 0 0,0 0 0 0 0,4 4 1 0 0,-8-3-23 0 0,0 0 0 0 0,0 0 0 0 0,0 0 0 0 0,0-1 1 0 0,0 1-1 0 0,-1 0 0 0 0,1-1 0 0 0,0 1 0 0 0,-1-1 1 0 0,0 1-1 0 0,1-1 0 0 0,-1 0 0 0 0,0 1 0 0 0,-2 0 1 0 0,-2 3 204 0 0,3-1 23 0 0,0-1 1 0 0,0 1-1 0 0,1 1 1 0 0,-1-1-1 0 0,1 0 1 0 0,0 0-1 0 0,0 1 1 0 0,1-1-1 0 0,-3 8 1 0 0,4-10-200 0 0,-1-1 0 0 0,1 0 0 0 0,0 0 0 0 0,-1 0 0 0 0,1 1 0 0 0,0-1 0 0 0,0 0 0 0 0,0 1 0 0 0,0-1 0 0 0,0 0 0 0 0,0 0 0 0 0,0 1 0 0 0,0-1 0 0 0,1 0 0 0 0,-1 1 0 0 0,0-1 0 0 0,1 0 0 0 0,-1 0 0 0 0,1 0 0 0 0,-1 0 0 0 0,1 1 0 0 0,0-1 0 0 0,0 0 0 0 0,-1 0 0 0 0,1 0 0 0 0,0 0 0 0 0,0 0 0 0 0,0-1 0 0 0,0 1 0 0 0,0 0 0 0 0,0 0 0 0 0,0 0 0 0 0,0-1 0 0 0,0 1 0 0 0,0-1 0 0 0,1 1 0 0 0,-1-1 0 0 0,0 1 0 0 0,0-1 0 0 0,2 1 0 0 0,-1-1-38 0 0,-1 0 0 0 0,0 0 0 0 0,1 0 0 0 0,-1-1 0 0 0,0 1 0 0 0,1 0 1 0 0,-1 0-1 0 0,0-1 0 0 0,1 1 0 0 0,-1-1 0 0 0,0 1 0 0 0,0-1 0 0 0,1 1 0 0 0,-1-1 1 0 0,0 0-1 0 0,0 0 0 0 0,0 0 0 0 0,0 1 0 0 0,0-1 0 0 0,0 0 0 0 0,0 0 0 0 0,0 0 1 0 0,0 0-1 0 0,-1-1 0 0 0,1 1 0 0 0,0 0 0 0 0,-1 0 0 0 0,1 0 0 0 0,0-1 0 0 0,-1 1 1 0 0,0 0-1 0 0,1-1 0 0 0,-1 1 0 0 0,0 0 0 0 0,0-1 0 0 0,0 1 0 0 0,0-3 0 0 0,1-3-229 0 0,0 1-1 0 0,-1 0 0 0 0,0-1 1 0 0,-1 1-1 0 0,1-1 0 0 0,-4-9 0 0 0,3 12-516 0 0,-5-19-574 0 0,6 18-2776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11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4465 0 0,'4'1'14203'0'0,"0"18"-10584"0"0,-3-15-3630 0 0,0 1 0 0 0,0 0-1 0 0,0-1 1 0 0,1 1 0 0 0,-1-1 0 0 0,6 9 0 0 0,-5-12 84 0 0,2 1 1 0 0,-1 0 0 0 0,0 0 0 0 0,0-1-1 0 0,0 0 1 0 0,1 1 0 0 0,-1-1-1 0 0,1-1 1 0 0,3 2 0 0 0,14-2-1490 0 0,-20 0 918 0 0,0 0 0 0 0,0 0 0 0 0,0-1 0 0 0,0 1 1 0 0,0 0-1 0 0,0-1 0 0 0,0 1 0 0 0,0-1 0 0 0,0 1 0 0 0,0-1 0 0 0,0 1 1 0 0,-1-1-1 0 0,1 1 0 0 0,0-1 0 0 0,1-1 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11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4289 0 0,'-3'9'2106'0'0,"0"1"1"0"0,0 0-1 0 0,-1 15 1 0 0,1 58 5914 0 0,3-72-6968 0 0,0-15-1026 0 0,1 0 1 0 0,0 0 0 0 0,-1 0-1 0 0,2 0 1 0 0,-1 0 0 0 0,0 1-1 0 0,1-1 1 0 0,0 0 0 0 0,0 0-1 0 0,0 1 1 0 0,0 0 0 0 0,0-1-1 0 0,1 1 1 0 0,5-5 0 0 0,-6 6-33 0 0,0 0 0 0 0,0 0 1 0 0,0 0-1 0 0,0 0 0 0 0,0 1 0 0 0,0-1 1 0 0,1 1-1 0 0,-1 0 0 0 0,1 0 1 0 0,-1-1-1 0 0,1 2 0 0 0,-1-1 0 0 0,1 0 1 0 0,0 0-1 0 0,-1 1 0 0 0,1-1 1 0 0,0 1-1 0 0,-1 0 0 0 0,1 0 1 0 0,0 0-1 0 0,0 0 0 0 0,-1 1 0 0 0,1-1 1 0 0,4 2-1 0 0,-6-2 15 0 0,-1 1 0 0 0,1-1 0 0 0,0 0 0 0 0,0 1 0 0 0,-1-1 0 0 0,1 1 0 0 0,-1-1 0 0 0,1 1 0 0 0,0-1 0 0 0,-1 1 0 0 0,1 0 0 0 0,-1-1 0 0 0,1 1 0 0 0,-1-1 0 0 0,0 1 0 0 0,1 0 0 0 0,-1 0 0 0 0,0-1 0 0 0,1 1 0 0 0,-1 0 0 0 0,0 0 0 0 0,0-1 0 0 0,0 1 0 0 0,1 0 0 0 0,-1 1 0 0 0,-5 26 167 0 0,3-23-165 0 0,0 0 1 0 0,0 0 0 0 0,0-1-1 0 0,0 1 1 0 0,-1-1 0 0 0,0 0-1 0 0,0 0 1 0 0,-7 7 0 0 0,10-10-13 0 0,0-1 1 0 0,0 0-1 0 0,0 0 1 0 0,0 1 0 0 0,0-1-1 0 0,0 0 1 0 0,-1 0-1 0 0,1 1 1 0 0,0-1-1 0 0,0 0 1 0 0,0 0-1 0 0,0 0 1 0 0,-1 0-1 0 0,1 1 1 0 0,0-1-1 0 0,0 0 1 0 0,-1 0-1 0 0,1 0 1 0 0,0 0 0 0 0,0 0-1 0 0,-1 1 1 0 0,1-1-1 0 0,0 0 1 0 0,0 0-1 0 0,-1 0 1 0 0,1 0-1 0 0,0 0 1 0 0,-1 0-1 0 0,1 0 1 0 0,0 0-1 0 0,0 0 1 0 0,-1 0 0 0 0,1 0-1 0 0,0 0 1 0 0,-1 0-1 0 0,1-1 1 0 0,0 1-1 0 0,0 0 1 0 0,-1 0-1 0 0,1 0 1 0 0,0 0-1 0 0,0 0 1 0 0,-1 0-1 0 0,1-1 1 0 0,0 1 0 0 0,0 0-1 0 0,0 0 1 0 0,-1 0-1 0 0,1-1 1 0 0,0 1-1 0 0,0 0 1 0 0,0-1-1 0 0,0 1 0 0 0,0-1-1 0 0,1 1 1 0 0,-1-1-1 0 0,1 1 0 0 0,-1-1 1 0 0,1 1-1 0 0,-1-1 1 0 0,1 1-1 0 0,0 0 1 0 0,-1-1-1 0 0,1 1 0 0 0,-1 0 1 0 0,1-1-1 0 0,0 1 1 0 0,-1 0-1 0 0,1 0 1 0 0,0 0-1 0 0,-1 0 0 0 0,1 0 1 0 0,0-1-1 0 0,-1 1 1 0 0,1 0-1 0 0,0 0 1 0 0,-1 1-1 0 0,1-1 1 0 0,0 0-1 0 0,-1 0 0 0 0,2 0 1 0 0,14 3 539 0 0,-11-2-1475 0 0,-1 0 0 0 0,1-1-1 0 0,-1 1 1 0 0,1-1-1 0 0,-1 0 1 0 0,6-1-1 0 0,-9 1 609 0 0,-1 0-1 0 0,1 0 1 0 0,0-1 0 0 0,0 1-1 0 0,0 0 1 0 0,-1-1-1 0 0,1 1 1 0 0,0-1 0 0 0,-1 1-1 0 0,1-1 1 0 0,0 1-1 0 0,-1-1 1 0 0,1 1 0 0 0,0-1-1 0 0,-1 0 1 0 0,1 1-1 0 0,-1-1 1 0 0,0 0 0 0 0,1 1-1 0 0,-1-1 1 0 0,1 0-1 0 0,-1 0 1 0 0,0 0 0 0 0,0 1-1 0 0,1-1 1 0 0,-1 0-1 0 0,0 0 1 0 0,0 0-1 0 0,0 0 1 0 0,0 1 0 0 0,0-1-1 0 0,0 0 1 0 0,0 0-1 0 0,0 0 1 0 0,0 0 0 0 0,-1-1-1 0 0,2-9-3113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11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10010 0 0,'18'3'9112'0'0,"-1"5"-3681"0"0,14 19-2142 0 0,-26-21-3222 0 0,0 0-1 0 0,0 0 1 0 0,-1 0-1 0 0,0 1 1 0 0,-1 0-1 0 0,1 0 1 0 0,-1 0-1 0 0,2 9 1 0 0,-1 1 42 0 0,-2 0 0 0 0,0 1 1 0 0,-1-1-1 0 0,-1 1 0 0 0,0-1 0 0 0,-1 1 1 0 0,-7 33-1 0 0,4-36-992 0 0,0 1 0 0 0,-1-1 0 0 0,0 0 0 0 0,-1 0 0 0 0,-10 16 0 0 0,15-29-748 0 0,-1 1 0 0 0,0 0 0 0 0,0 0 0 0 0,0-1 0 0 0,-1 1 0 0 0,1-1 0 0 0,-1 0 0 0 0,-3 3 0 0 0,-4 2-5050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31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56 1896 0 0,'-4'-9'1030'0'0,"-13"-22"1411"0"0,4 15 3756 0 0,5 25-981 0 0,-4 15-3720 0 0,11-23-1321 0 0,-4 14-109 0 0,0 0 0 0 0,1 1 0 0 0,1 0 0 0 0,0-1 0 0 0,-1 24 0 0 0,5 39-6257 0 0,-1-94 1216 0 0,4-8 4949 0 0,-3 22 200 0 0,-1 1-1 0 0,1-1 1 0 0,0 0 0 0 0,0 0 0 0 0,0 0-1 0 0,0 1 1 0 0,0-1 0 0 0,0 0-1 0 0,0 1 1 0 0,0-1 0 0 0,1 1 0 0 0,-1 0-1 0 0,0-1 1 0 0,1 1 0 0 0,-1 0 0 0 0,1 0-1 0 0,0 0 1 0 0,-1 0 0 0 0,1 0 0 0 0,0 0-1 0 0,0 0 1 0 0,0 0 0 0 0,0 1-1 0 0,-1-1 1 0 0,3 1 0 0 0,14-4 15 0 0,33-3 991 0 0,-48 7-1481 0 0,-1 0 0 0 0,1 0-1 0 0,0 0 1 0 0,0 0 0 0 0,0 0 0 0 0,0 1-1 0 0,0-1 1 0 0,-1 1 0 0 0,1 0-1 0 0,0-1 1 0 0,0 2 0 0 0,-1-1 0 0 0,4 2-1 0 0,-6-3 226 0 0,0 0 0 0 0,1 0 0 0 0,-1 0 1 0 0,0 0-1 0 0,0 0 0 0 0,0 0 0 0 0,1 0 0 0 0,-1 0 0 0 0,0 0 0 0 0,0 0 0 0 0,0 0 0 0 0,0 0 0 0 0,0 0 0 0 0,1 0 0 0 0,-1 0 0 0 0,0 0 0 0 0,0 1 0 0 0,0-1 0 0 0,0 0 0 0 0,0 0 0 0 0,1 0 0 0 0,-1 0 0 0 0,0 0 1 0 0,0 0-1 0 0,0 1 0 0 0,0-1 0 0 0,0 0 0 0 0,0 0 0 0 0,0 0 0 0 0,0 0 0 0 0,0 1 0 0 0,0-1 0 0 0,1 0 0 0 0,-1 0 0 0 0,0 0 0 0 0,0 0 0 0 0,0 1 0 0 0,0-1 0 0 0,0 0 0 0 0,0 0 0 0 0,0 0 0 0 0,0 1 0 0 0,-1-1 1 0 0,1 0-1 0 0,0 0 0 0 0,0 0 0 0 0,0 0 0 0 0,0 1 0 0 0,0-1 0 0 0,0 0 0 0 0,0 0 0 0 0,0 0 0 0 0,0 0 0 0 0,0 0 0 0 0,-1 1 0 0 0,1-1 0 0 0,0 0 0 0 0,0 0 0 0 0,0 0 0 0 0,0 0 0 0 0,0 0 0 0 0,-1 0 0 0 0,1 0 1 0 0,0 1-1 0 0,-3 0-822 0 0,1 5-1567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31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3681 0 0,'0'1'448'0'0,"0"1"0"0"0,0-1 0 0 0,1 0 1 0 0,-1 0-1 0 0,0 0 0 0 0,1 0 0 0 0,-1 1 0 0 0,1-1 1 0 0,-1 0-1 0 0,1 0 0 0 0,-1 0 0 0 0,1 0 0 0 0,0 0 1 0 0,0 0-1 0 0,-1 0 0 0 0,1-1 0 0 0,0 1 0 0 0,0 0 1 0 0,0 0-1 0 0,1 0 0 0 0,29 13 2042 0 0,-19-11-2653 0 0,1 0-1 0 0,-1-1 0 0 0,16 1 1 0 0,2-6-1896 0 0,-27 2 1468 0 0,0 0 0 0 0,-1 0-1 0 0,1 0 1 0 0,0-1 0 0 0,-1 1 0 0 0,1-1 0 0 0,-1 1-1 0 0,0-1 1 0 0,1 0 0 0 0,-1 0 0 0 0,0 0-1 0 0,0 0 1 0 0,2-3 0 0 0,4-4-2634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32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7762 0 0,'1'-1'362'0'0,"-1"0"0"0"0,0 1 0 0 0,1-1 1 0 0,-1 0-1 0 0,1 1 0 0 0,-1-1 0 0 0,1 0 0 0 0,-1 1 1 0 0,1-1-1 0 0,-1 0 0 0 0,1 1 0 0 0,0-1 0 0 0,-1 1 1 0 0,1-1-1 0 0,0 1 0 0 0,1-1 0 0 0,16-3 2471 0 0,26 6-2109 0 0,-25 0-104 0 0,-18-2-600 0 0,-1-1 0 0 0,1 1 0 0 0,0 0 0 0 0,-1 0 1 0 0,1 0-1 0 0,-1 0 0 0 0,1 0 0 0 0,-1 0 0 0 0,1 0 0 0 0,-1 0 0 0 0,1 0 0 0 0,-1 0 1 0 0,1 0-1 0 0,-1 0 0 0 0,1 0 0 0 0,-1 1 0 0 0,1-1 0 0 0,-1 0 0 0 0,1 0 1 0 0,-1 1-1 0 0,1-1 0 0 0,-1 0 0 0 0,1 0 0 0 0,-1 1 0 0 0,1-1 0 0 0,-1 1 0 0 0,0-1 1 0 0,1 0-1 0 0,-1 1 0 0 0,0-1 0 0 0,1 1 0 0 0,-1-1 0 0 0,0 1 0 0 0,0-1 1 0 0,1 1-1 0 0,-1-1 0 0 0,0 1 0 0 0,-8 19 508 0 0,2-9-589 0 0,4-7 64 0 0,-3 4-3 0 0,1 0 0 0 0,0 1 0 0 0,1-1 0 0 0,0 1 0 0 0,0 0 0 0 0,-2 12 0 0 0,5-19 7 0 0,0 0 0 0 0,0 0 0 0 0,0 1-1 0 0,1-1 1 0 0,-1 0 0 0 0,0 0 0 0 0,1 0 0 0 0,-1 0-1 0 0,1-1 1 0 0,0 1 0 0 0,0 0 0 0 0,0 0 0 0 0,0 0 0 0 0,0 0-1 0 0,0-1 1 0 0,0 1 0 0 0,0-1 0 0 0,1 1 0 0 0,-1-1-1 0 0,1 1 1 0 0,-1-1 0 0 0,1 0 0 0 0,-1 1 0 0 0,1-1-1 0 0,0 0 1 0 0,0 0 0 0 0,-1 0 0 0 0,1 0 0 0 0,0-1-1 0 0,0 1 1 0 0,0-1 0 0 0,0 1 0 0 0,0-1 0 0 0,0 1-1 0 0,3-1 1 0 0,4 2 49 0 0,1-1 0 0 0,0 0 0 0 0,0-1 0 0 0,11 0 0 0 0,11-6-2090 0 0,-29 6 1152 0 0,-1-1-1 0 0,0 0 1 0 0,1 0 0 0 0,-1 0-1 0 0,0 0 1 0 0,0-1 0 0 0,0 1-1 0 0,4-4 1 0 0,0-6-4390 0 0,-5 3 2063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32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5009 0 0,'3'6'7588'0'0,"20"20"-6845"0"0,-22-26-792 0 0,0 1 1 0 0,0 0-1 0 0,1-1 0 0 0,-1 1 1 0 0,0-1-1 0 0,0 1 0 0 0,1-1 1 0 0,-1 0-1 0 0,0 1 0 0 0,0-1 1 0 0,1 0-1 0 0,-1 0 0 0 0,0 0 0 0 0,1 0 1 0 0,-1 0-1 0 0,0 0 0 0 0,1-1 1 0 0,-1 1-1 0 0,0 0 0 0 0,0-1 1 0 0,1 1-1 0 0,0-1 0 0 0,2-1-356 0 0,-1 0 0 0 0,0 0 0 0 0,0 0 0 0 0,0 0-1 0 0,0 0 1 0 0,0-1 0 0 0,5-5 0 0 0,-4 3 83 0 0,0 0-1 0 0,0-1 1 0 0,0 1 0 0 0,-1-1 0 0 0,0 0-1 0 0,0 0 1 0 0,0 0 0 0 0,3-12 0 0 0,-9 48 10539 0 0,1 10-6063 0 0,2-18-4108 0 0,0 0 1 0 0,2 0-1 0 0,8 42 0 0 0,-10-63-342 0 0,0 0-1 0 0,0 0 1 0 0,0 0-1 0 0,1 0 1 0 0,-1 0-1 0 0,0 0 1 0 0,0 0 0 0 0,1 0-1 0 0,-1 0 1 0 0,1 0-1 0 0,-1 0 1 0 0,1 0-1 0 0,-1 0 1 0 0,1 0-1 0 0,-1-1 1 0 0,1 1 0 0 0,0 0-1 0 0,0 0 1 0 0,-1 0-1 0 0,1-1 1 0 0,0 1-1 0 0,0-1 1 0 0,0 1-1 0 0,1 0 1 0 0,-1-1-66 0 0,-1-1-1 0 0,1 0 1 0 0,0 1 0 0 0,0-1 0 0 0,0 1-1 0 0,-1-1 1 0 0,1 0 0 0 0,0 0 0 0 0,-1 1-1 0 0,1-1 1 0 0,0 0 0 0 0,-1 0-1 0 0,1 0 1 0 0,-1 0 0 0 0,0 0 0 0 0,1 0-1 0 0,-1 0 1 0 0,1-2 0 0 0,8-29-3694 0 0,-4 8 5129 0 0,0-44-1371 0 0,-1 22 2161 0 0,1 23 10271 0 0,-1 39-10040 0 0,2 11-974 0 0,-1 12-567 0 0,6 32 583 0 0,-10-65-1765 0 0,1 0 0 0 0,-1 0 0 0 0,1-1 1 0 0,1 1-1 0 0,-1-1 0 0 0,1 1 0 0 0,0-1 0 0 0,0 0 0 0 0,5 5 0 0 0,6 1-7588 0 0,-6-9 3059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33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33 8106 0 0,'0'-1'131'0'0,"0"0"0"0"0,0 1 1 0 0,1-1-1 0 0,-1 0 1 0 0,0 0-1 0 0,1 1 0 0 0,-1-1 1 0 0,0 0-1 0 0,1 1 0 0 0,-1-1 1 0 0,1 1-1 0 0,-1-1 1 0 0,1 0-1 0 0,-1 1 0 0 0,1-1 1 0 0,0 1-1 0 0,-1-1 0 0 0,1 1 1 0 0,-1 0-1 0 0,1-1 0 0 0,0 1 1 0 0,0 0-1 0 0,-1-1 1 0 0,1 1-1 0 0,0 0 0 0 0,-1 0 1 0 0,1-1-1 0 0,0 1 0 0 0,0 0 1 0 0,0 0-1 0 0,-1 0 0 0 0,3 0 1 0 0,32 1-137 0 0,-21-1 322 0 0,14-6 385 0 0,-21 1 379 0 0,-19-2 1 0 0,6 7-993 0 0,1-1 1 0 0,-1 1-1 0 0,1 1 0 0 0,-1-1 0 0 0,1 1 1 0 0,-1 0-1 0 0,1 0 0 0 0,0 1 0 0 0,-1-1 1 0 0,1 1-1 0 0,0 0 0 0 0,0 1 0 0 0,0-1 1 0 0,1 1-1 0 0,-8 5 0 0 0,8-5-69 0 0,1-1 0 0 0,-1 1 0 0 0,1 0-1 0 0,0 0 1 0 0,0 1 0 0 0,0-1 0 0 0,0 1 0 0 0,1-1-1 0 0,-3 5 1 0 0,4-6-9 0 0,0 0-1 0 0,0 0 1 0 0,1 0-1 0 0,-1 0 1 0 0,0 1-1 0 0,1-1 1 0 0,0 0-1 0 0,-1 0 1 0 0,1 0-1 0 0,0 0 1 0 0,0 0-1 0 0,0 1 1 0 0,1-1-1 0 0,-1 0 1 0 0,0 0-1 0 0,1 0 1 0 0,-1 0-1 0 0,3 4 1 0 0,-3-4-14 0 0,1-1-1 0 0,-1 1 1 0 0,1-1 0 0 0,0 1 0 0 0,0-1 0 0 0,0 1 0 0 0,0-1 0 0 0,0 0-1 0 0,0 1 1 0 0,0-1 0 0 0,0 0 0 0 0,1 0 0 0 0,-1 0 0 0 0,0 0-1 0 0,1 0 1 0 0,-1 0 0 0 0,1 0 0 0 0,-1 0 0 0 0,1 0 0 0 0,-1-1 0 0 0,1 1-1 0 0,-1-1 1 0 0,1 1 0 0 0,0-1 0 0 0,-1 0 0 0 0,1 0 0 0 0,0 1-1 0 0,-1-1 1 0 0,4-1 0 0 0,2 0 25 0 0,0-1-1 0 0,0 0 0 0 0,0-1 1 0 0,0 1-1 0 0,12-8 1 0 0,-15 7-98 0 0,0 1 0 0 0,0 0 0 0 0,0-1 0 0 0,1 2 0 0 0,-1-1 0 0 0,0 1 0 0 0,1-1 0 0 0,0 1 0 0 0,-1 0 0 0 0,1 1 0 0 0,5-1 0 0 0,-10 1-43 0 0,0 0 0 0 0,1 0 0 0 0,-1 0 0 0 0,0 0 0 0 0,0-1 0 0 0,0 1 0 0 0,0 0 0 0 0,1 0 0 0 0,-1 0 0 0 0,0 0 0 0 0,0 0 0 0 0,1 0 0 0 0,-1 0 0 0 0,0 0 0 0 0,0 0 0 0 0,0 0 0 0 0,1 0 0 0 0,-1 0 0 0 0,0 1 0 0 0,0-1 0 0 0,0 0 0 0 0,0 0 0 0 0,1 0 0 0 0,-1 0 0 0 0,0 0 0 0 0,0 0 0 0 0,0 0 0 0 0,1 0 0 0 0,-1 1 0 0 0,0-1 0 0 0,0 0 0 0 0,0 0 0 0 0,0 0 0 0 0,0 0 0 0 0,0 1 0 0 0,1-1 0 0 0,-1 0 0 0 0,0 0 0 0 0,0 0 0 0 0,0 1 0 0 0,0-1 0 0 0,0 0 0 0 0,0 0 0 0 0,0 0 0 0 0,0 1 0 0 0,0-1 0 0 0,0 0 0 0 0,0 0 0 0 0,0 0 0 0 0,0 1 0 0 0,0-1 0 0 0,0 0 0 0 0,0 0 0 0 0,0 0-1 0 0,0 1 1 0 0,-9 4-5024 0 0,2 0 1761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27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7178 0 0,'4'-2'387'0'0,"1"0"0"0"0,-1 1 0 0 0,0-1 1 0 0,0 1-1 0 0,1 0 0 0 0,-1 1 1 0 0,0-1-1 0 0,1 1 0 0 0,-1 0 1 0 0,1 0-1 0 0,-1 0 0 0 0,1 0 1 0 0,-1 1-1 0 0,0 0 0 0 0,1 0 1 0 0,-1 0-1 0 0,0 0 0 0 0,0 1 1 0 0,0 0-1 0 0,0 0 0 0 0,6 3 0 0 0,-7-3-260 0 0,0-1-1 0 0,-1 1 1 0 0,1 0-1 0 0,0 0 1 0 0,-1 0-1 0 0,1 0 1 0 0,-1 1-1 0 0,1-1 1 0 0,-1 1-1 0 0,0 0 1 0 0,0-1-1 0 0,-1 1 1 0 0,1 0-1 0 0,0 0 1 0 0,-1 0-1 0 0,0 0 1 0 0,0 0-1 0 0,1 1 1 0 0,-2-1-1 0 0,1 0 1 0 0,0 0-1 0 0,-1 1 1 0 0,0-1-1 0 0,1 0 1 0 0,-1 1-1 0 0,-1-1 1 0 0,1 0-1 0 0,-1 6 1 0 0,-2-2 73 0 0,0 1 0 0 0,0-1 0 0 0,-1 1-1 0 0,0-1 1 0 0,0 0 0 0 0,-1-1 0 0 0,0 1 0 0 0,-9 9 0 0 0,-19 29 343 0 0,32-43-545 0 0,0-1-1 0 0,0 1 1 0 0,1 0 0 0 0,-1-1 0 0 0,0 1 0 0 0,1 0 0 0 0,0-1 0 0 0,-1 1 0 0 0,1 0 0 0 0,0 0 0 0 0,0 0 0 0 0,0-1 0 0 0,0 1 0 0 0,0 0 0 0 0,1 0-1 0 0,-1 0 1 0 0,1-1 0 0 0,-1 1 0 0 0,1 0 0 0 0,-1-1 0 0 0,1 1 0 0 0,0 0 0 0 0,0-1 0 0 0,0 1 0 0 0,0-1 0 0 0,0 1 0 0 0,0-1 0 0 0,0 0 0 0 0,0 1-1 0 0,0-1 1 0 0,1 0 0 0 0,-1 0 0 0 0,1 0 0 0 0,-1 0 0 0 0,1 0 0 0 0,-1 0 0 0 0,1 0 0 0 0,2 1 0 0 0,-1-1-267 0 0,0 1 0 0 0,1-1 1 0 0,-1 0-1 0 0,0 1 0 0 0,1-1 1 0 0,-1-1-1 0 0,1 1 0 0 0,-1 0 1 0 0,1-1-1 0 0,-1 0 0 0 0,1 0 1 0 0,-1 0-1 0 0,1 0 0 0 0,-1-1 1 0 0,1 1-1 0 0,-1-1 0 0 0,1 0 1 0 0,-1 0-1 0 0,4-1 0 0 0,-3-1-743 0 0,-1 1 0 0 0,0-1-1 0 0,1 1 1 0 0,-1-1 0 0 0,0 0 0 0 0,0 0 0 0 0,-1-1-1 0 0,4-4 1 0 0,4-6-3828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33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7514 0 0,'0'3'575'0'0,"0"-1"-1"0"0,0 1 1 0 0,0-1 0 0 0,0 0 0 0 0,1 1 0 0 0,-1-1 0 0 0,1 0 0 0 0,0 0 0 0 0,0 1 0 0 0,0-1 0 0 0,0 0 0 0 0,0 0-1 0 0,0 0 1 0 0,1 0 0 0 0,-1 0 0 0 0,1 0 0 0 0,-1 0 0 0 0,3 1 0 0 0,0 0-156 0 0,-1 0 1 0 0,1-1 0 0 0,0 0-1 0 0,-1 0 1 0 0,1 0-1 0 0,0-1 1 0 0,0 1 0 0 0,1-1-1 0 0,5 2 1 0 0,46 1-1498 0 0,-7-8-3817 0 0,-19-3-3775 0 0,-15 3 3177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34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15 9514 0 0,'-6'2'1512'0'0,"1"0"0"0"0,0 0 0 0 0,0 0-1 0 0,1 1 1 0 0,-1-1 0 0 0,0 1 0 0 0,1 1 0 0 0,-6 3 0 0 0,4-1-972 0 0,0 0 1 0 0,1 0 0 0 0,0 1 0 0 0,0 0 0 0 0,-5 7 0 0 0,5-5-872 0 0,1-1-1 0 0,0 1 0 0 0,0 0 0 0 0,1 0 1 0 0,0 1-1 0 0,0-1 0 0 0,1 1 0 0 0,0 0 1 0 0,0 17-1 0 0,2-29 190 0 0,1 1-1 0 0,-1-1 1 0 0,1 0 0 0 0,-1 0 0 0 0,1 0 0 0 0,0 1-1 0 0,0-1 1 0 0,0 0 0 0 0,0 1 0 0 0,0-1-1 0 0,0 0 1 0 0,0 1 0 0 0,0 0 0 0 0,1-1-1 0 0,-1 1 1 0 0,1 0 0 0 0,-1-1 0 0 0,1 1 0 0 0,-1 0-1 0 0,1 0 1 0 0,0 0 0 0 0,-1 1 0 0 0,1-1-1 0 0,0 0 1 0 0,0 1 0 0 0,2-1 0 0 0,0-1 160 0 0,1 1 1 0 0,-1 0-1 0 0,1 0 1 0 0,-1 0-1 0 0,1 1 1 0 0,-1-1-1 0 0,1 1 1 0 0,-1 0-1 0 0,1 1 1 0 0,7 0-1 0 0,13 4 1474 0 0,-23-4-2135 0 0,0-1-1 0 0,1 0 1 0 0,-1 0 0 0 0,0 0 0 0 0,1 0-1 0 0,-1-1 1 0 0,1 1 0 0 0,-1 0 0 0 0,0-1-1 0 0,4-1 1 0 0,-5 1 52 0 0,1 1 0 0 0,-1-1 0 0 0,1 0 0 0 0,-1 0-1 0 0,0-1 1 0 0,1 1 0 0 0,-1 0 0 0 0,0 0 0 0 0,0-1 0 0 0,0 1 0 0 0,0 0 0 0 0,0-1-1 0 0,0 1 1 0 0,1-3 0 0 0,6-21-1101 0 0,-3-22 1840 0 0,-5 26 2464 0 0,-1 33 3997 0 0,0 16-1484 0 0,4 1-4478 0 0,-3-28-687 0 0,1 0 0 0 0,-1 0 0 0 0,0 0-1 0 0,1 0 1 0 0,-1 0 0 0 0,0 0 0 0 0,1 0-1 0 0,-1 0 1 0 0,1 0 0 0 0,0 0 0 0 0,-1 0-1 0 0,1 0 1 0 0,0 0 0 0 0,-1 0 0 0 0,1-1 0 0 0,0 1-1 0 0,0 0 1 0 0,0 0 0 0 0,0-1 0 0 0,0 1-1 0 0,0-1 1 0 0,0 1 0 0 0,0-1 0 0 0,0 1 0 0 0,0-1-1 0 0,0 0 1 0 0,0 1 0 0 0,0-1 0 0 0,0 0-1 0 0,0 0 1 0 0,0 0 0 0 0,0 0 0 0 0,1 0-1 0 0,-1 0 1 0 0,0 0 0 0 0,0 0 0 0 0,0 0 0 0 0,0 0-1 0 0,0-1 1 0 0,0 1 0 0 0,0 0 0 0 0,0-1-1 0 0,0 1 1 0 0,0-1 0 0 0,0 1 0 0 0,1-2 0 0 0,2 0-630 0 0,1-1 0 0 0,-1 0 0 0 0,0 0 0 0 0,-1-1 0 0 0,1 1 0 0 0,-1-1 0 0 0,1 0 0 0 0,-1 0 0 0 0,0 0 0 0 0,0 0 0 0 0,-1-1 0 0 0,1 1 0 0 0,-1-1 0 0 0,0 1 0 0 0,2-10 0 0 0,-1 8 630 0 0,-1 0 0 0 0,1 0 0 0 0,-1 0 0 0 0,1 1 0 0 0,1-1 0 0 0,-1 1 0 0 0,1 0 0 0 0,0 0 0 0 0,6-6 0 0 0,-21 25 10571 0 0,5 5-5512 0 0,3 27-6707 0 0,4-39 9 0 0,-1 1 0 0 0,0-1 1 0 0,-1 0-1 0 0,1 0 0 0 0,-2 1 0 0 0,1-1 0 0 0,-1 0 1 0 0,-5 13-1 0 0,-10-4 1563 0 0,-2 3 4281 0 0,17-16-3529 0 0,1 0 1 0 0,0 1 0 0 0,0-1-1 0 0,0 0 1 0 0,0 1-1 0 0,1-1 1 0 0,-1 1-1 0 0,1-1 1 0 0,0 1 0 0 0,0 3-1 0 0,1-1-195 0 0,-1 1 0 0 0,1-1 1 0 0,1 0-1 0 0,-1 0 0 0 0,1 0 0 0 0,2 6 0 0 0,-2-9-356 0 0,-1 1 1 0 0,1-1-1 0 0,0 0 0 0 0,0 1 0 0 0,1-1 1 0 0,-1 0-1 0 0,0 0 0 0 0,1 0 0 0 0,6 5 1 0 0,-8-7-72 0 0,1 0 1 0 0,0 0 0 0 0,-1 0 0 0 0,1 0-1 0 0,0 0 1 0 0,0-1 0 0 0,0 1 0 0 0,0-1 0 0 0,0 1-1 0 0,0-1 1 0 0,0 1 0 0 0,0-1 0 0 0,0 0-1 0 0,0 0 1 0 0,0 0 0 0 0,0 0 0 0 0,0 0 0 0 0,0-1-1 0 0,3 0 1 0 0,-4 1 1 0 0,1-1 0 0 0,-1 1-1 0 0,1-1 1 0 0,-1 0 0 0 0,1 0-1 0 0,-1 1 1 0 0,0-1 0 0 0,1 0 0 0 0,-1 0-1 0 0,0 0 1 0 0,0 0 0 0 0,0-1-1 0 0,0 1 1 0 0,0 0 0 0 0,0 0-1 0 0,0-1 1 0 0,0 1 0 0 0,0 0 0 0 0,-1-1-1 0 0,1 1 1 0 0,0-3 0 0 0,0 0 18 0 0,0 1 1 0 0,-1 0-1 0 0,1-1 1 0 0,-1 1-1 0 0,0-1 1 0 0,0 1-1 0 0,0-1 1 0 0,0 1-1 0 0,-2-8 1 0 0,1 8-13 0 0,1 0 0 0 0,-1 0 0 0 0,0 0 0 0 0,0 0 0 0 0,0 0 0 0 0,0 0 0 0 0,0 0 0 0 0,-1 0 0 0 0,0 1 1 0 0,1-1-1 0 0,-1 1 0 0 0,0-1 0 0 0,0 1 0 0 0,0-1 0 0 0,-1 1 0 0 0,1 0 0 0 0,0 0 0 0 0,-1 0 0 0 0,1 0 0 0 0,-1 1 0 0 0,0-1 0 0 0,0 1 0 0 0,-5-3 0 0 0,7 4-105 0 0,-1 0 0 0 0,1 0 1 0 0,-1 0-1 0 0,1 0 0 0 0,-1 0 0 0 0,0 0 0 0 0,1 0 0 0 0,-1 1 0 0 0,1-1 0 0 0,-1 1 0 0 0,1-1 0 0 0,-1 1 0 0 0,1-1 0 0 0,0 1 0 0 0,-1 0 0 0 0,1 0 0 0 0,0 0 0 0 0,-1-1 0 0 0,1 1 0 0 0,0 1 0 0 0,0-1 0 0 0,0 0 0 0 0,0 0 0 0 0,0 0 0 0 0,0 0 0 0 0,0 1 0 0 0,0-1 1 0 0,1 0-1 0 0,-2 3 0 0 0,2-3-491 0 0,-1 1 0 0 0,1-1 0 0 0,0 1 0 0 0,-1-1 0 0 0,1 1 1 0 0,0-1-1 0 0,0 1 0 0 0,0 0 0 0 0,0-1 0 0 0,1 1 0 0 0,-1-1 1 0 0,0 1-1 0 0,1-1 0 0 0,-1 1 0 0 0,1-1 0 0 0,-1 1 0 0 0,1-1 0 0 0,0 0 1 0 0,1 3-1 0 0,3 4-4089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34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10954 0 0,'-4'1'10523'0'0,"-2"8"-6918"0"0,-3 14-4290 0 0,7-18 1740 0 0,-2 8-908 0 0,-21 43 110 0 0,23-52-503 0 0,0 0-1 0 0,0 0 0 0 0,-1-1 1 0 0,0 1-1 0 0,1-1 1 0 0,-1 0-1 0 0,0 0 0 0 0,0 0 1 0 0,-1 0-1 0 0,1 0 0 0 0,-6 3 1 0 0,14-8 42 0 0,0 1-1 0 0,0 0 1 0 0,0 0 0 0 0,1 0 0 0 0,-1 1 0 0 0,0 0-1 0 0,0 0 1 0 0,9 1 0 0 0,27-2 228 0 0,3-13-2492 0 0,-18 0-7193 0 0,-23 6 5560 0 0,-3 6 3229 0 0,1-2-2045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35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6665 0 0,'20'5'5832'0'0,"-19"-4"-5807"0"0,1 0-1 0 0,-1-1 1 0 0,1 1-1 0 0,0-1 1 0 0,-1 1-1 0 0,1-1 1 0 0,0 0-1 0 0,0 1 1 0 0,-1-1-1 0 0,1 0 1 0 0,0 0-1 0 0,0 0 1 0 0,-1 0-1 0 0,1-1 1 0 0,3 0-1 0 0,7-3-71 0 0,9-7-4185 0 0,-4-5 2175 0 0,-12 4 5880 0 0,-8 25 3710 0 0,-8 12-6283 0 0,0 3-2936 0 0,1-1-753 0 0,7-21 1365 0 0,1 1-1 0 0,-1 0 1 0 0,1-1 0 0 0,0 1-1 0 0,1 0 1 0 0,0 0 0 0 0,0 0-1 0 0,0 12 1 0 0,2-17 917 0 0,-1 0 0 0 0,1 0 0 0 0,0 0 0 0 0,0 0 0 0 0,-1 0 0 0 0,1-1 0 0 0,1 1 0 0 0,-1 0 0 0 0,0-1 0 0 0,0 1 0 0 0,1 0-1 0 0,1 0 1 0 0,-1 1 508 0 0,0-1 0 0 0,0-1 0 0 0,0 1 0 0 0,1 0-1 0 0,-1 0 1 0 0,0-1 0 0 0,1 0 0 0 0,0 1 0 0 0,-1-1-1 0 0,1 0 1 0 0,0 0 0 0 0,-1 0 0 0 0,1-1 0 0 0,0 1-1 0 0,0-1 1 0 0,0 1 0 0 0,0-1 0 0 0,0 0 0 0 0,-1 0-1 0 0,1 0 1 0 0,0-1 0 0 0,5 0 0 0 0,-4-2-309 0 0,1 0 0 0 0,0 0 0 0 0,-1 0 0 0 0,0 0 0 0 0,8-9 0 0 0,-11 11-5 0 0,0 0-1 0 0,0 0 1 0 0,0 0 0 0 0,0 0 0 0 0,0 0 0 0 0,-1 0 0 0 0,1-1-1 0 0,0 1 1 0 0,0 0 0 0 0,-1-1 0 0 0,1 1 0 0 0,-1 0 0 0 0,1-1 0 0 0,-1 1-1 0 0,0-1 1 0 0,1 1 0 0 0,-1-1 0 0 0,0 1 0 0 0,0-1 0 0 0,0 1 0 0 0,0-1-1 0 0,0 1 1 0 0,0 0 0 0 0,-1-1 0 0 0,1 1 0 0 0,-1-3 0 0 0,0 4 76 0 0,1-1 1 0 0,-1 0-1 0 0,1 1 0 0 0,-1-1 1 0 0,0 1-1 0 0,1-1 1 0 0,-1 1-1 0 0,0-1 1 0 0,0 1-1 0 0,1 0 1 0 0,-1-1-1 0 0,0 1 1 0 0,0 0-1 0 0,0 0 0 0 0,1-1 1 0 0,-1 1-1 0 0,0 0 1 0 0,0 0-1 0 0,0 0 1 0 0,0 0-1 0 0,1 0 1 0 0,-3 1-1 0 0,3-1-374 0 0,-1 0 1 0 0,1 0-1 0 0,-1 0 0 0 0,1 0 1 0 0,-1 0-1 0 0,1 0 0 0 0,-1 0 0 0 0,1 1 1 0 0,-1-1-1 0 0,1 0 0 0 0,-1 0 1 0 0,1 1-1 0 0,0-1 0 0 0,-1 0 1 0 0,1 1-1 0 0,-1-1 0 0 0,1 0 0 0 0,0 1 1 0 0,-1-1-1 0 0,1 1 0 0 0,0-1 1 0 0,0 1-1 0 0,-1 0 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35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8562 0 0,'6'-5'4816'0'0,"6"3"-3408"0"0,9 2-620 0 0,-15 1-459 0 0,0 0 1 0 0,0 0-1 0 0,0 1 1 0 0,0-1-1 0 0,0 1 0 0 0,0 1 1 0 0,0-1-1 0 0,-1 1 1 0 0,1 0-1 0 0,-1 0 0 0 0,0 1 1 0 0,0-1-1 0 0,0 1 1 0 0,-1 0-1 0 0,1 1 0 0 0,-1-1 1 0 0,0 1-1 0 0,0 0 0 0 0,0 0 1 0 0,-1 0-1 0 0,0 0 1 0 0,3 7-1 0 0,6 19-1828 0 0,-7 2-3328 0 0,-5-32 4337 0 0,0-1 1 0 0,0 1 0 0 0,0 0 0 0 0,0 0-1 0 0,0 0 1 0 0,0-1 0 0 0,0 1 0 0 0,0 0-1 0 0,-1 0 1 0 0,1-1 0 0 0,0 1 0 0 0,0 0-1 0 0,-1 0 1 0 0,1-1 0 0 0,0 1-1 0 0,-1 0 1 0 0,1-1 0 0 0,-1 1 0 0 0,1 0-1 0 0,-1-1 1 0 0,0 2 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35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6073 0 0,'39'34'10251'0'0,"-28"-23"-9007"0"0,0 1 1 0 0,16 24 0 0 0,-26-35-1229 0 0,0 0 0 0 0,-1 0 0 0 0,1 0 0 0 0,0 0 0 0 0,-1-1 0 0 0,1 1 0 0 0,0 0 0 0 0,0-1 0 0 0,0 1 0 0 0,0 0 0 0 0,0-1 0 0 0,0 1 0 0 0,0-1 0 0 0,0 1 0 0 0,0-1 0 0 0,0 0 0 0 0,0 1 0 0 0,0-1 1 0 0,0 0-1 0 0,0 0 0 0 0,0 0 0 0 0,0 1 0 0 0,0-1 0 0 0,0 0 0 0 0,0-1 0 0 0,0 1 0 0 0,1 0 0 0 0,-1 0 0 0 0,0 0 0 0 0,0-1 0 0 0,0 1 0 0 0,0 0 0 0 0,0-1 0 0 0,0 1 0 0 0,1-2 0 0 0,6-2 145 0 0,-1-1 0 0 0,0 0 0 0 0,13-12 0 0 0,-17 13-400 0 0,1 1 0 0 0,0-1 1 0 0,0 1-1 0 0,0 0 0 0 0,1 0 1 0 0,7-4-1 0 0,-4 8-3468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59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1172 110 12147 0 0,'-5'2'275'0'0,"0"1"1"0"0,0-1 0 0 0,-1 1 0 0 0,1-1 0 0 0,-1-1 0 0 0,1 1-1 0 0,-1-1 1 0 0,1 0 0 0 0,-1 0 0 0 0,0-1 0 0 0,1 0 0 0 0,-1 0 0 0 0,0 0-1 0 0,1-1 1 0 0,-7-1 0 0 0,-10-2 1865 0 0,1-2 1 0 0,-34-14-1 0 0,-1 1-1865 0 0,21 8 29 0 0,0 2 0 0 0,0 1-1 0 0,-1 2 1 0 0,0 1 0 0 0,-44 0 0 0 0,58 5-299 0 0,-1-2 1 0 0,1-1-1 0 0,-36-9 0 0 0,11 2 25 0 0,23 8 67 0 0,1 0 0 0 0,-1 2 0 0 0,1 0-1 0 0,0 1 1 0 0,-1 2 0 0 0,-34 8 0 0 0,42-7-70 0 0,-1 0 1 0 0,1 2 0 0 0,0 0 0 0 0,-27 14 0 0 0,35-15-38 0 0,2-1 1 0 0,-1 1-1 0 0,0-1 1 0 0,1 2-1 0 0,0-1 1 0 0,0 1-1 0 0,0 0 1 0 0,1 0-1 0 0,0 1 0 0 0,0-1 1 0 0,1 1-1 0 0,-4 8 1 0 0,-11 25 17 0 0,2-6-21 0 0,1 1-1 0 0,1 1 1 0 0,2 1 0 0 0,-10 47-1 0 0,21-73-4 0 0,1 0 1 0 0,0 0-1 0 0,0 0 0 0 0,1 0 1 0 0,0 0-1 0 0,1 0 0 0 0,1 0 1 0 0,-1 0-1 0 0,2 0 0 0 0,0 0 0 0 0,0-1 1 0 0,0 1-1 0 0,2-1 0 0 0,-1 0 1 0 0,1 0-1 0 0,1 0 0 0 0,0-1 1 0 0,0 0-1 0 0,12 14 0 0 0,34 36-97 0 0,94 82-1 0 0,-124-124 104 0 0,-1 0-1 0 0,2-2 0 0 0,0 0 1 0 0,1-1-1 0 0,1-2 1 0 0,0 0-1 0 0,0-2 0 0 0,33 9 1 0 0,47 6 68 0 0,0-5 1 0 0,1-4 0 0 0,1-4-1 0 0,188-5 1 0 0,-190-10-85 0 0,116-10-68 0 0,-193 9 97 0 0,0-1 0 0 0,0-2 0 0 0,-1 0-1 0 0,0-2 1 0 0,47-22 0 0 0,61-29 46 0 0,-107 49 4 0 0,-24 9-24 0 0,0 1 0 0 0,0-1 1 0 0,0-1-1 0 0,0 1 0 0 0,-1 0 0 0 0,1-1 0 0 0,-1 0 1 0 0,1 0-1 0 0,-1 0 0 0 0,0 0 0 0 0,0 0 0 0 0,-1-1 1 0 0,1 1-1 0 0,-1-1 0 0 0,1 0 0 0 0,2-7 0 0 0,-3 5 7 0 0,0-1-1 0 0,0 1 0 0 0,-1-1 1 0 0,0 0-1 0 0,0 0 0 0 0,-1 1 1 0 0,1-1-1 0 0,-2 0 0 0 0,1 0 1 0 0,-2-7-1 0 0,0 1 31 0 0,-1 0 0 0 0,-1 1-1 0 0,0-1 1 0 0,0 1 0 0 0,-1 0-1 0 0,-1 1 1 0 0,0-1 0 0 0,0 1 0 0 0,-2 0-1 0 0,1 0 1 0 0,-11-10 0 0 0,-55-47 34 0 0,-3 2 0 0 0,-3 5 0 0 0,-96-58 0 0 0,154 106-51 0 0,-1 1-1 0 0,0 1 1 0 0,-1 1 0 0 0,0 1 0 0 0,-1 1-1 0 0,-45-9 1 0 0,18 10 59 0 0,1 1 0 0 0,-69 3 0 0 0,78 1-2456 0 0,-49-9 0 0 0,63 7 361 0 0,-1 0 1 0 0,1 2 0 0 0,0 1 0 0 0,-1 1 0 0 0,-28 4 0 0 0,30 1-5360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36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31 4401 0 0,'-2'-2'949'0'0,"0"-1"-1"0"0,0 1 1 0 0,1-1-1 0 0,-2 1 1 0 0,1 0 0 0 0,0 0-1 0 0,0 0 1 0 0,-1 0 0 0 0,1 0-1 0 0,-1 0 1 0 0,1 1 0 0 0,-1-1-1 0 0,-4-1 1 0 0,-13 5 3879 0 0,-5 12-4133 0 0,21-11-663 0 0,0 0 1 0 0,0 1-1 0 0,0 0 1 0 0,0 0-1 0 0,0 0 1 0 0,1 1-1 0 0,-1-1 1 0 0,1 1-1 0 0,-2 5 1 0 0,4-8-66 0 0,0 0 0 0 0,0-1 1 0 0,0 1-1 0 0,1 0 0 0 0,-1 0 0 0 0,1 0 1 0 0,-1 0-1 0 0,1 0 0 0 0,0 0 0 0 0,0 0 1 0 0,0 0-1 0 0,0 0 0 0 0,0 0 0 0 0,0-1 1 0 0,0 1-1 0 0,1 0 0 0 0,-1 0 0 0 0,1 0 1 0 0,-1 0-1 0 0,1 0 0 0 0,0 0 0 0 0,0-1 1 0 0,0 1-1 0 0,0 0 0 0 0,0-1 0 0 0,0 1 1 0 0,0-1-1 0 0,1 1 0 0 0,2 2 0 0 0,1 0-57 0 0,1 0 0 0 0,0-1-1 0 0,1 0 1 0 0,-1 1-1 0 0,14 3 1 0 0,19 10-10 0 0,-36-15 126 0 0,0 1-1 0 0,0-1 1 0 0,-1 0 0 0 0,1 1 0 0 0,0-1 0 0 0,-1 1 0 0 0,1 0 0 0 0,-1 0 0 0 0,0 0 0 0 0,0 0-1 0 0,0 0 1 0 0,-1 0 0 0 0,1 1 0 0 0,-1-1 0 0 0,1 1 0 0 0,0 4 0 0 0,-2-6-4 0 0,0-1 1 0 0,0 1-1 0 0,0 0 1 0 0,0-1-1 0 0,0 1 1 0 0,0 0-1 0 0,0-1 1 0 0,-1 1-1 0 0,1 0 1 0 0,-1-1-1 0 0,1 1 1 0 0,-1 0-1 0 0,0-1 1 0 0,0 1-1 0 0,1-1 1 0 0,-1 1-1 0 0,0-1 1 0 0,0 0-1 0 0,0 1 1 0 0,-1-1-1 0 0,1 0 1 0 0,0 0-1 0 0,0 0 1 0 0,-1 1-1 0 0,1-2 1 0 0,-1 1-1 0 0,1 0 1 0 0,-1 0-1 0 0,1 0 1 0 0,-1-1-1 0 0,1 1 1 0 0,-1 0-1 0 0,0-1 1 0 0,1 0-1 0 0,-1 1 1 0 0,0-1-1 0 0,-1 0 1 0 0,-24 2-1937 0 0,19-8-3934 0 0,8-8-3797 0 0,3 5 5492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36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 8010 0 0,'2'-2'752'0'0,"0"1"-1"0"0,-1-1 1 0 0,1 1 0 0 0,0 0 0 0 0,0-1 0 0 0,0 1 0 0 0,0 0 0 0 0,0 0 0 0 0,4 0-1 0 0,23-3 2118 0 0,30 11-4091 0 0,-46-4 712 0 0,-12-3 281 0 0,-1 0 0 0 0,1 0 0 0 0,-1 0 0 0 0,1 0 0 0 0,-1 0 0 0 0,1 0-1 0 0,-1 0 1 0 0,1 0 0 0 0,-1 0 0 0 0,0 0 0 0 0,1 0 0 0 0,-1 0 0 0 0,1 0 0 0 0,-1 0 0 0 0,1 0 0 0 0,-1-1 0 0 0,0 1 0 0 0,1 0 0 0 0,-1 0 0 0 0,1 0 0 0 0,-1-1 0 0 0,0 1-1 0 0,1 0 1 0 0,-1-1 0 0 0,0 1 0 0 0,1 0 0 0 0,-1 0 0 0 0,0-1 0 0 0,1 1 0 0 0,-1-1 0 0 0,0 1 0 0 0,0 0 0 0 0,0-1 0 0 0,1 1 0 0 0,-1-1 0 0 0,0 1 0 0 0,0-1 0 0 0,0 1-1 0 0,0 0 1 0 0,0-1 0 0 0,0 1 0 0 0,0-1 0 0 0,0 1 0 0 0,0-1 0 0 0,0 1 0 0 0,0-1 0 0 0,-1-9-2016 0 0,-1 0-377 0 0</inkml:trace>
  <inkml:trace contextRef="#ctx0" brushRef="#br0" timeOffset="1">88 0 2913 0 0,'-11'4'9773'0'0,"11"-3"-9467"0"0,-3 16 4060 0 0,8 20-1410 0 0,1-8-1945 0 0,14 63 397 0 0,-15-75-1941 0 0,1-1-1 0 0,0 1 1 0 0,10 18-1 0 0,-4-17-4018 0 0,-1-11-3559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37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8442 0 0,'-5'8'8654'0'0,"0"11"-4574"0"0,0-2-2602 0 0,2-11-1301 0 0,0 0 1 0 0,1 0-1 0 0,0 0 0 0 0,0 0 1 0 0,1 0-1 0 0,0 1 0 0 0,0-1 0 0 0,0 9 1 0 0,1-13-186 0 0,0-1 0 0 0,0 1 1 0 0,1 0-1 0 0,-1-1 1 0 0,1 1-1 0 0,-1-1 0 0 0,1 1 1 0 0,-1-1-1 0 0,1 1 0 0 0,0-1 1 0 0,-1 0-1 0 0,1 1 0 0 0,0-1 1 0 0,0 0-1 0 0,0 0 0 0 0,0 1 1 0 0,0-1-1 0 0,1 0 0 0 0,-1 0 1 0 0,0 0-1 0 0,0 0 0 0 0,1 0 1 0 0,-1-1-1 0 0,1 1 1 0 0,-1 0-1 0 0,0-1 0 0 0,1 1 1 0 0,-1-1-1 0 0,1 1 0 0 0,0-1 1 0 0,-1 0-1 0 0,1 1 0 0 0,-1-1 1 0 0,1 0-1 0 0,-1 0 0 0 0,1 0 1 0 0,0-1-1 0 0,-1 1 0 0 0,3-1 1 0 0,-2 1-26 0 0,1 0 1 0 0,-1 0-1 0 0,0-1 1 0 0,0 0-1 0 0,1 1 1 0 0,-1-1-1 0 0,0 0 1 0 0,0 0-1 0 0,0 0 0 0 0,0 0 1 0 0,0 0-1 0 0,0-1 1 0 0,0 1-1 0 0,0-1 1 0 0,0 1-1 0 0,0-1 1 0 0,-1 0-1 0 0,1 0 1 0 0,-1 1-1 0 0,1-1 1 0 0,-1 0-1 0 0,0 0 1 0 0,0 0-1 0 0,0-1 0 0 0,0 1 1 0 0,0 0-1 0 0,0 0 1 0 0,-1-1-1 0 0,1 1 1 0 0,-1 0-1 0 0,1-4 1 0 0,0-7-168 0 0,0 0 0 0 0,0 0 0 0 0,-1 0 0 0 0,-3-16 1 0 0,3 25 197 0 0,22 65 1908 0 0,-20-53-2337 0 0,9 27 55 0 0,-3-20-3201 0 0,3-7-5199 0 0,-11-18 3400 0 0,0 9 4490 0 0,1-6-2324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2:25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50 7210 0 0,'-1'-1'316'0'0,"-1"0"0"0"0,1 0 0 0 0,0 0 0 0 0,-1 0 0 0 0,1 0 1 0 0,0 0-1 0 0,0-1 0 0 0,-1 1 0 0 0,1-1 0 0 0,0 1 0 0 0,0-1 0 0 0,1 1 1 0 0,-1-1-1 0 0,0 1 0 0 0,0-1 0 0 0,1 0 0 0 0,-1 1 0 0 0,1-1 1 0 0,0 0-1 0 0,-1 0 0 0 0,1 1 0 0 0,0-1 0 0 0,0 0 0 0 0,0-1 1 0 0,0 2-268 0 0,0 0 1 0 0,1 1 0 0 0,-1-1 0 0 0,0 1-1 0 0,0-1 1 0 0,0 1 0 0 0,1-1 0 0 0,-1 1 0 0 0,0-1-1 0 0,1 1 1 0 0,-1-1 0 0 0,1 1 0 0 0,-1-1 0 0 0,0 1-1 0 0,1 0 1 0 0,-1-1 0 0 0,1 1 0 0 0,-1-1-1 0 0,1 1 1 0 0,-1 0 0 0 0,1 0 0 0 0,-1-1 0 0 0,1 1-1 0 0,0 0 1 0 0,0 0 0 0 0,1-1-28 0 0,-1 1 1 0 0,1 0 0 0 0,0 1-1 0 0,-1-1 1 0 0,1 0-1 0 0,0 0 1 0 0,-1 1-1 0 0,1-1 1 0 0,-1 1-1 0 0,1-1 1 0 0,-1 1-1 0 0,1 0 1 0 0,2 1 0 0 0,0 0 6 0 0,-1 0 0 0 0,1 1 0 0 0,-1-1 0 0 0,1 1 1 0 0,-1 0-1 0 0,0 0 0 0 0,0 0 0 0 0,0 0 0 0 0,-1 0 1 0 0,1 0-1 0 0,-1 1 0 0 0,0 0 0 0 0,0-1 0 0 0,0 1 0 0 0,0 0 1 0 0,-1 0-1 0 0,1 0 0 0 0,-1 0 0 0 0,0 0 0 0 0,0 0 1 0 0,-1 0-1 0 0,1 0 0 0 0,-1 1 0 0 0,0-1 0 0 0,0 0 1 0 0,0 0-1 0 0,-1 0 0 0 0,1 1 0 0 0,-1-1 0 0 0,0 0 1 0 0,0 0-1 0 0,-1 0 0 0 0,1 0 0 0 0,-1 0 0 0 0,0-1 1 0 0,0 1-1 0 0,0 0 0 0 0,0-1 0 0 0,-1 1 0 0 0,0-1 1 0 0,1 0-1 0 0,-1 0 0 0 0,0 0 0 0 0,0 0 0 0 0,-7 4 1 0 0,9-7-36 0 0,-1 1 0 0 0,1 0 0 0 0,-1 0 1 0 0,1 0-1 0 0,0 0 0 0 0,0 0 1 0 0,-1 0-1 0 0,1 0 0 0 0,0 0 1 0 0,0 1-1 0 0,0-1 0 0 0,0 0 1 0 0,0 1-1 0 0,1-1 0 0 0,-1 0 0 0 0,0 1 1 0 0,1-1-1 0 0,-1 1 0 0 0,1-1 1 0 0,-1 1-1 0 0,1 0 0 0 0,0-1 1 0 0,-1 3-1 0 0,2-2 21 0 0,-1 0 0 0 0,1-1 0 0 0,-1 1 0 0 0,1 0 0 0 0,0-1 0 0 0,0 1 0 0 0,0-1 0 0 0,0 1 1 0 0,0-1-1 0 0,0 1 0 0 0,0-1 0 0 0,0 0 0 0 0,1 0 0 0 0,-1 1 0 0 0,0-1 0 0 0,1 0 0 0 0,2 1 0 0 0,1 2-302 0 0,1-1-1 0 0,-1-1 1 0 0,1 1-1 0 0,0-1 1 0 0,0 1-1 0 0,0-2 1 0 0,1 1 0 0 0,-1-1-1 0 0,0 0 1 0 0,13 1-1 0 0,-17-3-112 0 0,0 1-1 0 0,-1 0 0 0 0,1 0 0 0 0,0-1 1 0 0,-1 1-1 0 0,1-1 0 0 0,-1 1 0 0 0,1-1 1 0 0,0 1-1 0 0,-1-1 0 0 0,1 0 1 0 0,-1 0-1 0 0,0 0 0 0 0,1 0 0 0 0,-1 0 1 0 0,0 0-1 0 0,0 0 0 0 0,1-1 1 0 0,-1 1-1 0 0,1-2 0 0 0,8-8-3999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27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4601 0 0,'-10'0'9200'0'0,"10"0"-9005"0"0,-6 18 3498 0 0,2 21-2102 0 0,4-26-1531 0 0,0 1 1 0 0,1-1-1 0 0,0 1 0 0 0,1-1 1 0 0,0 0-1 0 0,1 0 1 0 0,9 24-1 0 0,-12-36-37 0 0,0-1 0 0 0,1 0 1 0 0,-1 0-1 0 0,0 1 0 0 0,0-1 0 0 0,1 0 0 0 0,-1 0 1 0 0,0 1-1 0 0,1-1 0 0 0,-1 0 0 0 0,0 0 0 0 0,1 0 1 0 0,-1 0-1 0 0,0 1 0 0 0,1-1 0 0 0,-1 0 0 0 0,0 0 1 0 0,1 0-1 0 0,-1 0 0 0 0,0 0 0 0 0,1 0 0 0 0,-1 0 1 0 0,0 0-1 0 0,1 0 0 0 0,-1 0 0 0 0,0 0 0 0 0,1 0 1 0 0,-1 0-1 0 0,1 0 0 0 0,-1 0 0 0 0,0-1 0 0 0,1 1 1 0 0,-1 0-1 0 0,0 0 0 0 0,0 0 0 0 0,1 0 1 0 0,-1-1-1 0 0,0 1 0 0 0,1 0 0 0 0,-1-1 0 0 0,20-13 34 0 0,-4 1-536 0 0,23 3-2821 0 0,1 7-5120 0 0,-35 3 6926 0 0,8 0-3384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37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4921 0 0,'7'-7'10906'0'0,"-6"7"-10646"0"0,11 11 4185 0 0,5 19-2326 0 0,-5 15-943 0 0,-10-36-1180 0 0,1 1 1 0 0,-1-1-1 0 0,7 15 0 0 0,7-69-2085 0 0,-15 41 1672 0 0,1 0 0 0 0,-1 1 0 0 0,1-1 0 0 0,-1 1 0 0 0,1 0 0 0 0,0-1 0 0 0,0 1 1 0 0,0 0-1 0 0,5-5 0 0 0,3-4-5485 0 0,-9 11 5672 0 0,-1 1 0 0 0,0-1 0 0 0,1 0-1 0 0,-1 1 1 0 0,0-1 0 0 0,0 0 0 0 0,0 1 0 0 0,1-1 0 0 0,-1 0 0 0 0,0 1 0 0 0,0-1 0 0 0,0 0 0 0 0,0 1 0 0 0,0-1 0 0 0,0 0 0 0 0,0 1-1 0 0,-1-1 1 0 0,1 0 0 0 0,0 1 0 0 0,0-1 0 0 0,0 0 0 0 0,-1 0 0 0 0,-1-4-1008 0 0,4-1-2508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3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51 8090 0 0,'-2'-6'9977'0'0,"17"8"-6693"0"0,6 10-2584 0 0,23 10-318 0 0,-42-22-1140 0 0,0 1-1 0 0,1 0 1 0 0,-1-1 0 0 0,0 1-1 0 0,0-1 1 0 0,0 0 0 0 0,0 0-1 0 0,1 0 1 0 0,-1 0-1 0 0,4 0 1 0 0,-2-10-6696 0 0,-4 8 6054 0 0,2-4-2709 0 0</inkml:trace>
  <inkml:trace contextRef="#ctx0" brushRef="#br0" timeOffset="1">110 10 5385 0 0,'-15'-10'7462'0'0,"15"10"-7297"0"0,-1 0 0 0 0,1 1 0 0 0,0-1-1 0 0,0 0 1 0 0,-1 0 0 0 0,1 0 0 0 0,0 0 0 0 0,0 0-1 0 0,-1 0 1 0 0,1 0 0 0 0,0 0 0 0 0,0 0 0 0 0,-1 1-1 0 0,1-1 1 0 0,0 0 0 0 0,0 0 0 0 0,0 0 0 0 0,-1 0-1 0 0,1 1 1 0 0,0-1 0 0 0,0 0 0 0 0,0 0 0 0 0,0 1-1 0 0,-1-1 1 0 0,1 0 0 0 0,0 0 0 0 0,0 1 0 0 0,0-1-1 0 0,0 0 1 0 0,0 0 0 0 0,0 1 0 0 0,0-1 0 0 0,0 1 0 0 0,1 33 5165 0 0,0-19-5593 0 0,-3 76 1470 0 0,1-61-1799 0 0,0 1 0 0 0,4 31 0 0 0,2-43-3476 0 0,2-7-3038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38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 16540 0 0,'-3'-2'5937'0'0,"3"3"-5641"0"0,1 0-248 0 0,0 1-288 0 0,1 1-504 0 0,0 0-873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41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3297 0 0,'-7'0'7949'0'0,"5"9"-4563"0"0,3-8-3271 0 0,-1 0 0 0 0,0 0 0 0 0,0-1 0 0 0,0 1 1 0 0,1 0-1 0 0,-1-1 0 0 0,0 1 0 0 0,0-1 0 0 0,1 1 1 0 0,-1 0-1 0 0,1-1 0 0 0,-1 1 0 0 0,0-1 0 0 0,1 1 0 0 0,-1-1 1 0 0,1 1-1 0 0,0-1 0 0 0,-1 0 0 0 0,1 1 0 0 0,-1-1 1 0 0,1 1-1 0 0,0-1 0 0 0,-1 0 0 0 0,1 0 0 0 0,-1 1 0 0 0,1-1 1 0 0,0 0-1 0 0,0 0 0 0 0,-1 0 0 0 0,1 0 0 0 0,0 0 0 0 0,-1 0 1 0 0,1 0-1 0 0,0 0 0 0 0,-1 0 0 0 0,2 0 0 0 0,4 0 234 0 0,0 0-1 0 0,0 0 0 0 0,1 1 1 0 0,-1 0-1 0 0,0 0 0 0 0,0 0 1 0 0,0 1-1 0 0,0 0 0 0 0,0 0 1 0 0,10 6-1 0 0,25 8-344 0 0,-36-16-1105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39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51 3873 0 0,'-5'-17'2343'0'0,"-2"-6"1117"0"0,1 12 2838 0 0,5 11-6105 0 0,1 0-1 0 0,-1 0 1 0 0,0 0 0 0 0,1 1-1 0 0,-1-1 1 0 0,1 0 0 0 0,-1 0-1 0 0,0 0 1 0 0,1 1-1 0 0,-1-1 1 0 0,1 0 0 0 0,-1 0-1 0 0,1 1 1 0 0,-1-1 0 0 0,1 1-1 0 0,-1-1 1 0 0,1 0 0 0 0,0 1-1 0 0,-1-1 1 0 0,1 1-1 0 0,-1-1 1 0 0,1 1 0 0 0,0-1-1 0 0,-1 1 1 0 0,1-1 0 0 0,0 1-1 0 0,-1 1 1 0 0,-9 16 210 0 0,-5 19-238 0 0,-16 58 0 0 0,10-25-2106 0 0,23-75 1791 0 0,1 1 0 0 0,-1 0 0 0 0,1 0 0 0 0,0 0 0 0 0,0 0 0 0 0,0 0 0 0 0,1 1 0 0 0,-1-1 0 0 0,1 1 0 0 0,0 0 0 0 0,0 0 0 0 0,0 1 0 0 0,0-1 0 0 0,1 1 0 0 0,-1 0 0 0 0,1 0 0 0 0,-1 0 0 0 0,1 0 0 0 0,0 1 0 0 0,7-1 1 0 0,-4 0 94 0 0,0 1 0 0 0,0 0 0 0 0,0 0 0 0 0,-1 1 0 0 0,1 0 0 0 0,0 0 1 0 0,9 2-1 0 0,-13-1-329 0 0,1 0-1 0 0,-1 0 1 0 0,0 1 0 0 0,0-1 0 0 0,0 1 0 0 0,0 0 0 0 0,6 4 0 0 0,-10-6 164 0 0,1 0-1 0 0,-1 1 1 0 0,1-1 0 0 0,-1 1-1 0 0,1-1 1 0 0,-1 1 0 0 0,1-1 0 0 0,-1 1-1 0 0,0-1 1 0 0,1 1 0 0 0,-1-1-1 0 0,0 1 1 0 0,0 0 0 0 0,1-1-1 0 0,-1 1 1 0 0,0-1 0 0 0,0 1 0 0 0,0 0-1 0 0,0-1 1 0 0,0 1 0 0 0,0 0-1 0 0,0-1 1 0 0,0 1 0 0 0,0 0 0 0 0,0-1-1 0 0,0 1 1 0 0,0-1 0 0 0,0 1-1 0 0,-1 0 1 0 0,1-1 0 0 0,0 1 0 0 0,0-1-1 0 0,-1 1 1 0 0,1 0 0 0 0,0-1-1 0 0,-1 1 1 0 0,0 0 0 0 0,-2 8-3204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39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7810 0 0,'0'2'500'0'0,"1"0"0"0"0,-1 0 0 0 0,1 0 1 0 0,-1 0-1 0 0,1-1 0 0 0,0 1 0 0 0,0 0 1 0 0,0 0-1 0 0,0 0 0 0 0,0-1 0 0 0,0 1 1 0 0,0-1-1 0 0,0 1 0 0 0,1-1 0 0 0,-1 1 1 0 0,1-1-1 0 0,-1 0 0 0 0,1 1 0 0 0,-1-1 0 0 0,5 2 1 0 0,-3-2-267 0 0,0 0 1 0 0,0-1-1 0 0,1 1 0 0 0,-1 0 1 0 0,0-1-1 0 0,1 0 1 0 0,-1 0-1 0 0,0 0 1 0 0,1 0-1 0 0,-1 0 0 0 0,5-2 1 0 0,42-14-3676 0 0,-9-4-4815 0 0,-27 11 2146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39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7986 0 0,'31'-22'3958'0'0,"-30"22"-3838"0"0,0-1-1 0 0,0 0 0 0 0,1 0 0 0 0,-1 1 0 0 0,0-1 1 0 0,0 1-1 0 0,1-1 0 0 0,-1 1 0 0 0,0-1 0 0 0,0 1 1 0 0,1 0-1 0 0,-1 0 0 0 0,0 0 0 0 0,1-1 0 0 0,-1 1 1 0 0,0 1-1 0 0,1-1 0 0 0,-1 0 0 0 0,0 0 0 0 0,1 0 1 0 0,-1 1-1 0 0,0-1 0 0 0,1 0 0 0 0,1 2 1 0 0,-2-1 3 0 0,-1 1 1 0 0,1-1 0 0 0,0 1 0 0 0,-1-1-1 0 0,0 1 1 0 0,1-1 0 0 0,-1 1 0 0 0,0-1-1 0 0,0 1 1 0 0,0-1 0 0 0,0 1 0 0 0,0-1 0 0 0,0 1-1 0 0,0-1 1 0 0,-1 3 0 0 0,-6 27 134 0 0,7-29-165 0 0,-7 22 169 0 0,4-16-25 0 0,1 0-1 0 0,0 0 1 0 0,0 1-1 0 0,0 15 1 0 0,2-20-215 0 0,0-1 0 0 0,1 1 0 0 0,-1-1 0 0 0,1 1 0 0 0,0-1 1 0 0,0 1-1 0 0,0-1 0 0 0,1 0 0 0 0,-1 1 0 0 0,1-1 0 0 0,0 0 0 0 0,0 0 0 0 0,0 0 1 0 0,0-1-1 0 0,3 5 0 0 0,-1-3-29 0 0,0 0 0 0 0,1 0 0 0 0,-1 0 0 0 0,1 0 0 0 0,0-1 0 0 0,0 1 0 0 0,0-1 0 0 0,7 3 0 0 0,-11-6-75 0 0,0 0 0 0 0,-1 1 0 0 0,1-1 0 0 0,0 0 0 0 0,0 0 0 0 0,0 0 0 0 0,0 1 0 0 0,0-1 0 0 0,0 0 0 0 0,0 0 0 0 0,-1 0 0 0 0,1-1 0 0 0,0 1 0 0 0,0 0 0 0 0,0 0 0 0 0,0 0 0 0 0,0-1 0 0 0,0 1 0 0 0,-1 0 0 0 0,1-1 0 0 0,0 1 0 0 0,0-1 0 0 0,0 0 1 0 0,0 0-233 0 0,0-1 0 0 0,0 1 0 0 0,0-1 0 0 0,0 1 0 0 0,0-1 0 0 0,0 0 0 0 0,-1 1 0 0 0,1-1 0 0 0,-1 0 0 0 0,1 0 0 0 0,-1 1 0 0 0,0-1 0 0 0,0 0 0 0 0,0 0 0 0 0,0 0 0 0 0,0-2 0 0 0,0-2-736 0 0,-1 1 1 0 0,1-1 0 0 0,-1 0 0 0 0,-1 1 0 0 0,1-1-1 0 0,-3-5 1 0 0,-3-5-1997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40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5953 0 0,'1'-2'6883'0'0,"5"-2"-3472"0"0,-1-1-3641 0 0,1 1-1 0 0,0 0 1 0 0,0 0 0 0 0,0 0 0 0 0,10-3 0 0 0,-2 4-1484 0 0,17-5-1082 0 0,-30 7 2800 0 0,-1 1 0 0 0,1-1-1 0 0,0 1 1 0 0,-1-1 0 0 0,1 0 0 0 0,-1 1 0 0 0,1-1 0 0 0,-1 0 0 0 0,1 1 0 0 0,-1-1-1 0 0,1 0 1 0 0,-1 0 0 0 0,1 0 0 0 0,-1 1 0 0 0,0-1 0 0 0,0 0 0 0 0,1 0 0 0 0,-1 0-1 0 0,0 0 1 0 0,0 0 0 0 0,0 1 0 0 0,0-1 0 0 0,0 0 0 0 0,0 0 0 0 0,0 0 0 0 0,0 0-1 0 0,0 0 1 0 0,-1 0 0 0 0,1 1 0 0 0,-6-5 5026 0 0,6 5-4956 0 0,-4 11 2635 0 0,-1 14-195 0 0,4-2-1540 0 0,0-1-1 0 0,4 35 1 0 0,-2-49-1090 0 0,0-1 0 0 0,0 1 1 0 0,1 0-1 0 0,0-1 1 0 0,0 1-1 0 0,1-1 1 0 0,0 0-1 0 0,0 0 0 0 0,1 0 1 0 0,0 0-1 0 0,5 6 1 0 0,-9-13-135 0 0,0 1 0 0 0,1 0 0 0 0,-1-1 0 0 0,1 0 0 0 0,-1 1 0 0 0,0-1 0 0 0,1 1 0 0 0,-1-1 0 0 0,1 1 0 0 0,0-1 0 0 0,-1 0 0 0 0,1 1 0 0 0,-1-1-1 0 0,1 0 1 0 0,-1 0 0 0 0,1 1 0 0 0,0-1 0 0 0,-1 0 0 0 0,1 0 0 0 0,0 0 0 0 0,-1 0 0 0 0,1 0 0 0 0,0 0 0 0 0,-1 0 0 0 0,1 0 0 0 0,-1 0 0 0 0,2 0 0 0 0,-1-1-76 0 0,0 1-1 0 0,0-1 1 0 0,0 0-1 0 0,0 0 1 0 0,0 0-1 0 0,0 1 1 0 0,0-1-1 0 0,0 0 1 0 0,0 0 0 0 0,-1 0-1 0 0,1 0 1 0 0,0-1-1 0 0,0-1 1 0 0,16-49-4232 0 0,-13 37 3423 0 0,4-12 151 0 0,2-8 1789 0 0,4 17 9101 0 0,-14 19-9808 0 0,4 13 1972 0 0,1 16-1136 0 0,-4-23-1023 0 0,1 14 29 0 0,10 39-1 0 0,-3-34-3449 0 0,5-3-3939 0 0,-10-18 2976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40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12227 0 0,'0'-1'87'0'0,"1"1"1"0"0,-1 0-1 0 0,0-1 0 0 0,0 1 1 0 0,1 0-1 0 0,-1-1 1 0 0,0 1-1 0 0,1 0 1 0 0,-1-1-1 0 0,0 1 1 0 0,1 0-1 0 0,-1 0 1 0 0,0-1-1 0 0,1 1 0 0 0,-1 0 1 0 0,1 0-1 0 0,-1 0 1 0 0,0 0-1 0 0,1-1 1 0 0,-1 1-1 0 0,1 0 1 0 0,-1 0-1 0 0,1 0 1 0 0,-1 0-1 0 0,1 0 1 0 0,-1 0-1 0 0,0 0 0 0 0,1 0 1 0 0,-1 0-1 0 0,1 0 1 0 0,0 1-1 0 0,19-4 322 0 0,-10 3-138 0 0,29 0 114 0 0,-37 0-337 0 0,0 0 0 0 0,0-1-1 0 0,-1 1 1 0 0,1 0 0 0 0,0-1 0 0 0,0 1-1 0 0,0-1 1 0 0,0 0 0 0 0,-1 1 0 0 0,1-1-1 0 0,0 0 1 0 0,0 0 0 0 0,-1 0 0 0 0,1 0 0 0 0,1-2-1 0 0,-3 2-31 0 0,0 1-1 0 0,0 0 0 0 0,0-1 0 0 0,0 1 0 0 0,-1-1 1 0 0,1 1-1 0 0,0-1 0 0 0,0 1 0 0 0,0-1 1 0 0,-1 1-1 0 0,1-1 0 0 0,0 1 0 0 0,0 0 1 0 0,-1-1-1 0 0,1 1 0 0 0,0 0 0 0 0,-1-1 1 0 0,1 1-1 0 0,0 0 0 0 0,-1-1 0 0 0,1 1 1 0 0,-1 0-1 0 0,1 0 0 0 0,-1-1 0 0 0,1 1 1 0 0,0 0-1 0 0,-1 0 0 0 0,1 0 0 0 0,-1 0 1 0 0,1 0-1 0 0,-1-1 0 0 0,1 1 0 0 0,-1 0 0 0 0,1 0 1 0 0,-1 0-1 0 0,1 0 0 0 0,-1 0 0 0 0,0 1 1 0 0,-21-5 305 0 0,19 4-234 0 0,0 0 0 0 0,0 0-1 0 0,0 0 1 0 0,0 0-1 0 0,0 0 1 0 0,0 1-1 0 0,1-1 1 0 0,-1 1 0 0 0,0 0-1 0 0,0 0 1 0 0,0 0-1 0 0,1 0 1 0 0,-1 1-1 0 0,0-1 1 0 0,1 1-1 0 0,0-1 1 0 0,-1 1 0 0 0,1 0-1 0 0,0 0 1 0 0,0 0-1 0 0,0 0 1 0 0,0 0-1 0 0,0 1 1 0 0,0-1 0 0 0,1 1-1 0 0,-2 2 1 0 0,2-1-14 0 0,0-1-1 0 0,0 1 1 0 0,0 0 0 0 0,1-1 0 0 0,0 1 0 0 0,-1 0 0 0 0,2 0 0 0 0,-1 0-1 0 0,0 0 1 0 0,1-1 0 0 0,-1 1 0 0 0,1 0 0 0 0,0-1 0 0 0,1 1 0 0 0,-1 0 0 0 0,1-1-1 0 0,-1 1 1 0 0,1-1 0 0 0,0 0 0 0 0,2 4 0 0 0,0-3-47 0 0,-1 1 0 0 0,0 0 1 0 0,1-1-1 0 0,0 0 0 0 0,0 0 1 0 0,0 0-1 0 0,1 0 0 0 0,-1-1 0 0 0,1 1 1 0 0,0-1-1 0 0,0-1 0 0 0,0 1 0 0 0,10 3 1 0 0,29 3-931 0 0,3-10-3321 0 0,-46 1 4145 0 0,16 10-13572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41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11066 0 0,'3'9'2777'0'0,"2"-1"-1161"0"0,0 3-543 0 0,5-3-465 0 0,-2-2-320 0 0,2-1-96 0 0,3 0-64 0 0,0 0-32 0 0,1-1-48 0 0,1-1-48 0 0,0 0-184 0 0,0-1-496 0 0,0-2-625 0 0,0 0-1543 0 0,-1-2-697 0 0,-2-1-2560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28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87 5001 0 0,'-2'0'410'0'0,"1"0"0"0"0,0 0-1 0 0,-1 0 1 0 0,1 1 0 0 0,0-1-1 0 0,0 0 1 0 0,-1 1 0 0 0,1-1 0 0 0,0 1-1 0 0,0-1 1 0 0,-1 1 0 0 0,1 0 0 0 0,0 0-1 0 0,0-1 1 0 0,0 1 0 0 0,0 0 0 0 0,0 0-1 0 0,0 0 1 0 0,0 0 0 0 0,1 0-1 0 0,-1 0 1 0 0,0 0 0 0 0,0 0 0 0 0,1 1-1 0 0,-1-1 1 0 0,1 0 0 0 0,-1 2 0 0 0,0 0-233 0 0,1-1 1 0 0,0 0-1 0 0,0 1 1 0 0,1-1 0 0 0,-1 0-1 0 0,0 1 1 0 0,1-1 0 0 0,0 0-1 0 0,-1 0 1 0 0,1 1-1 0 0,0-1 1 0 0,0 0 0 0 0,0 0-1 0 0,2 3 1 0 0,-1-1-182 0 0,0-1 1 0 0,0 0-1 0 0,0 0 1 0 0,1 0-1 0 0,-1 0 1 0 0,1-1-1 0 0,0 1 1 0 0,-1 0-1 0 0,1-1 1 0 0,0 0-1 0 0,0 0 1 0 0,1 0-1 0 0,-1 0 1 0 0,0 0-1 0 0,1-1 1 0 0,-1 1-1 0 0,1-1 1 0 0,0 0-1 0 0,-1 0 1 0 0,5 0-1 0 0,-7-1 48 0 0,0 0 0 0 0,0-1 1 0 0,0 1-1 0 0,0 0 0 0 0,0-1 0 0 0,0 1 0 0 0,0 0 1 0 0,0-1-1 0 0,0 1 0 0 0,0-1 0 0 0,-1 0 0 0 0,1 1 1 0 0,0-1-1 0 0,0 0 0 0 0,-1 1 0 0 0,1-1 0 0 0,0 0 1 0 0,-1 0-1 0 0,1 0 0 0 0,-1 0 0 0 0,1 1 0 0 0,0-3 1 0 0,4-27 85 0 0,-6 19-678 0 0,0 0-1 0 0,0 0 1 0 0,-4-13-1 0 0,1 4-996 0 0,-3-8-2238 0 0,3 9-3203 0 0,3 13 3155 0 0</inkml:trace>
  <inkml:trace contextRef="#ctx0" brushRef="#br0" timeOffset="1">151 1 6121 0 0,'1'5'2857'0'0,"-1"3"-361"0"0,2 2-327 0 0,0 3-401 0 0,1 1-455 0 0,0 4-393 0 0,2 0-280 0 0,-1 1-248 0 0,1 2-152 0 0,0-2-136 0 0,-1 2-192 0 0,2-2-440 0 0,0-3-784 0 0,-1-2-889 0 0,1-2-751 0 0,-2-4-537 0 0,5 3-1736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42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8058 0 0,'-2'2'7810'0'0,"7"2"-4994"0"0,9 2-1806 0 0,-9-6-847 0 0,1 0 1 0 0,-1 1 0 0 0,1 0 0 0 0,-1-1 0 0 0,0 2 0 0 0,1-1 0 0 0,-1 1 0 0 0,0 0 0 0 0,5 2-1 0 0,-8-2-85 0 0,1 0 0 0 0,-1 0 0 0 0,0 0-1 0 0,-1 0 1 0 0,1 0 0 0 0,0 0 0 0 0,0 0-1 0 0,-1 1 1 0 0,0-1 0 0 0,1 1 0 0 0,-1-1 0 0 0,0 1-1 0 0,0 0 1 0 0,0-1 0 0 0,-1 1 0 0 0,1 0-1 0 0,-1-1 1 0 0,1 1 0 0 0,-1 5 0 0 0,4 39 266 0 0,-1-4-3015 0 0,0-16-6408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42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8426 0 0,'1'1'580'0'0,"0"0"0"0"0,-1 0 1 0 0,1 0-1 0 0,-1 0 0 0 0,1 1 0 0 0,-1-1 1 0 0,1 0-1 0 0,-1 0 0 0 0,0 1 1 0 0,1-1-1 0 0,-1 0 0 0 0,0 1 0 0 0,0 1 1 0 0,-2 35-116 0 0,1-30 62 0 0,0-6-571 0 0,-2 30 28 0 0,-1-11-2806 0 0,5-23 2774 0 0,-1 1-1 0 0,1-1 0 0 0,-1 1 0 0 0,1-1 0 0 0,-1 1 0 0 0,1-1 0 0 0,0 1 0 0 0,-1-1 0 0 0,1 1 0 0 0,0 0 0 0 0,0-1 0 0 0,0 1 0 0 0,0 0 0 0 0,1 0 0 0 0,-1 0 1 0 0,0 0-1 0 0,0 0 0 0 0,1 0 0 0 0,-1 0 0 0 0,0 0 0 0 0,1 0 0 0 0,-1 0 0 0 0,1 1 0 0 0,-1-1 0 0 0,1 1 0 0 0,0-1 0 0 0,-1 1 0 0 0,1 0 0 0 0,2-1 0 0 0,5 1-3 0 0,0 0-1 0 0,0 0 0 0 0,0 1 0 0 0,14 3 0 0 0,13 0-5324 0 0,-27-4 651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43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26 7506 0 0,'0'0'299'0'0,"-1"0"0"0"0,1 0-1 0 0,-1 0 1 0 0,0 0 0 0 0,1 0 0 0 0,-1 0 0 0 0,0 0 0 0 0,1 0 0 0 0,-1 0 0 0 0,0-1 0 0 0,1 1 0 0 0,-1 0 0 0 0,1 0 0 0 0,-1-1 0 0 0,1 1 0 0 0,-1 0 0 0 0,0-1 0 0 0,1 1 0 0 0,-1 0 0 0 0,1-1 0 0 0,0 1 0 0 0,-1-1 0 0 0,1 1 0 0 0,-1-1 0 0 0,1 1 0 0 0,0-1 0 0 0,-1 1-1 0 0,1-1 1 0 0,0 0 0 0 0,-1 0 0 0 0,19-7 1890 0 0,39 1-2651 0 0,-56 7 629 0 0,4 0-130 0 0,0-1 1 0 0,0 2-1 0 0,1-1 0 0 0,-1 0 1 0 0,0 1-1 0 0,0 0 1 0 0,0 1-1 0 0,0-1 1 0 0,-1 1-1 0 0,1-1 1 0 0,0 2-1 0 0,-1-1 1 0 0,1 0-1 0 0,-1 1 1 0 0,1 0-1 0 0,-1 0 0 0 0,0 0 1 0 0,-1 0-1 0 0,1 1 1 0 0,0 0-1 0 0,-1 0 1 0 0,0 0-1 0 0,0 0 1 0 0,0 0-1 0 0,2 5 1 0 0,-1-2-130 0 0,-1-1 0 0 0,0 1 0 0 0,0 0 0 0 0,-1 0 0 0 0,0 0 1 0 0,-1 0-1 0 0,1 0 0 0 0,-1 1 0 0 0,0-1 0 0 0,-1 0 1 0 0,0 1-1 0 0,0-1 0 0 0,-1 0 0 0 0,0 1 0 0 0,0-1 0 0 0,0 0 1 0 0,-4 10-1 0 0,5-17-60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43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5169 0 0,'6'2'8365'0'0,"25"-2"-6152"0"0,-15-1-2054 0 0,-4-1 111 0 0,1 1 1 0 0,-1 0-1 0 0,0 1 0 0 0,1 1 0 0 0,14 2 1 0 0,-24-3-218 0 0,-1 1 1 0 0,0-1 0 0 0,0 1 0 0 0,1 0 0 0 0,-1 0 0 0 0,0 0 0 0 0,0 0 0 0 0,0 0 0 0 0,0 0 0 0 0,0 1 0 0 0,0-1 0 0 0,0 1 0 0 0,0-1 0 0 0,-1 1 0 0 0,1 0 0 0 0,-1-1-1 0 0,1 1 1 0 0,-1 0 0 0 0,1 0 0 0 0,-1 0 0 0 0,0 0 0 0 0,0 0 0 0 0,0 1 0 0 0,0-1 0 0 0,-1 0 0 0 0,1 0 0 0 0,-1 1 0 0 0,1-1 0 0 0,-1 0 0 0 0,0 1 0 0 0,1-1 0 0 0,-1 1 0 0 0,-1 3-1 0 0,1 0-237 0 0,0-1 0 0 0,-1 1 0 0 0,1-1-1 0 0,-1 1 1 0 0,-1-1 0 0 0,1 1 0 0 0,-1-1-1 0 0,0 0 1 0 0,0 1 0 0 0,-6 8 0 0 0,7-11-174 0 0,-1-1 0 0 0,0 0 0 0 0,0 0 0 0 0,0 0 0 0 0,-1 0 0 0 0,1 0 0 0 0,0-1 1 0 0,-1 1-1 0 0,1-1 0 0 0,-1 1 0 0 0,1-1 0 0 0,-1 0 0 0 0,0 0 0 0 0,0 0 0 0 0,1-1 0 0 0,-1 1 1 0 0,0 0-1 0 0,0-1 0 0 0,0 0 0 0 0,0 0 0 0 0,0 0 0 0 0,-5 0 0 0 0,3-1 172 0 0,-1 1 0 0 0,1 0 0 0 0,-1 1 0 0 0,1-1 0 0 0,0 1-1 0 0,-7 2 1 0 0,10-3 447 0 0,0 1 0 0 0,0-1 0 0 0,0 1 0 0 0,1 0 0 0 0,-1 0 0 0 0,0 0 0 0 0,1 0 0 0 0,-1 0 0 0 0,1 0 0 0 0,-1 0 0 0 0,1 1 0 0 0,-1-1 0 0 0,1 0 0 0 0,0 1 0 0 0,0-1 0 0 0,0 1 0 0 0,0 0 0 0 0,0-1 0 0 0,0 1 0 0 0,0 0 0 0 0,-1 2 0 0 0,2-3-105 0 0,0-1 0 0 0,0 1 0 0 0,1 0 0 0 0,-1-1 0 0 0,0 1 0 0 0,0-1 0 0 0,0 1 0 0 0,0-1 0 0 0,1 1 0 0 0,-1-1 0 0 0,0 1 0 0 0,0-1 0 0 0,1 1 0 0 0,-1-1 0 0 0,0 1 0 0 0,1-1 0 0 0,-1 1 0 0 0,0-1 0 0 0,1 0 0 0 0,-1 1 0 0 0,1-1 0 0 0,-1 0 0 0 0,1 1 0 0 0,-1-1 0 0 0,1 0 0 0 0,-1 1 0 0 0,1-1 0 0 0,-1 0 0 0 0,1 0 0 0 0,-1 0 0 0 0,1 0 0 0 0,0 0 0 0 0,-1 1 0 0 0,1-1 0 0 0,-1 0 0 0 0,1 0 0 0 0,-1 0 0 0 0,1 0 0 0 0,-1-1 0 0 0,1 1 0 0 0,0 0 0 0 0,-1 0 0 0 0,1 0 0 0 0,0-1-1 0 0,32-2 666 0 0,-30 2-504 0 0,0 0-427 0 0,70-8 535 0 0,-26 12-7808 0 0,-58 2-2187 0 0,-17 6 5744 0 0,-6-2 4356 0 0,25-7 1927 0 0,0 0 1 0 0,0 0 0 0 0,-10 8 4645 0 0,47-11-6180 0 0,-14-2-756 0 0,-8 2-146 0 0,0-1 0 0 0,0 2 1 0 0,0-1-1 0 0,0 0 0 0 0,0 1 0 0 0,0 0 1 0 0,9 2-1 0 0,-21-1 106 0 0,0 1-1 0 0,0 0 1 0 0,1 1-1 0 0,-1-1 0 0 0,1 1 1 0 0,-10 7-1 0 0,14-10-99 0 0,-1 2 25 0 0,-1 0-1 0 0,0 0 1 0 0,1 0-1 0 0,0 1 0 0 0,-1-1 1 0 0,1 1-1 0 0,0-1 1 0 0,0 1-1 0 0,0 0 1 0 0,1 0-1 0 0,-1 0 0 0 0,1 0 1 0 0,-1 0-1 0 0,1 0 1 0 0,0 0-1 0 0,0 0 1 0 0,1 1-1 0 0,-1-1 1 0 0,1 0-1 0 0,-1 1 0 0 0,1-1 1 0 0,0 0-1 0 0,0 1 1 0 0,1-1-1 0 0,-1 0 1 0 0,1 1-1 0 0,-1-1 0 0 0,1 0 1 0 0,0 0-1 0 0,0 0 1 0 0,1 0-1 0 0,2 6 1 0 0,-2-3-76 0 0,1-1 1 0 0,0 1-1 0 0,0-1 1 0 0,1 0-1 0 0,0 0 1 0 0,0 0-1 0 0,0 0 1 0 0,0-1-1 0 0,0 1 1 0 0,1-1-1 0 0,0 0 1 0 0,0-1 0 0 0,0 1-1 0 0,1-1 1 0 0,-1 0-1 0 0,1 0 1 0 0,6 2-1 0 0,-10-4-143 0 0,0-1-1 0 0,0 0 1 0 0,0 1-1 0 0,0-1 0 0 0,0 0 1 0 0,1 0-1 0 0,-1 0 1 0 0,0-1-1 0 0,0 1 1 0 0,0 0-1 0 0,0-1 1 0 0,0 1-1 0 0,0-1 1 0 0,-1 0-1 0 0,1 0 1 0 0,0 0-1 0 0,0 0 0 0 0,0 0 1 0 0,-1 0-1 0 0,1 0 1 0 0,2-2-1 0 0,-3 1-246 0 0,1 1 0 0 0,-1 0-1 0 0,0-1 1 0 0,1 0-1 0 0,-1 1 1 0 0,0-1 0 0 0,0 0-1 0 0,0 1 1 0 0,-1-1 0 0 0,1 0-1 0 0,0 0 1 0 0,0 0-1 0 0,-1 0 1 0 0,1 1 0 0 0,-1-1-1 0 0,0 0 1 0 0,0 0 0 0 0,0 0-1 0 0,0 0 1 0 0,0 0 0 0 0,0 0-1 0 0,0 0 1 0 0,0 0-1 0 0,-1 0 1 0 0,1 0 0 0 0,-1 0-1 0 0,0 0 1 0 0,1 0 0 0 0,-1 1-1 0 0,0-1 1 0 0,0 0-1 0 0,0 0 1 0 0,-2-2 0 0 0,-5-3-1180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44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 3305 0 0,'-12'-1'2536'0'0,"3"2"-607"0"0,0 1-265 0 0,6-1-424 0 0,4 1-400 0 0,3-1-359 0 0,4 1-305 0 0,2 1-120 0 0,3 0-16 0 0,0 0-32 0 0,2 0 8 0 0,-1-1 8 0 0,0-1-120 0 0,1 0-408 0 0,-1-1-881 0 0,-1-3-1151 0 0,3 1-2561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44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10906 0 0,'-2'0'401'0'0,"0"1"-1"0"0,0-1 0 0 0,0 1 0 0 0,0-1 1 0 0,0 1-1 0 0,0 0 0 0 0,0 0 0 0 0,0 0 0 0 0,0 0 1 0 0,1 1-1 0 0,-1-1 0 0 0,0 0 0 0 0,1 1 1 0 0,-1-1-1 0 0,0 1 0 0 0,1 0 0 0 0,0-1 1 0 0,-1 1-1 0 0,1 0 0 0 0,0 0 0 0 0,-1 3 1 0 0,0-1-151 0 0,1 0 1 0 0,0 1-1 0 0,0-1 1 0 0,0 1-1 0 0,0-1 1 0 0,1 1 0 0 0,0-1-1 0 0,0 1 1 0 0,0 0-1 0 0,1 4 1 0 0,0-1-222 0 0,1 0 1 0 0,-1 0 0 0 0,2-1-1 0 0,-1 1 1 0 0,1-1 0 0 0,0 1-1 0 0,0-1 1 0 0,1 0-1 0 0,0 0 1 0 0,0 0 0 0 0,1-1-1 0 0,7 9 1 0 0,-10-13-95 0 0,1 0 0 0 0,0 0 0 0 0,0-1 0 0 0,1 1 0 0 0,-1 0 1 0 0,0-1-1 0 0,0 0 0 0 0,1 0 0 0 0,-1 0 0 0 0,1 0 0 0 0,-1 0 0 0 0,1-1 0 0 0,-1 0 0 0 0,1 1 1 0 0,0-1-1 0 0,-1-1 0 0 0,1 1 0 0 0,-1 0 0 0 0,1-1 0 0 0,-1 0 0 0 0,1 0 0 0 0,-1 0 0 0 0,1 0 1 0 0,-1 0-1 0 0,0-1 0 0 0,0 0 0 0 0,0 1 0 0 0,0-1 0 0 0,0 0 0 0 0,5-5 0 0 0,-2 2-702 0 0,0 0 0 0 0,0 0 0 0 0,0-1 0 0 0,-1 0 1 0 0,0 0-1 0 0,4-7 0 0 0,-6 9-212 0 0,0-1 1 0 0,-1 1-1 0 0,1-1 0 0 0,-1 0 1 0 0,0 0-1 0 0,-1 0 1 0 0,1 0-1 0 0,1-8 0 0 0,-4-19-732 0 0,-6 17 8859 0 0,5 31-4690 0 0,1 3-1297 0 0,0-11-877 0 0,1 0 0 0 0,0 0 0 0 0,1 0 0 0 0,-1 0 0 0 0,2 0 1 0 0,-1-1-1 0 0,4 10 0 0 0,-5-16-326 0 0,1 1 1 0 0,0 0 0 0 0,0 0-1 0 0,0 0 1 0 0,0-1-1 0 0,0 1 1 0 0,0-1-1 0 0,0 1 1 0 0,1-1-1 0 0,-1 1 1 0 0,1-1 0 0 0,-1 0-1 0 0,1 1 1 0 0,-1-1-1 0 0,1 0 1 0 0,0 0-1 0 0,0 0 1 0 0,-1 0-1 0 0,1-1 1 0 0,0 1 0 0 0,0 0-1 0 0,0-1 1 0 0,0 0-1 0 0,0 1 1 0 0,0-1-1 0 0,0 0 1 0 0,0 0 0 0 0,0 0-1 0 0,0 0 1 0 0,0 0-1 0 0,0 0 1 0 0,0-1-1 0 0,2 0 1 0 0,16-5-3434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45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8738 0 0,'3'0'5013'0'0,"16"-2"-3762"0"0,-1-4-434 0 0,-13 4-706 0 0,1 0 0 0 0,0 0 0 0 0,-1 1 0 0 0,1-1 0 0 0,0 1 0 0 0,0 1 1 0 0,0-1-1 0 0,0 1 0 0 0,0 0 0 0 0,10 1 0 0 0,-16 0-46 0 0,1-1 0 0 0,-1 1 0 0 0,0-1 0 0 0,0 1 0 0 0,1 0 0 0 0,-1-1 0 0 0,0 1 0 0 0,0-1 0 0 0,0 1 0 0 0,0 0 1 0 0,0-1-1 0 0,0 1 0 0 0,0 0 0 0 0,0-1 0 0 0,0 1 0 0 0,0 0 0 0 0,0-1 0 0 0,0 1 0 0 0,0 0 0 0 0,-1-1 0 0 0,1 1 0 0 0,0-1 0 0 0,0 1 0 0 0,-1 0 0 0 0,1-1 0 0 0,-1 1 0 0 0,1-1 0 0 0,0 1 0 0 0,-1-1 1 0 0,1 1-1 0 0,-1 0 0 0 0,-16 22 1611 0 0,15-20-1274 0 0,1-2-308 0 0,0 1 1 0 0,-1-1 0 0 0,1 1 0 0 0,0 0 0 0 0,0 0 0 0 0,0-1 0 0 0,0 1-1 0 0,1 0 1 0 0,-1 0 0 0 0,0 0 0 0 0,1 0 0 0 0,-1 0 0 0 0,1 0 0 0 0,0 0-1 0 0,0 0 1 0 0,0 0 0 0 0,0 0 0 0 0,0 0 0 0 0,0 0 0 0 0,0 0 0 0 0,1 0 0 0 0,-1 0-1 0 0,1 0 1 0 0,-1 0 0 0 0,2 3 0 0 0,0-3-123 0 0,0 0-1 0 0,0 0 1 0 0,-1 0 0 0 0,2 0-1 0 0,-1 0 1 0 0,0 0 0 0 0,0 0-1 0 0,1-1 1 0 0,-1 1 0 0 0,0-1-1 0 0,1 1 1 0 0,0-1 0 0 0,-1 0 0 0 0,1 0-1 0 0,0 0 1 0 0,0-1 0 0 0,-1 1-1 0 0,4 0 1 0 0,-4-1-303 0 0,0 0 1 0 0,1 0-1 0 0,-1 1 1 0 0,0-1-1 0 0,0 0 1 0 0,0-1-1 0 0,0 1 1 0 0,0 0-1 0 0,0-1 0 0 0,0 1 1 0 0,0-1-1 0 0,0 0 1 0 0,0 1-1 0 0,0-1 1 0 0,0 0-1 0 0,0 0 1 0 0,0-1-1 0 0,0 1 1 0 0,-1 0-1 0 0,4-3 0 0 0,-2 0-732 0 0,0 0-1 0 0,0 0 0 0 0,0 0 0 0 0,-1 0 0 0 0,1 0 0 0 0,-1 0 0 0 0,2-6 0 0 0,6-10-4211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45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11674 0 0,'7'0'1664'0'0,"40"0"-11"0"0,-45 0-1648 0 0,1 0 1 0 0,-1-1-1 0 0,1 1 1 0 0,-1 0-1 0 0,1-1 1 0 0,-1 0-1 0 0,1 0 1 0 0,-1 1-1 0 0,0-1 1 0 0,1 0-1 0 0,-1-1 1 0 0,0 1-1 0 0,0 0 1 0 0,0-1 0 0 0,0 1-1 0 0,3-4 1 0 0,-41 25 1313 0 0,33-16-1208 0 0,0 0 1 0 0,0 0-1 0 0,1 0 1 0 0,-1 0 0 0 0,1 0-1 0 0,0 1 1 0 0,0-1-1 0 0,0 1 1 0 0,1 0 0 0 0,0-1-1 0 0,0 1 1 0 0,0 0-1 0 0,0 0 1 0 0,1 0 0 0 0,-1-1-1 0 0,1 1 1 0 0,1 0-1 0 0,-1 0 1 0 0,1 0 0 0 0,-1 0-1 0 0,2 0 1 0 0,-1-1-1 0 0,0 1 1 0 0,5 8 0 0 0,-5-10-221 0 0,1 0 0 0 0,-1 0 0 0 0,1-1 0 0 0,0 1-1 0 0,0 0 1 0 0,0-1 0 0 0,0 0 0 0 0,0 1 0 0 0,1-1 0 0 0,-1 0 0 0 0,1 0 0 0 0,-1 0 0 0 0,1-1 0 0 0,0 1 0 0 0,0 0 0 0 0,3 0 0 0 0,-2-1-246 0 0,-1 0 0 0 0,0-1 0 0 0,1 1 0 0 0,-1-1 0 0 0,1 0 0 0 0,-1 0 0 0 0,1 0 0 0 0,-1 0-1 0 0,0-1 1 0 0,1 1 0 0 0,-1-1 0 0 0,1 0 0 0 0,-1 0 0 0 0,0 0 0 0 0,0-1 0 0 0,0 1 0 0 0,6-4 0 0 0,-4 2-698 0 0,-1 0 0 0 0,0 0-1 0 0,0 0 1 0 0,0-1 0 0 0,0 0 0 0 0,0 1-1 0 0,6-10 1 0 0,-3 4-1118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45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11 4313 0 0,'0'0'171'0'0,"0"-1"1"0"0,0 1 0 0 0,-1 0-1 0 0,1-1 1 0 0,0 1-1 0 0,0 0 1 0 0,0-1-1 0 0,0 1 1 0 0,0 0 0 0 0,0-1-1 0 0,0 1 1 0 0,0 0-1 0 0,0-1 1 0 0,0 1-1 0 0,0-1 1 0 0,1 1-1 0 0,-1 0 1 0 0,0-1 0 0 0,0 1-1 0 0,0 0 1 0 0,0-1-1 0 0,0 1 1 0 0,1 0-1 0 0,-1 0 1 0 0,5-3 4293 0 0,-12 13-3384 0 0,5-6-920 0 0,-1-1-1 0 0,1 1 0 0 0,0 0 0 0 0,0 0 0 0 0,1 0 1 0 0,-1 0-1 0 0,1 0 0 0 0,0 0 0 0 0,0 0 1 0 0,0 0-1 0 0,1 0 0 0 0,-1 0 0 0 0,1 1 1 0 0,0-1-1 0 0,0 0 0 0 0,0 0 0 0 0,1 1 0 0 0,0-1 1 0 0,0 0-1 0 0,2 7 0 0 0,-1-5-123 0 0,-1-1-1 0 0,1 0 1 0 0,1 0-1 0 0,-1 0 1 0 0,1-1 0 0 0,0 1-1 0 0,0 0 1 0 0,0-1-1 0 0,0 0 1 0 0,1 0 0 0 0,0 0-1 0 0,0 0 1 0 0,0 0-1 0 0,0-1 1 0 0,9 6 0 0 0,-12-9-99 0 0,1 0 1 0 0,-1 1 0 0 0,1-1 0 0 0,0 0-1 0 0,-1 0 1 0 0,1 0 0 0 0,-1 0 0 0 0,1 0 0 0 0,-1 0-1 0 0,1 0 1 0 0,-1-1 0 0 0,1 1 0 0 0,0-1 0 0 0,-1 1-1 0 0,0-1 1 0 0,1 1 0 0 0,-1-1 0 0 0,1 0-1 0 0,-1 0 1 0 0,0 1 0 0 0,1-1 0 0 0,-1 0 0 0 0,0 0-1 0 0,0-1 1 0 0,0 1 0 0 0,0 0 0 0 0,0 0-1 0 0,0 0 1 0 0,0-1 0 0 0,1-1 0 0 0,28-48-3948 0 0,-25 41 3530 0 0,8-26 1687 0 0,-12 44 2432 0 0,1 12-2331 0 0,-1-3-1032 0 0,0-10-155 0 0,-1-1 1 0 0,1 1 0 0 0,1 0 0 0 0,-1 0 0 0 0,1 0 0 0 0,0-1-1 0 0,1 1 1 0 0,4 9 0 0 0,-7-16-156 0 0,1 0-1 0 0,-1 0 1 0 0,1 0-1 0 0,0 0 1 0 0,-1 0-1 0 0,1 0 1 0 0,-1 0 0 0 0,1 0-1 0 0,-1 0 1 0 0,1 0-1 0 0,-1 0 1 0 0,1 0-1 0 0,-1-1 1 0 0,1 1-1 0 0,-1 0 1 0 0,1 0 0 0 0,-1 0-1 0 0,1-1 1 0 0,-1 1-1 0 0,1 0 1 0 0,-1-1-1 0 0,0 1 1 0 0,1 0-1 0 0,-1-1 1 0 0,1 1 0 0 0,-1-1-1 0 0,0 1 1 0 0,1-1-1 0 0,-1 1 1 0 0,0 0-1 0 0,0-1 1 0 0,1 1-1 0 0,-1-1 1 0 0,0 1-1 0 0,0-1 1 0 0,0 1 0 0 0,0-2-1 0 0,14-22-1786 0 0,-14 23 1740 0 0,16-24-2550 0 0,-1 0 1673 0 0,-8 8 3075 0 0,-7 17-1928 0 0,1 0-1 0 0,-1 0 0 0 0,1 0 0 0 0,-1 0 0 0 0,1 1 0 0 0,-1-1 0 0 0,1 0 0 0 0,-1 1 0 0 0,0-1 0 0 0,1 0 0 0 0,-1 0 0 0 0,0 1 0 0 0,1-1 0 0 0,-1 1 0 0 0,0-1 0 0 0,1 0 0 0 0,-1 1 1 0 0,0-1-1 0 0,0 1 0 0 0,1-1 0 0 0,-1 1 0 0 0,0-1 0 0 0,0 1 0 0 0,0-1 0 0 0,0 1 0 0 0,1-1 0 0 0,-1 1 0 0 0,0-1 0 0 0,0 1 0 0 0,0 0 0 0 0,8 21 623 0 0,-1 17 16 0 0,1 2-1823 0 0,0-15-5257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46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7418 0 0,'2'-1'599'0'0,"-1"0"0"0"0,1 1 1 0 0,0-1-1 0 0,0 0 1 0 0,0 1-1 0 0,0-1 0 0 0,0 1 1 0 0,0-1-1 0 0,0 1 1 0 0,0 0-1 0 0,0 0 0 0 0,0 0 1 0 0,0 0-1 0 0,0 0 0 0 0,0 1 1 0 0,0-1-1 0 0,0 0 1 0 0,0 1-1 0 0,0 0 0 0 0,4 1 1 0 0,-3 0-310 0 0,0 0-1 0 0,-1 0 1 0 0,1 1 0 0 0,0-1 0 0 0,-1 1-1 0 0,1-1 1 0 0,-1 1 0 0 0,0 0 0 0 0,0 0 0 0 0,0 0-1 0 0,2 4 1 0 0,2 5-190 0 0,-1 0 1 0 0,-1 1-1 0 0,0 0 0 0 0,0 0 1 0 0,2 23-1 0 0,-4-21 888 0 0,-1-4-5062 0 0,-2-26-7767 0 0,4-13 10438 0 0,-2 23 1972 0 0,1 0 1 0 0,-1 0-1 0 0,1 0 1 0 0,0 1-1 0 0,1-1 1 0 0,4-8-1 0 0,-5 11-344 0 0,-1 0 1 0 0,0 0-1 0 0,1 0 0 0 0,-1 0 0 0 0,1 1 0 0 0,0-1 0 0 0,0 0 1 0 0,-1 1-1 0 0,1 0 0 0 0,0-1 0 0 0,0 1 0 0 0,0 0 1 0 0,1 0-1 0 0,-1 0 0 0 0,0 0 0 0 0,0 0 0 0 0,1 1 1 0 0,-1-1-1 0 0,0 1 0 0 0,1-1 0 0 0,-1 1 0 0 0,0 0 1 0 0,1 0-1 0 0,-1 0 0 0 0,0 0 0 0 0,1 0 0 0 0,-1 1 1 0 0,0-1-1 0 0,4 2 0 0 0,-4-1-105 0 0,-1-1 0 0 0,1 2 1 0 0,-1-1-1 0 0,1 0 0 0 0,-1 0 0 0 0,0 0 0 0 0,1 1 0 0 0,-1-1 1 0 0,0 0-1 0 0,0 1 0 0 0,0-1 0 0 0,0 1 0 0 0,0 0 1 0 0,0-1-1 0 0,0 1 0 0 0,-1 0 0 0 0,1 0 0 0 0,-1-1 0 0 0,1 1 1 0 0,-1 0-1 0 0,0 0 0 0 0,1 0 0 0 0,-1-1 0 0 0,0 1 1 0 0,0 0-1 0 0,0 0 0 0 0,-1 3 0 0 0,0 9-98 0 0,-1 0-1 0 0,-5 21 1 0 0,4-24-674 0 0,1-1-595 0 0,-1 3-2233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28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62 8450 0 0,'-2'4'1093'0'0,"0"0"0"0"0,0 0 0 0 0,1 1 0 0 0,-1-1 0 0 0,1 0 0 0 0,0 1 0 0 0,0 4 0 0 0,0-3-715 0 0,1 1-1 0 0,0-1 0 0 0,0 0 0 0 0,1 0 1 0 0,1 8-1 0 0,-2-10-396 0 0,1 0 0 0 0,0 0 0 0 0,0-1 1 0 0,1 1-1 0 0,-1 0 0 0 0,1-1 0 0 0,-1 1 0 0 0,1-1 1 0 0,0 0-1 0 0,0 1 0 0 0,1-1 0 0 0,-1 0 0 0 0,1 0 0 0 0,0-1 1 0 0,-1 1-1 0 0,1 0 0 0 0,0-1 0 0 0,1 0 0 0 0,-1 1 1 0 0,4 1-1 0 0,-6-4-67 0 0,-1 0 1 0 0,1 1 0 0 0,0-1-1 0 0,-1 0 1 0 0,1 0 0 0 0,0 1 0 0 0,-1-1-1 0 0,1 0 1 0 0,0 0 0 0 0,-1 0-1 0 0,1 0 1 0 0,0 0 0 0 0,-1 0-1 0 0,1 0 1 0 0,0 0 0 0 0,0 0-1 0 0,-1 0 1 0 0,1 0 0 0 0,0 0 0 0 0,-1 0-1 0 0,1-1 1 0 0,0 1 0 0 0,-1 0-1 0 0,1-1 1 0 0,0 1 0 0 0,-1 0-1 0 0,1-1 1 0 0,-1 1 0 0 0,1-1-1 0 0,-1 1 1 0 0,1-1 0 0 0,-1 1 0 0 0,1-1-1 0 0,0-1-180 0 0,0 0 0 0 0,0 0 0 0 0,0-1 0 0 0,-1 1 0 0 0,1 0 0 0 0,-1 0 0 0 0,1 0 0 0 0,-1-1 0 0 0,0 1 0 0 0,0-4 0 0 0,-1-6-265 0 0,0 1 0 0 0,-1-1 0 0 0,-3-11 0 0 0,2 13 361 0 0,2 8 302 0 0,0 0-1 0 0,1 0 1 0 0,-1 0 0 0 0,1 0 0 0 0,-1 0 0 0 0,1 0 0 0 0,0 1 0 0 0,0-1 0 0 0,0 0-1 0 0,0-3 1 0 0,1 4-100 0 0,-1 1 0 0 0,1-1-1 0 0,-1 0 1 0 0,1 1 0 0 0,-1-1-1 0 0,1 1 1 0 0,0-1-1 0 0,-1 1 1 0 0,1-1 0 0 0,0 1-1 0 0,0 0 1 0 0,-1-1 0 0 0,1 1-1 0 0,0 0 1 0 0,0 0 0 0 0,-1-1-1 0 0,1 1 1 0 0,0 0 0 0 0,0 0-1 0 0,0 0 1 0 0,0 0 0 0 0,-1 0-1 0 0,1 0 1 0 0,0 0 0 0 0,0 0-1 0 0,0 0 1 0 0,0 1 0 0 0,-1-1-1 0 0,1 0 1 0 0,1 1 0 0 0,29 5-59 0 0,-26-4-128 0 0,1 0 0 0 0,-1 0 0 0 0,1-1 0 0 0,0 0 0 0 0,0 0 0 0 0,-1-1 0 0 0,1 0 0 0 0,0 0 1 0 0,0 0-1 0 0,0 0 0 0 0,8-3 0 0 0,-6-6-3854 0 0,-5 3 1615 0 0,3 4-1043 0 0</inkml:trace>
  <inkml:trace contextRef="#ctx0" brushRef="#br0" timeOffset="1">191 10 1672 0 0,'0'0'321'0'0,"0"-1"-1"0"0,0 1 1 0 0,0-1-1 0 0,0 1 1 0 0,-1-1-1 0 0,-2-3 3526 0 0,3 4-3526 0 0,-1-1 1 0 0,1 1-1 0 0,-1 0 1 0 0,1 0-1 0 0,0 0 1 0 0,-1-1-1 0 0,1 1 1 0 0,-1 0-1 0 0,1 0 0 0 0,-1 0 1 0 0,1 0-1 0 0,-1 0 1 0 0,-2 15 3795 0 0,10 38-3833 0 0,-6-41 50 0 0,2 5-893 0 0,3 27-3192 0 0,-11-22-4454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46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4841 0 0,'1'-2'587'0'0,"-1"1"0"0"0,1-1-1 0 0,0 1 1 0 0,0-1 0 0 0,-1 1 0 0 0,1 0-1 0 0,0-1 1 0 0,0 1 0 0 0,0 0 0 0 0,1 0-1 0 0,-1-1 1 0 0,0 1 0 0 0,0 0 0 0 0,1 0 0 0 0,-1 0-1 0 0,2 0 1 0 0,-2 1-388 0 0,0 0 0 0 0,-1 1 0 0 0,1-1 0 0 0,0 1 0 0 0,0-1-1 0 0,0 1 1 0 0,-1-1 0 0 0,1 1 0 0 0,0 0 0 0 0,-1-1 0 0 0,1 1 0 0 0,-1 0 0 0 0,1-1 0 0 0,-1 1 0 0 0,1 0-1 0 0,-1 0 1 0 0,1 0 0 0 0,-1-1 0 0 0,0 1 0 0 0,1 0 0 0 0,-1 0 0 0 0,0 0 0 0 0,0 0 0 0 0,0 0 0 0 0,1 0 0 0 0,-1 0-1 0 0,0 0 1 0 0,0-1 0 0 0,-1 2 0 0 0,7 44 909 0 0,-5-33-1672 0 0,1 0 1 0 0,0 1 0 0 0,7 20 0 0 0,-9-34 470 0 0,0 1 0 0 0,0-1 0 0 0,1 0 0 0 0,-1 0 1 0 0,0 1-1 0 0,0-1 0 0 0,0 0 0 0 0,0 0 0 0 0,1 0 1 0 0,-1 1-1 0 0,0-1 0 0 0,0 0 0 0 0,1 0 0 0 0,-1 0 1 0 0,0 0-1 0 0,0 1 0 0 0,1-1 0 0 0,-1 0 0 0 0,0 0 1 0 0,0 0-1 0 0,1 0 0 0 0,-1 0 0 0 0,0 0 1 0 0,1 0-1 0 0,-1 0 0 0 0,0 0 0 0 0,0 0 0 0 0,1 0 1 0 0,-1 0-1 0 0,0 0 0 0 0,1 0 0 0 0,-1 0 0 0 0,0 0 1 0 0,0 0-1 0 0,1 0 0 0 0,-1-1 0 0 0,0 1 0 0 0,0 0 1 0 0,1 0-1 0 0,-1 0 0 0 0,0 0 0 0 0,1-1 0 0 0,15-10 332 0 0,1 0-555 0 0,-7 9-1032 0 0,13-5-6917 0 0,-18 4 4220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47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3569 0 0,'3'-1'668'0'0,"0"0"0"0"0,0 0 0 0 0,0 1 0 0 0,-1 0 1 0 0,1-1-1 0 0,0 1 0 0 0,0 0 0 0 0,0 1 0 0 0,0-1 0 0 0,0 0 1 0 0,-1 1-1 0 0,1 0 0 0 0,5 1 0 0 0,-4 0-278 0 0,0 0 1 0 0,0 0-1 0 0,0 0 1 0 0,0 1-1 0 0,0-1 1 0 0,-1 1-1 0 0,1 0 0 0 0,3 4 1 0 0,-3-4-218 0 0,-1 1 0 0 0,0-1 0 0 0,-1 1 0 0 0,1 0 0 0 0,-1-1 0 0 0,1 1-1 0 0,-1 0 1 0 0,0 1 0 0 0,-1-1 0 0 0,1 0 0 0 0,-1 0 0 0 0,0 1 0 0 0,0-1 0 0 0,0 1 0 0 0,0-1 0 0 0,-1 1 0 0 0,0-1 0 0 0,0 7 0 0 0,-1-5-121 0 0,-1 0 0 0 0,0-1 0 0 0,0 1 0 0 0,0 0 0 0 0,-1-1 0 0 0,0 1 0 0 0,0-1 0 0 0,-5 7 0 0 0,-6 10-231 0 0,14-21 181 0 0,0 0 0 0 0,0-1-1 0 0,1 1 1 0 0,-1-1 0 0 0,0 0-1 0 0,1 1 1 0 0,-1-1-1 0 0,1 1 1 0 0,-1-1 0 0 0,0 1-1 0 0,1-1 1 0 0,-1 0 0 0 0,1 1-1 0 0,-1-1 1 0 0,1 0 0 0 0,-1 0-1 0 0,1 1 1 0 0,-1-1 0 0 0,1 0-1 0 0,-1 0 1 0 0,1 0 0 0 0,-1 1-1 0 0,1-1 1 0 0,0 0-1 0 0,-1 0 1 0 0,1 0 0 0 0,-1 0-1 0 0,1 0 1 0 0,-1 0 0 0 0,1 0-1 0 0,0 0 1 0 0,-1-1 0 0 0,1 1-1 0 0,25 1 71 0 0,20-8-6522 0 0,-44 6 5969 0 0,0 1-1 0 0,0-1 1 0 0,1 0 0 0 0,-1 0 0 0 0,0 0 0 0 0,0 0-1 0 0,0-1 1 0 0,0 1 0 0 0,0 0 0 0 0,0-1 0 0 0,0 1-1 0 0,-1-1 1 0 0,1 0 0 0 0,0 0 0 0 0,-1 0-1 0 0,2-3 1 0 0,2-1-3436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47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 7090 0 0,'-6'-6'13028'0'0,"11"23"-10204"0"0,2 6-2384 0 0,2 38-147 0 0,3 17-2534 0 0,1-28-10028 0 0,-10-42 6177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48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13299 0 0,'4'-4'504'0'0,"0"1"0"0"0,0 0 1 0 0,1-1-1 0 0,-1 2 0 0 0,1-1 1 0 0,0 0-1 0 0,6-1 0 0 0,6-2-209 0 0,1 1 1 0 0,23-4-1 0 0,-7 1 1208 0 0,-61-6 437 0 0,25 13-1869 0 0,-1 0 0 0 0,1 0 0 0 0,0 1 0 0 0,-1 0 0 0 0,1-1 0 0 0,0 1 0 0 0,-1 0-1 0 0,1 0 1 0 0,-1 0 0 0 0,1 0 0 0 0,0 0 0 0 0,-1 1 0 0 0,1-1 0 0 0,-1 1 0 0 0,1 0 0 0 0,0-1 0 0 0,0 1 0 0 0,0 0 0 0 0,-1 0 0 0 0,1 1 0 0 0,0-1 0 0 0,0 0 0 0 0,0 1-1 0 0,1-1 1 0 0,-1 1 0 0 0,0 0 0 0 0,0-1 0 0 0,1 1 0 0 0,-1 0 0 0 0,1 0 0 0 0,0 0 0 0 0,-1 0 0 0 0,1 0 0 0 0,0 0 0 0 0,0 1 0 0 0,1-1 0 0 0,-1 0 0 0 0,0 1 0 0 0,1-1-1 0 0,-1 0 1 0 0,1 4 0 0 0,-1 1-13 0 0,1 1-1 0 0,0-1 1 0 0,0 1-1 0 0,0 0 1 0 0,1-1-1 0 0,1 1 0 0 0,-1-1 1 0 0,1 0-1 0 0,1 1 1 0 0,-1-1-1 0 0,1 0 1 0 0,4 7-1 0 0,-5-11 13 0 0,0 0 0 0 0,0 0-1 0 0,0 0 1 0 0,0 0 0 0 0,1-1 0 0 0,-1 1-1 0 0,7 4 1 0 0,-8-6-368 0 0,1 1-1 0 0,0-1 1 0 0,0 0 0 0 0,0 0-1 0 0,0-1 1 0 0,0 1-1 0 0,0 0 1 0 0,0-1 0 0 0,0 1-1 0 0,0-1 1 0 0,4 1-1 0 0,-3-2-385 0 0,0 1 0 0 0,-1 0 0 0 0,1-1 0 0 0,0 0 0 0 0,-1 0 0 0 0,1 0 0 0 0,0 0 0 0 0,-1 0 0 0 0,0 0 0 0 0,1 0 0 0 0,-1-1 0 0 0,0 0 0 0 0,1 1 0 0 0,-1-1 0 0 0,0 0-1 0 0,0 0 1 0 0,-1 0 0 0 0,1 0 0 0 0,0 0 0 0 0,-1 0 0 0 0,1-1 0 0 0,1-2 0 0 0,0 0 159 0 0,-1 0 0 0 0,1 0-1 0 0,-1 0 1 0 0,0 0 0 0 0,-1 0-1 0 0,1 0 1 0 0,-1 0 0 0 0,1-11-1 0 0,-2-3 3011 0 0,-5-1 4543 0 0,8 34 1321 0 0,-4 13-5379 0 0,2 8-2580 0 0,-1-32-364 0 0,0-1-1 0 0,1 1 0 0 0,-1-1 1 0 0,1 1-1 0 0,-1-1 0 0 0,1 1 1 0 0,0-1-1 0 0,0 1 0 0 0,0-1 1 0 0,0 0-1 0 0,0 0 0 0 0,1 1 1 0 0,-1-1-1 0 0,1 0 0 0 0,-1 0 1 0 0,1 0-1 0 0,0 0 0 0 0,0-1 0 0 0,0 1 1 0 0,0 0-1 0 0,0-1 0 0 0,0 0 1 0 0,5 3-1 0 0,-4-4-236 0 0,-1 1 1 0 0,1-1-1 0 0,-1 0 0 0 0,1 0 0 0 0,0 0 1 0 0,-1 0-1 0 0,1-1 0 0 0,-1 1 0 0 0,1-1 1 0 0,0 0-1 0 0,-1 1 0 0 0,1-1 0 0 0,-1 0 1 0 0,0-1-1 0 0,1 1 0 0 0,-1 0 0 0 0,0-1 1 0 0,0 1-1 0 0,0-1 0 0 0,0 1 0 0 0,0-1 1 0 0,0 0-1 0 0,3-4 0 0 0,-3 3-409 0 0,1 0 1 0 0,-1 0-1 0 0,0-1 1 0 0,0 1-1 0 0,-1 0 1 0 0,1-1-1 0 0,-1 1 0 0 0,1-1 1 0 0,-1 0-1 0 0,0 1 1 0 0,-1-1-1 0 0,1-5 1 0 0,13-25 8801 0 0,-10 44-5516 0 0,2 9-1031 0 0,-3 29-261 0 0,-1-1-2595 0 0,5-18-5457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48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12251 0 0,'2'-1'312'0'0,"0"1"0"0"0,0-1 1 0 0,0 1-1 0 0,0-1 1 0 0,1 1-1 0 0,-1 0 1 0 0,0 0-1 0 0,0 0 0 0 0,1 0 1 0 0,-1 0-1 0 0,0 1 1 0 0,0-1-1 0 0,0 1 1 0 0,0-1-1 0 0,1 1 0 0 0,-1 0 1 0 0,0 0-1 0 0,0 0 1 0 0,0 0-1 0 0,-1 0 0 0 0,1 0 1 0 0,0 1-1 0 0,0-1 1 0 0,0 0-1 0 0,-1 1 1 0 0,2 2-1 0 0,0-1-72 0 0,0 1 0 0 0,-1-1-1 0 0,1 1 1 0 0,-1 0 0 0 0,0 0 0 0 0,0 0 0 0 0,-1 0-1 0 0,1 0 1 0 0,-1 1 0 0 0,0-1 0 0 0,1 9 0 0 0,-1 3 253 0 0,-1 1-1 0 0,-4 29 1 0 0,0 19-2023 0 0,10-23-4286 0 0,0-30-1570 0 0,2-1 1021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48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14531 0 0,'-16'41'7566'0'0,"10"4"-4015"0"0,6-15-3184 0 0,4 33 0 0 0,-1 2 165 0 0,-3-53-1328 0 0,0 26 1339 0 0,4-21-5310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1:49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 8706 0 0,'0'4'6001'0'0,"0"-2"-4537"0"0,0 0 65 0 0,-4-4-601 0 0,0 0-600 0 0,-1 1-352 0 0,2-1-520 0 0,0 0-696 0 0,0-1-921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05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5968 0 4273 0 0,'0'1'99'0'0,"0"-1"0"0"0,0 1 0 0 0,-1 0 0 0 0,1-1 0 0 0,0 1 0 0 0,0-1 0 0 0,0 1 0 0 0,0 0 0 0 0,0-1 0 0 0,0 1 0 0 0,0 0 0 0 0,0-1 0 0 0,0 1 0 0 0,0 0 0 0 0,0-1 0 0 0,0 1 0 0 0,0 0 0 0 0,1-1 0 0 0,-1 1 0 0 0,0-1 0 0 0,0 1 1 0 0,1 0-1 0 0,-1-1 0 0 0,1 1 0 0 0,-1-1 0 0 0,0 1 0 0 0,1-1 0 0 0,-1 1 0 0 0,1-1 0 0 0,-1 1 0 0 0,1 0 0 0 0,20 6-102 0 0,-7-4 447 0 0,-14 0-81 0 0,1-1 1 0 0,-1 0-1 0 0,0 0 0 0 0,1 1 0 0 0,-1-1 1 0 0,0 0-1 0 0,0 1 0 0 0,0-1 0 0 0,-1 0 1 0 0,1 1-1 0 0,-1-1 0 0 0,1 0 0 0 0,-1 0 1 0 0,-1 5-1 0 0,0-2 227 0 0,-25 145 4653 0 0,19-93-4880 0 0,-3 0 1 0 0,-33 103-1 0 0,22-100 40 0 0,-3-2 1 0 0,-2-1-1 0 0,-2-1 1 0 0,-3-1-1 0 0,-48 62 1 0 0,60-93-122 0 0,-2-1 0 0 0,0-1 1 0 0,-2-1-1 0 0,0-1 0 0 0,-1-1 1 0 0,-55 30-1 0 0,-177 66-20 0 0,167-78-4 0 0,-142 83-33 0 0,62-28-173 0 0,133-75-60 0 0,-1-1 0 0 0,-70 19 0 0 0,-336 54 1474 0 0,280-60-1393 0 0,36-10-248 0 0,-210 3 0 0 0,236-14 290 0 0,2 5 1 0 0,-113 28 0 0 0,-43 7 49 0 0,70-33-114 0 0,125-12-16 0 0,0 2 1 0 0,-107 24-1 0 0,123-17-14 0 0,-27 9 16 0 0,0-4 1 0 0,-136 15 0 0 0,1-3 462 0 0,113-13-371 0 0,-123-1-160 0 0,101-11 65 0 0,-212-7 269 0 0,121-3-233 0 0,136 3-75 0 0,1-4-1 0 0,-77-17 1 0 0,114 16 4 0 0,1-2 0 0 0,0-1 0 0 0,-41-21 0 0 0,54 23 2 0 0,-15-6-137 0 0,0 1-1 0 0,-1 2 1 0 0,-46-10-1 0 0,39 16-4604 0 0,1 3-4719 0 0,30 2 2960 0 0,5 0 1680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06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430 1 13235 0 0,'-9'15'4251'0'0,"-2"9"-3604"0"0,1-3-910 0 0,10-21 271 0 0,0 0 0 0 0,1-1-1 0 0,-1 1 1 0 0,0-1 0 0 0,0 1-1 0 0,0-1 1 0 0,0 1-1 0 0,0 0 1 0 0,0-1 0 0 0,1 1-1 0 0,-1-1 1 0 0,0 1-1 0 0,0-1 1 0 0,0 1 0 0 0,-1-1-1 0 0,1 1 1 0 0,0 0 0 0 0,0-1-1 0 0,0 1 1 0 0,0-1-1 0 0,0 1 1 0 0,0 0 0 0 0,-1-1-1 0 0,1 1 1 0 0,0-1-1 0 0,0 1 1 0 0,-1 0 0 0 0,1-1-1 0 0,0 1 1 0 0,-1 0 0 0 0,1-1-1 0 0,0 1 1 0 0,-1 0-1 0 0,1 0 1 0 0,0-1 0 0 0,-1 1-1 0 0,1 0 1 0 0,0 0-1 0 0,-1-1 1 0 0,1 1 0 0 0,-1 0-1 0 0,1 0 1 0 0,-1 0 0 0 0,1 0-1 0 0,0 0 1 0 0,-1 0-1 0 0,1 0 1 0 0,-1 0 0 0 0,1 0-1 0 0,-1 0 1 0 0,0 0-1 0 0,-23 2 1999 0 0,-17 16-980 0 0,20-8-857 0 0,0-1 1 0 0,0-1 0 0 0,-1 0 0 0 0,0-2 0 0 0,0-1-1 0 0,-24 3 1 0 0,37-7-137 0 0,0 0 0 0 0,0 0 1 0 0,0 0-1 0 0,1 2 0 0 0,-1-1 0 0 0,1 1 0 0 0,-1 0 0 0 0,-12 7 0 0 0,16-7 3 0 0,1 0-1 0 0,0 0 0 0 0,1 0 0 0 0,-1 1 0 0 0,0 0 0 0 0,1-1 1 0 0,0 1-1 0 0,0 0 0 0 0,0 1 0 0 0,0-1 0 0 0,1 0 0 0 0,0 1 1 0 0,0-1-1 0 0,0 1 0 0 0,0 0 0 0 0,-1 9 0 0 0,1-4-14 0 0,0 0-1 0 0,1 1 0 0 0,1-1 1 0 0,0 0-1 0 0,0 0 0 0 0,1 0 1 0 0,0 1-1 0 0,0-1 0 0 0,2 0 1 0 0,-1 0-1 0 0,1-1 0 0 0,0 1 1 0 0,1-1-1 0 0,0 1 0 0 0,10 15 1 0 0,-1-5-627 0 0,1-1 1 0 0,1-1-1 0 0,0 0 1 0 0,2 0-1 0 0,31 25 1 0 0,-22-24-4535 0 0,-5-7-1935 0 0,-5-3 1560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11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33 3937 0 0,'-1'0'221'0'0,"0"0"1"0"0,0 0-1 0 0,0 0 1 0 0,0 0-1 0 0,-1-1 0 0 0,1 1 1 0 0,0 0-1 0 0,0-1 1 0 0,1 1-1 0 0,-1-1 1 0 0,0 1-1 0 0,0-1 1 0 0,0 1-1 0 0,0-1 0 0 0,0 0 1 0 0,0 1-1 0 0,1-1 1 0 0,-1 0-1 0 0,0 0 1 0 0,1 0-1 0 0,-1 0 1 0 0,0 1-1 0 0,1-1 0 0 0,-1 0 1 0 0,1 0-1 0 0,-1 0 1 0 0,1 0-1 0 0,0 0 1 0 0,-1-2-1 0 0,2 2-177 0 0,-1 0 1 0 0,1 0-1 0 0,0 0 1 0 0,-1 0-1 0 0,1 1 0 0 0,0-1 1 0 0,0 0-1 0 0,0 0 0 0 0,0 1 1 0 0,0-1-1 0 0,0 1 0 0 0,0-1 1 0 0,0 1-1 0 0,0-1 1 0 0,0 1-1 0 0,0-1 0 0 0,0 1 1 0 0,0 0-1 0 0,0 0 0 0 0,0 0 1 0 0,0-1-1 0 0,0 1 0 0 0,0 0 1 0 0,1 0-1 0 0,-1 0 0 0 0,0 1 1 0 0,0-1-1 0 0,1 0 1 0 0,3 0-6 0 0,0 0 0 0 0,-1 1 1 0 0,1-1-1 0 0,-1 1 1 0 0,1 0-1 0 0,-1 0 0 0 0,0 1 1 0 0,1-1-1 0 0,-1 1 1 0 0,0 0-1 0 0,0 0 1 0 0,0 0-1 0 0,0 0 0 0 0,0 1 1 0 0,6 6-1 0 0,-8-6 31 0 0,1 0-1 0 0,-1 0 1 0 0,-1 0 0 0 0,1 0-1 0 0,0 0 1 0 0,-1 1 0 0 0,0-1-1 0 0,0 1 1 0 0,0-1-1 0 0,0 1 1 0 0,0-1 0 0 0,-1 1-1 0 0,1 0 1 0 0,-1-1 0 0 0,0 1-1 0 0,0 0 1 0 0,-1-1-1 0 0,1 1 1 0 0,-2 7 0 0 0,0-7-17 0 0,1 1 1 0 0,0 0 0 0 0,-1-1-1 0 0,0 1 1 0 0,0-1-1 0 0,0 1 1 0 0,-1-1 0 0 0,1 0-1 0 0,-1 0 1 0 0,0 0 0 0 0,-1 0-1 0 0,1-1 1 0 0,0 1 0 0 0,-1-1-1 0 0,0 0 1 0 0,-5 4 0 0 0,-17 16 385 0 0,26-23-424 0 0,-1 0 0 0 0,1 0 0 0 0,0 0 0 0 0,0 1 0 0 0,-1-1 0 0 0,1 0 1 0 0,0 0-1 0 0,0 0 0 0 0,0 1 0 0 0,0-1 0 0 0,-1 0 0 0 0,1 0 0 0 0,0 1 0 0 0,0-1 1 0 0,0 0-1 0 0,0 1 0 0 0,0-1 0 0 0,0 0 0 0 0,0 0 0 0 0,-1 1 0 0 0,1-1 0 0 0,0 0 1 0 0,0 1-1 0 0,0-1 0 0 0,0 0 0 0 0,0 0 0 0 0,0 1 0 0 0,1-1 0 0 0,-1 0 0 0 0,0 1 1 0 0,0-1-1 0 0,0 0 0 0 0,0 0 0 0 0,0 1 0 0 0,0-1 0 0 0,0 0 0 0 0,1 0 1 0 0,-1 1-1 0 0,13 4 170 0 0,17-2-147 0 0,-2-7 42 0 0,37-5-2046 0 0,-22 2-3838 0 0,-23-1 2086 0 0,-9 3 656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29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3673 0 0,'-3'6'942'0'0,"0"0"-1"0"0,1 0 1 0 0,0 0 0 0 0,0 0 0 0 0,0 0-1 0 0,1 0 1 0 0,0 1 0 0 0,0-1 0 0 0,1 1-1 0 0,-1-1 1 0 0,1 1 0 0 0,2 8 0 0 0,-2-12-875 0 0,0 0 0 0 0,1 0 0 0 0,0 0 0 0 0,-1 0 0 0 0,1 0 0 0 0,1 0 1 0 0,-1 0-1 0 0,0-1 0 0 0,1 1 0 0 0,-1 0 0 0 0,1-1 0 0 0,0 1 1 0 0,0-1-1 0 0,0 0 0 0 0,0 0 0 0 0,0 1 0 0 0,0-1 0 0 0,0-1 0 0 0,1 1 1 0 0,-1 0-1 0 0,1 0 0 0 0,0-1 0 0 0,-1 0 0 0 0,1 1 0 0 0,0-1 1 0 0,0 0-1 0 0,6 1 0 0 0,35 3-3359 0 0,2-11-5061 0 0,-31 2 3970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11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5921 0 0,'0'0'272'0'0,"1"1"0"0"0,0 0 0 0 0,0-1 0 0 0,-1 1-1 0 0,1-1 1 0 0,0 1 0 0 0,0-1 0 0 0,0 1 0 0 0,0-1-1 0 0,0 0 1 0 0,0 1 0 0 0,0-1 0 0 0,0 0 0 0 0,0 0-1 0 0,0 0 1 0 0,0 0 0 0 0,0 0 0 0 0,0 0 0 0 0,-1 0 0 0 0,1 0-1 0 0,0 0 1 0 0,0 0 0 0 0,0-1 0 0 0,0 1 0 0 0,0 0-1 0 0,0-1 1 0 0,0 1 0 0 0,0 0 0 0 0,1-2 0 0 0,28-21 1428 0 0,-5 4-1315 0 0,-25 19-441 0 0,1 0 0 0 0,-1 0 0 0 0,0 0 0 0 0,0 0 0 0 0,1 0 0 0 0,-1 0 0 0 0,0 0 0 0 0,1 0 0 0 0,-1 0 0 0 0,0 0 0 0 0,0 0 0 0 0,1 0 0 0 0,-1 0 0 0 0,0 0 0 0 0,0 0 0 0 0,1 0 0 0 0,-1 0 0 0 0,0 0 0 0 0,1 0 0 0 0,-1 1 0 0 0,0-1 0 0 0,0 0 0 0 0,0 0 0 0 0,1 0 0 0 0,-1 0 0 0 0,0 0 0 0 0,0 1 0 0 0,0-1 0 0 0,1 0 0 0 0,-1 0 0 0 0,0 1 0 0 0,0-1 0 0 0,0 0 0 0 0,0 0 0 0 0,1 0 0 0 0,-1 1 0 0 0,0-1 0 0 0,2 16-4016 0 0,-7 13-1799 0 0,1-18 3525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12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3961 0 0,'-13'18'3785'0'0,"12"-18"-3655"0"0,1 1 0 0 0,0-1 0 0 0,0 1 0 0 0,0-1-1 0 0,0 1 1 0 0,0-1 0 0 0,0 0 0 0 0,0 1 0 0 0,0-1 0 0 0,0 1 0 0 0,0-1 0 0 0,0 1 0 0 0,0-1 0 0 0,0 1 0 0 0,0-1 0 0 0,0 0-1 0 0,1 1 1 0 0,-1-1 0 0 0,0 1 0 0 0,0-1 0 0 0,0 0 0 0 0,1 1 0 0 0,-1-1 0 0 0,0 0 0 0 0,1 1 0 0 0,3 1 128 0 0,-1 0 0 0 0,0 0 1 0 0,1-1-1 0 0,0 1 0 0 0,-1-1 0 0 0,1 0 1 0 0,0 0-1 0 0,4 0 0 0 0,13 2 5 0 0,-16-3-206 0 0,1 1 0 0 0,-1 0-1 0 0,1 0 1 0 0,-1 0 0 0 0,1 0 0 0 0,-1 1-1 0 0,0 0 1 0 0,1 0 0 0 0,-1 0-1 0 0,5 5 1 0 0,-9-7-21 0 0,-1 1 0 0 0,0 0-1 0 0,1 0 1 0 0,-1 0 0 0 0,0 0 0 0 0,0-1-1 0 0,0 1 1 0 0,0 0 0 0 0,0 0 0 0 0,0 0-1 0 0,0 0 1 0 0,0 0 0 0 0,0-1 0 0 0,-1 1 0 0 0,1 0-1 0 0,0 0 1 0 0,0 0 0 0 0,-1-1 0 0 0,1 1-1 0 0,-1 0 1 0 0,1 0 0 0 0,-1-1 0 0 0,1 1-1 0 0,-1 0 1 0 0,1 0 0 0 0,-1-1 0 0 0,1 1 0 0 0,-1-1-1 0 0,0 1 1 0 0,0 0 0 0 0,-21 19-42 0 0,-17 4-404 0 0,35-22 106 0 0,5-3 70 0 0,22-13 279 0 0,23-9 315 0 0,-44 22-501 0 0,0 0 0 0 0,1 1 0 0 0,-1-1 0 0 0,0 1 0 0 0,0-1 0 0 0,0 1 0 0 0,0 0 0 0 0,0 0 0 0 0,1 0 0 0 0,-1 0 0 0 0,0 0 0 0 0,0 0 0 0 0,0 0 0 0 0,1 1 0 0 0,-1-1 0 0 0,0 1 0 0 0,0 0 0 0 0,0 0 0 0 0,0 0 0 0 0,0 0 0 0 0,3 1 0 0 0,-5-1 54 0 0,0-1 1 0 0,1 1-1 0 0,-1-1 0 0 0,0 1 1 0 0,1-1-1 0 0,-1 1 0 0 0,0-1 0 0 0,0 1 1 0 0,1-1-1 0 0,-1 1 0 0 0,0-1 1 0 0,0 1-1 0 0,0 0 0 0 0,0-1 0 0 0,0 1 1 0 0,0-1-1 0 0,0 1 0 0 0,0-1 0 0 0,0 1 1 0 0,0 0-1 0 0,0-1 0 0 0,0 1 1 0 0,0-1-1 0 0,0 1 0 0 0,0-1 0 0 0,-1 1 1 0 0,1 0-1 0 0,0-1 0 0 0,0 1 1 0 0,-1-1-1 0 0,1 1 0 0 0,0-1 0 0 0,-1 0 1 0 0,1 1-1 0 0,0-1 0 0 0,-1 1 0 0 0,1-1 1 0 0,-1 0-1 0 0,1 1 0 0 0,-1-1 1 0 0,1 0-1 0 0,-1 1 0 0 0,0-1 0 0 0,-28 19 2274 0 0,20-14-945 0 0,-20 20 3040 0 0,22-19-4174 0 0,1 0-1 0 0,1 0 1 0 0,-1 1 0 0 0,-8 13-1 0 0,14-20-120 0 0,0 0-1 0 0,0 1 1 0 0,-1-1 0 0 0,1 0-1 0 0,0 0 1 0 0,0 1 0 0 0,0-1-1 0 0,0 0 1 0 0,0 0-1 0 0,0 1 1 0 0,0-1 0 0 0,0 0-1 0 0,0 0 1 0 0,0 1 0 0 0,-1-1-1 0 0,1 0 1 0 0,0 1-1 0 0,1-1 1 0 0,-1 0 0 0 0,0 0-1 0 0,0 1 1 0 0,0-1 0 0 0,0 0-1 0 0,0 0 1 0 0,0 1-1 0 0,0-1 1 0 0,0 0 0 0 0,0 1-1 0 0,1-1 1 0 0,-1 0 0 0 0,0 0-1 0 0,0 0 1 0 0,0 1-1 0 0,0-1 1 0 0,1 0 0 0 0,-1 0-1 0 0,0 0 1 0 0,0 1 0 0 0,1-1-1 0 0,-1 0 1 0 0,17 3-277 0 0,17-7 53 0 0,-33 4 220 0 0,12-3-564 0 0,0 0 0 0 0,0 0 0 0 0,12-6 0 0 0,-14 4-1443 0 0,0-1 1 0 0,0 1-1 0 0,14-12 1 0 0,-12 7-1253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12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14 3161 0 0,'-1'0'335'0'0,"1"0"0"0"0,-1-1 1 0 0,0 1-1 0 0,1 0 0 0 0,-1 0 1 0 0,1 0-1 0 0,-1 0 0 0 0,0 0 1 0 0,1 0-1 0 0,-1 0 0 0 0,0 0 1 0 0,1 0-1 0 0,-1 0 0 0 0,0 0 1 0 0,1 0-1 0 0,-1 0 0 0 0,0 0 1 0 0,1 0-1 0 0,-1 1 0 0 0,1-1 1 0 0,-1 0-1 0 0,0 1 0 0 0,1-1 1 0 0,-2 1-1 0 0,-7 15 3651 0 0,4 31-2286 0 0,5-36-1138 0 0,-2 10-129 0 0,0-13-347 0 0,1 0 0 0 0,1-1 0 0 0,-1 1 0 0 0,1 0 0 0 0,1 0 0 0 0,-1-1 0 0 0,1 1 0 0 0,3 10 0 0 0,-9-31-943 0 0,1-1 0 0 0,0 1 0 0 0,1-1 0 0 0,1 1 0 0 0,0-1 1 0 0,0-18-1 0 0,2 28 821 0 0,0 0 1 0 0,1-1 0 0 0,-1 1 0 0 0,1 0-1 0 0,0 0 1 0 0,0 0 0 0 0,0 0 0 0 0,1-1-1 0 0,-1 1 1 0 0,1 1 0 0 0,3-6 0 0 0,-4 7 10 0 0,1 0 1 0 0,0 0 0 0 0,-1 0-1 0 0,1 1 1 0 0,0-1 0 0 0,0 1-1 0 0,0-1 1 0 0,0 1 0 0 0,1 0-1 0 0,-1-1 1 0 0,0 1 0 0 0,0 0-1 0 0,1 1 1 0 0,-1-1 0 0 0,1 0-1 0 0,-1 1 1 0 0,0-1 0 0 0,1 1 0 0 0,-1 0-1 0 0,1 0 1 0 0,2 0 0 0 0,-2 0 79 0 0,0 0 1 0 0,-1 0 0 0 0,1 0-1 0 0,0 0 1 0 0,-1 1 0 0 0,1 0-1 0 0,-1-1 1 0 0,1 1 0 0 0,0 0 0 0 0,-1 0-1 0 0,1 0 1 0 0,-1 0 0 0 0,0 1-1 0 0,1-1 1 0 0,-1 1 0 0 0,0-1 0 0 0,0 1-1 0 0,0 0 1 0 0,0 0 0 0 0,0 0-1 0 0,-1 0 1 0 0,1 0 0 0 0,0 0-1 0 0,-1 1 1 0 0,0-1 0 0 0,1 0 0 0 0,-1 1-1 0 0,0-1 1 0 0,0 1 0 0 0,-1 0-1 0 0,1-1 1 0 0,0 1 0 0 0,-1-1-1 0 0,1 1 1 0 0,-1 0 0 0 0,0 0 0 0 0,0 3-1 0 0,0 2 101 0 0,-1 0 0 0 0,1-1-1 0 0,-1 1 1 0 0,-1 0 0 0 0,1-1-1 0 0,-1 1 1 0 0,0-1 0 0 0,-1 1-1 0 0,0-1 1 0 0,0 0 0 0 0,-8 12-1 0 0,8-15-117 0 0,1-1 0 0 0,-1 1 0 0 0,0-1 0 0 0,0 0 0 0 0,-1 0 0 0 0,1 0 0 0 0,0 0 0 0 0,-9 4 0 0 0,51-22-406 0 0,-31 12 144 0 0,1 0 1 0 0,-1 0-1 0 0,0-1 0 0 0,0 0 0 0 0,0 0 0 0 0,-1-1 1 0 0,1 0-1 0 0,12-12 0 0 0,-18 16-293 0 0,0-1 0 0 0,-1 0 0 0 0,1 0 0 0 0,-1 0-1 0 0,1 0 1 0 0,-1 0 0 0 0,0 0 0 0 0,0 0 0 0 0,0 0 0 0 0,0 0 0 0 0,0-1 0 0 0,0 1 0 0 0,-1 0-1 0 0,1 0 1 0 0,-1-1 0 0 0,1 1 0 0 0,-1-1 0 0 0,0 1 0 0 0,0-5 0 0 0,1-5-2040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12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3297 0 0,'0'1'227'0'0,"-1"-1"1"0"0,1 1-1 0 0,-1-1 1 0 0,1 0-1 0 0,0 1 1 0 0,-1-1 0 0 0,1 1-1 0 0,0-1 1 0 0,-1 1-1 0 0,1 0 1 0 0,0-1-1 0 0,0 1 1 0 0,0-1-1 0 0,0 1 1 0 0,-1-1-1 0 0,1 1 1 0 0,0 0-1 0 0,0-1 1 0 0,0 1 0 0 0,0-1-1 0 0,0 1 1 0 0,0 0-1 0 0,0-1 1 0 0,0 1-1 0 0,1-1 1 0 0,-1 1-1 0 0,0 0 1 0 0,4 25 1934 0 0,-3-20-1637 0 0,6 128 3475 0 0,-4-133-4132 0 0,0-1 0 0 0,1 1-1 0 0,-1-1 1 0 0,0 0-1 0 0,1 0 1 0 0,-1 0-1 0 0,1 0 1 0 0,-1-1 0 0 0,0 1-1 0 0,1-1 1 0 0,2-1-1 0 0,7 0-2558 0 0,29-2-5302 0 0,-28 3 5119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13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32 5769 0 0,'-2'3'4482'0'0,"9"-2"-1710"0"0,22-1-799 0 0,-25 0-1944 0 0,-1 0-1 0 0,0 0 1 0 0,1 0 0 0 0,-1-1-1 0 0,0 0 1 0 0,1 0-1 0 0,-1 0 1 0 0,0 0 0 0 0,0 0-1 0 0,0-1 1 0 0,0 1-1 0 0,0-1 1 0 0,0 0-1 0 0,0 0 1 0 0,0 0 0 0 0,-1 0-1 0 0,1 0 1 0 0,3-5-1 0 0,-6 7-26 0 0,0-1-1 0 0,0 1 1 0 0,0 0-1 0 0,0-1 1 0 0,0 1 0 0 0,0 0-1 0 0,0-1 1 0 0,-1 1-1 0 0,1 0 1 0 0,0-1-1 0 0,0 1 1 0 0,0 0-1 0 0,-1-1 1 0 0,1 1-1 0 0,0 0 1 0 0,0 0-1 0 0,-1-1 1 0 0,1 1 0 0 0,0 0-1 0 0,0 0 1 0 0,-1 0-1 0 0,1-1 1 0 0,0 1-1 0 0,-1 0 1 0 0,1 0-1 0 0,0 0 1 0 0,-1 0-1 0 0,1 0 1 0 0,0 0-1 0 0,-1 0 1 0 0,1-1 0 0 0,0 1-1 0 0,-1 0 1 0 0,1 0-1 0 0,-1 0 1 0 0,1 0-1 0 0,0 1 1 0 0,-1-1-1 0 0,1 0 1 0 0,0 0-1 0 0,-1 0 1 0 0,1 0-1 0 0,0 0 1 0 0,-1 0 0 0 0,1 1-1 0 0,-20 1 94 0 0,14-1 13 0 0,1 1 1 0 0,0-1 0 0 0,-1 1-1 0 0,1 1 1 0 0,0-1 0 0 0,0 1-1 0 0,0 0 1 0 0,1 0 0 0 0,-1 0-1 0 0,1 1 1 0 0,0 0-1 0 0,0 0 1 0 0,0 0 0 0 0,0 0-1 0 0,0 0 1 0 0,1 1 0 0 0,0 0-1 0 0,0-1 1 0 0,-4 11 0 0 0,5-12-85 0 0,1 1 1 0 0,0 0 0 0 0,-1 0-1 0 0,1 0 1 0 0,1 0 0 0 0,-1 0 0 0 0,1 0-1 0 0,-1 1 1 0 0,1-1 0 0 0,0 0-1 0 0,1 0 1 0 0,-1 0 0 0 0,1 0-1 0 0,0 0 1 0 0,0 0 0 0 0,0 0 0 0 0,0 0-1 0 0,1 0 1 0 0,-1 0 0 0 0,1 0-1 0 0,0-1 1 0 0,0 1 0 0 0,1-1-1 0 0,-1 1 1 0 0,1-1 0 0 0,-1 0 0 0 0,7 5-1 0 0,-6-6 23 0 0,-1 0-1 0 0,1 1 0 0 0,0-2 1 0 0,0 1-1 0 0,0 0 0 0 0,0-1 1 0 0,0 1-1 0 0,1-1 0 0 0,-1 0 0 0 0,0 0 1 0 0,5 1-1 0 0,-3-2-410 0 0,-1 1-1 0 0,0-1 1 0 0,1 0-1 0 0,-1-1 0 0 0,0 1 1 0 0,0-1-1 0 0,0 0 1 0 0,1 0-1 0 0,-1 0 1 0 0,0 0-1 0 0,0-1 1 0 0,0 0-1 0 0,6-3 1 0 0,-6 2-14 0 0,0 0 0 0 0,0 1 0 0 0,0-2 0 0 0,0 1-1 0 0,0 0 1 0 0,-1-1 0 0 0,1 1 0 0 0,-1-1 0 0 0,0 0 0 0 0,0 0 0 0 0,-1-1 0 0 0,1 1 0 0 0,-1-1 0 0 0,0 1 0 0 0,0-1 0 0 0,-1 1 0 0 0,1-1 0 0 0,-1 0 0 0 0,0 0 0 0 0,0 0 0 0 0,0-5 0 0 0,-7-9 3473 0 0,1 17 494 0 0,1 12-1073 0 0,1 8-2163 0 0,1 0 1 0 0,1 1-1 0 0,0-1 1 0 0,1 0 0 0 0,1 0-1 0 0,5 33 1 0 0,-5-51-348 0 0,-1 1 0 0 0,0-1 0 0 0,1 1 0 0 0,-1-1 1 0 0,0 1-1 0 0,1-1 0 0 0,-1 1 0 0 0,1-1 0 0 0,-1 0 0 0 0,1 1 1 0 0,-1-1-1 0 0,1 0 0 0 0,-1 1 0 0 0,1-1 0 0 0,-1 0 0 0 0,1 0 1 0 0,0 1-1 0 0,-1-1 0 0 0,1 0 0 0 0,-1 0 0 0 0,1 0 1 0 0,0 0-1 0 0,-1 0 0 0 0,1 0 0 0 0,-1 0 0 0 0,1 0 0 0 0,0 0 1 0 0,-1 0-1 0 0,1 0 0 0 0,-1 0 0 0 0,1 0 0 0 0,0 0 0 0 0,-1-1 1 0 0,1 1-1 0 0,-1 0 0 0 0,2-1 0 0 0,30-13 113 0 0,-13 5-176 0 0,17 6-1682 0 0,-13 9-5776 0 0,-15 0 2124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13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10 9090 0 0,'-15'2'1486'0'0,"18"-5"395"0"0,24-4-654 0 0,-26 7-1274 0 0,41-1 434 0 0,-40 0-532 0 0,1 2 0 0 0,-1-1 0 0 0,0 0 0 0 0,0 0 0 0 0,1 1 0 0 0,-1-1 0 0 0,0 1 1 0 0,0-1-1 0 0,0 1 0 0 0,1 0 0 0 0,-1 0 0 0 0,0 0 0 0 0,0 0 0 0 0,0 1 0 0 0,2 1 0 0 0,-4-3-20 0 0,0 1-1 0 0,0-1 0 0 0,0 0 1 0 0,0 0-1 0 0,1 0 1 0 0,-1 1-1 0 0,0-1 0 0 0,0 0 1 0 0,0 0-1 0 0,0 1 1 0 0,0-1-1 0 0,0 0 0 0 0,0 0 1 0 0,0 1-1 0 0,0-1 1 0 0,0 0-1 0 0,0 0 0 0 0,0 1 1 0 0,0-1-1 0 0,-1 0 1 0 0,1 0-1 0 0,0 1 1 0 0,0-1-1 0 0,0 0 0 0 0,0 0 1 0 0,0 1-1 0 0,0-1 1 0 0,-1 0-1 0 0,1 0 0 0 0,-1 1-496 0 0,1-1 496 0 0,0 0 1 0 0,0 0-1 0 0,-1 1 1 0 0,1-1-194 0 0,-5 4-3103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14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6977 0 0,'7'-4'3377'0'0,"23"-3"-2317"0"0,14 9-500 0 0,-42-1-503 0 0,1-1 0 0 0,-1 0-1 0 0,1 1 1 0 0,-1-1 0 0 0,1 1 0 0 0,-1 0 0 0 0,1 0 0 0 0,-1 0 0 0 0,0 0-1 0 0,1 0 1 0 0,-1 0 0 0 0,0 1 0 0 0,0-1 0 0 0,3 4 0 0 0,-5-3 105 0 0,-1 1 0 0 0,0-1 1 0 0,-1 1-1 0 0,1-1 1 0 0,0 0-1 0 0,-1 0 0 0 0,1 1 1 0 0,-1-1-1 0 0,0 0 0 0 0,1 0 1 0 0,-1-1-1 0 0,-3 3 0 0 0,-3 5 331 0 0,7-6-447 0 0,0-1 0 0 0,0 0 1 0 0,0 1-1 0 0,0-1 0 0 0,1 1 0 0 0,-1 0 1 0 0,1-1-1 0 0,-1 1 0 0 0,1-1 0 0 0,0 1 1 0 0,0-1-1 0 0,1 1 0 0 0,-1 0 0 0 0,0-1 1 0 0,1 1-1 0 0,-1-1 0 0 0,1 1 0 0 0,0-1 1 0 0,0 1-1 0 0,0-1 0 0 0,2 4 0 0 0,-2-4-30 0 0,1 1-1 0 0,-1-1 1 0 0,0 1-1 0 0,1-1 1 0 0,0 0-1 0 0,-1 0 1 0 0,1 1-1 0 0,0-1 1 0 0,0-1-1 0 0,0 1 1 0 0,0 0-1 0 0,1 0 1 0 0,-1-1-1 0 0,0 1 1 0 0,1-1-1 0 0,-1 0 1 0 0,1 0-1 0 0,-1 0 1 0 0,1 0-1 0 0,3 1 1 0 0,-4-2 26 0 0,-1 0 1 0 0,1-1-1 0 0,-1 1 1 0 0,0 0-1 0 0,1-1 1 0 0,-1 1-1 0 0,0-1 0 0 0,0 0 1 0 0,1 1-1 0 0,-1-1 1 0 0,0 0-1 0 0,0 0 1 0 0,0 1-1 0 0,0-1 0 0 0,0 0 1 0 0,0 0-1 0 0,0 0 1 0 0,0 0-1 0 0,0-1 1 0 0,-1 1-1 0 0,1 0 1 0 0,0 0-1 0 0,-1 0 0 0 0,1-1 1 0 0,0 1-1 0 0,-1 0 1 0 0,0-1-1 0 0,1-1 1 0 0,8-43 308 0 0,-9 42-343 0 0,1-2-321 0 0,1-9 115 0 0,-1 0 1 0 0,0-21-1 0 0,-8 4-3231 0 0,6 30 2815 0 0,0 0 0 0 0,0 1 0 0 0,1-1 0 0 0,-1 1 0 0 0,0-1 0 0 0,0 1 0 0 0,-1 0 0 0 0,1-1 0 0 0,0 1 0 0 0,0 0 0 0 0,-1 0 0 0 0,1 0 0 0 0,-1 0 0 0 0,-1-2 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14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2336 0 0,'1'-1'-88'0'0,"10"-10"612"0"0,3 1 4532 0 0,-13 10-4910 0 0,-1 0 0 0 0,0 0 0 0 0,0 0 0 0 0,1 0 0 0 0,-1 0 1 0 0,0 0-1 0 0,0 0 0 0 0,1 0 0 0 0,-1 0 0 0 0,0 0 0 0 0,0 0 0 0 0,1 0 0 0 0,-1 0 0 0 0,0 0 1 0 0,0 1-1 0 0,1-1 0 0 0,-1 0 0 0 0,0 0 0 0 0,0 0 0 0 0,0 0 0 0 0,1 0 0 0 0,-1 1 0 0 0,0-1 1 0 0,0 0-1 0 0,0 0 0 0 0,1 0 0 0 0,-1 0 0 0 0,0 1 0 0 0,0-1 0 0 0,0 0 0 0 0,0 0 0 0 0,0 1 1 0 0,0-1-1 0 0,1 0 0 0 0,-1 1 0 0 0,2 19 3286 0 0,-3-9-3058 0 0,1-1 0 0 0,1 1 1 0 0,0-1-1 0 0,1 0 1 0 0,0 1-1 0 0,4 12 1 0 0,-5-20-382 0 0,0 1 1 0 0,0-1-1 0 0,1 1 1 0 0,-1-1-1 0 0,1 0 1 0 0,0 0-1 0 0,0 0 1 0 0,0 0-1 0 0,0 0 1 0 0,1 0-1 0 0,-1 0 1 0 0,1-1-1 0 0,-1 1 1 0 0,1-1-1 0 0,0 0 0 0 0,0 0 1 0 0,0 0-1 0 0,0 0 1 0 0,1 0-1 0 0,-1-1 1 0 0,6 2-1 0 0,14-8-284 0 0,-22 5 50 0 0,0 0 1 0 0,-1 0 0 0 0,1-1 0 0 0,0 1-1 0 0,0 0 1 0 0,-1-1 0 0 0,1 1 0 0 0,0-1-1 0 0,-1 1 1 0 0,1 0 0 0 0,-1-1 0 0 0,1 0-1 0 0,-1 1 1 0 0,1-1 0 0 0,-1 1 0 0 0,1-1-1 0 0,-1 0 1 0 0,1 1 0 0 0,-1-1 0 0 0,0 0-1 0 0,1 1 1 0 0,-1-1 0 0 0,0 0 0 0 0,0 0-1 0 0,1 1 1 0 0,-1-1 0 0 0,0-1 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15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8082 0 0,'-6'41'7667'0'0,"6"-34"-7311"0"0,0 0 1 0 0,0 0-1 0 0,1 0 1 0 0,0 0-1 0 0,0 0 1 0 0,1 0-1 0 0,0 0 1 0 0,0 0-1 0 0,1-1 1 0 0,0 0-1 0 0,0 1 1 0 0,5 7-1 0 0,-6-13-308 0 0,0 1 1 0 0,0-1-1 0 0,0 0 1 0 0,0 0-1 0 0,0 0 1 0 0,0 0-1 0 0,0 0 1 0 0,0-1-1 0 0,0 1 1 0 0,0-1-1 0 0,1 1 1 0 0,-1-1-1 0 0,0 0 1 0 0,0 0-1 0 0,1 0 1 0 0,-1 0-1 0 0,0 0 0 0 0,0 0 1 0 0,1-1-1 0 0,-1 1 1 0 0,0-1-1 0 0,0 0 1 0 0,2 0-1 0 0,8-3-1055 0 0,0 0-1 0 0,21-10 1 0 0,-26 10-665 0 0,-1-1 1 0 0,1 0-1 0 0,-1 0 1 0 0,0 0-1 0 0,0 0 0 0 0,10-13 1 0 0,2-1-2463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15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16 9258 0 0,'-2'0'426'0'0,"0"0"-1"0"0,0 0 1 0 0,0 1-1 0 0,0-1 1 0 0,0 1-1 0 0,0-1 1 0 0,1 1-1 0 0,-1 0 1 0 0,0 0-1 0 0,0 0 1 0 0,0 0-1 0 0,1 0 1 0 0,-1 0 0 0 0,0 0-1 0 0,1 1 1 0 0,-1-1-1 0 0,1 1 1 0 0,0-1-1 0 0,-1 1 1 0 0,1-1-1 0 0,-2 4 1 0 0,3-2-239 0 0,-1 0-1 0 0,0 0 1 0 0,1 1 0 0 0,0-1-1 0 0,-1 0 1 0 0,1 0 0 0 0,1 1 0 0 0,-1-1-1 0 0,0 0 1 0 0,1 1 0 0 0,0-1-1 0 0,1 5 1 0 0,3 9 0 0 0,0-1 0 0 0,1 0 0 0 0,0 0 0 0 0,10 15 0 0 0,-14-28-181 0 0,-1 1 1 0 0,1-1-1 0 0,1 1 0 0 0,-1-1 0 0 0,0 0 0 0 0,1 0 0 0 0,-1 0 0 0 0,1 0 0 0 0,0 0 1 0 0,0 0-1 0 0,0-1 0 0 0,1 0 0 0 0,-1 1 0 0 0,0-1 0 0 0,1 0 0 0 0,0-1 1 0 0,-1 1-1 0 0,1-1 0 0 0,0 1 0 0 0,0-1 0 0 0,0 0 0 0 0,7 0 0 0 0,-9-1 2 0 0,0 0-1 0 0,0 0 1 0 0,0-1 0 0 0,-1 1-1 0 0,1-1 1 0 0,0 1-1 0 0,0-1 1 0 0,-1 0-1 0 0,1 1 1 0 0,-1-1-1 0 0,1 0 1 0 0,0 0 0 0 0,-1 0-1 0 0,0 0 1 0 0,1 0-1 0 0,-1-1 1 0 0,0 1-1 0 0,1 0 1 0 0,-1-1-1 0 0,1-1 1 0 0,0 0-52 0 0,0-1 1 0 0,0 0-1 0 0,-1 1 0 0 0,1-1 1 0 0,-1 0-1 0 0,0 0 0 0 0,0 0 1 0 0,0 0-1 0 0,0-4 1 0 0,-1 2-239 0 0,1-1 0 0 0,-1 1 0 0 0,0 0 0 0 0,-1-1 1 0 0,0 1-1 0 0,0 0 0 0 0,0-1 0 0 0,-1 1 0 0 0,1 0 1 0 0,-2 0-1 0 0,-4-10 0 0 0,5 13 141 0 0,-1 0 0 0 0,0 0 0 0 0,0 0 0 0 0,-1 0 0 0 0,1 1 0 0 0,0-1 0 0 0,-1 1 0 0 0,1 0 0 0 0,-1 0 0 0 0,0 0 0 0 0,0 1 0 0 0,0-1 0 0 0,0 1 0 0 0,0 0 0 0 0,0 0 1 0 0,0 1-1 0 0,0-1 0 0 0,0 1 0 0 0,0-1 0 0 0,-7 2 0 0 0,9-1 170 0 0,0 0 1 0 0,0 0-1 0 0,0 1 1 0 0,0-1-1 0 0,0 1 0 0 0,0-1 1 0 0,1 1-1 0 0,-1 0 1 0 0,0 0-1 0 0,0 0 1 0 0,1 0-1 0 0,-1 0 1 0 0,0 0-1 0 0,1 0 1 0 0,-1 0-1 0 0,1 1 0 0 0,-1-1 1 0 0,0 2-1 0 0,1-1 63 0 0,0 0 0 0 0,0 0 0 0 0,0 0 0 0 0,1 0 0 0 0,-1 0-1 0 0,1 0 1 0 0,-1 1 0 0 0,1-1 0 0 0,0 0 0 0 0,0 0 0 0 0,0 0-1 0 0,0 0 1 0 0,0 0 0 0 0,1 0 0 0 0,-1 0 0 0 0,1 0 0 0 0,-1 0-1 0 0,1 0 1 0 0,0 0 0 0 0,1 4 0 0 0,-1-4-83 0 0,0-1-1 0 0,0 1 1 0 0,0 0 0 0 0,0 0 0 0 0,0 0 0 0 0,1-1 0 0 0,-1 1-1 0 0,0-1 1 0 0,1 1 0 0 0,0-1 0 0 0,-1 0 0 0 0,1 1-1 0 0,0-1 1 0 0,-1 0 0 0 0,1 0 0 0 0,0 0 0 0 0,0 0 0 0 0,0 0-1 0 0,0-1 1 0 0,0 1 0 0 0,0-1 0 0 0,0 1 0 0 0,0-1-1 0 0,0 0 1 0 0,0 0 0 0 0,0 1 0 0 0,1-2 0 0 0,-1 1 0 0 0,0 0-1 0 0,0 0 1 0 0,0-1 0 0 0,0 1 0 0 0,0-1 0 0 0,2 0 0 0 0,10-3-251 0 0,-1-1 1 0 0,0-1 0 0 0,25-13 0 0 0,-24 11-329 0 0,-7 4-149 0 0,0-1 0 0 0,0 0-1 0 0,-1 0 1 0 0,1 0 0 0 0,-1-1 0 0 0,5-6-1 0 0,-9 11 672 0 0,-1-1 1 0 0,1 1-1 0 0,-1-1 0 0 0,1 1 0 0 0,-1-1 0 0 0,0 0 1 0 0,0 0-1 0 0,0 1 0 0 0,0-1 0 0 0,0 0 0 0 0,0 0 1 0 0,-1 0-1 0 0,1 0 0 0 0,0 0 0 0 0,-1-1 0 0 0,0 1 1 0 0,1 0-1 0 0,-1 0 0 0 0,0 0 0 0 0,0 0 0 0 0,0 0 1 0 0,-1 0-1 0 0,1 0 0 0 0,0-1 0 0 0,-1 1 0 0 0,1 0 1 0 0,-1 0-1 0 0,-1-2 0 0 0,2 4 164 0 0,0 0 0 0 0,0 0 0 0 0,0-1 0 0 0,0 1 0 0 0,0 0 0 0 0,0 0 0 0 0,-1-1 0 0 0,1 1 0 0 0,0 0 0 0 0,0 0 0 0 0,0-1 0 0 0,0 1 1 0 0,-1 0-1 0 0,1 0 0 0 0,0 0 0 0 0,0 0 0 0 0,0-1 0 0 0,-1 1 0 0 0,1 0 0 0 0,0 0 0 0 0,0 0 0 0 0,-1 0 0 0 0,1 0 0 0 0,0 0 0 0 0,0 0 0 0 0,-1 0 0 0 0,1-1 0 0 0,0 1 0 0 0,0 0 0 0 0,-1 0 0 0 0,1 0 0 0 0,0 0 0 0 0,-1 0 1 0 0,1 1-1 0 0,0-1 0 0 0,0 0 0 0 0,-1 0 0 0 0,1 0 0 0 0,0 0 0 0 0,0 0 0 0 0,-1 0 0 0 0,1 0 0 0 0,0 0 0 0 0,-1 1 0 0 0,-6 14 2419 0 0,1 18-1336 0 0,-5 150-1284 0 0,11-182-408 0 0,-1 0-1 0 0,1-1 1 0 0,-1 1-1 0 0,1 0 1 0 0,-1-1-1 0 0,0 1 1 0 0,1-1-1 0 0,-1 1 1 0 0,0-1-1 0 0,1 0 1 0 0,-1 1-1 0 0,0-1 1 0 0,0 1-1 0 0,0-1 1 0 0,1 0-1 0 0,-1 0 1 0 0,0 0-1 0 0,0 1 1 0 0,0-1-1 0 0,1 0 1 0 0,-1 0-1 0 0,0 0 1 0 0,-1 0-1 0 0,0 0 288 0 0,0 0 1 0 0,0 0-1 0 0,0 1 1 0 0,1-1-1 0 0,-1 1 0 0 0,0-1 1 0 0,0 1-1 0 0,0 0 1 0 0,1-1-1 0 0,-4 3 0 0 0,3 0 682 0 0,0-1-1 0 0,0 1 0 0 0,0 0 0 0 0,1-1 0 0 0,-1 1 1 0 0,1 0-1 0 0,0 0 0 0 0,0 0 0 0 0,0 0 0 0 0,0 0 0 0 0,0 0 1 0 0,1 0-1 0 0,-1 0 0 0 0,1 0 0 0 0,0 1 0 0 0,0-1 1 0 0,0 0-1 0 0,0 0 0 0 0,1 0 0 0 0,-1 0 0 0 0,1 0 0 0 0,0 1 1 0 0,0-1-1 0 0,2 4 0 0 0,-2-4-390 0 0,0 0-1 0 0,0-1 1 0 0,1 1 0 0 0,-1 0 0 0 0,1-1-1 0 0,0 1 1 0 0,-1-1 0 0 0,1 0 0 0 0,0 1-1 0 0,1-1 1 0 0,-1 0 0 0 0,0 0-1 0 0,0 0 1 0 0,1-1 0 0 0,-1 1 0 0 0,1-1-1 0 0,0 1 1 0 0,-1-1 0 0 0,1 0-1 0 0,0 0 1 0 0,0 0 0 0 0,0 0 0 0 0,0 0-1 0 0,0-1 1 0 0,0 1 0 0 0,3-1-1 0 0,4-1-420 0 0,0 0-1 0 0,0-1 1 0 0,0 0-1 0 0,0 0 1 0 0,0-1-1 0 0,11-6 0 0 0,-10 4-1555 0 0,0 0 0 0 0,-1-1 0 0 0,0 0-1 0 0,0-1 1 0 0,10-8 0 0 0,-5 0-2164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29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28 11354 0 0,'1'-1'247'0'0,"-1"1"-1"0"0,1-1 1 0 0,0 1 0 0 0,-1-1-1 0 0,1 1 1 0 0,0-1-1 0 0,0 1 1 0 0,-1-1-1 0 0,1 1 1 0 0,0 0-1 0 0,0-1 1 0 0,0 1-1 0 0,0 0 1 0 0,-1 0-1 0 0,1-1 1 0 0,0 1-1 0 0,0 0 1 0 0,0 0-1 0 0,0 0 1 0 0,0 0-1 0 0,0 0 1 0 0,0 1-1 0 0,28 2 648 0 0,-13-1-411 0 0,19-4-349 0 0,-33 1-163 0 0,-1 1 0 0 0,1 0-1 0 0,0 0 1 0 0,-1-1 0 0 0,1 1 0 0 0,-1 0 0 0 0,1-1 0 0 0,-1 0 0 0 0,1 1-1 0 0,-1-1 1 0 0,1 0 0 0 0,-1 0 0 0 0,0 0 0 0 0,1 0 0 0 0,-1 0 0 0 0,0 0-1 0 0,0 0 1 0 0,2-2 0 0 0,-3 2 22 0 0,0 1 1 0 0,0 0-1 0 0,0-1 0 0 0,0 1 0 0 0,0 0 1 0 0,0-1-1 0 0,0 1 0 0 0,0 0 0 0 0,0-1 0 0 0,0 1 1 0 0,0 0-1 0 0,-1-1 0 0 0,1 1 0 0 0,0 0 1 0 0,0-1-1 0 0,0 1 0 0 0,0 0 0 0 0,-1 0 0 0 0,1-1 1 0 0,0 1-1 0 0,0 0 0 0 0,-1 0 0 0 0,1-1 1 0 0,0 1-1 0 0,-1 0 0 0 0,1 0 0 0 0,0 0 0 0 0,0-1 1 0 0,-1 1-1 0 0,1 0 0 0 0,0 0 0 0 0,-1 0 1 0 0,1 0-1 0 0,-1 0 0 0 0,1 0 0 0 0,0 0 0 0 0,-1 0 1 0 0,1 0-1 0 0,0 0 0 0 0,-1 0 0 0 0,1 0 1 0 0,0 0-1 0 0,-1 0 0 0 0,1 0 0 0 0,0 0 1 0 0,-1 0-1 0 0,1 0 0 0 0,0 1 0 0 0,-1-1 0 0 0,1 0 1 0 0,-20 4 232 0 0,16-2-161 0 0,-1 0 0 0 0,1 0 0 0 0,0 0 0 0 0,0 1 0 0 0,1 0 0 0 0,-1 0 0 0 0,1 0 0 0 0,-1 0 0 0 0,1 0 0 0 0,0 1 0 0 0,0-1 0 0 0,0 1 0 0 0,1 0 0 0 0,-1 0 0 0 0,1 0 0 0 0,0 0 0 0 0,-2 6 0 0 0,1-4 5 0 0,1 1 0 0 0,1 0-1 0 0,-1 1 1 0 0,1-1-1 0 0,0 0 1 0 0,1 0-1 0 0,0 0 1 0 0,0 0-1 0 0,0 1 1 0 0,3 11 0 0 0,-1-12-124 0 0,-1-1 1 0 0,1 0-1 0 0,0 1 1 0 0,0-1-1 0 0,1 0 1 0 0,0 0-1 0 0,0-1 1 0 0,1 1-1 0 0,-1-1 1 0 0,1 1-1 0 0,8 7 1 0 0,-9-10-108 0 0,0 0 1 0 0,1 0-1 0 0,-1-1 1 0 0,1 1-1 0 0,0-1 1 0 0,-1 0-1 0 0,1 0 1 0 0,0 0-1 0 0,0-1 1 0 0,0 0-1 0 0,1 1 1 0 0,-1-1-1 0 0,0-1 1 0 0,0 1-1 0 0,1-1 1 0 0,-1 1-1 0 0,0-1 1 0 0,8-1-1 0 0,-11 1-98 0 0,0 0 0 0 0,0 0 0 0 0,-1 0 0 0 0,1 0 0 0 0,0-1 0 0 0,0 1 0 0 0,0 0 0 0 0,0 0 0 0 0,-1-1 0 0 0,1 1 0 0 0,0-1 0 0 0,0 1 0 0 0,-1 0 0 0 0,1-1 0 0 0,0 1 0 0 0,-1-1 0 0 0,1 0 0 0 0,0 1 0 0 0,-1-1 0 0 0,1 0 0 0 0,-1 1 0 0 0,1-1 0 0 0,-1 0 0 0 0,1 1 0 0 0,-1-1 0 0 0,0 0 0 0 0,1 0 0 0 0,-1 0 0 0 0,0 1 0 0 0,0-1 0 0 0,1 0 0 0 0,-1 0 0 0 0,0 0 0 0 0,0 0 0 0 0,0 1 0 0 0,0-1 0 0 0,0 0 0 0 0,0-1 0 0 0,0-7-3882 0 0</inkml:trace>
  <inkml:trace contextRef="#ctx0" brushRef="#br0" timeOffset="1">1 127 6465 0 0,'16'7'5653'0'0,"20"-6"-3872"0"0,-19-1-876 0 0,4 2-575 0 0,0 1-1 0 0,0 0 0 0 0,26 9 1 0 0,-39-9-640 0 0,-1 0 1 0 0,1 0-1 0 0,-1 1 0 0 0,14 9 1 0 0,-18-11-220 0 0,0 0 1 0 0,0 1 0 0 0,0 0 0 0 0,0-1 0 0 0,-1 1-1 0 0,1 0 1 0 0,-1 0 0 0 0,0 1 0 0 0,0-1 0 0 0,0 0-1 0 0,2 6 1 0 0,-1 3-2240 0 0,-1 1-1067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16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12267 0 0,'-2'1'383'0'0,"1"0"-1"0"0,0 0 1 0 0,-1 0 0 0 0,1 0 0 0 0,0 0 0 0 0,0 0 0 0 0,0 0 0 0 0,0 0 0 0 0,-1 0-1 0 0,2 1 1 0 0,-1-1 0 0 0,0 0 0 0 0,0 1 0 0 0,0-1 0 0 0,1 0 0 0 0,-2 3 0 0 0,-11 31 60 0 0,7-19 202 0 0,-57 115 58 0 0,64-131-735 0 0,-1 1 0 0 0,1-1 0 0 0,-1 0 0 0 0,1 1 0 0 0,0-1 0 0 0,0 1 0 0 0,-1-1 0 0 0,1 0-1 0 0,0 1 1 0 0,-1-1 0 0 0,1 0 0 0 0,0 0 0 0 0,0 0 0 0 0,0 0 0 0 0,-1 1 0 0 0,1-1 0 0 0,0 0 0 0 0,0 0 0 0 0,-1-1 0 0 0,1 1 0 0 0,0 0 0 0 0,0 0 0 0 0,0 0 0 0 0,-1 0-1 0 0,1-1 1 0 0,0 1 0 0 0,0-1 0 0 0,30-3-330 0 0,5-4 720 0 0,23-13-4440 0 0,-55 19 3670 0 0,0 1 0 0 0,0-1 0 0 0,-1 0 0 0 0,1 0 0 0 0,0-1 0 0 0,-1 1 0 0 0,0-1 0 0 0,0 0-1 0 0,1 0 1 0 0,-2 0 0 0 0,1 0 0 0 0,0 0 0 0 0,-1-1 0 0 0,1 1 0 0 0,-1-1 0 0 0,0 0 0 0 0,0 0 0 0 0,0 1 0 0 0,-1-1 0 0 0,0 0-1 0 0,2-6 1 0 0,-3 10 539 0 0,0 0 0 0 0,0 0 0 0 0,0-1 0 0 0,0 1 0 0 0,0 0 0 0 0,1 0 0 0 0,-1-1 0 0 0,0 1 0 0 0,0 0 0 0 0,0 0 0 0 0,0-1 0 0 0,0 1 0 0 0,0 0 0 0 0,0-1 0 0 0,0 1 0 0 0,0 0 0 0 0,-1 0 0 0 0,1-1 0 0 0,0 1 0 0 0,0 0 0 0 0,0 0 0 0 0,0 0 0 0 0,0-1 0 0 0,0 1 0 0 0,0 0 0 0 0,-1 0 0 0 0,1-1 0 0 0,0 1 0 0 0,0 0 0 0 0,0 0 0 0 0,0 0 0 0 0,-1 0 0 0 0,1-1 0 0 0,0 1 0 0 0,0 0 0 0 0,0 0 0 0 0,-1 0 0 0 0,1 0 0 0 0,0 0 0 0 0,0 0-1 0 0,-1 0 1 0 0,1-1 0 0 0,0 1 0 0 0,0 0 0 0 0,-1 0 0 0 0,1 0 0 0 0,0 0 0 0 0,-1 0 0 0 0,-16 8 2948 0 0,-16 20-1478 0 0,31-26-1490 0 0,0 0-57 0 0,-30 32 95 0 0,30-33-159 0 0,1 1-1 0 0,0-1 1 0 0,0 1-1 0 0,0-1 0 0 0,0 1 1 0 0,1-1-1 0 0,-1 1 1 0 0,0-1-1 0 0,1 1 1 0 0,-1 0-1 0 0,1-1 1 0 0,-1 1-1 0 0,1 0 0 0 0,0 0 1 0 0,0-1-1 0 0,0 1 1 0 0,0 0-1 0 0,0 0 1 0 0,0 0-1 0 0,0-1 0 0 0,0 1 1 0 0,1 0-1 0 0,0 1 1 0 0,0-2 6 0 0,0 0 0 0 0,0 0 1 0 0,0 0-1 0 0,0 0 0 0 0,0 0 1 0 0,0-1-1 0 0,0 1 0 0 0,0 0 1 0 0,0-1-1 0 0,0 1 0 0 0,1-1 1 0 0,-1 1-1 0 0,0-1 0 0 0,0 1 1 0 0,1-1-1 0 0,-1 0 0 0 0,0 0 1 0 0,1 0-1 0 0,-1 0 0 0 0,0 0 1 0 0,1 0-1 0 0,-1 0 0 0 0,0 0 1 0 0,1 0-1 0 0,-1-1 0 0 0,0 1 1 0 0,1 0-1 0 0,-1-1 0 0 0,0 1 1 0 0,2-2-1 0 0,38-18-1565 0 0,-34 15 221 0 0,0-1 0 0 0,0-1 0 0 0,-1 1 0 0 0,0-1 0 0 0,0 0 1 0 0,0-1-1 0 0,-1 1 0 0 0,9-18 0 0 0,-12 20 1451 0 0,0 0 0 0 0,0 0 0 0 0,0-1 1 0 0,0 1-1 0 0,0-8 0 0 0,-8 44 12536 0 0,-6 5-9613 0 0,-4-1-5787 0 0,9-21-427 0 0,-1-1 0 0 0,-1 0 0 0 0,-18 23 0 0 0,23-33 3108 0 0,-16 22 482 0 0,9-6 4285 0 0,12-19-4483 0 0,-1 0 1 0 0,0 1-1 0 0,1-1 0 0 0,-1 0 0 0 0,0 0 1 0 0,1 1-1 0 0,-1-1 0 0 0,0 0 1 0 0,1 0-1 0 0,-1 1 0 0 0,1-1 1 0 0,-1 0-1 0 0,0 0 0 0 0,1 0 1 0 0,-1 0-1 0 0,1 0 0 0 0,-1 0 0 0 0,1 0 1 0 0,-1 0-1 0 0,1 0 0 0 0,-1 0 1 0 0,0 0-1 0 0,1 0 0 0 0,-1 0 1 0 0,1 0-1 0 0,-1 0 0 0 0,1 0 1 0 0,-1 0-1 0 0,0 0 0 0 0,1-1 0 0 0,22-2 550 0 0,-20 3-302 0 0,0-1-287 0 0,0 1 0 0 0,0-1 0 0 0,-1 1 0 0 0,1 0 0 0 0,0 0 0 0 0,0 0 0 0 0,0 1 0 0 0,0-1 0 0 0,0 1 0 0 0,0-1 0 0 0,0 1 0 0 0,-1 0 0 0 0,1 0 1 0 0,0 0-1 0 0,0 1 0 0 0,-1-1 0 0 0,1 1 0 0 0,-1-1 0 0 0,0 1 0 0 0,1 0 0 0 0,-1 0 0 0 0,0 0 0 0 0,2 2 0 0 0,1 4 111 0 0,1 0-1 0 0,-2 0 1 0 0,1 1 0 0 0,-1-1-1 0 0,5 17 1 0 0,-4-10-633 0 0,-5-15 268 0 0,5 11-2204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17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40 7898 0 0,'-4'3'227'0'0,"1"-1"0"0"0,0 1-1 0 0,0 0 1 0 0,0 0 0 0 0,0 0 0 0 0,1 1 0 0 0,-1-1 0 0 0,1 1 0 0 0,0-1 0 0 0,0 1 0 0 0,0 0 0 0 0,0 0 0 0 0,1 0-1 0 0,-1 0 1 0 0,1 0 0 0 0,0 0 0 0 0,0 0 0 0 0,1 0 0 0 0,-1 8 0 0 0,2-8-208 0 0,-1 1-1 0 0,1-1 1 0 0,0 1-1 0 0,1-1 1 0 0,-1 0 0 0 0,1 1-1 0 0,0-1 1 0 0,0 0-1 0 0,0 0 1 0 0,0 0 0 0 0,1 0-1 0 0,0-1 1 0 0,0 1-1 0 0,0 0 1 0 0,0-1 0 0 0,0 0-1 0 0,8 5 1 0 0,-5-3 1 0 0,0 0 0 0 0,1-1 0 0 0,-1-1 0 0 0,1 1 0 0 0,0-1-1 0 0,0 0 1 0 0,1 0 0 0 0,-1-1 0 0 0,0 0 0 0 0,1 0 0 0 0,12 1 0 0 0,-16-3 8 0 0,-1 0 0 0 0,0 0-1 0 0,0 0 1 0 0,0-1 0 0 0,0 1 0 0 0,1-1-1 0 0,-1 1 1 0 0,0-1 0 0 0,0 0-1 0 0,0 0 1 0 0,0-1 0 0 0,0 1 0 0 0,-1-1-1 0 0,1 1 1 0 0,0-1 0 0 0,-1 0 0 0 0,1 0-1 0 0,-1 0 1 0 0,1 0 0 0 0,-1 0-1 0 0,0-1 1 0 0,0 1 0 0 0,0-1 0 0 0,0 1-1 0 0,-1-1 1 0 0,1 0 0 0 0,-1 0-1 0 0,1 0 1 0 0,-1 0 0 0 0,1-5 0 0 0,0 3-87 0 0,0 0 0 0 0,-1-1 0 0 0,0 1 1 0 0,0-1-1 0 0,-1 1 0 0 0,1-1 0 0 0,-1 0 1 0 0,0 1-1 0 0,-1-1 0 0 0,1 1 0 0 0,-1-1 1 0 0,0 1-1 0 0,-1-1 0 0 0,1 1 0 0 0,-1 0 1 0 0,0-1-1 0 0,0 1 0 0 0,-1 0 0 0 0,1 0 1 0 0,-1 1-1 0 0,0-1 0 0 0,-1 1 0 0 0,1-1 1 0 0,-1 1-1 0 0,0 0 0 0 0,0 0 0 0 0,0 0 0 0 0,0 1 1 0 0,-1 0-1 0 0,1 0 0 0 0,-1 0 0 0 0,0 0 1 0 0,0 1-1 0 0,-10-4 0 0 0,10 4 59 0 0,-13-7-1869 0 0,37 7 1231 0 0,-4 3 844 0 0,-6-1 235 0 0,-1 0 0 0 0,1 1-1 0 0,0 0 1 0 0,0 0 0 0 0,15 5 0 0 0,-22-5-461 0 0,-1 0 0 0 0,1 0 0 0 0,0-1 0 0 0,-1 1 0 0 0,1 0 0 0 0,-1 1 1 0 0,1-1-1 0 0,-1 0 0 0 0,1 0 0 0 0,-1 1 0 0 0,0-1 0 0 0,0 1 0 0 0,1-1 0 0 0,-1 1 0 0 0,0-1 0 0 0,0 1 0 0 0,-1 0 0 0 0,1-1 0 0 0,0 1 0 0 0,-1 0 0 0 0,1 0 0 0 0,-1 0 0 0 0,1-1 0 0 0,-1 1 0 0 0,0 0 0 0 0,0 0 0 0 0,1 0 0 0 0,-2 0 0 0 0,1 0 0 0 0,0 0 0 0 0,0-1 0 0 0,0 1 0 0 0,-1 2 0 0 0,-1 4-658 0 0,0 0-1 0 0,-1 0 0 0 0,1 0 0 0 0,-1-1 0 0 0,-1 1 0 0 0,0-1 0 0 0,0 0 0 0 0,0 0 1 0 0,-7 8-1 0 0,-16 16 2660 0 0,37-30 2358 0 0,12 0-2976 0 0,36-13-442 0 0,-28 0-2672 0 0,-9-5-4301 0 0,-15 8 2401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17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9170 0 0,'-2'11'1421'0'0,"0"1"0"0"0,1-1 0 0 0,0 1 0 0 0,1 12 0 0 0,11 85-846 0 0,-6-79-177 0 0,-4-24-535 0 0,8 42-61 0 0,-9-44-226 0 0,1-1-1 0 0,0 0 1 0 0,0 0 0 0 0,1 0 0 0 0,-1 0-1 0 0,1 0 1 0 0,-1 0 0 0 0,1-1-1 0 0,0 1 1 0 0,0 0 0 0 0,0-1-1 0 0,3 3 1 0 0,-5-5 257 0 0,1 1 0 0 0,0-1-1 0 0,-1 0 1 0 0,1 0 0 0 0,0 1 0 0 0,-1-1-1 0 0,1 0 1 0 0,0 0 0 0 0,0 0 0 0 0,-1 0-1 0 0,1 0 1 0 0,0 0 0 0 0,0 0 0 0 0,-1 0 0 0 0,1 0-1 0 0,0-1 1 0 0,-1 1 0 0 0,1 0 0 0 0,0 0-1 0 0,-1-1 1 0 0,1 1 0 0 0,0 0 0 0 0,-1-1-1 0 0,1 1 1 0 0,-1 0 0 0 0,1-1 0 0 0,0 1-1 0 0,-1-1 1 0 0,1 1 0 0 0,-1-1 0 0 0,0 1 0 0 0,1-1-1 0 0,-1 0 1 0 0,1 1 0 0 0,-1-1 0 0 0,0 1-1 0 0,1-1 1 0 0,-1 0 0 0 0,0 1 0 0 0,1-2-1 0 0,11-28-785 0 0,-6 8 588 0 0,0 0 0 0 0,2-36 0 0 0,-7 6 1844 0 0,-10 3 5054 0 0,11 65-1266 0 0,-3 18-4271 0 0,0-6-750 0 0,1 4-374 0 0,0-5 198 0 0,5 42 0 0 0,-4-61-886 0 0,1 0 0 0 0,0 0 0 0 0,0 0 0 0 0,0 0 0 0 0,6 10 0 0 0,-7-17 408 0 0,-1 0 1 0 0,1 1-1 0 0,0-1 0 0 0,-1 0 0 0 0,1 0 0 0 0,0 0 1 0 0,0 0-1 0 0,0 0 0 0 0,0 0 0 0 0,-1 0 0 0 0,2 0 1 0 0,-1 0-1 0 0,0 0 0 0 0,0-1 0 0 0,0 1 0 0 0,0 0 1 0 0,0-1-1 0 0,3 2 0 0 0,3-3-2653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18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8162 0 0,'-3'5'1324'0'0,"1"0"0"0"0,-1 1 0 0 0,1-1 0 0 0,1 1 0 0 0,-3 8 0 0 0,3-7-864 0 0,0 1 1 0 0,1-1-1 0 0,-1 0 0 0 0,2 11 0 0 0,0-13-423 0 0,-1 0 0 0 0,1 0-1 0 0,0 0 1 0 0,0 0-1 0 0,1 0 1 0 0,-1-1 0 0 0,1 1-1 0 0,0 0 1 0 0,0-1-1 0 0,1 0 1 0 0,0 1-1 0 0,-1-1 1 0 0,1 0 0 0 0,1 0-1 0 0,-1-1 1 0 0,6 6-1 0 0,-8-9-1 0 0,0 1 0 0 0,0 0 0 0 0,0 0 0 0 0,1 0 0 0 0,-1-1 0 0 0,0 1 0 0 0,1-1 0 0 0,-1 1 0 0 0,1-1 0 0 0,-1 1 0 0 0,1-1 0 0 0,-1 0 0 0 0,1 0 0 0 0,-1 1 0 0 0,1-1 0 0 0,-1 0 0 0 0,1-1 0 0 0,-1 1 0 0 0,0 0 0 0 0,1 0 0 0 0,-1-1 0 0 0,1 1 0 0 0,1-1 0 0 0,1-1-48 0 0,-1 0 0 0 0,0 0 0 0 0,0 0 0 0 0,0 0 0 0 0,-1 0 0 0 0,1 0 0 0 0,-1-1 0 0 0,1 1 0 0 0,-1-1 0 0 0,3-3 0 0 0,-2 2-146 0 0,-1 0 0 0 0,1 0-1 0 0,0 0 1 0 0,-1 0 0 0 0,0-1-1 0 0,0 1 1 0 0,-1-1 0 0 0,1 1-1 0 0,-1-1 1 0 0,0 0 0 0 0,0 0-1 0 0,0 1 1 0 0,-1-1 0 0 0,1 0-1 0 0,-2-7 1 0 0,0 8-23 0 0,-1 0 0 0 0,0 1 0 0 0,0-1 0 0 0,0 1-1 0 0,0 0 1 0 0,0 0 0 0 0,-1 0 0 0 0,0 0 0 0 0,1 0 0 0 0,-1 0 0 0 0,0 0 0 0 0,0 1 0 0 0,-1 0-1 0 0,1 0 1 0 0,0 0 0 0 0,-1 0 0 0 0,0 0 0 0 0,1 0 0 0 0,-1 1 0 0 0,0 0 0 0 0,0 0 0 0 0,1 0-1 0 0,-1 0 1 0 0,0 1 0 0 0,0-1 0 0 0,-6 1 0 0 0,9 0 212 0 0,0 1 0 0 0,0-1 0 0 0,0 1 0 0 0,0-1 0 0 0,1 0 0 0 0,-1 1 0 0 0,0 0 0 0 0,0-1 0 0 0,0 1 0 0 0,1 0 0 0 0,-1-1 0 0 0,0 1 0 0 0,1 0 0 0 0,-1-1 0 0 0,1 1 0 0 0,-1 0 0 0 0,1 0 0 0 0,-1 0 0 0 0,1 0 0 0 0,-1 0 0 0 0,1 0 0 0 0,0 0 0 0 0,-1 0 0 0 0,1-1 0 0 0,0 1 0 0 0,0 0 0 0 0,0 0 0 0 0,0 0 0 0 0,0 0 0 0 0,0 0 0 0 0,0 0 0 0 0,0 0 0 0 0,0 0 0 0 0,1 0 0 0 0,-1 0 0 0 0,1 2 0 0 0,12 41 219 0 0,-11-36-210 0 0,6 17 3 0 0,0-4 422 0 0,-1 0 0 0 0,-1 1 0 0 0,-1 0 1 0 0,-1 1-1 0 0,2 30 0 0 0,-6-51-442 0 0,-1 0 1 0 0,1 0-1 0 0,-1 0 1 0 0,0 0-1 0 0,1 0 1 0 0,-1 0-1 0 0,0 0 1 0 0,0-1-1 0 0,0 1 0 0 0,-1 0 1 0 0,1-1-1 0 0,0 1 1 0 0,-1-1-1 0 0,1 1 1 0 0,-1-1-1 0 0,1 0 1 0 0,-1 1-1 0 0,1-1 1 0 0,-1 0-1 0 0,0 0 1 0 0,0 0-1 0 0,0-1 1 0 0,1 1-1 0 0,-1 0 0 0 0,-4 0 1 0 0,4 0-49 0 0,0 0 0 0 0,-1 0 0 0 0,1 0 0 0 0,0 0 0 0 0,0 0 0 0 0,0 0 0 0 0,0 0 0 0 0,0 1 0 0 0,0-1 0 0 0,0 1 0 0 0,0 0 0 0 0,0-1 0 0 0,1 1 0 0 0,-1 0 0 0 0,1 0 0 0 0,-1 0 0 0 0,1 0 1 0 0,-2 4-1 0 0,3-6 17 0 0,0 0 1 0 0,0 0-1 0 0,0 0 1 0 0,0 1-1 0 0,0-1 1 0 0,0 0 0 0 0,0 0-1 0 0,0 0 1 0 0,0 0-1 0 0,0 0 1 0 0,1 1 0 0 0,-1-1-1 0 0,0 0 1 0 0,0 0-1 0 0,0 0 1 0 0,0 0 0 0 0,0 0-1 0 0,0 1 1 0 0,0-1-1 0 0,0 0 1 0 0,0 0-1 0 0,0 0 1 0 0,1 0 0 0 0,-1 0-1 0 0,0 0 1 0 0,0 1-1 0 0,0-1 1 0 0,0 0 0 0 0,0 0-1 0 0,1 0 1 0 0,-1 0-1 0 0,0 0 1 0 0,0 0-1 0 0,0 0 1 0 0,0 0 0 0 0,0 0-1 0 0,1 0 1 0 0,-1 0-1 0 0,0 0 1 0 0,0 0 0 0 0,0 0-1 0 0,0 0 1 0 0,1 0-1 0 0,-1 0 1 0 0,0 0 0 0 0,0 0-1 0 0,0 0 1 0 0,15-3-25 0 0,11-6 147 0 0,55-34-1294 0 0,-27 12-7013 0 0,-37 24 3561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18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13763 0 0,'-4'15'1840'0'0,"0"3"-751"0"0,-1 8-57 0 0,1 1-248 0 0,2 0-296 0 0,0 1-248 0 0,2-2-56 0 0,0-1-32 0 0,1-3-80 0 0,0 0-24 0 0,2-4-96 0 0,2-1-344 0 0,0-4-616 0 0,-1-3-1041 0 0,3-2-1095 0 0,-2-4-785 0 0,-15-13 256 0 0,16 10-392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19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23 4809 0 0,'-1'2'651'0'0,"0"0"-1"0"0,0 0 1 0 0,0 0-1 0 0,0 1 1 0 0,0-1 0 0 0,1 0-1 0 0,-1 0 1 0 0,1 1 0 0 0,-1-1-1 0 0,1 0 1 0 0,0 3-1 0 0,5 29 2938 0 0,-2-25-3122 0 0,0 0-1 0 0,0 0 1 0 0,1 0-1 0 0,10 15 1 0 0,-10-18-316 0 0,43 58 546 0 0,-43-60-630 0 0,0 0 0 0 0,0 0-1 0 0,0 0 1 0 0,0 0-1 0 0,1-1 1 0 0,-1 0 0 0 0,1 0-1 0 0,0 0 1 0 0,0 0-1 0 0,0-1 1 0 0,9 3 0 0 0,-12-5-33 0 0,0 0 1 0 0,0 0-1 0 0,0 0 1 0 0,-1 0-1 0 0,1 0 1 0 0,0 0-1 0 0,0-1 1 0 0,0 1-1 0 0,0-1 1 0 0,0 0-1 0 0,0 1 1 0 0,-1-1-1 0 0,1 0 1 0 0,0 0-1 0 0,-1 0 1 0 0,1 0-1 0 0,0 0 1 0 0,-1-1-1 0 0,0 1 1 0 0,1 0-1 0 0,-1-1 1 0 0,0 1-1 0 0,1-1 1 0 0,-1 1-1 0 0,0-1 1 0 0,0 1-1 0 0,0-1 1 0 0,0 0-1 0 0,-1 0 1 0 0,1 0-1 0 0,0 1 1 0 0,0-5-1 0 0,3-5-402 0 0,-1-1-1 0 0,0 1 1 0 0,2-23 0 0 0,-4 27-125 0 0,-1 0 1 0 0,0-1-1 0 0,0 1 0 0 0,-1 0 1 0 0,0 0-1 0 0,0 0 1 0 0,-1 0-1 0 0,0 0 1 0 0,0 0-1 0 0,-6-12 1 0 0,6 14 226 0 0,-1 1 1 0 0,0-1-1 0 0,1 1 1 0 0,-1 0 0 0 0,0 0-1 0 0,-1 0 1 0 0,1 1-1 0 0,-1-1 1 0 0,0 1-1 0 0,0 0 1 0 0,0 0 0 0 0,0 0-1 0 0,0 0 1 0 0,-1 1-1 0 0,1 0 1 0 0,-7-3-1 0 0,10 5 260 0 0,0-1 0 0 0,0 1 0 0 0,0 0 0 0 0,-1 0-1 0 0,1 0 1 0 0,0-1 0 0 0,0 1 0 0 0,0 0-1 0 0,0 0 1 0 0,-1 1 0 0 0,1-1 0 0 0,0 0-1 0 0,0 0 1 0 0,0 0 0 0 0,0 1 0 0 0,0-1 0 0 0,0 1-1 0 0,0-1 1 0 0,0 1 0 0 0,0-1 0 0 0,0 1-1 0 0,0 0 1 0 0,0-1 0 0 0,0 1 0 0 0,-1 1-1 0 0,0 0 46 0 0,0 1-1 0 0,1-1 0 0 0,-1 1 0 0 0,0 0 1 0 0,1 0-1 0 0,-1-1 0 0 0,1 1 0 0 0,0 0 0 0 0,-1 4 1 0 0,0 2 216 0 0,1-1 0 0 0,-1 1-1 0 0,1 0 1 0 0,1 0 0 0 0,0-1 0 0 0,1 10 0 0 0,-1-15-55 0 0,0-1 0 0 0,0 0 1 0 0,1 0-1 0 0,-1 1 0 0 0,1-1 0 0 0,-1 0 0 0 0,1 0 0 0 0,0 1 1 0 0,0-1-1 0 0,0 0 0 0 0,0 0 0 0 0,0 0 0 0 0,1 0 0 0 0,-1-1 0 0 0,1 1 1 0 0,-1 0-1 0 0,1 0 0 0 0,-1-1 0 0 0,1 1 0 0 0,4 2 0 0 0,-4-4-95 0 0,0 1 0 0 0,1 0 0 0 0,-1-1 0 0 0,1 1 0 0 0,-1-1-1 0 0,1 0 1 0 0,-1 0 0 0 0,1 0 0 0 0,-1 0 0 0 0,1 0 0 0 0,-1-1-1 0 0,1 1 1 0 0,-1-1 0 0 0,1 1 0 0 0,-1-1 0 0 0,3-1 0 0 0,8-4-637 0 0,1-1-1 0 0,-1-1 1 0 0,-1 0 0 0 0,23-19 0 0 0,20-20-9907 0 0,-34 24 8955 0 0,-11 4 9263 0 0,-26 93-1171 0 0,10-52-5889 0 0,1 0 0 0 0,-3 36 1 0 0,8-57-723 0 0,0 0 1 0 0,0 0-1 0 0,0 0 1 0 0,0 0-1 0 0,0 0 1 0 0,0 0-1 0 0,1 0 1 0 0,-1 0 0 0 0,0 0-1 0 0,1 0 1 0 0,-1 0-1 0 0,0 0 1 0 0,1 0-1 0 0,-1 0 1 0 0,1 0-1 0 0,0 0 1 0 0,-1-1 0 0 0,1 1-1 0 0,0 0 1 0 0,-1 0-1 0 0,1 0 1 0 0,0-1-1 0 0,0 1 1 0 0,0-1 0 0 0,-1 1-1 0 0,3 0 1 0 0,-1 0 35 0 0,1 0 0 0 0,0 0 0 0 0,0 0 0 0 0,0 0 0 0 0,0-1 1 0 0,0 1-1 0 0,0-1 0 0 0,0 0 0 0 0,4 0 0 0 0,30-5-3595 0 0,-13-2-8186 0 0,-29 10 8523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19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4617 0 0,'0'0'180'0'0,"0"0"0"0"0,0 1 0 0 0,1-1-1 0 0,-1 1 1 0 0,0-1 0 0 0,1 0 0 0 0,-1 1 0 0 0,0-1 0 0 0,1 0 0 0 0,-1 0-1 0 0,1 1 1 0 0,-1-1 0 0 0,1 0 0 0 0,-1 0 0 0 0,0 0 0 0 0,1 1 0 0 0,-1-1-1 0 0,1 0 1 0 0,-1 0 0 0 0,1 0 0 0 0,-1 0 0 0 0,1 0 0 0 0,-1 0 0 0 0,1 0-1 0 0,-1 0 1 0 0,1 0 0 0 0,-1 0 0 0 0,1 0 0 0 0,-1 0 0 0 0,0-1-1 0 0,1 1 1 0 0,-1 0 0 0 0,1 0 0 0 0,21-11 2113 0 0,0 2-750 0 0,-22 10-1495 0 0,1-1 0 0 0,-1 0 0 0 0,0 1 0 0 0,1-1-1 0 0,-1 1 1 0 0,1-1 0 0 0,-1 1 0 0 0,0-1-1 0 0,0 1 1 0 0,1-1 0 0 0,-1 1 0 0 0,0-1 0 0 0,0 1-1 0 0,1-1 1 0 0,-1 1 0 0 0,0 0 0 0 0,0-1-1 0 0,0 1 1 0 0,0-1 0 0 0,0 1 0 0 0,0-1 0 0 0,0 1-1 0 0,0 0 1 0 0,0-1 0 0 0,0 1 0 0 0,-1 0-1 0 0,-2 24 380 0 0,2-16-179 0 0,1-7-203 0 0,0 0-1 0 0,0 1 1 0 0,0-1 0 0 0,1 1 0 0 0,-1-1-1 0 0,1 0 1 0 0,-1 1 0 0 0,1-1 0 0 0,0 0 0 0 0,0 0-1 0 0,0 1 1 0 0,0-1 0 0 0,0 0 0 0 0,1 0-1 0 0,-1 0 1 0 0,1 0 0 0 0,-1-1 0 0 0,1 1-1 0 0,0 0 1 0 0,-1-1 0 0 0,1 1 0 0 0,0-1-1 0 0,0 1 1 0 0,0-1 0 0 0,0 0 0 0 0,1 0 0 0 0,-1 0-1 0 0,0 0 1 0 0,0 0 0 0 0,1 0 0 0 0,-1-1-1 0 0,0 1 1 0 0,1-1 0 0 0,-1 0 0 0 0,3 1-1 0 0,0-1-174 0 0,0 0 0 0 0,0 0 0 0 0,-1 0 0 0 0,1 0 0 0 0,0-1 0 0 0,0 1 0 0 0,8-4 0 0 0,-10 3-351 0 0,1 0 0 0 0,-1 0 0 0 0,0-1 1 0 0,0 1-1 0 0,0-1 0 0 0,-1 0 0 0 0,1 0 0 0 0,0 0 1 0 0,-1 0-1 0 0,1 0 0 0 0,2-4 0 0 0,-4 5 206 0 0,-1 0 0 0 0,1 0 0 0 0,0 0 0 0 0,-1 0 0 0 0,1 0 0 0 0,-1-1 0 0 0,0 1 0 0 0,1 0 0 0 0,-1 0 0 0 0,0 0 0 0 0,0-1 0 0 0,0 1 0 0 0,0 0 0 0 0,0 0 0 0 0,0-3 0 0 0,0-5-1231 0 0,7-5-2338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19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0 9538 0 0,'-34'43'12689'0'0,"7"6"-8258"0"0,-13 58-7760 0 0,21-54 1863 0 0,19-52 1435 0 0,0-1-1 0 0,0 0 1 0 0,0 0-1 0 0,0 0 0 0 0,0 0 1 0 0,0 0-1 0 0,0 1 1 0 0,0-1-1 0 0,0 0 1 0 0,0 0-1 0 0,0 0 0 0 0,0 0 1 0 0,0 0-1 0 0,0 1 1 0 0,0-1-1 0 0,0 0 0 0 0,0 0 1 0 0,0 0-1 0 0,0 0 1 0 0,0 0-1 0 0,0 0 1 0 0,0 1-1 0 0,0-1 0 0 0,0 0 1 0 0,1 0-1 0 0,-1 0 1 0 0,0 0-1 0 0,0 0 0 0 0,0 0 1 0 0,0 0-1 0 0,0 0 1 0 0,0 0-1 0 0,1 1 1 0 0,-1-1-1 0 0,0 0 0 0 0,0 0 1 0 0,0 0-1 0 0,0 0 1 0 0,0 0-1 0 0,1 0 0 0 0,-1 0 1 0 0,0 0-1 0 0,0 0 1 0 0,0 0-1 0 0,0 0 1 0 0,0 0-1 0 0,1 0 0 0 0,-1 0 1 0 0,0 0-1 0 0,0 0 1 0 0,0-1-1 0 0,15-1-703 0 0,12-7 272 0 0,16-13 292 0 0,2 0-401 0 0,-12 13-7048 0 0,-32 9 7073 0 0,1 0 1 0 0,-1 0 0 0 0,1-1 0 0 0,-1 1 0 0 0,0-1-1 0 0,1 1 1 0 0,-1-1 0 0 0,0 0 0 0 0,0 1-1 0 0,0-1 1 0 0,1 0 0 0 0,-1 0 0 0 0,1-1 0 0 0,3-2-1379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20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3009 0 0,'1'-8'11288'0'0,"1"18"-6900"0"0,-1 2-4373 0 0,-3 1 518 0 0,0 27-64 0 0,2-38-459 0 0,0-1 0 0 0,0 1 1 0 0,0-1-1 0 0,0 1 0 0 0,0-1 0 0 0,0 1 1 0 0,1-1-1 0 0,-1 1 0 0 0,1-1 0 0 0,-1 1 1 0 0,1-1-1 0 0,-1 0 0 0 0,1 1 0 0 0,0-1 1 0 0,0 0-1 0 0,-1 1 0 0 0,1-1 0 0 0,0 0 1 0 0,2 1-1 0 0,-2-1-20 0 0,0-1 0 0 0,0 0 0 0 0,0 0 0 0 0,0 0 1 0 0,0 0-1 0 0,0 0 0 0 0,0 0 0 0 0,0 0 0 0 0,1 0 0 0 0,-1 0 0 0 0,0 0 0 0 0,0-1 0 0 0,0 1 1 0 0,0 0-1 0 0,0-1 0 0 0,0 1 0 0 0,0-1 0 0 0,0 1 0 0 0,0-1 0 0 0,0 1 0 0 0,0-1 0 0 0,0 0 1 0 0,-1 0-1 0 0,1 1 0 0 0,0-1 0 0 0,0 0 0 0 0,-1 0 0 0 0,2-2 0 0 0,21-30-1928 0 0,-19 28 1302 0 0,-1-1 258 0 0,-3 5 368 0 0,1-1 0 0 0,-1 1 0 0 0,1-1 0 0 0,0 1 0 0 0,-1 0 0 0 0,1-1 0 0 0,0 1-1 0 0,0 0 1 0 0,0 0 0 0 0,0-1 0 0 0,0 1 0 0 0,0 0 0 0 0,0 0 0 0 0,0 0 0 0 0,1 0 0 0 0,-1 0 0 0 0,0 1 0 0 0,1-1 0 0 0,-1 0 0 0 0,2 0 0 0 0,-3 4 295 0 0,1 0 1 0 0,-1 1 0 0 0,-1-1-1 0 0,1 0 1 0 0,0 1 0 0 0,-1-1-1 0 0,0 0 1 0 0,-1 5-1 0 0,1-6-203 0 0,-25 79-5283 0 0,14-51 1010 0 0,-7 32 0 0 0,13-16 3991 0 0,10-1 5446 0 0,-4-43-5066 0 0,0 0 0 0 0,0 0 1 0 0,1 0-1 0 0,0 0 0 0 0,-1 0 1 0 0,1 0-1 0 0,0 0 0 0 0,0 0 1 0 0,0 0-1 0 0,0 0 0 0 0,0 0 1 0 0,0-1-1 0 0,1 1 0 0 0,-1 0 1 0 0,1-1-1 0 0,-1 1 1 0 0,1-1-1 0 0,-1 1 0 0 0,1-1 1 0 0,0 0-1 0 0,3 2 0 0 0,-3-3-57 0 0,0 0 0 0 0,0 0-1 0 0,0 0 1 0 0,0 0 0 0 0,0 0 0 0 0,0 0-1 0 0,0 0 1 0 0,0-1 0 0 0,0 1 0 0 0,0-1-1 0 0,0 1 1 0 0,0-1 0 0 0,0 0 0 0 0,-1 0-1 0 0,1 0 1 0 0,0 0 0 0 0,0 0 0 0 0,-1 0-1 0 0,1-1 1 0 0,-1 1 0 0 0,1 0 0 0 0,1-3-1 0 0,1 0 15 0 0,0-1-1 0 0,0 1 0 0 0,-1-1 0 0 0,0-1 1 0 0,1 1-1 0 0,-2 0 0 0 0,5-11 1 0 0,-6 13-64 0 0,1 0 1 0 0,-1 1 0 0 0,0-1 0 0 0,-1 0 0 0 0,1 0 0 0 0,-1 0-1 0 0,1 0 1 0 0,-1 0 0 0 0,0 0 0 0 0,0 0 0 0 0,0 0 0 0 0,0-1-1 0 0,-1 1 1 0 0,1 0 0 0 0,-1 1 0 0 0,0-1 0 0 0,-1-4 0 0 0,0 5 39 0 0,0 0 0 0 0,1 1 0 0 0,-1 0 1 0 0,0-1-1 0 0,0 1 0 0 0,0 0 0 0 0,-1 0 1 0 0,1 0-1 0 0,0 0 0 0 0,0 0 0 0 0,0 1 1 0 0,-1-1-1 0 0,1 1 0 0 0,0-1 0 0 0,-1 1 1 0 0,1 0-1 0 0,0 0 0 0 0,-1 0 0 0 0,1 0 1 0 0,-1 0-1 0 0,1 1 0 0 0,0-1 0 0 0,0 1 1 0 0,-1-1-1 0 0,-2 2 0 0 0,2-1-219 0 0,-1 0-1 0 0,1 1 0 0 0,0-1 1 0 0,0 1-1 0 0,0-1 1 0 0,0 1-1 0 0,-6 4 0 0 0,8-5-132 0 0,0 0 0 0 0,0 0-1 0 0,0 0 1 0 0,0 0 0 0 0,0 0-1 0 0,1 0 1 0 0,-1 0 0 0 0,0 0-1 0 0,0 0 1 0 0,1 1-1 0 0,-1-1 1 0 0,1 0 0 0 0,-1 0-1 0 0,1 1 1 0 0,0-1 0 0 0,-1 0-1 0 0,1 1 1 0 0,0-1 0 0 0,0 2-1 0 0,8 16-9987 0 0,-3-12 5408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20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14859 0 0,'5'-4'5337'0'0,"-3"4"-4448"0"0,-1 0-321 0 0,-2 2-280 0 0,-1 1-320 0 0,0-1-384 0 0,1 2-585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29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7762 0 0,'-1'0'498'0'0,"0"1"1"0"0,-1-1-1 0 0,1 1 0 0 0,0-1 1 0 0,0 1-1 0 0,0 0 1 0 0,0 0-1 0 0,0-1 1 0 0,0 1-1 0 0,0 0 1 0 0,1 0-1 0 0,-1 0 0 0 0,0 0 1 0 0,0 0-1 0 0,1 0 1 0 0,-1 0-1 0 0,0 0 1 0 0,0 2-1 0 0,1-3-333 0 0,1 1 0 0 0,-1-1 0 0 0,0 1 0 0 0,1-1 0 0 0,-1 1 0 0 0,0-1 0 0 0,1 1 0 0 0,-1-1 0 0 0,0 0 0 0 0,1 1 0 0 0,-1-1 0 0 0,1 0 0 0 0,-1 1 0 0 0,1-1 0 0 0,-1 0 0 0 0,1 0 0 0 0,-1 1 0 0 0,1-1 0 0 0,0 0 0 0 0,-1 0 0 0 0,1 0 1 0 0,-1 0-1 0 0,1 1 0 0 0,-1-1 0 0 0,2 0 0 0 0,47 2 1000 0 0,-49-2-1164 0 0,38-1-282 0 0,20-1-3599 0 0,1-4-6770 0 0,-40 3 5197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31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33 108 2160 0 0,'-14'-21'5899'0'0,"1"2"2711"0"0,9 25-5201 0 0,2 14-2912 0 0,4 0-454 0 0,0 0 0 0 0,1 0-1 0 0,1 0 1 0 0,1 0 0 0 0,8 19-1 0 0,-9-27-62 0 0,1 1-1 0 0,1-1 1 0 0,0-1-1 0 0,1 1 0 0 0,0-1 1 0 0,1 0-1 0 0,0 0 0 0 0,15 15 1 0 0,-21-24 10 0 0,0 0-1 0 0,0 0 1 0 0,1 0 0 0 0,-1 0 0 0 0,0-1 0 0 0,0 1 0 0 0,1-1-1 0 0,-1 0 1 0 0,1 0 0 0 0,-1 0 0 0 0,1 0 0 0 0,0 0 0 0 0,-1 0-1 0 0,1-1 1 0 0,0 1 0 0 0,0-1 0 0 0,-1 1 0 0 0,1-1 0 0 0,0 0 0 0 0,0-1-1 0 0,-1 1 1 0 0,1 0 0 0 0,0-1 0 0 0,0 1 0 0 0,-1-1 0 0 0,1 0-1 0 0,0 0 1 0 0,4-2 0 0 0,-1-1 0 0 0,0-1-1 0 0,-1 1 1 0 0,1-1-1 0 0,-1 0 1 0 0,0 0-1 0 0,0-1 1 0 0,-1 0 0 0 0,1 1-1 0 0,-1-1 1 0 0,4-9-1 0 0,0 1-114 0 0,-1-1 0 0 0,-1-1 0 0 0,0 0 0 0 0,-1 1 0 0 0,-1-2-1 0 0,5-28 1 0 0,-8 35-356 0 0,0-1 0 0 0,-1 1 1 0 0,0-1-1 0 0,-1 1 0 0 0,-2-11 0 0 0,2 14-268 0 0,-1 1-1 0 0,0 0 1 0 0,0 0 0 0 0,0 0-1 0 0,-1 1 1 0 0,1-1 0 0 0,-1 0 0 0 0,-1 1-1 0 0,-4-6 1 0 0,7 9 401 0 0,-1 0-1 0 0,0 0 1 0 0,0 0-1 0 0,0 0 1 0 0,0 1 0 0 0,-1-1-1 0 0,1 0 1 0 0,0 1 0 0 0,-1 0-1 0 0,1 0 1 0 0,-1-1 0 0 0,1 1-1 0 0,-4 0 1 0 0,-13-1-2573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32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5441 0 0,'11'-6'6981'0'0,"6"7"-4021"0"0,17 11-2037 0 0,-30-11-460 0 0,8 4-567 0 0,-1-2 0 0 0,1 0 1 0 0,0 0-1 0 0,0-1 0 0 0,0 0 1 0 0,0-1-1 0 0,15-1 1 0 0,-21 0-593 0 0,1-1 1 0 0,-1 0 0 0 0,0 0 0 0 0,0 0 0 0 0,0-1 0 0 0,0 0-1 0 0,-1 0 1 0 0,1 0 0 0 0,0-1 0 0 0,-1 0 0 0 0,1 0-1 0 0,-1-1 1 0 0,0 1 0 0 0,0-1 0 0 0,8-8 0 0 0,-12 10 551 0 0,1 0 0 0 0,-1 1 0 0 0,0-1 0 0 0,0 0 0 0 0,0 0 1 0 0,0 0-1 0 0,0 0 0 0 0,0 0 0 0 0,-1 0 0 0 0,1 0 0 0 0,0-4 0 0 0,1-3-423 0 0,7-9-1219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32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0 2561 0 0,'2'8'8552'0'0,"-7"16"-5133"0"0,4-20-2449 0 0,-2 14-518 0 0,-8 50 1820 0 0,11-63-2148 0 0,-1 0 0 0 0,1 0 0 0 0,0 0 0 0 0,1 0 0 0 0,-1 0 0 0 0,1 0 0 0 0,0 0 0 0 0,0 0 1 0 0,1 0-1 0 0,3 8 0 0 0,-3-11-351 0 0,-1 0-1 0 0,1 0 1 0 0,0-1 0 0 0,0 1-1 0 0,0-1 1 0 0,0 0 0 0 0,1 1-1 0 0,-1-1 1 0 0,0 0 0 0 0,0 0-1 0 0,1 0 1 0 0,-1 0 0 0 0,1-1-1 0 0,-1 1 1 0 0,0-1 0 0 0,1 0 0 0 0,-1 1-1 0 0,5-1 1 0 0,-4 0-150 0 0,0 0-1 0 0,0 0 1 0 0,0 0 0 0 0,0 0 0 0 0,0 0-1 0 0,0-1 1 0 0,0 1 0 0 0,0-1-1 0 0,0 0 1 0 0,0 0 0 0 0,0 0 0 0 0,0 0-1 0 0,0-1 1 0 0,4-2 0 0 0,-6 3 116 0 0,-1 0-1 0 0,1 1 1 0 0,-1-1 0 0 0,1 0 0 0 0,-1 0 0 0 0,0 0-1 0 0,1 0 1 0 0,-1 0 0 0 0,0 0 0 0 0,0 0 0 0 0,1 0-1 0 0,-1 0 1 0 0,0 0 0 0 0,0 0 0 0 0,0 1 0 0 0,0-1-1 0 0,-1 0 1 0 0,1 0 0 0 0,0 0 0 0 0,0 0 0 0 0,0 0-1 0 0,-1 0 1 0 0,1 0 0 0 0,0 0 0 0 0,-1 0 0 0 0,1 0-1 0 0,-2-1 1 0 0,-2-6-1414 0 0</inkml:trace>
  <inkml:trace contextRef="#ctx0" brushRef="#br0" timeOffset="1">88 167 1336 0 0,'-11'12'1840'0'0,"2"1"0"0"0,-1 0-1 0 0,1 1 1 0 0,1 0 0 0 0,1 0-1 0 0,-11 29 1 0 0,14-32-1012 0 0,1 0 1 0 0,0 0-1 0 0,1 1 0 0 0,-1 14 1 0 0,3-18-708 0 0,0 0 1 0 0,0 0 0 0 0,1 0 0 0 0,0 0 0 0 0,0-1-1 0 0,5 16 1 0 0,-6-22-92 0 0,1 0 0 0 0,-1 1 0 0 0,1-1 0 0 0,-1 0 0 0 0,1 0 1 0 0,0 0-1 0 0,-1 0 0 0 0,1 0 0 0 0,0 0 0 0 0,0 0 0 0 0,0 0 0 0 0,0 0 0 0 0,0 0 0 0 0,0 0 0 0 0,0 0 0 0 0,0 0 0 0 0,0-1 0 0 0,0 1 0 0 0,0 0 0 0 0,0-1 0 0 0,0 1 1 0 0,1-1-1 0 0,-1 0 0 0 0,0 1 0 0 0,0-1 0 0 0,2 1 0 0 0,1-1-242 0 0,-1-1 0 0 0,0 1 0 0 0,1 0 0 0 0,-1-1 0 0 0,0 0 0 0 0,0 0 0 0 0,0 0 0 0 0,1 0 0 0 0,-1 0 0 0 0,4-3 0 0 0,3-1-1953 0 0,-1-1 0 0 0,1-1-1 0 0,-1 0 1 0 0,-1 0 0 0 0,13-13 0 0 0,-7 5-1324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32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11739 0 0,'-2'2'530'0'0,"1"-1"0"0"0,-1 0 1 0 0,1 1-1 0 0,-1 0 1 0 0,1-1-1 0 0,0 1 0 0 0,-1 0 1 0 0,1-1-1 0 0,0 1 1 0 0,0 0-1 0 0,1 0 0 0 0,-1 0 1 0 0,0 0-1 0 0,0 2 1 0 0,-2 36 1971 0 0,5-23-2329 0 0,0 0 1 0 0,7 23-1 0 0,-7-30-170 0 0,2 1 0 0 0,-1-2 0 0 0,1 1-1 0 0,1 0 1 0 0,0-1 0 0 0,0 0 0 0 0,1 0 0 0 0,0 0 0 0 0,11 12 0 0 0,-15-19-16 0 0,1 1 0 0 0,-1-1-1 0 0,1 0 1 0 0,-1 0 0 0 0,1 0 0 0 0,0 0 0 0 0,0 0 0 0 0,0 0 0 0 0,0-1 0 0 0,0 0-1 0 0,0 1 1 0 0,0-1 0 0 0,0 0 0 0 0,0-1 0 0 0,1 1 0 0 0,-1 0 0 0 0,0-1 0 0 0,1 0-1 0 0,-1 0 1 0 0,1 0 0 0 0,-1 0 0 0 0,0 0 0 0 0,1-1 0 0 0,-1 0 0 0 0,0 1-1 0 0,0-1 1 0 0,1 0 0 0 0,-1-1 0 0 0,0 1 0 0 0,0 0 0 0 0,0-1 0 0 0,0 0 0 0 0,3-2-1 0 0,-2 1-217 0 0,0 0-1 0 0,1-1 0 0 0,-2 1 0 0 0,1-1 1 0 0,0 1-1 0 0,-1-1 0 0 0,0-1 0 0 0,0 1 1 0 0,0 0-1 0 0,0-1 0 0 0,-1 1 0 0 0,1-1 1 0 0,-1 0-1 0 0,0 1 0 0 0,-1-1 0 0 0,1 0 1 0 0,0-6-1 0 0,-2 8-49 0 0,0 0-1 0 0,0-1 1 0 0,0 1-1 0 0,0 0 1 0 0,-1 0 0 0 0,1 0-1 0 0,-1 0 1 0 0,0 0-1 0 0,0-1 1 0 0,0 1 0 0 0,0 1-1 0 0,-1-1 1 0 0,1 0-1 0 0,-1 0 1 0 0,0 0 0 0 0,0 1-1 0 0,0-1 1 0 0,0 1-1 0 0,0 0 1 0 0,0-1 0 0 0,-1 1-1 0 0,1 0 1 0 0,-1 0-1 0 0,1 0 1 0 0,-1 1 0 0 0,0-1-1 0 0,0 1 1 0 0,-5-3-1 0 0,1 2 87 0 0,-1-1-1 0 0,1 1 0 0 0,-1 0 1 0 0,1 1-1 0 0,-1 0 0 0 0,0 0 1 0 0,0 1-1 0 0,0 0 0 0 0,-9 1 1 0 0,13-1 298 0 0,-1 0 0 0 0,1 1 0 0 0,-1 0 1 0 0,1 0-1 0 0,0 0 0 0 0,0 0 0 0 0,-1 1 0 0 0,1-1 1 0 0,0 1-1 0 0,0 0 0 0 0,1 0 0 0 0,-1 1 1 0 0,0-1-1 0 0,1 1 0 0 0,-1 0 0 0 0,1 0 1 0 0,-5 6-1 0 0,7-8-17 0 0,0 0 1 0 0,1 0 0 0 0,-1 0-1 0 0,0 0 1 0 0,1 0-1 0 0,-1-1 1 0 0,1 1 0 0 0,-1 0-1 0 0,1 0 1 0 0,0 1 0 0 0,0-1-1 0 0,-1 0 1 0 0,1 0-1 0 0,0 0 1 0 0,0 0 0 0 0,0 0-1 0 0,0 0 1 0 0,0 0-1 0 0,0 0 1 0 0,0 0 0 0 0,1 2-1 0 0,-1-2 3 0 0,1 0 0 0 0,0 0-1 0 0,-1-1 1 0 0,1 1 0 0 0,0 0 0 0 0,-1-1-1 0 0,1 1 1 0 0,0-1 0 0 0,0 1-1 0 0,0-1 1 0 0,-1 1 0 0 0,1-1-1 0 0,0 1 1 0 0,0-1 0 0 0,0 0 0 0 0,0 1-1 0 0,0-1 1 0 0,2 0 0 0 0,2 1 145 0 0,-1-1 0 0 0,1 0 1 0 0,0 0-1 0 0,0 0 0 0 0,0-1 1 0 0,-1 1-1 0 0,1-1 0 0 0,6-2 1 0 0,24-14 207 0 0,14-5-618 0 0,-46 21-204 0 0,0 0 0 0 0,0 0 1 0 0,1 1-1 0 0,-1-1 0 0 0,0 1 1 0 0,1 0-1 0 0,5 0 0 0 0,-9 0 179 0 0,1 1-1 0 0,-1-1 0 0 0,1 0 1 0 0,-1 0-1 0 0,1 0 0 0 0,-1 0 1 0 0,1 0-1 0 0,-1 1 0 0 0,1-1 1 0 0,-1 0-1 0 0,1 1 1 0 0,-1-1-1 0 0,1 0 0 0 0,-1 1 1 0 0,1-1-1 0 0,-1 0 0 0 0,0 1 1 0 0,1-1-1 0 0,-1 1 0 0 0,0-1 1 0 0,1 1-1 0 0,-1-1 0 0 0,0 1 1 0 0,0-1-1 0 0,1 1 0 0 0,-1-1 1 0 0,0 1-1 0 0,0-1 0 0 0,0 1 1 0 0,0-1-1 0 0,0 1 0 0 0,0-1 1 0 0,0 1-1 0 0,0-1 0 0 0,0 1 1 0 0,0 0-1 0 0,0-1 0 0 0,0 1 1 0 0,0-1-1 0 0,0 1 1 0 0,0-1-1 0 0,-1 2 0 0 0,-1 8-2740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33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4129 0 0,'-25'47'9927'0'0,"-21"16"-7084"0"0,40-55-3002 0 0,53-24-988 0 0,-38 12 1012 0 0,32-11-24 0 0,-39 15-75 0 0,0-1 1 0 0,-1 1-1 0 0,1-1 1 0 0,0 1 0 0 0,0 0-1 0 0,0-1 1 0 0,-1 1-1 0 0,1 0 1 0 0,0 0-1 0 0,0 1 1 0 0,0-1 0 0 0,-1 0-1 0 0,1 1 1 0 0,0-1-1 0 0,0 1 1 0 0,-1-1 0 0 0,1 1-1 0 0,0 0 1 0 0,1 0-1 0 0,-3 0 7 0 0,1 0 0 0 0,-1 0 0 0 0,1 0 0 0 0,-1-1 0 0 0,1 1 0 0 0,-1 0 0 0 0,0 0 0 0 0,1 0 0 0 0,-1 0 0 0 0,0 0 0 0 0,0 0 0 0 0,0 0 0 0 0,0 0 0 0 0,0 0 0 0 0,0 0 0 0 0,0-1 0 0 0,0 1 0 0 0,0 0 0 0 0,0 0 0 0 0,-1 0 0 0 0,1 0 0 0 0,-1 1 0 0 0,-3 10-3326 0 0</inkml:trace>
  <inkml:trace contextRef="#ctx0" brushRef="#br0" timeOffset="1">14 261 7210 0 0,'0'1'366'0'0,"0"-1"1"0"0,0 1 0 0 0,0-1 0 0 0,0 1 0 0 0,1-1-1 0 0,-1 1 1 0 0,0 0 0 0 0,0-1 0 0 0,1 1 0 0 0,-1-1-1 0 0,0 0 1 0 0,2 2 734 0 0,-2-2-734 0 0,0 1-1 0 0,1-1 1 0 0,-1 0 0 0 0,1 1 0 0 0,-1-1 0 0 0,2 0-1 0 0,12 0 3733 0 0,22-17-2869 0 0,-32 15-1156 0 0,1-1 0 0 0,-1 1 1 0 0,0 0-1 0 0,1 0 1 0 0,-1 1-1 0 0,6-2 1 0 0,-9 3-35 0 0,1 0 0 0 0,0 1 0 0 0,0-1 0 0 0,-1 1 0 0 0,1-1 0 0 0,0 1 0 0 0,-1 0 0 0 0,1-1 0 0 0,-1 1 1 0 0,1 0-1 0 0,-1 0 0 0 0,1 0 0 0 0,-1 0 0 0 0,1 0 0 0 0,-1 1 0 0 0,0-1 0 0 0,0 0 0 0 0,0 0 0 0 0,0 1 1 0 0,0-1-1 0 0,0 1 0 0 0,0-1 0 0 0,0 1 0 0 0,0 0 0 0 0,-1-1 0 0 0,1 1 0 0 0,0 2 0 0 0,3 8 8 0 0,-1 0-1 0 0,4 22 1 0 0,-5-23-175 0 0,0 2-593 0 0,3 15-1784 0 0,1-11-7925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33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9810 0 0,'-11'44'7850'0'0,"-2"1"-4612"0"0,-37 85-3684 0 0,42-115-210 0 0,6-13 316 0 0,1 1-1 0 0,-1 0 1 0 0,1-1 0 0 0,-1 1 0 0 0,1 0 0 0 0,0 0 0 0 0,0 0-1 0 0,-1 4 1 0 0,37-25-2088 0 0,10-1 2723 0 0,2-2-1892 0 0,-23 2-6231 0 0,-19 12 4236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34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7146 0 0,'-4'49'7392'0'0,"0"4"-4459"0"0,-3 0-3342 0 0,5-43-315 0 0,0-1 1 0 0,0 0 0 0 0,-1 0 0 0 0,0-1 0 0 0,-1 1-1 0 0,1-1 1 0 0,-2 1 0 0 0,-9 13 0 0 0,7-14-58 0 0,0-1-1 0 0,-1 0 1 0 0,0 0 0 0 0,0 0 0 0 0,-10 5-1 0 0,4 1 9661 0 0,26-15-6204 0 0,14-4-1853 0 0,-5-4-568 0 0,-16 7-131 0 0,1 0 0 0 0,0 1 0 0 0,0 0 0 0 0,-1 0 0 0 0,9-2 0 0 0,-14 6 19 0 0,0 1 0 0 0,0 0 0 0 0,0-1-1 0 0,0 1 1 0 0,0-1 0 0 0,0 1-1 0 0,-1-1 1 0 0,0 1 0 0 0,1-1-1 0 0,-1 0 1 0 0,-1 4 0 0 0,0 0 97 0 0,1-2-190 0 0,1-1 0 0 0,-1 0 1 0 0,1 1-1 0 0,0-1 1 0 0,0 0-1 0 0,0 1 1 0 0,1-1-1 0 0,-1 1 1 0 0,1-1-1 0 0,0 0 1 0 0,0 0-1 0 0,0 1 1 0 0,2 4-1 0 0,-2-6-117 0 0,0-1 0 0 0,0 0 0 0 0,0 0 1 0 0,0 0-1 0 0,0 0 0 0 0,0 0 0 0 0,0 0 0 0 0,1 0 0 0 0,-1 0 0 0 0,0 0 1 0 0,0-1-1 0 0,1 1 0 0 0,-1 0 0 0 0,1-1 0 0 0,-1 1 0 0 0,0-1 0 0 0,1 1 0 0 0,-1-1 1 0 0,1 0-1 0 0,-1 0 0 0 0,1 0 0 0 0,-1 0 0 0 0,1 0 0 0 0,-1 0 0 0 0,1 0 1 0 0,-1 0-1 0 0,1 0 0 0 0,-1-1 0 0 0,1 1 0 0 0,-1-1 0 0 0,1 1 0 0 0,1-2 1 0 0,3 0-1346 0 0,0 0 0 0 0,0-1 0 0 0,0 0 1 0 0,0 0-1 0 0,-1 0 0 0 0,1-1 0 0 0,-1 0 1 0 0,7-6-1 0 0,-2-1-3322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34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16211 0 0,'7'-3'520'0'0,"0"1"0"0"0,0 0 0 0 0,0 1 0 0 0,0-1 0 0 0,11 1 0 0 0,12-4-369 0 0,-23 4-513 0 0,35-5 335 0 0,-24 11-3583 0 0,-17-4 3078 0 0,0-1 0 0 0,0 1 0 0 0,-1 0 0 0 0,1-1 0 0 0,0 1 0 0 0,-1 0 0 0 0,1 0 0 0 0,-1-1 1 0 0,1 1-1 0 0,-1 0 0 0 0,1 0 0 0 0,-1 0 0 0 0,1 0 0 0 0,-1 0 0 0 0,0 0 0 0 0,0 0 0 0 0,1 1 0 0 0,1 13-3424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34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6337 0 0,'0'0'57'0'0,"1"0"0"0"0,0 1 0 0 0,-1-1-1 0 0,1 0 1 0 0,-1 0 0 0 0,1 0 0 0 0,0 0 0 0 0,-1 1-1 0 0,1-1 1 0 0,-1 0 0 0 0,1 0 0 0 0,0 0-1 0 0,-1 0 1 0 0,1-1 0 0 0,-1 1 0 0 0,1 0 0 0 0,0 0-1 0 0,-1 0 1 0 0,1 0 0 0 0,-1-1 0 0 0,1 1-1 0 0,0 0 1 0 0,-1 0 0 0 0,1-1 0 0 0,-1 1 0 0 0,1-1-1 0 0,-1 1 1 0 0,1 0 0 0 0,0-2 0 0 0,17-15 180 0 0,-14 13-119 0 0,9-9 16 0 0,-11 9-68 0 0,1 1-1 0 0,0 0 1 0 0,0 0-1 0 0,0 0 1 0 0,0 0 0 0 0,0 0-1 0 0,1 1 1 0 0,-1 0-1 0 0,6-3 1 0 0,-7 46 6519 0 0,-1-25-5689 0 0,1-1-1 0 0,1 0 0 0 0,5 20 0 0 0,-6-29-871 0 0,0 0 1 0 0,0-1-1 0 0,1 1 1 0 0,-1-1-1 0 0,1 1 0 0 0,0-1 1 0 0,1 0-1 0 0,-1 0 0 0 0,1-1 1 0 0,0 1-1 0 0,6 6 0 0 0,-8-10-20 0 0,-1 0 0 0 0,0 0 0 0 0,0-1 0 0 0,0 1 0 0 0,1 0 0 0 0,-1 0 0 0 0,0-1 0 0 0,1 1 0 0 0,-1-1-1 0 0,0 1 1 0 0,1-1 0 0 0,-1 1 0 0 0,1-1 0 0 0,-1 0 0 0 0,1 0 0 0 0,-1 0 0 0 0,0 0 0 0 0,1 0 0 0 0,-1 0 0 0 0,1 0 0 0 0,-1 0 0 0 0,1-1-1 0 0,-1 1 1 0 0,1 0 0 0 0,1-2 0 0 0,-1 1 7 0 0,1-1-1 0 0,-1 0 0 0 0,0 1 1 0 0,0-1-1 0 0,0 0 0 0 0,0 0 0 0 0,0-1 1 0 0,-1 1-1 0 0,1 0 0 0 0,-1-1 1 0 0,1 1-1 0 0,1-5 0 0 0,0 0 19 0 0,-1-1 0 0 0,1 1 0 0 0,-1-1-1 0 0,0 0 1 0 0,-1 1 0 0 0,0-1-1 0 0,0 0 1 0 0,-1-15 0 0 0,-1 17-66 0 0,-1-1 0 0 0,0 1 0 0 0,0-1 0 0 0,-1 1 0 0 0,-5-10 1 0 0,-9-6-1921 0 0,16 21 1466 0 0,0 0-1 0 0,0 1 1 0 0,0-1 0 0 0,0 0 0 0 0,0 0-1 0 0,0 1 1 0 0,0-1 0 0 0,0 0 0 0 0,-1 1-1 0 0,1-1 1 0 0,0 1 0 0 0,0 0 0 0 0,-1-1-1 0 0,1 1 1 0 0,-2 0 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35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67 12355 0 0,'-1'20'4232'0'0,"0"30"-647"0"0,1-47-3528 0 0,0-1-1 0 0,1 0 1 0 0,-1 0 0 0 0,0 1 0 0 0,1-1 0 0 0,-1 0 0 0 0,1 0 0 0 0,0 0-1 0 0,0 0 1 0 0,0 0 0 0 0,0 0 0 0 0,0 0 0 0 0,0 0 0 0 0,0 0 0 0 0,1 0-1 0 0,-1-1 1 0 0,3 3 0 0 0,-3-4-108 0 0,1 1 0 0 0,0 0 0 0 0,0-1 0 0 0,0 1 0 0 0,0-1-1 0 0,0 0 1 0 0,0 1 0 0 0,0-1 0 0 0,0 0 0 0 0,1 0 0 0 0,-1-1 0 0 0,0 1 0 0 0,0 0-1 0 0,0-1 1 0 0,0 1 0 0 0,-1-1 0 0 0,1 0 0 0 0,0 1 0 0 0,0-1 0 0 0,0 0 0 0 0,0 0 0 0 0,-1 0-1 0 0,1 0 1 0 0,0-1 0 0 0,1-1 0 0 0,3-1-1451 0 0,0-1 0 0 0,0 0 0 0 0,-1 0 0 0 0,0 0 0 0 0,8-11 0 0 0,18-37-2263 0 0,-8 12 4507 0 0,2 9 12436 0 0,-37 78-11146 0 0,-29 41-6311 0 0,31-68-449 0 0,-1-1 0 0 0,-20 25 0 0 0,22-33 1422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30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15 8442 0 0,'-3'-3'856'0'0,"-13"-8"9038"0"0,18 21-8550 0 0,3 0-1154 0 0,0 0 0 0 0,1 0-1 0 0,0 0 1 0 0,1-1-1 0 0,0 0 1 0 0,0 0 0 0 0,14 12-1 0 0,-17-17-198 0 0,0 0 0 0 0,1 0-1 0 0,0 0 1 0 0,0-1 0 0 0,0 1-1 0 0,0-1 1 0 0,1 0 0 0 0,-1-1 0 0 0,1 1-1 0 0,0-1 1 0 0,-1 0 0 0 0,1-1-1 0 0,0 1 1 0 0,0-1 0 0 0,10 0 0 0 0,-15 0-38 0 0,0-1 1 0 0,1 0 0 0 0,-1 0 0 0 0,0 0 0 0 0,0-1 0 0 0,0 1-1 0 0,1 0 1 0 0,-1 0 0 0 0,0-1 0 0 0,0 1 0 0 0,0 0 0 0 0,0-1-1 0 0,0 1 1 0 0,0-1 0 0 0,0 1 0 0 0,0-1 0 0 0,0 0-1 0 0,0 0 1 0 0,0 1 0 0 0,0-1 0 0 0,0 0 0 0 0,0 0 0 0 0,-1 0-1 0 0,1 0 1 0 0,0 0 0 0 0,0 0 0 0 0,-1 0 0 0 0,1 0 0 0 0,-1 0-1 0 0,1 0 1 0 0,-1 0 0 0 0,0 0 0 0 0,1 0 0 0 0,-1-1-1 0 0,0 1 1 0 0,0 0 0 0 0,0 0 0 0 0,0 0 0 0 0,0-1 0 0 0,0 1-1 0 0,0 0 1 0 0,0 0 0 0 0,0 0 0 0 0,0-1 0 0 0,-1 1 0 0 0,1 0-1 0 0,-1 0 1 0 0,1 0 0 0 0,-2-2 0 0 0,0-2-157 0 0,0 1 1 0 0,0-1 0 0 0,0 1-1 0 0,-1 0 1 0 0,1-1-1 0 0,-1 1 1 0 0,-1 0-1 0 0,1 1 1 0 0,0-1-1 0 0,-7-5 1 0 0,4 5 257 0 0,0 1 1 0 0,0 0-1 0 0,0 0 0 0 0,0 0 1 0 0,-1 1-1 0 0,1 0 1 0 0,-8-2-1 0 0,13 4 1 0 0,0-1-1 0 0,-1 1 1 0 0,1 0-1 0 0,0 0 1 0 0,-1 0 0 0 0,1 0-1 0 0,0 0 1 0 0,0 0 0 0 0,-1 0-1 0 0,1 0 1 0 0,0 1 0 0 0,-1-1-1 0 0,1 0 1 0 0,0 1-1 0 0,0-1 1 0 0,0 1 0 0 0,-1-1-1 0 0,1 1 1 0 0,0 0 0 0 0,0 0-1 0 0,0-1 1 0 0,0 1 0 0 0,0 0-1 0 0,0 0 1 0 0,0 0-1 0 0,0 0 1 0 0,1 0 0 0 0,-1 0-1 0 0,0 0 1 0 0,0 0 0 0 0,1 0-1 0 0,-1 1 1 0 0,1-1 0 0 0,-1 0-1 0 0,1 0 1 0 0,0 0 0 0 0,-1 1-1 0 0,1-1 1 0 0,0 0-1 0 0,0 1 1 0 0,0-1 0 0 0,0 2-1 0 0,-1 18 190 0 0,2 0 0 0 0,5 33-1 0 0,-4-39-105 0 0,0 0 0 0 0,-1 1 0 0 0,0-1 0 0 0,-1 1-1 0 0,-1-1 1 0 0,-4 24 0 0 0,5-39-136 0 0,0 0 0 0 0,0 1 0 0 0,0-1 0 0 0,0 1 0 0 0,0-1 0 0 0,0 0-1 0 0,0 1 1 0 0,0-1 0 0 0,0 1 0 0 0,0-1 0 0 0,0 0 0 0 0,0 1 0 0 0,-1-1 0 0 0,1 0 0 0 0,0 1 0 0 0,0-1 0 0 0,0 1-1 0 0,-1-1 1 0 0,1 0 0 0 0,0 0 0 0 0,-1 1 0 0 0,1-1 0 0 0,0 0 0 0 0,-1 1 0 0 0,1-1 0 0 0,0 0 0 0 0,-1 0 0 0 0,1 0 0 0 0,0 1-1 0 0,-1-1 1 0 0,1 0 0 0 0,-1 0 0 0 0,1 0 0 0 0,0 0 0 0 0,-1 0 0 0 0,1 0 0 0 0,-1 0 0 0 0,1 0 0 0 0,0 0 0 0 0,-1 0 0 0 0,1 0-1 0 0,-1 0 1 0 0,1 0 0 0 0,0 0 0 0 0,-1 0 0 0 0,1 0 0 0 0,-1 0 0 0 0,1 0 0 0 0,0-1 0 0 0,-1 1 0 0 0,1 0 0 0 0,-1-1 0 0 0,1 1-20 0 0,-1-1 0 0 0,1 1 0 0 0,0 0 0 0 0,0-1 0 0 0,-1 1 1 0 0,1-1-1 0 0,0 1 0 0 0,0-1 0 0 0,0 1 0 0 0,0-1 0 0 0,0 1 1 0 0,0-1-1 0 0,0 1 0 0 0,0-1 0 0 0,0 1 0 0 0,0-1 0 0 0,0 1 1 0 0,0-1-1 0 0,0 1 0 0 0,0-1 0 0 0,0 0 0 0 0,0 1 0 0 0,0 0 1 0 0,1-1-1 0 0,-1 1 0 0 0,0-1 0 0 0,0 1 0 0 0,1-1 0 0 0,-1 1 1 0 0,0-1-1 0 0,1 1 0 0 0,-1 0 0 0 0,0-1 0 0 0,1 1 1 0 0,-1 0-1 0 0,0-1 0 0 0,1 1 0 0 0,-1 0 0 0 0,1-1 0 0 0,-1 1 1 0 0,1 0-1 0 0,-1 0 0 0 0,1 0 0 0 0,0-1 0 0 0,5-1 40 0 0,0 0 0 0 0,1 0 0 0 0,-1 1 0 0 0,0 0 0 0 0,1 0 0 0 0,-1 0-1 0 0,1 1 1 0 0,0 0 0 0 0,-1 0 0 0 0,11 2 0 0 0,37-2-2145 0 0,-30-7-2586 0 0,-3-9-3732 0 0,-14 8 3927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2:35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2328 0 0,'-4'11'1510'0'0,"1"1"0"0"0,0 0-1 0 0,0 0 1 0 0,1 0-1 0 0,1 0 1 0 0,0 1-1 0 0,1-1 1 0 0,1 21 0 0 0,0-28-1211 0 0,0-1 0 0 0,0 0 0 0 0,0 1 0 0 0,0-1 0 0 0,1 0 0 0 0,-1 0 0 0 0,1 0 0 0 0,0 0 0 0 0,1 0 0 0 0,-1-1 0 0 0,1 1 0 0 0,2 3 0 0 0,-2-5-304 0 0,0 1 0 0 0,0-1 0 0 0,-1 0-1 0 0,1 0 1 0 0,1 0 0 0 0,-1-1-1 0 0,0 1 1 0 0,0-1 0 0 0,1 1-1 0 0,-1-1 1 0 0,0 0 0 0 0,1-1-1 0 0,-1 1 1 0 0,1-1 0 0 0,0 1 0 0 0,6-1-1 0 0,-6-1 42 0 0,0 1-1 0 0,0-1 0 0 0,0-1 1 0 0,0 1-1 0 0,-1 0 0 0 0,1-1 1 0 0,0 0-1 0 0,-1 0 1 0 0,1 0-1 0 0,-1 0 0 0 0,0 0 1 0 0,1-1-1 0 0,-1 0 0 0 0,0 1 1 0 0,-1-1-1 0 0,1 0 0 0 0,0 0 1 0 0,-1-1-1 0 0,0 1 1 0 0,0-1-1 0 0,0 1 0 0 0,0-1 1 0 0,0 1-1 0 0,-1-1 0 0 0,2-5 1 0 0,0 3 96 0 0,-1-1 0 0 0,0 0 0 0 0,0 0 0 0 0,-1 0 0 0 0,1 0 0 0 0,-1 0 0 0 0,-1 0 0 0 0,0 0 0 0 0,0 0 1 0 0,0 0-1 0 0,-1 0 0 0 0,0 0 0 0 0,-3-13 0 0 0,4 19-72 0 0,-1-1 0 0 0,0 0 0 0 0,1 1-1 0 0,-1-1 1 0 0,0 1 0 0 0,0-1 0 0 0,0 1 0 0 0,0-1 0 0 0,0 1 0 0 0,0 0 0 0 0,0-1 0 0 0,-1 1 0 0 0,1 0 0 0 0,0 0 0 0 0,-1 0 0 0 0,1 0-1 0 0,-1 0 1 0 0,1 0 0 0 0,-1 0 0 0 0,1 0 0 0 0,-1 1 0 0 0,0-1 0 0 0,1 1 0 0 0,-1-1 0 0 0,0 1 0 0 0,0 0 0 0 0,1 0 0 0 0,-1-1-1 0 0,0 1 1 0 0,0 0 0 0 0,1 1 0 0 0,-1-1 0 0 0,0 0 0 0 0,0 0 0 0 0,1 1 0 0 0,-1-1 0 0 0,0 1 0 0 0,1-1 0 0 0,-1 1 0 0 0,0 0 0 0 0,1 0-1 0 0,-1 0 1 0 0,1 0 0 0 0,-3 2 0 0 0,-1 0-227 0 0,0 0-1 0 0,0 1 0 0 0,1 0 1 0 0,-1 1-1 0 0,-5 5 0 0 0,7-6-689 0 0,0 0 1 0 0,0 0-1 0 0,0 1 0 0 0,0-1 0 0 0,-3 9 1 0 0,2-2-4520 0 0</inkml:trace>
  <inkml:trace contextRef="#ctx0" brushRef="#br0" timeOffset="1">342 98 14915 0 0,'2'2'6842'0'0,"2"1"-6290"0"0,0 1-8 0 0,-2 0-184 0 0,-2-1-88 0 0,1 0-216 0 0,-2 1-400 0 0,2 0-584 0 0,-1-1-1145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30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50 6025 0 0,'-12'-28'7244'0'0,"11"27"-7137"0"0,1 1 0 0 0,0-1 1 0 0,0 1-1 0 0,0-1 0 0 0,-1 0 0 0 0,1 1 0 0 0,0-1 0 0 0,0 1 1 0 0,0-1-1 0 0,0 0 0 0 0,0 1 0 0 0,0-1 0 0 0,0 1 0 0 0,0-1 1 0 0,0 0-1 0 0,0 1 0 0 0,1-1 0 0 0,-1 1 0 0 0,0-1 1 0 0,0 0-1 0 0,0 1 0 0 0,1-1 0 0 0,-1 1 0 0 0,0-1 0 0 0,1 1 1 0 0,-1-1-1 0 0,1 1 0 0 0,-1-1 0 0 0,0 1 0 0 0,1 0 0 0 0,-1-1 1 0 0,1 1-1 0 0,-1 0 0 0 0,1-1 0 0 0,-1 1 0 0 0,1 0 0 0 0,-1-1 1 0 0,1 1-1 0 0,0 0 0 0 0,-1 0 0 0 0,1 0 0 0 0,-1-1 1 0 0,1 1-1 0 0,0 0 0 0 0,8 0 68 0 0,18 0 339 0 0,1 0 0 0 0,-1 2 0 0 0,0 1 0 0 0,39 8 0 0 0,-60-9-389 0 0,1 0 1 0 0,-1 0 0 0 0,0 1 0 0 0,0 0 0 0 0,0 0-1 0 0,0 0 1 0 0,0 0 0 0 0,0 1 0 0 0,-1 0 0 0 0,0 0-1 0 0,0 1 1 0 0,0 0 0 0 0,0-1 0 0 0,-1 2 0 0 0,0-1-1 0 0,0 0 1 0 0,0 1 0 0 0,-1 0 0 0 0,1 0 0 0 0,-1 0-1 0 0,-1 0 1 0 0,1 0 0 0 0,1 10 0 0 0,2 41 815 0 0,0 0-4846 0 0,-6-57 3747 0 0,0 0 0 0 0,0 1-1 0 0,0-1 1 0 0,20-23-18621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3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0 5273 0 0,'3'0'9251'0'0,"-2"12"-6324"0"0,-3 12-1869 0 0,-3 5-543 0 0,-2-1 0 0 0,-1-1 0 0 0,-2 1-1 0 0,0-1 1 0 0,-2-1 0 0 0,-22 37 0 0 0,34-61-437 0 0,-1 0 0 0 0,-1 0 0 0 0,1 0 0 0 0,0 0 0 0 0,0-1 0 0 0,-1 1 0 0 0,1 0 0 0 0,-1 0 0 0 0,0-1 0 0 0,1 1 0 0 0,-1-1 0 0 0,0 1 0 0 0,0-1 0 0 0,0 0 0 0 0,0 0 0 0 0,0 0 0 0 0,0 0 0 0 0,0 0 0 0 0,-1 0 0 0 0,1-1 0 0 0,0 1-1 0 0,0-1 1 0 0,-1 1 0 0 0,1-1 0 0 0,0 0 0 0 0,0 0 0 0 0,-1 0 0 0 0,1 0 0 0 0,0-1 0 0 0,-1 1 0 0 0,1 0 0 0 0,0-1 0 0 0,0 0 0 0 0,0 1 0 0 0,-1-1 0 0 0,1 0 0 0 0,0 0 0 0 0,0 0 0 0 0,0 0 0 0 0,-2-2 0 0 0,-3-3-28 0 0,-1-1-1 0 0,1 0 0 0 0,0 0 0 0 0,1 0 0 0 0,-1 0 1 0 0,2-1-1 0 0,-1 0 0 0 0,-4-10 0 0 0,9 16-142 0 0,1 1-1 0 0,-1-1 1 0 0,0 1-1 0 0,0-1 0 0 0,0 1 1 0 0,0-1-1 0 0,0 1 1 0 0,0 0-1 0 0,0-1 0 0 0,0 1 1 0 0,-1 0-1 0 0,1 0 0 0 0,0 0 1 0 0,-1 0-1 0 0,1 0 1 0 0,-1 0-1 0 0,1 0 0 0 0,-1 0 1 0 0,1 1-1 0 0,-3-2 1 0 0,-9 8-6026 0 0,0 13-4698 0 0,9-12 6093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31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2585 0 0,'-6'6'8353'0'0,"5"9"-4422"0"0,3 12-565 0 0,-2-27-3296 0 0,7 77 3041 0 0,-4 39-2616 0 0,-3-118-690 0 0,5-80-2694 0 0,-5 74 2796 0 0,1 1 0 0 0,0 0 1 0 0,1 0-1 0 0,0-1 0 0 0,0 1 0 0 0,1 0 1 0 0,-1 1-1 0 0,2-1 0 0 0,-1 0 1 0 0,1 1-1 0 0,6-9 0 0 0,-9 14 100 0 0,-1 0-1 0 0,1 1 1 0 0,0-1 0 0 0,-1 0-1 0 0,1 1 1 0 0,0-1-1 0 0,-1 1 1 0 0,1-1-1 0 0,0 1 1 0 0,0-1-1 0 0,0 1 1 0 0,-1 0-1 0 0,1-1 1 0 0,0 1-1 0 0,0 0 1 0 0,0 0-1 0 0,0 0 1 0 0,0-1-1 0 0,-1 1 1 0 0,1 0-1 0 0,0 0 1 0 0,0 0-1 0 0,0 1 1 0 0,0-1-1 0 0,0 0 1 0 0,0 0-1 0 0,0 0 1 0 0,-1 1 0 0 0,2-1-1 0 0,0 2 29 0 0,0-1 0 0 0,0 0-1 0 0,0 1 1 0 0,0 0 0 0 0,-1-1 0 0 0,1 1 0 0 0,-1 0 0 0 0,1 0-1 0 0,-1 0 1 0 0,3 4 0 0 0,1 5 86 0 0,0-1 0 0 0,-1 1-1 0 0,5 18 1 0 0,-9-26-74 0 0,1 1 1 0 0,-1 0-1 0 0,1 0 0 0 0,-1 0 0 0 0,0-1 1 0 0,0 1-1 0 0,-1 0 0 0 0,1 0 0 0 0,-1 0 1 0 0,0-1-1 0 0,0 1 0 0 0,0 0 1 0 0,0-1-1 0 0,-1 1 0 0 0,1-1 0 0 0,-1 1 1 0 0,-3 4-1 0 0,3-7-52 0 0,1 1-1 0 0,0-1 1 0 0,0 0 0 0 0,0 0-1 0 0,-1 1 1 0 0,1-1 0 0 0,-1 0-1 0 0,1 0 1 0 0,-1-1 0 0 0,1 1 0 0 0,-1 0-1 0 0,1 0 1 0 0,-1-1 0 0 0,0 1-1 0 0,1-1 1 0 0,-1 1 0 0 0,0-1-1 0 0,0 0 1 0 0,1 0 0 0 0,-1 1 0 0 0,0-1-1 0 0,0 0 1 0 0,0-1 0 0 0,1 1-1 0 0,-1 0 1 0 0,0-1 0 0 0,1 1-1 0 0,-1-1 1 0 0,0 1 0 0 0,1-1 0 0 0,-1 0-1 0 0,0 1 1 0 0,1-1 0 0 0,-1 0-1 0 0,1 0 1 0 0,-1 0 0 0 0,1 0-1 0 0,-3-3 1 0 0,7 7 4 0 0,-1-1 1 0 0,1 1-1 0 0,0-1 0 0 0,0 0 0 0 0,0 1 1 0 0,0-1-1 0 0,0-1 0 0 0,1 1 0 0 0,-1 0 1 0 0,0-1-1 0 0,1 0 0 0 0,-1 0 0 0 0,5 1 0 0 0,-2-1-203 0 0,0-1-1 0 0,0 0 1 0 0,0-1-1 0 0,0 1 1 0 0,8-3-1 0 0,6-5-3264 0 0,-6-7-3916 0 0,-8 7 2233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31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8706 0 0,'0'1'526'0'0,"1"0"-1"0"0,-1 0 1 0 0,1 0-1 0 0,0 0 1 0 0,-1 0 0 0 0,1 0-1 0 0,0 0 1 0 0,-1 0 0 0 0,1-1-1 0 0,0 1 1 0 0,0 0 0 0 0,0 0-1 0 0,0-1 1 0 0,0 1 0 0 0,0 0-1 0 0,2 0 1 0 0,23 6 2313 0 0,29-7-4732 0 0,-47 0 1768 0 0,-5 0-580 0 0,-1-1 1 0 0,1 1 0 0 0,-1 0 0 0 0,0-1-1 0 0,1 1 1 0 0,-1-1 0 0 0,0 1-1 0 0,1-1 1 0 0,1-1 0 0 0,-3 1 411 0 0,0 1 0 0 0,-1-1-1 0 0,1 1 1 0 0,0-1 0 0 0,-1 0 0 0 0,1 1 0 0 0,-1-1 0 0 0,1 0 0 0 0,-1 1-1 0 0,1-1 1 0 0,-1 0 0 0 0,1 0 0 0 0,-1 0 0 0 0,0 1 0 0 0,1-1-1 0 0,-1 0 1 0 0,0 0 0 0 0,0 0 0 0 0,0 0 0 0 0,1 1 0 0 0,-1-1 0 0 0,0 0-1 0 0,0 0 1 0 0,0 0 0 0 0,0 0 0 0 0,-1-1 0 0 0,1-5-2140 0 0</inkml:trace>
  <inkml:trace contextRef="#ctx0" brushRef="#br0" timeOffset="1">142 1 3097 0 0,'-6'57'13813'0'0,"-15"23"-9115"0"0,8-34-4159 0 0,10-9-2536 0 0,9-21-2639 0 0,-6-16 4343 0 0,1 0 0 0 0,-1 0 0 0 0,1 1 0 0 0,-1-1 0 0 0,1 0 1 0 0,-1 0-1 0 0,0 0 0 0 0,1 1 0 0 0,-1-1 0 0 0,1 0 0 0 0,0 0 0 0 0,-1 0 0 0 0,1 0 1 0 0,-1 0-1 0 0,1 0 0 0 0,-1 0 0 0 0,1 0 0 0 0,-1 0 0 0 0,1 0 0 0 0,-1 0 0 0 0,1-1 1 0 0,-1 1-1 0 0,1 0 0 0 0,-1 0 0 0 0,0 0 0 0 0,1-1 0 0 0,-1 1 0 0 0,1 0 0 0 0,-1-1 1 0 0,1 1-1 0 0,9-7-4206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32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6313 0 0,'-1'7'2473'0'0,"0"2"-17"0"0,-1 4-159 0 0,-2 0-289 0 0,-1 0-423 0 0,-1 1-433 0 0,0 0-408 0 0,1-1-328 0 0,-1 0-232 0 0,0-1-152 0 0,1-1-232 0 0,0 2-392 0 0,1 0-584 0 0,-1 2-937 0 0,3 0-1151 0 0,0-3-641 0 0,3-2-1872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32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35 4817 0 0,'1'-4'1374'0'0,"9"-18"3589"0"0,-2 14 1196 0 0,-7 8-6015 0 0,-1 1 0 0 0,0-1 1 0 0,1 0-1 0 0,-1 1 0 0 0,0-1 0 0 0,0 1 0 0 0,0-1 0 0 0,1 1 1 0 0,-1-1-1 0 0,0 0 0 0 0,0 1 0 0 0,0-1 0 0 0,0 1 0 0 0,0-1 0 0 0,0 1 1 0 0,0-1-1 0 0,0 1 0 0 0,0-1 0 0 0,0 1 0 0 0,0-1 0 0 0,0 1 1 0 0,0-1-1 0 0,0 1 0 0 0,-1-1 0 0 0,1 0 0 0 0,0 1 0 0 0,0-1 1 0 0,0 1-1 0 0,-1 0 0 0 0,-5 16 411 0 0,-8 12 40 0 0,-30 45 0 0 0,19-38-7382 0 0,29-39 6791 0 0,0 0 1 0 0,1-1 0 0 0,-1 2-1 0 0,1-1 1 0 0,-1 1 0 0 0,1-1-1 0 0,0 1 1 0 0,0 0 0 0 0,0 1-1 0 0,0-1 1 0 0,1 1 0 0 0,-1 0 0 0 0,0 1-1 0 0,1-1 1 0 0,-1 1 0 0 0,0 0-1 0 0,1 0 1 0 0,-1 1 0 0 0,0 0-1 0 0,0-1 1 0 0,1 2 0 0 0,-1-1 0 0 0,0 1-1 0 0,8 3 1 0 0,-2-3-2014 0 0,-3-9-5003 0 0</inkml:trace>
  <inkml:trace contextRef="#ctx0" brushRef="#br0" timeOffset="1">192 31 4569 0 0,'-4'8'8408'0'0,"1"13"-6051"0"0,2-18-1466 0 0,-12 69 2075 0 0,1-8-4154 0 0,12-45-2399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33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12011 0 0,'18'6'7131'0'0,"-1"9"-4818"0"0,11 24-2881 0 0,-23-31 1112 0 0,-3-6-501 0 0,0 1-1 0 0,-1-1 0 0 0,1 1 0 0 0,-1 0 1 0 0,1 0-1 0 0,-1 0 0 0 0,0 0 0 0 0,0 0 1 0 0,-1 0-1 0 0,1 0 0 0 0,-1 0 0 0 0,1 1 1 0 0,-1-1-1 0 0,0 0 0 0 0,0 0 1 0 0,0 0-1 0 0,-1 0 0 0 0,1 1 0 0 0,-1-1 1 0 0,0 0-1 0 0,1 0 0 0 0,-1 0 0 0 0,-1 0 1 0 0,1 0-1 0 0,0-1 0 0 0,-1 1 0 0 0,-2 4 1 0 0,-5 4-136 0 0,0-1 1 0 0,0-1-1 0 0,-1 0 0 0 0,0 0 1 0 0,-14 9-1 0 0,7-4-958 0 0,29-18 709 0 0,0 0 0 0 0,0 0 0 0 0,0 1 0 0 0,1 1 0 0 0,0 0 0 0 0,15 0-1 0 0,-25 2 127 0 0,8-1-596 0 0,10-2-1924 0 0,-10 4-5938 0 0,-5 2 4499 0 0</inkml:trace>
  <inkml:trace contextRef="#ctx0" brushRef="#br0" timeOffset="1">163 59 7290 0 0,'-1'38'7873'0'0,"-3"1"-3352"0"0,-1 31-2878 0 0,5-58-2550 0 0,0 0 0 0 0,0-1 0 0 0,2 1 0 0 0,-1-1 0 0 0,1 1 0 0 0,6 18 0 0 0,-7-29 616 0 0,-2 0 46 0 0,2-1 0 0 0,-1 1-1 0 0,0-1 1 0 0,0 1 0 0 0,0-1-1 0 0,0 1 1 0 0,0 0 0 0 0,0-1-1 0 0,0 1 1 0 0,1-1-1 0 0,-1 1 1 0 0,0-1 0 0 0,1 1-1 0 0,-1-1 1 0 0,0 1 0 0 0,1-1-1 0 0,-1 1 1 0 0,0-1 0 0 0,1 0-1 0 0,-1 1 1 0 0,1-1 0 0 0,-1 0-1 0 0,1 1 1 0 0,-1-1-1 0 0,1 0 1 0 0,-1 1 0 0 0,1-1-1 0 0,-1 0 1 0 0,1 0 0 0 0,-1 0-1 0 0,1 1 1 0 0,-1-1 0 0 0,1 0-1 0 0,-1 0 1 0 0,1 0 0 0 0,0 0-1 0 0,-1 0 1 0 0,1 0-1 0 0,4-5-3352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33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6953 0 0,'6'0'7585'0'0,"18"1"-6238"0"0,-17-2-1346 0 0,0 2 0 0 0,0-1 1 0 0,0 1-1 0 0,0-1 0 0 0,0 2 1 0 0,0-1-1 0 0,11 5 0 0 0,-16-5 29 0 0,-1 0 0 0 0,1 0 0 0 0,0 0 0 0 0,0 0-1 0 0,-1 1 1 0 0,1-1 0 0 0,-1 0 0 0 0,1 1 0 0 0,-1-1 0 0 0,1 1-1 0 0,-1 0 1 0 0,0-1 0 0 0,0 1 0 0 0,0 0 0 0 0,0 0 0 0 0,0 0-1 0 0,0 0 1 0 0,-1 0 0 0 0,1 0 0 0 0,-1 0 0 0 0,1 0 0 0 0,-1 0-1 0 0,0 0 1 0 0,0 0 0 0 0,0 0 0 0 0,0 0 0 0 0,0 0 0 0 0,0 0-1 0 0,-1 4 1 0 0,-1 6 318 0 0,-1 0 0 0 0,0 0 1 0 0,-1-1-1 0 0,-6 13 0 0 0,-5 14-2367 0 0,7 0-7856 0 0,8-31 5222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33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 8810 0 0,'1'-1'302'0'0,"-1"1"-1"0"0,1 0 1 0 0,0 0-1 0 0,-1 0 1 0 0,1 0 0 0 0,-1 0-1 0 0,1 0 1 0 0,0 0 0 0 0,-1 0-1 0 0,1 0 1 0 0,-1 0-1 0 0,1 0 1 0 0,0 0 0 0 0,-1 0-1 0 0,1 1 1 0 0,-1-1 0 0 0,1 0-1 0 0,0 0 1 0 0,-1 1-1 0 0,1-1 1 0 0,-1 0 0 0 0,1 1-1 0 0,-1-1 1 0 0,1 0-1 0 0,-1 1 1 0 0,0-1 0 0 0,1 1-1 0 0,-1-1 1 0 0,1 1 0 0 0,-1-1-1 0 0,0 1 1 0 0,1-1-1 0 0,-1 1 1 0 0,0 0 0 0 0,1 2-6 0 0,0 0 0 0 0,-1-1-1 0 0,0 1 1 0 0,0-1 0 0 0,0 1 0 0 0,0 0 0 0 0,0-1 0 0 0,-1 6 0 0 0,-16 48-304 0 0,14-47 75 0 0,1-6-57 0 0,1 0 1 0 0,-1 1-1 0 0,1-1 1 0 0,0 0-1 0 0,0 1 0 0 0,0-1 1 0 0,0 0-1 0 0,1 1 1 0 0,0-1-1 0 0,-1 6 0 0 0,4-9-98 0 0,-1-1 0 0 0,1 0-1 0 0,-1 1 1 0 0,1-1 0 0 0,-1 0-1 0 0,0 0 1 0 0,0 0 0 0 0,1 0-1 0 0,-1-1 1 0 0,0 1-1 0 0,2-2 1 0 0,6-3-1343 0 0,20-4-4506 0 0,-10 6-1331 0 0,-12 3 2753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30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7626 0 0,'-4'22'7549'0'0,"-3"2"-3992"0"0,5-21-3444 0 0,0 1 1 0 0,1 0 0 0 0,0 0 0 0 0,-1 0 0 0 0,1 0-1 0 0,1 0 1 0 0,-1 0 0 0 0,1 0 0 0 0,-1 0 0 0 0,1 0-1 0 0,0 0 1 0 0,1 0 0 0 0,-1 0 0 0 0,1 0 0 0 0,1 7-1 0 0,-1-10-88 0 0,0 0 0 0 0,-1 0 0 0 0,1 0 0 0 0,0-1 0 0 0,0 1 0 0 0,0 0 0 0 0,-1 0 0 0 0,1-1 0 0 0,0 1 0 0 0,0 0 0 0 0,0-1 0 0 0,0 1 0 0 0,0-1 0 0 0,0 0 0 0 0,1 1 0 0 0,-1-1 0 0 0,0 0 0 0 0,0 1 0 0 0,2-1 0 0 0,30 1-55 0 0,-28-1-353 0 0,-1 0-1 0 0,1 0 0 0 0,-1 0 0 0 0,1 0 1 0 0,-1 1-1 0 0,9 2 0 0 0,11 10-10358 0 0,-16-9 5324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34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8298 0 0,'6'-3'1244'0'0,"0"2"0"0"0,0-1 0 0 0,0 1 0 0 0,0-1-1 0 0,0 2 1 0 0,0-1 0 0 0,10 1 0 0 0,-7 0-836 0 0,-1-1-1 0 0,0 0 0 0 0,1 0 0 0 0,7-2 1 0 0,3-2 63 0 0,24-8 160 0 0,-41 12-566 0 0,1 0 0 0 0,0 0 0 0 0,-1 0 0 0 0,0-1 0 0 0,1 1 0 0 0,-1-1 1 0 0,0 1-1 0 0,1-1 0 0 0,-1 0 0 0 0,0 0 0 0 0,-1 0 0 0 0,3-2 0 0 0,-3 2-18 0 0,-1 1 0 0 0,1-1 0 0 0,-1 1 0 0 0,0-1 0 0 0,0 1 0 0 0,0-1 0 0 0,0 1 0 0 0,0-1 0 0 0,0 1 0 0 0,0-1 0 0 0,-1 1 0 0 0,1-1 0 0 0,0 1 0 0 0,-1-1-1 0 0,1 1 1 0 0,-1-1 0 0 0,0 1 0 0 0,1 0 0 0 0,-1-1 0 0 0,0 1 0 0 0,0 0 0 0 0,0 0 0 0 0,0 0 0 0 0,0-1 0 0 0,0 1 0 0 0,0 0 0 0 0,0 0 0 0 0,0 0 0 0 0,-2 0 0 0 0,0-2-11 0 0,0 0-1 0 0,-1 1 1 0 0,1-1 0 0 0,-1 1-1 0 0,1 0 1 0 0,-1 0 0 0 0,0 0-1 0 0,0 1 1 0 0,-6-3 0 0 0,4 4-17 0 0,0 1 1 0 0,0-1-1 0 0,1 1 1 0 0,-1 0 0 0 0,1 1-1 0 0,-1-1 1 0 0,1 1-1 0 0,-1 0 1 0 0,1 1-1 0 0,0-1 1 0 0,0 1-1 0 0,0 0 1 0 0,0 0 0 0 0,1 0-1 0 0,-1 1 1 0 0,1 0-1 0 0,0 0 1 0 0,0 0-1 0 0,0 0 1 0 0,0 1-1 0 0,1-1 1 0 0,0 1-1 0 0,-3 5 1 0 0,3-5-17 0 0,-1 0 1 0 0,1 0-1 0 0,1 1 1 0 0,-1-1-1 0 0,1 0 1 0 0,0 1-1 0 0,0 0 0 0 0,0-1 1 0 0,1 1-1 0 0,0 0 1 0 0,0 0-1 0 0,1 0 1 0 0,-1-1-1 0 0,1 1 0 0 0,1 0 1 0 0,-1 0-1 0 0,1 0 1 0 0,0 0-1 0 0,0 0 1 0 0,0-1-1 0 0,1 1 0 0 0,3 7 1 0 0,-2-9-32 0 0,0-1 1 0 0,0 0-1 0 0,0 0 1 0 0,0 0-1 0 0,0 0 1 0 0,1 0-1 0 0,-1-1 1 0 0,1 0-1 0 0,0 0 1 0 0,0 0-1 0 0,0 0 1 0 0,0 0-1 0 0,0-1 1 0 0,0 1-1 0 0,0-1 1 0 0,0 0-1 0 0,0-1 1 0 0,1 1-1 0 0,-1-1 1 0 0,5 1-1 0 0,42-5-2520 0 0,-8-10-3896 0 0,-42 13 6066 0 0,1 1-1 0 0,-1-1 1 0 0,0 0 0 0 0,0 0 0 0 0,0 0 0 0 0,0 0-1 0 0,0 0 1 0 0,0 0 0 0 0,0 0 0 0 0,0-1 0 0 0,0 1-1 0 0,-1 0 1 0 0,1 0 0 0 0,0-1 0 0 0,-1 1-1 0 0,1 0 1 0 0,0-3 0 0 0,2-3-1224 0 0,6-5-3206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34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 6553 0 0,'-12'21'13922'0'0,"-9"12"-8816"0"0,4-8-5896 0 0,-1-2 0 0 0,-37 39-1 0 0,49-57-372 0 0</inkml:trace>
  <inkml:trace contextRef="#ctx0" brushRef="#br0" timeOffset="1">1 37 7146 0 0,'27'43'8829'0'0,"-17"-24"-7048"0"0,23 28 0 0 0,-27-40-2526 0 0,0-1-1 0 0,0 0 1 0 0,0-1 0 0 0,1 1 0 0 0,0-1-1 0 0,0 0 1 0 0,13 6 0 0 0,-1-2-5786 0 0,-11-6 1679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34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83 8994 0 0,'2'-14'4313'0'0,"1"1"-1473"0"0,-1-2-575 0 0,0 3-497 0 0,-3 5-559 0 0,0 2-473 0 0,0 0-328 0 0,0 1-240 0 0,1 1-328 0 0,0 1-456 0 0,0 0-825 0 0</inkml:trace>
  <inkml:trace contextRef="#ctx0" brushRef="#br0" timeOffset="1">1 129 8378 0 0,'2'4'1358'0'0,"0"0"0"0"0,0 1 0 0 0,0-1 0 0 0,0 1 0 0 0,-1 0 0 0 0,0 0 0 0 0,0-1 0 0 0,1 7 1 0 0,-4 34 1862 0 0,0 4-5186 0 0,4-39-1049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35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72 7082 0 0,'1'-2'386'0'0,"0"1"1"0"0,0 0 0 0 0,0-1 0 0 0,0 1 0 0 0,1 0 0 0 0,-1 0 0 0 0,0 0 0 0 0,0 0 0 0 0,1 0 0 0 0,-1 0 0 0 0,1 0 0 0 0,-1 1 0 0 0,1-1 0 0 0,-1 0 0 0 0,1 1 0 0 0,-1-1 0 0 0,1 1 0 0 0,-1 0 0 0 0,1-1 0 0 0,0 1 0 0 0,-1 0 0 0 0,1 0 0 0 0,-1 0 0 0 0,1 0 0 0 0,2 0-1 0 0,0 2-106 0 0,1 0 0 0 0,-1 0-1 0 0,0 0 1 0 0,-1 0 0 0 0,1 1-1 0 0,0-1 1 0 0,4 5 0 0 0,18 11-1707 0 0,-20-16-928 0 0</inkml:trace>
  <inkml:trace contextRef="#ctx0" brushRef="#br0" timeOffset="1">34 19 6889 0 0,'-3'-7'1697'0'0,"-5"-5"6986"0"0,7 12-8543 0 0,1 1 0 0 0,-1-1 0 0 0,1 0-1 0 0,0 0 1 0 0,-1 1 0 0 0,1-1 0 0 0,0 0-1 0 0,-1 1 1 0 0,1-1 0 0 0,0 0 0 0 0,0 1 0 0 0,-1-1-1 0 0,1 0 1 0 0,0 1 0 0 0,0-1 0 0 0,-1 1-1 0 0,1-1 1 0 0,0 0 0 0 0,0 1 0 0 0,0-1 0 0 0,0 1-1 0 0,0-1 1 0 0,0 1 0 0 0,0-1 0 0 0,0 1-1 0 0,0-1 1 0 0,0 0 0 0 0,0 1 0 0 0,0-1-1 0 0,0 1 1 0 0,0 0 0 0 0,-5 45 183 0 0,-6 67 910 0 0,11-75-4186 0 0,2-2-3352 0 0,0-30 1348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35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91 5857 0 0,'1'-1'293'0'0,"-1"1"1"0"0,1 0-1 0 0,-1 0 0 0 0,0 0 0 0 0,1 0 0 0 0,-1 0 0 0 0,1 0 1 0 0,-1 0-1 0 0,1 0 0 0 0,-1 0 0 0 0,1 0 0 0 0,-1 0 0 0 0,0 0 1 0 0,1 0-1 0 0,-1 0 0 0 0,1 0 0 0 0,-1 1 0 0 0,0-1 0 0 0,1 0 1 0 0,-1 0-1 0 0,1 0 0 0 0,-1 1 0 0 0,0-1 0 0 0,1 1 294 0 0,0-1-294 0 0,2 13 3804 0 0,-9 21-1780 0 0,3-22-1402 0 0,2-7-758 0 0,1 1-1 0 0,-1 0 1 0 0,1 0 0 0 0,0-1 0 0 0,1 1 0 0 0,-1 0-1 0 0,3 7 1 0 0,-3-12-161 0 0,0 0 0 0 0,1 0 1 0 0,-1 0-1 0 0,1 0 0 0 0,-1 0 0 0 0,1-1 0 0 0,-1 1 0 0 0,1 0 0 0 0,-1 0 0 0 0,1 0 0 0 0,0-1 0 0 0,-1 1 1 0 0,1 0-1 0 0,0 0 0 0 0,0-1 0 0 0,-1 1 0 0 0,1-1 0 0 0,0 1 0 0 0,1 0 0 0 0,0-1-38 0 0,-1 0 0 0 0,1 1-1 0 0,-1-1 1 0 0,1 0 0 0 0,0 0 0 0 0,-1-1-1 0 0,1 1 1 0 0,-1 0 0 0 0,1 0-1 0 0,-1-1 1 0 0,1 1 0 0 0,-1-1-1 0 0,1 1 1 0 0,-1-1 0 0 0,0 1 0 0 0,3-3-1 0 0,0 1 22 0 0,0-1 0 0 0,-1 1 0 0 0,1-1-1 0 0,-1 0 1 0 0,0 0 0 0 0,0 0-1 0 0,0 0 1 0 0,0-1 0 0 0,-1 1 0 0 0,1-1-1 0 0,-1 0 1 0 0,0 1 0 0 0,0-1 0 0 0,0 0-1 0 0,0 0 1 0 0,-1-1 0 0 0,0 1 0 0 0,0 0-1 0 0,0 0 1 0 0,0-1 0 0 0,-1 1 0 0 0,1 0-1 0 0,-1-1 1 0 0,0 1 0 0 0,-1-1 0 0 0,-1-7-1 0 0,1 5 85 0 0,0 1-1 0 0,-1 0 0 0 0,0 0 0 0 0,0 0 1 0 0,0 0-1 0 0,-1 0 0 0 0,0 0 1 0 0,0 1-1 0 0,-1-1 0 0 0,-4-5 0 0 0,5 7 18 0 0,-1 0-1 0 0,1 1 0 0 0,-1-1 1 0 0,0 1-1 0 0,0 0 0 0 0,0 0 0 0 0,-10-4 1 0 0,13 6-99 0 0,-1 0 1 0 0,1 1 0 0 0,-1-1 0 0 0,0 1-1 0 0,1-1 1 0 0,-1 1 0 0 0,0 0-1 0 0,1 0 1 0 0,-1 0 0 0 0,0 0-1 0 0,1 0 1 0 0,-1 0 0 0 0,0 0-1 0 0,0 0 1 0 0,1 1 0 0 0,-1-1-1 0 0,1 1 1 0 0,-1-1 0 0 0,0 1 0 0 0,1 0-1 0 0,-1 0 1 0 0,1-1 0 0 0,-1 1-1 0 0,1 0 1 0 0,0 0 0 0 0,-1 1-1 0 0,1-1 1 0 0,-2 2 0 0 0,-6 12-3727 0 0,7 3-4783 0 0,2-8 2084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36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9714 0 0,'1'0'421'0'0,"-1"0"-1"0"0,1 1 1 0 0,0-1-1 0 0,-1 0 1 0 0,1 1-1 0 0,0-1 1 0 0,-1 1-1 0 0,1-1 1 0 0,-1 1-1 0 0,1-1 1 0 0,-1 1-1 0 0,0 0 1 0 0,1-1-1 0 0,-1 1 1 0 0,1-1 0 0 0,-1 1-1 0 0,0 0 1 0 0,1 0-1 0 0,1 18 3161 0 0,-10 22-2728 0 0,5-27-242 0 0,-4 20-1157 0 0,4-16 756 0 0,-1 0 0 0 0,0 28-1 0 0,6-19-3798 0 0,5 0-3995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36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5673 0 0,'0'-2'484'0'0,"1"1"-1"0"0,-1 0 1 0 0,0 0-1 0 0,1 0 1 0 0,-1-1-1 0 0,1 1 1 0 0,-1 0-1 0 0,1 0 1 0 0,0 0-1 0 0,-1 0 1 0 0,1 0-1 0 0,0 0 1 0 0,0 0-1 0 0,0 0 1 0 0,0 0-1 0 0,1 0 1 0 0,-2 1-274 0 0,1 0 0 0 0,-1 0 0 0 0,1 1 1 0 0,-1-1-1 0 0,0 0 0 0 0,1 1 0 0 0,-1-1 0 0 0,0 0 1 0 0,1 1-1 0 0,-1-1 0 0 0,0 1 0 0 0,0-1 1 0 0,1 1-1 0 0,-1-1 0 0 0,0 0 0 0 0,0 1 1 0 0,0-1-1 0 0,1 1 0 0 0,-1-1 0 0 0,0 1 0 0 0,0-1 1 0 0,0 1-1 0 0,0-1 0 0 0,0 1 0 0 0,0 0 1 0 0,0 47 1641 0 0,-3-33-1785 0 0,1-11-64 0 0,1 0 0 0 0,0 0 0 0 0,0 0-1 0 0,0 0 1 0 0,1 1 0 0 0,-1-1 0 0 0,1 0 0 0 0,0 0 0 0 0,0 1 0 0 0,1-1 0 0 0,0 5 0 0 0,10-38-2001 0 0,-8 20 1702 0 0,0-6 14 0 0,2 1 0 0 0,9-22-1 0 0,-14 34 325 0 0,1-1 0 0 0,1 1 0 0 0,-1-1 0 0 0,0 1-1 0 0,1 0 1 0 0,-1 0 0 0 0,1 0 0 0 0,-1 0 0 0 0,1 0-1 0 0,0 0 1 0 0,0 0 0 0 0,0 0 0 0 0,0 1 0 0 0,0-1-1 0 0,1 1 1 0 0,-1-1 0 0 0,0 1 0 0 0,1 0 0 0 0,-1 0-1 0 0,1 0 1 0 0,4-1 0 0 0,-6 2-24 0 0,-1 0 0 0 0,1 0 0 0 0,0 0 0 0 0,0 0 0 0 0,-1 0 0 0 0,1 0 0 0 0,0 1 0 0 0,0-1 0 0 0,-1 0 0 0 0,1 0 0 0 0,0 1 0 0 0,-1-1-1 0 0,1 0 1 0 0,-1 1 0 0 0,1-1 0 0 0,0 0 0 0 0,-1 1 0 0 0,1-1 0 0 0,-1 1 0 0 0,1-1 0 0 0,-1 1 0 0 0,1-1 0 0 0,-1 1 0 0 0,1 0 0 0 0,-1-1 0 0 0,1 2 0 0 0,4 22 419 0 0,-9 23 640 0 0,-12 4 445 0 0,15-48-1475 0 0,0-1 1 0 0,0 1-1 0 0,0-1 1 0 0,0 1-1 0 0,-1-1 1 0 0,1 0-1 0 0,-1 0 1 0 0,0 0-1 0 0,1 0 1 0 0,-1 0-1 0 0,0 0 1 0 0,0 0-1 0 0,0 0 1 0 0,0-1-1 0 0,-1 1 1 0 0,1-1-1 0 0,-4 2 1 0 0,5-3-83 0 0,0 0 1 0 0,0 0 0 0 0,0 0 0 0 0,0 0-1 0 0,0 0 1 0 0,0 0 0 0 0,0-1 0 0 0,0 1-1 0 0,0 0 1 0 0,0-1 0 0 0,0 1 0 0 0,0-1-1 0 0,0 1 1 0 0,0-1 0 0 0,0 1 0 0 0,0-1-1 0 0,0 1 1 0 0,0-1 0 0 0,1 0-1 0 0,-1 0 1 0 0,0 1 0 0 0,1-1 0 0 0,-1 0-1 0 0,0 0 1 0 0,1 0 0 0 0,-1-1 0 0 0,0 1-5 0 0,1 1 1 0 0,0-1 0 0 0,0 1 0 0 0,-1-1 0 0 0,1 1-1 0 0,0-1 1 0 0,0 0 0 0 0,0 1 0 0 0,0-1-1 0 0,0 1 1 0 0,0-1 0 0 0,0 0 0 0 0,0 1 0 0 0,0-1-1 0 0,0 1 1 0 0,0-1 0 0 0,0 0 0 0 0,0 1 0 0 0,0-1-1 0 0,0 1 1 0 0,1-1 0 0 0,-1 1 0 0 0,0-1-1 0 0,0 1 1 0 0,1-1 0 0 0,-1 1 0 0 0,0-1 0 0 0,1 1-1 0 0,-1-1 1 0 0,1 1 0 0 0,-1-1 0 0 0,0 1 0 0 0,1 0-1 0 0,-1-1 1 0 0,1 1 0 0 0,-1 0 0 0 0,1-1 0 0 0,-1 1-1 0 0,1 0 1 0 0,0 0 0 0 0,-1-1 0 0 0,1 1-1 0 0,-1 0 1 0 0,1 0 0 0 0,-1 0 0 0 0,1 0 0 0 0,0 0-1 0 0,-1 0 1 0 0,1 0 0 0 0,0 0 0 0 0,6 0-92 0 0,-1-1 1 0 0,0 2 0 0 0,0-1-1 0 0,13 3 1 0 0,-13-2-663 0 0,-1 0-1 0 0,1 0 1 0 0,0 0-1 0 0,0-1 1 0 0,10-1 0 0 0,-15 1 405 0 0,-1 0 0 0 0,1-1 1 0 0,0 1-1 0 0,0 0 0 0 0,0-1 1 0 0,-1 1-1 0 0,1-1 0 0 0,0 1 1 0 0,0-1-1 0 0,-1 0 0 0 0,1 1 1 0 0,0-1-1 0 0,-1 0 0 0 0,1 1 1 0 0,-1-1-1 0 0,1 0 1 0 0,-1 0-1 0 0,1 1 0 0 0,-1-1 1 0 0,0 0-1 0 0,1 0 0 0 0,-1 0 1 0 0,0 0-1 0 0,1 0 0 0 0,-1 0 1 0 0,0-1-1 0 0,2-7-3078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36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11715 0 0,'2'-2'778'0'0,"-1"1"1"0"0,1-1-1 0 0,0 1 1 0 0,0 0-1 0 0,0 0 1 0 0,0 0-1 0 0,0 0 1 0 0,0 0-1 0 0,4 0 1 0 0,24-4 1249 0 0,28 7-2186 0 0,-57-2 67 0 0,27 4-168 0 0,-27-4 39 0 0,0 0-1 0 0,1 0 1 0 0,-1 0-1 0 0,0 0 1 0 0,0 0-1 0 0,0 1 1 0 0,1-1-1 0 0,-1 1 1 0 0,0-1-1 0 0,0 1 1 0 0,0-1 0 0 0,0 1-1 0 0,0 0 1 0 0,0-1-1 0 0,0 1 1 0 0,0 0-1 0 0,1 1 1 0 0,-2-2-145 0 0,0 1 0 0 0,-1-1 1 0 0,1 1-1 0 0,0-1 1 0 0,-1 1-1 0 0,1-1 0 0 0,0 1 1 0 0,-1-1-1 0 0,1 1 1 0 0,-1-1-1 0 0,1 1 0 0 0,0-1 1 0 0,-1 0-1 0 0,1 1 1 0 0,-1-1-1 0 0,1 0 0 0 0,-1 1 1 0 0,0-1-1 0 0,1 0 1 0 0,-1 0-1 0 0,1 1 0 0 0,-1-1 1 0 0,0 0-1 0 0,-21 7-3904 0 0,12-4 3131 0 0,-19 15 592 0 0,15-4 2526 0 0,8-3 4905 0 0,6-10-6541 0 0,0-1 1 0 0,0 1-1 0 0,0-1 0 0 0,0 1 0 0 0,0-1 1 0 0,0 1-1 0 0,0-1 0 0 0,4 5 3443 0 0,-4-5-3443 0 0,1 0 0 0 0,-1 1 1 0 0,0-1-1 0 0,1 0 0 0 0,16 5 2206 0 0,14-2-3533 0 0,-30-3 1014 0 0,12-2-3432 0 0,-11 1 2618 0 0,-1 1 1 0 0,0-1 0 0 0,0 1 0 0 0,0-1-1 0 0,0 0 1 0 0,0 0 0 0 0,0 1 0 0 0,0-1-1 0 0,0 0 1 0 0,0 0 0 0 0,0 0 0 0 0,0 0-1 0 0,1-1 1 0 0,2-4-4034 0 0</inkml:trace>
  <inkml:trace contextRef="#ctx0" brushRef="#br0" timeOffset="1">191 44 4433 0 0,'0'-7'1067'0'0,"0"4"-480"0"0,0 1 0 0 0,1 0 0 0 0,-1-1-1 0 0,0 1 1 0 0,1-1 0 0 0,-1 1 0 0 0,1 0-1 0 0,0-1 1 0 0,-1 1 0 0 0,1 0 0 0 0,0 0-1 0 0,1-1 1 0 0,1-3 0 0 0,-1 17 6206 0 0,-5 16-4996 0 0,-6 22-1378 0 0,-9 64 373 0 0,16-95-2571 0 0,2 0 1 0 0,2 22 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37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7722 0 0,'-22'29'9294'0'0,"20"-25"-8422"0"0,-1 1 0 0 0,1 0 0 0 0,1-1 0 0 0,-1 1 0 0 0,-1 10 0 0 0,3-14-820 0 0,-1 1 0 0 0,1-1 0 0 0,0 1 0 0 0,0 0 0 0 0,0-1 0 0 0,0 1 0 0 0,0-1 0 0 0,0 1 0 0 0,0 0 0 0 0,0-1 0 0 0,1 1 0 0 0,-1-1 1 0 0,1 1-1 0 0,-1-1 0 0 0,1 1 0 0 0,0-1 0 0 0,-1 1 0 0 0,1-1 0 0 0,0 0 0 0 0,0 1 0 0 0,0-1 0 0 0,0 0 0 0 0,0 0 0 0 0,0 1 0 0 0,0-1 0 0 0,1 0 0 0 0,-1 0 0 0 0,0 0 1 0 0,1-1-1 0 0,-1 1 0 0 0,1 0 0 0 0,-1 0 0 0 0,1-1 0 0 0,-1 1 0 0 0,1-1 0 0 0,-1 1 0 0 0,1-1 0 0 0,-1 0 0 0 0,1 0 0 0 0,0 1 0 0 0,-1-1 0 0 0,1 0 0 0 0,-1 0 1 0 0,3-1-1 0 0,0 1-109 0 0,0-1 0 0 0,0 0 1 0 0,0 0-1 0 0,0 0 1 0 0,0-1-1 0 0,7-3 1 0 0,1-6-3900 0 0,-12 11 3583 0 0,0-1 0 0 0,0 1-1 0 0,0 0 1 0 0,0-1 0 0 0,0 1 0 0 0,0-1-1 0 0,0 1 1 0 0,0-1 0 0 0,0 1 0 0 0,0-1-1 0 0,0 1 1 0 0,0 0 0 0 0,0-1 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37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0 10538 0 0,'-4'22'7836'0'0,"9"18"-6417"0"0,-2-21-912 0 0,1 23-231 0 0,1-8 461 0 0,-2 0 0 0 0,-3 45-1 0 0,-3-81-672 0 0,1 1 1 0 0,-1-1-1 0 0,0 1 0 0 0,0-1 1 0 0,1 0-1 0 0,-1 0 0 0 0,1 0 0 0 0,-1 0 1 0 0,-1-3-1 0 0,-31-21-511 0 0,32 24 435 0 0,-2 1 1 0 0,1-1-1 0 0,0 1 0 0 0,0 0 0 0 0,0 0 0 0 0,-1 1 1 0 0,1-1-1 0 0,0 1 0 0 0,-1 0 0 0 0,1 0 0 0 0,0 0 0 0 0,-9 2 1 0 0,11-2 20 0 0,0 1 1 0 0,1-1 0 0 0,-1 1 0 0 0,0-1 0 0 0,0 1 0 0 0,1 0-1 0 0,-1-1 1 0 0,0 1 0 0 0,1 0 0 0 0,-1 0 0 0 0,1 0-1 0 0,-1 1 1 0 0,1-1 0 0 0,0 0 0 0 0,-1 0 0 0 0,1 1-1 0 0,0-1 1 0 0,0 1 0 0 0,0-1 0 0 0,0 1 0 0 0,0-1 0 0 0,0 1-1 0 0,0 0 1 0 0,1-1 0 0 0,-1 1 0 0 0,1 0 0 0 0,-1 0-1 0 0,1 0 1 0 0,-1-1 0 0 0,1 1 0 0 0,0 0 0 0 0,0 0-1 0 0,0 2 1 0 0,1-1 8 0 0,-1 0 0 0 0,1-1 0 0 0,0 1 0 0 0,0 0 0 0 0,0-1-1 0 0,0 1 1 0 0,1-1 0 0 0,-1 1 0 0 0,1-1 0 0 0,-1 0 0 0 0,1 0-1 0 0,0 1 1 0 0,0-1 0 0 0,0 0 0 0 0,0 0 0 0 0,0-1 0 0 0,1 1 0 0 0,-1 0-1 0 0,0-1 1 0 0,1 0 0 0 0,-1 1 0 0 0,1-1 0 0 0,0 0 0 0 0,-1 0 0 0 0,1 0-1 0 0,0-1 1 0 0,4 1 0 0 0,-1 1-329 0 0,1-1-1 0 0,0 0 1 0 0,-1 0-1 0 0,1-1 1 0 0,0 1-1 0 0,-1-2 1 0 0,1 1 0 0 0,0-1-1 0 0,-1 0 1 0 0,12-3-1 0 0,-16 3-425 0 0,-1 1 0 0 0,0-1 0 0 0,0 1-1 0 0,0-1 1 0 0,0 1 0 0 0,0-1 0 0 0,-1 0-1 0 0,1 0 1 0 0,2-1-1475 0 0,-3 1 1475 0 0,1 0 0 0 0,0 0 0 0 0,0-1-1 0 0,4-5-5125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30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9482 0 0,'37'5'8856'0'0,"121"7"-8410"0"0,-250 10-1422 0 0,88-21 1074 0 0,1 0 1 0 0,-1 0 0 0 0,1 1-1 0 0,0 0 1 0 0,0-1 0 0 0,-1 1-1 0 0,1 0 1 0 0,1 1-1 0 0,-1-1 1 0 0,0 0 0 0 0,0 1-1 0 0,1 0 1 0 0,0 0 0 0 0,-1-1-1 0 0,1 1 1 0 0,0 0-1 0 0,0 1 1 0 0,1-1 0 0 0,-1 0-1 0 0,1 1 1 0 0,-2 3 0 0 0,1 0-26 0 0,1-1 0 0 0,0 1 1 0 0,0 0-1 0 0,1-1 1 0 0,-1 1-1 0 0,2 0 1 0 0,-1-1-1 0 0,1 1 1 0 0,0-1-1 0 0,0 1 1 0 0,3 9-1 0 0,-1-9-90 0 0,-1 0 0 0 0,1 1 0 0 0,0-1 0 0 0,1-1 0 0 0,0 1 0 0 0,0-1 0 0 0,0 1-1 0 0,1-1 1 0 0,0 0 0 0 0,6 5 0 0 0,-8-8-38 0 0,0 0 1 0 0,0-1-1 0 0,1 1 0 0 0,-1-1 0 0 0,0 0 1 0 0,1 0-1 0 0,0 0 0 0 0,0-1 0 0 0,-1 1 1 0 0,1-1-1 0 0,0 0 0 0 0,0 0 0 0 0,0 0 1 0 0,0-1-1 0 0,0 1 0 0 0,0-1 0 0 0,0 0 1 0 0,8-1-1 0 0,-9 1-366 0 0,0 0-1 0 0,-1-1 1 0 0,1 0 0 0 0,0 0-1 0 0,-1 0 1 0 0,1 0 0 0 0,0 0 0 0 0,-1 0-1 0 0,1 0 1 0 0,2-3 0 0 0,-4 3 41 0 0,0 0 0 0 0,0 0 0 0 0,-1 0 0 0 0,1 0 0 0 0,0 0 0 0 0,0 0 1 0 0,-1 0-1 0 0,1 0 0 0 0,0 0 0 0 0,-1 0 0 0 0,1 0 0 0 0,-1-1 0 0 0,0 1 1 0 0,1 0-1 0 0,-1 0 0 0 0,0-1 0 0 0,0 1 0 0 0,0 0 0 0 0,0-1 0 0 0,0 1 1 0 0,0 0-1 0 0,0 0 0 0 0,-1-3 0 0 0,-1-9-3820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37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15 11282 0 0,'-32'0'8256'0'0,"3"10"-4224"0"0,26-9-3978 0 0,1 1-1 0 0,0-1 1 0 0,0 1-1 0 0,0-1 1 0 0,1 1-1 0 0,-1 0 1 0 0,0 0-1 0 0,1-1 1 0 0,-1 1-1 0 0,1 1 1 0 0,-1-1-1 0 0,1 0 1 0 0,0 0-1 0 0,0 0 1 0 0,0 1 0 0 0,0-1-1 0 0,0 1 1 0 0,1-1-1 0 0,-1 0 1 0 0,1 1-1 0 0,-1-1 1 0 0,1 1-1 0 0,0 4 1 0 0,0-5-80 0 0,0 0 1 0 0,0 0-1 0 0,0 1 1 0 0,0-1-1 0 0,0 0 1 0 0,0 0-1 0 0,1 0 1 0 0,-1 0-1 0 0,1 0 1 0 0,0 0-1 0 0,-1 0 1 0 0,1 0-1 0 0,0 0 1 0 0,0 0 0 0 0,0 0-1 0 0,0-1 1 0 0,1 1-1 0 0,-1 0 1 0 0,0-1-1 0 0,1 1 1 0 0,-1 0-1 0 0,1-1 1 0 0,0 0-1 0 0,-1 1 1 0 0,1-1-1 0 0,0 0 1 0 0,0 0-1 0 0,0 0 1 0 0,0 0-1 0 0,0 0 1 0 0,0-1-1 0 0,0 1 1 0 0,0-1-1 0 0,0 1 1 0 0,0-1 0 0 0,0 0-1 0 0,0 0 1 0 0,0 1-1 0 0,1-1 1 0 0,-1-1-1 0 0,0 1 1 0 0,0 0-1 0 0,0-1 1 0 0,2 0-1 0 0,0 1 30 0 0,0-1 0 0 0,-1 0-1 0 0,1 0 1 0 0,-1-1 0 0 0,1 1 0 0 0,-1-1-1 0 0,1 0 1 0 0,-1 0 0 0 0,0 0-1 0 0,0 0 1 0 0,0 0 0 0 0,0-1 0 0 0,0 1-1 0 0,-1-1 1 0 0,1 0 0 0 0,-1 0 0 0 0,0 0-1 0 0,0 0 1 0 0,0 0 0 0 0,0 0-1 0 0,0 0 1 0 0,-1-1 0 0 0,1 1 0 0 0,-1-1-1 0 0,1-4 1 0 0,-1 4-105 0 0,-1 0 0 0 0,0 0 0 0 0,0-1 0 0 0,-1 1 1 0 0,1 0-1 0 0,-1 0 0 0 0,0 0 0 0 0,0 0 0 0 0,-3-8 0 0 0,-7-5-7798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38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 5289 0 0,'1'0'395'0'0,"0"-1"0"0"0,0 1 0 0 0,-1 0 0 0 0,1 0 0 0 0,0-1 0 0 0,0 1 0 0 0,0 0-1 0 0,0 0 1 0 0,-1 0 0 0 0,1 0 0 0 0,0 0 0 0 0,0 0 0 0 0,0 0 0 0 0,0 0 0 0 0,-1 0 0 0 0,1 0 0 0 0,0 1 0 0 0,0-1 0 0 0,0 0-1 0 0,-1 0 1 0 0,1 1 0 0 0,0-1 0 0 0,0 1 0 0 0,-1-1 0 0 0,1 0 0 0 0,0 1 0 0 0,0 0 0 0 0,1 1 22 0 0,-1 0-1 0 0,0 0 1 0 0,0-1 0 0 0,0 1 0 0 0,0 0-1 0 0,0 0 1 0 0,-1 0 0 0 0,1 0 0 0 0,-1 0-1 0 0,1 0 1 0 0,0 2 0 0 0,0 4-2 0 0,-1 0 0 0 0,0 0 1 0 0,0 0-1 0 0,0 0 0 0 0,-2 8 1 0 0,-2 0-197 0 0,0-1 1 0 0,-1 0-1 0 0,-1-1 1 0 0,-9 20-1 0 0,21-46-327 0 0,1 2-1 0 0,0-1 1 0 0,1 1-1 0 0,1 0 0 0 0,-1 0 1 0 0,1 1-1 0 0,1 1 1 0 0,0-1-1 0 0,0 1 1 0 0,1 1-1 0 0,16-9 0 0 0,-26 15 119 0 0,0 1 0 0 0,-1-1-1 0 0,1 1 1 0 0,0-1 0 0 0,0 1-1 0 0,0-1 1 0 0,0 1-1 0 0,0 0 1 0 0,0 0 0 0 0,0-1-1 0 0,0 1 1 0 0,0 0 0 0 0,0 0-1 0 0,0 0 1 0 0,0 0 0 0 0,0 0-1 0 0,0 0 1 0 0,0 0 0 0 0,0 1-1 0 0,0-1 1 0 0,0 0-1 0 0,0 1 1 0 0,-1-1 0 0 0,1 0-1 0 0,0 1 1 0 0,0-1 0 0 0,0 1-1 0 0,0-1 1 0 0,0 1 0 0 0,-1-1-1 0 0,1 1 1 0 0,0 0-1 0 0,0 0 1 0 0,-1-1 0 0 0,1 1-1 0 0,-1 0 1 0 0,1 0 0 0 0,-1 0-1 0 0,1-1 1 0 0,-1 1 0 0 0,1 0-1 0 0,-1 0 1 0 0,0 0-1 0 0,1 0 1 0 0,-1 0 0 0 0,0 0-1 0 0,0 0 1 0 0,0 0 0 0 0,0 0-1 0 0,0 0 1 0 0,0 0 0 0 0,0 0-1 0 0,0 0 1 0 0,0 0-1 0 0,0 1 1 0 0,-1 11-326 0 0,-1-1 0 0 0,0 0 1 0 0,-5 19-1 0 0,4-18-1885 0 0,2-8-926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38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4841 0 0,'0'-1'448'0'0,"1"0"0"0"0,-1 0 0 0 0,0 0 0 0 0,1 1-1 0 0,-1-1 1 0 0,1 0 0 0 0,-1 0 0 0 0,1 0 0 0 0,-1 1 0 0 0,1-1 0 0 0,0 0 0 0 0,-1 0 0 0 0,1 1-1 0 0,0-1 1 0 0,0 1 0 0 0,-1-1 0 0 0,2 0 0 0 0,15 0 3487 0 0,25 19-3128 0 0,-10-4-784 0 0,-30-14-113 0 0,0 0 1 0 0,0-1-1 0 0,0 1 1 0 0,0 0-1 0 0,0-1 1 0 0,-1 1-1 0 0,1-1 1 0 0,0 1-1 0 0,0-1 1 0 0,0 0-1 0 0,-1 0 1 0 0,1 0-1 0 0,0 0 1 0 0,-1 0-1 0 0,1 0 1 0 0,-1-1-1 0 0,1 1 1 0 0,-1 0-1 0 0,0-1 1 0 0,1 1-1 0 0,-1-1 1 0 0,0 1-1 0 0,0-1 1 0 0,0 0-1 0 0,0 1 1 0 0,0-1-1 0 0,-1 0 1 0 0,1 0-1 0 0,0 0 1 0 0,-1 0-1 0 0,1 1 1 0 0,-1-1-1 0 0,0 0 1 0 0,0-4-1 0 0,1 3 100 0 0,0-1 0 0 0,-1 0 0 0 0,0 0 0 0 0,0 0 0 0 0,0 1 0 0 0,0-1 0 0 0,-1 0 0 0 0,1 0 0 0 0,-1 1 0 0 0,0-1 0 0 0,0 0 0 0 0,-1 1 0 0 0,1-1 0 0 0,-1 1 0 0 0,1-1 0 0 0,-1 1 0 0 0,-3-4 0 0 0,4 6 88 0 0,1 1 0 0 0,-1 0 0 0 0,0 0 0 0 0,1-1 0 0 0,-1 1 0 0 0,0 0 0 0 0,0 0 1 0 0,1 0-1 0 0,-1 0 0 0 0,0 0 0 0 0,0 0 0 0 0,1 0 0 0 0,-1 0 0 0 0,0 0 0 0 0,0 1 0 0 0,1-1 0 0 0,-1 0 0 0 0,0 0 0 0 0,1 1 0 0 0,-1-1 0 0 0,0 0 0 0 0,1 1 0 0 0,-1-1 0 0 0,0 0 0 0 0,1 1 0 0 0,-1-1 0 0 0,1 1 0 0 0,-1-1 0 0 0,1 1 1 0 0,-1 0-1 0 0,1-1 0 0 0,-1 1 0 0 0,1-1 0 0 0,-1 1 0 0 0,1 0 0 0 0,-1 0 0 0 0,-18 29 1853 0 0,17-28-1702 0 0,-3 6-41 0 0,1 0 0 0 0,0 0 1 0 0,1 0-1 0 0,-1 0 0 0 0,2 1 0 0 0,-1 0 0 0 0,1-1 1 0 0,0 1-1 0 0,0 12 0 0 0,2-18-336 0 0,0 0-1 0 0,0 0 1 0 0,0 0 0 0 0,0 0-1 0 0,1 1 1 0 0,0-1 0 0 0,-1 0-1 0 0,1 0 1 0 0,0 0-1 0 0,1 0 1 0 0,-1 0 0 0 0,0 0-1 0 0,1-1 1 0 0,0 1 0 0 0,-1 0-1 0 0,1-1 1 0 0,0 1 0 0 0,0-1-1 0 0,1 1 1 0 0,-1-1 0 0 0,0 0-1 0 0,1 0 1 0 0,0 0 0 0 0,-1-1-1 0 0,1 1 1 0 0,0 0 0 0 0,0-1-1 0 0,0 0 1 0 0,3 2 0 0 0,-2-2-980 0 0,1 0 0 0 0,-1 1 0 0 0,0-1 1 0 0,0-1-1 0 0,1 1 0 0 0,-1 0 0 0 0,0-1 0 0 0,8 0 1 0 0,4-3-4769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39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10 3577 0 0,'-2'0'892'0'0,"-1"0"1"0"0,1 1-1 0 0,0-1 0 0 0,0 0 1 0 0,-1 1-1 0 0,1 0 0 0 0,0-1 1 0 0,0 1-1 0 0,0 0 0 0 0,0 0 1 0 0,0 0-1 0 0,0 0 1 0 0,-3 3-1 0 0,3-2-258 0 0,-1 0 0 0 0,1 0 0 0 0,0 0-1 0 0,1 1 1 0 0,-1-1 0 0 0,0 1 0 0 0,1-1 0 0 0,-1 1 0 0 0,1-1 0 0 0,-2 4 0 0 0,2-4-549 0 0,1 1 1 0 0,-1-1 0 0 0,0 1 0 0 0,1-1-1 0 0,-1 0 1 0 0,1 1 0 0 0,0-1-1 0 0,0 1 1 0 0,0-1 0 0 0,0 1 0 0 0,0 0-1 0 0,0-1 1 0 0,1 0 0 0 0,-1 1 0 0 0,1-1-1 0 0,0 1 1 0 0,0-1 0 0 0,0 0 0 0 0,0 1-1 0 0,0-1 1 0 0,0 0 0 0 0,0 0-1 0 0,1 0 1 0 0,-1 0 0 0 0,1 0 0 0 0,3 3-1 0 0,-3-4-108 0 0,0 1-1 0 0,0-1 0 0 0,0 0 0 0 0,0 0 0 0 0,0-1 0 0 0,0 1 0 0 0,1 0 0 0 0,-1-1 1 0 0,0 1-1 0 0,0-1 0 0 0,1 0 0 0 0,-1 1 0 0 0,0-1 0 0 0,0 0 0 0 0,1-1 1 0 0,-1 1-1 0 0,0 0 0 0 0,1-1 0 0 0,-1 1 0 0 0,0-1 0 0 0,0 1 0 0 0,0-1 1 0 0,1 0-1 0 0,-1 0 0 0 0,0 0 0 0 0,0-1 0 0 0,0 1 0 0 0,-1 0 0 0 0,1-1 0 0 0,0 1 1 0 0,0-1-1 0 0,2-2 0 0 0,0 0-85 0 0,0-1 1 0 0,1 1-1 0 0,-1-1 0 0 0,-1 0 1 0 0,1 0-1 0 0,-1 0 0 0 0,0 0 1 0 0,0 0-1 0 0,0-1 1 0 0,-1 0-1 0 0,2-7 0 0 0,-3 12 31 0 0,-1 0-1 0 0,1 0 0 0 0,-1 0 0 0 0,0-1 1 0 0,0 1-1 0 0,0 0 0 0 0,0 0 0 0 0,0-1 1 0 0,0 1-1 0 0,0 0 0 0 0,0 0 1 0 0,0 0-1 0 0,0-1 0 0 0,-1 1 0 0 0,1 0 1 0 0,0 0-1 0 0,-1 0 0 0 0,1 0 0 0 0,-1 0 1 0 0,0-1-1 0 0,1 1 0 0 0,-1 0 1 0 0,0 0-1 0 0,0 0 0 0 0,1 1 0 0 0,-1-1 1 0 0,0 0-1 0 0,0 0 0 0 0,0 0 0 0 0,0 1 1 0 0,0-1-1 0 0,0 0 0 0 0,0 1 0 0 0,0-1 1 0 0,0 1-1 0 0,-1-1 0 0 0,1 1 1 0 0,0 0-1 0 0,0-1 0 0 0,0 1 0 0 0,-1 0 1 0 0,1 0-1 0 0,0 0 0 0 0,0 0 0 0 0,0 0 1 0 0,-3 0-1 0 0,0 1-175 0 0,-1-1 0 0 0,1 1 0 0 0,0-1 0 0 0,-1 1 1 0 0,1 1-1 0 0,0-1 0 0 0,0 1 0 0 0,0-1 0 0 0,0 1 0 0 0,0 1 0 0 0,-7 4 1 0 0,2 1 428 0 0,0 1 1 0 0,0 0 0 0 0,1 1 0 0 0,1 0 0 0 0,0 0 0 0 0,0 0 0 0 0,1 1 0 0 0,0 0 0 0 0,1 1 0 0 0,0-1 0 0 0,-5 19 0 0 0,10-29-70 0 0,0 1 0 0 0,0-1 0 0 0,0 0 0 0 0,-1 0 0 0 0,1 0 0 0 0,0 0 1 0 0,1 0-1 0 0,-1 0 0 0 0,0 0 0 0 0,0 0 0 0 0,0 0 0 0 0,1 0 0 0 0,-1 0 0 0 0,0 0 1 0 0,1 0-1 0 0,-1 0 0 0 0,1-1 0 0 0,-1 1 0 0 0,1 0 0 0 0,-1 0 0 0 0,1 0 0 0 0,0 0 0 0 0,-1-1 1 0 0,2 2-1 0 0,0-1-56 0 0,0 1 0 0 0,0-1 1 0 0,0 0-1 0 0,1 0 0 0 0,-1 0 0 0 0,0 0 1 0 0,1-1-1 0 0,-1 1 0 0 0,1-1 0 0 0,2 1 1 0 0,8 0-792 0 0,1 0-1 0 0,0-2 1 0 0,14-1 0 0 0,-16 1-518 0 0,3-1-953 0 0,-11 1 938 0 0,0 0 0 0 0,0 1 0 0 0,0-1 0 0 0,0 1 0 0 0,0 0 0 0 0,0 0 0 0 0,4 1 0 0 0,-7-1 1227 0 0,-1 0-1 0 0,0 0 1 0 0,0 1-1 0 0,0-1 1 0 0,0 0-1 0 0,0 0 1 0 0,0 0-1 0 0,0 0 1 0 0,0 0-1 0 0,0 0 1 0 0,1 0-1 0 0,-1 0 1 0 0,0 0 0 0 0,0 0-1 0 0,0 1 1 0 0,0-1-1 0 0,0 0 1 0 0,0 0-1 0 0,0 0 1 0 0,0 0-1 0 0,0 0 1 0 0,0 0-1 0 0,0 0 1 0 0,0 1-1 0 0,0-1 1 0 0,0 0-1 0 0,0 0 1 0 0,0 0-1 0 0,0 0 1 0 0,0 0-1 0 0,0 0 1 0 0,0 1 0 0 0,0-1-1 0 0,0 0 1 0 0,0 0-1 0 0,0 0 1 0 0,0 0-1 0 0,0 0 1 0 0,0 0-1 0 0,0 0 1 0 0,0 0-1 0 0,-1 1 1 0 0,1-1-1 0 0,0 0 1 0 0,0 0-1 0 0,0 0 1 0 0,0 0-1 0 0,0 0 1 0 0,0 0 0 0 0,0 0-1 0 0,-1 0 1 0 0,-2 5-1846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39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4761 0 0,'1'4'4255'0'0,"9"-4"-2443"0"0,18-5-1874 0 0,-14 3 316 0 0,-12 2-250 0 0,0 0 0 0 0,0-1 0 0 0,1 1 0 0 0,-1 0 0 0 0,0 1 0 0 0,0-1 0 0 0,0 0 0 0 0,0 1 0 0 0,1-1 0 0 0,-1 1 1 0 0,0 0-1 0 0,0-1 0 0 0,0 1 0 0 0,0 0 0 0 0,0 0 0 0 0,0 0 0 0 0,-1 1 0 0 0,1-1 0 0 0,3 3 0 0 0,-3 0 699 0 0,0-1 0 0 0,0 1 0 0 0,0-1 0 0 0,0 1-1 0 0,-1 0 1 0 0,1 0 0 0 0,-1 0 0 0 0,1 4 0 0 0,12 30 5008 0 0,-13-37-5749 0 0,0 1 0 0 0,0-1 0 0 0,0 0-1 0 0,0 1 1 0 0,0-1 0 0 0,0 0 0 0 0,0 0 0 0 0,1 0-1 0 0,-1 0 1 0 0,0 0 0 0 0,1 0 0 0 0,-1 0 0 0 0,1 0-1 0 0,-1-1 1 0 0,1 1 0 0 0,0 0 0 0 0,-1-1 0 0 0,1 1-1 0 0,-1-1 1 0 0,1 0 0 0 0,0 0 0 0 0,-1 1-1 0 0,1-1 1 0 0,0 0 0 0 0,-1 0 0 0 0,1-1 0 0 0,0 1-1 0 0,-1 0 1 0 0,1-1 0 0 0,0 1 0 0 0,-1 0 0 0 0,1-1-1 0 0,1-1 1 0 0,25-13-4928 0 0,-8-5-4017 0 0,-9 6 3317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39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1 162 8738 0 0,'24'-17'8176'0'0,"6"6"-4814"0"0,35-2-3161 0 0,-41 9 332 0 0,-8 1-739 0 0,25-5 464 0 0,-18 11-4224 0 0</inkml:trace>
  <inkml:trace contextRef="#ctx0" brushRef="#br0" timeOffset="1">174 0 8794 0 0,'-6'19'9197'0'0,"-4"0"-5812"0"0,-7 15-1419 0 0,12-10-2009 0 0,0 0-1 0 0,2 0 1 0 0,0 0 0 0 0,2 0-1 0 0,1 0 1 0 0,0 0-1 0 0,2 0 1 0 0,5 25 0 0 0,2-23-4362 0 0,-8-25 3730 0 0,3 2-2699 0 0,-3-2 2699 0 0,0-1 0 0 0,0 1 0 0 0,0-1 0 0 0,0 1 0 0 0,0-1 0 0 0,0 0 0 0 0,0 1 0 0 0,0-1 0 0 0,1 0 0 0 0,4 3-4632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40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5257 0 0,'-3'10'10060'0'0,"1"14"-6044"0"0,0-10-2757 0 0,-6 49-347 0 0,6-40-1071 0 0,-11 43 1 0 0,34-125-4738 0 0,-17 50 5290 0 0,1 0 0 0 0,0 0 0 0 0,1 1 0 0 0,-1-1-1 0 0,2 1 1 0 0,-1 0 0 0 0,1 1 0 0 0,8-8 0 0 0,-10 11-394 0 0,1 0 1 0 0,0 0-1 0 0,0 0 0 0 0,12-4 0 0 0,-4 1-5510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40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4009 0 0,'-1'2'8339'0'0,"1"5"-3555"0"0,7 17-1580 0 0,-6-20-2556 0 0,3 12-348 0 0,-2-9-255 0 0,-1-1-1 0 0,1 0 0 0 0,0 0 0 0 0,0 0 1 0 0,0 0-1 0 0,6 9 0 0 0,-7-14-45 0 0,0 0-1 0 0,-1 0 1 0 0,1 0-1 0 0,0 0 1 0 0,0-1 0 0 0,-1 1-1 0 0,1 0 1 0 0,0-1-1 0 0,0 1 1 0 0,0-1-1 0 0,0 1 1 0 0,0-1 0 0 0,0 1-1 0 0,0-1 1 0 0,0 0-1 0 0,0 0 1 0 0,0 1 0 0 0,2-1-1 0 0,-1 0 1 0 0,0 0 0 0 0,0-1-1 0 0,0 1 1 0 0,0-1 0 0 0,0 1 0 0 0,0-1 0 0 0,0 0-1 0 0,0 1 1 0 0,-1-1 0 0 0,1 0 0 0 0,0 0-1 0 0,0-1 1 0 0,1 0 0 0 0,3-4-4 0 0,0 1 0 0 0,0-1 0 0 0,-1 1 1 0 0,0-2-1 0 0,7-10 0 0 0,15-17 143 0 0,-25 85 1541 0 0,-1-44-1600 0 0,0 0-1 0 0,0 0 0 0 0,1 0 0 0 0,3 9 0 0 0,-5-16-189 0 0,0 1-1 0 0,1-1 1 0 0,-1 0-1 0 0,0 1 0 0 0,0-1 1 0 0,0 1-1 0 0,1-1 1 0 0,-1 1-1 0 0,0-1 0 0 0,1 1 1 0 0,-1-1-1 0 0,0 0 1 0 0,1 1-1 0 0,-1-1 0 0 0,0 0 1 0 0,1 1-1 0 0,-1-1 1 0 0,1 0-1 0 0,-1 0 0 0 0,1 1 1 0 0,-1-1-1 0 0,1 0 1 0 0,-1 0-1 0 0,0 0 0 0 0,1 0 1 0 0,0 1-1 0 0,0-2-501 0 0,1 1 0 0 0,-2-1 0 0 0,1 0-1 0 0,0 0 1 0 0,0 1 0 0 0,0-1 0 0 0,0 0-1 0 0,0 0 1 0 0,-1 0 0 0 0,1 0 0 0 0,0 0-1 0 0,-1 0 1 0 0,1 0 0 0 0,-1 0 0 0 0,1 0 0 0 0,-1 0-1 0 0,1-2 1 0 0,4-8-6008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40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87 11867 0 0,'2'1'797'0'0,"0"0"0"0"0,0 0 0 0 0,0 0 1 0 0,0 0-1 0 0,0 1 0 0 0,-1-1 1 0 0,1 0-1 0 0,0 1 0 0 0,2 3 1 0 0,-3-4-802 0 0,-1 0 0 0 0,1 0 0 0 0,-1 0 0 0 0,1-1 0 0 0,0 1 1 0 0,0 0-1 0 0,0 0 0 0 0,-1 0 0 0 0,1-1 0 0 0,0 1 0 0 0,0 0 0 0 0,0-1 1 0 0,0 1-1 0 0,0-1 0 0 0,0 1 0 0 0,0-1 0 0 0,0 0 0 0 0,0 1 0 0 0,0-1 1 0 0,1 0-1 0 0,-1 0 0 0 0,0 0 0 0 0,0 0 0 0 0,0 0 0 0 0,0 0 0 0 0,0 0 1 0 0,0 0-1 0 0,1 0 0 0 0,-1 0 0 0 0,0-1 0 0 0,0 1 0 0 0,0 0 1 0 0,0-1-1 0 0,0 1 0 0 0,0-1 0 0 0,0 1 0 0 0,0-1 0 0 0,0 1 0 0 0,1-2 1 0 0,2-1-134 0 0,-1 0 1 0 0,1 0 0 0 0,-1-1-1 0 0,0 1 1 0 0,0-1 0 0 0,0 0 0 0 0,-1 0-1 0 0,1 0 1 0 0,-1 0 0 0 0,0 0 0 0 0,0 0-1 0 0,2-7 1 0 0,-3 10 180 0 0,-1-1 0 0 0,1 0 0 0 0,-1 1 0 0 0,1-1 0 0 0,-1 0-1 0 0,0 1 1 0 0,1-1 0 0 0,-1 0 0 0 0,0 1 0 0 0,0-1 0 0 0,0 0 0 0 0,0 1 0 0 0,-1-1 0 0 0,1 0 0 0 0,0 1 0 0 0,-1-1 0 0 0,1 0-1 0 0,-1 1 1 0 0,1-1 0 0 0,-1 1 0 0 0,0-1 0 0 0,0 1 0 0 0,0-1 0 0 0,0 1 0 0 0,0 0 0 0 0,0-1 0 0 0,0 1 0 0 0,0 0 0 0 0,0 0-1 0 0,-1 0 1 0 0,1 0 0 0 0,-1 0 0 0 0,1 0 0 0 0,0 0 0 0 0,-1 0 0 0 0,1 1 0 0 0,-3-2 0 0 0,2 2 92 0 0,-1 0 0 0 0,1 0 1 0 0,0 0-1 0 0,0 0 0 0 0,-1 0 0 0 0,1 0 0 0 0,0 1 1 0 0,0-1-1 0 0,0 1 0 0 0,-1-1 0 0 0,1 1 0 0 0,0 0 1 0 0,0 0-1 0 0,0 0 0 0 0,0 0 0 0 0,0 0 1 0 0,0 1-1 0 0,1-1 0 0 0,-1 1 0 0 0,0-1 0 0 0,1 1 1 0 0,-1-1-1 0 0,1 1 0 0 0,-1 0 0 0 0,1 0 0 0 0,0 0 1 0 0,0 0-1 0 0,0 0 0 0 0,-1 2 0 0 0,-3 4-71 0 0,0 1 0 0 0,1 0 0 0 0,0 0 0 0 0,1 1 0 0 0,-3 12-1 0 0,4-14 133 0 0,1 1-1 0 0,1-1 0 0 0,0 1 1 0 0,0-1-1 0 0,0 0 0 0 0,4 16 0 0 0,-4-22-276 0 0,1 1-1 0 0,-1-1 1 0 0,1 1-1 0 0,0-1 1 0 0,0 0-1 0 0,0 1 1 0 0,0-1-1 0 0,1 0 1 0 0,-1 1-1 0 0,1-1 0 0 0,-1 0 1 0 0,1 0-1 0 0,0 0 1 0 0,3 2-1 0 0,-4-3-216 0 0,0 0 0 0 0,1 0 0 0 0,-1-1 0 0 0,1 1-1 0 0,-1-1 1 0 0,1 1 0 0 0,-1-1 0 0 0,1 1 0 0 0,-1-1-1 0 0,1 0 1 0 0,-1 0 0 0 0,1 0 0 0 0,-1 0 0 0 0,1 0-1 0 0,0 0 1 0 0,1-1 0 0 0,13-7-9317 0 0,-8 1 3001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41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23 8858 0 0,'23'-14'8497'0'0,"8"7"-4832"0"0,-28 6-3608 0 0,-1 1 1 0 0,1-1-1 0 0,-1 1 0 0 0,1 0 1 0 0,-1 0-1 0 0,1 0 1 0 0,-1 1-1 0 0,1-1 0 0 0,-1 0 1 0 0,1 1-1 0 0,-1 0 0 0 0,1-1 1 0 0,-1 1-1 0 0,0 0 1 0 0,1 0-1 0 0,-1 1 0 0 0,0-1 1 0 0,0 0-1 0 0,0 1 0 0 0,0-1 1 0 0,2 3-1 0 0,-4-3-29 0 0,1-1-1 0 0,-1 1 1 0 0,0 0 0 0 0,0 0-1 0 0,0 0 1 0 0,0-1 0 0 0,-1 1-1 0 0,1 0 1 0 0,0 0 0 0 0,0 0-1 0 0,0-1 1 0 0,-1 1 0 0 0,1 0 0 0 0,0 0-1 0 0,-1-1 1 0 0,1 1 0 0 0,0 0-1 0 0,-1-1 1 0 0,1 1 0 0 0,-1-1-1 0 0,1 1 1 0 0,-1 0 0 0 0,0-1-1 0 0,1 1 1 0 0,-1-1 0 0 0,1 1-1 0 0,-1-1 1 0 0,0 0 0 0 0,0 1-1 0 0,1-1 1 0 0,-2 1 0 0 0,-28 16 146 0 0,27-16-144 0 0,-2 2-8 0 0,1 0-1 0 0,-1 0 1 0 0,1 1 0 0 0,-1-1 0 0 0,1 1 0 0 0,0 0 0 0 0,1 0 0 0 0,-1 0 0 0 0,1 0 0 0 0,-1 1 0 0 0,-2 5-1 0 0,6-9-59 0 0,-1 0 0 0 0,0 1 0 0 0,1-1 0 0 0,-1 0-1 0 0,1 1 1 0 0,-1-1 0 0 0,1 1 0 0 0,0-1-1 0 0,-1 1 1 0 0,1-1 0 0 0,0 1 0 0 0,0-1-1 0 0,0 1 1 0 0,0-1 0 0 0,1 1 0 0 0,-1-1-1 0 0,0 1 1 0 0,1-1 0 0 0,-1 1 0 0 0,1-1 0 0 0,-1 1-1 0 0,1-1 1 0 0,-1 0 0 0 0,1 1 0 0 0,0-1-1 0 0,0 0 1 0 0,0 1 0 0 0,0-1 0 0 0,0 0-1 0 0,0 0 1 0 0,0 0 0 0 0,0 0 0 0 0,0 0 0 0 0,1 0-1 0 0,-1 0 1 0 0,0-1 0 0 0,0 1 0 0 0,1 0-1 0 0,-1-1 1 0 0,1 1 0 0 0,-1-1 0 0 0,1 1-1 0 0,-1-1 1 0 0,3 1 0 0 0,3 0-4730 0 0</inkml:trace>
  <inkml:trace contextRef="#ctx0" brushRef="#br0" timeOffset="1">123 189 1968 0 0,'-6'11'3381'0'0,"0"0"0"0"0,0 0-1 0 0,-16 19 1 0 0,18-25-2740 0 0,-1 0-1 0 0,0-1 1 0 0,0 0 0 0 0,0 0 0 0 0,0 0-1 0 0,-1-1 1 0 0,0 1 0 0 0,1-1-1 0 0,-10 3 1 0 0,12-5-582 0 0,-16 8 1727 0 0,21-5-954 0 0,10 0-812 0 0,36 0-750 0 0,-31-4-1933 0 0,-1-1-3301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31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5713 0 0,'1'2'2521'0'0,"3"2"-1137"0"0,1 2-176 0 0,2 0-119 0 0,2-1-233 0 0,0 1-224 0 0,2-1-160 0 0,2 0-104 0 0,1-2-176 0 0,1 0-120 0 0,3-1-96 0 0,1-1-88 0 0,-2-1-248 0 0,1 2-352 0 0,-4 0-776 0 0,1 2-1025 0 0,-3 2-344 0 0,3 7-1392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41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15203 0 0,'6'0'5353'0'0,"1"0"-3800"0"0,0 0-633 0 0,-3 0-320 0 0,-1 1-240 0 0,-2 0-168 0 0,0 0-128 0 0,0 0-64 0 0,-1 2-336 0 0,0 0-776 0 0,-1 1-1841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43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55 3441 0 0,'0'-3'720'0'0,"-1"1"-1"0"0,0-1 1 0 0,1 1 0 0 0,-1-1 0 0 0,1 1 0 0 0,0-1 0 0 0,0 1 0 0 0,0-1-1 0 0,0 1 1 0 0,1-4 0 0 0,-1-17 5726 0 0,0 23-6287 0 0,-1 0 1 0 0,1-1-1 0 0,-1 1 1 0 0,0 0-1 0 0,1 0 0 0 0,-1 0 1 0 0,1 0-1 0 0,-1 0 0 0 0,1 0 1 0 0,-1 0-1 0 0,1 0 0 0 0,-1 0 1 0 0,0 1-1 0 0,1-1 0 0 0,-1 0 1 0 0,1 0-1 0 0,-1 0 0 0 0,1 1 1 0 0,-1-1-1 0 0,1 0 0 0 0,-1 1 1 0 0,1-1-1 0 0,-1 0 0 0 0,1 1 1 0 0,0-1-1 0 0,-1 0 0 0 0,1 1 1 0 0,-1-1-1 0 0,1 1 0 0 0,0-1 1 0 0,0 1-1 0 0,-1 0 0 0 0,-16 16 178 0 0,13-12-315 0 0,0 1 1 0 0,1-1 0 0 0,0 1-1 0 0,0 0 1 0 0,1 0 0 0 0,-1 0-1 0 0,1 1 1 0 0,1-1 0 0 0,-1 0 0 0 0,1 1-1 0 0,0-1 1 0 0,1 1 0 0 0,-1 0-1 0 0,1-1 1 0 0,1 1 0 0 0,-1-1-1 0 0,3 10 1 0 0,-1-2-422 0 0,1-1 0 0 0,1 1 0 0 0,0-1 0 0 0,1 0 0 0 0,0 0 0 0 0,1 0 0 0 0,9 14 0 0 0,2-8-4207 0 0,-15-18 3718 0 0,0 0 0 0 0,0 0-1 0 0,0-1 1 0 0,1 1 0 0 0,-1 0-1 0 0,0-1 1 0 0,0 0 0 0 0,0 1-1 0 0,5-1 1 0 0,10 1-3718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43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12 3745 0 0,'-8'-11'13313'0'0,"-4"46"-10457"0"0,8-23-2700 0 0,1 1 1 0 0,1 0 0 0 0,-3 21 0 0 0,5-31-157 0 0,0 0 1 0 0,0 0 0 0 0,0 0-1 0 0,0 0 1 0 0,0 0-1 0 0,0 0 1 0 0,1 0 0 0 0,0 0-1 0 0,-1 0 1 0 0,1-1 0 0 0,0 1-1 0 0,0 0 1 0 0,1 0-1 0 0,-1-1 1 0 0,1 1 0 0 0,-1 0-1 0 0,1-1 1 0 0,0 0 0 0 0,0 1-1 0 0,0-1 1 0 0,0 0-1 0 0,2 2 1 0 0,-2-3-6 0 0,-1 0 1 0 0,0-1-1 0 0,0 1 1 0 0,0-1-1 0 0,0 1 0 0 0,1-1 1 0 0,-1 0-1 0 0,0 0 0 0 0,0 1 1 0 0,1-1-1 0 0,-1 0 1 0 0,0 0-1 0 0,0 0 0 0 0,1 0 1 0 0,-1 0-1 0 0,0 0 1 0 0,0-1-1 0 0,1 1 0 0 0,-1 0 1 0 0,0-1-1 0 0,2 0 0 0 0,0 0-155 0 0,0-1-1 0 0,0 0 1 0 0,0 0-1 0 0,-1 0 1 0 0,1 0-1 0 0,0 0 1 0 0,3-5-1 0 0,2-3-692 0 0,0 0 1 0 0,-1 0-1 0 0,7-16 0 0 0,-11 21 411 0 0,-1 0 1 0 0,0 0-1 0 0,0-1 0 0 0,-1 1 0 0 0,0-1 1 0 0,1 0-1 0 0,-2 1 0 0 0,1-1 0 0 0,-1-11 1 0 0,0 15 304 0 0,0 1 1 0 0,0 0 0 0 0,0-1 0 0 0,-1 1 0 0 0,1 0-1 0 0,0-1 1 0 0,-1 1 0 0 0,1 0 0 0 0,-1-1 0 0 0,1 1-1 0 0,-1 0 1 0 0,1 0 0 0 0,-1 0 0 0 0,0 0 0 0 0,0 0 0 0 0,0 0-1 0 0,0 0 1 0 0,0 0 0 0 0,0 0 0 0 0,0 0 0 0 0,0 0-1 0 0,0 0 1 0 0,0 0 0 0 0,0 1 0 0 0,0-1 0 0 0,-1 1 0 0 0,1-1-1 0 0,0 1 1 0 0,0-1 0 0 0,-1 1 0 0 0,1 0 0 0 0,0-1-1 0 0,-1 1 1 0 0,1 0 0 0 0,0 0 0 0 0,-1 0 0 0 0,1 0 0 0 0,0 0-1 0 0,-1 0 1 0 0,1 1 0 0 0,0-1 0 0 0,-1 0 0 0 0,1 1-1 0 0,0-1 1 0 0,-1 1 0 0 0,1-1 0 0 0,-2 2 0 0 0,-2 0 76 0 0,0 0 0 0 0,0 1 0 0 0,0 0 0 0 0,1 0 1 0 0,-1 0-1 0 0,1 0 0 0 0,-1 1 0 0 0,1 0 0 0 0,0 0 0 0 0,0 0 0 0 0,-4 7 1 0 0,6-8 698 0 0,0 0 0 0 0,0 0 0 0 0,0 0 0 0 0,0 0 0 0 0,1 0 0 0 0,0 1 0 0 0,-1-1 0 0 0,1 0 0 0 0,1 1 0 0 0,-1-1 0 0 0,0 7 1 0 0,1-9-480 0 0,0-1 0 0 0,0 0 0 0 0,0 1 0 0 0,0-1 0 0 0,0 0 0 0 0,0 1 0 0 0,0-1 0 0 0,0 1 0 0 0,0-1 0 0 0,1 0 0 0 0,-1 1 0 0 0,0-1 0 0 0,0 0 0 0 0,0 1 0 0 0,1-1 1 0 0,-1 0-1 0 0,0 1 0 0 0,0-1 0 0 0,1 0 0 0 0,-1 0 0 0 0,0 1 0 0 0,1-1 0 0 0,-1 0 0 0 0,0 0 0 0 0,1 0 0 0 0,-1 1 0 0 0,0-1 0 0 0,1 0 0 0 0,-1 0 0 0 0,1 0 0 0 0,-1 0 1 0 0,18 0 1439 0 0,14-8-1685 0 0,-5-4-2010 0 0,-22 9 646 0 0,0 1 0 0 0,0-1 0 0 0,0 1 0 0 0,0 0-1 0 0,1 0 1 0 0,7-1 0 0 0,3 5-2504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44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2889 0 0,'-1'3'5644'0'0,"-8"13"-2880"0"0,6-12-2352 0 0,0 1-1 0 0,1-1 1 0 0,-1 0 0 0 0,1 1-1 0 0,0-1 1 0 0,0 1 0 0 0,0-1-1 0 0,0 1 1 0 0,1 0-1 0 0,0 0 1 0 0,0 0 0 0 0,1 0-1 0 0,-1 8 1 0 0,1-11-520 0 0,1 1-1 0 0,-1-1 1 0 0,1 1-1 0 0,0-1 1 0 0,0 0-1 0 0,0 0 0 0 0,0 0 1 0 0,0 1-1 0 0,0-1 1 0 0,1 0-1 0 0,-1 0 1 0 0,1-1-1 0 0,-1 1 1 0 0,1 0-1 0 0,0 0 1 0 0,0-1-1 0 0,-1 1 1 0 0,1-1-1 0 0,0 1 1 0 0,1-1-1 0 0,-1 0 1 0 0,0 0-1 0 0,0 0 1 0 0,0 0-1 0 0,1 0 1 0 0,-1-1-1 0 0,0 1 1 0 0,1-1-1 0 0,-1 1 1 0 0,3-1-1 0 0,28-2-5308 0 0,-19-5 2009 0 0,-14 7 3343 0 0,0-1 1 0 0,0 1 0 0 0,1 0 0 0 0,-1-1-1 0 0,0 1 1 0 0,0 0 0 0 0,0-1 0 0 0,0 1-1 0 0,0 0 1 0 0,0-1 0 0 0,0 1 0 0 0,0-1-1 0 0,0 1 1 0 0,0 0 0 0 0,0-1 0 0 0,0 1-1 0 0,0-1 1 0 0,0 1 0 0 0,0 0 0 0 0,0-1-1 0 0,0 1 1 0 0,0 0 0 0 0,0-1-1 0 0,-1 1 1 0 0,1-1 0 0 0,0 1 0 0 0,0 0-1 0 0,0-1 1 0 0,-1 1 0 0 0,1 0 0 0 0,0 0-1 0 0,0-1 1 0 0,-1 1 0 0 0,-1-1 64 0 0,1 0-1 0 0,-1 0 1 0 0,1 0 0 0 0,-1 0 0 0 0,1 1-1 0 0,-1-1 1 0 0,1 1 0 0 0,-1-1-1 0 0,1 1 1 0 0,-1 0 0 0 0,0 0 0 0 0,1-1-1 0 0,-1 1 1 0 0,0 0 0 0 0,1 0 0 0 0,-1 1-1 0 0,0-1 1 0 0,1 0 0 0 0,-1 1 0 0 0,0-1-1 0 0,1 1 1 0 0,-1-1 0 0 0,1 1-1 0 0,-1-1 1 0 0,-1 2 0 0 0,-38 22 3061 0 0,37-20-2034 0 0,-1 0 0 0 0,0 0 0 0 0,1 1 0 0 0,0 0 0 0 0,0-1 0 0 0,1 2 0 0 0,-1-1 0 0 0,1 0 1 0 0,0 1-1 0 0,-3 9 0 0 0,5-13-946 0 0,1 0 0 0 0,-1 0 0 0 0,1 0 0 0 0,-1 0 0 0 0,1 0 1 0 0,0 0-1 0 0,-1 0 0 0 0,1 0 0 0 0,1 0 0 0 0,-1 1 0 0 0,0-1 0 0 0,0 0 0 0 0,1 0 1 0 0,-1 0-1 0 0,1 0 0 0 0,-1 0 0 0 0,1 0 0 0 0,0 0 0 0 0,0 0 0 0 0,0 0 1 0 0,0-1-1 0 0,0 1 0 0 0,1 0 0 0 0,-1-1 0 0 0,0 1 0 0 0,1 0 0 0 0,-1-1 0 0 0,1 0 1 0 0,0 1-1 0 0,-1-1 0 0 0,1 0 0 0 0,0 0 0 0 0,2 1 0 0 0,3 2-552 0 0,0-1 0 0 0,1 0 0 0 0,-1 0 0 0 0,0 0-1 0 0,13 1 1 0 0,-17-3-224 0 0,1-1-1 0 0,-1 0 1 0 0,1 1 0 0 0,-1-2-1 0 0,1 1 1 0 0,-1 0 0 0 0,1-1-1 0 0,-1 1 1 0 0,0-1 0 0 0,1 0-1 0 0,-1 0 1 0 0,0-1-1 0 0,1 1 1 0 0,4-3 0 0 0,8-8-3940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44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3 4961 0 0,'-8'-3'10487'0'0,"8"4"-10231"0"0,-9 10 4483 0 0,-3 18-2325 0 0,11-27-1874 0 0,-2 6-256 0 0,0 1 0 0 0,0 0 1 0 0,1 1-1 0 0,0-1 0 0 0,1 0 0 0 0,0 1 0 0 0,1 12 0 0 0,0-20-292 0 0,0 0 0 0 0,0 0 0 0 0,0 1 0 0 0,0-1 0 0 0,1 0 0 0 0,-1 0 0 0 0,1 0 0 0 0,-1-1 0 0 0,1 1 0 0 0,0 0 0 0 0,0 0 0 0 0,-1 0 0 0 0,1 0 0 0 0,1-1 0 0 0,-1 1 0 0 0,0 0 0 0 0,0-1 0 0 0,1 1 0 0 0,-1-1 0 0 0,1 1 0 0 0,-1-1 0 0 0,1 0 0 0 0,0 0 0 0 0,-1 0 0 0 0,1 0 0 0 0,0 0 0 0 0,0 0 0 0 0,0 0 0 0 0,0 0 0 0 0,-1-1 0 0 0,1 1 0 0 0,0-1 0 0 0,0 0 0 0 0,1 1 0 0 0,-1-1 0 0 0,0 0-1 0 0,0 0 1 0 0,0 0 0 0 0,0 0 0 0 0,2-1 0 0 0,0 0-287 0 0,-1 1 0 0 0,1-1 0 0 0,0-1-1 0 0,-1 1 1 0 0,1 0 0 0 0,-1-1-1 0 0,0 0 1 0 0,1 0 0 0 0,-1 0 0 0 0,0 0-1 0 0,0 0 1 0 0,0-1 0 0 0,-1 1 0 0 0,1-1-1 0 0,0 0 1 0 0,-1 0 0 0 0,0 0-1 0 0,1 0 1 0 0,-1 0 0 0 0,2-6 0 0 0,-3 7-21 0 0,0 1 0 0 0,0-1 0 0 0,-1 0 0 0 0,1 0 0 0 0,0 0 1 0 0,-1 0-1 0 0,0 1 0 0 0,1-1 0 0 0,-1 0 0 0 0,0 0 0 0 0,0 0 0 0 0,0 0 1 0 0,0 0-1 0 0,-1 0 0 0 0,1 0 0 0 0,0 0 0 0 0,-1 0 0 0 0,1 1 0 0 0,-1-1 1 0 0,0 0-1 0 0,0 0 0 0 0,1 0 0 0 0,-1 1 0 0 0,0-1 0 0 0,0 0 0 0 0,-1 1 1 0 0,1-1-1 0 0,0 1 0 0 0,-1 0 0 0 0,1-1 0 0 0,0 1 0 0 0,-1 0 0 0 0,0 0 1 0 0,1 0-1 0 0,-1 0 0 0 0,0 0 0 0 0,1 0 0 0 0,-1 0 0 0 0,0 1 0 0 0,-3-2 1 0 0,-1 1 151 0 0,0 0 1 0 0,1 1-1 0 0,-1 0 1 0 0,0 0-1 0 0,1 0 0 0 0,-1 1 1 0 0,-7 1-1 0 0,-5 4 14717 0 0,23-6-14533 0 0,0 0 0 0 0,-1 0 0 0 0,1 0 0 0 0,0 1 0 0 0,-1 0 0 0 0,1 0 0 0 0,-1 1 0 0 0,1-1 0 0 0,-1 1 0 0 0,1 0 0 0 0,-1 0 0 0 0,0 0-1 0 0,0 0 1 0 0,5 5 0 0 0,-7-5-250 0 0,0-1-1 0 0,-1 0 1 0 0,1 1-1 0 0,-1-1 1 0 0,0 1 0 0 0,0-1-1 0 0,1 1 1 0 0,-1 0-1 0 0,0 0 1 0 0,0-1-1 0 0,-1 1 1 0 0,1 0-1 0 0,0 0 1 0 0,-1 0-1 0 0,1 0 1 0 0,-1 0-1 0 0,1 0 1 0 0,-1 0-1 0 0,0 0 1 0 0,0 0-1 0 0,0 0 1 0 0,0 0-1 0 0,0 0 1 0 0,0 0-1 0 0,-1 0 1 0 0,1 0-1 0 0,-1 0 1 0 0,1 0-1 0 0,-1 0 1 0 0,0 0-1 0 0,0 0 1 0 0,0-1-1 0 0,0 1 1 0 0,0 0-1 0 0,0 0 1 0 0,-2 1-1 0 0,-31 35 704 0 0,-4 4 3902 0 0,29-28-3284 0 0,-12 16 2063 0 0,20-29-3090 0 0,0 0 0 0 0,0 0-1 0 0,0-1 1 0 0,-1 1 0 0 0,1 0 0 0 0,0 0 0 0 0,0-1-1 0 0,-1 1 1 0 0,1-1 0 0 0,0 1 0 0 0,-1-1-1 0 0,1 1 1 0 0,0-1 0 0 0,-1 0 0 0 0,1 0 0 0 0,0 0-1 0 0,-1 0 1 0 0,1 0 0 0 0,-1 0 0 0 0,1 0-1 0 0,0 0 1 0 0,-3-1 0 0 0,-3-1-176 0 0,10 2-153 0 0,20-2-245 0 0,-7-4 496 0 0,25-9-186 0 0,-39 14 153 0 0,1 0 0 0 0,-1 0-1 0 0,1 1 1 0 0,-1 0 0 0 0,1-1 0 0 0,-1 1-1 0 0,1 0 1 0 0,-1 0 0 0 0,1 0 0 0 0,-1 1-1 0 0,1-1 1 0 0,4 2 0 0 0,-2 1-2635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45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7 5737 0 0,'0'0'75'0'0,"-26"15"4979"0"0,14-4-2811 0 0,11-11-2148 0 0,1 1-1 0 0,0-1 1 0 0,0 0-1 0 0,0 0 1 0 0,0 1-1 0 0,-1-1 1 0 0,1 0 0 0 0,0 0-1 0 0,0 1 1 0 0,0-1-1 0 0,0 0 1 0 0,0 0-1 0 0,0 1 1 0 0,0-1-1 0 0,0 0 1 0 0,0 0-1 0 0,0 1 1 0 0,0-1 0 0 0,0 0-1 0 0,0 0 1 0 0,0 1-1 0 0,0-1 1 0 0,0 0-1 0 0,0 1 1 0 0,0-1-1 0 0,0 0 1 0 0,0 0 0 0 0,0 1-1 0 0,0-1 1 0 0,0 0-1 0 0,1 0 1 0 0,-1 1-1 0 0,0-1 1 0 0,0 0-1 0 0,0 0 1 0 0,1 1 0 0 0,0-1 70 0 0,1 1 0 0 0,-1-1 0 0 0,1 1 0 0 0,0-1 0 0 0,-1 1 0 0 0,1-1 0 0 0,0 0 1 0 0,-1 0-1 0 0,1 0 0 0 0,0 0 0 0 0,-1 0 0 0 0,1 0 0 0 0,0-1 0 0 0,-1 1 1 0 0,1 0-1 0 0,-1-1 0 0 0,3 0 0 0 0,31-12 132 0 0,-30 11-155 0 0,15-6-4 0 0,-15 5-24 0 0,0 0 0 0 0,1 0 1 0 0,0 1-1 0 0,0 0 0 0 0,0 0 0 0 0,0 1 0 0 0,0 0 0 0 0,0 0 0 0 0,0 0 0 0 0,10 0 1 0 0,-15 2-32 0 0,0-1 1 0 0,0 1 0 0 0,0-1 0 0 0,0 1 0 0 0,0 0-1 0 0,0-1 1 0 0,0 1 0 0 0,0 0 0 0 0,0 0 0 0 0,-1-1-1 0 0,1 1 1 0 0,0 0 0 0 0,0 0 0 0 0,-1 0 0 0 0,1 0-1 0 0,-1 0 1 0 0,1 0 0 0 0,-1 0 0 0 0,1 0 0 0 0,-1 0-1 0 0,0 0 1 0 0,0 1 0 0 0,1-1 0 0 0,-1 0 0 0 0,0 0-1 0 0,0 0 1 0 0,0 0 0 0 0,0 0 0 0 0,0 0 0 0 0,0 1-1 0 0,-1-1 1 0 0,1 0 0 0 0,0 0 0 0 0,0 0 0 0 0,-1 0-1 0 0,0 2 1 0 0,-15 44 447 0 0,15-45-506 0 0,-14 50-803 0 0,11-30-6879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45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0 16804 0 0,'-7'17'6548'0'0,"-15"10"-3795"0"0,10-13-2115 0 0,-4 8-532 0 0,-63 78 682 0 0,66-86-2016 0 0,-1 0 1 0 0,-21 15-1 0 0,25-23-2026 0 0,9-6 2811 0 0,0 0 1 0 0,1 0 0 0 0,-1 0 0 0 0,0 0-1 0 0,0 0 1 0 0,1 0 0 0 0,-1 0 0 0 0,0-1-1 0 0,1 1 1 0 0,-1 0 0 0 0,0 0 0 0 0,0 0-1 0 0,1-1 1 0 0,-1 1 0 0 0,0 0 0 0 0,1-1-1 0 0,-1 1 1 0 0,1-1 0 0 0,-1 1-1 0 0,0-1 1 0 0,1 1 0 0 0,-1-1 0 0 0,1 1-1 0 0,-1-1 1 0 0,1 1 0 0 0,0-1 0 0 0,-1 0-1 0 0,1 1 1 0 0,0-1 0 0 0,-1 0 0 0 0,-3-9-4572 0 0</inkml:trace>
  <inkml:trace contextRef="#ctx0" brushRef="#br0" timeOffset="1">1 34 8754 0 0,'6'3'4769'0'0,"2"4"-1680"0"0,3 2-785 0 0,1 3-288 0 0,1 3-439 0 0,1 2-537 0 0,0 2-384 0 0,0 2-312 0 0,1 0-216 0 0,-3-2-88 0 0,0-2-104 0 0,-1-2-328 0 0,0-1-600 0 0,-1-3-1040 0 0,-1-2-1537 0 0,-1-3-1840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46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16203 0 0,'2'0'309'0'0,"-1"0"0"0"0,1 0-1 0 0,-1-1 1 0 0,1 1 0 0 0,-1 0-1 0 0,1 0 1 0 0,-1 1-1 0 0,1-1 1 0 0,-1 0 0 0 0,0 0-1 0 0,1 1 1 0 0,-1-1 0 0 0,1 1-1 0 0,-1-1 1 0 0,0 1 0 0 0,1 0-1 0 0,-1-1 1 0 0,0 1-1 0 0,0 0 1 0 0,0 0 0 0 0,1 0-1 0 0,-1 0 1 0 0,0 0 0 0 0,1 1-1 0 0,-1 1-86 0 0,1 0-1 0 0,-1-1 1 0 0,0 1-1 0 0,0 0 1 0 0,0 0 0 0 0,0 0-1 0 0,0 0 1 0 0,-1 0-1 0 0,1 0 1 0 0,-1 0 0 0 0,0 3-1 0 0,0 7-112 0 0,-1-1 0 0 0,0 1 0 0 0,-1-1 0 0 0,-6 21 0 0 0,-2-2-228 0 0,-2-1 0 0 0,-25 48-1 0 0,5-23-8289 0 0,31-54 8177 0 0,1-1 0 0 0,0 0 0 0 0,0 1-1 0 0,0-1 1 0 0,0 0 0 0 0,-1 1 0 0 0,1-1 0 0 0,0 0 0 0 0,0 1 0 0 0,0-1 0 0 0,-1 0 0 0 0,1 1-1 0 0,0-1 1 0 0,-1 0 0 0 0,1 0 0 0 0,0 0 0 0 0,0 1 0 0 0,-1-1 0 0 0,1 0 0 0 0,-1 0 0 0 0,1 0-1 0 0,0 0 1 0 0,-1 1 0 0 0,1-1 0 0 0,0 0 0 0 0,-1 0 0 0 0,1 0 0 0 0,0 0 0 0 0,-1 0 0 0 0,1 0-1 0 0,-1 0 1 0 0,1 0 0 0 0,0 0 0 0 0,-1 0 0 0 0,1 0 0 0 0,0-1 0 0 0,-1 1 0 0 0,0 0 0 0 0,-3-1-2359 0 0,-3 3-2770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55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66 4089 0 0,'-6'-6'7077'0'0,"-3"-12"-3360"0"0,-6-10 800 0 0,12 26-4195 0 0,-1 0 1 0 0,0 1-1 0 0,0-1 0 0 0,0 1 1 0 0,0-1-1 0 0,0 1 0 0 0,0 1 0 0 0,0-1 1 0 0,0 0-1 0 0,0 1 0 0 0,-1 0 1 0 0,1 0-1 0 0,0 0 0 0 0,0 0 0 0 0,0 1 1 0 0,-6 1-1 0 0,3-1-256 0 0,0 1 0 0 0,0 0 1 0 0,1 0-1 0 0,-1 0 0 0 0,0 1 0 0 0,1 0 0 0 0,0 0 1 0 0,-12 8-1 0 0,11-4-28 0 0,0 1 0 0 0,0-1 1 0 0,1 1-1 0 0,0 1 1 0 0,0-1-1 0 0,1 1 0 0 0,0 0 1 0 0,-4 9-1 0 0,-27 83 97 0 0,24-66-108 0 0,3-6-35 0 0,2 1 1 0 0,1-1-1 0 0,1 1 0 0 0,1 0 1 0 0,2 1-1 0 0,1-1 1 0 0,1 0-1 0 0,2 1 1 0 0,1-1-1 0 0,12 56 1 0 0,19 86-22 0 0,29 119 22 0 0,-62-286 12 0 0,0 0 1 0 0,1 0-1 0 0,-1 0 0 0 0,1-1 1 0 0,0 1-1 0 0,0 0 0 0 0,1-1 1 0 0,0 1-1 0 0,-1-1 0 0 0,1 0 1 0 0,1 0-1 0 0,-1 0 0 0 0,0 0 1 0 0,1 0-1 0 0,0-1 0 0 0,0 0 1 0 0,0 0-1 0 0,0 0 0 0 0,1 0 1 0 0,-1 0-1 0 0,1-1 0 0 0,0 0 1 0 0,8 3-1 0 0,-6-2 8 0 0,1 0 0 0 0,-2 1 0 0 0,1 0-1 0 0,0 0 1 0 0,-1 1 0 0 0,10 8 0 0 0,-10-8 2 0 0,0 1 0 0 0,1-1 1 0 0,0-1-1 0 0,0 1 0 0 0,0-1 0 0 0,10 4 0 0 0,-12-7-224 0 0,28 9 639 0 0,-31-9-632 0 0,-1-1 0 0 0,0 1 0 0 0,1-1 0 0 0,-1 0 0 0 0,1 0 0 0 0,-1 0 0 0 0,1 0 0 0 0,-1 0 0 0 0,1 0 0 0 0,-1 0 0 0 0,1 0 0 0 0,-1-1 0 0 0,1 1 0 0 0,-1 0 0 0 0,0-1 0 0 0,1 0 0 0 0,-1 1 0 0 0,3-2 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56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 6937 0 0,'-3'1'1448'0'0,"-2"1"-357"0"0,0 0-1 0 0,0 0 0 0 0,0 0 1 0 0,0-1-1 0 0,0 0 1 0 0,0 0-1 0 0,0 0 1 0 0,0 0-1 0 0,-7-1 0 0 0,13 4 591 0 0,12 5-1424 0 0,18 10-440 0 0,-18-12 130 0 0,2-1-1 0 0,-1-1 0 0 0,1 0 0 0 0,-1-1 0 0 0,1 0 0 0 0,21 2 0 0 0,-124-1-501 0 0,81-5 602 0 0,0 1 0 0 0,0 1-1 0 0,0-1 1 0 0,0 1 0 0 0,0 0 0 0 0,1 1-1 0 0,-1-1 1 0 0,1 1 0 0 0,-1 1 0 0 0,1-1-1 0 0,0 1 1 0 0,0 0 0 0 0,1 1-1 0 0,-1-1 1 0 0,1 1 0 0 0,0 0 0 0 0,0 0-1 0 0,1 1 1 0 0,-1 0 0 0 0,1-1-1 0 0,0 1 1 0 0,1 1 0 0 0,0-1 0 0 0,0 0-1 0 0,0 1 1 0 0,0 0 0 0 0,1 0 0 0 0,-2 13-1 0 0,4-18-42 0 0,-1-1 0 0 0,1 1-1 0 0,0-1 1 0 0,0 1 0 0 0,0-1-1 0 0,1 1 1 0 0,-1-1 0 0 0,0 1-1 0 0,1-1 1 0 0,-1 1 0 0 0,0-1-1 0 0,1 1 1 0 0,0-1 0 0 0,-1 0-1 0 0,1 1 1 0 0,0-1 0 0 0,0 0-1 0 0,0 1 1 0 0,0-1-1 0 0,0 0 1 0 0,0 0 0 0 0,0 0-1 0 0,0 0 1 0 0,0 0 0 0 0,0 0-1 0 0,1 0 1 0 0,-1-1 0 0 0,0 1-1 0 0,1 0 1 0 0,-1-1 0 0 0,0 1-1 0 0,1-1 1 0 0,-1 1 0 0 0,1-1-1 0 0,-1 1 1 0 0,1-1 0 0 0,-1 0-1 0 0,1 0 1 0 0,-1 0 0 0 0,3 0-1 0 0,8 0-78 0 0,0 0 0 0 0,0 0 0 0 0,22-4 0 0 0,-28 3 11 0 0,11-1-286 0 0,-11 2 5 0 0,-1 0 0 0 0,0-1 0 0 0,0 0 0 0 0,0 0 0 0 0,0 0 0 0 0,6-3 0 0 0,-51 6 468 0 0,37-2-83 0 0,0 0 1 0 0,0 1-1 0 0,-1-1 1 0 0,1 1 0 0 0,0-1-1 0 0,0 1 1 0 0,0 0-1 0 0,0 0 1 0 0,-1 0-1 0 0,2 1 1 0 0,-1-1 0 0 0,0 1-1 0 0,0 0 1 0 0,0 0-1 0 0,1 0 1 0 0,-1 0 0 0 0,1 0-1 0 0,-1 0 1 0 0,1 0-1 0 0,0 1 1 0 0,0 0-1 0 0,0-1 1 0 0,0 1 0 0 0,1 0-1 0 0,-1 0 1 0 0,1 0-1 0 0,0 0 1 0 0,-1 0-1 0 0,1 0 1 0 0,1 0 0 0 0,-1 0-1 0 0,0 0 1 0 0,1 1-1 0 0,-1 3 1 0 0,-1 3-8 0 0,1-5-9 0 0,0-1 1 0 0,0 1-1 0 0,1 0 0 0 0,0-1 1 0 0,-1 1-1 0 0,1 0 1 0 0,1 6-1 0 0,38-15 308 0 0,-31 4-320 0 0,1 0-1 0 0,0 1 1 0 0,0 0-1 0 0,0 0 1 0 0,9 4-1 0 0,-15-4-202 0 0,0 0-1 0 0,1 1 1 0 0,-1-1-1 0 0,0 1 0 0 0,0-1 1 0 0,0 1-1 0 0,3 3 0 0 0,-5-4-108 0 0,0 0-1 0 0,0 0 1 0 0,0-1-1 0 0,0 1 1 0 0,0 1-1 0 0,0-1 0 0 0,-1 0 1 0 0,1 0-1 0 0,0 0 1 0 0,-1 0-1 0 0,1 0 1 0 0,-1 1-1 0 0,0-1 0 0 0,1 0 1 0 0,-1 0-1 0 0,0 1 1 0 0,0-1-1 0 0,1 0 1 0 0,-1 3-1 0 0,0-4 178 0 0,0 0 0 0 0,0 1 0 0 0,0-1 0 0 0,0 0 0 0 0,-1 1 0 0 0,1-1 0 0 0,0 0 0 0 0,0 1 0 0 0,0-1 0 0 0,0 0 0 0 0,0 1 0 0 0,0-1 0 0 0,-1 0 0 0 0,1 1 0 0 0,0-1 0 0 0,0 0 0 0 0,-1 0 0 0 0,1 1 0 0 0,0-1 0 0 0,0 0 0 0 0,-1 0 0 0 0,1 1 0 0 0,0-1 0 0 0,0 0 0 0 0,-1 0 0 0 0,1 0 0 0 0,0 0 0 0 0,-1 0 0 0 0,1 1 0 0 0,0-1 0 0 0,-1 0 0 0 0,1 0 0 0 0,0 0 0 0 0,-1 0 0 0 0,1 0 0 0 0,0 0 0 0 0,-1 0 0 0 0,1 0 0 0 0,0 0 0 0 0,-1 0 0 0 0,0 0 0 0 0,-6 0-1684 0 0,-3 12-2544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2:25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7114 0 0,'-2'3'985'0'0,"1"1"0"0"0,0-1 0 0 0,0 1 0 0 0,0-1 0 0 0,1 1 0 0 0,-1-1 1 0 0,1 7-1 0 0,5 51-453 0 0,-2-38-41 0 0,-1 9-527 0 0,10 66-425 0 0,-10-87-551 0 0,1 0 0 0 0,0 0 0 0 0,8 17 0 0 0,-1-15-3756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31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8538 0 0,'-12'33'8717'0'0,"10"-26"-8439"0"0,-1 0 1 0 0,1 0-1 0 0,-1 1 1 0 0,-1-2 0 0 0,-4 9-1 0 0,6-12-471 0 0,0-1-1 0 0,0 0 1 0 0,0 0 0 0 0,0 0-1 0 0,0 0 1 0 0,-1 0-1 0 0,1-1 1 0 0,0 1-1 0 0,-1-1 1 0 0,1 1 0 0 0,-1-1-1 0 0,0 0 1 0 0,1 0-1 0 0,-1 0 1 0 0,0-1-1 0 0,0 1 1 0 0,-5 0 0 0 0,7-1 215 0 0,0 0 0 0 0,0 0 0 0 0,0 0 0 0 0,0 0 1 0 0,0 0-1 0 0,0 1 0 0 0,0-1 0 0 0,0 0 0 0 0,0 0 1 0 0,0 1-1 0 0,1-1 0 0 0,-1 0 0 0 0,0 1 0 0 0,0-1 1 0 0,0 1-1 0 0,1-1 0 0 0,-1 1 0 0 0,0 0 0 0 0,0-1 1 0 0,1 1-1 0 0,-1 0 0 0 0,1-1 0 0 0,-2 2 0 0 0,2-1 21 0 0,0 0-1 0 0,0 0 0 0 0,0-1 1 0 0,0 1-1 0 0,0 0 0 0 0,1 0 0 0 0,-1 0 1 0 0,0 0-1 0 0,0-1 0 0 0,1 1 0 0 0,-1 0 1 0 0,0 0-1 0 0,1-1 0 0 0,-1 1 0 0 0,0 0 1 0 0,1-1-1 0 0,-1 1 0 0 0,1 0 0 0 0,-1-1 1 0 0,2 2-1 0 0,1 1 24 0 0,1 1-1 0 0,0-1 1 0 0,0 1 0 0 0,1-1-1 0 0,-1 0 1 0 0,1-1 0 0 0,4 3-1 0 0,3-1-208 0 0,0-1 0 0 0,0 0-1 0 0,1-1 1 0 0,-1-1-1 0 0,0 1 1 0 0,1-2 0 0 0,15-1-1 0 0,-7 1-820 0 0,-21 0 954 0 0,0 0 1 0 0,0 0-1 0 0,0 0 0 0 0,0 0 0 0 0,1 0 0 0 0,-1 0 0 0 0,0 0 0 0 0,0 0 1 0 0,0 0-1 0 0,0 0 0 0 0,1 0 0 0 0,-1 0 0 0 0,0 0 0 0 0,0 0 0 0 0,0 0 1 0 0,0 0-1 0 0,1 0 0 0 0,-1 0 0 0 0,0 0 0 0 0,0 0 0 0 0,0 0 0 0 0,0 0 1 0 0,1 0-1 0 0,-1 0 0 0 0,0 0 0 0 0,0 1 0 0 0,0-1 0 0 0,0 0 0 0 0,0 0 1 0 0,0 0-1 0 0,1 0 0 0 0,-1 0 0 0 0,0 0 0 0 0,0 1 0 0 0,0-1 0 0 0,0 0 1 0 0,0 0-1 0 0,0 0 0 0 0,0 0 0 0 0,0 1 0 0 0,0-1 0 0 0,0 0 0 0 0,0 0 1 0 0,0 0-1 0 0,0 0 0 0 0,0 1 0 0 0,0-1 0 0 0,0 0 0 0 0,0 0 0 0 0,0 0 1 0 0,0 1-1 0 0,-8 9-38 0 0,-15 8 811 0 0,20-17-552 0 0,0 1 0 0 0,1 0 1 0 0,-1 0-1 0 0,0 0 0 0 0,0 0 0 0 0,1 0 0 0 0,0 0 0 0 0,-1 1 1 0 0,1-1-1 0 0,0 1 0 0 0,0 0 0 0 0,0 0 0 0 0,0-1 1 0 0,1 1-1 0 0,-1 0 0 0 0,1 1 0 0 0,-2 3 0 0 0,3-4-145 0 0,0-1 0 0 0,0 1 0 0 0,0 0 0 0 0,0 0 0 0 0,0-1 0 0 0,1 1 0 0 0,-1 0 0 0 0,1-1 1 0 0,0 1-1 0 0,0 0 0 0 0,0-1 0 0 0,0 1 0 0 0,0-1 0 0 0,0 1 0 0 0,1-1 0 0 0,-1 0 0 0 0,1 0 0 0 0,0 1 0 0 0,0-1 0 0 0,-1 0 0 0 0,1-1 0 0 0,3 3 0 0 0,-4-3-61 0 0,0 1 0 0 0,0-1 1 0 0,0 0-1 0 0,0 0 0 0 0,0-1 0 0 0,0 1 1 0 0,0 0-1 0 0,0 0 0 0 0,1 0 1 0 0,-1-1-1 0 0,0 1 0 0 0,0-1 0 0 0,1 1 1 0 0,-1-1-1 0 0,0 1 0 0 0,1-1 1 0 0,-1 0-1 0 0,1 0 0 0 0,-1 1 0 0 0,0-1 1 0 0,1 0-1 0 0,-1 0 0 0 0,1 0 1 0 0,-1-1-1 0 0,2 1 0 0 0,-2-1-13 0 0,1 0-1 0 0,-1 0 1 0 0,1-1-1 0 0,-1 1 0 0 0,0 0 1 0 0,1 0-1 0 0,-1-1 1 0 0,0 1-1 0 0,0-1 1 0 0,0 1-1 0 0,0-1 1 0 0,0 1-1 0 0,-1-1 0 0 0,1 0 1 0 0,0 0-1 0 0,0-2 1 0 0,2-6-4 0 0,-1-1 1 0 0,0 0 0 0 0,-1 0-1 0 0,0 0 1 0 0,0-12 0 0 0,-2 18 41 0 0,1 1 1 0 0,-1 0-1 0 0,0-1 0 0 0,0 1 1 0 0,0 0-1 0 0,-1 0 1 0 0,1 0-1 0 0,-1 0 1 0 0,0 0-1 0 0,-3-4 0 0 0,4 7-96 0 0,1 0-1 0 0,-1 0 1 0 0,0 0-1 0 0,0 0 0 0 0,1 0 1 0 0,-1 0-1 0 0,0 0 1 0 0,0 0-1 0 0,0 0 1 0 0,0 1-1 0 0,0-1 0 0 0,0 0 1 0 0,0 1-1 0 0,-1-1 1 0 0,1 1-1 0 0,0 0 0 0 0,0-1 1 0 0,0 1-1 0 0,-1 0 1 0 0,1-1-1 0 0,0 1 1 0 0,0 0-1 0 0,0 0 0 0 0,-1 0 1 0 0,1 0-1 0 0,0 0 1 0 0,0 0-1 0 0,-1 1 1 0 0,1-1-1 0 0,0 0 0 0 0,0 1 1 0 0,0-1-1 0 0,-1 1 1 0 0,1-1-1 0 0,0 1 0 0 0,0-1 1 0 0,0 1-1 0 0,0 0 1 0 0,0-1-1 0 0,0 1 1 0 0,-1 1-1 0 0,-7 9-4800 0 0,5-3-1783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57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6425 0 0,'2'-2'901'0'0,"1"0"0"0"0,-1 0 0 0 0,1 1 0 0 0,-1-1 0 0 0,1 1 0 0 0,-1-1-1 0 0,1 1 1 0 0,0 0 0 0 0,5-2 0 0 0,-3 2-562 0 0,-1 0 0 0 0,1 1 0 0 0,0-1 0 0 0,-1 1 0 0 0,1 0 0 0 0,0 0 1 0 0,-1 0-1 0 0,1 1 0 0 0,0 0 0 0 0,5 1 0 0 0,-7-1-292 0 0,-1-1 0 0 0,1 1 1 0 0,-1 0-1 0 0,1 0 0 0 0,-1 0 1 0 0,0 0-1 0 0,1 0 0 0 0,-1 0 0 0 0,0 1 1 0 0,0-1-1 0 0,0 1 0 0 0,0 0 1 0 0,0 0-1 0 0,0-1 0 0 0,0 1 0 0 0,0 0 1 0 0,-1 0-1 0 0,1 1 0 0 0,-1-1 1 0 0,0 0-1 0 0,0 1 0 0 0,0-1 1 0 0,0 0-1 0 0,0 1 0 0 0,0-1 0 0 0,0 1 1 0 0,-1-1-1 0 0,1 1 0 0 0,-1 0 1 0 0,0-1-1 0 0,0 1 0 0 0,0 3 0 0 0,-11 33-812 0 0,0-19-2834 0 0,11-20 3075 0 0,-1 1 1 0 0,1-1 0 0 0,-1 1-1 0 0,-1 1-1569 0 0,1-1 1570 0 0,0-1 0 0 0,1 1 0 0 0,-1-1-1 0 0,0 0 1 0 0,0 1 0 0 0,1-1-1 0 0,-1 0 1 0 0,0 0 0 0 0,0 1 0 0 0,-1-1-1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57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6305 0 0,'2'-3'232'0'0,"1"0"-1"0"0,-1 1 1 0 0,1 0 0 0 0,-1-1-1 0 0,1 1 1 0 0,0 0-1 0 0,0 1 1 0 0,0-1 0 0 0,0 0-1 0 0,0 1 1 0 0,0 0-1 0 0,0-1 1 0 0,0 1-1 0 0,1 0 1 0 0,-1 1 0 0 0,0-1-1 0 0,1 1 1 0 0,-1-1-1 0 0,1 1 1 0 0,-1 0-1 0 0,0 0 1 0 0,1 1 0 0 0,-1-1-1 0 0,6 2 1 0 0,-5-1-74 0 0,0 0 0 0 0,0 1 1 0 0,0-1-1 0 0,-1 1 0 0 0,1 0 1 0 0,-1 0-1 0 0,1 0 0 0 0,-1 0 1 0 0,1 1-1 0 0,-1-1 0 0 0,0 1 0 0 0,0 0 1 0 0,-1 0-1 0 0,1 0 0 0 0,0 0 1 0 0,-1 1-1 0 0,0-1 0 0 0,0 1 1 0 0,0-1-1 0 0,2 8 0 0 0,-3-9-56 0 0,0 1 0 0 0,0-1 0 0 0,0 1 0 0 0,-1 0 0 0 0,0-1 0 0 0,1 1 0 0 0,-1 0 0 0 0,0 0 0 0 0,0-1 0 0 0,-1 1 0 0 0,1 0 0 0 0,0-1 0 0 0,-1 1 0 0 0,0 0 0 0 0,0-1 0 0 0,0 1 0 0 0,0-1 0 0 0,0 1 0 0 0,0-1 0 0 0,-3 5 0 0 0,-1-2-28 0 0,1 1 0 0 0,-1-2 1 0 0,0 1-1 0 0,0 0 0 0 0,0-1 0 0 0,-1 0 0 0 0,-6 3 1 0 0,12-7-57 0 0,0 1 1 0 0,0-1-1 0 0,-1 0 1 0 0,1 0-1 0 0,0 0 1 0 0,0 0-1 0 0,0 1 1 0 0,-1-1-1 0 0,1 0 1 0 0,0 0-1 0 0,0 1 1 0 0,0-1-1 0 0,0 0 1 0 0,0 0-1 0 0,-1 1 1 0 0,1-1-1 0 0,0 0 1 0 0,0 0-1 0 0,0 1 1 0 0,0-1-1 0 0,0 0 1 0 0,0 1-1 0 0,0-1 1 0 0,0 0 0 0 0,0 0-1 0 0,0 1 1 0 0,0-1-1 0 0,0 0 1 0 0,0 1-1 0 0,0-1 1 0 0,0 0-1 0 0,1 0 1 0 0,-1 1-1 0 0,0-1 1 0 0,0 0-1 0 0,0 0 1 0 0,0 1-1 0 0,0-1 1 0 0,1 0-1 0 0,-1 0 1 0 0,0 1-1 0 0,15 12 217 0 0,18 5-201 0 0,-30-17-111 0 0,0 0-1 0 0,-1-1 0 0 0,1 1 0 0 0,0-1 0 0 0,0 0 0 0 0,0 0 0 0 0,0 0 1 0 0,0 0-1 0 0,0-1 0 0 0,0 1 0 0 0,-1-1 0 0 0,1 1 0 0 0,5-3 0 0 0,5-4-3056 0 0,-3-4-3516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58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18 146 3753 0 0,'18'1'4891'0'0,"-13"0"-4545"0"0,0-1 1 0 0,-1 0 0 0 0,1 0-1 0 0,-1 0 1 0 0,1-1 0 0 0,-1 1-1 0 0,6-3 1 0 0,-9 3-594 0 0,1-1 0 0 0,-1 0 1 0 0,1 0-1 0 0,-1 0 0 0 0,1 0 1 0 0,-1 0-1 0 0,0 0 0 0 0,0 0 1 0 0,1 0-1 0 0,-1-1 0 0 0,0 1 0 0 0,0 0 1 0 0,0-1-1 0 0,0 1 0 0 0,-1-1 1 0 0,1 1-1 0 0,0-1 0 0 0,-1 1 0 0 0,1-1 1 0 0,-1 0-1 0 0,1 1 0 0 0,-1-1 1 0 0,1-3-1 0 0,1-8-947 0 0,7-48-206 0 0,-10 42 5031 0 0,-4 3 3655 0 0,5 22-2601 0 0,-3 9-3160 0 0,1-5-798 0 0,-5 80 600 0 0,-3 19-3867 0 0,-8-2-7282 0 0,5-64 6614 0 0,9-30 4376 0 0,0-1-1 0 0,1 1 1 0 0,0 0-1 0 0,-1 22 1 0 0,5 2 414 0 0,-1 16 1822 0 0,-3-105-2248 0 0,0 12-1301 0 0,7-23 287 0 0,-4 59-96 0 0,1 0 1 0 0,0-1-1 0 0,0 1 1 0 0,0 0-1 0 0,1 0 1 0 0,-1 0-1 0 0,1 0 0 0 0,0 1 1 0 0,0-1-1 0 0,1 0 1 0 0,-1 1-1 0 0,5-6 0 0 0,-6 8-33 0 0,0 0 0 0 0,0 1 0 0 0,0-1 0 0 0,0 0 0 0 0,0 0 0 0 0,0 1 0 0 0,0-1 0 0 0,0 1 0 0 0,0-1-1 0 0,0 1 1 0 0,0-1 0 0 0,0 1 0 0 0,0 0 0 0 0,1-1 0 0 0,-1 1 0 0 0,0 0 0 0 0,0 0 0 0 0,0 0 0 0 0,1 0-1 0 0,-1 0 1 0 0,0 0 0 0 0,0 0 0 0 0,2 1 0 0 0,-1 0 11 0 0,0 0-1 0 0,0 0 1 0 0,0 0-1 0 0,0 0 1 0 0,0 0-1 0 0,0 1 1 0 0,0-1-1 0 0,-1 1 1 0 0,1-1-1 0 0,0 1 1 0 0,2 3-1 0 0,-1 0 63 0 0,0-1 0 0 0,0 1 0 0 0,0 0 0 0 0,-1 0 0 0 0,0 0 0 0 0,0 0 0 0 0,0 1 0 0 0,0-1-1 0 0,1 9 1 0 0,-3-4 80 0 0,-1-1 0 0 0,0 0 0 0 0,0 1 0 0 0,0-1 0 0 0,-1 0 0 0 0,-1 0 0 0 0,1 0 0 0 0,-2 0 0 0 0,1-1 0 0 0,-9 16 0 0 0,11-22-137 0 0,-1 1 0 0 0,1-1 0 0 0,0 1 0 0 0,-1-1 0 0 0,0 0 0 0 0,1 0 0 0 0,-1 0 0 0 0,0 0 0 0 0,0 0 0 0 0,-1 0 0 0 0,1 0 0 0 0,0-1 0 0 0,0 1-1 0 0,-1-1 1 0 0,1 1 0 0 0,-1-1 0 0 0,1 0 0 0 0,-1 0 0 0 0,0 0 0 0 0,1-1 0 0 0,-1 1 0 0 0,0 0 0 0 0,0-1 0 0 0,1 0 0 0 0,-1 0 0 0 0,0 0 0 0 0,0 0 0 0 0,1 0 0 0 0,-1 0 0 0 0,0-1 0 0 0,0 1 0 0 0,1-1 0 0 0,-1 0 0 0 0,0 0 0 0 0,1 0 0 0 0,-1 0 0 0 0,1 0 0 0 0,-5-4 0 0 0,6 5-33 0 0,0 0-1 0 0,1 0 1 0 0,-1-1 0 0 0,1 1 0 0 0,-1 0 0 0 0,1-1 0 0 0,-1 1 0 0 0,1 0 0 0 0,-1-1 0 0 0,1 1-1 0 0,-1 0 1 0 0,1-1 0 0 0,-1 1 0 0 0,1-1 0 0 0,-1 1 0 0 0,1-1 0 0 0,0 1 0 0 0,-1-1 0 0 0,1 1-1 0 0,0-1 1 0 0,0 1 0 0 0,-1-1 0 0 0,1 0 0 0 0,0 0 0 0 0,13 0-218 0 0,23 8-128 0 0,24 18-3658 0 0,-21-5-6434 0 0,-26-12 4708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35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69 3169 0 0,'-2'-1'288'0'0,"0"-1"0"0"0,-1 1 1 0 0,1 0-1 0 0,0-1 0 0 0,0 0 1 0 0,0 1-1 0 0,1-1 0 0 0,-1 0 1 0 0,0 0-1 0 0,-1-3 0 0 0,0 0 1364 0 0,0 0 0 0 0,1 0 1 0 0,0 0-1 0 0,0 0 0 0 0,1 0 0 0 0,-2-10 0 0 0,3 15-1563 0 0,1 0 0 0 0,-1-1 1 0 0,1 1-1 0 0,-1 0 0 0 0,1 0 0 0 0,-1-1 0 0 0,1 1 0 0 0,-1 0 0 0 0,1 0 0 0 0,-1 0 1 0 0,1 0-1 0 0,0 0 0 0 0,-1 0 0 0 0,1 0 0 0 0,-1 0 0 0 0,1 0 0 0 0,-1 0 0 0 0,1 0 1 0 0,-1 0-1 0 0,1 0 0 0 0,0 1 0 0 0,-1-1 0 0 0,1 0 0 0 0,-1 0 0 0 0,1 0 0 0 0,-1 1 1 0 0,1-1-1 0 0,0 1 0 0 0,21 7-262 0 0,-21-7 262 0 0,10 3-129 0 0,-3-2 77 0 0,-1 1-1 0 0,0 0 0 0 0,0 1 1 0 0,0 0-1 0 0,0 0 1 0 0,6 5-1 0 0,-12-8-23 0 0,1 0 0 0 0,-1 0 1 0 0,0 1-1 0 0,0-1 0 0 0,0 1 0 0 0,0-1 0 0 0,0 0 1 0 0,0 1-1 0 0,0 0 0 0 0,-1-1 0 0 0,1 1 0 0 0,-1-1 1 0 0,1 1-1 0 0,-1 0 0 0 0,1-1 0 0 0,-1 1 0 0 0,0 0 1 0 0,0 0-1 0 0,0-1 0 0 0,0 1 0 0 0,0 0 0 0 0,0 0 1 0 0,-1-1-1 0 0,1 1 0 0 0,0 0 0 0 0,-1-1 0 0 0,1 1 1 0 0,-1-1-1 0 0,0 1 0 0 0,0 0 0 0 0,1-1 0 0 0,-1 1 1 0 0,-2 1-1 0 0,-23 28-65 0 0,22-27-9 0 0,0-1-1 0 0,1 1 0 0 0,-1 0 0 0 0,1 0 0 0 0,0 0 1 0 0,0 0-1 0 0,0 0 0 0 0,1 1 0 0 0,0-1 0 0 0,-1 1 1 0 0,2-1-1 0 0,-4 11 0 0 0,5-14 21 0 0,0 0 0 0 0,0 0 0 0 0,0 0 0 0 0,0 0-1 0 0,1 1 1 0 0,-1-1 0 0 0,0 0 0 0 0,0 0 0 0 0,1 0 0 0 0,-1 0 0 0 0,1 0 0 0 0,-1 0 0 0 0,1-1 0 0 0,-1 1-1 0 0,1 0 1 0 0,0 0 0 0 0,-1 0 0 0 0,1 0 0 0 0,0-1 0 0 0,0 1 0 0 0,-1 0 0 0 0,1 0 0 0 0,2 0 0 0 0,-1 0 14 0 0,1 0 0 0 0,-1 0 0 0 0,1 0 0 0 0,-1 0 1 0 0,1-1-1 0 0,0 1 0 0 0,-1-1 0 0 0,1 0 0 0 0,3 0 0 0 0,7 0-592 0 0,-1-1-1 0 0,0-1 0 0 0,14-3 1 0 0,-23 4 115 0 0,-1 1-371 0 0,0-1-1 0 0,0 1 0 0 0,0-1 1 0 0,-1 1-1 0 0,1-1 1 0 0,0 0-1 0 0,0 0 0 0 0,0 0 1 0 0,-1 0-1 0 0,4-2 1 0 0,2 0-3704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35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6025 0 0,'15'-9'6482'0'0,"14"-2"-4310"0"0,-7 3-1997 0 0,-12 5 71 0 0,0 7-4131 0 0,-9-3 3321 0 0,-1 0 0 0 0,1 0 0 0 0,0 1 1 0 0,-1-1-1 0 0,1 0 0 0 0,-1 1 0 0 0,1-1 0 0 0,-1 0 0 0 0,0 1 0 0 0,0-1 0 0 0,1 1 0 0 0,-1-1 1 0 0,0 3-1 0 0,0 6-1941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36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7090 0 0,'2'1'601'0'0,"-1"1"0"0"0,1-1 0 0 0,-1 0 0 0 0,1 0 1 0 0,0 0-1 0 0,-1 0 0 0 0,1 0 0 0 0,0 0 0 0 0,0-1 1 0 0,0 1-1 0 0,2 0 0 0 0,39 0 1031 0 0,-38-2-1637 0 0,0 1 0 0 0,0 0 0 0 0,0 0 0 0 0,0 0 0 0 0,-1 0 0 0 0,1 1 0 0 0,0 0 0 0 0,0 0 0 0 0,6 2 0 0 0,-10-2 45 0 0,0-1 1 0 0,-1 1-1 0 0,1 0 0 0 0,-1-1 1 0 0,1 1-1 0 0,-1 0 0 0 0,1 0 1 0 0,-1-1-1 0 0,1 1 0 0 0,-1 0 1 0 0,0 0-1 0 0,0 0 0 0 0,1 0 1 0 0,-1-1-1 0 0,0 1 0 0 0,0 0 1 0 0,0 0-1 0 0,0 0 0 0 0,0 0 1 0 0,0 0-1 0 0,0 0 0 0 0,0-1 0 0 0,0 1 1 0 0,0 0-1 0 0,-1 0 0 0 0,1 0 1 0 0,0 0-1 0 0,0-1 0 0 0,-1 1 1 0 0,1 0-1 0 0,-1 0 0 0 0,1 0 1 0 0,-1-1-1 0 0,1 1 0 0 0,-1 0 1 0 0,1-1-1 0 0,-2 2 0 0 0,-23 26-57 0 0,19-24-135 0 0,0 0-1 0 0,-1 0 1 0 0,1-1 0 0 0,-1 0-1 0 0,0 0 1 0 0,0-1 0 0 0,0 0-1 0 0,-8 1 1 0 0,10-1 8 0 0,57 4 297 0 0,-50-6-160 0 0,48 6 43 0 0,-46-5-40 0 0,-1-1 1 0 0,1 1-1 0 0,0 0 0 0 0,-1 1 1 0 0,1-1-1 0 0,-1 1 1 0 0,1-1-1 0 0,-1 1 1 0 0,0 0-1 0 0,6 4 1 0 0,-9-5-74 0 0,0 0 0 0 0,0-1 0 0 0,1 1 1 0 0,-1-1-1 0 0,0 1 0 0 0,0 0 0 0 0,1-1 0 0 0,-1 1 1 0 0,0 0-1 0 0,0-1 0 0 0,0 1 0 0 0,0 0 1 0 0,0-1-1 0 0,0 1 0 0 0,0 0 0 0 0,0-1 0 0 0,0 1 1 0 0,-1 0-1 0 0,1-1 0 0 0,0 1 0 0 0,0 0 1 0 0,-1-1-1 0 0,1 1 0 0 0,0 0 0 0 0,-1-1 0 0 0,1 1 1 0 0,0-1-1 0 0,-1 1 0 0 0,1-1 0 0 0,-1 1 0 0 0,1-1 1 0 0,-1 1-1 0 0,1-1 0 0 0,-1 1 0 0 0,1-1 1 0 0,-1 0-1 0 0,0 1 0 0 0,1-1 0 0 0,-1 0 0 0 0,1 0 1 0 0,-1 1-1 0 0,0-1 0 0 0,0 0 0 0 0,-33 16-990 0 0,30-14 1307 0 0,1-1 1 0 0,0 1 1 0 0,1-1-1 0 0,-1 1 1 0 0,1-1 0 0 0,-1 1-1 0 0,1 0 1 0 0,0 0 0 0 0,0 0-1 0 0,0 0 1 0 0,0 1-1 0 0,0-1 1 0 0,0 1 0 0 0,0-1-1 0 0,1 1 1 0 0,-1-1-1 0 0,1 1 1 0 0,0 0 0 0 0,0 0-1 0 0,0 0 1 0 0,0 0 0 0 0,0 0-1 0 0,1-1 1 0 0,-1 1-1 0 0,1 0 1 0 0,0 1 0 0 0,0-1-1 0 0,0 4 1 0 0,1-6-190 0 0,-1-1 0 0 0,0 0-1 0 0,1 0 1 0 0,-1 1 0 0 0,0-1 0 0 0,1 0 0 0 0,-1 0 0 0 0,0 0-1 0 0,1 1 1 0 0,-1-1 0 0 0,0 0 0 0 0,1 0 0 0 0,-1 0 0 0 0,1 0-1 0 0,-1 0 1 0 0,0 0 0 0 0,1 0 0 0 0,-1 0 0 0 0,1 0 0 0 0,-1 0-1 0 0,0 0 1 0 0,1 0 0 0 0,-1 0 0 0 0,1 0 0 0 0,-1 0 0 0 0,0 0 0 0 0,1 0-1 0 0,-1 0 1 0 0,1-1 0 0 0,-1 1 0 0 0,0 0 0 0 0,1 0 0 0 0,0-1-1 0 0,20-8-5 0 0,-13 5-24 0 0,25-2-2679 0 0,-5 2-7938 0 0,-19 2 5461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36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7298 0 0,'-2'2'749'0'0,"0"0"0"0"0,0 0-1 0 0,0 0 1 0 0,0 1 0 0 0,0-1 0 0 0,0 0 0 0 0,1 1 0 0 0,0-1 0 0 0,-2 4 0 0 0,-6 28 2520 0 0,9-17-3001 0 0,0 1 0 0 0,2 21 0 0 0,0-6 694 0 0,-2-31-902 0 0,3 29 326 0 0,3-17-234 0 0,-5-16-273 0 0,1-1 0 0 0,-1 1 0 0 0,0 0-1 0 0,0 0 1 0 0,0 0 0 0 0,0-1 0 0 0,-1 1-1 0 0,1-1 1 0 0,-1 1 0 0 0,1 0 0 0 0,-1-4 0 0 0,0 5 70 0 0,2-7-252 0 0,10-52-630 0 0,-11 56 927 0 0,1 0 1 0 0,-1 0-1 0 0,1 0 0 0 0,-1 1 1 0 0,1-1-1 0 0,0 0 1 0 0,1 1-1 0 0,-1 0 1 0 0,0-1-1 0 0,1 1 1 0 0,0 0-1 0 0,3-3 0 0 0,-5 6 17 0 0,0-1-1 0 0,0 1 1 0 0,-1 0-1 0 0,1 0 1 0 0,0 0-1 0 0,0 0 1 0 0,0-1-1 0 0,0 1 1 0 0,0 0 0 0 0,-1 1-1 0 0,1-1 1 0 0,0 0-1 0 0,0 0 1 0 0,0 0-1 0 0,0 0 1 0 0,-1 1-1 0 0,1-1 1 0 0,0 0-1 0 0,0 1 1 0 0,0-1-1 0 0,-1 0 1 0 0,1 1-1 0 0,0-1 1 0 0,-1 1-1 0 0,1-1 1 0 0,0 1-1 0 0,-1 0 1 0 0,1-1-1 0 0,-1 1 1 0 0,1 0-1 0 0,-1-1 1 0 0,1 1-1 0 0,-1 0 1 0 0,1 0-1 0 0,-1-1 1 0 0,0 1-1 0 0,1 0 1 0 0,-1 0-1 0 0,0 0 1 0 0,0 1-1 0 0,13 34 422 0 0,-13-30-457 0 0,0 1 0 0 0,0-1 0 0 0,-1 0 0 0 0,1 0 0 0 0,-1 0 0 0 0,0 0-1 0 0,-1 0 1 0 0,0 0 0 0 0,0 0 0 0 0,0 0 0 0 0,-1 0 0 0 0,1-1 0 0 0,-1 1-1 0 0,-1-1 1 0 0,1 0 0 0 0,-1 0 0 0 0,0 0 0 0 0,-7 7 0 0 0,75-27-1490 0 0,-61 13 739 0 0,0 0 1 0 0,1 0-1 0 0,-1 0 1 0 0,0-1-1 0 0,0 1 1 0 0,-1-1-1 0 0,1 1 1 0 0,-1-1-1 0 0,1 0 1 0 0,-1 0-1 0 0,0 0 1 0 0,0 0-1 0 0,0 0 1 0 0,0-1-1 0 0,1-3 1 0 0,2-5-2166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36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2529 0 0,'9'12'7467'0'0,"-6"7"-3923"0"0,-3 20-1169 0 0,0-35-1943 0 0,-2 19 210 0 0,2-20-536 0 0,-1 1 0 0 0,1-1 1 0 0,0 1-1 0 0,-1-1 0 0 0,2 1 0 0 0,-1-1 1 0 0,0 1-1 0 0,1-1 0 0 0,1 5 1 0 0,-1-6-115 0 0,0 0 1 0 0,0-1-1 0 0,0 1 1 0 0,1-1 0 0 0,-1 1-1 0 0,1-1 1 0 0,-1 1 0 0 0,1-1-1 0 0,0 0 1 0 0,-1 0 0 0 0,1 0-1 0 0,0 0 1 0 0,0 0 0 0 0,0 0-1 0 0,0 0 1 0 0,-1-1 0 0 0,1 1-1 0 0,0 0 1 0 0,0-1 0 0 0,3 0-1 0 0,13 2-2359 0 0,-1-6-4382 0 0,-6 1 1249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37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9994 0 0,'11'-1'3747'0'0,"13"3"-3068"0"0,23 5-426 0 0,-25-3-236 0 0,37 1-1 0 0,-71-6 423 0 0,10 0-184 0 0,-1 0 0 0 0,0 1 0 0 0,1 0 0 0 0,-1 0 1 0 0,0 0-1 0 0,0 0 0 0 0,1 0 0 0 0,-1 0 0 0 0,0 1 0 0 0,0-1 0 0 0,1 1 0 0 0,-1 0 0 0 0,0 0 0 0 0,1 0 1 0 0,-1 0-1 0 0,1 0 0 0 0,-1 1 0 0 0,1-1 0 0 0,-3 2 0 0 0,2 1-163 0 0,0 0 1 0 0,-1 0-1 0 0,1 0 1 0 0,1 0-1 0 0,-1 0 1 0 0,0 0-1 0 0,1 1 1 0 0,0-1-1 0 0,0 1 1 0 0,1 0-1 0 0,-1-1 1 0 0,1 1-1 0 0,0 0 1 0 0,0 0-1 0 0,0 0 1 0 0,1 0-1 0 0,0 0 1 0 0,0 0-1 0 0,0 0 1 0 0,1 0-1 0 0,-1 0 1 0 0,1 0-1 0 0,0 0 1 0 0,1-1-1 0 0,-1 1 1 0 0,1 0-1 0 0,0-1 1 0 0,2 5-1 0 0,-2-5-343 0 0,0-1-1 0 0,0 0 1 0 0,0 0-1 0 0,0 0 1 0 0,0 0-1 0 0,1-1 1 0 0,-1 1 0 0 0,1-1-1 0 0,-1 1 1 0 0,1-1-1 0 0,0 0 1 0 0,0 0-1 0 0,0 0 1 0 0,0 0-1 0 0,1-1 1 0 0,4 3 0 0 0,-5-4-377 0 0,1 1 0 0 0,-1-1 1 0 0,1 0-1 0 0,-1 0 1 0 0,0 0-1 0 0,1 0 1 0 0,-1 0-1 0 0,1-1 1 0 0,-1 1-1 0 0,0-1 0 0 0,1 0 1 0 0,-1 0-1 0 0,0 0 1 0 0,0-1-1 0 0,0 1 1 0 0,0-1-1 0 0,0 0 1 0 0,0 0-1 0 0,0 0 0 0 0,3-3 1 0 0,29-25-4012 0 0,-33 28 4873 0 0,1-1 0 0 0,-1 1 1 0 0,0 0-1 0 0,0-1 0 0 0,0 0 1 0 0,0 1-1 0 0,0-1 0 0 0,-1 0 1 0 0,1 0-1 0 0,-1 0 0 0 0,0-5 6645 0 0,-7 17-3642 0 0,-3 13-565 0 0,8-17-2386 0 0,0 0 0 0 0,1 0-1 0 0,-1 0 1 0 0,1 0 0 0 0,0 0 0 0 0,1 0-1 0 0,-1 0 1 0 0,1 0 0 0 0,0 0-1 0 0,0-1 1 0 0,3 9 0 0 0,-3-11-233 0 0,0 0-1 0 0,1 0 1 0 0,-1 0 0 0 0,1 0-1 0 0,-1-1 1 0 0,1 1 0 0 0,0 0-1 0 0,0-1 1 0 0,0 1 0 0 0,0-1-1 0 0,0 1 1 0 0,0-1 0 0 0,0 0-1 0 0,0 0 1 0 0,0 0 0 0 0,1 0-1 0 0,-1-1 1 0 0,0 1 0 0 0,1 0-1 0 0,-1-1 1 0 0,0 0 0 0 0,1 1-1 0 0,-1-1 1 0 0,1 0 0 0 0,2-1-1 0 0,31 0-1682 0 0,-19-1-2079 0 0,1 2-3936 0 0,-10 0 2046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37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10474 0 0,'10'-4'4612'0'0,"43"1"-4135"0"0,-18 7-116 0 0,-21 3-2478 0 0,-14-6 1818 0 0,0-1 0 0 0,1 1 0 0 0,-1-1 0 0 0,0 1 0 0 0,0-1 0 0 0,0 1 0 0 0,1 0 0 0 0,-1-1 0 0 0,0 1 0 0 0,0-1 1 0 0,0 1-1 0 0,0-1 0 0 0,0 1 0 0 0,0-1 0 0 0,0 1 0 0 0,0 0 0 0 0,0-1 0 0 0,-1 1 0 0 0,1-1 0 0 0,0 1 0 0 0,0-1 0 0 0,0 1 1 0 0,-1-1-1 0 0,1 1 0 0 0,0-1 0 0 0,-1 1 0 0 0,-3 5-3853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32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14323 0 0,'-7'11'2072'0'0,"0"0"-1"0"0,0 0 1 0 0,-8 22 0 0 0,-10 39-866 0 0,18-48-2837 0 0,-2-1 0 0 0,-17 38 0 0 0,19-54-354 0 0,6-15 1748 0 0,10-17 1042 0 0,-6 21-917 0 0,1 1-1 0 0,0 0 1 0 0,0 0-1 0 0,0 0 1 0 0,0 0-1 0 0,0 1 0 0 0,1 0 1 0 0,-1 0-1 0 0,1 0 1 0 0,-1 0-1 0 0,1 1 1 0 0,0 0-1 0 0,0 0 0 0 0,0 0 1 0 0,0 0-1 0 0,0 1 1 0 0,9 0-1 0 0,-5 0-2674 0 0,0-1-1 0 0,1 0 1 0 0,16-5-1 0 0,-17 3-334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38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3169 0 0,'0'0'58'0'0,"0"1"1"0"0,0 0 0 0 0,1-1 0 0 0,-1 1 0 0 0,0-1-1 0 0,0 1 1 0 0,1-1 0 0 0,-1 1 0 0 0,0-1 0 0 0,1 0-1 0 0,-1 1 1 0 0,1-1 0 0 0,-1 1 0 0 0,1-1 0 0 0,-1 0-1 0 0,1 1 1 0 0,-1-1 0 0 0,1 0 0 0 0,-1 1 0 0 0,1-1-1 0 0,-1 0 1 0 0,1 0 0 0 0,-1 0 0 0 0,1 1 0 0 0,0-1-1 0 0,-1 0 1 0 0,1 0 0 0 0,-1 0 0 0 0,1 0-1 0 0,0 0 1 0 0,-1 0 0 0 0,1 0 0 0 0,-1 0 0 0 0,1-1-1 0 0,0 1 1 0 0,-1 0 0 0 0,1 0 0 0 0,-1 0 0 0 0,1-1-1 0 0,-1 1 1 0 0,1 0 0 0 0,-1 0 0 0 0,1-1 0 0 0,-1 1-1 0 0,1 0 1 0 0,-1-1 0 0 0,1 1 0 0 0,-1-1 0 0 0,0 1-1 0 0,1-1 1 0 0,-1 1 0 0 0,1-1 0 0 0,-1 1 0 0 0,0-1-1 0 0,1 0 1 0 0,27-37 1685 0 0,-18 24-142 0 0,-10 14-1515 0 0,0 0 0 0 0,0 0 0 0 0,0 0 0 0 0,0 0-1 0 0,0 0 1 0 0,0-1 0 0 0,0 1 0 0 0,0 0 0 0 0,0 0-1 0 0,0 0 1 0 0,1 0 0 0 0,-1 0 0 0 0,0-1-1 0 0,0 1 1 0 0,0 0 0 0 0,0 0 0 0 0,0 0 0 0 0,0 0-1 0 0,1 0 1 0 0,-1 0 0 0 0,0 0 0 0 0,0 0 0 0 0,0 0-1 0 0,0 0 1 0 0,0-1 0 0 0,1 1 0 0 0,-1 0 0 0 0,0 0-1 0 0,0 0 1 0 0,0 0 0 0 0,0 0 0 0 0,1 0 0 0 0,-1 0-1 0 0,0 0 1 0 0,0 0 0 0 0,0 0 0 0 0,0 0-1 0 0,1 1 1 0 0,-1-1 0 0 0,0 0 0 0 0,0 0 0 0 0,0 0-1 0 0,0 0 1 0 0,0 0 0 0 0,1 0 0 0 0,-1 0 0 0 0,0 0-1 0 0,0 0 1 0 0,0 0 0 0 0,0 1 0 0 0,0-1 0 0 0,0 0-1 0 0,0 0 1 0 0,1 0 0 0 0,-1 0 0 0 0,1 14 2166 0 0,-5 17-643 0 0,2-20-1393 0 0,0-1 1 0 0,0 1 0 0 0,1-1 0 0 0,1 20 0 0 0,0-26-237 0 0,0-1 1 0 0,0 0 0 0 0,1 0 0 0 0,0 0-1 0 0,-1 0 1 0 0,1 0 0 0 0,0 0 0 0 0,0 0-1 0 0,1 0 1 0 0,-1 0 0 0 0,1 0 0 0 0,-1 0-1 0 0,1-1 1 0 0,0 1 0 0 0,0 0-1 0 0,0-1 1 0 0,0 0 0 0 0,1 0 0 0 0,-1 1-1 0 0,5 2 1 0 0,-7-5-7 0 0,1 1-1 0 0,0-1 1 0 0,0 1-1 0 0,0-1 1 0 0,0 1-1 0 0,0-1 1 0 0,-1 0-1 0 0,1 0 1 0 0,0 1-1 0 0,0-1 1 0 0,0 0-1 0 0,0 0 1 0 0,0 0-1 0 0,0 0 1 0 0,0 0-1 0 0,0 0 1 0 0,0 0 0 0 0,0 0-1 0 0,0 0 1 0 0,0 0-1 0 0,0-1 1 0 0,0 1-1 0 0,-1 0 1 0 0,1-1-1 0 0,0 1 1 0 0,0-1-1 0 0,0 1 1 0 0,1-2-1 0 0,0 1-8 0 0,-1-1 0 0 0,1 0 0 0 0,0 0 0 0 0,-1-1 0 0 0,0 1-1 0 0,0 0 1 0 0,1 0 0 0 0,-1-1 0 0 0,0 1 0 0 0,1-5 0 0 0,0-3-24 0 0,0 0 0 0 0,0-1 0 0 0,-1 1 0 0 0,0-14 0 0 0,-1 14-644 0 0,-1-16 738 0 0,1 19-3827 0 0</inkml:trace>
  <inkml:trace contextRef="#ctx0" brushRef="#br0" timeOffset="1">189 36 4201 0 0,'0'3'672'0'0,"0"1"1"0"0,0 0-1 0 0,1-1 1 0 0,-1 1-1 0 0,1-1 1 0 0,0 1 0 0 0,0-1-1 0 0,2 4 1 0 0,-2-5-443 0 0,0 0 0 0 0,0 0 1 0 0,1 0-1 0 0,-1 0 1 0 0,0 0-1 0 0,1 0 1 0 0,-1-1-1 0 0,1 1 1 0 0,0-1-1 0 0,3 3 0 0 0,-1-2-89 0 0,0 0-1 0 0,0 0 1 0 0,0-1-1 0 0,1 0 0 0 0,-1 1 1 0 0,0-2-1 0 0,1 1 0 0 0,-1 0 1 0 0,0-1-1 0 0,1 0 1 0 0,-1 0-1 0 0,1 0 0 0 0,4-1 1 0 0,1 0 781 0 0,10-1-4164 0 0,-27-9-5582 0 0,0 9 6150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38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5609 0 0,'-1'5'831'0'0,"0"0"-1"0"0,0 0 1 0 0,1 0-1 0 0,0 0 0 0 0,0 0 1 0 0,0 1-1 0 0,0-1 1 0 0,1 0-1 0 0,0 0 1 0 0,0 0-1 0 0,0 0 1 0 0,3 6-1 0 0,-1-5-389 0 0,-1-1-1 0 0,1 1 1 0 0,1-1 0 0 0,-1 0-1 0 0,1 0 1 0 0,-1 0-1 0 0,1 0 1 0 0,1 0-1 0 0,7 6 1 0 0,-8-8-704 0 0,1 1 0 0 0,0-1 0 0 0,0 0-1 0 0,1 0 1 0 0,-1 0 0 0 0,0-1 0 0 0,1 0 0 0 0,0 0 0 0 0,-1 0 0 0 0,8 0-1 0 0,-8-1-529 0 0,-1 0 0 0 0,1-1 0 0 0,0 0-1 0 0,0 0 1 0 0,0-1 0 0 0,0 1 0 0 0,0-1-1 0 0,0 0 1 0 0,0 0 0 0 0,-1-1 0 0 0,1 0-1 0 0,0 1 1 0 0,4-4 0 0 0,4-3-4042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42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95 6729 0 0,'-2'0'514'0'0,"0"0"0"0"0,-1 1 0 0 0,1-1 0 0 0,0 1 0 0 0,0 0 0 0 0,0-1 0 0 0,1 1 0 0 0,-1 0 0 0 0,0 0 0 0 0,0 0 0 0 0,0 1 0 0 0,1-1 0 0 0,-1 0 0 0 0,0 1 0 0 0,1-1 0 0 0,-1 1 0 0 0,1-1 0 0 0,0 1 0 0 0,-1 0 0 0 0,1-1-1 0 0,0 1 1 0 0,0 0 0 0 0,0 0 0 0 0,1 0 0 0 0,-2 3 0 0 0,0 0-291 0 0,1-1 0 0 0,-1 1 0 0 0,1 0 1 0 0,0-1-1 0 0,0 1 0 0 0,1 0 0 0 0,-1 0 0 0 0,1 0 0 0 0,0-1 0 0 0,1 7 0 0 0,1-4-239 0 0,1 0-1 0 0,0 0 0 0 0,0 0 1 0 0,0 0-1 0 0,1 0 0 0 0,0-1 1 0 0,0 1-1 0 0,1-1 0 0 0,-1 0 1 0 0,2-1-1 0 0,-1 1 0 0 0,0-1 1 0 0,1 0-1 0 0,0 0 0 0 0,0-1 1 0 0,1 0-1 0 0,-1 0 0 0 0,10 4 1 0 0,-12-6-15 0 0,0 1-1 0 0,0-1 1 0 0,1-1 0 0 0,-1 1-1 0 0,0-1 1 0 0,1 0 0 0 0,-1 0 0 0 0,1 0-1 0 0,-1 0 1 0 0,1-1 0 0 0,0 0-1 0 0,-1 0 1 0 0,1 0 0 0 0,-1 0-1 0 0,1-1 1 0 0,0 0 0 0 0,-1 0 0 0 0,0 0-1 0 0,1-1 1 0 0,-1 1 0 0 0,0-1-1 0 0,1 0 1 0 0,-1 0 0 0 0,0 0 0 0 0,0-1-1 0 0,-1 0 1 0 0,1 1 0 0 0,-1-1-1 0 0,1 0 1 0 0,-1-1 0 0 0,3-3 0 0 0,-3 3-52 0 0,-1 0 0 0 0,0 0 1 0 0,-1 0-1 0 0,1 0 1 0 0,-1-1-1 0 0,0 1 1 0 0,0-1-1 0 0,0 1 1 0 0,0-1-1 0 0,-1 1 1 0 0,0-1-1 0 0,1 1 0 0 0,-2-1 1 0 0,1 1-1 0 0,-1-1 1 0 0,0-4-1 0 0,-4-13 161 0 0,-14-42 0 0 0,12 44 32 0 0,-2-9-48 0 0,-10-29-111 0 0,15 54-362 0 0,1 24-12639 0 0,3-18 11803 0 0,0 8-2741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43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66 17644 0 0,'-7'0'1038'0'0,"27"-5"-7977"0"0,36-11 7232 0 0,-2 1 318 0 0,-21-3-8164 0 0,-18 7 3747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43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17140 0 0,'6'1'4636'0'0,"31"1"-11438"0"0,-33-3 6673 0 0,-1 1-1 0 0,0-1 1 0 0,1 0 0 0 0,-1 0-1 0 0,0 0 1 0 0,0 0 0 0 0,1-1-1 0 0,-1 1 1 0 0,0-1 0 0 0,0 0-1 0 0,-1 1 1 0 0,1-2 0 0 0,0 1-1 0 0,-1 0 1 0 0,4-4 0 0 0,-1 0-613 0 0,0 0 0 0 0,-1-1-1 0 0,0 1 1 0 0,0-1 0 0 0,4-12 0 0 0,-12 65 9357 0 0,2-13-7073 0 0,-8 27-923 0 0,6-41-837 0 0,1-1 1 0 0,0 1 0 0 0,1 32 0 0 0,5-26-4224 0 0,5-12-5481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43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9298 0 0,'-11'15'2134'0'0,"1"-1"1"0"0,0 1-1 0 0,-13 27 1 0 0,21-38-1999 0 0,0 0 0 0 0,0 0 0 0 0,0 0 0 0 0,1 0 0 0 0,0 1 0 0 0,0-1 0 0 0,0 0 0 0 0,0 1 0 0 0,1-1 0 0 0,-1 1 0 0 0,1-1 0 0 0,0 1 0 0 0,0-1 0 0 0,1 1 0 0 0,0-1 0 0 0,0 1 0 0 0,0-1 0 0 0,0 0 0 0 0,4 9 0 0 0,-4-12-238 0 0,0 1-1 0 0,0-1 1 0 0,1 0 0 0 0,-1 1-1 0 0,0-1 1 0 0,1 0-1 0 0,0 0 1 0 0,-1 0-1 0 0,1 0 1 0 0,-1 0-1 0 0,1 0 1 0 0,0 0-1 0 0,0-1 1 0 0,0 1 0 0 0,-1-1-1 0 0,1 1 1 0 0,0-1-1 0 0,0 1 1 0 0,0-1-1 0 0,0 0 1 0 0,0 0-1 0 0,0 0 1 0 0,-1 0 0 0 0,1-1-1 0 0,0 1 1 0 0,0 0-1 0 0,3-2 1 0 0,1 1-1491 0 0,0-1 1 0 0,0 0-1 0 0,0-1 1 0 0,0 1-1 0 0,0-1 1 0 0,-1 0-1 0 0,7-5 1 0 0,-2 0-2036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44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13235 0 0,'-16'17'1970'0'0,"1"1"0"0"0,-14 19 0 0 0,-46 87 761 0 0,32-51-1955 0 0,7-8-1747 0 0,36-70 412 0 0,0 1 0 0 0,1-1 0 0 0,0 0 0 0 0,-1 1 1 0 0,2-1-1 0 0,-1 1 0 0 0,4-7 0 0 0,-4 9 554 0 0,0 1-1 0 0,0 0 1 0 0,0-1 0 0 0,1 1-1 0 0,-1 0 1 0 0,1 0-1 0 0,-1 0 1 0 0,1 0-1 0 0,-1 0 1 0 0,1 0 0 0 0,-1 0-1 0 0,1 0 1 0 0,0 1-1 0 0,0-1 1 0 0,-1 1-1 0 0,1-1 1 0 0,0 1 0 0 0,0 0-1 0 0,0-1 1 0 0,0 1-1 0 0,-1 0 1 0 0,1 0-1 0 0,4 1 1 0 0,5 1 41 0 0,-1 0 0 0 0,1 1 0 0 0,12 4 0 0 0,-16-4 61 0 0,1 0 0 0 0,-1-1 0 0 0,1-1 0 0 0,11 2 0 0 0,-13-3-1179 0 0,0 0 0 0 0,0-1 0 0 0,0 0 0 0 0,0-1 0 0 0,0 0-1 0 0,0 1 1 0 0,0-2 0 0 0,-1 1 0 0 0,1-1 0 0 0,9-6 0 0 0,-14 8 949 0 0,1 1 0 0 0,-1-1 1 0 0,0-1-1 0 0,0 1 0 0 0,1 0 0 0 0,-1 0 0 0 0,0 0 1 0 0,0 0-1 0 0,0-1 0 0 0,-1 1 0 0 0,1-1 0 0 0,0 1 1 0 0,0-1-1 0 0,-1 1 0 0 0,1-1 0 0 0,-1 1 0 0 0,1-1 1 0 0,-1-1-1 0 0,0 1 313 0 0,0 0-1 0 0,-1 0 1 0 0,1 0 0 0 0,-1 0-1 0 0,1 0 1 0 0,-1 1-1 0 0,0-1 1 0 0,0 0 0 0 0,1 0-1 0 0,-1 1 1 0 0,-1-1 0 0 0,1 1-1 0 0,0-1 1 0 0,0 1 0 0 0,0-1-1 0 0,-1 1 1 0 0,1 0 0 0 0,-1 0-1 0 0,-2-2 1 0 0,3 2 156 0 0,0 0 1 0 0,1 1-1 0 0,-1-1 0 0 0,0 0 1 0 0,0 1-1 0 0,0-1 0 0 0,0 1 0 0 0,0 0 1 0 0,0-1-1 0 0,0 1 0 0 0,0 0 1 0 0,0-1-1 0 0,0 1 0 0 0,0 0 0 0 0,0 0 1 0 0,0 0-1 0 0,0 0 0 0 0,0 0 1 0 0,0 0-1 0 0,0 0 0 0 0,0 0 0 0 0,-2 1 1 0 0,2 0-77 0 0,-1 0 1 0 0,1 0-1 0 0,-1 0 1 0 0,1 0 0 0 0,-1 0-1 0 0,1 0 1 0 0,0 0-1 0 0,0 0 1 0 0,-1 1 0 0 0,1-1-1 0 0,0 1 1 0 0,-1 1-1 0 0,-3 8-94 0 0,0-1 0 0 0,0 1-1 0 0,-4 17 1 0 0,3-10 282 0 0,-5 5-452 0 0,9-20-470 0 0,-1 1-1 0 0,1 1 0 0 0,0-1 0 0 0,0 0 1 0 0,1 0-1 0 0,-1 1 0 0 0,1-1 0 0 0,-1 7 1 0 0,27-27-2296 0 0,-15 10 2563 0 0,-1 0 0 0 0,1 1 0 0 0,1 0 0 0 0,-1 1 1 0 0,1 0-1 0 0,-1 1 0 0 0,1 0 0 0 0,0 0 0 0 0,17-1 1 0 0,-20 2 250 0 0,-7 2-281 0 0,0 0-1 0 0,0-1 0 0 0,0 1 0 0 0,0-1 0 0 0,1 0 0 0 0,-1 1 0 0 0,0-1 0 0 0,0 0 0 0 0,0 1 0 0 0,-1-1 0 0 0,1 0 0 0 0,0 0 0 0 0,0 0 0 0 0,0 0 0 0 0,-1 0 0 0 0,1 0 0 0 0,0 0 0 0 0,-1 0 0 0 0,1 0 0 0 0,-1 0 0 0 0,1 0 0 0 0,-1-1 0 0 0,0 1 1 0 0,1 0-1 0 0,-1 0 0 0 0,0 0 0 0 0,0-2 0 0 0,3-6-2307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44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 6281 0 0,'-5'9'5531'0'0,"2"9"-3440"0"0,3-15-1951 0 0,0-1 1 0 0,0 1-1 0 0,-1 0 1 0 0,1-1-1 0 0,-1 1 1 0 0,0 0-1 0 0,0-1 1 0 0,-1 5-1 0 0,-10 14 1496 0 0,1 1 0 0 0,-10 29 0 0 0,11-26-4322 0 0,-20 38-1 0 0,24-55 1751 0 0,1 0 1 0 0,-2-1-1 0 0,1 0 0 0 0,-14 12 1 0 0,13-13 1262 0 0,-1 1 0 0 0,1 1 0 0 0,0-1 1 0 0,-8 13-1 0 0,11-14 221 0 0,2-4-201 0 0,1 1 1 0 0,-1-1-1 0 0,0 1 1 0 0,1-1-1 0 0,0 1 1 0 0,-1-1-1 0 0,1 1 1 0 0,0 0 0 0 0,0 0-1 0 0,1-1 1 0 0,-2 5-1 0 0,25-29 1532 0 0,-20 18-1852 0 0,1 1-1 0 0,-1 0 1 0 0,1 0 0 0 0,0 0-1 0 0,-1 0 1 0 0,1 0-1 0 0,8-3 1 0 0,-11 6 8 0 0,-1 0 0 0 0,1-1 1 0 0,0 1-1 0 0,0 0 0 0 0,0 0 1 0 0,0 0-1 0 0,-1 0 0 0 0,1 0 0 0 0,0 0 1 0 0,0 0-1 0 0,0 0 0 0 0,0 0 0 0 0,0 1 1 0 0,-1-1-1 0 0,1 0 0 0 0,0 0 0 0 0,0 1 1 0 0,-1-1-1 0 0,2 1 0 0 0,0 0 54 0 0,-1 1 0 0 0,0-1 0 0 0,1 0 1 0 0,-1 1-1 0 0,0-1 0 0 0,0 1 0 0 0,0-1 0 0 0,0 1 0 0 0,0 0 0 0 0,0 0 0 0 0,1 3 0 0 0,3 10 264 0 0,0-1-1 0 0,-1 2 0 0 0,4 25 1 0 0,-8 5-868 0 0,0-40-133 0 0,-1-1 0 0 0,0 1 0 0 0,-1 0 0 0 0,1-1-1 0 0,-4 8 1 0 0,5-12 358 0 0,-1 0 0 0 0,1-1-1 0 0,0 1 1 0 0,0-1-1 0 0,-1 1 1 0 0,1-1-1 0 0,0 1 1 0 0,-1-1 0 0 0,1 1-1 0 0,0-1 1 0 0,-1 0-1 0 0,1 1 1 0 0,-1-1 0 0 0,1 1-1 0 0,-1-1 1 0 0,1 0-1 0 0,-1 1 1 0 0,1-1-1 0 0,-1 0 1 0 0,1 0 0 0 0,-1 0-1 0 0,1 1 1 0 0,-1-1-1 0 0,1 0 1 0 0,-1 0-1 0 0,0 0 1 0 0,1 0 0 0 0,-1 0-1 0 0,0 0 1 0 0,-10-2-5727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45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26 3073 0 0,'-3'0'585'0'0,"0"0"1"0"0,-1 0 0 0 0,1 0 0 0 0,0 1 0 0 0,-1-1-1 0 0,1 1 1 0 0,0 0 0 0 0,0 0 0 0 0,0 0 0 0 0,0 0-1 0 0,0 1 1 0 0,0-1 0 0 0,0 1 0 0 0,0 0 0 0 0,-3 2-1 0 0,2-1-155 0 0,0-1 0 0 0,1 1-1 0 0,-1 0 1 0 0,1 0-1 0 0,0 0 1 0 0,0 1-1 0 0,0-1 1 0 0,0 1-1 0 0,0 0 1 0 0,-3 6-1 0 0,5-6-429 0 0,1-1 0 0 0,-1 1-1 0 0,1 0 1 0 0,-1 0-1 0 0,1 0 1 0 0,0-1 0 0 0,1 1-1 0 0,-1 0 1 0 0,1 0-1 0 0,-1 0 1 0 0,1-1 0 0 0,0 1-1 0 0,1 0 1 0 0,-1-1-1 0 0,0 1 1 0 0,1-1 0 0 0,0 1-1 0 0,0-1 1 0 0,0 0 0 0 0,0 0-1 0 0,1 0 1 0 0,-1 0-1 0 0,1 0 1 0 0,0-1 0 0 0,5 6-1 0 0,-6-7-40 0 0,0 0 0 0 0,0 1 0 0 0,0-1 1 0 0,0 0-1 0 0,0 0 0 0 0,0 0 0 0 0,0 0 0 0 0,0 0 0 0 0,0 0 0 0 0,0-1 0 0 0,0 1 0 0 0,1-1 1 0 0,-1 1-1 0 0,0-1 0 0 0,0 0 0 0 0,1 0 0 0 0,-1 0 0 0 0,0 0 0 0 0,0 0 0 0 0,1-1 0 0 0,-1 1 0 0 0,0-1 1 0 0,0 1-1 0 0,1-1 0 0 0,-1 0 0 0 0,0 0 0 0 0,0 0 0 0 0,0 0 0 0 0,0 0 0 0 0,0 0 0 0 0,-1-1 0 0 0,1 1 1 0 0,0-1-1 0 0,0 1 0 0 0,-1-1 0 0 0,1 0 0 0 0,-1 1 0 0 0,0-1 0 0 0,1 0 0 0 0,-1 0 0 0 0,0 0 0 0 0,0 0 1 0 0,1-3-1 0 0,0 1 59 0 0,0 0 0 0 0,0 1-1 0 0,-1-1 1 0 0,1 0 0 0 0,-1 1 0 0 0,0-1 0 0 0,0 0 0 0 0,-1 0 0 0 0,1 0 0 0 0,-1 0 0 0 0,0 0 0 0 0,0 0 0 0 0,0 0 0 0 0,0 0 0 0 0,-1 0 0 0 0,1 0 0 0 0,-1 0 0 0 0,0 0 0 0 0,0 0 0 0 0,-1 1 0 0 0,1-1 0 0 0,-4-6 0 0 0,1 5 107 0 0,0 0 1 0 0,0 1-1 0 0,-1 0 1 0 0,1-1-1 0 0,-1 1 0 0 0,0 1 1 0 0,0-1-1 0 0,0 1 1 0 0,0 0-1 0 0,0 0 1 0 0,-1 0-1 0 0,0 1 1 0 0,1 0-1 0 0,-8-2 1 0 0,5 2-70 0 0,6 0-99 0 0,-1 1 1 0 0,1 1-1 0 0,0-1 1 0 0,-1 0-1 0 0,1 0 0 0 0,-1 1 1 0 0,1 0-1 0 0,-1-1 1 0 0,1 1-1 0 0,-1 0 0 0 0,1 0 1 0 0,-1 0-1 0 0,-3 1 1 0 0,6-1-62 0 0,1 1 0 0 0,-1-1 1 0 0,0 1-1 0 0,0-1 0 0 0,0 1 1 0 0,0-1-1 0 0,0 0 0 0 0,0 1 1 0 0,1-1-1 0 0,-1 1 0 0 0,0-1 1 0 0,0 0-1 0 0,1 1 0 0 0,-1-1 1 0 0,0 0-1 0 0,1 1 0 0 0,-1-1 1 0 0,0 0-1 0 0,1 0 0 0 0,-1 1 1 0 0,0-1-1 0 0,1 0 0 0 0,-1 0 1 0 0,1 1-1 0 0,-1-1 0 0 0,0 0 1 0 0,1 0-1 0 0,-1 0 0 0 0,1 0 1 0 0,-1 0-1 0 0,1 0 0 0 0,-1 0 1 0 0,1 0-1 0 0,16 7-2453 0 0,67 2-926 0 0,-58-7 5285 0 0,50 10 1 0 0,-70-11-1738 0 0,1 1 0 0 0,0 0 0 0 0,-1 1 0 0 0,0-1 0 0 0,8 5 0 0 0,-14-7-95 0 0,1 1-1 0 0,-1-1 1 0 0,1 0-1 0 0,-1 1 1 0 0,1-1-1 0 0,-1 0 1 0 0,1 1-1 0 0,-1-1 1 0 0,0 1-1 0 0,1-1 1 0 0,-1 1-1 0 0,0-1 1 0 0,1 1-1 0 0,-1-1 1 0 0,0 1-1 0 0,0-1 1 0 0,1 1-1 0 0,-1-1 1 0 0,0 1-1 0 0,0-1 1 0 0,0 1-1 0 0,0 0 1 0 0,0-1-1 0 0,0 1 1 0 0,0-1-1 0 0,0 2 1 0 0,0-1-185 0 0,-1 1 1 0 0,0-1 0 0 0,0 0 0 0 0,0 0 0 0 0,0 1 0 0 0,0-1 0 0 0,0 0-1 0 0,0 0 1 0 0,0 0 0 0 0,-1 0 0 0 0,1 0 0 0 0,0-1 0 0 0,0 1 0 0 0,-1 0-1 0 0,-2 1 1 0 0,-26 9-1160 0 0,-10 4 4358 0 0,38-14-2645 0 0,-1 0 0 0 0,1 0 0 0 0,0 0 0 0 0,1 0 0 0 0,-1 1 0 0 0,0-1 0 0 0,0 1 0 0 0,1-1 0 0 0,-1 1 0 0 0,0 0 0 0 0,1-1 0 0 0,0 1 0 0 0,-3 4 0 0 0,4-5-273 0 0,0-1 0 0 0,0 1 0 0 0,1 0 0 0 0,-1 0 0 0 0,0 0 0 0 0,0 0 0 0 0,1 0 0 0 0,-1 0 0 0 0,0-1 0 0 0,1 1 0 0 0,-1 0 0 0 0,1 0 0 0 0,-1 0 0 0 0,1-1 0 0 0,-1 1 0 0 0,1 0 0 0 0,-1-1 0 0 0,1 1 0 0 0,0-1 0 0 0,-1 1 0 0 0,1 0 0 0 0,0-1 0 0 0,0 1 0 0 0,-1-1 0 0 0,1 0 0 0 0,0 1 0 0 0,1-1 0 0 0,23 13-84 0 0,-20-11-256 0 0,0-1-1 0 0,-1 1 1 0 0,1-1-1 0 0,0 0 1 0 0,0 0-1 0 0,0 0 1 0 0,0-1-1 0 0,6 1 1 0 0,-10-2-18 0 0,0 1 0 0 0,1 0 1 0 0,-1 0-1 0 0,0-1 0 0 0,0 1 1 0 0,1-1-1 0 0,-1 1 0 0 0,0-1 1 0 0,0 1-1 0 0,1-1 0 0 0,-1 0 0 0 0,0 1 1 0 0,0-1-1 0 0,0 0 0 0 0,0 0 1 0 0,0 0-1 0 0,0 0 0 0 0,0 0 0 0 0,-1 0 1 0 0,1 0-1 0 0,0 0 0 0 0,0-1 1 0 0,-1 1-1 0 0,1 0 0 0 0,-1 0 0 0 0,1-1 1 0 0,-1 1-1 0 0,0 0 0 0 0,1 0 1 0 0,-1-1-1 0 0,0 1 0 0 0,0 0 0 0 0,0-1 1 0 0,0-1-1 0 0,1-5-1734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46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60 1000 0 0,'0'-2'399'0'0,"1"0"0"0"0,-1 1 0 0 0,0-1 0 0 0,1 0 0 0 0,0 0 0 0 0,-1 1 0 0 0,1-1 0 0 0,0 0 0 0 0,0 1 0 0 0,0-1 0 0 0,5 0 4189 0 0,-7 15-1357 0 0,-15 38 1058 0 0,13-42-4118 0 0,-1 0 0 0 0,2 0 0 0 0,-1 0 1 0 0,1 1-1 0 0,0-1 0 0 0,1 1 0 0 0,0-1 0 0 0,1 12 0 0 0,9 33-196 0 0,-8-52-246 0 0,0 1-1 0 0,0 0 0 0 0,0-1 0 0 0,0 1 1 0 0,0 0-1 0 0,0-1 0 0 0,1 1 0 0 0,-1-1 0 0 0,1 0 1 0 0,0 1-1 0 0,0-1 0 0 0,0 0 0 0 0,0 0 1 0 0,0 0-1 0 0,0-1 0 0 0,5 4 0 0 0,-6-5 3 0 0,-1 0-1 0 0,1 0 0 0 0,0 0 0 0 0,0 0 0 0 0,0 0 0 0 0,-1 0 0 0 0,1 0 0 0 0,0-1 0 0 0,0 1 1 0 0,0 0-1 0 0,-1-1 0 0 0,1 1 0 0 0,0 0 0 0 0,-1-1 0 0 0,1 1 0 0 0,0-1 0 0 0,-1 1 0 0 0,1-1 1 0 0,0 1-1 0 0,-1-1 0 0 0,1 0 0 0 0,-1 1 0 0 0,1-1 0 0 0,-1 0 0 0 0,1 1 0 0 0,-1-1 1 0 0,0 0-1 0 0,1 1 0 0 0,-1-1 0 0 0,0 0 0 0 0,0 0 0 0 0,1 0 0 0 0,-1 1 0 0 0,0-2 0 0 0,2-3-887 0 0,5-5-1640 0 0</inkml:trace>
  <inkml:trace contextRef="#ctx0" brushRef="#br0" timeOffset="1">222 1 3041 0 0,'-6'8'8133'0'0,"-17"24"-5920"0"0,12-16-1385 0 0,2 0 1 0 0,0 1-1 0 0,-9 23 1 0 0,16-34-995 0 0,0 1 1 0 0,0-1 0 0 0,1 1 0 0 0,0 0 0 0 0,-1 10 0 0 0,2-14-368 0 0,0 1-1 0 0,1-1 1 0 0,-1 0-1 0 0,0 0 1 0 0,1 1-1 0 0,0-1 1 0 0,0 0-1 0 0,0 0 1 0 0,0 0 0 0 0,0 0-1 0 0,1 0 1 0 0,2 4-1 0 0,4 1-4105 0 0,-4-6 1583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32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2136 0 0,'3'5'6431'0'0,"3"8"134"0"0,9 25-4524 0 0,-10-18-1742 0 0,-2 0 1 0 0,3 22-1 0 0,-6-31-1087 0 0,0-1-1 0 0,0 0 0 0 0,-3 14 1 0 0,-13-18-10068 0 0,-12-15 9207 0 0,9 3 1560 0 0,-4 7 2058 0 0,22-1-1488 0 0,-1 1-1 0 0,1-1 0 0 0,0 1 0 0 0,0-1 0 0 0,0 1 0 0 0,0-1 0 0 0,0 1 0 0 0,-1 0 0 0 0,1-1 0 0 0,0 1 0 0 0,1 0 1 0 0,-1 0-1 0 0,0 0 0 0 0,0 0 0 0 0,0 0 0 0 0,0 0 0 0 0,1 0 0 0 0,-2 2 0 0 0,2-2-8 0 0,-1 1 0 0 0,1-1 0 0 0,-1 1 0 0 0,1-1-1 0 0,0 1 1 0 0,0-1 0 0 0,0 1 0 0 0,0-1 0 0 0,0 1 0 0 0,0-1-1 0 0,0 1 1 0 0,0-1 0 0 0,1 1 0 0 0,-1-1 0 0 0,1 3 0 0 0,12 17-1298 0 0,-12-19 727 0 0,1 0 1 0 0,0 0 0 0 0,1 0 0 0 0,-1-1 0 0 0,0 1-1 0 0,0 0 1 0 0,1-1 0 0 0,-1 0 0 0 0,1 1-1 0 0,0-1 1 0 0,-1 0 0 0 0,1 0 0 0 0,0 0 0 0 0,-1-1-1 0 0,1 1 1 0 0,0-1 0 0 0,0 1 0 0 0,0-1-1 0 0,-1 0 1 0 0,1 0 0 0 0,4-1 0 0 0,-3 0-659 0 0,0 1-1 0 0,-1-1 1 0 0,1 0 0 0 0,0-1 0 0 0,0 1 0 0 0,-1-1-1 0 0,1 1 1 0 0,-1-1 0 0 0,1 0 0 0 0,-1-1 0 0 0,0 1-1 0 0,0-1 1 0 0,0 1 0 0 0,5-6 0 0 0,4-7-3990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46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2304 0 0,'-2'1'597'0'0,"0"0"-1"0"0,0 0 0 0 0,1 0 0 0 0,-1 0 0 0 0,1 0 0 0 0,-1 1 0 0 0,1-1 1 0 0,-1 0-1 0 0,1 1 0 0 0,0-1 0 0 0,0 1 0 0 0,-1 0 0 0 0,1-1 0 0 0,0 1 0 0 0,-1 3 1 0 0,-14 33 2574 0 0,12-27-2678 0 0,2-5-374 0 0,0-1-1 0 0,1 1 0 0 0,0 0 0 0 0,0 0 1 0 0,0 0-1 0 0,1 0 0 0 0,-1 0 0 0 0,2 0 1 0 0,0 6-1 0 0,-1-9-137 0 0,0-1 1 0 0,0 1-1 0 0,1-1 1 0 0,-1 0-1 0 0,1 1 1 0 0,0-1-1 0 0,-1 0 1 0 0,1 0-1 0 0,0 0 1 0 0,0 1-1 0 0,1-1 1 0 0,-1 0-1 0 0,0 0 1 0 0,1 0-1 0 0,-1-1 1 0 0,1 1-1 0 0,0 0 1 0 0,-1-1-1 0 0,1 1 1 0 0,0-1-1 0 0,0 1 1 0 0,0-1-1 0 0,0 0 1 0 0,0 0-1 0 0,4 2 1 0 0,-5-3-28 0 0,0 0 0 0 0,0 0 0 0 0,0 0 0 0 0,0 0 0 0 0,0 0 0 0 0,0-1 1 0 0,0 1-1 0 0,1 0 0 0 0,-1 0 0 0 0,0-1 0 0 0,0 1 0 0 0,0-1 0 0 0,0 1 0 0 0,-1-1 0 0 0,1 1 1 0 0,0-1-1 0 0,0 1 0 0 0,0-1 0 0 0,0 0 0 0 0,0 0 0 0 0,-1 1 0 0 0,1-1 0 0 0,0 0 0 0 0,-1 0 0 0 0,1 0 1 0 0,0 0-1 0 0,-1 0 0 0 0,1 0 0 0 0,-1 0 0 0 0,0 0 0 0 0,1 0 0 0 0,-1 0 0 0 0,0 0 0 0 0,0 0 1 0 0,1 0-1 0 0,-1 0 0 0 0,0 0 0 0 0,0 0 0 0 0,0-2 0 0 0,0-2-24 0 0,1-1 0 0 0,-1 0 0 0 0,1 1 0 0 0,-2-1 0 0 0,1 1 0 0 0,-2-9 0 0 0,0 9 125 0 0,0-1 0 0 0,-1 1 1 0 0,0 0-1 0 0,0 0 0 0 0,0 1 0 0 0,0-1 0 0 0,-6-5 1 0 0,8 9-7 0 0,-1-1 0 0 0,1 1 0 0 0,0 0 0 0 0,-1-1 0 0 0,1 1 0 0 0,-1 0 0 0 0,0 0 0 0 0,1 0 0 0 0,-1 1 1 0 0,0-1-1 0 0,-3-1 0 0 0,4 2-33 0 0,0 0 1 0 0,1 0-1 0 0,-1 0 1 0 0,0 0-1 0 0,0 0 1 0 0,0 0-1 0 0,0 0 1 0 0,1 1-1 0 0,-1-1 1 0 0,0 0-1 0 0,0 0 1 0 0,1 1-1 0 0,-1-1 1 0 0,0 1-1 0 0,0-1 0 0 0,1 1 1 0 0,-1-1-1 0 0,0 1 1 0 0,1-1-1 0 0,-1 1 1 0 0,0-1-1 0 0,1 1 1 0 0,-1 0-1 0 0,1-1 1 0 0,-1 1-1 0 0,1 0 1 0 0,-1 0-1 0 0,0 2-54 0 0,-1 1-1 0 0,1-1 1 0 0,0 0-1 0 0,0 0 0 0 0,1 0 1 0 0,-1 1-1 0 0,0-1 1 0 0,1 0-1 0 0,0 1 1 0 0,0 6-1 0 0,6 39 28 0 0,-1-18 437 0 0,-5-28-224 0 0,0 1 0 0 0,1 0 1 0 0,-1-1-1 0 0,-1 1 0 0 0,1 0 0 0 0,-1-1 0 0 0,1 1 1 0 0,-1 0-1 0 0,0-1 0 0 0,0 1 0 0 0,0-1 0 0 0,-1 0 1 0 0,1 1-1 0 0,-1-1 0 0 0,-3 5 0 0 0,0-3-141 0 0,0 0 0 0 0,1-1-1 0 0,-1 0 1 0 0,-1 0-1 0 0,1-1 1 0 0,0 1 0 0 0,-1-1-1 0 0,-6 3 1 0 0,12-6-67 0 0,-1 0 1 0 0,1 0 0 0 0,-1 0 0 0 0,1 0-1 0 0,-1 0 1 0 0,1 1 0 0 0,-1-1-1 0 0,1 0 1 0 0,-1 0 0 0 0,1 1 0 0 0,0-1-1 0 0,-1 0 1 0 0,1 1 0 0 0,-1-1-1 0 0,1 0 1 0 0,0 1 0 0 0,-1-1-1 0 0,1 0 1 0 0,0 1 0 0 0,0-1 0 0 0,-1 1-1 0 0,1-1 1 0 0,0 1 0 0 0,0-1-1 0 0,-1 1 1 0 0,1 0 0 0 0,11 3-652 0 0,22-4-640 0 0,13-9-694 0 0,-37 7 818 0 0,-1 0 0 0 0,0-1 0 0 0,1 0-1 0 0,-1 0 1 0 0,0-1 0 0 0,-1 0 0 0 0,1 0-1 0 0,-1-1 1 0 0,1 0 0 0 0,6-7 0 0 0,-3 4-477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47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9 3393 0 0,'3'-9'11705'0'0,"-12"35"-6454"0"0,7-21-5837 0 0,-5 15 1082 0 0,1-1 1 0 0,-5 33-1 0 0,9-21-2969 0 0,5-2-4139 0 0,1-20-473 0 0,1-6 3227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47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6505 0 0,'-4'6'761'0'0,"0"1"0"0"0,0-1 0 0 0,1 1 0 0 0,-1 0 0 0 0,-3 12 0 0 0,4-7-400 0 0,-1 0 0 0 0,2 1 0 0 0,-1-1 0 0 0,2 1 0 0 0,0 0 0 0 0,0-1 0 0 0,1 1 0 0 0,1 0 0 0 0,3 18-1 0 0,-4-28-363 0 0,1-1-1 0 0,-1 0 1 0 0,1 1-1 0 0,0-1 0 0 0,0 0 1 0 0,0 1-1 0 0,0-1 0 0 0,1 0 1 0 0,-1 0-1 0 0,0 0 1 0 0,1 0-1 0 0,0 0 0 0 0,-1 0 1 0 0,1 0-1 0 0,0-1 0 0 0,0 1 1 0 0,0-1-1 0 0,0 1 1 0 0,0-1-1 0 0,0 0 0 0 0,1 1 1 0 0,-1-1-1 0 0,0 0 0 0 0,5 1 1 0 0,-5-2-88 0 0,-1 0 0 0 0,1 0 1 0 0,0-1-1 0 0,0 1 0 0 0,0 0 0 0 0,0-1 1 0 0,0 1-1 0 0,0-1 0 0 0,-1 1 1 0 0,1-1-1 0 0,0 0 0 0 0,0 0 0 0 0,-1 1 1 0 0,1-1-1 0 0,-1-1 0 0 0,1 1 0 0 0,-1 0 1 0 0,1 0-1 0 0,-1-1 0 0 0,0 1 1 0 0,1 0-1 0 0,-1-1 0 0 0,0 1 0 0 0,0-1 1 0 0,0 0-1 0 0,0 1 0 0 0,0-1 0 0 0,-1 0 1 0 0,1 0-1 0 0,0 1 0 0 0,-1-1 1 0 0,1-3-1 0 0,2-5-379 0 0,0 0-1 0 0,-1 0 1 0 0,-1 0 0 0 0,0 0-1 0 0,0-1 1 0 0,-1 1 0 0 0,-1-16-1 0 0,1 22 211 0 0,-1 0 0 0 0,0 0 0 0 0,1 0 0 0 0,-1 0 0 0 0,-1 0 0 0 0,1 1 0 0 0,0-1 0 0 0,-1 0 0 0 0,0 1-1 0 0,0-1 1 0 0,0 1 0 0 0,0 0 0 0 0,-1 0 0 0 0,1 0 0 0 0,-1 0 0 0 0,0 0 0 0 0,1 0 0 0 0,-1 1-1 0 0,-1-1 1 0 0,1 1 0 0 0,0 0 0 0 0,-7-4 0 0 0,8 6 379 0 0,1 0 0 0 0,-1 0 0 0 0,1 0 0 0 0,0 0 0 0 0,-1 0 0 0 0,1 0 0 0 0,-1 0 0 0 0,1 0 0 0 0,0 1 0 0 0,-1-1 0 0 0,1 0 0 0 0,0 1 0 0 0,-1-1 0 0 0,1 1 0 0 0,0 0 0 0 0,0-1 0 0 0,-1 1 0 0 0,1 0 0 0 0,0 0 0 0 0,0 0 0 0 0,0 0 0 0 0,0 0 0 0 0,0 0 0 0 0,0 0 0 0 0,0 0 0 0 0,0 0 0 0 0,1 0 1 0 0,-1 0-1 0 0,0 1 0 0 0,1-1 0 0 0,-1 0 0 0 0,1 0 0 0 0,-1 1 0 0 0,0 2 0 0 0,0-2 171 0 0,0 0 1 0 0,0 1 0 0 0,1-1 0 0 0,-1 1 0 0 0,0-1 0 0 0,1 1-1 0 0,-1-1 1 0 0,1 1 0 0 0,0-1 0 0 0,0 1 0 0 0,0-1 0 0 0,0 1-1 0 0,1-1 1 0 0,-1 1 0 0 0,1-1 0 0 0,-1 1 0 0 0,1-1 0 0 0,0 0-1 0 0,2 5 1 0 0,0-4-279 0 0,0 0-1 0 0,1 0 1 0 0,0 0 0 0 0,-1-1-1 0 0,1 1 1 0 0,0-1-1 0 0,0 0 1 0 0,0 0 0 0 0,1 0-1 0 0,-1-1 1 0 0,0 1 0 0 0,1-1-1 0 0,-1 0 1 0 0,1-1-1 0 0,-1 1 1 0 0,1-1 0 0 0,-1 0-1 0 0,8 0 1 0 0,-2-1-1336 0 0,1 0 0 0 0,-1 0 0 0 0,1-1 1 0 0,-1 0-1 0 0,0-1 0 0 0,20-8 0 0 0,-18 6-831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48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 3017 0 0,'-2'1'595'0'0,"1"0"0"0"0,-1 0 0 0 0,0 0 0 0 0,1 0 1 0 0,-1 1-1 0 0,1-1 0 0 0,-1 0 0 0 0,1 1 0 0 0,0-1 1 0 0,-1 1-1 0 0,0 2 0 0 0,-12 26 2486 0 0,12-27-3034 0 0,1 0 0 0 0,0 0 0 0 0,1 0 0 0 0,-1 0 0 0 0,0 0-1 0 0,1 1 1 0 0,0-1 0 0 0,0 0 0 0 0,0 0 0 0 0,0 1-1 0 0,0-1 1 0 0,1 0 0 0 0,-1 0 0 0 0,1 1 0 0 0,0-1 0 0 0,1 3-1 0 0,0-4-127 0 0,0-1-1 0 0,0 1 0 0 0,0-1 1 0 0,0 0-1 0 0,0 0 1 0 0,0 0-1 0 0,0 0 0 0 0,0-1 1 0 0,0 1-1 0 0,0-1 1 0 0,1 1-1 0 0,-1-1 0 0 0,3 1 1 0 0,18 5-4703 0 0,-9 6-453 0 0,-9-3 3196 0 0</inkml:trace>
  <inkml:trace contextRef="#ctx0" brushRef="#br0" timeOffset="1">0 224 6865 0 0,'1'0'153'0'0,"-1"1"-1"0"0,0-1 0 0 0,0 0 0 0 0,1 1 0 0 0,-1-1 0 0 0,0 0 0 0 0,1 1 0 0 0,-1-1 0 0 0,0 0 1 0 0,1 1-1 0 0,-1-1 0 0 0,1 0 0 0 0,-1 0 0 0 0,1 1 0 0 0,-1-1 0 0 0,0 0 0 0 0,1 0 0 0 0,-1 0 0 0 0,1 0 1 0 0,-1 0-1 0 0,1 0 0 0 0,-1 0 0 0 0,1 1 0 0 0,-1-1 0 0 0,1 0 0 0 0,-1-1 0 0 0,1 1 0 0 0,-1 0 1 0 0,1 0-1 0 0,-1 0 0 0 0,1 0 0 0 0,-1 0 0 0 0,0 0 0 0 0,1-1 0 0 0,-1 1 0 0 0,1 0 0 0 0,18-6-177 0 0,1-5-57 0 0,-17 8 103 0 0,0 1 0 0 0,0 0 1 0 0,0 0-1 0 0,0 1 0 0 0,1-1 1 0 0,-1 1-1 0 0,1-1 0 0 0,0 1 0 0 0,-1 0 1 0 0,7-1-1 0 0,-9 3 16 0 0,-1-1 0 0 0,1 0 1 0 0,-1 1-1 0 0,1-1 0 0 0,-1 1 0 0 0,0-1 0 0 0,1 1 1 0 0,-1-1-1 0 0,1 1 0 0 0,-1-1 0 0 0,0 1 0 0 0,1-1 0 0 0,-1 1 1 0 0,0 0-1 0 0,0-1 0 0 0,1 1 0 0 0,-1 0 0 0 0,0-1 1 0 0,0 1-1 0 0,0-1 0 0 0,0 1 0 0 0,0 0 0 0 0,0-1 1 0 0,0 1-1 0 0,0 0 0 0 0,0-1 0 0 0,0 1 0 0 0,0 0 0 0 0,-1-1 1 0 0,1 1-1 0 0,0 0 0 0 0,-6 25 699 0 0,5-24-635 0 0,0 2 125 0 0,0 1 1 0 0,0-1-1 0 0,1 1 0 0 0,-1-1 0 0 0,1 1 1 0 0,0-1-1 0 0,0 1 0 0 0,1-1 0 0 0,-1 1 1 0 0,1-1-1 0 0,0 1 0 0 0,0-1 0 0 0,3 6 1 0 0,-3-8-324 0 0,-1 0 1 0 0,1-1-1 0 0,0 1 1 0 0,0-1 0 0 0,0 1-1 0 0,1-1 1 0 0,-1 0-1 0 0,0 1 1 0 0,1-1 0 0 0,-1 0-1 0 0,0 0 1 0 0,1 0-1 0 0,-1 0 1 0 0,1 0-1 0 0,0 0 1 0 0,-1 0 0 0 0,1 0-1 0 0,0-1 1 0 0,0 1-1 0 0,-1-1 1 0 0,1 1-1 0 0,0-1 1 0 0,0 0 0 0 0,0 1-1 0 0,0-1 1 0 0,-1 0-1 0 0,1 0 1 0 0,0-1-1 0 0,0 1 1 0 0,0 0 0 0 0,0-1-1 0 0,-1 1 1 0 0,1-1-1 0 0,0 1 1 0 0,0-1-1 0 0,1-1 1 0 0,2 0-962 0 0,0 0 1 0 0,0-1-1 0 0,0 1 0 0 0,-1-1 1 0 0,1 0-1 0 0,-1-1 0 0 0,0 1 0 0 0,7-7 1 0 0,0-2-2471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48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 8930 0 0,'-26'49'5074'0'0,"-24"15"-6902"0"0,11-17 2745 0 0,38-46-931 0 0,1-1 0 0 0,-1 0 0 0 0,1 1 0 0 0,-1-1 0 0 0,1 1 0 0 0,-1-1 0 0 0,1 0 0 0 0,-1 1 0 0 0,1-1 0 0 0,0 1 0 0 0,-1-1 0 0 0,1 1 0 0 0,0-1-1 0 0,0 1 1 0 0,-1-1 0 0 0,1 1 0 0 0,0-1 0 0 0,0 1 0 0 0,0 0 0 0 0,0-1 0 0 0,0 1 0 0 0,-1-1 0 0 0,1 1 0 0 0,0-1 0 0 0,0 1 0 0 0,0 0-1 0 0,1-1 1 0 0,-1 1 0 0 0,0-1 0 0 0,0 1 0 0 0,0 0 0 0 0,0-1 0 0 0,0 1 0 0 0,1-1 0 0 0,-1 1 0 0 0,0-1 0 0 0,1 1 0 0 0,-1-1 0 0 0,0 1 0 0 0,1-1-1 0 0,-1 1 1 0 0,0-1 0 0 0,1 1 0 0 0,28 3-1591 0 0,-10-2 1761 0 0,18 8 5 0 0,-34-8-382 0 0,1 0 0 0 0,-1-1 0 0 0,1 0 0 0 0,0 1 0 0 0,0-1-1 0 0,0-1 1 0 0,0 1 0 0 0,0-1 0 0 0,0 1 0 0 0,0-1 0 0 0,0 0-1 0 0,0-1 1 0 0,0 1 0 0 0,-1-1 0 0 0,1 1 0 0 0,0-1-1 0 0,0 0 1 0 0,4-2 0 0 0,-4 1-44 0 0,-1 1 0 0 0,1-1-1 0 0,-1 0 1 0 0,0 0 0 0 0,1-1-1 0 0,-1 1 1 0 0,0-1 0 0 0,0 1-1 0 0,-1-1 1 0 0,1 0 0 0 0,0 0-1 0 0,-1 0 1 0 0,0-1 0 0 0,0 1-1 0 0,0 0 1 0 0,0-1 0 0 0,0 1-1 0 0,-1-1 1 0 0,2-4 0 0 0,2-3-981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49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41 1304 0 0,'5'-17'-182'0'0,"7"-6"8786"0"0,-12 44-6738 0 0,-4 6 188 0 0,-2 18-614 0 0,5-44-1412 0 0,1 1 0 0 0,0 0 0 0 0,0 0 0 0 0,0 0 0 0 0,1 0-1 0 0,-1 0 1 0 0,0 0 0 0 0,1-1 0 0 0,-1 1 0 0 0,1 0 0 0 0,-1 0 0 0 0,1-1 0 0 0,0 1 0 0 0,0 0 0 0 0,0-1 0 0 0,0 1 0 0 0,2 2 0 0 0,-2-4-145 0 0,0 1 0 0 0,0 0 0 0 0,0-1 0 0 0,0 1 0 0 0,0 0 0 0 0,0-1 0 0 0,0 0 0 0 0,0 1 0 0 0,0-1 0 0 0,1 1 1 0 0,-1-1-1 0 0,0 0 0 0 0,0 0 0 0 0,0 0 0 0 0,0 0 0 0 0,1 0 0 0 0,-1 0 0 0 0,0 0 0 0 0,0 0 0 0 0,0 0 0 0 0,1-1 0 0 0,-1 1 1 0 0,0 0-1 0 0,0-1 0 0 0,0 1 0 0 0,0-1 0 0 0,0 1 0 0 0,0-1 0 0 0,0 0 0 0 0,0 1 0 0 0,0-1 0 0 0,0 0 0 0 0,0 0 0 0 0,0 0 0 0 0,0 1 1 0 0,0-2-1 0 0,6-5-1152 0 0,-1-1 0 0 0,0 1 0 0 0,7-15 1 0 0,-3 8 1041 0 0,-36 53 1915 0 0,13-17-482 0 0,-29 38 0 0 0,39-57-694 0 0,0 0-1 0 0,0 1 1 0 0,0 0 0 0 0,0-1-1 0 0,1 1 1 0 0,-1 1 0 0 0,1-1 0 0 0,0 0-1 0 0,1 0 1 0 0,-1 1 0 0 0,1-1 0 0 0,0 1-1 0 0,0-1 1 0 0,-1 10 0 0 0,2-11-494 0 0,1 0 1 0 0,0 1-1 0 0,-1-1 0 0 0,1 0 1 0 0,0 0-1 0 0,1 1 0 0 0,-1-1 1 0 0,1 0-1 0 0,-1 0 1 0 0,1 0-1 0 0,0-1 0 0 0,0 1 1 0 0,0 0-1 0 0,0-1 1 0 0,0 1-1 0 0,1-1 0 0 0,-1 0 1 0 0,1 0-1 0 0,0 0 0 0 0,0 0 1 0 0,4 2-1 0 0,-5-2-72 0 0,0-1 0 0 0,1 1 0 0 0,-1-1 0 0 0,0 0 0 0 0,1 0 0 0 0,-1 0 0 0 0,0-1 0 0 0,1 1 0 0 0,-1 0 0 0 0,1-1 0 0 0,-1 0 0 0 0,1 1 0 0 0,0-1 0 0 0,-1 0 0 0 0,1 0 0 0 0,-1-1 0 0 0,1 1 0 0 0,-1 0 0 0 0,1-1 0 0 0,-1 0 0 0 0,4-1 0 0 0,-5 1 45 0 0,1 0 1 0 0,-1 0 0 0 0,0 0 0 0 0,0 0 0 0 0,1 0 0 0 0,-1-1 0 0 0,0 1-1 0 0,0-1 1 0 0,0 1 0 0 0,0 0 0 0 0,-1-1 0 0 0,1 0 0 0 0,0 1-1 0 0,-1-1 1 0 0,1 1 0 0 0,-1-1 0 0 0,1 0 0 0 0,-1 1 0 0 0,0-1 0 0 0,0 0-1 0 0,1 0 1 0 0,-1 1 0 0 0,-1-1 0 0 0,1 0 0 0 0,0 0 0 0 0,0 1-1 0 0,-1-1 1 0 0,1 0 0 0 0,-1 1 0 0 0,1-1 0 0 0,-1 1 0 0 0,-1-3 0 0 0,1 0 189 0 0,-1 0 0 0 0,0 0 0 0 0,0 0 0 0 0,0 1 0 0 0,-1-1 0 0 0,1 1 0 0 0,-1 0 0 0 0,0 0 0 0 0,1 0 0 0 0,-2 0 0 0 0,1 0 1 0 0,0 0-1 0 0,0 1 0 0 0,-1 0 0 0 0,-5-3 0 0 0,6 3-61 0 0,1 1 1 0 0,-1 0-1 0 0,0 0 1 0 0,0 0-1 0 0,0 0 1 0 0,1 1-1 0 0,-1-1 1 0 0,0 1-1 0 0,0 0 0 0 0,0-1 1 0 0,0 1-1 0 0,0 1 1 0 0,0-1-1 0 0,0 0 1 0 0,0 1-1 0 0,0 0 1 0 0,1-1-1 0 0,-1 1 1 0 0,0 0-1 0 0,0 0 1 0 0,1 1-1 0 0,-6 2 0 0 0,7-4-268 0 0,1 1-1 0 0,-1 0 1 0 0,0 0-1 0 0,0 0 1 0 0,1-1-1 0 0,-1 1 1 0 0,0 0-1 0 0,1 0 1 0 0,-1 0-1 0 0,1 0 1 0 0,-1 0-1 0 0,1 0 1 0 0,-1 0-1 0 0,1 0 1 0 0,0 0-1 0 0,-1 0 1 0 0,1 0-1 0 0,0 0 1 0 0,0 1-1 0 0,0 0 1 0 0,4 14-10202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49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22773 0 0,'3'2'304'0'0,"0"-1"-224"0"0,1 1-336 0 0,1 0-912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50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5 4057 0 0,'-1'0'431'0'0,"1"-1"0"0"0,-1 1 1 0 0,0-1-1 0 0,1 1 0 0 0,-1 0 0 0 0,0-1 1 0 0,1 1-1 0 0,-1 0 0 0 0,0-1 0 0 0,0 1 1 0 0,0 0-1 0 0,1 0 0 0 0,-1 0 0 0 0,0 0 1 0 0,0 0-1 0 0,0 0 0 0 0,0 0 0 0 0,1 0 0 0 0,-1 0 1 0 0,0 0-1 0 0,0 0 0 0 0,0 0 0 0 0,0 1 1 0 0,-24 12 4237 0 0,18-8-3889 0 0,1 1 0 0 0,-1-1 0 0 0,-11 15-1 0 0,15-15-708 0 0,0 1-1 0 0,0 0 0 0 0,0 0 1 0 0,1 0-1 0 0,0 1 0 0 0,0-1 1 0 0,1 0-1 0 0,-1 1 0 0 0,1-1 1 0 0,1 1-1 0 0,-1-1 0 0 0,1 1 1 0 0,0 0-1 0 0,1-1 0 0 0,-1 1 1 0 0,4 12-1 0 0,-1-8-408 0 0,0 0 1 0 0,0 0-1 0 0,10 19 1 0 0,-9-22-770 0 0,0-1 0 0 0,1 1 1 0 0,0 0-1 0 0,10 11 1 0 0,-12-17-11 0 0,0 1 0 0 0,0-1 0 0 0,0 1 0 0 0,0-1 0 0 0,0 0 0 0 0,0 0 0 0 0,0 0 0 0 0,1-1 0 0 0,6 3 0 0 0,3-1-2725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51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6081 0 0,'-2'1'443'0'0,"0"0"-1"0"0,0-1 1 0 0,0 1-1 0 0,0 0 0 0 0,0 0 1 0 0,0 0-1 0 0,1 0 1 0 0,-1 1-1 0 0,0-1 1 0 0,1 0-1 0 0,-1 1 0 0 0,1-1 1 0 0,-1 1-1 0 0,1 0 1 0 0,0-1-1 0 0,-1 1 1 0 0,1 0-1 0 0,0 0 0 0 0,0 0 1 0 0,0 0-1 0 0,0 2 1 0 0,-1 0-272 0 0,1 0 0 0 0,0 1 0 0 0,1-1-1 0 0,-1 1 1 0 0,1-1 0 0 0,-1 1 0 0 0,1 0 0 0 0,1-1 0 0 0,-1 1 0 0 0,2 4 0 0 0,-1-4-333 0 0,0 0 0 0 0,0 0 0 0 0,1 0 0 0 0,0-1 0 0 0,0 1 0 0 0,0-1 0 0 0,0 1 0 0 0,1-1 0 0 0,3 5 0 0 0,-4-7 122 0 0,-1 0-1 0 0,1 0 1 0 0,0-1 0 0 0,-1 1-1 0 0,1 0 1 0 0,0-1-1 0 0,0 1 1 0 0,0-1-1 0 0,0 0 1 0 0,0 0 0 0 0,0 0-1 0 0,1 0 1 0 0,-1 0-1 0 0,0 0 1 0 0,1-1 0 0 0,-1 1-1 0 0,0-1 1 0 0,5 1-1 0 0,-5-1-42 0 0,-1 0-1 0 0,1 0 0 0 0,-1-1 1 0 0,1 1-1 0 0,0 0 0 0 0,-1-1 1 0 0,1 1-1 0 0,-1-1 0 0 0,1 1 1 0 0,-1-1-1 0 0,1 0 0 0 0,-1 1 1 0 0,0-1-1 0 0,1 0 0 0 0,-1 0 1 0 0,0 0-1 0 0,0 0 0 0 0,1 0 1 0 0,-1-1-1 0 0,0 1 0 0 0,0 0 1 0 0,0 0-1 0 0,-1-1 0 0 0,1 1 1 0 0,0-1-1 0 0,0 1 0 0 0,-1 0 1 0 0,1-1-1 0 0,-1 1 0 0 0,1-1 1 0 0,-1 0-1 0 0,0 1 0 0 0,1-4 1 0 0,-1 2 62 0 0,1 0 1 0 0,-1 0-1 0 0,0 0 0 0 0,-1 0 1 0 0,1 0-1 0 0,0 0 1 0 0,-1 0-1 0 0,0 0 1 0 0,1 0-1 0 0,-1 0 1 0 0,0 1-1 0 0,-1-1 0 0 0,1 0 1 0 0,0 0-1 0 0,-1 1 1 0 0,-3-6-1 0 0,3 6 93 0 0,0 0 0 0 0,0 0 0 0 0,-1 0 0 0 0,1 0 0 0 0,-1 0-1 0 0,1 0 1 0 0,-1 1 0 0 0,1-1 0 0 0,-1 1 0 0 0,0-1 0 0 0,0 1 0 0 0,0 0-1 0 0,0 0 1 0 0,-3 0 0 0 0,5 1-30 0 0,-1 0 1 0 0,1 0-1 0 0,0 0 0 0 0,-1 1 1 0 0,1-1-1 0 0,0 0 0 0 0,0 1 1 0 0,-1-1-1 0 0,1 1 0 0 0,0 0 1 0 0,0-1-1 0 0,0 1 0 0 0,-1 0 1 0 0,1 0-1 0 0,0-1 0 0 0,0 1 0 0 0,0 0 1 0 0,1 0-1 0 0,-1 0 0 0 0,0 0 1 0 0,0 0-1 0 0,0 0 0 0 0,1 1 1 0 0,-1-1-1 0 0,0 0 0 0 0,1 0 1 0 0,-1 1-1 0 0,1-1 0 0 0,0 0 1 0 0,-1 0-1 0 0,1 1 0 0 0,0-1 0 0 0,0 3 1 0 0,-15 108 1662 0 0,15-106-1750 0 0,0-1-1 0 0,1 1 0 0 0,-1-1 0 0 0,1 1 1 0 0,0-1-1 0 0,1 0 0 0 0,-1 1 0 0 0,1-1 0 0 0,0 0 1 0 0,0 0-1 0 0,4 6 0 0 0,-5-10-40 0 0,0 0-1 0 0,0-1 1 0 0,0 1-1 0 0,1 0 1 0 0,-1-1-1 0 0,0 1 1 0 0,0-1-1 0 0,0 1 1 0 0,0-1-1 0 0,1 0 1 0 0,-1 1 0 0 0,0-1-1 0 0,0 0 1 0 0,1 0-1 0 0,-1 0 1 0 0,0 0-1 0 0,0 0 1 0 0,1 0-1 0 0,-1 0 1 0 0,2-1-1 0 0,30-6-177 0 0,-22 4 225 0 0,4 0 51 0 0,-7 0 11 0 0,0 1 0 0 0,-1 1 0 0 0,1-1 0 0 0,0 1 0 0 0,0 1 0 0 0,1-1 0 0 0,-1 1 0 0 0,0 1 0 0 0,0-1 0 0 0,9 3 0 0 0,-16-3-160 0 0,-1 0-1 0 0,0 0 1 0 0,0 0-1 0 0,0 0 1 0 0,1 0-1 0 0,-1 0 1 0 0,0 0-1 0 0,0 0 0 0 0,0 0 1 0 0,1-1-1 0 0,-1 1 1 0 0,0 0-1 0 0,0 0 1 0 0,0 0-1 0 0,0 0 1 0 0,1-1-551 0 0,-1 1 550 0 0,0 0 1 0 0,0 0-1 0 0,1-1 1 0 0,-1 1-1 0 0,0 0 1 0 0,0 0-1 0 0,0 0 1 0 0,0-1-1 0 0,0 1 1 0 0,0 0-1 0 0,0 0 0 0 0,0-1 1 0 0,0 1-1 0 0,0 0 1 0 0,0 0-1 0 0,0 0 1 0 0,0-1-1 0 0,0 1 1 0 0,0 0-1 0 0,0 0 1 0 0,0 0-1 0 0,0-1 0 0 0,0 1 1 0 0,0 0-1 0 0,-1 0 1 0 0,1 0-1 0 0,0-1 1 0 0,2-10-3947 0 0,6 10 1799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51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13 1688 0 0,'0'0'210'0'0,"-1"-1"0"0"0,1 0 0 0 0,0 1 1 0 0,0-1-1 0 0,-1 0 0 0 0,1 1 0 0 0,0-1 0 0 0,-1 0 0 0 0,1 1 0 0 0,-1-1 0 0 0,1 1 0 0 0,-1-1 0 0 0,1 1 0 0 0,-1-1 0 0 0,1 1 0 0 0,-1-1 0 0 0,0 1 0 0 0,1 0 0 0 0,-1-1 0 0 0,1 1 0 0 0,-1 0 0 0 0,0 0 0 0 0,1-1 0 0 0,-2 1 0 0 0,1 0 16 0 0,0 0-1 0 0,0 1 0 0 0,1-1 1 0 0,-1 0-1 0 0,1 1 0 0 0,-1-1 1 0 0,0 1-1 0 0,1-1 0 0 0,-1 1 0 0 0,1-1 1 0 0,-1 1-1 0 0,1-1 0 0 0,-1 1 1 0 0,1-1-1 0 0,-1 1 0 0 0,1 0 1 0 0,0-1-1 0 0,-1 2 0 0 0,-10 36 3199 0 0,10-27-3104 0 0,-1-4-309 0 0,1 1 0 0 0,1-1 1 0 0,-1 1-1 0 0,1 0 0 0 0,1-1 1 0 0,0 1-1 0 0,0-1 1 0 0,2 10-1 0 0,-2-17-23 0 0,-1 1 1 0 0,1-1-1 0 0,0 1 1 0 0,-1-1-1 0 0,1 1 0 0 0,0-1 1 0 0,-1 0-1 0 0,1 1 1 0 0,0-1-1 0 0,0 0 1 0 0,0 0-1 0 0,-1 0 0 0 0,1 1 1 0 0,0-1-1 0 0,0 0 1 0 0,0 0-1 0 0,0 0 1 0 0,-1 0-1 0 0,1 0 0 0 0,0-1 1 0 0,0 1-1 0 0,0 0 1 0 0,-1 0-1 0 0,1 0 1 0 0,0-1-1 0 0,1 1 0 0 0,26-10-191 0 0,-22 7-73 0 0,-4 3 120 0 0,0-1 1 0 0,0 0 0 0 0,0 1-1 0 0,0-1 1 0 0,0 0-1 0 0,-1 0 1 0 0,1 0 0 0 0,0 0-1 0 0,0-1 1 0 0,-1 1 0 0 0,1 0-1 0 0,-1-1 1 0 0,1 1-1 0 0,-1-1 1 0 0,0 0 0 0 0,1 1-1 0 0,-1-1 1 0 0,0 0-1 0 0,0 0 1 0 0,1-3 0 0 0,5-8 181 0 0,-7 13 10 0 0,0-1 0 0 0,0 1 0 0 0,0-1 0 0 0,0 1 0 0 0,0-1 0 0 0,0 1 0 0 0,1 0 0 0 0,-1-1 0 0 0,0 1 1 0 0,0 0-1 0 0,0-1 0 0 0,0 1 0 0 0,1-1 0 0 0,-1 1 0 0 0,0 0 0 0 0,0-1 0 0 0,1 1 0 0 0,-1 0 0 0 0,0 0 0 0 0,1-1 0 0 0,-1 1 0 0 0,0 0 0 0 0,1 0 0 0 0,-1-1 0 0 0,0 1 0 0 0,1 0 0 0 0,-1 0 0 0 0,1 0 0 0 0,-1 0 1 0 0,0-1-1 0 0,1 1 0 0 0,-1 0 0 0 0,1 0 0 0 0,-1 0 0 0 0,1 0 0 0 0,-1 0 0 0 0,0 0 0 0 0,1 0 0 0 0,2 18 2603 0 0,-7 27 604 0 0,2-27-2992 0 0,1 0 1 0 0,2 19-1 0 0,-1-6-8366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32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13171 0 0,'8'-2'144'0'0,"0"0"-200"0"0,5 0 24 0 0,1 0 64 0 0,-1 2-24 0 0,-1 2-8 0 0,2 0-8 0 0,-2 1 16 0 0,0 0-48 0 0,-4 0-144 0 0,1 1-240 0 0,-3-1-488 0 0,-2 1-609 0 0,-2-1-503 0 0,-3 1-209 0 0,-4 0 537 0 0,-1 1-1417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52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5801 0 0,'-2'2'268'0'0,"0"-1"-1"0"0,1 0 1 0 0,0 1-1 0 0,-1 0 1 0 0,1-1 0 0 0,0 1-1 0 0,0 0 1 0 0,0-1-1 0 0,0 1 1 0 0,0 0-1 0 0,0 0 1 0 0,1 0-1 0 0,-1 0 1 0 0,1 0-1 0 0,-1 0 1 0 0,1 0 0 0 0,0 0-1 0 0,-1 3 1 0 0,-1 43 2080 0 0,3-40-1153 0 0,-1 4-526 0 0,1-1 0 0 0,1 1 0 0 0,3 14 0 0 0,-1-7-917 0 0,-8-76-2951 0 0,4 53 3218 0 0,1 0 0 0 0,-1 0 0 0 0,0 0 0 0 0,1 0 0 0 0,0 0 0 0 0,0 0 0 0 0,0 0 0 0 0,1 0 0 0 0,-1 0 0 0 0,1 0 0 0 0,0 0 0 0 0,4-6 0 0 0,-5 9-18 0 0,0 1 0 0 0,0-1-1 0 0,1 0 1 0 0,-1 0 0 0 0,0 1-1 0 0,1-1 1 0 0,-1 0 0 0 0,0 1-1 0 0,1 0 1 0 0,-1-1 0 0 0,1 1-1 0 0,-1 0 1 0 0,1 0 0 0 0,-1-1-1 0 0,0 1 1 0 0,1 0 0 0 0,-1 1 0 0 0,1-1-1 0 0,-1 0 1 0 0,1 0 0 0 0,-1 1-1 0 0,1-1 1 0 0,-1 0 0 0 0,0 1-1 0 0,1 0 1 0 0,-1-1 0 0 0,0 1-1 0 0,1 0 1 0 0,-1-1 0 0 0,0 1-1 0 0,0 0 1 0 0,0 0 0 0 0,0 0-1 0 0,0 0 1 0 0,0 0 0 0 0,1 2-1 0 0,0-1 23 0 0,0 0 0 0 0,0-1 1 0 0,0 1-1 0 0,-1 0 0 0 0,1 0 0 0 0,-1 0 0 0 0,0 0 0 0 0,1 0 0 0 0,-1 1 0 0 0,0-1 0 0 0,0 0 0 0 0,0 1 0 0 0,-1-1 0 0 0,1 1 0 0 0,0-1 0 0 0,-1 0 0 0 0,0 1 0 0 0,0-1 0 0 0,1 1 0 0 0,-1-1 0 0 0,-1 4 0 0 0,-4 3 32 0 0,-1 1 0 0 0,-1-1-1 0 0,0 0 1 0 0,0-1-1 0 0,0 0 1 0 0,-9 8-1 0 0,8-8 339 0 0,56-4-1264 0 0,-7 0-1265 0 0,-2-6-3861 0 0,-38 2 5936 0 0,-1 0 0 0 0,0 0 0 0 0,0 0 0 0 0,1-1 0 0 0,-1 1 0 0 0,0 0 1 0 0,1 0-1 0 0,-1 0 0 0 0,0 0 0 0 0,0 0 0 0 0,1-1 0 0 0,-1 1 0 0 0,0 0 0 0 0,0 0 1 0 0,1 0-1 0 0,-1-1 0 0 0,0 1 0 0 0,0 0 0 0 0,0 0 0 0 0,1-1 0 0 0,-1 1 0 0 0,0 0 1 0 0,0 0-1 0 0,0-1 0 0 0,0 1 0 0 0,0 0 0 0 0,0-1 0 0 0,0 1 0 0 0,1 0 0 0 0,-1-1 0 0 0,0 1 1 0 0,0 0-1 0 0,0 0 0 0 0,0-1 0 0 0,0 1 0 0 0,0 0 0 0 0,-1-1 0 0 0,1 1 0 0 0,0 0 1 0 0,0-1-1 0 0,0 1 0 0 0,0 0 0 0 0,0 0 0 0 0,0-1 0 0 0,0 1 0 0 0,-1 0 0 0 0,1-1 1 0 0,0 1-1 0 0,-1 0 0 0 0,0-5-675 0 0,4-3-1267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53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1720 0 0,'-2'0'9683'0'0,"-1"24"-6214"0"0,2-17-3376 0 0,1 1-1 0 0,-1-1 1 0 0,2 0 0 0 0,-1 0-1 0 0,1 0 1 0 0,3 14 0 0 0,-3-18-101 0 0,1 0 0 0 0,0 0 0 0 0,0-1 1 0 0,0 1-1 0 0,0 0 0 0 0,0-1 0 0 0,1 1 0 0 0,-1-1 1 0 0,1 0-1 0 0,0 0 0 0 0,5 3 0 0 0,15 2-2548 0 0,-21-7 2073 0 0,-1 0-1 0 0,0 0 0 0 0,0 0 1 0 0,0 0-1 0 0,0 0 1 0 0,1 0-1 0 0,-1-1 0 0 0,0 1 1 0 0,0-1-1 0 0,0 1 0 0 0,0-1 1 0 0,0 1-1 0 0,0-1 1 0 0,0 0-1 0 0,0 1 0 0 0,0-1 1 0 0,1-1-1 0 0,0-2-2602 0 0</inkml:trace>
  <inkml:trace contextRef="#ctx0" brushRef="#br0" timeOffset="1">20 123 3465 0 0,'-2'2'568'0'0,"0"1"1"0"0,0-1-1 0 0,1 1 1 0 0,-1-1-1 0 0,0 1 1 0 0,1 0-1 0 0,0-1 1 0 0,-1 1-1 0 0,1 0 1 0 0,0 0 0 0 0,1 0-1 0 0,-1 0 1 0 0,0 0-1 0 0,1 0 1 0 0,-1 3-1 0 0,1-1-340 0 0,1-1 0 0 0,-1 1 0 0 0,0-1 0 0 0,1 0 0 0 0,0 1 0 0 0,0-1-1 0 0,0 0 1 0 0,1 0 0 0 0,-1 0 0 0 0,1 0 0 0 0,0 0 0 0 0,0 0 0 0 0,1 0 0 0 0,-1 0 0 0 0,1-1 0 0 0,3 4 0 0 0,-5-6-395 0 0,1 0 0 0 0,0 0 0 0 0,-1 0 1 0 0,1-1-1 0 0,0 1 0 0 0,0 0 0 0 0,0-1 1 0 0,0 0-1 0 0,0 1 0 0 0,-1-1 1 0 0,1 0-1 0 0,0 0 0 0 0,0 0 0 0 0,0 0 1 0 0,0 0-1 0 0,4-1 0 0 0,34-8-4963 0 0,-35 8 4103 0 0,27-2-3035 0 0,-17 0 1504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53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14467 0 0,'0'1'-80'0'0,"-1"-1"0"0"0,1 0-1 0 0,-1 1 1 0 0,1-1 0 0 0,0 1 0 0 0,-1-1-1 0 0,1 1 1 0 0,0-1 0 0 0,-1 1 0 0 0,1-1 0 0 0,0 1-1 0 0,0-1 1 0 0,-1 1 0 0 0,1-1 0 0 0,0 1-1 0 0,0-1 1 0 0,0 1 0 0 0,0 0 0 0 0,0-1 0 0 0,0 1-1 0 0,0-1 1 0 0,0 1 0 0 0,0-1 0 0 0,0 1-1 0 0,0 0 1 0 0,0-1 0 0 0,0 1 0 0 0,0-1-1 0 0,1 1 1 0 0,-1-1 0 0 0,0 1 0 0 0,0-1 0 0 0,1 1-1 0 0,-1-1 1 0 0,0 1 0 0 0,1-1 0 0 0,-1 1-1 0 0,0-1 1 0 0,1 1 0 0 0,-1-1 0 0 0,1 0-1 0 0,-1 1 1 0 0,1-1 0 0 0,-1 0 0 0 0,1 1 0 0 0,-1-1-1 0 0,1 0 1 0 0,-1 1 0 0 0,2-1 0 0 0,-1 1 29 0 0,1 0 1 0 0,0-1 0 0 0,0 1 0 0 0,-1-1-1 0 0,1 1 1 0 0,0-1 0 0 0,0 1 0 0 0,0-1-1 0 0,-1 0 1 0 0,1 0 0 0 0,0 0-1 0 0,0 0 1 0 0,0 0 0 0 0,0 0 0 0 0,2-1-1 0 0,-2 0 121 0 0,0 0 0 0 0,0 0-1 0 0,0 0 1 0 0,1 0 0 0 0,-1 1 0 0 0,0-1-1 0 0,0 1 1 0 0,0 0 0 0 0,0-1-1 0 0,1 1 1 0 0,-1 0 0 0 0,0 0-1 0 0,0 1 1 0 0,1-1 0 0 0,-1 0-1 0 0,0 1 1 0 0,0-1 0 0 0,0 1 0 0 0,0 0-1 0 0,0 0 1 0 0,0 0 0 0 0,0 0-1 0 0,0 0 1 0 0,0 0 0 0 0,0 0-1 0 0,0 0 1 0 0,-1 1 0 0 0,1-1-1 0 0,0 1 1 0 0,2 3 0 0 0,-29 13 1854 0 0,4-10-882 0 0,15-6-645 0 0,-1 1 0 0 0,1 0-1 0 0,-1 0 1 0 0,1 1 0 0 0,0-1-1 0 0,-6 6 1 0 0,10-7-326 0 0,1 0 1 0 0,-1-1 0 0 0,1 1-1 0 0,-1 0 1 0 0,1 0-1 0 0,0 0 1 0 0,0 0 0 0 0,0 0-1 0 0,0 0 1 0 0,0 1-1 0 0,0-1 1 0 0,1 0 0 0 0,-1 0-1 0 0,1 1 1 0 0,0-1-1 0 0,-1 0 1 0 0,1 1-1 0 0,0-1 1 0 0,0 0 0 0 0,1 1-1 0 0,-1-1 1 0 0,1 5-1 0 0,0-5-110 0 0,-1 0 0 0 0,0 0-1 0 0,1 0 1 0 0,-1 0 0 0 0,1 0-1 0 0,-1 0 1 0 0,1 1 0 0 0,0-2-1 0 0,0 1 1 0 0,0 0 0 0 0,0 0 0 0 0,1 0-1 0 0,-1 0 1 0 0,0-1 0 0 0,1 1-1 0 0,-1 0 1 0 0,1-1 0 0 0,0 1-1 0 0,-1-1 1 0 0,1 0 0 0 0,0 0-1 0 0,3 2 1 0 0,-2-2-97 0 0,0-1 0 0 0,0 1 0 0 0,0-1 0 0 0,0 0 0 0 0,0 0 0 0 0,0 0 0 0 0,0 0 1 0 0,0-1-1 0 0,0 1 0 0 0,0-1 0 0 0,0 0 0 0 0,0 0 0 0 0,0 0 0 0 0,0 0 0 0 0,5-3 0 0 0,0 0-129 0 0,-4 2-12 0 0,0-1-1 0 0,0 1 0 0 0,0 1 0 0 0,0-1 0 0 0,0 0 1 0 0,1 1-1 0 0,-1 0 0 0 0,1 0 0 0 0,-1 0 1 0 0,0 1-1 0 0,10-1 0 0 0,-14 1 166 0 0,0 0 0 0 0,0 1 0 0 0,0-1-1 0 0,1 0 1 0 0,-1 0 0 0 0,0 0 0 0 0,0 0 0 0 0,1 0 0 0 0,-1 0 0 0 0,0 0 0 0 0,0 0-1 0 0,0 1 1 0 0,1-1 0 0 0,-1 0 0 0 0,0 0 0 0 0,0 0 0 0 0,0 0 0 0 0,0 1 0 0 0,0-1-1 0 0,1 0 1 0 0,-1 0 0 0 0,0 0 0 0 0,0 1 0 0 0,0-1 0 0 0,0 0 0 0 0,0 0 0 0 0,0 0-1 0 0,0 1 1 0 0,0-1 0 0 0,0 0 0 0 0,0 0 0 0 0,0 1 0 0 0,0-1 0 0 0,0 0 0 0 0,0 0-1 0 0,0 0 1 0 0,0 1 0 0 0,0-1 0 0 0,0 0 0 0 0,0 0 0 0 0,0 1 0 0 0,0-1-1 0 0,0 0 1 0 0,0 0 0 0 0,0 0 0 0 0,0 1 0 0 0,-1-1 0 0 0,1 0 0 0 0,0 0 0 0 0,0 0-1 0 0,0 1 1 0 0,0-1 0 0 0,-1 0 0 0 0,1 0 0 0 0,0 0 0 0 0,0 0 0 0 0,0 0 0 0 0,-1 1-1 0 0,1-1 1 0 0,0 0 0 0 0,0 0 0 0 0,0 0 0 0 0,-1 0 0 0 0,1 0 0 0 0,0 0 0 0 0,-1 0-1 0 0,-13 9-2379 0 0,4-3 629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53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2825 0 0,'-2'1'460'0'0,"1"0"0"0"0,-1 0 1 0 0,1 0-1 0 0,-1 0 1 0 0,1 0-1 0 0,0 1 0 0 0,-1-1 1 0 0,1 1-1 0 0,0-1 0 0 0,0 1 1 0 0,0-1-1 0 0,0 1 1 0 0,0 0-1 0 0,0-1 0 0 0,0 1 1 0 0,1 0-1 0 0,-1 0 1 0 0,1-1-1 0 0,-1 1 0 0 0,1 0 1 0 0,0 0-1 0 0,-1 2 1 0 0,49-14 1188 0 0,-36 6-1770 0 0,38-10 208 0 0,-47 13-215 0 0,0 1 0 0 0,-1-1-1 0 0,1 1 1 0 0,0 0 0 0 0,-1 0-1 0 0,1 0 1 0 0,0 0 0 0 0,-1 0-1 0 0,1 0 1 0 0,-1 1 0 0 0,1-1-1 0 0,0 1 1 0 0,-1 0 0 0 0,1 0-1 0 0,2 2 1 0 0,-4-3-44 0 0,0 1 0 0 0,-1 0 1 0 0,1 0-1 0 0,0-1 0 0 0,-1 1 0 0 0,1 0 0 0 0,-1 0 0 0 0,0 0 0 0 0,1 0 1 0 0,-1 0-1 0 0,0 0 0 0 0,1 0 0 0 0,-1 0 0 0 0,0-1 0 0 0,0 1 0 0 0,0 0 1 0 0,0 0-1 0 0,0 0 0 0 0,0 0 0 0 0,0 0 0 0 0,0 0 0 0 0,0 0 0 0 0,-1 0 1 0 0,1 0-1 0 0,0 0 0 0 0,-1 0 0 0 0,1 0 0 0 0,0 0 0 0 0,-1-1 0 0 0,1 1 1 0 0,-1 0-1 0 0,1 0 0 0 0,-1 0 0 0 0,0 0 0 0 0,-26 33 322 0 0,19-26 962 0 0,7-7-844 0 0,0 0 0 0 0,0 0-1 0 0,0 0 1 0 0,0 0 0 0 0,1 0 0 0 0,-1 0 0 0 0,0 0-1 0 0,0 0 1 0 0,1 0 0 0 0,-1 0 0 0 0,1 1 0 0 0,-1-1-1 0 0,1 0 1 0 0,-1 0 0 0 0,1 1 0 0 0,0-1 0 0 0,0 0-1 0 0,0 1 1 0 0,-1-1 0 0 0,1 0 0 0 0,1 2 0 0 0,0-2-242 0 0,0 0 1 0 0,0-1-1 0 0,0 1 1 0 0,0-1 0 0 0,0 1-1 0 0,0-1 1 0 0,1 1 0 0 0,-1-1-1 0 0,0 0 1 0 0,0 1 0 0 0,1-1-1 0 0,-1 0 1 0 0,0 0-1 0 0,0 0 1 0 0,1 0 0 0 0,-1 0-1 0 0,0 0 1 0 0,0-1 0 0 0,1 1-1 0 0,-1 0 1 0 0,2-1-1 0 0,-2 0-34 0 0,-1 1-1 0 0,1 0 1 0 0,-1-1-1 0 0,1 1 1 0 0,0 0-1 0 0,-1 0 1 0 0,1 0-1 0 0,0 0 0 0 0,-1 0 1 0 0,1 0-1 0 0,0 0 1 0 0,-1 0-1 0 0,1 0 1 0 0,0 0-1 0 0,-1 0 0 0 0,1 0 1 0 0,-1 0-1 0 0,1 0 1 0 0,0 1-1 0 0,-1-1 1 0 0,1 0-1 0 0,0 0 0 0 0,-1 1 1 0 0,1-1-1 0 0,-1 0 1 0 0,1 1-1 0 0,-1-1 1 0 0,1 1-1 0 0,-1-1 0 0 0,1 1 1 0 0,-1-1-1 0 0,1 1 1 0 0,-1-1-1 0 0,0 1 1 0 0,1 0-1 0 0,-6 25 1837 0 0,4-24-1713 0 0,0 0 0 0 0,1 1 0 0 0,-1-1 0 0 0,0 1-1 0 0,1-1 1 0 0,-1 1 0 0 0,1 0 0 0 0,0-1 0 0 0,0 1 0 0 0,0-1-1 0 0,0 1 1 0 0,0-1 0 0 0,1 5 0 0 0,1-4-230 0 0,0-1 1 0 0,0 1-1 0 0,0-1 1 0 0,0 0-1 0 0,0 0 1 0 0,1 0-1 0 0,-1 0 1 0 0,1 0-1 0 0,-1-1 1 0 0,1 1-1 0 0,-1-1 1 0 0,1 1-1 0 0,0-1 1 0 0,0 0-1 0 0,0 0 1 0 0,0 0-1 0 0,5 0 1 0 0,-7 0-195 0 0,1-1 0 0 0,0 0 0 0 0,-1 1 0 0 0,1-1 1 0 0,-1 0-1 0 0,1 0 0 0 0,0 0 0 0 0,-1 0 0 0 0,1 0 0 0 0,-1-1 0 0 0,1 1 0 0 0,0 0 0 0 0,-1-1 1 0 0,1 1-1 0 0,-1-1 0 0 0,1 1 0 0 0,-1-1 0 0 0,0 0 0 0 0,1 0 0 0 0,-1 0 0 0 0,0 0 1 0 0,1 0-1 0 0,-1 0 0 0 0,0 0 0 0 0,0 0 0 0 0,0 0 0 0 0,0 0 0 0 0,0-1 0 0 0,0 1 0 0 0,0 0 1 0 0,0-1-1 0 0,-1 1 0 0 0,1-1 0 0 0,0 1 0 0 0,-1-1 0 0 0,1-2 0 0 0,3-19-2781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54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11843 0 0,'-15'14'6039'0'0,"2"4"-3350"0"0,11-14-2756 0 0,0 1-1 0 0,0-1 0 0 0,0 1 1 0 0,0-1-1 0 0,1 1 1 0 0,0-1-1 0 0,-1 1 0 0 0,2 0 1 0 0,-1 0-1 0 0,1-1 0 0 0,-1 1 1 0 0,1 0-1 0 0,1 0 1 0 0,-1 0-1 0 0,1 0 0 0 0,-1-1 1 0 0,2 1-1 0 0,-1 0 0 0 0,3 7 1 0 0,-3-11 11 0 0,0 1 0 0 0,0-1 0 0 0,0 0 0 0 0,0 1 1 0 0,0-1-1 0 0,0 0 0 0 0,0 0 0 0 0,0 0 0 0 0,1 0 0 0 0,-1 0 0 0 0,0 0 1 0 0,1 0-1 0 0,-1 0 0 0 0,1-1 0 0 0,-1 1 0 0 0,1 0 0 0 0,-1-1 1 0 0,1 1-1 0 0,0-1 0 0 0,-1 0 0 0 0,1 1 0 0 0,-1-1 0 0 0,1 0 1 0 0,0 0-1 0 0,-1 0 0 0 0,1 0 0 0 0,0-1 0 0 0,-1 1 0 0 0,1 0 0 0 0,-1-1 1 0 0,1 1-1 0 0,0-1 0 0 0,-1 1 0 0 0,1-1 0 0 0,-1 0 0 0 0,0 1 1 0 0,1-1-1 0 0,-1 0 0 0 0,1 0 0 0 0,1-2 0 0 0,-1 2-93 0 0,-1 0 0 0 0,0 0 0 0 0,0 0 0 0 0,1 0 1 0 0,-1-1-1 0 0,0 1 0 0 0,0 0 0 0 0,0 0 0 0 0,0-1 0 0 0,0 1 0 0 0,0-1 0 0 0,-1 1 0 0 0,1-1 0 0 0,0 1 0 0 0,-1-1 0 0 0,1 1 0 0 0,-1-1 1 0 0,1 1-1 0 0,-1-1 0 0 0,0 0 0 0 0,0 1 0 0 0,0-1 0 0 0,0 0 0 0 0,0 1 0 0 0,0-1 0 0 0,0 1 0 0 0,0-1 0 0 0,-1 0 0 0 0,1 1 0 0 0,-1-1 0 0 0,1 1 1 0 0,-1-1-1 0 0,0 1 0 0 0,1-1 0 0 0,-1 1 0 0 0,0-1 0 0 0,0 1 0 0 0,0 0 0 0 0,0-1 0 0 0,0 1 0 0 0,-2-1 0 0 0,-21-18-3320 0 0,-4-3 1610 0 0,5-3 4627 0 0,37 35 2935 0 0,23 4-4827 0 0,-11-4-805 0 0,-21-7-116 0 0,-1-1-1 0 0,1 1 0 0 0,0-1 1 0 0,0 0-1 0 0,0 0 0 0 0,0 0 1 0 0,0-1-1 0 0,1 1 0 0 0,5-2 1 0 0,-9 1 35 0 0,-1 0 1 0 0,0 0-1 0 0,0-1 1 0 0,1 1-1 0 0,-1 0 1 0 0,0-1-1 0 0,0 1 1 0 0,0-1-1 0 0,1 0 1 0 0,-1 1-1 0 0,0-1 1 0 0,0 0-1 0 0,0 0 1 0 0,0 1-1 0 0,0-1 1 0 0,0 0-1 0 0,0 0 1 0 0,-1 0-1 0 0,1 0 1 0 0,0 0-1 0 0,0-1 1 0 0,-1 1-1 0 0,1 0 1 0 0,-1 0-1 0 0,1 0 1 0 0,-1-1-1 0 0,1 1 1 0 0,-1 0-1 0 0,0 0 1 0 0,0-1-1 0 0,0 1 1 0 0,0 0-1 0 0,1-1 1 0 0,-2 1-1 0 0,1 0 1 0 0,0 0-1 0 0,0-1 1 0 0,0 1-1 0 0,-1 0 0 0 0,1 0 1 0 0,0-1-1 0 0,-2-1 1 0 0,2 3 36 0 0,1 0 0 0 0,-1-1 0 0 0,0 1 0 0 0,0 0 0 0 0,0-1 0 0 0,0 1 0 0 0,0 0 0 0 0,-1-1 0 0 0,1 1 0 0 0,0 0 0 0 0,0-1 0 0 0,0 1 0 0 0,0 0 0 0 0,0-1 0 0 0,0 1 0 0 0,0 0 0 0 0,-1-1 0 0 0,1 1 0 0 0,0 0 0 0 0,0 0 0 0 0,0-1 0 0 0,-1 1 0 0 0,1 0 0 0 0,0 0-1 0 0,0-1 1 0 0,-1 1 0 0 0,1 0 0 0 0,0 0 0 0 0,-1 0 0 0 0,1 0 0 0 0,0-1 0 0 0,0 1 0 0 0,-1 0 0 0 0,-5 10 1310 0 0,-1 19 1129 0 0,4 9-1419 0 0,3-20-1664 0 0,-2 0-1 0 0,-4 26 0 0 0,2-10-560 0 0,4-28 1371 0 0,0-1 0 0 0,-1 0 0 0 0,1 0 0 0 0,-1 0 0 0 0,0 0 0 0 0,-2 5 0 0 0,2-8-88 0 0,0 0 0 0 0,0-1 0 0 0,0 1-1 0 0,0 0 1 0 0,-1 0 0 0 0,1-1 0 0 0,-1 1-1 0 0,1 0 1 0 0,-1-1 0 0 0,1 0-1 0 0,-1 1 1 0 0,0-1 0 0 0,0 0 0 0 0,1 0-1 0 0,-1 0 1 0 0,0 0 0 0 0,0 0 0 0 0,-4 1-1 0 0,31-1-609 0 0,33-30 238 0 0,-41 19-2065 0 0,0 1-3355 0 0,-17 9 5724 0 0,1 0 0 0 0,-1 0 0 0 0,1 0 0 0 0,-1 0 0 0 0,1 0 0 0 0,-1 0 0 0 0,1 0 0 0 0,-1 0 0 0 0,1 1 0 0 0,-1-1 0 0 0,0 0-1 0 0,1 0 1 0 0,-1 0 0 0 0,1 1 0 0 0,-1-1 0 0 0,1 0 0 0 0,-1 0 0 0 0,0 1 0 0 0,1-1 0 0 0,-1 0 0 0 0,0 1 0 0 0,1-1 0 0 0,-1 1 0 0 0,0-1 0 0 0,1 0 0 0 0,-1 1 0 0 0,0-1 0 0 0,0 1 0 0 0,0-1 0 0 0,1 1 0 0 0,-1-1 0 0 0,0 1-1 0 0,0-1 1 0 0,0 1 0 0 0,0-1 0 0 0,0 1 0 0 0,0-1 0 0 0,0 0 0 0 0,0 1 0 0 0,0-1 0 0 0,0 1 0 0 0,0-1 0 0 0,0 1 0 0 0,0 0 0 0 0,1 4 493 0 0,2-11-333 0 0,-19 68 2780 0 0,24-65-3567 0 0,0 0 1 0 0,1 1-1 0 0,0 0 1 0 0,14-2-1 0 0,-18 4-936 0 0,0-1 0 0 0,1-1 0 0 0,-1 1 0 0 0,0-1 0 0 0,8-3 0 0 0,-5 1-1810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55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6433 0 0,'-2'0'377'0'0,"1"0"-1"0"0,0 0 0 0 0,-1 0 0 0 0,1 0 1 0 0,0 1-1 0 0,0-1 0 0 0,-1 0 0 0 0,1 0 1 0 0,0 1-1 0 0,0-1 0 0 0,0 1 1 0 0,0-1-1 0 0,-1 1 0 0 0,1-1 0 0 0,0 1 1 0 0,0 0-1 0 0,0 0 0 0 0,0-1 0 0 0,0 1 1 0 0,0 0-1 0 0,1 0 0 0 0,-1 0 0 0 0,0 0 1 0 0,0 0-1 0 0,0 1 0 0 0,-1 3 175 0 0,1-1 1 0 0,-1 0-1 0 0,1 1 0 0 0,0-1 0 0 0,1 1 0 0 0,-1 4 1 0 0,1-7-436 0 0,-1 6 78 0 0,1 0-1 0 0,0 0 1 0 0,1 0-1 0 0,0 0 1 0 0,0 0 0 0 0,0 0-1 0 0,1-1 1 0 0,1 1-1 0 0,-1 0 1 0 0,1-1 0 0 0,0 0-1 0 0,7 11 1 0 0,-7-13-350 0 0,-1-1 1 0 0,1 0 0 0 0,0 0-1 0 0,0 0 1 0 0,0-1-1 0 0,1 1 1 0 0,-1-1 0 0 0,1 0-1 0 0,0 0 1 0 0,0 0 0 0 0,0 0-1 0 0,0-1 1 0 0,0 1-1 0 0,1-1 1 0 0,-1 0 0 0 0,1-1-1 0 0,-1 1 1 0 0,1-1 0 0 0,0 0-1 0 0,-1 0 1 0 0,10 1-1 0 0,-11-2-294 0 0,-1 0-1 0 0,1-1 1 0 0,-1 1-1 0 0,1-1 0 0 0,-1 1 1 0 0,0-1-1 0 0,1 0 0 0 0,-1 0 1 0 0,0 0-1 0 0,1 0 1 0 0,-1 0-1 0 0,0-1 0 0 0,0 1 1 0 0,0-1-1 0 0,0 1 1 0 0,0-1-1 0 0,-1 0 0 0 0,1 0 1 0 0,0 1-1 0 0,-1-1 0 0 0,1 0 1 0 0,-1-1-1 0 0,0 1 1 0 0,1 0-1 0 0,-1 0 0 0 0,0-1 1 0 0,-1 1-1 0 0,1 0 1 0 0,0-1-1 0 0,-1 1 0 0 0,1-1 1 0 0,-1 1-1 0 0,0-1 0 0 0,1 1 1 0 0,-1-1-1 0 0,-1-2 1 0 0,1-8-1551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55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3713 0 0,'-3'3'8119'0'0,"3"-3"-7977"0"0,0 21 4237 0 0,8 47-2199 0 0,-4-24-1258 0 0,-3-33-326 0 0,1 7-3128 0 0,1-19 568 0 0,2-11 463 0 0,-3 6 1487 0 0,1-1 1 0 0,1 1 0 0 0,-1 0 0 0 0,1 0 0 0 0,0 0 0 0 0,0 1-1 0 0,1-1 1 0 0,0 1 0 0 0,0 0 0 0 0,10-8 0 0 0,-13 12 45 0 0,-1 0 1 0 0,1 0-1 0 0,-1-1 1 0 0,1 1 0 0 0,0 0-1 0 0,-1 0 1 0 0,1 0-1 0 0,0 1 1 0 0,0-1 0 0 0,0 0-1 0 0,0 1 1 0 0,0-1-1 0 0,0 1 1 0 0,-1 0-1 0 0,1-1 1 0 0,0 1 0 0 0,0 0-1 0 0,0 0 1 0 0,0 0-1 0 0,0 1 1 0 0,0-1 0 0 0,0 0-1 0 0,0 1 1 0 0,0-1-1 0 0,0 1 1 0 0,0 0 0 0 0,0-1-1 0 0,-1 1 1 0 0,1 0-1 0 0,0 0 1 0 0,0 0-1 0 0,-1 1 1 0 0,1-1 0 0 0,-1 0-1 0 0,1 1 1 0 0,-1-1-1 0 0,0 0 1 0 0,1 1 0 0 0,-1 0-1 0 0,0-1 1 0 0,0 1-1 0 0,1 2 1 0 0,-2-3-159 0 0,0 0 1 0 0,1-1-1 0 0,-1 1 0 0 0,0 0 1 0 0,0 0-1 0 0,0 0 0 0 0,0 0 1 0 0,0-1-1 0 0,0 1 0 0 0,0 0 1 0 0,0 0-1 0 0,0 0 0 0 0,0 0 1 0 0,0-1-1 0 0,-1 1 0 0 0,1 0 1 0 0,0 0-1 0 0,-1-1 0 0 0,1 1 1 0 0,0 0-1 0 0,-1 0 0 0 0,1-1 1 0 0,-1 1-1 0 0,1 0 0 0 0,-1-1 1 0 0,1 1-1 0 0,-1-1 0 0 0,0 1 1 0 0,1-1-1 0 0,-1 1 0 0 0,0-1 1 0 0,1 1-1 0 0,-2 0 0 0 0,-33 17 311 0 0,21-11 324 0 0,13-6-360 0 0,0-1 1 0 0,0 0 0 0 0,0 1 0 0 0,1-1 0 0 0,-1 1 0 0 0,0-1 0 0 0,0 1 0 0 0,1-1 0 0 0,-1 1 0 0 0,0 0 0 0 0,1-1 0 0 0,-1 1 0 0 0,1 0 0 0 0,-1-1 0 0 0,1 1-1 0 0,-1 0 1 0 0,1 0 0 0 0,-1 0 0 0 0,1 0 0 0 0,0-1 0 0 0,-1 1 0 0 0,1 0 0 0 0,0 2 0 0 0,0-3-78 0 0,1 1-1 0 0,-1 0 1 0 0,1-1 0 0 0,-1 1 0 0 0,1 0 0 0 0,0-1-1 0 0,-1 1 1 0 0,1-1 0 0 0,0 1 0 0 0,0-1-1 0 0,-1 0 1 0 0,1 1 0 0 0,0-1 0 0 0,0 0 0 0 0,0 0-1 0 0,-1 1 1 0 0,1-1 0 0 0,0 0 0 0 0,0 0-1 0 0,1 0 1 0 0,55 2-2438 0 0,-50-2 985 0 0,-6 0 947 0 0,0 0 0 0 0,0 0-1 0 0,1 0 1 0 0,-1 0-1 0 0,0 0 1 0 0,0 0 0 0 0,0 0-1 0 0,0-1 1 0 0,0 1 0 0 0,0 0-1 0 0,0-1 1 0 0,0 1-1 0 0,0-1 1 0 0,0 1 0 0 0,0-1-1 0 0,0 0 1 0 0,0 1-1 0 0,0-1 1 0 0,0 0 0 0 0,-1 0-1 0 0,2-1 1 0 0,2-4-2267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56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28 2489 0 0,'-13'-27'6563'0'0,"25"44"-660"0"0,1 2-5717 0 0,-2 1-1 0 0,-1 0 0 0 0,0 1 1 0 0,-2 0-1 0 0,0 0 0 0 0,7 35 1 0 0,-18-73-2165 0 0,2 13 1921 0 0,0 0 0 0 0,0 0 0 0 0,0 0-1 0 0,1 0 1 0 0,-1-1 0 0 0,1 1 0 0 0,0 0 0 0 0,0 0 0 0 0,1-1 0 0 0,-1 1 0 0 0,1 0 0 0 0,0 0 0 0 0,0 0 0 0 0,0 0 0 0 0,1 0 0 0 0,-1 0 0 0 0,1 0 0 0 0,0 0 0 0 0,0 0 0 0 0,5-6 0 0 0,-5 9 97 0 0,-1 0 1 0 0,1-1 0 0 0,-1 1-1 0 0,1 0 1 0 0,0 0 0 0 0,0 1-1 0 0,0-1 1 0 0,-1 0 0 0 0,1 0-1 0 0,0 1 1 0 0,0-1 0 0 0,0 1-1 0 0,0 0 1 0 0,0 0 0 0 0,0-1-1 0 0,0 1 1 0 0,0 0 0 0 0,0 1-1 0 0,0-1 1 0 0,0 0 0 0 0,0 1-1 0 0,0-1 1 0 0,0 1 0 0 0,0-1-1 0 0,-1 1 1 0 0,1 0 0 0 0,0 0-1 0 0,0 0 1 0 0,-1 0 0 0 0,1 0-1 0 0,0 0 1 0 0,-1 0 0 0 0,1 1-1 0 0,-1-1 1 0 0,0 0-1 0 0,1 1 1 0 0,-1 0 0 0 0,0-1-1 0 0,0 1 1 0 0,0 0 0 0 0,0-1-1 0 0,0 1 1 0 0,0 0 0 0 0,0 0-1 0 0,-1 0 1 0 0,1 0 0 0 0,-1-1-1 0 0,1 1 1 0 0,-1 0 0 0 0,0 0-1 0 0,0 0 1 0 0,0 0 0 0 0,0 0-1 0 0,0 0 1 0 0,0 0 0 0 0,-1 2-1 0 0,1-3-43 0 0,-1 0 0 0 0,1 0-1 0 0,-1 0 1 0 0,1 0-1 0 0,-1 0 1 0 0,0 0 0 0 0,1 0-1 0 0,-1 0 1 0 0,0-1 0 0 0,1 1-1 0 0,-1 0 1 0 0,0-1 0 0 0,0 1-1 0 0,0 0 1 0 0,0-1-1 0 0,1 1 1 0 0,-1-1 0 0 0,0 1-1 0 0,0-1 1 0 0,0 0 0 0 0,0 1-1 0 0,0-1 1 0 0,0 0 0 0 0,0 0-1 0 0,0 0 1 0 0,0 1 0 0 0,-1-1-1 0 0,0-1 1 0 0,-10 4 962 0 0,42 22-1522 0 0,-26-24 343 0 0,0-1 0 0 0,0 1-1 0 0,0 0 1 0 0,0-1-1 0 0,0 0 1 0 0,0 0 0 0 0,0 0-1 0 0,0-1 1 0 0,0 1-1 0 0,0-1 1 0 0,0 0-1 0 0,0 0 1 0 0,0 0 0 0 0,-1 0-1 0 0,6-4 1 0 0,33-5 433 0 0,-21 11 184 0 0,-6-2-8049 0 0,-15-1 7460 0 0,0 1 0 0 0,0 0 0 0 0,0-1 0 0 0,0 1 0 0 0,0 0-1 0 0,-1 0 1 0 0,1-1 0 0 0,0 1 0 0 0,-1 0 0 0 0,1 0-1 0 0,-1-1 1 0 0,0 1 0 0 0,1 0 0 0 0,-1 0 0 0 0,0 0 0 0 0,-1-1-1 0 0,0-3-982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56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3145 0 0,'1'4'12130'0'0,"6"2"-11304"0"0,-6-5-770 0 0,1-1 0 0 0,-1 0 0 0 0,1 1 0 0 0,-1-1 0 0 0,1 0 0 0 0,-1 0 0 0 0,1 0 0 0 0,-1 0 0 0 0,0 0 0 0 0,1-1 0 0 0,-1 1 1 0 0,1 0-1 0 0,-1-1 0 0 0,3 0 0 0 0,13-2-97 0 0,-13 4-13 0 0,1 1-1 0 0,-1-1 1 0 0,0 1-1 0 0,0 0 1 0 0,0 0-1 0 0,0 0 1 0 0,0 0 0 0 0,6 5-1 0 0,-9-6-106 0 0,1 0-1 0 0,-1 0 1 0 0,0 0-1 0 0,1 0 1 0 0,-1 0-1 0 0,0 0 1 0 0,0 0 0 0 0,0 1-1 0 0,0-1 1 0 0,0 0-1 0 0,0 1 1 0 0,0-1-1 0 0,0 1 1 0 0,-1-1-1 0 0,1 1 1 0 0,0-1-1 0 0,-1 1 1 0 0,1 0-1 0 0,-1-1 1 0 0,0 1-1 0 0,0-1 1 0 0,1 1-1 0 0,-1 2 1 0 0,-13 7-5181 0 0,-19 0 3125 0 0,21-7 2149 0 0,-2 1-351 0 0,3 4 4392 0 0,10-8-3805 0 0,0-1 0 0 0,0 1 1 0 0,0 0-1 0 0,0-1 1 0 0,0 1-1 0 0,0 0 1 0 0,1-1-1 0 0,-1 1 1 0 0,0 0-1 0 0,1-1 1 0 0,-1 1-1 0 0,0 0 1 0 0,1-1-1 0 0,-1 1 1 0 0,1-1-1 0 0,-1 1 1 0 0,1-1-1 0 0,-1 1 1 0 0,1-1-1 0 0,-1 1 1 0 0,1-1-1 0 0,0 0 1 0 0,-1 1-1 0 0,1-1 1 0 0,0 0-1 0 0,-1 1 1 0 0,1-1-1 0 0,0 0 1 0 0,-1 0-1 0 0,1 0 1 0 0,0 1-1 0 0,-1-1 1 0 0,2 0-1 0 0,3 2-99 0 0,34 11-721 0 0,-37-13 203 0 0,-1 0-1 0 0,1 1 1 0 0,0-1 0 0 0,-1 0 0 0 0,1 0 0 0 0,0 0-1 0 0,-1 0 1 0 0,1-1 0 0 0,-1 1 0 0 0,1 0 0 0 0,0-1-1 0 0,-1 1 1 0 0,2-2 0 0 0,-2 2 257 0 0,0-1 1 0 0,-1 0-1 0 0,1 0 0 0 0,-1 0 1 0 0,1 0-1 0 0,-1 0 1 0 0,0 0-1 0 0,1 0 0 0 0,-1 0 1 0 0,0 0-1 0 0,0 0 0 0 0,1 0 1 0 0,-1 0-1 0 0,0 0 1 0 0,0 0-1 0 0,0 0 0 0 0,0 0 1 0 0,-1-2-1 0 0,1 1-332 0 0,1-5-1918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57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0 3769 0 0,'0'2'7250'0'0,"0"13"-4309"0"0,-5 42 847 0 0,-3 4-4044 0 0,8-61 63 0 0,0 1 1 0 0,0-1 0 0 0,0 1-1 0 0,0 0 1 0 0,-1-1-1 0 0,1 1 1 0 0,0-1 0 0 0,0 1-1 0 0,0-1 1 0 0,0 1 0 0 0,-1 0-1 0 0,1-1 1 0 0,0 1-1 0 0,-1-1 1 0 0,1 1 0 0 0,0-1-1 0 0,-1 1 1 0 0,1-1 0 0 0,-1 0-1 0 0,1 1 1 0 0,0-1-1 0 0,-1 1 1 0 0,1-1 0 0 0,-1 0-1 0 0,1 1 1 0 0,-1-1 0 0 0,0 0-1 0 0,1 0 1 0 0,-1 0-1 0 0,1 1 1 0 0,-1-1 0 0 0,1 0-1 0 0,-1 0 1 0 0,0 0 0 0 0,1 0-1 0 0,-1 0 1 0 0,1 0-1 0 0,-1 0 1 0 0,0 0 0 0 0,1 0-1 0 0,-1 0 1 0 0,0-1 0 0 0,-19 4-4394 0 0,-13 14 1645 0 0,9 5 6685 0 0,23-20-3282 0 0,-1 0 0 0 0,1 1 0 0 0,0-1-1 0 0,0 0 1 0 0,0 1 0 0 0,0 0 0 0 0,1-1 0 0 0,-1 1 0 0 0,1-1 0 0 0,-1 1 0 0 0,1 0 0 0 0,0-1-1 0 0,0 1 1 0 0,0 0 0 0 0,1-1 0 0 0,-1 1 0 0 0,0 0 0 0 0,1-1 0 0 0,0 1 0 0 0,0-1 0 0 0,-1 1-1 0 0,1-1 1 0 0,3 5 0 0 0,2 6-64 0 0,1-1 0 0 0,12 18 0 0 0,-17-28-531 0 0,-1 0 0 0 0,1 0 0 0 0,-1 0 1 0 0,1 0-1 0 0,0 0 0 0 0,0 0 0 0 0,0 0 0 0 0,0 0 0 0 0,0-1 1 0 0,0 1-1 0 0,0-1 0 0 0,1 1 0 0 0,-1-1 0 0 0,0 0 1 0 0,1 0-1 0 0,-1 0 0 0 0,1-1 0 0 0,-1 1 0 0 0,1 0 0 0 0,0-1 1 0 0,3 1-1 0 0,-5-2-336 0 0,1 1-1 0 0,-1-1 1 0 0,0 1 0 0 0,0-1 0 0 0,1 0-1 0 0,-1 1 1 0 0,0-1 0 0 0,0 0 0 0 0,0 0-1 0 0,0 0 1 0 0,0 0 0 0 0,0 0 0 0 0,0 0-1 0 0,0 0 1 0 0,0 0 0 0 0,-1 0 0 0 0,1 0-1 0 0,1-2 1 0 0,-1 0-508 0 0,4-3-2724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33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4745 0 0,'13'6'4460'0'0,"14"0"-4123"0"0,-27-6-206 0 0,1 0-1 0 0,-1 0 1 0 0,1 0-1 0 0,-1 0 1 0 0,0 0 0 0 0,1 1-1 0 0,-1-1 1 0 0,1 0-1 0 0,-1 0 1 0 0,0 1 0 0 0,1-1-1 0 0,-1 0 1 0 0,0 0-1 0 0,1 1 1 0 0,-1-1 0 0 0,0 0-1 0 0,0 1 1 0 0,1-1-1 0 0,-1 1 1 0 0,0-1-1 0 0,0 0 1 0 0,0 1 0 0 0,1-1-1 0 0,-1 1 1 0 0,0-1-1 0 0,0 0 1 0 0,0 1 0 0 0,0-1-1 0 0,0 1 1 0 0,0-1-1 0 0,0 1 1 0 0,0-1 0 0 0,0 1-1 0 0,0-1 1 0 0,0 0-1 0 0,0 1 1 0 0,0-1 0 0 0,0 1-1 0 0,-1-1 1 0 0,1 1-1 0 0,0-1 1 0 0,0 0 0 0 0,0 1-1 0 0,-1-1 1 0 0,1 1-1 0 0,-1-1 1 0 0,-12 30 1779 0 0,8-20-1549 0 0,3-2-229 0 0,0 1 0 0 0,0-1 0 0 0,1 0 0 0 0,0 0 0 0 0,0 1 1 0 0,1-1-1 0 0,0 14 0 0 0,1-19-94 0 0,-1 0 1 0 0,0-1-1 0 0,1 1 0 0 0,0 0 1 0 0,0-1-1 0 0,-1 1 0 0 0,1-1 1 0 0,1 1-1 0 0,-1-1 0 0 0,0 0 0 0 0,1 0 1 0 0,1 4-1 0 0,-1-5 2 0 0,-1 0 0 0 0,0 0 0 0 0,0 0 0 0 0,0-1 0 0 0,1 1 0 0 0,-1 0 0 0 0,1-1 0 0 0,-1 1-1 0 0,0 0 1 0 0,1-1 0 0 0,-1 0 0 0 0,1 1 0 0 0,-1-1 0 0 0,1 0 0 0 0,-1 0 0 0 0,1 0 0 0 0,-1 0 0 0 0,1 0 0 0 0,0 0 0 0 0,-1 0 0 0 0,1 0 0 0 0,-1-1-1 0 0,3 0 1 0 0,-2 1-69 0 0,0-1-1 0 0,0 1 0 0 0,0-1 1 0 0,0 0-1 0 0,-1 1 0 0 0,1-1 1 0 0,0 0-1 0 0,0 0 0 0 0,0-1 1 0 0,-1 1-1 0 0,1 0 0 0 0,0 0 1 0 0,-1-1-1 0 0,0 1 0 0 0,1-1 1 0 0,-1 0-1 0 0,0 1 0 0 0,0-1 1 0 0,1 0-1 0 0,-1 0 0 0 0,-1 1 0 0 0,1-1 1 0 0,0 0-1 0 0,0 0 0 0 0,-1 0 1 0 0,1 0-1 0 0,-1 0 0 0 0,1 0 1 0 0,-1 0-1 0 0,0-1 0 0 0,0 1 1 0 0,0-4-1 0 0,-1 2-289 0 0,0-1-1 0 0,0 0 0 0 0,0 0 1 0 0,0 0-1 0 0,-1 1 1 0 0,0-1-1 0 0,0 1 1 0 0,0-1-1 0 0,0 1 1 0 0,-1 0-1 0 0,1 0 1 0 0,-6-7-1 0 0,2 3-2288 0 0,25 6-8641 0 0,-18 2 11447 0 0,8 0-1646 0 0</inkml:trace>
  <inkml:trace contextRef="#ctx0" brushRef="#br0" timeOffset="1">166 51 2673 0 0,'1'0'274'0'0,"0"0"1"0"0,1 0-1 0 0,-1 0 1 0 0,0 0 0 0 0,1 0-1 0 0,-1 0 1 0 0,0 1 0 0 0,1-1-1 0 0,-1 1 1 0 0,0-1 0 0 0,0 1-1 0 0,1-1 1 0 0,-1 1-1 0 0,0 0 1 0 0,0-1 0 0 0,0 1-1 0 0,0 0 1 0 0,0 0 0 0 0,0 0-1 0 0,0 0 1 0 0,0 0 0 0 0,0 0-1 0 0,0 0 1 0 0,0 0-1 0 0,-1 0 1 0 0,1 1 0 0 0,0-1-1 0 0,-1 0 1 0 0,1 0 0 0 0,-1 1-1 0 0,0-1 1 0 0,1 0 0 0 0,-1 1-1 0 0,0 1 1 0 0,1 6 658 0 0,-1 0-1 0 0,0 1 1 0 0,0-1 0 0 0,-3 14 0 0 0,0 17 195 0 0,3-40-1122 0 0,0 0-1 0 0,0 0 0 0 0,0 0 1 0 0,0 0-1 0 0,0 0 1 0 0,0 1-1 0 0,0-1 1 0 0,0 0-1 0 0,0 0 1 0 0,0 0-1 0 0,0 0 0 0 0,1 0 1 0 0,-1 0-1 0 0,0 1 1 0 0,0-1-1 0 0,0 0 1 0 0,0 0-1 0 0,0 0 0 0 0,0 0 1 0 0,0 0-1 0 0,0 0 1 0 0,1 0-1 0 0,-1 0 1 0 0,0 0-1 0 0,0 0 0 0 0,0 1 1 0 0,0-1-1 0 0,0 0 1 0 0,0 0-1 0 0,1 0 1 0 0,-1 0-1 0 0,0 0 0 0 0,0 0 1 0 0,0 0-1 0 0,0 0 1 0 0,0 0-1 0 0,0 0 1 0 0,1 0-1 0 0,-1 0 0 0 0,0 0 1 0 0,0 0-1 0 0,0 0 1 0 0,0 0-1 0 0,0 0 1 0 0,1 0-1 0 0,-1-1 0 0 0,0 1 1 0 0,0 0-1 0 0,0 0 1 0 0,0 0-1 0 0,10-7 83 0 0,6-9-45 0 0,-1 1 389 0 0,-7 12-2106 0 0,-20 22-14561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59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2529 0 0,'-49'85'12518'0'0,"48"-83"-12446"0"0,0 0 0 0 0,-1 0 1 0 0,1 0-1 0 0,0 1 0 0 0,1-1 0 0 0,-1 0 0 0 0,0 1 0 0 0,1-1 0 0 0,-1 1 0 0 0,1-1 0 0 0,0 1 0 0 0,0-1 1 0 0,-1 1-1 0 0,2-1 0 0 0,-1 1 0 0 0,0-1 0 0 0,1 1 0 0 0,-1-1 0 0 0,1 1 0 0 0,0-1 0 0 0,-1 0 1 0 0,1 1-1 0 0,0-1 0 0 0,1 0 0 0 0,-1 0 0 0 0,0 0 0 0 0,1 1 0 0 0,-1-1 0 0 0,1-1 0 0 0,2 4 1 0 0,-1-2-125 0 0,1 0 1 0 0,-1 0 0 0 0,1-1-1 0 0,0 1 1 0 0,0-1 0 0 0,0 0-1 0 0,0 0 1 0 0,0 0 0 0 0,0 0-1 0 0,0-1 1 0 0,1 1 0 0 0,-1-1-1 0 0,1-1 1 0 0,-1 1 0 0 0,1 0-1 0 0,6-1 1 0 0,-9 0 26 0 0,1 0-1 0 0,-1 0 1 0 0,1-1-1 0 0,-1 1 0 0 0,1-1 1 0 0,-1 1-1 0 0,0-1 1 0 0,0 0-1 0 0,1 0 1 0 0,-1 0-1 0 0,0 0 1 0 0,0 0-1 0 0,0 0 0 0 0,0-1 1 0 0,0 1-1 0 0,0-1 1 0 0,0 1-1 0 0,0-1 1 0 0,-1 0-1 0 0,1 0 1 0 0,-1 0-1 0 0,1 1 1 0 0,-1-2-1 0 0,0 1 0 0 0,1 0 1 0 0,-1 0-1 0 0,0 0 1 0 0,-1-1-1 0 0,1 1 1 0 0,0 0-1 0 0,-1-1 1 0 0,1 1-1 0 0,-1 0 0 0 0,0-1 1 0 0,0 1-1 0 0,1-1 1 0 0,-2 1-1 0 0,1-4 1 0 0,-1 2 114 0 0,1 0 1 0 0,-1 1 0 0 0,1-1 0 0 0,-1 0 0 0 0,0 1-1 0 0,-1-1 1 0 0,1 0 0 0 0,-1 1 0 0 0,1 0 0 0 0,-1-1-1 0 0,0 1 1 0 0,0 0 0 0 0,0 0 0 0 0,-1 0 0 0 0,1 0-1 0 0,-1 0 1 0 0,0 1 0 0 0,0-1 0 0 0,0 1-1 0 0,0 0 1 0 0,0 0 0 0 0,0 0 0 0 0,0 0 0 0 0,-7-2-1 0 0,5 2 148 0 0,0 1-1 0 0,0 0 1 0 0,0 1-1 0 0,0-1 1 0 0,0 1-1 0 0,0 0 1 0 0,0 0-1 0 0,-9 2 1 0 0,12-2-284 0 0,1 1 1 0 0,-1-1 0 0 0,0 1-1 0 0,0-1 1 0 0,1 1 0 0 0,-1 0-1 0 0,0 0 1 0 0,1 0 0 0 0,-1 0-1 0 0,1 0 1 0 0,-3 2 0 0 0,3-2-201 0 0,0 1 0 0 0,0-1 0 0 0,0 0 0 0 0,1 0 0 0 0,-1 1 0 0 0,0-1 0 0 0,1 0 0 0 0,-1 1 0 0 0,1-1 0 0 0,-1 1 0 0 0,1-1 0 0 0,0 1 0 0 0,-1-1 0 0 0,1 1 0 0 0,0 2 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3:59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12147 0 0,'1'0'163'0'0,"0"1"1"0"0,0-1 0 0 0,1 1 0 0 0,-1-1-1 0 0,0 1 1 0 0,0 0 0 0 0,0 0-1 0 0,0-1 1 0 0,0 1 0 0 0,0 0 0 0 0,-1 0-1 0 0,1 0 1 0 0,0 0 0 0 0,0 0 0 0 0,-1 0-1 0 0,1 0 1 0 0,0 1 0 0 0,-1-1 0 0 0,1 0-1 0 0,-1 0 1 0 0,0 0 0 0 0,1 1-1 0 0,-1-1 1 0 0,0 0 0 0 0,0 0 0 0 0,0 2-1 0 0,5 35 468 0 0,-8 15 588 0 0,2-38-1014 0 0,0-1 1 0 0,1 22-1 0 0,0-32-605 0 0,1 0 0 0 0,-1 0 0 0 0,1 0 0 0 0,0 0 0 0 0,1 0 0 0 0,-1 0 0 0 0,4 6 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00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7650 0 0,'-7'12'1558'0'0,"2"1"1"0"0,-9 25-1 0 0,10-25-1762 0 0,0 0-1 0 0,-1 0 1 0 0,-10 17 0 0 0,14-28 83 0 0,0-1 0 0 0,0 0 0 0 0,1 0 1 0 0,-1 0-1 0 0,0 1 0 0 0,1-1 0 0 0,-1 0 1 0 0,1 0-1 0 0,-1 1 0 0 0,1-1 0 0 0,-1 1 1 0 0,1-1-1 0 0,0 0 0 0 0,0 1 0 0 0,0-1 1 0 0,0 2-1 0 0,1-3-55 0 0,0 0 1 0 0,-1 0 0 0 0,1 0-1 0 0,0 0 1 0 0,0 0 0 0 0,-1 0-1 0 0,1 0 1 0 0,0 0-1 0 0,0-1 1 0 0,-1 1 0 0 0,1 0-1 0 0,0-1 1 0 0,-1 1 0 0 0,1 0-1 0 0,0-1 1 0 0,-1 1-1 0 0,1-1 1 0 0,0 1 0 0 0,-1-1-1 0 0,1 1 1 0 0,-1-1 0 0 0,1 0-1 0 0,-1 1 1 0 0,1-1-1 0 0,-1 1 1 0 0,1-1 0 0 0,-1 0-1 0 0,1-1 1 0 0,5-4-560 0 0,-3 1 811 0 0,1 0 0 0 0,0 1 0 0 0,0 0 0 0 0,1 0 0 0 0,-1 0 0 0 0,1 1 0 0 0,7-5 0 0 0,-10 7 45 0 0,0 1 0 0 0,0-1 0 0 0,0 1 0 0 0,0-1 0 0 0,0 1 0 0 0,0 0 0 0 0,0 0 0 0 0,0 0 0 0 0,0 0 0 0 0,0 0 0 0 0,0 0 0 0 0,0 1 0 0 0,0-1 0 0 0,0 1 0 0 0,0-1 0 0 0,0 1-1 0 0,0 0 1 0 0,0 0 0 0 0,0 0 0 0 0,-1 0 0 0 0,1 0 0 0 0,0 0 0 0 0,-1 0 0 0 0,1 1 0 0 0,-1-1 0 0 0,3 3 0 0 0,0 0-150 0 0,0 0 0 0 0,-1 1 0 0 0,1 0-1 0 0,-1 0 1 0 0,0 0 0 0 0,0 0-1 0 0,3 8 1 0 0,-5-12-146 0 0,0 1 0 0 0,0-1 0 0 0,-1 1 0 0 0,1 0 0 0 0,-1 0 0 0 0,1-1 0 0 0,-1 1 0 0 0,1 0 0 0 0,-1 0 0 0 0,0 0 0 0 0,0-1-1 0 0,0 1 1 0 0,0 0 0 0 0,0 0 0 0 0,0 0 0 0 0,-1 0 0 0 0,1-1 0 0 0,0 1 0 0 0,-1 0 0 0 0,0 0 0 0 0,1-1 0 0 0,-1 1 0 0 0,0 0 0 0 0,0-1 0 0 0,0 1 0 0 0,0-1 0 0 0,-2 3 0 0 0,-2 0-1606 0 0</inkml:trace>
  <inkml:trace contextRef="#ctx0" brushRef="#br0" timeOffset="1">82 245 3041 0 0,'-25'9'4284'0'0,"13"-1"-1866"0"0,11-8-2304 0 0,1 1 1 0 0,0-1-1 0 0,0 0 0 0 0,0 0 1 0 0,0 0-1 0 0,-1 1 1 0 0,1-1-1 0 0,0 0 0 0 0,0 0 1 0 0,0 0-1 0 0,0 1 1 0 0,0-1-1 0 0,0 0 0 0 0,0 0 1 0 0,0 1-1 0 0,0-1 0 0 0,0 0 1 0 0,0 0-1 0 0,0 1 1 0 0,0-1-1 0 0,0 0 0 0 0,0 0 1 0 0,0 1-1 0 0,0-1 1 0 0,0 0-1 0 0,0 0 0 0 0,0 1 1 0 0,0-1-1 0 0,0 0 1 0 0,0 0-1 0 0,0 1 0 0 0,1-1 1 0 0,-1 0-1 0 0,0 0 1 0 0,0 0-1 0 0,0 1 0 0 0,1-1 1 0 0,29-5 2708 0 0,9 4-3356 0 0,57 4 0 0 0,-55-1-3949 0 0,-40-2 4209 0 0,0 1-1 0 0,-1-1 0 0 0,1 0 1 0 0,0 0-1 0 0,-1 0 1 0 0,1 0-1 0 0,0 0 0 0 0,-1 0 1 0 0,1 0-1 0 0,0 0 1 0 0,-1 0-1 0 0,1-1 1 0 0,0 1-1 0 0,-1 0 0 0 0,1 0 1 0 0,0-1-1 0 0,-1 1 1 0 0,1 0-1 0 0,0-1 0 0 0,-1 1 1 0 0,1 0-1 0 0,-1-1 1 0 0,1 1-1 0 0,-1-1 1 0 0,1 1-1 0 0,-1-1 0 0 0,1 0 1 0 0,3-3-2592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00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5001 0 0,'6'-1'349'0'0,"-1"1"1"0"0,0-1-1 0 0,0 2 0 0 0,0-1 1 0 0,0 0-1 0 0,0 1 0 0 0,0 0 1 0 0,0 0-1 0 0,5 2 0 0 0,-6-2-153 0 0,0 1 0 0 0,-1-1-1 0 0,1 0 1 0 0,0 1 0 0 0,-1 0 0 0 0,1 0 0 0 0,-1 0-1 0 0,1 0 1 0 0,-1 0 0 0 0,0 1 0 0 0,0 0-1 0 0,0-1 1 0 0,0 1 0 0 0,-1 0 0 0 0,4 6-1 0 0,-5-8-152 0 0,0 1-1 0 0,0 0 1 0 0,0 0-1 0 0,0 0 1 0 0,-1 0-1 0 0,1 0 1 0 0,-1 0-1 0 0,0 0 0 0 0,1 0 1 0 0,-1 0-1 0 0,0 0 1 0 0,0 0-1 0 0,0 1 1 0 0,0-1-1 0 0,-1 0 0 0 0,1 0 1 0 0,-1 0-1 0 0,0 3 1 0 0,-2-1 155 0 0,1 1 1 0 0,-1-1-1 0 0,1 0 1 0 0,-1-1-1 0 0,0 1 1 0 0,-4 3-1 0 0,-16 23 1922 0 0,23-28-2080 0 0,-1-1 0 0 0,1 1 1 0 0,0-1-1 0 0,0 0 0 0 0,0 1 0 0 0,0-1 0 0 0,1 1 0 0 0,-1-1 0 0 0,0 0 1 0 0,0 1-1 0 0,1-1 0 0 0,-1 0 0 0 0,1 1 0 0 0,-1-1 0 0 0,1 0 1 0 0,0 1-1 0 0,0-1 0 0 0,-1 0 0 0 0,1 0 0 0 0,0 0 0 0 0,0 0 1 0 0,0 0-1 0 0,0 0 0 0 0,0 0 0 0 0,0 0 0 0 0,1 0 0 0 0,-1-1 0 0 0,0 1 1 0 0,2 0-1 0 0,37 22-685 0 0,-34-21 241 0 0,-1-1-1 0 0,1 1 0 0 0,-1-1 0 0 0,1-1 1 0 0,7 1-1 0 0,-12 0 179 0 0,1-1 0 0 0,-1 0-1 0 0,0 0 1 0 0,0 0 0 0 0,0 0-1 0 0,0 0 1 0 0,0 0 0 0 0,0 0 0 0 0,0 0-1 0 0,0 0 1 0 0,0 0 0 0 0,0-1-1 0 0,0 1 1 0 0,0 0 0 0 0,0-1 0 0 0,0 1-1 0 0,0-1 1 0 0,0 1 0 0 0,0-1-1 0 0,0 1 1 0 0,-1-1 0 0 0,1 0 0 0 0,0 1-1 0 0,0-1 1 0 0,-1 0 0 0 0,1 0-1 0 0,0 0 1 0 0,-1 1 0 0 0,1-1 0 0 0,0 0-1 0 0,-1 0 1 0 0,0 0 0 0 0,1 0 0 0 0,-1 0-1 0 0,1-2 1 0 0,-1 2 73 0 0,0 0 0 0 0,-1 0 0 0 0,1 0 0 0 0,0 0 0 0 0,-1 0 0 0 0,1 0-1 0 0,-1 0 1 0 0,1 0 0 0 0,-1 0 0 0 0,1 0 0 0 0,-1 0 0 0 0,0 0 0 0 0,1 0 0 0 0,-1 1 0 0 0,0-1 0 0 0,0 0 0 0 0,-1-1 0 0 0,-2-1-482 0 0,-2-8-1391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00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3929 0 0,'5'-2'6466'0'0,"11"0"-4115"0"0,-9 2-2909 0 0,-1-1 0 0 0,1 0 0 0 0,-1 0 0 0 0,0-1 0 0 0,1 1 0 0 0,-1-1 0 0 0,0-1 0 0 0,11-5 0 0 0,-16 8 392 0 0,-1-1-1 0 0,1 0 0 0 0,0 1 1 0 0,-1-1-1 0 0,1 0 1 0 0,-1 0-1 0 0,1 0 0 0 0,-1 1 1 0 0,1-1-1 0 0,-1 0 1 0 0,0 0-1 0 0,1 0 0 0 0,-1 0 1 0 0,0 0-1 0 0,0-1 0 0 0,0 1 262 0 0,0 1 0 0 0,0-1-1 0 0,0 1 1 0 0,0 0-1 0 0,0-1 1 0 0,0 1-1 0 0,0-1 1 0 0,0 1-1 0 0,0 0 1 0 0,0-1 0 0 0,-1 1-1 0 0,1 0 1 0 0,0-1-1 0 0,0 1 1 0 0,0 0-1 0 0,-1-1 1 0 0,1 1-1 0 0,0 0 1 0 0,0-1 0 0 0,-1 1-1 0 0,1 0 1 0 0,0 0-1 0 0,-1-1 1 0 0,1 1-1 0 0,0 0 1 0 0,-1 0-1 0 0,1 0 1 0 0,0-1-1 0 0,-1 1 1 0 0,1 0 0 0 0,-1 0-1 0 0,1 0 1 0 0,0 0-1 0 0,-1 0 1 0 0,1 0-1 0 0,-1 0 1 0 0,1 0-1 0 0,0 0 1 0 0,-2 0 0 0 0,2 0 70 0 0,-1 1 1 0 0,1-1 0 0 0,-1 0-1 0 0,1 1 1 0 0,0-1 0 0 0,-1 1-1 0 0,1-1 1 0 0,-1 1 0 0 0,1-1-1 0 0,0 1 1 0 0,-1-1 0 0 0,1 1-1 0 0,0-1 1 0 0,0 1 0 0 0,-1-1-1 0 0,1 1 1 0 0,0 0 0 0 0,0-1-1 0 0,0 1 1 0 0,0 0 0 0 0,0-1-1 0 0,0 1 1 0 0,0-1 0 0 0,0 1-1 0 0,0 0 1 0 0,0-1 0 0 0,0 2-1 0 0,1 22 701 0 0,0-21-531 0 0,1 33 157 0 0,5 51-467 0 0,5-32-4869 0 0,-12-55 4743 0 0,0 0 0 0 0,0 0 0 0 0,0 1 0 0 0,0-1 0 0 0,0 0 0 0 0,0 0 0 0 0,1 1-1 0 0,-1-1 1 0 0,0 0 0 0 0,0 0 0 0 0,0 0 0 0 0,0 1 0 0 0,0-1 0 0 0,0 0 0 0 0,0 0 0 0 0,0 0 0 0 0,0 1 0 0 0,1-1 0 0 0,-1 0 0 0 0,0 0 0 0 0,0 0 0 0 0,0 0 0 0 0,0 1 0 0 0,1-1 0 0 0,-1 0 0 0 0,0 0-1 0 0,0 0 1 0 0,0 0 0 0 0,1 0 0 0 0,-1 0 0 0 0,0 0 0 0 0,0 0 0 0 0,0 0 0 0 0,1 1 0 0 0,-1-1 0 0 0,0 0 0 0 0,0 0 0 0 0,1 0 0 0 0,-1 0 0 0 0,0 0 0 0 0,0 0 0 0 0,1-1 0 0 0,5-7-3002 0 0,-2-1 886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01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2657 0 0,'3'44'6396'0'0,"3"-1"-3360"0"0,2 17-3776 0 0,-7-48-683 0 0,-1-1-1 0 0,0 1 0 0 0,-2 12 1 0 0,2-30-3584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01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14419 0 0,'-1'1'-214'0'0,"-1"1"0"0"0,1 0-1 0 0,0 0 1 0 0,0 0 0 0 0,0-1 0 0 0,0 1-1 0 0,0 1 1 0 0,0-1 0 0 0,0 0 0 0 0,1 0-1 0 0,-1 0 1 0 0,1 0 0 0 0,-1 0 0 0 0,1 4-1 0 0,1-5 287 0 0,-1 1 0 0 0,1-1-1 0 0,0 1 1 0 0,0-1-1 0 0,0 0 1 0 0,0 0 0 0 0,0 1-1 0 0,0-1 1 0 0,1 0-1 0 0,-1 0 1 0 0,0 0 0 0 0,0 0-1 0 0,1 0 1 0 0,-1 0-1 0 0,1 0 1 0 0,-1-1 0 0 0,1 1-1 0 0,-1 0 1 0 0,3 0-1 0 0,4 2-141 0 0,-4-1-402 0 0,-1 0 0 0 0,1 0 0 0 0,-1-1 1 0 0,1 0-1 0 0,0 0 0 0 0,7 2 1 0 0,-14-8-1683 0 0,-18-15 2937 0 0,21 19-708 0 0,-1 1-1 0 0,0-1 1 0 0,0 1 0 0 0,1-1 0 0 0,-1 1 0 0 0,0-1-1 0 0,0 1 1 0 0,0 0 0 0 0,0-1 0 0 0,1 1 0 0 0,-1 0-1 0 0,0 0 1 0 0,0 0 0 0 0,0 0 0 0 0,0 0 0 0 0,0 0 0 0 0,0 0-1 0 0,0 0 1 0 0,1 0 0 0 0,-1 0 0 0 0,0 0 0 0 0,0 0-1 0 0,0 1 1 0 0,0-1 0 0 0,0 0 0 0 0,1 1 0 0 0,-1-1 0 0 0,0 0-1 0 0,0 1 1 0 0,1-1 0 0 0,-1 1 0 0 0,0 0 0 0 0,0-1-1 0 0,1 1 1 0 0,-1-1 0 0 0,1 1 0 0 0,-1 0 0 0 0,1 0 0 0 0,-1-1-1 0 0,1 1 1 0 0,-1 0 0 0 0,1 0 0 0 0,0 0 0 0 0,-1-1-1 0 0,1 1 1 0 0,0 0 0 0 0,-1 0 0 0 0,1 0 0 0 0,0 1-1 0 0,0-2-13 0 0,0 0 0 0 0,0 0 0 0 0,0-1 0 0 0,0 1 0 0 0,0 0 0 0 0,0-1 0 0 0,0 1 0 0 0,0 0 0 0 0,0 0 0 0 0,0-1 0 0 0,0 1 0 0 0,0 0 0 0 0,0 0 0 0 0,0-1 0 0 0,0 1 0 0 0,0 0 0 0 0,-1 0 0 0 0,1-1-1 0 0,0 1 1 0 0,0 0 0 0 0,0 0 0 0 0,0-1 0 0 0,-1 1 0 0 0,1 0 0 0 0,0 0 0 0 0,0 0 0 0 0,0 0 0 0 0,-1-1 0 0 0,1 1 0 0 0,0 0 0 0 0,0 0 0 0 0,-1 0 0 0 0,1 0 0 0 0,0 0 0 0 0,0 0 0 0 0,-1 0-1 0 0,-11 3 2198 0 0,-7 13 67 0 0,16-12-2299 0 0,0 0 0 0 0,0 0 0 0 0,0 1 0 0 0,1-1 0 0 0,0 1 0 0 0,0-1 0 0 0,0 1 0 0 0,0 0 0 0 0,1 0 0 0 0,-1 0 0 0 0,0 7 0 0 0,3-9-25 0 0,-1-1-1 0 0,0 0 0 0 0,1 1 1 0 0,-1-1-1 0 0,1 0 1 0 0,-1 1-1 0 0,1-1 1 0 0,0 0-1 0 0,0 0 1 0 0,0 0-1 0 0,1 1 1 0 0,-1-1-1 0 0,0-1 1 0 0,1 1-1 0 0,-1 0 1 0 0,1 0-1 0 0,0 0 1 0 0,-1-1-1 0 0,1 1 1 0 0,0-1-1 0 0,0 1 1 0 0,0-1-1 0 0,0 0 1 0 0,0 0-1 0 0,1 0 1 0 0,3 1-1 0 0,16 8-114 0 0,41 11 0 0 0,-27-15-3080 0 0,-35-6 2891 0 0,-1 0 1 0 0,1 0-1 0 0,0 0 0 0 0,0-1 0 0 0,0 1 1 0 0,0 0-1 0 0,0 0 0 0 0,0-1 0 0 0,-1 1 0 0 0,1 0 1 0 0,0-1-1 0 0,0 1 0 0 0,-1-1 0 0 0,1 1 0 0 0,0-1 1 0 0,0 1-1 0 0,-1-1 0 0 0,1 0 0 0 0,-1 1 1 0 0,1-1-1 0 0,0 0 0 0 0,-1 1 0 0 0,1-1 0 0 0,0-1 1 0 0,9-7-4387 0 0,1 12 2564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02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15 249 11082 0 0,'-1'1'387'0'0,"0"0"-1"0"0,-1 0 0 0 0,1 1 0 0 0,0-1 0 0 0,0 0 0 0 0,0 0 0 0 0,1 1 1 0 0,-1-1-1 0 0,0 0 0 0 0,0 1 0 0 0,1-1 0 0 0,-1 1 0 0 0,0-1 0 0 0,1 1 1 0 0,0-1-1 0 0,-1 1 0 0 0,1-1 0 0 0,0 1 0 0 0,0-1 0 0 0,0 1 0 0 0,0-1 1 0 0,0 1-1 0 0,0 0 0 0 0,0-1 0 0 0,0 1 0 0 0,1-1 0 0 0,0 3 0 0 0,1-2-276 0 0,-1 0 0 0 0,1-1 0 0 0,-1 0 0 0 0,1 1 0 0 0,0-1-1 0 0,-1 0 1 0 0,1 0 0 0 0,0 0 0 0 0,0 0 0 0 0,0 0 0 0 0,0-1 0 0 0,0 1-1 0 0,0-1 1 0 0,0 1 0 0 0,0-1 0 0 0,0 0 0 0 0,0 1 0 0 0,1-1-1 0 0,-1 0 1 0 0,2-1 0 0 0,10 2-588 0 0,-1 1-1 0 0,0 0 0 0 0,21 6 1 0 0,11 2-3012 0 0,-38-9 1532 0 0,-1-1 1 0 0,1 1-1 0 0,0-1 0 0 0,11-1 1 0 0,-11-1-1405 0 0,-1-1-757 0 0</inkml:trace>
  <inkml:trace contextRef="#ctx0" brushRef="#br0" timeOffset="1">228 1 8082 0 0,'-1'0'296'0'0,"-1"0"0"0"0,1 0 0 0 0,0 0 0 0 0,-1 0 0 0 0,1 0 0 0 0,0 1 1 0 0,-1-1-1 0 0,1 0 0 0 0,0 1 0 0 0,0 0 0 0 0,-1-1 0 0 0,1 1 0 0 0,0-1 1 0 0,0 1-1 0 0,0 0 0 0 0,0 0 0 0 0,0 0 0 0 0,0 0 0 0 0,0 0 0 0 0,-1 1 0 0 0,9-5 3162 0 0,23 2-3298 0 0,-30 1-156 0 0,15 1-175 0 0,0 0 0 0 0,-1 2 0 0 0,20 5 0 0 0,-28-7 165 0 0,0 1 0 0 0,0 0-1 0 0,0 1 1 0 0,-1-1 0 0 0,1 1 0 0 0,-1 0 0 0 0,0 0 0 0 0,0 1 0 0 0,0-1-1 0 0,9 10 1 0 0,-14-13 16 0 0,1 1 0 0 0,-1 0 0 0 0,0-1 1 0 0,1 1-1 0 0,-1 0 0 0 0,0-1 0 0 0,1 1 0 0 0,-1 0 0 0 0,0 0 0 0 0,0-1 0 0 0,0 1 0 0 0,1 0 0 0 0,-1 0 0 0 0,0 0 0 0 0,0-1 0 0 0,0 1 0 0 0,0 0 0 0 0,-1 0 0 0 0,1 0 0 0 0,0-1 0 0 0,0 1 0 0 0,0 0 1 0 0,-1 0-1 0 0,1-1 0 0 0,0 1 0 0 0,0 0 0 0 0,-1 0 0 0 0,1-1 0 0 0,-1 1 0 0 0,1-1 0 0 0,-1 1 0 0 0,1 0 0 0 0,-1-1 0 0 0,1 1 0 0 0,-1-1 0 0 0,0 1 0 0 0,1-1 0 0 0,-1 1 0 0 0,0-1 0 0 0,1 0 0 0 0,-1 1 1 0 0,0-1-1 0 0,0 0 0 0 0,1 1 0 0 0,-1-1 0 0 0,-1 0 0 0 0,-43 15 594 0 0,39-13-238 0 0,-2-1-40 0 0,-31 11 1026 0 0,38-12-1292 0 0,0 0 0 0 0,0 0 0 0 0,0 1 0 0 0,0-1 0 0 0,0 0 0 0 0,0 1-1 0 0,0-1 1 0 0,0 1 0 0 0,1-1 0 0 0,-1 1 0 0 0,0-1 0 0 0,0 1 0 0 0,1-1 0 0 0,-1 1 0 0 0,0 0 0 0 0,1-1 0 0 0,-1 1 0 0 0,0 0 0 0 0,1 0 0 0 0,-1-1 0 0 0,1 1 0 0 0,0 0 0 0 0,-1 0 0 0 0,1 0 0 0 0,-1 0 0 0 0,1 0 0 0 0,0 0 0 0 0,0 0 0 0 0,0-1 0 0 0,-1 1 0 0 0,1 0 0 0 0,0 1 0 0 0,1 0-62 0 0,1-1 0 0 0,-1 1 0 0 0,0 0 0 0 0,0-1 0 0 0,1 0 0 0 0,-1 1 0 0 0,1-1-1 0 0,0 0 1 0 0,-1 0 0 0 0,1 0 0 0 0,0 0 0 0 0,-1 0 0 0 0,1 0 0 0 0,0-1 0 0 0,0 1 0 0 0,0 0 0 0 0,0-1 0 0 0,0 1 0 0 0,0-1-1 0 0,-1 0 1 0 0,4 0 0 0 0,43 2-260 0 0,3-9-540 0 0,5 0-3512 0 0,-78 29-11916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02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3433 0 0,'-6'1'1087'0'0,"3"-1"-505"0"0,0 0 1 0 0,0 0-1 0 0,1 0 1 0 0,-1 1-1 0 0,0-1 1 0 0,0 1-1 0 0,0 0 1 0 0,0 0-1 0 0,1 0 1 0 0,-1 0-1 0 0,0 0 1 0 0,1 0-1 0 0,-1 1 1 0 0,-3 2 0 0 0,7-3-310 0 0,0 0 1 0 0,-1-1 0 0 0,1 1 0 0 0,0-1 0 0 0,0 1 0 0 0,0 0-1 0 0,-1-1 1 0 0,1 0 0 0 0,0 1 0 0 0,0-1 0 0 0,0 1 0 0 0,0-1-1 0 0,0 0 1 0 0,0 0 0 0 0,0 0 0 0 0,0 0 0 0 0,0 1 0 0 0,0-1-1 0 0,2-1 1 0 0,22 4 976 0 0,11-5-819 0 0,-7 0-6379 0 0,-54 23-4090 0 0,23-19 9859 0 0,-2 0 932 0 0,-1 0 0 0 0,1 1 1 0 0,0 0-1 0 0,-1 0 0 0 0,-5 6 0 0 0,10-8-622 0 0,-1-1 0 0 0,1 0-1 0 0,0 0 1 0 0,0 1-1 0 0,0-1 1 0 0,-1 0 0 0 0,1 1-1 0 0,0-1 1 0 0,0 0-1 0 0,0 1 1 0 0,0-1 0 0 0,0 1-1 0 0,-1-1 1 0 0,1 0 0 0 0,0 1-1 0 0,0-1 1 0 0,0 1-1 0 0,0-1 1 0 0,0 0 0 0 0,0 1-1 0 0,0-1 1 0 0,0 0-1 0 0,1 1 1 0 0,-1-1 0 0 0,0 1-1 0 0,0-1 1 0 0,0 0-1 0 0,0 1 1 0 0,0-1 0 0 0,1 1-1 0 0,0 0 21 0 0,0 0 0 0 0,1 0 0 0 0,-1 0 0 0 0,0 0-1 0 0,1-1 1 0 0,-1 1 0 0 0,0 0 0 0 0,1-1 0 0 0,-1 1 0 0 0,1-1-1 0 0,0 1 1 0 0,1-1 0 0 0,21 4 390 0 0,-18-4-324 0 0,1 1-1 0 0,-1 0 1 0 0,1 0 0 0 0,-1 1-1 0 0,13 4 1 0 0,-19-5-184 0 0,1-1 0 0 0,0 0 1 0 0,-1 1-1 0 0,1-1 0 0 0,0 1 0 0 0,-1-1 0 0 0,1 1 0 0 0,-1-1 1 0 0,1 1-1 0 0,-1-1 0 0 0,1 1 0 0 0,-1 0 0 0 0,1-1 0 0 0,-1 1 1 0 0,0 0-1 0 0,1-1 0 0 0,-1 1 0 0 0,0 0 0 0 0,1-1 0 0 0,-1 1 1 0 0,0 0-1 0 0,0 1 0 0 0,0-1 22 0 0,0 1 0 0 0,-1 0 0 0 0,1-1 0 0 0,0 1 0 0 0,-1-1 0 0 0,0 1 1 0 0,1-1-1 0 0,-1 1 0 0 0,0-1 0 0 0,0 1 0 0 0,0-1 0 0 0,0 1 0 0 0,0-1 0 0 0,-2 2 0 0 0,-6 7-171 0 0,6-8 328 0 0,1 0 1 0 0,0 0-1 0 0,0 0 0 0 0,0 0 0 0 0,0 1 1 0 0,1-1-1 0 0,-1 1 0 0 0,-1 2 0 0 0,3-4-192 0 0,0 0 0 0 0,0 0 0 0 0,0-1-1 0 0,0 1 1 0 0,0 0 0 0 0,0 0 0 0 0,0-1-1 0 0,0 1 1 0 0,1 0 0 0 0,-1 0 0 0 0,0-1-1 0 0,1 1 1 0 0,-1 0 0 0 0,0 0 0 0 0,1-1-1 0 0,-1 1 1 0 0,0 0 0 0 0,1-1 0 0 0,-1 1-1 0 0,1-1 1 0 0,0 1 0 0 0,-1 0 0 0 0,1-1-1 0 0,-1 1 1 0 0,1-1 0 0 0,0 0 0 0 0,-1 1-1 0 0,1-1 1 0 0,0 0 0 0 0,0 1 0 0 0,-1-1-1 0 0,1 0 1 0 0,0 0 0 0 0,0 1 0 0 0,-1-1-1 0 0,1 0 1 0 0,1 0 0 0 0,3 1-488 0 0,0 0-1 0 0,0 0 1 0 0,0 0 0 0 0,1-1 0 0 0,-1 0 0 0 0,0 0-1 0 0,9-1 1 0 0,-12 1-35 0 0,1 0 1 0 0,-1-1-1 0 0,0 1 0 0 0,0-1 0 0 0,1 1 0 0 0,-1-1 0 0 0,0 0 0 0 0,0 0 0 0 0,0 0 1 0 0,0 0-1 0 0,0 0 0 0 0,0 0 0 0 0,0 0 0 0 0,0-1 0 0 0,0 1 0 0 0,-1-1 1 0 0,1 1-1 0 0,-1-1 0 0 0,1 0 0 0 0,1-2 0 0 0,1-12-2367 0 0,6 7-28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03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10954 0 0,'-23'18'4974'0'0,"1"1"-4080"0"0,-20 17-1441 0 0,42-36 584 0 0,0 0 0 0 0,0 0-1 0 0,-1 1 1 0 0,1-1-1 0 0,0 0 1 0 0,0 0 0 0 0,0 0-1 0 0,0 0 1 0 0,0 1-1 0 0,0-1 1 0 0,0 0-1 0 0,0 0 1 0 0,0 0 0 0 0,-1 0-1 0 0,1 0 1 0 0,0 0-1 0 0,0 0 1 0 0,0 1-1 0 0,0-1 1 0 0,0 0 0 0 0,-1 0-1 0 0,1 0 1 0 0,0 0-1 0 0,0 0 1 0 0,0 0-1 0 0,0 0 1 0 0,-1 0 0 0 0,1 0-1 0 0,0 0 1 0 0,0 0-1 0 0,0 0 1 0 0,0 0-1 0 0,-1 0 1 0 0,1 0 0 0 0,0 0-1 0 0,0 0 1 0 0,0 0-1 0 0,0 0 1 0 0,-1 0-1 0 0,1 0 1 0 0,0 0 0 0 0,0 0-1 0 0,0 0 1 0 0,0 0-1 0 0,-1-1 1 0 0,1 1 0 0 0,0 0-1 0 0,0 0 1 0 0,0 0-1 0 0,0 0 1 0 0,0 0-1 0 0,0 0 1 0 0,0-1 0 0 0,-1 1-1 0 0,1 0 1 0 0,0 0-1 0 0,0 0 1 0 0,0 0-1 0 0,0 0 1 0 0,0-1 0 0 0,0 1-1 0 0,0 0 1 0 0,0 0-1 0 0,0-1 1 0 0,0 1 50 0 0,0-1 0 0 0,0 1 0 0 0,1-1 0 0 0,-1 1 0 0 0,0-1-1 0 0,0 1 1 0 0,1-1 0 0 0,-1 1 0 0 0,1-1 0 0 0,-1 1 0 0 0,0-1 0 0 0,1 1 0 0 0,-1-1 0 0 0,1 1 0 0 0,-1 0 0 0 0,1-1 0 0 0,-1 1 0 0 0,1 0 0 0 0,-1-1 0 0 0,1 1 0 0 0,-1 0-1 0 0,2-1 1 0 0,8-1-165 0 0,0 1-1 0 0,0-1 0 0 0,1 2 1 0 0,-1-1-1 0 0,0 1 0 0 0,1 1 1 0 0,-1 0-1 0 0,0 1 0 0 0,0-1 1 0 0,0 2-1 0 0,0 0 0 0 0,12 4 1 0 0,-20-5 142 0 0,0-1 1 0 0,0 1 0 0 0,-1-1-1 0 0,1 1 1 0 0,0 0 0 0 0,-1-1 0 0 0,1 1-1 0 0,-1 0 1 0 0,0 0 0 0 0,0 0-1 0 0,1 0 1 0 0,-1 0 0 0 0,-1 1 0 0 0,1-1-1 0 0,0 0 1 0 0,0 0 0 0 0,-1 0-1 0 0,1 1 1 0 0,-1-1 0 0 0,0 0 0 0 0,0 1-1 0 0,0-1 1 0 0,0 0 0 0 0,0 1-1 0 0,-1 3 1 0 0,-1 10 95 0 0,-1-1-1 0 0,-8 27 1 0 0,6-25-1135 0 0,-3 4-6391 0 0,5-35 1607 0 0,4-14 2562 0 0,0 6 3517 0 0,0 19-131 0 0,-1-1 0 0 0,1 0 0 0 0,-1 1 1 0 0,1-1-1 0 0,0 1 0 0 0,0 0 0 0 0,1-1 0 0 0,-1 1 0 0 0,1 0 0 0 0,0 0 0 0 0,0 0 0 0 0,3-5 0 0 0,-3 7-14 0 0,-1 0 1 0 0,1-1 0 0 0,0 1-1 0 0,0 0 1 0 0,0 0 0 0 0,0 0-1 0 0,0 0 1 0 0,0 1 0 0 0,0-1-1 0 0,0 1 1 0 0,0-1-1 0 0,1 1 1 0 0,-1-1 0 0 0,0 1-1 0 0,0 0 1 0 0,0 0 0 0 0,0 0-1 0 0,1 1 1 0 0,-1-1-1 0 0,0 0 1 0 0,3 2 0 0 0,26 0 176 0 0,-26-2 13 0 0,0 0 0 0 0,1 0 0 0 0,-1 0 0 0 0,0 1-1 0 0,0 0 1 0 0,1 0 0 0 0,4 3 0 0 0,-9-4-348 0 0,-1 1 0 0 0,1 0-1 0 0,-1 0 1 0 0,0 0 0 0 0,0 0 0 0 0,1 0-1 0 0,-1 0 1 0 0,0 0 0 0 0,0 0 0 0 0,0 0 0 0 0,0 0-1 0 0,0 0 1 0 0,0 0 0 0 0,0 0 0 0 0,0 0-1 0 0,0 0 1 0 0,-1 0 0 0 0,1 0 0 0 0,0 0-1 0 0,-1 0 1 0 0,1 0 0 0 0,0 0 0 0 0,-1-1 0 0 0,1 1-1 0 0,-1 0 1 0 0,-1 1 0 0 0,-14 26-1133 0 0,11-20 276 0 0,0-1 0 0 0,-1 1 0 0 0,0-2 0 0 0,-1 1 0 0 0,1-1 0 0 0,-1 1 0 0 0,-8 4-1 0 0,11-8 520 0 0,-1-1 0 0 0,0 1-1 0 0,0-1 1 0 0,1 0-1 0 0,-9 2 1 0 0,8-3 906 0 0,-1 0-1 0 0,1 0 1 0 0,-1-1 0 0 0,0 1-1 0 0,-8-2 1 0 0,13 1-566 0 0,-21 0 4219 0 0,21 0-4121 0 0,1-1 1 0 0,0 1-1 0 0,-1 0 1 0 0,1 0-1 0 0,-1 0 0 0 0,1 0 1 0 0,-1 0-1 0 0,1 0 1 0 0,0 0-1 0 0,-1 0 0 0 0,1 0 1 0 0,-1 0-1 0 0,1 0 1 0 0,-1 0-1 0 0,1 0 0 0 0,0 0 1 0 0,-1 0-1 0 0,1 1 0 0 0,-1-1 1 0 0,1 0-1 0 0,-1 0 1 0 0,1 0-1 0 0,0 1 0 0 0,-1-1 1 0 0,1 0-1 0 0,0 0 1 0 0,-1 1-1 0 0,1-1 0 0 0,0 0 1 0 0,-1 1-1 0 0,1-1 1 0 0,0 0-1 0 0,0 1 0 0 0,0-1 1 0 0,-1 1-1 0 0,1-1 1 0 0,0 0-1 0 0,0 1 0 0 0,0-1 1 0 0,0 1-1 0 0,-1 0 0 0 0,2 0-82 0 0,0-1 0 0 0,-1 1-1 0 0,1 0 1 0 0,0-1-1 0 0,0 1 1 0 0,-1-1-1 0 0,1 1 1 0 0,0-1 0 0 0,0 0-1 0 0,0 1 1 0 0,0-1-1 0 0,0 0 1 0 0,0 1-1 0 0,-1-1 1 0 0,1 0 0 0 0,0 0-1 0 0,0 0 1 0 0,0 0-1 0 0,0 0 1 0 0,0 0-1 0 0,0 0 1 0 0,0 0 0 0 0,0 0-1 0 0,0 0 1 0 0,0-1-1 0 0,0 1 1 0 0,1-1-1 0 0,30-10 1060 0 0,-26 8-998 0 0,3 0-284 0 0,-1 1 1 0 0,2 0-1 0 0,-1 0 0 0 0,0 1 0 0 0,13-1 0 0 0,-19 2 110 0 0,1-1 0 0 0,-1 1 0 0 0,0 1-1 0 0,1-1 1 0 0,-1 0 0 0 0,0 1 0 0 0,0 0-1 0 0,1-1 1 0 0,-1 1 0 0 0,0 0-1 0 0,0 1 1 0 0,0-1 0 0 0,0 1 0 0 0,0-1-1 0 0,0 1 1 0 0,-1 0 0 0 0,1 0 0 0 0,3 3-1 0 0,-6-4-28 0 0,1-1 0 0 0,-1 0-1 0 0,0 0 1 0 0,0 1-1 0 0,1-1 1 0 0,-1 0 0 0 0,0 1-1 0 0,0-1 1 0 0,1 0-1 0 0,-1 1 1 0 0,0-1 0 0 0,0 1-1 0 0,0-1 1 0 0,0 0-1 0 0,0 1 1 0 0,0-1 0 0 0,1 1-1 0 0,-1-1 1 0 0,0 0 0 0 0,0 1-1 0 0,0-1 1 0 0,0 1-1 0 0,0-1 1 0 0,-1 0 0 0 0,1 1-1 0 0,0-1 1 0 0,0 1-1 0 0,0-1 1 0 0,0 0 0 0 0,0 1-1 0 0,0-1 1 0 0,-1 1-1 0 0,1-1 1 0 0,0 0 0 0 0,0 1-1 0 0,-1-1 1 0 0,1 0-1 0 0,0 1 1 0 0,-20 6-1832 0 0,-22-6 2733 0 0,28 0 1811 0 0,21 7-479 0 0,-6-8-2118 0 0,0 0 0 0 0,-1 1 0 0 0,1-1 1 0 0,0 0-1 0 0,0 1 0 0 0,-1-1 0 0 0,1 1 0 0 0,0-1 0 0 0,-1 1 0 0 0,1-1 0 0 0,-1 1 0 0 0,1 0 0 0 0,-1-1 1 0 0,1 1-1 0 0,-1 0 0 0 0,1-1 0 0 0,-1 1 0 0 0,1 0 0 0 0,-1-1 0 0 0,0 1 0 0 0,0 0 0 0 0,1 0 0 0 0,-1 0 1 0 0,0-1-1 0 0,0 1 0 0 0,0 0 0 0 0,0 0 0 0 0,0 0 0 0 0,0 0 0 0 0,0-1 0 0 0,0 1 0 0 0,0 0 0 0 0,0 0 1 0 0,-1 1-1 0 0,0-1-12 0 0,0-1 1 0 0,0 1 0 0 0,-1-1-1 0 0,1 1 1 0 0,0-1 0 0 0,0 1-1 0 0,-1-1 1 0 0,1 0 0 0 0,0 0-1 0 0,0 1 1 0 0,-1-1 0 0 0,-2 0-1 0 0,3-1 109 0 0,-1 1 0 0 0,0 1 0 0 0,1-1 0 0 0,-1 0 0 0 0,1 0 0 0 0,-1 0-1 0 0,0 1 1 0 0,1-1 0 0 0,-1 1 0 0 0,1-1 0 0 0,-1 1 0 0 0,1 0 0 0 0,-1 0-1 0 0,0 1 1 0 0,0 0-37 0 0,0 0 0 0 0,0 1 0 0 0,0-1 0 0 0,0 1 0 0 0,1-1 0 0 0,-1 1 0 0 0,1 0 0 0 0,0 0 0 0 0,0 0 0 0 0,0 0 0 0 0,0-1 0 0 0,0 1-1 0 0,1 1 1 0 0,0-1 0 0 0,-1 0 0 0 0,1 0 0 0 0,0 0 0 0 0,0 0 0 0 0,1 0 0 0 0,-1 0 0 0 0,0 0 0 0 0,1 0 0 0 0,0 0 0 0 0,0 0 0 0 0,0 0 0 0 0,0 0 0 0 0,0-1-1 0 0,1 1 1 0 0,1 2 0 0 0,-1-1-107 0 0,0 0 0 0 0,1-1-1 0 0,-1 1 1 0 0,1-1-1 0 0,0 0 1 0 0,0 0 0 0 0,0 0-1 0 0,0 0 1 0 0,0 0-1 0 0,1-1 1 0 0,-1 0 0 0 0,1 1-1 0 0,0-1 1 0 0,0 0 0 0 0,-1-1-1 0 0,1 1 1 0 0,0-1-1 0 0,1 0 1 0 0,-1 0 0 0 0,5 1-1 0 0,-2-2-737 0 0,0-1 0 0 0,0 1-1 0 0,0-1 1 0 0,0 0-1 0 0,-1-1 1 0 0,1 0 0 0 0,-1 0-1 0 0,13-6 1 0 0,-44-22-9629 0 0,24 28 10386 0 0,-1 0 1 0 0,0 0 0 0 0,-1 0-1 0 0,1 1 1 0 0,0-1-1 0 0,0 1 1 0 0,-1-1-1 0 0,1 1 1 0 0,-1 0 0 0 0,1 0-1 0 0,-1 0 1 0 0,1 0-1 0 0,-1 0 1 0 0,0 1-1 0 0,1-1 1 0 0,-1 1-1 0 0,0 0 1 0 0,0 0 0 0 0,1-1-1 0 0,-5 2 1 0 0,1-1-1319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33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6489 0 0,'-1'1'132'0'0,"1"-1"-1"0"0,-1 1 1 0 0,1-1-1 0 0,-1 1 1 0 0,1-1-1 0 0,-1 1 1 0 0,1 0-1 0 0,0-1 1 0 0,-1 1-1 0 0,1 0 1 0 0,0-1-1 0 0,-1 1 1 0 0,1 0-1 0 0,0 0 1 0 0,0-1-1 0 0,-1 1 1 0 0,1 0-1 0 0,0-1 1 0 0,0 1-1 0 0,0 0 1 0 0,0 0-1 0 0,0-1 1 0 0,0 1-1 0 0,0 0 1 0 0,1 0-1 0 0,-1-1 1 0 0,0 1-1 0 0,0 0 1 0 0,0 0 0 0 0,1-1-1 0 0,-1 1 1 0 0,0 0-1 0 0,1-1 1 0 0,-1 1-1 0 0,1-1 1 0 0,-1 1-1 0 0,1 0 1 0 0,-1-1-1 0 0,1 1 1 0 0,-1-1-1 0 0,1 1 1 0 0,0-1-1 0 0,-1 1 1 0 0,1-1-1 0 0,-1 0 1 0 0,1 1-1 0 0,1-1 1 0 0,4 2-47 0 0,0 0 0 0 0,1 0 0 0 0,-1-1 0 0 0,13 1 0 0 0,2 1 426 0 0,-17-2-460 0 0,-1 0 1 0 0,0 0 0 0 0,0 0 0 0 0,1 0 0 0 0,-1 0-1 0 0,0 1 1 0 0,0-1 0 0 0,0 1 0 0 0,5 3 0 0 0,-7-4 63 0 0,-1 0 0 0 0,1 0 0 0 0,0 0 0 0 0,0 0 0 0 0,-1 1 1 0 0,1-1-1 0 0,-1 0 0 0 0,1 0 0 0 0,-1 0 0 0 0,1 0 0 0 0,-1 1 0 0 0,0-1 1 0 0,0 0-1 0 0,1 1 0 0 0,-1-1 0 0 0,0 0 0 0 0,0 0 0 0 0,0 1 0 0 0,-1-1 1 0 0,1 0-1 0 0,0 1 0 0 0,0-1 0 0 0,-1 0 0 0 0,1 0 0 0 0,0 0 0 0 0,-1 1 1 0 0,0 0-1 0 0,0-1-34 0 0,1 0 0 0 0,0 0 0 0 0,0 0-1 0 0,-1 0 1 0 0,1 0 0 0 0,0 0 0 0 0,0 1 0 0 0,0-1 0 0 0,0 0 0 0 0,1 0 0 0 0,-1 0 0 0 0,0 0 0 0 0,0 0 0 0 0,0 0 0 0 0,1 0 0 0 0,-1 0 0 0 0,1 0-1 0 0,-1 0 1 0 0,1-1 0 0 0,-1 1 0 0 0,1 0 0 0 0,-1 0 0 0 0,2 1 0 0 0,0 0 153 0 0,1 1 0 0 0,-1-1 0 0 0,1 1 0 0 0,0-1 0 0 0,0 0 0 0 0,0 0 0 0 0,4 2 0 0 0,27 8-3102 0 0,-32-12 1752 0 0,0 1 0 0 0,0-1 0 0 0,0 0 0 0 0,1 0 1 0 0,-1 0-1 0 0,0 0 0 0 0,0 0 0 0 0,0 0 0 0 0,1 0 0 0 0,2-2 0 0 0,1 0-3435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0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4033 0 0,'36'4'8563'0'0,"-1"3"-6205"0"0,24 4-7249 0 0,-50-12-552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04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 6041 0 0,'0'0'324'0'0,"-1"-1"0"0"0,0 1 0 0 0,1 0 0 0 0,-1-1 0 0 0,0 1 0 0 0,1 0 0 0 0,-1-1 0 0 0,0 1 0 0 0,1 0 0 0 0,-1 0-1 0 0,0 0 1 0 0,0-1 0 0 0,1 1 0 0 0,-1 0 0 0 0,0 0 0 0 0,0 0 0 0 0,1 0 0 0 0,-1 0 0 0 0,0 1 0 0 0,0-1 0 0 0,1 0 0 0 0,-1 0 0 0 0,0 0-1 0 0,1 1 1 0 0,-1-1 0 0 0,0 0 0 0 0,1 1 0 0 0,-1-1 0 0 0,-1 1 0 0 0,2 0-61 0 0,-1 1 1 0 0,0-1-1 0 0,1 0 1 0 0,-1 0-1 0 0,1 1 1 0 0,-1-1-1 0 0,1 0 0 0 0,0 1 1 0 0,-1-1-1 0 0,1 1 1 0 0,0-1-1 0 0,0 0 1 0 0,0 1-1 0 0,0 1 0 0 0,1 5 120 0 0,0 1-1 0 0,1-1 0 0 0,0 0 1 0 0,3 9-1 0 0,-2-8-298 0 0,1 0 0 0 0,0 0-1 0 0,1-1 1 0 0,0 1 0 0 0,0-1 0 0 0,0-1 0 0 0,8 9 0 0 0,-11-14-161 0 0,0 0 0 0 0,0 0 1 0 0,0 0-1 0 0,0-1 0 0 0,0 1 1 0 0,0-1-1 0 0,0 1 0 0 0,0-1 0 0 0,1 0 1 0 0,-1 0-1 0 0,1 0 0 0 0,-1 0 1 0 0,1 0-1 0 0,-1-1 0 0 0,1 1 0 0 0,-1-1 1 0 0,1 0-1 0 0,-1 1 0 0 0,1-1 1 0 0,0 0-1 0 0,-1-1 0 0 0,1 1 1 0 0,-1 0-1 0 0,1-1 0 0 0,-1 1 0 0 0,1-1 1 0 0,-1 0-1 0 0,1 0 0 0 0,-1 0 1 0 0,4-2-1 0 0,40-26-5052 0 0,-22 2-5736 0 0,-18 21 7960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05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 1408 0 0,'-2'-1'6021'0'0,"0"7"-1800"0"0,-3 23-4 0 0,4-22-4245 0 0,0-1-1 0 0,0 1 0 0 0,1 0 0 0 0,0 0 0 0 0,1 0 0 0 0,-1 0 1 0 0,3 10-1 0 0,-2-17-40 0 0,-1 1 1 0 0,1-1 0 0 0,0 0 0 0 0,-1 1-1 0 0,1-1 1 0 0,0 0 0 0 0,-1 0 0 0 0,1 1-1 0 0,0-1 1 0 0,-1 0 0 0 0,1 0 0 0 0,0 0-1 0 0,-1 0 1 0 0,1 0 0 0 0,0 0-1 0 0,-1 0 1 0 0,1 0 0 0 0,0 0 0 0 0,0 0-1 0 0,-1 0 1 0 0,1 0 0 0 0,0 0 0 0 0,-1-1-1 0 0,1 1 1 0 0,0 0 0 0 0,-1-1 0 0 0,1 1-1 0 0,-1 0 1 0 0,1-1 0 0 0,0 1 0 0 0,-1-1-1 0 0,1 1 1 0 0,-1-1 0 0 0,1 1 0 0 0,-1-1-1 0 0,1 0 1 0 0,26-22-3630 0 0,-25 21 2765 0 0,17-14-3595 0 0,8-8 1964 0 0,-24 21 2771 0 0,-1 0 0 0 0,0 0 0 0 0,0 0 0 0 0,0 0 0 0 0,0-1 0 0 0,0 1-1 0 0,2-6 1 0 0,-3 19 7265 0 0,6 18-4541 0 0,-2-3-1725 0 0,6 63-176 0 0,-12-30-3879 0 0,-7-73-9216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05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6817 0 0,'4'-3'6168'0'0,"15"5"-3602"0"0,10 3-1453 0 0,-24-3-908 0 0,0 0 1 0 0,0 0-1 0 0,0 0 1 0 0,-1 1-1 0 0,1-1 1 0 0,-1 1 0 0 0,1 0-1 0 0,-1 0 1 0 0,0 1-1 0 0,0-1 1 0 0,0 1 0 0 0,-1 0-1 0 0,1 0 1 0 0,-1 0-1 0 0,0 0 1 0 0,0 1-1 0 0,-1 0 1 0 0,1-1 0 0 0,-1 1-1 0 0,0 0 1 0 0,0 0-1 0 0,-1 0 1 0 0,1 0-1 0 0,-1 0 1 0 0,1 9 0 0 0,0 2-235 0 0,0 1 1 0 0,0 27 0 0 0,-6 27-4563 0 0,6-92-11484 0 0,4 9 14921 0 0</inkml:trace>
  <inkml:trace contextRef="#ctx0" brushRef="#br0" timeOffset="1">238 85 3113 0 0,'18'35'11964'0'0,"-7"9"-7906"0"0,-2 40-3186 0 0,-8-78-1112 0 0,-1 0 1 0 0,0 0-1 0 0,0 0 0 0 0,-1 0 1 0 0,0 1-1 0 0,0-1 0 0 0,-4 10 1 0 0,-10 7-4736 0 0,13-21 4003 0 0,0 0-1 0 0,-1-1 1 0 0,1 1 0 0 0,-1 0 0 0 0,0-1 0 0 0,1 0-1 0 0,-1 1 1 0 0,-4 0 0 0 0,-5 2-2369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06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1816 0 0,'-4'0'1014'0'0,"0"0"1"0"0,0 1-1 0 0,1 0 0 0 0,-1-1 0 0 0,1 1 0 0 0,-1 1 0 0 0,0-1 0 0 0,1 0 0 0 0,0 1 0 0 0,-1 0 0 0 0,1 0 0 0 0,-4 2 0 0 0,6-3-886 0 0,0 0-1 0 0,0 0 1 0 0,0 0-1 0 0,0 0 0 0 0,0 0 1 0 0,0 0-1 0 0,0 0 1 0 0,0 0-1 0 0,0 0 1 0 0,1 0-1 0 0,-1 1 0 0 0,0-1 1 0 0,1 0-1 0 0,-1 0 1 0 0,1 1-1 0 0,0-1 1 0 0,-1 0-1 0 0,1 1 0 0 0,0-1 1 0 0,0 0-1 0 0,0 1 1 0 0,-1-1-1 0 0,2 0 1 0 0,-1 1-1 0 0,0-1 0 0 0,0 1 1 0 0,0-1-1 0 0,1 0 1 0 0,-1 1-1 0 0,0-1 1 0 0,1 0-1 0 0,-1 0 1 0 0,1 1-1 0 0,0-1 0 0 0,1 2 1 0 0,5 8-130 0 0,1 0 0 0 0,0-1 0 0 0,1 0 0 0 0,0-1 1 0 0,11 9-1 0 0,-18-17-33 0 0,0 1-1 0 0,0-1 1 0 0,0 0 0 0 0,0 1 0 0 0,0-1 0 0 0,0 0-1 0 0,0 0 1 0 0,0 0 0 0 0,1-1 0 0 0,-1 1-1 0 0,0-1 1 0 0,1 1 0 0 0,-1-1 0 0 0,0 0 0 0 0,4 0-1 0 0,-5 0-24 0 0,1-1 0 0 0,0 1 1 0 0,-1-1-1 0 0,1 0 0 0 0,0 1 0 0 0,-1-1 0 0 0,1 0 0 0 0,-1 0 0 0 0,1 0 0 0 0,-1-1 0 0 0,0 1 0 0 0,1 0 0 0 0,-1 0 0 0 0,0-1 0 0 0,0 1 0 0 0,0-1 0 0 0,0 1 0 0 0,0-1 0 0 0,0 1 0 0 0,0-1 0 0 0,-1 0 0 0 0,1 1 0 0 0,0-4 0 0 0,0 2 25 0 0,-1-1 0 0 0,1 0 0 0 0,-1 0 1 0 0,0 0-1 0 0,0 0 0 0 0,-1 0 0 0 0,1 0 0 0 0,-1 0 0 0 0,0 0 0 0 0,0 1 0 0 0,0-1 0 0 0,0 0 0 0 0,-1 0 1 0 0,0 1-1 0 0,1-1 0 0 0,-1 1 0 0 0,-1 0 0 0 0,1-1 0 0 0,0 1 0 0 0,-5-4 0 0 0,4 4 48 0 0,1 0 0 0 0,-1 0 0 0 0,0 1 0 0 0,0-1 0 0 0,0 1-1 0 0,0 0 1 0 0,0 0 0 0 0,-1 0 0 0 0,-6-2 0 0 0,9 3-17 0 0,-1 0 0 0 0,0 1 0 0 0,0-1 0 0 0,0 1 1 0 0,1 0-1 0 0,-1 0 0 0 0,0 0 0 0 0,0 0 0 0 0,0 0 0 0 0,0 0 0 0 0,0 0 0 0 0,1 1 1 0 0,-1-1-1 0 0,0 1 0 0 0,0-1 0 0 0,0 1 0 0 0,1 0 0 0 0,-1-1 0 0 0,0 1 0 0 0,-1 1 1 0 0,0 1-152 0 0,0 0 1 0 0,0 0 0 0 0,1 0 0 0 0,-1 0-1 0 0,1 1 1 0 0,0-1 0 0 0,0 1-1 0 0,0-1 1 0 0,0 1 0 0 0,1 0 0 0 0,-1-1-1 0 0,-1 9 1 0 0,-7 48 679 0 0,10-58-469 0 0,0-1 0 0 0,1 0 0 0 0,-1 0-1 0 0,0 1 1 0 0,1-1 0 0 0,-1 0 0 0 0,1 0 0 0 0,-1 0-1 0 0,1 1 1 0 0,0-1 0 0 0,0 0 0 0 0,-1 0 0 0 0,1 0-1 0 0,0 0 1 0 0,0 0 0 0 0,0-1 0 0 0,0 1 0 0 0,0 0-1 0 0,0 0 1 0 0,0-1 0 0 0,0 1 0 0 0,1 0 0 0 0,0 0-1 0 0,33 14 188 0 0,-29-13-222 0 0,30 12 6 0 0,-14-5-6 0 0,1 0-1 0 0,28 6 0 0 0,-50-15-75 0 0,-1 0-1 0 0,1 0 0 0 0,-1 0 1 0 0,1 0-1 0 0,0 1 0 0 0,-1-1 1 0 0,1 0-1 0 0,-1 0 0 0 0,1 0 1 0 0,-1 0-1 0 0,1 0 0 0 0,0 0 1 0 0,-1 0-1 0 0,1 0 0 0 0,-1-1 1 0 0,1 1-1 0 0,-1 0 0 0 0,1 0 1 0 0,-1 0-1 0 0,1 0 0 0 0,-1-1 0 0 0,1 1 1 0 0,-1 0-1 0 0,1-1 0 0 0,-1 1 1 0 0,1-1-1 0 0,-3-12-1156 0 0,0 11 1206 0 0,0-1 0 0 0,1 1-1 0 0,-1 0 1 0 0,0 0 0 0 0,0 0-1 0 0,0 0 1 0 0,0 0 0 0 0,0 0-1 0 0,-1 0 1 0 0,-2-1 0 0 0,4 2 98 0 0,0 1 0 0 0,0 0 0 0 0,0-1 0 0 0,0 1 1 0 0,0 0-1 0 0,0-1 0 0 0,0 1 0 0 0,0 0 0 0 0,0 0 1 0 0,0 0-1 0 0,0 0 0 0 0,0 0 0 0 0,0 0 0 0 0,0 0 0 0 0,0 0 1 0 0,0 0-1 0 0,0 1 0 0 0,0-1 0 0 0,0 0 0 0 0,0 0 1 0 0,0 1-1 0 0,1-1 0 0 0,-1 1 0 0 0,0-1 0 0 0,0 1 0 0 0,0-1 1 0 0,0 1-1 0 0,1 0 0 0 0,-2 0 0 0 0,1 2 35 0 0,0-1 0 0 0,0 0 0 0 0,0 0 0 0 0,0 0 0 0 0,1 0 0 0 0,-1 1 0 0 0,1-1 0 0 0,-1 0 0 0 0,1 0 0 0 0,0 1 0 0 0,0-1 0 0 0,0 4 0 0 0,1 8 167 0 0,1 1 0 0 0,8 28-1 0 0,-10-41-310 0 0,5 12 772 0 0,-4-13-972 0 0,-1-1 1 0 0,0 1 0 0 0,0-1-1 0 0,1 1 1 0 0,-1-1 0 0 0,0 0-1 0 0,0 1 1 0 0,1-1-1 0 0,-1 0 1 0 0,0 1 0 0 0,1-1-1 0 0,-1 0 1 0 0,0 1 0 0 0,1-1-1 0 0,-1 0 1 0 0,1 0-1 0 0,-1 1 1 0 0,1-1 0 0 0,-1 0-1 0 0,0 0 1 0 0,1 0 0 0 0,-1 0-1 0 0,1 0 1 0 0,0 1-1 0 0,1-2-873 0 0,0 0-1 0 0,1 0 0 0 0,-1 0 0 0 0,0 0 0 0 0,0 0 1 0 0,0 0-1 0 0,0 0 0 0 0,0-1 0 0 0,4-2 0 0 0,-6 3 1054 0 0,10-6-2957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06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66 8402 0 0,'-6'55'8306'0'0,"5"-38"-8255"0"0,1 0 1 0 0,1 0-1 0 0,1-1 0 0 0,0 1 0 0 0,1-1 0 0 0,6 19 0 0 0,0-18-2510 0 0,-9-17 2280 0 0,1 0 0 0 0,-1 1-358 0 0,0-1 358 0 0,1 0 0 0 0,-1 0 0 0 0,0 0 0 0 0,0 0 0 0 0,1 0 0 0 0,-1 1 0 0 0,0-1 0 0 0,0 0 0 0 0,1 0 0 0 0,-1 0 0 0 0,0 0 0 0 0,1 0 0 0 0,-1 0 0 0 0,0 0 0 0 0,0 0 0 0 0,1 0 0 0 0,-1 0 0 0 0,0 0 0 0 0,1 0 0 0 0,-1 0 0 0 0,0 0 0 0 0,0 0 0 0 0,1-1 0 0 0,-1 1 0 0 0,0 0 0 0 0,0 0 1 0 0,1 0-1 0 0,-1 0 0 0 0,0 0 0 0 0,0 0 0 0 0,1-1 0 0 0,-1 1 0 0 0,0 0-358 0 0,1-1 358 0 0,-1 1 0 0 0,0 0 0 0 0,0 0 0 0 0,0-1 0 0 0,0 1 0 0 0,0 0 0 0 0,0 0 0 0 0,0-1 0 0 0,1 1 0 0 0,-1 0 0 0 0,0-1 0 0 0,0 1 0 0 0,0 0 0 0 0,0 0 0 0 0,0-1 0 0 0,0 1 0 0 0,2-6-3095 0 0</inkml:trace>
  <inkml:trace contextRef="#ctx0" brushRef="#br0" timeOffset="1">105 21 13379 0 0,'1'-1'199'0'0,"0"-1"0"0"0,-1 1 0 0 0,1 0 0 0 0,0 0 0 0 0,0 0-1 0 0,0 0 1 0 0,0 0 0 0 0,0 0 0 0 0,0 0 0 0 0,0 0 0 0 0,0 0 0 0 0,0 0 0 0 0,0 0 0 0 0,1 1 0 0 0,-1-1 0 0 0,0 0 0 0 0,0 1 0 0 0,1-1 0 0 0,-1 1 0 0 0,2-1 0 0 0,1 1-187 0 0,0-1 1 0 0,0 1 0 0 0,1 0 0 0 0,-1 0 0 0 0,0 0 0 0 0,8 1-1 0 0,-3 1-266 0 0,-1 0-1 0 0,0 0 0 0 0,0 1 1 0 0,0 0-1 0 0,0 0 0 0 0,11 7 0 0 0,-18-10 1 0 0,0 1 0 0 0,0-1 0 0 0,-1 1 0 0 0,1-1 0 0 0,0 1-1 0 0,0-1 1 0 0,0 1 0 0 0,0 0 0 0 0,0-1 0 0 0,-1 1 0 0 0,1 0-1 0 0,0 0 1 0 0,-1-1 0 0 0,1 1 0 0 0,-1 0 0 0 0,1 0 0 0 0,-1 0-1 0 0,1 1 1 0 0,-15 4-8500 0 0,2-4 7998 0 0,-1 4-624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07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17 1856 0 0,'-7'24'9054'0'0,"20"-31"-7697"0"0,-2-1-883 0 0,-9 6-397 0 0,1 0 0 0 0,0 0 0 0 0,0 0 0 0 0,0 0 0 0 0,0 0 0 0 0,0 1 0 0 0,0-1 0 0 0,0 1 0 0 0,1 0 0 0 0,-1 0 0 0 0,0 0 0 0 0,1 0 0 0 0,-1 1 0 0 0,6-1 0 0 0,-9 1-40 0 0,1 0-1 0 0,-1 1 0 0 0,0-1 0 0 0,0 0 0 0 0,0 0 1 0 0,0 1-1 0 0,1-1 0 0 0,-1 0 0 0 0,0 0 1 0 0,0 1-1 0 0,0-1 0 0 0,0 0 0 0 0,0 0 1 0 0,0 1-1 0 0,0-1 0 0 0,0 0 0 0 0,0 1 1 0 0,0-1-1 0 0,0 0 0 0 0,0 1 0 0 0,0-1 1 0 0,0 0-1 0 0,0 0 0 0 0,0 1 0 0 0,0-1 0 0 0,0 0 1 0 0,0 1-1 0 0,0-1 0 0 0,-1 0 0 0 0,1 0 1 0 0,0 1-1 0 0,0-1 0 0 0,0 0 0 0 0,0 0 1 0 0,-1 1-1 0 0,-8 16 508 0 0,4-7 34 0 0,4-5-403 0 0,0 0-1 0 0,0 0 1 0 0,1 0-1 0 0,0 0 1 0 0,0-1-1 0 0,1 1 1 0 0,-1 0-1 0 0,1 0 1 0 0,0 0-1 0 0,0 0 1 0 0,1 0-1 0 0,2 7 1 0 0,-2-9-161 0 0,-1 1 0 0 0,1 0-1 0 0,0 0 1 0 0,0-1 0 0 0,0 1 0 0 0,0-1 0 0 0,1 1 0 0 0,-1-1 0 0 0,1 0-1 0 0,0 0 1 0 0,0 0 0 0 0,0 0 0 0 0,0-1 0 0 0,1 1 0 0 0,4 2-1 0 0,-7-4-1 0 0,0-1 0 0 0,0 1 0 0 0,0-1 0 0 0,0 0 0 0 0,1 1 0 0 0,-1-1-1 0 0,0 0 1 0 0,0 0 0 0 0,0 1 0 0 0,0-1 0 0 0,0 0 0 0 0,1 0 0 0 0,-1 0-1 0 0,0 0 1 0 0,0-1 0 0 0,0 1 0 0 0,0 0 0 0 0,0 0 0 0 0,0-1 0 0 0,1 1-1 0 0,-1-1 1 0 0,0 1 0 0 0,0-1 0 0 0,1-1 0 0 0,0 1-31 0 0,-1 0 1 0 0,-1-1-1 0 0,1 1 1 0 0,0-1-1 0 0,0 1 1 0 0,0-1-1 0 0,-1 1 1 0 0,1-1-1 0 0,-1 1 1 0 0,1-1-1 0 0,-1 0 0 0 0,0 1 1 0 0,1-1-1 0 0,-1-3 1 0 0,0-2-196 0 0,-1 0 0 0 0,1 0 0 0 0,-1 0 0 0 0,0 0 0 0 0,-1 0 0 0 0,0 1 0 0 0,-2-8 0 0 0,-1 5-230 0 0,0 1 0 0 0,0 0 1 0 0,-12-14-1 0 0,-4-8-2746 0 0,32 38-5092 0 0,8-6 5869 0 0,19-6 6434 0 0,-36 4-3810 0 0,-1 0-1 0 0,1 0 1 0 0,-1 0 0 0 0,1 0-1 0 0,-1 0 1 0 0,1 0-1 0 0,-1 0 1 0 0,1 0-1 0 0,-1 1 1 0 0,1-1 0 0 0,-1 1-1 0 0,1-1 1 0 0,-1 1-1 0 0,1 0 1 0 0,-1-1 0 0 0,0 1-1 0 0,1 0 1 0 0,-1 0-1 0 0,0 0 1 0 0,0 0-1 0 0,0 0 1 0 0,0 0 0 0 0,0 0-1 0 0,0 0 1 0 0,0 1-1 0 0,0-1 1 0 0,0 0 0 0 0,0 0-1 0 0,-1 1 1 0 0,1-1-1 0 0,-1 1 1 0 0,1-1-1 0 0,-1 1 1 0 0,1-1 0 0 0,-1 1-1 0 0,0 1 1 0 0,2 4 297 0 0,-1 1 0 0 0,1-1 0 0 0,-2 1 1 0 0,1-1-1 0 0,-1 1 0 0 0,-1 7 0 0 0,-1-5 47 0 0,1 27 893 0 0,1-36-1449 0 0,0 0-1 0 0,0 0 1 0 0,0 0-1 0 0,0 0 1 0 0,1 0-1 0 0,-1 0 1 0 0,0-1-1 0 0,1 1 1 0 0,-1 0-1 0 0,1 0 1 0 0,-1 0-1 0 0,1 0 1 0 0,-1-1-1 0 0,1 1 1 0 0,0 0-1 0 0,-1-1 1 0 0,1 1-1 0 0,0 0 1 0 0,-1-1-1 0 0,1 1 1 0 0,0-1-1 0 0,0 1 1 0 0,0-1-1 0 0,0 1 1 0 0,-1-1-1 0 0,1 1 1 0 0,0-1-1 0 0,0 0 1 0 0,0 0 0 0 0,0 0-1 0 0,0 1 1 0 0,1-1-1 0 0,1 0-226 0 0,0 0 1 0 0,0 1-1 0 0,-1-1 1 0 0,1 0-1 0 0,0-1 1 0 0,0 1-1 0 0,-1 0 1 0 0,1-1-1 0 0,0 1 1 0 0,-1-1-1 0 0,1 0 1 0 0,0 0-1 0 0,3-2 1 0 0,-4 1 76 0 0,-1 1 1 0 0,0 0 0 0 0,0-1 0 0 0,0 1-1 0 0,1-1 1 0 0,-1 1 0 0 0,-1-1 0 0 0,1 0-1 0 0,0 0 1 0 0,0 1 0 0 0,-1-1 0 0 0,1 0-1 0 0,-1 0 1 0 0,1 1 0 0 0,-1-1 0 0 0,0 0-1 0 0,1 0 1 0 0,-1 0 0 0 0,0 0 0 0 0,-1 0 0 0 0,1-3-1 0 0,-1-4 95 0 0,0 7 192 0 0,1-1 1 0 0,-1 1 0 0 0,1-1-1 0 0,-1 0 1 0 0,1 1 0 0 0,0-1 0 0 0,0 0-1 0 0,1 1 1 0 0,-1-1 0 0 0,0 0-1 0 0,1 1 1 0 0,0-1 0 0 0,0 1-1 0 0,1-5 1 0 0,0 10 474 0 0,-1 0 1 0 0,1 1-1 0 0,-1-1 0 0 0,0 0 0 0 0,0 0 0 0 0,0 1 1 0 0,-1-1-1 0 0,1 6 0 0 0,-1-8-504 0 0,3 19 458 0 0,11 56 428 0 0,-12-70-1315 0 0,0-1-1 0 0,0 0 1 0 0,0 0 0 0 0,0 0 0 0 0,1 0 0 0 0,5 7-1 0 0,-8-12 68 0 0,1 0 0 0 0,-1 1 0 0 0,0-1 0 0 0,1 0 0 0 0,-1 0 0 0 0,1 1 0 0 0,-1-1 0 0 0,1 0 0 0 0,-1 0 0 0 0,1 0-1 0 0,-1 0 1 0 0,0 0 0 0 0,1 0 0 0 0,-1 1 0 0 0,1-1 0 0 0,-1 0 0 0 0,1 0 0 0 0,-1-1 0 0 0,1 1 0 0 0,-1 0 0 0 0,1 0-1 0 0,-1 0 1 0 0,1 0 0 0 0,-1 0 0 0 0,0 0 0 0 0,1-1 0 0 0,-1 1 0 0 0,1 0 0 0 0,-1 0 0 0 0,1-1 0 0 0,-1 1 0 0 0,0 0-1 0 0,1 0 1 0 0,-1-1 0 0 0,0 1 0 0 0,1-1 0 0 0,-1 1 0 0 0,0 0 0 0 0,0-1 0 0 0,1 1 0 0 0,-1-1 0 0 0,0 1-1 0 0,0 0 1 0 0,0-1 0 0 0,1 1 0 0 0,-1-1 0 0 0,0 1 0 0 0,0-1 0 0 0,0 1 0 0 0,0-1 0 0 0,0 1 0 0 0,0-1 0 0 0,0 0-1 0 0,3-7-3670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08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14915 0 0,'-2'-1'4055'0'0,"3"5"-3637"0"0,5 5-1435 0 0,-2-7 954 0 0,1 1 0 0 0,-1-1 1 0 0,1 0-1 0 0,-1-1 1 0 0,1 1-1 0 0,0-1 1 0 0,-1 0-1 0 0,1 0 0 0 0,0 0 1 0 0,0-1-1 0 0,0 0 1 0 0,0 0-1 0 0,0 0 0 0 0,0 0 1 0 0,6-2-1 0 0,-9 1-452 0 0,1 1 0 0 0,0-1 0 0 0,-1 0 0 0 0,1 0-1 0 0,-1 0 1 0 0,1-1 0 0 0,-1 1 0 0 0,0-1 0 0 0,1 1 0 0 0,3-4 0 0 0,-22 10-864 0 0,15-5 1707 0 0,-1 0 0 0 0,1 1-1 0 0,-1-1 1 0 0,0 0 0 0 0,1 1-1 0 0,-1-1 1 0 0,1 1-1 0 0,-1 0 1 0 0,1-1 0 0 0,-1 1-1 0 0,1 0 1 0 0,-1 0 0 0 0,1 0-1 0 0,0 0 1 0 0,0 0-1 0 0,-1 0 1 0 0,1 0 0 0 0,0 1-1 0 0,-1 0 1 0 0,-1 5 161 0 0,0 0-1 0 0,0 1 1 0 0,0-1-1 0 0,1 0 1 0 0,0 1-1 0 0,1 0 1 0 0,0-1 0 0 0,0 1-1 0 0,0 9 1 0 0,2 4-684 0 0,0 0 0 0 0,4 23 0 0 0,12-64-15366 0 0,1-30 12755 0 0,-18 49 3107 0 0,-1 1 0 0 0,1-1 0 0 0,0 0 0 0 0,0 1 0 0 0,0-1 0 0 0,0 0 0 0 0,0 1 0 0 0,0-1 0 0 0,0 0 0 0 0,0 1-1 0 0,1-1 1 0 0,-1 0 0 0 0,0 1 0 0 0,0-1 0 0 0,0 1 0 0 0,1-1 0 0 0,-1 0 0 0 0,0 1 0 0 0,1-1 0 0 0,-1 1 0 0 0,0-1 0 0 0,1 1 0 0 0,-1-1 0 0 0,1 1 0 0 0,-1-1-1 0 0,1 1 1 0 0,0-1 0 0 0,5 19 4932 0 0,-1 36-1987 0 0,-4-48-3340 0 0,-2 1 1 0 0,1-1-1 0 0,-1 1 0 0 0,1-1 0 0 0,-2 1 0 0 0,1-1 0 0 0,-1 0 1 0 0,0 0-1 0 0,-4 10 0 0 0,4-13-35 0 0,-1 0 0 0 0,1 1 1 0 0,0-1-1 0 0,-1 0 0 0 0,0-1 0 0 0,0 1 1 0 0,0 0-1 0 0,0-1 0 0 0,0 0 0 0 0,0 1 0 0 0,-1-1 1 0 0,1-1-1 0 0,-1 1 0 0 0,1 0 0 0 0,-1-1 1 0 0,-7 2-1 0 0,10-3 144 0 0,0 0 0 0 0,0 0 0 0 0,0 1 1 0 0,0-1-1 0 0,0 0 0 0 0,0 0 0 0 0,0 1 0 0 0,0-1 0 0 0,0 1 1 0 0,0-1-1 0 0,0 0 0 0 0,0 1 0 0 0,0 0 0 0 0,0-1 0 0 0,0 1 1 0 0,1 0-1 0 0,-1-1 0 0 0,0 1 0 0 0,-1 1 0 0 0,18 3 728 0 0,-8-4-835 0 0,0 0 1 0 0,0-1-1 0 0,0-1 1 0 0,11-1-1 0 0,-9-1-1454 0 0,0-1 0 0 0,0-1 1 0 0,0 1-1 0 0,-1-2 0 0 0,0 1 0 0 0,0-2 1 0 0,0 1-1 0 0,12-12 0 0 0,-16 13 1295 0 0,0-1-1 0 0,0 0 1 0 0,-1 0 0 0 0,0 0-1 0 0,5-10 1 0 0,-6 10 695 0 0,-1 1-1 0 0,0-1 1 0 0,0 0-1 0 0,0 0 1 0 0,-1 0-1 0 0,0 0 1 0 0,2-13 10284 0 0,-2 38-6796 0 0,-2 32-2922 0 0,-8-15-1377 0 0,7-30-558 0 0,0 0-1 0 0,-1 0 1 0 0,0-1-1 0 0,0 0 1 0 0,-1 1 0 0 0,1-1-1 0 0,-1 0 1 0 0,0-1 0 0 0,-1 1-1 0 0,1-1 1 0 0,-6 5 0 0 0,-8 9 2586 0 0,17-17-1553 0 0,0 0 0 0 0,1-1 0 0 0,-1 1 0 0 0,0 0 0 0 0,1 0 0 0 0,-1-1 0 0 0,0 1 0 0 0,1 0 0 0 0,-1 0 0 0 0,1 0 0 0 0,0 0 0 0 0,-1 0 0 0 0,1 0 0 0 0,-1 0 0 0 0,1-1 0 0 0,0 1 0 0 0,0 0 0 0 0,0 0 0 0 0,0 0 0 0 0,0 0 0 0 0,0 2-1 0 0,39-16 1771 0 0,-14 12-1486 0 0,-24 2-354 0 0,-1-1 0 0 0,1 0 0 0 0,0 0 0 0 0,-1 0 0 0 0,1 1 0 0 0,-1-1 0 0 0,1 0 0 0 0,-1 1 0 0 0,1-1 0 0 0,-1 0 0 0 0,1 1 0 0 0,-1-1 0 0 0,1 1 0 0 0,-1-1 0 0 0,0 1 0 0 0,1-1 0 0 0,-1 1 0 0 0,0-1 0 0 0,1 1 0 0 0,-1-1 0 0 0,0 1-1 0 0,1 0 1 0 0,-1 2 205 0 0,0 1-1 0 0,0-1 1 0 0,0 1-1 0 0,0-1 0 0 0,-1 1 1 0 0,1-1-1 0 0,-1 1 0 0 0,0-1 1 0 0,-1 4-1 0 0,0-4-125 0 0,1-1 0 0 0,0 1 0 0 0,0 0 0 0 0,1-1 0 0 0,-1 1 0 0 0,1 0 0 0 0,-1 0 0 0 0,1 0 0 0 0,0-1 0 0 0,0 1 1 0 0,0 0-1 0 0,0 0 0 0 0,0 0 0 0 0,1-1 0 0 0,-1 1 0 0 0,1 0 0 0 0,0 0 0 0 0,0-1 0 0 0,0 1 0 0 0,2 3 0 0 0,0-3-310 0 0,-1 0 0 0 0,1-1 1 0 0,1 0-1 0 0,-1 0 0 0 0,0 1 0 0 0,0-2 0 0 0,1 1 1 0 0,-1 0-1 0 0,1-1 0 0 0,-1 0 0 0 0,1 1 0 0 0,0-1 1 0 0,-1-1-1 0 0,1 1 0 0 0,0 0 0 0 0,4-1 1 0 0,-5 0-444 0 0,0 0 0 0 0,0-1 1 0 0,1 1-1 0 0,-1-1 0 0 0,0 0 1 0 0,0 1-1 0 0,0-2 0 0 0,0 1 1 0 0,-1 0-1 0 0,1 0 1 0 0,0-1-1 0 0,0 0 0 0 0,-1 1 1 0 0,1-1-1 0 0,-1 0 0 0 0,1 0 1 0 0,-1 0-1 0 0,0-1 0 0 0,4-4 1 0 0,3-6-3209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09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8946 0 0,'-31'46'7337'0'0,"3"7"-5140"0"0,24-43-2002 0 0,-1 0 0 0 0,2 1 0 0 0,0 0 0 0 0,0-1-1 0 0,0 1 1 0 0,2 0 0 0 0,-1 0 0 0 0,1 15 0 0 0,1-25-159 0 0,0 0-1 0 0,0 0 1 0 0,0 0 0 0 0,0 0 0 0 0,1 0 0 0 0,-1 0 0 0 0,0 0 0 0 0,1 0 0 0 0,-1 1 0 0 0,0-1-1 0 0,1-1 1 0 0,-1 1 0 0 0,1 0 0 0 0,0 0 0 0 0,-1 0 0 0 0,1 0 0 0 0,0 0 0 0 0,0 0-1 0 0,-1-1 1 0 0,1 1 0 0 0,0 0 0 0 0,0-1 0 0 0,0 1 0 0 0,0 0 0 0 0,0-1 0 0 0,0 1 0 0 0,0-1-1 0 0,0 0 1 0 0,0 1 0 0 0,0-1 0 0 0,0 0 0 0 0,0 0 0 0 0,0 1 0 0 0,0-1 0 0 0,0 0 0 0 0,0 0-1 0 0,0 0 1 0 0,0 0 0 0 0,1 0 0 0 0,-1-1 0 0 0,0 1 0 0 0,0 0 0 0 0,0 0 0 0 0,0-1 0 0 0,0 1-1 0 0,0-1 1 0 0,0 1 0 0 0,1-2 0 0 0,0 2-159 0 0,0-1 0 0 0,0 0 0 0 0,0 0 0 0 0,0 0 0 0 0,0 0 0 0 0,-1 0 0 0 0,1 0 0 0 0,0 0 0 0 0,-1-1 0 0 0,1 1 0 0 0,-1-1 0 0 0,1 1 1 0 0,-1-1-1 0 0,0 1 0 0 0,0-1 0 0 0,0 0 0 0 0,1 0 0 0 0,-2 0 0 0 0,1 0 0 0 0,0 0 0 0 0,0 1 0 0 0,-1-1 0 0 0,1-1 0 0 0,-1 1 0 0 0,1 0 0 0 0,-1-2 0 0 0,-1 0-11 0 0,0 0 1 0 0,0 1-1 0 0,-1-1 1 0 0,0 1-1 0 0,1-1 0 0 0,-1 1 1 0 0,0 0-1 0 0,-1 0 0 0 0,1 0 1 0 0,0 0-1 0 0,-5-4 1 0 0,6 6 191 0 0,0 0 1 0 0,1 0 0 0 0,-1 1-1 0 0,0-1 1 0 0,1 0 0 0 0,-1 1-1 0 0,0-1 1 0 0,0 1 0 0 0,1-1-1 0 0,-1 1 1 0 0,0-1-1 0 0,0 1 1 0 0,0-1 0 0 0,0 1-1 0 0,0 0 1 0 0,0-1 0 0 0,0 1-1 0 0,1 0 1 0 0,-1 0 0 0 0,0 0-1 0 0,0 0 1 0 0,0 0 0 0 0,0 0-1 0 0,0 0 1 0 0,0 0 0 0 0,0 0-1 0 0,0 0 1 0 0,0 0 0 0 0,0 1-1 0 0,0-1 1 0 0,0 0 0 0 0,0 1-1 0 0,0-1 1 0 0,0 1 0 0 0,1-1-1 0 0,-1 1 1 0 0,0-1 0 0 0,0 1-1 0 0,1-1 1 0 0,-1 1 0 0 0,0 0-1 0 0,1 0 1 0 0,-1-1 0 0 0,0 1-1 0 0,1 0 1 0 0,-1 0 0 0 0,1 0-1 0 0,-1 1 1 0 0,-1 6 130 0 0,0 0-1 0 0,1 0 1 0 0,0 0-1 0 0,0 0 1 0 0,1 1 0 0 0,0-1-1 0 0,0 0 1 0 0,1 0-1 0 0,0 1 1 0 0,5 15 0 0 0,0 10-180 0 0,-5-14-208 0 0,-1-6-1453 0 0,7-22-4358 0 0,-4 5 5483 0 0,-1 1 0 0 0,1-1 0 0 0,-1 1 0 0 0,1-1 0 0 0,0 1 0 0 0,0 0 0 0 0,0 0-1 0 0,0 0 1 0 0,7-3 0 0 0,-8 4 417 0 0,1 0-1 0 0,-1 0 0 0 0,1-1 1 0 0,0 1-1 0 0,0 1 0 0 0,-1-1 0 0 0,1 0 1 0 0,0 1-1 0 0,0-1 0 0 0,0 1 1 0 0,0 0-1 0 0,0 0 0 0 0,0 0 1 0 0,0 1-1 0 0,-1-1 0 0 0,6 2 1 0 0,-7-2 337 0 0,0 1 0 0 0,0 0 0 0 0,-1 0 0 0 0,1-1 0 0 0,0 1 1 0 0,-1 0-1 0 0,1 0 0 0 0,0 0 0 0 0,-1 0 0 0 0,1 0 0 0 0,-1 0 1 0 0,0 0-1 0 0,1 0 0 0 0,-1 0 0 0 0,0 0 0 0 0,1 0 0 0 0,-1 0 1 0 0,0 0-1 0 0,0 0 0 0 0,0 0 0 0 0,0 1 0 0 0,0-1 0 0 0,0 0 1 0 0,0 0-1 0 0,-1 0 0 0 0,1 0 0 0 0,0 0 0 0 0,0 0 1 0 0,-2 2-1 0 0,2-1-78 0 0,-1 1-1 0 0,0-1 1 0 0,0 1 0 0 0,0-1 0 0 0,0 1 0 0 0,-1-1 0 0 0,1 0 0 0 0,-1 0 0 0 0,1 0 0 0 0,-1 0-1 0 0,-2 2 1 0 0,2-2 133 0 0,-1-1 0 0 0,0 1 0 0 0,0-1 0 0 0,0 0 0 0 0,-1 0 0 0 0,1-1 0 0 0,0 1 0 0 0,-5 0 0 0 0,6-1-9 0 0,0 0-1 0 0,-1 0 1 0 0,1 1-1 0 0,-1-1 1 0 0,1 1-1 0 0,0 0 1 0 0,-1 0-1 0 0,1 0 1 0 0,0 0-1 0 0,-1 0 1 0 0,-2 2-1 0 0,5-2-276 0 0,-1-1 0 0 0,1 1-1 0 0,0-1 1 0 0,0 1-1 0 0,-1-1 1 0 0,1 1 0 0 0,0-1-1 0 0,0 1 1 0 0,0-1 0 0 0,0 1-1 0 0,0-1 1 0 0,0 1 0 0 0,0-1-1 0 0,0 1 1 0 0,0-1-1 0 0,0 1 1 0 0,0-1 0 0 0,0 1-1 0 0,0-1 1 0 0,0 1 0 0 0,0-1-1 0 0,1 1 1 0 0,-1-1 0 0 0,0 1-1 0 0,0-1 1 0 0,1 1-1 0 0,-1-1 1 0 0,0 1 0 0 0,0-1-1 0 0,1 1 1 0 0,-1-1 0 0 0,1 0-1 0 0,-1 1 1 0 0,0-1 0 0 0,1 0-1 0 0,-1 1 1 0 0,1-1 0 0 0,-1 0-1 0 0,1 0 1 0 0,-1 1-1 0 0,1-1 1 0 0,-1 0 0 0 0,1 0-1 0 0,-1 0 1 0 0,1 0 0 0 0,-1 0-1 0 0,1 0 1 0 0,0 0 0 0 0,27 8-894 0 0,-28-8 899 0 0,83-2-4266 0 0,-70 1 1766 0 0,1-1 0 0 0,0-1-1 0 0,-1 0 1 0 0,13-4-1 0 0,-13 3-275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4:09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14451 0 0,'11'7'1069'0'0,"0"1"1"0"0,-1 1-1 0 0,0 0 0 0 0,-1 1 0 0 0,0-1 1 0 0,0 2-1 0 0,8 12 0 0 0,-9-11-493 0 0,-1 1 0 0 0,-1-1 0 0 0,0 1 0 0 0,0 1 0 0 0,-2-1 0 0 0,5 21 0 0 0,-6-20-708 0 0,-1 0-1 0 0,0 0 0 0 0,-1 0 0 0 0,-1 0 0 0 0,0 0 0 0 0,-1 0 1 0 0,-1 0-1 0 0,0 0 0 0 0,0-1 0 0 0,-2 1 0 0 0,0 0 0 0 0,0-1 0 0 0,-1 0 1 0 0,-1 0-1 0 0,-10 17 0 0 0,15-28-377 0 0,1-1 0 0 0,-1 1 0 0 0,0 0-1 0 0,0-1 1 0 0,0 1 0 0 0,0-1 0 0 0,-1 0 0 0 0,1 1 0 0 0,0-1-1 0 0,-1 0 1 0 0,1 0 0 0 0,-1 0 0 0 0,1 0 0 0 0,-1 0 0 0 0,1 0 0 0 0,-1 0-1 0 0,0 0 1 0 0,1 0 0 0 0,-1-1 0 0 0,0 1 0 0 0,0-1 0 0 0,1 0-1 0 0,-1 1 1 0 0,0-1 0 0 0,0 0 0 0 0,0 0 0 0 0,0 0 0 0 0,1 0 0 0 0,-3-1-1 0 0,-14 4-6343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0 5353 0 0,'-19'11'11995'0'0,"3"8"-7125"0"0,-8 27-3838 0 0,19-35-110 0 0,-16 45-555 0 0,17-44-747 0 0,0 0 0 0 0,-1 0 0 0 0,0 0-1 0 0,-12 20 1 0 0,17-33 298 0 0,1 0 0 0 0,-1 0 0 0 0,1 1-1 0 0,-1-1 1 0 0,1 0 0 0 0,-1 0 0 0 0,1 0-1 0 0,-1 1 1 0 0,1-1 0 0 0,0 0 0 0 0,0 1-1 0 0,-1-1 1 0 0,1 1 0 0 0,0-1 0 0 0,0 1 0 0 0,0-1-1 0 0,-1 1 1 0 0,1-1 0 0 0,0 1 0 0 0,0 0-1 0 0,0-1 1 0 0,0 1 0 0 0,0 0 0 0 0,0 0 0 0 0,0 0-1 0 0,0 0 1 0 0,0 0 0 0 0,1 0 0 0 0,10 0 131 0 0,-1 1 1 0 0,1 1 0 0 0,0 0-1 0 0,19 5 1 0 0,-19-3-774 0 0,1-1 1 0 0,0-1-1 0 0,22 2 1 0 0,-45 11-11863 0 0,3-11 10947 0 0,2 6-664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6:02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5713 0 0,'19'-10'8219'0'0,"3"2"-3407"0"0,27-2-2249 0 0,-21 7-3040 0 0,41 2-1 0 0,-41 3 115 0 0,31 1-3431 0 0,-56-3 3177 0 0,0 0 1 0 0,0 0-1 0 0,-1-1 0 0 0,1 1 1 0 0,0-1-1 0 0,0 0 0 0 0,-1 0 1 0 0,1 0-1 0 0,-1 0 0 0 0,1 0 1 0 0,-1 0-1 0 0,1-1 0 0 0,-1 1 1 0 0,0-1-1 0 0,1 0 1 0 0,2-3-1 0 0,-4 4 508 0 0,-1 1 1 0 0,1-1-1 0 0,-1 1 1 0 0,0-1-1 0 0,1 0 0 0 0,-1 0 1 0 0,0 1-1 0 0,0-1 1 0 0,0 0-1 0 0,1 1 0 0 0,-1-1 1 0 0,0 0-1 0 0,0 0 1 0 0,0 1-1 0 0,0-1 1 0 0,0 0-1 0 0,0 0 0 0 0,0 1 1 0 0,-1-1-1 0 0,1 0 1 0 0,0-1-1 0 0,-1-2-408 0 0,1-7-1433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6:02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21 2168 0 0,'-10'-4'1655'0'0,"-19"-9"1604"0"0,11 10 2899 0 0,31 8-2082 0 0,11 14-3509 0 0,-15-12-142 0 0,28 16 82 0 0,-28-18-376 0 0,0 0-1 0 0,0 1 1 0 0,-1 0 0 0 0,1 0 0 0 0,9 11 0 0 0,-17-15-62 0 0,1 0-1 0 0,-1-1 1 0 0,0 1 0 0 0,0 0-1 0 0,0 0 1 0 0,0 0-1 0 0,0 0 1 0 0,-1 0 0 0 0,1 0-1 0 0,-1 0 1 0 0,1 0 0 0 0,-1 0-1 0 0,0 0 1 0 0,0 1-1 0 0,0-1 1 0 0,0 0 0 0 0,0 0-1 0 0,0 0 1 0 0,0 0-1 0 0,-1 0 1 0 0,1 0 0 0 0,-1 0-1 0 0,0 0 1 0 0,1 0 0 0 0,-1 0-1 0 0,0 0 1 0 0,0 0-1 0 0,0 0 1 0 0,-1 0 0 0 0,1 0-1 0 0,0-1 1 0 0,-1 1-1 0 0,1-1 1 0 0,-1 1 0 0 0,-1 1-1 0 0,-2 2-206 0 0,-1-1 0 0 0,1 1 0 0 0,-1-1 0 0 0,0 0 0 0 0,0 0 0 0 0,0-1 0 0 0,-1 1 0 0 0,1-1 0 0 0,-9 2 0 0 0,8-3-33 0 0,2 1-3630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6:03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31 3425 0 0,'-5'-5'604'0'0,"-5"-11"7903"0"0,10 16-8330 0 0,1-1-1 0 0,-1 1 1 0 0,1 0-1 0 0,0-1 1 0 0,-1 1 0 0 0,1-1-1 0 0,0 1 1 0 0,0 0-1 0 0,-1 0 1 0 0,1-1 0 0 0,0 1-1 0 0,-1 0 1 0 0,1 0-1 0 0,0 0 1 0 0,0 0 0 0 0,-1 0-1 0 0,1 0 1 0 0,0 0-1 0 0,0 0 1 0 0,-1 0 0 0 0,1 0-1 0 0,0 0 1 0 0,0 1-1 0 0,-1-1 1 0 0,2 0 0 0 0,34 4 273 0 0,-15-1-429 0 0,1-1 0 0 0,-1-1 0 0 0,40-4 0 0 0,-55 0-126 0 0,-15-1 107 0 0,-15-2 123 0 0,19 6-30 0 0,0 0 0 0 0,0 0 0 0 0,-1 0 0 0 0,1 1 1 0 0,0 0-1 0 0,0 0 0 0 0,0 0 0 0 0,0 1 0 0 0,0-1 0 0 0,1 1 0 0 0,-1 1 1 0 0,0-1-1 0 0,1 0 0 0 0,-1 1 0 0 0,1 0 0 0 0,0 0 0 0 0,0 1 1 0 0,0-1-1 0 0,1 1 0 0 0,-6 5 0 0 0,7-6-71 0 0,1 0-1 0 0,-1-1 1 0 0,0 1-1 0 0,1 0 1 0 0,0 0 0 0 0,0 0-1 0 0,0 0 1 0 0,0 0-1 0 0,0 1 1 0 0,1-1 0 0 0,-1 0-1 0 0,1 0 1 0 0,0 0-1 0 0,0 1 1 0 0,0-1 0 0 0,0 0-1 0 0,1 0 1 0 0,-1 0-1 0 0,1 0 1 0 0,0 1 0 0 0,0-1-1 0 0,0 0 1 0 0,0 0-1 0 0,0 0 1 0 0,1-1 0 0 0,-1 1-1 0 0,1 0 1 0 0,0 0-1 0 0,0-1 1 0 0,0 1 0 0 0,0-1-1 0 0,0 0 1 0 0,5 4-1 0 0,-4-4-122 0 0,-1 1-1 0 0,1-1 1 0 0,0 0 0 0 0,0 0-1 0 0,1 0 1 0 0,-1-1-1 0 0,0 1 1 0 0,0-1-1 0 0,1 1 1 0 0,-1-1-1 0 0,1 0 1 0 0,-1-1-1 0 0,1 1 1 0 0,0 0-1 0 0,-1-1 1 0 0,1 0-1 0 0,0 0 1 0 0,5-1 0 0 0,28-7-3890 0 0,-1-7-3841 0 0,-17 7 3166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6:03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5329 0 0,'-8'11'7028'0'0,"7"5"-3797"0"0,8 20-2059 0 0,-5-24-412 0 0,2 14-401 0 0,-4-18-342 0 0,1 0 1 0 0,0-1 0 0 0,1 1-1 0 0,0 0 1 0 0,0-1 0 0 0,5 13 0 0 0,-4-20-29 0 0,-1 1 1 0 0,1-1-1 0 0,0 1 1 0 0,-1-1-1 0 0,1 0 1 0 0,-1 0-1 0 0,1 0 1 0 0,0-1-1 0 0,-1 1 1 0 0,5-2-1 0 0,9 0-324 0 0,-12 3 465 0 0,-1-1-798 0 0,0 1 0 0 0,0-1 0 0 0,0 1 0 0 0,0-1 0 0 0,0 0 0 0 0,0 0 0 0 0,0-1 0 0 0,0 1 0 0 0,0-1 0 0 0,0 1 0 0 0,0-1 0 0 0,0 0-1 0 0,0 0 1 0 0,0 0 0 0 0,0 0 0 0 0,0-1 0 0 0,-1 1 0 0 0,1-1 0 0 0,-1 0 0 0 0,5-3 0 0 0,1-4-2001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6:04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8898 0 0,'2'5'7745'0'0,"-2"-5"-7601"0"0,13 3 1905 0 0,14-1-1778 0 0,-22-2-195 0 0,38 2 85 0 0,-41-2-141 0 0,0 1-1 0 0,0-1 0 0 0,0 0 1 0 0,0 1-1 0 0,0 0 0 0 0,-1-1 1 0 0,1 1-1 0 0,0 0 0 0 0,0 0 1 0 0,0 0-1 0 0,-1 0 0 0 0,1 0 1 0 0,0 0-1 0 0,-1 1 0 0 0,1-1 1 0 0,-1 0-1 0 0,3 3 0 0 0,-4-3-8 0 0,0 0 0 0 0,0 0 1 0 0,0 0-1 0 0,0-1 0 0 0,0 1 0 0 0,0 0 0 0 0,0 0 0 0 0,-1-1 0 0 0,1 1 0 0 0,0 0 0 0 0,0 0 0 0 0,-1-1 1 0 0,1 1-1 0 0,0 0 0 0 0,-1-1 0 0 0,1 1 0 0 0,-1 0 0 0 0,1-1 0 0 0,-1 1 0 0 0,1 0 0 0 0,-1-1 0 0 0,1 1 1 0 0,-1-1-1 0 0,0 1 0 0 0,1-1 0 0 0,-1 1 0 0 0,0-1 0 0 0,1 0 0 0 0,-1 1 0 0 0,0-1 0 0 0,1 0 0 0 0,-1 0 1 0 0,0 1-1 0 0,-1-1 0 0 0,-28 11-157 0 0,27-11 130 0 0,0 1 1 0 0,0 0-1 0 0,-1 0 0 0 0,1 0 1 0 0,0 1-1 0 0,0-1 0 0 0,1 1 1 0 0,-1-1-1 0 0,-4 4 0 0 0,7-4 11 0 0,0-1-1 0 0,-1 0 1 0 0,1 0-1 0 0,0 1 1 0 0,0-1-1 0 0,0 1 1 0 0,-1-1-1 0 0,1 0 1 0 0,0 1-1 0 0,0-1 1 0 0,0 0-1 0 0,0 1 1 0 0,0-1-1 0 0,0 1 1 0 0,0-1 0 0 0,0 0-1 0 0,0 1 1 0 0,0-1-1 0 0,0 1 1 0 0,0-1-1 0 0,0 0 1 0 0,0 1-1 0 0,0-1 1 0 0,0 0-1 0 0,0 1 1 0 0,0-1-1 0 0,0 1 1 0 0,1 0-1 0 0,16 12-37 0 0,-10-10 48 0 0,0 0 0 0 0,0 0 0 0 0,1-1 0 0 0,-1 0 0 0 0,0 0 0 0 0,1-1 0 0 0,-1 0 0 0 0,11 0 0 0 0,16-1-3730 0 0,-30 0 2867 0 0,-16 4-8241 0 0,-10 9 6863 0 0,11-6 1654 0 0,-2 0 732 0 0,-39 22-112 0 0,25-4 5527 0 0,45-30 1269 0 0,23-8-5733 0 0,-27 8-1008 0 0,27-10 99 0 0,-39 14-187 0 0,1 1 1 0 0,-1-1-1 0 0,0 1 1 0 0,0-1 0 0 0,1 1-1 0 0,-1 0 1 0 0,0 0-1 0 0,1 0 1 0 0,-1 0-1 0 0,0 0 1 0 0,1 1-1 0 0,-1-1 1 0 0,0 1-1 0 0,4 1 1 0 0,-6-2 15 0 0,1 1 1 0 0,-1 0-1 0 0,1 0 1 0 0,-1-1-1 0 0,1 1 1 0 0,-1 0-1 0 0,0 0 1 0 0,1 0-1 0 0,-1-1 0 0 0,0 1 1 0 0,0 0-1 0 0,0 0 1 0 0,0 0-1 0 0,0 0 1 0 0,0 0-1 0 0,0-1 1 0 0,0 1-1 0 0,0 0 0 0 0,0 0 1 0 0,0 1-1 0 0,-5 26 862 0 0,2-12-344 0 0,2-13-488 0 0,1 0-1 0 0,0 0 0 0 0,0 0 1 0 0,0-1-1 0 0,1 1 0 0 0,-1 0 1 0 0,1 0-1 0 0,-1 0 1 0 0,1-1-1 0 0,0 1 0 0 0,0 0 1 0 0,0-1-1 0 0,0 1 0 0 0,0-1 1 0 0,1 1-1 0 0,-1-1 0 0 0,1 0 1 0 0,0 1-1 0 0,0-1 0 0 0,0 0 1 0 0,0 0-1 0 0,0 0 0 0 0,0 0 1 0 0,4 2-1 0 0,-4-3-395 0 0,1 0 1 0 0,-1 0-1 0 0,1 0 1 0 0,-1 0-1 0 0,1-1 1 0 0,-1 1-1 0 0,1-1 0 0 0,-1 0 1 0 0,1 0-1 0 0,0 0 1 0 0,3 0-1 0 0,-2 0-897 0 0,0-1-1 0 0,0 0 1 0 0,0 0-1 0 0,0 0 1 0 0,0-1-1 0 0,0 1 1 0 0,7-5-1 0 0,4-3-3302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6:04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12643 0 0,'-19'26'8344'0'0,"5"7"-5141"0"0,-6 38-3601 0 0,14-45 845 0 0,4-19-623 0 0,2-4-1 0 0,0-1 0 0 0,-1 1 0 0 0,1 0-1 0 0,-1-1 1 0 0,0 0 0 0 0,0 1 0 0 0,0-1-1 0 0,0 1 1 0 0,0-1 0 0 0,0 0 0 0 0,-1 0-1 0 0,1 0 1 0 0,-3 3 0 0 0,27-26-1781 0 0,-9 15 1526 0 0,0 0-1 0 0,1 1 0 0 0,-1 1 1 0 0,1 0-1 0 0,0 1 0 0 0,22-2 1 0 0,-36 5 283 0 0,-1 0 0 0 0,0 0 1 0 0,0 0-1 0 0,0 0 0 0 0,1 0 1 0 0,-1 0-1 0 0,0 0 1 0 0,0 0-1 0 0,1 0 0 0 0,-1 0 1 0 0,0 0-1 0 0,0 0 0 0 0,0 0 1 0 0,1 0-1 0 0,-1 0 1 0 0,0 0-1 0 0,0 0 0 0 0,0 0 1 0 0,1 0-1 0 0,-1 0 0 0 0,0 0 1 0 0,0 0-1 0 0,0 1 1 0 0,1-1-1 0 0,0 1-1040 0 0,-1-1 1040 0 0,0 1 1 0 0,0-1-1 0 0,0 0 0 0 0,0 0 1 0 0,0 0-1 0 0,0 1 0 0 0,0-1 1 0 0,0 0-1 0 0,0 0 1 0 0,0 0-1 0 0,0 1 0 0 0,0-1 1 0 0,0 0-1 0 0,0 0 0 0 0,0 1 1 0 0,0-1-1 0 0,0 0 1 0 0,-10 15-2121 0 0,-19 14 2391 0 0,28-28-368 0 0,-5 4 1279 0 0,0 0 1 0 0,1 1 0 0 0,0 0 0 0 0,0 0-1 0 0,1 0 1 0 0,-1 1 0 0 0,1-1 0 0 0,1 1-1 0 0,-1 0 1 0 0,1 0 0 0 0,-3 11 0 0 0,-3 27-729 0 0,67-63-306 0 0,-18 3-2721 0 0,-14 1-5885 0 0,-14 8 3293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6:05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8978 0 0,'4'-2'858'0'0,"1"1"0"0"0,0 0 0 0 0,0 1 1 0 0,-1-1-1 0 0,1 1 0 0 0,0 0 0 0 0,0 0 0 0 0,0 1 0 0 0,0-1 1 0 0,6 2-1 0 0,-4 0-447 0 0,-1 0 0 0 0,1 0 0 0 0,-1 1 0 0 0,0 0-1 0 0,1 0 1 0 0,-1 0 0 0 0,7 6 0 0 0,-9-5-560 0 0,1-1 0 0 0,-2 0 0 0 0,1 1 0 0 0,0 0 0 0 0,-1 0 0 0 0,1 0 0 0 0,-1 0 0 0 0,-1 1 0 0 0,6 8 0 0 0,-7-9-157 0 0,0-1 0 0 0,0 1 0 0 0,0-1 0 0 0,0 1 0 0 0,0-1 0 0 0,-1 1 1 0 0,1 0-1 0 0,-1-1 0 0 0,0 1 0 0 0,0 0 0 0 0,-1-1 0 0 0,1 1 0 0 0,-1-1 0 0 0,0 1 0 0 0,-1 3 1 0 0,2-6 29 0 0,0 0 1 0 0,0 0 0 0 0,0 0-1 0 0,-1-1 1 0 0,1 1 0 0 0,0 0 0 0 0,-1-1-1 0 0,1 1 1 0 0,-1 0 0 0 0,1 0-1 0 0,-1-1 1 0 0,1 1 0 0 0,-1-1-1 0 0,1 1 1 0 0,-1 0 0 0 0,0-1 0 0 0,1 1-1 0 0,-1-1 1 0 0,0 0 0 0 0,1 1-1 0 0,-1-1 1 0 0,0 1 0 0 0,1-1-1 0 0,-1 0 1 0 0,0 0 0 0 0,0 1-1 0 0,0-1 1 0 0,1 0 0 0 0,-1 0 0 0 0,0 0-1 0 0,0 0 1 0 0,0 0 0 0 0,1 0-1 0 0,-1 0 1 0 0,-1 0 0 0 0,-2 0-345 0 0,-8 3-3042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6:05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88 6065 0 0,'-1'0'436'0'0,"0"1"-1"0"0,1 0 1 0 0,-1-1-1 0 0,1 1 1 0 0,-1 0-1 0 0,1-1 1 0 0,0 1 0 0 0,-1 0-1 0 0,1 0 1 0 0,0 0-1 0 0,-1-1 1 0 0,1 1-1 0 0,0 0 1 0 0,0 0-1 0 0,0 0 1 0 0,0 0-1 0 0,0 0 1 0 0,0 0-1 0 0,0-1 1 0 0,0 1-1 0 0,0 0 1 0 0,0 0-1 0 0,0 0 1 0 0,1 1 0 0 0,-1-1-373 0 0,1 0 1 0 0,-1 0-1 0 0,1-1 0 0 0,-1 1 1 0 0,0 0-1 0 0,1 0 1 0 0,-1-1-1 0 0,1 1 1 0 0,-1 0-1 0 0,1-1 1 0 0,0 1-1 0 0,-1-1 1 0 0,1 1-1 0 0,0-1 1 0 0,-1 1-1 0 0,1-1 1 0 0,0 1-1 0 0,0-1 1 0 0,-1 0-1 0 0,1 1 1 0 0,0-1-1 0 0,0 0 1 0 0,0 0-1 0 0,0 1 1 0 0,-1-1-1 0 0,1 0 1 0 0,0 0-1 0 0,0 0 1 0 0,0 0-1 0 0,0 0 1 0 0,0 0-1 0 0,-1 0 1 0 0,1-1-1 0 0,0 1 1 0 0,0 0-1 0 0,0 0 1 0 0,-1-1-1 0 0,3 0 0 0 0,2-1-46 0 0,0 0 0 0 0,1 0 0 0 0,-1 0 0 0 0,1 1 0 0 0,0-1 0 0 0,-1 1 0 0 0,9 0 0 0 0,-8 1-119 0 0,0-1-1 0 0,-1 1 1 0 0,1-2 0 0 0,-1 1 0 0 0,1 0 0 0 0,-1-1 0 0 0,10-4 0 0 0,29-11-1097 0 0,-9 4-1076 0 0,-34 13 2159 0 0,0-1 1 0 0,0 0-1 0 0,0 0 1 0 0,0 0-1 0 0,0 0 1 0 0,0 0-1 0 0,0 0 0 0 0,0 0 1 0 0,0-1-1 0 0,-1 1 1 0 0,1 0-1 0 0,-1 0 1 0 0,1-1-1 0 0,-1 1 0 0 0,1 0 1 0 0,-1 0-1 0 0,0-1 1 0 0,1 1-1 0 0,-1-1 1 0 0,0 1-1 0 0,0 0 1 0 0,0-2-1 0 0,-5-32 2094 0 0,5 44 2478 0 0,-6 12-2427 0 0,0 0-1299 0 0,6-21-751 0 0,-4 43 709 0 0,4-40-914 0 0,0-1-1 0 0,0 0 1 0 0,0 1 0 0 0,0-1 0 0 0,0 0-1 0 0,1 0 1 0 0,-1 1 0 0 0,1-1 0 0 0,-1 0-1 0 0,1 0 1 0 0,0 0 0 0 0,0 1 0 0 0,0-1 0 0 0,0 0-1 0 0,2 3 1 0 0,17-43-15490 0 0,-20 37 15366 0 0,5-12-1760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6:06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10 3497 0 0,'7'-9'12032'0'0,"-7"19"-7344"0"0,-6 21-5101 0 0,2-17-2293 0 0,-1 0 0 0 0,-1 0 0 0 0,0-1 0 0 0,-1 0 0 0 0,-14 20 0 0 0,-3-4 1840 0 0,-3-3 5238 0 0,25-24-3880 0 0,0 0 1 0 0,1-1-1 0 0,-1 1 1 0 0,1 0-1 0 0,-1 0 1 0 0,1 0-1 0 0,0 0 1 0 0,0 0-1 0 0,0 0 1 0 0,0 0-1 0 0,0 0 1 0 0,0 0 0 0 0,1 1-1 0 0,-1-1 1 0 0,1 0-1 0 0,-1 1 1 0 0,1-1-1 0 0,0 0 1 0 0,0 5-1 0 0,-3 17 2322 0 0,4-26-2904 0 0,0 0 0 0 0,-1-1 0 0 0,1 1 1 0 0,0 0-1 0 0,0-1 0 0 0,1 1 0 0 0,-1 0 1 0 0,0 0-1 0 0,1 0 0 0 0,-1 0 1 0 0,1 0-1 0 0,0 0 0 0 0,0 0 0 0 0,0 1 1 0 0,0-1-1 0 0,0 1 0 0 0,0-1 1 0 0,0 1-1 0 0,0 0 0 0 0,4-2 0 0 0,4 0-568 0 0,-1 0 0 0 0,1 1 0 0 0,0 0 0 0 0,12 0 0 0 0,23-6-590 0 0,-27-8-6953 0 0,-7 17 4599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6:06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24 8602 0 0,'0'-1'283'0'0,"0"1"-1"0"0,-1 0 1 0 0,1-1 0 0 0,0 1-1 0 0,-1 0 1 0 0,1-1 0 0 0,-1 1 0 0 0,1 0-1 0 0,-1-1 1 0 0,1 1 0 0 0,-1 0-1 0 0,1 0 1 0 0,-1 0 0 0 0,1 0 0 0 0,-1-1-1 0 0,1 1 1 0 0,-1 0 0 0 0,1 0-1 0 0,-1 0 1 0 0,1 0 0 0 0,-1 0-1 0 0,1 0 1 0 0,-1 0 0 0 0,1 0 0 0 0,-1 0-1 0 0,1 1 1 0 0,-1-1 0 0 0,1 0-1 0 0,-1 0 1 0 0,1 0 0 0 0,0 1 0 0 0,-1-1-1 0 0,1 0 1 0 0,-1 0 0 0 0,1 1-1 0 0,-1-1 1 0 0,1 1 0 0 0,-1 0-23 0 0,0 1 0 0 0,1 0 0 0 0,-1-1 0 0 0,1 1-1 0 0,-1 0 1 0 0,1-1 0 0 0,0 1 0 0 0,0 0 0 0 0,0-1 0 0 0,0 1 0 0 0,0 2 0 0 0,9 47 37 0 0,-4-37-264 0 0,1-1-1 0 0,0 1 1 0 0,7 12 0 0 0,-11-23-51 0 0,0 0 1 0 0,0 0-1 0 0,0-1 1 0 0,0 1-1 0 0,0-1 1 0 0,1 0 0 0 0,-1 0-1 0 0,1 1 1 0 0,3 1-1 0 0,-5-4-13 0 0,0 1 0 0 0,0-1 1 0 0,0 1-1 0 0,0-1 0 0 0,0 0 0 0 0,0 1 0 0 0,0-1 0 0 0,1 0 0 0 0,-1 0 0 0 0,0 0 0 0 0,0 0 0 0 0,0 0 1 0 0,0 0-1 0 0,1 0 0 0 0,-1 0 0 0 0,0 0 0 0 0,0-1 0 0 0,0 1 0 0 0,0 0 0 0 0,0-1 0 0 0,0 1 1 0 0,0-1-1 0 0,0 1 0 0 0,0-1 0 0 0,2-1 0 0 0,-1 1-155 0 0,-1-1 1 0 0,1 0-1 0 0,-1 1 1 0 0,1-1-1 0 0,-1 0 1 0 0,0 0-1 0 0,0 0 1 0 0,0 0-1 0 0,0 0 1 0 0,0 0-1 0 0,0-1 0 0 0,0 1 1 0 0,-1 0-1 0 0,1 0 1 0 0,-1 0-1 0 0,1-1 1 0 0,-1 1-1 0 0,0 0 1 0 0,0-1-1 0 0,0 1 1 0 0,0 0-1 0 0,-1-1 0 0 0,1 1 1 0 0,0 0-1 0 0,-1 0 1 0 0,0-1-1 0 0,-1-3 1 0 0,-2-4-445 0 0,0 0 1 0 0,-1-1 0 0 0,0 2 0 0 0,-9-13-1 0 0,4 8 484 0 0,-11-17-187 0 0,17 23 2305 0 0,12 13 2830 0 0,-1 1-4760 0 0,1 0 0 0 0,0-1 0 0 0,0 1 0 0 0,0-2 0 0 0,1 1 0 0 0,14 4 0 0 0,-18-7-232 0 0,1 0 0 0 0,-1 0 0 0 0,0-1 0 0 0,1 0 0 0 0,-1 0 0 0 0,0 0-1 0 0,1-1 1 0 0,-1 0 0 0 0,1 0 0 0 0,-1 0 0 0 0,1 0 0 0 0,-1-1 0 0 0,7-2 0 0 0,-3-16-9968 0 0,-9-10 11316 0 0,-3 17 4883 0 0,3 43-1549 0 0,1-8-3815 0 0,4 36-325 0 0,-4-55-1098 0 0,0 1 0 0 0,0-1 0 0 0,1 0-1 0 0,-1 0 1 0 0,1 0 0 0 0,3 5 0 0 0,-5-9 639 0 0,0 0 0 0 0,0 1 0 0 0,0-1 0 0 0,0 0-1 0 0,0 0 1 0 0,0 0 0 0 0,0 0 0 0 0,0 0 0 0 0,0 1 0 0 0,0-1 0 0 0,0 0 0 0 0,0 0-1 0 0,0 0 1 0 0,0 0 0 0 0,0 0 0 0 0,0 1 0 0 0,0-1 0 0 0,0 0 0 0 0,0 0-1 0 0,0 0 1 0 0,0 0 0 0 0,0 0 0 0 0,2 2-1393 0 0,-2-2 1393 0 0,0 0 0 0 0,1 0 0 0 0,-1 0 0 0 0,0 0-1 0 0,0 0 1 0 0,0 0 0 0 0,0 0 0 0 0,1 0 0 0 0,-1 0 0 0 0,0 0 0 0 0,0 0-1 0 0,0 0 1 0 0,0 0 0 0 0,0 0 0 0 0,1 0 0 0 0,-1-1 0 0 0,0 1 0 0 0,0 0-1 0 0,0 0 1 0 0,0 0 0 0 0,0 0 0 0 0,2-1-1071 0 0,-2-11-2599 0 0,0 10 3540 0 0,4-7-2265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34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3057 0 0,'-13'41'13215'0'0,"3"-7"-9098"0"0,8-31-4078 0 0,1 0 0 0 0,-1 0 0 0 0,1 0 0 0 0,-1 0 0 0 0,0-1 0 0 0,0 1 0 0 0,0-1 0 0 0,-5 5 0 0 0,7-7-51 0 0,-1 0 0 0 0,1 0 0 0 0,0 0 0 0 0,0 1 0 0 0,0-1 0 0 0,0 0 0 0 0,-1 0 0 0 0,1 0 0 0 0,0 0 0 0 0,0 0 0 0 0,0 0 0 0 0,0 0 0 0 0,0 1 0 0 0,0-1 0 0 0,-1 0 0 0 0,1 0 0 0 0,0 0 0 0 0,0 0 0 0 0,0 1 0 0 0,0-1 0 0 0,0 0 0 0 0,0 0 0 0 0,0 0 0 0 0,0 0 0 0 0,0 1 0 0 0,0-1 0 0 0,0 0 0 0 0,0 0 0 0 0,0 0 0 0 0,0 0 0 0 0,0 1 0 0 0,0-1 0 0 0,0 0 0 0 0,0 0 0 0 0,0 0 0 0 0,0 1 0 0 0,0-1 0 0 0,0 0 0 0 0,0 0 0 0 0,0 0 0 0 0,1 0 0 0 0,-1 0 0 0 0,0 1 0 0 0,0-1 0 0 0,0 0 0 0 0,0 0 0 0 0,0 0 0 0 0,0 0 0 0 0,1 0 0 0 0,-1 0 0 0 0,0 1 0 0 0,0-1 0 0 0,0 0 0 0 0,0 0 0 0 0,16 4-228 0 0,18-3 152 0 0,12-7-2330 0 0,-2-9-7857 0 0,-32 9 5296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6:06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8 5897 0 0,'11'-8'16349'0'0,"-4"40"-13732"0"0,-6-9-2722 0 0,0-1 1 0 0,-4 25 0 0 0,-7 0-4059 0 0,8-41 2309 0 0,0 0 0 0 0,0 0 0 0 0,-1-1 0 0 0,0 1 0 0 0,-4 5 0 0 0,-5 6-4680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6:07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 12979 0 0,'0'0'221'0'0,"-1"-1"1"0"0,1 1-1 0 0,0-1 0 0 0,-1 1 1 0 0,1 0-1 0 0,-1-1 1 0 0,1 1-1 0 0,-1 0 1 0 0,1-1-1 0 0,0 1 0 0 0,-1 0 1 0 0,1-1-1 0 0,-1 1 1 0 0,0 0-1 0 0,1 0 0 0 0,-1 0 1 0 0,1 0-1 0 0,-1 0 1 0 0,1-1-1 0 0,-1 1 0 0 0,1 0 1 0 0,-1 0-1 0 0,1 0 1 0 0,-1 0-1 0 0,0 1 1 0 0,1-1-1 0 0,-1 0 0 0 0,0 0 1 0 0,3 16 2327 0 0,0-6-2669 0 0,36 167 885 0 0,-40-191-919 0 0,1 0-1 0 0,0 0 0 0 0,1 0 1 0 0,1 0-1 0 0,0 0 1 0 0,1 0-1 0 0,0 1 1 0 0,1-1-1 0 0,0 1 0 0 0,7-16 1 0 0,-8 26 153 0 0,-1 1 1 0 0,1-1-1 0 0,0 1 1 0 0,0 0-1 0 0,0 0 0 0 0,0-1 1 0 0,0 2-1 0 0,0-1 1 0 0,1 0-1 0 0,-1 0 1 0 0,1 1-1 0 0,-1-1 1 0 0,1 1-1 0 0,-1 0 0 0 0,1 0 1 0 0,0 0-1 0 0,0 0 1 0 0,-1 0-1 0 0,1 0 1 0 0,0 1-1 0 0,0 0 0 0 0,0-1 1 0 0,0 1-1 0 0,0 0 1 0 0,0 0-1 0 0,0 1 1 0 0,0-1-1 0 0,-1 1 1 0 0,1-1-1 0 0,4 2 0 0 0,-5-1 19 0 0,1-1 0 0 0,0 1 0 0 0,0 0 0 0 0,-1 0-1 0 0,1 0 1 0 0,0 1 0 0 0,-1-1 0 0 0,0 1 0 0 0,1-1 0 0 0,-1 1-1 0 0,0 0 1 0 0,1 0 0 0 0,-1 0 0 0 0,0 0 0 0 0,-1 0-1 0 0,1 0 1 0 0,0 1 0 0 0,0-1 0 0 0,-1 1 0 0 0,0-1-1 0 0,1 1 1 0 0,-1-1 0 0 0,0 1 0 0 0,0 0 0 0 0,-1 0 0 0 0,1-1-1 0 0,0 1 1 0 0,-1 0 0 0 0,0 0 0 0 0,1 4 0 0 0,-2-3-3 0 0,0-1 0 0 0,0 0 0 0 0,0 1 1 0 0,-1-1-1 0 0,1 1 0 0 0,-1-1 0 0 0,0 0 0 0 0,1 0 1 0 0,-1 0-1 0 0,-1 0 0 0 0,1 0 0 0 0,0-1 1 0 0,-1 1-1 0 0,1-1 0 0 0,-1 1 0 0 0,-5 2 1 0 0,3-1-20 0 0,0 0 1 0 0,-1-1-1 0 0,1 0 1 0 0,-1 0-1 0 0,0-1 1 0 0,1 0-1 0 0,-1 0 1 0 0,-11 3 0 0 0,35-22-624 0 0,38-27 1 0 0,-54 42 323 0 0,13-9-4270 0 0,-5-5-4236 0 0,-9 10 4026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6:07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8138 0 0,'15'-6'5621'0'0,"15"3"-4136"0"0,-8 0-1158 0 0,1 0 120 0 0,15-2-4207 0 0,-36 4 3124 0 0,0 1-1 0 0,0-1 1 0 0,0 1 0 0 0,0-1-1 0 0,0 0 1 0 0,0 0-1 0 0,0 0 1 0 0,0 0 0 0 0,0 0-1 0 0,-1 0 1 0 0,1-1-1 0 0,0 1 1 0 0,2-3 0 0 0,-1-6-628 0 0,-10-7 15032 0 0,3 29-9671 0 0,2 3-3822 0 0,1 0 0 0 0,1 0 1 0 0,0 0-1 0 0,5 28 0 0 0,4-9-4265 0 0,4-4-5559 0 0,-8-23 4219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6:07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6129 0 0,'4'3'5898'0'0,"-2"1"-3522"0"0,0 4-383 0 0,-1 2-457 0 0,0 2-464 0 0,-1 2-368 0 0,0 2-304 0 0,-1 1-200 0 0,1-1-216 0 0,-1 1-320 0 0,1-1-568 0 0,1-3-880 0 0,0-3-1177 0 0,1-4-984 0 0,-1-2 496 0 0,5 0-447 0 0,-2-3 1343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6:08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 9010 0 0,'0'0'401'0'0,"1"-1"1"0"0,0 1-1 0 0,-1-1 0 0 0,1 1 1 0 0,0-1-1 0 0,0 1 1 0 0,-1 0-1 0 0,1-1 0 0 0,0 1 1 0 0,0 0-1 0 0,0 0 0 0 0,-1 0 1 0 0,1-1-1 0 0,0 1 1 0 0,0 0-1 0 0,0 0 0 0 0,0 0 1 0 0,0 1-1 0 0,-1-1 1 0 0,1 0-1 0 0,0 0 0 0 0,0 0 1 0 0,0 0-1 0 0,0 1 0 0 0,-1-1 1 0 0,1 0-1 0 0,0 1 1 0 0,0-1-1 0 0,0 1 0 0 0,0 1-138 0 0,0-1 0 0 0,-1 1 0 0 0,1-1 0 0 0,0 0 0 0 0,-1 1 0 0 0,0-1-1 0 0,1 1 1 0 0,-1-1 0 0 0,0 1 0 0 0,0-1 0 0 0,0 1 0 0 0,0-1 0 0 0,0 1 0 0 0,0 2-1 0 0,-2 10-293 0 0,-1-1 0 0 0,-7 23-1 0 0,8-32 469 0 0,-12 39-546 0 0,-3 9-432 0 0,13-39-1617 0 0,10-24-2331 0 0,-3 5 4380 0 0,0 0 0 0 0,1 1 0 0 0,0-1 0 0 0,0 0 0 0 0,0 1 0 0 0,0 0 0 0 0,10-8 0 0 0,-11 11 106 0 0,-1 0 0 0 0,0 1 0 0 0,1-1 0 0 0,0 1 0 0 0,-1-1 0 0 0,1 1 0 0 0,0 0 0 0 0,0 0 0 0 0,0 0 0 0 0,0 1 0 0 0,0-1 0 0 0,0 0 0 0 0,0 1 0 0 0,0 0 0 0 0,0 0 0 0 0,0 0 0 0 0,0 0 0 0 0,0 0 0 0 0,0 1 0 0 0,0 0 0 0 0,5 1 0 0 0,-5-1 301 0 0,34 9-3089 0 0,-37-10 2625 0 0,1 0 0 0 0,-1 0 1 0 0,1 1-1 0 0,-1-1 0 0 0,1 0 0 0 0,-1 0 1 0 0,1 0-1 0 0,-1 0 0 0 0,1 0 1 0 0,-1 0-1 0 0,1 0 0 0 0,-1 0 0 0 0,1 0 1 0 0,-1 0-1 0 0,1 0 0 0 0,-1-1 0 0 0,1 1 1 0 0,-1 0-1 0 0,1 0 0 0 0,-1 0 1 0 0,1-1-1 0 0,-1 1 0 0 0,1 0 0 0 0,-1-1 1 0 0,1 1-1 0 0,-1 0 0 0 0,0-1 1 0 0,1 1-1 0 0,-1 0 0 0 0,1-1 0 0 0,-1 1 1 0 0,0-1-1 0 0,0 1 0 0 0,1-1 1 0 0,-1 1-1 0 0,0-1 0 0 0,0 1 0 0 0,0-1 1 0 0,1 1-1 0 0,-1-1 0 0 0,0 1 1 0 0,0-1-1 0 0,0 1 0 0 0,0-1 0 0 0,0 1 1 0 0,0-1-1 0 0,0 0 0 0 0,0 1 1 0 0,0-1-1 0 0,0 1 0 0 0,0-1 0 0 0,-1 1 1 0 0,1-1-1 0 0,0 1 0 0 0,0-1 1 0 0,0 1-1 0 0,-1-1 0 0 0,1 1 0 0 0,0-1 1 0 0,-1 1-1 0 0,0-1 0 0 0,-7-15-1381 0 0,6 7-472 0 0</inkml:trace>
  <inkml:trace contextRef="#ctx0" brushRef="#br0" timeOffset="1">160 21 7786 0 0,'2'3'3528'0'0,"2"3"-551"0"0,0 1-816 0 0,0 3-489 0 0,0-1-352 0 0,0 3-328 0 0,1 1-303 0 0,0 3-257 0 0,0 2-192 0 0,-1 0-152 0 0,1 0-216 0 0,-1-1-368 0 0,1-2-601 0 0,0 0-927 0 0,0-3-1441 0 0,-1-4-1200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6:08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10578 0 0,'7'-9'7069'0'0,"8"0"-5315"0"0,13-1-1723 0 0,-25 10 14 0 0,-1-1 0 0 0,0 0-1 0 0,1 1 1 0 0,-1-1 0 0 0,0 1 0 0 0,1 0-1 0 0,-1 0 1 0 0,1 0 0 0 0,-1 0 0 0 0,0 0 0 0 0,1 1-1 0 0,-1-1 1 0 0,1 1 0 0 0,-1 0 0 0 0,0-1-1 0 0,0 1 1 0 0,1 0 0 0 0,-1 0 0 0 0,0 0-1 0 0,0 1 1 0 0,0-1 0 0 0,0 0 0 0 0,0 1-1 0 0,0 0 1 0 0,-1-1 0 0 0,1 1 0 0 0,0 0 0 0 0,-1 0-1 0 0,1 0 1 0 0,-1 0 0 0 0,0 0 0 0 0,2 2-1 0 0,-2 1 82 0 0,0-1-1 0 0,0 1 1 0 0,0-1 0 0 0,-1 1-1 0 0,1-1 1 0 0,-1 1-1 0 0,0 0 1 0 0,0-1-1 0 0,-1 1 1 0 0,0-1-1 0 0,1 1 1 0 0,-1-1-1 0 0,-1 1 1 0 0,1-1 0 0 0,-1 1-1 0 0,-2 4 1 0 0,-10 15-124 0 0,11-21-19 0 0,1 1 0 0 0,-1 0 0 0 0,1-1 0 0 0,0 1 0 0 0,0 0 0 0 0,0 0 0 0 0,1 0-1 0 0,-1 1 1 0 0,1-1 0 0 0,-1 7 0 0 0,3-11 18 0 0,-1 1 0 0 0,1 0-1 0 0,-1-1 1 0 0,1 1 0 0 0,0 0-1 0 0,-1-1 1 0 0,1 1-1 0 0,0-1 1 0 0,-1 1 0 0 0,1-1-1 0 0,0 1 1 0 0,0-1 0 0 0,-1 0-1 0 0,1 1 1 0 0,0-1 0 0 0,0 0-1 0 0,0 0 1 0 0,0 0 0 0 0,-1 1-1 0 0,1-1 1 0 0,0 0 0 0 0,0 0-1 0 0,1 0 1 0 0,24 2-108 0 0,-24-2 78 0 0,8 0-920 0 0,0 0 0 0 0,0 0-1 0 0,16-3 1 0 0,-24 2 315 0 0,0 1-1 0 0,1 0 1 0 0,-1-1 0 0 0,0 0 0 0 0,0 1 0 0 0,0-1-1 0 0,0 0 1 0 0,0 0 0 0 0,0 0 0 0 0,0 0 0 0 0,0-1-1 0 0,0 1 1 0 0,-1 0 0 0 0,1-1 0 0 0,-1 0 0 0 0,1 1-1 0 0,-1-1 1 0 0,1 0 0 0 0,-1 1 0 0 0,0-1 0 0 0,0 0-1 0 0,2-4 1 0 0,0-3-2520 0 0</inkml:trace>
  <inkml:trace contextRef="#ctx0" brushRef="#br0" timeOffset="1">213 84 2841 0 0,'-6'-9'10962'0'0,"9"15"-8418"0"0,0 4-815 0 0,1 2-641 0 0,-1 2-408 0 0,1 2-296 0 0,0 1-208 0 0,0 0-120 0 0,1-1-112 0 0,0-1-328 0 0,1-2-688 0 0,-1-2-1080 0 0,1-3-1537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6:09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13587 0 0,'0'-1'189'0'0,"0"0"-1"0"0,0 1 1 0 0,0-1 0 0 0,0 0 0 0 0,0 0-1 0 0,0 0 1 0 0,0 0 0 0 0,0 0 0 0 0,1 0-1 0 0,-1 0 1 0 0,0 0 0 0 0,1 1-1 0 0,-1-1 1 0 0,1 0 0 0 0,-1 0 0 0 0,0 0-1 0 0,1 1 1 0 0,0-1 0 0 0,-1 0 0 0 0,1 1-1 0 0,-1-1 1 0 0,1 0 0 0 0,0 1-1 0 0,0-1 1 0 0,-1 1 0 0 0,1-1 0 0 0,1 0-1 0 0,0 1 9 0 0,-1-1-1 0 0,1 1 0 0 0,0 0 0 0 0,0 0 0 0 0,0-1 0 0 0,0 1 0 0 0,0 1 0 0 0,-1-1 0 0 0,1 0 1 0 0,0 0-1 0 0,0 1 0 0 0,3 0 0 0 0,-1 0-62 0 0,0 1 1 0 0,0 0-1 0 0,0-1 1 0 0,0 1-1 0 0,0 1 1 0 0,0-1-1 0 0,-1 0 0 0 0,1 1 1 0 0,-1 0-1 0 0,0 0 1 0 0,5 5-1 0 0,-6-3-73 0 0,0 0-1 0 0,0 0 1 0 0,0 0-1 0 0,-1 1 1 0 0,0-1 0 0 0,0 1-1 0 0,0-1 1 0 0,0 1-1 0 0,-1 0 1 0 0,0-1-1 0 0,0 1 1 0 0,-3 10-1 0 0,3-13-131 0 0,0 1 0 0 0,-1 0-1 0 0,0-1 1 0 0,0 1-1 0 0,0-1 1 0 0,0 0 0 0 0,0 1-1 0 0,-1-1 1 0 0,0 0-1 0 0,1 0 1 0 0,-1 0 0 0 0,0 0-1 0 0,-1 0 1 0 0,1 0-1 0 0,0 0 1 0 0,-1-1 0 0 0,1 1-1 0 0,-1-1 1 0 0,0 0-1 0 0,-6 4 1 0 0,24-11 181 0 0,1 1 0 0 0,20-3 0 0 0,20-5-2184 0 0,-21 0-3841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6:09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9162 0 0,'26'-2'5049'0'0,"5"-5"-4539"0"0,-3-7-4264 0 0,-27 13 3238 0 0,1 1 0 0 0,-1-1 0 0 0,0-1 0 0 0,0 1 0 0 0,0 0 0 0 0,0 0 0 0 0,0 0 0 0 0,0 0 0 0 0,0-1-1 0 0,-1 1 1 0 0,1 0 0 0 0,0-1 0 0 0,-1 1 0 0 0,2-4 0 0 0,-3 28 15867 0 0,5 10-9036 0 0,0 7-6392 0 0,-3-30-1055 0 0,0 0 0 0 0,-1 0 0 0 0,0 0 0 0 0,0 0 0 0 0,-1 0 0 0 0,-1 0 0 0 0,-4 15 0 0 0,6-24 660 0 0,0 0 1 0 0,-1-1-1 0 0,1 1 0 0 0,0 0 0 0 0,-1 0 0 0 0,1 0 0 0 0,-1-1 0 0 0,0 1 0 0 0,1 0 0 0 0,-1-1 0 0 0,0 1 0 0 0,1 0 0 0 0,-1-1 1 0 0,0 1-1 0 0,1-1 0 0 0,-1 1 0 0 0,0-1 0 0 0,0 1 0 0 0,0-1 0 0 0,0 0 0 0 0,-1 1 0 0 0,-5 1-3489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6:09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6425 0 0,'2'30'9508'0'0,"7"-3"-4517"0"0,-8-26-4940 0 0,-1 0 0 0 0,1 0 0 0 0,-1 0-1 0 0,1 0 1 0 0,0 0 0 0 0,-1-1 0 0 0,1 1 0 0 0,0 0 0 0 0,0 0 0 0 0,-1-1 0 0 0,1 1 0 0 0,0-1 0 0 0,0 1-1 0 0,0-1 1 0 0,0 1 0 0 0,0-1 0 0 0,0 1 0 0 0,0-1 0 0 0,0 0 0 0 0,1 1 0 0 0,0-1-192 0 0,0-1 0 0 0,-1 1 0 0 0,1 0 0 0 0,0 0 0 0 0,0-1 0 0 0,-1 1 0 0 0,1-1-1 0 0,0 0 1 0 0,-1 1 0 0 0,1-1 0 0 0,0 0 0 0 0,-1 0 0 0 0,1 0 0 0 0,-1 0 0 0 0,3-3 0 0 0,3-2-1826 0 0,-1-1-1 0 0,1 0 1 0 0,-1 0-1 0 0,-1-1 1 0 0,0 1-1 0 0,9-17 1 0 0,-6 10-2293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6:10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20 11979 0 0,'-4'-14'7125'0'0,"2"9"-2771"0"0,-1 17-2500 0 0,1 2-1447 0 0,-1-1 0 0 0,-1 1 0 0 0,-10 24 0 0 0,12-33-742 0 0,-1 0 0 0 0,1 1 0 0 0,-1-1 0 0 0,0 0 1 0 0,-1 0-1 0 0,1-1 0 0 0,-1 1 0 0 0,0-1 1 0 0,0 0-1 0 0,-1 0 0 0 0,-8 7 0 0 0,13-11 285 0 0,-1 0 0 0 0,1 0 0 0 0,0 0-1 0 0,0 0 1 0 0,0 0 0 0 0,-1 0 0 0 0,1-1-1 0 0,0 1 1 0 0,0 0 0 0 0,0 0 0 0 0,0 0-1 0 0,-1 0 1 0 0,1 0 0 0 0,0 0 0 0 0,0 0 0 0 0,0-1-1 0 0,0 1 1 0 0,0 0 0 0 0,-1 0 0 0 0,1 0-1 0 0,0 0 1 0 0,0-1 0 0 0,0 1 0 0 0,0 0 0 0 0,0 0-1 0 0,0 0 1 0 0,0-1 0 0 0,0 1 0 0 0,0 0-1 0 0,0 0 1 0 0,0 0 0 0 0,0-1 0 0 0,0 1-1 0 0,0 0 1 0 0,0 0 0 0 0,0 0 0 0 0,0-1 0 0 0,0 1-1 0 0,0 0 1 0 0,0 0 0 0 0,0 0 0 0 0,0 0-1 0 0,0-1 1 0 0,0 1 0 0 0,0 0 0 0 0,0 0-1 0 0,0 0 1 0 0,1-1 0 0 0,-1 1 0 0 0,0-1 56 0 0,0 1 1 0 0,0-1-1 0 0,1 0 1 0 0,-1 1-1 0 0,0-1 1 0 0,1 0-1 0 0,-1 1 0 0 0,0-1 1 0 0,1 1-1 0 0,-1-1 1 0 0,1 1-1 0 0,-1-1 1 0 0,1 1-1 0 0,-1-1 1 0 0,1 1-1 0 0,-1-1 1 0 0,1 1-1 0 0,-1-1 0 0 0,1 1 1 0 0,0 0-1 0 0,-1-1 1 0 0,1 1-1 0 0,1-1 1 0 0,3 1 42 0 0,-1 0-1 0 0,1-1 1 0 0,0 1 0 0 0,0 1 0 0 0,-1-1 0 0 0,1 1-1 0 0,0 0 1 0 0,4 1 0 0 0,-5 0-66 0 0,0-1 0 0 0,0 0 0 0 0,-1-1 0 0 0,1 1 0 0 0,0-1 0 0 0,0 1 0 0 0,0-1 0 0 0,0 0 0 0 0,0-1 0 0 0,-1 1 0 0 0,1-1 0 0 0,0 1 0 0 0,7-4 0 0 0,-6 0-527 0 0,-8 3-511 0 0,-12 5 350 0 0,8 3 819 0 0,-2 0-51 0 0,0 1 0 0 0,0-2 0 0 0,0 1 0 0 0,-1-1 0 0 0,0-1 1 0 0,-13 6-1 0 0,23-11-21 0 0,0 0 1 0 0,-1 0 0 0 0,1 0-1 0 0,0 0 1 0 0,0 0 0 0 0,0 0-1 0 0,0 0 1 0 0,-1 0 0 0 0,1 0-1 0 0,0 1 1 0 0,0-1 0 0 0,0 0-1 0 0,0 0 1 0 0,-1 0 0 0 0,1 0-1 0 0,0 0 1 0 0,0 0 0 0 0,0 0-1 0 0,0 1 1 0 0,0-1 0 0 0,0 0-1 0 0,0 0 1 0 0,-1 0 0 0 0,1 0-1 0 0,0 0 1 0 0,0 1 0 0 0,0-1-1 0 0,0 0 1 0 0,0 0 0 0 0,0 0-1 0 0,0 0 1 0 0,0 1 0 0 0,0-1-1 0 0,0 0 1 0 0,0 0 0 0 0,0 0-1 0 0,0 1 1 0 0,0-1 0 0 0,0 0-1 0 0,0 0 1 0 0,0 0 0 0 0,0 0-1 0 0,0 1 1 0 0,0-1 0 0 0,1 0-1 0 0,8 8 704 0 0,15 1-706 0 0,-22-9-158 0 0,1-1-1 0 0,-1 0 1 0 0,1 1-1 0 0,-1-1 1 0 0,1 0-1 0 0,-1 0 1 0 0,0 0-1 0 0,1 0 1 0 0,-1 0-1 0 0,0-1 0 0 0,0 1 1 0 0,0-1-1 0 0,0 0 1 0 0,3-2-1 0 0,-4 2-365 0 0,1 0-1 0 0,0 1 1 0 0,0-1-1 0 0,0 1 1 0 0,-1-1-1 0 0,1 1 1 0 0,1 0-1 0 0,-1 0 1 0 0,0 0-1 0 0,0 0 0 0 0,0 0 1 0 0,0 0-1 0 0,1 1 1 0 0,2-1-1 0 0,-4 1 405 0 0,-1 0 0 0 0,0 1 0 0 0,1-1 0 0 0,-1 0 0 0 0,0 1 0 0 0,0-1 0 0 0,1 0 0 0 0,-1 1-1 0 0,0-1 1 0 0,0 1 0 0 0,1-1 0 0 0,-1 0 0 0 0,0 1 0 0 0,0-1 0 0 0,0 1 0 0 0,0-1 0 0 0,0 1 0 0 0,0-1-1 0 0,0 1 1 0 0,0-1 0 0 0,0 1 0 0 0,0-1 0 0 0,0 1 0 0 0,0-1 0 0 0,0 0 0 0 0,0 1 0 0 0,0-1-1 0 0,-1 1 1 0 0,1-1 0 0 0,0 1 0 0 0,0-1 0 0 0,0 0 0 0 0,-1 1 0 0 0,1-1 0 0 0,0 0 0 0 0,-1 1 0 0 0,1-1-1 0 0,0 0 1 0 0,-1 1 0 0 0,-12 22 1182 0 0,12-22-1096 0 0,-3 7 781 0 0,0 0-1 0 0,0 1 1 0 0,0-1 0 0 0,1 1-1 0 0,1 0 1 0 0,-1 0-1 0 0,0 13 1 0 0,2-19-691 0 0,0 1 1 0 0,1 0-1 0 0,0 0 1 0 0,0-1-1 0 0,0 1 1 0 0,0 0-1 0 0,1-1 0 0 0,-1 1 1 0 0,1 0-1 0 0,0 0 1 0 0,0-1-1 0 0,0 1 0 0 0,1-1 1 0 0,-1 1-1 0 0,1-1 1 0 0,0 0-1 0 0,0 0 0 0 0,0 0 1 0 0,0 0-1 0 0,6 5 1 0 0,-8-7-95 0 0,1-1 0 0 0,0 1 1 0 0,0-1-1 0 0,0 0 0 0 0,0 0 0 0 0,0 1 1 0 0,1-1-1 0 0,-1 0 0 0 0,0 0 0 0 0,0 0 1 0 0,0 0-1 0 0,0 0 0 0 0,0 0 0 0 0,0-1 1 0 0,0 1-1 0 0,0 0 0 0 0,0 0 1 0 0,0-1-1 0 0,0 1 0 0 0,0-1 0 0 0,0 1 1 0 0,0-1-1 0 0,-1 1 0 0 0,1-1 0 0 0,0 1 1 0 0,0-1-1 0 0,0 0 0 0 0,-1 0 1 0 0,1 1-1 0 0,0-1 0 0 0,-1 0 0 0 0,1 0 1 0 0,0 0-1 0 0,0-1 0 0 0,21-31-107 0 0,-20 30 139 0 0,-1 1 0 0 0,1-1 0 0 0,-1 0 0 0 0,0 0-1 0 0,0 0 1 0 0,0 0 0 0 0,-1 1 0 0 0,1-1 0 0 0,-1 0 0 0 0,1 0-1 0 0,-1 0 1 0 0,0-1 0 0 0,0 1 0 0 0,-1 0 0 0 0,1 0-1 0 0,0 0 1 0 0,-1 0 0 0 0,0 1 0 0 0,0-1 0 0 0,0 0-1 0 0,0 0 1 0 0,0 0 0 0 0,0 0 0 0 0,-1 1 0 0 0,1-1 0 0 0,-1 1-1 0 0,0-1 1 0 0,0 1 0 0 0,-4-4 0 0 0,4 4 109 0 0,-1 0 1 0 0,0 0 0 0 0,0 0-1 0 0,0 1 1 0 0,0-1-1 0 0,0 1 1 0 0,-1-1 0 0 0,1 1-1 0 0,0 0 1 0 0,-1 1-1 0 0,1-1 1 0 0,0 1 0 0 0,-1-1-1 0 0,1 1 1 0 0,-1 0-1 0 0,1 0 1 0 0,-1 0 0 0 0,1 1-1 0 0,0-1 1 0 0,-1 1-1 0 0,1 0 1 0 0,0 0 0 0 0,-1 0-1 0 0,1 0 1 0 0,0 1-1 0 0,-4 2 1 0 0,6-4-149 0 0,-1 2 0 0 0,1-1 0 0 0,-1 0 0 0 0,1 0 0 0 0,-1 0 0 0 0,1 1 0 0 0,0-1 0 0 0,0 0 0 0 0,-1 1 0 0 0,1 0 0 0 0,0-1 0 0 0,1 1 0 0 0,-1-1 0 0 0,0 1 0 0 0,0 0 0 0 0,1 0 0 0 0,-1 0 0 0 0,1-1 0 0 0,-1 1 0 0 0,1 0 0 0 0,0 0 0 0 0,0 0 0 0 0,0 0 0 0 0,0 1 0 0 0,4 23-3887 0 0,5-3-7214 0 0,-3-13 4957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34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7682 0 0,'14'0'1612'0'0,"4"0"-89"0"0,1 0 1 0 0,-1 1-1 0 0,0 0 0 0 0,0 2 0 0 0,24 6 1 0 0,-38-8-1395 0 0,1 1 0 0 0,-1-1 0 0 0,0 1 0 0 0,0 1 0 0 0,0-1 1 0 0,0 0-1 0 0,0 1 0 0 0,0 0 0 0 0,0 0 0 0 0,-1 0 0 0 0,0 0 0 0 0,0 1 1 0 0,0-1-1 0 0,0 1 0 0 0,0 0 0 0 0,-1 0 0 0 0,1 0 0 0 0,-1 0 0 0 0,0 0 1 0 0,0 1-1 0 0,-1-1 0 0 0,1 1 0 0 0,-1-1 0 0 0,0 1 0 0 0,0-1 1 0 0,0 7-1 0 0,-1 18-134 0 0,-7-3-4118 0 0,6-25 3681 0 0,0 1 0 0 0,0-1-1 0 0,0 0 1 0 0,0 1 0 0 0,0-1 0 0 0,-1 0 0 0 0,1 1 0 0 0,0-1 0 0 0,-1 0 0 0 0,1 0-1 0 0,0 0 1 0 0,-1 0 0 0 0,1 0 0 0 0,-1-1 0 0 0,0 1 0 0 0,1 0 0 0 0,-1-1 0 0 0,0 1-1 0 0,1-1 1 0 0,-1 1 0 0 0,0-1 0 0 0,1 0 0 0 0,-1 0 0 0 0,0 0 0 0 0,0 0-1 0 0,1 0 1 0 0,-1 0 0 0 0,0 0 0 0 0,-2-1 0 0 0,-14-4-2927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6:10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19332 0 0,'4'2'3185'0'0,"2"0"-2081"0"0,0-1-312 0 0,1-1-112 0 0,-4-1-216 0 0,-1 0-279 0 0,-1-1-65 0 0,0 1-208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8:55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97 6081 0 0,'-1'-34'11874'0'0,"1"32"-11306"0"0,1-1 0 0 0,-1 1-1 0 0,1 0 1 0 0,0 0 0 0 0,0 0 0 0 0,0 0 0 0 0,0-1-1 0 0,0 1 1 0 0,2-3 0 0 0,0 3-379 0 0,0-1 1 0 0,0 0-1 0 0,0 1 0 0 0,1-1 0 0 0,-1 1 1 0 0,0 0-1 0 0,1 0 0 0 0,0 0 1 0 0,-1 1-1 0 0,1-1 0 0 0,0 1 0 0 0,0 0 1 0 0,4-1-1 0 0,13-1-212 0 0,0 0-1 0 0,0 1 1 0 0,0 1-1 0 0,0 1 1 0 0,0 1 0 0 0,37 6-1 0 0,30 1-4981 0 0,-71-9-2830 0 0,-17 1 7631 0 0,0-1-1 0 0,0 1 1 0 0,0 0-1 0 0,0-1 1 0 0,0 1-1 0 0,0 0 1 0 0,0-1-1 0 0,0 1 1 0 0,0 0-1 0 0,0-1 0 0 0,0 1 1 0 0,0 0-1 0 0,0-1 1 0 0,0 1-1 0 0,0 0 1 0 0,0-1-1 0 0,0 1 1 0 0,0 0-1 0 0,0-1 1 0 0,0 1-1 0 0,0 0 0 0 0,-1-1 1 0 0,1 1-1 0 0,0 0 1 0 0,0-1-1 0 0,0 1 1 0 0,-1 0-1 0 0,1 0 1 0 0,0-1-1 0 0,0 1 0 0 0,-1 0 1 0 0,1 0-1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8:56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7482 0 0,'-5'2'4448'0'0,"5"-2"-4283"0"0,0 0 0 0 0,0 1 0 0 0,0-1-1 0 0,0 0 1 0 0,0 0 0 0 0,0 0 0 0 0,0 1 0 0 0,0-1-1 0 0,0 0 1 0 0,0 0 0 0 0,0 1 0 0 0,0-1-1 0 0,0 0 1 0 0,0 0 0 0 0,0 0 0 0 0,0 1-1 0 0,0-1 1 0 0,0 0 0 0 0,0 0 0 0 0,10 11 2058 0 0,17 5-2247 0 0,-26-16 183 0 0,32 16 27 0 0,-14-7 113 0 0,0 1-1 0 0,0 0 1 0 0,-1 2-1 0 0,0 0 1 0 0,21 18 0 0 0,-39-29-152 0 0,1 0 1 0 0,0-1-1 0 0,-1 1 1 0 0,1 0-1 0 0,0 0 1 0 0,-1 0 0 0 0,1-1-1 0 0,-1 1 1 0 0,1 0-1 0 0,-1 0 1 0 0,0 0-1 0 0,1 0 1 0 0,-1 0 0 0 0,0 0-1 0 0,0 0 1 0 0,0 0-1 0 0,1 0 1 0 0,-1 0-1 0 0,0 0 1 0 0,0 0 0 0 0,-1 0-1 0 0,1 0 1 0 0,0 0-1 0 0,0 0 1 0 0,-1 1-1 0 0,0 1-12 0 0,0-1-1 0 0,0 1 0 0 0,-1-1 0 0 0,1 0 0 0 0,-1 0 0 0 0,0 1 1 0 0,0-1-1 0 0,0 0 0 0 0,-3 2 0 0 0,-5 4-75 0 0,0 0-1 0 0,-24 11 1 0 0,32-18-2 0 0,-12 6-217 0 0,-18 8 161 0 0,30-14-185 0 0,1 0-1 0 0,0-1 0 0 0,0 1 0 0 0,-1 0 0 0 0,1 0 1 0 0,0 0-1 0 0,0 0 0 0 0,0 0 0 0 0,0 0 1 0 0,0 0-1 0 0,0 0 0 0 0,0 0 0 0 0,1 0 1 0 0,-1 1-1 0 0,0-1 0 0 0,1 0 0 0 0,-2 2 1 0 0,7 8-6611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8:56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11098 0 0,'17'-1'7841'0'0,"-12"0"-7675"0"0,1 1-1 0 0,-1 0 1 0 0,1 0-1 0 0,-1 0 1 0 0,1 1-1 0 0,5 1 1 0 0,-6-1-51 0 0,1 1 1 0 0,-1-1-1 0 0,0 1 1 0 0,0 1-1 0 0,0-1 1 0 0,0 1-1 0 0,0-1 1 0 0,0 1-1 0 0,-1 1 1 0 0,1-1-1 0 0,7 8 1 0 0,-10-8-10 0 0,0 0 0 0 0,0 0 0 0 0,-1 0 0 0 0,1 0 1 0 0,-1 0-1 0 0,1 1 0 0 0,-1-1 0 0 0,0 0 0 0 0,0 1 1 0 0,-1-1-1 0 0,1 1 0 0 0,-1-1 0 0 0,1 1 0 0 0,-1 0 1 0 0,0-1-1 0 0,0 1 0 0 0,-1-1 0 0 0,1 1 0 0 0,-3 5 1 0 0,1 3-38 0 0,-1 0 1 0 0,-1-1 0 0 0,0 1 0 0 0,-1-1 0 0 0,0 0-1 0 0,-7 11 1 0 0,10-19-101 0 0,0 0 0 0 0,1 0 1 0 0,-1-1-1 0 0,0 1 0 0 0,0-1 0 0 0,0 0 0 0 0,0 1 0 0 0,-1-1 0 0 0,1 0 0 0 0,-1 0 0 0 0,1 0 0 0 0,-1-1 0 0 0,0 1 0 0 0,0-1 0 0 0,1 1 1 0 0,-1-1-1 0 0,0 0 0 0 0,0 0 0 0 0,0 0 0 0 0,-1 0 0 0 0,1-1 0 0 0,0 1 0 0 0,0-1 0 0 0,0 0 0 0 0,0 0 0 0 0,0 0 0 0 0,-1 0 1 0 0,-4-2-1 0 0,2-2-211 0 0,15 1 252 0 0,15-1 72 0 0,97 4-737 0 0,-64 0-7638 0 0,-47-1 3620 0 0,-2 0-1491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8:57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4321 0 0,'2'-3'2360'0'0,"1"1"-375"0"0,3-1-185 0 0,2 0-351 0 0,1 0-489 0 0,2 0-408 0 0,0 0-288 0 0,1 0-240 0 0,1 1-368 0 0,-2-1-680 0 0,0 0-929 0 0,-1 0-743 0 0,-2-2 295 0 0,0-2 729 0 0,0-1-977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8:57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4 3201 0 0,'-6'-3'12464'0'0,"5"3"-12234"0"0,-2 13 4927 0 0,2 30-4532 0 0,1-32 499 0 0,0 16-1178 0 0,-6 91 848 0 0,4-103-2797 0 0,0 1-1 0 0,-2-1 1 0 0,-4 14-1 0 0,7-28 1448 0 0,1 0-1 0 0,-1 0 0 0 0,1 0 1 0 0,0-1-1 0 0,-1 1 0 0 0,1 0 1 0 0,-1 0-1 0 0,0-1 0 0 0,1 1 1 0 0,-1 0-1 0 0,0-1 1 0 0,1 1-1 0 0,-1-1 0 0 0,0 1 1 0 0,0 0-1 0 0,1-1 0 0 0,-3 1 1 0 0,-15 3-1012 0 0,16-4 2019 0 0,0 1 0 0 0,0-1 1 0 0,1 0-1 0 0,-1 0 0 0 0,0 1 0 0 0,0-1 0 0 0,1 1 1 0 0,-1-1-1 0 0,0 1 0 0 0,0 0 0 0 0,1 0 1 0 0,-1 0-1 0 0,1 0 0 0 0,-1 0 0 0 0,1 0 1 0 0,-1 0-1 0 0,1 0 0 0 0,0 0 0 0 0,0 1 1 0 0,-1-1-1 0 0,0 3 0 0 0,0 0 191 0 0,1 0-1 0 0,-1 0 1 0 0,1 0-1 0 0,0 0 1 0 0,0 0-1 0 0,1 0 1 0 0,-1 0 0 0 0,1 0-1 0 0,0 0 1 0 0,0 7-1 0 0,1-3-283 0 0,1-1 0 0 0,-1 1 0 0 0,1-1 0 0 0,1 0-1 0 0,4 12 1 0 0,-4-11-314 0 0,1-1 0 0 0,0-1 0 0 0,0 1 0 0 0,1 0 0 0 0,-1-1 1 0 0,1 0-1 0 0,1 0 0 0 0,-1 0 0 0 0,1-1 0 0 0,0 0 0 0 0,0 0 0 0 0,8 5 0 0 0,-12-9 2 0 0,0 0 0 0 0,1 0-1 0 0,-1-1 1 0 0,0 1 0 0 0,0-1 0 0 0,0 1 0 0 0,0-1 0 0 0,0 0 0 0 0,1 1 0 0 0,-1-1 0 0 0,0 0 0 0 0,0-1 0 0 0,0 1 0 0 0,1 0-1 0 0,-1 0 1 0 0,0-1 0 0 0,0 0 0 0 0,2 0 0 0 0,1-1 10 0 0,-1 0-1 0 0,0-1 1 0 0,0 1-1 0 0,0-1 1 0 0,0 0 0 0 0,-1 0-1 0 0,1 0 1 0 0,3-4-1 0 0,-1 0-349 0 0,0 0-1 0 0,0 0 0 0 0,-1-1 1 0 0,0 0-1 0 0,-1 0 1 0 0,0 0-1 0 0,0 0 0 0 0,4-15 1 0 0,-7 20-330 0 0,-1 0 1 0 0,1-1 0 0 0,-1 1-1 0 0,0 0 1 0 0,0-1 0 0 0,0 1-1 0 0,-1 0 1 0 0,1 0 0 0 0,-1-1-1 0 0,0 1 1 0 0,0 0 0 0 0,0 0-1 0 0,0 0 1 0 0,0 0 0 0 0,-1 0-1 0 0,1 0 1 0 0,-1 0 0 0 0,0 0-1 0 0,0 1 1 0 0,0-1 0 0 0,0 0-1 0 0,0 1 1 0 0,-1 0 0 0 0,1 0-1 0 0,-1-1 1 0 0,1 2 0 0 0,-1-1-1 0 0,0 0 1 0 0,-5-2 0 0 0,-15-5-2346 0 0</inkml:trace>
  <inkml:trace contextRef="#ctx0" brushRef="#br0" timeOffset="1">3 371 5049 0 0,'-1'3'399'0'0,"0"0"-1"0"0,1 0 1 0 0,0-1-1 0 0,-1 1 1 0 0,1 0 0 0 0,0 0-1 0 0,1-1 1 0 0,-1 1-1 0 0,0 0 1 0 0,1 0 0 0 0,-1-1-1 0 0,1 1 1 0 0,0 0-1 0 0,0-1 1 0 0,0 1 0 0 0,0-1-1 0 0,0 1 1 0 0,1-1-1 0 0,-1 1 1 0 0,1-1-1 0 0,0 0 1 0 0,3 4 0 0 0,-2-4-180 0 0,-1 0 1 0 0,1-1-1 0 0,1 1 0 0 0,-1-1 1 0 0,0 1-1 0 0,0-1 1 0 0,1 0-1 0 0,-1 0 1 0 0,0 0-1 0 0,1-1 0 0 0,-1 1 1 0 0,1-1-1 0 0,-1 0 1 0 0,1 0-1 0 0,-1 0 1 0 0,1 0-1 0 0,5-2 1 0 0,31-2-1015 0 0,-9 1-2557 0 0,0-3-3919 0 0,-8 4 2410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8:57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9 16139 0 0,'-1'-1'366'0'0,"0"0"-1"0"0,0 0 0 0 0,-1 0 0 0 0,1 1 0 0 0,0-1 1 0 0,0 0-1 0 0,-1 1 0 0 0,1-1 0 0 0,-1 1 0 0 0,1 0 1 0 0,-1-1-1 0 0,1 1 0 0 0,-1 0 0 0 0,1 0 0 0 0,0 0 1 0 0,-1 0-1 0 0,1 0 0 0 0,-1 0 0 0 0,1 0 0 0 0,-1 1 1 0 0,-1-1-1 0 0,1 1-176 0 0,1 0 1 0 0,-1 0 0 0 0,0 1 0 0 0,1-1-1 0 0,-1 0 1 0 0,1 0 0 0 0,-1 1-1 0 0,1-1 1 0 0,0 1 0 0 0,0 0-1 0 0,0-1 1 0 0,0 1 0 0 0,0 0 0 0 0,-1 1-1 0 0,-3 10-274 0 0,0-1-1 0 0,2 1 1 0 0,-1 0 0 0 0,-1 14-1 0 0,2-8 586 0 0,-16 68-1233 0 0,8-29-2988 0 0,11-58 3634 0 0,0 0 0 0 0,0 1-1 0 0,0-1 1 0 0,0 0 0 0 0,0 0-1 0 0,0 1 1 0 0,0-1 0 0 0,0 0-1 0 0,0 0 1 0 0,0 0 0 0 0,0 1-1 0 0,0-1 1 0 0,0 0 0 0 0,0 0-1 0 0,0 0 1 0 0,0 1 0 0 0,1-1-1 0 0,-1 0 1 0 0,0 0 0 0 0,0 0-1 0 0,0 1 1 0 0,0-1 0 0 0,0 0 0 0 0,0 0-1 0 0,0 0 1 0 0,1 0 0 0 0,-1 1-1 0 0,0-1 1 0 0,0 0 0 0 0,0 0-1 0 0,0 0 1 0 0,1 0 0 0 0,-1 0-1 0 0,0 0 1 0 0,0 0 0 0 0,0 0-1 0 0,1 1 1 0 0,-1-1 0 0 0,13-2-1310 0 0,16-9 1104 0 0,-25 9 60 0 0,35-15-99 0 0,32-13-411 0 0,-22 20-2592 0 0,-48 10 3295 0 0,-1 0 0 0 0,1 0-1 0 0,0 1 1 0 0,0-1 0 0 0,0 0-1 0 0,-1 0 1 0 0,1 1 0 0 0,0-1-1 0 0,-1 1 1 0 0,1-1 0 0 0,0 1 0 0 0,-1-1-1 0 0,1 1 1 0 0,-1-1 0 0 0,1 1-1 0 0,0-1 1 0 0,-1 1 0 0 0,0 0 0 0 0,1-1-1 0 0,-1 1 1 0 0,1 0 0 0 0,-1 0-1 0 0,0-1 1 0 0,1 1 0 0 0,-1 0 0 0 0,0 0-1 0 0,0-1 1 0 0,0 1 0 0 0,0 0-1 0 0,1 0 1 0 0,-1 0 0 0 0,0-1-1 0 0,0 1 1 0 0,0 0 0 0 0,-1 1 0 0 0,-1 34 278 0 0,2-32-281 0 0,0 0 224 0 0,0 0 0 0 0,-1 0 0 0 0,0 0 0 0 0,1 0 0 0 0,-1 1 0 0 0,0-1 0 0 0,-1 0 0 0 0,1 0 0 0 0,-1-1 0 0 0,0 1 0 0 0,0 0 0 0 0,0 0 0 0 0,0-1 0 0 0,-1 0 0 0 0,1 1 0 0 0,-1-1 0 0 0,0 0 0 0 0,0 0 0 0 0,0 0 0 0 0,0-1 0 0 0,-1 1 0 0 0,1-1 0 0 0,-1 1 0 0 0,0-1 0 0 0,1-1 0 0 0,-1 1 0 0 0,0 0 0 0 0,-5 0 0 0 0,6-1 80 0 0,0 1-1 0 0,1-1 0 0 0,-1 0 1 0 0,0 1-1 0 0,0-1 0 0 0,1 1 0 0 0,-1 0 1 0 0,1 0-1 0 0,-1 0 0 0 0,1 0 1 0 0,0 0-1 0 0,0 1 0 0 0,0-1 1 0 0,0 1-1 0 0,-2 3 0 0 0,3-4-173 0 0,0-1-1 0 0,0 1 0 0 0,1 0 1 0 0,-1-1-1 0 0,0 1 1 0 0,1 0-1 0 0,-1 0 0 0 0,1 0 1 0 0,0 0-1 0 0,0 0 1 0 0,-1-1-1 0 0,1 1 0 0 0,0 0 1 0 0,0 0-1 0 0,1 0 0 0 0,-1 0 1 0 0,0 0-1 0 0,1 0 1 0 0,-1-1-1 0 0,1 1 0 0 0,0 0 1 0 0,-1 0-1 0 0,1-1 1 0 0,0 1-1 0 0,0 0 0 0 0,2 2 1 0 0,-2-4-60 0 0,-1 0 1 0 0,1 0 0 0 0,0 0 0 0 0,0 0-1 0 0,-1 0 1 0 0,1 0 0 0 0,0 0 0 0 0,-1 0-1 0 0,1 0 1 0 0,0 0 0 0 0,-1 0 0 0 0,1-1 0 0 0,0 1-1 0 0,-1 0 1 0 0,1 0 0 0 0,-1-1 0 0 0,1 1-1 0 0,0 0 1 0 0,-1-1 0 0 0,1 1 0 0 0,-1-1-1 0 0,1 0 1 0 0,21-15-317 0 0,-15 10 40 0 0,-3 4-76 0 0,-1 0 0 0 0,0 0 0 0 0,1 1 0 0 0,0 0 0 0 0,-1-1 0 0 0,1 2 1 0 0,5-2-1 0 0,5 5-4469 0 0,-13-2 4391 0 0,-1-1 0 0 0,0 1-1 0 0,1 0 1 0 0,-1-1-1 0 0,0 1 1 0 0,1 0 0 0 0,-1-1-1 0 0,0 1 1 0 0,0 0 0 0 0,1-1-1 0 0,-1 1 1 0 0,0 0-1 0 0,0-1 1 0 0,0 1 0 0 0,0 0-1 0 0,0 0 1 0 0,0-1-1 0 0,0 1 1 0 0,0 0 0 0 0,0 0-1 0 0,-1-1 1 0 0,1 2-1 0 0,-3 8-4193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8:58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6537 0 0,'0'1'393'0'0,"0"0"1"0"0,0 0-1 0 0,0 0 0 0 0,0 0 0 0 0,-1 0 0 0 0,1 0 0 0 0,1 0 0 0 0,-1-1 0 0 0,0 1 0 0 0,0 0 0 0 0,0 0 1 0 0,0 0-1 0 0,1 0 0 0 0,-1 0 0 0 0,0 0 0 0 0,1 0 0 0 0,-1-1 0 0 0,0 1 0 0 0,1 0 0 0 0,-1 0 0 0 0,1-1 1 0 0,0 1-1 0 0,-1 0 0 0 0,1-1 0 0 0,0 1 0 0 0,0 1 0 0 0,2-1-111 0 0,-1 0 0 0 0,0 0 0 0 0,0 0-1 0 0,0 0 1 0 0,1-1 0 0 0,-1 1 0 0 0,0-1 0 0 0,1 1 0 0 0,-1-1-1 0 0,3 0 1 0 0,5 1-249 0 0,0-2 0 0 0,0 1 0 0 0,18-5 0 0 0,-26 5-1 0 0,0-1-1 0 0,0 0 1 0 0,1 1-1 0 0,-1 0 1 0 0,0-1-1 0 0,0 1 1 0 0,0 0-1 0 0,1 0 1 0 0,-1 0-1 0 0,0 1 1 0 0,0-1-1 0 0,0 0 1 0 0,1 1-1 0 0,-1 0 1 0 0,0-1-1 0 0,0 1 1 0 0,0 0-1 0 0,0 0 1 0 0,0 0-1 0 0,0 0 1 0 0,0 0-1 0 0,2 3 0 0 0,-2-2-97 0 0,-1 1 0 0 0,1-1 0 0 0,-1 1 0 0 0,0-1-1 0 0,1 1 1 0 0,-1 0 0 0 0,0 0 0 0 0,0 0-1 0 0,-1 0 1 0 0,1-1 0 0 0,-1 1 0 0 0,1 0 0 0 0,-1 0-1 0 0,0 0 1 0 0,0 0 0 0 0,-1 4 0 0 0,1-4-133 0 0,0-2-140 0 0,0-1 0 0 0,0 1 0 0 0,1 0 1 0 0,-1-1-1 0 0,0 1 0 0 0,0 0 0 0 0,0 0 1 0 0,0-1-1 0 0,0 1 0 0 0,0 0 1 0 0,0-1-1 0 0,0 1 0 0 0,-1 0 0 0 0,1-1 1 0 0,0 1-1 0 0,0-1 0 0 0,0 1 0 0 0,-1 0 1 0 0,1-1-1 0 0,0 1 0 0 0,-1-1 0 0 0,1 1 1 0 0,0 0-1 0 0,-1-1 0 0 0,1 1 1 0 0,-1-1-1 0 0,1 1 0 0 0,-1-1 0 0 0,1 0 1 0 0,-1 1-1 0 0,0-1 0 0 0,1 0 0 0 0,-1 1 1 0 0,1-1-1 0 0,-1 0 0 0 0,0 1 1 0 0,1-1-1 0 0,-2 0 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8:58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15923 0 0,'-3'3'328'0'0,"1"0"-1"0"0,-1 0 0 0 0,1 0 0 0 0,-1 1 1 0 0,1-1-1 0 0,0 1 0 0 0,0 0 0 0 0,1-1 1 0 0,-1 1-1 0 0,1 0 0 0 0,0 0 1 0 0,0 0-1 0 0,0 0 0 0 0,0 0 0 0 0,1 0 1 0 0,0 0-1 0 0,-1 0 0 0 0,2 1 0 0 0,0 5 1 0 0,-1-7-330 0 0,0 0 0 0 0,1 0 0 0 0,0 0 0 0 0,0 0 0 0 0,0 0 0 0 0,0 0 0 0 0,0 0 1 0 0,0 0-1 0 0,1 0 0 0 0,-1-1 0 0 0,1 1 0 0 0,0 0 0 0 0,0-1 0 0 0,0 0 1 0 0,0 1-1 0 0,0-1 0 0 0,1 0 0 0 0,-1 0 0 0 0,1 0 0 0 0,-1 0 0 0 0,1-1 0 0 0,0 1 1 0 0,0-1-1 0 0,0 1 0 0 0,0-1 0 0 0,3 1 0 0 0,-3-2-31 0 0,1 1 0 0 0,-1-1 0 0 0,0 0 0 0 0,1 0 0 0 0,-1-1-1 0 0,0 1 1 0 0,1-1 0 0 0,-1 1 0 0 0,0-1 0 0 0,0 0 0 0 0,1 0 0 0 0,-1-1 0 0 0,0 1-1 0 0,0-1 1 0 0,0 1 0 0 0,-1-1 0 0 0,1 0 0 0 0,0 0 0 0 0,-1 0 0 0 0,1 0 0 0 0,-1-1 0 0 0,1 1-1 0 0,-1-1 1 0 0,0 1 0 0 0,0-1 0 0 0,0 0 0 0 0,-1 0 0 0 0,1 0 0 0 0,-1 0 0 0 0,1 0 0 0 0,0-4-1 0 0,-1 4-74 0 0,0 1-1 0 0,0-1 0 0 0,0 1 0 0 0,-1 0 0 0 0,1-1 0 0 0,-1 0 1 0 0,1 1-1 0 0,-1-1 0 0 0,0 1 0 0 0,0-1 0 0 0,0 1 0 0 0,0-1 1 0 0,-1 0-1 0 0,1 1 0 0 0,-1-1 0 0 0,1 1 0 0 0,-1-1 0 0 0,0 1 1 0 0,0 0-1 0 0,0-1 0 0 0,0 1 0 0 0,-1 0 0 0 0,1 0 1 0 0,-1 0-1 0 0,1-1 0 0 0,-1 2 0 0 0,0-1 0 0 0,0 0 0 0 0,1 0 1 0 0,-1 0-1 0 0,0 1 0 0 0,-1-1 0 0 0,1 1 0 0 0,0 0 0 0 0,0 0 1 0 0,-1-1-1 0 0,1 2 0 0 0,0-1 0 0 0,-1 0 0 0 0,1 0 0 0 0,-5 0 1 0 0,3 0 74 0 0,1 0 1 0 0,-1 1 0 0 0,1-1 0 0 0,-1 1 0 0 0,1 0 0 0 0,-1 0-1 0 0,0 0 1 0 0,1 0 0 0 0,-1 1 0 0 0,1-1 0 0 0,-1 1-1 0 0,1 0 1 0 0,0 0 0 0 0,-1 0 0 0 0,1 1 0 0 0,0-1 0 0 0,-4 3-1 0 0,5-2 144 0 0,-1 1-1 0 0,1-1 1 0 0,0 0-1 0 0,0 1 0 0 0,0 0 1 0 0,0-1-1 0 0,0 1 1 0 0,1 0-1 0 0,-1 0 1 0 0,1 0-1 0 0,0 0 0 0 0,0 1 1 0 0,0-1-1 0 0,0 0 1 0 0,0 0-1 0 0,1 0 0 0 0,0 1 1 0 0,-1 4-1 0 0,-1 25 393 0 0,2 0 0 0 0,1 0 0 0 0,2 0 0 0 0,0 0 0 0 0,12 42 0 0 0,-15-74-626 0 0,0 0 1 0 0,1 0 0 0 0,-1 0 0 0 0,0 0 0 0 0,1 0 0 0 0,-1 0 0 0 0,1-1-1 0 0,-1 1 1 0 0,1 0 0 0 0,0 0 0 0 0,-1 0 0 0 0,1 0 0 0 0,0-1 0 0 0,-1 1 0 0 0,1 0-1 0 0,0-1 1 0 0,0 1 0 0 0,0-1 0 0 0,0 1 0 0 0,-1 0 0 0 0,1-1 0 0 0,0 0-1 0 0,2 1 1 0 0,-1 0-73 0 0,0-1 0 0 0,0 0 0 0 0,0 0 0 0 0,0 0 0 0 0,0-1 0 0 0,0 1 0 0 0,0 0 0 0 0,0-1 0 0 0,0 1 0 0 0,0-1 0 0 0,3-1 0 0 0,7-4-514 0 0,-1 0 0 0 0,0 0 0 0 0,13-12 0 0 0,-12 9 346 0 0,-1 1 195 0 0,-5 4 187 0 0,1-1-1 0 0,-1 1 0 0 0,1 0 0 0 0,0 0 1 0 0,0 1-1 0 0,14-5 0 0 0,-20 8 15 0 0,-1 0 0 0 0,0 0-1 0 0,0 0 1 0 0,0 0-1 0 0,0 0 1 0 0,0 0 0 0 0,1 0-1 0 0,-1 0 1 0 0,0 0-1 0 0,0 0 1 0 0,0 0 0 0 0,0 0-1 0 0,0 0 1 0 0,1 0 0 0 0,-1 0-1 0 0,0 0 1 0 0,0 0-1 0 0,0 0 1 0 0,0 0 0 0 0,0 0-1 0 0,0 0 1 0 0,1 0-1 0 0,-1 0 1 0 0,0 0 0 0 0,0 1-1 0 0,0-1 1 0 0,0 0-1 0 0,0 0 1 0 0,0 0 0 0 0,0 0-1 0 0,0 0 1 0 0,0 0-1 0 0,1 0 1 0 0,-1 1 0 0 0,0-1-1 0 0,0 0 1 0 0,0 0 0 0 0,0 0-1 0 0,0 0 1 0 0,0 0-1 0 0,0 1 1 0 0,0-1 0 0 0,0 0-1 0 0,0 0 1 0 0,0 0-1 0 0,0 0 1 0 0,0 0 0 0 0,0 1-1 0 0,0-1 1 0 0,0 0-1 0 0,0 0 1 0 0,0 0 0 0 0,0 0-1 0 0,-1 1 1 0 0,-4 12 916 0 0,-12 12-57 0 0,4-12-475 0 0,0 0 0 0 0,-2-1-1 0 0,0 0 1 0 0,-31 18 0 0 0,-6 5 994 0 0,51-35-1373 0 0,0 1-1 0 0,1-1 0 0 0,-1 0 1 0 0,1 1-1 0 0,-1-1 1 0 0,1 1-1 0 0,-1-1 1 0 0,1 0-1 0 0,0 1 0 0 0,-1-1 1 0 0,1 1-1 0 0,0-1 1 0 0,-1 1-1 0 0,1-1 0 0 0,0 1 1 0 0,-1 0-1 0 0,1-1 1 0 0,0 1-1 0 0,0-1 0 0 0,0 1 1 0 0,-1 0-1 0 0,1-1 1 0 0,0 1-1 0 0,0-1 1 0 0,0 1-1 0 0,0 0 0 0 0,0-1 1 0 0,0 1-1 0 0,0 0 1 0 0,1-1-1 0 0,-1 1 0 0 0,0-1 1 0 0,0 2-1 0 0,2 0 10 0 0,-1-1 0 0 0,0 1-1 0 0,1 0 1 0 0,-1-1-1 0 0,0 0 1 0 0,1 1 0 0 0,0-1-1 0 0,-1 0 1 0 0,1 0 0 0 0,3 2-1 0 0,2 1-23 0 0,1-1 0 0 0,-1 0 0 0 0,1 0 0 0 0,-1-1-1 0 0,9 2 1 0 0,-9-4-192 0 0,-1 0 0 0 0,1 0 0 0 0,0 0 0 0 0,0-1 0 0 0,-1 0 0 0 0,1-1-1 0 0,-1 1 1 0 0,1-1 0 0 0,-1-1 0 0 0,1 1 0 0 0,-1-1 0 0 0,0 0 0 0 0,6-4-1 0 0,-3 1-2069 0 0,0 0-1 0 0,-1-1 1 0 0,0 0 0 0 0,10-10-1 0 0,-5 3-3193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8:5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15043 0 0,'10'-2'1208'0'0,"1"-1"-711"0"0,6-1 79 0 0,2 0 48 0 0,1 2-112 0 0,1 1-176 0 0,0 1-136 0 0,0 1-80 0 0,-1 1-72 0 0,-4 1-88 0 0,-2 1-216 0 0,-4 1-512 0 0,-3 1-744 0 0,-4 1-817 0 0,-3 0-1080 0 0,-5 2 41 0 0,-3 2-1778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35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8 142 3849 0 0,'-7'7'12152'0'0,"6"-8"-11959"0"0,2 2-49 0 0,0 0 1 0 0,-1 0 0 0 0,1 0 0 0 0,0 0 0 0 0,-1 0 0 0 0,1-1 0 0 0,0 1-1 0 0,0 0 1 0 0,0 0 0 0 0,0-1 0 0 0,0 1 0 0 0,0-1 0 0 0,0 1 0 0 0,0-1-1 0 0,0 1 1 0 0,0-1 0 0 0,0 0 0 0 0,0 1 0 0 0,2-1 0 0 0,50-1 325 0 0,-41 0-460 0 0,0 1 0 0 0,1 0 1 0 0,-1 0-1 0 0,20 4 0 0 0,-28-3 114 0 0,3 1-466 0 0,0 0 0 0 0,-1-1-1 0 0,1 0 1 0 0,0 0 0 0 0,0-1 0 0 0,10 0 0 0 0,-14-1 172 0 0,0 0 0 0 0,0 0 0 0 0,0 0 0 0 0,0 0 0 0 0,0-1 0 0 0,0 0 0 0 0,0 1 0 0 0,-1-1 0 0 0,1 0 0 0 0,0 0 0 0 0,-1 0 0 0 0,0-1 0 0 0,1 1 0 0 0,-1-1 0 0 0,3-4-1 0 0,1-1 274 0 0,-1 0-1 0 0,0 0 1 0 0,-1 0-1 0 0,5-10 1 0 0,-8 16-31 0 0,0 0 1 0 0,0 0-1 0 0,-1 0 1 0 0,1 0-1 0 0,0 0 1 0 0,-1 0-1 0 0,1 0 1 0 0,-1-1-1 0 0,0 1 0 0 0,1 0 1 0 0,-1 0-1 0 0,0 0 1 0 0,0-1-1 0 0,-1 1 1 0 0,1 0-1 0 0,0 0 0 0 0,-1 0 1 0 0,1 0-1 0 0,-1 0 1 0 0,0 0-1 0 0,0-1 1 0 0,0 1-1 0 0,-1-2 1 0 0,-1 11 4685 0 0,1 30-3079 0 0,3-17-1495 0 0,1 0-1 0 0,6 31 1 0 0,-5-43-1576 0 0,-1 1 0 0 0,1-1 0 0 0,0 0 0 0 0,8 15 0 0 0,-11-23 1100 0 0,1 1 1 0 0,-1-1-1 0 0,0 1 1 0 0,0-1-1 0 0,0 1 1 0 0,1-1 0 0 0,-1 1-1 0 0,0-1 1 0 0,1 1-1 0 0,-1-1 1 0 0,0 0-1 0 0,1 1 1 0 0,-1-1-1 0 0,1 1 1 0 0,-1-1 0 0 0,0 0-1 0 0,1 0 1 0 0,-1 1-1 0 0,1-1 1 0 0,-1 0-1 0 0,1 0 1 0 0,-1 1-1 0 0,1-1 1 0 0,-1 0 0 0 0,1 0-1 0 0,-1 0 1 0 0,1 0-1 0 0,0 0 1 0 0,-1 0-1 0 0,1 0 1 0 0,-1 0-1 0 0,1 0 1 0 0,-1 0 0 0 0,1 0-1 0 0,-1 0 1 0 0,1 0-1 0 0,-1 0 1 0 0,1-1-1 0 0,-1 1 1 0 0,1 0-1 0 0,-1 0 1 0 0,2-1 0 0 0,5-3-2981 0 0</inkml:trace>
  <inkml:trace contextRef="#ctx0" brushRef="#br0" timeOffset="1">445 13 5897 0 0,'14'-13'13406'0'0,"-11"34"-8499"0"0,-8 36-3482 0 0,-1-21-2225 0 0,-15 51 1 0 0,7-48-4726 0 0,-3-3-5852 0 0,10-24 6107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8:59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8474 0 0,'1'1'475'0'0,"-1"0"-1"0"0,1 0 1 0 0,0 0 0 0 0,0 0-1 0 0,0 0 1 0 0,0 0 0 0 0,0 0-1 0 0,0-1 1 0 0,0 1 0 0 0,1 0 0 0 0,-1 0-1 0 0,0-1 1 0 0,0 1 0 0 0,1-1-1 0 0,-1 1 1 0 0,0-1 0 0 0,0 0-1 0 0,3 1 1 0 0,33 5 1216 0 0,-20-3-864 0 0,-13-3-727 0 0,0 1 0 0 0,-1 0 0 0 0,1 1 0 0 0,0-1 0 0 0,-1 1 0 0 0,1-1 0 0 0,0 1 0 0 0,-1 0 0 0 0,0 0 0 0 0,1 1 0 0 0,-1-1 0 0 0,0 1 0 0 0,0-1 0 0 0,4 6 0 0 0,-6-6-49 0 0,0 1 0 0 0,0-1 0 0 0,0 0 0 0 0,0 1 0 0 0,0-1 0 0 0,0 1-1 0 0,-1-1 1 0 0,1 1 0 0 0,-1-1 0 0 0,0 1 0 0 0,0 0 0 0 0,0-1 0 0 0,0 1 0 0 0,0-1 0 0 0,0 1 0 0 0,-1 0 0 0 0,1-1-1 0 0,-1 1 1 0 0,0-1 0 0 0,0 1 0 0 0,0-1 0 0 0,0 0 0 0 0,-2 4 0 0 0,-1 1-21 0 0,0 1 1 0 0,0-1-1 0 0,-1 0 0 0 0,0 0 1 0 0,0-1-1 0 0,-1 1 1 0 0,0-1-1 0 0,0-1 0 0 0,-1 1 1 0 0,1-1-1 0 0,-1 0 1 0 0,0 0-1 0 0,0-1 0 0 0,-1 0 1 0 0,1 0-1 0 0,-1-1 1 0 0,0 0-1 0 0,-16 4 0 0 0,24-7-29 0 0,0 0 0 0 0,0 0 0 0 0,0 0 0 0 0,0 0 0 0 0,0 1 0 0 0,0-1 0 0 0,0 0 0 0 0,0 0 0 0 0,0 0 0 0 0,0 0 0 0 0,0 0 0 0 0,0 0 0 0 0,0 0 0 0 0,0 0 0 0 0,0 0 0 0 0,0 0 0 0 0,0 0 0 0 0,0 0 1 0 0,0 0-1 0 0,0 0 0 0 0,0 0 0 0 0,0 0 0 0 0,0 1 0 0 0,1-1 0 0 0,-1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0,-1 0 0 0 0,14 3-38 0 0,17 0-47 0 0,3-5-264 0 0,1-2 1 0 0,64-14 0 0 0,-31-3-7755 0 0,-57 17 3357 0 0,0-2-1465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8:59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26 12179 0 0,'41'15'4142'0'0,"-36"-14"-4102"0"0,1-1-1 0 0,-1 1 0 0 0,0-1 0 0 0,0 0 0 0 0,10 0 0 0 0,-11-1-541 0 0,0 0 0 0 0,1 0 0 0 0,-1 0 0 0 0,0-1 1 0 0,1 1-1 0 0,-1-1 0 0 0,0 0 0 0 0,0 0 0 0 0,-1-1 0 0 0,1 1 0 0 0,0-1 1 0 0,-1 0-1 0 0,1 1 0 0 0,-1-2 0 0 0,0 1 0 0 0,5-6 0 0 0,-19 23 9430 0 0,-6 10-3401 0 0,-26 44-2414 0 0,32-48-4730 0 0,0-1-1 0 0,1 1 1 0 0,1 1-1 0 0,1 0 1 0 0,-9 39-1 0 0,14-47-1105 0 0,2-8 1175 0 0,0 1 0 0 0,0 0 1 0 0,1 0-1 0 0,0 0 0 0 0,0 9 0 0 0,4-1-1193 0 0</inkml:trace>
  <inkml:trace contextRef="#ctx0" brushRef="#br0" timeOffset="1">126 418 2385 0 0,'3'1'629'0'0,"1"0"0"0"0,-1-1 0 0 0,1 1 0 0 0,0-1 1 0 0,-1 0-1 0 0,1 0 0 0 0,0-1 0 0 0,-1 1 0 0 0,1-1 1 0 0,-1 1-1 0 0,1-1 0 0 0,-1 0 0 0 0,1-1 1 0 0,-1 1-1 0 0,1 0 0 0 0,2-3 0 0 0,-3 2-280 0 0,0-1 1 0 0,0 0-1 0 0,-1 0 0 0 0,1 0 0 0 0,-1 0 0 0 0,1 0 0 0 0,-1-1 0 0 0,0 1 1 0 0,-1-1-1 0 0,1 1 0 0 0,-1-1 0 0 0,1 0 0 0 0,-1 1 0 0 0,1-9 1 0 0,0 7-194 0 0,-1 0 1 0 0,0-1 0 0 0,-1 1-1 0 0,0-1 1 0 0,1 1 0 0 0,-2 0-1 0 0,1-1 1 0 0,0 1 0 0 0,-1-1-1 0 0,-3-8 1 0 0,3 12-78 0 0,1-1 0 0 0,-1 1 0 0 0,0 0 0 0 0,-1 0 0 0 0,1 1 0 0 0,0-1 0 0 0,0 0 0 0 0,-1 0 0 0 0,1 0 0 0 0,-1 1 0 0 0,0-1 0 0 0,1 1 0 0 0,-1 0 0 0 0,0-1 0 0 0,0 1 0 0 0,0 0 0 0 0,0 0 0 0 0,0 0 0 0 0,0 0 0 0 0,0 0 0 0 0,0 1 0 0 0,-1-1 0 0 0,1 1 0 0 0,0-1 0 0 0,0 1 0 0 0,-1 0 0 0 0,1 0 0 0 0,-3 0 0 0 0,-12 0 213 0 0,0 0 0 0 0,1 2-1 0 0,-1 0 1 0 0,0 1 0 0 0,1 1 0 0 0,0 0 0 0 0,-20 9 0 0 0,35-13-393 0 0,0 0-1 0 0,0 0 1 0 0,0 1-1 0 0,1-1 1 0 0,-1 1 0 0 0,0-1-1 0 0,0 1 1 0 0,1-1 0 0 0,-1 1-1 0 0,1 0 1 0 0,-1-1 0 0 0,0 1-1 0 0,1-1 1 0 0,-1 1 0 0 0,1 0-1 0 0,-1 0 1 0 0,1-1-1 0 0,0 1 1 0 0,-1 0 0 0 0,1 0-1 0 0,0 0 1 0 0,-1 0 0 0 0,1-1-1 0 0,0 1 1 0 0,0 0 0 0 0,0 0-1 0 0,0 0 1 0 0,0 0-1 0 0,0 0 1 0 0,0-1 0 0 0,0 3-1 0 0,1 0-1318 0 0,0 0 0 0 0,0 0 0 0 0,1-1-1 0 0,-1 1 1 0 0,1 0 0 0 0,-1 0-1 0 0,4 3 1 0 0,5 6-5441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9:00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19572 0 0,'8'1'3537'0'0,"0"-1"-1993"0"0,1 0-351 0 0,-1 1-265 0 0,-4-2-224 0 0,0 1-176 0 0,-2 0-128 0 0,0-1-88 0 0,0 2-72 0 0,-1-1-88 0 0,-1 1-120 0 0,-1 0-152 0 0,-1 0-304 0 0,-1 1-496 0 0,-2-1-856 0 0,-3 1-1809 0 0,-4 0-3473 0 0,-5 0-2792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9:10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20 5329 0 0,'0'-1'647'0'0,"0"-1"0"0"0,-1 1-1 0 0,1 0 1 0 0,-1 0 0 0 0,1 0-1 0 0,-1 0 1 0 0,0 0 0 0 0,1 0 0 0 0,-1 0-1 0 0,0 0 1 0 0,0 0 0 0 0,0 0-1 0 0,0 0 1 0 0,0 0 0 0 0,0 0 0 0 0,0 1-1 0 0,0-1 1 0 0,-2-1 0 0 0,-5 7 3294 0 0,-2 11-4189 0 0,-10 23-172 0 0,2 0 0 0 0,-25 83 0 0 0,43-122 387 0 0,0 0 0 0 0,-1 0 0 0 0,1 0 0 0 0,0 1 1 0 0,0-1-1 0 0,0 0 0 0 0,0 0 0 0 0,0 0 0 0 0,0 0 0 0 0,0 0 1 0 0,0 0-1 0 0,0 0 0 0 0,0 0 0 0 0,0 0 0 0 0,0 0 1 0 0,0 1-1 0 0,0-1 0 0 0,0 0 0 0 0,0 0 0 0 0,0 0 0 0 0,0 0 1 0 0,0 0-1 0 0,0 0 0 0 0,0 0 0 0 0,0 0 0 0 0,0 0 1 0 0,0 1-1 0 0,0-1 0 0 0,0 0 0 0 0,0 0 0 0 0,0 0 0 0 0,0 0 1 0 0,0 0-1 0 0,0 0 0 0 0,0 0 0 0 0,0 0 0 0 0,0 0 1 0 0,1 0-1 0 0,-1 0 0 0 0,0 0 0 0 0,0 1 0 0 0,0-1 0 0 0,0 0 1 0 0,0 0-1 0 0,0 0 0 0 0,0 0 0 0 0,0 0 0 0 0,0 0 1 0 0,0 0-1 0 0,1 0 0 0 0,-1 0 0 0 0,0 0 0 0 0,0 0 0 0 0,0 0 1 0 0,0 0-1 0 0,0 0 0 0 0,0 0 0 0 0,0 0 0 0 0,0 0 1 0 0,0 0-1 0 0,1 0 0 0 0,8-6-972 0 0,20-17 677 0 0,-11 8 119 0 0,-12 11 34 0 0,1 0 1 0 0,-1 0 0 0 0,1 1-1 0 0,0 0 1 0 0,0 0-1 0 0,1 1 1 0 0,-1 0-1 0 0,15-3 1 0 0,-19 5-239 0 0,0 0-1 0 0,0-1 1 0 0,0 1 0 0 0,0 0-1 0 0,1 0 1 0 0,-1 1 0 0 0,0-1 0 0 0,0 1-1 0 0,0-1 1 0 0,0 1 0 0 0,0 0-1 0 0,0 0 1 0 0,0 1 0 0 0,0-1-1 0 0,0 0 1 0 0,0 1 0 0 0,0 0-1 0 0,-1 0 1 0 0,1 0 0 0 0,-1 0 0 0 0,0 0-1 0 0,1 0 1 0 0,-1 1 0 0 0,2 2-1 0 0,0 3-2620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9:11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8850 0 0,'2'4'513'0'0,"0"0"1"0"0,-1 0-1 0 0,1 1 1 0 0,-1-1-1 0 0,0 1 0 0 0,0-1 1 0 0,-1 1-1 0 0,0-1 1 0 0,1 1-1 0 0,-2-1 0 0 0,1 1 1 0 0,0-1-1 0 0,-2 5 1 0 0,2-5-666 0 0,-1-1 0 0 0,0 0 0 0 0,0 0 0 0 0,0 0 0 0 0,-1 0 0 0 0,1 0 0 0 0,-1 0 0 0 0,0 0 0 0 0,1 0 0 0 0,-1-1 0 0 0,0 1 0 0 0,-1 0 0 0 0,1-1 0 0 0,0 0 0 0 0,-1 0-1 0 0,1 0 1 0 0,-1 0 0 0 0,-5 3 0 0 0,15-10-650 0 0,19-5 2378 0 0,-11 7-1205 0 0,0 2 1 0 0,0 0-1 0 0,18 1 1 0 0,38-3-2047 0 0,-65 2 499 0 0,0-1 1 0 0,0 1-1 0 0,0-1 0 0 0,0 0 1 0 0,8-4-1 0 0,2-2-3384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9:11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10354 0 0,'0'-2'240'0'0,"0"1"0"0"0,0-1 1 0 0,1 1-1 0 0,-1-1 0 0 0,0 1 0 0 0,1-1 0 0 0,-1 1 0 0 0,1-1 0 0 0,-1 1 1 0 0,1-1-1 0 0,0 1 0 0 0,-1 0 0 0 0,1-1 0 0 0,0 1 0 0 0,0 0 0 0 0,0 0 1 0 0,0-1-1 0 0,0 1 0 0 0,0 0 0 0 0,0 0 0 0 0,1 0 0 0 0,-1 0 0 0 0,2 0 1 0 0,0-1-38 0 0,1 1 0 0 0,-1-1 0 0 0,1 1 0 0 0,-1 0 1 0 0,1 0-1 0 0,0 0 0 0 0,-1 1 0 0 0,1-1 0 0 0,0 1 1 0 0,3 0-1 0 0,-3 0-78 0 0,1 0 0 0 0,-1 0 0 0 0,1 1 0 0 0,-1-1 0 0 0,0 1 0 0 0,1 0 0 0 0,-1 0-1 0 0,0 1 1 0 0,0-1 0 0 0,0 1 0 0 0,0 0 0 0 0,0 0 0 0 0,0 0 0 0 0,-1 1 0 0 0,1-1 0 0 0,-1 1 0 0 0,1 0 0 0 0,3 3 0 0 0,-3 3-203 0 0,-1-1-1 0 0,0 0 0 0 0,0 1 1 0 0,-1 0-1 0 0,0-1 1 0 0,0 1-1 0 0,-1 0 1 0 0,0 0-1 0 0,0 0 0 0 0,-1 0 1 0 0,-2 14-1 0 0,-6 17-4446 0 0,-7-6-4071 0 0,4-21 4037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9:12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0 211 4433 0 0,'35'-13'9020'0'0,"-2"-2"-6300"0"0,9-3-2832 0 0,-13 13-3781 0 0,-7 3 359 0 0,-7-5 4613 0 0,30-15 3107 0 0,-11 7-3393 0 0,-33 14-894 0 0,1-1-1 0 0,0 1 0 0 0,-1-1 1 0 0,1 1-1 0 0,-1-1 0 0 0,0 0 1 0 0,0 1-1 0 0,1-1 0 0 0,-1 0 1 0 0,0 0-1 0 0,0 0 0 0 0,-1 0 1 0 0,1 0-1 0 0,0 0 0 0 0,-1 0 1 0 0,1 0-1 0 0,-1 0 0 0 0,0 0 1 0 0,0 0-1 0 0,1-1 0 0 0,-1 1 1 0 0,-1 0-1 0 0,1 0 0 0 0,0 0 1 0 0,0 0-1 0 0,-1 0 0 0 0,0-3 1 0 0,-1-2 29 0 0,0 0 0 0 0,0 1 0 0 0,0-1 0 0 0,-1 0 0 0 0,0 1 0 0 0,0-1 0 0 0,-7-4 4081 0 0,8 22-2330 0 0,1 11-589 0 0,1-16-1075 0 0,6 73 836 0 0,-5-72-1299 0 0,0-1-1 0 0,1 1 1 0 0,-1-1-1 0 0,1 1 1 0 0,1-1 0 0 0,-1 0-1 0 0,1 0 1 0 0,0 0-1 0 0,6 8 1 0 0,-9-13 132 0 0,1-1 0 0 0,-1 1 1 0 0,0 0-1 0 0,1-1 0 0 0,-1 1 0 0 0,1-1 1 0 0,-1 1-1 0 0,1-1 0 0 0,-1 1 1 0 0,1-1-1 0 0,0 0 0 0 0,-1 1 0 0 0,1-1 1 0 0,-1 0-1 0 0,1 1 0 0 0,0-1 1 0 0,-1 0-1 0 0,1 0 0 0 0,0 1 0 0 0,-1-1 1 0 0,1 0-1 0 0,0 0 0 0 0,0 0 0 0 0,-1 0 1 0 0,1 0-1 0 0,1 0 0 0 0,5-2-3773 0 0</inkml:trace>
  <inkml:trace contextRef="#ctx0" brushRef="#br0" timeOffset="1">375 58 3641 0 0,'2'-9'303'0'0,"10"-12"13679"0"0,-8 42-12164 0 0,4 97-400 0 0,-12-57-4253 0 0,2-50 773 0 0,0-1 0 0 0,-1 1-1 0 0,-4 12 1 0 0,3-13-1240 0 0,-1-1-1266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9:12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5369 0 0,'-6'31'5490'0'0,"5"-22"-4486"0"0,0-1-1 0 0,-1 1 1 0 0,0-1-1 0 0,-1 0 0 0 0,1 0 1 0 0,-2 0-1 0 0,-6 13 1 0 0,10-21-1078 0 0,0 0 0 0 0,0 0 0 0 0,-1 0 0 0 0,1 0 0 0 0,0 0 0 0 0,0 1 0 0 0,0-1 0 0 0,0 0 0 0 0,0 0 0 0 0,0 0 0 0 0,0 0 0 0 0,0 0 0 0 0,-1 0 1 0 0,1 0-1 0 0,0 0 0 0 0,0 0 0 0 0,0 0 0 0 0,0 1 0 0 0,0-1 0 0 0,0 0 0 0 0,0 0 0 0 0,0 0 0 0 0,0 0 0 0 0,0 0 0 0 0,0 0 0 0 0,0 0 0 0 0,0 1 0 0 0,0-1 0 0 0,0 0 0 0 0,0 0 0 0 0,0 0 1 0 0,0 0-1 0 0,0 0 0 0 0,0 0 0 0 0,0 1 0 0 0,0-1 0 0 0,0 0 0 0 0,0 0 0 0 0,0 0 0 0 0,0 0 0 0 0,0 0 0 0 0,0 0 0 0 0,0 0 0 0 0,0 1 0 0 0,0-1 0 0 0,0 0 0 0 0,0 0 0 0 0,0 0 0 0 0,1 0 1 0 0,-1 0-1 0 0,0 0 0 0 0,0 0 0 0 0,0 0 0 0 0,0 0 0 0 0,0 0 0 0 0,0 1 0 0 0,0-1 0 0 0,0 0 0 0 0,1 0 0 0 0,-1 0 0 0 0,0 0 0 0 0,0 0 0 0 0,0 0 0 0 0,0 0 0 0 0,14-5-1947 0 0,26-16 2161 0 0,-27 14-50 0 0,-4 2 489 0 0,0 1 0 0 0,1 1-1 0 0,-1 0 1 0 0,1 0 0 0 0,0 1-1 0 0,-1 0 1 0 0,20-1 0 0 0,-24 3-480 0 0,1 0 1 0 0,0 1 0 0 0,0-1 0 0 0,-1 1-1 0 0,1 0 1 0 0,8 3 0 0 0,-10-2-451 0 0,-1-1 0 0 0,0 1 0 0 0,0-1 0 0 0,0 1 0 0 0,0 0 0 0 0,0 0 0 0 0,0 1 0 0 0,0-1 0 0 0,-1 0 0 0 0,1 1 1 0 0,2 3-1 0 0,-2-1-3945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9:13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5545 0 0,'-1'0'131'0'0,"1"0"-1"0"0,-1 0 0 0 0,0 0 1 0 0,0 0-1 0 0,0 0 0 0 0,0 0 1 0 0,0 0-1 0 0,0 1 0 0 0,1-1 1 0 0,-1 0-1 0 0,0 1 0 0 0,0-1 1 0 0,0 0-1 0 0,1 1 1 0 0,-1-1-1 0 0,0 1 0 0 0,0 0 1 0 0,1-1-1 0 0,-1 1 0 0 0,1-1 1 0 0,-1 1-1 0 0,0 0 0 0 0,1-1 1 0 0,-1 1-1 0 0,1 0 0 0 0,0 0 1 0 0,-1 0-1 0 0,1-1 1 0 0,-1 1-1 0 0,1 0 0 0 0,0 0 1 0 0,0 0-1 0 0,0 0 0 0 0,-1 0 1 0 0,1-1-1 0 0,0 1 0 0 0,0 0 1 0 0,0 0-1 0 0,0 0 0 0 0,1 1 1 0 0,0 44 1028 0 0,0-39-884 0 0,2 24-107 0 0,2 0 0 0 0,11 37-1 0 0,0-14-4824 0 0,-15-51 3462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9:14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44 1928 0 0,'-9'-15'62'0'0,"1"5"8179"0"0,7 29-2802 0 0,1-16-5388 0 0,0 0 0 0 0,1 1 0 0 0,-1-1 0 0 0,1 0 0 0 0,0 1 0 0 0,0-1 0 0 0,0 0 0 0 0,1 0 0 0 0,-1 0 0 0 0,1 0 0 0 0,0 0 0 0 0,0 0 0 0 0,0 0 0 0 0,0-1 0 0 0,0 1 0 0 0,0-1 0 0 0,1 1 0 0 0,-1-1 0 0 0,1 0 0 0 0,3 2 0 0 0,-1-1 90 0 0,0 0 0 0 0,-1-1 0 0 0,1 0 0 0 0,0 0 0 0 0,0-1 0 0 0,1 1 0 0 0,-1-1 0 0 0,0 0 0 0 0,0 0 0 0 0,1-1 0 0 0,-1 0 0 0 0,7 0 0 0 0,-8 0-214 0 0,1 0 0 0 0,0-1 0 0 0,0 0 0 0 0,-1 0 0 0 0,1 0 0 0 0,0-1 0 0 0,-1 1 0 0 0,1-1 0 0 0,-1 0 0 0 0,0-1 0 0 0,1 1 0 0 0,-1-1 0 0 0,4-3 0 0 0,-5 4-253 0 0,-1 0 0 0 0,0 0 0 0 0,0-1 1 0 0,0 1-1 0 0,-1-1 0 0 0,1 1 0 0 0,-1-1 0 0 0,1 0 1 0 0,-1 0-1 0 0,0 1 0 0 0,0-1 0 0 0,0 0 0 0 0,0 0 0 0 0,0 0 1 0 0,-1 0-1 0 0,1 0 0 0 0,-1 0 0 0 0,0 0 0 0 0,0 0 1 0 0,0 0-1 0 0,0 0 0 0 0,-1-4 0 0 0,-3-5-2843 0 0,-2-1-1367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2:26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6745 0 0,'-4'57'5118'0'0,"-5"0"-3760"0"0,-4 35-3570 0 0,13-85-1928 0 0,11-22 254 0 0,4-25 4538 0 0,-13 33-157 0 0,1 0 0 0 0,-1 0 0 0 0,1 0-1 0 0,1 1 1 0 0,7-13 0 0 0,-10 18-363 0 0,0-1 1 0 0,0 1 0 0 0,1 0 0 0 0,-1-1 0 0 0,0 1 0 0 0,1 0-1 0 0,-1 0 1 0 0,1 0 0 0 0,-1 0 0 0 0,1 0 0 0 0,-1 0 0 0 0,1 1-1 0 0,0-1 1 0 0,-1 0 0 0 0,1 1 0 0 0,0-1 0 0 0,0 1-1 0 0,0 0 1 0 0,-1 0 0 0 0,1 0 0 0 0,0-1 0 0 0,0 2 0 0 0,0-1-1 0 0,0 0 1 0 0,-1 0 0 0 0,1 0 0 0 0,0 1 0 0 0,3 0 0 0 0,7 4 88 0 0,-1 0 1 0 0,1 1-1 0 0,-1 0 1 0 0,0 1-1 0 0,15 11 1 0 0,45 45-4904 0 0,-70-63 4579 0 0,0 1 0 0 0,-1-1 1 0 0,1 1-1 0 0,-1-1 0 0 0,1 1 0 0 0,0-1 1 0 0,-1 1-1 0 0,0 0 0 0 0,1-1 1 0 0,-1 1-1 0 0,1-1 0 0 0,-1 1 0 0 0,0 0 1 0 0,1 0-1 0 0,-1-1 0 0 0,0 1 0 0 0,0 0 1 0 0,0 0-1 0 0,1-1 0 0 0,-1 1 0 0 0,0 0 1 0 0,0 0-1 0 0,0-1 0 0 0,0 1 0 0 0,0 0 1 0 0,0 0-1 0 0,-1-1 0 0 0,1 2 1 0 0,-2 6-2406 0 0</inkml:trace>
  <inkml:trace contextRef="#ctx0" brushRef="#br0" timeOffset="1">133 330 5753 0 0,'-23'-22'5656'0'0,"15"8"-2454"0"0,8 14-3104 0 0,0-1 0 0 0,0 1 0 0 0,0 0 0 0 0,1-1 0 0 0,-1 1 0 0 0,0 0 0 0 0,0-1 0 0 0,0 1 0 0 0,0 0 0 0 0,0-1 0 0 0,0 1 0 0 0,1 0 0 0 0,-1 0 0 0 0,0-1 0 0 0,0 1 0 0 0,0 0 0 0 0,1 0 0 0 0,-1-1 0 0 0,0 1 0 0 0,1 0 0 0 0,-1 0 0 0 0,0 0 0 0 0,0-1 0 0 0,1 1 0 0 0,-1 0 1 0 0,0 0-1 0 0,1 0 0 0 0,-1 0 0 0 0,0 0 0 0 0,1 0 0 0 0,-1 0 0 0 0,0-1 0 0 0,1 1 0 0 0,-1 0 0 0 0,0 0 0 0 0,1 0 0 0 0,0 1 0 0 0,4-1-40 0 0,1 1 1 0 0,0 0-1 0 0,0 0 1 0 0,0 1-1 0 0,-1 0 0 0 0,1 0 1 0 0,0 0-1 0 0,8 6 1 0 0,16 5-2475 0 0,5-6-4440 0 0,-18-5 851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35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7610 0 0,'-15'8'9763'0'0,"4"5"-4018"0"0,-6 23-2695 0 0,16-31-3350 0 0,-1 0-1 0 0,0-1 1 0 0,0 1-1 0 0,0-1 0 0 0,0 0 1 0 0,-1 1-1 0 0,0-1 1 0 0,0 0-1 0 0,-6 6 0 0 0,9-10 227 0 0,0 0-1 0 0,0 0 1 0 0,0 0-1 0 0,1-1 1 0 0,-1 1-1 0 0,0 0 1 0 0,0 0-1 0 0,0 0 1 0 0,0-1-1 0 0,0 1 1 0 0,0 0-1 0 0,0 0 1 0 0,0-1-1 0 0,0 1 1 0 0,0 0-1 0 0,0 0 1 0 0,0-1-1 0 0,0 1 1 0 0,0 0-1 0 0,0 0 1 0 0,0-1-1 0 0,0 1 1 0 0,0 0-1 0 0,0 0 1 0 0,0 0-1 0 0,0-1 1 0 0,-1 1-1 0 0,1 0 1 0 0,0 0-1 0 0,0-1 1 0 0,0 1-1 0 0,0 0 1 0 0,0 0-1 0 0,-1 0 1 0 0,1 0-1 0 0,0-1 1 0 0,0 1-1 0 0,0 0 1 0 0,-1 0-1 0 0,1 0 1 0 0,0 0-1 0 0,0 0 1 0 0,0 0-1 0 0,-1 0 1 0 0,1-1-1 0 0,0 1 1 0 0,0 0-1 0 0,-1 0 1 0 0,1 0-1 0 0,0 0 1 0 0,0 0-1 0 0,-1 0 1 0 0,1 0-1 0 0,0 0 1 0 0,0 0-1 0 0,-1 0 1 0 0,1 0-1 0 0,0 1 1 0 0,0-1-1 0 0,0 0 1 0 0,-1 0-1 0 0,1 0 1 0 0,0 0-1 0 0,0 0 1 0 0,-1 0-1 0 0,1 0 1 0 0,0 1-1 0 0,6-21-476 0 0,-1 16 697 0 0,-1 0 1 0 0,0 1-1 0 0,1-1 0 0 0,0 1 0 0 0,0 1 0 0 0,0-1 1 0 0,0 1-1 0 0,0-1 0 0 0,0 1 0 0 0,1 1 1 0 0,-1-1-1 0 0,1 1 0 0 0,-1 0 0 0 0,1 0 0 0 0,9 0 1 0 0,-8 1-31 0 0,0 0 0 0 0,0 0 1 0 0,0 0-1 0 0,-1 1 0 0 0,1 0 1 0 0,0 0-1 0 0,0 1 0 0 0,-1 0 0 0 0,1 0 1 0 0,-1 0-1 0 0,0 1 0 0 0,11 6 1 0 0,-15-7-229 0 0,1 0 0 0 0,-1 0 1 0 0,0 1-1 0 0,1-1 1 0 0,-1 1-1 0 0,0-1 0 0 0,3 6 1 0 0,-1 3-3144 0 0,-2-1-3802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9:1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31 6601 0 0,'-31'30'3416'0'0,"38"-37"-2592"0"0,1 1-1 0 0,-1 1 1 0 0,1 0 0 0 0,15-8 0 0 0,-16 9-908 0 0,1 0 1 0 0,-1 1 0 0 0,1 0-1 0 0,0 0 1 0 0,0 1 0 0 0,1 0-1 0 0,-1 1 1 0 0,0 0 0 0 0,0 0-1 0 0,12 0 1 0 0,-28 5-5112 0 0,-4 7 3373 0 0,10-8 1998 0 0,-1-1 1 0 0,1 1-1 0 0,0 0 1 0 0,0-1-1 0 0,0 1 1 0 0,0 0-1 0 0,0 0 1 0 0,1 0-1 0 0,-1 1 1 0 0,1-1-1 0 0,0 0 1 0 0,0 0-1 0 0,-2 8 1 0 0,5 9-162 0 0,0 0 1 0 0,1 1 0 0 0,1-1 0 0 0,1 0-1 0 0,9 23 1 0 0,-14-42-101 0 0,0-1 0 0 0,0 1-1 0 0,0-1 1 0 0,1 0 0 0 0,-1 1-1 0 0,0-1 1 0 0,0 1 0 0 0,0-1 0 0 0,0 1-1 0 0,1-1 1 0 0,-1 0 0 0 0,0 1-1 0 0,0-1 1 0 0,1 1 0 0 0,-1-1-1 0 0,0 0 1 0 0,1 0 0 0 0,-1 1 0 0 0,0-1-1 0 0,1 0 1 0 0,-1 1 0 0 0,0-1-1 0 0,1 0 1 0 0,-1 0 0 0 0,1 0-1 0 0,-1 1 1 0 0,0-1 0 0 0,1 0 0 0 0,-1 0-1 0 0,1 0 1 0 0,-1 0 0 0 0,1 0-1 0 0,-1 0 1 0 0,1 0 0 0 0,-1 0-1 0 0,1 0 1 0 0,6-15-2149 0 0,-3 3 217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9:14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2937 0 0,'-2'2'5152'0'0,"2"-2"-5040"0"0,1 16 1593 0 0,8 22-927 0 0,-5-28-719 0 0,1-1 0 0 0,-2 1 0 0 0,0 1 0 0 0,2 10 0 0 0,-4-18-383 0 0,0 0-1 0 0,-1 1 1 0 0,0-1-1 0 0,1 1 1 0 0,-1 0-1 0 0,-1-1 0 0 0,1 1 1 0 0,0-1-1 0 0,-2 6 1 0 0,0-8 285 0 0,1 1-1 0 0,0-1 1 0 0,0 1 0 0 0,-1-1 0 0 0,1 1 0 0 0,-1-1 0 0 0,1 0 0 0 0,-1 0 0 0 0,0 0-1 0 0,1 0 1 0 0,-1 0 0 0 0,0 0 0 0 0,0 0 0 0 0,-3 0 0 0 0,-19 13 1854 0 0,23-13-1766 0 0,0 0-1 0 0,1-1 1 0 0,-1 1 0 0 0,1 0 0 0 0,-1 0-1 0 0,1-1 1 0 0,-1 1 0 0 0,1 0-1 0 0,0 0 1 0 0,-1 0 0 0 0,1 0-1 0 0,0 0 1 0 0,0-1 0 0 0,0 1 0 0 0,-1 0-1 0 0,1 0 1 0 0,0 0 0 0 0,0 0-1 0 0,0 0 1 0 0,1 0 0 0 0,-1 0-1 0 0,0 0 1 0 0,0-1 0 0 0,0 1-1 0 0,1 0 1 0 0,-1 0 0 0 0,0 0 0 0 0,1 1-1 0 0,-1-2-57 0 0,0 0 0 0 0,0 0 0 0 0,0 0 0 0 0,1 1 0 0 0,-1-1 0 0 0,0 0 0 0 0,0 0 0 0 0,0 0 0 0 0,0 0 0 0 0,0 0 0 0 0,0 1 0 0 0,0-1 0 0 0,1 0 0 0 0,-1 0 0 0 0,0 0 0 0 0,0 0 0 0 0,0 0 0 0 0,0 0 0 0 0,1 0 0 0 0,-1 0 0 0 0,0 0 0 0 0,0 1 0 0 0,0-1 0 0 0,0 0 0 0 0,1 0 0 0 0,-1 0 0 0 0,0 0 0 0 0,0 0 0 0 0,0 0 0 0 0,1 0 0 0 0,-1 0 0 0 0,0 0 0 0 0,0 0-1 0 0,0 0 1 0 0,0-1 0 0 0,1 1 0 0 0,-1 0 0 0 0,0 0 0 0 0,0 0 0 0 0,0 0 0 0 0,0 0 0 0 0,1 0 0 0 0,8-9-833 0 0,6-11-1321 0 0,-15 20 2093 0 0,18-37-3352 0 0,-13 26 1213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9:15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27 3529 0 0,'3'-23'3147'0'0,"-1"19"-790"0"0,2 17-849 0 0,-3-3-1389 0 0,-1 1 1 0 0,0-1-1 0 0,0 1 1 0 0,-1-1-1 0 0,0 1 0 0 0,-1-1 1 0 0,0 1-1 0 0,-1-1 1 0 0,0 0-1 0 0,0 0 0 0 0,-1 0 1 0 0,-8 13-1 0 0,45-58-1152 0 0,-27 31 250 0 0,0-2 1 0 0,-1 1-1 0 0,0-1 1 0 0,0 1 0 0 0,0-2-1 0 0,0 1 1 0 0,-1 0 0 0 0,7-15-1 0 0,-10 17 16 0 0,-1 1-1196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9:15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2873 0 0,'0'-1'141'0'0,"1"0"0"0"0,-1 0 1 0 0,1 0-1 0 0,0 0 0 0 0,-1 0 0 0 0,1 0 1 0 0,0 0-1 0 0,0 1 0 0 0,0-1 1 0 0,0 0-1 0 0,-1 0 0 0 0,1 1 1 0 0,0-1-1 0 0,0 0 0 0 0,0 1 1 0 0,0-1-1 0 0,1 1 0 0 0,-1 0 0 0 0,0-1 1 0 0,0 1-1 0 0,0 0 0 0 0,0-1 1 0 0,0 1-1 0 0,0 0 0 0 0,1 0 1 0 0,0 0-1 0 0,33-2 1630 0 0,-34 2-1671 0 0,1 0 1 0 0,-1 0-1 0 0,1-1 1 0 0,-1 2-1 0 0,1-1 0 0 0,-1 0 1 0 0,1 0-1 0 0,-1 0 0 0 0,1 1 1 0 0,-1-1-1 0 0,1 1 0 0 0,-1-1 1 0 0,0 1-1 0 0,1 0 0 0 0,-1-1 1 0 0,0 1-1 0 0,1 0 1 0 0,-1 0-1 0 0,0 0 0 0 0,0 0 1 0 0,0 0-1 0 0,0 0 0 0 0,0 0 1 0 0,0 0-1 0 0,0 1 0 0 0,0-1 1 0 0,1 3-1 0 0,-2-1 13 0 0,0 0-1 0 0,0 0 0 0 0,0-1 1 0 0,0 1-1 0 0,-1 0 1 0 0,0 0-1 0 0,1 0 1 0 0,-1 0-1 0 0,0-1 1 0 0,0 1-1 0 0,-1 0 1 0 0,1-1-1 0 0,-1 1 1 0 0,-1 2-1 0 0,-15 22 106 0 0,12-21-207 0 0,2 1 1 0 0,-1 0 0 0 0,1 0 0 0 0,0 1-1 0 0,-6 15 1 0 0,13-23-38 0 0,-1 1 0 0 0,1-1-1 0 0,0 0 1 0 0,0 0 0 0 0,-1 0 0 0 0,1 0-1 0 0,0 0 1 0 0,0 0 0 0 0,-1-1 0 0 0,1 1-1 0 0,0-1 1 0 0,2-1 0 0 0,7 0 35 0 0,15-2 486 0 0,5-7-4326 0 0,-29 10 3459 0 0,0-2-1 0 0,-1 1 0 0 0,1 0 1 0 0,-1 0-1 0 0,1-1 0 0 0,-1 0 1 0 0,0 1-1 0 0,0-1 1 0 0,0 0-1 0 0,0 0 0 0 0,0 0 1 0 0,-1 0-1 0 0,0 0 0 0 0,1 0 1 0 0,0-7-1 0 0,4-33-246 0 0,-6 29 6375 0 0,3 41-4219 0 0,1 16-1047 0 0,-4-41-444 0 0,0-1 0 0 0,0 1 0 0 0,0 0 0 0 0,0-1 0 0 0,-1 1 1 0 0,1-1-1 0 0,0 1 0 0 0,-1 0 0 0 0,0-1 0 0 0,1 1 0 0 0,-1-1 0 0 0,0 1 0 0 0,0-1 0 0 0,1 0 0 0 0,-1 1 0 0 0,0-1 0 0 0,-1 0 1 0 0,1 0-1 0 0,0 1 0 0 0,0-1 0 0 0,-2 1 0 0 0,23-8-166 0 0,-18 5-154 0 0,-1 1-1 0 0,1 0 0 0 0,0 0 0 0 0,0 0 1 0 0,-1-1-1 0 0,1 1 0 0 0,0-1 0 0 0,-1 0 1 0 0,1 1-1 0 0,0-1 0 0 0,-1 0 0 0 0,1 0 1 0 0,-1 0-1 0 0,1 0 0 0 0,-1 0 1 0 0,0 0-1 0 0,1 0 0 0 0,-1-1 0 0 0,0 1 1 0 0,0 0-1 0 0,0-1 0 0 0,0 1 0 0 0,0-1 1 0 0,0 1-1 0 0,0-1 0 0 0,-1 0 0 0 0,1 1 1 0 0,0-1-1 0 0,-1 0 0 0 0,1-2 0 0 0,2-7-1680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3017 0 0,'-1'1'233'0'0,"0"-1"1"0"0,1 0 0 0 0,-1 1 0 0 0,1-1 0 0 0,-1 1-1 0 0,1 0 1 0 0,-1-1 0 0 0,1 1 0 0 0,0-1-1 0 0,-1 1 1 0 0,1 0 0 0 0,0-1 0 0 0,-1 1 0 0 0,1 0-1 0 0,0-1 1 0 0,0 1 0 0 0,-1 0 0 0 0,1 0-1 0 0,0-1 1 0 0,0 1 0 0 0,0 0 0 0 0,0-1-1 0 0,0 1 1 0 0,0 0 0 0 0,1 1 0 0 0,-4 24 969 0 0,3-12-742 0 0,-1-3-298 0 0,1 0 1 0 0,1 0 0 0 0,3 21-1 0 0,10-64-1718 0 0,-12 23 1452 0 0,14-35-144 0 0,-15 41 259 0 0,1 0 0 0 0,-1 0 0 0 0,1 0 0 0 0,0 0 1 0 0,-1 1-1 0 0,1-1 0 0 0,0 0 0 0 0,0 1 0 0 0,1 0 1 0 0,-1-1-1 0 0,4-1 0 0 0,-5 3 35 0 0,0 1 0 0 0,0 0 1 0 0,0 0-1 0 0,0 0 0 0 0,0 0 0 0 0,1 0 1 0 0,-1 0-1 0 0,0 0 0 0 0,0 0 0 0 0,0 1 0 0 0,0-1 1 0 0,0 0-1 0 0,0 1 0 0 0,1-1 0 0 0,-1 1 0 0 0,0-1 1 0 0,0 1-1 0 0,0-1 0 0 0,0 1 0 0 0,-1 0 1 0 0,1-1-1 0 0,0 1 0 0 0,0 0 0 0 0,0 0 0 0 0,0 0 1 0 0,-1 0-1 0 0,1 0 0 0 0,-1 0 0 0 0,1 0 0 0 0,0 0 1 0 0,0 1-1 0 0,17 34 805 0 0,-17-34-817 0 0,-1 0 0 0 0,1 0 0 0 0,-1 0 0 0 0,0 0 0 0 0,0 0 0 0 0,0 1 0 0 0,0-1 0 0 0,0 0 0 0 0,0 0 0 0 0,-1 0 0 0 0,1 0-1 0 0,-1 0 1 0 0,1 0 0 0 0,-1 0 0 0 0,0 0 0 0 0,0 0 0 0 0,0 0 0 0 0,0 0 0 0 0,0-1 0 0 0,0 1 0 0 0,0 0 0 0 0,-1-1 0 0 0,1 1 0 0 0,-1-1 0 0 0,1 1 0 0 0,-1-1-1 0 0,0 1 1 0 0,1-1 0 0 0,-1 0 0 0 0,-3 1 0 0 0,0 1-72 0 0,0 0-1 0 0,-1-1 1 0 0,1 1-1 0 0,-1-1 1 0 0,1-1-1 0 0,-1 1 1 0 0,0-1-1 0 0,0 0 1 0 0,-11 1-1 0 0,20-3-201 0 0,0 0-1 0 0,0 1 1 0 0,0-1-1 0 0,0-1 0 0 0,-1 1 1 0 0,1 0-1 0 0,0-1 1 0 0,-1 1-1 0 0,1-1 0 0 0,-1 0 1 0 0,0 1-1 0 0,3-4 1 0 0,3-2-1267 0 0,-2 1 1 0 0,1-1-1 0 0,9-14 1 0 0,-7 9-836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9:16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3329 0 0,'0'33'7204'0'0,"2"3"-3934"0"0,0-11-4482 0 0,0-1 0 0 0,10 34 0 0 0,-8-50-3678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9:16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55 3889 0 0,'0'0'60'0'0,"0"0"0"0"0,0 0-1 0 0,0 0 1 0 0,-1 0 0 0 0,1 0 0 0 0,0-1 0 0 0,0 1 0 0 0,-1 0-1 0 0,1 0 1 0 0,0 0 0 0 0,0 0 0 0 0,0-1 0 0 0,0 1 0 0 0,-1 0 0 0 0,1 0-1 0 0,0 0 1 0 0,0-1 0 0 0,0 1 0 0 0,0 0 0 0 0,0 0 0 0 0,0 0 0 0 0,-1-1-1 0 0,1 1 1 0 0,0 0 0 0 0,0 0 0 0 0,0-1 0 0 0,0 1 0 0 0,0 0 0 0 0,0 0-1 0 0,0-1 1 0 0,0 1 0 0 0,0 0 0 0 0,0 0 0 0 0,0-1 0 0 0,0 1-1 0 0,1 0 1 0 0,-1 0 0 0 0,0-1 0 0 0,0 1 0 0 0,0 0 0 0 0,0 0 0 0 0,0-1-1 0 0,12-10 1916 0 0,16-3-431 0 0,5 11-1407 0 0,-28 3-85 0 0,1 0 0 0 0,-1 0 0 0 0,0-1 0 0 0,0 1 0 0 0,1-1 0 0 0,-1-1 0 0 0,0 1 0 0 0,0-1 0 0 0,6-2 0 0 0,-55-3 402 0 0,40 7-441 0 0,-1 1-1 0 0,1-1 1 0 0,0 1 0 0 0,-1-1 0 0 0,1 1 0 0 0,-1 1 0 0 0,1-1-1 0 0,0 0 1 0 0,0 1 0 0 0,0 0 0 0 0,0 0 0 0 0,0 0 0 0 0,0 1-1 0 0,1-1 1 0 0,-1 1 0 0 0,1 0 0 0 0,-1 0 0 0 0,1 0 0 0 0,0 1-1 0 0,0-1 1 0 0,1 1 0 0 0,-1-1 0 0 0,1 1 0 0 0,-1 0 0 0 0,1 0-1 0 0,1 0 1 0 0,-1 0 0 0 0,0 0 0 0 0,1 0 0 0 0,0 1 0 0 0,0-1-1 0 0,0 1 1 0 0,1-1 0 0 0,-1 0 0 0 0,1 1 0 0 0,0-1 0 0 0,0 1-1 0 0,1-1 1 0 0,1 8 0 0 0,-1-8 0 0 0,1 1-1 0 0,0-1 0 0 0,0 0 1 0 0,1 0-1 0 0,-1 0 1 0 0,1 0-1 0 0,0-1 1 0 0,0 1-1 0 0,0-1 1 0 0,0 1-1 0 0,1-1 1 0 0,0 0-1 0 0,-1-1 0 0 0,1 1 1 0 0,0 0-1 0 0,0-1 1 0 0,0 0-1 0 0,5 2 1 0 0,-7-3-75 0 0,1 0 0 0 0,-1-1 1 0 0,1 1-1 0 0,-1 0 0 0 0,1-1 1 0 0,-1 1-1 0 0,1-1 0 0 0,0 0 1 0 0,-1 0-1 0 0,1 0 0 0 0,-1 0 1 0 0,1 0-1 0 0,-1-1 0 0 0,1 1 1 0 0,0-1-1 0 0,-1 0 0 0 0,0 1 1 0 0,1-1-1 0 0,-1 0 0 0 0,1-1 1 0 0,-1 1-1 0 0,0 0 0 0 0,0-1 0 0 0,0 1 1 0 0,0-1-1 0 0,0 0 0 0 0,0 1 1 0 0,0-1-1 0 0,0 0 0 0 0,-1 0 1 0 0,1 0-1 0 0,-1 0 0 0 0,3-5 1 0 0,-4 6-131 0 0,0 1 0 0 0,1-1 0 0 0,-1 0 0 0 0,0 0 0 0 0,0 0 0 0 0,0 0-1 0 0,0 0 1 0 0,0 0 0 0 0,0 0 0 0 0,0 0 0 0 0,0 1 0 0 0,0-1 0 0 0,0 0 0 0 0,-1 0 0 0 0,1 0 0 0 0,0 0 0 0 0,0 0 0 0 0,-1 1 0 0 0,1-1 0 0 0,-1 0 0 0 0,1 0 0 0 0,-1 0 0 0 0,1 1 0 0 0,-1-1 0 0 0,1 0 0 0 0,-1 1 0 0 0,-1-2 0 0 0,-6-5-2712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29:17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63 3945 0 0,'-13'8'3127'0'0,"17"-1"-2053"0"0,-2-6-1068 0 0,1 1 0 0 0,-1-1 0 0 0,1-1 0 0 0,-1 1-1 0 0,1 0 1 0 0,0-1 0 0 0,0 1 0 0 0,4-1 0 0 0,29-3-666 0 0,-30 2 388 0 0,-1 0 0 0 0,1 1 0 0 0,0-1-1 0 0,-1 1 1 0 0,1 1 0 0 0,0-1 0 0 0,-1 1 0 0 0,1 0-1 0 0,-1 0 1 0 0,10 3 0 0 0,-14-4 290 0 0,1 1-1 0 0,-1-1 1 0 0,0 0 0 0 0,0 0-1 0 0,1 1 1 0 0,-1-1-1 0 0,0 0 1 0 0,1-1 0 0 0,-1 1-1 0 0,0 0 1 0 0,0 0 0 0 0,1 0-1 0 0,-1-1 1 0 0,0 1 0 0 0,0-1-1 0 0,1 1 1 0 0,-1-1-1 0 0,0 1 1 0 0,0-1 0 0 0,0 0-1 0 0,0 1 1 0 0,0-1 0 0 0,0 0-1 0 0,1-1 1 0 0,25-30 127 0 0,-12 13 133 0 0,-10 1-1368 0 0,-2 8 6325 0 0,-1 11-5057 0 0,-1 0 0 0 0,0-1-1 0 0,0 1 1 0 0,0 0 0 0 0,0 0-1 0 0,1 0 1 0 0,-1 0 0 0 0,0 0 0 0 0,-1 0-1 0 0,1 0 1 0 0,0 1 0 0 0,0-1 0 0 0,0 0-1 0 0,-1 0 1 0 0,1 1 0 0 0,0-1 0 0 0,-1 0-1 0 0,0 1 1 0 0,1-1 0 0 0,-1 0 0 0 0,0 1-1 0 0,1 1 1 0 0,3 38-234 0 0,-4-33 316 0 0,0 49-823 0 0,-1-53-594 0 0,0 1 0 0 0,0-1-1 0 0,0 1 1 0 0,-1-1 0 0 0,-3 9 0 0 0,0-5-3063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00:58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25 128 8066 0 0,'-24'15'9310'0'0,"38"-22"-7805"0"0,207-84 744 0 0,-157 67-2024 0 0,-55 20-419 0 0,32-10 659 0 0,-39 13-693 0 0,1 1-1 0 0,-1-1 1 0 0,0 1 0 0 0,0 0-1 0 0,1 0 1 0 0,-1 0-1 0 0,0 0 1 0 0,0 0 0 0 0,1 0-1 0 0,-1 0 1 0 0,0 1-1 0 0,0-1 1 0 0,1 1 0 0 0,-1-1-1 0 0,3 2 1 0 0,-5-1 16 0 0,0-1 0 0 0,1 0 0 0 0,-1 0-1 0 0,1 0 1 0 0,-1 1 0 0 0,0-1 0 0 0,1 0 0 0 0,-1 1 0 0 0,0-1 0 0 0,1 0 0 0 0,-1 1 0 0 0,0-1-1 0 0,0 0 1 0 0,1 1 0 0 0,-1-1 0 0 0,0 0 0 0 0,0 1 0 0 0,1-1 0 0 0,-1 1 0 0 0,0-1 0 0 0,0 1-1 0 0,0-1 1 0 0,0 0 0 0 0,0 1 0 0 0,0-1 0 0 0,0 1 0 0 0,0-1 0 0 0,0 1 0 0 0,0-1 0 0 0,0 1 0 0 0,0-1-1 0 0,0 0 1 0 0,0 1 0 0 0,0-1 0 0 0,0 1 0 0 0,-1-1 0 0 0,1 1 0 0 0,0-1 0 0 0,0 0 0 0 0,0 1-1 0 0,-1 0 1 0 0,-14 11-4559 0 0,3-6 1879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00:58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3801 0 0,'-4'1'532'0'0,"0"0"0"0"0,0 0 0 0 0,0 1 0 0 0,0-1 0 0 0,1 1 0 0 0,-1 0 0 0 0,0 0 0 0 0,1 0 0 0 0,-1 1 0 0 0,1-1 0 0 0,0 1 0 0 0,0 0 0 0 0,0 0 0 0 0,0 0 0 0 0,1 0 0 0 0,-1 0 0 0 0,1 1 0 0 0,0-1 0 0 0,0 1 0 0 0,0 0 0 0 0,0 0 0 0 0,-2 6 0 0 0,-2 9 572 0 0,1 1 1 0 0,0-1 0 0 0,-2 31 0 0 0,5-31-797 0 0,-7 36 169 0 0,-7 74 101 0 0,15-115-1405 0 0,1 0-1 0 0,1 0 1 0 0,4 26-1 0 0,-5-39 591 0 0,0-1-1 0 0,0 1 0 0 0,0 0 1 0 0,0 0-1 0 0,0-1 0 0 0,0 1 1 0 0,1 0-1 0 0,-1 0 0 0 0,0-1 1 0 0,0 1-1 0 0,0 0 0 0 0,1 0 1 0 0,-1-1-1 0 0,1 1 0 0 0,-1 0 1 0 0,0-1-1 0 0,1 1 0 0 0,-1-1 1 0 0,1 1-1 0 0,-1 0 0 0 0,1-1 1 0 0,0 1-1 0 0,-1-1 0 0 0,1 1 1 0 0,-1-1-1 0 0,1 0 0 0 0,0 1 0 0 0,-1-1 1 0 0,2 1-1 0 0,-1-2-44 0 0,0 1 0 0 0,0-1 0 0 0,0 1 0 0 0,0-1 1 0 0,0 0-1 0 0,0 1 0 0 0,0-1 0 0 0,0 0 0 0 0,0 0 0 0 0,-1 0 0 0 0,1 0 0 0 0,0 1 0 0 0,-1-1 0 0 0,1 0 0 0 0,0 0 0 0 0,0-2 1 0 0,19-44-4136 0 0,-12 29 2719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39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12 8930 0 0,'-26'-11'14496'0'0,"44"11"-14611"0"0,-1 0 1 0 0,0 1-1 0 0,1 1 0 0 0,-1 1 0 0 0,0 0 0 0 0,0 1 0 0 0,26 11 0 0 0,-51-17 109 0 0,1 1 0 0 0,-1 0 0 0 0,0 1 0 0 0,0-1-1 0 0,1 1 1 0 0,-1 1 0 0 0,0 0 0 0 0,0 0-1 0 0,1 0 1 0 0,-1 1 0 0 0,1 0 0 0 0,-1 1 0 0 0,1-1-1 0 0,0 2 1 0 0,0-1 0 0 0,0 1 0 0 0,0 0-1 0 0,1 0 1 0 0,-1 1 0 0 0,-8 7 0 0 0,14-10 4 0 0,-1 0 1 0 0,0 0 0 0 0,1 0-1 0 0,0 0 1 0 0,0 0 0 0 0,-1 0-1 0 0,1 0 1 0 0,0 0-1 0 0,0 0 1 0 0,1 0 0 0 0,-1 1-1 0 0,0-1 1 0 0,1 0 0 0 0,0 0-1 0 0,-1 1 1 0 0,1-1 0 0 0,0 1-1 0 0,0-1 1 0 0,0 0-1 0 0,0 1 1 0 0,2 3 0 0 0,-1-3 7 0 0,0-1 1 0 0,1 0-1 0 0,-1 1 1 0 0,1-1-1 0 0,0 0 1 0 0,0 0-1 0 0,0 0 1 0 0,0 0-1 0 0,0 0 1 0 0,0 0-1 0 0,0 0 1 0 0,1-1-1 0 0,-1 1 1 0 0,1-1-1 0 0,3 2 0 0 0,11 3-234 0 0,0 0 0 0 0,1-1 0 0 0,-1-1 0 0 0,26 3 0 0 0,-35-6-102 0 0,0 0-74 0 0,8 1-4810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00:59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9 4577 0 0,'0'0'328'0'0,"1"0"-1"0"0,0 1 1 0 0,0-1 0 0 0,-1 0-1 0 0,1 1 1 0 0,0-1 0 0 0,-1 0-1 0 0,1 1 1 0 0,0-1 0 0 0,-1 1-1 0 0,1-1 1 0 0,0 1-1 0 0,-1-1 1 0 0,1 1 0 0 0,-1 0-1 0 0,1-1 1 0 0,-1 1 0 0 0,0 0-1 0 0,1-1 1 0 0,-1 1 0 0 0,1 0-1 0 0,-1 0 1 0 0,0-1 0 0 0,1 3-1 0 0,-2 23 3397 0 0,-16 24-1805 0 0,16-48-1778 0 0,-2 6-40 0 0,-50 110-41 0 0,38-89-1743 0 0,-34 52 0 0 0,47-78 1596 0 0,-1 1 0 0 0,1-1 0 0 0,-1-1-1 0 0,1 1 1 0 0,-1 0 0 0 0,0-1 0 0 0,0 1 0 0 0,0-1 0 0 0,-1 0-1 0 0,1 0 1 0 0,0 0 0 0 0,-1-1 0 0 0,0 1 0 0 0,1-1-1 0 0,-1 0 1 0 0,0 1 0 0 0,1-2 0 0 0,-1 1 0 0 0,0 0-1 0 0,0-1 1 0 0,0 0 0 0 0,0 0 0 0 0,-7-1 0 0 0,7 0 383 0 0,1 0 0 0 0,-1 0 0 0 0,1 0 0 0 0,0 0 0 0 0,0-1 0 0 0,-1 1 0 0 0,1-1 0 0 0,0 0 0 0 0,0 0 0 0 0,1 0 0 0 0,-1-1 1 0 0,0 1-1 0 0,1 0 0 0 0,-1-1 0 0 0,1 0 0 0 0,0 0 0 0 0,-3-4 0 0 0,5 7-231 0 0,0 0 1 0 0,0 0-1 0 0,0-1 1 0 0,0 1-1 0 0,0 0 0 0 0,0-1 1 0 0,0 1-1 0 0,0 0 0 0 0,0 0 1 0 0,0-1-1 0 0,0 1 1 0 0,0 0-1 0 0,0 0 0 0 0,0-1 1 0 0,0 1-1 0 0,1 0 1 0 0,-1 0-1 0 0,0-1 0 0 0,0 1 1 0 0,0 0-1 0 0,0 0 0 0 0,0-1 1 0 0,1 1-1 0 0,-1 0 1 0 0,0 0-1 0 0,0 0 0 0 0,0 0 1 0 0,1-1-1 0 0,-1 1 1 0 0,0 0-1 0 0,0 0 0 0 0,0 0 1 0 0,1 0-1 0 0,-1 0 1 0 0,0-1-1 0 0,0 1 0 0 0,1 0 1 0 0,-1 0-1 0 0,0 0 0 0 0,1 0 1 0 0,-1 0-1 0 0,0 0 1 0 0,0 0-1 0 0,1 0 0 0 0,-1 0 1 0 0,0 0-1 0 0,0 0 1 0 0,1 0-1 0 0,-1 0 0 0 0,0 0 1 0 0,0 1-1 0 0,1-1 0 0 0,-1 0 1 0 0,0 0-1 0 0,1 0 1 0 0,21 2 536 0 0,-18-1-349 0 0,18 1 10 0 0,0 0-1 0 0,1-1 1 0 0,0-2-1 0 0,26-3 1 0 0,-35 2-1327 0 0,0-2 1 0 0,25-7 0 0 0,-27 6-1585 0 0,-1 0 0 0 0,1-1 1 0 0,16-11-1 0 0,-3-1-4328 0 0</inkml:trace>
  <inkml:trace contextRef="#ctx0" brushRef="#br0" timeOffset="1">521 0 5281 0 0,'-4'2'741'0'0,"1"0"0"0"0,0 0 0 0 0,0 0 0 0 0,0 0 0 0 0,0 0 1 0 0,0 1-1 0 0,0-1 0 0 0,1 1 0 0 0,-1-1 0 0 0,1 1 0 0 0,-1 0 0 0 0,-1 4 0 0 0,0 0-226 0 0,1-1 0 0 0,0 2 0 0 0,0-1-1 0 0,0 0 1 0 0,-2 11 0 0 0,1 6-236 0 0,0 0 0 0 0,0 40 0 0 0,4-61-71 0 0,0-1-198 0 0,-1 19 94 0 0,0 1-1 0 0,1 0 1 0 0,2 0 0 0 0,0 0 0 0 0,10 40 0 0 0,-12-61-105 0 0,0-1 1 0 0,0 0-1 0 0,0 1 1 0 0,0-1-1 0 0,0 0 1 0 0,0 0 0 0 0,0 1-1 0 0,0-1 1 0 0,0 0-1 0 0,0 0 1 0 0,1 1-1 0 0,-1-1 1 0 0,0 0 0 0 0,0 0-1 0 0,0 1 1 0 0,0-1-1 0 0,1 0 1 0 0,-1 0-1 0 0,0 0 1 0 0,0 0 0 0 0,1 1-1 0 0,-1-1 1 0 0,0 0-1 0 0,0 0 1 0 0,1 0-1 0 0,-1 0 1 0 0,0 0 0 0 0,0 0-1 0 0,1 0 1 0 0,-1 1-1 0 0,0-1 1 0 0,0 0-1 0 0,1 0 1 0 0,-1 0 0 0 0,0 0-1 0 0,1 0 1 0 0,-1 0-1 0 0,0 0 1 0 0,0-1 0 0 0,1 1-1 0 0,-1 0 1 0 0,0 0-1 0 0,1 0 1 0 0,-1 0-1 0 0,0 0 1 0 0,0 0 0 0 0,1 0-1 0 0,-1-1 1 0 0,0 1-1 0 0,0 0 1 0 0,0 0-1 0 0,1 0 1 0 0,-1 0 0 0 0,0-1-1 0 0,0 1 1 0 0,0 0-1 0 0,1 0 1 0 0,-1-1-1 0 0,0 1 1 0 0,0 0 0 0 0,0 0-1 0 0,0-1 1 0 0,15-23 211 0 0,-6 9-90 0 0,1 6-279 0 0,0-1-1 0 0,1 1 1 0 0,0 1-1 0 0,0 0 1 0 0,19-10-1 0 0,12-8-3511 0 0,-4-6-4453 0 0,-24 15 3200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00:59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12043 0 0,'-6'13'996'0'0,"0"0"-1"0"0,0 0 1 0 0,1 1 0 0 0,1 0 0 0 0,0 0 0 0 0,1 0 0 0 0,-3 26 0 0 0,6-35-892 0 0,0 1-1 0 0,0-1 1 0 0,0 1 0 0 0,0-1-1 0 0,1 1 1 0 0,0-1-1 0 0,0 0 1 0 0,1 1 0 0 0,-1-1-1 0 0,1 0 1 0 0,0 0 0 0 0,1 0-1 0 0,-1 0 1 0 0,1 0-1 0 0,0 0 1 0 0,0-1 0 0 0,0 1-1 0 0,1-1 1 0 0,0 0-1 0 0,-1 0 1 0 0,1-1 0 0 0,1 1-1 0 0,5 4 1 0 0,-8-7-56 0 0,-1 0 0 0 0,1 0 0 0 0,0 0 0 0 0,-1 0 0 0 0,1-1 0 0 0,0 1 0 0 0,-1-1 1 0 0,1 1-1 0 0,0-1 0 0 0,0 1 0 0 0,-1-1 0 0 0,1 0 0 0 0,0 0 0 0 0,0 0 0 0 0,0 0 0 0 0,-1 0 0 0 0,1 0 0 0 0,0 0 0 0 0,0-1 1 0 0,0 1-1 0 0,-1-1 0 0 0,4 0 0 0 0,-2-1 9 0 0,-1 0 0 0 0,1 1 0 0 0,-1-1 0 0 0,0 0 0 0 0,0-1 0 0 0,0 1 0 0 0,0 0 0 0 0,0 0 1 0 0,0-1-1 0 0,0 0 0 0 0,-1 1 0 0 0,3-5 0 0 0,-1-1 25 0 0,1-1-1 0 0,-1 0 1 0 0,0 0 0 0 0,-1 0-1 0 0,0 0 1 0 0,-1 0 0 0 0,1-19 0 0 0,-2 24-57 0 0,-1 0 0 0 0,1-1 0 0 0,-1 1 1 0 0,0 0-1 0 0,0 0 0 0 0,0 0 0 0 0,-1 0 1 0 0,1 0-1 0 0,-1 0 0 0 0,0 0 0 0 0,0 0 1 0 0,-1 1-1 0 0,1-1 0 0 0,-5-4 0 0 0,-13-13-2567 0 0,-5-5-7280 0 0,19 16 5043 0 0,4 1-942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00:59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 6737 0 0,'16'35'9226'0'0,"-7"7"-5150"0"0,-5 46-3770 0 0,-3-45-180 0 0,-1 31-3341 0 0,0-63 1782 0 0,-1 0 0 0 0,-1 0 1 0 0,0 1-1 0 0,0-1 0 0 0,-1 0 0 0 0,-1-1 0 0 0,-7 19 0 0 0,-4-4-2440 0 0</inkml:trace>
  <inkml:trace contextRef="#ctx0" brushRef="#br0" timeOffset="1">1 568 7794 0 0,'32'-35'9629'0'0,"-16"17"-7361"0"0,33-30 0 0 0,-45 44-2214 0 0,0 1 0 0 0,0 0 0 0 0,1 0 0 0 0,-1 0 0 0 0,1 0 0 0 0,0 1 0 0 0,0 0 0 0 0,0 0 0 0 0,0 0 0 0 0,0 1-1 0 0,1-1 1 0 0,-1 1 0 0 0,9 0 0 0 0,-12 1-27 0 0,0 0 1 0 0,0 0-1 0 0,0 0 0 0 0,0 1 0 0 0,0-1 0 0 0,0 1 0 0 0,0-1 1 0 0,0 1-1 0 0,0 0 0 0 0,0 0 0 0 0,0 0 0 0 0,-1 0 0 0 0,1 0 1 0 0,0 0-1 0 0,-1 1 0 0 0,1-1 0 0 0,-1 0 0 0 0,1 1 0 0 0,-1 0 1 0 0,0-1-1 0 0,0 1 0 0 0,1-1 0 0 0,-1 1 0 0 0,0 0 1 0 0,0 0-1 0 0,-1 0 0 0 0,1 0 0 0 0,0 0 0 0 0,-1 0 0 0 0,1 0 1 0 0,-1 0-1 0 0,0 0 0 0 0,1 0 0 0 0,-1 0 0 0 0,0 3 0 0 0,0 10 96 0 0,0 0 0 0 0,-1 1 0 0 0,-4 26-1 0 0,2-21-78 0 0,1-11-11 0 0,1 1 1 0 0,1-1 0 0 0,0 1-1 0 0,0-1 1 0 0,1 1 0 0 0,4 18-1 0 0,-4-26-91 0 0,-1 0 0 0 0,1 0 0 0 0,0-1 0 0 0,1 1 0 0 0,-1-1 0 0 0,0 1 0 0 0,1-1 0 0 0,-1 1-1 0 0,1-1 1 0 0,0 0 0 0 0,0 0 0 0 0,0 0 0 0 0,0 0 0 0 0,0 0 0 0 0,0 0 0 0 0,1 0-1 0 0,-1-1 1 0 0,0 1 0 0 0,1-1 0 0 0,0 0 0 0 0,-1 1 0 0 0,1-1 0 0 0,0-1 0 0 0,-1 1 0 0 0,1 0-1 0 0,0-1 1 0 0,0 1 0 0 0,0-1 0 0 0,-1 0 0 0 0,6 0 0 0 0,-4 0-541 0 0,1-1 1 0 0,0 0-1 0 0,-1 0 1 0 0,1 0 0 0 0,0 0-1 0 0,-1-1 1 0 0,0 0-1 0 0,1 0 1 0 0,-1 0-1 0 0,0 0 1 0 0,0-1-1 0 0,0 0 1 0 0,6-5-1 0 0,5-5-3304 0 0,24-29-1 0 0,-30 32 2917 0 0,17-20-2845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01:00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13 12011 0 0,'-10'-13'8789'0'0,"12"30"-6282"0"0,12 29-2213 0 0,-3-18-148 0 0,2 0 0 0 0,1-1 0 0 0,26 40 1 0 0,-32-56-109 0 0,0 0 1 0 0,0-1 0 0 0,1 0 0 0 0,1 0 0 0 0,0-1 0 0 0,0 0 0 0 0,0-1 0 0 0,1 0 0 0 0,1 0-1 0 0,16 8 1 0 0,-25-15-3 0 0,0 0 0 0 0,0 0 0 0 0,0 0 0 0 0,0 0 0 0 0,0 0-1 0 0,0 0 1 0 0,0-1 0 0 0,0 0 0 0 0,0 0 0 0 0,0 1 0 0 0,1-2 0 0 0,-1 1 0 0 0,0 0-1 0 0,0-1 1 0 0,0 1 0 0 0,0-1 0 0 0,0 0 0 0 0,0 0 0 0 0,4-2 0 0 0,-3 0-5 0 0,0 0 1 0 0,-1 1-1 0 0,1-1 1 0 0,-1 0-1 0 0,0-1 1 0 0,0 1-1 0 0,0 0 1 0 0,0-1-1 0 0,-1 0 1 0 0,1 0 0 0 0,-1 1-1 0 0,3-7 1 0 0,-2 1-487 0 0,0 0 1 0 0,0 0-1 0 0,0 0 1 0 0,-1 0-1 0 0,0 0 1 0 0,-1 0-1 0 0,0-1 1 0 0,-1 1-1 0 0,0 0 1 0 0,0-1-1 0 0,-1 1 1 0 0,-3-16-1 0 0,3 22-205 0 0,-1-1-1 0 0,1 1 0 0 0,-1 0 1 0 0,1 0-1 0 0,-1 0 0 0 0,0 0 1 0 0,-1 0-1 0 0,1 1 0 0 0,0-1 1 0 0,-1 0-1 0 0,1 1 1 0 0,-1 0-1 0 0,0 0 0 0 0,0 0 1 0 0,0 0-1 0 0,-5-3 0 0 0,-32-9-3774 0 0,17 12 1549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01:00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2753 0 0,'2'59'10087'0'0,"9"-69"-7352"0"0,-1 1-1520 0 0,-4 5-1077 0 0,1 1 0 0 0,0-1 0 0 0,0 1 0 0 0,0 1 0 0 0,0-1 0 0 0,0 1 0 0 0,0 0 0 0 0,1 1 0 0 0,-1 0 0 0 0,1 0 0 0 0,-1 1 0 0 0,1-1 0 0 0,-1 2 0 0 0,14 1 0 0 0,45 10-2750 0 0,-7 6-7129 0 0,-47-13 5146 0 0</inkml:trace>
  <inkml:trace contextRef="#ctx0" brushRef="#br0" timeOffset="1">150 198 12315 0 0,'-5'23'4644'0'0,"-7"31"849"0"0,8-37-5408 0 0,-1-1-1 0 0,-1 1 0 0 0,0-1 1 0 0,-1-1-1 0 0,-13 22 0 0 0,18-33-130 0 0,-1 0 0 0 0,1 0 0 0 0,0 0 0 0 0,0 0 0 0 0,0 0 0 0 0,1 1 0 0 0,-1-1 0 0 0,0 7-1 0 0,2-9 46 0 0,0-1 0 0 0,0 1 0 0 0,0-1-1 0 0,0 1 1 0 0,0-1 0 0 0,1 0 0 0 0,-1 1-1 0 0,1-1 1 0 0,-1 0 0 0 0,1 1 0 0 0,-1-1-1 0 0,1 0 1 0 0,0 1 0 0 0,0-1 0 0 0,-1 0-1 0 0,1 0 1 0 0,0 0 0 0 0,0 0 0 0 0,0 0-1 0 0,0 0 1 0 0,1 0 0 0 0,-1 0 0 0 0,0 0-1 0 0,0-1 1 0 0,0 1 0 0 0,1 0 0 0 0,-1-1-1 0 0,0 1 1 0 0,1-1 0 0 0,-1 1 0 0 0,1-1-1 0 0,1 1 1 0 0,6 0-101 0 0,1 0-1 0 0,-1 0 1 0 0,1-1-1 0 0,-1 0 1 0 0,1 0-1 0 0,0-1 1 0 0,-1 0-1 0 0,0-1 1 0 0,1 0-1 0 0,-1-1 0 0 0,11-4 1 0 0,23-4-4521 0 0,3-3-4143 0 0,-20 4 3284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01:01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4065 0 0,'-3'10'10836'0'0,"3"19"-7244"0"0,1-23-2187 0 0,-2 23 650 0 0,0-13-1525 0 0,1 0 0 0 0,1 0 0 0 0,0 0 0 0 0,1 0 0 0 0,5 23 0 0 0,-5-35-542 0 0,-1 0 0 0 0,1 0 0 0 0,-1 0 0 0 0,1-1 0 0 0,1 1 0 0 0,-1 0 1 0 0,0-1-1 0 0,1 1 0 0 0,0-1 0 0 0,0 0 0 0 0,0 0 0 0 0,0 0 0 0 0,0 0 0 0 0,1 0 1 0 0,-1-1-1 0 0,1 0 0 0 0,-1 0 0 0 0,1 0 0 0 0,0 0 0 0 0,0 0 0 0 0,0-1 0 0 0,0 1 1 0 0,0-1-1 0 0,1 0 0 0 0,6 0 0 0 0,-5 0-349 0 0,0 0-1 0 0,0-1 1 0 0,1 0 0 0 0,-1 0-1 0 0,0 0 1 0 0,0-1 0 0 0,1 0-1 0 0,-1 0 1 0 0,0-1 0 0 0,0 0 0 0 0,0 0-1 0 0,-1 0 1 0 0,1-1 0 0 0,0 0-1 0 0,-1 0 1 0 0,1 0 0 0 0,-1 0-1 0 0,0-1 1 0 0,0 0 0 0 0,-1 0-1 0 0,1-1 1 0 0,-1 1 0 0 0,0-1 0 0 0,0 0-1 0 0,4-6 1 0 0,-3 2-277 0 0,0 1-1 0 0,-1-1 1 0 0,0 0 0 0 0,0-1 0 0 0,-1 1-1 0 0,0 0 1 0 0,-1-1 0 0 0,3-13 0 0 0,-4 12 741 0 0,-1 1 0 0 0,1-1 1 0 0,-1 1-1 0 0,-3-18 0 0 0,3 27 7 0 0,0-1 0 0 0,-1 0 0 0 0,1 1 0 0 0,-1-1 0 0 0,1 0 0 0 0,-1 1 0 0 0,1-1 0 0 0,-1 0 0 0 0,0 1-1 0 0,0-1 1 0 0,0 1 0 0 0,0 0 0 0 0,0-1 0 0 0,0 1 0 0 0,0 0 0 0 0,0-1 0 0 0,0 1 0 0 0,-3-2 0 0 0,3 3-6 0 0,1 0 1 0 0,-1 0 0 0 0,1 0-1 0 0,-1-1 1 0 0,1 1 0 0 0,0 0-1 0 0,-1 0 1 0 0,1 0 0 0 0,-1 0-1 0 0,1 0 1 0 0,-1 0-1 0 0,1 0 1 0 0,-1 0 0 0 0,1 0-1 0 0,-1 1 1 0 0,1-1 0 0 0,-1 0-1 0 0,1 0 1 0 0,0 0 0 0 0,-1 0-1 0 0,1 1 1 0 0,-1-1 0 0 0,1 0-1 0 0,-1 1 1 0 0,-9 17 1974 0 0,6 0-1658 0 0,1-1-1 0 0,1 0 1 0 0,1 1 0 0 0,0-1-1 0 0,1 1 1 0 0,1-1-1 0 0,1 1 1 0 0,0-1-1 0 0,1 0 1 0 0,10 30 0 0 0,-13-47-395 0 0,0 1 1 0 0,0 0 0 0 0,0-1 0 0 0,1 1 0 0 0,-1-1-1 0 0,0 1 1 0 0,1-1 0 0 0,-1 1 0 0 0,0-1 0 0 0,1 1 0 0 0,-1-1-1 0 0,1 1 1 0 0,-1-1 0 0 0,1 0 0 0 0,-1 1 0 0 0,1-1-1 0 0,-1 0 1 0 0,1 1 0 0 0,-1-1 0 0 0,1 0 0 0 0,-1 0-1 0 0,1 1 1 0 0,-1-1 0 0 0,1 0 0 0 0,0 0 0 0 0,-1 0-1 0 0,1 0 1 0 0,-1 0 0 0 0,2 0 0 0 0,19-7 298 0 0,14-21-473 0 0,-24 16-431 0 0,0 0 0 0 0,-1-1-1 0 0,0-1 1 0 0,-2 1 0 0 0,1-1 0 0 0,6-17-1 0 0,2-1-377 0 0,-17 32 991 0 0,0-1-1 0 0,0 1 0 0 0,0 0 1 0 0,0-1-1 0 0,0 1 0 0 0,0 0 1 0 0,0-1-1 0 0,1 1 1 0 0,-1-1-1 0 0,0 1 0 0 0,0 0 1 0 0,0-1-1 0 0,1 1 0 0 0,-1 0 1 0 0,0 0-1 0 0,0-1 0 0 0,1 1 1 0 0,-1 0-1 0 0,0 0 0 0 0,1-1 1 0 0,-1 1-1 0 0,0 0 0 0 0,1 0 1 0 0,-1 0-1 0 0,0-1 0 0 0,1 1 1 0 0,-1 0-1 0 0,0 0 0 0 0,1 0 1 0 0,-1 0-1 0 0,1 0 0 0 0,-1 0 1 0 0,0 0-1 0 0,1 0 0 0 0,-1 0 1 0 0,0 0-1 0 0,1 0 0 0 0,-1 0 1 0 0,1 0-1 0 0,-1 0 0 0 0,1 0 1 0 0,7 18 1439 0 0,-2 28 100 0 0,-4 30-811 0 0,2 25-1615 0 0,7-37-7077 0 0,-6-52 3035 0 0,0-3-1257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01:01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 9882 0 0,'-3'-2'10473'0'0,"3"2"-10298"0"0,-2 11 2803 0 0,0 18-2421 0 0,2-13-448 0 0,2 0 0 0 0,-1 0-1 0 0,2 0 1 0 0,0 0 0 0 0,1 0 0 0 0,1-1-1 0 0,13 30 1 0 0,-16-40-120 0 0,0-1-1 0 0,0 0 1 0 0,1 0-1 0 0,-1-1 1 0 0,1 1-1 0 0,0 0 1 0 0,0-1-1 0 0,0 0 1 0 0,1 1 0 0 0,-1-1-1 0 0,1-1 1 0 0,0 1-1 0 0,0 0 1 0 0,0-1-1 0 0,0 0 1 0 0,0 0-1 0 0,0 0 1 0 0,1 0 0 0 0,-1-1-1 0 0,1 0 1 0 0,-1 0-1 0 0,1 0 1 0 0,-1 0-1 0 0,1-1 1 0 0,0 0-1 0 0,-1 0 1 0 0,1 0 0 0 0,-1 0-1 0 0,1-1 1 0 0,0 1-1 0 0,-1-1 1 0 0,5-2-1 0 0,-1 1-330 0 0,1-1 0 0 0,-2 0 0 0 0,1-1 0 0 0,0 1 0 0 0,8-7 0 0 0,-12 8-985 0 0,-1-1 0 0 0,1 1-1 0 0,-1-1 1 0 0,0 0 0 0 0,0 0 0 0 0,5-8 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01:01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19708 0 0,'92'-20'7000'0'0,"46"-9"-6560"0"0,-132 28-836 0 0,0 0-1 0 0,1 1 0 0 0,-1-1 0 0 0,1 1 0 0 0,-1 1 0 0 0,1-1 0 0 0,6 2 0 0 0,-28 8-3709 0 0,-12 17 6052 0 0,24-21-1732 0 0,0-1 1 0 0,1 1 0 0 0,0 0 0 0 0,0 0 0 0 0,1 0-1 0 0,0 0 1 0 0,0 0 0 0 0,0 1 0 0 0,0-1 0 0 0,1 0-1 0 0,0 0 1 0 0,1 1 0 0 0,-1-1 0 0 0,1 0-1 0 0,1 0 1 0 0,-1 0 0 0 0,3 7 0 0 0,-2-6-214 0 0,1 0 0 0 0,-1 0 0 0 0,2 0 0 0 0,-1 0 1 0 0,1 0-1 0 0,0-1 0 0 0,0 1 0 0 0,1-1 0 0 0,-1 0 0 0 0,1 0 0 0 0,1-1 1 0 0,-1 0-1 0 0,11 8 0 0 0,-12-11-252 0 0,0 0 0 0 0,0-1 0 0 0,0 1 0 0 0,0-1 0 0 0,-1 0 0 0 0,2 0 0 0 0,-1 0 0 0 0,0-1 0 0 0,0 0 0 0 0,0 0 0 0 0,0 0 0 0 0,0 0 0 0 0,0 0 0 0 0,0-1 0 0 0,0 1 0 0 0,0-1 0 0 0,0 0 0 0 0,5-3 0 0 0,6-1-2487 0 0,-1-2 0 0 0,0 1 0 0 0,19-14 0 0 0,3-3-4027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01:02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13155 0 0,'-3'5'7547'0'0,"3"-5"-7383"0"0,9 5 2251 0 0,19 0-2831 0 0,-24-5 1019 0 0,64 9-279 0 0,78 15-252 0 0,-128-20-50 0 0,1 1-1 0 0,-2 1 1 0 0,1 1 0 0 0,-1 0 0 0 0,28 17-1 0 0,-38-19 57 0 0,-1 0-1 0 0,1 1 0 0 0,-2 0 0 0 0,1 0 1 0 0,0 0-1 0 0,-1 1 0 0 0,-1 0 0 0 0,1 0 1 0 0,-1 0-1 0 0,0 0 0 0 0,0 1 0 0 0,-1-1 1 0 0,0 1-1 0 0,-1 0 0 0 0,4 16 0 0 0,-4-11-195 0 0,0 0-1 0 0,0 0 0 0 0,-1 1 1 0 0,-1-1-1 0 0,0 0 0 0 0,-1 1 1 0 0,-1-1-1 0 0,0 0 0 0 0,-4 16 1 0 0,5-28-150 0 0,1 1 1 0 0,0-1-1 0 0,-1 0 0 0 0,1 0 1 0 0,-1 0-1 0 0,1 0 1 0 0,-1 0-1 0 0,1 0 1 0 0,-1 0-1 0 0,0 0 0 0 0,0 0 1 0 0,0 0-1 0 0,1 0 1 0 0,-1 0-1 0 0,0 0 0 0 0,0-1 1 0 0,0 1-1 0 0,0 0 1 0 0,0-1-1 0 0,0 1 1 0 0,-2 0-1 0 0,1-1-533 0 0,-1 1 1 0 0,1-1-1 0 0,0 0 0 0 0,-1 0 1 0 0,1 0-1 0 0,-1 0 1 0 0,1 0-1 0 0,0 0 0 0 0,-1-1 1 0 0,-3 0-1 0 0,-18-7-5596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01:02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5921 0 0,'4'5'5106'0'0,"-3"-5"-4742"0"0,-1 0 1 0 0,1 0 0 0 0,-1 1-1 0 0,0-1 1 0 0,1 0 0 0 0,-1 0-1 0 0,1 0 1 0 0,-1 0 0 0 0,1 0-1 0 0,14-3 4001 0 0,18-15-2232 0 0,-22 10-1017 0 0,6 0-800 0 0,0 0-1 0 0,1 1 0 0 0,0 1 1 0 0,0 0-1 0 0,20-2 0 0 0,-26 6-779 0 0,1 1-1 0 0,-1 0 0 0 0,1 0 1 0 0,-1 2-1 0 0,15 1 0 0 0,-12 3-1808 0 0,-8-1-955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40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4753 0 0,'-20'2'6544'0'0,"20"-2"-6398"0"0,0 0-1 0 0,0 0 1 0 0,0 1 0 0 0,0-1 0 0 0,0 0-1 0 0,0 0 1 0 0,0 1 0 0 0,0-1 0 0 0,0 0 0 0 0,0 1-1 0 0,0-1 1 0 0,0 0 0 0 0,0 0 0 0 0,0 1-1 0 0,0-1 1 0 0,0 0 0 0 0,0 0 0 0 0,0 1 0 0 0,0-1-1 0 0,0 0 1 0 0,1 0 0 0 0,-1 1 0 0 0,0-1-1 0 0,0 0 1 0 0,0 0 0 0 0,0 1 0 0 0,1-1 0 0 0,-1 0-1 0 0,0 0 1 0 0,0 0 0 0 0,0 0 0 0 0,1 1 0 0 0,-1-1-1 0 0,0 0 1 0 0,1 0 0 0 0,2 3 339 0 0,1-1-1 0 0,0 1 1 0 0,0-1 0 0 0,-1 0-1 0 0,1 0 1 0 0,8 2 0 0 0,65 8 396 0 0,-8-2-2051 0 0,-26 5-4053 0 0,-43-14 4995 0 0,1-1 0 0 0,-1 0-1 0 0,1 0 1 0 0,-1 0 0 0 0,0 0 0 0 0,1 0 0 0 0,-1 1 0 0 0,0-1 0 0 0,1 0 0 0 0,-1 0-1 0 0,0 1 1 0 0,1-1 0 0 0,-1 0 0 0 0,0 1 0 0 0,1-1 0 0 0,-1 0 0 0 0,0 1 0 0 0,0-1 0 0 0,1 0-1 0 0,-1 1 1 0 0,0-1 0 0 0,0 0 0 0 0,0 1 0 0 0,0-1 0 0 0,0 1 0 0 0,1-1 0 0 0,-1 0-1 0 0,0 1 1 0 0,0-1 0 0 0,0 1 0 0 0,0-1 0 0 0,0 1 0 0 0,0-1 0 0 0,0 0 0 0 0,0 1 0 0 0,-1-1-1 0 0,1 1 1 0 0,0 0 0 0 0,-3 5-3717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01:03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7410 0 0,'-1'35'11101'0'0,"-2"0"-5169"0"0,-3 12-3623 0 0,-17 63-3791 0 0,21-103 1869 0 0,1 14-696 0 0,2-20 297 0 0,-1-1-1 0 0,0 1 1 0 0,0-1-1 0 0,0 1 1 0 0,1-1-1 0 0,-1 1 1 0 0,0-1-1 0 0,1 0 1 0 0,-1 1 0 0 0,0-1-1 0 0,1 0 1 0 0,-1 1-1 0 0,0-1 1 0 0,1 0-1 0 0,-1 1 1 0 0,1-1-1 0 0,-1 0 1 0 0,0 0-1 0 0,1 1 1 0 0,-1-1-1 0 0,1 0 1 0 0,-1 0-1 0 0,2 0 1 0 0,1 0-22 0 0,1 0-1 0 0,0 0 1 0 0,-1-1 0 0 0,1 1 0 0 0,-1-1-1 0 0,1 0 1 0 0,6-3 0 0 0,3 0 118 0 0,21-4-411 0 0,55-6-1 0 0,4-1-5920 0 0,-84 13 4670 0 0,0 0 0 0 0,-1-1 0 0 0,1 0 0 0 0,0-1 0 0 0,7-5 0 0 0,14-8-4341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01:03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10066 0 0,'39'-11'8049'0'0,"1"5"-4200"0"0,82 2-2363 0 0,-109 4-1070 0 0,-25 1-943 0 0,0 2 0 0 0,0-1 0 0 0,0 2 0 0 0,1 0 0 0 0,-1 0-1 0 0,-11 7 1 0 0,15-6 536 0 0,-1 0 1 0 0,1 1-1 0 0,1 1 0 0 0,-1-1 0 0 0,1 1 0 0 0,1 1 1 0 0,-1-1-1 0 0,1 1 0 0 0,0 0 0 0 0,1 1 0 0 0,0-1 0 0 0,0 1 1 0 0,-3 10-1 0 0,5-12 129 0 0,0-1 0 0 0,1 0 0 0 0,0 1 0 0 0,0-1-1 0 0,0 1 1 0 0,1 0 0 0 0,0-1 0 0 0,1 1 0 0 0,-1 0 0 0 0,1 0 0 0 0,0 0 0 0 0,1 0 0 0 0,0-1 0 0 0,0 1 0 0 0,0 0 0 0 0,1-1 0 0 0,0 1 0 0 0,0-1 0 0 0,7 12 0 0 0,-7-15-99 0 0,0 0 1 0 0,1 0 0 0 0,0-1 0 0 0,-1 1 0 0 0,1-1-1 0 0,0 0 1 0 0,0 0 0 0 0,0 0 0 0 0,0 0 0 0 0,0-1 0 0 0,1 1-1 0 0,-1-1 1 0 0,1 0 0 0 0,-1 0 0 0 0,1 0 0 0 0,-1 0-1 0 0,1-1 1 0 0,-1 1 0 0 0,8-1 0 0 0,8 0-25 0 0,0-1-1 0 0,30-6 1 0 0,-18 3-35 0 0,-19 3-138 0 0,-8 0-45 0 0,0 0 0 0 0,0 0 1 0 0,0 1-1 0 0,0-1 0 0 0,0 1 1 0 0,0 0-1 0 0,1 0 1 0 0,-1 1-1 0 0,0-1 0 0 0,6 3 1 0 0,-10-3-98 0 0,1 1 0 0 0,-1-1 0 0 0,0 1 0 0 0,0-1 0 0 0,0 0 0 0 0,-1 1 0 0 0,1-1 0 0 0,0 1 0 0 0,0-1 0 0 0,0 1 0 0 0,0-1 0 0 0,0 1 0 0 0,0-1 0 0 0,-1 0 0 0 0,1 1 0 0 0,0-1 1 0 0,0 1-1 0 0,-1-1 0 0 0,1 0 0 0 0,-3 3-2100 0 0,3-3 2100 0 0,-1 0 0 0 0,1 0 0 0 0,0 0 0 0 0,-1 0 0 0 0,0 1 0 0 0,-1 0-1024 0 0,-10 8-5369 0 0</inkml:trace>
  <inkml:trace contextRef="#ctx0" brushRef="#br0" timeOffset="1">88 540 10754 0 0,'0'3'440'0'0,"0"-1"0"0"0,0 1 0 0 0,0 0 0 0 0,0 0 0 0 0,1 0 0 0 0,-1-1 0 0 0,1 1 1 0 0,0 0-1 0 0,0-1 0 0 0,0 1 0 0 0,0-1 0 0 0,0 1 0 0 0,0-1 0 0 0,1 1 0 0 0,-1-1 0 0 0,1 0 0 0 0,-1 0 0 0 0,1 1 0 0 0,0-1 0 0 0,0 0 0 0 0,4 2 0 0 0,-3-2-251 0 0,0-1 1 0 0,1 1-1 0 0,-1-1 1 0 0,0 0-1 0 0,1 0 1 0 0,-1 0-1 0 0,1-1 1 0 0,0 1-1 0 0,-1-1 1 0 0,1 0-1 0 0,-1 0 0 0 0,1 0 1 0 0,0 0-1 0 0,-1-1 1 0 0,1 1-1 0 0,4-2 1 0 0,89-28 98 0 0,-41 12-3569 0 0,2 4-8573 0 0,-41 11 5798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01:03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10394 0 0,'13'6'5329'0'0,"-2"-1"-1704"0"0,3 2-1024 0 0,-2-1-785 0 0,-7 1-680 0 0,1-1-480 0 0,-3-1-255 0 0,0 1-161 0 0,-2-3-152 0 0,3 1-144 0 0,-1 2-344 0 0,1-1-657 0 0,-1 1-1159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02:55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42 1624 0 0,'-23'-16'4526'0'0,"19"14"-3993"0"0,1-1-1 0 0,-1 0 1 0 0,1 1 0 0 0,-1-1 0 0 0,0 1 0 0 0,-5-2-1 0 0,13 5-568 0 0,0 0 0 0 0,0-1 0 0 0,0 0 0 0 0,1 0 0 0 0,-1 0 0 0 0,0 0-1 0 0,0-1 1 0 0,0 1 0 0 0,7-3 0 0 0,-5 1 200 0 0,0 1-1 0 0,-1 0 1 0 0,1 1 0 0 0,0-1-1 0 0,8 1 1 0 0,-12 0-106 0 0,1 1 0 0 0,-1-1-1 0 0,0 1 1 0 0,0 0 0 0 0,1 0-1 0 0,-1 0 1 0 0,0 0-1 0 0,0 0 1 0 0,0 0 0 0 0,0 0-1 0 0,0 0 1 0 0,0 1 0 0 0,0-1-1 0 0,-1 1 1 0 0,1 0 0 0 0,0-1-1 0 0,-1 1 1 0 0,2 2 0 0 0,0 2 40 0 0,1 0-1 0 0,-2 1 1 0 0,1-1 0 0 0,-1 1 0 0 0,0-1 0 0 0,0 1 0 0 0,0 0-1 0 0,-1 0 1 0 0,0 0 0 0 0,-1-1 0 0 0,1 1 0 0 0,-2 0 0 0 0,0 8-1 0 0,1-11-83 0 0,-1 0-1 0 0,1 0 0 0 0,-1 0 1 0 0,0 0-1 0 0,-1 0 0 0 0,1-1 1 0 0,-1 1-1 0 0,1 0 0 0 0,-1-1 1 0 0,-4 7-1 0 0,4-8-19 0 0,1-1-1 0 0,-1 1 1 0 0,0 0-1 0 0,0-1 0 0 0,0 1 1 0 0,0-1-1 0 0,0 0 1 0 0,0 0-1 0 0,0 0 1 0 0,0 0-1 0 0,0 0 1 0 0,0 0-1 0 0,-1 0 1 0 0,1-1-1 0 0,0 1 1 0 0,-1-1-1 0 0,1 1 1 0 0,0-1-1 0 0,-4 0 0 0 0,6 0 16 0 0,0 0-1 0 0,0 0 1 0 0,0 0-1 0 0,-1 0 1 0 0,1 1-1 0 0,0-1 1 0 0,0 0-1 0 0,0 0 1 0 0,0 0-1 0 0,-1 0 1 0 0,1 0 0 0 0,0 0-1 0 0,0 0 1 0 0,0 0-1 0 0,0 0 1 0 0,-1 0-1 0 0,1 0 1 0 0,0 0-1 0 0,0 0 1 0 0,0 0-1 0 0,0 0 1 0 0,-1 0-1 0 0,1 0 1 0 0,0 0-1 0 0,0 0 1 0 0,0-1-1 0 0,0 1 1 0 0,-1 0-1 0 0,1 0 1 0 0,0 0-1 0 0,0 0 1 0 0,0 0-1 0 0,0 0 1 0 0,0 0-1 0 0,0-1 1 0 0,-1 1-1 0 0,1 0 1 0 0,0 0-1 0 0,0 0 1 0 0,0 0-1 0 0,0 0 1 0 0,0-1-1 0 0,0 1 1 0 0,0 0-1 0 0,0 0 1 0 0,0 0-1 0 0,0 0 1 0 0,0-1-1 0 0,0 1 1 0 0,0 0-1 0 0,0 0 1 0 0,0 0-1 0 0,0-1 1 0 0,10-7 737 0 0,17-6 190 0 0,26 6-440 0 0,-3 2-1150 0 0,-22-6-3039 0 0,-26 11 3198 0 0,-1 0-1 0 0,0 0 1 0 0,0-1 0 0 0,0 1 0 0 0,0 0 0 0 0,0 0 0 0 0,0-1 0 0 0,0 1-1 0 0,0-1 1 0 0,-1 1 0 0 0,1-1 0 0 0,0 1 0 0 0,0-3 0 0 0,0 1 2 0 0,4-8-2322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02:55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43 3481 0 0,'0'-1'98'0'0,"-1"0"-1"0"0,0 0 1 0 0,1 0 0 0 0,-1 0 0 0 0,1 0 0 0 0,0 0-1 0 0,-1 0 1 0 0,1 0 0 0 0,0 0 0 0 0,0 0 0 0 0,-1 0 0 0 0,1 0-1 0 0,0 0 1 0 0,0 0 0 0 0,0 0 0 0 0,0 0 0 0 0,0 0-1 0 0,1 0 1 0 0,-1-1 0 0 0,0 1 0 0 0,0 0 0 0 0,1 0-1 0 0,-1 0 1 0 0,1 0 0 0 0,-1 0 0 0 0,1 0 0 0 0,-1 1 0 0 0,1-1-1 0 0,-1 0 1 0 0,1 0 0 0 0,0 0 0 0 0,1-1 0 0 0,0 1 41 0 0,1-1 1 0 0,-1 1-1 0 0,1 0 0 0 0,-1 0 1 0 0,1 1-1 0 0,-1-1 1 0 0,1 0-1 0 0,0 1 1 0 0,-1-1-1 0 0,1 1 1 0 0,0 0-1 0 0,-1 0 1 0 0,5 0-1 0 0,-2 1 57 0 0,0 0-1 0 0,0-1 1 0 0,0 1-1 0 0,0 1 1 0 0,0-1-1 0 0,0 1 0 0 0,7 4 1 0 0,-10-6-93 0 0,0 1 0 0 0,-1 0 0 0 0,1 0 0 0 0,0 0 0 0 0,-1 1 0 0 0,1-1 1 0 0,-1 0-1 0 0,1 1 0 0 0,-1-1 0 0 0,0 1 0 0 0,0-1 0 0 0,1 1 0 0 0,-1-1 0 0 0,0 1 0 0 0,-1 0 0 0 0,1 0 0 0 0,0-1 0 0 0,0 1 1 0 0,0 2-1 0 0,-1 1 35 0 0,0 0 0 0 0,0 0 0 0 0,0 0 0 0 0,-1-1 1 0 0,0 1-1 0 0,0 0 0 0 0,0 0 0 0 0,-1-1 0 0 0,1 1 1 0 0,-1-1-1 0 0,0 1 0 0 0,0-1 0 0 0,-1 0 0 0 0,1 0 0 0 0,-1 0 1 0 0,-5 5-1 0 0,7-6-41 0 0,-1 0 1 0 0,0-1-1 0 0,0 1 1 0 0,-1-1-1 0 0,1 0 1 0 0,0 0-1 0 0,-1 0 0 0 0,0 0 1 0 0,1 0-1 0 0,-1 0 1 0 0,0-1-1 0 0,0 1 1 0 0,0-1-1 0 0,0 0 1 0 0,0 0-1 0 0,0 0 1 0 0,0 0-1 0 0,-6 0 1 0 0,24 2-541 0 0,-1-1 0 0 0,1 0 1 0 0,26-1-1 0 0,15-9-8065 0 0,-39 6 6483 0 0,10 7-751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02:56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9 2088 0 0,'-7'-9'10766'0'0,"29"45"-5991"0"0,-6-3-3250 0 0,16 46 0 0 0,-28-66-2019 0 0,0-1-1 0 0,-1 1 1 0 0,-1 0-1 0 0,0 0 1 0 0,0 0-1 0 0,-2 1 1 0 0,0 14 0 0 0,-6-14-7504 0 0,-8-5 3712 0 0,-25 0 2592 0 0,4 0 2039 0 0,29-6 248 0 0,1 0-1 0 0,-1 1 1 0 0,1 0-1 0 0,0 0 1 0 0,0 0-1 0 0,1 1 1 0 0,0 0-1 0 0,-1-1 1 0 0,1 2-1 0 0,1-1 1 0 0,-1 0-1 0 0,1 1 0 0 0,0 0 1 0 0,-3 8-1 0 0,5-11-279 0 0,0-1-1 0 0,0 1 0 0 0,1 0 0 0 0,-1 0 0 0 0,1-1 0 0 0,0 1 1 0 0,-1 0-1 0 0,1 0 0 0 0,1 0 0 0 0,-1 0 0 0 0,0-1 0 0 0,1 1 1 0 0,-1 0-1 0 0,1 0 0 0 0,0-1 0 0 0,0 1 0 0 0,0 0 0 0 0,2 2 1 0 0,-1-2-240 0 0,0-1 1 0 0,0 1 0 0 0,0-1-1 0 0,0 1 1 0 0,0-1 0 0 0,1 0-1 0 0,-1 0 1 0 0,1 0-1 0 0,0 0 1 0 0,0-1 0 0 0,5 3-1 0 0,-4-2-33 0 0,0-1 0 0 0,-1 1-1 0 0,1-1 1 0 0,0 0-1 0 0,0-1 1 0 0,0 1-1 0 0,0-1 1 0 0,0 1 0 0 0,0-1-1 0 0,0 0 1 0 0,0-1-1 0 0,0 1 1 0 0,0-1 0 0 0,0 0-1 0 0,4-1 1 0 0,-1-1-418 0 0,0 1 0 0 0,-1-1 1 0 0,1-1-1 0 0,-1 0 0 0 0,0 0 1 0 0,0 0-1 0 0,9-9 0 0 0,0-1-1696 0 0,-2-1 0 0 0,0-1 1 0 0,-1 0-1 0 0,-1 0 0 0 0,11-22 0 0 0,-10 17-688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02:56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6 121 5153 0 0,'-1'0'175'0'0,"1"-1"0"0"0,-1 1 0 0 0,1-1 0 0 0,-1 0 0 0 0,1 1 0 0 0,-1-1 0 0 0,1 0 0 0 0,0 1 0 0 0,-1-1 0 0 0,1 0 0 0 0,0 1 0 0 0,0-1 0 0 0,0 0 0 0 0,-1 0 0 0 0,1 1 0 0 0,0-1 0 0 0,0 0 1 0 0,0 0-1 0 0,0 1 0 0 0,0-1 0 0 0,0 0 0 0 0,1 0 0 0 0,-1 1 0 0 0,0-1 0 0 0,0 0 0 0 0,0 0 0 0 0,1 1 0 0 0,-1-1 0 0 0,0 0 0 0 0,1 1 0 0 0,-1-1 0 0 0,0 0 0 0 0,1 1 0 0 0,-1-1 0 0 0,1 1 0 0 0,-1-1 0 0 0,1 1 0 0 0,0-1 0 0 0,-1 1 0 0 0,1-1 0 0 0,-1 1 0 0 0,1-1 0 0 0,0 1 0 0 0,-1 0 0 0 0,1 0 0 0 0,0-1 0 0 0,0 1 0 0 0,0 0 0 0 0,47-12 1435 0 0,-32 9-1198 0 0,0-1-201 0 0,1-1 0 0 0,27-13 0 0 0,-8-3-1324 0 0,-32 17 325 0 0,0 1 0 0 0,0-1-1 0 0,0 0 1 0 0,-1 1-1 0 0,5-8 1 0 0,-23 13-6905 0 0,-10 10 8279 0 0,19-7-2 0 0,0 0 0 0 0,1 0-1 0 0,0 1 1 0 0,0-1 0 0 0,0 1-1 0 0,1 0 1 0 0,0 1 0 0 0,0-1 0 0 0,1 1-1 0 0,-1-1 1 0 0,1 1 0 0 0,1 0 0 0 0,-1 0-1 0 0,1 1 1 0 0,-1 6 0 0 0,1 1 476 0 0,0-1 1 0 0,1 0-1 0 0,0 21 1 0 0,6 17-1934 0 0,-3-43 1090 0 0,4 3-4529 0 0,-5-12 4174 0 0,-1 0 0 0 0,0 0 1 0 0,0 1-1 0 0,1-1 0 0 0,-1 0 1 0 0,0 0-1 0 0,0 0 0 0 0,1 0 1 0 0,-1 1-1 0 0,0-1 0 0 0,0 0 0 0 0,1 0 1 0 0,-1 0-1 0 0,0 0 0 0 0,1 0 1 0 0,-1 0-1 0 0,0 0 0 0 0,1 0 1 0 0,-1 0-1 0 0,0 0 0 0 0,1 0 0 0 0,-1 0 1 0 0,0 0-1 0 0,1 0 0 0 0,-1 0 1 0 0,0 0-1 0 0,1 0 0 0 0,-1 0 1 0 0,0 0-1 0 0,0 0 0 0 0,1 0 1 0 0,-1-1-1 0 0,0 1 0 0 0,1 0 0 0 0,-1 0 1 0 0,0 0-1 0 0,0 0 0 0 0,1-1 1 0 0,-1 1-1 0 0,0 0 0 0 0,0 0 1 0 0,0-1-1 0 0,1 1 0 0 0,-1 0 1 0 0,0-1-1 0 0,0 1 0 0 0,0 0 0 0 0,0 0 1 0 0,0-1-1 0 0,1 1 0 0 0,-1 0 1 0 0,0-1-1 0 0,0 1 0 0 0,0 0 1 0 0,0-1-1 0 0,0 1 0 0 0,0 0 1 0 0,0-1-1 0 0,0 0 0 0 0,3-6-2416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02:56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21 3617 0 0,'0'-1'186'0'0,"0"0"0"0"0,0 0 1 0 0,0 0-1 0 0,1 0 0 0 0,-1 0 1 0 0,0 0-1 0 0,1 0 0 0 0,-1 0 0 0 0,1 0 1 0 0,-1 0-1 0 0,1 0 0 0 0,-1 0 1 0 0,1 0-1 0 0,-1 1 0 0 0,1-1 1 0 0,0 0-1 0 0,0 0 0 0 0,-1 1 0 0 0,1-1 1 0 0,0 0-1 0 0,2 0 0 0 0,-2 1 3 0 0,-1 0 1 0 0,1 0-1 0 0,0 0 0 0 0,-1 1 0 0 0,1-1 0 0 0,0 0 0 0 0,0 0 0 0 0,-1 1 1 0 0,1-1-1 0 0,-1 1 0 0 0,1-1 0 0 0,0 0 0 0 0,-1 1 0 0 0,1-1 0 0 0,-1 1 1 0 0,1-1-1 0 0,-1 1 0 0 0,1 0 0 0 0,-1-1 0 0 0,1 1 0 0 0,-1 0 0 0 0,1 0 0 0 0,2 4 247 0 0,0 1 0 0 0,-1-1 0 0 0,0 1-1 0 0,0 0 1 0 0,0-1 0 0 0,1 9-1 0 0,-1-1-343 0 0,-1 1 0 0 0,-1-1 0 0 0,0 1 1 0 0,-1-1-1 0 0,-1 1 0 0 0,0-1 0 0 0,-5 19 0 0 0,5-26-181 0 0,1-1 1 0 0,-1 1-1 0 0,-1-1 0 0 0,1 1 0 0 0,-1-1 1 0 0,1 0-1 0 0,-2 1 0 0 0,1-1 1 0 0,0-1-1 0 0,-1 1 0 0 0,0-1 1 0 0,0 1-1 0 0,0-1 0 0 0,-1 0 1 0 0,0-1-1 0 0,1 1 0 0 0,-1-1 1 0 0,-11 6-1 0 0,3-8-532 0 0,10-7 600 0 0,3 5 74 0 0,0-1-1 0 0,1 1 1 0 0,-1 0 0 0 0,1 0 0 0 0,-1 0 0 0 0,1 0-1 0 0,0 0 1 0 0,-1 0 0 0 0,1-1 0 0 0,0 1 0 0 0,0 1-1 0 0,0-1 1 0 0,-1 0 0 0 0,1 0 0 0 0,0 0 0 0 0,0 0-1 0 0,2 0 1 0 0,12-7-79 0 0,0 1 0 0 0,1 1 0 0 0,0 1 0 0 0,1 0 1 0 0,-1 1-1 0 0,24-3 0 0 0,24-6-5629 0 0,-43 8 2819 0 0,-1 3-1143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02:57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 3929 0 0,'-1'0'364'0'0,"0"0"0"0"0,0-1 1 0 0,0 1-1 0 0,0-1 0 0 0,0 1 0 0 0,0 0 0 0 0,0 0 1 0 0,0 0-1 0 0,0-1 0 0 0,0 1 0 0 0,0 0 1 0 0,0 0-1 0 0,-1 1 0 0 0,1-1 0 0 0,0 0 0 0 0,0 0 1 0 0,0 0-1 0 0,0 1 0 0 0,0-1 0 0 0,-1 1 1 0 0,1 0-125 0 0,0 0 1 0 0,0-1 0 0 0,1 1-1 0 0,-1 0 1 0 0,0 0 0 0 0,1 0-1 0 0,-1 0 1 0 0,1 0-1 0 0,-1 0 1 0 0,1 0 0 0 0,0 0-1 0 0,-1 0 1 0 0,1 0 0 0 0,0 0-1 0 0,-1 0 1 0 0,1 0 0 0 0,0 1-1 0 0,0 8 353 0 0,0-1 1 0 0,1 0-1 0 0,0 0 0 0 0,3 12 0 0 0,-1-5-85 0 0,-1 1-218 0 0,5 33 68 0 0,-6-47-352 0 0,0 0 0 0 0,-1 0 1 0 0,1 0-1 0 0,1 0 0 0 0,-1 0 0 0 0,0 0 1 0 0,1 0-1 0 0,-1-1 0 0 0,1 1 0 0 0,0 0 0 0 0,4 4 1 0 0,-5-7-10 0 0,0 1 0 0 0,-1-1 0 0 0,1 0 0 0 0,0 0 0 0 0,0 0 0 0 0,0 0 0 0 0,-1 0 1 0 0,1 0-1 0 0,0 0 0 0 0,0 0 0 0 0,0 0 0 0 0,0 0 0 0 0,-1 0 0 0 0,1 0 0 0 0,0 0 1 0 0,0-1-1 0 0,-1 1 0 0 0,1 0 0 0 0,0-1 0 0 0,0 1 0 0 0,-1 0 0 0 0,1-1 0 0 0,0 1 1 0 0,-1-1-1 0 0,1 1 0 0 0,0-1 0 0 0,0-1 0 0 0,23-21-34 0 0,-15 14-1 0 0,0 2-797 0 0,1 0 1 0 0,-1 1-1 0 0,1 1 1 0 0,17-8-1 0 0,11-7-7279 0 0,-37 20 7986 0 0,-1-1-1 0 0,1 1 1 0 0,0-1 0 0 0,0 1 0 0 0,-1-1-1 0 0,1 1 1 0 0,-1-1 0 0 0,1 0-1 0 0,-1 1 1 0 0,1-1 0 0 0,-1 0 0 0 0,1 1-1 0 0,-1-1 1 0 0,0 0 0 0 0,1 0-1 0 0,-1 1 1 0 0,0-1 0 0 0,1 0 0 0 0,-1 0-1 0 0,0 0 1 0 0,0 0 0 0 0,0 1-1 0 0,0-1 1 0 0,0 0 0 0 0,0-1 0 0 0,1-6-759 0 0,8 0-1562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02:57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61 144 3673 0 0,'0'-1'331'0'0,"-1"0"0"0"0,1 1 0 0 0,-1-1 0 0 0,1 1 0 0 0,-1-1 0 0 0,0 1 1 0 0,1-1-1 0 0,-1 1 0 0 0,1-1 0 0 0,-1 1 0 0 0,0-1 0 0 0,1 1 0 0 0,-1 0 0 0 0,0 0 0 0 0,0-1 0 0 0,1 1 1 0 0,-1 0-1 0 0,0 0 0 0 0,0 0 0 0 0,1 0 0 0 0,-1 0 0 0 0,0 0 0 0 0,0 0 0 0 0,1 0 0 0 0,-1 0 0 0 0,0 0 1 0 0,0 0-1 0 0,1 0 0 0 0,-1 1 0 0 0,0-1 0 0 0,0 0 0 0 0,0 1 0 0 0,-1 0 78 0 0,1 1 0 0 0,-1-1 0 0 0,1 1 0 0 0,0-1 0 0 0,0 1 0 0 0,-1 0 0 0 0,1-1 0 0 0,0 1 0 0 0,0 0 0 0 0,0 0 0 0 0,0 4 0 0 0,-2 0-59 0 0,1 1-1 0 0,1 0 1 0 0,-1 0-1 0 0,1 0 1 0 0,1 0-1 0 0,-1 12 1 0 0,2-13-321 0 0,1-1 0 0 0,0 1-1 0 0,0-1 1 0 0,0 0 0 0 0,1 0 0 0 0,-1 0-1 0 0,1 0 1 0 0,0 0 0 0 0,5 5 0 0 0,-7-9-28 0 0,0 1 0 0 0,0-1 0 0 0,0 1 0 0 0,0-1 0 0 0,0 0 0 0 0,1 1 1 0 0,-1-1-1 0 0,1 0 0 0 0,-1 0 0 0 0,1 0 0 0 0,-1 0 0 0 0,1 0 0 0 0,0 0 1 0 0,-1 0-1 0 0,1 0 0 0 0,0-1 0 0 0,0 1 0 0 0,0-1 0 0 0,-1 0 0 0 0,1 1 1 0 0,0-1-1 0 0,0 0 0 0 0,0 0 0 0 0,0 0 0 0 0,0 0 0 0 0,-1 0 0 0 0,1-1 1 0 0,0 1-1 0 0,0 0 0 0 0,0-1 0 0 0,2 0 0 0 0,-3 0 5 0 0,0-1-1 0 0,0 1 1 0 0,1 0-1 0 0,-1-1 1 0 0,0 1 0 0 0,0-1-1 0 0,0 1 1 0 0,0-1-1 0 0,-1 1 1 0 0,1-1 0 0 0,0 0-1 0 0,-1 1 1 0 0,1-1-1 0 0,-1 0 1 0 0,1 1 0 0 0,-1-1-1 0 0,0 0 1 0 0,0-3-1 0 0,0-37-35 0 0,0 33-13 0 0,0-5-262 0 0,-1 1-1 0 0,0-1 0 0 0,-1 1 1 0 0,-1 0-1 0 0,-4-14 0 0 0,6 22-209 0 0,-1 1 0 0 0,0 0 0 0 0,-1-1-1 0 0,1 1 1 0 0,-1 0 0 0 0,1 0 0 0 0,-5-4 0 0 0,4 5-330 0 0,-1 0 1 0 0,1 0-1 0 0,-1 0 1 0 0,1 1-1 0 0,-1-1 1 0 0,0 1-1 0 0,0 0 1 0 0,-8-3-1 0 0,-12-2-3596 0 0,16 5 1463 0 0</inkml:trace>
  <inkml:trace contextRef="#ctx0" brushRef="#br0" timeOffset="1">219 1 6649 0 0,'0'4'3033'0'0,"3"2"-312"0"0,1 2 39 0 0,-1 4-759 0 0,1 2-417 0 0,0 3-440 0 0,1 1-360 0 0,0 5-311 0 0,0-1-233 0 0,-1 2-144 0 0,0 0-176 0 0,0 2-385 0 0,-2-2-655 0 0,1-3-1048 0 0,-5-1-1481 0 0,1-4-800 0 0,-5-1 1024 0 0,-1-3-1088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40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8266 0 0,'48'1'10579'0'0,"-21"1"-10029"0"0,1 0 0 0 0,28 7 0 0 0,-55-9-516 0 0,-1 0 0 0 0,1 0 0 0 0,0 0 1 0 0,-1 0-1 0 0,1 0 0 0 0,0 0 0 0 0,-1 0 0 0 0,1 0 0 0 0,0 1 0 0 0,-1-1 1 0 0,1 0-1 0 0,0 0 0 0 0,-1 1 0 0 0,1-1 0 0 0,-1 0 0 0 0,1 1 0 0 0,-1-1 0 0 0,1 0 1 0 0,0 1-1 0 0,-1-1 0 0 0,1 1 0 0 0,-1-1 0 0 0,0 1 0 0 0,1-1 0 0 0,-1 1 1 0 0,1-1-1 0 0,-1 1 0 0 0,0 0 0 0 0,0-1 0 0 0,1 1 0 0 0,-1 0 0 0 0,0-1 0 0 0,0 1 1 0 0,0-1-1 0 0,1 1 0 0 0,-1 0 0 0 0,0-1 0 0 0,0 1 0 0 0,0 0 0 0 0,0-1 1 0 0,0 1-1 0 0,0 0 0 0 0,-1-1 0 0 0,1 1 0 0 0,0 0 0 0 0,0 0 0 0 0,-3 4 76 0 0,0 0 0 0 0,0-1 0 0 0,-1 1 0 0 0,1-1 0 0 0,-7 6 0 0 0,8-9 26 0 0,0 1 0 0 0,-1 0 0 0 0,1 0 1 0 0,0 1-1 0 0,0-1 0 0 0,1 0 0 0 0,-1 1 0 0 0,0-1 0 0 0,1 1 1 0 0,0 0-1 0 0,-1-1 0 0 0,1 1 0 0 0,-1 5 0 0 0,2-6-82 0 0,1 0 0 0 0,0 0 1 0 0,0 0-1 0 0,0 0 0 0 0,0-1 0 0 0,0 1 0 0 0,1 0 0 0 0,-1-1 0 0 0,0 1 0 0 0,1-1 0 0 0,-1 1 1 0 0,1-1-1 0 0,-1 0 0 0 0,1 1 0 0 0,0-1 0 0 0,0 0 0 0 0,0 0 0 0 0,-1 0 0 0 0,1 0 0 0 0,0-1 1 0 0,0 1-1 0 0,3 0 0 0 0,49 11-243 0 0,-46-11 100 0 0,7 1-486 0 0,15 3-3966 0 0,-11 0-5015 0 0,-9-1 2117 0 0</inkml:trace>
  <inkml:trace contextRef="#ctx0" brushRef="#br0" timeOffset="1">476 165 13691 0 0,'9'0'2256'0'0,"0"1"-631"0"0,1-1-617 0 0,0 1-328 0 0,-5-3-272 0 0,0 2-232 0 0,0-1-80 0 0,-1 2-96 0 0,-1 0-360 0 0,0 0-576 0 0,-1 1-1096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02:57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3513 0 0,'0'0'161'0'0,"0"1"0"0"0,0-1 1 0 0,0 0-1 0 0,0 1 1 0 0,0-1-1 0 0,0 0 0 0 0,0 0 1 0 0,0 1-1 0 0,0-1 0 0 0,0 0 1 0 0,0 0-1 0 0,1 1 1 0 0,-1-1-1 0 0,0 0 0 0 0,0 0 1 0 0,0 1-1 0 0,0-1 0 0 0,0 0 1 0 0,1 0-1 0 0,-1 1 1 0 0,0-1-1 0 0,0 0 0 0 0,0 0 1 0 0,0 0-1 0 0,1 0 0 0 0,-1 1 1 0 0,0-1-1 0 0,0 0 1 0 0,1 0-1 0 0,-1 0 0 0 0,0 0 1 0 0,0 0-1 0 0,1 0 0 0 0,-1 1 1 0 0,0-1-1 0 0,1 0 0 0 0,12-4 2864 0 0,21-16-1319 0 0,-23 12-865 0 0,-4 5-638 0 0,-2-1-82 0 0,0 0 0 0 0,0 1 0 0 0,1 0 0 0 0,-1 1 0 0 0,1-1 0 0 0,0 1 0 0 0,0 0 0 0 0,0 0 0 0 0,0 1 0 0 0,0 0 0 0 0,12-1 0 0 0,-17 2-21 0 0,-1 0 0 0 0,1 1-1 0 0,-1-1 1 0 0,1 1 0 0 0,0-1-1 0 0,-1 1 1 0 0,1-1-1 0 0,-1 1 1 0 0,1-1 0 0 0,-1 1-1 0 0,0-1 1 0 0,1 1 0 0 0,-1 0-1 0 0,1-1 1 0 0,-1 1 0 0 0,0-1-1 0 0,0 1 1 0 0,1 0 0 0 0,-1 0-1 0 0,0-1 1 0 0,0 1 0 0 0,0 0-1 0 0,0-1 1 0 0,0 1 0 0 0,0 0-1 0 0,0 0 1 0 0,0-1 0 0 0,0 1-1 0 0,0 0 1 0 0,0-1 0 0 0,0 1-1 0 0,0 0 1 0 0,-1-1 0 0 0,1 1-1 0 0,-1 1 1 0 0,-11 31 1688 0 0,10-28-1608 0 0,-8 18 507 0 0,5-13-514 0 0,1-1 0 0 0,0 0 0 0 0,1 1 1 0 0,0 0-1 0 0,-4 20 0 0 0,7-28-171 0 0,0 0 0 0 0,0 0 1 0 0,0 0-1 0 0,1 1 0 0 0,-1-1 0 0 0,0 0 0 0 0,1 0 1 0 0,-1 0-1 0 0,1 0 0 0 0,0 0 0 0 0,0 0 1 0 0,0-1-1 0 0,0 1 0 0 0,0 0 0 0 0,0 0 0 0 0,0 0 1 0 0,0-1-1 0 0,1 1 0 0 0,-1-1 0 0 0,1 1 1 0 0,-1-1-1 0 0,1 0 0 0 0,0 1 0 0 0,-1-1 0 0 0,1 0 1 0 0,0 0-1 0 0,0 0 0 0 0,0 0 0 0 0,0-1 1 0 0,0 1-1 0 0,0 0 0 0 0,0-1 0 0 0,0 1 0 0 0,0-1 1 0 0,2 0-1 0 0,4 2-386 0 0,-1-1 0 0 0,1 0 0 0 0,-1-1 0 0 0,1 0 0 0 0,-1 0 0 0 0,0-1 0 0 0,1 0 0 0 0,13-3 0 0 0,-13 1-2215 0 0,0 1-1 0 0,-1-1 1 0 0,1 0-1 0 0,11-8 1 0 0,1 3-2964 0 0</inkml:trace>
  <inkml:trace contextRef="#ctx0" brushRef="#br0" timeOffset="1">640 61 17932 0 0,'6'6'3281'0'0,"-2"1"-1337"0"0,1 2-728 0 0,-2 2-464 0 0,-3-5-416 0 0,-1-1-208 0 0,-1-1-144 0 0,2-1-280 0 0,-1-1-432 0 0,-27-16-15539 0 0,19 11 10105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5:15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 4761 0 0,'-13'0'2664'0'0,"7"0"-1044"0"0,1 0 0 0 0,-1 0 0 0 0,1 0 0 0 0,0 1 0 0 0,-11 2 0 0 0,13-2-1405 0 0,1 0-1 0 0,-1 1 1 0 0,1-1-1 0 0,-1 0 0 0 0,1 1 1 0 0,0 0-1 0 0,0-1 0 0 0,0 1 1 0 0,0 0-1 0 0,0 0 0 0 0,0 0 1 0 0,1 1-1 0 0,-1-1 0 0 0,1 0 1 0 0,-2 3-1 0 0,-12 26 20 0 0,1 0 0 0 0,1 1-1 0 0,2 0 1 0 0,1 0 0 0 0,2 1 0 0 0,-6 46-1 0 0,14-72-244 0 0,0 0-1 0 0,0 1 0 0 0,1-1 0 0 0,0 1 0 0 0,1-1 0 0 0,-1 0 0 0 0,1 1 0 0 0,0-1 1 0 0,1 0-1 0 0,0-1 0 0 0,0 1 0 0 0,1 0 0 0 0,-1-1 0 0 0,2 0 0 0 0,-1 1 1 0 0,0-2-1 0 0,1 1 0 0 0,0 0 0 0 0,1-1 0 0 0,-1 0 0 0 0,8 5 0 0 0,-2-1 3 0 0,1-1-1 0 0,0 0 1 0 0,0 0-1 0 0,1-1 0 0 0,0-1 1 0 0,0 0-1 0 0,1-1 0 0 0,0 0 1 0 0,-1-1-1 0 0,17 2 1 0 0,1-4-1414 0 0,0-1 1 0 0,61-6 0 0 0,3 0-7186 0 0,-63 3 4687 0 0,-19 1 784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5:16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 4905 0 0,'0'0'127'0'0,"0"0"0"0"0,0 0-1 0 0,-1 0 1 0 0,1-1 0 0 0,0 1 0 0 0,-1 0-1 0 0,1 0 1 0 0,0 0 0 0 0,0 0 0 0 0,-1 0-1 0 0,1 0 1 0 0,0 0 0 0 0,-1 0 0 0 0,1 0-1 0 0,0 0 1 0 0,-1 0 0 0 0,1 0 0 0 0,0 0 0 0 0,0 0-1 0 0,-1 0 1 0 0,1 0 0 0 0,0 0 0 0 0,-1 0-1 0 0,1 1 1 0 0,0-1 0 0 0,0 0 0 0 0,-1 0-1 0 0,1 0 1 0 0,0 0 0 0 0,0 0 0 0 0,-1 1-1 0 0,1-1 1 0 0,0 0 0 0 0,0 0 0 0 0,0 1-1 0 0,-1-1 1 0 0,1 0 0 0 0,0 0 0 0 0,0 1-1 0 0,0-1 1 0 0,0 0 0 0 0,0 0 0 0 0,0 1 0 0 0,0-1-1 0 0,-1 0 1 0 0,1 1 0 0 0,0-1 0 0 0,0 0-1 0 0,0 1 1 0 0,9 18 1743 0 0,20 17-1667 0 0,-11-20-249 0 0,-11-11 295 0 0,-1 0 0 0 0,0 0 0 0 0,0 1-1 0 0,0-1 1 0 0,-1 1 0 0 0,1 1 0 0 0,-1-1-1 0 0,-1 1 1 0 0,1 0 0 0 0,-1 0 0 0 0,-1 0-1 0 0,1 0 1 0 0,-1 1 0 0 0,-1-1 0 0 0,4 12-1 0 0,-5-11-119 0 0,0 1-1 0 0,0-1 0 0 0,0 0 0 0 0,-1 1 1 0 0,0-1-1 0 0,-1 1 0 0 0,1-1 1 0 0,-4 13-1 0 0,2-16-36 0 0,0 0 0 0 0,0 0-1 0 0,0 0 1 0 0,0-1 0 0 0,-1 1 0 0 0,0-1 0 0 0,0 1 0 0 0,0-1 0 0 0,0 0 0 0 0,-1 0-1 0 0,1-1 1 0 0,-1 1 0 0 0,0-1 0 0 0,-9 6 0 0 0,3-2-226 0 0,0-2 213 0 0,1 1-1 0 0,0 1 1 0 0,0 0-1 0 0,1 0 0 0 0,-8 8 1 0 0,15-14-223 0 0,0 0 1 0 0,0 1 0 0 0,0-1-1 0 0,0 1 1 0 0,0-1-1 0 0,0 0 1 0 0,0 1-1 0 0,1-1 1 0 0,-1 1 0 0 0,0 0-1 0 0,1-1 1 0 0,-1 1-1 0 0,1 0 1 0 0,0-1-1 0 0,-1 1 1 0 0,1 0-1 0 0,0-1 1 0 0,0 1 0 0 0,0 0-1 0 0,0-1 1 0 0,1 1-1 0 0,-1 0 1 0 0,0-1-1 0 0,1 1 1 0 0,-1 0 0 0 0,1-1-1 0 0,-1 1 1 0 0,1-1-1 0 0,0 1 1 0 0,0-1-1 0 0,0 1 1 0 0,0-1 0 0 0,0 1-1 0 0,0-1 1 0 0,0 0-1 0 0,0 0 1 0 0,0 1-1 0 0,1-1 1 0 0,-1 0-1 0 0,2 1 1 0 0,20 10-6045 0 0,2-6 1298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5:16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6457 0 0,'-2'0'424'0'0,"0"0"-1"0"0,0 1 0 0 0,0-1 0 0 0,0 0 0 0 0,0 1 0 0 0,0-1 0 0 0,0 1 0 0 0,0-1 1 0 0,0 1-1 0 0,0 0 0 0 0,0 0 0 0 0,0 0 0 0 0,1 0 0 0 0,-1 0 0 0 0,0 1 1 0 0,1-1-1 0 0,-3 2 0 0 0,3-1-155 0 0,-1 0 0 0 0,0 1 0 0 0,1-1-1 0 0,-1 0 1 0 0,1 1 0 0 0,-1 0 0 0 0,1-1 0 0 0,0 1 0 0 0,0 0 0 0 0,1-1 0 0 0,-2 5 0 0 0,1-3-226 0 0,1 0 0 0 0,0 0 1 0 0,-1 0-1 0 0,1 0 0 0 0,1 1 1 0 0,-1-1-1 0 0,1 0 0 0 0,-1 0 1 0 0,1 0-1 0 0,0 0 0 0 0,1-1 1 0 0,-1 1-1 0 0,0 0 0 0 0,1 0 1 0 0,0-1-1 0 0,0 1 0 0 0,4 5 1 0 0,-1-4-57 0 0,0 0-1 0 0,0 0 1 0 0,0-1 0 0 0,1 0 0 0 0,0 0 0 0 0,0 0 0 0 0,0 0 0 0 0,0-1 0 0 0,0 0 0 0 0,1 0 0 0 0,-1-1 0 0 0,1 0 0 0 0,0 0 0 0 0,-1 0 0 0 0,9 0 0 0 0,-11-2 10 0 0,0 0 0 0 0,0 0 0 0 0,0 0 0 0 0,0-1 1 0 0,0 0-1 0 0,-1 1 0 0 0,1-1 0 0 0,0-1 0 0 0,0 1 0 0 0,-1 0 0 0 0,1-1 0 0 0,-1 0 0 0 0,1 0 1 0 0,-1 0-1 0 0,0 0 0 0 0,0-1 0 0 0,0 1 0 0 0,0-1 0 0 0,0 1 0 0 0,0-1 0 0 0,-1 0 0 0 0,1 0 1 0 0,-1-1-1 0 0,0 1 0 0 0,0 0 0 0 0,0-1 0 0 0,-1 1 0 0 0,2-5 0 0 0,-2 6-37 0 0,1 0-1 0 0,-1-1 1 0 0,0 1 0 0 0,-1-1-1 0 0,1 1 1 0 0,0-1-1 0 0,-1 1 1 0 0,1-1 0 0 0,-1 0-1 0 0,0 1 1 0 0,0-1-1 0 0,0 0 1 0 0,0 1-1 0 0,0-1 1 0 0,-1 1 0 0 0,1-1-1 0 0,-1 0 1 0 0,0 1-1 0 0,-1-5 1 0 0,0 5-105 0 0,1 0 0 0 0,-1 0 1 0 0,0 0-1 0 0,0 0 0 0 0,0 1 0 0 0,0-1 0 0 0,0 0 0 0 0,0 1 0 0 0,0 0 1 0 0,0-1-1 0 0,-1 1 0 0 0,1 0 0 0 0,0 0 0 0 0,-1 0 0 0 0,1 1 0 0 0,-5-2 1 0 0,-3 1-173 0 0,0 0 1 0 0,1 0-1 0 0,-1 1 1 0 0,0 0 0 0 0,0 0-1 0 0,0 1 1 0 0,0 1-1 0 0,0 0 1 0 0,-10 3 0 0 0,8-1 77 0 0,1 1 1 0 0,1-1 0 0 0,-1 2 0 0 0,1-1-1 0 0,0 1 1 0 0,0 1 0 0 0,0 0 0 0 0,1 1-1 0 0,0-1 1 0 0,-14 18 0 0 0,19-20 291 0 0,-1 1 0 0 0,1 0 0 0 0,1 0 0 0 0,-1 0 0 0 0,1 0 0 0 0,0 1 0 0 0,1-1 0 0 0,-1 1 0 0 0,1 0 0 0 0,1 0 0 0 0,-1 0 0 0 0,1 0 0 0 0,0 0 0 0 0,1 0 0 0 0,0 0 0 0 0,0 0-1 0 0,0 0 1 0 0,1 0 0 0 0,2 10 0 0 0,-3-15 27 0 0,1 0 0 0 0,-1-1 0 0 0,1 1 0 0 0,-1 0-1 0 0,1 0 1 0 0,0-1 0 0 0,0 1 0 0 0,0 0 0 0 0,0-1-1 0 0,0 1 1 0 0,0-1 0 0 0,0 1 0 0 0,0-1-1 0 0,0 1 1 0 0,1-1 0 0 0,-1 0 0 0 0,1 0 0 0 0,-1 0-1 0 0,1 0 1 0 0,-1 0 0 0 0,1 0 0 0 0,0 0 0 0 0,-1 0-1 0 0,1 0 1 0 0,0-1 0 0 0,0 1 0 0 0,-1-1 0 0 0,1 1-1 0 0,0-1 1 0 0,0 0 0 0 0,0 0 0 0 0,0 0 0 0 0,-1 0-1 0 0,1 0 1 0 0,0 0 0 0 0,3-1 0 0 0,7-2 758 0 0,0 0 1 0 0,0-1-1 0 0,0 0 1 0 0,18-10 0 0 0,2 0-9 0 0,-17 10-2039 0 0,-1 0 0 0 0,0 0 1 0 0,1 2-1 0 0,0 0 0 0 0,0 0 0 0 0,0 1 1 0 0,0 1-1 0 0,-1 1 0 0 0,30 4 1 0 0,-32-1-2458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5:17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6305 0 0,'-4'4'557'0'0,"-1"1"-1"0"0,1-1 0 0 0,0 1 1 0 0,0 0-1 0 0,1 0 0 0 0,-1 1 1 0 0,1-1-1 0 0,0 1 1 0 0,1-1-1 0 0,-1 1 0 0 0,1 0 1 0 0,0 0-1 0 0,1 0 0 0 0,-1 0 1 0 0,1 0-1 0 0,1 1 0 0 0,-1 9 1 0 0,1-10-446 0 0,1 0 0 0 0,0 0 0 0 0,0 0 0 0 0,0 0 0 0 0,1 0 0 0 0,0 0 0 0 0,0 0 0 0 0,1 0 0 0 0,0-1 0 0 0,0 1 0 0 0,0-1 0 0 0,0 0 0 0 0,1 0 0 0 0,0 0 0 0 0,0 0 0 0 0,0-1 1 0 0,10 9-1 0 0,-13-12-99 0 0,1 0 0 0 0,0 1 0 0 0,-1-1 0 0 0,1 0 0 0 0,0 1 1 0 0,0-1-1 0 0,0 0 0 0 0,0-1 0 0 0,0 1 0 0 0,0 0 0 0 0,0 0 0 0 0,0-1 1 0 0,0 1-1 0 0,0-1 0 0 0,0 0 0 0 0,0 0 0 0 0,1 0 0 0 0,-1 0 1 0 0,0 0-1 0 0,0 0 0 0 0,0 0 0 0 0,3-1 0 0 0,-2 0 8 0 0,-1-1-1 0 0,1 1 1 0 0,-1-1-1 0 0,0 1 1 0 0,0-1-1 0 0,1 0 1 0 0,-1 1-1 0 0,0-1 1 0 0,0 0 0 0 0,-1-1-1 0 0,1 1 1 0 0,0 0-1 0 0,-1 0 1 0 0,1-1-1 0 0,0-3 1 0 0,1 1-1 0 0,-1 0 0 0 0,0 0 0 0 0,0-1 0 0 0,0 1 1 0 0,-1-1-1 0 0,0 1 0 0 0,0-1 0 0 0,0 1 0 0 0,-1-1 0 0 0,0 0 0 0 0,0 1 0 0 0,0-1 1 0 0,-1 0-1 0 0,0 1 0 0 0,0-1 0 0 0,-3-9 0 0 0,3 14 2 0 0,0-1 0 0 0,1 1-1 0 0,-1 0 1 0 0,0-1 0 0 0,0 1-1 0 0,0 0 1 0 0,0 0 0 0 0,0 0-1 0 0,0 0 1 0 0,0 0 0 0 0,-1 0-1 0 0,1 0 1 0 0,0 0 0 0 0,0 1 0 0 0,-1-1-1 0 0,1 0 1 0 0,-1 1 0 0 0,1-1-1 0 0,0 1 1 0 0,-1-1 0 0 0,1 1-1 0 0,-4-1 1 0 0,2 1 2 0 0,0 0 0 0 0,0 1 0 0 0,0-1 0 0 0,0 1 1 0 0,0-1-1 0 0,0 1 0 0 0,0 0 0 0 0,1 0 0 0 0,-1 0 0 0 0,0 0 0 0 0,-3 2 0 0 0,3-1-48 0 0,-1 0 1 0 0,1 0-1 0 0,0 0 0 0 0,-1 1 1 0 0,1-1-1 0 0,0 1 0 0 0,1 0 1 0 0,-1-1-1 0 0,0 1 0 0 0,1 1 1 0 0,0-1-1 0 0,-1 0 0 0 0,1 0 1 0 0,0 1-1 0 0,1-1 0 0 0,-1 1 1 0 0,1 0-1 0 0,-2 4 0 0 0,7 25-1486 0 0,4-18-2048 0 0,-8-15 3238 0 0,1 1 0 0 0,-1-1 1 0 0,0 0-1 0 0,1 1 0 0 0,-1-1 1 0 0,1 0-1 0 0,-1 0 1 0 0,1 1-1 0 0,-1-1 0 0 0,1 0 1 0 0,-1 0-1 0 0,1 1 0 0 0,-1-1 1 0 0,1 0-1 0 0,-1 0 1 0 0,1 0-1 0 0,-1 0 0 0 0,1 0 1 0 0,-1 0-1 0 0,1 0 0 0 0,-1 0 1 0 0,1 0-1 0 0,-1 0 1 0 0,1 0-1 0 0,0-1 0 0 0,5-1-3832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5:17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13915 0 0,'-2'1'199'0'0,"0"0"0"0"0,0 0-1 0 0,0 0 1 0 0,0 0 0 0 0,0 0 0 0 0,0 1 0 0 0,0-1 0 0 0,0 1-1 0 0,0-1 1 0 0,1 1 0 0 0,-1 0 0 0 0,1-1 0 0 0,-1 1 0 0 0,1 0-1 0 0,0 0 1 0 0,0 0 0 0 0,-1 0 0 0 0,1 0 0 0 0,1 0 0 0 0,-1 1-1 0 0,0-1 1 0 0,0 0 0 0 0,1 0 0 0 0,0 1 0 0 0,-1-1 0 0 0,1 0-1 0 0,0 0 1 0 0,0 1 0 0 0,0 2 0 0 0,1 0-152 0 0,1 0 0 0 0,0 0 0 0 0,0 0 0 0 0,0 0 0 0 0,0-1-1 0 0,1 1 1 0 0,0 0 0 0 0,0-1 0 0 0,0 0 0 0 0,0 1 0 0 0,8 5 0 0 0,-1 1-50 0 0,0-1 1 0 0,1-1-1 0 0,1 0 1 0 0,23 14-1 0 0,-32-21-3 0 0,-1-1 0 0 0,0 0 1 0 0,1 0-1 0 0,-1 0 0 0 0,1 0 0 0 0,0 0 0 0 0,-1-1 0 0 0,1 1 0 0 0,0-1 0 0 0,-1 0 1 0 0,1 0-1 0 0,0 0 0 0 0,0 0 0 0 0,4-1 0 0 0,-5 1-7 0 0,-1-1 1 0 0,1 0-1 0 0,0 0 0 0 0,-1 0 1 0 0,1 0-1 0 0,0-1 0 0 0,-1 1 1 0 0,1 0-1 0 0,-1-1 0 0 0,0 1 1 0 0,1-1-1 0 0,-1 1 0 0 0,0-1 0 0 0,0 0 1 0 0,0 1-1 0 0,0-1 0 0 0,0 0 1 0 0,-1 0-1 0 0,1 0 0 0 0,0 1 1 0 0,-1-1-1 0 0,1 0 0 0 0,-1-2 1 0 0,1-1-269 0 0,-1 0-1 0 0,0 0 1 0 0,0 1 0 0 0,0-1 0 0 0,-1 0 0 0 0,1 1 0 0 0,-1-1 0 0 0,0 1 0 0 0,-1-1 0 0 0,1 1 0 0 0,-1-1 0 0 0,0 1 0 0 0,0 0 0 0 0,0-1 0 0 0,-1 1 0 0 0,-4-7 0 0 0,5 9 240 0 0,1 0 0 0 0,-1 0 0 0 0,0 0 0 0 0,1 0 0 0 0,-1 0 0 0 0,0 0 0 0 0,0 1 0 0 0,0-1 0 0 0,-1 0 0 0 0,1 1 0 0 0,0 0 0 0 0,0-1 0 0 0,-1 1 0 0 0,1 0 0 0 0,-1 0 0 0 0,1 0 0 0 0,-1 1 0 0 0,1-1 0 0 0,-1 1 0 0 0,0-1 0 0 0,1 1 0 0 0,-1 0 0 0 0,0 0 0 0 0,1 0 0 0 0,-1 0 0 0 0,0 1 0 0 0,1-1 0 0 0,-1 1 0 0 0,1-1 0 0 0,-1 1 0 0 0,-2 1 0 0 0,3-1 94 0 0,1 1 0 0 0,-1-1 0 0 0,1 1 0 0 0,-1-1 0 0 0,1 1-1 0 0,0-1 1 0 0,0 1 0 0 0,0 0 0 0 0,0-1 0 0 0,0 1 0 0 0,0 0 0 0 0,0 0 0 0 0,1 0-1 0 0,-1 0 1 0 0,1 0 0 0 0,-1 0 0 0 0,1 0 0 0 0,0 0 0 0 0,0 0 0 0 0,-1 2-1 0 0,2 46 432 0 0,0-43-393 0 0,1 39 179 0 0,0-7-380 0 0,1 0 0 0 0,14 68 0 0 0,-17-106-87 0 0,0-1 0 0 0,0 1 0 0 0,0 0 1 0 0,1 0-1 0 0,-1 0 0 0 0,0 0 0 0 0,0 0 1 0 0,1 0-1 0 0,-1-1 0 0 0,1 1 0 0 0,-1 0 1 0 0,0 0-1 0 0,1-1 0 0 0,0 1 0 0 0,-1 0 0 0 0,1-1 1 0 0,-1 1-1 0 0,1 0 0 0 0,0-1 0 0 0,0 1 1 0 0,0-1 0 0 0,-1 0-1 0 0,1 0 1 0 0,-1 0 0 0 0,1-1 0 0 0,-1 1 0 0 0,1 0 0 0 0,-1-1 0 0 0,0 1-1 0 0,1 0 1 0 0,-1-1 0 0 0,1 1 0 0 0,-1-1 0 0 0,0 1 0 0 0,1-1 0 0 0,-1 1-1 0 0,0-1 1 0 0,0 1 0 0 0,1 0 0 0 0,-1-1 0 0 0,0 0 0 0 0,0 1 0 0 0,0-2-1 0 0,7-19-2773 0 0,-4 3 3461 0 0,0 1-538 0 0,0-1 1 0 0,9-24-1 0 0,-10 35 223 0 0,1 0 1 0 0,0 0 0 0 0,0 1 0 0 0,1-1-1 0 0,-1 1 1 0 0,1 0 0 0 0,1 0-1 0 0,9-9 1 0 0,-14 14-60 0 0,0 0 1 0 0,1 1 0 0 0,0-1-1 0 0,-1 0 1 0 0,1 1-1 0 0,-1-1 1 0 0,1 1-1 0 0,0-1 1 0 0,-1 1-1 0 0,1 0 1 0 0,0-1-1 0 0,0 1 1 0 0,-1 0-1 0 0,1-1 1 0 0,0 1-1 0 0,0 0 1 0 0,-1 0-1 0 0,1 0 1 0 0,0-1 0 0 0,0 1-1 0 0,0 0 1 0 0,-1 0-1 0 0,1 0 1 0 0,0 0-1 0 0,0 1 1 0 0,0-1-1 0 0,-1 0 1 0 0,1 0-1 0 0,0 0 1 0 0,0 1-1 0 0,0-1 1 0 0,1 2 64 0 0,-1-1-1 0 0,0 0 1 0 0,0 1-1 0 0,1-1 1 0 0,-1 1 0 0 0,0-1-1 0 0,-1 1 1 0 0,1 0 0 0 0,0-1-1 0 0,0 1 1 0 0,-1 0-1 0 0,1-1 1 0 0,0 3 0 0 0,1 4-76 0 0,-1 0 1 0 0,0 0-1 0 0,0 0 1 0 0,-1 0-1 0 0,0 13 1 0 0,-2-14-408 0 0,0 0 1 0 0,0 0 0 0 0,0 0-1 0 0,-1 0 1 0 0,0 0 0 0 0,-1 0-1 0 0,-6 10 1 0 0,8-15 199 0 0,0 1-1 0 0,0 0 1 0 0,0-1-1 0 0,0 1 1 0 0,0-1-1 0 0,0 0 1 0 0,-1 0-1 0 0,1 0 0 0 0,-1 0 1 0 0,0 0-1 0 0,0 0 1 0 0,1-1-1 0 0,-1 1 1 0 0,0-1-1 0 0,0 0 1 0 0,0 0-1 0 0,0 0 1 0 0,-1 0-1 0 0,-6-1 1423 0 0,18-3-155 0 0,14-2 93 0 0,94-15-1004 0 0,-46 6-3256 0 0,-68 13 2624 0 0,1 1 0 0 0,0-1 0 0 0,-1 1 0 0 0,1 0 0 0 0,0 0 0 0 0,-1 0-1 0 0,1 0 1 0 0,0 0 0 0 0,-1 1 0 0 0,1-1 0 0 0,3 2 0 0 0,-6-2 355 0 0,0 0-1 0 0,1 1 1 0 0,-1-1 0 0 0,0 0-1 0 0,1 0 1 0 0,-1 0 0 0 0,0 1 0 0 0,0-1-1 0 0,1 0 1 0 0,-1 1 0 0 0,0-1-1 0 0,0 0 1 0 0,0 0 0 0 0,1 1 0 0 0,-1-1-1 0 0,0 0 1 0 0,0 1 0 0 0,0-1-1 0 0,0 1 1 0 0,0-1 0 0 0,0 0-1 0 0,0 1 1 0 0,0-1 0 0 0,0 0 0 0 0,0 1-1 0 0,0-1 1 0 0,0 0 0 0 0,0 1-1 0 0,-11 17 1813 0 0,1-7-234 0 0,-2 2 76 0 0,1 0 0 0 0,0 0 0 0 0,1 1 0 0 0,1 0 0 0 0,-10 17 1 0 0,17-26-1473 0 0,1-1-1 0 0,-1 0 1 0 0,1 1 0 0 0,0-1 0 0 0,0 1 0 0 0,0-1 0 0 0,0 1 0 0 0,1 0 0 0 0,0-1 0 0 0,0 1 0 0 0,0 0 0 0 0,0-1 0 0 0,1 1 0 0 0,0-1 0 0 0,0 1 0 0 0,0-1 0 0 0,0 1 0 0 0,1-1 0 0 0,0 0 0 0 0,0 1 0 0 0,0-1 0 0 0,0 0 0 0 0,1 0 0 0 0,3 3 0 0 0,3 6-133 0 0,1 0-1 0 0,1-1 1 0 0,0-1 0 0 0,18 14 0 0 0,-25-22-26 0 0,-1 0 0 0 0,1-1 0 0 0,0 0 0 0 0,0 0 0 0 0,0 0-1 0 0,1 0 1 0 0,-1 0 0 0 0,0-1 0 0 0,6 1 0 0 0,-8-2 3 0 0,0 1 0 0 0,0-1 0 0 0,1 0 0 0 0,-1 0-1 0 0,0-1 1 0 0,0 1 0 0 0,0 0 0 0 0,0-1 0 0 0,0 1 0 0 0,1-1 0 0 0,-1 0 0 0 0,0 0 0 0 0,0 0 0 0 0,-1 0 0 0 0,1 0-1 0 0,0 0 1 0 0,0 0 0 0 0,0-1 0 0 0,-1 1 0 0 0,3-2 0 0 0,-2 0 20 0 0,0 0 1 0 0,0 0-1 0 0,0 0 0 0 0,-1-1 0 0 0,1 1 1 0 0,-1-1-1 0 0,1 1 0 0 0,-1-1 0 0 0,0 1 1 0 0,0-1-1 0 0,-1 1 0 0 0,1-1 1 0 0,-1 0-1 0 0,0 1 0 0 0,0-1 0 0 0,0 0 1 0 0,0 1-1 0 0,-1-1 0 0 0,0 0 1 0 0,1 1-1 0 0,-1-1 0 0 0,-3-6 0 0 0,0-1 47 0 0,0 0 0 0 0,-1 0 0 0 0,0 0-1 0 0,-1 1 1 0 0,-13-19 0 0 0,15 25-54 0 0,1 0-1 0 0,-1-1 1 0 0,0 1 0 0 0,0 1 0 0 0,-1-1 0 0 0,1 1-1 0 0,-1-1 1 0 0,1 1 0 0 0,-1 0 0 0 0,0 1 0 0 0,0-1-1 0 0,0 1 1 0 0,-1 0 0 0 0,-6-1 0 0 0,-32 0-1787 0 0,-4 9-3956 0 0,45-5 4547 0 0,-1 0 0 0 0,0-1 0 0 0,0 1 1 0 0,1-1-1 0 0,-1 0 0 0 0,0 0 0 0 0,-6-1 1 0 0,0-2-2857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5:18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32 6457 0 0,'-1'0'598'0'0,"-1"0"-1"0"0,1 1 1 0 0,-1-1-1 0 0,1 1 1 0 0,-1-1-1 0 0,1 1 1 0 0,0-1-1 0 0,-1 1 0 0 0,1 0 1 0 0,0 0-1 0 0,0 0 1 0 0,0 0-1 0 0,-1 5 3320 0 0,17-11-3581 0 0,-13 4-280 0 0,78-29 624 0 0,-73 28-649 0 0,0 0-1 0 0,-1 0 0 0 0,1 1 1 0 0,0 0-1 0 0,0 0 0 0 0,0 1 1 0 0,0 0-1 0 0,0 0 0 0 0,0 0 1 0 0,7 2-1 0 0,-10 0 54 0 0,-1-1 0 0 0,0 1 0 0 0,1 0 0 0 0,-1 0-1 0 0,0 0 1 0 0,0 0 0 0 0,0 0 0 0 0,0 1 0 0 0,0-1 0 0 0,-1 1 0 0 0,1 0 0 0 0,-1 0 0 0 0,0 0 0 0 0,0 0 0 0 0,0 0 0 0 0,0 1 0 0 0,0-1-1 0 0,-1 1 1 0 0,1-1 0 0 0,0 6 0 0 0,4 10 137 0 0,-1-1 0 0 0,3 35 0 0 0,-5-33-168 0 0,2 14-235 0 0,9 46-498 0 0,-12-72-732 0 0,0-1-1 0 0,1 0 0 0 0,0 0 1 0 0,7 12-1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5:18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4257 0 0,'46'-19'4413'0'0,"-37"16"-3891"0"0,0 0 1 0 0,0-1 0 0 0,0 0-1 0 0,0 0 1 0 0,-1-1-1 0 0,12-9 1 0 0,7-14-5 0 0,-23 23-434 0 0,1 0-1 0 0,0 0 0 0 0,0 0 1 0 0,0 0-1 0 0,0 1 0 0 0,8-5 1 0 0,-13 15-806 0 0,-1-1 0 0 0,1 1 0 0 0,-1 0 1 0 0,-4 11-1 0 0,1-2-215 0 0,-2 0 1 0 0,0-1 0 0 0,-1 0 0 0 0,-14 22-1 0 0,-20 21 3002 0 0,41-56-1817 0 0,-1 0-1 0 0,0 0 0 0 0,1-1 1 0 0,-1 1-1 0 0,1 0 0 0 0,-1 0 1 0 0,1 0-1 0 0,0-1 0 0 0,-1 1 1 0 0,1 0-1 0 0,0 0 0 0 0,0 0 1 0 0,0 0-1 0 0,0 0 0 0 0,-1 0 1 0 0,1 0-1 0 0,0 0 0 0 0,0-1 1 0 0,1 1-1 0 0,-1 0 1 0 0,0 0-1 0 0,0 0 0 0 0,0 0 1 0 0,1 0-1 0 0,-1 0 0 0 0,1 1 1 0 0,0 0 18 0 0,1 0 0 0 0,-1 0 1 0 0,1-1-1 0 0,-1 1 0 0 0,1 0 1 0 0,0-1-1 0 0,0 1 0 0 0,0-1 1 0 0,0 1-1 0 0,2 0 0 0 0,4 2-100 0 0,0 0 0 0 0,1 0 0 0 0,-1-1-1 0 0,13 3 1 0 0,20-1-2726 0 0,-38-5 1940 0 0,0-1 1 0 0,0 1-1 0 0,-1 0 0 0 0,1-1 0 0 0,0 0 0 0 0,0 0 0 0 0,-1 1 0 0 0,1-1 0 0 0,-1-1 0 0 0,1 1 1 0 0,-1 0-1 0 0,4-3 0 0 0,6-7-3930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5:19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6753 0 0,'1'41'7779'0'0,"1"0"-3678"0"0,10 82-2853 0 0,-7-73-513 0 0,-4-40-834 0 0,12 78 332 0 0,-12-81-596 0 0,1 1 0 0 0,0-1 1 0 0,1 0-1 0 0,0 0 0 0 0,0 0 0 0 0,0 0 1 0 0,1 0-1 0 0,-1-1 0 0 0,7 8 0 0 0,-9-13 138 0 0,-1-1 1 0 0,1 1-1 0 0,-1 0 0 0 0,1-1 0 0 0,0 1 0 0 0,-1 0 0 0 0,1-1 0 0 0,0 1 1 0 0,-1-1-1 0 0,1 1 0 0 0,0-1 0 0 0,-1 0 0 0 0,1 1 0 0 0,0-1 0 0 0,0 0 1 0 0,0 1-1 0 0,-1-1 0 0 0,1 0 0 0 0,0 0 0 0 0,0 0 0 0 0,0 0 0 0 0,0 0 1 0 0,0 0-1 0 0,-1 0 0 0 0,1 0 0 0 0,0 0 0 0 0,0 0 0 0 0,0 0 0 0 0,0 0 1 0 0,0-1-1 0 0,-1 1 0 0 0,2-1 0 0 0,0 0-174 0 0,0-1 0 0 0,-1 1 0 0 0,1-1-1 0 0,-1 1 1 0 0,1-1 0 0 0,-1 0 0 0 0,1 1 0 0 0,-1-1 0 0 0,0 0-1 0 0,0 0 1 0 0,0 0 0 0 0,1-2 0 0 0,5-16-2530 0 0</inkml:trace>
  <inkml:trace contextRef="#ctx0" brushRef="#br0" timeOffset="0.9">116 114 4569 0 0,'-6'-6'1696'0'0,"3"4"409"0"0,0 3 263 0 0,0 6-263 0 0,3 8-473 0 0,2 4-432 0 0,0 6-447 0 0,0 3-257 0 0,1 3-184 0 0,2 1-120 0 0,0-4-152 0 0,1-1-240 0 0,2-1-480 0 0,0-4-857 0 0,-1-3-1175 0 0,1-5-577 0 0,0-5 576 0 0,0-4-1664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5:19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5 144 9026 0 0,'-2'-4'555'0'0,"1"0"-1"0"0,1 1 1 0 0,-1-1 0 0 0,1 0 0 0 0,-1 0-1 0 0,1 0 1 0 0,0 0 0 0 0,0 0-1 0 0,1 0 1 0 0,-1 0 0 0 0,1 0 0 0 0,0 0-1 0 0,0 1 1 0 0,0-1 0 0 0,0 0-1 0 0,3-4 1 0 0,-1 3-307 0 0,0 1 0 0 0,0 0 0 0 0,0 0-1 0 0,1 0 1 0 0,-1 0 0 0 0,1 1 0 0 0,0-1-1 0 0,0 1 1 0 0,0 0 0 0 0,1 0 0 0 0,5-2 0 0 0,-1 0-187 0 0,1 1 1 0 0,1 0 0 0 0,-1 0-1 0 0,0 1 1 0 0,1 1 0 0 0,0 0 0 0 0,-1 0-1 0 0,1 1 1 0 0,0 1 0 0 0,0-1-1 0 0,12 3 1 0 0,-18-2-27 0 0,0 1 0 0 0,0 0 0 0 0,0 0 0 0 0,0 0 1 0 0,0 1-1 0 0,0-1 0 0 0,0 1 0 0 0,-1 0 0 0 0,1 1 0 0 0,-1-1 0 0 0,1 1 0 0 0,6 6 0 0 0,-9-7-20 0 0,0 0-1 0 0,0 1 1 0 0,-1-1-1 0 0,1 1 1 0 0,-1-1-1 0 0,1 1 1 0 0,-1 0-1 0 0,0-1 0 0 0,0 1 1 0 0,-1 0-1 0 0,1 0 1 0 0,0-1-1 0 0,-1 1 1 0 0,0 0-1 0 0,1 0 1 0 0,-1 0-1 0 0,-1 0 0 0 0,1 0 1 0 0,0 0-1 0 0,-1-1 1 0 0,1 1-1 0 0,-1 0 1 0 0,0 0-1 0 0,-1 3 1 0 0,0 0-45 0 0,0 0 0 0 0,0 0 0 0 0,-1 0 0 0 0,0 0 0 0 0,0-1 0 0 0,-1 1 0 0 0,1-1 0 0 0,-1 0 0 0 0,0 0 0 0 0,0 0 0 0 0,-1-1 0 0 0,0 1 0 0 0,1-1 0 0 0,-2 0 0 0 0,1 0 0 0 0,0-1 0 0 0,-1 0 0 0 0,1 0 0 0 0,-1 0 0 0 0,0 0 0 0 0,0-1 0 0 0,0 0 0 0 0,0-1 0 0 0,-1 1 0 0 0,1-1 0 0 0,0 0 0 0 0,-1 0 0 0 0,1-1 1 0 0,0 0-1 0 0,-1 0 0 0 0,1-1 0 0 0,-1 0 0 0 0,-9-2 0 0 0,11-1-642 0 0,12 0 229 0 0,17-1 48 0 0,-21 4 356 0 0,8 0-33 0 0,-1-2 0 0 0,0 1 0 0 0,1-1 0 0 0,-1-1 0 0 0,-1 0 0 0 0,1-1 0 0 0,12-7 0 0 0,-15 2-3291 0 0,10 16-11654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48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18 6041 0 0,'0'-1'371'0'0,"-1"0"0"0"0,1 0 0 0 0,-1 0 0 0 0,1 0 0 0 0,-1 0 0 0 0,1 0 0 0 0,-1 0-1 0 0,0 0 1 0 0,0 0 0 0 0,1 1 0 0 0,-1-1 0 0 0,0 0 0 0 0,0 0 0 0 0,0 1 0 0 0,0-1 0 0 0,0 1 0 0 0,0-1-1 0 0,0 1 1 0 0,0-1 0 0 0,0 1 0 0 0,0 0 0 0 0,0-1 0 0 0,0 1 0 0 0,0 0 0 0 0,0 0 0 0 0,0 0 0 0 0,0 0-1 0 0,-2 0 1 0 0,1 1-70 0 0,0-1 0 0 0,0 1 0 0 0,1 0 0 0 0,-1 0-1 0 0,0 1 1 0 0,0-1 0 0 0,1 0 0 0 0,-1 1 0 0 0,1-1 0 0 0,-1 0-1 0 0,1 1 1 0 0,0 0 0 0 0,-3 3 0 0 0,-4 8 93 0 0,1 0 0 0 0,0 1 1 0 0,-5 16-1 0 0,11-28-160 0 0,-3 10-191 0 0,1 0 0 0 0,1 0 0 0 0,0 0 0 0 0,0 0 0 0 0,1 0 1 0 0,1 0-1 0 0,0 0 0 0 0,1 1 0 0 0,0-1 0 0 0,0 0 0 0 0,2 0 1 0 0,-1 0-1 0 0,2 0 0 0 0,5 15 0 0 0,5 5-1022 0 0,0-1-1 0 0,2 0 1 0 0,37 54 0 0 0,-49-79-128 0 0,0 0 1 0 0,1 0 0 0 0,0-1 0 0 0,7 7 0 0 0,-10-10 278 0 0,1-1-1 0 0,-1 1 1 0 0,0-1 0 0 0,0 1 0 0 0,1-1 0 0 0,-1 0 0 0 0,1 0 0 0 0,-1 0-1 0 0,5 1 1 0 0,5-1-3229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5:20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17 5249 0 0,'-2'3'997'0'0,"-8"11"6875"0"0,5-15-4155 0 0,2-11-2018 0 0,3 11-1632 0 0,0 1 1 0 0,0-1 0 0 0,1 0-1 0 0,-1 0 1 0 0,0 0 0 0 0,1 0-1 0 0,-1 1 1 0 0,1-1 0 0 0,-1 0-1 0 0,1 0 1 0 0,-1 1 0 0 0,1-1-1 0 0,-1 0 1 0 0,1 1 0 0 0,0-1 0 0 0,0 1-1 0 0,-1-1 1 0 0,1 1 0 0 0,0-1-1 0 0,0 1 1 0 0,-1-1 0 0 0,1 1-1 0 0,0 0 1 0 0,0 0 0 0 0,0-1-1 0 0,0 1 1 0 0,0 0 0 0 0,-1 0 0 0 0,1 0-1 0 0,2 0 1 0 0,30-4 142 0 0,-31 4-151 0 0,41-1 120 0 0,61 8 0 0 0,13 0 222 0 0,-109-9 639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5:20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54 3425 0 0,'-1'-1'484'0'0,"0"1"0"0"0,0-1-1 0 0,0 0 1 0 0,0 1 0 0 0,0-1 0 0 0,0 0 0 0 0,0 0 0 0 0,0 0 0 0 0,0 0 0 0 0,0 0 0 0 0,1 0-1 0 0,-1 0 1 0 0,0-1 0 0 0,1 1 0 0 0,-1 0 0 0 0,0 0 0 0 0,1 0 0 0 0,0-1 0 0 0,-1 1 0 0 0,1-2-1 0 0,0 2-281 0 0,0 1-1 0 0,1-1 1 0 0,-1 0 0 0 0,0 0-1 0 0,1 0 1 0 0,-1 1-1 0 0,1-1 1 0 0,-1 0-1 0 0,1 1 1 0 0,0-1-1 0 0,-1 0 1 0 0,1 1-1 0 0,0-1 1 0 0,-1 1-1 0 0,1-1 1 0 0,0 1 0 0 0,0-1-1 0 0,-1 1 1 0 0,1 0-1 0 0,0-1 1 0 0,0 1-1 0 0,1 0 1 0 0,9-3 269 0 0,0 0 0 0 0,0 1-1 0 0,19-1 1 0 0,-20 2 50 0 0,43-3 96 0 0,1 2 0 0 0,78 8 0 0 0,-31 8-4774 0 0,-95-14 1752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5:21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13 5153 0 0,'-37'8'5639'0'0,"-20"7"-751"0"0,54-14-4655 0 0,0 0 1 0 0,0 0 0 0 0,1 0-1 0 0,-1 1 1 0 0,0-1 0 0 0,1 1 0 0 0,-1 0-1 0 0,1 0 1 0 0,-1-1 0 0 0,1 2-1 0 0,0-1 1 0 0,0 0 0 0 0,0 0-1 0 0,0 1 1 0 0,-1 2 0 0 0,2-2-182 0 0,0-1 1 0 0,1 1 0 0 0,-1 0-1 0 0,1 0 1 0 0,0-1-1 0 0,0 1 1 0 0,0 0-1 0 0,0 0 1 0 0,0 0 0 0 0,1-1-1 0 0,-1 1 1 0 0,1 0-1 0 0,0 0 1 0 0,-1-1 0 0 0,1 1-1 0 0,1-1 1 0 0,-1 1-1 0 0,0-1 1 0 0,1 1-1 0 0,-1-1 1 0 0,3 4 0 0 0,4 4-63 0 0,0 1 1 0 0,1-1 0 0 0,11 10 0 0 0,-15-16-8 0 0,0 1-1 0 0,0-1 0 0 0,1 0 1 0 0,-1 0-1 0 0,1-1 1 0 0,0 1-1 0 0,0-1 1 0 0,0-1-1 0 0,0 1 1 0 0,1-1-1 0 0,-1 0 0 0 0,10 1 1 0 0,-13-3 16 0 0,-1 1-1 0 0,1-2 1 0 0,0 1-1 0 0,0 0 1 0 0,-1 0 0 0 0,1-1-1 0 0,0 0 1 0 0,-1 1 0 0 0,1-1-1 0 0,-1 0 1 0 0,1 0-1 0 0,-1 0 1 0 0,1-1 0 0 0,-1 1-1 0 0,0-1 1 0 0,1 1 0 0 0,-1-1-1 0 0,0 0 1 0 0,0 0-1 0 0,0 0 1 0 0,0 0 0 0 0,-1 0-1 0 0,1 0 1 0 0,-1 0 0 0 0,1-1-1 0 0,-1 1 1 0 0,0 0 0 0 0,1-1-1 0 0,-1 1 1 0 0,-1-1-1 0 0,1 0 1 0 0,1-4 0 0 0,0 0 46 0 0,-1 0 0 0 0,1-1 1 0 0,-2 1-1 0 0,1 0 1 0 0,-1 0-1 0 0,0-1 0 0 0,0 1 1 0 0,-1 0-1 0 0,0 0 1 0 0,0-1-1 0 0,-1 1 0 0 0,-4-13 1 0 0,5 16-117 0 0,-1 1 1 0 0,0-1 0 0 0,0 0 0 0 0,0 1-1 0 0,0-1 1 0 0,0 1 0 0 0,-1 0-1 0 0,1 0 1 0 0,-1 0 0 0 0,0 0 0 0 0,0 0-1 0 0,0 1 1 0 0,0-1 0 0 0,-1 1 0 0 0,1 0-1 0 0,-1 0 1 0 0,1 0 0 0 0,-1 1-1 0 0,0-1 1 0 0,1 1 0 0 0,-1-1 0 0 0,0 1-1 0 0,0 1 1 0 0,-6-2 0 0 0,-29 1-5134 0 0,1 4-4137 0 0,25-3 5819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5:21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5633 0 0,'-2'4'2081'0'0,"-4"7"6945"0"0,6-9-8786 0 0,1 0-136 0 0,0 2-184 0 0,3 2-240 0 0,1 0-505 0 0,2 2-679 0 0,1 3-1040 0 0,2 2-609 0 0,-5 4-2088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5:22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4 5953 0 0,'-5'-1'1006'0'0,"0"0"-1"0"0,0 0 0 0 0,1 1 1 0 0,-1 0-1 0 0,0 0 0 0 0,0 0 1 0 0,0 0-1 0 0,1 1 0 0 0,-10 2 1 0 0,12-2-773 0 0,0 0 0 0 0,0 1 0 0 0,0-1 0 0 0,0 1 1 0 0,0-1-1 0 0,0 1 0 0 0,0 0 0 0 0,1-1 1 0 0,-1 1-1 0 0,0 0 0 0 0,1 0 0 0 0,0 0 1 0 0,0 0-1 0 0,-1 1 0 0 0,1-1 0 0 0,0 0 1 0 0,1 0-1 0 0,-1 1 0 0 0,0-1 0 0 0,1 0 1 0 0,-1 4-1 0 0,0 1-188 0 0,0 0 0 0 0,0 0 0 0 0,1 0 0 0 0,0 0 0 0 0,0 1 0 0 0,1-1 0 0 0,0 0 0 0 0,0 0 0 0 0,1 0 0 0 0,0 0 0 0 0,0-1 0 0 0,1 1 0 0 0,-1 0 0 0 0,2-1 1 0 0,-1 1-1 0 0,1-1 0 0 0,7 9 0 0 0,-8-10-53 0 0,0-1 1 0 0,0-1-1 0 0,1 1 1 0 0,0 0-1 0 0,0-1 1 0 0,0 0-1 0 0,0 0 1 0 0,0 0-1 0 0,0-1 1 0 0,1 1-1 0 0,0-1 1 0 0,-1 0-1 0 0,1 0 1 0 0,0 0-1 0 0,0-1 1 0 0,0 0-1 0 0,0 0 1 0 0,0 0-1 0 0,0-1 1 0 0,0 1-1 0 0,0-1 1 0 0,0 0-1 0 0,1-1 1 0 0,-1 1 0 0 0,8-3-1 0 0,-11 2 4 0 0,0 1 0 0 0,0-1 0 0 0,0 1 0 0 0,0-1 0 0 0,0 0 0 0 0,0 0 0 0 0,0 0 0 0 0,0 0 0 0 0,-1 0 0 0 0,1 0 0 0 0,0-1 0 0 0,-1 1 0 0 0,1-1 1 0 0,-1 1-1 0 0,1-1 0 0 0,-1 1 0 0 0,0-1 0 0 0,0 0 0 0 0,0 1 0 0 0,0-1 0 0 0,0 0 0 0 0,1-3 0 0 0,-1 2 8 0 0,-1-1 0 0 0,1 1 0 0 0,-1-1 0 0 0,0 1 0 0 0,0-1 0 0 0,0 1 1 0 0,0-1-1 0 0,-1 0 0 0 0,1 1 0 0 0,-1-1 0 0 0,0 1 0 0 0,-2-4 0 0 0,0-2-5 0 0,-1 0-1 0 0,0 0 0 0 0,-1 0 1 0 0,0 1-1 0 0,-1 0 1 0 0,1 0-1 0 0,-2 0 1 0 0,-11-11-1 0 0,14 15-87 0 0,1 1-1 0 0,-1 0 1 0 0,0 0-1 0 0,0 1 1 0 0,0-1-1 0 0,0 1 1 0 0,-1 0-1 0 0,1 0 1 0 0,-1 0-1 0 0,1 1 1 0 0,-1-1-1 0 0,0 1 1 0 0,0 0 0 0 0,1 1-1 0 0,-1-1 1 0 0,0 1-1 0 0,0 0 1 0 0,0 0-1 0 0,0 0 1 0 0,1 1-1 0 0,-1 0 1 0 0,0 0-1 0 0,0 0 1 0 0,1 0 0 0 0,-1 1-1 0 0,1 0 1 0 0,-1 0-1 0 0,1 0 1 0 0,0 0-1 0 0,0 1 1 0 0,0 0-1 0 0,0 0 1 0 0,0 0-1 0 0,0 0 1 0 0,1 0-1 0 0,0 1 1 0 0,-1-1 0 0 0,1 1-1 0 0,1 0 1 0 0,-1 0-1 0 0,0 0 1 0 0,1 1-1 0 0,0-1 1 0 0,0 1-1 0 0,0-1 1 0 0,1 1-1 0 0,0-1 1 0 0,0 1 0 0 0,-1 6-1 0 0,0 1 41 0 0,0 0 0 0 0,1 0-1 0 0,1 0 1 0 0,0 0 0 0 0,0 1 0 0 0,1-1 0 0 0,1 0-1 0 0,0 0 1 0 0,4 13 0 0 0,-3-19 154 0 0,-1-1-1 0 0,0 1 1 0 0,1-1 0 0 0,0 1-1 0 0,1-1 1 0 0,-1 0-1 0 0,1 0 1 0 0,0-1 0 0 0,0 1-1 0 0,0-1 1 0 0,1 0-1 0 0,-1 0 1 0 0,1 0 0 0 0,0 0-1 0 0,0-1 1 0 0,1 0 0 0 0,-1 0-1 0 0,1-1 1 0 0,9 4-1 0 0,15 3 112 0 0,0-1 0 0 0,51 6-1 0 0,-54-11-2129 0 0,41-1 1 0 0,-63-3 877 0 0,1 1 1 0 0,-1-1-1 0 0,1 0 1 0 0,-1 0-1 0 0,0-1 1 0 0,10-3-1 0 0,5-6-4387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5:22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9306 0 0,'0'13'5161'0'0,"0"6"-2136"0"0,1 8-745 0 0,1 6-751 0 0,2 3-537 0 0,0 4-408 0 0,1 1-272 0 0,-1-2-128 0 0,2-3-104 0 0,-2-6-88 0 0,1-4-208 0 0,0-3-376 0 0,1-6-656 0 0,-1 0-1113 0 0,1-5-1848 0 0,-3-5-464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5:24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 4809 0 0,'-24'-1'4327'0'0,"16"-1"-1782"0"0,14 2-692 0 0,41 2-1318 0 0,62 11 0 0 0,-71-6-608 0 0,1-3 1 0 0,76 0-1 0 0,-93-10-1521 0 0,-22 6 1502 0 0,0 0-1 0 0,0-1 1 0 0,0 1 0 0 0,0 0 0 0 0,0-1 0 0 0,0 1 0 0 0,0 0 0 0 0,0 0 0 0 0,0-1 0 0 0,0 1 0 0 0,0 0 0 0 0,0-1 0 0 0,0 1 0 0 0,-1 0-1 0 0,1 0 1 0 0,0-1 0 0 0,0 1 0 0 0,0 0 0 0 0,0 0 0 0 0,-1-1 0 0 0,1 1 0 0 0,0 0 0 0 0,0 0 0 0 0,-1 0 0 0 0,1-1 0 0 0,0 1 0 0 0,0 0-1 0 0,-1 0 1 0 0,1 0 0 0 0,0 0 0 0 0,-1 0 0 0 0,1-1 0 0 0,0 1 0 0 0,-1 0 0 0 0,1 0 0 0 0,-44-13-2538 0 0,30 11 2714 0 0,0 1-1 0 0,0 0 1 0 0,-1 0 0 0 0,1 2 0 0 0,-21 2 0 0 0,30-2 95 0 0,1 0 0 0 0,0 0 0 0 0,-1 0 0 0 0,1 1 1 0 0,0 0-1 0 0,0 0 0 0 0,0 0 0 0 0,0 0 0 0 0,0 1 1 0 0,0-1-1 0 0,1 1 0 0 0,-1 0 0 0 0,1 0 0 0 0,0 0 0 0 0,0 1 1 0 0,0-1-1 0 0,0 1 0 0 0,0-1 0 0 0,1 1 0 0 0,0 0 1 0 0,-3 6-1 0 0,-2 6 323 0 0,2 1 1 0 0,-1 1 0 0 0,-4 28-1 0 0,9-37-562 0 0,0 0-1 0 0,0-1 1 0 0,1 1-1 0 0,0 0 1 0 0,0 0-1 0 0,1 0 1 0 0,0-1-1 0 0,0 1 1 0 0,5 12-1 0 0,-6-20-105 0 0,0 0 0 0 0,0 0-1 0 0,1-1 1 0 0,-1 1-1 0 0,0 0 1 0 0,0 0 0 0 0,1 0-1 0 0,-1-1 1 0 0,1 1-1 0 0,-1 0 1 0 0,0-1 0 0 0,1 1-1 0 0,0 0 1 0 0,-1-1-1 0 0,1 1 1 0 0,-1 0 0 0 0,1-1-1 0 0,0 1 1 0 0,-1-1 0 0 0,1 1-1 0 0,0-1 1 0 0,-1 0-1 0 0,1 1 1 0 0,0-1 0 0 0,0 0-1 0 0,0 1 1 0 0,-1-1-1 0 0,1 0 1 0 0,0 0 0 0 0,0 0-1 0 0,0 0 1 0 0,0 0-1 0 0,-1 0 1 0 0,1 0 0 0 0,1 0-1 0 0,0-1-147 0 0,0 0-1 0 0,0 0 1 0 0,0 0-1 0 0,0 0 1 0 0,0-1-1 0 0,0 1 1 0 0,0-1 0 0 0,-1 1-1 0 0,1-1 1 0 0,0 0-1 0 0,-1 0 1 0 0,2-1-1 0 0,6-11-1592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5:24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0 3817 0 0,'1'1'175'0'0,"1"0"0"0"0,0-1 0 0 0,0 1 0 0 0,0 0 0 0 0,0 0 0 0 0,0 0 0 0 0,-1 1 0 0 0,1-1 0 0 0,0 0 0 0 0,-1 0 0 0 0,1 1 1 0 0,-1-1-1 0 0,0 1 0 0 0,1 0 0 0 0,-1-1 0 0 0,0 1 0 0 0,0 0 0 0 0,0 0 0 0 0,1 1 0 0 0,-1 2 276 0 0,1 0 0 0 0,-1 0 0 0 0,0 0 0 0 0,0-1 0 0 0,0 1 0 0 0,-1 0 0 0 0,0 9 0 0 0,-1 0 332 0 0,0 0 1 0 0,-2 0-1 0 0,1-1 1 0 0,-10 26-1 0 0,11-35-788 0 0,-1 1-1 0 0,0 0 1 0 0,0-1-1 0 0,-1 1 1 0 0,0-1 0 0 0,1 0-1 0 0,-1 0 1 0 0,-1 0-1 0 0,1 0 1 0 0,-1 0-1 0 0,1-1 1 0 0,-1 1 0 0 0,-5 3-1 0 0,6-6-52 0 0,0 1-1 0 0,0-1 1 0 0,0 0-1 0 0,0 0 1 0 0,0 0-1 0 0,0 0 1 0 0,0-1 0 0 0,0 1-1 0 0,0-1 1 0 0,-1 1-1 0 0,1-1 1 0 0,0 0-1 0 0,0-1 1 0 0,0 1-1 0 0,0 0 1 0 0,-1-1 0 0 0,1 0-1 0 0,0 0 1 0 0,0 0-1 0 0,0 0 1 0 0,0 0-1 0 0,-3-2 1 0 0,0-1 1200 0 0,8 2-311 0 0,17 3 114 0 0,27 6-422 0 0,38 3-396 0 0,-19-4-1153 0 0,-64-6 812 0 0,0 0 1 0 0,0 0 0 0 0,1 0-1 0 0,-1 0 1 0 0,0 0 0 0 0,0 1 0 0 0,0-1-1 0 0,0 1 1 0 0,0-1 0 0 0,0 0-1 0 0,0 1 1 0 0,0 0 0 0 0,0-1-1 0 0,0 1 1 0 0,0 0 0 0 0,0-1-1 0 0,-1 1 1 0 0,1 0 0 0 0,0 0-1 0 0,0 0 1 0 0,-1-1 0 0 0,1 1 0 0 0,0 0-1 0 0,-1 0 1 0 0,1 0 0 0 0,-1 0-1 0 0,0 0 1 0 0,1 0 0 0 0,-1 1-1 0 0,0-1 1 0 0,1 1 0 0 0,-1 1-131 0 0,0-1 1 0 0,-1 0-1 0 0,1 1 1 0 0,0-1-1 0 0,-1 0 1 0 0,0 0-1 0 0,1 1 1 0 0,-1-1-1 0 0,0 0 1 0 0,0 0-1 0 0,0 0 1 0 0,0 0-1 0 0,-1 0 1 0 0,-2 3-1 0 0,-6 7-1970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5:24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2353 0 0,'-3'3'551'0'0,"-1"0"0"0"0,1 0 0 0 0,0 0 0 0 0,0 0 0 0 0,0 1 0 0 0,0-1 0 0 0,0 1 0 0 0,1 0 0 0 0,-1 0 0 0 0,1 0 0 0 0,-2 6 0 0 0,4-8-371 0 0,-1 0-1 0 0,1-1 1 0 0,0 1-1 0 0,0 0 1 0 0,0 0 0 0 0,0-1-1 0 0,1 1 1 0 0,-1 0-1 0 0,0-1 1 0 0,1 1-1 0 0,-1 0 1 0 0,1-1 0 0 0,0 1-1 0 0,-1 0 1 0 0,1-1-1 0 0,0 1 1 0 0,0-1-1 0 0,0 1 1 0 0,0-1 0 0 0,0 0-1 0 0,1 1 1 0 0,-1-1-1 0 0,0 0 1 0 0,0 0 0 0 0,1 0-1 0 0,-1 0 1 0 0,1 0-1 0 0,-1 0 1 0 0,1 0-1 0 0,-1 0 1 0 0,1-1 0 0 0,2 2-1 0 0,2 0-11 0 0,1 1 0 0 0,0-1 0 0 0,-1 0-1 0 0,1 0 1 0 0,0-1 0 0 0,0 0 0 0 0,0 0 0 0 0,0-1-1 0 0,0 0 1 0 0,11-1 0 0 0,6-2-1764 0 0,40-10 0 0 0,-35 6-2228 0 0,-3 2-1960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5:25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7978 0 0,'121'2'4919'0'0,"-35"2"-2531"0"0,-85-4-2324 0 0,0 0 1 0 0,0 0 0 0 0,0 0 0 0 0,0 0 0 0 0,-1 0 0 0 0,1 0 0 0 0,0 0 0 0 0,0 0 0 0 0,0 0-1 0 0,0 0 1 0 0,0 0 0 0 0,0 1 0 0 0,-1-1 0 0 0,1 0 0 0 0,0 1 0 0 0,0-1 0 0 0,0 0 0 0 0,-1 1-1 0 0,1-1 1 0 0,0 1 0 0 0,-1 0 0 0 0,1-1 0 0 0,0 1 0 0 0,-1-1 0 0 0,1 1 0 0 0,0 1 0 0 0,-1-1-16 0 0,0 0 1 0 0,0 0 0 0 0,0 0 0 0 0,0 1-1 0 0,0-1 1 0 0,0 0 0 0 0,-1 0 0 0 0,1 0-1 0 0,0 0 1 0 0,-1 0 0 0 0,1 0-1 0 0,-1 0 1 0 0,1 0 0 0 0,-1 0 0 0 0,1 0-1 0 0,-1 0 1 0 0,-1 1 0 0 0,-7 9 76 0 0,0-1 0 0 0,-18 15 0 0 0,20-19-117 0 0,1-1 12 0 0,1 0 1 0 0,0 1-1 0 0,0-1 1 0 0,0 1 0 0 0,0 0-1 0 0,1 0 1 0 0,0 0 0 0 0,-3 8-1 0 0,6-11-18 0 0,0-1 0 0 0,0 1 0 0 0,1 0 0 0 0,-1 0 0 0 0,1 0 0 0 0,0-1-1 0 0,0 1 1 0 0,0 0 0 0 0,0 0 0 0 0,0 0 0 0 0,1 0 0 0 0,-1-1 0 0 0,1 1 0 0 0,0 0 0 0 0,0 0-1 0 0,0-1 1 0 0,0 1 0 0 0,0-1 0 0 0,1 1 0 0 0,-1-1 0 0 0,1 1 0 0 0,0-1 0 0 0,3 4 0 0 0,-4-4-6 0 0,1 0 0 0 0,-1-1 1 0 0,0 1-1 0 0,1 0 1 0 0,-1-1-1 0 0,1 1 1 0 0,0-1-1 0 0,-1 0 0 0 0,1 1 1 0 0,0-1-1 0 0,0 0 1 0 0,0 0-1 0 0,0 0 0 0 0,0 0 1 0 0,0-1-1 0 0,0 1 1 0 0,0 0-1 0 0,0-1 0 0 0,1 0 1 0 0,-1 1-1 0 0,3-1 1 0 0,-1-1-82 0 0,1 0 0 0 0,0 0 0 0 0,-1-1 0 0 0,1 0 0 0 0,-1 0 0 0 0,1 0 0 0 0,6-4 0 0 0,2-1-222 0 0,-14 7 195 0 0,0 1 1 0 0,0 0 0 0 0,1-1-1 0 0,-1 1 1 0 0,0 0 0 0 0,1 0-1 0 0,-1 0 1 0 0,0-1-1 0 0,1 1 1 0 0,-1 0 0 0 0,1 0-1 0 0,-1 0 1 0 0,1 0 0 0 0,0 0-1 0 0,0 0 1 0 0,-1 0 0 0 0,1 0-1 0 0,0 0 1 0 0,0 0 0 0 0,0 0-1 0 0,0 0 1 0 0,0 0-1 0 0,0 0 1 0 0,0 0 0 0 0,0 0-1 0 0,0 0 1 0 0,1 0 0 0 0,-1 0-1 0 0,0 0 1 0 0,1 0 0 0 0,-1 0-1 0 0,0 0 1 0 0,1 0-1 0 0,0 0 1 0 0,-1 0 0 0 0,1 0-1 0 0,-1-1 1 0 0,1 1 0 0 0,0 0-1 0 0,0 0 1 0 0,-1-1 0 0 0,1 1-1 0 0,0 0 1 0 0,0-1-1 0 0,0 1 1 0 0,0-1 0 0 0,0 1-1 0 0,-1-1 1 0 0,1 0 0 0 0,0 1-1 0 0,0-1 1 0 0,0 0 0 0 0,0 0-1 0 0,0 1 1 0 0,1-1-1 0 0,-1 0 1 0 0,0 0 0 0 0,0 0-1 0 0,0 0 1 0 0,0 0 0 0 0,0-1-1 0 0,0 1 1 0 0,0 0 0 0 0,1-1-1 0 0,-43 21 844 0 0,23-12 454 0 0,1 1 0 0 0,-25 16 1 0 0,38-22-958 0 0,1 0 0 0 0,-1-1 1 0 0,1 2-1 0 0,-1-1 0 0 0,1 0 0 0 0,0 1 1 0 0,0-1-1 0 0,0 1 0 0 0,1 0 1 0 0,-1 0-1 0 0,1 0 0 0 0,0 0 0 0 0,0 1 1 0 0,0-1-1 0 0,-1 7 0 0 0,3-7-189 0 0,0-1-1 0 0,0 1 0 0 0,0-1 1 0 0,0 1-1 0 0,1-1 0 0 0,-1 0 1 0 0,1 1-1 0 0,0-1 1 0 0,0 0-1 0 0,0 1 0 0 0,1-1 1 0 0,-1 0-1 0 0,1 0 0 0 0,-1 0 1 0 0,1 0-1 0 0,0 0 0 0 0,0-1 1 0 0,1 1-1 0 0,-1 0 0 0 0,3 1 1 0 0,-4-2-43 0 0,1-1 1 0 0,-1 0 0 0 0,1 1-1 0 0,-1-1 1 0 0,1 0 0 0 0,-1 0-1 0 0,1 0 1 0 0,-1 0 0 0 0,1-1-1 0 0,0 1 1 0 0,0 0 0 0 0,-1-1-1 0 0,1 1 1 0 0,0-1 0 0 0,0 0-1 0 0,0 1 1 0 0,-1-1-1 0 0,1 0 1 0 0,0 0 0 0 0,0 0-1 0 0,0 0 1 0 0,0-1 0 0 0,0 1-1 0 0,-1 0 1 0 0,1-1 0 0 0,0 1-1 0 0,0-1 1 0 0,-1 0 0 0 0,1 1-1 0 0,0-1 1 0 0,-1 0 0 0 0,1 0-1 0 0,0 0 1 0 0,-1 0-1 0 0,0-1 1 0 0,1 1 0 0 0,1-2-1 0 0,25-30-675 0 0,-22 23-792 0 0,1 1-1 0 0,1 1 0 0 0,0-1 0 0 0,0 1 0 0 0,0 1 0 0 0,1 0 0 0 0,19-12 0 0 0,-6 9-3043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49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10650 0 0,'0'2'251'0'0,"0"-1"0"0"0,0 0 1 0 0,1 1-1 0 0,-1-1 0 0 0,1 0 0 0 0,-1 0 0 0 0,1 1 0 0 0,-1-1 0 0 0,1 0 0 0 0,0 0 0 0 0,-1 0 0 0 0,1 0 0 0 0,0 0 0 0 0,0 0 0 0 0,0 0 1 0 0,0 0-1 0 0,0 0 0 0 0,0 0 0 0 0,0 0 0 0 0,0-1 0 0 0,2 2 0 0 0,31 14 641 0 0,-11-6-378 0 0,-20-8-462 0 0,-1-1 1 0 0,0 1-1 0 0,1 0 1 0 0,-1 0-1 0 0,0 0 1 0 0,0 0-1 0 0,0 0 1 0 0,0 0-1 0 0,-1 1 1 0 0,1-1-1 0 0,-1 1 1 0 0,1-1-1 0 0,-1 1 1 0 0,0 0-1 0 0,0-1 1 0 0,0 1-1 0 0,0 0 1 0 0,0 0-1 0 0,-1-1 1 0 0,1 1-1 0 0,-1 0 1 0 0,0 0-1 0 0,0 0 0 0 0,0 0 1 0 0,0 0-1 0 0,0 0 1 0 0,-1 0-1 0 0,1-1 1 0 0,-1 1-1 0 0,0 0 1 0 0,0 0-1 0 0,0 0 1 0 0,0-1-1 0 0,0 1 1 0 0,-1-1-1 0 0,1 1 1 0 0,-3 2-1 0 0,0 1-117 0 0,0 1-1 0 0,-1-1 1 0 0,0 0-1 0 0,-1 0 1 0 0,1-1-1 0 0,-1 0 1 0 0,0 0-1 0 0,0 0 1 0 0,-1-1-1 0 0,1 0 1 0 0,-1 0-1 0 0,-13 6 1 0 0,84 12-346 0 0,10-2 631 0 0,-34-16-2036 0 0,-4-10-5467 0 0,-32 4 4067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5:25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13739 0 0,'-4'5'3161'0'0,"11"1"-2411"0"0,12 4-627 0 0,2-4-27 0 0,0-2-1 0 0,0 0 0 0 0,1-1 1 0 0,-1-1-1 0 0,1-1 1 0 0,-1 0-1 0 0,1-2 1 0 0,39-7-1 0 0,-89 12 332 0 0,1 1-1 0 0,0 1 1 0 0,0 1-1 0 0,1 1 1 0 0,-28 13 0 0 0,47-18-305 0 0,1 1 0 0 0,-1 0-1 0 0,1 0 1 0 0,0 0 0 0 0,0 1 0 0 0,1-1 0 0 0,-1 2 0 0 0,1-1 0 0 0,0 0 0 0 0,-8 13 0 0 0,11-13-94 0 0,-1-1-1 0 0,1 1 0 0 0,0 0 0 0 0,1 0 1 0 0,-1 0-1 0 0,1 1 0 0 0,0-1 1 0 0,0 0-1 0 0,1 0 0 0 0,0 1 1 0 0,0-1-1 0 0,0 0 0 0 0,0 1 1 0 0,1-1-1 0 0,0 0 0 0 0,0 0 1 0 0,2 7-1 0 0,1-2-24 0 0,0 0-1 0 0,0 0 1 0 0,1 0 0 0 0,0 0-1 0 0,0-1 1 0 0,1 0 0 0 0,1 0 0 0 0,0 0-1 0 0,0-1 1 0 0,0 0 0 0 0,17 14-1 0 0,-20-19-32 0 0,1 1-1 0 0,-1-1 0 0 0,1 0 0 0 0,-1-1 1 0 0,1 1-1 0 0,0-1 0 0 0,0 0 0 0 0,0 0 1 0 0,0 0-1 0 0,1-1 0 0 0,-1 1 0 0 0,0-1 1 0 0,1-1-1 0 0,-1 1 0 0 0,1-1 0 0 0,-1 0 1 0 0,0 0-1 0 0,1-1 0 0 0,-1 1 1 0 0,1-1-1 0 0,-1 0 0 0 0,0-1 0 0 0,0 1 1 0 0,1-1-1 0 0,6-4 0 0 0,1-2-449 0 0,0 0 1 0 0,-1-1-1 0 0,22-19 0 0 0,-4-8-2273 0 0,-27 32 1847 0 0,0 0-1 0 0,-1 0 1 0 0,0 0-1 0 0,0-1 1 0 0,0 1 0 0 0,2-9-1 0 0,-4 12 565 0 0,0 0 0 0 0,0 0 0 0 0,0-1 0 0 0,0 1 0 0 0,0 0-1 0 0,0-1 1 0 0,0 1 0 0 0,0 0 0 0 0,0-1 0 0 0,-1 1 0 0 0,1 0 0 0 0,0 0 0 0 0,-1-1-1 0 0,1 1 1 0 0,-1 0 0 0 0,-1-2 0 0 0,-6-6-3379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5:26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8866 0 0,'0'0'173'0'0,"-1"1"1"0"0,1-1-1 0 0,-1 0 0 0 0,1 1 1 0 0,-1-1-1 0 0,1 0 0 0 0,0 1 1 0 0,-1-1-1 0 0,1 1 0 0 0,0-1 1 0 0,-1 1-1 0 0,1-1 0 0 0,0 1 1 0 0,-1-1-1 0 0,1 1 0 0 0,0-1 1 0 0,0 1-1 0 0,0-1 0 0 0,0 1 1 0 0,0-1-1 0 0,-1 1 0 0 0,1-1 1 0 0,0 1-1 0 0,0-1 0 0 0,0 1 1 0 0,0 0-1 0 0,0-1 0 0 0,1 1 1 0 0,-1-1-1 0 0,0 1 0 0 0,0-1 1 0 0,0 1-1 0 0,0-1 0 0 0,1 2 1 0 0,0-1-30 0 0,1 0 0 0 0,-1 0 0 0 0,0-1 0 0 0,1 1 0 0 0,-1 0 0 0 0,1 0 0 0 0,-1-1 0 0 0,1 1 0 0 0,-1-1 0 0 0,1 1 0 0 0,-1-1 1 0 0,3 0-1 0 0,55 3-456 0 0,-53-3 712 0 0,31 0-295 0 0,79 3-718 0 0,-103-2 93 0 0,0 1 0 0 0,0 0 0 0 0,0 1 1 0 0,-1 0-1 0 0,1 1 0 0 0,19 9 0 0 0,-30-12 361 0 0,0 0 1 0 0,0 0 0 0 0,0 1-1 0 0,0-1 1 0 0,0 0-1 0 0,-1 0 1 0 0,1 1 0 0 0,0-1-1 0 0,-1 1 1 0 0,1 0 0 0 0,-1-1-1 0 0,0 1 1 0 0,1 0-1 0 0,-1 0 1 0 0,0 0 0 0 0,0 0-1 0 0,0 0 1 0 0,0 0-1 0 0,-1 0 1 0 0,1 0 0 0 0,0 4-1 0 0,-1-2-28 0 0,0 0-1 0 0,0-1 1 0 0,0 1 0 0 0,-1-1-1 0 0,0 1 1 0 0,0-1-1 0 0,0 1 1 0 0,0-1-1 0 0,0 1 1 0 0,-1-1-1 0 0,1 0 1 0 0,-3 4 0 0 0,-2 3 190 0 0,-1-1 1 0 0,0 0-1 0 0,-9 10 1 0 0,-21 15 3864 0 0,13-16-2322 0 0,0-2 1 0 0,-1-1 0 0 0,0-2-1 0 0,-34 14 1 0 0,-23 12-987 0 0,82-39-554 0 0,-1 0-1 0 0,0 0 1 0 0,0 1-1 0 0,1-1 1 0 0,-1 0-1 0 0,0 1 1 0 0,1-1-1 0 0,-1 0 1 0 0,0 1-1 0 0,1-1 1 0 0,-1 1-1 0 0,1-1 1 0 0,-1 1-1 0 0,1-1 1 0 0,-1 1-1 0 0,1-1 1 0 0,-1 1-1 0 0,1 0 0 0 0,-1-1 1 0 0,1 1-1 0 0,0 0 1 0 0,-1-1-1 0 0,1 1 1 0 0,0 0-1 0 0,0 0 1 0 0,-1-1-1 0 0,1 1 1 0 0,0 1-1 0 0,1-1 6 0 0,-1 0-1 0 0,1 0 1 0 0,0 0-1 0 0,0-1 0 0 0,-1 1 1 0 0,1 0-1 0 0,0-1 1 0 0,0 1-1 0 0,0 0 1 0 0,0-1-1 0 0,0 1 1 0 0,0-1-1 0 0,0 0 1 0 0,0 1-1 0 0,0-1 0 0 0,2 1 1 0 0,47 6 250 0 0,-22-9-160 0 0,0-1 1 0 0,0-1-1 0 0,45-13 1 0 0,4-7-2213 0 0,-3-2-5914 0 0,-72 25 7649 0 0,26-9-5772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5:26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17404 0 0,'-7'0'2237'0'0,"14"0"-1825"0"0,19 1-386 0 0,-9 3 213 0 0,1 1-1 0 0,-1 0 1 0 0,-1 1 0 0 0,1 1-1 0 0,-1 0 1 0 0,0 2-1 0 0,0-1 1 0 0,20 18 0 0 0,-29-21-219 0 0,-1 0 1 0 0,0 1 0 0 0,0 0-1 0 0,-1 1 1 0 0,1-1-1 0 0,-2 1 1 0 0,1 0 0 0 0,-1 0-1 0 0,0 0 1 0 0,0 1-1 0 0,2 7 1 0 0,-4-8-335 0 0,0 1 0 0 0,0-1 0 0 0,-1 0 0 0 0,0 0-1 0 0,-1 1 1 0 0,0-1 0 0 0,0 0 0 0 0,-2 12 0 0 0,2-16-339 0 0,0 0 0 0 0,-1 0 0 0 0,1 1 0 0 0,-1-1 0 0 0,0 0 0 0 0,0-1 0 0 0,-1 1 0 0 0,1 0 0 0 0,0 0 0 0 0,-1 0 1 0 0,0-1-1 0 0,1 1 0 0 0,-1-1 0 0 0,0 1 0 0 0,0-1 0 0 0,-1 0 0 0 0,1 0 0 0 0,0 0 0 0 0,-5 3 0 0 0,-10 6-3927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5:26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4257 0 0,'4'-9'9078'0'0,"11"-10"-8077"0"0,-13 17-270 0 0,5-6-491 0 0,-1 1 0 0 0,2 0 0 0 0,-1 0 0 0 0,1 1 0 0 0,0 0 0 0 0,0 1 0 0 0,0-1 0 0 0,1 2 0 0 0,0-1 0 0 0,0 1 0 0 0,12-4 0 0 0,-17 7-354 0 0,0 0 0 0 0,0 0 1 0 0,0 0-1 0 0,0 0 0 0 0,0 1 0 0 0,0 0 1 0 0,0-1-1 0 0,0 2 0 0 0,0-1 1 0 0,0 0-1 0 0,0 1 0 0 0,0 0 1 0 0,0-1-1 0 0,0 2 0 0 0,0-1 0 0 0,0 0 1 0 0,0 1-1 0 0,-1 0 0 0 0,1 0 1 0 0,-1 0-1 0 0,1 0 0 0 0,-1 0 0 0 0,0 1 1 0 0,0-1-1 0 0,0 1 0 0 0,0 0 1 0 0,0 0-1 0 0,-1 0 0 0 0,1 1 0 0 0,2 4 1 0 0,-4-7-251 0 0,-1 0-1 0 0,1 0 1 0 0,0 1 0 0 0,-1-1 0 0 0,1 1 0 0 0,0-1 0 0 0,-1 0-1 0 0,0 1 1 0 0,1-1 0 0 0,-1 1 0 0 0,0-1 0 0 0,0 1-1 0 0,0-1 1 0 0,0 1 0 0 0,0-1 0 0 0,0 1 0 0 0,0-1 0 0 0,0 1-1 0 0,0-1 1 0 0,-1 1 0 0 0,1-1 0 0 0,-1 1 0 0 0,1-1 0 0 0,-1 0-1 0 0,0 1 1 0 0,-1 1 0 0 0,-4 7-2825 0 0</inkml:trace>
  <inkml:trace contextRef="#ctx0" brushRef="#br0" timeOffset="1">190 112 8362 0 0,'-9'5'8620'0'0,"8"-4"-8275"0"0,-1 15 3397 0 0,7 22-3617 0 0,-3-23 522 0 0,-4 26-582 0 0,2-40-73 0 0,0 1 1 0 0,0-1-1 0 0,0 0 0 0 0,-1 1 1 0 0,1-1-1 0 0,0 1 0 0 0,-1-1 1 0 0,1 0-1 0 0,-1 1 0 0 0,0-1 0 0 0,1 0 1 0 0,-1 0-1 0 0,0 1 0 0 0,0-1 1 0 0,0 0-1 0 0,0 0 0 0 0,0 0 1 0 0,0 0-1 0 0,0 0 0 0 0,0 0 0 0 0,0 0 1 0 0,-1-1-1 0 0,1 1 0 0 0,0 0 1 0 0,-2 0-1 0 0,2-1 9 0 0,0 0-1 0 0,0 0 1 0 0,-1 0 0 0 0,1 0 0 0 0,0-1-1 0 0,0 1 1 0 0,0 0 0 0 0,0-1 0 0 0,0 1-1 0 0,0-1 1 0 0,0 1 0 0 0,0-1 0 0 0,0 0-1 0 0,1 1 1 0 0,-1-1 0 0 0,0 0 0 0 0,0 1-1 0 0,0-1 1 0 0,1 0 0 0 0,-1 0 0 0 0,0 0-1 0 0,1 0 1 0 0,-1 0 0 0 0,1 0 0 0 0,-1 0-1 0 0,1 0 1 0 0,-1 0 0 0 0,1-2 0 0 0,-1 3 3 0 0,1-1 0 0 0,0 0 0 0 0,0 1 0 0 0,0-1 0 0 0,-1 0 1 0 0,1 0-1 0 0,0 1 0 0 0,0-1 0 0 0,0 0 0 0 0,0 0 0 0 0,0 1 0 0 0,1-1 0 0 0,-1 0 1 0 0,0 1-1 0 0,0-1 0 0 0,0 0 0 0 0,0 0 0 0 0,1 1 0 0 0,-1-1 0 0 0,0 0 1 0 0,1 1-1 0 0,-1-1 0 0 0,1 0 0 0 0,-1 1 0 0 0,1-1 0 0 0,-1 1 0 0 0,1-1 0 0 0,-1 1 1 0 0,1-1-1 0 0,-1 1 0 0 0,1-1 0 0 0,0 1 0 0 0,-1 0 0 0 0,1-1 0 0 0,0 1 1 0 0,-1 0-1 0 0,1-1 0 0 0,0 1 0 0 0,-1 0 0 0 0,1 0 0 0 0,0 0 0 0 0,0 0 1 0 0,-1 0-1 0 0,1 0 0 0 0,0 0 0 0 0,1 0 0 0 0,14 0-236 0 0,1 2-1 0 0,0 0 1 0 0,0 1-1 0 0,-1 1 1 0 0,32 11-1 0 0,15 3-7841 0 0,-60-17 6202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5:27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14355 0 0,'2'2'324'0'0,"-1"0"-1"0"0,0-1 1 0 0,1 1-1 0 0,-1-1 1 0 0,1 1-1 0 0,-1-1 1 0 0,1 0-1 0 0,-1 0 1 0 0,1 0 0 0 0,0 0-1 0 0,0 0 1 0 0,0 0-1 0 0,-1 0 1 0 0,4 0-1 0 0,-1 0-100 0 0,1 0 0 0 0,-1 0 0 0 0,0-1 0 0 0,0 0 0 0 0,0 0 0 0 0,7 0 0 0 0,4-3-205 0 0,-1 0-1 0 0,28-9 0 0 0,-36 10 188 0 0,22-9-894 0 0,-25 10-106 0 0,-9 4 207 0 0,-5 3 491 0 0,5-3 148 0 0,1 0-1 0 0,0 1 1 0 0,0 0-1 0 0,0 0 1 0 0,0 1 0 0 0,1-1-1 0 0,-1 1 1 0 0,1 0-1 0 0,0 0 1 0 0,-3 6-1 0 0,6-9 36 0 0,-1 0-1 0 0,1 0 1 0 0,0 0-1 0 0,0 1 1 0 0,0-1-1 0 0,0 0 1 0 0,1 1-1 0 0,-1-1 1 0 0,1 0 0 0 0,-1 1-1 0 0,1-1 1 0 0,0 0-1 0 0,0 1 1 0 0,0-1-1 0 0,0 1 1 0 0,0-1-1 0 0,0 0 1 0 0,1 1-1 0 0,-1-1 1 0 0,1 1-1 0 0,0-1 1 0 0,-1 0-1 0 0,1 0 1 0 0,0 1 0 0 0,0-1-1 0 0,1 0 1 0 0,-1 0-1 0 0,0 0 1 0 0,1 0-1 0 0,1 1 1 0 0,0-1-13 0 0,1 0 1 0 0,-1-1-1 0 0,1 1 0 0 0,-1-1 1 0 0,1 0-1 0 0,-1 0 1 0 0,1 0-1 0 0,0-1 0 0 0,-1 1 1 0 0,1-1-1 0 0,0 0 1 0 0,-1 0-1 0 0,1 0 0 0 0,0-1 1 0 0,4 0-1 0 0,30 1 142 0 0,-4 10-315 0 0,6 0-3145 0 0,-14-7-6419 0 0,-15-3 2892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5:27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19308 0 0,'1'-3'2601'0'0,"1"2"-1137"0"0,1-1-592 0 0,-2 2-344 0 0,-2-2-272 0 0,-1 0-272 0 0,-1-1-296 0 0,2 1-536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5:32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56 9906 0 0,'-18'2'501'0'0,"1"2"0"0"0,1 0-1 0 0,-1 1 1 0 0,-30 12 0 0 0,39-12-460 0 0,0-1 1 0 0,0 1 0 0 0,0 1-1 0 0,1-1 1 0 0,-1 1 0 0 0,2 1-1 0 0,-1-1 1 0 0,1 1 0 0 0,0 0-1 0 0,-10 15 1 0 0,7-5 134 0 0,0 0 0 0 0,1 0 0 0 0,1 0 0 0 0,0 1 0 0 0,1 0 0 0 0,1 1 0 0 0,1-1 0 0 0,1 1 0 0 0,0 0 0 0 0,2 0 0 0 0,0 0-1 0 0,1 0 1 0 0,1 0 0 0 0,0 0 0 0 0,2 0 0 0 0,0-1 0 0 0,10 32 0 0 0,-6-27-154 0 0,1-1-1 0 0,1 0 1 0 0,1 0-1 0 0,1-1 1 0 0,1-1-1 0 0,1 0 1 0 0,1 0 0 0 0,0-1-1 0 0,1-1 1 0 0,1-1-1 0 0,1 0 1 0 0,1-1-1 0 0,35 25 1 0 0,-35-29-41 0 0,1-1-1 0 0,0 0 1 0 0,1-2 0 0 0,0 0 0 0 0,0-2-1 0 0,1 0 1 0 0,0-1 0 0 0,1-1 0 0 0,27 3-1 0 0,-34-7-32 0 0,0-1-1 0 0,0 0 1 0 0,1-1-1 0 0,-1 0 1 0 0,-1-2-1 0 0,1 1 1 0 0,0-2-1 0 0,-1 0 1 0 0,1-1-1 0 0,-1 0 1 0 0,0-1-1 0 0,-1-1 1 0 0,1 0-1 0 0,15-12 1 0 0,-13 7 69 0 0,0-1 1 0 0,-1-1 0 0 0,0 0 0 0 0,-1-1-1 0 0,-1-1 1 0 0,0 0 0 0 0,-2-1 0 0 0,1 0-1 0 0,-2 0 1 0 0,0-1 0 0 0,-2-1 0 0 0,0 0-1 0 0,-1 0 1 0 0,9-38 0 0 0,-10 31 82 0 0,-2 0 1 0 0,-1 0-1 0 0,-2 0 1 0 0,0 0-1 0 0,-1 0 1 0 0,-2 0-1 0 0,-1-1 1 0 0,-1 2-1 0 0,-1-1 1 0 0,-1 0-1 0 0,-11-29 1 0 0,12 43 6 0 0,-1-1 0 0 0,0 1 0 0 0,0 0 0 0 0,-1 1 0 0 0,-1-1 0 0 0,0 1 1 0 0,0 1-1 0 0,-1 0 0 0 0,-1 0 0 0 0,0 0 0 0 0,0 1 0 0 0,-1 1 0 0 0,0 0 0 0 0,-20-11 0 0 0,11 9 52 0 0,0 1 0 0 0,-1 1 0 0 0,0 1-1 0 0,0 1 1 0 0,0 1 0 0 0,-1 1 0 0 0,0 0-1 0 0,-29 0 1 0 0,11 3-65 0 0,0 2 0 0 0,1 1 0 0 0,-1 2 0 0 0,-50 12 0 0 0,68-10-559 0 0,1-1 1 0 0,-1 2 0 0 0,1 1 0 0 0,1 1 0 0 0,-1 1 0 0 0,2 0 0 0 0,-1 1 0 0 0,1 2 0 0 0,-18 15 0 0 0,29-21-534 0 0,1-1-1 0 0,1 2 1 0 0,-1-1 0 0 0,1 1 0 0 0,1 0 0 0 0,-10 17 0 0 0,-2 17-4531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5:34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94 5505 0 0,'-5'4'-5'0'0,"-15"12"815"0"0,14-16 349 0 0,7-13 710 0 0,0 9-1632 0 0,1-1-1 0 0,0 1 1 0 0,0 0 0 0 0,1-1-1 0 0,-1 1 1 0 0,1 0 0 0 0,0 1-1 0 0,0-1 1 0 0,0 0 0 0 0,0 1-1 0 0,1 0 1 0 0,-1-1 0 0 0,1 2-1 0 0,0-1 1 0 0,0 0 0 0 0,0 1 0 0 0,0-1-1 0 0,1 1 1 0 0,-1 0 0 0 0,0 1-1 0 0,1-1 1 0 0,0 1 0 0 0,8-2-1 0 0,10 0 160 0 0,-1 0 0 0 0,1 1 0 0 0,38 3 0 0 0,-52-1-376 0 0,638-4 280 0 0,-367-2-412 0 0,-73 7 406 0 0,0 9 0 0 0,205 37 0 0 0,-376-41-260 0 0,243 32 229 0 0,-226-34-173 0 0,0-3 0 0 0,0-1-1 0 0,70-11 1 0 0,103-32 688 0 0,80-11 211 0 0,38 46-727 0 0,-1 28-86 0 0,-168-8-109 0 0,-49 0-19 0 0,-12-1-1527 0 0,-38-8-3228 0 0,-44-7-2400 0 0,-26 0 2125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6:37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 2817 0 0,'-1'-1'-124'0'0,"-19"-16"13368"0"0,21 34-10901 0 0,27 139 445 0 0,16-4-4225 0 0,-30-122-1369 0 0,-7-20-1166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6:38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7017 0 0,'3'2'7797'0'0,"0"7"-5263"0"0,-1 10-1371 0 0,-4 69 505 0 0,-1-47-1614 0 0,2 0 0 0 0,9 70 1 0 0,-8-111-62 0 0,0 1 0 0 0,0-1 0 0 0,0 0 1 0 0,-1 1-1 0 0,1-1 0 0 0,0 0 1 0 0,0 0-1 0 0,1 1 0 0 0,-1-1 0 0 0,0 0 1 0 0,0 1-1 0 0,0-1 0 0 0,0 0 0 0 0,0 1 1 0 0,0-1-1 0 0,0 0 0 0 0,0 0 0 0 0,0 1 1 0 0,1-1-1 0 0,-1 0 0 0 0,0 0 0 0 0,0 1 1 0 0,0-1-1 0 0,1 0 0 0 0,-1 0 0 0 0,0 0 1 0 0,0 1-1 0 0,0-1 0 0 0,1 0 0 0 0,-1 0 1 0 0,0 0-1 0 0,0 0 0 0 0,1 1 1 0 0,-1-1-1 0 0,0 0 0 0 0,1 0 0 0 0,-1 0 1 0 0,0 0-1 0 0,1 0 0 0 0,-1 0 0 0 0,0 0 1 0 0,0 0-1 0 0,1 0 0 0 0,-1 0 0 0 0,0 0 1 0 0,1 0-1 0 0,-1 0 0 0 0,0 0 0 0 0,0 0 1 0 0,1 0-1 0 0,-1-1 0 0 0,0 1 0 0 0,1 0 1 0 0,-1 0-1 0 0,0 0 0 0 0,0 0 1 0 0,1 0-1 0 0,-1-1 0 0 0,0 1 0 0 0,0 0 1 0 0,0 0-1 0 0,1 0 0 0 0,-1-1 0 0 0,0 1 1 0 0,0 0-1 0 0,0 0 0 0 0,0-1 0 0 0,1 1 1 0 0,-1-1-1 0 0,19-26-301 0 0,-7 11 217 0 0,-7 10 67 0 0,1 1 0 0 0,0 0 0 0 0,1 1 1 0 0,-1 0-1 0 0,1 0 0 0 0,0 0 0 0 0,0 1 0 0 0,0-1 0 0 0,0 2 1 0 0,11-3-1 0 0,-15 4 35 0 0,-1 0 0 0 0,1 0 0 0 0,-1 1 1 0 0,1-1-1 0 0,-1 1 0 0 0,1 0 0 0 0,-1 0 0 0 0,1 0 1 0 0,-1 0-1 0 0,1 0 0 0 0,-1 1 0 0 0,1-1 0 0 0,-1 1 1 0 0,1-1-1 0 0,-1 1 0 0 0,0 0 0 0 0,1 0 1 0 0,-1 0-1 0 0,0 1 0 0 0,1-1 0 0 0,-1 0 0 0 0,0 1 1 0 0,0-1-1 0 0,0 1 0 0 0,-1 0 0 0 0,1 0 0 0 0,0-1 1 0 0,-1 1-1 0 0,1 0 0 0 0,-1 1 0 0 0,1-1 0 0 0,-1 0 1 0 0,0 0-1 0 0,0 0 0 0 0,1 4 0 0 0,-1-4 40 0 0,-1 1-1 0 0,1 0 0 0 0,-1-1 1 0 0,0 1-1 0 0,0 0 1 0 0,0 0-1 0 0,0-1 0 0 0,0 1 1 0 0,0 0-1 0 0,-1 0 1 0 0,1-1-1 0 0,-1 1 0 0 0,0 0 1 0 0,0-1-1 0 0,0 1 1 0 0,0-1-1 0 0,0 1 0 0 0,-1-1 1 0 0,1 1-1 0 0,-1-1 1 0 0,0 0-1 0 0,1 0 0 0 0,-1 0 1 0 0,0 0-1 0 0,0 0 1 0 0,0 0-1 0 0,-1-1 0 0 0,1 1 1 0 0,0-1-1 0 0,-1 1 1 0 0,1-1-1 0 0,-5 2 0 0 0,0 1-19 0 0,0-1-1 0 0,0 0 0 0 0,-1-1 0 0 0,1 0 0 0 0,-1 0 0 0 0,0 0 1 0 0,1-1-1 0 0,-1 0 0 0 0,0-1 0 0 0,-11 0 0 0 0,18 0-76 0 0,0 0 0 0 0,0 0 0 0 0,-1 0 0 0 0,1 0 0 0 0,0 0 0 0 0,0-1 0 0 0,-1 1 0 0 0,1 0 0 0 0,0-1 0 0 0,0 1 0 0 0,0-1 0 0 0,0 1 0 0 0,0-1 0 0 0,-1 0 0 0 0,1 1 0 0 0,0-1 0 0 0,0 0 0 0 0,-1-1 0 0 0,3 1-229 0 0,-1 1 0 0 0,0-1 1 0 0,1 0-1 0 0,-1 1 0 0 0,0-1 1 0 0,1 1-1 0 0,-1-1 0 0 0,1 1 0 0 0,-1-1 1 0 0,1 1-1 0 0,-1-1 0 0 0,1 1 0 0 0,-1 0 1 0 0,1-1-1 0 0,-1 1 0 0 0,1 0 0 0 0,0-1 1 0 0,-1 1-1 0 0,1 0 0 0 0,-1 0 0 0 0,1-1 1 0 0,0 1-1 0 0,-1 0 0 0 0,1 0 0 0 0,0 0 1 0 0,-1 0-1 0 0,1 0 0 0 0,0 0 0 0 0,-1 0 1 0 0,1 0-1 0 0,0 0 0 0 0,0 1 0 0 0,10-3-3863 0 0,2 1-1062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49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9178 0 0,'4'7'1656'0'0,"2"1"-559"0"0,2 1-153 0 0,1-1-120 0 0,-1-1-328 0 0,1-2-248 0 0,1-2-120 0 0,0 0-88 0 0,1-3-48 0 0,-2-1-216 0 0,2 0-424 0 0,-2-2-848 0 0,0 0-841 0 0,-2-2-560 0 0,-2-1 657 0 0,1 0-1265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6:38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9554 0 0,'0'0'256'0'0,"0"1"-1"0"0,0-1 1 0 0,0 1-1 0 0,0-1 1 0 0,0 1-1 0 0,0-1 1 0 0,0 1-1 0 0,0-1 1 0 0,0 1 0 0 0,0-1-1 0 0,0 1 1 0 0,0-1-1 0 0,1 1 1 0 0,-1-1-1 0 0,0 1 1 0 0,0-1-1 0 0,0 1 1 0 0,1-1 0 0 0,-1 0-1 0 0,0 1 1 0 0,1-1-1 0 0,-1 1 1 0 0,13 9 1657 0 0,19 4-2215 0 0,-27-13 700 0 0,56 30-732 0 0,-44-22-2527 0 0,1 1-3438 0 0,-10-6 1105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6:38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7490 0 0,'-12'35'8727'0'0,"-2"0"-3330"0"0,-2 9-2302 0 0,-6 24-3528 0 0,18-54 5 0 0,2 0 0 0 0,-1 1 0 0 0,1-1 0 0 0,1 0 0 0 0,1 1 0 0 0,1 16 1 0 0,5-7-4685 0 0,-4-15-2214 0 0,-9-18 3500 0 0,7 2 153 0 0</inkml:trace>
  <inkml:trace contextRef="#ctx0" brushRef="#br0" timeOffset="1">95 47 6345 0 0,'7'3'2273'0'0,"0"1"-505"0"0,3 0-431 0 0,0 2-409 0 0,2-2-376 0 0,-1 0-344 0 0,1 0-128 0 0,1-1-32 0 0,2 1-32 0 0,0-2-8 0 0,0 0-32 0 0,0-1-216 0 0,0-1-400 0 0,-3 0-785 0 0,-2-2-1039 0 0,-2 0 175 0 0,-1-3-2128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6:39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9786 0 0,'-11'52'9983'0'0,"9"2"-6584"0"0,11 56-4432 0 0,-5-74 1652 0 0,8 33-4082 0 0,5-25-8214 0 0,-7-28 6592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6:39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3057 0 0,'1'0'4589'0'0,"9"4"3842"0"0,28 7-7071 0 0,-33-11-1339 0 0,0-1-1 0 0,0 0 1 0 0,-1-1 0 0 0,1 1 0 0 0,0-1-1 0 0,-1 0 1 0 0,1 0 0 0 0,-1 0-1 0 0,0-1 1 0 0,0 1 0 0 0,0-1 0 0 0,0 0-1 0 0,4-5 1 0 0,-4 6-43 0 0,-1-1 0 0 0,0 0 0 0 0,0 0-1 0 0,-1 0 1 0 0,1 0 0 0 0,0-1 0 0 0,-1 1 0 0 0,0-1 0 0 0,0 1 0 0 0,0-1 0 0 0,0 0 0 0 0,-1 0-1 0 0,0 0 1 0 0,1 0 0 0 0,0-8 0 0 0,-2 11 40 0 0,-1 0 0 0 0,1-1 0 0 0,0 1-1 0 0,-1 0 1 0 0,1 0 0 0 0,-1 0 0 0 0,0 0 0 0 0,1 0 0 0 0,-1-1 0 0 0,0 1-1 0 0,0 0 1 0 0,1 1 0 0 0,-1-1 0 0 0,0 0 0 0 0,0 0 0 0 0,0 0 0 0 0,0 0 0 0 0,0 1-1 0 0,0-1 1 0 0,-1 0 0 0 0,1 1 0 0 0,0-1 0 0 0,0 1 0 0 0,0-1 0 0 0,-1 1-1 0 0,1 0 1 0 0,0 0 0 0 0,0-1 0 0 0,-1 1 0 0 0,1 0 0 0 0,0 0 0 0 0,0 0-1 0 0,-1 0 1 0 0,1 1 0 0 0,-2-1 0 0 0,-1 0 213 0 0,0 0-1 0 0,-1 0 1 0 0,1 1 0 0 0,0 0-1 0 0,0-1 1 0 0,-1 1 0 0 0,1 1 0 0 0,0-1-1 0 0,-6 4 1 0 0,7-3-88 0 0,1 1 0 0 0,-1 0 0 0 0,1 0 0 0 0,-1 0 0 0 0,1 0 0 0 0,0 0 0 0 0,0 0 0 0 0,0 0 0 0 0,1 1 0 0 0,-1-1 0 0 0,1 1 0 0 0,0 0 0 0 0,0-1 0 0 0,0 1 0 0 0,0 0 0 0 0,1 0 0 0 0,-1-1 0 0 0,1 1 0 0 0,0 0 0 0 0,0 0 0 0 0,1 0 0 0 0,0 4 0 0 0,1 6-84 0 0,0 0 1 0 0,1 0-1 0 0,1 0 1 0 0,8 21-1 0 0,-9-27-31 0 0,1 0-1 0 0,-1 0 1 0 0,2-1 0 0 0,-1 1-1 0 0,1-1 1 0 0,1 0 0 0 0,-1 0-1 0 0,12 10 1 0 0,-14-15-367 0 0,0 1 0 0 0,0-1-1 0 0,1 1 1 0 0,-1-1 0 0 0,1 0 0 0 0,0-1 0 0 0,0 1-1 0 0,6 1 1 0 0,-6-2-676 0 0,-1 0 1 0 0,1-1-1 0 0,-1 0 0 0 0,1 0 1 0 0,-1 0-1 0 0,1 0 0 0 0,-1 0 0 0 0,0-1 1 0 0,1 1-1 0 0,-1-1 0 0 0,6-2 1 0 0,5 0-5122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7:0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12 5425 0 0,'-53'-12'12707'0'0,"64"39"-10683"0"0,-1-4-1999 0 0,-2 0 0 0 0,0 1 0 0 0,-1-1 0 0 0,-2 1 0 0 0,0 0-1 0 0,-1 1 1 0 0,0 31 0 0 0,-13-117-1807 0 0,-1 4 1714 0 0,9 51 78 0 0,1 0 1 0 0,0 1-1 0 0,0-1 0 0 0,1 1 0 0 0,-1-1 0 0 0,1 1 1 0 0,0-1-1 0 0,1 1 0 0 0,-1-1 0 0 0,5-8 0 0 0,-5 12-3 0 0,0 0 0 0 0,1 0 0 0 0,-1 0 0 0 0,1 1-1 0 0,-1-1 1 0 0,1 1 0 0 0,0-1 0 0 0,0 1 0 0 0,-1-1-1 0 0,1 1 1 0 0,0 0 0 0 0,0 0 0 0 0,0 0 0 0 0,0 0-1 0 0,0 0 1 0 0,1 1 0 0 0,-1-1 0 0 0,0 1 0 0 0,0-1-1 0 0,0 1 1 0 0,1 0 0 0 0,-1 0 0 0 0,0 0 0 0 0,0 0-1 0 0,1 0 1 0 0,-1 0 0 0 0,0 1 0 0 0,0-1 0 0 0,3 2-1 0 0,3-1 21 0 0,0 1-1 0 0,1 0 1 0 0,-2 0-1 0 0,1 1 1 0 0,0 0-1 0 0,12 7 1 0 0,-18-9 2 0 0,-1 1 1 0 0,1-1-1 0 0,-1 0 0 0 0,1 0 1 0 0,-1 1-1 0 0,1-1 0 0 0,-1 1 1 0 0,0-1-1 0 0,0 1 1 0 0,0 0-1 0 0,0-1 0 0 0,0 1 1 0 0,0 0-1 0 0,0 0 0 0 0,0 0 1 0 0,-1 0-1 0 0,1 0 1 0 0,-1-1-1 0 0,1 1 0 0 0,-1 0 1 0 0,0 0-1 0 0,0 0 0 0 0,0 0 1 0 0,0 0-1 0 0,0 0 1 0 0,0 0-1 0 0,-1 0 0 0 0,1 0 1 0 0,-1 0-1 0 0,1 0 1 0 0,-1 0-1 0 0,-1 2 0 0 0,-4 10 70 0 0,0-1-1 0 0,-2 0 0 0 0,1-1 0 0 0,-2 0 1 0 0,1 0-1 0 0,-2-1 0 0 0,0 0 0 0 0,0 0 1 0 0,-1-1-1 0 0,0-1 0 0 0,0 0 1 0 0,-23 14-1 0 0,33-23-106 0 0,1 0 0 0 0,-1 1 0 0 0,0-1 0 0 0,0 0 0 0 0,0 1 0 0 0,1-1 0 0 0,-1 1 0 0 0,0-1 0 0 0,1 1 0 0 0,-1 0-1 0 0,0-1 1 0 0,1 1 0 0 0,-1-1 0 0 0,1 1 0 0 0,-1 0 0 0 0,1 0 0 0 0,-1-1 0 0 0,1 1 0 0 0,0 0 0 0 0,-1 0 0 0 0,1 0 0 0 0,0-1 0 0 0,0 1 0 0 0,-1 1 0 0 0,2-1-2 0 0,-1 0 0 0 0,1-1 0 0 0,-1 1-1 0 0,1 0 1 0 0,-1-1 0 0 0,1 1 0 0 0,-1-1 0 0 0,1 1 0 0 0,0-1 0 0 0,-1 1 0 0 0,1-1-1 0 0,0 1 1 0 0,-1-1 0 0 0,1 1 0 0 0,0-1 0 0 0,0 0 0 0 0,-1 1 0 0 0,1-1-1 0 0,1 0 1 0 0,48 8-158 0 0,-47-8 186 0 0,29 4-174 0 0,22 1-704 0 0,-19-6-4976 0 0,-26-1 1427 0 0,0-1-1677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7:05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5217 0 0,'0'-4'1953'0'0,"3"-1"-225"0"0,3 0-144 0 0,0 2-215 0 0,4 1-305 0 0,0 1-280 0 0,0 1-192 0 0,0 0-144 0 0,-1 0-168 0 0,-1-1-136 0 0,1 1-80 0 0,-2-1-224 0 0,1 0-648 0 0,-3-1-808 0 0,1-2-777 0 0,-3-2-367 0 0,1-4 711 0 0,-1-1-1696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7:05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5209 0 0,'1'8'9110'0'0,"2"6"-5938"0"0,4 20-1439 0 0,-1 73 2107 0 0,4 35-2592 0 0,-7-123-1744 0 0,0-1 0 0 0,1 0 0 0 0,1 0 0 0 0,1 0 0 0 0,12 24 1 0 0,-3-17-3047 0 0,-15-25 3390 0 0,0 0 0 0 0,0-1 0 0 0,0 1 0 0 0,0 0 1 0 0,0-1-1 0 0,0 1 0 0 0,0 0 0 0 0,0-1 0 0 0,0 1 0 0 0,0-1 0 0 0,0 1 0 0 0,0 0 1 0 0,1-1-1 0 0,-1 1 0 0 0,0 0 0 0 0,0-1 0 0 0,0 1 0 0 0,0 0 0 0 0,1-1 0 0 0,-1 1 0 0 0,0 0 1 0 0,0 0-1 0 0,1-1 0 0 0,-1 1 0 0 0,0 0 0 0 0,1 0 0 0 0,-1-1 0 0 0,0 1 0 0 0,0 0 0 0 0,1 0 1 0 0,-1 0-1 0 0,0 0 0 0 0,1-1 0 0 0,-1 1 0 0 0,1 0 0 0 0,-1 0 0 0 0,0 0 0 0 0,1 0 0 0 0,-1 0 1 0 0,0 0-1 0 0,1 0 0 0 0,-1 0 0 0 0,0 0 0 0 0,1 0 0 0 0,-1 0 0 0 0,1 0 0 0 0,-1 0 0 0 0,0 0 1 0 0,1 1-1 0 0,-1-1 0 0 0,0 0 0 0 0,1 0 0 0 0,-1 0 0 0 0,0 0 0 0 0,1 1 0 0 0,-1-1 1 0 0,0 0-1 0 0,0 0 0 0 0,1 1 0 0 0,-1-1 0 0 0,0 0 0 0 0,0 1 0 0 0,1-1 0 0 0,-1 0 0 0 0,0 0 1 0 0,0 1-1 0 0,0-1 0 0 0,1 1 0 0 0,0-15-4610 0 0</inkml:trace>
  <inkml:trace contextRef="#ctx0" brushRef="#br0" timeOffset="1">185 61 12771 0 0,'-4'6'1300'0'0,"1"1"0"0"0,0-1 1 0 0,0 1-1 0 0,0 0 1 0 0,1 1-1 0 0,-2 7 0 0 0,-2 49 1050 0 0,8-24-2568 0 0,7 45 0 0 0,-9-83 283 0 0,1 8-364 0 0,7 31-1072 0 0,3-19-3069 0 0,-7-20 1191 0 0,-4-2 3086 0 0,0 0 1 0 0,0 0-1 0 0,0 0 1 0 0,1 0-1 0 0,-1 0 1 0 0,0 0 0 0 0,0 0-1 0 0,0 0 1 0 0,1-1-1 0 0,4-12-9944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7:06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6857 0 0,'-4'6'10240'0'0,"-3"20"-7398"0"0,-6 34-2278 0 0,9-36-386 0 0,3-13-162 0 0,-1 0 1 0 0,0-1-1 0 0,0 0 1 0 0,-1 0-1 0 0,-1 1 1 0 0,1-2-1 0 0,-11 20 0 0 0,16-32-143 0 0,1 1-1 0 0,-1-1 0 0 0,1 1 1 0 0,0 0-1 0 0,0 0 0 0 0,0 0 1 0 0,0 0-1 0 0,0 0 0 0 0,0 1 1 0 0,7-3-1 0 0,42-2-2850 0 0,-44 6 1763 0 0,0-1 0 0 0,0 1 0 0 0,0-1-1 0 0,-1-1 1 0 0,1 0 0 0 0,0 0 0 0 0,0 0-1 0 0,7-4 1 0 0,-15 5 1118 0 0,1 1 0 0 0,0 0-1 0 0,-1-1 1 0 0,1 1 0 0 0,-1-1-1 0 0,0 1 1 0 0,1-1 0 0 0,-1 1-1 0 0,1-1 1 0 0,-1 0 0 0 0,0 1-1 0 0,1-1 1 0 0,-1 0 0 0 0,0 1-1 0 0,0-1 1 0 0,1 1 0 0 0,-1-1-1 0 0,0 0 1 0 0,0 0 0 0 0,0 0-1 0 0,1-2-198 0 0,1-5-1289 0 0</inkml:trace>
  <inkml:trace contextRef="#ctx0" brushRef="#br0" timeOffset="1">162 40 4345 0 0,'0'-1'267'0'0,"1"0"-1"0"0,-1 0 1 0 0,1 1-1 0 0,-1-1 1 0 0,1 0 0 0 0,-1 1-1 0 0,1-1 1 0 0,-1 1 0 0 0,1-1-1 0 0,0 0 1 0 0,-1 1-1 0 0,1-1 1 0 0,0 1 0 0 0,-1 0-1 0 0,1-1 1 0 0,0 1 0 0 0,0 0-1 0 0,-1-1 1 0 0,1 1-1 0 0,0 0 1 0 0,0 0 0 0 0,-1 0-1 0 0,1-1 1 0 0,0 1 0 0 0,0 0-1 0 0,0 0 1 0 0,0 0-1 0 0,-1 1 1 0 0,1-1 0 0 0,0 0-1 0 0,0 0 1 0 0,0 0 0 0 0,0 1-1 0 0,1 0 146 0 0,-1 1 0 0 0,1-1 0 0 0,-1 1-1 0 0,0-1 1 0 0,1 1 0 0 0,-1 0 0 0 0,0 0-1 0 0,0-1 1 0 0,0 1 0 0 0,0 0 0 0 0,-1 0 0 0 0,2 4-1 0 0,2 10 799 0 0,0 0-1 0 0,1 24 0 0 0,-5-38-1158 0 0,3 69 949 0 0,-1 0-1379 0 0,6-27-3012 0 0,-8-42 2799 0 0,2 2-2464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7:06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49 7458 0 0,'0'0'270'0'0,"0"-1"0"0"0,-1 1 0 0 0,1-1-1 0 0,0 0 1 0 0,-1 1 0 0 0,1-1 0 0 0,0 0 0 0 0,0 1 0 0 0,0-1 0 0 0,-1 0 0 0 0,1 1 0 0 0,0-1 0 0 0,0 0 0 0 0,0 1 0 0 0,0-1 0 0 0,0 0 0 0 0,0 0 0 0 0,1 1 0 0 0,-1-1 0 0 0,0 0 0 0 0,0 1 0 0 0,0-1 0 0 0,1 0 0 0 0,-1 1 0 0 0,0-1 0 0 0,1 1 0 0 0,-1-1 0 0 0,0 0 0 0 0,1 1 0 0 0,-1-1 0 0 0,2 0 0 0 0,0-1 64 0 0,0 0 0 0 0,1 1 0 0 0,0-1 0 0 0,-1 0 0 0 0,1 1 0 0 0,0 0 0 0 0,-1 0 0 0 0,4-1 0 0 0,55-10 1015 0 0,-58 11-1257 0 0,-1 1-1 0 0,0 0 1 0 0,1-1-1 0 0,-1 1 0 0 0,1 0 1 0 0,-1 0-1 0 0,0 1 1 0 0,1-1-1 0 0,-1 0 0 0 0,1 1 1 0 0,-1 0-1 0 0,0-1 1 0 0,0 1-1 0 0,1 0 0 0 0,-1 0 1 0 0,0 0-1 0 0,0 1 1 0 0,0-1-1 0 0,0 0 1 0 0,0 1-1 0 0,0-1 0 0 0,-1 1 1 0 0,3 3-1 0 0,-2-3 15 0 0,-1 1-1 0 0,0 0 1 0 0,0 0-1 0 0,0-1 1 0 0,0 1-1 0 0,-1 0 1 0 0,1 0-1 0 0,-1 0 1 0 0,1 0-1 0 0,-1 0 1 0 0,0 0-1 0 0,-1 0 1 0 0,1 0-1 0 0,0 0 1 0 0,-1 0-1 0 0,1 0 1 0 0,-1 0-1 0 0,-2 5 1 0 0,-17 31 217 0 0,-4 13-158 0 0,23-50-171 0 0,0 1 1 0 0,0-1-1 0 0,1 1 0 0 0,-1-1 1 0 0,1 1-1 0 0,0 0 0 0 0,0-1 1 0 0,0 1-1 0 0,0 0 0 0 0,0-1 1 0 0,0 1-1 0 0,1-1 1 0 0,-1 1-1 0 0,1 0 0 0 0,0-1 1 0 0,0 1-1 0 0,1 2 0 0 0,0-3-88 0 0,-1-1 1 0 0,1 1-1 0 0,0-1 0 0 0,-1 0 0 0 0,1 0 0 0 0,0 0 0 0 0,0 0 1 0 0,-1 0-1 0 0,1 0 0 0 0,0 0 0 0 0,0-1 0 0 0,0 1 0 0 0,0-1 0 0 0,0 1 1 0 0,0-1-1 0 0,0 0 0 0 0,0 0 0 0 0,1 1 0 0 0,-1-2 0 0 0,0 1 0 0 0,0 0 1 0 0,0 0-1 0 0,0-1 0 0 0,0 1 0 0 0,0-1 0 0 0,2 0 0 0 0,3-1-1909 0 0,1 0 0 0 0,0-1 0 0 0,-1 0 0 0 0,0 0 0 0 0,12-7 0 0 0,-11 5 37 0 0,-1-1 0 0 0,0 0 0 0 0,11-13 0 0 0,4-10-455 0 0,-10 2 3576 0 0,-5-1 3937 0 0,-7 27-4568 0 0,0 0 1 0 0,0 0 0 0 0,0 0 0 0 0,0 0-1 0 0,0-1 1 0 0,0 1 0 0 0,0 0 0 0 0,1 0-1 0 0,-1 0 1 0 0,1 0 0 0 0,-1 0-1 0 0,1 0 1 0 0,-1 0 0 0 0,1 0 0 0 0,1-2-1 0 0,-2 3-320 0 0,0 0 0 0 0,1 0 0 0 0,-1 0 0 0 0,0 0 0 0 0,1 0 0 0 0,-1 0 0 0 0,0 0 0 0 0,1 0 0 0 0,-1 0 0 0 0,0 0 0 0 0,1 0 0 0 0,-1 0 0 0 0,1 0 0 0 0,-1 1 0 0 0,0-1 0 0 0,0 0 0 0 0,1 0 0 0 0,-1 0 0 0 0,0 0 0 0 0,1 1 0 0 0,-1-1 0 0 0,0 0 0 0 0,0 0 0 0 0,1 1 0 0 0,-1-1 0 0 0,0 0 0 0 0,0 0 0 0 0,1 1 0 0 0,-1-1 0 0 0,0 0 0 0 0,0 1 0 0 0,10 16 3571 0 0,-5 1-3639 0 0,5 63 547 0 0,-11-26-3434 0 0,-6-10-2655 0 0,-7-2-3671 0 0,4-22 3268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7:08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64 7906 0 0,'-4'-5'2421'0'0,"-21"-21"3033"0"0,25 25-5304 0 0,-1 0 1 0 0,0 1-1 0 0,0-1 1 0 0,1 0-1 0 0,-1 0 0 0 0,0 0 1 0 0,1 0-1 0 0,-1 0 1 0 0,1 0-1 0 0,-1 0 0 0 0,1-1 1 0 0,0 1-1 0 0,-1 0 1 0 0,1 0-1 0 0,0 0 0 0 0,0 0 1 0 0,0 0-1 0 0,0-1 1 0 0,0 1-1 0 0,0 0 1 0 0,0 0-1 0 0,0 0 0 0 0,1-2 1 0 0,1 2-80 0 0,0 0 1 0 0,0 0-1 0 0,0 1 0 0 0,0-1 1 0 0,0 1-1 0 0,0-1 1 0 0,0 1-1 0 0,0 0 1 0 0,0 0-1 0 0,0 0 0 0 0,0 0 1 0 0,0 0-1 0 0,0 0 1 0 0,3 1-1 0 0,2-1 91 0 0,10 0 28 0 0,-1 1 0 0 0,0 0-1 0 0,0 1 1 0 0,1 0 0 0 0,-1 2 0 0 0,20 6-1 0 0,-32-9-99 0 0,1 1 0 0 0,0 0 1 0 0,-1 1-1 0 0,1-1 0 0 0,-1 1 0 0 0,0 0 0 0 0,0 0 0 0 0,0 0 0 0 0,0 0 0 0 0,0 1 1 0 0,-1 0-1 0 0,0-1 0 0 0,1 1 0 0 0,-2 1 0 0 0,1-1 0 0 0,0 0 0 0 0,-1 1 0 0 0,0-1 0 0 0,0 1 1 0 0,0 0-1 0 0,0-1 0 0 0,-1 1 0 0 0,0 0 0 0 0,1 7 0 0 0,2 22-146 0 0,0 37 0 0 0,-9-17-2268 0 0,-8-5-4502 0 0,-1-31-1066 0 0,7-15 3025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50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16 3417 0 0,'-15'-15'11219'0'0,"15"15"-11109"0"0,-2 31 7871 0 0,3-19-8585 0 0,0 50 1786 0 0,-1 33-857 0 0,-5-33-3481 0 0,3-48-222 0 0,1-13 2876 0 0,1 0 0 0 0,0 0-1 0 0,-1 0 1 0 0,1 0 0 0 0,0 0 0 0 0,-1 0 0 0 0,1-1 0 0 0,-1 1-1 0 0,0 0 1 0 0,1 0 0 0 0,-1 0 0 0 0,0-1 0 0 0,1 1 0 0 0,-1 0 0 0 0,0-1-1 0 0,0 1 1 0 0,1-1 0 0 0,-2 1 0 0 0,-6 2-4725 0 0</inkml:trace>
  <inkml:trace contextRef="#ctx0" brushRef="#br0" timeOffset="1">0 405 10890 0 0,'1'12'1234'0'0,"0"0"-1"0"0,0 0 0 0 0,1-1 0 0 0,1 1 0 0 0,0-1 0 0 0,0 1 1 0 0,10 19-1 0 0,-12-28-1125 0 0,1 0 1 0 0,0 0-1 0 0,0 0 1 0 0,0 0-1 0 0,0-1 1 0 0,0 1-1 0 0,0 0 1 0 0,1-1 0 0 0,-1 0-1 0 0,1 0 1 0 0,0 1-1 0 0,0-2 1 0 0,4 4-1 0 0,-4-4-100 0 0,-1-1 1 0 0,1 1-1 0 0,-1-1 0 0 0,1 1 0 0 0,-1-1 0 0 0,1 0 1 0 0,0 0-1 0 0,-1 0 0 0 0,1 0 0 0 0,-1 0 0 0 0,1-1 1 0 0,-1 1-1 0 0,1-1 0 0 0,-1 0 0 0 0,1 0 0 0 0,-1 0 1 0 0,0 0-1 0 0,1 0 0 0 0,-1 0 0 0 0,4-3 0 0 0,-2 1-155 0 0,0 1 0 0 0,0-1 0 0 0,0-1 0 0 0,0 1-1 0 0,-1 0 1 0 0,1-1 0 0 0,-1 0 0 0 0,0 1-1 0 0,0-2 1 0 0,0 1 0 0 0,-1 0 0 0 0,0 0-1 0 0,1-1 1 0 0,-1 1 0 0 0,-1-1 0 0 0,1 0-1 0 0,-1 1 1 0 0,0-1 0 0 0,0 0 0 0 0,0 0-1 0 0,0 0 1 0 0,-1 0 0 0 0,0-7 0 0 0,-1 4-735 0 0,0 0-1 0 0,-1 1 1 0 0,0-1 0 0 0,0 0 0 0 0,0 1 0 0 0,-1 0 0 0 0,0-1-1 0 0,-1 1 1 0 0,1 0 0 0 0,-1 1 0 0 0,-1-1 0 0 0,1 1 0 0 0,-1 0-1 0 0,-6-7 1 0 0,-9-5-3191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7:08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10306 0 0,'2'-9'2135'0'0,"-2"7"-1611"0"0,1-1 1 0 0,-1 0-1 0 0,1 1 1 0 0,-1-1-1 0 0,1 0 0 0 0,0 1 1 0 0,0-1-1 0 0,0 1 1 0 0,1 0-1 0 0,-1-1 1 0 0,0 1-1 0 0,1 0 0 0 0,2-3 1 0 0,-3 6-242 0 0,0 0-1 0 0,0 1 1 0 0,0-1 0 0 0,0 0-1 0 0,0 1 1 0 0,0-1 0 0 0,-1 1 0 0 0,1-1-1 0 0,0 1 1 0 0,-1-1 0 0 0,1 1-1 0 0,-1-1 1 0 0,0 1 0 0 0,1 3-1 0 0,-1-4-134 0 0,4 24 569 0 0,0 2 0 0 0,-1 41 1 0 0,3 31-2470 0 0,-4-87-102 0 0,1 0-1 0 0,0-1 1 0 0,6 17-1 0 0,-8-28 1657 0 0,-1 1-1 0 0,0-1 1 0 0,0 0-1 0 0,1 1 1 0 0,-1-1-1 0 0,0 0 1 0 0,0 1-1 0 0,0-1 1 0 0,0 0-1 0 0,1 1 1 0 0,-1-1-1 0 0,0 0 1 0 0,0 1-1 0 0,0-1 1 0 0,0 0-1 0 0,0 1 1 0 0,0-1-1 0 0,0 0 1 0 0,0 1-1 0 0,0-1 1 0 0,0 1-1 0 0,0-1 1 0 0,0 0-1 0 0,0 1 1 0 0,0-1-1 0 0,-1 0 1 0 0,1 1-1 0 0,0-1 1 0 0,0 0-1 0 0,0 1 1 0 0,-1-1-1 0 0,3 11-8618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7:08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5 11186 0 0,'-2'1'1642'0'0,"-21"12"4760"0"0,23-13-6258 0 0,-1 0-1 0 0,1 1 0 0 0,-1-1 0 0 0,1 0 0 0 0,-1 0 1 0 0,1 1-1 0 0,0-1 0 0 0,-1 0 0 0 0,1 0 0 0 0,-1 0 0 0 0,1 1 1 0 0,-1-1-1 0 0,1 0 0 0 0,-1 0 0 0 0,1 0 0 0 0,-1 0 0 0 0,1 0 1 0 0,-1 0-1 0 0,0 0 0 0 0,1 0 0 0 0,-1 0 0 0 0,1 0 0 0 0,-1-1 1 0 0,1 1-1 0 0,-1 0 0 0 0,1 0 0 0 0,0 0 0 0 0,-1-1 1 0 0,1 1-1 0 0,-1 0 0 0 0,1 0 0 0 0,-1-1 0 0 0,1 1 0 0 0,0 0 1 0 0,-1-1-1 0 0,0 0 0 0 0,3 0-56 0 0,0 0 0 0 0,1 0 0 0 0,-1 0-1 0 0,0 0 1 0 0,0 0 0 0 0,1 0 0 0 0,-1 1 0 0 0,0-1 0 0 0,1 1 0 0 0,-1 0 0 0 0,4-1 0 0 0,-4 1-35 0 0,17-3-72 0 0,1 1 1 0 0,0 0 0 0 0,0 2-1 0 0,0 0 1 0 0,39 6 0 0 0,-58-5 10 0 0,0-1 1 0 0,0 0 0 0 0,1 1 0 0 0,-1-1-1 0 0,0 1 1 0 0,0-1 0 0 0,0 1-1 0 0,0-1 1 0 0,0 1 0 0 0,0 0 0 0 0,0 0-1 0 0,0-1 1 0 0,0 1 0 0 0,0 0-1 0 0,0 0 1 0 0,-1 0 0 0 0,1 0-1 0 0,0 0 1 0 0,0 0 0 0 0,-1 0 0 0 0,1 0-1 0 0,-1 0 1 0 0,1 1 0 0 0,-1-1-1 0 0,0 0 1 0 0,1 0 0 0 0,-1 0-1 0 0,0 1 1 0 0,0-1 0 0 0,0 0 0 0 0,0 0-1 0 0,0 1 1 0 0,0-1 0 0 0,0 0-1 0 0,0 0 1 0 0,0 1 0 0 0,0-1-1 0 0,-1 0 1 0 0,1 0 0 0 0,-1 0 0 0 0,1 0-1 0 0,-1 2 1 0 0,-4 7-8 0 0,1 0 1 0 0,-1 0-1 0 0,-13 17 0 0 0,8-10 38 0 0,10-15-16 0 0,-1-1 1 0 0,1 1-1 0 0,-1 0 0 0 0,1 0 0 0 0,0-1 0 0 0,0 1 0 0 0,0 0 0 0 0,0 0 0 0 0,0 0 0 0 0,0 0 0 0 0,0-1 0 0 0,0 1 1 0 0,1 0-1 0 0,-1 0 0 0 0,1 0 0 0 0,0-1 0 0 0,-1 1 0 0 0,1 0 0 0 0,0-1 0 0 0,0 1 0 0 0,0-1 0 0 0,0 1 0 0 0,0-1 1 0 0,0 1-1 0 0,1-1 0 0 0,-1 0 0 0 0,0 1 0 0 0,1-1 0 0 0,-1 0 0 0 0,1 0 0 0 0,-1 0 0 0 0,1 0 0 0 0,2 1 1 0 0,0 0-199 0 0,0 1 0 0 0,1-1 0 0 0,-1 0 0 0 0,1 0 0 0 0,-1 0 0 0 0,1 0 1 0 0,0-1-1 0 0,0 0 0 0 0,0 0 0 0 0,-1 0 0 0 0,10 0 0 0 0,-11-2-569 0 0,0 1 0 0 0,0-1 0 0 0,0 0 0 0 0,1 0 0 0 0,-1 0 0 0 0,0 0 0 0 0,0-1 0 0 0,-1 1 0 0 0,1-1 0 0 0,0 0 0 0 0,0 0 0 0 0,-1 0 0 0 0,1 0 0 0 0,1-3-1 0 0,11-11-6579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7:09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77 12547 0 0,'-3'-1'516'0'0,"0"1"0"0"0,0-1 0 0 0,0 1 0 0 0,0-1 1 0 0,0 1-1 0 0,0 0 0 0 0,0 1 0 0 0,0-1 0 0 0,0 0 0 0 0,0 1 1 0 0,0-1-1 0 0,0 1 0 0 0,0 0 0 0 0,0 0 0 0 0,0 1 1 0 0,-5 2-1 0 0,6-2-297 0 0,0 1 1 0 0,0-1-1 0 0,0 1 1 0 0,0-1-1 0 0,0 1 1 0 0,1 0 0 0 0,-1 0-1 0 0,1 0 1 0 0,0 0-1 0 0,0 0 1 0 0,0 0-1 0 0,0 0 1 0 0,0 0 0 0 0,1 1-1 0 0,-1 5 1 0 0,0 2-86 0 0,0 0 1 0 0,1 0 0 0 0,0 0 0 0 0,2 13 0 0 0,-2-20-136 0 0,1-1 1 0 0,0 1-1 0 0,0-1 1 0 0,0 1 0 0 0,0-1-1 0 0,0 0 1 0 0,1 1-1 0 0,-1-1 1 0 0,1 0-1 0 0,0 0 1 0 0,0 0 0 0 0,0 0-1 0 0,0 0 1 0 0,1-1-1 0 0,-1 1 1 0 0,5 3-1 0 0,-6-5 1 0 0,0-1-1 0 0,-1 1 1 0 0,1-1-1 0 0,0 1 1 0 0,0-1-1 0 0,-1 0 1 0 0,1 1 0 0 0,0-1-1 0 0,0 0 1 0 0,0 0-1 0 0,-1 0 1 0 0,1 1-1 0 0,0-1 1 0 0,0 0-1 0 0,0 0 1 0 0,0 0-1 0 0,0 0 1 0 0,-1-1-1 0 0,1 1 1 0 0,0 0-1 0 0,0 0 1 0 0,0 0-1 0 0,0-1 1 0 0,-1 1-1 0 0,2-1 1 0 0,0 0 0 0 0,0 0 0 0 0,-1-1 0 0 0,1 1 0 0 0,0-1 0 0 0,-1 1 1 0 0,1-1-1 0 0,-1 0 0 0 0,0 1 0 0 0,0-1 0 0 0,1-2 0 0 0,2-3-9 0 0,-1 0-1 0 0,0-1 0 0 0,0 1 0 0 0,2-13 0 0 0,-3 10-95 0 0,-1 0 0 0 0,0 0 0 0 0,-1-1 0 0 0,0 1-1 0 0,0 0 1 0 0,-4-19 0 0 0,3 25 23 0 0,0 0 1 0 0,0 0-1 0 0,0 0 1 0 0,-1 0-1 0 0,1 0 1 0 0,-1 1-1 0 0,0-1 1 0 0,0 1-1 0 0,0-1 1 0 0,0 1-1 0 0,-1-1 1 0 0,1 1-1 0 0,-1 0 0 0 0,0 0 1 0 0,0 1-1 0 0,0-1 1 0 0,0 0-1 0 0,-1 1 1 0 0,-6-4-1 0 0,11 8-1235 0 0,-1-2 1216 0 0,0 0 0 0 0,0 0-1 0 0,0 0 1 0 0,0 0 0 0 0,0 1-1 0 0,0-1 1 0 0,0 0 0 0 0,0 0 0 0 0,0 0-1 0 0,0 0 1 0 0,0 0 0 0 0,0 0-1 0 0,0 1 1 0 0,0-1 0 0 0,0 0-1 0 0,0 0 1 0 0,0 0 0 0 0,0 0 0 0 0,-3 2-2230 0 0,3-2 2230 0 0,0 0 0 0 0,-1 0 0 0 0</inkml:trace>
  <inkml:trace contextRef="#ctx0" brushRef="#br0" timeOffset="1">139 0 11298 0 0,'2'37'10006'0'0,"4"1"-4806"0"0,8 17-3478 0 0,31 63-3918 0 0,-21-71-1864 0 0,4 11-9347 0 0,-22-43 7501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7:11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2 7490 0 0,'-7'0'1574'0'0,"-42"-1"2687"0"0,48 1-4166 0 0,0 0 1 0 0,0 0 0 0 0,0 0 0 0 0,0 0-1 0 0,1 0 1 0 0,-1 0 0 0 0,0 0 0 0 0,0 0-1 0 0,0 1 1 0 0,0-1 0 0 0,0 0 0 0 0,0 1-1 0 0,1-1 1 0 0,-1 0 0 0 0,0 1-1 0 0,0-1 1 0 0,0 1 0 0 0,1-1 0 0 0,-1 1-1 0 0,0 0 1 0 0,1-1 0 0 0,-1 1 0 0 0,0 0-1 0 0,1-1 1 0 0,-1 1 0 0 0,1 0 0 0 0,-1 0-1 0 0,1 0 1 0 0,0-1 0 0 0,-1 1 0 0 0,1 0-1 0 0,0 0 1 0 0,-1 0 0 0 0,1 0-1 0 0,0 0 1 0 0,0 0 0 0 0,0-1 0 0 0,0 1-1 0 0,0 0 1 0 0,0 0 0 0 0,0 0 0 0 0,0 0-1 0 0,1 1 1 0 0,-1-1-44 0 0,1 0 0 0 0,-1 0 1 0 0,1-1-1 0 0,0 1 0 0 0,-1 0 0 0 0,1 0 0 0 0,0-1 1 0 0,0 1-1 0 0,-1-1 0 0 0,1 1 0 0 0,0 0 0 0 0,0-1 0 0 0,0 0 1 0 0,0 1-1 0 0,0-1 0 0 0,0 1 0 0 0,0-1 0 0 0,0 0 0 0 0,0 0 1 0 0,0 0-1 0 0,0 1 0 0 0,0-1 0 0 0,0 0 0 0 0,0 0 1 0 0,0 0-1 0 0,0-1 0 0 0,0 1 0 0 0,0 0 0 0 0,2-1 0 0 0,35-7 1505 0 0,-32 6-1381 0 0,11-3-418 0 0,-7 1 546 0 0,-1 2 0 0 0,1-1 0 0 0,0 1 0 0 0,19-1 0 0 0,-27 3-401 0 0,0 0 0 0 0,0 0 0 0 0,1 1 0 0 0,-1-1-1 0 0,0 1 1 0 0,0-1 0 0 0,0 1 0 0 0,1 0 0 0 0,-1 0-1 0 0,0 0 1 0 0,3 1 0 0 0,-4 0-205 0 0,1-1 1 0 0,-1 0-1 0 0,0 1 0 0 0,1-1 0 0 0,-1 0 1 0 0,0 1-1 0 0,0 0 0 0 0,0-1 1 0 0,0 1-1 0 0,0 0 0 0 0,0-1 0 0 0,-1 1 1 0 0,1 0-1 0 0,0 0 0 0 0,0 2 0 0 0,-1-3 31 0 0,0-1 0 0 0,0 1 0 0 0,0-1 0 0 0,0 0 0 0 0,0 1 0 0 0,0-1 0 0 0,0 1-1 0 0,0-1 1 0 0,0 0 0 0 0,0 1 0 0 0,0-1 0 0 0,0 1 0 0 0,0-1 0 0 0,0 0-1 0 0,0 1 1 0 0,0-1 0 0 0,0 1 0 0 0,0-1 0 0 0,-1 0 0 0 0,1 1 0 0 0,0-1-1 0 0,0 0 1 0 0,0 1 0 0 0,-1-1 0 0 0,-2 2-2169 0 0,3-1 2169 0 0,0-1 0 0 0,-1 0-1 0 0,1 0 1 0 0,-1 0 0 0 0,-3 3-3474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7:12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27 6873 0 0,'-16'4'8665'0'0,"23"-8"-4697"0"0,25-8-2892 0 0,-16 8-966 0 0,1 0 0 0 0,32-1 0 0 0,-46 4-74 0 0,1 1 1 0 0,0 0 0 0 0,0 0 0 0 0,0 0-1 0 0,0 0 1 0 0,0 1 0 0 0,-1 0-1 0 0,1-1 1 0 0,0 1 0 0 0,0 1 0 0 0,-1-1-1 0 0,1 1 1 0 0,-1-1 0 0 0,1 1-1 0 0,-1 0 1 0 0,0 0 0 0 0,1 0 0 0 0,-1 1-1 0 0,3 2 1 0 0,-5-3 15 0 0,0 1 1 0 0,1-1 0 0 0,-1 0-1 0 0,0 1 1 0 0,0-1-1 0 0,0 1 1 0 0,0 0-1 0 0,-1-1 1 0 0,1 1-1 0 0,-1 0 1 0 0,0-1-1 0 0,1 1 1 0 0,-1 0-1 0 0,-1-1 1 0 0,1 1-1 0 0,0 0 1 0 0,0 0 0 0 0,-1-1-1 0 0,0 1 1 0 0,1-1-1 0 0,-1 1 1 0 0,0 0-1 0 0,0-1 1 0 0,-1 0-1 0 0,1 1 1 0 0,0-1-1 0 0,-1 0 1 0 0,0 1-1 0 0,1-1 1 0 0,-4 3-1 0 0,-1 1-97 0 0,1 0-1 0 0,-1-1 0 0 0,1 0 0 0 0,-2 0 0 0 0,1 0 0 0 0,0-1 0 0 0,-1 0 0 0 0,0 0 0 0 0,-10 4 1 0 0,-8-2-645 0 0,27-10 359 0 0,13-3 402 0 0,8-3-41 0 0,42-17 492 0 0,-61 25-690 0 0,1 1 0 0 0,0 0 0 0 0,0 0 0 0 0,0 0 0 0 0,0 0 0 0 0,0 1 0 0 0,0 0 0 0 0,0 0 0 0 0,0 0 0 0 0,0 1 0 0 0,5 1 0 0 0,-10-2-8 0 0,1 0 0 0 0,-1 0 1 0 0,1 0-1 0 0,-1 0 1 0 0,1 1-1 0 0,-1-1 0 0 0,1 0 1 0 0,-1 0-1 0 0,1 0 1 0 0,-1 1-1 0 0,0-1 0 0 0,1 0 1 0 0,-1 1-1 0 0,1-1 0 0 0,-1 0 1 0 0,0 1-1 0 0,1-1 1 0 0,-1 0-1 0 0,0 1 0 0 0,0-1 1 0 0,1 1-1 0 0,-1-1 1 0 0,0 1-1 0 0,0-1 0 0 0,1 1 1 0 0,-1-1-1 0 0,0 1 1 0 0,0-1-1 0 0,0 1 0 0 0,0 0 1 0 0,-7 15-4391 0 0,-19 8 2262 0 0,25-23 2815 0 0,-1 0-1 0 0,1 1 0 0 0,0-1 0 0 0,-1 0 0 0 0,1 1 0 0 0,0-1 0 0 0,0 1 1 0 0,0 0-1 0 0,0-1 0 0 0,0 1 0 0 0,1 0 0 0 0,-1-1 0 0 0,0 1 0 0 0,1 0 1 0 0,0 0-1 0 0,-1 0 0 0 0,1 2 0 0 0,-3 39 4026 0 0,2-16-3772 0 0,0-22-727 0 0,0-1 0 0 0,0 0-1 0 0,-1 0 1 0 0,1 0 0 0 0,-1 0-1 0 0,0 0 1 0 0,0 0 0 0 0,0 0-1 0 0,-1 0 1 0 0,1-1 0 0 0,-5 6-1 0 0,6-8-40 0 0,0 0 1 0 0,0 0-1 0 0,0 0 0 0 0,-1 0 1 0 0,1 0-1 0 0,0-1 0 0 0,0 1 1 0 0,0 0-1 0 0,-1-1 0 0 0,1 1 1 0 0,0 0-1 0 0,-1-1 0 0 0,1 0 0 0 0,0 1 1 0 0,-1-1-1 0 0,1 0 0 0 0,-1 1 1 0 0,1-1-1 0 0,0 0 0 0 0,-1 0 1 0 0,1 0-1 0 0,-1-1 0 0 0,1 1 1 0 0,-1 0-1 0 0,1 0 0 0 0,0-1 1 0 0,-1 1-1 0 0,1-1 0 0 0,0 1 0 0 0,-1-1 1 0 0,1 1-1 0 0,0-1 0 0 0,0 0 1 0 0,-1 0-1 0 0,1 0 0 0 0,0 0 1 0 0,0 0-1 0 0,0 0 0 0 0,-1-1 1 0 0,2 2 8 0 0,-1 0 1 0 0,1-1-1 0 0,0 1 1 0 0,-1 0-1 0 0,1-1 1 0 0,0 1-1 0 0,-1 0 1 0 0,1-1-1 0 0,0 1 1 0 0,0-1-1 0 0,-1 1 1 0 0,1-1-1 0 0,0 1 1 0 0,0 0 0 0 0,-1-1-1 0 0,1 1 1 0 0,0-1-1 0 0,0 1 1 0 0,0-1-1 0 0,0 1 1 0 0,0-1-1 0 0,0 1 1 0 0,0-1-1 0 0,0 1 1 0 0,0-1-1 0 0,0 1 1 0 0,0-1-1 0 0,0 1 1 0 0,0-1-1 0 0,1 0 1 0 0,13-8 138 0 0,30 2-4 0 0,-37 6-150 0 0,113-23-2812 0 0,-119 24 2640 0 0,-1-1-1 0 0,1 1 1 0 0,-1 0-1 0 0,0 0 1 0 0,1 0 0 0 0,-1 0-1 0 0,1 0 1 0 0,-1 0-1 0 0,1 0 1 0 0,-1 0-1 0 0,1 0 1 0 0,-1 0 0 0 0,1 0-1 0 0,-1 0 1 0 0,1 0-1 0 0,-1 0 1 0 0,0 1-1 0 0,1-1 1 0 0,-1 0 0 0 0,1 0-1 0 0,-1 0 1 0 0,0 1-1 0 0,1-1 1 0 0,-1 0-1 0 0,1 0 1 0 0,-1 1 0 0 0,0-1-1 0 0,1 0 1 0 0,-1 1-1 0 0,0-1 1 0 0,0 1 0 0 0,1-1-1 0 0,-1 0 1 0 0,0 1-1 0 0,0-1 1 0 0,0 1-1 0 0,1 0 1 0 0,-6 21-2402 0 0,-24 25 3365 0 0,27-44-662 0 0,-3 5 746 0 0,0 0 0 0 0,0 0 1 0 0,1 1-1 0 0,1-1 0 0 0,-1 1 1 0 0,1 0-1 0 0,1 0 1 0 0,-4 19-1 0 0,6-25-771 0 0,-1 0 0 0 0,1 1 1 0 0,0-1-1 0 0,0 0 0 0 0,0 1 0 0 0,1-1 1 0 0,-1 0-1 0 0,1 1 0 0 0,0-1 0 0 0,0 0 0 0 0,0 0 1 0 0,0 1-1 0 0,0-1 0 0 0,1 0 0 0 0,-1 0 1 0 0,1-1-1 0 0,0 1 0 0 0,0 0 0 0 0,0 0 0 0 0,0-1 1 0 0,1 1-1 0 0,-1-1 0 0 0,1 0 0 0 0,-1 0 1 0 0,1 0-1 0 0,0 0 0 0 0,0 0 0 0 0,4 1 0 0 0,-6-2-87 0 0,0 0 0 0 0,0-1 0 0 0,0 1 0 0 0,0-1 0 0 0,0 0 0 0 0,0 1 0 0 0,1-1 0 0 0,-1 0 0 0 0,0 0 0 0 0,0 0 0 0 0,0 1 0 0 0,0-1 0 0 0,0 0 0 0 0,1-1 0 0 0,-1 1 0 0 0,0 0 0 0 0,0 0 0 0 0,0 0 0 0 0,0-1 0 0 0,0 1 0 0 0,1-1 0 0 0,-1 1 0 0 0,0-1 0 0 0,0 1 0 0 0,2-2 0 0 0,-2 0 42 0 0,1 0 0 0 0,-1 1 0 0 0,1-1 1 0 0,-1 0-1 0 0,0 0 0 0 0,0-1 0 0 0,0 1 1 0 0,0 0-1 0 0,0 0 0 0 0,0-1 0 0 0,1-3 1 0 0,0-7 138 0 0,-1 1 0 0 0,1-1 0 0 0,-2-20 0 0 0,-1 25-129 0 0,1 1 0 0 0,-1 0 0 0 0,-1-1 0 0 0,1 1 0 0 0,-1 0 0 0 0,0 0 0 0 0,-6-12 1 0 0,7 17-41 0 0,0 0 1 0 0,0 0-1 0 0,0 0 1 0 0,0 1 0 0 0,0-1-1 0 0,0 0 1 0 0,0 1 0 0 0,-1-1-1 0 0,1 1 1 0 0,0 0-1 0 0,-1-1 1 0 0,0 1 0 0 0,1 0-1 0 0,-1 0 1 0 0,0 0-1 0 0,1 0 1 0 0,-1 0 0 0 0,0 0-1 0 0,0 0 1 0 0,0 1 0 0 0,0-1-1 0 0,0 1 1 0 0,0-1-1 0 0,0 1 1 0 0,0 0 0 0 0,0 0-1 0 0,0 0 1 0 0,0 0 0 0 0,0 0-1 0 0,0 0 1 0 0,0 1-1 0 0,-3 0 1 0 0,-3 2-410 0 0,0 0 0 0 0,-1 1 0 0 0,1 0 1 0 0,0 0-1 0 0,-7 6 0 0 0,-20 15-7908 0 0,19-12-148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8:05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2200 0 0,'-5'46'5623'0'0,"5"-44"-4724"0"0,-1 1 0 0 0,0-1 1 0 0,0 0-1 0 0,0 1 0 0 0,0-1 0 0 0,-1 0 1 0 0,1 0-1 0 0,0 0 0 0 0,-3 3 1 0 0,5 23 3928 0 0,0-19-4247 0 0,0 11 56 0 0,0 22-9 0 0,2-1 0 0 0,11 47 0 0 0,-12-76-634 0 0,1 0 1 0 0,1-1-1 0 0,0 1 1 0 0,0-1-1 0 0,1 0 1 0 0,1 0-1 0 0,0-1 1 0 0,0 0 0 0 0,1 0-1 0 0,0 0 1 0 0,1-1-1 0 0,10 11 1 0 0,-10-14 10 0 0,1 0 1 0 0,0 0 0 0 0,1 0 0 0 0,-1-1 0 0 0,1-1 0 0 0,0 0-1 0 0,0 0 1 0 0,0-1 0 0 0,1 0 0 0 0,-1-1 0 0 0,1 0-1 0 0,0 0 1 0 0,15-1 0 0 0,61-2-1906 0 0,-6-7-6390 0 0,-79 7 7931 0 0,11 0-3770 0 0,-2-1-1652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8:05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4577 0 0,'-5'5'10252'0'0,"5"-4"-10047"0"0,7 11 3053 0 0,12 8-1816 0 0,15 7-503 0 0,-30-25-738 0 0,0 1 1 0 0,0-1-1 0 0,0 1 0 0 0,0 0 1 0 0,-1 0-1 0 0,0 0 0 0 0,1 0 1 0 0,-1 1-1 0 0,0-1 0 0 0,0 1 1 0 0,-1 0-1 0 0,1 0 1 0 0,-1 0-1 0 0,0 0 0 0 0,0 0 1 0 0,0 1-1 0 0,0-1 0 0 0,-1 1 1 0 0,0-1-1 0 0,1 9 0 0 0,-1-5-133 0 0,0 0-1 0 0,-1 0 1 0 0,-1 0-1 0 0,1 0 1 0 0,-1 1-1 0 0,-1-1 1 0 0,1 0-1 0 0,-1-1 1 0 0,-1 1-1 0 0,1 0 0 0 0,-1-1 1 0 0,-1 1-1 0 0,1-1 1 0 0,-1 0-1 0 0,-1 0 1 0 0,1 0-1 0 0,-1-1 1 0 0,0 1-1 0 0,-1-1 1 0 0,1 0-1 0 0,-13 9 1 0 0,17-15-143 0 0,0 1-1 0 0,-1 0 1 0 0,1 0 0 0 0,0 0 0 0 0,0 0 0 0 0,0 0 0 0 0,0 0 0 0 0,0 0-1 0 0,0 1 1 0 0,0-1 0 0 0,0 0 0 0 0,0 1 0 0 0,0-1 0 0 0,1 0 0 0 0,-1 1 0 0 0,1-1-1 0 0,-1 1 1 0 0,1-1 0 0 0,-1 1 0 0 0,1 1 0 0 0,7 9-4551 0 0,11-3-4098 0 0,-6-6 1611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8:06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53 10202 0 0,'-1'-1'336'0'0,"1"-1"1"0"0,-1 0-1 0 0,1 0 0 0 0,-1 0 0 0 0,1 1 0 0 0,0-1 0 0 0,0 0 1 0 0,0 0-1 0 0,0 0 0 0 0,0 0 0 0 0,0 0 0 0 0,1 1 0 0 0,-1-1 1 0 0,1 0-1 0 0,-1 0 0 0 0,1 1 0 0 0,-1-1 0 0 0,1 0 0 0 0,0 0 1 0 0,0 1-1 0 0,0-1 0 0 0,2-1 0 0 0,-1 1-228 0 0,0 1 1 0 0,0 0-1 0 0,0 0 0 0 0,1 0 0 0 0,-1 0 0 0 0,0 0 1 0 0,1 1-1 0 0,-1-1 0 0 0,1 1 0 0 0,-1-1 0 0 0,0 1 1 0 0,1 0-1 0 0,-1 0 0 0 0,1 0 0 0 0,-1 0 0 0 0,6 1 1 0 0,-3 0 64 0 0,0-1 1 0 0,0 1 0 0 0,0 0 0 0 0,0 0 0 0 0,0 0 0 0 0,0 1-1 0 0,0 0 1 0 0,0 0 0 0 0,0 0 0 0 0,-1 0 0 0 0,1 1 0 0 0,-1 0-1 0 0,1 0 1 0 0,-1 0 0 0 0,0 0 0 0 0,-1 1 0 0 0,1 0 0 0 0,0 0 0 0 0,-1 0-1 0 0,0 0 1 0 0,0 0 0 0 0,0 1 0 0 0,-1-1 0 0 0,1 1 0 0 0,-1-1-1 0 0,0 1 1 0 0,0 0 0 0 0,-1 0 0 0 0,1 0 0 0 0,-1 0 0 0 0,0 0-1 0 0,-1 1 1 0 0,1 7 0 0 0,-1-3-139 0 0,0 0-1 0 0,-1 1 1 0 0,0-1-1 0 0,0 0 1 0 0,-5 14-1 0 0,6-22-47 0 0,-1 0-1 0 0,0 1 1 0 0,0-1 0 0 0,0 0-1 0 0,0 0 1 0 0,-1 1-1 0 0,1-1 1 0 0,-1 0-1 0 0,1 0 1 0 0,-1 0-1 0 0,0-1 1 0 0,1 1-1 0 0,-1 0 1 0 0,0-1 0 0 0,0 1-1 0 0,0-1 1 0 0,-1 0-1 0 0,1 1 1 0 0,0-1-1 0 0,0 0 1 0 0,-1 0-1 0 0,1 0 1 0 0,-1-1 0 0 0,1 1-1 0 0,-1-1 1 0 0,1 1-1 0 0,-4-1 1 0 0,5 0 5 0 0,1 0 0 0 0,0 0 0 0 0,0 0 0 0 0,-1-1 0 0 0,1 1 0 0 0,0 0 0 0 0,0 0 0 0 0,-1 0 0 0 0,1 0 0 0 0,0 0 0 0 0,-1 0 0 0 0,1 0 0 0 0,0 0 0 0 0,0 0 0 0 0,-1 0-1 0 0,1 0 1 0 0,0 0 0 0 0,-1 0 0 0 0,1 0 0 0 0,0 0 0 0 0,0 1 0 0 0,-1-1 0 0 0,1 0 0 0 0,0 0 0 0 0,0 0 0 0 0,-1 0 0 0 0,1 0 0 0 0,0 1 0 0 0,0-1 0 0 0,-1 0 0 0 0,1 0 0 0 0,0 0 0 0 0,0 1 0 0 0,0-1 0 0 0,0 0 0 0 0,-1 0 0 0 0,1 1 0 0 0,0-1 0 0 0,0 0 0 0 0,0 0 0 0 0,0 1 0 0 0,0-1 0 0 0,0 0 0 0 0,0 1 0 0 0,0-1 0 0 0,0 0 0 0 0,0 0 0 0 0,0 1 0 0 0,0-1 0 0 0,0 0 0 0 0,0 0 0 0 0,0 1 0 0 0,0-1 0 0 0,0 1 0 0 0,17 14-233 0 0,33 10 24 0 0,-45-24 4 0 0,0 0-1 0 0,-1 0 1 0 0,1 0 0 0 0,0 0-1 0 0,0-1 1 0 0,0 0 0 0 0,-1 0-1 0 0,1 0 1 0 0,0-1 0 0 0,0 1-1 0 0,-1-1 1 0 0,1 0 0 0 0,0-1-1 0 0,-1 1 1 0 0,1-1 0 0 0,7-4-1 0 0,12-11-4805 0 0,-4-7-3589 0 0,-13 12 3582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8:06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10090 0 0,'7'-2'1552'0'0,"3"2"-543"0"0,4 1-129 0 0,3-1 64 0 0,2 4-160 0 0,0-1-344 0 0,1 2-272 0 0,0-2-56 0 0,0 1-56 0 0,-1 0-216 0 0,-3-2-552 0 0,-1 2-600 0 0,-2-3-792 0 0,-2-1-689 0 0,-2-3 200 0 0,-10-8 537 0 0,8 7-1049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8:06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10 6457 0 0,'-2'-1'553'0'0,"1"0"0"0"0,0 0 0 0 0,0 0-1 0 0,-1 0 1 0 0,1 1 0 0 0,0-1 0 0 0,-1 0 0 0 0,1 1-1 0 0,-1-1 1 0 0,1 1 0 0 0,0-1 0 0 0,-1 1-1 0 0,1 0 1 0 0,-1 0 0 0 0,-2 0 0 0 0,4 0-352 0 0,-1 0 0 0 0,1 0 1 0 0,-1 0-1 0 0,1 1 0 0 0,-1-1 1 0 0,1 0-1 0 0,-1 1 0 0 0,1-1 1 0 0,-1 1-1 0 0,1-1 0 0 0,-1 0 1 0 0,1 1-1 0 0,0-1 0 0 0,-1 1 1 0 0,1-1-1 0 0,0 1 0 0 0,-1-1 1 0 0,1 1-1 0 0,0-1 0 0 0,0 1 1 0 0,-1 0-1 0 0,1-1 0 0 0,0 1 1 0 0,0-1-1 0 0,0 1 1 0 0,0 0-1 0 0,-1 7 535 0 0,1 1 0 0 0,1-1 0 0 0,-1 0 0 0 0,4 13 0 0 0,-1 0-918 0 0,0 17 188 0 0,4 55-1301 0 0,-8-84-18 0 0,1 1 0 0 0,-1-1 1 0 0,-1 1-1 0 0,-2 9 0 0 0,-8-4-3811 0 0,-6-3 3750 0 0,-6 4 1693 0 0,21-12-1 0 0,1-1 0 0 0,-1 0 0 0 0,1 1 0 0 0,0-1 0 0 0,0 1 1 0 0,1 0-1 0 0,-1-1 0 0 0,1 1 0 0 0,0 0 0 0 0,0 0 1 0 0,0 0-1 0 0,0 0 0 0 0,1 0 0 0 0,-1 0 0 0 0,1 0 1 0 0,0 1-1 0 0,1-1 0 0 0,-1 0 0 0 0,1 0 0 0 0,-1 0 1 0 0,1 0-1 0 0,0 0 0 0 0,1-1 0 0 0,-1 1 0 0 0,1 0 1 0 0,0 0-1 0 0,0-1 0 0 0,0 1 0 0 0,0-1 0 0 0,0 1 1 0 0,4 3-1 0 0,-2-3-149 0 0,0 1 0 0 0,0-1-1 0 0,1 0 1 0 0,-1 0 0 0 0,1 0 0 0 0,0 0 0 0 0,0-1 0 0 0,0 0 0 0 0,9 4 0 0 0,-10-5-359 0 0,0-1 0 0 0,0 0 0 0 0,0 1 0 0 0,0-1 0 0 0,1-1 0 0 0,-1 1 0 0 0,0-1 0 0 0,1 1 1 0 0,-1-1-1 0 0,0 0 0 0 0,1-1 0 0 0,-1 1 0 0 0,7-2 0 0 0,-8 1-410 0 0,1 0 0 0 0,-1-1 0 0 0,1 1 0 0 0,-1 0 0 0 0,0-1 0 0 0,1 0 0 0 0,-1 0 0 0 0,0 0 0 0 0,0 0 0 0 0,0 0 0 0 0,-1-1 0 0 0,1 1 0 0 0,-1-1 0 0 0,1 0 0 0 0,-1 1 0 0 0,0-1 0 0 0,0 0 0 0 0,0-1 0 0 0,3-5 0 0 0,4-13-4207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50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4 377 4897 0 0,'-1'5'659'0'0,"0"0"1"0"0,0-1-1 0 0,1 1 0 0 0,0 0 1 0 0,0 0-1 0 0,0 0 0 0 0,1-1 0 0 0,0 1 1 0 0,0 0-1 0 0,2 8 0 0 0,-1-10-334 0 0,0-1-1 0 0,0 1 1 0 0,0-1-1 0 0,0 0 0 0 0,0 0 1 0 0,0 0-1 0 0,0 0 1 0 0,1 0-1 0 0,-1 0 0 0 0,1 0 1 0 0,0-1-1 0 0,-1 0 1 0 0,1 1-1 0 0,0-1 1 0 0,0 0-1 0 0,0 0 0 0 0,0 0 1 0 0,3 0-1 0 0,-2 0-340 0 0,11 4-1372 0 0,1-1-1 0 0,-1 0 1 0 0,1-1 0 0 0,0 0-1 0 0,1-2 1 0 0,-1 0-1 0 0,0-1 1 0 0,20-2-1 0 0,-14-2-2908 0 0</inkml:trace>
  <inkml:trace contextRef="#ctx0" brushRef="#br0" timeOffset="1">318 0 11819 0 0,'-2'25'7664'0'0,"-4"2"-3440"0"0,-13 31-2830 0 0,10-34-3044 0 0,-8 42 0 0 0,61-62-2234 0 0,-21-3 3597 0 0,53 10-1081 0 0,-17-1-4787 0 0,-59-10 6045 0 0,1 0 0 0 0,-1 0 0 0 0,0 0-1 0 0,0 1 1 0 0,1-1 0 0 0,-1 0-1 0 0,0 0 1 0 0,0 0 0 0 0,1 0 0 0 0,-1 0-1 0 0,0 0 1 0 0,0 0 0 0 0,1 0-1 0 0,-1 0 1 0 0,0 0 0 0 0,1 0-1 0 0,-1 0 1 0 0,0 0 0 0 0,0 0 0 0 0,1 0-1 0 0,-1-1 1 0 0,0 1 0 0 0,0 0-1 0 0,1 0 1 0 0,-1 0 0 0 0,0 0 0 0 0,0 0-1 0 0,0-1 1 0 0,1 1 0 0 0,-1 0-1 0 0,0 0 1 0 0,0 0 0 0 0,0-1-1 0 0,1 1 1 0 0,-1 0 0 0 0,0 0 0 0 0,0 0-1 0 0,0-1 1 0 0,0 1 0 0 0,0 0-1 0 0,0 0 1 0 0,0-1 0 0 0,0 1 0 0 0,1 0-1 0 0,-1-1 1 0 0,0 1 0 0 0,0 0-1 0 0,0 0 1 0 0,0-1 0 0 0,0 1-1 0 0,0 0 1 0 0,0 0 0 0 0,-1-1 0 0 0,1 1-1 0 0,0 0 1 0 0,0 0 0 0 0,0-1-1 0 0,0 1 1 0 0,0 0 0 0 0,0 0 0 0 0,0-1-1 0 0,-1 1 1 0 0,1 0 0 0 0,-4-5-2027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8:07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26 7322 0 0,'-3'-5'1414'0'0,"-14"-16"7456"0"0,9 22-5105 0 0,3 14-2179 0 0,-2 53-261 0 0,5-43-1429 0 0,-1 0 0 0 0,0 1 0 0 0,-9 25 0 0 0,12-51 67 0 0,0 0-1 0 0,1 0 0 0 0,-1 0 0 0 0,0 0 0 0 0,0 0 0 0 0,0 0 1 0 0,0 0-1 0 0,1-1 0 0 0,-1 1 0 0 0,0 0 0 0 0,0 0 0 0 0,0 0 1 0 0,0 0-1 0 0,1 0 0 0 0,-1 0 0 0 0,0 1 0 0 0,0-1 0 0 0,0 0 1 0 0,0 0-1 0 0,0 0 0 0 0,1 0 0 0 0,-1 0 0 0 0,0 0 0 0 0,0 0 0 0 0,0 0 1 0 0,0 0-1 0 0,0 0 0 0 0,1 0 0 0 0,-1 1 0 0 0,0-1 0 0 0,0 0 1 0 0,0 0-1 0 0,0 0 0 0 0,0 0 0 0 0,0 0 0 0 0,0 0 0 0 0,0 1 1 0 0,1-1-1 0 0,-1 0 0 0 0,0 0 0 0 0,0 0 0 0 0,0 0 0 0 0,0 1 1 0 0,0-1-1 0 0,0 0 0 0 0,0 0 0 0 0,0 0 0 0 0,0 0 0 0 0,0 0 1 0 0,0 1-1 0 0,0-1 0 0 0,0 0 0 0 0,0 0 0 0 0,0 0 0 0 0,0 0 0 0 0,0 1 1 0 0,-1-1-1 0 0,1 0 0 0 0,0 0 0 0 0,0 0 0 0 0,0 0 0 0 0,0 0 1 0 0,0 1-1 0 0,0-1 0 0 0,0 0 0 0 0,0 0 0 0 0,0 0 0 0 0,-1 0 1 0 0,1 0-1 0 0,17-12-1211 0 0,22-24 662 0 0,-37 34 530 0 0,4-4 20 0 0,-2 2 16 0 0,0-1 0 0 0,0 1 0 0 0,0 1 0 0 0,1-1-1 0 0,0 0 1 0 0,-1 1 0 0 0,7-3 0 0 0,-9 5 18 0 0,0 1-1 0 0,0 0 1 0 0,0-1 0 0 0,-1 1 0 0 0,1 0-1 0 0,0 0 1 0 0,0 0 0 0 0,0 0 0 0 0,-1 0 0 0 0,1 0-1 0 0,0 1 1 0 0,0-1 0 0 0,0 0 0 0 0,-1 1-1 0 0,1 0 1 0 0,0-1 0 0 0,-1 1 0 0 0,1 0 0 0 0,0 0-1 0 0,-1 0 1 0 0,1 0 0 0 0,-1 0 0 0 0,0 0-1 0 0,1 0 1 0 0,-1 1 0 0 0,0-1 0 0 0,0 0 0 0 0,2 3-1 0 0,-2-3-18 0 0,1 0-1 0 0,-1 1 0 0 0,0-1 1 0 0,0 1-1 0 0,0 0 0 0 0,0-1 1 0 0,0 1-1 0 0,0 0 0 0 0,0 0 0 0 0,0 0 1 0 0,0-1-1 0 0,-1 1 0 0 0,1 0 1 0 0,-1 0-1 0 0,0 0 0 0 0,1 0 1 0 0,-1 0-1 0 0,0 0 0 0 0,0 0 1 0 0,0 0-1 0 0,-1 0 0 0 0,1 0 0 0 0,0 0 1 0 0,-1 0-1 0 0,1 0 0 0 0,-1 0 1 0 0,0 0-1 0 0,1-1 0 0 0,-3 3 1 0 0,-2 4-62 0 0,0 0 0 0 0,-1-1 1 0 0,0 0-1 0 0,-1 0 0 0 0,-9 8 0 0 0,9-9 397 0 0,0 0-1 0 0,0 1 0 0 0,1 0 1 0 0,-8 11-1 0 0,13-17-283 0 0,0 0-1 0 0,1 0 1 0 0,-1 0 0 0 0,0 0-1 0 0,1 1 1 0 0,-1-1 0 0 0,0 0-1 0 0,1 0 1 0 0,-1 1 0 0 0,1-1-1 0 0,0 0 1 0 0,0 1 0 0 0,-1-1-1 0 0,1 0 1 0 0,0 1-1 0 0,0 1 1 0 0,1-2-34 0 0,-1-1 0 0 0,1 0 0 0 0,0 0-1 0 0,-1 0 1 0 0,1 0 0 0 0,0 0 0 0 0,-1 0 0 0 0,1 0 0 0 0,0 0 0 0 0,-1 0-1 0 0,1 0 1 0 0,-1-1 0 0 0,1 1 0 0 0,0 0 0 0 0,-1 0 0 0 0,1 0-1 0 0,-1-1 1 0 0,1 1 0 0 0,0 0 0 0 0,-1-1 0 0 0,1 1 0 0 0,-1-1 0 0 0,1 0-1 0 0,41-31-294 0 0,-26 18 49 0 0,24-20-477 0 0,-11 20-5355 0 0,-29 32-2761 0 0,-14 8 9460 0 0,11-21 340 0 0,1 0 1 0 0,-1 1-1 0 0,1-1 0 0 0,0 1 1 0 0,0-1-1 0 0,1 1 0 0 0,-1 0 1 0 0,0 10-1 0 0,2-9-203 0 0,0 1-1 0 0,0-1 1 0 0,1 0-1 0 0,0 0 1 0 0,0 1-1 0 0,4 12 0 0 0,-3-13-621 0 0,1-1-1 0 0,0 1 0 0 0,0-1 1 0 0,0 1-1 0 0,1-1 0 0 0,0 0 1 0 0,0 0-1 0 0,1 0 0 0 0,-1-1 1 0 0,1 0-1 0 0,0 0 0 0 0,1 0 1 0 0,-1 0-1 0 0,1-1 0 0 0,0 0 1 0 0,7 3-1 0 0,-12-6-125 0 0,0 0-1 0 0,-1-1 1 0 0,1 1-1 0 0,0-1 1 0 0,0 1-1 0 0,0-1 1 0 0,0 0-1 0 0,0 1 1 0 0,0-1 0 0 0,0 0-1 0 0,1 0 1 0 0,-1 0-1 0 0,0 0 1 0 0,0 0-1 0 0,0 0 1 0 0,0 0 0 0 0,0 0-1 0 0,0 0 1 0 0,0 0-1 0 0,0 0 1 0 0,0-1-1 0 0,0 1 1 0 0,0-1-1 0 0,0 1 1 0 0,0 0 0 0 0,0-1-1 0 0,1-1 1 0 0,0 1 42 0 0,-1-1 0 0 0,0 1 0 0 0,0-1 1 0 0,0 0-1 0 0,0 0 0 0 0,0 0 0 0 0,-1 1 1 0 0,1-1-1 0 0,-1 0 0 0 0,1 0 0 0 0,-1 0 1 0 0,1 0-1 0 0,-1-4 0 0 0,0-1 223 0 0,0-1 0 0 0,0 0 0 0 0,-1 0-1 0 0,0 1 1 0 0,0-1 0 0 0,-5-12 0 0 0,5 16-143 0 0,-1 1 0 0 0,0 0 0 0 0,0 0-1 0 0,0 0 1 0 0,0 0 0 0 0,0 0 0 0 0,0 0 0 0 0,-1 0 0 0 0,0 1 0 0 0,1-1 0 0 0,-1 1-1 0 0,0 0 1 0 0,0 0 0 0 0,0 0 0 0 0,-1 0 0 0 0,1 0 0 0 0,-7-2 0 0 0,8 4-235 0 0,1-1-1 0 0,-1 1 1 0 0,0 0 0 0 0,0 0 0 0 0,0-1 0 0 0,0 1 0 0 0,0 0-1 0 0,0 1 1 0 0,0-1 0 0 0,0 0 0 0 0,0 1 0 0 0,0-1 0 0 0,0 1 0 0 0,-2 0-1 0 0,2 0-668 0 0,0 0 0 0 0,0 1 0 0 0,0-1 0 0 0,0 1 0 0 0,0-1 0 0 0,0 1 0 0 0,1-1 0 0 0,-1 1 0 0 0,0 0 0 0 0,1 0 0 0 0,0 0 0 0 0,-1 0 0 0 0,-1 4 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8:08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9938 0 0,'0'-2'611'0'0,"0"0"1"0"0,0 0-1 0 0,1 0 0 0 0,-1 0 1 0 0,1 0-1 0 0,0 0 1 0 0,-1 0-1 0 0,1 0 0 0 0,0 0 1 0 0,0 0-1 0 0,0 0 0 0 0,2-1 1 0 0,21-23 1820 0 0,-12 18-2174 0 0,-1 0 0 0 0,23-11-1 0 0,-28 16-206 0 0,1 1-1 0 0,0 0 0 0 0,-1 0 1 0 0,1 1-1 0 0,11-2 0 0 0,-16 3-248 0 0,-1 0-1 0 0,1 0 0 0 0,-1 0 0 0 0,1 0 1 0 0,-1 0-1 0 0,1 1 0 0 0,-1-1 1 0 0,1 0-1 0 0,-1 1 0 0 0,1-1 1 0 0,-1 1-1 0 0,1-1 0 0 0,1 2 1 0 0,-2-1-100 0 0,-1 0 0 0 0,1-1 0 0 0,-1 1 0 0 0,1 0 0 0 0,-1-1 0 0 0,0 1 0 0 0,1 0 0 0 0,-1-1 0 0 0,0 1 0 0 0,1 0 0 0 0,-1 0 0 0 0,0-1 0 0 0,0 1 0 0 0,0 0 0 0 0,0 0 0 0 0,0-1 0 0 0,0 1 0 0 0,0 0 0 0 0,0 0 0 0 0,0 0 0 0 0,0-1 0 0 0,0 1 0 0 0,-1 0 0 0 0,1 0 1 0 0,0-1-1 0 0,0 1 0 0 0,-1 0 0 0 0,1-1 0 0 0,-1 2 0 0 0,-1 1-252 0 0,1 0-1 0 0,-1 0 1 0 0,0 0 0 0 0,0 0 0 0 0,0-1 0 0 0,0 1 0 0 0,0-1 0 0 0,-5 4-1 0 0,-24 16 502 0 0,27-20 738 0 0,-1 1-1 0 0,1-1 1 0 0,0 1-1 0 0,0 0 1 0 0,0 0-1 0 0,0 1 1 0 0,1-1-1 0 0,-1 1 1 0 0,1 0-1 0 0,0 0 1 0 0,0 0-1 0 0,0 0 1 0 0,-2 5-1 0 0,5-8-599 0 0,-1 0 0 0 0,1 0 0 0 0,0 1 0 0 0,0-1-1 0 0,-1 0 1 0 0,1 0 0 0 0,0 0 0 0 0,0 0 0 0 0,0 0 0 0 0,0 0 0 0 0,0 0 0 0 0,1 0-1 0 0,-1 0 1 0 0,0 0 0 0 0,0 1 0 0 0,1-1 0 0 0,-1 0 0 0 0,1 0 0 0 0,-1 0 0 0 0,1-1-1 0 0,-1 1 1 0 0,1 0 0 0 0,0 0 0 0 0,-1 0 0 0 0,1 0 0 0 0,0 0 0 0 0,-1-1 0 0 0,1 1-1 0 0,0 0 1 0 0,0-1 0 0 0,0 1 0 0 0,0 0 0 0 0,0-1 0 0 0,0 1 0 0 0,0-1 0 0 0,0 0-1 0 0,0 1 1 0 0,0-1 0 0 0,0 0 0 0 0,0 1 0 0 0,0-1 0 0 0,0 0 0 0 0,0 0 0 0 0,2 0-1 0 0,1 1-69 0 0,1-1 0 0 0,0 0 0 0 0,0 1 0 0 0,-1-2 0 0 0,1 1 0 0 0,0 0 0 0 0,0-1 0 0 0,-1 0 0 0 0,5-1 0 0 0,8-2-1 0 0,-11 9 361 0 0,-15 24 655 0 0,3-18-673 0 0,-1 4 161 0 0,0 0 0 0 0,-7 28 1 0 0,13-40-488 0 0,0 1-1 0 0,0-1 1 0 0,1 0-1 0 0,-1 0 1 0 0,1 0 0 0 0,0 1-1 0 0,0-1 1 0 0,0 0 0 0 0,0 0-1 0 0,0 1 1 0 0,1-1 0 0 0,0 0-1 0 0,-1 0 1 0 0,1 0-1 0 0,0 0 1 0 0,1 0 0 0 0,-1 0-1 0 0,0 0 1 0 0,1 0 0 0 0,3 4-1 0 0,-5-6-1 0 0,1 0 0 0 0,-1-1-1 0 0,1 1 1 0 0,-1 0 0 0 0,1-1 0 0 0,-1 1-1 0 0,1-1 1 0 0,0 1 0 0 0,-1 0-1 0 0,1-1 1 0 0,0 1 0 0 0,0-1 0 0 0,-1 0-1 0 0,1 1 1 0 0,0-1 0 0 0,0 0 0 0 0,0 1-1 0 0,-1-1 1 0 0,1 0 0 0 0,0 0 0 0 0,0 0-1 0 0,0 0 1 0 0,0 1 0 0 0,0-1-1 0 0,0 0 1 0 0,-1-1 0 0 0,1 1 0 0 0,1 0-1 0 0,-1-1 0 0 0,0 0-1 0 0,0 0 1 0 0,0 0-1 0 0,0 0 1 0 0,0 0-1 0 0,0 0 1 0 0,0 0-1 0 0,0 0 0 0 0,-1 0 1 0 0,1-1-1 0 0,0 1 1 0 0,-1 0-1 0 0,1-1 1 0 0,-1 1-1 0 0,1-2 1 0 0,2-9 14 0 0,-1 0 0 0 0,1-24 1 0 0,-3 32-76 0 0,-1-44-554 0 0,0 34-720 0 0,1 1-1 0 0,2-27 1 0 0,11 54-10529 0 0,-10-10 9476 0 0,1 0-1264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8:08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6529 0 0,'7'0'9078'0'0,"-7"0"-8839"0"0,7 10 3545 0 0,0 12-1105 0 0,-4 22-355 0 0,-3-37-2282 0 0,0 0-1 0 0,0 1 1 0 0,1-1 0 0 0,0 0-1 0 0,1 0 1 0 0,-1 0 0 0 0,1 0-1 0 0,5 11 1 0 0,-6-17-47 0 0,0 1-1 0 0,0-1 1 0 0,0 0 0 0 0,1 0-1 0 0,-1 0 1 0 0,0 1 0 0 0,1-1 0 0 0,-1-1-1 0 0,1 1 1 0 0,-1 0 0 0 0,1 0-1 0 0,0-1 1 0 0,-1 1 0 0 0,1 0-1 0 0,0-1 1 0 0,-1 0 0 0 0,1 1-1 0 0,0-1 1 0 0,3 0 0 0 0,41-2-160 0 0,-19 1-476 0 0,-4 6-1869 0 0,-22-5 2016 0 0,0 1 1 0 0,1 0-1 0 0,-1-1 1 0 0,0 1-1 0 0,0 0 1 0 0,0 0-1 0 0,0-1 1 0 0,0 1-1 0 0,0 0 1 0 0,-1 0-1 0 0,1 0 1 0 0,0 0-1 0 0,0 0 1 0 0,-1 0-1 0 0,1 0 1 0 0,0 1-1 0 0,-1-1 1 0 0,1 1-1 0 0,-1 0-134 0 0,1 0 0 0 0,-1 0 0 0 0,0 0 0 0 0,0 0-1 0 0,0 0 1 0 0,0 0 0 0 0,0-1 0 0 0,0 1 0 0 0,-1 0-1 0 0,1 0 1 0 0,0 0 0 0 0,-2 3 0 0 0,-9 15 268 0 0,8-17 457 0 0,1 0-1 0 0,-1 0 0 0 0,0 0 1 0 0,0 0-1 0 0,-1-1 0 0 0,1 1 1 0 0,-6 3-1 0 0,-30 12 5732 0 0,-4 3 6866 0 0,51-28-12284 0 0,16-9-579 0 0,-23 16 173 0 0,0-1 0 0 0,0 0 0 0 0,0 1 0 0 0,0 0 0 0 0,0-1 0 0 0,0 1 0 0 0,0 0 0 0 0,0-1 0 0 0,0 1 0 0 0,1 0 0 0 0,-1 0-1 0 0,0 0 1 0 0,0 0 0 0 0,0 0 0 0 0,0 0 0 0 0,0 0 0 0 0,0 0 0 0 0,1 1 0 0 0,-1-1 0 0 0,0 0 0 0 0,0 1 0 0 0,0-1 0 0 0,0 0 0 0 0,0 1 0 0 0,0 0 0 0 0,0-1 0 0 0,0 1 0 0 0,0 0 0 0 0,0 0 0 0 0,1 2 33 0 0,-1-1 1 0 0,0 1-1 0 0,0 0 0 0 0,-1-1 1 0 0,1 1-1 0 0,0 0 1 0 0,-1-1-1 0 0,0 1 0 0 0,1 4 1 0 0,-2-5-42 0 0,1 1 0 0 0,0-1 0 0 0,0 0 1 0 0,1 1-1 0 0,-1-1 0 0 0,0 0 0 0 0,1 1 1 0 0,-1-1-1 0 0,1 0 0 0 0,0 0 0 0 0,0 0 1 0 0,0 0-1 0 0,0 0 0 0 0,0 0 0 0 0,0 0 0 0 0,1 0 1 0 0,-1 0-1 0 0,1 0 0 0 0,2 2 0 0 0,0-1-12 0 0,1-1 0 0 0,-1-1 0 0 0,1 1 0 0 0,-1-1 0 0 0,1 1 0 0 0,0-1 0 0 0,0-1 0 0 0,8 2 0 0 0,13-6-3450 0 0,-5-8-7581 0 0,-13 5 4887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8:09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6 14443 0 0,'-17'1'4020'0'0,"21"1"-1904"0"0,30 0-1508 0 0,17-6-609 0 0,54-2-118 0 0,-35 9-2807 0 0,-56-1-972 0 0,-45 1-3132 0 0,13-2 8411 0 0,15-1-1012 0 0,1 1 1 0 0,-1-1-1 0 0,1 1 1 0 0,-1 0-1 0 0,1 0 1 0 0,-1 0-1 0 0,1 0 0 0 0,0 1 1 0 0,-1-1-1 0 0,1 0 1 0 0,0 1-1 0 0,0 0 1 0 0,0-1-1 0 0,0 1 1 0 0,0 0-1 0 0,1 0 0 0 0,-3 3 1 0 0,2-1 88 0 0,-1 1 0 0 0,0 0 0 0 0,1 0 1 0 0,0 0-1 0 0,0 0 0 0 0,1 0 0 0 0,-3 11 0 0 0,3 0-191 0 0,-1 0 0 0 0,2 0 0 0 0,0 0 0 0 0,4 28 0 0 0,-4-42-371 0 0,8 38-511 0 0,0-21-1703 0 0,3-8-3463 0 0,-10-11 5582 0 0,-1 0 0 0 0,1 0-1 0 0,-1 0 1 0 0,1 0-1 0 0,-1 0 1 0 0,0 0-1 0 0,1 0 1 0 0,-1 0-1 0 0,1 0 1 0 0,-1 0 0 0 0,0-1-1 0 0,1 1 1 0 0,-1 0-1 0 0,1 0 1 0 0,-1 0-1 0 0,0-1 1 0 0,1 1-1 0 0,-1 0 1 0 0,0-1 0 0 0,1 1-1 0 0,-1 0 1 0 0,0-1-1 0 0,0 1 1 0 0,1 0-1 0 0,-1-1 1 0 0,0 1 0 0 0,0 0-1 0 0,1-1 1 0 0,-1 1-1 0 0,0-1 1 0 0,0 1-1 0 0,0 0 1 0 0,0-1-1 0 0,0 1 1 0 0,0-1 0 0 0,0 0-1 0 0,5-21-1063 0 0,-5 18 446 0 0,6-59-119 0 0,-6 23 5225 0 0,3 19 5913 0 0,10 40-8207 0 0,-3 2-897 0 0,12 35 1 0 0,-19-48-1034 0 0,-1 0 0 0 0,0-1 0 0 0,-1 1 1 0 0,1 0-1 0 0,-1 1 0 0 0,-1-1 0 0 0,0 0 0 0 0,-1 10 0 0 0,1-17-59 0 0,0 0 0 0 0,0 0 0 0 0,-1 0 0 0 0,1 1 0 0 0,0-1-1 0 0,-1 0 1 0 0,1 0 0 0 0,-1 0 0 0 0,1 0 0 0 0,-1 0 0 0 0,0 0-1 0 0,1-1 1 0 0,-1 1 0 0 0,0 0 0 0 0,0 0 0 0 0,0 0 0 0 0,0-1-1 0 0,1 1 1 0 0,-1 0 0 0 0,0-1 0 0 0,0 1 0 0 0,0-1 0 0 0,0 1 0 0 0,0-1-1 0 0,-1 1 1 0 0,1-1 0 0 0,0 0 0 0 0,0 1 0 0 0,0-1 0 0 0,0 0-1 0 0,0 0 1 0 0,0 0 0 0 0,-1 0 0 0 0,1 0 0 0 0,0 0 0 0 0,0 0-1 0 0,-2-1 1 0 0,1 1 102 0 0,-1-1 0 0 0,1 1 1 0 0,0-1-1 0 0,-1 0 0 0 0,1 0 0 0 0,0 0 0 0 0,0 0 0 0 0,0 0 0 0 0,0 0 0 0 0,0-1 0 0 0,0 1 0 0 0,0-1 0 0 0,0 1 0 0 0,0-1 0 0 0,0 0 0 0 0,1 1 0 0 0,-2-4 0 0 0,3 5-87 0 0,0 0-1 0 0,0 0 1 0 0,0 0-1 0 0,0-1 0 0 0,0 1 1 0 0,0 0-1 0 0,0 0 1 0 0,0-1-1 0 0,0 1 0 0 0,0 0 1 0 0,0 0-1 0 0,1 0 0 0 0,-1-1 1 0 0,0 1-1 0 0,0 0 1 0 0,0 0-1 0 0,0 0 0 0 0,1 0 1 0 0,-1 0-1 0 0,0-1 0 0 0,0 1 1 0 0,0 0-1 0 0,1 0 1 0 0,-1 0-1 0 0,0 0 0 0 0,0 0 1 0 0,0 0-1 0 0,1 0 0 0 0,-1 0 1 0 0,0 0-1 0 0,0 0 1 0 0,1-1-1 0 0,-1 1 0 0 0,0 0 1 0 0,0 0-1 0 0,1 1 0 0 0,-1-1 1 0 0,0 0-1 0 0,0 0 1 0 0,0 0-1 0 0,1 0 0 0 0,-1 0 1 0 0,0 0-1 0 0,0 0 0 0 0,1 0 1 0 0,-1 0-1 0 0,0 0 1 0 0,0 1-1 0 0,0-1 0 0 0,0 0 1 0 0,1 0-1 0 0,-1 0 1 0 0,21 5-36 0 0,-15-3 66 0 0,4-1-559 0 0,-1 1 0 0 0,1-1 0 0 0,-1-1 0 0 0,14 0 0 0 0,-19-1-265 0 0,0 1 0 0 0,0-1 0 0 0,0 0 0 0 0,-1 0 0 0 0,1 0 0 0 0,0 0 0 0 0,-1-1 0 0 0,1 1 0 0 0,-1-1 0 0 0,0 0 0 0 0,1 0 0 0 0,-1-1 0 0 0,0 1 0 0 0,3-3 0 0 0,7-10-5299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8:09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 10234 0 0,'-2'-2'2304'0'0,"2"2"-2073"0"0,-1 0-1 0 0,1 0 1 0 0,0 0-1 0 0,-1 0 0 0 0,1-1 1 0 0,0 1-1 0 0,0 0 1 0 0,-1 0-1 0 0,1 0 1 0 0,0 0-1 0 0,-1 0 0 0 0,1 0 1 0 0,0 0-1 0 0,-1 0 1 0 0,1 0-1 0 0,-5 3 3917 0 0,5-2-3916 0 0,-3 19 3260 0 0,10 38-4453 0 0,-4-44 1867 0 0,0 20-855 0 0,-3-22-101 0 0,1 0 0 0 0,1 0 0 0 0,0 0 0 0 0,7 23 0 0 0,17-67-1048 0 0,-23 29 732 0 0,1 0-1 0 0,-1 1 1 0 0,0 0 0 0 0,1 0 0 0 0,0 0 0 0 0,6-3-1 0 0,26-6-6198 0 0,-12 5-139 0 0,-9 1 1982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8:10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80 6305 0 0,'-10'-8'2448'0'0,"5"5"-1118"0"0,1-1 0 0 0,-1 1 0 0 0,1 0 1 0 0,-1 0-1 0 0,0 0 0 0 0,-10-3 0 0 0,14 6-1243 0 0,1 0 0 0 0,-1 0-1 0 0,1 0 1 0 0,-1 0 0 0 0,1 0 0 0 0,0 0 0 0 0,-1 0 0 0 0,1 0 0 0 0,-1 0 0 0 0,1 0-1 0 0,-1 1 1 0 0,1-1 0 0 0,0 0 0 0 0,-1 0 0 0 0,1 0 0 0 0,-1 1 0 0 0,1-1-1 0 0,0 0 1 0 0,-1 1 0 0 0,1-1 0 0 0,0 0 0 0 0,0 1 0 0 0,-1-1 0 0 0,1 0-1 0 0,0 1 1 0 0,0-1 0 0 0,-1 0 0 0 0,1 1 0 0 0,0-1 0 0 0,0 1 0 0 0,0-1 0 0 0,0 0-1 0 0,0 1 1 0 0,-1-1 0 0 0,1 1 0 0 0,0-1 0 0 0,0 1 0 0 0,0-1 0 0 0,0 1-1 0 0,0-1 1 0 0,0 0 0 0 0,0 1 0 0 0,1-1 0 0 0,-1 1 0 0 0,0-1 0 0 0,0 1-1 0 0,0-1 1 0 0,0 0 0 0 0,1 1 0 0 0,-1 0 0 0 0,7 22 749 0 0,-3-14-790 0 0,1 0 1 0 0,0 0-1 0 0,1 0 0 0 0,-1-1 0 0 0,2 0 0 0 0,7 8 0 0 0,-11-13-49 0 0,0 0-1 0 0,0 0 0 0 0,0 0 1 0 0,0 0-1 0 0,1-1 0 0 0,-1 1 1 0 0,1-1-1 0 0,-1 0 1 0 0,1 0-1 0 0,0 0 0 0 0,0-1 1 0 0,0 0-1 0 0,0 1 0 0 0,0-1 1 0 0,0-1-1 0 0,0 1 0 0 0,6 0 1 0 0,-9-1 2 0 0,0 0 1 0 0,0 0-1 0 0,-1 0 1 0 0,1 0-1 0 0,0-1 1 0 0,0 1-1 0 0,0 0 1 0 0,-1 0-1 0 0,1-1 1 0 0,0 1 0 0 0,0 0-1 0 0,-1-1 1 0 0,1 1-1 0 0,0-1 1 0 0,-1 1-1 0 0,1-1 1 0 0,0 1-1 0 0,-1-1 1 0 0,1 1-1 0 0,-1-1 1 0 0,1 0-1 0 0,-1 1 1 0 0,1-1-1 0 0,-1 0 1 0 0,1 1-1 0 0,-1-2 1 0 0,1 0-19 0 0,-1 0 0 0 0,1 0 0 0 0,-1 0 0 0 0,0 0 0 0 0,0 0 1 0 0,0 0-1 0 0,0 0 0 0 0,0 0 0 0 0,0 1 0 0 0,-2-5 0 0 0,0-2-267 0 0,0 0 1 0 0,-1 1-1 0 0,-1-1 1 0 0,-4-8-1 0 0,0 4-689 0 0,0 1 0 0 0,-1 0-1 0 0,0 1 1 0 0,-14-13 0 0 0,10 10-921 0 0,11 11 965 0 0,1 0 0 0 0,0 1-1 0 0,0-1 1 0 0,0 0-1 0 0,0 0 1 0 0,0 0 0 0 0,1 0-1 0 0,-1 0 1 0 0,1 0 0 0 0,-1-3-1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8:10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7738 0 0,'4'2'867'0'0,"-1"0"1"0"0,1 0 0 0 0,-1 1 0 0 0,0-1 0 0 0,0 1 0 0 0,0 0-1 0 0,6 7 1 0 0,14 29 1487 0 0,-18-25-2205 0 0,1 0 0 0 0,-2 1 0 0 0,5 26-1 0 0,-8-3-564 0 0,-1-33-328 0 0,-1-1-1 0 0,0 1 0 0 0,0-1 0 0 0,0 1 0 0 0,-1-1 0 0 0,0 1 0 0 0,0-1 0 0 0,-3 6 0 0 0,1-5-42 0 0,1 1-1 0 0,-1-1 0 0 0,-1-1 0 0 0,1 1 0 0 0,-9 7 1 0 0,-18 9 3880 0 0,30-20-2708 0 0,0-1 1 0 0,0 1-1 0 0,0-1 1 0 0,0 1-1 0 0,0 0 0 0 0,0 0 1 0 0,0-1-1 0 0,0 1 1 0 0,0 0-1 0 0,0 0 1 0 0,1 0-1 0 0,-1 0 0 0 0,0 0 1 0 0,0 0-1 0 0,1 0 1 0 0,-1 2-1 0 0,1-3-284 0 0,0 1 0 0 0,0-1 0 0 0,0 0 1 0 0,0 1-1 0 0,0-1 0 0 0,1 0 0 0 0,-1 1 0 0 0,0-1 0 0 0,0 1 0 0 0,0-1 1 0 0,1 0-1 0 0,-1 1 0 0 0,0-1 0 0 0,0 0 0 0 0,1 0 0 0 0,-1 1 0 0 0,0-1 1 0 0,1 0-1 0 0,-1 0 0 0 0,0 1 0 0 0,1-1 0 0 0,-1 0 0 0 0,0 0 1 0 0,1 0-1 0 0,-1 0 0 0 0,1 1 0 0 0,-1-1 0 0 0,0 0 0 0 0,1 0 0 0 0,0 0 1 0 0,2 1-44 0 0,1-1 1 0 0,0 0 0 0 0,0 1-1 0 0,0-1 1 0 0,-1 0 0 0 0,1-1 0 0 0,0 1-1 0 0,0-1 1 0 0,3-1 0 0 0,27-16-170 0 0,-12 5 536 0 0,-33 48 2644 0 0,8-27-2960 0 0,1 0 0 0 0,0-1 0 0 0,0 1 0 0 0,1 0 0 0 0,0 0 1 0 0,1 0-1 0 0,-1 0 0 0 0,2 0 0 0 0,0 12 0 0 0,0-18-226 0 0,-1 1 1 0 0,1 0-1 0 0,-1-1 1 0 0,1 1-1 0 0,0-1 0 0 0,0 1 1 0 0,0-1-1 0 0,1 1 1 0 0,-1-1-1 0 0,1 1 0 0 0,-1-1 1 0 0,1 0-1 0 0,0 0 1 0 0,-1 0-1 0 0,1 0 0 0 0,0 0 1 0 0,0-1-1 0 0,1 1 0 0 0,-1 0 1 0 0,0-1-1 0 0,0 1 1 0 0,1-1-1 0 0,-1 0 0 0 0,1 0 1 0 0,-1 0-1 0 0,1 0 1 0 0,0-1-1 0 0,-1 1 0 0 0,1-1 1 0 0,0 1-1 0 0,-1-1 1 0 0,4 0-1 0 0,-2 0-825 0 0,-1 0 0 0 0,1 0-1 0 0,0-1 1 0 0,-1 1 0 0 0,1-1 0 0 0,-1 0 0 0 0,1 0 0 0 0,-1-1-1 0 0,1 1 1 0 0,6-4 0 0 0,7-6-5224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8:10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58 12955 0 0,'-7'0'934'0'0,"-1"0"0"0"0,0 1 0 0 0,1 0 0 0 0,-1 0 0 0 0,-8 3 0 0 0,15-4-824 0 0,1 0 1 0 0,-1 1-1 0 0,0-1 0 0 0,1 0 0 0 0,-1 1 0 0 0,0-1 0 0 0,1 0 0 0 0,-1 1 0 0 0,0-1 0 0 0,1 1 1 0 0,-1-1-1 0 0,1 0 0 0 0,-1 1 0 0 0,1 0 0 0 0,-1-1 0 0 0,1 1 0 0 0,-1-1 0 0 0,1 1 1 0 0,0 0-1 0 0,-1-1 0 0 0,1 1 0 0 0,0 0 0 0 0,-1-1 0 0 0,1 2 0 0 0,0 0-44 0 0,1-1-1 0 0,-1 1 0 0 0,0-1 0 0 0,1 0 1 0 0,0 1-1 0 0,-1-1 0 0 0,1 0 1 0 0,0 1-1 0 0,0-1 0 0 0,0 0 0 0 0,0 0 1 0 0,0 0-1 0 0,0 1 0 0 0,0-1 1 0 0,0 0-1 0 0,0-1 0 0 0,3 3 0 0 0,0 1-100 0 0,1-1 0 0 0,0 1 0 0 0,0-1-1 0 0,1 0 1 0 0,-1 0 0 0 0,1-1-1 0 0,-1 1 1 0 0,1-1 0 0 0,0-1-1 0 0,0 1 1 0 0,9 1 0 0 0,-13-3 20 0 0,1 0 1 0 0,-1 0-1 0 0,0 0 1 0 0,0-1-1 0 0,0 1 1 0 0,0-1-1 0 0,0 1 1 0 0,0-1-1 0 0,0 0 1 0 0,0 1-1 0 0,0-1 1 0 0,0 0-1 0 0,0 0 1 0 0,0-1-1 0 0,0 1 1 0 0,-1 0-1 0 0,1 0 1 0 0,0-1-1 0 0,-1 1 1 0 0,1-1-1 0 0,-1 0 1 0 0,0 1-1 0 0,1-1 1 0 0,-1 0-1 0 0,0 0 1 0 0,0 0-1 0 0,0 0 1 0 0,-1 0-1 0 0,1 0 1 0 0,0 0-1 0 0,-1 0 1 0 0,1 0-1 0 0,-1 0 1 0 0,1 0-1 0 0,-1-4 1 0 0,0 2-85 0 0,1 0 1 0 0,-1 0-1 0 0,0 0 0 0 0,0 0 0 0 0,0 0 1 0 0,0 0-1 0 0,-1 0 0 0 0,0 0 1 0 0,0 1-1 0 0,0-1 0 0 0,0 0 1 0 0,-1 0-1 0 0,1 1 0 0 0,-1-1 1 0 0,-3-4-1 0 0,4 6 91 0 0,0 1 0 0 0,0-1 0 0 0,-1 1 0 0 0,1 0 0 0 0,-1-1 0 0 0,1 1 0 0 0,-1 0 1 0 0,1 0-1 0 0,-1 0 0 0 0,0 0 0 0 0,0 0 0 0 0,1 1 0 0 0,-1-1 0 0 0,0 0 0 0 0,0 1 0 0 0,0-1 0 0 0,0 1 0 0 0,0 0 0 0 0,0 0 0 0 0,1 0 1 0 0,-1 0-1 0 0,0 0 0 0 0,0 0 0 0 0,0 0 0 0 0,0 0 0 0 0,0 1 0 0 0,0-1 0 0 0,0 1 0 0 0,0 0 0 0 0,1-1 0 0 0,-1 1 0 0 0,-3 2 1 0 0,-4 1-16 0 0,1 0 0 0 0,0 1 1 0 0,-1 0-1 0 0,1 1 1 0 0,1 0-1 0 0,-1 0 1 0 0,-11 13-1 0 0,16-16 37 0 0,1 0 0 0 0,0 0 0 0 0,0 1 0 0 0,0-1-1 0 0,0 0 1 0 0,1 1 0 0 0,-1-1 0 0 0,1 1 0 0 0,0-1 0 0 0,0 1-1 0 0,0 0 1 0 0,1-1 0 0 0,-1 1 0 0 0,1 0 0 0 0,0 0 0 0 0,0 0 0 0 0,0-1-1 0 0,0 1 1 0 0,1 0 0 0 0,-1-1 0 0 0,1 1 0 0 0,0 0 0 0 0,2 3 0 0 0,0 3 157 0 0,2-1 1 0 0,-1 0 0 0 0,1 0-1 0 0,0 0 1 0 0,1 0-1 0 0,0-1 1 0 0,0 0 0 0 0,11 10-1 0 0,-14-15-159 0 0,0 0 0 0 0,0 0-1 0 0,0-1 1 0 0,1 1 0 0 0,0-1 0 0 0,-1 0-1 0 0,1 0 1 0 0,0 0 0 0 0,0 0-1 0 0,0-1 1 0 0,0 1 0 0 0,0-1-1 0 0,0 0 1 0 0,0 0 0 0 0,1-1-1 0 0,-1 1 1 0 0,0-1 0 0 0,1 0 0 0 0,-1 0-1 0 0,0 0 1 0 0,0-1 0 0 0,6-1-1 0 0,38-12-1720 0 0,-34 9-1099 0 0,-1 0 0 0 0,0-1 1 0 0,21-13-1 0 0,-4-6-1553 0 0,-28 22 4311 0 0,1 0-1 0 0,-1-1 1 0 0,0 1 0 0 0,1 0-1 0 0,-2-1 1 0 0,4-7 0 0 0,0-14 3217 0 0,-8-3 3544 0 0,6 51 2391 0 0,0 24-6618 0 0,1 11-2554 0 0,-2-47-284 0 0,0 11-241 0 0,10 37 0 0 0,-2-33-3412 0 0,3-2-4065 0 0,-3-10 800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8:11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88 8354 0 0,'-1'-2'347'0'0,"1"-1"0"0"0,-1 1 0 0 0,0 0 0 0 0,1 0-1 0 0,-1-1 1 0 0,1 1 0 0 0,0 0 0 0 0,0-1 0 0 0,0 1 0 0 0,0 0 0 0 0,0-1 0 0 0,1 1 0 0 0,-1 0 0 0 0,1-1 0 0 0,-1 1 0 0 0,1 0 0 0 0,0 0 0 0 0,0-1 0 0 0,0 1-1 0 0,0 0 1 0 0,3-3 0 0 0,-1 2-200 0 0,0 0 1 0 0,0 0-1 0 0,1 1 0 0 0,-1-1 0 0 0,1 1 0 0 0,0 0 0 0 0,0 0 0 0 0,-1 0 0 0 0,1 1 1 0 0,0 0-1 0 0,7-2 0 0 0,-7 1-2 0 0,1 1 0 0 0,-1 0 0 0 0,0 0 0 0 0,1 0-1 0 0,-1 0 1 0 0,0 1 0 0 0,1 0 0 0 0,-1 0 0 0 0,1 0 0 0 0,-1 0 0 0 0,1 1 0 0 0,-1 0 0 0 0,0 0 0 0 0,1 0 0 0 0,-1 0 0 0 0,0 1 0 0 0,0-1 0 0 0,0 1-1 0 0,0 0 1 0 0,0 1 0 0 0,0-1 0 0 0,-1 1 0 0 0,1-1 0 0 0,-1 1 0 0 0,1 0 0 0 0,-1 0 0 0 0,0 1 0 0 0,0-1 0 0 0,-1 0 0 0 0,1 1 0 0 0,-1 0 0 0 0,1 0 0 0 0,-1 0-1 0 0,-1 0 1 0 0,1 0 0 0 0,2 6 0 0 0,20 76-2154 0 0,-17-57-2536 0 0,1-2-4225 0 0,-5-18 3421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8:11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 9722 0 0,'0'0'162'0'0,"0"0"-1"0"0,0 0 0 0 0,0 0 1 0 0,1-1-1 0 0,-1 1 1 0 0,0 0-1 0 0,0 0 1 0 0,0 0-1 0 0,1 0 0 0 0,-1 0 1 0 0,0 0-1 0 0,0 0 1 0 0,1 0-1 0 0,-1 0 1 0 0,0 0-1 0 0,0 0 1 0 0,0 0-1 0 0,1 0 0 0 0,-1 0 1 0 0,0 0-1 0 0,0 0 1 0 0,1 0-1 0 0,1 2 1938 0 0,-2-2-1938 0 0,9 12 1802 0 0,2 11-1286 0 0,-9-18-703 0 0,0 0 1 0 0,-1 0-1 0 0,0 1 1 0 0,0-1-1 0 0,0 0 1 0 0,-1 9-1 0 0,0-5-952 0 0,-1 0 1 0 0,0 0-1 0 0,-1 0 0 0 0,0 0 0 0 0,-6 18 1 0 0,3-14-613 0 0,-1 0 1 0 0,0 0 0 0 0,-10 14-1 0 0,-11 9 539 0 0,11-24 1267 0 0,8-13 3406 0 0,7 0-3332 0 0,1 0 0 0 0,0-1 0 0 0,0 1 0 0 0,0 0 0 0 0,0 0 0 0 0,0-1 0 0 0,0 1 0 0 0,0 0 0 0 0,0 0 0 0 0,1 0 0 0 0,-1-1 0 0 0,0 1 0 0 0,1 0 0 0 0,-1 0 0 0 0,1 0 0 0 0,-1 0 0 0 0,1 0 0 0 0,0 0 0 0 0,-1 0 0 0 0,1 0 0 0 0,0 0 0 0 0,0 0 0 0 0,0-1 0 0 0,4-3 44 0 0,-1 1 0 0 0,1 0-1 0 0,0 0 1 0 0,0 0-1 0 0,0 1 1 0 0,1-1 0 0 0,7-3-1 0 0,-11 6-274 0 0,-1 1 0 0 0,1-1 0 0 0,0 1 0 0 0,-1-1 0 0 0,1 1-1 0 0,0-1 1 0 0,0 1 0 0 0,0 0 0 0 0,-1 0 0 0 0,1 0 0 0 0,0 0 0 0 0,0 0 0 0 0,2 0 0 0 0,-3 1-6 0 0,0-1 0 0 0,0 1 1 0 0,0-1-1 0 0,0 1 1 0 0,0-1-1 0 0,0 1 1 0 0,-1 0-1 0 0,1-1 0 0 0,0 1 1 0 0,0 0-1 0 0,-1 0 1 0 0,1 0-1 0 0,0-1 1 0 0,-1 1-1 0 0,1 0 0 0 0,-1 0 1 0 0,1 0-1 0 0,-1 0 1 0 0,1 0-1 0 0,-1 0 1 0 0,0 0-1 0 0,0 0 0 0 0,1 0 1 0 0,-1 0-1 0 0,0 1 1 0 0,0 1 34 0 0,0 0 0 0 0,0-1 0 0 0,0 1 0 0 0,0-1 1 0 0,-1 1-1 0 0,1-1 0 0 0,-1 1 0 0 0,1-1 0 0 0,-1 1 0 0 0,0-1 1 0 0,0 0-1 0 0,0 1 0 0 0,0-1 0 0 0,-1 0 0 0 0,-1 3 0 0 0,2-4-5 0 0,-1 1 0 0 0,1 0-1 0 0,0 0 1 0 0,0-1 0 0 0,0 1-1 0 0,0 0 1 0 0,1 0 0 0 0,-1 0-1 0 0,0 0 1 0 0,1 0-1 0 0,-1 0 1 0 0,1 0 0 0 0,0 0-1 0 0,0 0 1 0 0,0 0 0 0 0,0 0-1 0 0,0 0 1 0 0,0 1 0 0 0,0-1-1 0 0,1 0 1 0 0,-1 0 0 0 0,1 0-1 0 0,-1 0 1 0 0,2 3-1 0 0,0-2-154 0 0,-1-1 0 0 0,1 1-1 0 0,0 0 1 0 0,0-1 0 0 0,0 1-1 0 0,0-1 1 0 0,0 0 0 0 0,0 0-1 0 0,0 1 1 0 0,1-2 0 0 0,-1 1-1 0 0,1 0 1 0 0,0 0 0 0 0,0-1-1 0 0,-1 1 1 0 0,1-1 0 0 0,0 0-1 0 0,0 0 1 0 0,0 0 0 0 0,0-1-1 0 0,0 1 1 0 0,0 0-1 0 0,1-1 1 0 0,-1 0 0 0 0,3 0-1 0 0,-2 0-504 0 0,0-1-1 0 0,0 1 0 0 0,0-1 0 0 0,0 0 0 0 0,0 0 0 0 0,0 0 0 0 0,0-1 0 0 0,4-2 0 0 0,-4 2-450 0 0,0 0-1 0 0,-1 0 0 0 0,1-1 1 0 0,-1 0-1 0 0,0 1 1 0 0,0-1-1 0 0,0 0 1 0 0,3-5-1 0 0,3-5-4109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50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 1680 0 0,'-9'6'1058'0'0,"0"0"0"0"0,1 1 0 0 0,0 0-1 0 0,0 1 1 0 0,1 0 0 0 0,0 0 0 0 0,0 0-1 0 0,1 1 1 0 0,0 0 0 0 0,-9 20 0 0 0,0-4-890 0 0,64-31 58 0 0,-6-6-378 0 0,-30 8-233 0 0,0 0-1 0 0,0 1 0 0 0,0 0 0 0 0,1 1 0 0 0,-1 1 0 0 0,16 0 0 0 0,-29 1 297 0 0,-13 14-7134 0 0,5-8 6380 0 0,-1 7-755 0 0</inkml:trace>
  <inkml:trace contextRef="#ctx0" brushRef="#br0" timeOffset="1">66 181 1672 0 0,'-1'0'313'0'0,"0"1"0"0"0,0-1 0 0 0,0 1 0 0 0,0-1 0 0 0,0 1 0 0 0,0-1 0 0 0,1 1-1 0 0,-1 0 1 0 0,0 0 0 0 0,0-1 0 0 0,1 1 0 0 0,-1 0 0 0 0,1 0 0 0 0,-1 0 0 0 0,1 0 0 0 0,-1 0-1 0 0,1-1 1 0 0,-1 1 0 0 0,1 0 0 0 0,0 0 0 0 0,-1 0 0 0 0,1 0 0 0 0,0 1 0 0 0,0-1 0 0 0,0 0-1 0 0,0 0 1 0 0,0 0 0 0 0,0 1 0 0 0,1 0-67 0 0,0-1-1 0 0,0 1 1 0 0,0-1-1 0 0,0 0 1 0 0,0 1 0 0 0,0-1-1 0 0,1 0 1 0 0,-1 0-1 0 0,0 0 1 0 0,1 0-1 0 0,-1 0 1 0 0,1 0 0 0 0,-1-1-1 0 0,1 1 1 0 0,2 1-1 0 0,5 1 192 0 0,1 0-1 0 0,0 0 0 0 0,0-1 1 0 0,20 2-1 0 0,-26-4-264 0 0,1 0 0 0 0,-1 0 0 0 0,0 1-1 0 0,1-1 1 0 0,-1 1 0 0 0,0 0 0 0 0,0 0 0 0 0,0 1 0 0 0,0-1 0 0 0,8 5-1 0 0,-11-5-134 0 0,0 1 1 0 0,1-1-1 0 0,-1 0 0 0 0,0 1 0 0 0,0 0 0 0 0,0-1 0 0 0,0 1 0 0 0,0 0 0 0 0,-1-1 0 0 0,1 1 0 0 0,0 0 0 0 0,-1 0 0 0 0,1 0 0 0 0,-1-1 1 0 0,0 1-1 0 0,1 0 0 0 0,-1 0 0 0 0,0 0 0 0 0,0 0 0 0 0,0 0 0 0 0,-1 0 0 0 0,1 0 0 0 0,0-1 0 0 0,-1 1 0 0 0,1 0 0 0 0,-1 0 0 0 0,-1 2 1 0 0,-3 11-2874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38:11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5 12955 0 0,'-4'3'1105'0'0,"0"0"0"0"0,0 0 1 0 0,0 1-1 0 0,1-1 0 0 0,-1 1 0 0 0,1 0 1 0 0,-6 7-1 0 0,7-6-715 0 0,-1-1 0 0 0,1 1-1 0 0,0-1 1 0 0,0 1 0 0 0,0-1 0 0 0,1 1 0 0 0,-2 9 0 0 0,2-11-383 0 0,1 0 0 0 0,0 0 0 0 0,0 0 0 0 0,0 0 1 0 0,0 0-1 0 0,0 0 0 0 0,0 0 0 0 0,1 0 1 0 0,0 0-1 0 0,-1 0 0 0 0,1 0 0 0 0,0-1 0 0 0,1 1 1 0 0,-1 0-1 0 0,0-1 0 0 0,1 1 0 0 0,-1 0 1 0 0,1-1-1 0 0,0 0 0 0 0,0 1 0 0 0,0-1 0 0 0,0 0 1 0 0,0 0-1 0 0,1 0 0 0 0,-1 0 0 0 0,0-1 1 0 0,1 1-1 0 0,0-1 0 0 0,-1 1 0 0 0,1-1 0 0 0,3 1 1 0 0,-5-1-24 0 0,0-1 0 0 0,0 1 0 0 0,0-1 0 0 0,0 0 0 0 0,0 1 0 0 0,0-1 0 0 0,0 0 0 0 0,0 0 0 0 0,1 1 0 0 0,-1-1 0 0 0,0 0 0 0 0,0 0 0 0 0,0 0 0 0 0,0 0 0 0 0,1-1 0 0 0,-1 1 0 0 0,0 0 0 0 0,0 0 0 0 0,0-1 0 0 0,0 1 0 0 0,0-1 0 0 0,0 1 0 0 0,0-1 0 0 0,0 1 0 0 0,0-1 0 0 0,0 0 0 0 0,2-1 1 0 0,-2 0 4 0 0,1 0 0 0 0,-1 0 0 0 0,0 0 1 0 0,0-1-1 0 0,0 1 0 0 0,0 0 0 0 0,-1-1 1 0 0,1 1-1 0 0,0 0 0 0 0,-1-1 0 0 0,0 1 1 0 0,0-5-1 0 0,0-6-580 0 0,0 0 0 0 0,-2 0-1 0 0,-4-23 1 0 0,5 26-102 0 0,-2-4-4209 0 0</inkml:trace>
  <inkml:trace contextRef="#ctx0" brushRef="#br0" timeOffset="1">195 1 12595 0 0,'-1'5'8553'0'0,"3"2"-4023"0"0,8 21-3393 0 0,-6-18-106 0 0,33 110-847 0 0,-21-69-8324 0 0,-15-43 1862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0:36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61 3153 0 0,'-7'-3'1851'0'0,"-9"-3"1563"0"0,8 8 1676 0 0,15-2-1414 0 0,12 3-2818 0 0,-3-1-723 0 0,-4-2-85 0 0,0-1 0 0 0,0 0 0 0 0,15-4 0 0 0,-24 5-49 0 0,0-1-1 0 0,-1 0 0 0 0,1 1 0 0 0,0-1 0 0 0,0 0 1 0 0,-1-1-1 0 0,1 1 0 0 0,-1 0 0 0 0,1-1 0 0 0,-1 1 1 0 0,1-1-1 0 0,-1 0 0 0 0,0 0 0 0 0,0 0 0 0 0,0 0 1 0 0,0 0-1 0 0,0 0 0 0 0,0 0 0 0 0,2-5 0 0 0,-4 6-11 0 0,0 1 0 0 0,0 0 0 0 0,0-1 0 0 0,0 1-1 0 0,0 0 1 0 0,0-1 0 0 0,0 1 0 0 0,0-1 0 0 0,0 1 0 0 0,0 0 0 0 0,0-1-1 0 0,0 1 1 0 0,0-1 0 0 0,0 1 0 0 0,0 0 0 0 0,0-1 0 0 0,0 1-1 0 0,0 0 1 0 0,-1-1 0 0 0,1 1 0 0 0,0 0 0 0 0,0-1 0 0 0,0 1 0 0 0,-1 0-1 0 0,1-1 1 0 0,0 1 0 0 0,0 0 0 0 0,-1-1 0 0 0,1 1 0 0 0,0 0-1 0 0,-1 0 1 0 0,1 0 0 0 0,0-1 0 0 0,-1 1 0 0 0,-18-5-79 0 0,-19 4 196 0 0,36 1-102 0 0,0 1 0 0 0,0 0 1 0 0,0-1-1 0 0,1 1 0 0 0,-1 0 1 0 0,0 0-1 0 0,0 0 1 0 0,1 0-1 0 0,-1 0 0 0 0,0 0 1 0 0,1 0-1 0 0,-1 0 1 0 0,1 1-1 0 0,0-1 0 0 0,-1 1 1 0 0,1-1-1 0 0,0 1 1 0 0,0 0-1 0 0,0-1 0 0 0,0 1 1 0 0,0 0-1 0 0,0 0 1 0 0,1-1-1 0 0,-1 1 0 0 0,0 0 1 0 0,1 0-1 0 0,0 0 1 0 0,-1 0-1 0 0,1 0 0 0 0,0 0 1 0 0,0 0-1 0 0,0 3 0 0 0,0 8 6 0 0,0 0 0 0 0,1 1 0 0 0,3 18-1 0 0,-3-30-2 0 0,2 20 16 0 0,2-1 0 0 0,9 26-1 0 0,-12-40-31 0 0,0-1-1 0 0,1 1 1 0 0,0-1-1 0 0,0 0 0 0 0,1 0 1 0 0,0 0-1 0 0,0-1 1 0 0,0 1-1 0 0,0-1 1 0 0,1 0-1 0 0,7 6 1 0 0,-10-10-87 0 0,0 0 1 0 0,1 1 0 0 0,-1-1 0 0 0,0 0 0 0 0,1-1 0 0 0,-1 1 0 0 0,1 0 0 0 0,-1-1 0 0 0,1 1-1 0 0,0-1 1 0 0,-1 0 0 0 0,5 0 0 0 0,-5 0-580 0 0,1 0-1 0 0,0 0 1 0 0,-1-1 0 0 0,1 1 0 0 0,-1-1-1 0 0,1 0 1 0 0,-1 1 0 0 0,1-1-1 0 0,-1 0 1 0 0,0-1 0 0 0,1 1-1 0 0,2-2 1 0 0,4-5-4547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0:36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0 173 6489 0 0,'4'0'2433'0'0,"-1"0"-489"0"0,3 1-263 0 0,-2-2-489 0 0,3 1-456 0 0,-2 0-312 0 0,2-1-216 0 0,0 0-96 0 0,-2-1-48 0 0,1-1-24 0 0,1-1-40 0 0,-2 0-272 0 0,1-2-552 0 0,-2 2-800 0 0,-1-3-857 0 0,1 0-271 0 0,-3-4 679 0 0,1 1-1608 0 0</inkml:trace>
  <inkml:trace contextRef="#ctx0" brushRef="#br0" timeOffset="1">97 1 5209 0 0,'-2'3'7023'0'0,"1"5"-3646"0"0,1 21-773 0 0,0-28-2601 0 0,10 139 2639 0 0,4-69-4726 0 0,-10-60 23 0 0,-1 0 1 0 0,1-1-1 0 0,10 19 1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0:37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5665 0 0,'1'20'9991'0'0,"3"4"-5309"0"0,15 60-4927 0 0,-13-60 1171 0 0,-2-5-1353 0 0,10 34-3039 0 0,-13-50 2255 0 0,1 0 0 0 0,-1 1 0 0 0,1-1 0 0 0,0 0 1 0 0,0 0-1 0 0,0 0 0 0 0,4 3 0 0 0,0 0-3643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0:37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83 6089 0 0,'-2'0'509'0'0,"1"-1"-1"0"0,-1 1 1 0 0,1 0 0 0 0,-1 0-1 0 0,0 0 1 0 0,1 0-1 0 0,-1 0 1 0 0,1 0-1 0 0,-1 0 1 0 0,1 1 0 0 0,-1-1-1 0 0,1 1 1 0 0,-1-1-1 0 0,1 1 1 0 0,-1-1-1 0 0,1 1 1 0 0,-1 0 0 0 0,1 0-1 0 0,0 0 1 0 0,0 0-1 0 0,-2 1 1 0 0,1 0-197 0 0,1 0 0 0 0,0-1 1 0 0,0 1-1 0 0,-1 0 0 0 0,1 0 0 0 0,0 1 0 0 0,1-1 1 0 0,-1 0-1 0 0,0 0 0 0 0,1 0 0 0 0,-1 1 1 0 0,1-1-1 0 0,-1 3 0 0 0,1-1-251 0 0,0 1 0 0 0,0-1-1 0 0,0 1 1 0 0,1-1 0 0 0,-1 0 0 0 0,1 1 0 0 0,0-1-1 0 0,0 0 1 0 0,1 1 0 0 0,-1-1 0 0 0,1 0-1 0 0,0 0 1 0 0,0 0 0 0 0,4 6 0 0 0,-1-5-61 0 0,26 26 20 0 0,-29-29-35 0 0,-1-1 1 0 0,1 0 0 0 0,-1 1 0 0 0,1-1-1 0 0,-1 0 1 0 0,1 0 0 0 0,0 0 0 0 0,-1 0-1 0 0,1-1 1 0 0,0 1 0 0 0,0 0 0 0 0,0-1 0 0 0,0 1-1 0 0,0-1 1 0 0,0 0 0 0 0,-1 1 0 0 0,1-1-1 0 0,3 0 1 0 0,-4-1-3 0 0,1 0-1 0 0,-1 0 1 0 0,0 0-1 0 0,1 0 1 0 0,-1 0-1 0 0,0 0 0 0 0,0 0 1 0 0,0-1-1 0 0,1 1 1 0 0,-1 0-1 0 0,-1-1 1 0 0,1 1-1 0 0,0-1 1 0 0,0 1-1 0 0,0-1 1 0 0,-1 1-1 0 0,1-1 1 0 0,-1 1-1 0 0,1-1 1 0 0,-1 0-1 0 0,0 1 1 0 0,1-4-1 0 0,2-39-192 0 0,-3 42 190 0 0,-1-9-469 0 0,0-1 1 0 0,0 1-1 0 0,-1 0 1 0 0,-4-15-1 0 0,-9-20-5714 0 0,11 33 3362 0 0,3 3-1816 0 0</inkml:trace>
  <inkml:trace contextRef="#ctx0" brushRef="#br0" timeOffset="1">162 1 8922 0 0,'0'5'3553'0'0,"0"3"-513"0"0,0 3-631 0 0,-1 1-665 0 0,1 3-480 0 0,0 0-431 0 0,0 3-305 0 0,1 0-264 0 0,3 1-160 0 0,-2 0-88 0 0,3-1-224 0 0,1-2-416 0 0,1 1-585 0 0,0 1-807 0 0,1-2-937 0 0,0 0-1064 0 0,-1-4 465 0 0,-1-1-1969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0:38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45 8514 0 0,'0'-1'304'0'0,"-1"0"-1"0"0,0-1 1 0 0,1 1 0 0 0,-1 0 0 0 0,1 0-1 0 0,-1-1 1 0 0,1 1 0 0 0,-1 0 0 0 0,1 0-1 0 0,0-1 1 0 0,0 1 0 0 0,0 0 0 0 0,0-1-1 0 0,0 1 1 0 0,0 0 0 0 0,0-1 0 0 0,0 1-1 0 0,0 0 1 0 0,1 0 0 0 0,-1-1 0 0 0,0 1-1 0 0,1 0 1 0 0,0-2 0 0 0,1 2-232 0 0,-1-1 1 0 0,1 1 0 0 0,0 0-1 0 0,0 0 1 0 0,0 0-1 0 0,-1 1 1 0 0,1-1-1 0 0,0 0 1 0 0,0 1 0 0 0,0-1-1 0 0,0 1 1 0 0,0 0-1 0 0,0-1 1 0 0,0 1-1 0 0,3 0 1 0 0,19 0 354 0 0,0 1-1 0 0,40 6 1 0 0,-14-1 736 0 0,-50-6-1145 0 0,0 0 1 0 0,0-1-1 0 0,0 1 0 0 0,0 0 0 0 0,0 0 0 0 0,0 0 0 0 0,0 0 1 0 0,0 0-1 0 0,0 0 0 0 0,0 0 0 0 0,0 0 0 0 0,0 0 1 0 0,0 0-1 0 0,0 0 0 0 0,0 0 0 0 0,0 0 0 0 0,0 0 0 0 0,0-1 1 0 0,0 1-1 0 0,0 0 0 0 0,0 0 0 0 0,0 0 0 0 0,0 0 0 0 0,0 0 1 0 0,0 0-1 0 0,1 0 0 0 0,-1 0 0 0 0,0 0 0 0 0,0 0 1 0 0,0 0-1 0 0,0 0 0 0 0,0 0 0 0 0,0 0 0 0 0,0 0 0 0 0,0 0 1 0 0,0 0-1 0 0,0 0 0 0 0,0 0 0 0 0,0 0 0 0 0,0 0 1 0 0,0 0-1 0 0,0 0 0 0 0,0 0 0 0 0,0 0 0 0 0,1 0 0 0 0,-1 0 1 0 0,0 0-1 0 0,0 0 0 0 0,0 0 0 0 0,0 0 0 0 0,0 0 1 0 0,0 0-1 0 0,0 0 0 0 0,0 0 0 0 0,0 0 0 0 0,-9-6 300 0 0,-17-1-296 0 0,20 8 13 0 0,1 0 0 0 0,-1 0 0 0 0,0 1 0 0 0,1 0 0 0 0,-1 0 0 0 0,1 0 0 0 0,-1 1 0 0 0,1-1 0 0 0,0 1 0 0 0,0 1 0 0 0,0-1 0 0 0,1 1 0 0 0,-1-1 0 0 0,1 2 0 0 0,0-1 0 0 0,0 0 0 0 0,0 1 0 0 0,-6 9 0 0 0,7-9 5 0 0,0 0 0 0 0,-1 1 0 0 0,2-1-1 0 0,-1 1 1 0 0,1 0 0 0 0,0-1-1 0 0,0 1 1 0 0,0 0 0 0 0,1 0 0 0 0,0 0-1 0 0,0 0 1 0 0,1 0 0 0 0,-1 1-1 0 0,1-1 1 0 0,1 0 0 0 0,-1 0 0 0 0,1 0-1 0 0,2 7 1 0 0,-1-6-29 0 0,2 0 0 0 0,-1 0 0 0 0,1-1 1 0 0,0 1-1 0 0,0-1 0 0 0,1 0 0 0 0,0 0 0 0 0,0-1 0 0 0,0 1 0 0 0,1-1 0 0 0,0 0 0 0 0,0-1 1 0 0,0 1-1 0 0,0-1 0 0 0,8 3 0 0 0,-7-3-226 0 0,0-1 0 0 0,-1-1 0 0 0,1 1 0 0 0,1-1 1 0 0,-1 0-1 0 0,14 1 0 0 0,-16-2-350 0 0,0-1 1 0 0,0 0-1 0 0,1 0 1 0 0,-1-1-1 0 0,0 0 1 0 0,0 0-1 0 0,0 0 0 0 0,0 0 1 0 0,0-1-1 0 0,6-2 1 0 0,-9 3-83 0 0,0 0 0 0 0,0-1 0 0 0,0 1 0 0 0,-1 0 0 0 0,1-1 0 0 0,0 1-1 0 0,-1-1 1 0 0,1 1 0 0 0,-1-1 0 0 0,3-3 0 0 0,3-7-4372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0:38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13 126 7082 0 0,'-13'5'7390'0'0,"35"-12"-7303"0"0,3 0-346 0 0,-14 5 207 0 0,-1 0-1 0 0,0 1 1 0 0,1 1-1 0 0,-1 0 1 0 0,12 1 0 0 0,27 0-655 0 0,-48-1 399 0 0,1-1 1 0 0,-1 1 0 0 0,0 0-1 0 0,1-1 1 0 0,-1 1-1 0 0,0-1 1 0 0,1 1 0 0 0,-1-1-1 0 0,0 0 1 0 0,0 1-1 0 0,0-1 1 0 0,0 0 0 0 0,1 0-1 0 0,-1 0 1 0 0,0 0-1 0 0,-1 0 1 0 0,1 0 0 0 0,0 0-1 0 0,0 0 1 0 0,0 0-1 0 0,-1 0 1 0 0,1-1 0 0 0,0 1-1 0 0,-1 0 1 0 0,1-1-1 0 0,-1 1 1 0 0,1 0 0 0 0,-1-1-1 0 0,0 0 1 0 0,5-9-2518 0 0</inkml:trace>
  <inkml:trace contextRef="#ctx0" brushRef="#br0" timeOffset="1">231 0 6073 0 0,'0'3'8348'0'0,"3"5"-3738"0"0,15 47-1387 0 0,4 23-2047 0 0,4 15-1426 0 0,-22-83-874 0 0,1 0 1 0 0,0 0-1 0 0,9 14 0 0 0,0-7-7539 0 0,-6-13 2178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0:39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15 10770 0 0,'-16'-11'4082'0'0,"14"7"-2391"0"0,12 6-1017 0 0,23 9-366 0 0,-24-8-324 0 0,0 1 0 0 0,0-1 0 0 0,0-1 0 0 0,0 1 0 0 0,0-2-1 0 0,0 1 1 0 0,1-1 0 0 0,-1-1 0 0 0,0 1 0 0 0,11-2 0 0 0,-12-4-12 0 0,-11 2 85 0 0,-16 0 126 0 0,11 4-33 0 0,0 1 0 0 0,-1-1-1 0 0,1 2 1 0 0,0-1 0 0 0,0 1 0 0 0,1 1 0 0 0,-1-1 0 0 0,-11 8 0 0 0,17-9-102 0 0,-1 0-1 0 0,1-1 1 0 0,0 1 0 0 0,0 0 0 0 0,1 0-1 0 0,-1 1 1 0 0,0-1 0 0 0,1 0 0 0 0,-1 0-1 0 0,1 1 1 0 0,-1-1 0 0 0,1 1 0 0 0,0-1-1 0 0,0 1 1 0 0,1 0 0 0 0,-1-1 0 0 0,0 1 0 0 0,1 0-1 0 0,0 0 1 0 0,-1-1 0 0 0,1 1 0 0 0,0 0-1 0 0,0 0 1 0 0,1 0 0 0 0,-1-1 0 0 0,1 1-1 0 0,-1 0 1 0 0,1-1 0 0 0,1 5 0 0 0,2 2-9 0 0,-1 0 0 0 0,2 0 0 0 0,-1 0 0 0 0,1-1 0 0 0,0 1 0 0 0,1-1 0 0 0,7 9 0 0 0,-11-16-154 0 0,-1 1-1 0 0,1-1 0 0 0,-1 1 0 0 0,1-1 0 0 0,0 0 0 0 0,-1 1 0 0 0,1-1 0 0 0,0 0 0 0 0,0 0 0 0 0,0 0 0 0 0,0-1 0 0 0,0 1 0 0 0,0 0 0 0 0,0-1 0 0 0,0 1 0 0 0,3-1 0 0 0,-3 0-203 0 0,0 0-1 0 0,0-1 1 0 0,0 1-1 0 0,-1-1 0 0 0,1 1 1 0 0,0-1-1 0 0,0 0 0 0 0,0 0 1 0 0,-1 0-1 0 0,1 0 1 0 0,0 0-1 0 0,-1 0 0 0 0,1-1 1 0 0,-1 1-1 0 0,1 0 1 0 0,-1-1-1 0 0,0 1 0 0 0,0-1 1 0 0,1 1-1 0 0,-1-1 0 0 0,1-2 1 0 0,3-5-887 0 0,0-1-1 0 0,0 0 1 0 0,-1 0 0 0 0,0 0-1 0 0,4-16 1 0 0,8-55 2330 0 0,-14 67 125 0 0,-6 49 10953 0 0,1 14-8975 0 0,3-35-3182 0 0,0-1 1 0 0,1 0 0 0 0,0 0 0 0 0,1 0-1 0 0,6 22 1 0 0,-8-35-32 0 0,1 0 1 0 0,-1 1-1 0 0,0-1 0 0 0,0 0 1 0 0,1 1-1 0 0,-1-1 0 0 0,0 0 1 0 0,0 0-1 0 0,1 1 0 0 0,-1-1 1 0 0,0 0-1 0 0,1 0 0 0 0,-1 1 1 0 0,0-1-1 0 0,1 0 1 0 0,-1 0-1 0 0,1 0 0 0 0,-1 0 1 0 0,0 0-1 0 0,1 0 0 0 0,-1 0 1 0 0,1 0-1 0 0,-1 0 0 0 0,0 0 1 0 0,1 0-1 0 0,-1 0 0 0 0,1 0 1 0 0,-1 0-1 0 0,0 0 0 0 0,1 0 1 0 0,-1 0-1 0 0,0 0 0 0 0,1 0 1 0 0,-1 0-1 0 0,1-1 0 0 0,-1 1 1 0 0,0 0-1 0 0,1 0 0 0 0,-1 0 1 0 0,0-1-1 0 0,1 1 0 0 0,-1 0 1 0 0,0-1-1 0 0,0 1 0 0 0,1 0 1 0 0,-1 0-1 0 0,0-1 0 0 0,0 0 1 0 0,23-21 571 0 0,-14 13-551 0 0,-4 4-421 0 0,33-23 611 0 0,-17 19-3498 0 0,2 8-6330 0 0,-13 4 2571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0:40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20 16396 0 0,'-5'-5'5473'0'0,"0"0"-3009"0"0,-2 1-1039 0 0,3 0-497 0 0,2 3-416 0 0,1 0-312 0 0,0 1-112 0 0,2 1-448 0 0,2 3-664 0 0,3 1-1705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0:42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59 9938 0 0,'-1'0'212'0'0,"0"0"0"0"0,0-1 1 0 0,0 1-1 0 0,0-1 0 0 0,0 1 0 0 0,0-1 0 0 0,0 1 1 0 0,0-1-1 0 0,0 0 0 0 0,0 1 0 0 0,0-1 0 0 0,0 0 1 0 0,0 0-1 0 0,1 0 0 0 0,-1 0 0 0 0,0 0 0 0 0,1 0 0 0 0,-1 0 1 0 0,1 0-1 0 0,-1 0 0 0 0,1 0 0 0 0,-1 0 0 0 0,1 0 1 0 0,0 0-1 0 0,-1 0 0 0 0,1-1 0 0 0,0 0 0 0 0,1 0-95 0 0,-1 1-1 0 0,1 0 0 0 0,0 0 0 0 0,0-1 1 0 0,0 1-1 0 0,0 0 0 0 0,1 0 0 0 0,-1 0 0 0 0,0 0 1 0 0,0 0-1 0 0,0 0 0 0 0,1 1 0 0 0,-1-1 1 0 0,1 0-1 0 0,-1 1 0 0 0,0-1 0 0 0,3 0 1 0 0,10-3-35 0 0,0 0 0 0 0,0 1 1 0 0,17-2-1 0 0,3 6-412 0 0,-19 6-2316 0 0,-15-6 2230 0 0,1 0 1 0 0,-1-1-1 0 0,1 1 1 0 0,-1 0-1 0 0,1-1 1 0 0,-1 1-1 0 0,1 0 1 0 0,-1-1-1 0 0,0 1 1 0 0,1 0-1 0 0,-1 0 1 0 0,0 0-1 0 0,0-1 1 0 0,1 1-1 0 0,-1 0 1 0 0,0 0-1 0 0,0 1 1 0 0,-1 7-4726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2:26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6225 0 0,'5'-1'379'0'0,"0"-1"-1"0"0,0 0 0 0 0,1 0 1 0 0,-1 0-1 0 0,0 0 0 0 0,-1-1 1 0 0,1 0-1 0 0,0 0 1 0 0,-1 0-1 0 0,0-1 0 0 0,1 1 1 0 0,5-8-1 0 0,18-12 70 0 0,-20 19-481 0 0,10-7 528 0 0,-18 9-248 0 0,-12 5-195 0 0,8-2 9 0 0,1 1 1 0 0,-1-1-1 0 0,1 1 0 0 0,-1 0 0 0 0,1 0 0 0 0,0 0 1 0 0,0 1-1 0 0,0-1 0 0 0,0 1 0 0 0,0 0 0 0 0,1-1 1 0 0,-1 1-1 0 0,1 1 0 0 0,-4 5 0 0 0,3-3 126 0 0,0 1 1 0 0,0-1-1 0 0,1 1 0 0 0,-1 0 1 0 0,2 0-1 0 0,-1 0 0 0 0,-1 13 0 0 0,3-11-88 0 0,-1 1 1 0 0,1 0-1 0 0,1-1 0 0 0,0 1 0 0 0,0 0 0 0 0,1-1 0 0 0,0 1 0 0 0,0-1 1 0 0,1 0-1 0 0,1 0 0 0 0,-1 0 0 0 0,7 11 0 0 0,-8-18-103 0 0,0 1 0 0 0,0-1 0 0 0,0 0 0 0 0,0 0 0 0 0,0 0 0 0 0,0 0 0 0 0,1 0 0 0 0,-1 0 0 0 0,0-1 0 0 0,1 1 1 0 0,0-1-1 0 0,-1 1 0 0 0,1-1 0 0 0,0 0 0 0 0,4 1 0 0 0,-1-1 49 0 0,0 0 0 0 0,0-1 1 0 0,0 0-1 0 0,0 1 1 0 0,0-2-1 0 0,0 1 0 0 0,8-3 1 0 0,7-2-798 0 0,0-1-1 0 0,-1-1 1 0 0,25-12 0 0 0,-43 18 554 0 0,3-1-930 0 0,0 0-1 0 0,-1-1 1 0 0,0 1 0 0 0,1-1 0 0 0,5-5-1 0 0,-4 3-3044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51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10 13667 0 0,'-2'8'708'0'0,"0"0"-1"0"0,0-1 1 0 0,1 1 0 0 0,0 0-1 0 0,0 0 1 0 0,1 0 0 0 0,2 15-1 0 0,-2-16-695 0 0,1-1 0 0 0,0 1 0 0 0,1-1 0 0 0,0 0 0 0 0,0 1-1 0 0,0-1 1 0 0,1 0 0 0 0,0 0 0 0 0,0 0 0 0 0,0-1 0 0 0,1 1-1 0 0,0-1 1 0 0,0 1 0 0 0,0-1 0 0 0,1-1 0 0 0,5 6 0 0 0,-9-9-20 0 0,0 0 0 0 0,-1 0 0 0 0,1-1 1 0 0,0 1-1 0 0,0 0 0 0 0,0 0 0 0 0,0-1 1 0 0,0 1-1 0 0,0 0 0 0 0,0-1 0 0 0,1 1 1 0 0,-1-1-1 0 0,0 1 0 0 0,0-1 0 0 0,0 0 1 0 0,1 1-1 0 0,-1-1 0 0 0,0 0 0 0 0,0 0 1 0 0,1 0-1 0 0,-1 0 0 0 0,0 0 0 0 0,0 0 1 0 0,1 0-1 0 0,-1-1 0 0 0,0 1 0 0 0,0 0 1 0 0,0-1-1 0 0,1 1 0 0 0,-1-1 0 0 0,0 1 1 0 0,0-1-1 0 0,0 1 0 0 0,0-1 0 0 0,0 0 1 0 0,0 0-1 0 0,0 1 0 0 0,0-1 0 0 0,0 0 1 0 0,0 0-1 0 0,-1 0 0 0 0,1 0 0 0 0,0 0 1 0 0,0 0-1 0 0,-1 0 0 0 0,1 0 0 0 0,-1-1 1 0 0,1 1-1 0 0,-1 0 0 0 0,0 0 0 0 0,1-2 1 0 0,1-4 43 0 0,0 0 1 0 0,0 0 0 0 0,-1 0-1 0 0,0-1 1 0 0,-1 1 0 0 0,0 0-1 0 0,0-11 1 0 0,-12-31 320 0 0,9 40-938 0 0,1-1 1 0 0,-1 1-1 0 0,2-1 0 0 0,-2-13 0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0:43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5153 0 0,'0'0'157'0'0,"0"1"0"0"0,0-1 0 0 0,0 0 1 0 0,0 1-1 0 0,0-1 0 0 0,0 0 0 0 0,0 0 0 0 0,0 1 0 0 0,0-1 0 0 0,0 0 0 0 0,0 1 0 0 0,0-1 0 0 0,0 0 1 0 0,0 1-1 0 0,0-1 0 0 0,1 0 0 0 0,-1 0 0 0 0,0 1 0 0 0,0-1 0 0 0,0 0 0 0 0,0 0 0 0 0,1 1 1 0 0,-1-1-1 0 0,0 0 0 0 0,0 0 0 0 0,0 0 0 0 0,1 1 0 0 0,-1-1 0 0 0,0 0 0 0 0,0 0 0 0 0,1 0 0 0 0,-1 0 1 0 0,0 0-1 0 0,1 1 0 0 0,11-5 2051 0 0,13-16-1780 0 0,-22 17-174 0 0,-1 1-199 0 0,0 0 0 0 0,1 0 0 0 0,0 0 0 0 0,-1 0 0 0 0,1 0 0 0 0,0 1 0 0 0,0-1 0 0 0,0 1 0 0 0,0 0 0 0 0,1 0 0 0 0,-1 0 0 0 0,4 0 0 0 0,-6 1-4 0 0,0 0 0 0 0,-1 0 0 0 0,1 0 0 0 0,0 0 0 0 0,-1 0 0 0 0,1 0 0 0 0,0 0 0 0 0,0 0 0 0 0,-1 1 0 0 0,1-1 0 0 0,-1 0 0 0 0,1 0 0 0 0,0 1 0 0 0,-1-1 1 0 0,1 1-1 0 0,-1-1 0 0 0,1 0 0 0 0,0 1 0 0 0,-1-1 0 0 0,1 1 0 0 0,-1-1 0 0 0,1 2 0 0 0,0 0 44 0 0,0-1 1 0 0,-1 1-1 0 0,1 0 0 0 0,-1 0 0 0 0,1-1 0 0 0,-1 1 1 0 0,0 0-1 0 0,0 0 0 0 0,0 0 0 0 0,0 0 0 0 0,0-1 1 0 0,0 5-1 0 0,-1-1-32 0 0,-1 0 0 0 0,1-1 0 0 0,-1 1 1 0 0,0 0-1 0 0,0 0 0 0 0,0-1 0 0 0,0 1 0 0 0,-1-1 0 0 0,0 0 0 0 0,0 0 1 0 0,0 0-1 0 0,0 0 0 0 0,-1 0 0 0 0,0-1 0 0 0,1 1 0 0 0,-6 2 0 0 0,18-12-97 0 0,0 0 0 0 0,1 1 0 0 0,0 0 0 0 0,0 0-1 0 0,0 1 1 0 0,0 1 0 0 0,1-1 0 0 0,20-2-1 0 0,-31 6-102 0 0,1 0-1 0 0,-1 0 0 0 0,1 0 0 0 0,-1 0 0 0 0,1 0 1 0 0,-1 0-1 0 0,1 0 0 0 0,-1 0 0 0 0,0 0 0 0 0,1 0 1 0 0,-1 0-1 0 0,1 1 0 0 0,-1-1 0 0 0,1 0 0 0 0,-1 0 1 0 0,1 0-1 0 0,-1 1 0 0 0,0-1 0 0 0,1 0 0 0 0,-1 1 1 0 0,0-1-1 0 0,1 0 0 0 0,-1 1 0 0 0,0-1 0 0 0,1 1 1 0 0,-1-1-1 0 0,0 0 0 0 0,1 1 0 0 0,-1-1 1 0 0,0 1-1 0 0,0-1 0 0 0,0 1 0 0 0,0-1 0 0 0,0 1 1 0 0,1-1-1 0 0,-1 1 0 0 0,0-1 0 0 0,0 1 0 0 0,0-1 1 0 0,0 1-1 0 0,0-1 0 0 0,0 0 0 0 0,0 1 0 0 0,-1-1 1 0 0,1 1-1 0 0,0 0 0 0 0,-7 13-4465 0 0,0-7 4628 0 0,-14 3 943 0 0,16-8-416 0 0,1 0 0 0 0,-1 1 0 0 0,1-1 0 0 0,0 1-1 0 0,0 0 1 0 0,-5 4 0 0 0,8-6-410 0 0,0 1 0 0 0,-1-1 0 0 0,2 0 0 0 0,-1 1 0 0 0,0-1 0 0 0,0 1 0 0 0,0 0 0 0 0,1-1 0 0 0,-1 1 0 0 0,1 0 0 0 0,-1-1 0 0 0,1 1 0 0 0,-1 0 0 0 0,1-1 0 0 0,0 1 0 0 0,0 0 0 0 0,0 0 0 0 0,0-1 0 0 0,0 1 0 0 0,1 0-1 0 0,-1 0 1 0 0,1 2 0 0 0,0 1-36 0 0,1 0 0 0 0,-1 1-1 0 0,1-1 1 0 0,0 0-1 0 0,0 0 1 0 0,1-1 0 0 0,-1 1-1 0 0,4 4 1 0 0,-5-8-104 0 0,0 0 0 0 0,0 0 0 0 0,0 0 0 0 0,0 0 0 0 0,0 0 0 0 0,0 0 1 0 0,0-1-1 0 0,1 1 0 0 0,-1 0 0 0 0,0-1 0 0 0,0 1 0 0 0,0-1 0 0 0,1 1 0 0 0,-1-1 0 0 0,0 0 0 0 0,1 1 0 0 0,-1-1 0 0 0,0 0 1 0 0,1 0-1 0 0,-1 0 0 0 0,1 0 0 0 0,-1 0 0 0 0,0 0 0 0 0,1-1 0 0 0,-1 1 0 0 0,0 0 0 0 0,1-1 0 0 0,-1 1 0 0 0,0 0 0 0 0,0-1 1 0 0,1 0-1 0 0,-1 1 0 0 0,0-1 0 0 0,0 0 0 0 0,2-1 0 0 0,13-9-143 0 0,-12 7-189 0 0,0 1 0 0 0,0 0 0 0 0,1 0 0 0 0,-1 0 0 0 0,1 1-1 0 0,0-1 1 0 0,7-1 0 0 0,-31 43-251 0 0,17-36 670 0 0,0 0 1 0 0,0 1 0 0 0,1 0 0 0 0,-1-1 0 0 0,1 1 0 0 0,0 0 0 0 0,0 0 0 0 0,0 0-1 0 0,1 0 1 0 0,0-1 0 0 0,-1 1 0 0 0,1 0 0 0 0,1 6 0 0 0,0-7-6 0 0,-1-1 0 0 0,1 0 0 0 0,0 1 0 0 0,-1-1 0 0 0,1 0 0 0 0,0 0 0 0 0,0 0 0 0 0,1 0 0 0 0,-1 1 0 0 0,0-1 0 0 0,1-1 0 0 0,0 1 0 0 0,-1 0 1 0 0,1 0-1 0 0,0-1 0 0 0,0 1 0 0 0,-1-1 0 0 0,1 1 0 0 0,1-1 0 0 0,-1 0 0 0 0,0 0 0 0 0,0 0 0 0 0,4 1 0 0 0,-6-1-64 0 0,1-1-1 0 0,-1 0 1 0 0,1 0 0 0 0,0 1-1 0 0,-1-1 1 0 0,1 0-1 0 0,0 0 1 0 0,-1 0 0 0 0,1 0-1 0 0,0 0 1 0 0,-1 0 0 0 0,1 0-1 0 0,-1 0 1 0 0,1 0 0 0 0,0 0-1 0 0,-1 0 1 0 0,1-1 0 0 0,0 1-1 0 0,-1 0 1 0 0,1 0 0 0 0,-1-1-1 0 0,1 1 1 0 0,0 0-1 0 0,-1-1 1 0 0,1 1 0 0 0,-1 0-1 0 0,1-1 1 0 0,-1 1 0 0 0,1-1-1 0 0,6-21 441 0 0,-9-25 365 0 0,1 44-752 0 0,1 0 1 0 0,-1 0-1 0 0,0 0 1 0 0,0 0-1 0 0,0 1 1 0 0,0-1-1 0 0,0 0 1 0 0,-1 0-1 0 0,1 0 1 0 0,-1 1 0 0 0,0-1-1 0 0,0 1 1 0 0,0 0-1 0 0,0-1 1 0 0,-2-1-1 0 0,-2 0-746 0 0,1 1 0 0 0,-1 0 0 0 0,0 0 0 0 0,0 0 0 0 0,-9-2 0 0 0,0-1-3563 0 0,8 3 994 0 0,1-1-1345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0:43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5265 0 0,'31'-31'7560'0'0,"-28"29"-7113"0"0,1-1 1 0 0,-1 1-1 0 0,1 0 1 0 0,-1 1-1 0 0,1-1 1 0 0,-1 0-1 0 0,7 0 1 0 0,-7 1-269 0 0,1 1 0 0 0,-1-1 1 0 0,0 1-1 0 0,1 0 1 0 0,-1 0-1 0 0,1 1 1 0 0,-1-1-1 0 0,0 1 1 0 0,1-1-1 0 0,-1 1 0 0 0,0 0 1 0 0,1 1-1 0 0,-1-1 1 0 0,0 0-1 0 0,0 1 1 0 0,0 0-1 0 0,0 0 1 0 0,0 0-1 0 0,-1 0 0 0 0,1 0 1 0 0,3 4-1 0 0,-1-1 79 0 0,0 1 0 0 0,0 0-1 0 0,-1 1 1 0 0,0-1 0 0 0,0 1-1 0 0,0 0 1 0 0,-1 0 0 0 0,0 0-1 0 0,-1 0 1 0 0,1 0 0 0 0,-1 1-1 0 0,-1-1 1 0 0,2 12 0 0 0,6 21-1522 0 0,6-2-3580 0 0,-6-28-3533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0:44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 10058 0 0,'-3'-7'3017'0'0,"-1"1"1640"0"0,4 9-3185 0 0,3 2-472 0 0,1 4-336 0 0,0 2-247 0 0,0 3-113 0 0,2 1-128 0 0,-2 1-80 0 0,1-1-256 0 0,-1 2-416 0 0,2 0-569 0 0,-2 0-879 0 0,2 0-777 0 0,-3 1-992 0 0,0-1 297 0 0,0-1-1841 0 0</inkml:trace>
  <inkml:trace contextRef="#ctx0" brushRef="#br0" timeOffset="1">26 313 3841 0 0,'0'0'151'0'0,"0"0"0"0"0,0 0 0 0 0,-1 0 0 0 0,1-1 0 0 0,-1 1 603 0 0,1 0-603 0 0,0-1 0 0 0,0 1 0 0 0,0 0 0 0 0,0 0 0 0 0,0 0 0 0 0,0-1 0 0 0,-1 1 0 0 0,1 0 0 0 0,0 0 0 0 0,0-1 0 0 0,0 1 0 0 0,0 0 0 0 0,0 0-1 0 0,0 0 1 0 0,0-1 0 0 0,0 1 0 0 0,0 0 0 0 0,0 0 0 0 0,0-1 0 0 0,0 1 0 0 0,0 0 0 0 0,0 0 0 0 0,0 0 0 0 0,0-1 0 0 0,0 1 0 0 0,1 0 0 0 0,-1 0 0 0 0,0-1 0 0 0,0 1 0 0 0,0 0 0 0 0,0 0-1 0 0,0 0 1 0 0,1-1 0 0 0,10-14 1458 0 0,17-10-1455 0 0,-17 16 6 0 0,-9 6-34 0 0,1 1-1 0 0,0-1 1 0 0,0 1 0 0 0,1-1-1 0 0,-1 1 1 0 0,1 0-1 0 0,4-2 1 0 0,-8 8 562 0 0,0 0 0 0 0,0-1 0 0 0,0 1 0 0 0,-1 0 0 0 0,1-1 0 0 0,-1 1 1 0 0,-2 6-1 0 0,0-1-455 0 0,1 0 0 0 0,0 1 0 0 0,0-1 0 0 0,1 0 0 0 0,1 1 0 0 0,0-1 0 0 0,0 1 1 0 0,1 8-1 0 0,0-15-258 0 0,-1-1 0 0 0,0 0 1 0 0,1 0-1 0 0,-1 0 0 0 0,1 0 1 0 0,0 1-1 0 0,0-1 1 0 0,-1 0-1 0 0,1 0 0 0 0,1 0 1 0 0,-1-1-1 0 0,0 1 0 0 0,0 0 1 0 0,1 0-1 0 0,-1-1 0 0 0,1 1 1 0 0,-1 0-1 0 0,1-1 0 0 0,0 0 1 0 0,0 1-1 0 0,0-1 1 0 0,0 0-1 0 0,0 0 0 0 0,0 0 1 0 0,0 0-1 0 0,0 0 0 0 0,0-1 1 0 0,0 1-1 0 0,0 0 0 0 0,0-1 1 0 0,1 0-1 0 0,-1 0 0 0 0,0 1 1 0 0,0-1-1 0 0,0 0 1 0 0,1-1-1 0 0,-1 1 0 0 0,0 0 1 0 0,3-2-1 0 0,-2 2-481 0 0,0-1 0 0 0,0 0 0 0 0,0 0-1 0 0,0-1 1 0 0,-1 1 0 0 0,1 0 0 0 0,-1-1 0 0 0,1 0 0 0 0,-1 0 0 0 0,1 1-1 0 0,-1-1 1 0 0,0-1 0 0 0,0 1 0 0 0,0 0 0 0 0,0 0 0 0 0,0-1 0 0 0,-1 1 0 0 0,1-1-1 0 0,-1 0 1 0 0,1 1 0 0 0,-1-1 0 0 0,0 0 0 0 0,0 0 0 0 0,0 0 0 0 0,-1 0-1 0 0,2-5 1 0 0,6-16-3983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0:44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27 11707 0 0,'-3'3'675'0'0,"0"-1"0"0"0,0 0 0 0 0,1 1 0 0 0,-1 0 0 0 0,1 0 1 0 0,0-1-1 0 0,0 1 0 0 0,0 1 0 0 0,0-1 0 0 0,-1 5 1 0 0,2-5-479 0 0,0-1-1 0 0,0 1 1 0 0,1-1 0 0 0,-1 1 0 0 0,1 0 0 0 0,0-1 0 0 0,0 1 0 0 0,0 0 0 0 0,0 0 0 0 0,0-1-1 0 0,0 1 1 0 0,2 3 0 0 0,-1-3-196 0 0,0 1 0 0 0,1-1 0 0 0,-1 0 1 0 0,1 0-1 0 0,0 0 0 0 0,0 0 0 0 0,0 0 0 0 0,1 0 0 0 0,-1 0 0 0 0,0-1 0 0 0,1 1 0 0 0,0-1 0 0 0,0 0 0 0 0,0 0 0 0 0,0 0 0 0 0,0 0 0 0 0,0 0 0 0 0,0-1 0 0 0,0 1 1 0 0,1-1-1 0 0,6 2 0 0 0,-9-3-10 0 0,0 1 1 0 0,0-1 0 0 0,0 0 0 0 0,1 0 0 0 0,-1 1 0 0 0,0-1 0 0 0,0 0-1 0 0,0 0 1 0 0,0 0 0 0 0,1 0 0 0 0,-1 0 0 0 0,0-1 0 0 0,0 1 0 0 0,0 0-1 0 0,1 0 1 0 0,-1-1 0 0 0,0 1 0 0 0,0-1 0 0 0,0 1 0 0 0,0-1-1 0 0,0 0 1 0 0,0 1 0 0 0,0-1 0 0 0,0 0 0 0 0,0 1 0 0 0,0-1 0 0 0,-1 0-1 0 0,1 0 1 0 0,0 0 0 0 0,0 0 0 0 0,-1 0 0 0 0,1 0 0 0 0,0 0 0 0 0,-1 0-1 0 0,1 0 1 0 0,-1 0 0 0 0,0 0 0 0 0,1-1 0 0 0,-1 1 0 0 0,0-1 0 0 0,1-1 30 0 0,-1 1 0 0 0,1-1 0 0 0,-1 1 0 0 0,0-1 0 0 0,0 1 0 0 0,0-1 0 0 0,-1 0 0 0 0,1 1 0 0 0,-1-1 0 0 0,1 1 0 0 0,-1-1 0 0 0,0 1 0 0 0,0 0 0 0 0,0-1 0 0 0,0 1 0 0 0,0 0 0 0 0,-1 0 0 0 0,-1-3 0 0 0,-1 1-35 0 0,-6-11-2359 0 0</inkml:trace>
  <inkml:trace contextRef="#ctx0" brushRef="#br0" timeOffset="1">232 1 14659 0 0,'3'9'3289'0'0,"0"2"-1041"0"0,2 4-807 0 0,0 3-569 0 0,0 1-344 0 0,-2 1-256 0 0,2 0-152 0 0,-1 1-64 0 0,1-1-264 0 0,0 1-432 0 0,2-1-872 0 0,-2 0-1473 0 0,2-2-2000 0 0,-11-8-2601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1:0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5681 0 0,'-1'1'210'0'0,"0"-1"-1"0"0,0 0 0 0 0,0 0 1 0 0,0 1-1 0 0,-1-1 0 0 0,1 1 1 0 0,0-1-1 0 0,0 1 0 0 0,0-1 0 0 0,0 1 1 0 0,0 0-1 0 0,0-1 0 0 0,1 1 1 0 0,-1 0-1 0 0,0 0 0 0 0,0 0 1 0 0,0 0-1 0 0,1 0 0 0 0,-1 0 1 0 0,0 0-1 0 0,1 0 0 0 0,-1 0 1 0 0,1 0-1 0 0,-1 0 0 0 0,1 0 1 0 0,0 0-1 0 0,-1 0 0 0 0,1 0 1 0 0,0 1-1 0 0,0-1 0 0 0,0 1 1 0 0,-3 47 1552 0 0,3-32-1189 0 0,-6 63 484 0 0,-3 0 0 0 0,-29 120 0 0 0,29-176-1721 0 0,5-23-775 0 0,3-16 250 0 0,2 2 947 0 0,0 0 0 0 0,1 1 0 0 0,0-1 0 0 0,1 1 0 0 0,1 0 0 0 0,9-23 0 0 0,-11 31 231 0 0,-1 0 0 0 0,1 0 0 0 0,0 1-1 0 0,1-1 1 0 0,-1 1 0 0 0,0-1 0 0 0,1 1 0 0 0,0 0 0 0 0,0 0 0 0 0,0 0 0 0 0,0 0 0 0 0,0 1 0 0 0,0-1 0 0 0,1 1 0 0 0,0 0-1 0 0,-1 0 1 0 0,1 0 0 0 0,0 0 0 0 0,0 1 0 0 0,0-1 0 0 0,0 1 0 0 0,0 0 0 0 0,0 0 0 0 0,7 0 0 0 0,-7 2 39 0 0,1 0 1 0 0,-1 0-1 0 0,1 0 0 0 0,-1 1 1 0 0,1-1-1 0 0,-1 1 1 0 0,0 0-1 0 0,0 1 1 0 0,0-1-1 0 0,0 1 0 0 0,0-1 1 0 0,-1 1-1 0 0,1 0 1 0 0,-1 1-1 0 0,0-1 1 0 0,1 0-1 0 0,3 7 0 0 0,-2-4-846 0 0,0-1-1 0 0,0 1 1 0 0,1-1-1 0 0,0 0 1 0 0,8 5-1 0 0,-14-10 759 0 0,0 0-1 0 0,0 0 1 0 0,0 0 0 0 0,0 0-1 0 0,0 0 1 0 0,0 0-1 0 0,0 0 1 0 0,1 0 0 0 0,-1 0-1 0 0,0 0 1 0 0,0 0-1 0 0,0 1 1 0 0,0-1 0 0 0,0 0-1 0 0,0 0 1 0 0,1 0-1 0 0,-1 0 1 0 0,0 0 0 0 0,0 0-1 0 0,0 0 1 0 0,0 0 0 0 0,0 0-1 0 0,1 0 1 0 0,-1 0-1 0 0,0-1 1 0 0,0 1 0 0 0,0 0-1 0 0,0 0 1 0 0,0 0-1 0 0,0 0 1 0 0,1 0 0 0 0,-1 0-1 0 0,0 0 1 0 0,0 0-1 0 0,0 0 1 0 0,0 0 0 0 0,0 0-1 0 0,0 0 1 0 0,0-1 0 0 0,0 1-1 0 0,1 0 1 0 0,-1 0-1 0 0,0 0 1 0 0,0 0 0 0 0,0 0-1 0 0,0 0 1 0 0,0-1-1 0 0,0 1 1 0 0,0 0 0 0 0,0 0-1 0 0,0 0 1 0 0,1-2-690 0 0,3-3-2199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1:03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4633 0 0,'6'12'1747'0'0,"1"0"0"0"0,-2 0-1 0 0,0 1 1 0 0,6 24 0 0 0,6 55 2558 0 0,-4-17-5520 0 0,-10-59-1026 0 0,2 0 1 0 0,10 25-1 0 0,-9-29-2862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1:04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23 4129 0 0,'0'-1'286'0'0,"0"0"0"0"0,0 0 0 0 0,0 0 1 0 0,1 0-1 0 0,-1 0 0 0 0,0 0 0 0 0,1 0 0 0 0,-1 0 0 0 0,0 0 1 0 0,1 1-1 0 0,-1-1 0 0 0,1 0 0 0 0,0 0 0 0 0,-1 0 0 0 0,1 0 1 0 0,0 1-1 0 0,-1-1 0 0 0,1 0 0 0 0,0 1 0 0 0,0-1 0 0 0,0 0 1 0 0,0 1-1 0 0,-1-1 0 0 0,1 1 0 0 0,0-1 0 0 0,0 1 0 0 0,0 0 1 0 0,0-1-1 0 0,2 1 0 0 0,0 0-56 0 0,-1 0 1 0 0,1 0-1 0 0,0 0 0 0 0,0 0 1 0 0,0 1-1 0 0,0 0 0 0 0,-1-1 1 0 0,1 1-1 0 0,0 0 0 0 0,4 3 1 0 0,1-1 27 0 0,-1 1 0 0 0,0 1 0 0 0,0-1 0 0 0,0 1 1 0 0,-1 1-1 0 0,0-1 0 0 0,8 8 0 0 0,-11-7-188 0 0,0-1 0 0 0,0 1 0 0 0,0 0 0 0 0,-1 0 0 0 0,0 0 0 0 0,0 0-1 0 0,0 0 1 0 0,1 9 0 0 0,-4 19-4438 0 0,0-32 3735 0 0,1 0 0 0 0,-1 0-1 0 0,1 0 1 0 0,-1 0 0 0 0,0 0 0 0 0,0 0 0 0 0,0-1-1 0 0,0 1 1 0 0,0 0 0 0 0,0-1 0 0 0,0 1-1 0 0,-1-1 1 0 0,-1 3 0 0 0,-4 0-2540 0 0</inkml:trace>
  <inkml:trace contextRef="#ctx0" brushRef="#br0" timeOffset="1">0 62 4369 0 0,'11'-6'6542'0'0,"7"5"-3444"0"0,21 6-1991 0 0,-28-3-634 0 0,18 0-473 0 0,22 2-378 0 0,-48-3-115 0 0,-1-1 1 0 0,1 1-1 0 0,0-1 1 0 0,-1 1-1 0 0,1 0 1 0 0,-1 0 0 0 0,0 1-1 0 0,1-1 1 0 0,-1 0-1 0 0,0 1 1 0 0,1-1 0 0 0,-1 1-1 0 0,0 0 1 0 0,3 3-1 0 0,0 10-3114 0 0,-6-7 814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1:04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3393 0 0,'-2'1'562'0'0,"-26"14"5039"0"0,27-15-5297 0 0,0 1 0 0 0,0 0 1 0 0,0 0-1 0 0,0 0 0 0 0,0 0 0 0 0,0-1 0 0 0,0 2 0 0 0,0-1 0 0 0,0 0 0 0 0,0 0 0 0 0,1 0 0 0 0,-1 0 0 0 0,0 0 0 0 0,1 1 1 0 0,-1-1-1 0 0,1 0 0 0 0,-1 0 0 0 0,1 1 0 0 0,0 1 0 0 0,0-2-263 0 0,0-1-1 0 0,0 0 1 0 0,1 0-1 0 0,-1 1 1 0 0,0-1 0 0 0,1 0-1 0 0,-1 0 1 0 0,0 0-1 0 0,1 0 1 0 0,-1 1 0 0 0,0-1-1 0 0,1 0 1 0 0,-1 0-1 0 0,1 0 1 0 0,-1 0 0 0 0,0 0-1 0 0,1 0 1 0 0,-1 0-1 0 0,0 0 1 0 0,1 0 0 0 0,-1 0-1 0 0,1 0 1 0 0,-1 0-1 0 0,0 0 1 0 0,1-1 0 0 0,-1 1-1 0 0,0 0 1 0 0,1 0-1 0 0,-1 0 1 0 0,0 0 0 0 0,1-1-1 0 0,-1 1 1 0 0,0 0-1 0 0,1 0 1 0 0,-1-1 0 0 0,0 1-1 0 0,0 0 1 0 0,1-1-1 0 0,14-8 221 0 0,-11 6-292 0 0,-1 1 0 0 0,0 0 0 0 0,1 0 0 0 0,0 0-1 0 0,-1 1 1 0 0,1-1 0 0 0,0 1 0 0 0,0 0 0 0 0,0 0-1 0 0,0 1 1 0 0,0-1 0 0 0,4 0 0 0 0,-6 2 1 0 0,-1-1 0 0 0,0 0 1 0 0,1 0-1 0 0,-1 1 1 0 0,0-1-1 0 0,1 1 0 0 0,-1-1 1 0 0,0 1-1 0 0,0-1 0 0 0,0 1 1 0 0,1 0-1 0 0,-1 0 0 0 0,0-1 1 0 0,0 1-1 0 0,0 0 0 0 0,0 0 1 0 0,0 0-1 0 0,0 0 1 0 0,-1 0-1 0 0,1 0 0 0 0,0 1 1 0 0,0-1-1 0 0,-1 0 0 0 0,1 0 1 0 0,-1 1-1 0 0,1-1 0 0 0,-1 0 1 0 0,0 0-1 0 0,1 1 0 0 0,-1-1 1 0 0,0 0-1 0 0,0 1 1 0 0,0-1-1 0 0,0 1 0 0 0,0-1 1 0 0,0 0-1 0 0,0 1 0 0 0,-1 1 1 0 0,-3 30-49 0 0,4-32 74 0 0,0 0 0 0 0,0 1-1 0 0,0-1 1 0 0,-1 0-1 0 0,1 1 1 0 0,0-1-1 0 0,-1 0 1 0 0,1 0 0 0 0,-1 1-1 0 0,1-1 1 0 0,-1 0-1 0 0,0 0 1 0 0,0 0-1 0 0,1 0 1 0 0,-1 0 0 0 0,0 0-1 0 0,0 0 1 0 0,0 0-1 0 0,0 0 1 0 0,0 0-1 0 0,-2 1 1 0 0,0-6-170 0 0,6-6 166 0 0,8-7 133 0 0,-8 15-290 0 0,0 0 1 0 0,1 0-1 0 0,-1 0 1 0 0,1 0-1 0 0,-1 1 0 0 0,1 0 1 0 0,0 0-1 0 0,0 0 1 0 0,-1 0-1 0 0,1 0 1 0 0,0 1-1 0 0,6-1 1 0 0,-7 1-642 0 0,1 0-1 0 0,0 0 1 0 0,0 0 0 0 0,-1-1 0 0 0,1 0 0 0 0,-1 0-1 0 0,1 0 1 0 0,-1 0 0 0 0,1-1 0 0 0,-1 1 0 0 0,0-1 0 0 0,1 0-1 0 0,4-4 1 0 0,0 0-1129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1:04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26 3217 0 0,'-2'-6'419'0'0,"-9"-14"11918"0"0,9 32-11050 0 0,4 51-60 0 0,1-1-2538 0 0,-3-55 417 0 0,-1 0 1 0 0,0 0-1 0 0,0 0 0 0 0,0 0 0 0 0,-1-1 0 0 0,-3 11 1 0 0,4-16 573 0 0,0 1 0 0 0,0 0 0 0 0,1-1 0 0 0,-2 1 0 0 0,1-1 0 0 0,0 0 0 0 0,0 1 0 0 0,0-1 0 0 0,-1 0 0 0 0,1 1 0 0 0,-1-1 0 0 0,1 0 0 0 0,-1 0 0 0 0,1 0 0 0 0,-1 0 0 0 0,1-1-1 0 0,-1 1 1 0 0,0 0 0 0 0,0-1 0 0 0,1 1 0 0 0,-1-1 0 0 0,-2 1 0 0 0,-9 12 9993 0 0,19 13-5792 0 0,-5-21-2785 0 0,0 1-821 0 0,0 0-1 0 0,1 0 0 0 0,0 0 1 0 0,0 0-1 0 0,0-1 0 0 0,1 1 0 0 0,0-1 1 0 0,0 0-1 0 0,0 1 0 0 0,6 6 1 0 0,-7-10-318 0 0,0-1-1 0 0,0 0 1 0 0,0 1 0 0 0,0-1 0 0 0,0 0-1 0 0,0 0 1 0 0,0 0 0 0 0,0 0 0 0 0,0 0 0 0 0,0-1-1 0 0,1 1 1 0 0,-1-1 0 0 0,0 1 0 0 0,1-1-1 0 0,-1 0 1 0 0,0 0 0 0 0,1 0 0 0 0,-1 0 0 0 0,0 0-1 0 0,1-1 1 0 0,-1 1 0 0 0,0-1 0 0 0,0 1-1 0 0,0-1 1 0 0,1 0 0 0 0,-1 0 0 0 0,0 0 0 0 0,0 0-1 0 0,0 0 1 0 0,2-2 0 0 0,5-3-1332 0 0,0 1 1 0 0,-1-1 0 0 0,0-1-1 0 0,0 1 1 0 0,-1-2-1 0 0,0 1 1 0 0,7-9-1 0 0,3-7-4443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1:05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9506 0 0,'-1'0'432'0'0,"0"1"-1"0"0,0-1 1 0 0,0 0-1 0 0,0 1 1 0 0,0-1 0 0 0,0 1-1 0 0,0-1 1 0 0,0 1-1 0 0,0 0 1 0 0,0 0 0 0 0,0-1-1 0 0,0 1 1 0 0,0 0 0 0 0,0 0-1 0 0,0 1 1 0 0,-11 20 2429 0 0,0 31-2446 0 0,9-38 136 0 0,-3 13-582 0 0,-8 39 389 0 0,1-23-3312 0 0,15-49 2665 0 0,1 1 1 0 0,0-1-1 0 0,0 1 1 0 0,0 0-1 0 0,0 0 0 0 0,1 0 1 0 0,-1 0-1 0 0,1 0 1 0 0,0 1-1 0 0,0-1 1 0 0,7-3-1 0 0,-4 2 314 0 0,1 1-1 0 0,-1-1 0 0 0,1 1 1 0 0,0 1-1 0 0,0-1 1 0 0,12-2-1 0 0,-19 6-83 0 0,0 0-1 0 0,0-1 1 0 0,1 1-1 0 0,-1 0 1 0 0,0 0-1 0 0,0 0 1 0 0,0 0-1 0 0,1 0 1 0 0,-1 0-1 0 0,0 0 1 0 0,0 1-1 0 0,0-1 1 0 0,1 0-1 0 0,-1 1 1 0 0,0-1 0 0 0,0 1-1 0 0,0-1 1 0 0,0 1-1 0 0,0-1 1 0 0,2 3-1 0 0,-2-2-450 0 0,1 1 0 0 0,-1 0 0 0 0,0-1 0 0 0,0 1 1 0 0,0 0-1 0 0,0 0 0 0 0,0 0 0 0 0,0 0 0 0 0,0 0 0 0 0,-1 0 0 0 0,2 4 0 0 0,3 16-3921 0 0</inkml:trace>
  <inkml:trace contextRef="#ctx0" brushRef="#br0" timeOffset="1">69 374 10402 0 0,'-2'5'6786'0'0,"5"-1"-5226"0"0,2-3-416 0 0,3-1-416 0 0,2-1-199 0 0,2-1-129 0 0,3-1-144 0 0,0-1-96 0 0,4-3-96 0 0,0-1-48 0 0,0-1-344 0 0,1 0-817 0 0,1 0-1359 0 0,-1-1-2097 0 0,-12-11-176 0 0,11 9-1328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51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6521 0 0,'4'2'3201'0'0,"2"3"-440"0"0,1 3-137 0 0,-1 4-359 0 0,-2 3-545 0 0,1 3-456 0 0,0 5-383 0 0,1 1-297 0 0,-1 3-232 0 0,0-2-192 0 0,0 1-64 0 0,-1-1-96 0 0,0-3-264 0 0,1 0-600 0 0,1-2-1073 0 0,-1-3-1728 0 0,-1-3-1648 0 0,-1-1-1808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1:05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18100 0 0,'-3'21'1329'0'0,"2"1"-1"0"0,2 38 1 0 0,1-35-1097 0 0,1 1 0 0 0,2-2 0 0 0,0 1 0 0 0,12 29 0 0 0,-17-51-230 0 0,1-1 0 0 0,0 0 0 0 0,0 1 0 0 0,0-1-1 0 0,0 0 1 0 0,0 0 0 0 0,0 0 0 0 0,0 0 0 0 0,1 0-1 0 0,-1 0 1 0 0,1 0 0 0 0,-1-1 0 0 0,1 1 0 0 0,0 0-1 0 0,0-1 1 0 0,0 1 0 0 0,0-1 0 0 0,0 0 0 0 0,0 0-1 0 0,0 0 1 0 0,0 0 0 0 0,0 0 0 0 0,1 0 0 0 0,-1 0-1 0 0,0-1 1 0 0,1 1 0 0 0,-1-1 0 0 0,0 0 0 0 0,1 1 0 0 0,-1-1-1 0 0,3-1 1 0 0,-2 1-19 0 0,1-1-1 0 0,-1 0 1 0 0,0 0 0 0 0,0-1-1 0 0,0 1 1 0 0,0-1 0 0 0,0 0-1 0 0,0 1 1 0 0,0-1 0 0 0,0 0-1 0 0,-1-1 1 0 0,1 1-1 0 0,-1 0 1 0 0,1-1 0 0 0,-1 0-1 0 0,0 1 1 0 0,0-1 0 0 0,0 0-1 0 0,-1 0 1 0 0,1 0 0 0 0,1-4-1 0 0,0 0-304 0 0,-1 0-1 0 0,0-1 0 0 0,0 1 1 0 0,0 0-1 0 0,-1 0 0 0 0,0-1 1 0 0,-1 1-1 0 0,0-1 0 0 0,0 1 1 0 0,0-1-1 0 0,-1 1 0 0 0,0 0 1 0 0,-3-11-1 0 0,3 15 199 0 0,0 0 1 0 0,0 0-1 0 0,0 1 1 0 0,-1-1-1 0 0,1 0 1 0 0,-1 0-1 0 0,1 1 1 0 0,-1-1-1 0 0,0 1 0 0 0,0-1 1 0 0,0 1-1 0 0,-1 0 1 0 0,1 0-1 0 0,0 0 1 0 0,-1 0-1 0 0,1 0 1 0 0,-1 1-1 0 0,0-1 1 0 0,0 1-1 0 0,1-1 0 0 0,-1 1 1 0 0,0 0-1 0 0,0 0 1 0 0,0 0-1 0 0,0 1 1 0 0,0-1-1 0 0,0 1 1 0 0,-1 0-1 0 0,1 0 1 0 0,0 0-1 0 0,0 0 0 0 0,0 0 1 0 0,-6 2-1 0 0,6-2 225 0 0,0 1-1 0 0,0 0 1 0 0,0 0-1 0 0,0 0 1 0 0,0 0-1 0 0,0 1 0 0 0,0-1 1 0 0,0 1-1 0 0,0 0 1 0 0,1 0-1 0 0,-1 0 1 0 0,1 0-1 0 0,0 0 1 0 0,-1 0-1 0 0,1 1 0 0 0,0-1 1 0 0,0 1-1 0 0,-2 3 1 0 0,3-4-20 0 0,1-1-1 0 0,-1 1 1 0 0,0-1 0 0 0,1 1 0 0 0,0-1-1 0 0,-1 1 1 0 0,1-1 0 0 0,0 1 0 0 0,0-1 0 0 0,0 1-1 0 0,0-1 1 0 0,0 1 0 0 0,0 0 0 0 0,1-1 0 0 0,-1 1-1 0 0,0-1 1 0 0,1 1 0 0 0,-1-1 0 0 0,1 1-1 0 0,0-1 1 0 0,-1 0 0 0 0,1 1 0 0 0,0-1 0 0 0,0 0-1 0 0,0 1 1 0 0,0-1 0 0 0,0 0 0 0 0,0 0 0 0 0,0 0-1 0 0,0 0 1 0 0,0 0 0 0 0,1 0 0 0 0,-1 0-1 0 0,0 0 1 0 0,1-1 0 0 0,-1 1 0 0 0,1 0 0 0 0,-1-1-1 0 0,3 1 1 0 0,2 1-23 0 0,-1 0-1 0 0,0-1 1 0 0,0 0 0 0 0,1 0-1 0 0,-1-1 1 0 0,1 1 0 0 0,-1-1-1 0 0,0 0 1 0 0,1-1 0 0 0,-1 1-1 0 0,0-1 1 0 0,1 0 0 0 0,-1-1-1 0 0,0 1 1 0 0,0-1 0 0 0,0 0-1 0 0,0 0 1 0 0,0-1-1 0 0,8-5 1 0 0,0 1-945 0 0,-1-2-1 0 0,0 0 1 0 0,-1 0-1 0 0,0-1 0 0 0,0-1 1 0 0,10-13-1 0 0,-20 21 727 0 0,0 1-1 0 0,1-1 1 0 0,-1 0-1 0 0,0 1 0 0 0,-1-1 1 0 0,1 0-1 0 0,0 0 1 0 0,-1 0-1 0 0,0 0 0 0 0,1 0 1 0 0,-1 0-1 0 0,-1-4 1 0 0,1 6 268 0 0,1 1-1 0 0,-1-1 1 0 0,0 0 0 0 0,0 1 0 0 0,0-1 0 0 0,0 0 0 0 0,0 1 0 0 0,0-1 0 0 0,-1 1-1 0 0,1-1 1 0 0,0 0 0 0 0,0 1 0 0 0,0-1 0 0 0,-1 0 0 0 0,1 1 0 0 0,0-1 0 0 0,0 1-1 0 0,-1-1 1 0 0,1 1 0 0 0,-1-1 0 0 0,1 1 0 0 0,0-1 0 0 0,-1 1 0 0 0,1-1 0 0 0,-1 1-1 0 0,1 0 1 0 0,-1-1 0 0 0,1 1 0 0 0,-1 0 0 0 0,0-1 0 0 0,1 1 0 0 0,-1 0 0 0 0,1 0-1 0 0,-1-1 1 0 0,0 1 0 0 0,1 0 0 0 0,-1 0 0 0 0,1 0 0 0 0,-1 0 0 0 0,0 0 0 0 0,1 0-1 0 0,-1 0 1 0 0,0 0 0 0 0,1 0 0 0 0,-1 0 0 0 0,0 0 0 0 0,1 0 0 0 0,-1 1 0 0 0,1-1-1 0 0,-1 0 1 0 0,0 0 0 0 0,1 1 0 0 0,-1-1 0 0 0,1 0 0 0 0,-1 1 0 0 0,1-1 0 0 0,-1 1-1 0 0,0 0 1 0 0,-1 1 126 0 0,0 0 0 0 0,0 0 0 0 0,0 1 0 0 0,0-1 0 0 0,1 0 0 0 0,-1 1 0 0 0,1 0 0 0 0,0-1 0 0 0,-1 1-1 0 0,1 0 1 0 0,0 0 0 0 0,1-1 0 0 0,-1 1 0 0 0,0 0 0 0 0,1 0 0 0 0,0 0 0 0 0,-1 0 0 0 0,1 4 0 0 0,0 5-80 0 0,1 0 0 0 0,-1 1-1 0 0,4 11 1 0 0,0 5-397 0 0,11 48 639 0 0,-13-71-1170 0 0,0 0 1 0 0,0 0 0 0 0,0 0-1 0 0,1 0 1 0 0,5 8 0 0 0,-24-25-10836 0 0,1 13 10193 0 0,0 7 3923 0 0,13-6-1572 0 0,-1-1 1 0 0,1 1 0 0 0,-1-1-1 0 0,1 1 1 0 0,0 0-1 0 0,0 0 1 0 0,0 0-1 0 0,-3 6 1 0 0,1 16 472 0 0,4-21-1259 0 0,0 0-1 0 0,1-1 1 0 0,-1 1-1 0 0,1 0 1 0 0,0 0 0 0 0,1-1-1 0 0,-1 1 1 0 0,0-1 0 0 0,1 1-1 0 0,0-1 1 0 0,0 1 0 0 0,0-1-1 0 0,0 0 1 0 0,1 0-1 0 0,-1 0 1 0 0,5 3 0 0 0,-5-4-230 0 0,0 0 0 0 0,0-1 1 0 0,0 1-1 0 0,1-1 0 0 0,-1 0 1 0 0,0 1-1 0 0,1-1 0 0 0,-1 0 1 0 0,1-1-1 0 0,-1 1 0 0 0,1 0 1 0 0,-1-1-1 0 0,1 1 0 0 0,0-1 1 0 0,-1 0-1 0 0,1 0 0 0 0,0 0 1 0 0,-1 0-1 0 0,1-1 0 0 0,0 1 1 0 0,-1-1-1 0 0,1 1 0 0 0,-1-1 1 0 0,4-1-1 0 0,2-2-1109 0 0,1-1 0 0 0,-1 0 0 0 0,0 0-1 0 0,-1-1 1 0 0,0 0 0 0 0,0 0 0 0 0,0-1 0 0 0,0 0 0 0 0,-1 0-1 0 0,7-12 1 0 0,4-4-2726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1:06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9042 0 0,'0'1'104'0'0,"0"-1"-1"0"0,0 0 1 0 0,0 1 0 0 0,0-1 0 0 0,0 1-1 0 0,0-1 1 0 0,0 1 0 0 0,0-1-1 0 0,0 1 1 0 0,1-1 0 0 0,-1 0 0 0 0,0 1-1 0 0,0-1 1 0 0,0 1 0 0 0,1-1 0 0 0,-1 0-1 0 0,0 1 1 0 0,0-1 0 0 0,1 0-1 0 0,-1 1 1 0 0,0-1 0 0 0,1 0 0 0 0,-1 1-1 0 0,1-1 1 0 0,-1 0 0 0 0,0 0 0 0 0,1 1-1 0 0,-1-1 1 0 0,1 0 0 0 0,-1 0-1 0 0,0 0 1 0 0,1 0 0 0 0,-1 1 0 0 0,1-1-1 0 0,-1 0 1 0 0,1 0 0 0 0,-1 0-1 0 0,1 0 1 0 0,-1 0 0 0 0,0 0 0 0 0,2 0-1 0 0,27-1 68 0 0,-18 0 136 0 0,28 6 94 0 0,-20 2-1333 0 0,-18-7 782 0 0,-1 1 1 0 0,1-1 0 0 0,-1 0 0 0 0,1 0-1 0 0,-1 1 1 0 0,0-1 0 0 0,1 0 0 0 0,-1 1 0 0 0,0-1-1 0 0,1 0 1 0 0,-1 1 0 0 0,0-1 0 0 0,0 1-1 0 0,1-1 1 0 0,-1 0 0 0 0,0 1 0 0 0,0-1-1 0 0,0 1 1 0 0,0-1 0 0 0,1 1 0 0 0,-1-1-1 0 0,0 1 1 0 0,0-1 0 0 0,0 1 0 0 0,0-1-1 0 0,0 1 1 0 0,0-1 0 0 0,0 1 0 0 0,-1 0-64 0 0,0 0 0 0 0,1 0 0 0 0,-1 0 0 0 0,0 0 0 0 0,1 0 1 0 0,-1 0-1 0 0,0 0 0 0 0,0 0 0 0 0,0 0 0 0 0,0 0 0 0 0,0-1 1 0 0,0 1-1 0 0,0 0 0 0 0,0-1 0 0 0,0 1 0 0 0,0-1 0 0 0,0 1 1 0 0,0-1-1 0 0,0 1 0 0 0,-2-1 0 0 0,-30 7 452 0 0,18-4 960 0 0,12-2-729 0 0,1 0 1 0 0,-1 0-1 0 0,1 0 0 0 0,-1 0 0 0 0,1 0 0 0 0,-1 0 0 0 0,1 1 1 0 0,0-1-1 0 0,0 1 0 0 0,0 0 0 0 0,-2 1 0 0 0,2-1-276 0 0,1-1-1 0 0,0 1 1 0 0,0-1-1 0 0,1 1 1 0 0,-1 0 0 0 0,0-1-1 0 0,0 1 1 0 0,1 0-1 0 0,-1-1 1 0 0,1 1-1 0 0,0 0 1 0 0,-1 0-1 0 0,1-1 1 0 0,0 1-1 0 0,0 0 1 0 0,0 0 0 0 0,0 0-1 0 0,0-1 1 0 0,1 1-1 0 0,0 3 1 0 0,0 0 203 0 0,2 1 0 0 0,-1-1 0 0 0,0 0 0 0 0,1 0 1 0 0,0 0-1 0 0,0 0 0 0 0,0-1 0 0 0,1 1 0 0 0,0-1 0 0 0,0 0 1 0 0,8 7-1 0 0,-8-8-301 0 0,0 0 0 0 0,1-1 0 0 0,-1 1 0 0 0,1-1 0 0 0,0 0 0 0 0,0 0 0 0 0,0-1 0 0 0,0 1 0 0 0,0-1 1 0 0,0 0-1 0 0,0-1 0 0 0,0 1 0 0 0,0-1 0 0 0,0 0 0 0 0,1 0 0 0 0,6-2 0 0 0,-6 1-110 0 0,0 0-1 0 0,0 0 0 0 0,0-1 1 0 0,-1 1-1 0 0,1-2 1 0 0,-1 1-1 0 0,1 0 1 0 0,-1-1-1 0 0,0 0 1 0 0,0 0-1 0 0,0-1 0 0 0,0 0 1 0 0,0 1-1 0 0,4-6 1 0 0,-8 8 19 0 0,0 0 0 0 0,0 0 0 0 0,0 0 0 0 0,0 0 0 0 0,0 0 0 0 0,0 0 1 0 0,-1 0-1 0 0,1 0 0 0 0,0 0 0 0 0,0 0 0 0 0,-1-1 0 0 0,1 1 0 0 0,-1 0 1 0 0,1-1-1 0 0,-1 1 0 0 0,0 0 0 0 0,1-1 0 0 0,-1 1 0 0 0,0 0 0 0 0,0-1 0 0 0,0 1 1 0 0,0 0-1 0 0,0-1 0 0 0,0 1 0 0 0,0-1 0 0 0,-1 1 0 0 0,1 0 0 0 0,0-1 0 0 0,-1 1 1 0 0,1 0-1 0 0,-1 0 0 0 0,0-1 0 0 0,1 1 0 0 0,-1 0 0 0 0,0 0 0 0 0,0 0 1 0 0,1 0-1 0 0,-1 0 0 0 0,0 0 0 0 0,0 0 0 0 0,0 0 0 0 0,-1 0 0 0 0,1 0 0 0 0,0 0 1 0 0,0 1-1 0 0,0-1 0 0 0,0 0 0 0 0,-1 1 0 0 0,1-1 0 0 0,-2 0 0 0 0,-2-1 14 0 0,0 0 0 0 0,-1 1 0 0 0,1-1-1 0 0,-1 1 1 0 0,1 0 0 0 0,-1 1 0 0 0,1-1-1 0 0,-1 1 1 0 0,1 0 0 0 0,-1 0 0 0 0,-7 2-1 0 0,10-1-14 0 0,1 0-1 0 0,-1 0 0 0 0,1 0 0 0 0,-1 0 0 0 0,1 1 0 0 0,-1-1 0 0 0,1 1 0 0 0,0 0 1 0 0,-1 0-1 0 0,1-1 0 0 0,0 1 0 0 0,0 1 0 0 0,1-1 0 0 0,-1 0 0 0 0,0 0 0 0 0,1 1 1 0 0,-1-1-1 0 0,1 1 0 0 0,0-1 0 0 0,0 1 0 0 0,0 0 0 0 0,0-1 0 0 0,0 1 0 0 0,0 5 1 0 0,-2 8-12 0 0,2 0 1 0 0,0 0-1 0 0,1 23 1 0 0,1-1 52 0 0,-2-27-21 0 0,0 1 1 0 0,-1-1 0 0 0,-1 0-1 0 0,1 1 1 0 0,-2-1 0 0 0,1 0-1 0 0,-11 20 1 0 0,14-30-2 0 0,1-1 0 0 0,0 1 0 0 0,-1-1 0 0 0,1 1 0 0 0,0 0 0 0 0,-1-1 0 0 0,1 1 0 0 0,0-1 0 0 0,-1 1 0 0 0,1-1 0 0 0,0 0 0 0 0,0 1 0 0 0,0-1 0 0 0,0 0 0 0 0,-1 0 1 0 0,1 0-1 0 0,0 1 0 0 0,0-1 0 0 0,0 0 0 0 0,1 0 0 0 0,23 4 224 0 0,67 0 441 0 0,-11-2-3087 0 0,-28 7-7834 0 0,-33-2 2597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1:12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61 4985 0 0,'-42'-10'4525'0'0,"6"1"3177"0"0,43 8-4568 0 0,32-5-2510 0 0,-20 5-554 0 0,-1 0 0 0 0,0-2 0 0 0,0-1-1 0 0,22-6 1 0 0,20-5-2308 0 0,-37 19-3030 0 0,-23-4 5134 0 0,1 0 1 0 0,-1 0-1 0 0,1 0 1 0 0,-1 0 0 0 0,0 0-1 0 0,1 0 1 0 0,-1 0-1 0 0,0 1 1 0 0,1-1 0 0 0,-1 0-1 0 0,1 0 1 0 0,-1 0-1 0 0,0 1 1 0 0,0-1 0 0 0,1 0-1 0 0,-1 0 1 0 0,0 1-1 0 0,1-1 1 0 0,-1 0 0 0 0,0 1-1 0 0,0-1 1 0 0,0 0 0 0 0,1 1-1 0 0,-1-1 1 0 0,0 0-1 0 0,0 1 1 0 0,0-1 0 0 0,0 1-1 0 0,0-1 1 0 0,1 0-1 0 0,-1 1 1 0 0,0-1 0 0 0,0 1-1 0 0,0-1 1 0 0,0 0-1 0 0,0 1 1 0 0,0-1 0 0 0,-1 1-1 0 0,1-1 1 0 0,0 0-1 0 0,0 1 1 0 0,0-1 0 0 0,0 1-1 0 0,0-1 1 0 0,-1 0 0 0 0,1 1-1 0 0,0-1 1 0 0,0 0-1 0 0,0 1 1 0 0,-1-1 0 0 0,1 1-1 0 0,-10 5-2382 0 0,5 8-572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1:12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36 8970 0 0,'-1'0'128'0'0,"1"0"-1"0"0,0 0 1 0 0,0 0 0 0 0,0 0-1 0 0,-1 0 1 0 0,1-1 0 0 0,0 1-1 0 0,0 0 1 0 0,0 0 0 0 0,-1 0-1 0 0,1 0 1 0 0,0 0 0 0 0,0-1-1 0 0,0 1 1 0 0,0 0 0 0 0,0 0-1 0 0,-1 0 1 0 0,1 0 0 0 0,0-1-1 0 0,0 1 1 0 0,0 0 0 0 0,0 0-1 0 0,0 0 1 0 0,0-1 0 0 0,0 1-1 0 0,0 0 1 0 0,0 0 0 0 0,0 0-1 0 0,0-1 1 0 0,0 1 0 0 0,0 0-1 0 0,0 0 1 0 0,0-1 0 0 0,0 1-1 0 0,0 0 1 0 0,0 0 0 0 0,0 0-1 0 0,0-1 1 0 0,0 1 0 0 0,0 0-1 0 0,0 0 1 0 0,0 0 0 0 0,1-1-1 0 0,-1 1 1 0 0,0 0 0 0 0,0 0-1 0 0,0 0 1 0 0,0 0 0 0 0,0-1-1 0 0,1 1 1 0 0,-1 0-1 0 0,0 0 1 0 0,17-11 1694 0 0,22-2-1586 0 0,-37 12-204 0 0,1 1 0 0 0,-1-1-1 0 0,1 1 1 0 0,-1 0 0 0 0,1 0-1 0 0,-1 0 1 0 0,1 0 0 0 0,-1 0-1 0 0,0 0 1 0 0,1 1 0 0 0,-1 0-1 0 0,1-1 1 0 0,-1 1 0 0 0,0 0-1 0 0,1 0 1 0 0,-1 0 0 0 0,0 0-1 0 0,0 1 1 0 0,0-1 0 0 0,0 0-1 0 0,0 1 1 0 0,0 0 0 0 0,0-1-1 0 0,0 1 1 0 0,-1 0 0 0 0,1 0-1 0 0,-1 0 1 0 0,1 0 0 0 0,-1 0-1 0 0,0 0 1 0 0,0 0 0 0 0,0 1-1 0 0,0-1 1 0 0,0 0 0 0 0,0 1-1 0 0,-1-1 1 0 0,1 1 0 0 0,-1-1-1 0 0,0 0 1 0 0,0 5 0 0 0,1-2-47 0 0,-1 0 0 0 0,0 1 1 0 0,0-1-1 0 0,-1 0 1 0 0,1 0-1 0 0,-1 1 1 0 0,0-1-1 0 0,-1 0 1 0 0,1 0-1 0 0,-1 0 0 0 0,0 0 1 0 0,0-1-1 0 0,-1 1 1 0 0,1 0-1 0 0,-1-1 1 0 0,0 0-1 0 0,-1 1 1 0 0,-5 5-1 0 0,-1 3-130 0 0,10-13 138 0 0,0 0 1 0 0,0 0-1 0 0,0 1 0 0 0,0-1 0 0 0,0 0 0 0 0,0 0 0 0 0,0 1 1 0 0,0-1-1 0 0,0 0 0 0 0,0 0 0 0 0,0 0 0 0 0,0 1 1 0 0,0-1-1 0 0,1 0 0 0 0,-1 0 0 0 0,0 0 0 0 0,0 1 0 0 0,0-1 1 0 0,0 0-1 0 0,0 0 0 0 0,1 0 0 0 0,-1 1 0 0 0,0-1 0 0 0,0 0 1 0 0,0 0-1 0 0,1 0 0 0 0,-1 0 0 0 0,0 0 0 0 0,0 0 0 0 0,0 0 1 0 0,1 0-1 0 0,-1 1 0 0 0,0-1 0 0 0,1 0 0 0 0,29-1-92 0 0,1-10-300 0 0,-22 7 509 0 0,1 0 0 0 0,-1 1 1 0 0,1 1-1 0 0,15-4 1 0 0,-23 6-379 0 0,-1 0 1 0 0,1 0-1 0 0,0 0 0 0 0,-1 0 1 0 0,1 0-1 0 0,0 1 0 0 0,0-1 1 0 0,-1 0-1 0 0,1 1 0 0 0,0-1 1 0 0,-1 1-1 0 0,1 0 1 0 0,1 1-1 0 0,-2-1-248 0 0,0-1 0 0 0,1 2 0 0 0,-1-1 0 0 0,0 0-1 0 0,0 0 1 0 0,-1 0 0 0 0,1 0 0 0 0,0 1 0 0 0,0-1 0 0 0,-1 0 0 0 0,1 1 0 0 0,0-1 0 0 0,-1 0 0 0 0,1 1-1 0 0,-1-1 1 0 0,0 1 0 0 0,1 1 0 0 0,0 5-3069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1:12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4129 0 0,'-2'1'405'0'0,"1"0"0"0"0,-1 0 0 0 0,0 0 0 0 0,1 0 0 0 0,-1 0 0 0 0,0 0 0 0 0,1 0 0 0 0,-1 1-1 0 0,1-1 1 0 0,0 0 0 0 0,-1 1 0 0 0,1-1 0 0 0,0 1 0 0 0,0 0 0 0 0,0-1 0 0 0,0 1 0 0 0,0 0 0 0 0,0 0 0 0 0,1-1 0 0 0,-1 1 0 0 0,1 0 0 0 0,-1 2 0 0 0,0 3 167 0 0,1 0 1 0 0,-1 1-1 0 0,2-1 1 0 0,1 13-1 0 0,-1-16-536 0 0,0 0 1 0 0,-1 0-1 0 0,1 0 0 0 0,-1 0 1 0 0,0-1-1 0 0,0 1 0 0 0,0 0 1 0 0,0 0-1 0 0,-1 0 0 0 0,1 0 0 0 0,-1 0 1 0 0,0 0-1 0 0,0-1 0 0 0,-1 1 1 0 0,1 0-1 0 0,-4 6 0 0 0,4-10-34 0 0,1 0 0 0 0,0 1-1 0 0,0-1 1 0 0,0 0 0 0 0,0 1 0 0 0,0-1-1 0 0,-1 0 1 0 0,1 0 0 0 0,0 1 0 0 0,0-1-1 0 0,0 0 1 0 0,-1 0 0 0 0,1 0 0 0 0,0 1-1 0 0,0-1 1 0 0,-1 0 0 0 0,1 0-1 0 0,0 0 1 0 0,0 0 0 0 0,-1 1 0 0 0,1-1-1 0 0,0 0 1 0 0,-1 0 0 0 0,1 0 0 0 0,0 0-1 0 0,-1 0 1 0 0,1 0 0 0 0,0 0 0 0 0,-1 0-1 0 0,1 0 1 0 0,0 0 0 0 0,0 0-1 0 0,-1 0 1 0 0,1 0 0 0 0,0 0 0 0 0,-1 0-1 0 0,1 0 1 0 0,0-1 0 0 0,-1 1 0 0 0,1 0-1 0 0,0 0 1 0 0,0 0 0 0 0,-1 0 0 0 0,1-1-1 0 0,0 1 1 0 0,0 0 0 0 0,-1 0-1 0 0,1 0 1 0 0,0-1 0 0 0,0 1 0 0 0,-1-1-1 0 0,1 1-7 0 0,0-1 0 0 0,0 0-1 0 0,0 1 1 0 0,0-1 0 0 0,0 0-1 0 0,0 1 1 0 0,0-1 0 0 0,0 0-1 0 0,0 1 1 0 0,0-1 0 0 0,0 0-1 0 0,0 1 1 0 0,1-1-1 0 0,-1 0 1 0 0,0 1 0 0 0,0-1-1 0 0,1 1 1 0 0,-1-1 0 0 0,0 0-1 0 0,1 1 1 0 0,-1-1 0 0 0,1 1-1 0 0,-1-1 1 0 0,0 1 0 0 0,1-1-1 0 0,0 0 1 0 0,2-1-1 0 0,0 1-1 0 0,0-1 1 0 0,0 0-1 0 0,0 1 1 0 0,0 0-1 0 0,1-1 1 0 0,-1 1 0 0 0,0 1-1 0 0,1-1 1 0 0,-1 0-1 0 0,6 0 1 0 0,46 2 0 0 0,-4-2-607 0 0,-13-8-1647 0 0,-36 8 1944 0 0,0 1 0 0 0,0-1 0 0 0,0 0 1 0 0,0 0-1 0 0,0 0 0 0 0,0 0 0 0 0,-1 0 1 0 0,1-1-1 0 0,0 1 0 0 0,-1-1 1 0 0,1 1-1 0 0,0-1 0 0 0,-1 1 0 0 0,0-1 1 0 0,2-2-1 0 0,1-17-2628 0 0,7 6-1032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1:13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9746 0 0,'-1'0'253'0'0,"1"0"0"0"0,0 0 1 0 0,-1 0-1 0 0,1 0 0 0 0,-1 0 0 0 0,1-1 0 0 0,-1 1 1 0 0,1 0-1 0 0,0 0 0 0 0,-1 0 0 0 0,1 0 0 0 0,-1 0 0 0 0,1 0 1 0 0,-1 0-1 0 0,1 1 0 0 0,-1-1 0 0 0,1 0 0 0 0,0 0 1 0 0,-1 0-1 0 0,1 0 0 0 0,-1 1 0 0 0,1-1 0 0 0,0 0 0 0 0,-1 0 1 0 0,1 0-1 0 0,0 1 0 0 0,-1-1 0 0 0,1 0 0 0 0,-1 1 1 0 0,-3 14 2660 0 0,9 25-2375 0 0,-4-34 67 0 0,0 2-569 0 0,28 132 1412 0 0,-25-124-1984 0 0,0-1 0 0 0,2 0 0 0 0,0-1 0 0 0,0 1 0 0 0,2-1 0 0 0,17 25-1 0 0,-10-25-3689 0 0,-14-13 4019 0 0,-1-1 1 0 0,0 0 0 0 0,1 0-1 0 0,-1 0 1 0 0,1 1 0 0 0,-1-1-1 0 0,1 0 1 0 0,-1 0-1 0 0,1 0 1 0 0,-1 0 0 0 0,1 0-1 0 0,-1 0 1 0 0,1 0 0 0 0,-1 0-1 0 0,1 0 1 0 0,-1 0 0 0 0,1 0-1 0 0,-1 0 1 0 0,0 0 0 0 0,1 0-1 0 0,-1-1 1 0 0,1 1-1 0 0,-1 0 1 0 0,1 0 0 0 0,-1 0-1 0 0,1-1 1 0 0,-1 1 0 0 0,0 0-1 0 0,1-1 1 0 0,-1 1 0 0 0,0 0-1 0 0,1-1 1 0 0,-1 1 0 0 0,0 0-1 0 0,1-1 1 0 0,-1 1 0 0 0,0-1-1 0 0,1 0 1 0 0,2-7-4374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1:13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94 7674 0 0,'0'0'303'0'0,"0"-1"0"0"0,0 1 0 0 0,-1-1 0 0 0,1 0 0 0 0,0 1 0 0 0,0-1 0 0 0,0 0 0 0 0,0 1 1 0 0,0-1-1 0 0,0 0 0 0 0,0 1 0 0 0,0-1 0 0 0,0 0 0 0 0,0 1 0 0 0,0-1 0 0 0,1 0 0 0 0,-1 1 1 0 0,0-1-1 0 0,0 1 0 0 0,1-1 0 0 0,-1 0 0 0 0,0 1 0 0 0,1-2 0 0 0,15-8 2199 0 0,28-1-2573 0 0,-35 9 719 0 0,24-3-396 0 0,28-6-105 0 0,-57 10-108 0 0,0 0 0 0 0,1-1-1 0 0,-1 1 1 0 0,0-1 0 0 0,0 0 0 0 0,0-1 0 0 0,0 1 0 0 0,0-1 0 0 0,-1 1-1 0 0,6-7 1 0 0,-8 9-22 0 0,-1 0 0 0 0,0 0 0 0 0,0 0 0 0 0,1 0 0 0 0,-1 0 0 0 0,0-1 0 0 0,0 1-1 0 0,1 0 1 0 0,-1 0 0 0 0,0 0 0 0 0,0-1 0 0 0,0 1 0 0 0,1 0 0 0 0,-1 0 0 0 0,0 0 0 0 0,0-1 0 0 0,0 1-1 0 0,0 0 1 0 0,0 0 0 0 0,0-1 0 0 0,1 1 0 0 0,-1 0 0 0 0,0-1 0 0 0,0 1 0 0 0,0 0 0 0 0,0 0-1 0 0,0-1 1 0 0,0 1 0 0 0,0 0 0 0 0,0-1 0 0 0,0 1 0 0 0,0 0 0 0 0,0 0 0 0 0,-1-1 0 0 0,1 1-1 0 0,0 0 1 0 0,0 0 0 0 0,0-1 0 0 0,0 1 0 0 0,0 0 0 0 0,0 0 0 0 0,-1-1 0 0 0,-13 1 322 0 0,-18 8-115 0 0,23-2-77 0 0,-1-1 1 0 0,1 2-1 0 0,1-1 1 0 0,-1 1-1 0 0,1 0 0 0 0,0 1 1 0 0,1 0-1 0 0,0 0 1 0 0,0 1-1 0 0,1 0 1 0 0,0 0-1 0 0,-5 11 0 0 0,8-16-108 0 0,1 1 0 0 0,-1 0 0 0 0,1-1-1 0 0,1 1 1 0 0,-1 0 0 0 0,0 0-1 0 0,1 0 1 0 0,0 1 0 0 0,1-1 0 0 0,-1 0-1 0 0,1 0 1 0 0,0 0 0 0 0,0 1 0 0 0,0-1-1 0 0,1 0 1 0 0,0 0 0 0 0,0 0-1 0 0,0 0 1 0 0,1 0 0 0 0,-1 0 0 0 0,1 0-1 0 0,0 0 1 0 0,1 0 0 0 0,-1-1-1 0 0,1 1 1 0 0,0-1 0 0 0,4 5 0 0 0,-6-8-74 0 0,0 0 1 0 0,0 0 0 0 0,1 0 0 0 0,-1 0-1 0 0,0 0 1 0 0,1 0 0 0 0,-1 0 0 0 0,0 0 0 0 0,1 0-1 0 0,-1-1 1 0 0,1 1 0 0 0,-1-1 0 0 0,1 1-1 0 0,-1-1 1 0 0,1 1 0 0 0,0-1 0 0 0,-1 0 0 0 0,1 0-1 0 0,-1 0 1 0 0,1 0 0 0 0,2 0 0 0 0,-1-1-161 0 0,0 0 1 0 0,0 0 0 0 0,-1 0-1 0 0,1 0 1 0 0,0 0-1 0 0,0-1 1 0 0,0 1 0 0 0,-1-1-1 0 0,1 0 1 0 0,3-3-1 0 0,5-6-1027 0 0,-1 0-1 0 0,0 0 1 0 0,14-22-1 0 0,-17 23 645 0 0,8-12-782 0 0,22-27 29 0 0,-38 51 1878 0 0,-1 0-1 0 0,1 0 1 0 0,0 0-1 0 0,-1 0 0 0 0,1 0 1 0 0,0 0-1 0 0,0 1 1 0 0,0-1-1 0 0,1 0 1 0 0,-1 1-1 0 0,0-1 0 0 0,1 0 1 0 0,0 1-1 0 0,-1-1 1 0 0,1 4-1 0 0,0 0-278 0 0,1-1-1 0 0,-1 1 1 0 0,1-1 0 0 0,0 1-1 0 0,0-1 1 0 0,5 11-1 0 0,-5-12-291 0 0,0 0 0 0 0,1 0 0 0 0,-1-1 0 0 0,1 1 0 0 0,0-1 0 0 0,0 0 0 0 0,0 1 0 0 0,1-1 0 0 0,-1 0 0 0 0,1 0-1 0 0,0 0 1 0 0,-1-1 0 0 0,1 1 0 0 0,1-1 0 0 0,-1 0 0 0 0,0 1 0 0 0,0-1 0 0 0,1-1 0 0 0,-1 1 0 0 0,1 0 0 0 0,0-1-1 0 0,5 2 1 0 0,-8-3-47 0 0,0-1 1 0 0,1 1-1 0 0,-1 0 0 0 0,0 0 0 0 0,1-1 0 0 0,-1 1 0 0 0,1-1 0 0 0,-1 1 0 0 0,0-1 0 0 0,0 1 0 0 0,1-1 0 0 0,-1 0 0 0 0,0 0 0 0 0,0 1 1 0 0,0-1-1 0 0,0 0 0 0 0,0 0 0 0 0,0 0 0 0 0,0 0 0 0 0,0-1 0 0 0,0 1 0 0 0,-1 0 0 0 0,1 0 0 0 0,0 0 0 0 0,-1-1 0 0 0,1 1 0 0 0,0-2 0 0 0,12-44-2398 0 0,-9 29 1538 0 0,-2 10 538 0 0,10-30-713 0 0,-11 36 1095 0 0,-1 0 0 0 0,1 1 1 0 0,0-1-1 0 0,0 0 0 0 0,0 0 0 0 0,0 1 1 0 0,0-1-1 0 0,0 1 0 0 0,0-1 0 0 0,1 1 1 0 0,-1-1-1 0 0,1 1 0 0 0,-1 0 0 0 0,1 0 1 0 0,-1 0-1 0 0,3-2 0 0 0,-3 3 81 0 0,-1 0 0 0 0,1 1 0 0 0,0-1 0 0 0,0 0-1 0 0,-1 0 1 0 0,1 0 0 0 0,0 1 0 0 0,-1-1 0 0 0,1 0 0 0 0,0 0 0 0 0,-1 1-1 0 0,1-1 1 0 0,-1 1 0 0 0,1-1 0 0 0,0 1 0 0 0,-1-1 0 0 0,1 1 0 0 0,-1-1-1 0 0,1 1 1 0 0,-1-1 0 0 0,0 1 0 0 0,1 0 0 0 0,-1-1 0 0 0,1 1-1 0 0,-1-1 1 0 0,0 1 0 0 0,0 0 0 0 0,1 0 0 0 0,-1-1 0 0 0,0 1 0 0 0,0 0-1 0 0,0-1 1 0 0,0 3 0 0 0,5 25 1868 0 0,-1 19-1187 0 0,8 63 116 0 0,1-57-4567 0 0,11-4-5296 0 0,-16-36 3443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1:13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10850 0 0,'0'-2'270'0'0,"0"0"-1"0"0,0 1 1 0 0,0-1 0 0 0,0 0-1 0 0,0 1 1 0 0,1-1-1 0 0,-1 0 1 0 0,0 1-1 0 0,1-1 1 0 0,0 0-1 0 0,-1 1 1 0 0,1-1 0 0 0,0 1-1 0 0,0-1 1 0 0,0 1-1 0 0,0 0 1 0 0,0-1-1 0 0,0 1 1 0 0,0 0-1 0 0,0 0 1 0 0,0-1 0 0 0,1 1-1 0 0,1-1 1 0 0,-1 1-79 0 0,1 0 1 0 0,-1 0 0 0 0,1 0-1 0 0,-1 1 1 0 0,1-1-1 0 0,0 1 1 0 0,-1-1 0 0 0,1 1-1 0 0,0 0 1 0 0,-1 0 0 0 0,1 0-1 0 0,0 0 1 0 0,3 2 0 0 0,0-2-77 0 0,-1 2 1 0 0,0-1 0 0 0,0 1 0 0 0,0-1 0 0 0,0 2 0 0 0,0-1 0 0 0,0 0 0 0 0,-1 1-1 0 0,1 0 1 0 0,-1 0 0 0 0,0 0 0 0 0,0 1 0 0 0,0-1 0 0 0,6 8 0 0 0,-8-7-62 0 0,0 0 1 0 0,0 1-1 0 0,0-1 1 0 0,-1 1-1 0 0,0-1 1 0 0,1 1-1 0 0,-2 0 1 0 0,1-1-1 0 0,-1 1 1 0 0,1 0-1 0 0,-1 0 1 0 0,-1-1-1 0 0,1 1 1 0 0,-2 6-1 0 0,-2 9 45 0 0,-1-1 0 0 0,-9 23-1 0 0,-4 15 33 0 0,17-55-130 0 0,0 0-1 0 0,1 1 1 0 0,-1-1 0 0 0,1 0-1 0 0,-1 0 1 0 0,1 1 0 0 0,0-1-1 0 0,0 0 1 0 0,0 0 0 0 0,0 1-1 0 0,1-1 1 0 0,-1 0 0 0 0,0 1-1 0 0,1-1 1 0 0,0 0 0 0 0,-1 0-1 0 0,1 0 1 0 0,0 0 0 0 0,0 0-1 0 0,0 0 1 0 0,0 0 0 0 0,1 0-1 0 0,-1 0 1 0 0,1 0 0 0 0,-1 0-1 0 0,1-1 1 0 0,-1 1 0 0 0,1-1-1 0 0,0 1 1 0 0,0-1 0 0 0,0 0-1 0 0,0 1 1 0 0,0-1 0 0 0,0 0-1 0 0,0 0 1 0 0,0-1 0 0 0,0 1-1 0 0,0 0 1 0 0,1-1 0 0 0,-1 1-1 0 0,0-1 1 0 0,1 0 0 0 0,3 0-1 0 0,5 1-620 0 0,0-2 0 0 0,-1 1-1 0 0,1-2 1 0 0,0 1-1 0 0,-1-1 1 0 0,1-1-1 0 0,-1 0 1 0 0,13-6-1 0 0,23-17-7339 0 0,-23 9 1787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1:14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6921 0 0,'-6'4'974'0'0,"0"1"0"0"0,1 0-1 0 0,0 0 1 0 0,0 0-1 0 0,0 1 1 0 0,1-1-1 0 0,0 1 1 0 0,0 0-1 0 0,0 1 1 0 0,1-1 0 0 0,-3 7-1 0 0,5-9-866 0 0,0 0-1 0 0,0 0 1 0 0,0-1-1 0 0,1 1 1 0 0,-1 0-1 0 0,1 0 1 0 0,0 0-1 0 0,0-1 1 0 0,1 1-1 0 0,-1 0 1 0 0,1 0-1 0 0,0 0 1 0 0,0-1-1 0 0,0 1 1 0 0,0 0-1 0 0,1-1 1 0 0,-1 1-1 0 0,1-1 1 0 0,0 0-1 0 0,0 1 1 0 0,0-1-1 0 0,4 4 1 0 0,-1-2-108 0 0,-1 0 1 0 0,1-1-1 0 0,0 1 1 0 0,0-1-1 0 0,0 0 1 0 0,1 0-1 0 0,-1-1 1 0 0,1 0-1 0 0,0 0 1 0 0,0 0-1 0 0,0-1 1 0 0,0 0-1 0 0,1 0 1 0 0,7 1-1 0 0,-11-2 4 0 0,0-1 0 0 0,0 0 0 0 0,-1 0 0 0 0,1 0 0 0 0,0 0 0 0 0,0 0 0 0 0,-1-1 0 0 0,1 1 0 0 0,0-1 0 0 0,0 0 0 0 0,-1 0 0 0 0,1 0 0 0 0,-1 0 1 0 0,1 0-1 0 0,-1 0 0 0 0,1-1 0 0 0,-1 1 0 0 0,0-1 0 0 0,1 0 0 0 0,-1 0 0 0 0,0 0 0 0 0,0 0 0 0 0,0 0 0 0 0,-1 0 0 0 0,1 0 0 0 0,0 0 0 0 0,-1-1 0 0 0,0 1 0 0 0,1-1 0 0 0,-1 1 0 0 0,0-1 0 0 0,0 0 0 0 0,-1 1 0 0 0,1-1 0 0 0,0-4 0 0 0,0 2-90 0 0,0-1 0 0 0,-1 1-1 0 0,0 0 1 0 0,0 0 0 0 0,-1-1 0 0 0,1 1-1 0 0,-1 0 1 0 0,0 0 0 0 0,0 0 0 0 0,-1 0-1 0 0,0 0 1 0 0,1 0 0 0 0,-2 0-1 0 0,-2-4 1 0 0,-3-12-3742 0 0,1 0-4129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1:14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12387 0 0,'0'1'207'0'0,"-31"86"7681"0"0,29-80-7714 0 0,0 1 1 0 0,0 1 0 0 0,1-1 0 0 0,0 0-1 0 0,0 0 1 0 0,1 0 0 0 0,0 1-1 0 0,2 14 1 0 0,-1-21-161 0 0,0 1 0 0 0,-1-1-1 0 0,1 0 1 0 0,0 0 0 0 0,0 1 0 0 0,1-1-1 0 0,-1 0 1 0 0,0 0 0 0 0,1 0 0 0 0,-1-1 0 0 0,1 1-1 0 0,-1 0 1 0 0,1 0 0 0 0,0-1 0 0 0,0 1-1 0 0,0-1 1 0 0,0 0 0 0 0,3 2 0 0 0,-1-1 18 0 0,1 0 0 0 0,0 0 0 0 0,0-1 0 0 0,0 1 0 0 0,0-1 0 0 0,1 0 0 0 0,-1-1 0 0 0,6 1 0 0 0,1-1-74 0 0,0-1-1 0 0,1 0 1 0 0,-1-1 0 0 0,0 0-1 0 0,-1 0 1 0 0,19-8-1 0 0,0-7-1706 0 0,-5-8-3282 0 0,-23 22 4498 0 0,0 1 1 0 0,-1 0 0 0 0,1 0-1 0 0,-1-1 1 0 0,0 1 0 0 0,1-1-1 0 0,-1 1 1 0 0,0-1 0 0 0,-1 0-1 0 0,1 1 1 0 0,0-1 0 0 0,-1 0 0 0 0,0 1-1 0 0,1-1 1 0 0,-1 0 0 0 0,0 0-1 0 0,0 0 1 0 0,-1 1 0 0 0,1-1-1 0 0,-1 0 1 0 0,1 1 0 0 0,-3-6-1 0 0,-2-3-1782 0 0</inkml:trace>
  <inkml:trace contextRef="#ctx0" brushRef="#br0" timeOffset="1">179 42 5057 0 0,'-1'0'511'0'0,"0"0"0"0"0,-1 0-1 0 0,1 0 1 0 0,0 0 0 0 0,0 0 0 0 0,0 1 0 0 0,0-1-1 0 0,0 0 1 0 0,0 1 0 0 0,0-1 0 0 0,-1 1 0 0 0,1-1-1 0 0,0 1 1 0 0,0 0 0 0 0,1-1 0 0 0,-1 1 0 0 0,0 0-1 0 0,-2 2 1 0 0,-7 21 4028 0 0,8-13-3966 0 0,0 0 1 0 0,2 1-1 0 0,0 12 0 0 0,0-16-93 0 0,0 6-399 0 0,4 106 1327 0 0,-3-106-1968 0 0,1 1 0 0 0,0-1 0 0 0,2 0 0 0 0,0 0 0 0 0,0 0 0 0 0,8 15 0 0 0,-1-14-6118 0 0,-11-15 6495 0 0,0 0 1 0 0,1 0 0 0 0,-1 0-1 0 0,0 0 1 0 0,1 0 0 0 0,-1 0-1 0 0,0 0 1 0 0,1 0 0 0 0,-1 0-1 0 0,0 0 1 0 0,1-1 0 0 0,-1 1-1 0 0,0 0 1 0 0,0 0 0 0 0,1 0 0 0 0,-1 0-1 0 0,0-1 1 0 0,0 1 0 0 0,1 0-1 0 0,-1 0 1 0 0,0-1 0 0 0,0 1-1 0 0,1 0 1 0 0,-1 0 0 0 0,0-1-1 0 0,0 1 1 0 0,0 0 0 0 0,0 0-1 0 0,0-1 1 0 0,1 1 0 0 0,-1 0 0 0 0,0-1-1 0 0,0 1 1 0 0,0 0 0 0 0,0-1-1 0 0,0 1 1 0 0,0 0 0 0 0,0-1-1 0 0,0 1 1 0 0,0 0 0 0 0,0-1-1 0 0,0 1 1 0 0,4-12-3551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51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38 11458 0 0,'-1'-1'237'0'0,"0"0"-1"0"0,-1 1 0 0 0,1-1 1 0 0,0 0-1 0 0,0 0 0 0 0,1 0 1 0 0,-1 0-1 0 0,0 0 0 0 0,0 0 1 0 0,0 0-1 0 0,1-1 0 0 0,-1 1 1 0 0,0 0-1 0 0,1 0 0 0 0,-1-1 1 0 0,1 1-1 0 0,0 0 0 0 0,-1-2 1 0 0,1 2-158 0 0,0 1-1 0 0,0-1 1 0 0,1 0 0 0 0,-1 1 0 0 0,0-1 0 0 0,1 1 0 0 0,-1-1 0 0 0,0 0 0 0 0,1 1 0 0 0,-1-1 0 0 0,1 1 0 0 0,-1-1 0 0 0,1 1 0 0 0,-1-1 0 0 0,1 1 0 0 0,-1 0-1 0 0,1-1 1 0 0,-1 1 0 0 0,1 0 0 0 0,-1-1 0 0 0,1 1 0 0 0,0 0 0 0 0,-1 0 0 0 0,1-1 0 0 0,0 1 0 0 0,4-1 15 0 0,0 0 0 0 0,-1 0 0 0 0,1 1 0 0 0,0-1 1 0 0,0 1-1 0 0,-1 0 0 0 0,1 0 0 0 0,8 2 0 0 0,0 1-212 0 0,-1 1 0 0 0,0 0 0 0 0,12 6 0 0 0,-13-5 622 0 0,-1 1 0 0 0,0 0 0 0 0,0 0 0 0 0,-1 1 0 0 0,1 0 0 0 0,11 13 0 0 0,-16-15-539 0 0,0 1 0 0 0,-1-1-1 0 0,1 1 1 0 0,-1 1 0 0 0,0-1-1 0 0,-1 1 1 0 0,1-1-1 0 0,-1 1 1 0 0,-1 0 0 0 0,4 13-1 0 0,-5-13-790 0 0,0-1 0 0 0,0 1 0 0 0,-1-1-1 0 0,0 1 1 0 0,0-1 0 0 0,-1 1 0 0 0,1-1-1 0 0,-3 9 1 0 0,2-14 649 0 0,1-1-1 0 0,0 1 1 0 0,0-1-1 0 0,-1 0 1 0 0,1 0-1 0 0,0 1 1 0 0,-1-1 0 0 0,1 0-1 0 0,0 0 1 0 0,-1 1-1 0 0,1-1 1 0 0,0 0 0 0 0,-1 0-1 0 0,1 0 1 0 0,0 1-1 0 0,-1-1 1 0 0,1 0-1 0 0,-1 0 1 0 0,1 0 0 0 0,0 0-1 0 0,-1 0 1 0 0,1 0-1 0 0,-1 0 1 0 0,1 0-1 0 0,0 0 1 0 0,-1 0 0 0 0,1 0-1 0 0,-1 0 1 0 0,1 0-1 0 0,0 0 1 0 0,-1 0-1 0 0,1 0 1 0 0,-1-1 0 0 0,1 1-1 0 0,0 0 1 0 0,-1 0-1 0 0,1 0 1 0 0,0-1 0 0 0,-1 1-1 0 0,1 0 1 0 0,-1-1-1 0 0,-1 0-1167 0 0,-5 2-2857 0 0</inkml:trace>
  <inkml:trace contextRef="#ctx0" brushRef="#br0" timeOffset="1">246 53 5393 0 0,'46'11'8453'0'0,"1"4"-3916"0"0,13 4-1711 0 0,-57-19-2755 0 0,0 1 1 0 0,-1 0-1 0 0,1-1 1 0 0,0 1 0 0 0,-1 0-1 0 0,1 1 1 0 0,-1-1-1 0 0,0 0 1 0 0,1 1 0 0 0,-1-1-1 0 0,0 1 1 0 0,0 0-1 0 0,0 0 1 0 0,0 0 0 0 0,0 0-1 0 0,-1 0 1 0 0,1 0-1 0 0,0 0 1 0 0,1 5 0 0 0,-2-4-262 0 0,0 1 0 0 0,0 1-1 0 0,0-1 1 0 0,0 0 0 0 0,-1 0 0 0 0,0 0 0 0 0,0 0 0 0 0,0 0 0 0 0,0 0 0 0 0,-1 1 0 0 0,1-1 0 0 0,-3 6 0 0 0,2-6-893 0 0,0 1 0 0 0,-1 0 0 0 0,0-1 0 0 0,0 1 0 0 0,0-1 0 0 0,0 0 0 0 0,-1 0 0 0 0,1 0 1 0 0,-1 0-1 0 0,0 0 0 0 0,-4 4 0 0 0,-6 4-4012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1:15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54 5329 0 0,'-1'-2'182'0'0,"1"0"0"0"0,0 0 0 0 0,-1 1 0 0 0,1-1 1 0 0,0 0-1 0 0,0 0 0 0 0,0 0 0 0 0,0 1 0 0 0,1-1 0 0 0,-1 0 0 0 0,0 0 0 0 0,1 0 0 0 0,-1 1 0 0 0,1-1 0 0 0,0 0 1 0 0,-1 1-1 0 0,1-1 0 0 0,0 1 0 0 0,0-1 0 0 0,0 1 0 0 0,0-1 0 0 0,0 1 0 0 0,1-1 0 0 0,-1 1 0 0 0,0 0 0 0 0,1 0 1 0 0,-1 0-1 0 0,0 0 0 0 0,1 0 0 0 0,0 0 0 0 0,-1 0 0 0 0,1 0 0 0 0,-1 0 0 0 0,1 1 0 0 0,0-1 0 0 0,2 0 0 0 0,2 1-45 0 0,0-1-1 0 0,1 1 0 0 0,-1 1 0 0 0,0-1 0 0 0,0 1 0 0 0,1 0 1 0 0,-1 0-1 0 0,0 1 0 0 0,10 3 0 0 0,-14-4 0 0 0,-1-1-1 0 0,1 1 1 0 0,-1-1 0 0 0,1 1-1 0 0,-1 0 1 0 0,1-1-1 0 0,-1 1 1 0 0,1 0 0 0 0,-1 0-1 0 0,0 0 1 0 0,0 0 0 0 0,1 0-1 0 0,-1 0 1 0 0,0 0-1 0 0,0 1 1 0 0,0-1 0 0 0,0 0-1 0 0,0 0 1 0 0,0 1-1 0 0,-1-1 1 0 0,1 1 0 0 0,0-1-1 0 0,-1 1 1 0 0,1-1-1 0 0,-1 1 1 0 0,0-1 0 0 0,1 1-1 0 0,-1 0 1 0 0,0-1 0 0 0,0 1-1 0 0,0-1 1 0 0,0 1-1 0 0,0 0 1 0 0,0-1 0 0 0,0 1-1 0 0,-1-1 1 0 0,1 1-1 0 0,-2 2 1 0 0,-2 6 308 0 0,-1 0 1 0 0,0 0-1 0 0,-1-1 0 0 0,0 1 1 0 0,-7 7-1 0 0,-10 17-470 0 0,19-26 41 0 0,0 1 0 0 0,1 0 1 0 0,0-1-1 0 0,1 1 1 0 0,0 1-1 0 0,-2 16 1 0 0,3-23-13 0 0,1 1 1 0 0,0-1-1 0 0,0 1 1 0 0,0-1-1 0 0,0 1 1 0 0,1 0-1 0 0,-1-1 1 0 0,1 0-1 0 0,0 1 1 0 0,0-1-1 0 0,0 1 1 0 0,0-1-1 0 0,1 0 1 0 0,0 0-1 0 0,-1 0 1 0 0,1 0-1 0 0,0 0 1 0 0,0 0-1 0 0,1 0 1 0 0,-1-1-1 0 0,3 3 1 0 0,-4-4 8 0 0,-1 0 1 0 0,1-1-1 0 0,0 1 0 0 0,-1-1 1 0 0,1 0-1 0 0,0 1 0 0 0,-1-1 0 0 0,1 0 1 0 0,0 1-1 0 0,0-1 0 0 0,-1 0 1 0 0,1 0-1 0 0,0 1 0 0 0,0-1 1 0 0,-1 0-1 0 0,1 0 0 0 0,0 0 1 0 0,0 0-1 0 0,0 0 0 0 0,-1 0 1 0 0,1 0-1 0 0,0 0 0 0 0,0-1 0 0 0,0 1 1 0 0,-1 0-1 0 0,1 0 0 0 0,1-1 1 0 0,-1 0 10 0 0,1 0 0 0 0,-1-1 0 0 0,0 1 0 0 0,0 0 0 0 0,0-1 0 0 0,0 1 0 0 0,0 0 0 0 0,0-1 0 0 0,0 1 0 0 0,0-1 0 0 0,-1 0 0 0 0,2-1 0 0 0,0-4 39 0 0,0-1 0 0 0,0 1 0 0 0,-1-1 0 0 0,1-12-1 0 0,-2 12 0 0 0,0 0 0 0 0,0 0 0 0 0,-1 0 1 0 0,0 0-1 0 0,-1 0 0 0 0,0 0 0 0 0,0 0 0 0 0,0 1 0 0 0,-1-1 0 0 0,0 1 0 0 0,-9-14 0 0 0,9 17-156 0 0,0-1 1 0 0,-1 1-1 0 0,0 0 1 0 0,0-1-1 0 0,0 2 1 0 0,0-1-1 0 0,-7-4 1 0 0,6 5-406 0 0,0 0 0 0 0,0 0 0 0 0,-1 1 0 0 0,1 0 0 0 0,0 0 0 0 0,-1 0 0 0 0,0 1 0 0 0,-5-1 0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1:15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5913 0 0,'1'-1'240'0'0,"-1"1"-1"0"0,1-1 1 0 0,-1 1-1 0 0,1-1 1 0 0,-1 1-1 0 0,1 0 1 0 0,0-1-1 0 0,-1 1 1 0 0,1 0 0 0 0,0 0-1 0 0,-1-1 1 0 0,1 1-1 0 0,0 0 1 0 0,-1 0-1 0 0,1 0 1 0 0,0 0-1 0 0,-1 0 1 0 0,1 0-1 0 0,0 0 1 0 0,0 0-1 0 0,-1 0 1 0 0,1 0-1 0 0,0 0 1 0 0,-1 0-1 0 0,1 0 1 0 0,0 1 0 0 0,-1-1-1 0 0,1 0 1 0 0,0 1-1 0 0,1 0 105 0 0,-1 0-1 0 0,1 1 1 0 0,-1-1-1 0 0,0 0 1 0 0,0 1-1 0 0,0-1 1 0 0,0 1-1 0 0,0 0 1 0 0,0-1-1 0 0,0 1 1 0 0,0 2-1 0 0,12 46 2946 0 0,-10-20-2380 0 0,-1 49 1 0 0,-3-54-788 0 0,1 1 1 0 0,2-1 0 0 0,5 28 0 0 0,0-65-440 0 0,0 1 0 0 0,0 0 0 0 0,13-14 1 0 0,-17 22 308 0 0,0 1 1 0 0,-1 0 0 0 0,1-1-1 0 0,0 1 1 0 0,0 1 0 0 0,0-1 0 0 0,0 0-1 0 0,0 1 1 0 0,1-1 0 0 0,-1 1 0 0 0,0 0-1 0 0,4-1 1 0 0,-6 2 21 0 0,0 0 0 0 0,0 0 0 0 0,-1 0 0 0 0,1 0 0 0 0,0 0 0 0 0,0 0 0 0 0,-1 0 0 0 0,1 0 0 0 0,0 0 0 0 0,0 1 0 0 0,-1-1 0 0 0,1 0 0 0 0,0 0 0 0 0,-1 1 0 0 0,1-1 0 0 0,0 0 0 0 0,-1 1 0 0 0,1-1 0 0 0,0 1 0 0 0,-1-1 0 0 0,1 1 0 0 0,-1-1 0 0 0,2 1 0 0 0,-2 1 5 0 0,1-1 1 0 0,-1 1-1 0 0,1-1 1 0 0,-1 1-1 0 0,1-1 0 0 0,-1 1 1 0 0,0-1-1 0 0,0 1 0 0 0,0-1 1 0 0,0 1-1 0 0,0-1 1 0 0,0 1-1 0 0,0-1 0 0 0,0 1 1 0 0,-1 0-1 0 0,0 1 0 0 0,0 2-15 0 0,-1-1 0 0 0,1 1-1 0 0,-1-1 1 0 0,0 0-1 0 0,-1 0 1 0 0,1 0 0 0 0,-1 0-1 0 0,0 0 1 0 0,0 0-1 0 0,0-1 1 0 0,0 1 0 0 0,0-1-1 0 0,-1 0 1 0 0,-5 4 0 0 0,5-5-395 0 0,1 0 1 0 0,0 0 0 0 0,0 0 0 0 0,-1 0 0 0 0,1-1 0 0 0,-1 0 0 0 0,1 0 0 0 0,-1 0 0 0 0,0 0 0 0 0,1 0 0 0 0,-7 0 0 0 0,34-19-13268 0 0,-11 18 10971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1:15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6025 0 0,'0'0'200'0'0,"0"0"-1"0"0,0-1 0 0 0,0 1 1 0 0,0 0-1 0 0,1-1 1 0 0,-1 1-1 0 0,0 0 0 0 0,0 0 1 0 0,0-1-1 0 0,0 1 0 0 0,1 0 1 0 0,-1-1-1 0 0,0 1 1 0 0,0 0-1 0 0,1 0 0 0 0,-1 0 1 0 0,0-1-1 0 0,1 1 0 0 0,-1 0 1 0 0,0 0-1 0 0,0 0 1 0 0,1 0-1 0 0,-1-1 0 0 0,0 1 1 0 0,1 0-1 0 0,-1 0 0 0 0,0 0 1 0 0,1 0-1 0 0,-1 0 1 0 0,0 0-1 0 0,1 0 0 0 0,-1 0 1 0 0,1 0-1 0 0,0 0 0 0 0,13 8 2163 0 0,10 15-1536 0 0,-14-11-716 0 0,21 25-374 0 0,-8-23-2822 0 0,-21-14 2669 0 0,0 0 1 0 0,-1 0-1 0 0,1 0 1 0 0,-1 0-1 0 0,1-1 1 0 0,-1 1-1 0 0,1 0 1 0 0,-1-1-1 0 0,1 0 1 0 0,-1 1-1 0 0,1-1 1 0 0,-1 0-1 0 0,1 0 1 0 0,-1 1-1 0 0,0-1 1 0 0,0 0-1 0 0,1 0 1 0 0,-1 0-1 0 0,0-1 1 0 0,0 1-1 0 0,1-2 1 0 0,-1 2 285 0 0,7-7-2414 0 0</inkml:trace>
  <inkml:trace contextRef="#ctx0" brushRef="#br0" timeOffset="1">194 8 4033 0 0,'-5'-8'12222'0'0,"5"8"-11950"0"0,-9 13 4721 0 0,-11 35-4737 0 0,14-33 976 0 0,1-2-1396 0 0,-8 18 964 0 0,-11 40 0 0 0,15-17-2360 0 0,9-47 470 0 0,0 0 0 0 0,0 0 1 0 0,1 0-1 0 0,-1 0 0 0 0,4 9 0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1:16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6137 0 0,'1'-1'242'0'0,"-1"-1"0"0"0,1 0 0 0 0,-1 1 0 0 0,1-1-1 0 0,0 1 1 0 0,0-1 0 0 0,0 1 0 0 0,0-1 0 0 0,0 1-1 0 0,0-1 1 0 0,0 1 0 0 0,0 0 0 0 0,0 0 0 0 0,1 0-1 0 0,-1 0 1 0 0,1-1 0 0 0,-1 2 0 0 0,0-1 0 0 0,1 0-1 0 0,0 0 1 0 0,-1 0 0 0 0,1 1 0 0 0,-1-1 0 0 0,1 1-1 0 0,0-1 1 0 0,-1 1 0 0 0,1 0 0 0 0,0 0 0 0 0,0 0-1 0 0,2 0 1 0 0,8 0-249 0 0,0 0 1 0 0,0 2-1 0 0,19 3 0 0 0,-5-1-13 0 0,-4-4-862 0 0,-21-1 605 0 0,0 1 1 0 0,0-1-1 0 0,0 1 1 0 0,0-1-1 0 0,1 0 1 0 0,-1 1-1 0 0,0-1 1 0 0,0 0-1 0 0,0 0 1 0 0,0 1-1 0 0,0-1 1 0 0,0 0-1 0 0,-1 0 1 0 0,1 0-1 0 0,0 0 1 0 0,0 0-1 0 0,-1-1 1 0 0,1 1-1 0 0,-1 0 1 0 0,1 0-1 0 0,-1 0 1 0 0,1-1-1 0 0,-1 1 1 0 0,0 0-1 0 0,1 0 1 0 0,-1-1-1 0 0,0 1 1 0 0,0 0-1 0 0,0-1 1 0 0,0 1-1 0 0,-1-2 0 0 0,2-12-2538 0 0</inkml:trace>
  <inkml:trace contextRef="#ctx0" brushRef="#br0" timeOffset="1">108 0 7009 0 0,'-3'8'1958'0'0,"0"-1"0"0"0,0 0 0 0 0,1 1-1 0 0,0 0 1 0 0,-1 13 0 0 0,1 6-718 0 0,2 44 1 0 0,1-21-572 0 0,-3-25-893 0 0,0 27 516 0 0,2-48-857 0 0,1-1 0 0 0,-1 0 1 0 0,0 1-1 0 0,1-1 0 0 0,0 0 0 0 0,0 0 0 0 0,0 0 1 0 0,0 1-1 0 0,0-1 0 0 0,1 0 0 0 0,3 5 1 0 0,-5-8 235 0 0,0 1 0 0 0,1-1 1 0 0,-1 1-1 0 0,1-1 1 0 0,-1 1-1 0 0,1-1 1 0 0,-1 1-1 0 0,1-1 0 0 0,0 0 1 0 0,-1 1-1 0 0,1-1 1 0 0,-1 0-1 0 0,1 0 1 0 0,0 1-1 0 0,-1-1 0 0 0,1 0 1 0 0,0 0-1 0 0,-1 0 1 0 0,1 0-1 0 0,0 0 0 0 0,-1 0 1 0 0,1 0-1 0 0,0 0 1 0 0,-1 0-1 0 0,1 0 1 0 0,0 0-1 0 0,-1 0 0 0 0,2-1 1 0 0,7 0-1774 0 0,2 3-392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5:41:16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 2657 0 0,'3'-4'683'0'0,"-1"1"-1"0"0,1 1 1 0 0,0-1 0 0 0,0 0 0 0 0,0 1 0 0 0,1-1 0 0 0,-1 1 0 0 0,0 0 0 0 0,1 0 0 0 0,-1 1 0 0 0,1-1 0 0 0,0 1 0 0 0,0-1 0 0 0,0 1 0 0 0,-1 0 0 0 0,1 1 0 0 0,0-1 0 0 0,5 0 0 0 0,-3 1-438 0 0,0-1 0 0 0,-1 0 1 0 0,0 0-1 0 0,1-1 1 0 0,-1 0-1 0 0,0 0 0 0 0,0 0 1 0 0,9-5-1 0 0,10-15 76 0 0,-15 7-221 0 0,-9 15-95 0 0,0-1-1 0 0,0 1 1 0 0,0 0 0 0 0,0-1 0 0 0,0 1 0 0 0,0 0-1 0 0,0-1 1 0 0,0 1 0 0 0,0 0 0 0 0,0-1 0 0 0,0 1 0 0 0,0-1-1 0 0,0 1 1 0 0,0 0 0 0 0,0-1 0 0 0,0 1 0 0 0,0 0-1 0 0,0-1 1 0 0,0 1 0 0 0,-1 0 0 0 0,1 0 0 0 0,0-1-1 0 0,0 1 1 0 0,0 0 0 0 0,-1-1 0 0 0,1 1 0 0 0,0 0-1 0 0,0 0 1 0 0,-1-1 0 0 0,1 1 0 0 0,0 0 0 0 0,-1 0-1 0 0,1-1 1 0 0,-2 1 95 0 0,0 0-1 0 0,1-1 0 0 0,-1 1 0 0 0,0 0 1 0 0,1-1-1 0 0,-1 1 0 0 0,0 0 1 0 0,1 0-1 0 0,-1 1 0 0 0,0-1 1 0 0,1 0-1 0 0,-1 0 0 0 0,0 1 0 0 0,1-1 1 0 0,-1 1-1 0 0,0 0 0 0 0,1-1 1 0 0,-1 1-1 0 0,1 0 0 0 0,-1 0 0 0 0,1 0 1 0 0,0 0-1 0 0,-1 0 0 0 0,-1 2 1 0 0,0 0 150 0 0,0 0 0 0 0,0-1 0 0 0,1 2 0 0 0,-1-1 0 0 0,0 0 0 0 0,1 0 1 0 0,0 1-1 0 0,0 0 0 0 0,-2 3 0 0 0,3-1-219 0 0,0 0-1 0 0,0-1 1 0 0,0 1-1 0 0,0 0 0 0 0,1 0 1 0 0,0-1-1 0 0,0 1 1 0 0,1 0-1 0 0,0 0 1 0 0,0 0-1 0 0,0-1 1 0 0,1 1-1 0 0,-1-1 1 0 0,1 1-1 0 0,1-1 1 0 0,-1 1-1 0 0,1-1 1 0 0,0 0-1 0 0,0 0 1 0 0,0-1-1 0 0,1 1 1 0 0,7 7-1 0 0,-10-11-43 0 0,1 0-1 0 0,-1-1 0 0 0,1 1 0 0 0,-1-1 0 0 0,1 1 1 0 0,-1-1-1 0 0,1 0 0 0 0,-1 0 0 0 0,1 1 0 0 0,-1-1 1 0 0,1 0-1 0 0,0 0 0 0 0,-1-1 0 0 0,1 1 0 0 0,-1 0 1 0 0,1 0-1 0 0,1-1 0 0 0,32-11-3777 0 0,-19 5-3227 0 0,-2 4-1210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52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43 8218 0 0,'-8'1'12485'0'0,"33"-16"-10969"0"0,-16 13-1384 0 0,-1 1 0 0 0,0 0 0 0 0,0 0 0 0 0,0 1 0 0 0,0 0 0 0 0,1 1 0 0 0,13 2 0 0 0,-14-1-29 0 0,0-1 0 0 0,0-1-1 0 0,0 1 1 0 0,0-1 0 0 0,0 0 0 0 0,0-1-1 0 0,14-2 1 0 0,17-15 98 0 0,-24 10-1599 0 0,-22 7-4014 0 0,0 3 5294 0 0,0 0 0 0 0,0 0 0 0 0,1 1 0 0 0,-1 0 0 0 0,1 0 0 0 0,0 1 0 0 0,-11 7 0 0 0,12-7 375 0 0,-1 1 1 0 0,0 0-1 0 0,1 1 1 0 0,0-1-1 0 0,0 1 1 0 0,0 0-1 0 0,1 0 0 0 0,0 0 1 0 0,0 0-1 0 0,1 1 1 0 0,0 0-1 0 0,0 0 1 0 0,0 0-1 0 0,1 0 0 0 0,0 0 1 0 0,0 0-1 0 0,1 1 1 0 0,0-1-1 0 0,0 1 1 0 0,1-1-1 0 0,0 0 0 0 0,1 12 1 0 0,0-16-295 0 0,0 1 0 0 0,0-1 0 0 0,0 0 0 0 0,0 0 0 0 0,1 0 0 0 0,-1 0 0 0 0,1 0 0 0 0,0 0 0 0 0,-1 0 0 0 0,2 0 0 0 0,-1-1 0 0 0,0 1 0 0 0,0-1 0 0 0,1 0 0 0 0,-1 1 1 0 0,1-1-1 0 0,0 0 0 0 0,0-1 0 0 0,0 1 0 0 0,0 0 0 0 0,0-1 0 0 0,0 1 0 0 0,0-1 0 0 0,5 1 0 0 0,-3-1-515 0 0,1 0 0 0 0,-1 0 0 0 0,0 0 1 0 0,1-1-1 0 0,-1 1 0 0 0,9-2 0 0 0,-9 1-910 0 0,0-1 1 0 0,0 0-1 0 0,0 0 1 0 0,0-1-1 0 0,0 1 1 0 0,8-5-1 0 0,-3-1-3777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52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8074 0 0,'21'-13'7746'0'0,"6"4"-5363"0"0,27 0-1929 0 0,-46 10 26 0 0,-4 0-3578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53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4857 0 0,'-1'1'319'0'0,"0"-1"0"0"0,0 1 0 0 0,0 0-1 0 0,0-1 1 0 0,0 1 0 0 0,0 0 0 0 0,0-1 0 0 0,0 1 0 0 0,0 0 0 0 0,0 0-1 0 0,1 0 1 0 0,-1 0 0 0 0,0 0 0 0 0,1 0 0 0 0,-1 0 0 0 0,0 0 0 0 0,1 0-1 0 0,-1 0 1 0 0,1 2 0 0 0,0-3-210 0 0,0 1 1 0 0,0-1-1 0 0,1 1 0 0 0,-1 0 1 0 0,0-1-1 0 0,0 1 0 0 0,1-1 0 0 0,-1 1 1 0 0,1-1-1 0 0,-1 1 0 0 0,1-1 0 0 0,-1 1 1 0 0,1-1-1 0 0,-1 0 0 0 0,1 1 1 0 0,-1-1-1 0 0,1 0 0 0 0,-1 1 0 0 0,1-1 1 0 0,0 0-1 0 0,-1 0 0 0 0,1 1 0 0 0,-1-1 1 0 0,2 0-1 0 0,51 7 457 0 0,-45-6-359 0 0,-8-1-177 0 0,1 0 0 0 0,0 0 0 0 0,-1 0 0 0 0,1 1 0 0 0,-1-1 0 0 0,1 0 0 0 0,-1 0-1 0 0,1 1 1 0 0,-1-1 0 0 0,1 0 0 0 0,-1 1 0 0 0,1-1 0 0 0,-1 1 0 0 0,1-1 0 0 0,-1 1 0 0 0,1-1 0 0 0,-1 1 0 0 0,0-1-1 0 0,1 1 1 0 0,-1-1 0 0 0,0 1 0 0 0,1-1 0 0 0,-1 1 0 0 0,0-1 0 0 0,0 1 0 0 0,0 0 0 0 0,1-1 0 0 0,-1 1 0 0 0,0-1-1 0 0,0 1 1 0 0,0 0 0 0 0,0-1 0 0 0,0 1 0 0 0,0-1 0 0 0,-1 2 0 0 0,-4 31 579 0 0,1-6 24 0 0,5-25-636 0 0,0 1 0 0 0,0 0-1 0 0,0-1 1 0 0,0 0-1 0 0,0 1 1 0 0,1-1 0 0 0,-1 0-1 0 0,1 1 1 0 0,0-1-1 0 0,-1 0 1 0 0,1 0 0 0 0,0-1-1 0 0,0 1 1 0 0,0 0-1 0 0,1-1 1 0 0,-1 1 0 0 0,0-1-1 0 0,1 1 1 0 0,-1-1-1 0 0,0 0 1 0 0,1 0 0 0 0,0 0-1 0 0,3 0 1 0 0,-4 0 3 0 0,0-1 1 0 0,0 1 0 0 0,0-1-1 0 0,-1 0 1 0 0,1 0 0 0 0,0 0-1 0 0,0 0 1 0 0,0 0 0 0 0,0 0-1 0 0,0 0 1 0 0,0-1 0 0 0,0 1-1 0 0,0-1 1 0 0,0 1 0 0 0,-1-1-1 0 0,1 0 1 0 0,0 1 0 0 0,0-1-1 0 0,-1 0 1 0 0,1 0-1 0 0,0-1 1 0 0,-1 1 0 0 0,0 0-1 0 0,1 0 1 0 0,-1-1 0 0 0,1 1-1 0 0,-1-1 1 0 0,0 1 0 0 0,0-1-1 0 0,0 0 1 0 0,0 1 0 0 0,1-4-1 0 0,-1 3 61 0 0,-1 0-1 0 0,0 0 0 0 0,0 0 1 0 0,1-1-1 0 0,-2 1 1 0 0,1 0-1 0 0,0 0 0 0 0,0 0 1 0 0,-1 0-1 0 0,1 0 1 0 0,-1 0-1 0 0,1 0 0 0 0,-1 0 1 0 0,0 0-1 0 0,0 1 1 0 0,0-1-1 0 0,0 0 0 0 0,0 0 1 0 0,0 1-1 0 0,0-1 1 0 0,-1 0-1 0 0,1 1 0 0 0,-1-1 1 0 0,1 1-1 0 0,-1 0 1 0 0,1-1-1 0 0,-1 1 0 0 0,0 0 1 0 0,-3-2-1 0 0,2 2-80 0 0,0-1 1 0 0,0 0-1 0 0,0 1 0 0 0,0-1 0 0 0,0 1 0 0 0,-1 0 0 0 0,1 0 1 0 0,0 0-1 0 0,-1 0 0 0 0,1 1 0 0 0,0-1 0 0 0,-1 1 0 0 0,1 0 1 0 0,-1 0-1 0 0,1 0 0 0 0,0 1 0 0 0,-6 0 0 0 0,-2 10-2983 0 0,7-2-4585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53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62 11883 0 0,'-2'0'323'0'0,"0"0"1"0"0,0 0-1 0 0,0 0 1 0 0,0 0-1 0 0,0 1 1 0 0,0-1-1 0 0,0 0 1 0 0,0 1-1 0 0,0 0 1 0 0,0-1-1 0 0,0 1 1 0 0,0 0-1 0 0,0 0 1 0 0,1 0 0 0 0,-1 0-1 0 0,0 0 1 0 0,1 0-1 0 0,-1 1 1 0 0,1-1-1 0 0,-1 0 1 0 0,1 1-1 0 0,-2 2 1 0 0,2-2-155 0 0,-1 1-1 0 0,1 0 1 0 0,0 0 0 0 0,0 0 0 0 0,1 0-1 0 0,-1 0 1 0 0,1 0 0 0 0,-1 0 0 0 0,1 0-1 0 0,0 0 1 0 0,0 0 0 0 0,0 0 0 0 0,1 4 0 0 0,1 5-144 0 0,1-1 1 0 0,0 1 0 0 0,1-1 0 0 0,0 0 0 0 0,0 0 0 0 0,10 16-1 0 0,-9-20-22 0 0,0 1 0 0 0,1-1 0 0 0,0 0 0 0 0,12 11 0 0 0,-17-16-7 0 0,0-1 0 0 0,0 0 0 0 0,1 1 0 0 0,-1-1 0 0 0,0 0-1 0 0,1 0 1 0 0,-1 0 0 0 0,0 0 0 0 0,1-1 0 0 0,-1 1 0 0 0,1 0 0 0 0,0-1 0 0 0,-1 1-1 0 0,1-1 1 0 0,-1 1 0 0 0,1-1 0 0 0,0 0 0 0 0,0 1 0 0 0,-1-1 0 0 0,1 0 0 0 0,0 0-1 0 0,-1 0 1 0 0,1 0 0 0 0,0-1 0 0 0,-1 1 0 0 0,1 0 0 0 0,0-1 0 0 0,-1 1 0 0 0,1-1-1 0 0,-1 0 1 0 0,1 0 0 0 0,-1 1 0 0 0,3-2 0 0 0,-3 0-80 0 0,1 0 0 0 0,-1 0 0 0 0,0 0 0 0 0,1 0 0 0 0,-1 0 0 0 0,0 0 1 0 0,-1-1-1 0 0,1 1 0 0 0,0 0 0 0 0,0 0 0 0 0,-1-1 0 0 0,1 1 0 0 0,-1 0 0 0 0,0-1 0 0 0,0 1 0 0 0,0 0 0 0 0,0-1 1 0 0,0 1-1 0 0,-1-1 0 0 0,1 1 0 0 0,0 0 0 0 0,-1 0 0 0 0,0-1 0 0 0,0 1 0 0 0,0 0 0 0 0,-1-3 0 0 0,-1-1-117 0 0,0-1 0 0 0,0 1 0 0 0,-1 0-1 0 0,0 0 1 0 0,0 0 0 0 0,0 1 0 0 0,-8-8-1 0 0,1 4-69 0 0,8 8 247 0 0,1 0-1 0 0,-1-1 0 0 0,1 0 0 0 0,-1 1 0 0 0,1-1 0 0 0,0 0 0 0 0,0 0 0 0 0,0 0 0 0 0,0 0 0 0 0,1-1 1 0 0,-1 1-1 0 0,-1-3 0 0 0,5 4 52 0 0,0 0 1 0 0,0 0-1 0 0,0 1 0 0 0,0-1 1 0 0,0 1-1 0 0,0-1 1 0 0,0 1-1 0 0,1-1 1 0 0,-1 1-1 0 0,0 0 0 0 0,0 0 1 0 0,0 0-1 0 0,0 1 1 0 0,1-1-1 0 0,1 1 1 0 0,1-1 6 0 0,-2 0-58 0 0,1 0 0 0 0,-1 0 0 0 0,0 0 0 0 0,1 0 0 0 0,-1-1 0 0 0,1 0 0 0 0,-1 0 0 0 0,0 1 0 0 0,0-2 0 0 0,1 1 1 0 0,-1 0-1 0 0,0-1 0 0 0,0 1 0 0 0,0-1 0 0 0,-1 0 0 0 0,1 0 0 0 0,0 0 0 0 0,-1-1 0 0 0,1 1 0 0 0,-1-1 0 0 0,3-2 0 0 0,0-3-445 0 0,-1-1 0 0 0,0 1 0 0 0,0-1 0 0 0,-1 0 1 0 0,0 0-1 0 0,2-10 0 0 0,0 1 80 0 0,0 43 6288 0 0,1 5-4609 0 0,5 70 547 0 0,-7-54-3109 0 0,16 81-1 0 0,-19-126 900 0 0,6 20-3607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54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10666 0 0,'6'2'996'0'0,"-1"0"-1"0"0,1 1 1 0 0,-1-1 0 0 0,1 1-1 0 0,-1 0 1 0 0,8 5-1 0 0,-10-5-602 0 0,1 1-1 0 0,0-1 0 0 0,-1 0 0 0 0,0 1 0 0 0,0 0 1 0 0,0 0-1 0 0,0 0 0 0 0,2 4 0 0 0,-3-5-356 0 0,-1 0-1 0 0,0 0 0 0 0,0 0 1 0 0,0-1-1 0 0,0 1 1 0 0,-1 0-1 0 0,1 0 1 0 0,-1 1-1 0 0,0-1 0 0 0,0 0 1 0 0,0 0-1 0 0,0 0 1 0 0,0 0-1 0 0,-1 0 1 0 0,1 0-1 0 0,-1 0 0 0 0,0 0 1 0 0,0 0-1 0 0,0 0 1 0 0,0-1-1 0 0,0 1 1 0 0,-1 0-1 0 0,1-1 0 0 0,-1 1 1 0 0,0 0-1 0 0,0-1 1 0 0,0 0-1 0 0,0 0 1 0 0,0 1-1 0 0,-3 1 0 0 0,-3 2-105 0 0,1 0-1 0 0,-1-1 0 0 0,-14 7 0 0 0,-15 11-307 0 0,37-23 376 0 0,-1 0 0 0 0,1 1 0 0 0,0-1 0 0 0,0 0 0 0 0,-1 0 0 0 0,1 1 0 0 0,0-1 0 0 0,0 0 0 0 0,-1 1 0 0 0,1-1 0 0 0,0 0 0 0 0,0 1 0 0 0,0-1 0 0 0,0 0 0 0 0,-1 1 0 0 0,1-1 0 0 0,0 1 0 0 0,0-1 0 0 0,0 0 0 0 0,0 1 0 0 0,0-1 0 0 0,0 1 0 0 0,0-1 1 0 0,0 0-1 0 0,0 1 0 0 0,0-1 0 0 0,0 0 0 0 0,0 1 0 0 0,0-1 0 0 0,1 1 0 0 0,-1-1 0 0 0,0 0 0 0 0,0 1 0 0 0,1 0 0 0 0,12 12-58 0 0,21 4-139 0 0,-14-13-669 0 0,1-2 0 0 0,34 1 0 0 0,-29-2-3059 0 0,-24-1 3080 0 0,1 0 0 0 0,-1 0 1 0 0,1 0-1 0 0,-1 0 0 0 0,1-1 0 0 0,-1 1 0 0 0,1-1 0 0 0,-1 0 1 0 0,0 1-1 0 0,3-2 0 0 0,3-4-3077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54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5273 0 0,'2'15'10197'0'0,"-2"3"-4205"0"0,-3 8-2949 0 0,-3 17-3387 0 0,-1 16 292 0 0,6-46-721 0 0,-1 32-1198 0 0,3-31-2552 0 0,3-2-3933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54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13835 0 0,'23'79'7487'0'0,"-12"-45"-7263"0"0,-2 0 0 0 0,5 39 0 0 0,-13-68-337 0 0,-1-1-80 0 0,0 0 1 0 0,1 0-1 0 0,-1 0 1 0 0,1 0-1 0 0,0 0 1 0 0,0 0 0 0 0,1-1-1 0 0,-1 1 1 0 0,1 0-1 0 0,-1 0 1 0 0,1-1-1 0 0,4 6 1 0 0,-4-12-172 0 0,-1 1 0 0 0,1-1 1 0 0,-1 0-1 0 0,0 0 0 0 0,0 0 1 0 0,0 0-1 0 0,0 0 0 0 0,0 0 0 0 0,0 0 1 0 0,-1-5-1 0 0,1 5 129 0 0,3-18-6 0 0,-3 14 304 0 0,0-1 0 0 0,0 1-1 0 0,1-1 1 0 0,0 1 0 0 0,0 0 0 0 0,1 0 0 0 0,0 0 0 0 0,0 0 0 0 0,1 0 0 0 0,0 1 0 0 0,4-7 0 0 0,-7 13 19 0 0,0-1 0 0 0,0 1 0 0 0,0 0 0 0 0,0-1 0 0 0,0 1 0 0 0,0 0 0 0 0,0 0 0 0 0,0-1 0 0 0,0 1 0 0 0,0 0 0 0 0,0 0 0 0 0,0 0 0 0 0,0 0 0 0 0,0 0 0 0 0,0 1 0 0 0,0-1 0 0 0,-1 0 0 0 0,1 0 0 0 0,0 1 0 0 0,0-1 0 0 0,0 0 0 0 0,0 1 0 0 0,0-1 0 0 0,0 1 0 0 0,0-1 0 0 0,-1 1 0 0 0,1 0 0 0 0,0-1 0 0 0,0 1 0 0 0,-1 0 0 0 0,2 0 0 0 0,27 29 486 0 0,-21-21-417 0 0,-5-6-60 0 0,0 0 0 0 0,0 1 0 0 0,0-1 0 0 0,0 1 1 0 0,-1 0-1 0 0,1 0 0 0 0,-1 0 0 0 0,0 0 0 0 0,0 0 0 0 0,-1 0 0 0 0,1 1 0 0 0,-1-1 0 0 0,0 1 1 0 0,0-1-1 0 0,0 1 0 0 0,-1-1 0 0 0,0 1 0 0 0,0-1 0 0 0,0 7 0 0 0,-1-6 31 0 0,-1 0-1 0 0,1 0 0 0 0,-1 0 1 0 0,0 0-1 0 0,0 0 0 0 0,0 0 1 0 0,-1 0-1 0 0,0-1 0 0 0,0 0 1 0 0,0 1-1 0 0,0-1 0 0 0,-1 0 1 0 0,0-1-1 0 0,0 1 0 0 0,0 0 1 0 0,-7 4-1 0 0,8-6-77 0 0,-1 0 1 0 0,0 1-1 0 0,0-1 1 0 0,0 0-1 0 0,-1-1 1 0 0,1 1-1 0 0,-9 1 1 0 0,12-3-85 0 0,-1 1 1 0 0,0-1 0 0 0,0 0 0 0 0,1 0-1 0 0,-1 0 1 0 0,0 0 0 0 0,0 0 0 0 0,1 0-1 0 0,-1 0 1 0 0,0-1 0 0 0,1 1-1 0 0,-1-1 1 0 0,0 1 0 0 0,1-1 0 0 0,-1 0-1 0 0,0 1 1 0 0,1-1 0 0 0,-1 0-1 0 0,1 0 1 0 0,0 0 0 0 0,-1 0 0 0 0,1 0-1 0 0,-2-2 1 0 0,5 2-81 0 0,0 0-1 0 0,1 1 1 0 0,-1-1-1 0 0,0 1 1 0 0,0-1-1 0 0,0 1 1 0 0,1 0-1 0 0,-1 0 1 0 0,0 0-1 0 0,0 0 1 0 0,5 1-1 0 0,38 3-1025 0 0,-20 0-1471 0 0,43-2 0 0 0,-62-2 1727 0 0,1 0 1 0 0,-1-1 0 0 0,1 0 0 0 0,-1 0 0 0 0,1-1 0 0 0,-1 0 0 0 0,0 0 0 0 0,0 0-1 0 0,0-1 1 0 0,0 0 0 0 0,8-5 0 0 0,0-4-2009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2:26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7250 0 0,'-1'0'174'0'0,"0"0"1"0"0,0 1 0 0 0,1-1 0 0 0,-1 0 0 0 0,0 1 0 0 0,1-1 0 0 0,-1 1-1 0 0,0-1 1 0 0,1 0 0 0 0,-1 1 0 0 0,1-1 0 0 0,-1 1 0 0 0,1 0 0 0 0,-1-1-1 0 0,1 1 1 0 0,-1-1 0 0 0,1 1 0 0 0,-1 0 0 0 0,1-1 0 0 0,0 1 0 0 0,0 0-1 0 0,-1 0 1 0 0,1-1 0 0 0,0 1 0 0 0,0 0 0 0 0,0 0 0 0 0,0-1-1 0 0,0 1 1 0 0,0 0 0 0 0,0 0 0 0 0,0-1 0 0 0,0 3 0 0 0,1-2-97 0 0,0 0 0 0 0,0 0 0 0 0,1 0 1 0 0,-1 0-1 0 0,0 0 0 0 0,1 0 0 0 0,-1 0 0 0 0,0 0 1 0 0,1-1-1 0 0,-1 1 0 0 0,1 0 0 0 0,0-1 0 0 0,-1 1 1 0 0,3-1-1 0 0,8 3-619 0 0,1-1 0 0 0,23 2 1 0 0,-9-5-971 0 0,-19 1 601 0 0,0 0 1 0 0,0 0-1 0 0,0 0 1 0 0,-1 1-1 0 0,1 0 1 0 0,8 2-1 0 0,-7 1-1983 0 0</inkml:trace>
  <inkml:trace contextRef="#ctx0" brushRef="#br0" timeOffset="1">73 226 4521 0 0,'0'1'171'0'0,"0"0"0"0"0,-1 0 0 0 0,1 0 0 0 0,0 0 0 0 0,0 0 0 0 0,-1 0-1 0 0,1 0 1 0 0,0 0 0 0 0,0 0 0 0 0,0 0 0 0 0,0-1 0 0 0,1 1 0 0 0,-1 0 0 0 0,0 0 0 0 0,0 0 0 0 0,0 0 0 0 0,1 0 0 0 0,-1 0 0 0 0,1 0 0 0 0,-1 0-1 0 0,0 0 1 0 0,1-1 0 0 0,0 1 0 0 0,-1 0 0 0 0,1 0 0 0 0,-1-1 0 0 0,1 1 0 0 0,0 0 0 0 0,0-1 0 0 0,-1 1 0 0 0,1 0 0 0 0,0-1 0 0 0,0 1-1 0 0,0-1 1 0 0,-1 0 0 0 0,1 1 0 0 0,0-1 0 0 0,0 0 0 0 0,0 1 0 0 0,0-1 0 0 0,0 0 0 0 0,0 0 0 0 0,0 0 0 0 0,0 0 0 0 0,0 0 0 0 0,0 0 0 0 0,2 0-1 0 0,8 0 82 0 0,1-1 0 0 0,0 0 0 0 0,17-4-1 0 0,-3 1-53 0 0,57-7-5805 0 0,-62 7 565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55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53 6473 0 0,'-11'-19'6792'0'0,"11"18"-6663"0"0,0 1-1 0 0,0-1 0 0 0,0 1 0 0 0,0 0 0 0 0,0-1 1 0 0,0 1-1 0 0,0-1 0 0 0,0 1 0 0 0,0 0 0 0 0,0-1 1 0 0,0 1-1 0 0,0-1 0 0 0,0 1 0 0 0,0 0 0 0 0,0-1 0 0 0,1 1 1 0 0,-1-1-1 0 0,0 1 0 0 0,0 0 0 0 0,0-1 0 0 0,0 1 1 0 0,1 0-1 0 0,-1-1 0 0 0,0 1 0 0 0,1 0 0 0 0,-1-1 1 0 0,3 0-6 0 0,0 0 1 0 0,-1 0 0 0 0,1 0 0 0 0,0 1-1 0 0,0-1 1 0 0,-1 1 0 0 0,1 0 0 0 0,0 0 0 0 0,0 0-1 0 0,0 0 1 0 0,3 1 0 0 0,-5-1-235 0 0,35 3 144 0 0,-18 3-1656 0 0,-18-6 1438 0 0,1 0 1 0 0,-1 0-1 0 0,0 0 0 0 0,1 0 1 0 0,-1 1-1 0 0,1-1 0 0 0,-1 0 1 0 0,0 0-1 0 0,1 1 0 0 0,-1-1 1 0 0,0 0-1 0 0,0 1 0 0 0,1-1 1 0 0,-1 0-1 0 0,0 1 0 0 0,0-1 1 0 0,1 0-1 0 0,-1 1 0 0 0,0-1 1 0 0,0 1-1 0 0,0-1 0 0 0,0 0 1 0 0,1 1-1 0 0,-1-1 0 0 0,0 1 1 0 0,0 0-1 0 0,-5 10-5796 0 0,4 3 2141 0 0</inkml:trace>
  <inkml:trace contextRef="#ctx0" brushRef="#br0" timeOffset="1">57 150 3673 0 0,'4'5'5641'0'0,"0"-3"-3337"0"0,1-2-735 0 0,1-2-513 0 0,0-1-320 0 0,1 0-280 0 0,0-1-216 0 0,0 0-160 0 0,2-1-160 0 0,-1 0-256 0 0,2 1-456 0 0,1 1-648 0 0,3-1-609 0 0,0 1-503 0 0,0-2-113 0 0,-9-13 145 0 0,8 13-161 0 0</inkml:trace>
  <inkml:trace contextRef="#ctx0" brushRef="#br0" timeOffset="2">238 9 8714 0 0,'0'-1'445'0'0,"0"0"-1"0"0,-1 1 1 0 0,1-1 0 0 0,-1 1 0 0 0,1-1-1 0 0,-1 1 1 0 0,0-1 0 0 0,1 1 0 0 0,-1-1 0 0 0,1 1-1 0 0,-1-1 1 0 0,0 1 0 0 0,1 0 0 0 0,-1-1-1 0 0,0 1 1 0 0,0 0 0 0 0,1 0 0 0 0,-1 0 0 0 0,0-1-1 0 0,0 1 1 0 0,1 0 0 0 0,-1 0 0 0 0,0 0-1 0 0,0 0 1 0 0,1 0 0 0 0,-2 1 0 0 0,1-1-208 0 0,0 1 1 0 0,0 0 0 0 0,1-1 0 0 0,-1 1 0 0 0,0 0-1 0 0,1 0 1 0 0,-1 0 0 0 0,1 0 0 0 0,-1 0-1 0 0,1 0 1 0 0,0 0 0 0 0,-1-1 0 0 0,1 1 0 0 0,0 0-1 0 0,0 0 1 0 0,-1 0 0 0 0,1 2 0 0 0,0 52-393 0 0,0-48 688 0 0,2 27-802 0 0,1 71-1813 0 0,-5-70-2148 0 0,-1-2-3316 0 0,0-22 3080 0 0,1-4-538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55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5737 0 0,'-1'11'3345'0'0,"1"-1"-592"0"0,0 6-745 0 0,2-3-744 0 0,0-1-528 0 0,2-3-312 0 0,0 0-231 0 0,3-2-121 0 0,0-1-96 0 0,0-2-88 0 0,3-2-161 0 0,0 0-215 0 0,3-1-384 0 0,2 0-864 0 0,-2-2-1289 0 0,1-2-368 0 0,0 1-1440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55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8562 0 0,'-1'0'284'0'0,"0"-1"-1"0"0,1 0 1 0 0,-1 0 0 0 0,1 0-1 0 0,-1 0 1 0 0,1 0 0 0 0,-1 0-1 0 0,1 0 1 0 0,0 0 0 0 0,0 0-1 0 0,-1 0 1 0 0,1 0 0 0 0,0 0-1 0 0,0 0 1 0 0,0 0 0 0 0,0 0 0 0 0,1-2-1 0 0,-1 2-126 0 0,0 1-1 0 0,0-1 0 0 0,1 1 0 0 0,-1-1 1 0 0,1 1-1 0 0,-1-1 0 0 0,0 1 0 0 0,1-1 1 0 0,-1 1-1 0 0,1 0 0 0 0,-1-1 0 0 0,1 1 1 0 0,-1 0-1 0 0,1 0 0 0 0,-1-1 0 0 0,1 1 1 0 0,-1 0-1 0 0,1 0 0 0 0,-1 0 1 0 0,1-1-1 0 0,0 1 0 0 0,0 0 0 0 0,3 0 88 0 0,-1 0 0 0 0,0 0 0 0 0,0 0-1 0 0,1 1 1 0 0,-1-1 0 0 0,0 1 0 0 0,0 0 0 0 0,0 0-1 0 0,6 2 1 0 0,-1 1-113 0 0,0 0 0 0 0,-1 1-1 0 0,1 0 1 0 0,-1 0 0 0 0,0 1 0 0 0,0-1-1 0 0,-1 1 1 0 0,0 1 0 0 0,0 0 0 0 0,0-1-1 0 0,8 16 1 0 0,-11-17-16 0 0,0 1 1 0 0,-1-1-1 0 0,0 1 0 0 0,0 0 0 0 0,0 0 1 0 0,-1 0-1 0 0,1 0 0 0 0,-2 0 0 0 0,1 0 0 0 0,-1 0 1 0 0,0 0-1 0 0,0 0 0 0 0,0 0 0 0 0,-1 0 0 0 0,0 0 1 0 0,0 0-1 0 0,0 0 0 0 0,-4 7 0 0 0,0 1-35 0 0,-1-1 0 0 0,0 1-1 0 0,-2-1 1 0 0,-15 23-1 0 0,19-30-201 0 0,-1-1 0 0 0,0 1 0 0 0,0-1 0 0 0,0-1 0 0 0,0 1 0 0 0,-1-1 0 0 0,1 1-1 0 0,-1-2 1 0 0,0 1 0 0 0,0-1 0 0 0,-1 0 0 0 0,-9 4 0 0 0,22-6 63 0 0,1 1 0 0 0,-1-1 1 0 0,0 1-1 0 0,1 1 0 0 0,8 4 0 0 0,5 1 116 0 0,7 0-156 0 0,1 0 1 0 0,29 3-1 0 0,-8-5-3539 0 0,-48-6 3131 0 0,1 0 1 0 0,-1 0 0 0 0,1 0-1 0 0,-1 0 1 0 0,1 0 0 0 0,-1 0-1 0 0,0 0 1 0 0,1 0 0 0 0,-1-1-1 0 0,1 1 1 0 0,-1 0 0 0 0,0-1-1 0 0,1 1 1 0 0,-1-1 0 0 0,0 0 0 0 0,1 1-1 0 0,-1-1 1 0 0,0 0 0 0 0,0 0-1 0 0,0 0 1 0 0,0 0 0 0 0,1-1-1 0 0,4-7-4206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56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8218 0 0,'35'6'7723'0'0,"-27"-6"-8435"0"0,0 0 0 0 0,0 0-1 0 0,1-1 1 0 0,-1 0 0 0 0,10-3-1 0 0,-13 3 65 0 0,-1 0 0 0 0,0 0 0 0 0,0-1 0 0 0,0 0 0 0 0,0 0 0 0 0,0 0-1 0 0,0 0 1 0 0,-1-1 0 0 0,1 1 0 0 0,5-7 0 0 0,-7 7 888 0 0,0-1 1 0 0,0 1 0 0 0,0-1-1 0 0,-1 1 1 0 0,1-1-1 0 0,-1 0 1 0 0,0 1-1 0 0,0-1 1 0 0,0 0 0 0 0,1-12 10911 0 0,-4 25-7131 0 0,0 3-4028 0 0,2 155 2600 0 0,1-119-6019 0 0,-1-1-4870 0 0,0-44 5103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56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3889 0 0,'1'-2'641'0'0,"-1"0"0"0"0,1 0 0 0 0,-1-1 0 0 0,1 1 0 0 0,0 0 0 0 0,0 0 1 0 0,0 0-1 0 0,0 0 0 0 0,1 1 0 0 0,-1-1 0 0 0,0 0 0 0 0,1 0 0 0 0,-1 1 0 0 0,1-1 0 0 0,3-1 0 0 0,-5 2-465 0 0,1 1-1 0 0,-1 0 0 0 0,0 0 1 0 0,1 0-1 0 0,-1 0 0 0 0,1 0 0 0 0,-1 0 1 0 0,1 0-1 0 0,-1 0 0 0 0,1 0 0 0 0,-1 0 1 0 0,1 0-1 0 0,-1 0 0 0 0,1 0 1 0 0,-1 0-1 0 0,0 0 0 0 0,1 1 0 0 0,-1-1 1 0 0,1 0-1 0 0,-1 0 0 0 0,1 0 1 0 0,-1 1-1 0 0,0-1 0 0 0,1 0 0 0 0,-1 1 1 0 0,1-1-1 0 0,10 22 1816 0 0,-7-6-1575 0 0,-1 0 1 0 0,-1 0-1 0 0,0 1 0 0 0,-1-1 1 0 0,-2 26-1 0 0,2 17-1672 0 0,0-47-12 0 0,0-1-1 0 0,0 0 1 0 0,5 13-1 0 0,-1-14-4074 0 0,-5-10 4928 0 0,0 1 277 0 0,1-1 0 0 0,-1 0-1 0 0,0 0 1 0 0,0 0 0 0 0,0 0-1 0 0,0 0 1 0 0,1 0 0 0 0,-1 0-1 0 0,0 0 1 0 0,0 0 0 0 0,0 0-1 0 0,1 0 1 0 0,-1 0 0 0 0,0 0-1 0 0,0 0 1 0 0,0 0 0 0 0,0 0 0 0 0,1 0-1 0 0,-1-1 1 0 0,0 1 0 0 0,0 0-1 0 0,2-5-4010 0 0,1-3 1037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57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9306 0 0,'10'4'2965'0'0,"-1"1"0"0"0,1-1 0 0 0,12 3 0 0 0,-15-5-2450 0 0,1 1-1 0 0,-1-1 1 0 0,0 1 0 0 0,-1 0-1 0 0,14 9 1 0 0,-18-10-463 0 0,1 0 1 0 0,-1 0 0 0 0,0 1-1 0 0,0-1 1 0 0,0 1-1 0 0,0 0 1 0 0,0-1 0 0 0,-1 1-1 0 0,1 0 1 0 0,-1 0-1 0 0,0 0 1 0 0,0 0 0 0 0,0 0-1 0 0,0 0 1 0 0,0 0 0 0 0,-1 1-1 0 0,1-1 1 0 0,-1 5-1 0 0,0 3-14 0 0,-1 0-1 0 0,0 0 0 0 0,-1 0 0 0 0,0 0 0 0 0,-1 0 0 0 0,0 0 0 0 0,0 0 1 0 0,-8 14-1 0 0,1 1-864 0 0,10-26 789 0 0,0 1 0 0 0,0-1-1 0 0,0 0 1 0 0,0 1 0 0 0,0-1-1 0 0,0 0 1 0 0,0 1 0 0 0,0-1 0 0 0,0 0-1 0 0,0 1 1 0 0,0-1 0 0 0,0 0-1 0 0,0 1 1 0 0,0-1 0 0 0,0 0-1 0 0,0 0 1 0 0,0 1 0 0 0,0-1 0 0 0,0 0-1 0 0,1 1 1 0 0,-1-1 0 0 0,0 0-1 0 0,0 0 1 0 0,0 1 0 0 0,0-1-1 0 0,1 0 1 0 0,-1 0 0 0 0,0 1 0 0 0,0-1-1 0 0,1 0 1 0 0,-1 0 0 0 0,0 0-1 0 0,0 1 1 0 0,1-1 0 0 0,-1 0-1 0 0,0 0 1 0 0,1 0 0 0 0,-1 0 0 0 0,1 0-1 0 0,18 3-506 0 0,21-8 338 0 0,-15-4-206 0 0,-23 8-182 0 0,0 0-1 0 0,0 0 0 0 0,0-1 0 0 0,0 1 1 0 0,-1-1-1 0 0,1 1 0 0 0,0-1 0 0 0,-1 0 1 0 0,1 0-1 0 0,-1 0 0 0 0,2-2 1 0 0,0-3-1370 0 0,-1 0 1 0 0,1 0 0 0 0,-2 0-1 0 0,1 0 1 0 0,1-15 0 0 0,-3 19 1859 0 0,0-53 375 0 0,-3 32 17620 0 0,27 181-13325 0 0,-9-53-5844 0 0,-14-93 1450 0 0,3 0-4129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4:57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14403 0 0,'7'8'1372'0'0,"0"1"1"0"0,-1 0-1 0 0,0 0 1 0 0,0 0-1 0 0,6 16 0 0 0,-6-8-92 0 0,0 1-1 0 0,6 29 1 0 0,-5 4-498 0 0,2 69 0 0 0,-9-106-673 0 0,2 21-36 0 0,-6 60 1 0 0,3-84-510 0 0,-1 0 0 0 0,0 0 1 0 0,0 0-1 0 0,-1 0 0 0 0,-1 0 0 0 0,0 0 0 0 0,0-1 0 0 0,-1 0 0 0 0,-9 14 0 0 0,5-13-3280 0 0,-3-2-3909 0 0,2-5-410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5:22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0 4025 0 0,'4'1'15195'0'0,"-4"0"-14996"0"0,0 0-1 0 0,0 0 0 0 0,-1-1 0 0 0,1 1 0 0 0,0 0 0 0 0,0 0 1 0 0,-1 0-1 0 0,1 0 0 0 0,0-1 0 0 0,-1 1 0 0 0,1 0 0 0 0,-1 0 1 0 0,1-1-1 0 0,-1 1 0 0 0,0 0 0 0 0,1-1 0 0 0,-2 2 1 0 0,-8 5 119 0 0,-1-1 0 0 0,0 0 0 0 0,-23 9 0 0 0,19-9-246 0 0,1 1 1 0 0,-26 15 0 0 0,37-20-82 0 0,0 0 0 0 0,0 1 0 0 0,0-1 0 0 0,0 1 1 0 0,1-1-1 0 0,-1 1 0 0 0,1 0 0 0 0,0 0 1 0 0,0 0-1 0 0,0 0 0 0 0,0 0 0 0 0,0 1 1 0 0,1-1-1 0 0,-1 0 0 0 0,1 1 0 0 0,0-1 1 0 0,-1 5-1 0 0,2-5-1 0 0,0-1 0 0 0,0 0 0 0 0,0 1 0 0 0,1-1 0 0 0,-1 0 0 0 0,1 1 1 0 0,-1-1-1 0 0,1 0 0 0 0,0 0 0 0 0,0 0 0 0 0,0 0 0 0 0,0 0 0 0 0,0 0 0 0 0,0 0 0 0 0,1 0 0 0 0,-1 0 1 0 0,1 0-1 0 0,-1-1 0 0 0,1 1 0 0 0,0 0 0 0 0,0-1 0 0 0,2 2 0 0 0,7 5-11 0 0,1 0 0 0 0,21 10 0 0 0,-6-3-112 0 0,1 7-653 0 0,-23-17 59 0 0,1 0 1 0 0,0 0-1 0 0,0-1 1 0 0,12 7-1 0 0,-19-11 602 0 0,1 0 0 0 0,0 0-1 0 0,0-1 1 0 0,0 1-1 0 0,0 0 1 0 0,0 0 0 0 0,0 0-1 0 0,0-1 1 0 0,0 1-1 0 0,0 0 1 0 0,0 0-1 0 0,0 0 1 0 0,0-1 0 0 0,0 1-1 0 0,0 0 1 0 0,0 0-1 0 0,0 0 1 0 0,0-1 0 0 0,0 1-1 0 0,0 0 1 0 0,0 0-1 0 0,0 0 1 0 0,0-1-1 0 0,0 1 1 0 0,0 0 0 0 0,0 0-1 0 0,0 0 1 0 0,1-1-1 0 0,-1 1 1 0 0,0 0 0 0 0,0 0-1 0 0,0 0 1 0 0,0 0-1 0 0,0 0 1 0 0,1-1-1 0 0,-1 1 1 0 0,0 0 0 0 0,0 0-1 0 0,0 0 1 0 0,0 0-1 0 0,1 0 1 0 0,-1 0 0 0 0,0 0-1 0 0,0 0 1 0 0,0 0-1 0 0,1 0 1 0 0,-1 0-1 0 0,0 0 1 0 0,0 0 0 0 0,0 0-1 0 0,1 0 1 0 0,-1 0-1 0 0,0 0 1 0 0,0 0 0 0 0,0 0-1 0 0,1 0 1 0 0,-1 0-1 0 0,0 0 1 0 0,0 0-1 0 0,0 0 1 0 0,1 0 0 0 0,-1 0-1 0 0,0 0 1 0 0,-9-14-5845 0 0,2 7 2385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5:22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19 4185 0 0,'0'-1'385'0'0,"-1"0"0"0"0,1 1-1 0 0,0-1 1 0 0,-1 0 0 0 0,1 1 0 0 0,0-1 0 0 0,-1 0-1 0 0,1 1 1 0 0,0-1 0 0 0,0 0 0 0 0,0 0 0 0 0,0 1 0 0 0,0-1-1 0 0,0 0 1 0 0,0 0 0 0 0,0 1 0 0 0,0-1 0 0 0,0 0 0 0 0,0 0-1 0 0,0 1 1 0 0,1-1 0 0 0,-1 0 0 0 0,0 0 0 0 0,16 6 4715 0 0,-3 1-5800 0 0,5 1 963 0 0,0-1-1 0 0,1-1 0 0 0,0 0 1 0 0,0-1-1 0 0,0-1 1 0 0,33 0-1 0 0,119-10 1071 0 0,-119 2-1103 0 0,210 1 1206 0 0,-248 4-1352 0 0,0-1 1 0 0,0 0-1 0 0,0-1 1 0 0,25-7-1 0 0,-8 2-361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5:23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2569 0 0,'1'0'240'0'0,"-1"0"0"0"0,1 0 0 0 0,-1 0 0 0 0,1 0 0 0 0,-1 0 0 0 0,1 0 0 0 0,-1-1 0 0 0,1 1 0 0 0,-1 0 0 0 0,1 0 0 0 0,0 0 0 0 0,-1 0 0 0 0,1-1 0 0 0,-1 1 0 0 0,0 0 0 0 0,1-1 0 0 0,-1 1 0 0 0,1 0 0 0 0,-1-1 1 0 0,1 1-1 0 0,-1 0 0 0 0,0-1 0 0 0,1 1 0 0 0,-1-1 0 0 0,1 0 0 0 0,-1 1-113 0 0,0-1 0 0 0,0 1 0 0 0,1 0 0 0 0,-1-1 0 0 0,0 1 1 0 0,1-1-1 0 0,-1 1 0 0 0,0-1 0 0 0,1 1 0 0 0,-1 0 0 0 0,1-1 0 0 0,-1 1 1 0 0,1 0-1 0 0,-1-1 0 0 0,1 1 0 0 0,-1 0 0 0 0,1 0 0 0 0,-1 0 0 0 0,1-1 1 0 0,-1 1-1 0 0,1 0 0 0 0,-1 0 0 0 0,1 0 0 0 0,-1 0 0 0 0,1 0 0 0 0,-1 0 1 0 0,1 0-1 0 0,0 0 0 0 0,-1 0 0 0 0,1 0 0 0 0,-1 0 0 0 0,1 0 0 0 0,-1 1 1 0 0,1-1-1 0 0,-1 0 0 0 0,1 0 0 0 0,-1 0 0 0 0,1 1 0 0 0,-1-1 0 0 0,1 0 1 0 0,-1 1-1 0 0,0-1 0 0 0,1 0 0 0 0,-1 1 0 0 0,1-1 0 0 0,-1 1 0 0 0,0-1 0 0 0,1 0 1 0 0,-1 1-1 0 0,0-1 0 0 0,0 1 0 0 0,1-1 0 0 0,-1 1 0 0 0,0-1 0 0 0,0 1 1 0 0,1 0-1 0 0,4 13 215 0 0,1 0 0 0 0,-2 0 0 0 0,0 1-1 0 0,-1-1 1 0 0,2 18 0 0 0,4 13-207 0 0,-7-34-252 0 0,5 20-210 0 0,-5-10-3142 0 0,-7-64 147 0 0,0-17 3655 0 0,5 56-223 0 0,0 0 1 0 0,0 1-1 0 0,1-1 1 0 0,-1 1-1 0 0,1-1 0 0 0,0 0 1 0 0,0 1-1 0 0,0 0 1 0 0,0-1-1 0 0,1 1 0 0 0,-1 0 1 0 0,1-1-1 0 0,3-2 1 0 0,-3 3-73 0 0,0 0 0 0 0,1 1 1 0 0,0-1-1 0 0,-1 1 0 0 0,1 0 1 0 0,0 0-1 0 0,0 0 0 0 0,0 1 1 0 0,1-1-1 0 0,-1 1 0 0 0,0-1 1 0 0,1 1-1 0 0,-1 0 0 0 0,0 0 1 0 0,8 0-1 0 0,-10 0-19 0 0,1 1 0 0 0,-1 0-1 0 0,1 0 1 0 0,0 1 0 0 0,-1-1 0 0 0,1 0 0 0 0,-1 0-1 0 0,1 1 1 0 0,-1-1 0 0 0,1 1 0 0 0,-1-1 0 0 0,1 1 0 0 0,-1 0-1 0 0,1 0 1 0 0,-1-1 0 0 0,0 1 0 0 0,1 0 0 0 0,-1 0 0 0 0,0 0-1 0 0,0 0 1 0 0,0 1 0 0 0,0-1 0 0 0,0 0 0 0 0,0 0-1 0 0,0 1 1 0 0,0-1 0 0 0,0 1 0 0 0,-1-1 0 0 0,1 0 0 0 0,-1 1-1 0 0,1-1 1 0 0,-1 1 0 0 0,1 0 0 0 0,-1-1 0 0 0,0 1 0 0 0,0 1-1 0 0,1 4 147 0 0,-1 1-1 0 0,0 0 1 0 0,-1-1-1 0 0,0 1 1 0 0,0-1-1 0 0,-1 0 0 0 0,-2 8 1 0 0,3-10-166 0 0,-1-1-1 0 0,1 1 1 0 0,-1-1 0 0 0,0 1 0 0 0,0-1-1 0 0,-1 0 1 0 0,1 0 0 0 0,-1 0-1 0 0,0 0 1 0 0,0 0 0 0 0,-7 6 0 0 0,8-9-24 0 0,1 0 0 0 0,-1-1 0 0 0,0 1 0 0 0,0-1 0 0 0,0 1 0 0 0,0-1 1 0 0,0 0-1 0 0,0 0 0 0 0,1 0 0 0 0,-1 0 0 0 0,0 0 0 0 0,-3-1 0 0 0,4 1 20 0 0,1 0-1 0 0,-1 0 0 0 0,0 0 1 0 0,1 0-1 0 0,-1 0 1 0 0,1 0-1 0 0,-1 0 0 0 0,1 0 1 0 0,-1 0-1 0 0,0-1 0 0 0,1 1 1 0 0,-1 0-1 0 0,1 0 0 0 0,-1-1 1 0 0,1 1-1 0 0,-1 0 1 0 0,1-1-1 0 0,-1 1 0 0 0,1 0 1 0 0,-1-1-1 0 0,1 1 0 0 0,0-1 1 0 0,-1 1-1 0 0,1-1 1 0 0,0 1-1 0 0,-1-1 0 0 0,1 1 1 0 0,0-1-1 0 0,0 1 0 0 0,-1-1 1 0 0,1 0-1 0 0,0 1 1 0 0,0-1-1 0 0,0 1 0 0 0,0-1 1 0 0,0 1-1 0 0,0-1 0 0 0,0 0 1 0 0,0 1-1 0 0,0-1 0 0 0,0 1 1 0 0,0-2-1 0 0,1 2 13 0 0,-1-1 0 0 0,1 1 0 0 0,0-1 1 0 0,-1 1-1 0 0,1-1 0 0 0,0 1 0 0 0,0 0 0 0 0,-1 0 0 0 0,1-1 0 0 0,0 1 0 0 0,0 0 0 0 0,-1 0 0 0 0,1 0 1 0 0,0 0-1 0 0,0 0 0 0 0,0 0 0 0 0,-1 0 0 0 0,1 0 0 0 0,0 0 0 0 0,0 0 0 0 0,0 0 0 0 0,-1 0 0 0 0,2 1 1 0 0,25 5-11 0 0,-20-5 13 0 0,30 4-230 0 0,-11-3-6665 0 0,-15 0 2362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2:27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8010 0 0,'26'-1'3140'0'0,"-17"0"-2968"0"0,0 1-1 0 0,-1 0 0 0 0,1 0 0 0 0,0 1 1 0 0,0 0-1 0 0,0 0 0 0 0,0 1 0 0 0,-1 0 1 0 0,17 7-1 0 0,-25-9-153 0 0,1 0 0 0 0,-1 0 0 0 0,1 1 0 0 0,-1-1 0 0 0,0 0 0 0 0,1 0 0 0 0,-1 1 0 0 0,0-1 0 0 0,1 0 0 0 0,-1 1 0 0 0,0-1 0 0 0,0 1 0 0 0,1-1 0 0 0,-1 1 0 0 0,0-1 0 0 0,0 0 0 0 0,0 1 0 0 0,0-1 0 0 0,1 1 0 0 0,-1-1 0 0 0,0 1 0 0 0,0-1 0 0 0,0 1 0 0 0,0-1 0 0 0,0 1 0 0 0,0-1 0 0 0,0 0 0 0 0,0 1 0 0 0,-1-1 0 0 0,1 1 0 0 0,0-1 0 0 0,0 1 0 0 0,0-1 0 0 0,0 1 0 0 0,0-1 0 0 0,-1 0 0 0 0,1 1 0 0 0,0-1 0 0 0,0 1 0 0 0,-1-1 0 0 0,1 0 0 0 0,0 1 0 0 0,-1-1 0 0 0,1 0 0 0 0,0 1 0 0 0,-1-1-1 0 0,1 0 1 0 0,-1 0 0 0 0,1 1 0 0 0,0-1 0 0 0,-1 0 0 0 0,0 0 0 0 0,-30 20 493 0 0,22-15-186 0 0,7-4-295 0 0,0 0 0 0 0,-1 1 0 0 0,1-1 0 0 0,0 1 0 0 0,0-1 0 0 0,0 1 0 0 0,0 0 0 0 0,0 0 0 0 0,0 0 0 0 0,1 0 0 0 0,-1 0 0 0 0,1 0 0 0 0,-1 0 0 0 0,1 1 0 0 0,0-1-1 0 0,0 1 1 0 0,0-1 0 0 0,0 1 0 0 0,0-1 0 0 0,1 1 0 0 0,-1-1 0 0 0,1 1 0 0 0,0 0 0 0 0,0-1 0 0 0,-1 1 0 0 0,2 0 0 0 0,-1-1 0 0 0,0 1 0 0 0,0-1 0 0 0,1 1 0 0 0,0 0-1 0 0,-1-1 1 0 0,1 1 0 0 0,0-1 0 0 0,0 0 0 0 0,0 1 0 0 0,1-1 0 0 0,-1 0 0 0 0,1 1 0 0 0,-1-1 0 0 0,1 0 0 0 0,0 0 0 0 0,-1 0 0 0 0,1-1 0 0 0,0 1 0 0 0,0 0 0 0 0,1-1-1 0 0,-1 1 1 0 0,0-1 0 0 0,0 0 0 0 0,1 1 0 0 0,-1-1 0 0 0,1 0 0 0 0,-1-1 0 0 0,1 1 0 0 0,-1 0 0 0 0,4 0 0 0 0,38 4-29 0 0,-35-5 9 0 0,0 0-1 0 0,0 1 0 0 0,1 1 0 0 0,-1-1 0 0 0,0 1 1 0 0,13 6-1 0 0,-21-8 1 0 0,1 1 1 0 0,-1 0-1 0 0,0-1 0 0 0,0 1 1 0 0,0 0-1 0 0,1 0 0 0 0,-1 0 1 0 0,0 0-1 0 0,-1 0 1 0 0,1 0-1 0 0,0 0 0 0 0,0 0 1 0 0,0 1-1 0 0,0-1 0 0 0,-1 0 1 0 0,1 0-1 0 0,-1 1 0 0 0,1-1 1 0 0,0 2-1 0 0,-1 0 20 0 0,0 0 0 0 0,0 0-1 0 0,0-1 1 0 0,-1 1 0 0 0,1 0 0 0 0,0 0-1 0 0,-1-1 1 0 0,0 1 0 0 0,0 0-1 0 0,0-1 1 0 0,0 1 0 0 0,0-1 0 0 0,-2 4-1 0 0,1-3-27 0 0,0 0 0 0 0,0-1 0 0 0,0 1-1 0 0,0-1 1 0 0,-1 0 0 0 0,1 1 0 0 0,0-1-1 0 0,-1 0 1 0 0,0-1 0 0 0,1 1 0 0 0,-1 0-1 0 0,0-1 1 0 0,0 1 0 0 0,0-1 0 0 0,-6 2-1 0 0,-14 7 482 0 0,22-10-457 0 0,1 1 0 0 0,0-1 0 0 0,-1 0-1 0 0,1 0 1 0 0,0 0 0 0 0,0 0 0 0 0,0 1 0 0 0,-1-1 0 0 0,1 0-1 0 0,0 0 1 0 0,0 0 0 0 0,0 1 0 0 0,-1-1 0 0 0,1 0 0 0 0,0 0-1 0 0,0 1 1 0 0,0-1 0 0 0,0 0 0 0 0,0 0 0 0 0,0 1 0 0 0,0-1-1 0 0,-1 0 1 0 0,1 1 0 0 0,0-1 0 0 0,0 0 0 0 0,0 0 0 0 0,0 1-1 0 0,0-1 1 0 0,0 0 0 0 0,0 1 0 0 0,0-1 0 0 0,1 0 0 0 0,-1 0-1 0 0,0 1 1 0 0,0-1 0 0 0,0 0 0 0 0,0 1 0 0 0,10 10 387 0 0,16 3-222 0 0,-21-13-158 0 0,0-1 1 0 0,0 1-1 0 0,0-1 1 0 0,0 0 0 0 0,0-1-1 0 0,0 1 1 0 0,0-1-1 0 0,-1 0 1 0 0,1 0-1 0 0,0-1 1 0 0,0 1-1 0 0,-1-1 1 0 0,1 0 0 0 0,-1-1-1 0 0,7-3 1 0 0,26-11-1576 0 0,-34 16 902 0 0,0 0-1 0 0,1 1 0 0 0,-1-1 0 0 0,0 0 0 0 0,0 1 1 0 0,1 0-1 0 0,-1 0 0 0 0,0 0 0 0 0,6 1 1 0 0,-5 1-2868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5:23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8890 0 0,'21'-13'6993'0'0,"7"6"-3861"0"0,8-4-5068 0 0,-35 11 1435 0 0,0-1 0 0 0,1 1 0 0 0,-1-1 0 0 0,1 0 0 0 0,-1 0 1 0 0,0 0-1 0 0,0 0 0 0 0,1 0 0 0 0,-1 0 0 0 0,0 0 0 0 0,0 0 0 0 0,0 0 0 0 0,0-1 1 0 0,0 1-1 0 0,0 0 0 0 0,-1-1 0 0 0,2-1 0 0 0,0-2-2116 0 0,4 0-1021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5:24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3809 0 0,'-6'9'7107'0'0,"3"4"-3387"0"0,0 32-2031 0 0,3-34-622 0 0,-1 18-554 0 0,0-14-692 0 0,0 1 1 0 0,1 0-1 0 0,1 0 0 0 0,0 0 1 0 0,6 24-1 0 0,2-26-3782 0 0,-9-14 3755 0 0,1 1 1 0 0,-1-1 0 0 0,1 0 0 0 0,-1 0 0 0 0,0 0 0 0 0,1 0 0 0 0,-1 0-1 0 0,1 0 1 0 0,-1 0 0 0 0,1 0 0 0 0,-1 0 0 0 0,0 0 0 0 0,1 0 0 0 0,-1 0-1 0 0,1 0 1 0 0,-1 0 0 0 0,1 0 0 0 0,-1 0 0 0 0,0 0 0 0 0,1-1 0 0 0,-1 1-1 0 0,1 0 1 0 0,-1 0 0 0 0,0 0 0 0 0,1-1 0 0 0,-1 1 0 0 0,0 0 0 0 0,1-1-1 0 0,-1 1 1 0 0,0 0 0 0 0,0-1 0 0 0,1 1 0 0 0,-1 0 0 0 0,0-1 0 0 0,1 1 0 0 0,4-8-3530 0 0</inkml:trace>
  <inkml:trace contextRef="#ctx0" brushRef="#br0" timeOffset="1">92 76 5825 0 0,'2'-5'4382'0'0,"-1"5"-4206"0"0,-1 0-1 0 0,0 0 0 0 0,0 0 1 0 0,1 0-1 0 0,-1 0 0 0 0,0 0 0 0 0,0 0 1 0 0,0 0-1 0 0,1 0 0 0 0,-1 0 1 0 0,0 0-1 0 0,0 0 0 0 0,1 0 1 0 0,-1 0-1 0 0,0 0 0 0 0,0 0 0 0 0,0 0 1 0 0,1 0-1 0 0,-1 0 0 0 0,0 0 1 0 0,0 0-1 0 0,1 0 0 0 0,-1 1 0 0 0,5 14 3059 0 0,-3 31-2801 0 0,-2-39 219 0 0,0 20-451 0 0,1 26-829 0 0,6-21-4635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5:24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9746 0 0,'-3'2'6624'0'0,"0"5"-3658"0"0,-3 17-2546 0 0,6-21 323 0 0,-6 21-453 0 0,-7 36 301 0 0,9-21-5077 0 0,11-49-609 0 0,11-11 4377 0 0,-15 18 419 0 0,-1 0 271 0 0,1 1-1 0 0,-1-1 1 0 0,0 1-1 0 0,1 0 1 0 0,0 0-1 0 0,-1 0 1 0 0,1 0-1 0 0,0 0 1 0 0,0 0-1 0 0,0 1 1 0 0,0 0 0 0 0,0-1-1 0 0,0 1 1 0 0,1 0-1 0 0,4 0 1 0 0,-2 1 33 0 0,-1 0 1 0 0,0 0 0 0 0,0 1 0 0 0,0-1 0 0 0,0 1 0 0 0,0 1-1 0 0,0-1 1 0 0,0 1 0 0 0,7 3 0 0 0,-12-5-165 0 0,1 0 0 0 0,-1 1 0 0 0,1-1 0 0 0,-1 0 0 0 0,1 1 0 0 0,-1-1 0 0 0,1 0 0 0 0,0 0 0 0 0,-1 0 0 0 0,1 1 0 0 0,0-1 0 0 0,-1 0 0 0 0,1 0 1 0 0,0 0-1 0 0,-1 0 0 0 0,1 0 0 0 0,-1 0 0 0 0,1 0 0 0 0,0-1 0 0 0,-1 1 0 0 0,1 0 0 0 0,0 0 0 0 0,-1 0 0 0 0,1-1 0 0 0,-1 1 0 0 0,1 0 0 0 0,-1 0 0 0 0,1-1 0 0 0,0 1 0 0 0,-1-1 0 0 0,1 1 0 0 0,-1 0 0 0 0,0-1 0 0 0,1 1 1 0 0,-1-1-1 0 0,1 0 0 0 0,1-5-2921 0 0</inkml:trace>
  <inkml:trace contextRef="#ctx0" brushRef="#br0" timeOffset="1">162 25 8786 0 0,'-1'40'5819'0'0,"0"12"-3116"0"0,1-43-2796 0 0,0 1 1 0 0,1-1-1 0 0,0 1 0 0 0,1-1 0 0 0,4 16 1 0 0,0-14-2250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5:25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10522 0 0,'30'5'5259'0'0,"2"11"-3431"0"0,-30-15-1783 0 0,0 0 0 0 0,0 1 0 0 0,0 0 0 0 0,1-1 0 0 0,-2 1 0 0 0,1 0 0 0 0,0 0-1 0 0,0 0 1 0 0,0 0 0 0 0,-1 0 0 0 0,1 0 0 0 0,-1 0 0 0 0,0 1 0 0 0,0-1-1 0 0,0 1 1 0 0,0-1 0 0 0,0 1 0 0 0,0-1 0 0 0,-1 1 0 0 0,1-1 0 0 0,-1 1-1 0 0,1 3 1 0 0,-3 2 62 0 0,1 0 0 0 0,-1 1 0 0 0,-1-1 0 0 0,0 0 0 0 0,0 0 0 0 0,0 0 0 0 0,-9 13 0 0 0,6-11-166 0 0,1 1-1 0 0,0 0 0 0 0,-3 12 1 0 0,7-23 23 0 0,1 1 0 0 0,0 0 0 0 0,0-1 0 0 0,0 1 0 0 0,0-1 0 0 0,0 1 0 0 0,0 0 0 0 0,0-1 0 0 0,0 1 0 0 0,0 0-1 0 0,0-1 1 0 0,0 1 0 0 0,0 0 0 0 0,0-1 0 0 0,0 1 0 0 0,1 0 0 0 0,-1-1 0 0 0,0 1 0 0 0,1-1 0 0 0,-1 1 0 0 0,0 0 0 0 0,1-1 0 0 0,-1 1 0 0 0,0-1 0 0 0,1 1 0 0 0,-1-1 0 0 0,1 1 0 0 0,20 6-450 0 0,32-7-1683 0 0,-43-1 693 0 0,-7 1 877 0 0,-1 0 0 0 0,1 0-1 0 0,0 0 1 0 0,0-1 0 0 0,0 0 0 0 0,-1 1-1 0 0,1-1 1 0 0,0 0 0 0 0,-1 0 0 0 0,1-1 0 0 0,0 1-1 0 0,3-3 1 0 0,-4 2 339 0 0,-1 1-1 0 0,1-1 1 0 0,-1 1 0 0 0,1-1-1 0 0,-1 0 1 0 0,0 0 0 0 0,0 1-1 0 0,0-1 1 0 0,0 0 0 0 0,0 0-1 0 0,0 0 1 0 0,-1 0-1 0 0,2-4 1 0 0,-1-3 377 0 0,0-1-1 0 0,-1 1 1 0 0,0-1 0 0 0,-1 1 0 0 0,0-1-1 0 0,-3-11 1 0 0,-1-21 2638 0 0,7 51 3824 0 0,6 9-2963 0 0,0 2-1647 0 0,17 97 652 0 0,-17-73-5446 0 0,2-1-5333 0 0,-7-32 1685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5:26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48 6737 0 0,'-1'-1'307'0'0,"0"1"1"0"0,0-1-1 0 0,0 1 0 0 0,0-1 0 0 0,0 0 0 0 0,0 1 0 0 0,0-1 0 0 0,0 0 0 0 0,0 0 0 0 0,1 0 0 0 0,-1 0 0 0 0,0 0 0 0 0,1 0 0 0 0,-1 0 0 0 0,1 0 0 0 0,-1 0 0 0 0,1 0 0 0 0,-1 0 1 0 0,1 0-1 0 0,0 0 0 0 0,-1 0 0 0 0,1 0 0 0 0,0 0 0 0 0,0-1 0 0 0,0 1 0 0 0,0 0 0 0 0,0 0 0 0 0,0 0 0 0 0,0-2 0 0 0,1 2-161 0 0,0 0 0 0 0,0-1-1 0 0,0 1 1 0 0,1 0 0 0 0,-1 0 0 0 0,0 0-1 0 0,0 0 1 0 0,1 0 0 0 0,-1 1-1 0 0,0-1 1 0 0,1 0 0 0 0,-1 0 0 0 0,1 1-1 0 0,-1-1 1 0 0,1 1 0 0 0,-1 0-1 0 0,1-1 1 0 0,-1 1 0 0 0,1 0 0 0 0,2 0-1 0 0,9-1-67 0 0,0 0 0 0 0,1 1-1 0 0,-1 0 1 0 0,0 1-1 0 0,0 1 1 0 0,0 0-1 0 0,-1 1 1 0 0,1 0 0 0 0,0 1-1 0 0,16 7 1 0 0,-25-9-64 0 0,1 0 0 0 0,-1 1 1 0 0,0-1-1 0 0,0 1 0 0 0,0 0 0 0 0,0 0 1 0 0,-1 0-1 0 0,1 1 0 0 0,-1-1 1 0 0,0 1-1 0 0,0 0 0 0 0,0 0 0 0 0,-1 0 1 0 0,1 0-1 0 0,-1 0 0 0 0,0 1 1 0 0,0-1-1 0 0,0 1 0 0 0,-1-1 1 0 0,1 1-1 0 0,-1 0 0 0 0,0 0 0 0 0,-1-1 1 0 0,1 1-1 0 0,-1 0 0 0 0,0 0 1 0 0,0 0-1 0 0,-1 0 0 0 0,1-1 0 0 0,-3 10 1 0 0,2-9-450 0 0,0 1 1 0 0,-1-1-1 0 0,0 0 1 0 0,0 1 0 0 0,0-1-1 0 0,-5 8 1 0 0,6-11-269 0 0,0 0 0 0 0,-1 0 1 0 0,0 0-1 0 0,1-1 0 0 0,-1 1 1 0 0,0 0-1 0 0,0-1 0 0 0,0 1 1 0 0,0-1-1 0 0,0 0 0 0 0,-2 2 1 0 0,-6 1-4882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5:26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7322 0 0,'14'-7'6145'0'0,"5"4"-3290"0"0,24 3-2021 0 0,-22 1-102 0 0,-8-2-930 0 0,62 3 1278 0 0,-39 6-2325 0 0,-3 8-3636 0 0,-26-7-1547 0 0,-6-3 2092 0 0</inkml:trace>
  <inkml:trace contextRef="#ctx0" brushRef="#br0" timeOffset="1">65 141 11138 0 0,'5'3'1086'0'0,"0"0"0"0"0,0 0-1 0 0,0 0 1 0 0,0-1 0 0 0,10 3 0 0 0,35 5 1541 0 0,0-10-3690 0 0,-5-7-3498 0 0,-26-2-3742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5:26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5785 0 0,'-4'8'2665'0'0,"1"1"-345"0"0,0 3-455 0 0,1 2-497 0 0,0-1-488 0 0,1 2-424 0 0,0 0-240 0 0,1 0-128 0 0,0-1-72 0 0,1 0-128 0 0,0-2-248 0 0,1-2-384 0 0,1-1-616 0 0,-1-2-817 0 0,2-2-615 0 0</inkml:trace>
  <inkml:trace contextRef="#ctx0" brushRef="#br0" timeOffset="1">104 71 5881 0 0,'0'0'295'0'0,"0"-1"-1"0"0,1 1 0 0 0,-1 0 0 0 0,1 0 1 0 0,-1-1-1 0 0,1 1 0 0 0,-1 0 0 0 0,1 0 1 0 0,0 0-1 0 0,-1-1 0 0 0,1 1 0 0 0,-1 0 1 0 0,1 0-1 0 0,-1 0 0 0 0,1 0 0 0 0,-1 0 1 0 0,1 0-1 0 0,0 0 0 0 0,-1 0 1 0 0,1 0-1 0 0,-1 0 0 0 0,1 1 0 0 0,-1-1 1 0 0,1 0-1 0 0,-1 0 0 0 0,1 0 0 0 0,-1 1 1 0 0,1-1-1 0 0,-1 0 0 0 0,2 1 0 0 0,6 19 3344 0 0,-5 30-2714 0 0,-3-45-463 0 0,0 49-1077 0 0,0-42-2988 0 0,0 0-3288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5:2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99 11138 0 0,'-5'0'780'0'0,"0"1"-1"0"0,0 0 0 0 0,1 0 0 0 0,-1 1 0 0 0,0 0 1 0 0,1-1-1 0 0,0 1 0 0 0,-1 1 0 0 0,1-1 0 0 0,0 1 1 0 0,0 0-1 0 0,0 0 0 0 0,-5 5 0 0 0,7-5-709 0 0,0-1-1 0 0,0 1 0 0 0,1 0 0 0 0,-1-1 1 0 0,1 1-1 0 0,0 0 0 0 0,0 0 1 0 0,0 0-1 0 0,0 0 0 0 0,0 0 1 0 0,1 0-1 0 0,-1 0 0 0 0,1 0 0 0 0,0 0 1 0 0,0 0-1 0 0,0 0 0 0 0,0 0 1 0 0,1 0-1 0 0,-1 0 0 0 0,1 0 0 0 0,0 0 1 0 0,2 5-1 0 0,-1-3-77 0 0,0 0 1 0 0,1 0-1 0 0,-1 0 1 0 0,1-1-1 0 0,0 1 0 0 0,1-1 1 0 0,-1 0-1 0 0,1 0 1 0 0,0 0-1 0 0,0 0 0 0 0,0-1 1 0 0,0 0-1 0 0,1 1 0 0 0,-1-2 1 0 0,1 1-1 0 0,0 0 1 0 0,0-1-1 0 0,0 0 0 0 0,6 2 1 0 0,-8-3-2 0 0,0 0 1 0 0,0-1-1 0 0,0 1 1 0 0,0-1-1 0 0,0 1 1 0 0,0-1-1 0 0,1 0 1 0 0,-1 0-1 0 0,0 0 0 0 0,0-1 1 0 0,0 1-1 0 0,0-1 1 0 0,0 0-1 0 0,0 1 1 0 0,0-1-1 0 0,0-1 1 0 0,0 1-1 0 0,0 0 1 0 0,-1-1-1 0 0,1 1 1 0 0,0-1-1 0 0,-1 0 1 0 0,0 0-1 0 0,1 0 1 0 0,-1 0-1 0 0,0 0 1 0 0,0-1-1 0 0,0 1 0 0 0,0-1 1 0 0,0 1-1 0 0,-1-1 1 0 0,1 0-1 0 0,-1 0 1 0 0,2-4-1 0 0,-1-1-120 0 0,1-1 1 0 0,-2 1-1 0 0,0 0 0 0 0,0-1 0 0 0,0 1 0 0 0,-1-1 0 0 0,0 1 0 0 0,-1-1 1 0 0,0 1-1 0 0,0 0 0 0 0,-1-1 0 0 0,-4-14 0 0 0,3 15-96 0 0,1 0 1 0 0,-1 1-1 0 0,-1-1 0 0 0,1 1 0 0 0,-1-1 0 0 0,0 1 1 0 0,-1 1-1 0 0,0-1 0 0 0,0 1 0 0 0,0 0 0 0 0,-1 0 1 0 0,0 0-1 0 0,-9-6 0 0 0,9 8-444 0 0,3 2-298 0 0,5 3 96 0 0,26 6 641 0 0,-7-8 1275 0 0,-1 2-1 0 0,38 4 1 0 0,-51-4-1188 0 0,-1 0 0 0 0,1 1 1 0 0,-1-1-1 0 0,1 1 0 0 0,-1 0 0 0 0,0 1 1 0 0,0 0-1 0 0,0 0 0 0 0,0 0 0 0 0,0 1 0 0 0,-1-1 1 0 0,10 9-1 0 0,-15-11-85 0 0,0-1 1 0 0,0 0-1 0 0,1 1 1 0 0,-1-1 0 0 0,0 1-1 0 0,0-1 1 0 0,0 0-1 0 0,0 1 1 0 0,1-1-1 0 0,-1 1 1 0 0,0-1-1 0 0,0 1 1 0 0,0-1-1 0 0,0 0 1 0 0,0 1-1 0 0,0-1 1 0 0,0 1-1 0 0,0-1 1 0 0,0 1-1 0 0,-1-1 1 0 0,1 0-1 0 0,0 1 1 0 0,0-1-1 0 0,0 1 1 0 0,0-1-1 0 0,-1 0 1 0 0,1 1-1 0 0,0-1 1 0 0,0 0-1 0 0,-1 1 1 0 0,1-1-1 0 0,0 0 1 0 0,-1 1-1 0 0,1-1 1 0 0,0 0-1 0 0,-1 1 1 0 0,1-1 0 0 0,0 0-1 0 0,-1 0 1 0 0,1 0-1 0 0,0 1 1 0 0,-1-1-1 0 0,1 0 1 0 0,-1 0-1 0 0,-8 4-4348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5:27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 5473 0 0,'0'1'260'0'0,"-1"-1"1"0"0,1 0-1 0 0,-1 1 0 0 0,1-1 0 0 0,-1 0 1 0 0,1 1-1 0 0,0-1 0 0 0,-1 1 0 0 0,1-1 1 0 0,-1 1-1 0 0,1-1 0 0 0,0 1 0 0 0,-1-1 1 0 0,1 1-1 0 0,0-1 0 0 0,0 1 0 0 0,0-1 1 0 0,-1 1-1 0 0,1 0 0 0 0,0-1 0 0 0,0 1 0 0 0,0-1 1 0 0,0 1-1 0 0,0 0 0 0 0,0-1 0 0 0,0 2 1 0 0,14 0 2578 0 0,30-12-2570 0 0,-38 8-28 0 0,23-2-2340 0 0,5-1-6807 0 0,-26 3 5462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5:27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 4729 0 0,'-9'-1'9501'0'0,"9"1"-9230"0"0,-4 13 4111 0 0,4 22-2908 0 0,1-29-924 0 0,7 82 237 0 0,-4-56-1763 0 0,-1 1 0 0 0,-2 48 1 0 0,-2-77 574 0 0,0 0 1 0 0,0 0 0 0 0,-1 0-1 0 0,1 0 1 0 0,-1 0 0 0 0,0 0-1 0 0,0-1 1 0 0,0 1 0 0 0,-4 4-1 0 0,5-7 423 0 0,1 0 0 0 0,-1 0-1 0 0,1 0 1 0 0,-1 0 0 0 0,1-1-1 0 0,-1 1 1 0 0,0 0-1 0 0,1 0 1 0 0,-1-1 0 0 0,0 1-1 0 0,0 0 1 0 0,0-1 0 0 0,1 1-1 0 0,-1-1 1 0 0,0 1-1 0 0,0-1 1 0 0,0 1 0 0 0,0-1-1 0 0,0 0 1 0 0,0 0 0 0 0,0 1-1 0 0,0-1 1 0 0,0 0-1 0 0,0 0 1 0 0,0 0 0 0 0,0 0-1 0 0,0 0 1 0 0,0 0 0 0 0,0 0-1 0 0,0 0 1 0 0,0-1 0 0 0,0 1-1 0 0,0 0 1 0 0,0 0-1 0 0,0-1 1 0 0,0 1 0 0 0,1-1-1 0 0,-1 1 1 0 0,0-1 0 0 0,0 1-1 0 0,0-1 1 0 0,0 0-1 0 0,1 1 1 0 0,-2-2 0 0 0,2 1 85 0 0,-1 1 1 0 0,1-1-1 0 0,-1 0 1 0 0,1 1-1 0 0,0-1 1 0 0,0 0-1 0 0,-1 0 1 0 0,1 0-1 0 0,0 1 1 0 0,0-1-1 0 0,0 0 1 0 0,0 0 0 0 0,0 0-1 0 0,0 0 1 0 0,0 1-1 0 0,0-1 1 0 0,0 0-1 0 0,0 0 1 0 0,0 0-1 0 0,0 0 1 0 0,1 1-1 0 0,-1-1 1 0 0,0 0-1 0 0,1 0 1 0 0,-1 1-1 0 0,0-1 1 0 0,1 0-1 0 0,-1 0 1 0 0,1 1-1 0 0,-1-1 1 0 0,1 1-1 0 0,0-1 1 0 0,-1 0 0 0 0,1 1-1 0 0,-1-1 1 0 0,1 1-1 0 0,0-1 1 0 0,0 1-1 0 0,-1 0 1 0 0,1-1-1 0 0,0 1 1 0 0,0 0-1 0 0,-1-1 1 0 0,3 1-1 0 0,1-2 83 0 0,0 0 0 0 0,0 0 0 0 0,1 1 0 0 0,-1-1 0 0 0,1 1 0 0 0,7-1 0 0 0,-9 2-139 0 0,-1 1 0 0 0,1-1 0 0 0,-1 0 0 0 0,1 1 0 0 0,-1-1 1 0 0,1 1-1 0 0,-1 0 0 0 0,0 0 0 0 0,0 0 0 0 0,1 0 0 0 0,-1 0 1 0 0,0 1-1 0 0,0-1 0 0 0,0 0 0 0 0,0 1 0 0 0,0 0 0 0 0,-1-1 1 0 0,1 1-1 0 0,0 0 0 0 0,-1 0 0 0 0,2 3 0 0 0,3 4-929 0 0,-1 0 0 0 0,-1 0 0 0 0,7 18 0 0 0,-5-10-3525 0 0,-16-20-3489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2:28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47 8682 0 0,'-1'0'124'0'0,"1"0"0"0"0,0-1-1 0 0,0 1 1 0 0,0 0 0 0 0,0 0 0 0 0,0 0 0 0 0,0 0 0 0 0,0-1 0 0 0,0 1-1 0 0,-1 0 1 0 0,1 0 0 0 0,0 0 0 0 0,0 0 0 0 0,0-1 0 0 0,0 1-1 0 0,-1 0 1 0 0,1 0 0 0 0,0 0 0 0 0,0 0 0 0 0,0 0 0 0 0,-1 0 0 0 0,1 0-1 0 0,0 0 1 0 0,0 0 0 0 0,0-1 0 0 0,-1 1 0 0 0,1 0 0 0 0,0 0 0 0 0,0 0-1 0 0,0 0 1 0 0,-1 0 0 0 0,1 0 0 0 0,0 0 0 0 0,0 1 0 0 0,-1-1-1 0 0,1 0 1 0 0,0 0 0 0 0,0 0 0 0 0,0 0 0 0 0,-1 0 0 0 0,1 0 0 0 0,0 0-1 0 0,0 0 1 0 0,0 0 0 0 0,0 1 0 0 0,-1-1 0 0 0,1 0 0 0 0,0 0 0 0 0,0 0-1 0 0,0 0 1 0 0,0 1 0 0 0,0-1 0 0 0,-1 0 0 0 0,1 0 0 0 0,0 0-1 0 0,0 0 1 0 0,0 1 0 0 0,0-1 0 0 0,0 0 0 0 0,0 0 0 0 0,0 1 0 0 0,0-1-1 0 0,0 0 1 0 0,-4 26 1694 0 0,6 31-1955 0 0,0-33 176 0 0,-2-17-42 0 0,0-1-1 0 0,1 1 1 0 0,0 0 0 0 0,0-1-1 0 0,0 0 1 0 0,1 1 0 0 0,4 11-1 0 0,-4-49-792 0 0,-3 20 742 0 0,-1-11-5 0 0,0-1 1 0 0,3-23-1 0 0,-1 41 57 0 0,0 1 0 0 0,0-1 0 0 0,1 0 0 0 0,0 1 1 0 0,0-1-1 0 0,0 0 0 0 0,1 1 0 0 0,-1-1 0 0 0,1 1 0 0 0,0 0 1 0 0,0-1-1 0 0,1 1 0 0 0,-1 0 0 0 0,1 1 0 0 0,0-1 1 0 0,4-4-1 0 0,-5 7 0 0 0,1 0 0 0 0,-1 0 1 0 0,0 0-1 0 0,1 0 0 0 0,-1 0 0 0 0,0 1 1 0 0,1-1-1 0 0,-1 1 0 0 0,1 0 1 0 0,-1-1-1 0 0,1 1 0 0 0,-1 0 0 0 0,1 1 1 0 0,-1-1-1 0 0,0 0 0 0 0,1 1 1 0 0,-1-1-1 0 0,1 1 0 0 0,-1 0 0 0 0,0 0 1 0 0,1 0-1 0 0,-1 0 0 0 0,0 0 1 0 0,0 0-1 0 0,0 1 0 0 0,0-1 0 0 0,2 3 1 0 0,3 1 10 0 0,0 0 0 0 0,-1 0 0 0 0,0 0 0 0 0,0 1 0 0 0,-1 0 0 0 0,0 0 0 0 0,6 8 0 0 0,-10-11-5 0 0,0-1 0 0 0,0 0 1 0 0,0 0-1 0 0,0 1 1 0 0,0-1-1 0 0,0 1 0 0 0,0-1 1 0 0,-1 1-1 0 0,0-1 0 0 0,1 1 1 0 0,-1-1-1 0 0,0 1 0 0 0,0 0 1 0 0,0-1-1 0 0,-1 1 0 0 0,1-1 1 0 0,-1 1-1 0 0,1-1 1 0 0,-1 1-1 0 0,0-1 0 0 0,0 0 1 0 0,0 1-1 0 0,0-1 0 0 0,0 0 1 0 0,0 0-1 0 0,-1 1 0 0 0,1-1 1 0 0,-1 0-1 0 0,0 0 1 0 0,-3 3-1 0 0,-1 0-18 0 0,-1 1 1 0 0,0-1-1 0 0,0 0 1 0 0,-1 0-1 0 0,1-1 0 0 0,-1 0 1 0 0,-13 5-1 0 0,22-8-7 0 0,-1 0 0 0 0,1-1 0 0 0,-1 1 1 0 0,1 0-1 0 0,0 0 0 0 0,-1-1 0 0 0,1 1 0 0 0,0-1 0 0 0,-1 1 0 0 0,1 0 0 0 0,0-1 0 0 0,0 1 0 0 0,0-1 0 0 0,-1 0 0 0 0,1 1 0 0 0,0-1 0 0 0,0 0 0 0 0,0 1 0 0 0,0-1 0 0 0,1 0 0 0 0,25 11-120 0 0,-19-8-459 0 0,-1-1 0 0 0,1 0 1 0 0,0-1-1 0 0,11 1 0 0 0,-17-2-20 0 0,1 0-1 0 0,-1 0 1 0 0,1-1-1 0 0,0 1 1 0 0,-1 0-1 0 0,1-1 0 0 0,-1 0 1 0 0,1 0-1 0 0,-1 0 1 0 0,4-2-1 0 0,4-3-3786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5:2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11995 0 0,'17'-5'5311'0'0,"16"3"-4489"0"0,-22 1-174 0 0,-10 1-645 0 0,58-1 1038 0 0,-56 1-1365 0 0,1 1-1 0 0,0-1 1 0 0,-1 0 0 0 0,1 1-1 0 0,-1 0 1 0 0,1 0 0 0 0,-1 0-1 0 0,0 0 1 0 0,1 0 0 0 0,-1 1-1 0 0,0-1 1 0 0,0 1 0 0 0,0 0 0 0 0,3 2-1 0 0,-5 8-6032 0 0,-2-1 1120 0 0</inkml:trace>
  <inkml:trace contextRef="#ctx0" brushRef="#br0" timeOffset="1">21 79 7114 0 0,'10'5'4685'0'0,"19"-5"-3811"0"0,-22 0-542 0 0,-6 0-310 0 0,0 0 0 0 0,0 0 0 0 0,0 0 0 0 0,0 0 0 0 0,-1 0 0 0 0,1 0 0 0 0,0 0 0 0 0,0 1 0 0 0,0-1 0 0 0,0 0 0 0 0,-1 0 0 0 0,1 1 0 0 0,0-1 0 0 0,0 1 0 0 0,0-1 0 0 0,-1 0 0 0 0,1 1 0 0 0,0-1 0 0 0,-1 1 0 0 0,1 0 0 0 0,0-1 0 0 0,-1 1 0 0 0,1 0 0 0 0,-1-1 0 0 0,1 1 0 0 0,-1 0 0 0 0,1-1 0 0 0,-1 1 0 0 0,0 0 0 0 0,1 0 0 0 0,-1 0 0 0 0,0-1 0 0 0,1 1 0 0 0,-1 0 0 0 0,0 2 0 0 0,0 1 427 0 0,-1 1-1 0 0,1 0 0 0 0,-1 0 0 0 0,0-1 0 0 0,-4 10 0 0 0,4-10-32 0 0,-1 0-1 0 0,1 1 0 0 0,0-1 1 0 0,0 1-1 0 0,1-1 0 0 0,-1 7 0 0 0,1-10-394 0 0,0 1-1 0 0,0-1 1 0 0,0 0-1 0 0,0 0 1 0 0,0 1-1 0 0,0-1 1 0 0,1 0-1 0 0,-1 0 1 0 0,0 1-1 0 0,1-1 1 0 0,-1 0-1 0 0,1 0 1 0 0,-1 0-1 0 0,1 0 1 0 0,0 1-1 0 0,-1-1 1 0 0,1 0-1 0 0,0 0 1 0 0,0 0-1 0 0,0-1 1 0 0,0 1-1 0 0,0 0 1 0 0,0 0-1 0 0,0 0 1 0 0,0-1-1 0 0,0 1 1 0 0,0 0-1 0 0,0-1 1 0 0,0 1-1 0 0,1-1 1 0 0,-1 0-1 0 0,0 1 1 0 0,0-1-1 0 0,1 0 1 0 0,-1 0-1 0 0,0 0 1 0 0,0 1-1 0 0,1-1 1 0 0,-1-1-1 0 0,0 1 1 0 0,0 0-1 0 0,1 0 1 0 0,-1 0-1 0 0,0-1 1 0 0,0 1-1 0 0,1 0 1 0 0,-1-1-1 0 0,0 1 1 0 0,2-2-1 0 0,-1 1-76 0 0,0 0 0 0 0,0 0 0 0 0,0-1 0 0 0,0 1-1 0 0,0 0 1 0 0,-1-1 0 0 0,1 0 0 0 0,0 1 0 0 0,-1-1 0 0 0,1 0-1 0 0,-1 0 1 0 0,1 0 0 0 0,-1 0 0 0 0,0 0 0 0 0,0 0-1 0 0,0 0 1 0 0,0 0 0 0 0,0-1 0 0 0,0 1 0 0 0,-1 0 0 0 0,1 0-1 0 0,-1-1 1 0 0,0 1 0 0 0,0 0 0 0 0,1-1 0 0 0,-2 1 0 0 0,1-5-1 0 0,-2 2-1211 0 0,0 0 0 0 0,0 1 0 0 0,0-1 0 0 0,-1 0 0 0 0,0 1 0 0 0,1 0 0 0 0,-2-1-1 0 0,-3-4 1 0 0,6 8 980 0 0,-8-8-4552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5:28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4537 0 0,'1'1'467'0'0,"1"0"0"0"0,-1 0-1 0 0,0 0 1 0 0,0 0 0 0 0,0 0 0 0 0,-1 0 0 0 0,1 1 0 0 0,0-1 0 0 0,0 0-1 0 0,-1 1 1 0 0,1-1 0 0 0,-1 0 0 0 0,1 1 0 0 0,-1-1 0 0 0,1 1-1 0 0,-1-1 1 0 0,0 1 0 0 0,0-1 0 0 0,0 1 0 0 0,0 1 0 0 0,-4 40 1950 0 0,2-38-2343 0 0,1 1 0 0 0,1 0 0 0 0,-1 0 0 0 0,1-1 0 0 0,0 1 0 0 0,1 8 0 0 0,-1-13-80 0 0,0 0 1 0 0,1 1-1 0 0,-1-1 1 0 0,0 0-1 0 0,1 0 1 0 0,-1 0-1 0 0,1 0 1 0 0,-1 0-1 0 0,1 0 1 0 0,0 0-1 0 0,-1 0 1 0 0,1 0-1 0 0,0 0 1 0 0,0 0 0 0 0,0 0-1 0 0,-1 0 1 0 0,1 0-1 0 0,0-1 1 0 0,0 1-1 0 0,0 0 1 0 0,0-1-1 0 0,1 1 1 0 0,-1-1-1 0 0,0 1 1 0 0,0-1-1 0 0,0 1 1 0 0,2-1-1 0 0,1 0 46 0 0,0 0-1 0 0,0 0 0 0 0,1 0 0 0 0,-1-1 1 0 0,0 0-1 0 0,7-2 0 0 0,-9 2-298 0 0,0 0 0 0 0,1 0 0 0 0,-1 0 0 0 0,1 0 0 0 0,-1 1-1 0 0,1-1 1 0 0,-1 1 0 0 0,1 0 0 0 0,-1 0 0 0 0,1 0 0 0 0,0 0 0 0 0,-1 0 0 0 0,1 1-1 0 0,-1-1 1 0 0,1 1 0 0 0,-1-1 0 0 0,1 1 0 0 0,-1 0 0 0 0,3 1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5:29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6409 0 0,'3'0'648'0'0,"0"0"-1"0"0,0 0 0 0 0,0 0 1 0 0,0 0-1 0 0,0-1 0 0 0,0 1 0 0 0,0-1 1 0 0,0 0-1 0 0,0 0 0 0 0,0 0 1 0 0,4-2-1 0 0,-5 2-513 0 0,0 0 1 0 0,1 0-1 0 0,-1 0 0 0 0,0 0 1 0 0,0 0-1 0 0,0 1 0 0 0,1-1 1 0 0,-1 1-1 0 0,0-1 0 0 0,1 1 1 0 0,-1 0-1 0 0,0 0 0 0 0,1 0 1 0 0,-1 1-1 0 0,0-1 1 0 0,3 1-1 0 0,-4-1-97 0 0,-1 1 1 0 0,1 0-1 0 0,-1-1 1 0 0,1 1-1 0 0,-1 0 1 0 0,0-1-1 0 0,1 1 1 0 0,-1 0-1 0 0,0-1 1 0 0,0 1-1 0 0,1 0 1 0 0,-1 0-1 0 0,0-1 1 0 0,0 1-1 0 0,0 0 1 0 0,0 0-1 0 0,0-1 1 0 0,0 1-1 0 0,0 0 1 0 0,0 0-1 0 0,0-1 1 0 0,0 1-1 0 0,-1 1 1 0 0,-4 23 796 0 0,3-17-369 0 0,1-5-371 0 0,0 0 0 0 0,0 1 1 0 0,1-1-1 0 0,0 0 0 0 0,0 0 0 0 0,0 0 1 0 0,0 0-1 0 0,0 1 0 0 0,0-1 0 0 0,1 0 1 0 0,0 0-1 0 0,-1 0 0 0 0,1 0 0 0 0,0 0 1 0 0,1 0-1 0 0,-1 0 0 0 0,0 0 0 0 0,4 4 1 0 0,-3-5-409 0 0,1 1 1 0 0,0-1 0 0 0,1 1 0 0 0,-1-1 0 0 0,0 0 0 0 0,1 0 0 0 0,-1 0 0 0 0,1 0 0 0 0,-1-1 0 0 0,1 0-1 0 0,0 0 1 0 0,0 0 0 0 0,0 0 0 0 0,7 1 0 0 0,-4-2-1509 0 0,1 1 1 0 0,-1-1-1 0 0,1 0 0 0 0,11-2 0 0 0,-2-1-2695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5:29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16 9242 0 0,'0'-1'288'0'0,"0"1"0"0"0,0-1 0 0 0,0 0 0 0 0,-1 0 0 0 0,1 1 0 0 0,0-1-1 0 0,-1 0 1 0 0,1 1 0 0 0,0-1 0 0 0,-1 0 0 0 0,1 1 0 0 0,-1-1 0 0 0,1 0 0 0 0,-1 1 0 0 0,0-1 0 0 0,1 1 0 0 0,-1-1 0 0 0,1 1 0 0 0,-1-1 0 0 0,0 1 0 0 0,1 0-1 0 0,-1-1 1 0 0,0 1 0 0 0,0 0 0 0 0,1-1 0 0 0,-1 1 0 0 0,0 0 0 0 0,0 0 0 0 0,-1 0 0 0 0,1 0-18 0 0,0 1-1 0 0,0-1 1 0 0,0 1-1 0 0,-1 0 1 0 0,1-1 0 0 0,0 1-1 0 0,0 0 1 0 0,0 0 0 0 0,0 0-1 0 0,0 0 1 0 0,0 0 0 0 0,1 0-1 0 0,-1 0 1 0 0,0 0-1 0 0,-1 2 1 0 0,-2 4 224 0 0,0 0 1 0 0,1 1-1 0 0,0 0 0 0 0,-4 13 0 0 0,5-9-404 0 0,0 0-1 0 0,1 1 1 0 0,1-1-1 0 0,0 0 1 0 0,1 0-1 0 0,0 1 1 0 0,0-1-1 0 0,2 0 1 0 0,-1 0-1 0 0,2 0 1 0 0,6 18-1 0 0,-5-19-418 0 0,1 0 1 0 0,-1-1-1 0 0,1 0 0 0 0,1 0 0 0 0,8 10 1 0 0,-9-13-679 0 0,0 0 1 0 0,1-1 0 0 0,-1 0 0 0 0,1-1-1 0 0,0 1 1 0 0,1-1 0 0 0,9 5 0 0 0,-16-10 514 0 0,1 1 0 0 0,-1 0 0 0 0,0-1 0 0 0,1 1 0 0 0,-1-1 0 0 0,1 1 0 0 0,-1-1 0 0 0,0 0 1 0 0,1 1-1 0 0,-1-1 0 0 0,1 0 0 0 0,-1 0 0 0 0,1 0 0 0 0,-1 0 0 0 0,1 0 0 0 0,-1-1 0 0 0,1 1 0 0 0,-1 0 0 0 0,3-2 1 0 0,6-3-3700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5:29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9722 0 0,'3'-3'990'0'0,"0"1"-1"0"0,0 0 1 0 0,0 0 0 0 0,0 0 0 0 0,0 0-1 0 0,1 0 1 0 0,-1 0 0 0 0,0 1-1 0 0,7-2 1 0 0,-7 2-773 0 0,1 0 1 0 0,-1 0-1 0 0,1 1 0 0 0,0 0 0 0 0,-1-1 0 0 0,1 1 1 0 0,0 1-1 0 0,-1-1 0 0 0,5 1 0 0 0,-6 0-259 0 0,0-1-1 0 0,0 0 1 0 0,-1 1-1 0 0,1 0 0 0 0,0-1 1 0 0,-1 1-1 0 0,1 0 1 0 0,-1 0-1 0 0,1 0 1 0 0,-1 0-1 0 0,0 0 0 0 0,1 0 1 0 0,-1 0-1 0 0,0 1 1 0 0,0-1-1 0 0,1 0 1 0 0,-1 1-1 0 0,1 1 1 0 0,-2-1 95 0 0,1 0 0 0 0,0 0 0 0 0,-1 1 0 0 0,1-1 0 0 0,-1 0 0 0 0,1 0 0 0 0,-1 0 0 0 0,0 1 0 0 0,0-1 0 0 0,0 0 0 0 0,-1 1 0 0 0,1-1 0 0 0,0 0 0 0 0,-1 0 0 0 0,1 0 0 0 0,-1 1 0 0 0,-2 2 0 0 0,-1 7-30 0 0,0 0 0 0 0,0 0 0 0 0,1 1 1 0 0,-3 23-1 0 0,5-33-39 0 0,1 0-1 0 0,0 0 1 0 0,0 0 0 0 0,0 0 0 0 0,0 0-1 0 0,1 0 1 0 0,-1 0 0 0 0,1 0 0 0 0,0 0-1 0 0,0 0 1 0 0,0 0 0 0 0,0-1 0 0 0,0 1-1 0 0,1 0 1 0 0,-1-1 0 0 0,1 1 0 0 0,0-1-1 0 0,-1 1 1 0 0,1-1 0 0 0,0 0-1 0 0,1 1 1 0 0,-1-1 0 0 0,0 0 0 0 0,1-1-1 0 0,-1 1 1 0 0,5 2 0 0 0,-5-3-339 0 0,0 0 1 0 0,0 0-1 0 0,0-1 0 0 0,0 1 0 0 0,0-1 1 0 0,0 1-1 0 0,0-1 0 0 0,0 0 1 0 0,0 0-1 0 0,0 0 0 0 0,0 0 0 0 0,1 0 1 0 0,-1 0-1 0 0,0 0 0 0 0,0-1 1 0 0,0 1-1 0 0,0-1 0 0 0,0 0 0 0 0,0 1 1 0 0,0-1-1 0 0,0 0 0 0 0,0 0 1 0 0,-1 0-1 0 0,4-3 0 0 0,-1 1-632 0 0,0-1 0 0 0,0 0 0 0 0,0 0 0 0 0,0 0 0 0 0,-1-1 0 0 0,0 1 0 0 0,0-1 0 0 0,3-6 0 0 0,2-4-1748 0 0</inkml:trace>
  <inkml:trace contextRef="#ctx0" brushRef="#br0" timeOffset="1">256 0 7970 0 0,'-3'23'11108'0'0,"2"2"-6241"0"0,3 49-3430 0 0,-2-74-1403 0 0,8 64 347 0 0,3-33-1647 0 0,7-6-3821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5:30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15139 0 0,'-5'32'7898'0'0,"-15"17"-5698"0"0,-1 3-2294 0 0,19-43-161 0 0,0-5-91 0 0,1-1 1 0 0,0 0-1 0 0,0 1 1 0 0,0 0-1 0 0,0-1 0 0 0,0 1 1 0 0,1-1-1 0 0,0 1 0 0 0,0 0 1 0 0,0-1-1 0 0,0 1 1 0 0,1 4-1 0 0,6-11-2622 0 0,13-16 2614 0 0,-9 8 1334 0 0,-8 9-730 0 0,0-1-1 0 0,1 1 0 0 0,0 0 0 0 0,-1 0 1 0 0,1 1-1 0 0,0-1 0 0 0,0 1 1 0 0,0 0-1 0 0,0 0 0 0 0,0 0 1 0 0,0 1-1 0 0,0-1 0 0 0,0 1 1 0 0,8 0-1 0 0,-6 1-665 0 0,-1 0 1 0 0,0 0-1 0 0,0 0 1 0 0,1 1-1 0 0,-1-1 1 0 0,8 5-1 0 0,-12-5 188 0 0,-1-1 0 0 0,0 0 0 0 0,0 1 0 0 0,0-1 1 0 0,1 1-1 0 0,-1-1 0 0 0,0 0 0 0 0,0 1 0 0 0,0-1 0 0 0,0 1 0 0 0,0-1 0 0 0,1 0 0 0 0,-1 1 1 0 0,0-1-1 0 0,0 1 0 0 0,0-1 0 0 0,0 1 0 0 0,-1-1 0 0 0,1 1 0 0 0,0-1 0 0 0,0 0 0 0 0,0 1 1 0 0,0-1-1 0 0,0 1 0 0 0,0-1 0 0 0,-1 1 0 0 0,1-1 0 0 0,0 0 0 0 0,0 1 0 0 0,-1-1 0 0 0,1 0 1 0 0,0 1-1 0 0,0-1 0 0 0,-1 0 0 0 0,1 1 0 0 0,0-1 0 0 0,-1 0 0 0 0,1 0 0 0 0,-1 1 0 0 0,0-1 1 0 0,-15 14-4042 0 0,3-7 2416 0 0,0 3-654 0 0</inkml:trace>
  <inkml:trace contextRef="#ctx0" brushRef="#br0" timeOffset="1">44 259 3737 0 0,'-9'13'10179'0'0,"10"-4"-3860"0"0,0-8-6054 0 0,0 0 1 0 0,0 0 0 0 0,0 0 0 0 0,0-1 0 0 0,1 1-1 0 0,-1 0 1 0 0,0-1 0 0 0,1 1 0 0 0,-1-1 0 0 0,0 1 0 0 0,1-1-1 0 0,-1 0 1 0 0,1 1 0 0 0,-1-1 0 0 0,2 0 0 0 0,9 0-1154 0 0,0 1 0 0 0,24-4 1 0 0,-30 2-714 0 0,0 0 0 0 0,1 0 0 0 0,-1 0 0 0 0,0-1 0 0 0,0 0 0 0 0,0 0 0 0 0,0-1 0 0 0,0 1 0 0 0,10-8 0 0 0,-7 2-2478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5:30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12763 0 0,'0'-1'215'0'0,"0"-1"0"0"0,0 1 0 0 0,0 0 0 0 0,0 0 0 0 0,1-1 0 0 0,-1 1 0 0 0,0 0 0 0 0,1 0 0 0 0,-1 0 0 0 0,1-1 0 0 0,-1 1-1 0 0,1 0 1 0 0,0 0 0 0 0,-1 0 0 0 0,1 0 0 0 0,0 0 0 0 0,0 0 0 0 0,0 0 0 0 0,0 0 0 0 0,0 0 0 0 0,0 1 0 0 0,0-1 0 0 0,0 0 0 0 0,0 1 0 0 0,0-1 0 0 0,0 0 0 0 0,0 1 0 0 0,0-1 0 0 0,1 1 0 0 0,-1 0 0 0 0,0-1 0 0 0,2 1 0 0 0,7-1 370 0 0,-1 0-1 0 0,1 0 1 0 0,17 3 0 0 0,-20-2-387 0 0,0 1 1 0 0,0-1 0 0 0,0-1-1 0 0,13-1 1 0 0,-15 0-262 0 0,0 0 0 0 0,0-1 0 0 0,0 0 0 0 0,0 0 0 0 0,7-6 0 0 0,-10 7-570 0 0,0 1-1 0 0,0-1 1 0 0,-1 1-1 0 0,1-1 1 0 0,-1 0 0 0 0,1 0-1 0 0,-1 0 1 0 0,0 0-1 0 0,2-3 1 0 0,-12 5-3133 0 0,-11 6 2895 0 0,12-4 1019 0 0,0 1 0 0 0,1 1 1 0 0,-1 0-1 0 0,1 0 0 0 0,0 0 0 0 0,0 1 1 0 0,1 0-1 0 0,-1 0 0 0 0,1 0 1 0 0,0 1-1 0 0,-8 10 0 0 0,11-11-74 0 0,0-1-1 0 0,1 0 1 0 0,0 1-1 0 0,0 0 1 0 0,0-1 0 0 0,1 1-1 0 0,-1 0 1 0 0,1 0-1 0 0,0 0 1 0 0,1 0 0 0 0,-1 0-1 0 0,1 0 1 0 0,0 0-1 0 0,0 0 1 0 0,0 0 0 0 0,1 0-1 0 0,0 0 1 0 0,0-1-1 0 0,0 1 1 0 0,3 6 0 0 0,-3-6 11 0 0,1-1 1 0 0,0 1 0 0 0,0-1 0 0 0,1 0-1 0 0,-1 0 1 0 0,1 0 0 0 0,0 0-1 0 0,0 0 1 0 0,0-1 0 0 0,0 1 0 0 0,0-1-1 0 0,1 0 1 0 0,0 0 0 0 0,0 0 0 0 0,4 2-1 0 0,-5-3-224 0 0,0-1 0 0 0,0 1-1 0 0,0-1 1 0 0,1 0-1 0 0,-1 0 1 0 0,0-1 0 0 0,0 1-1 0 0,1-1 1 0 0,5 1 0 0 0,-6-2-633 0 0,1 1 0 0 0,-1 0 0 0 0,1-1 0 0 0,-1 0 0 0 0,0 0 0 0 0,1 0 1 0 0,-1 0-1 0 0,0 0 0 0 0,0-1 0 0 0,4-2 0 0 0,-1 0-3784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5:3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14475 0 0,'0'0'135'0'0,"0"-1"0"0"0,0 0 0 0 0,1 0 0 0 0,-1 0 0 0 0,0 0 0 0 0,1 1 0 0 0,-1-1 0 0 0,0 0 0 0 0,1 0-1 0 0,-1 1 1 0 0,1-1 0 0 0,0 0 0 0 0,-1 1 0 0 0,1-1 0 0 0,-1 0 0 0 0,1 1 0 0 0,0-1 0 0 0,-1 1 0 0 0,1-1 0 0 0,0 1 0 0 0,0 0 0 0 0,0-1 0 0 0,-1 1 0 0 0,1 0 0 0 0,0-1-1 0 0,0 1 1 0 0,0 0 0 0 0,0 0 0 0 0,-1 0 0 0 0,1 0 0 0 0,0 0 0 0 0,2 0 0 0 0,33 0 1506 0 0,-28 0-1292 0 0,14 0-284 0 0,22 2-542 0 0,-18 4-8066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5:31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0 339 12299 0 0,'3'2'2952'0'0,"1"-1"-2288"0"0,1 0-352 0 0,3-2 25 0 0,-1 0 127 0 0,2-1 80 0 0,0 0-24 0 0,3 0-64 0 0,-1 0-136 0 0,-1 1-160 0 0,3 0-168 0 0,-2 1-336 0 0,2-1-504 0 0,0-1-753 0 0,0-2-863 0 0,0-2-1049 0 0,-5-3 8 0 0,2 0-1360 0 0</inkml:trace>
  <inkml:trace contextRef="#ctx0" brushRef="#br0" timeOffset="1">353 6 9498 0 0,'2'-1'669'0'0,"0"0"0"0"0,-1 0-1 0 0,1 1 1 0 0,0-1 0 0 0,0 1 0 0 0,0 0-1 0 0,-1-1 1 0 0,1 1 0 0 0,0 0 0 0 0,0 0 0 0 0,0 0-1 0 0,0 0 1 0 0,0 0 0 0 0,0 1 0 0 0,-1-1-1 0 0,1 0 1 0 0,0 1 0 0 0,3 1 0 0 0,-1 0-234 0 0,-1 0 0 0 0,1 0 0 0 0,0 1 0 0 0,-1-1 1 0 0,0 1-1 0 0,0 0 0 0 0,0 0 0 0 0,3 3 0 0 0,4 8-228 0 0,0-1-1 0 0,-1 2 0 0 0,9 18 0 0 0,-18-33-192 0 0,5 11 131 0 0,1 0 0 0 0,-2 1 0 0 0,0 0-1 0 0,0 0 1 0 0,-1 0 0 0 0,-1 1 0 0 0,0-1-1 0 0,-1 1 1 0 0,0 20 0 0 0,-1-23-396 0 0,-1-1 0 0 0,-1 1 0 0 0,1 0 0 0 0,-2-1 0 0 0,-4 14-1 0 0,4-15-1113 0 0,-1 0-1 0 0,0 0 1 0 0,0-1-1 0 0,0 0 1 0 0,-1 0-1 0 0,-10 12 0 0 0,6-16-3291 0 0,-5-8 1989 0 0,8 3 719 0 0,6 2 1710 0 0,-1-1-1 0 0,0 1 1 0 0,1 0-1 0 0,-1 0 1 0 0,1 1-1 0 0,-1-1 1 0 0,1 0-1 0 0,-1 0 1 0 0,1 0-1 0 0,-1 0 1 0 0,1 0-1 0 0,-1 0 1 0 0,1 1-1 0 0,0-1 1 0 0,-1 0-1 0 0,1 0 1 0 0,-1 1-1 0 0,1-1 1 0 0,-1 0-1 0 0,1 1 1 0 0,0-1-1 0 0,-1 0 1 0 0,1 1-1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4:16:31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57 5849 0 0,'-7'1'613'0'0,"-1"1"206"0"0,0-1-1 0 0,-1 0 1 0 0,1-1 0 0 0,-10 0 0 0 0,17 0-744 0 0,0 0 0 0 0,0 0 0 0 0,1 0 1 0 0,-1 0-1 0 0,0 0 0 0 0,0 0 0 0 0,0-1 1 0 0,0 1-1 0 0,0 0 0 0 0,0 0 0 0 0,1-1 1 0 0,-1 1-1 0 0,0-1 0 0 0,0 1 0 0 0,0 0 1 0 0,1-1-1 0 0,-1 0 0 0 0,0 1 0 0 0,1-1 1 0 0,-1 1-1 0 0,0-1 0 0 0,1 0 0 0 0,-1 1 1 0 0,1-1-1 0 0,-1 0 0 0 0,1 0 0 0 0,-1 1 1 0 0,1-1-1 0 0,0 0 0 0 0,-1 0 1 0 0,1 0-1 0 0,0 0 0 0 0,0 0 0 0 0,0 1 1 0 0,-1-1-1 0 0,1 0 0 0 0,0 0 0 0 0,0 0 1 0 0,0 0-1 0 0,0 0 0 0 0,0 0 0 0 0,1 0 1 0 0,-1 1-1 0 0,0-1 0 0 0,0 0 0 0 0,1 0 1 0 0,-1 0-1 0 0,1-1 0 0 0,0 0 24 0 0,0 0 1 0 0,1 0-1 0 0,-1 0 1 0 0,1 0-1 0 0,-1 0 0 0 0,1 0 1 0 0,0 1-1 0 0,-1-1 0 0 0,1 1 1 0 0,0-1-1 0 0,0 1 0 0 0,0 0 1 0 0,0-1-1 0 0,0 1 1 0 0,1 0-1 0 0,-1 0 0 0 0,0 1 1 0 0,1-1-1 0 0,-1 0 0 0 0,0 1 1 0 0,1-1-1 0 0,-1 1 1 0 0,0 0-1 0 0,1 0 0 0 0,-1 0 1 0 0,5 0-1 0 0,3 1 136 0 0,1 0 1 0 0,0 0-1 0 0,-1 1 0 0 0,18 5 1 0 0,-18-4-90 0 0,-1 0 0 0 0,0 0 1 0 0,0 1-1 0 0,0 1 0 0 0,-1-1 1 0 0,0 2-1 0 0,0-1 0 0 0,0 1 1 0 0,0 0-1 0 0,-1 0 1 0 0,0 1-1 0 0,0 0 0 0 0,-1 1 1 0 0,0-1-1 0 0,0 1 0 0 0,-1 0 1 0 0,0 0-1 0 0,0 1 0 0 0,-1 0 1 0 0,0 0-1 0 0,0 0 1 0 0,-1 0-1 0 0,0 0 0 0 0,-1 1 1 0 0,0-1-1 0 0,-1 1 0 0 0,1 16 1 0 0,-1-15-96 0 0,0 62 97 0 0,-1-65-212 0 0,-1-1 0 0 0,0 0 0 0 0,0 1 0 0 0,0-1 0 0 0,-1 0 0 0 0,0 0-1 0 0,-5 11 1 0 0,-5-7-259 0 0,12-11 312 0 0,-1 0 0 0 0,1 0-1 0 0,0 0 1 0 0,0 0 0 0 0,0 1 0 0 0,-1-1 0 0 0,1 0 0 0 0,0 0 0 0 0,-1 0 0 0 0,1 0 0 0 0,0 0 0 0 0,0 0 0 0 0,-1 1 0 0 0,1-1-1 0 0,0 0 1 0 0,0 0 0 0 0,-1 0 0 0 0,1 0 0 0 0,0 0 0 0 0,-1 0 0 0 0,1 0 0 0 0,0 0 0 0 0,0 0 0 0 0,-1-1 0 0 0,1 1-1 0 0,0 0 1 0 0,-1 0 0 0 0,1 0 0 0 0,0 0 0 0 0,0 0 0 0 0,-1 0 0 0 0,1-1 0 0 0,0 1 0 0 0,0 0 0 0 0,0 0 0 0 0,-1 0 0 0 0,1 0-1 0 0,0-1 1 0 0,0 1 0 0 0,0 0 0 0 0,-1 0 0 0 0,1-1 0 0 0,0 1 0 0 0,0 0 0 0 0,0 0 0 0 0,0-1 0 0 0,0 1 0 0 0,0-1-1 0 0,2 0-34 0 0,1-1-1 0 0,0 1 1 0 0,0 0-1 0 0,0 0 1 0 0,0 0-1 0 0,0 0 1 0 0,0 0-1 0 0,0 1 1 0 0,0-1-1 0 0,6 1 1 0 0,-8 0 32 0 0,23-4 185 0 0,35-10 0 0 0,15-4-2565 0 0,-25 16-9037 0 0,-44 3 9361 0 0,-1 0-1176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597" y="645142"/>
            <a:ext cx="7181634" cy="51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52398" y="4553903"/>
            <a:ext cx="1914439" cy="1974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324" Type="http://schemas.openxmlformats.org/officeDocument/2006/relationships/customXml" Target="../ink/ink161.xml"/><Relationship Id="rId170" Type="http://schemas.openxmlformats.org/officeDocument/2006/relationships/customXml" Target="../ink/ink84.xml"/><Relationship Id="rId268" Type="http://schemas.openxmlformats.org/officeDocument/2006/relationships/customXml" Target="../ink/ink133.xml"/><Relationship Id="rId475" Type="http://schemas.openxmlformats.org/officeDocument/2006/relationships/image" Target="../media/image238.png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335" Type="http://schemas.openxmlformats.org/officeDocument/2006/relationships/image" Target="../media/image168.png"/><Relationship Id="rId377" Type="http://schemas.openxmlformats.org/officeDocument/2006/relationships/image" Target="../media/image189.png"/><Relationship Id="rId500" Type="http://schemas.openxmlformats.org/officeDocument/2006/relationships/customXml" Target="../ink/ink249.xml"/><Relationship Id="rId5" Type="http://schemas.openxmlformats.org/officeDocument/2006/relationships/image" Target="../media/image3.png"/><Relationship Id="rId181" Type="http://schemas.openxmlformats.org/officeDocument/2006/relationships/image" Target="../media/image91.png"/><Relationship Id="rId237" Type="http://schemas.openxmlformats.org/officeDocument/2006/relationships/image" Target="../media/image119.png"/><Relationship Id="rId402" Type="http://schemas.openxmlformats.org/officeDocument/2006/relationships/customXml" Target="../ink/ink200.xml"/><Relationship Id="rId279" Type="http://schemas.openxmlformats.org/officeDocument/2006/relationships/image" Target="../media/image140.png"/><Relationship Id="rId444" Type="http://schemas.openxmlformats.org/officeDocument/2006/relationships/customXml" Target="../ink/ink221.xml"/><Relationship Id="rId486" Type="http://schemas.openxmlformats.org/officeDocument/2006/relationships/customXml" Target="../ink/ink242.xml"/><Relationship Id="rId43" Type="http://schemas.openxmlformats.org/officeDocument/2006/relationships/image" Target="../media/image22.png"/><Relationship Id="rId139" Type="http://schemas.openxmlformats.org/officeDocument/2006/relationships/image" Target="../media/image70.png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46" Type="http://schemas.openxmlformats.org/officeDocument/2006/relationships/customXml" Target="../ink/ink172.xml"/><Relationship Id="rId388" Type="http://schemas.openxmlformats.org/officeDocument/2006/relationships/customXml" Target="../ink/ink193.xml"/><Relationship Id="rId511" Type="http://schemas.openxmlformats.org/officeDocument/2006/relationships/image" Target="../media/image256.png"/><Relationship Id="rId85" Type="http://schemas.openxmlformats.org/officeDocument/2006/relationships/image" Target="../media/image43.png"/><Relationship Id="rId150" Type="http://schemas.openxmlformats.org/officeDocument/2006/relationships/customXml" Target="../ink/ink74.xml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413" Type="http://schemas.openxmlformats.org/officeDocument/2006/relationships/image" Target="../media/image207.png"/><Relationship Id="rId248" Type="http://schemas.openxmlformats.org/officeDocument/2006/relationships/customXml" Target="../ink/ink123.xml"/><Relationship Id="rId455" Type="http://schemas.openxmlformats.org/officeDocument/2006/relationships/image" Target="../media/image228.png"/><Relationship Id="rId497" Type="http://schemas.openxmlformats.org/officeDocument/2006/relationships/image" Target="../media/image249.png"/><Relationship Id="rId12" Type="http://schemas.openxmlformats.org/officeDocument/2006/relationships/customXml" Target="../ink/ink5.xml"/><Relationship Id="rId108" Type="http://schemas.openxmlformats.org/officeDocument/2006/relationships/customXml" Target="../ink/ink53.xml"/><Relationship Id="rId315" Type="http://schemas.openxmlformats.org/officeDocument/2006/relationships/image" Target="../media/image158.png"/><Relationship Id="rId357" Type="http://schemas.openxmlformats.org/officeDocument/2006/relationships/image" Target="../media/image179.png"/><Relationship Id="rId522" Type="http://schemas.openxmlformats.org/officeDocument/2006/relationships/customXml" Target="../ink/ink260.xml"/><Relationship Id="rId54" Type="http://schemas.openxmlformats.org/officeDocument/2006/relationships/customXml" Target="../ink/ink26.xml"/><Relationship Id="rId96" Type="http://schemas.openxmlformats.org/officeDocument/2006/relationships/customXml" Target="../ink/ink47.xml"/><Relationship Id="rId161" Type="http://schemas.openxmlformats.org/officeDocument/2006/relationships/image" Target="../media/image81.png"/><Relationship Id="rId217" Type="http://schemas.openxmlformats.org/officeDocument/2006/relationships/image" Target="../media/image109.png"/><Relationship Id="rId399" Type="http://schemas.openxmlformats.org/officeDocument/2006/relationships/image" Target="../media/image200.png"/><Relationship Id="rId259" Type="http://schemas.openxmlformats.org/officeDocument/2006/relationships/image" Target="../media/image130.png"/><Relationship Id="rId424" Type="http://schemas.openxmlformats.org/officeDocument/2006/relationships/customXml" Target="../ink/ink211.xml"/><Relationship Id="rId466" Type="http://schemas.openxmlformats.org/officeDocument/2006/relationships/customXml" Target="../ink/ink232.xml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270" Type="http://schemas.openxmlformats.org/officeDocument/2006/relationships/customXml" Target="../ink/ink134.xml"/><Relationship Id="rId326" Type="http://schemas.openxmlformats.org/officeDocument/2006/relationships/customXml" Target="../ink/ink162.xml"/><Relationship Id="rId65" Type="http://schemas.openxmlformats.org/officeDocument/2006/relationships/image" Target="../media/image33.png"/><Relationship Id="rId130" Type="http://schemas.openxmlformats.org/officeDocument/2006/relationships/customXml" Target="../ink/ink64.xml"/><Relationship Id="rId368" Type="http://schemas.openxmlformats.org/officeDocument/2006/relationships/customXml" Target="../ink/ink183.xml"/><Relationship Id="rId172" Type="http://schemas.openxmlformats.org/officeDocument/2006/relationships/customXml" Target="../ink/ink85.xml"/><Relationship Id="rId228" Type="http://schemas.openxmlformats.org/officeDocument/2006/relationships/customXml" Target="../ink/ink113.xml"/><Relationship Id="rId435" Type="http://schemas.openxmlformats.org/officeDocument/2006/relationships/image" Target="../media/image218.png"/><Relationship Id="rId477" Type="http://schemas.openxmlformats.org/officeDocument/2006/relationships/image" Target="../media/image239.png"/><Relationship Id="rId281" Type="http://schemas.openxmlformats.org/officeDocument/2006/relationships/image" Target="../media/image141.png"/><Relationship Id="rId337" Type="http://schemas.openxmlformats.org/officeDocument/2006/relationships/image" Target="../media/image169.png"/><Relationship Id="rId502" Type="http://schemas.openxmlformats.org/officeDocument/2006/relationships/customXml" Target="../ink/ink250.xml"/><Relationship Id="rId34" Type="http://schemas.openxmlformats.org/officeDocument/2006/relationships/customXml" Target="../ink/ink16.xml"/><Relationship Id="rId76" Type="http://schemas.openxmlformats.org/officeDocument/2006/relationships/customXml" Target="../ink/ink37.xml"/><Relationship Id="rId141" Type="http://schemas.openxmlformats.org/officeDocument/2006/relationships/image" Target="../media/image71.png"/><Relationship Id="rId379" Type="http://schemas.openxmlformats.org/officeDocument/2006/relationships/image" Target="../media/image190.png"/><Relationship Id="rId7" Type="http://schemas.openxmlformats.org/officeDocument/2006/relationships/image" Target="../media/image4.png"/><Relationship Id="rId183" Type="http://schemas.openxmlformats.org/officeDocument/2006/relationships/image" Target="../media/image92.png"/><Relationship Id="rId239" Type="http://schemas.openxmlformats.org/officeDocument/2006/relationships/image" Target="../media/image120.png"/><Relationship Id="rId390" Type="http://schemas.openxmlformats.org/officeDocument/2006/relationships/customXml" Target="../ink/ink194.xml"/><Relationship Id="rId404" Type="http://schemas.openxmlformats.org/officeDocument/2006/relationships/customXml" Target="../ink/ink201.xml"/><Relationship Id="rId446" Type="http://schemas.openxmlformats.org/officeDocument/2006/relationships/customXml" Target="../ink/ink222.xml"/><Relationship Id="rId250" Type="http://schemas.openxmlformats.org/officeDocument/2006/relationships/customXml" Target="../ink/ink124.xml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88" Type="http://schemas.openxmlformats.org/officeDocument/2006/relationships/customXml" Target="../ink/ink243.xml"/><Relationship Id="rId45" Type="http://schemas.openxmlformats.org/officeDocument/2006/relationships/image" Target="../media/image23.png"/><Relationship Id="rId87" Type="http://schemas.openxmlformats.org/officeDocument/2006/relationships/image" Target="../media/image44.png"/><Relationship Id="rId110" Type="http://schemas.openxmlformats.org/officeDocument/2006/relationships/customXml" Target="../ink/ink54.xml"/><Relationship Id="rId348" Type="http://schemas.openxmlformats.org/officeDocument/2006/relationships/customXml" Target="../ink/ink173.xml"/><Relationship Id="rId513" Type="http://schemas.openxmlformats.org/officeDocument/2006/relationships/image" Target="../media/image257.png"/><Relationship Id="rId152" Type="http://schemas.openxmlformats.org/officeDocument/2006/relationships/customXml" Target="../ink/ink75.xml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415" Type="http://schemas.openxmlformats.org/officeDocument/2006/relationships/image" Target="../media/image208.png"/><Relationship Id="rId457" Type="http://schemas.openxmlformats.org/officeDocument/2006/relationships/image" Target="../media/image229.png"/><Relationship Id="rId261" Type="http://schemas.openxmlformats.org/officeDocument/2006/relationships/image" Target="../media/image131.png"/><Relationship Id="rId499" Type="http://schemas.openxmlformats.org/officeDocument/2006/relationships/image" Target="../media/image250.png"/><Relationship Id="rId14" Type="http://schemas.openxmlformats.org/officeDocument/2006/relationships/customXml" Target="../ink/ink6.xml"/><Relationship Id="rId56" Type="http://schemas.openxmlformats.org/officeDocument/2006/relationships/customXml" Target="../ink/ink27.xml"/><Relationship Id="rId317" Type="http://schemas.openxmlformats.org/officeDocument/2006/relationships/image" Target="../media/image159.png"/><Relationship Id="rId359" Type="http://schemas.openxmlformats.org/officeDocument/2006/relationships/image" Target="../media/image180.png"/><Relationship Id="rId524" Type="http://schemas.openxmlformats.org/officeDocument/2006/relationships/customXml" Target="../ink/ink261.xml"/><Relationship Id="rId98" Type="http://schemas.openxmlformats.org/officeDocument/2006/relationships/customXml" Target="../ink/ink48.xml"/><Relationship Id="rId121" Type="http://schemas.openxmlformats.org/officeDocument/2006/relationships/image" Target="../media/image61.png"/><Relationship Id="rId163" Type="http://schemas.openxmlformats.org/officeDocument/2006/relationships/image" Target="../media/image82.png"/><Relationship Id="rId219" Type="http://schemas.openxmlformats.org/officeDocument/2006/relationships/image" Target="../media/image110.png"/><Relationship Id="rId370" Type="http://schemas.openxmlformats.org/officeDocument/2006/relationships/customXml" Target="../ink/ink184.xml"/><Relationship Id="rId426" Type="http://schemas.openxmlformats.org/officeDocument/2006/relationships/customXml" Target="../ink/ink212.xml"/><Relationship Id="rId230" Type="http://schemas.openxmlformats.org/officeDocument/2006/relationships/customXml" Target="../ink/ink114.xml"/><Relationship Id="rId468" Type="http://schemas.openxmlformats.org/officeDocument/2006/relationships/customXml" Target="../ink/ink233.xml"/><Relationship Id="rId25" Type="http://schemas.openxmlformats.org/officeDocument/2006/relationships/image" Target="../media/image13.png"/><Relationship Id="rId67" Type="http://schemas.openxmlformats.org/officeDocument/2006/relationships/image" Target="../media/image34.png"/><Relationship Id="rId272" Type="http://schemas.openxmlformats.org/officeDocument/2006/relationships/customXml" Target="../ink/ink135.xml"/><Relationship Id="rId328" Type="http://schemas.openxmlformats.org/officeDocument/2006/relationships/customXml" Target="../ink/ink163.xml"/><Relationship Id="rId132" Type="http://schemas.openxmlformats.org/officeDocument/2006/relationships/customXml" Target="../ink/ink65.xml"/><Relationship Id="rId174" Type="http://schemas.openxmlformats.org/officeDocument/2006/relationships/customXml" Target="../ink/ink86.xml"/><Relationship Id="rId381" Type="http://schemas.openxmlformats.org/officeDocument/2006/relationships/image" Target="../media/image191.png"/><Relationship Id="rId241" Type="http://schemas.openxmlformats.org/officeDocument/2006/relationships/image" Target="../media/image121.png"/><Relationship Id="rId437" Type="http://schemas.openxmlformats.org/officeDocument/2006/relationships/image" Target="../media/image219.png"/><Relationship Id="rId479" Type="http://schemas.openxmlformats.org/officeDocument/2006/relationships/image" Target="../media/image240.png"/><Relationship Id="rId36" Type="http://schemas.openxmlformats.org/officeDocument/2006/relationships/customXml" Target="../ink/ink17.xml"/><Relationship Id="rId283" Type="http://schemas.openxmlformats.org/officeDocument/2006/relationships/image" Target="../media/image142.png"/><Relationship Id="rId339" Type="http://schemas.openxmlformats.org/officeDocument/2006/relationships/image" Target="../media/image170.png"/><Relationship Id="rId490" Type="http://schemas.openxmlformats.org/officeDocument/2006/relationships/customXml" Target="../ink/ink244.xml"/><Relationship Id="rId504" Type="http://schemas.openxmlformats.org/officeDocument/2006/relationships/customXml" Target="../ink/ink251.xml"/><Relationship Id="rId78" Type="http://schemas.openxmlformats.org/officeDocument/2006/relationships/customXml" Target="../ink/ink38.xml"/><Relationship Id="rId101" Type="http://schemas.openxmlformats.org/officeDocument/2006/relationships/image" Target="../media/image51.png"/><Relationship Id="rId143" Type="http://schemas.openxmlformats.org/officeDocument/2006/relationships/image" Target="../media/image72.png"/><Relationship Id="rId185" Type="http://schemas.openxmlformats.org/officeDocument/2006/relationships/image" Target="../media/image93.png"/><Relationship Id="rId350" Type="http://schemas.openxmlformats.org/officeDocument/2006/relationships/customXml" Target="../ink/ink174.xml"/><Relationship Id="rId406" Type="http://schemas.openxmlformats.org/officeDocument/2006/relationships/customXml" Target="../ink/ink202.xml"/><Relationship Id="rId9" Type="http://schemas.openxmlformats.org/officeDocument/2006/relationships/image" Target="../media/image5.png"/><Relationship Id="rId210" Type="http://schemas.openxmlformats.org/officeDocument/2006/relationships/customXml" Target="../ink/ink104.xml"/><Relationship Id="rId392" Type="http://schemas.openxmlformats.org/officeDocument/2006/relationships/customXml" Target="../ink/ink195.xml"/><Relationship Id="rId448" Type="http://schemas.openxmlformats.org/officeDocument/2006/relationships/customXml" Target="../ink/ink223.xml"/><Relationship Id="rId252" Type="http://schemas.openxmlformats.org/officeDocument/2006/relationships/customXml" Target="../ink/ink125.xml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515" Type="http://schemas.openxmlformats.org/officeDocument/2006/relationships/image" Target="../media/image258.png"/><Relationship Id="rId47" Type="http://schemas.openxmlformats.org/officeDocument/2006/relationships/image" Target="../media/image24.png"/><Relationship Id="rId89" Type="http://schemas.openxmlformats.org/officeDocument/2006/relationships/image" Target="../media/image45.png"/><Relationship Id="rId112" Type="http://schemas.openxmlformats.org/officeDocument/2006/relationships/customXml" Target="../ink/ink55.xml"/><Relationship Id="rId154" Type="http://schemas.openxmlformats.org/officeDocument/2006/relationships/customXml" Target="../ink/ink76.xml"/><Relationship Id="rId361" Type="http://schemas.openxmlformats.org/officeDocument/2006/relationships/image" Target="../media/image181.png"/><Relationship Id="rId196" Type="http://schemas.openxmlformats.org/officeDocument/2006/relationships/customXml" Target="../ink/ink97.xml"/><Relationship Id="rId417" Type="http://schemas.openxmlformats.org/officeDocument/2006/relationships/image" Target="../media/image209.png"/><Relationship Id="rId459" Type="http://schemas.openxmlformats.org/officeDocument/2006/relationships/image" Target="../media/image230.png"/><Relationship Id="rId16" Type="http://schemas.openxmlformats.org/officeDocument/2006/relationships/customXml" Target="../ink/ink7.xml"/><Relationship Id="rId221" Type="http://schemas.openxmlformats.org/officeDocument/2006/relationships/image" Target="../media/image111.png"/><Relationship Id="rId263" Type="http://schemas.openxmlformats.org/officeDocument/2006/relationships/image" Target="../media/image132.png"/><Relationship Id="rId319" Type="http://schemas.openxmlformats.org/officeDocument/2006/relationships/image" Target="../media/image160.png"/><Relationship Id="rId470" Type="http://schemas.openxmlformats.org/officeDocument/2006/relationships/customXml" Target="../ink/ink234.xml"/><Relationship Id="rId58" Type="http://schemas.openxmlformats.org/officeDocument/2006/relationships/customXml" Target="../ink/ink28.xml"/><Relationship Id="rId123" Type="http://schemas.openxmlformats.org/officeDocument/2006/relationships/image" Target="../media/image62.png"/><Relationship Id="rId330" Type="http://schemas.openxmlformats.org/officeDocument/2006/relationships/customXml" Target="../ink/ink164.xml"/><Relationship Id="rId165" Type="http://schemas.openxmlformats.org/officeDocument/2006/relationships/image" Target="../media/image83.png"/><Relationship Id="rId372" Type="http://schemas.openxmlformats.org/officeDocument/2006/relationships/customXml" Target="../ink/ink185.xml"/><Relationship Id="rId428" Type="http://schemas.openxmlformats.org/officeDocument/2006/relationships/customXml" Target="../ink/ink213.xml"/><Relationship Id="rId232" Type="http://schemas.openxmlformats.org/officeDocument/2006/relationships/customXml" Target="../ink/ink115.xml"/><Relationship Id="rId274" Type="http://schemas.openxmlformats.org/officeDocument/2006/relationships/customXml" Target="../ink/ink136.xml"/><Relationship Id="rId481" Type="http://schemas.openxmlformats.org/officeDocument/2006/relationships/image" Target="../media/image241.png"/><Relationship Id="rId27" Type="http://schemas.openxmlformats.org/officeDocument/2006/relationships/image" Target="../media/image14.png"/><Relationship Id="rId69" Type="http://schemas.openxmlformats.org/officeDocument/2006/relationships/image" Target="../media/image35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76" Type="http://schemas.openxmlformats.org/officeDocument/2006/relationships/customXml" Target="../ink/ink87.xml"/><Relationship Id="rId341" Type="http://schemas.openxmlformats.org/officeDocument/2006/relationships/image" Target="../media/image171.png"/><Relationship Id="rId383" Type="http://schemas.openxmlformats.org/officeDocument/2006/relationships/image" Target="../media/image192.png"/><Relationship Id="rId439" Type="http://schemas.openxmlformats.org/officeDocument/2006/relationships/image" Target="../media/image220.png"/><Relationship Id="rId201" Type="http://schemas.openxmlformats.org/officeDocument/2006/relationships/image" Target="../media/image101.png"/><Relationship Id="rId243" Type="http://schemas.openxmlformats.org/officeDocument/2006/relationships/image" Target="../media/image122.png"/><Relationship Id="rId285" Type="http://schemas.openxmlformats.org/officeDocument/2006/relationships/image" Target="../media/image143.png"/><Relationship Id="rId450" Type="http://schemas.openxmlformats.org/officeDocument/2006/relationships/customXml" Target="../ink/ink224.xml"/><Relationship Id="rId506" Type="http://schemas.openxmlformats.org/officeDocument/2006/relationships/customXml" Target="../ink/ink252.xml"/><Relationship Id="rId38" Type="http://schemas.openxmlformats.org/officeDocument/2006/relationships/customXml" Target="../ink/ink18.xml"/><Relationship Id="rId103" Type="http://schemas.openxmlformats.org/officeDocument/2006/relationships/image" Target="../media/image52.png"/><Relationship Id="rId310" Type="http://schemas.openxmlformats.org/officeDocument/2006/relationships/customXml" Target="../ink/ink154.xml"/><Relationship Id="rId492" Type="http://schemas.openxmlformats.org/officeDocument/2006/relationships/customXml" Target="../ink/ink245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87" Type="http://schemas.openxmlformats.org/officeDocument/2006/relationships/image" Target="../media/image94.png"/><Relationship Id="rId352" Type="http://schemas.openxmlformats.org/officeDocument/2006/relationships/customXml" Target="../ink/ink175.xml"/><Relationship Id="rId394" Type="http://schemas.openxmlformats.org/officeDocument/2006/relationships/customXml" Target="../ink/ink196.xml"/><Relationship Id="rId408" Type="http://schemas.openxmlformats.org/officeDocument/2006/relationships/customXml" Target="../ink/ink203.xml"/><Relationship Id="rId212" Type="http://schemas.openxmlformats.org/officeDocument/2006/relationships/customXml" Target="../ink/ink105.xml"/><Relationship Id="rId254" Type="http://schemas.openxmlformats.org/officeDocument/2006/relationships/customXml" Target="../ink/ink126.xml"/><Relationship Id="rId49" Type="http://schemas.openxmlformats.org/officeDocument/2006/relationships/image" Target="../media/image25.png"/><Relationship Id="rId114" Type="http://schemas.openxmlformats.org/officeDocument/2006/relationships/customXml" Target="../ink/ink56.xml"/><Relationship Id="rId296" Type="http://schemas.openxmlformats.org/officeDocument/2006/relationships/customXml" Target="../ink/ink147.xml"/><Relationship Id="rId461" Type="http://schemas.openxmlformats.org/officeDocument/2006/relationships/image" Target="../media/image231.png"/><Relationship Id="rId517" Type="http://schemas.openxmlformats.org/officeDocument/2006/relationships/image" Target="../media/image259.png"/><Relationship Id="rId60" Type="http://schemas.openxmlformats.org/officeDocument/2006/relationships/customXml" Target="../ink/ink29.xml"/><Relationship Id="rId156" Type="http://schemas.openxmlformats.org/officeDocument/2006/relationships/customXml" Target="../ink/ink77.xml"/><Relationship Id="rId198" Type="http://schemas.openxmlformats.org/officeDocument/2006/relationships/customXml" Target="../ink/ink98.xml"/><Relationship Id="rId321" Type="http://schemas.openxmlformats.org/officeDocument/2006/relationships/image" Target="../media/image161.png"/><Relationship Id="rId363" Type="http://schemas.openxmlformats.org/officeDocument/2006/relationships/image" Target="../media/image182.png"/><Relationship Id="rId419" Type="http://schemas.openxmlformats.org/officeDocument/2006/relationships/image" Target="../media/image210.png"/><Relationship Id="rId223" Type="http://schemas.openxmlformats.org/officeDocument/2006/relationships/image" Target="../media/image112.png"/><Relationship Id="rId430" Type="http://schemas.openxmlformats.org/officeDocument/2006/relationships/customXml" Target="../ink/ink214.xml"/><Relationship Id="rId18" Type="http://schemas.openxmlformats.org/officeDocument/2006/relationships/customXml" Target="../ink/ink8.xml"/><Relationship Id="rId265" Type="http://schemas.openxmlformats.org/officeDocument/2006/relationships/image" Target="../media/image133.png"/><Relationship Id="rId472" Type="http://schemas.openxmlformats.org/officeDocument/2006/relationships/customXml" Target="../ink/ink235.xml"/><Relationship Id="rId125" Type="http://schemas.openxmlformats.org/officeDocument/2006/relationships/image" Target="../media/image63.png"/><Relationship Id="rId167" Type="http://schemas.openxmlformats.org/officeDocument/2006/relationships/image" Target="../media/image84.png"/><Relationship Id="rId332" Type="http://schemas.openxmlformats.org/officeDocument/2006/relationships/customXml" Target="../ink/ink165.xml"/><Relationship Id="rId374" Type="http://schemas.openxmlformats.org/officeDocument/2006/relationships/customXml" Target="../ink/ink186.xml"/><Relationship Id="rId71" Type="http://schemas.openxmlformats.org/officeDocument/2006/relationships/image" Target="../media/image36.png"/><Relationship Id="rId234" Type="http://schemas.openxmlformats.org/officeDocument/2006/relationships/customXml" Target="../ink/ink116.xml"/><Relationship Id="rId2" Type="http://schemas.openxmlformats.org/officeDocument/2006/relationships/image" Target="../media/image1.jpg"/><Relationship Id="rId29" Type="http://schemas.openxmlformats.org/officeDocument/2006/relationships/image" Target="../media/image15.png"/><Relationship Id="rId276" Type="http://schemas.openxmlformats.org/officeDocument/2006/relationships/customXml" Target="../ink/ink137.xml"/><Relationship Id="rId441" Type="http://schemas.openxmlformats.org/officeDocument/2006/relationships/image" Target="../media/image221.png"/><Relationship Id="rId483" Type="http://schemas.openxmlformats.org/officeDocument/2006/relationships/image" Target="../media/image242.png"/><Relationship Id="rId40" Type="http://schemas.openxmlformats.org/officeDocument/2006/relationships/customXml" Target="../ink/ink19.xml"/><Relationship Id="rId136" Type="http://schemas.openxmlformats.org/officeDocument/2006/relationships/customXml" Target="../ink/ink67.xml"/><Relationship Id="rId178" Type="http://schemas.openxmlformats.org/officeDocument/2006/relationships/customXml" Target="../ink/ink88.xml"/><Relationship Id="rId301" Type="http://schemas.openxmlformats.org/officeDocument/2006/relationships/image" Target="../media/image151.png"/><Relationship Id="rId343" Type="http://schemas.openxmlformats.org/officeDocument/2006/relationships/image" Target="../media/image172.png"/><Relationship Id="rId82" Type="http://schemas.openxmlformats.org/officeDocument/2006/relationships/customXml" Target="../ink/ink40.xml"/><Relationship Id="rId203" Type="http://schemas.openxmlformats.org/officeDocument/2006/relationships/image" Target="../media/image102.png"/><Relationship Id="rId385" Type="http://schemas.openxmlformats.org/officeDocument/2006/relationships/image" Target="../media/image193.png"/><Relationship Id="rId245" Type="http://schemas.openxmlformats.org/officeDocument/2006/relationships/image" Target="../media/image123.png"/><Relationship Id="rId287" Type="http://schemas.openxmlformats.org/officeDocument/2006/relationships/image" Target="../media/image144.png"/><Relationship Id="rId410" Type="http://schemas.openxmlformats.org/officeDocument/2006/relationships/customXml" Target="../ink/ink204.xml"/><Relationship Id="rId452" Type="http://schemas.openxmlformats.org/officeDocument/2006/relationships/customXml" Target="../ink/ink225.xml"/><Relationship Id="rId494" Type="http://schemas.openxmlformats.org/officeDocument/2006/relationships/customXml" Target="../ink/ink246.xml"/><Relationship Id="rId508" Type="http://schemas.openxmlformats.org/officeDocument/2006/relationships/customXml" Target="../ink/ink253.xml"/><Relationship Id="rId105" Type="http://schemas.openxmlformats.org/officeDocument/2006/relationships/image" Target="../media/image53.png"/><Relationship Id="rId147" Type="http://schemas.openxmlformats.org/officeDocument/2006/relationships/image" Target="../media/image74.png"/><Relationship Id="rId312" Type="http://schemas.openxmlformats.org/officeDocument/2006/relationships/customXml" Target="../ink/ink155.xml"/><Relationship Id="rId354" Type="http://schemas.openxmlformats.org/officeDocument/2006/relationships/customXml" Target="../ink/ink176.xml"/><Relationship Id="rId51" Type="http://schemas.openxmlformats.org/officeDocument/2006/relationships/image" Target="../media/image26.png"/><Relationship Id="rId93" Type="http://schemas.openxmlformats.org/officeDocument/2006/relationships/image" Target="../media/image47.png"/><Relationship Id="rId189" Type="http://schemas.openxmlformats.org/officeDocument/2006/relationships/image" Target="../media/image95.png"/><Relationship Id="rId396" Type="http://schemas.openxmlformats.org/officeDocument/2006/relationships/customXml" Target="../ink/ink197.xml"/><Relationship Id="rId214" Type="http://schemas.openxmlformats.org/officeDocument/2006/relationships/customXml" Target="../ink/ink106.xml"/><Relationship Id="rId256" Type="http://schemas.openxmlformats.org/officeDocument/2006/relationships/customXml" Target="../ink/ink127.xml"/><Relationship Id="rId298" Type="http://schemas.openxmlformats.org/officeDocument/2006/relationships/customXml" Target="../ink/ink148.xml"/><Relationship Id="rId421" Type="http://schemas.openxmlformats.org/officeDocument/2006/relationships/image" Target="../media/image211.png"/><Relationship Id="rId463" Type="http://schemas.openxmlformats.org/officeDocument/2006/relationships/image" Target="../media/image232.png"/><Relationship Id="rId519" Type="http://schemas.openxmlformats.org/officeDocument/2006/relationships/image" Target="../media/image260.png"/><Relationship Id="rId116" Type="http://schemas.openxmlformats.org/officeDocument/2006/relationships/customXml" Target="../ink/ink57.xml"/><Relationship Id="rId158" Type="http://schemas.openxmlformats.org/officeDocument/2006/relationships/customXml" Target="../ink/ink78.xml"/><Relationship Id="rId323" Type="http://schemas.openxmlformats.org/officeDocument/2006/relationships/image" Target="../media/image162.png"/><Relationship Id="rId20" Type="http://schemas.openxmlformats.org/officeDocument/2006/relationships/customXml" Target="../ink/ink9.xml"/><Relationship Id="rId62" Type="http://schemas.openxmlformats.org/officeDocument/2006/relationships/customXml" Target="../ink/ink30.xml"/><Relationship Id="rId365" Type="http://schemas.openxmlformats.org/officeDocument/2006/relationships/image" Target="../media/image183.png"/><Relationship Id="rId225" Type="http://schemas.openxmlformats.org/officeDocument/2006/relationships/image" Target="../media/image113.png"/><Relationship Id="rId267" Type="http://schemas.openxmlformats.org/officeDocument/2006/relationships/image" Target="../media/image134.png"/><Relationship Id="rId432" Type="http://schemas.openxmlformats.org/officeDocument/2006/relationships/customXml" Target="../ink/ink215.xml"/><Relationship Id="rId474" Type="http://schemas.openxmlformats.org/officeDocument/2006/relationships/customXml" Target="../ink/ink236.xml"/><Relationship Id="rId127" Type="http://schemas.openxmlformats.org/officeDocument/2006/relationships/image" Target="../media/image64.png"/><Relationship Id="rId31" Type="http://schemas.openxmlformats.org/officeDocument/2006/relationships/image" Target="../media/image16.png"/><Relationship Id="rId73" Type="http://schemas.openxmlformats.org/officeDocument/2006/relationships/image" Target="../media/image37.png"/><Relationship Id="rId169" Type="http://schemas.openxmlformats.org/officeDocument/2006/relationships/image" Target="../media/image85.png"/><Relationship Id="rId334" Type="http://schemas.openxmlformats.org/officeDocument/2006/relationships/customXml" Target="../ink/ink166.xml"/><Relationship Id="rId376" Type="http://schemas.openxmlformats.org/officeDocument/2006/relationships/customXml" Target="../ink/ink187.xml"/><Relationship Id="rId4" Type="http://schemas.openxmlformats.org/officeDocument/2006/relationships/customXml" Target="../ink/ink1.xml"/><Relationship Id="rId180" Type="http://schemas.openxmlformats.org/officeDocument/2006/relationships/customXml" Target="../ink/ink89.xml"/><Relationship Id="rId236" Type="http://schemas.openxmlformats.org/officeDocument/2006/relationships/customXml" Target="../ink/ink117.xml"/><Relationship Id="rId278" Type="http://schemas.openxmlformats.org/officeDocument/2006/relationships/customXml" Target="../ink/ink138.xml"/><Relationship Id="rId401" Type="http://schemas.openxmlformats.org/officeDocument/2006/relationships/image" Target="../media/image201.png"/><Relationship Id="rId443" Type="http://schemas.openxmlformats.org/officeDocument/2006/relationships/image" Target="../media/image222.png"/><Relationship Id="rId303" Type="http://schemas.openxmlformats.org/officeDocument/2006/relationships/image" Target="../media/image152.png"/><Relationship Id="rId485" Type="http://schemas.openxmlformats.org/officeDocument/2006/relationships/image" Target="../media/image243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345" Type="http://schemas.openxmlformats.org/officeDocument/2006/relationships/image" Target="../media/image173.png"/><Relationship Id="rId387" Type="http://schemas.openxmlformats.org/officeDocument/2006/relationships/image" Target="../media/image194.png"/><Relationship Id="rId510" Type="http://schemas.openxmlformats.org/officeDocument/2006/relationships/customXml" Target="../ink/ink254.xml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4.png"/><Relationship Id="rId412" Type="http://schemas.openxmlformats.org/officeDocument/2006/relationships/customXml" Target="../ink/ink205.xml"/><Relationship Id="rId107" Type="http://schemas.openxmlformats.org/officeDocument/2006/relationships/image" Target="../media/image54.png"/><Relationship Id="rId289" Type="http://schemas.openxmlformats.org/officeDocument/2006/relationships/image" Target="../media/image145.png"/><Relationship Id="rId454" Type="http://schemas.openxmlformats.org/officeDocument/2006/relationships/customXml" Target="../ink/ink226.xml"/><Relationship Id="rId496" Type="http://schemas.openxmlformats.org/officeDocument/2006/relationships/customXml" Target="../ink/ink247.xml"/><Relationship Id="rId11" Type="http://schemas.openxmlformats.org/officeDocument/2006/relationships/image" Target="../media/image6.png"/><Relationship Id="rId53" Type="http://schemas.openxmlformats.org/officeDocument/2006/relationships/image" Target="../media/image27.png"/><Relationship Id="rId149" Type="http://schemas.openxmlformats.org/officeDocument/2006/relationships/image" Target="../media/image75.png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398" Type="http://schemas.openxmlformats.org/officeDocument/2006/relationships/customXml" Target="../ink/ink198.xml"/><Relationship Id="rId521" Type="http://schemas.openxmlformats.org/officeDocument/2006/relationships/image" Target="../media/image261.png"/><Relationship Id="rId95" Type="http://schemas.openxmlformats.org/officeDocument/2006/relationships/image" Target="../media/image48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423" Type="http://schemas.openxmlformats.org/officeDocument/2006/relationships/image" Target="../media/image212.png"/><Relationship Id="rId258" Type="http://schemas.openxmlformats.org/officeDocument/2006/relationships/customXml" Target="../ink/ink128.xml"/><Relationship Id="rId465" Type="http://schemas.openxmlformats.org/officeDocument/2006/relationships/image" Target="../media/image233.png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325" Type="http://schemas.openxmlformats.org/officeDocument/2006/relationships/image" Target="../media/image163.png"/><Relationship Id="rId367" Type="http://schemas.openxmlformats.org/officeDocument/2006/relationships/image" Target="../media/image184.png"/><Relationship Id="rId171" Type="http://schemas.openxmlformats.org/officeDocument/2006/relationships/image" Target="../media/image86.png"/><Relationship Id="rId227" Type="http://schemas.openxmlformats.org/officeDocument/2006/relationships/image" Target="../media/image114.png"/><Relationship Id="rId269" Type="http://schemas.openxmlformats.org/officeDocument/2006/relationships/image" Target="../media/image135.png"/><Relationship Id="rId434" Type="http://schemas.openxmlformats.org/officeDocument/2006/relationships/customXml" Target="../ink/ink216.xml"/><Relationship Id="rId476" Type="http://schemas.openxmlformats.org/officeDocument/2006/relationships/customXml" Target="../ink/ink237.xml"/><Relationship Id="rId33" Type="http://schemas.openxmlformats.org/officeDocument/2006/relationships/image" Target="../media/image17.png"/><Relationship Id="rId129" Type="http://schemas.openxmlformats.org/officeDocument/2006/relationships/image" Target="../media/image65.png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501" Type="http://schemas.openxmlformats.org/officeDocument/2006/relationships/image" Target="../media/image251.png"/><Relationship Id="rId75" Type="http://schemas.openxmlformats.org/officeDocument/2006/relationships/image" Target="../media/image38.png"/><Relationship Id="rId140" Type="http://schemas.openxmlformats.org/officeDocument/2006/relationships/customXml" Target="../ink/ink69.xml"/><Relationship Id="rId182" Type="http://schemas.openxmlformats.org/officeDocument/2006/relationships/customXml" Target="../ink/ink90.xml"/><Relationship Id="rId378" Type="http://schemas.openxmlformats.org/officeDocument/2006/relationships/customXml" Target="../ink/ink188.xml"/><Relationship Id="rId403" Type="http://schemas.openxmlformats.org/officeDocument/2006/relationships/image" Target="../media/image202.png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445" Type="http://schemas.openxmlformats.org/officeDocument/2006/relationships/image" Target="../media/image223.png"/><Relationship Id="rId487" Type="http://schemas.openxmlformats.org/officeDocument/2006/relationships/image" Target="../media/image244.png"/><Relationship Id="rId291" Type="http://schemas.openxmlformats.org/officeDocument/2006/relationships/image" Target="../media/image146.png"/><Relationship Id="rId305" Type="http://schemas.openxmlformats.org/officeDocument/2006/relationships/image" Target="../media/image153.png"/><Relationship Id="rId347" Type="http://schemas.openxmlformats.org/officeDocument/2006/relationships/image" Target="../media/image174.png"/><Relationship Id="rId512" Type="http://schemas.openxmlformats.org/officeDocument/2006/relationships/customXml" Target="../ink/ink255.xml"/><Relationship Id="rId44" Type="http://schemas.openxmlformats.org/officeDocument/2006/relationships/customXml" Target="../ink/ink21.xml"/><Relationship Id="rId86" Type="http://schemas.openxmlformats.org/officeDocument/2006/relationships/customXml" Target="../ink/ink42.xml"/><Relationship Id="rId151" Type="http://schemas.openxmlformats.org/officeDocument/2006/relationships/image" Target="../media/image76.png"/><Relationship Id="rId389" Type="http://schemas.openxmlformats.org/officeDocument/2006/relationships/image" Target="../media/image195.png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49" Type="http://schemas.openxmlformats.org/officeDocument/2006/relationships/image" Target="../media/image125.png"/><Relationship Id="rId414" Type="http://schemas.openxmlformats.org/officeDocument/2006/relationships/customXml" Target="../ink/ink206.xml"/><Relationship Id="rId456" Type="http://schemas.openxmlformats.org/officeDocument/2006/relationships/customXml" Target="../ink/ink227.xml"/><Relationship Id="rId498" Type="http://schemas.openxmlformats.org/officeDocument/2006/relationships/customXml" Target="../ink/ink248.xml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260" Type="http://schemas.openxmlformats.org/officeDocument/2006/relationships/customXml" Target="../ink/ink129.xml"/><Relationship Id="rId316" Type="http://schemas.openxmlformats.org/officeDocument/2006/relationships/customXml" Target="../ink/ink157.xml"/><Relationship Id="rId523" Type="http://schemas.openxmlformats.org/officeDocument/2006/relationships/image" Target="../media/image262.png"/><Relationship Id="rId55" Type="http://schemas.openxmlformats.org/officeDocument/2006/relationships/image" Target="../media/image28.png"/><Relationship Id="rId97" Type="http://schemas.openxmlformats.org/officeDocument/2006/relationships/image" Target="../media/image49.png"/><Relationship Id="rId120" Type="http://schemas.openxmlformats.org/officeDocument/2006/relationships/customXml" Target="../ink/ink59.xml"/><Relationship Id="rId358" Type="http://schemas.openxmlformats.org/officeDocument/2006/relationships/customXml" Target="../ink/ink178.xml"/><Relationship Id="rId162" Type="http://schemas.openxmlformats.org/officeDocument/2006/relationships/customXml" Target="../ink/ink80.xml"/><Relationship Id="rId218" Type="http://schemas.openxmlformats.org/officeDocument/2006/relationships/customXml" Target="../ink/ink108.xml"/><Relationship Id="rId425" Type="http://schemas.openxmlformats.org/officeDocument/2006/relationships/image" Target="../media/image213.png"/><Relationship Id="rId467" Type="http://schemas.openxmlformats.org/officeDocument/2006/relationships/image" Target="../media/image234.png"/><Relationship Id="rId271" Type="http://schemas.openxmlformats.org/officeDocument/2006/relationships/image" Target="../media/image136.png"/><Relationship Id="rId24" Type="http://schemas.openxmlformats.org/officeDocument/2006/relationships/customXml" Target="../ink/ink11.xml"/><Relationship Id="rId66" Type="http://schemas.openxmlformats.org/officeDocument/2006/relationships/customXml" Target="../ink/ink32.xml"/><Relationship Id="rId131" Type="http://schemas.openxmlformats.org/officeDocument/2006/relationships/image" Target="../media/image66.png"/><Relationship Id="rId327" Type="http://schemas.openxmlformats.org/officeDocument/2006/relationships/image" Target="../media/image164.png"/><Relationship Id="rId369" Type="http://schemas.openxmlformats.org/officeDocument/2006/relationships/image" Target="../media/image185.png"/><Relationship Id="rId173" Type="http://schemas.openxmlformats.org/officeDocument/2006/relationships/image" Target="../media/image87.png"/><Relationship Id="rId229" Type="http://schemas.openxmlformats.org/officeDocument/2006/relationships/image" Target="../media/image115.png"/><Relationship Id="rId380" Type="http://schemas.openxmlformats.org/officeDocument/2006/relationships/customXml" Target="../ink/ink189.xml"/><Relationship Id="rId436" Type="http://schemas.openxmlformats.org/officeDocument/2006/relationships/customXml" Target="../ink/ink217.xml"/><Relationship Id="rId240" Type="http://schemas.openxmlformats.org/officeDocument/2006/relationships/customXml" Target="../ink/ink119.xml"/><Relationship Id="rId478" Type="http://schemas.openxmlformats.org/officeDocument/2006/relationships/customXml" Target="../ink/ink238.xml"/><Relationship Id="rId35" Type="http://schemas.openxmlformats.org/officeDocument/2006/relationships/image" Target="../media/image18.png"/><Relationship Id="rId77" Type="http://schemas.openxmlformats.org/officeDocument/2006/relationships/image" Target="../media/image39.png"/><Relationship Id="rId100" Type="http://schemas.openxmlformats.org/officeDocument/2006/relationships/customXml" Target="../ink/ink49.xml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503" Type="http://schemas.openxmlformats.org/officeDocument/2006/relationships/image" Target="../media/image252.png"/><Relationship Id="rId8" Type="http://schemas.openxmlformats.org/officeDocument/2006/relationships/customXml" Target="../ink/ink3.xml"/><Relationship Id="rId142" Type="http://schemas.openxmlformats.org/officeDocument/2006/relationships/customXml" Target="../ink/ink70.xml"/><Relationship Id="rId184" Type="http://schemas.openxmlformats.org/officeDocument/2006/relationships/customXml" Target="../ink/ink91.xml"/><Relationship Id="rId391" Type="http://schemas.openxmlformats.org/officeDocument/2006/relationships/image" Target="../media/image196.png"/><Relationship Id="rId405" Type="http://schemas.openxmlformats.org/officeDocument/2006/relationships/image" Target="../media/image203.png"/><Relationship Id="rId447" Type="http://schemas.openxmlformats.org/officeDocument/2006/relationships/image" Target="../media/image224.png"/><Relationship Id="rId251" Type="http://schemas.openxmlformats.org/officeDocument/2006/relationships/image" Target="../media/image126.png"/><Relationship Id="rId489" Type="http://schemas.openxmlformats.org/officeDocument/2006/relationships/image" Target="../media/image245.png"/><Relationship Id="rId46" Type="http://schemas.openxmlformats.org/officeDocument/2006/relationships/customXml" Target="../ink/ink22.xml"/><Relationship Id="rId293" Type="http://schemas.openxmlformats.org/officeDocument/2006/relationships/image" Target="../media/image147.png"/><Relationship Id="rId307" Type="http://schemas.openxmlformats.org/officeDocument/2006/relationships/image" Target="../media/image154.png"/><Relationship Id="rId349" Type="http://schemas.openxmlformats.org/officeDocument/2006/relationships/image" Target="../media/image175.png"/><Relationship Id="rId514" Type="http://schemas.openxmlformats.org/officeDocument/2006/relationships/customXml" Target="../ink/ink256.xml"/><Relationship Id="rId88" Type="http://schemas.openxmlformats.org/officeDocument/2006/relationships/customXml" Target="../ink/ink43.xml"/><Relationship Id="rId111" Type="http://schemas.openxmlformats.org/officeDocument/2006/relationships/image" Target="../media/image56.png"/><Relationship Id="rId153" Type="http://schemas.openxmlformats.org/officeDocument/2006/relationships/image" Target="../media/image77.png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360" Type="http://schemas.openxmlformats.org/officeDocument/2006/relationships/customXml" Target="../ink/ink179.xml"/><Relationship Id="rId416" Type="http://schemas.openxmlformats.org/officeDocument/2006/relationships/customXml" Target="../ink/ink207.xml"/><Relationship Id="rId220" Type="http://schemas.openxmlformats.org/officeDocument/2006/relationships/customXml" Target="../ink/ink109.xml"/><Relationship Id="rId458" Type="http://schemas.openxmlformats.org/officeDocument/2006/relationships/customXml" Target="../ink/ink228.xml"/><Relationship Id="rId15" Type="http://schemas.openxmlformats.org/officeDocument/2006/relationships/image" Target="../media/image8.png"/><Relationship Id="rId57" Type="http://schemas.openxmlformats.org/officeDocument/2006/relationships/image" Target="../media/image29.png"/><Relationship Id="rId262" Type="http://schemas.openxmlformats.org/officeDocument/2006/relationships/customXml" Target="../ink/ink130.xml"/><Relationship Id="rId318" Type="http://schemas.openxmlformats.org/officeDocument/2006/relationships/customXml" Target="../ink/ink158.xml"/><Relationship Id="rId525" Type="http://schemas.openxmlformats.org/officeDocument/2006/relationships/image" Target="../media/image263.png"/><Relationship Id="rId99" Type="http://schemas.openxmlformats.org/officeDocument/2006/relationships/image" Target="../media/image50.png"/><Relationship Id="rId122" Type="http://schemas.openxmlformats.org/officeDocument/2006/relationships/customXml" Target="../ink/ink60.xml"/><Relationship Id="rId164" Type="http://schemas.openxmlformats.org/officeDocument/2006/relationships/customXml" Target="../ink/ink81.xml"/><Relationship Id="rId371" Type="http://schemas.openxmlformats.org/officeDocument/2006/relationships/image" Target="../media/image186.png"/><Relationship Id="rId427" Type="http://schemas.openxmlformats.org/officeDocument/2006/relationships/image" Target="../media/image214.png"/><Relationship Id="rId469" Type="http://schemas.openxmlformats.org/officeDocument/2006/relationships/image" Target="../media/image235.png"/><Relationship Id="rId26" Type="http://schemas.openxmlformats.org/officeDocument/2006/relationships/customXml" Target="../ink/ink12.xml"/><Relationship Id="rId231" Type="http://schemas.openxmlformats.org/officeDocument/2006/relationships/image" Target="../media/image116.png"/><Relationship Id="rId273" Type="http://schemas.openxmlformats.org/officeDocument/2006/relationships/image" Target="../media/image137.png"/><Relationship Id="rId329" Type="http://schemas.openxmlformats.org/officeDocument/2006/relationships/image" Target="../media/image165.png"/><Relationship Id="rId480" Type="http://schemas.openxmlformats.org/officeDocument/2006/relationships/customXml" Target="../ink/ink239.xml"/><Relationship Id="rId68" Type="http://schemas.openxmlformats.org/officeDocument/2006/relationships/customXml" Target="../ink/ink33.xml"/><Relationship Id="rId133" Type="http://schemas.openxmlformats.org/officeDocument/2006/relationships/image" Target="../media/image67.png"/><Relationship Id="rId175" Type="http://schemas.openxmlformats.org/officeDocument/2006/relationships/image" Target="../media/image88.png"/><Relationship Id="rId340" Type="http://schemas.openxmlformats.org/officeDocument/2006/relationships/customXml" Target="../ink/ink169.xml"/><Relationship Id="rId200" Type="http://schemas.openxmlformats.org/officeDocument/2006/relationships/customXml" Target="../ink/ink99.xml"/><Relationship Id="rId382" Type="http://schemas.openxmlformats.org/officeDocument/2006/relationships/customXml" Target="../ink/ink190.xml"/><Relationship Id="rId438" Type="http://schemas.openxmlformats.org/officeDocument/2006/relationships/customXml" Target="../ink/ink218.xml"/><Relationship Id="rId242" Type="http://schemas.openxmlformats.org/officeDocument/2006/relationships/customXml" Target="../ink/ink120.xml"/><Relationship Id="rId284" Type="http://schemas.openxmlformats.org/officeDocument/2006/relationships/customXml" Target="../ink/ink141.xml"/><Relationship Id="rId491" Type="http://schemas.openxmlformats.org/officeDocument/2006/relationships/image" Target="../media/image246.png"/><Relationship Id="rId505" Type="http://schemas.openxmlformats.org/officeDocument/2006/relationships/image" Target="../media/image253.png"/><Relationship Id="rId37" Type="http://schemas.openxmlformats.org/officeDocument/2006/relationships/image" Target="../media/image19.png"/><Relationship Id="rId79" Type="http://schemas.openxmlformats.org/officeDocument/2006/relationships/image" Target="../media/image40.png"/><Relationship Id="rId102" Type="http://schemas.openxmlformats.org/officeDocument/2006/relationships/customXml" Target="../ink/ink50.xml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86" Type="http://schemas.openxmlformats.org/officeDocument/2006/relationships/customXml" Target="../ink/ink92.xml"/><Relationship Id="rId351" Type="http://schemas.openxmlformats.org/officeDocument/2006/relationships/image" Target="../media/image176.png"/><Relationship Id="rId393" Type="http://schemas.openxmlformats.org/officeDocument/2006/relationships/image" Target="../media/image197.png"/><Relationship Id="rId407" Type="http://schemas.openxmlformats.org/officeDocument/2006/relationships/image" Target="../media/image204.png"/><Relationship Id="rId449" Type="http://schemas.openxmlformats.org/officeDocument/2006/relationships/image" Target="../media/image225.png"/><Relationship Id="rId211" Type="http://schemas.openxmlformats.org/officeDocument/2006/relationships/image" Target="../media/image106.png"/><Relationship Id="rId253" Type="http://schemas.openxmlformats.org/officeDocument/2006/relationships/image" Target="../media/image127.png"/><Relationship Id="rId295" Type="http://schemas.openxmlformats.org/officeDocument/2006/relationships/image" Target="../media/image148.png"/><Relationship Id="rId309" Type="http://schemas.openxmlformats.org/officeDocument/2006/relationships/image" Target="../media/image155.png"/><Relationship Id="rId460" Type="http://schemas.openxmlformats.org/officeDocument/2006/relationships/customXml" Target="../ink/ink229.xml"/><Relationship Id="rId516" Type="http://schemas.openxmlformats.org/officeDocument/2006/relationships/customXml" Target="../ink/ink257.xml"/><Relationship Id="rId48" Type="http://schemas.openxmlformats.org/officeDocument/2006/relationships/customXml" Target="../ink/ink23.xml"/><Relationship Id="rId113" Type="http://schemas.openxmlformats.org/officeDocument/2006/relationships/image" Target="../media/image57.png"/><Relationship Id="rId320" Type="http://schemas.openxmlformats.org/officeDocument/2006/relationships/customXml" Target="../ink/ink159.xml"/><Relationship Id="rId155" Type="http://schemas.openxmlformats.org/officeDocument/2006/relationships/image" Target="../media/image78.png"/><Relationship Id="rId197" Type="http://schemas.openxmlformats.org/officeDocument/2006/relationships/image" Target="../media/image99.png"/><Relationship Id="rId362" Type="http://schemas.openxmlformats.org/officeDocument/2006/relationships/customXml" Target="../ink/ink180.xml"/><Relationship Id="rId418" Type="http://schemas.openxmlformats.org/officeDocument/2006/relationships/customXml" Target="../ink/ink208.xml"/><Relationship Id="rId222" Type="http://schemas.openxmlformats.org/officeDocument/2006/relationships/customXml" Target="../ink/ink110.xml"/><Relationship Id="rId264" Type="http://schemas.openxmlformats.org/officeDocument/2006/relationships/customXml" Target="../ink/ink131.xml"/><Relationship Id="rId471" Type="http://schemas.openxmlformats.org/officeDocument/2006/relationships/image" Target="../media/image236.png"/><Relationship Id="rId17" Type="http://schemas.openxmlformats.org/officeDocument/2006/relationships/image" Target="../media/image9.png"/><Relationship Id="rId59" Type="http://schemas.openxmlformats.org/officeDocument/2006/relationships/image" Target="../media/image30.png"/><Relationship Id="rId124" Type="http://schemas.openxmlformats.org/officeDocument/2006/relationships/customXml" Target="../ink/ink61.xml"/><Relationship Id="rId70" Type="http://schemas.openxmlformats.org/officeDocument/2006/relationships/customXml" Target="../ink/ink34.xml"/><Relationship Id="rId166" Type="http://schemas.openxmlformats.org/officeDocument/2006/relationships/customXml" Target="../ink/ink82.xml"/><Relationship Id="rId331" Type="http://schemas.openxmlformats.org/officeDocument/2006/relationships/image" Target="../media/image166.png"/><Relationship Id="rId373" Type="http://schemas.openxmlformats.org/officeDocument/2006/relationships/image" Target="../media/image187.png"/><Relationship Id="rId429" Type="http://schemas.openxmlformats.org/officeDocument/2006/relationships/image" Target="../media/image215.png"/><Relationship Id="rId1" Type="http://schemas.openxmlformats.org/officeDocument/2006/relationships/slideLayout" Target="../slideLayouts/slideLayout5.xml"/><Relationship Id="rId233" Type="http://schemas.openxmlformats.org/officeDocument/2006/relationships/image" Target="../media/image117.png"/><Relationship Id="rId440" Type="http://schemas.openxmlformats.org/officeDocument/2006/relationships/customXml" Target="../ink/ink219.xml"/><Relationship Id="rId28" Type="http://schemas.openxmlformats.org/officeDocument/2006/relationships/customXml" Target="../ink/ink13.xml"/><Relationship Id="rId275" Type="http://schemas.openxmlformats.org/officeDocument/2006/relationships/image" Target="../media/image138.png"/><Relationship Id="rId300" Type="http://schemas.openxmlformats.org/officeDocument/2006/relationships/customXml" Target="../ink/ink149.xml"/><Relationship Id="rId482" Type="http://schemas.openxmlformats.org/officeDocument/2006/relationships/customXml" Target="../ink/ink240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77" Type="http://schemas.openxmlformats.org/officeDocument/2006/relationships/image" Target="../media/image89.png"/><Relationship Id="rId342" Type="http://schemas.openxmlformats.org/officeDocument/2006/relationships/customXml" Target="../ink/ink170.xml"/><Relationship Id="rId384" Type="http://schemas.openxmlformats.org/officeDocument/2006/relationships/customXml" Target="../ink/ink191.xml"/><Relationship Id="rId202" Type="http://schemas.openxmlformats.org/officeDocument/2006/relationships/customXml" Target="../ink/ink100.xml"/><Relationship Id="rId244" Type="http://schemas.openxmlformats.org/officeDocument/2006/relationships/customXml" Target="../ink/ink121.xml"/><Relationship Id="rId39" Type="http://schemas.openxmlformats.org/officeDocument/2006/relationships/image" Target="../media/image20.png"/><Relationship Id="rId286" Type="http://schemas.openxmlformats.org/officeDocument/2006/relationships/customXml" Target="../ink/ink142.xml"/><Relationship Id="rId451" Type="http://schemas.openxmlformats.org/officeDocument/2006/relationships/image" Target="../media/image226.png"/><Relationship Id="rId493" Type="http://schemas.openxmlformats.org/officeDocument/2006/relationships/image" Target="../media/image247.png"/><Relationship Id="rId507" Type="http://schemas.openxmlformats.org/officeDocument/2006/relationships/image" Target="../media/image254.png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46" Type="http://schemas.openxmlformats.org/officeDocument/2006/relationships/customXml" Target="../ink/ink72.xml"/><Relationship Id="rId188" Type="http://schemas.openxmlformats.org/officeDocument/2006/relationships/customXml" Target="../ink/ink93.xml"/><Relationship Id="rId311" Type="http://schemas.openxmlformats.org/officeDocument/2006/relationships/image" Target="../media/image156.png"/><Relationship Id="rId353" Type="http://schemas.openxmlformats.org/officeDocument/2006/relationships/image" Target="../media/image177.png"/><Relationship Id="rId395" Type="http://schemas.openxmlformats.org/officeDocument/2006/relationships/image" Target="../media/image198.png"/><Relationship Id="rId409" Type="http://schemas.openxmlformats.org/officeDocument/2006/relationships/image" Target="../media/image205.png"/><Relationship Id="rId92" Type="http://schemas.openxmlformats.org/officeDocument/2006/relationships/customXml" Target="../ink/ink45.xml"/><Relationship Id="rId213" Type="http://schemas.openxmlformats.org/officeDocument/2006/relationships/image" Target="../media/image107.png"/><Relationship Id="rId420" Type="http://schemas.openxmlformats.org/officeDocument/2006/relationships/customXml" Target="../ink/ink209.xml"/><Relationship Id="rId255" Type="http://schemas.openxmlformats.org/officeDocument/2006/relationships/image" Target="../media/image128.png"/><Relationship Id="rId297" Type="http://schemas.openxmlformats.org/officeDocument/2006/relationships/image" Target="../media/image149.png"/><Relationship Id="rId462" Type="http://schemas.openxmlformats.org/officeDocument/2006/relationships/customXml" Target="../ink/ink230.xml"/><Relationship Id="rId518" Type="http://schemas.openxmlformats.org/officeDocument/2006/relationships/customXml" Target="../ink/ink258.xml"/><Relationship Id="rId115" Type="http://schemas.openxmlformats.org/officeDocument/2006/relationships/image" Target="../media/image58.png"/><Relationship Id="rId157" Type="http://schemas.openxmlformats.org/officeDocument/2006/relationships/image" Target="../media/image79.png"/><Relationship Id="rId322" Type="http://schemas.openxmlformats.org/officeDocument/2006/relationships/customXml" Target="../ink/ink160.xml"/><Relationship Id="rId364" Type="http://schemas.openxmlformats.org/officeDocument/2006/relationships/customXml" Target="../ink/ink181.xml"/><Relationship Id="rId61" Type="http://schemas.openxmlformats.org/officeDocument/2006/relationships/image" Target="../media/image31.png"/><Relationship Id="rId199" Type="http://schemas.openxmlformats.org/officeDocument/2006/relationships/image" Target="../media/image100.png"/><Relationship Id="rId19" Type="http://schemas.openxmlformats.org/officeDocument/2006/relationships/image" Target="../media/image10.png"/><Relationship Id="rId224" Type="http://schemas.openxmlformats.org/officeDocument/2006/relationships/customXml" Target="../ink/ink111.xml"/><Relationship Id="rId266" Type="http://schemas.openxmlformats.org/officeDocument/2006/relationships/customXml" Target="../ink/ink132.xml"/><Relationship Id="rId431" Type="http://schemas.openxmlformats.org/officeDocument/2006/relationships/image" Target="../media/image216.png"/><Relationship Id="rId473" Type="http://schemas.openxmlformats.org/officeDocument/2006/relationships/image" Target="../media/image237.png"/><Relationship Id="rId30" Type="http://schemas.openxmlformats.org/officeDocument/2006/relationships/customXml" Target="../ink/ink14.xml"/><Relationship Id="rId126" Type="http://schemas.openxmlformats.org/officeDocument/2006/relationships/customXml" Target="../ink/ink62.xml"/><Relationship Id="rId168" Type="http://schemas.openxmlformats.org/officeDocument/2006/relationships/customXml" Target="../ink/ink83.xml"/><Relationship Id="rId333" Type="http://schemas.openxmlformats.org/officeDocument/2006/relationships/image" Target="../media/image167.png"/><Relationship Id="rId72" Type="http://schemas.openxmlformats.org/officeDocument/2006/relationships/customXml" Target="../ink/ink35.xml"/><Relationship Id="rId375" Type="http://schemas.openxmlformats.org/officeDocument/2006/relationships/image" Target="../media/image188.png"/><Relationship Id="rId3" Type="http://schemas.openxmlformats.org/officeDocument/2006/relationships/image" Target="../media/image2.png"/><Relationship Id="rId235" Type="http://schemas.openxmlformats.org/officeDocument/2006/relationships/image" Target="../media/image118.png"/><Relationship Id="rId277" Type="http://schemas.openxmlformats.org/officeDocument/2006/relationships/image" Target="../media/image139.png"/><Relationship Id="rId400" Type="http://schemas.openxmlformats.org/officeDocument/2006/relationships/customXml" Target="../ink/ink199.xml"/><Relationship Id="rId442" Type="http://schemas.openxmlformats.org/officeDocument/2006/relationships/customXml" Target="../ink/ink220.xml"/><Relationship Id="rId484" Type="http://schemas.openxmlformats.org/officeDocument/2006/relationships/customXml" Target="../ink/ink241.xml"/><Relationship Id="rId137" Type="http://schemas.openxmlformats.org/officeDocument/2006/relationships/image" Target="../media/image69.png"/><Relationship Id="rId302" Type="http://schemas.openxmlformats.org/officeDocument/2006/relationships/customXml" Target="../ink/ink150.xml"/><Relationship Id="rId344" Type="http://schemas.openxmlformats.org/officeDocument/2006/relationships/customXml" Target="../ink/ink171.xml"/><Relationship Id="rId41" Type="http://schemas.openxmlformats.org/officeDocument/2006/relationships/image" Target="../media/image21.png"/><Relationship Id="rId83" Type="http://schemas.openxmlformats.org/officeDocument/2006/relationships/image" Target="../media/image42.png"/><Relationship Id="rId179" Type="http://schemas.openxmlformats.org/officeDocument/2006/relationships/image" Target="../media/image90.png"/><Relationship Id="rId386" Type="http://schemas.openxmlformats.org/officeDocument/2006/relationships/customXml" Target="../ink/ink192.xml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46" Type="http://schemas.openxmlformats.org/officeDocument/2006/relationships/customXml" Target="../ink/ink122.xml"/><Relationship Id="rId288" Type="http://schemas.openxmlformats.org/officeDocument/2006/relationships/customXml" Target="../ink/ink143.xml"/><Relationship Id="rId411" Type="http://schemas.openxmlformats.org/officeDocument/2006/relationships/image" Target="../media/image206.png"/><Relationship Id="rId453" Type="http://schemas.openxmlformats.org/officeDocument/2006/relationships/image" Target="../media/image227.png"/><Relationship Id="rId509" Type="http://schemas.openxmlformats.org/officeDocument/2006/relationships/image" Target="../media/image255.png"/><Relationship Id="rId106" Type="http://schemas.openxmlformats.org/officeDocument/2006/relationships/customXml" Target="../ink/ink52.xml"/><Relationship Id="rId313" Type="http://schemas.openxmlformats.org/officeDocument/2006/relationships/image" Target="../media/image157.png"/><Relationship Id="rId495" Type="http://schemas.openxmlformats.org/officeDocument/2006/relationships/image" Target="../media/image248.png"/><Relationship Id="rId10" Type="http://schemas.openxmlformats.org/officeDocument/2006/relationships/customXml" Target="../ink/ink4.xml"/><Relationship Id="rId52" Type="http://schemas.openxmlformats.org/officeDocument/2006/relationships/customXml" Target="../ink/ink25.xml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355" Type="http://schemas.openxmlformats.org/officeDocument/2006/relationships/image" Target="../media/image178.png"/><Relationship Id="rId397" Type="http://schemas.openxmlformats.org/officeDocument/2006/relationships/image" Target="../media/image199.png"/><Relationship Id="rId520" Type="http://schemas.openxmlformats.org/officeDocument/2006/relationships/customXml" Target="../ink/ink259.xml"/><Relationship Id="rId215" Type="http://schemas.openxmlformats.org/officeDocument/2006/relationships/image" Target="../media/image108.png"/><Relationship Id="rId257" Type="http://schemas.openxmlformats.org/officeDocument/2006/relationships/image" Target="../media/image129.png"/><Relationship Id="rId422" Type="http://schemas.openxmlformats.org/officeDocument/2006/relationships/customXml" Target="../ink/ink210.xml"/><Relationship Id="rId464" Type="http://schemas.openxmlformats.org/officeDocument/2006/relationships/customXml" Target="../ink/ink231.xml"/><Relationship Id="rId299" Type="http://schemas.openxmlformats.org/officeDocument/2006/relationships/image" Target="../media/image150.png"/><Relationship Id="rId63" Type="http://schemas.openxmlformats.org/officeDocument/2006/relationships/image" Target="../media/image32.png"/><Relationship Id="rId159" Type="http://schemas.openxmlformats.org/officeDocument/2006/relationships/image" Target="../media/image80.png"/><Relationship Id="rId366" Type="http://schemas.openxmlformats.org/officeDocument/2006/relationships/customXml" Target="../ink/ink182.xml"/><Relationship Id="rId226" Type="http://schemas.openxmlformats.org/officeDocument/2006/relationships/customXml" Target="../ink/ink112.xml"/><Relationship Id="rId433" Type="http://schemas.openxmlformats.org/officeDocument/2006/relationships/image" Target="../media/image217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0.png"/><Relationship Id="rId299" Type="http://schemas.openxmlformats.org/officeDocument/2006/relationships/image" Target="../media/image411.png"/><Relationship Id="rId21" Type="http://schemas.openxmlformats.org/officeDocument/2006/relationships/image" Target="../media/image272.png"/><Relationship Id="rId63" Type="http://schemas.openxmlformats.org/officeDocument/2006/relationships/image" Target="../media/image293.png"/><Relationship Id="rId159" Type="http://schemas.openxmlformats.org/officeDocument/2006/relationships/image" Target="../media/image341.png"/><Relationship Id="rId324" Type="http://schemas.openxmlformats.org/officeDocument/2006/relationships/customXml" Target="../ink/ink422.xml"/><Relationship Id="rId366" Type="http://schemas.openxmlformats.org/officeDocument/2006/relationships/customXml" Target="../ink/ink443.xml"/><Relationship Id="rId170" Type="http://schemas.openxmlformats.org/officeDocument/2006/relationships/customXml" Target="../ink/ink345.xml"/><Relationship Id="rId226" Type="http://schemas.openxmlformats.org/officeDocument/2006/relationships/customXml" Target="../ink/ink373.xml"/><Relationship Id="rId433" Type="http://schemas.openxmlformats.org/officeDocument/2006/relationships/image" Target="../media/image478.png"/><Relationship Id="rId268" Type="http://schemas.openxmlformats.org/officeDocument/2006/relationships/customXml" Target="../ink/ink394.xml"/><Relationship Id="rId32" Type="http://schemas.openxmlformats.org/officeDocument/2006/relationships/customXml" Target="../ink/ink276.xml"/><Relationship Id="rId74" Type="http://schemas.openxmlformats.org/officeDocument/2006/relationships/customXml" Target="../ink/ink297.xml"/><Relationship Id="rId128" Type="http://schemas.openxmlformats.org/officeDocument/2006/relationships/customXml" Target="../ink/ink324.xml"/><Relationship Id="rId335" Type="http://schemas.openxmlformats.org/officeDocument/2006/relationships/image" Target="../media/image429.png"/><Relationship Id="rId377" Type="http://schemas.openxmlformats.org/officeDocument/2006/relationships/image" Target="../media/image450.png"/><Relationship Id="rId5" Type="http://schemas.openxmlformats.org/officeDocument/2006/relationships/image" Target="../media/image264.png"/><Relationship Id="rId181" Type="http://schemas.openxmlformats.org/officeDocument/2006/relationships/image" Target="../media/image352.png"/><Relationship Id="rId237" Type="http://schemas.openxmlformats.org/officeDocument/2006/relationships/image" Target="../media/image380.png"/><Relationship Id="rId402" Type="http://schemas.openxmlformats.org/officeDocument/2006/relationships/customXml" Target="../ink/ink461.xml"/><Relationship Id="rId279" Type="http://schemas.openxmlformats.org/officeDocument/2006/relationships/image" Target="../media/image401.png"/><Relationship Id="rId43" Type="http://schemas.openxmlformats.org/officeDocument/2006/relationships/image" Target="../media/image283.png"/><Relationship Id="rId139" Type="http://schemas.openxmlformats.org/officeDocument/2006/relationships/image" Target="../media/image331.png"/><Relationship Id="rId290" Type="http://schemas.openxmlformats.org/officeDocument/2006/relationships/customXml" Target="../ink/ink405.xml"/><Relationship Id="rId304" Type="http://schemas.openxmlformats.org/officeDocument/2006/relationships/customXml" Target="../ink/ink412.xml"/><Relationship Id="rId346" Type="http://schemas.openxmlformats.org/officeDocument/2006/relationships/customXml" Target="../ink/ink433.xml"/><Relationship Id="rId388" Type="http://schemas.openxmlformats.org/officeDocument/2006/relationships/customXml" Target="../ink/ink454.xml"/><Relationship Id="rId85" Type="http://schemas.openxmlformats.org/officeDocument/2006/relationships/image" Target="../media/image304.png"/><Relationship Id="rId150" Type="http://schemas.openxmlformats.org/officeDocument/2006/relationships/customXml" Target="../ink/ink335.xml"/><Relationship Id="rId192" Type="http://schemas.openxmlformats.org/officeDocument/2006/relationships/customXml" Target="../ink/ink356.xml"/><Relationship Id="rId206" Type="http://schemas.openxmlformats.org/officeDocument/2006/relationships/customXml" Target="../ink/ink363.xml"/><Relationship Id="rId413" Type="http://schemas.openxmlformats.org/officeDocument/2006/relationships/image" Target="../media/image468.png"/><Relationship Id="rId248" Type="http://schemas.openxmlformats.org/officeDocument/2006/relationships/customXml" Target="../ink/ink384.xml"/><Relationship Id="rId12" Type="http://schemas.openxmlformats.org/officeDocument/2006/relationships/customXml" Target="../ink/ink266.xml"/><Relationship Id="rId108" Type="http://schemas.openxmlformats.org/officeDocument/2006/relationships/customXml" Target="../ink/ink314.xml"/><Relationship Id="rId315" Type="http://schemas.openxmlformats.org/officeDocument/2006/relationships/image" Target="../media/image419.png"/><Relationship Id="rId357" Type="http://schemas.openxmlformats.org/officeDocument/2006/relationships/image" Target="../media/image440.png"/><Relationship Id="rId54" Type="http://schemas.openxmlformats.org/officeDocument/2006/relationships/customXml" Target="../ink/ink287.xml"/><Relationship Id="rId96" Type="http://schemas.openxmlformats.org/officeDocument/2006/relationships/customXml" Target="../ink/ink308.xml"/><Relationship Id="rId161" Type="http://schemas.openxmlformats.org/officeDocument/2006/relationships/image" Target="../media/image342.png"/><Relationship Id="rId217" Type="http://schemas.openxmlformats.org/officeDocument/2006/relationships/image" Target="../media/image370.png"/><Relationship Id="rId399" Type="http://schemas.openxmlformats.org/officeDocument/2006/relationships/image" Target="../media/image461.png"/><Relationship Id="rId259" Type="http://schemas.openxmlformats.org/officeDocument/2006/relationships/image" Target="../media/image391.png"/><Relationship Id="rId424" Type="http://schemas.openxmlformats.org/officeDocument/2006/relationships/customXml" Target="../ink/ink472.xml"/><Relationship Id="rId23" Type="http://schemas.openxmlformats.org/officeDocument/2006/relationships/image" Target="../media/image273.png"/><Relationship Id="rId119" Type="http://schemas.openxmlformats.org/officeDocument/2006/relationships/image" Target="../media/image321.png"/><Relationship Id="rId270" Type="http://schemas.openxmlformats.org/officeDocument/2006/relationships/customXml" Target="../ink/ink395.xml"/><Relationship Id="rId326" Type="http://schemas.openxmlformats.org/officeDocument/2006/relationships/customXml" Target="../ink/ink423.xml"/><Relationship Id="rId65" Type="http://schemas.openxmlformats.org/officeDocument/2006/relationships/image" Target="../media/image294.png"/><Relationship Id="rId130" Type="http://schemas.openxmlformats.org/officeDocument/2006/relationships/customXml" Target="../ink/ink325.xml"/><Relationship Id="rId368" Type="http://schemas.openxmlformats.org/officeDocument/2006/relationships/customXml" Target="../ink/ink444.xml"/><Relationship Id="rId172" Type="http://schemas.openxmlformats.org/officeDocument/2006/relationships/customXml" Target="../ink/ink346.xml"/><Relationship Id="rId228" Type="http://schemas.openxmlformats.org/officeDocument/2006/relationships/customXml" Target="../ink/ink374.xml"/><Relationship Id="rId435" Type="http://schemas.openxmlformats.org/officeDocument/2006/relationships/image" Target="../media/image479.png"/><Relationship Id="rId281" Type="http://schemas.openxmlformats.org/officeDocument/2006/relationships/image" Target="../media/image402.png"/><Relationship Id="rId337" Type="http://schemas.openxmlformats.org/officeDocument/2006/relationships/image" Target="../media/image430.png"/><Relationship Id="rId34" Type="http://schemas.openxmlformats.org/officeDocument/2006/relationships/customXml" Target="../ink/ink277.xml"/><Relationship Id="rId76" Type="http://schemas.openxmlformats.org/officeDocument/2006/relationships/customXml" Target="../ink/ink298.xml"/><Relationship Id="rId141" Type="http://schemas.openxmlformats.org/officeDocument/2006/relationships/image" Target="../media/image332.png"/><Relationship Id="rId379" Type="http://schemas.openxmlformats.org/officeDocument/2006/relationships/image" Target="../media/image451.png"/><Relationship Id="rId7" Type="http://schemas.openxmlformats.org/officeDocument/2006/relationships/image" Target="../media/image265.png"/><Relationship Id="rId183" Type="http://schemas.openxmlformats.org/officeDocument/2006/relationships/image" Target="../media/image353.png"/><Relationship Id="rId239" Type="http://schemas.openxmlformats.org/officeDocument/2006/relationships/image" Target="../media/image381.png"/><Relationship Id="rId390" Type="http://schemas.openxmlformats.org/officeDocument/2006/relationships/customXml" Target="../ink/ink455.xml"/><Relationship Id="rId404" Type="http://schemas.openxmlformats.org/officeDocument/2006/relationships/customXml" Target="../ink/ink462.xml"/><Relationship Id="rId250" Type="http://schemas.openxmlformats.org/officeDocument/2006/relationships/customXml" Target="../ink/ink385.xml"/><Relationship Id="rId292" Type="http://schemas.openxmlformats.org/officeDocument/2006/relationships/customXml" Target="../ink/ink406.xml"/><Relationship Id="rId306" Type="http://schemas.openxmlformats.org/officeDocument/2006/relationships/customXml" Target="../ink/ink413.xml"/><Relationship Id="rId45" Type="http://schemas.openxmlformats.org/officeDocument/2006/relationships/image" Target="../media/image284.png"/><Relationship Id="rId87" Type="http://schemas.openxmlformats.org/officeDocument/2006/relationships/image" Target="../media/image305.png"/><Relationship Id="rId110" Type="http://schemas.openxmlformats.org/officeDocument/2006/relationships/customXml" Target="../ink/ink315.xml"/><Relationship Id="rId348" Type="http://schemas.openxmlformats.org/officeDocument/2006/relationships/customXml" Target="../ink/ink434.xml"/><Relationship Id="rId152" Type="http://schemas.openxmlformats.org/officeDocument/2006/relationships/customXml" Target="../ink/ink336.xml"/><Relationship Id="rId194" Type="http://schemas.openxmlformats.org/officeDocument/2006/relationships/customXml" Target="../ink/ink357.xml"/><Relationship Id="rId208" Type="http://schemas.openxmlformats.org/officeDocument/2006/relationships/customXml" Target="../ink/ink364.xml"/><Relationship Id="rId415" Type="http://schemas.openxmlformats.org/officeDocument/2006/relationships/image" Target="../media/image469.png"/><Relationship Id="rId261" Type="http://schemas.openxmlformats.org/officeDocument/2006/relationships/image" Target="../media/image392.png"/><Relationship Id="rId14" Type="http://schemas.openxmlformats.org/officeDocument/2006/relationships/customXml" Target="../ink/ink267.xml"/><Relationship Id="rId56" Type="http://schemas.openxmlformats.org/officeDocument/2006/relationships/customXml" Target="../ink/ink288.xml"/><Relationship Id="rId317" Type="http://schemas.openxmlformats.org/officeDocument/2006/relationships/image" Target="../media/image420.png"/><Relationship Id="rId359" Type="http://schemas.openxmlformats.org/officeDocument/2006/relationships/image" Target="../media/image441.png"/><Relationship Id="rId98" Type="http://schemas.openxmlformats.org/officeDocument/2006/relationships/customXml" Target="../ink/ink309.xml"/><Relationship Id="rId121" Type="http://schemas.openxmlformats.org/officeDocument/2006/relationships/image" Target="../media/image322.png"/><Relationship Id="rId163" Type="http://schemas.openxmlformats.org/officeDocument/2006/relationships/image" Target="../media/image343.png"/><Relationship Id="rId219" Type="http://schemas.openxmlformats.org/officeDocument/2006/relationships/image" Target="../media/image371.png"/><Relationship Id="rId370" Type="http://schemas.openxmlformats.org/officeDocument/2006/relationships/customXml" Target="../ink/ink445.xml"/><Relationship Id="rId426" Type="http://schemas.openxmlformats.org/officeDocument/2006/relationships/customXml" Target="../ink/ink473.xml"/><Relationship Id="rId230" Type="http://schemas.openxmlformats.org/officeDocument/2006/relationships/customXml" Target="../ink/ink375.xml"/><Relationship Id="rId25" Type="http://schemas.openxmlformats.org/officeDocument/2006/relationships/image" Target="../media/image274.png"/><Relationship Id="rId67" Type="http://schemas.openxmlformats.org/officeDocument/2006/relationships/image" Target="../media/image295.png"/><Relationship Id="rId272" Type="http://schemas.openxmlformats.org/officeDocument/2006/relationships/customXml" Target="../ink/ink396.xml"/><Relationship Id="rId328" Type="http://schemas.openxmlformats.org/officeDocument/2006/relationships/customXml" Target="../ink/ink424.xml"/><Relationship Id="rId132" Type="http://schemas.openxmlformats.org/officeDocument/2006/relationships/customXml" Target="../ink/ink326.xml"/><Relationship Id="rId174" Type="http://schemas.openxmlformats.org/officeDocument/2006/relationships/customXml" Target="../ink/ink347.xml"/><Relationship Id="rId381" Type="http://schemas.openxmlformats.org/officeDocument/2006/relationships/image" Target="../media/image452.png"/><Relationship Id="rId241" Type="http://schemas.openxmlformats.org/officeDocument/2006/relationships/image" Target="../media/image382.png"/><Relationship Id="rId437" Type="http://schemas.openxmlformats.org/officeDocument/2006/relationships/image" Target="../media/image480.png"/><Relationship Id="rId36" Type="http://schemas.openxmlformats.org/officeDocument/2006/relationships/customXml" Target="../ink/ink278.xml"/><Relationship Id="rId283" Type="http://schemas.openxmlformats.org/officeDocument/2006/relationships/image" Target="../media/image403.png"/><Relationship Id="rId339" Type="http://schemas.openxmlformats.org/officeDocument/2006/relationships/image" Target="../media/image431.png"/><Relationship Id="rId78" Type="http://schemas.openxmlformats.org/officeDocument/2006/relationships/customXml" Target="../ink/ink299.xml"/><Relationship Id="rId101" Type="http://schemas.openxmlformats.org/officeDocument/2006/relationships/image" Target="../media/image312.png"/><Relationship Id="rId143" Type="http://schemas.openxmlformats.org/officeDocument/2006/relationships/image" Target="../media/image333.png"/><Relationship Id="rId185" Type="http://schemas.openxmlformats.org/officeDocument/2006/relationships/image" Target="../media/image354.png"/><Relationship Id="rId350" Type="http://schemas.openxmlformats.org/officeDocument/2006/relationships/customXml" Target="../ink/ink435.xml"/><Relationship Id="rId406" Type="http://schemas.openxmlformats.org/officeDocument/2006/relationships/customXml" Target="../ink/ink463.xml"/><Relationship Id="rId9" Type="http://schemas.openxmlformats.org/officeDocument/2006/relationships/image" Target="../media/image266.png"/><Relationship Id="rId210" Type="http://schemas.openxmlformats.org/officeDocument/2006/relationships/customXml" Target="../ink/ink365.xml"/><Relationship Id="rId392" Type="http://schemas.openxmlformats.org/officeDocument/2006/relationships/customXml" Target="../ink/ink456.xml"/><Relationship Id="rId252" Type="http://schemas.openxmlformats.org/officeDocument/2006/relationships/customXml" Target="../ink/ink386.xml"/><Relationship Id="rId294" Type="http://schemas.openxmlformats.org/officeDocument/2006/relationships/customXml" Target="../ink/ink407.xml"/><Relationship Id="rId308" Type="http://schemas.openxmlformats.org/officeDocument/2006/relationships/customXml" Target="../ink/ink414.xml"/><Relationship Id="rId47" Type="http://schemas.openxmlformats.org/officeDocument/2006/relationships/image" Target="../media/image285.png"/><Relationship Id="rId89" Type="http://schemas.openxmlformats.org/officeDocument/2006/relationships/image" Target="../media/image306.png"/><Relationship Id="rId112" Type="http://schemas.openxmlformats.org/officeDocument/2006/relationships/customXml" Target="../ink/ink316.xml"/><Relationship Id="rId154" Type="http://schemas.openxmlformats.org/officeDocument/2006/relationships/customXml" Target="../ink/ink337.xml"/><Relationship Id="rId361" Type="http://schemas.openxmlformats.org/officeDocument/2006/relationships/image" Target="../media/image442.png"/><Relationship Id="rId196" Type="http://schemas.openxmlformats.org/officeDocument/2006/relationships/customXml" Target="../ink/ink358.xml"/><Relationship Id="rId417" Type="http://schemas.openxmlformats.org/officeDocument/2006/relationships/image" Target="../media/image470.png"/><Relationship Id="rId16" Type="http://schemas.openxmlformats.org/officeDocument/2006/relationships/customXml" Target="../ink/ink268.xml"/><Relationship Id="rId221" Type="http://schemas.openxmlformats.org/officeDocument/2006/relationships/image" Target="../media/image372.png"/><Relationship Id="rId263" Type="http://schemas.openxmlformats.org/officeDocument/2006/relationships/image" Target="../media/image393.png"/><Relationship Id="rId319" Type="http://schemas.openxmlformats.org/officeDocument/2006/relationships/image" Target="../media/image421.png"/><Relationship Id="rId58" Type="http://schemas.openxmlformats.org/officeDocument/2006/relationships/customXml" Target="../ink/ink289.xml"/><Relationship Id="rId123" Type="http://schemas.openxmlformats.org/officeDocument/2006/relationships/image" Target="../media/image323.png"/><Relationship Id="rId330" Type="http://schemas.openxmlformats.org/officeDocument/2006/relationships/customXml" Target="../ink/ink425.xml"/><Relationship Id="rId165" Type="http://schemas.openxmlformats.org/officeDocument/2006/relationships/image" Target="../media/image344.png"/><Relationship Id="rId372" Type="http://schemas.openxmlformats.org/officeDocument/2006/relationships/customXml" Target="../ink/ink446.xml"/><Relationship Id="rId428" Type="http://schemas.openxmlformats.org/officeDocument/2006/relationships/customXml" Target="../ink/ink474.xml"/><Relationship Id="rId232" Type="http://schemas.openxmlformats.org/officeDocument/2006/relationships/customXml" Target="../ink/ink376.xml"/><Relationship Id="rId274" Type="http://schemas.openxmlformats.org/officeDocument/2006/relationships/customXml" Target="../ink/ink397.xml"/><Relationship Id="rId27" Type="http://schemas.openxmlformats.org/officeDocument/2006/relationships/image" Target="../media/image275.png"/><Relationship Id="rId69" Type="http://schemas.openxmlformats.org/officeDocument/2006/relationships/image" Target="../media/image296.png"/><Relationship Id="rId134" Type="http://schemas.openxmlformats.org/officeDocument/2006/relationships/customXml" Target="../ink/ink327.xml"/><Relationship Id="rId80" Type="http://schemas.openxmlformats.org/officeDocument/2006/relationships/customXml" Target="../ink/ink300.xml"/><Relationship Id="rId176" Type="http://schemas.openxmlformats.org/officeDocument/2006/relationships/customXml" Target="../ink/ink348.xml"/><Relationship Id="rId341" Type="http://schemas.openxmlformats.org/officeDocument/2006/relationships/image" Target="../media/image432.png"/><Relationship Id="rId383" Type="http://schemas.openxmlformats.org/officeDocument/2006/relationships/image" Target="../media/image453.png"/><Relationship Id="rId439" Type="http://schemas.openxmlformats.org/officeDocument/2006/relationships/image" Target="../media/image481.png"/><Relationship Id="rId201" Type="http://schemas.openxmlformats.org/officeDocument/2006/relationships/image" Target="../media/image362.png"/><Relationship Id="rId243" Type="http://schemas.openxmlformats.org/officeDocument/2006/relationships/image" Target="../media/image383.png"/><Relationship Id="rId285" Type="http://schemas.openxmlformats.org/officeDocument/2006/relationships/image" Target="../media/image404.png"/><Relationship Id="rId38" Type="http://schemas.openxmlformats.org/officeDocument/2006/relationships/customXml" Target="../ink/ink279.xml"/><Relationship Id="rId103" Type="http://schemas.openxmlformats.org/officeDocument/2006/relationships/image" Target="../media/image313.png"/><Relationship Id="rId310" Type="http://schemas.openxmlformats.org/officeDocument/2006/relationships/customXml" Target="../ink/ink415.xml"/><Relationship Id="rId91" Type="http://schemas.openxmlformats.org/officeDocument/2006/relationships/image" Target="../media/image307.png"/><Relationship Id="rId145" Type="http://schemas.openxmlformats.org/officeDocument/2006/relationships/image" Target="../media/image334.png"/><Relationship Id="rId187" Type="http://schemas.openxmlformats.org/officeDocument/2006/relationships/image" Target="../media/image355.png"/><Relationship Id="rId352" Type="http://schemas.openxmlformats.org/officeDocument/2006/relationships/customXml" Target="../ink/ink436.xml"/><Relationship Id="rId394" Type="http://schemas.openxmlformats.org/officeDocument/2006/relationships/customXml" Target="../ink/ink457.xml"/><Relationship Id="rId408" Type="http://schemas.openxmlformats.org/officeDocument/2006/relationships/customXml" Target="../ink/ink464.xml"/><Relationship Id="rId212" Type="http://schemas.openxmlformats.org/officeDocument/2006/relationships/customXml" Target="../ink/ink366.xml"/><Relationship Id="rId254" Type="http://schemas.openxmlformats.org/officeDocument/2006/relationships/customXml" Target="../ink/ink387.xml"/><Relationship Id="rId49" Type="http://schemas.openxmlformats.org/officeDocument/2006/relationships/image" Target="../media/image286.png"/><Relationship Id="rId114" Type="http://schemas.openxmlformats.org/officeDocument/2006/relationships/customXml" Target="../ink/ink317.xml"/><Relationship Id="rId296" Type="http://schemas.openxmlformats.org/officeDocument/2006/relationships/customXml" Target="../ink/ink408.xml"/><Relationship Id="rId60" Type="http://schemas.openxmlformats.org/officeDocument/2006/relationships/customXml" Target="../ink/ink290.xml"/><Relationship Id="rId156" Type="http://schemas.openxmlformats.org/officeDocument/2006/relationships/customXml" Target="../ink/ink338.xml"/><Relationship Id="rId198" Type="http://schemas.openxmlformats.org/officeDocument/2006/relationships/customXml" Target="../ink/ink359.xml"/><Relationship Id="rId321" Type="http://schemas.openxmlformats.org/officeDocument/2006/relationships/image" Target="../media/image422.png"/><Relationship Id="rId363" Type="http://schemas.openxmlformats.org/officeDocument/2006/relationships/image" Target="../media/image443.png"/><Relationship Id="rId419" Type="http://schemas.openxmlformats.org/officeDocument/2006/relationships/image" Target="../media/image471.png"/><Relationship Id="rId202" Type="http://schemas.openxmlformats.org/officeDocument/2006/relationships/customXml" Target="../ink/ink361.xml"/><Relationship Id="rId223" Type="http://schemas.openxmlformats.org/officeDocument/2006/relationships/image" Target="../media/image373.png"/><Relationship Id="rId244" Type="http://schemas.openxmlformats.org/officeDocument/2006/relationships/customXml" Target="../ink/ink382.xml"/><Relationship Id="rId430" Type="http://schemas.openxmlformats.org/officeDocument/2006/relationships/customXml" Target="../ink/ink475.xml"/><Relationship Id="rId18" Type="http://schemas.openxmlformats.org/officeDocument/2006/relationships/customXml" Target="../ink/ink269.xml"/><Relationship Id="rId39" Type="http://schemas.openxmlformats.org/officeDocument/2006/relationships/image" Target="../media/image281.png"/><Relationship Id="rId265" Type="http://schemas.openxmlformats.org/officeDocument/2006/relationships/image" Target="../media/image394.png"/><Relationship Id="rId286" Type="http://schemas.openxmlformats.org/officeDocument/2006/relationships/customXml" Target="../ink/ink403.xml"/><Relationship Id="rId50" Type="http://schemas.openxmlformats.org/officeDocument/2006/relationships/customXml" Target="../ink/ink285.xml"/><Relationship Id="rId104" Type="http://schemas.openxmlformats.org/officeDocument/2006/relationships/customXml" Target="../ink/ink312.xml"/><Relationship Id="rId125" Type="http://schemas.openxmlformats.org/officeDocument/2006/relationships/image" Target="../media/image324.png"/><Relationship Id="rId146" Type="http://schemas.openxmlformats.org/officeDocument/2006/relationships/customXml" Target="../ink/ink333.xml"/><Relationship Id="rId167" Type="http://schemas.openxmlformats.org/officeDocument/2006/relationships/image" Target="../media/image345.png"/><Relationship Id="rId188" Type="http://schemas.openxmlformats.org/officeDocument/2006/relationships/customXml" Target="../ink/ink354.xml"/><Relationship Id="rId311" Type="http://schemas.openxmlformats.org/officeDocument/2006/relationships/image" Target="../media/image417.png"/><Relationship Id="rId332" Type="http://schemas.openxmlformats.org/officeDocument/2006/relationships/customXml" Target="../ink/ink426.xml"/><Relationship Id="rId353" Type="http://schemas.openxmlformats.org/officeDocument/2006/relationships/image" Target="../media/image438.png"/><Relationship Id="rId374" Type="http://schemas.openxmlformats.org/officeDocument/2006/relationships/customXml" Target="../ink/ink447.xml"/><Relationship Id="rId395" Type="http://schemas.openxmlformats.org/officeDocument/2006/relationships/image" Target="../media/image459.png"/><Relationship Id="rId409" Type="http://schemas.openxmlformats.org/officeDocument/2006/relationships/image" Target="../media/image466.png"/><Relationship Id="rId71" Type="http://schemas.openxmlformats.org/officeDocument/2006/relationships/image" Target="../media/image297.png"/><Relationship Id="rId92" Type="http://schemas.openxmlformats.org/officeDocument/2006/relationships/customXml" Target="../ink/ink306.xml"/><Relationship Id="rId213" Type="http://schemas.openxmlformats.org/officeDocument/2006/relationships/image" Target="../media/image368.png"/><Relationship Id="rId234" Type="http://schemas.openxmlformats.org/officeDocument/2006/relationships/customXml" Target="../ink/ink377.xml"/><Relationship Id="rId420" Type="http://schemas.openxmlformats.org/officeDocument/2006/relationships/customXml" Target="../ink/ink470.xml"/><Relationship Id="rId2" Type="http://schemas.openxmlformats.org/officeDocument/2006/relationships/image" Target="../media/image1.jpg"/><Relationship Id="rId29" Type="http://schemas.openxmlformats.org/officeDocument/2006/relationships/image" Target="../media/image276.png"/><Relationship Id="rId255" Type="http://schemas.openxmlformats.org/officeDocument/2006/relationships/image" Target="../media/image389.png"/><Relationship Id="rId276" Type="http://schemas.openxmlformats.org/officeDocument/2006/relationships/customXml" Target="../ink/ink398.xml"/><Relationship Id="rId297" Type="http://schemas.openxmlformats.org/officeDocument/2006/relationships/image" Target="../media/image410.png"/><Relationship Id="rId441" Type="http://schemas.openxmlformats.org/officeDocument/2006/relationships/image" Target="../media/image482.png"/><Relationship Id="rId40" Type="http://schemas.openxmlformats.org/officeDocument/2006/relationships/customXml" Target="../ink/ink280.xml"/><Relationship Id="rId115" Type="http://schemas.openxmlformats.org/officeDocument/2006/relationships/image" Target="../media/image319.png"/><Relationship Id="rId136" Type="http://schemas.openxmlformats.org/officeDocument/2006/relationships/customXml" Target="../ink/ink328.xml"/><Relationship Id="rId157" Type="http://schemas.openxmlformats.org/officeDocument/2006/relationships/image" Target="../media/image340.png"/><Relationship Id="rId178" Type="http://schemas.openxmlformats.org/officeDocument/2006/relationships/customXml" Target="../ink/ink349.xml"/><Relationship Id="rId301" Type="http://schemas.openxmlformats.org/officeDocument/2006/relationships/image" Target="../media/image412.png"/><Relationship Id="rId322" Type="http://schemas.openxmlformats.org/officeDocument/2006/relationships/customXml" Target="../ink/ink421.xml"/><Relationship Id="rId343" Type="http://schemas.openxmlformats.org/officeDocument/2006/relationships/image" Target="../media/image433.png"/><Relationship Id="rId364" Type="http://schemas.openxmlformats.org/officeDocument/2006/relationships/customXml" Target="../ink/ink442.xml"/><Relationship Id="rId61" Type="http://schemas.openxmlformats.org/officeDocument/2006/relationships/image" Target="../media/image292.png"/><Relationship Id="rId82" Type="http://schemas.openxmlformats.org/officeDocument/2006/relationships/customXml" Target="../ink/ink301.xml"/><Relationship Id="rId199" Type="http://schemas.openxmlformats.org/officeDocument/2006/relationships/image" Target="../media/image361.png"/><Relationship Id="rId203" Type="http://schemas.openxmlformats.org/officeDocument/2006/relationships/image" Target="../media/image363.png"/><Relationship Id="rId385" Type="http://schemas.openxmlformats.org/officeDocument/2006/relationships/image" Target="../media/image454.png"/><Relationship Id="rId19" Type="http://schemas.openxmlformats.org/officeDocument/2006/relationships/image" Target="../media/image271.png"/><Relationship Id="rId224" Type="http://schemas.openxmlformats.org/officeDocument/2006/relationships/customXml" Target="../ink/ink372.xml"/><Relationship Id="rId245" Type="http://schemas.openxmlformats.org/officeDocument/2006/relationships/image" Target="../media/image384.png"/><Relationship Id="rId266" Type="http://schemas.openxmlformats.org/officeDocument/2006/relationships/customXml" Target="../ink/ink393.xml"/><Relationship Id="rId287" Type="http://schemas.openxmlformats.org/officeDocument/2006/relationships/image" Target="../media/image405.png"/><Relationship Id="rId410" Type="http://schemas.openxmlformats.org/officeDocument/2006/relationships/customXml" Target="../ink/ink465.xml"/><Relationship Id="rId431" Type="http://schemas.openxmlformats.org/officeDocument/2006/relationships/image" Target="../media/image477.png"/><Relationship Id="rId30" Type="http://schemas.openxmlformats.org/officeDocument/2006/relationships/customXml" Target="../ink/ink275.xml"/><Relationship Id="rId105" Type="http://schemas.openxmlformats.org/officeDocument/2006/relationships/image" Target="../media/image314.png"/><Relationship Id="rId126" Type="http://schemas.openxmlformats.org/officeDocument/2006/relationships/customXml" Target="../ink/ink323.xml"/><Relationship Id="rId147" Type="http://schemas.openxmlformats.org/officeDocument/2006/relationships/image" Target="../media/image335.png"/><Relationship Id="rId168" Type="http://schemas.openxmlformats.org/officeDocument/2006/relationships/customXml" Target="../ink/ink344.xml"/><Relationship Id="rId312" Type="http://schemas.openxmlformats.org/officeDocument/2006/relationships/customXml" Target="../ink/ink416.xml"/><Relationship Id="rId333" Type="http://schemas.openxmlformats.org/officeDocument/2006/relationships/image" Target="../media/image428.png"/><Relationship Id="rId354" Type="http://schemas.openxmlformats.org/officeDocument/2006/relationships/customXml" Target="../ink/ink437.xml"/><Relationship Id="rId51" Type="http://schemas.openxmlformats.org/officeDocument/2006/relationships/image" Target="../media/image287.png"/><Relationship Id="rId72" Type="http://schemas.openxmlformats.org/officeDocument/2006/relationships/customXml" Target="../ink/ink296.xml"/><Relationship Id="rId93" Type="http://schemas.openxmlformats.org/officeDocument/2006/relationships/image" Target="../media/image308.png"/><Relationship Id="rId189" Type="http://schemas.openxmlformats.org/officeDocument/2006/relationships/image" Target="../media/image356.png"/><Relationship Id="rId375" Type="http://schemas.openxmlformats.org/officeDocument/2006/relationships/image" Target="../media/image449.png"/><Relationship Id="rId396" Type="http://schemas.openxmlformats.org/officeDocument/2006/relationships/customXml" Target="../ink/ink458.xml"/><Relationship Id="rId3" Type="http://schemas.openxmlformats.org/officeDocument/2006/relationships/image" Target="../media/image2.png"/><Relationship Id="rId214" Type="http://schemas.openxmlformats.org/officeDocument/2006/relationships/customXml" Target="../ink/ink367.xml"/><Relationship Id="rId235" Type="http://schemas.openxmlformats.org/officeDocument/2006/relationships/image" Target="../media/image379.png"/><Relationship Id="rId256" Type="http://schemas.openxmlformats.org/officeDocument/2006/relationships/customXml" Target="../ink/ink388.xml"/><Relationship Id="rId277" Type="http://schemas.openxmlformats.org/officeDocument/2006/relationships/image" Target="../media/image400.png"/><Relationship Id="rId298" Type="http://schemas.openxmlformats.org/officeDocument/2006/relationships/customXml" Target="../ink/ink409.xml"/><Relationship Id="rId400" Type="http://schemas.openxmlformats.org/officeDocument/2006/relationships/customXml" Target="../ink/ink460.xml"/><Relationship Id="rId421" Type="http://schemas.openxmlformats.org/officeDocument/2006/relationships/image" Target="../media/image472.png"/><Relationship Id="rId116" Type="http://schemas.openxmlformats.org/officeDocument/2006/relationships/customXml" Target="../ink/ink318.xml"/><Relationship Id="rId137" Type="http://schemas.openxmlformats.org/officeDocument/2006/relationships/image" Target="../media/image330.png"/><Relationship Id="rId158" Type="http://schemas.openxmlformats.org/officeDocument/2006/relationships/customXml" Target="../ink/ink339.xml"/><Relationship Id="rId302" Type="http://schemas.openxmlformats.org/officeDocument/2006/relationships/customXml" Target="../ink/ink411.xml"/><Relationship Id="rId323" Type="http://schemas.openxmlformats.org/officeDocument/2006/relationships/image" Target="../media/image423.png"/><Relationship Id="rId344" Type="http://schemas.openxmlformats.org/officeDocument/2006/relationships/customXml" Target="../ink/ink432.xml"/><Relationship Id="rId20" Type="http://schemas.openxmlformats.org/officeDocument/2006/relationships/customXml" Target="../ink/ink270.xml"/><Relationship Id="rId41" Type="http://schemas.openxmlformats.org/officeDocument/2006/relationships/image" Target="../media/image282.png"/><Relationship Id="rId62" Type="http://schemas.openxmlformats.org/officeDocument/2006/relationships/customXml" Target="../ink/ink291.xml"/><Relationship Id="rId83" Type="http://schemas.openxmlformats.org/officeDocument/2006/relationships/image" Target="../media/image303.png"/><Relationship Id="rId179" Type="http://schemas.openxmlformats.org/officeDocument/2006/relationships/image" Target="../media/image351.png"/><Relationship Id="rId365" Type="http://schemas.openxmlformats.org/officeDocument/2006/relationships/image" Target="../media/image444.png"/><Relationship Id="rId386" Type="http://schemas.openxmlformats.org/officeDocument/2006/relationships/customXml" Target="../ink/ink453.xml"/><Relationship Id="rId190" Type="http://schemas.openxmlformats.org/officeDocument/2006/relationships/customXml" Target="../ink/ink355.xml"/><Relationship Id="rId204" Type="http://schemas.openxmlformats.org/officeDocument/2006/relationships/customXml" Target="../ink/ink362.xml"/><Relationship Id="rId225" Type="http://schemas.openxmlformats.org/officeDocument/2006/relationships/image" Target="../media/image374.png"/><Relationship Id="rId246" Type="http://schemas.openxmlformats.org/officeDocument/2006/relationships/customXml" Target="../ink/ink383.xml"/><Relationship Id="rId267" Type="http://schemas.openxmlformats.org/officeDocument/2006/relationships/image" Target="../media/image395.png"/><Relationship Id="rId288" Type="http://schemas.openxmlformats.org/officeDocument/2006/relationships/customXml" Target="../ink/ink404.xml"/><Relationship Id="rId411" Type="http://schemas.openxmlformats.org/officeDocument/2006/relationships/image" Target="../media/image467.png"/><Relationship Id="rId432" Type="http://schemas.openxmlformats.org/officeDocument/2006/relationships/customXml" Target="../ink/ink476.xml"/><Relationship Id="rId106" Type="http://schemas.openxmlformats.org/officeDocument/2006/relationships/customXml" Target="../ink/ink313.xml"/><Relationship Id="rId127" Type="http://schemas.openxmlformats.org/officeDocument/2006/relationships/image" Target="../media/image325.png"/><Relationship Id="rId313" Type="http://schemas.openxmlformats.org/officeDocument/2006/relationships/image" Target="../media/image418.png"/><Relationship Id="rId10" Type="http://schemas.openxmlformats.org/officeDocument/2006/relationships/customXml" Target="../ink/ink265.xml"/><Relationship Id="rId31" Type="http://schemas.openxmlformats.org/officeDocument/2006/relationships/image" Target="../media/image277.png"/><Relationship Id="rId52" Type="http://schemas.openxmlformats.org/officeDocument/2006/relationships/customXml" Target="../ink/ink286.xml"/><Relationship Id="rId73" Type="http://schemas.openxmlformats.org/officeDocument/2006/relationships/image" Target="../media/image298.png"/><Relationship Id="rId94" Type="http://schemas.openxmlformats.org/officeDocument/2006/relationships/customXml" Target="../ink/ink307.xml"/><Relationship Id="rId148" Type="http://schemas.openxmlformats.org/officeDocument/2006/relationships/customXml" Target="../ink/ink334.xml"/><Relationship Id="rId169" Type="http://schemas.openxmlformats.org/officeDocument/2006/relationships/image" Target="../media/image346.png"/><Relationship Id="rId334" Type="http://schemas.openxmlformats.org/officeDocument/2006/relationships/customXml" Target="../ink/ink427.xml"/><Relationship Id="rId355" Type="http://schemas.openxmlformats.org/officeDocument/2006/relationships/image" Target="../media/image439.png"/><Relationship Id="rId376" Type="http://schemas.openxmlformats.org/officeDocument/2006/relationships/customXml" Target="../ink/ink448.xml"/><Relationship Id="rId397" Type="http://schemas.openxmlformats.org/officeDocument/2006/relationships/image" Target="../media/image460.png"/><Relationship Id="rId4" Type="http://schemas.openxmlformats.org/officeDocument/2006/relationships/customXml" Target="../ink/ink262.xml"/><Relationship Id="rId180" Type="http://schemas.openxmlformats.org/officeDocument/2006/relationships/customXml" Target="../ink/ink350.xml"/><Relationship Id="rId215" Type="http://schemas.openxmlformats.org/officeDocument/2006/relationships/image" Target="../media/image369.png"/><Relationship Id="rId236" Type="http://schemas.openxmlformats.org/officeDocument/2006/relationships/customXml" Target="../ink/ink378.xml"/><Relationship Id="rId257" Type="http://schemas.openxmlformats.org/officeDocument/2006/relationships/image" Target="../media/image390.png"/><Relationship Id="rId278" Type="http://schemas.openxmlformats.org/officeDocument/2006/relationships/customXml" Target="../ink/ink399.xml"/><Relationship Id="rId401" Type="http://schemas.openxmlformats.org/officeDocument/2006/relationships/image" Target="../media/image462.png"/><Relationship Id="rId422" Type="http://schemas.openxmlformats.org/officeDocument/2006/relationships/customXml" Target="../ink/ink471.xml"/><Relationship Id="rId303" Type="http://schemas.openxmlformats.org/officeDocument/2006/relationships/image" Target="../media/image413.png"/><Relationship Id="rId42" Type="http://schemas.openxmlformats.org/officeDocument/2006/relationships/customXml" Target="../ink/ink281.xml"/><Relationship Id="rId84" Type="http://schemas.openxmlformats.org/officeDocument/2006/relationships/customXml" Target="../ink/ink302.xml"/><Relationship Id="rId138" Type="http://schemas.openxmlformats.org/officeDocument/2006/relationships/customXml" Target="../ink/ink329.xml"/><Relationship Id="rId345" Type="http://schemas.openxmlformats.org/officeDocument/2006/relationships/image" Target="../media/image434.png"/><Relationship Id="rId387" Type="http://schemas.openxmlformats.org/officeDocument/2006/relationships/image" Target="../media/image455.png"/><Relationship Id="rId191" Type="http://schemas.openxmlformats.org/officeDocument/2006/relationships/image" Target="../media/image357.png"/><Relationship Id="rId205" Type="http://schemas.openxmlformats.org/officeDocument/2006/relationships/image" Target="../media/image364.png"/><Relationship Id="rId247" Type="http://schemas.openxmlformats.org/officeDocument/2006/relationships/image" Target="../media/image385.png"/><Relationship Id="rId412" Type="http://schemas.openxmlformats.org/officeDocument/2006/relationships/customXml" Target="../ink/ink466.xml"/><Relationship Id="rId107" Type="http://schemas.openxmlformats.org/officeDocument/2006/relationships/image" Target="../media/image315.png"/><Relationship Id="rId289" Type="http://schemas.openxmlformats.org/officeDocument/2006/relationships/image" Target="../media/image406.png"/><Relationship Id="rId11" Type="http://schemas.openxmlformats.org/officeDocument/2006/relationships/image" Target="../media/image267.png"/><Relationship Id="rId53" Type="http://schemas.openxmlformats.org/officeDocument/2006/relationships/image" Target="../media/image288.png"/><Relationship Id="rId149" Type="http://schemas.openxmlformats.org/officeDocument/2006/relationships/image" Target="../media/image336.png"/><Relationship Id="rId314" Type="http://schemas.openxmlformats.org/officeDocument/2006/relationships/customXml" Target="../ink/ink417.xml"/><Relationship Id="rId356" Type="http://schemas.openxmlformats.org/officeDocument/2006/relationships/customXml" Target="../ink/ink438.xml"/><Relationship Id="rId398" Type="http://schemas.openxmlformats.org/officeDocument/2006/relationships/customXml" Target="../ink/ink459.xml"/><Relationship Id="rId95" Type="http://schemas.openxmlformats.org/officeDocument/2006/relationships/image" Target="../media/image309.png"/><Relationship Id="rId160" Type="http://schemas.openxmlformats.org/officeDocument/2006/relationships/customXml" Target="../ink/ink340.xml"/><Relationship Id="rId216" Type="http://schemas.openxmlformats.org/officeDocument/2006/relationships/customXml" Target="../ink/ink368.xml"/><Relationship Id="rId423" Type="http://schemas.openxmlformats.org/officeDocument/2006/relationships/image" Target="../media/image473.png"/><Relationship Id="rId258" Type="http://schemas.openxmlformats.org/officeDocument/2006/relationships/customXml" Target="../ink/ink389.xml"/><Relationship Id="rId22" Type="http://schemas.openxmlformats.org/officeDocument/2006/relationships/customXml" Target="../ink/ink271.xml"/><Relationship Id="rId64" Type="http://schemas.openxmlformats.org/officeDocument/2006/relationships/customXml" Target="../ink/ink292.xml"/><Relationship Id="rId118" Type="http://schemas.openxmlformats.org/officeDocument/2006/relationships/customXml" Target="../ink/ink319.xml"/><Relationship Id="rId325" Type="http://schemas.openxmlformats.org/officeDocument/2006/relationships/image" Target="../media/image424.png"/><Relationship Id="rId367" Type="http://schemas.openxmlformats.org/officeDocument/2006/relationships/image" Target="../media/image445.png"/><Relationship Id="rId171" Type="http://schemas.openxmlformats.org/officeDocument/2006/relationships/image" Target="../media/image347.png"/><Relationship Id="rId227" Type="http://schemas.openxmlformats.org/officeDocument/2006/relationships/image" Target="../media/image375.png"/><Relationship Id="rId269" Type="http://schemas.openxmlformats.org/officeDocument/2006/relationships/image" Target="../media/image396.png"/><Relationship Id="rId434" Type="http://schemas.openxmlformats.org/officeDocument/2006/relationships/customXml" Target="../ink/ink477.xml"/><Relationship Id="rId33" Type="http://schemas.openxmlformats.org/officeDocument/2006/relationships/image" Target="../media/image278.png"/><Relationship Id="rId129" Type="http://schemas.openxmlformats.org/officeDocument/2006/relationships/image" Target="../media/image326.png"/><Relationship Id="rId280" Type="http://schemas.openxmlformats.org/officeDocument/2006/relationships/customXml" Target="../ink/ink400.xml"/><Relationship Id="rId336" Type="http://schemas.openxmlformats.org/officeDocument/2006/relationships/customXml" Target="../ink/ink428.xml"/><Relationship Id="rId75" Type="http://schemas.openxmlformats.org/officeDocument/2006/relationships/image" Target="../media/image299.png"/><Relationship Id="rId140" Type="http://schemas.openxmlformats.org/officeDocument/2006/relationships/customXml" Target="../ink/ink330.xml"/><Relationship Id="rId182" Type="http://schemas.openxmlformats.org/officeDocument/2006/relationships/customXml" Target="../ink/ink351.xml"/><Relationship Id="rId378" Type="http://schemas.openxmlformats.org/officeDocument/2006/relationships/customXml" Target="../ink/ink449.xml"/><Relationship Id="rId403" Type="http://schemas.openxmlformats.org/officeDocument/2006/relationships/image" Target="../media/image463.png"/><Relationship Id="rId6" Type="http://schemas.openxmlformats.org/officeDocument/2006/relationships/customXml" Target="../ink/ink263.xml"/><Relationship Id="rId238" Type="http://schemas.openxmlformats.org/officeDocument/2006/relationships/customXml" Target="../ink/ink379.xml"/><Relationship Id="rId291" Type="http://schemas.openxmlformats.org/officeDocument/2006/relationships/image" Target="../media/image407.png"/><Relationship Id="rId305" Type="http://schemas.openxmlformats.org/officeDocument/2006/relationships/image" Target="../media/image414.png"/><Relationship Id="rId347" Type="http://schemas.openxmlformats.org/officeDocument/2006/relationships/image" Target="../media/image435.png"/><Relationship Id="rId44" Type="http://schemas.openxmlformats.org/officeDocument/2006/relationships/customXml" Target="../ink/ink282.xml"/><Relationship Id="rId86" Type="http://schemas.openxmlformats.org/officeDocument/2006/relationships/customXml" Target="../ink/ink303.xml"/><Relationship Id="rId151" Type="http://schemas.openxmlformats.org/officeDocument/2006/relationships/image" Target="../media/image337.png"/><Relationship Id="rId389" Type="http://schemas.openxmlformats.org/officeDocument/2006/relationships/image" Target="../media/image456.png"/><Relationship Id="rId193" Type="http://schemas.openxmlformats.org/officeDocument/2006/relationships/image" Target="../media/image358.png"/><Relationship Id="rId207" Type="http://schemas.openxmlformats.org/officeDocument/2006/relationships/image" Target="../media/image365.png"/><Relationship Id="rId249" Type="http://schemas.openxmlformats.org/officeDocument/2006/relationships/image" Target="../media/image386.png"/><Relationship Id="rId414" Type="http://schemas.openxmlformats.org/officeDocument/2006/relationships/customXml" Target="../ink/ink467.xml"/><Relationship Id="rId13" Type="http://schemas.openxmlformats.org/officeDocument/2006/relationships/image" Target="../media/image268.png"/><Relationship Id="rId109" Type="http://schemas.openxmlformats.org/officeDocument/2006/relationships/image" Target="../media/image316.png"/><Relationship Id="rId260" Type="http://schemas.openxmlformats.org/officeDocument/2006/relationships/customXml" Target="../ink/ink390.xml"/><Relationship Id="rId316" Type="http://schemas.openxmlformats.org/officeDocument/2006/relationships/customXml" Target="../ink/ink418.xml"/><Relationship Id="rId55" Type="http://schemas.openxmlformats.org/officeDocument/2006/relationships/image" Target="../media/image289.png"/><Relationship Id="rId97" Type="http://schemas.openxmlformats.org/officeDocument/2006/relationships/image" Target="../media/image310.png"/><Relationship Id="rId120" Type="http://schemas.openxmlformats.org/officeDocument/2006/relationships/customXml" Target="../ink/ink320.xml"/><Relationship Id="rId358" Type="http://schemas.openxmlformats.org/officeDocument/2006/relationships/customXml" Target="../ink/ink439.xml"/><Relationship Id="rId162" Type="http://schemas.openxmlformats.org/officeDocument/2006/relationships/customXml" Target="../ink/ink341.xml"/><Relationship Id="rId218" Type="http://schemas.openxmlformats.org/officeDocument/2006/relationships/customXml" Target="../ink/ink369.xml"/><Relationship Id="rId425" Type="http://schemas.openxmlformats.org/officeDocument/2006/relationships/image" Target="../media/image474.png"/><Relationship Id="rId271" Type="http://schemas.openxmlformats.org/officeDocument/2006/relationships/image" Target="../media/image397.png"/><Relationship Id="rId24" Type="http://schemas.openxmlformats.org/officeDocument/2006/relationships/customXml" Target="../ink/ink272.xml"/><Relationship Id="rId66" Type="http://schemas.openxmlformats.org/officeDocument/2006/relationships/customXml" Target="../ink/ink293.xml"/><Relationship Id="rId131" Type="http://schemas.openxmlformats.org/officeDocument/2006/relationships/image" Target="../media/image327.png"/><Relationship Id="rId327" Type="http://schemas.openxmlformats.org/officeDocument/2006/relationships/image" Target="../media/image425.png"/><Relationship Id="rId369" Type="http://schemas.openxmlformats.org/officeDocument/2006/relationships/image" Target="../media/image446.png"/><Relationship Id="rId173" Type="http://schemas.openxmlformats.org/officeDocument/2006/relationships/image" Target="../media/image348.png"/><Relationship Id="rId229" Type="http://schemas.openxmlformats.org/officeDocument/2006/relationships/image" Target="../media/image376.png"/><Relationship Id="rId380" Type="http://schemas.openxmlformats.org/officeDocument/2006/relationships/customXml" Target="../ink/ink450.xml"/><Relationship Id="rId436" Type="http://schemas.openxmlformats.org/officeDocument/2006/relationships/customXml" Target="../ink/ink478.xml"/><Relationship Id="rId240" Type="http://schemas.openxmlformats.org/officeDocument/2006/relationships/customXml" Target="../ink/ink380.xml"/><Relationship Id="rId35" Type="http://schemas.openxmlformats.org/officeDocument/2006/relationships/image" Target="../media/image279.png"/><Relationship Id="rId77" Type="http://schemas.openxmlformats.org/officeDocument/2006/relationships/image" Target="../media/image300.png"/><Relationship Id="rId100" Type="http://schemas.openxmlformats.org/officeDocument/2006/relationships/customXml" Target="../ink/ink310.xml"/><Relationship Id="rId282" Type="http://schemas.openxmlformats.org/officeDocument/2006/relationships/customXml" Target="../ink/ink401.xml"/><Relationship Id="rId338" Type="http://schemas.openxmlformats.org/officeDocument/2006/relationships/customXml" Target="../ink/ink429.xml"/><Relationship Id="rId8" Type="http://schemas.openxmlformats.org/officeDocument/2006/relationships/customXml" Target="../ink/ink264.xml"/><Relationship Id="rId142" Type="http://schemas.openxmlformats.org/officeDocument/2006/relationships/customXml" Target="../ink/ink331.xml"/><Relationship Id="rId184" Type="http://schemas.openxmlformats.org/officeDocument/2006/relationships/customXml" Target="../ink/ink352.xml"/><Relationship Id="rId391" Type="http://schemas.openxmlformats.org/officeDocument/2006/relationships/image" Target="../media/image457.png"/><Relationship Id="rId405" Type="http://schemas.openxmlformats.org/officeDocument/2006/relationships/image" Target="../media/image464.png"/><Relationship Id="rId251" Type="http://schemas.openxmlformats.org/officeDocument/2006/relationships/image" Target="../media/image387.png"/><Relationship Id="rId46" Type="http://schemas.openxmlformats.org/officeDocument/2006/relationships/customXml" Target="../ink/ink283.xml"/><Relationship Id="rId293" Type="http://schemas.openxmlformats.org/officeDocument/2006/relationships/image" Target="../media/image408.png"/><Relationship Id="rId307" Type="http://schemas.openxmlformats.org/officeDocument/2006/relationships/image" Target="../media/image415.png"/><Relationship Id="rId349" Type="http://schemas.openxmlformats.org/officeDocument/2006/relationships/image" Target="../media/image436.png"/><Relationship Id="rId88" Type="http://schemas.openxmlformats.org/officeDocument/2006/relationships/customXml" Target="../ink/ink304.xml"/><Relationship Id="rId111" Type="http://schemas.openxmlformats.org/officeDocument/2006/relationships/image" Target="../media/image317.png"/><Relationship Id="rId153" Type="http://schemas.openxmlformats.org/officeDocument/2006/relationships/image" Target="../media/image338.png"/><Relationship Id="rId195" Type="http://schemas.openxmlformats.org/officeDocument/2006/relationships/image" Target="../media/image359.png"/><Relationship Id="rId209" Type="http://schemas.openxmlformats.org/officeDocument/2006/relationships/image" Target="../media/image366.png"/><Relationship Id="rId360" Type="http://schemas.openxmlformats.org/officeDocument/2006/relationships/customXml" Target="../ink/ink440.xml"/><Relationship Id="rId416" Type="http://schemas.openxmlformats.org/officeDocument/2006/relationships/customXml" Target="../ink/ink468.xml"/><Relationship Id="rId220" Type="http://schemas.openxmlformats.org/officeDocument/2006/relationships/customXml" Target="../ink/ink370.xml"/><Relationship Id="rId15" Type="http://schemas.openxmlformats.org/officeDocument/2006/relationships/image" Target="../media/image269.png"/><Relationship Id="rId57" Type="http://schemas.openxmlformats.org/officeDocument/2006/relationships/image" Target="../media/image290.png"/><Relationship Id="rId262" Type="http://schemas.openxmlformats.org/officeDocument/2006/relationships/customXml" Target="../ink/ink391.xml"/><Relationship Id="rId318" Type="http://schemas.openxmlformats.org/officeDocument/2006/relationships/customXml" Target="../ink/ink419.xml"/><Relationship Id="rId99" Type="http://schemas.openxmlformats.org/officeDocument/2006/relationships/image" Target="../media/image311.png"/><Relationship Id="rId122" Type="http://schemas.openxmlformats.org/officeDocument/2006/relationships/customXml" Target="../ink/ink321.xml"/><Relationship Id="rId164" Type="http://schemas.openxmlformats.org/officeDocument/2006/relationships/customXml" Target="../ink/ink342.xml"/><Relationship Id="rId371" Type="http://schemas.openxmlformats.org/officeDocument/2006/relationships/image" Target="../media/image447.png"/><Relationship Id="rId427" Type="http://schemas.openxmlformats.org/officeDocument/2006/relationships/image" Target="../media/image475.png"/><Relationship Id="rId26" Type="http://schemas.openxmlformats.org/officeDocument/2006/relationships/customXml" Target="../ink/ink273.xml"/><Relationship Id="rId231" Type="http://schemas.openxmlformats.org/officeDocument/2006/relationships/image" Target="../media/image377.png"/><Relationship Id="rId273" Type="http://schemas.openxmlformats.org/officeDocument/2006/relationships/image" Target="../media/image398.png"/><Relationship Id="rId329" Type="http://schemas.openxmlformats.org/officeDocument/2006/relationships/image" Target="../media/image426.png"/><Relationship Id="rId68" Type="http://schemas.openxmlformats.org/officeDocument/2006/relationships/customXml" Target="../ink/ink294.xml"/><Relationship Id="rId133" Type="http://schemas.openxmlformats.org/officeDocument/2006/relationships/image" Target="../media/image328.png"/><Relationship Id="rId175" Type="http://schemas.openxmlformats.org/officeDocument/2006/relationships/image" Target="../media/image349.png"/><Relationship Id="rId340" Type="http://schemas.openxmlformats.org/officeDocument/2006/relationships/customXml" Target="../ink/ink430.xml"/><Relationship Id="rId200" Type="http://schemas.openxmlformats.org/officeDocument/2006/relationships/customXml" Target="../ink/ink360.xml"/><Relationship Id="rId382" Type="http://schemas.openxmlformats.org/officeDocument/2006/relationships/customXml" Target="../ink/ink451.xml"/><Relationship Id="rId438" Type="http://schemas.openxmlformats.org/officeDocument/2006/relationships/customXml" Target="../ink/ink479.xml"/><Relationship Id="rId242" Type="http://schemas.openxmlformats.org/officeDocument/2006/relationships/customXml" Target="../ink/ink381.xml"/><Relationship Id="rId284" Type="http://schemas.openxmlformats.org/officeDocument/2006/relationships/customXml" Target="../ink/ink402.xml"/><Relationship Id="rId37" Type="http://schemas.openxmlformats.org/officeDocument/2006/relationships/image" Target="../media/image280.png"/><Relationship Id="rId79" Type="http://schemas.openxmlformats.org/officeDocument/2006/relationships/image" Target="../media/image301.png"/><Relationship Id="rId102" Type="http://schemas.openxmlformats.org/officeDocument/2006/relationships/customXml" Target="../ink/ink311.xml"/><Relationship Id="rId144" Type="http://schemas.openxmlformats.org/officeDocument/2006/relationships/customXml" Target="../ink/ink332.xml"/><Relationship Id="rId90" Type="http://schemas.openxmlformats.org/officeDocument/2006/relationships/customXml" Target="../ink/ink305.xml"/><Relationship Id="rId186" Type="http://schemas.openxmlformats.org/officeDocument/2006/relationships/customXml" Target="../ink/ink353.xml"/><Relationship Id="rId351" Type="http://schemas.openxmlformats.org/officeDocument/2006/relationships/image" Target="../media/image437.png"/><Relationship Id="rId393" Type="http://schemas.openxmlformats.org/officeDocument/2006/relationships/image" Target="../media/image458.png"/><Relationship Id="rId407" Type="http://schemas.openxmlformats.org/officeDocument/2006/relationships/image" Target="../media/image465.png"/><Relationship Id="rId211" Type="http://schemas.openxmlformats.org/officeDocument/2006/relationships/image" Target="../media/image367.png"/><Relationship Id="rId253" Type="http://schemas.openxmlformats.org/officeDocument/2006/relationships/image" Target="../media/image388.png"/><Relationship Id="rId295" Type="http://schemas.openxmlformats.org/officeDocument/2006/relationships/image" Target="../media/image409.png"/><Relationship Id="rId309" Type="http://schemas.openxmlformats.org/officeDocument/2006/relationships/image" Target="../media/image416.png"/><Relationship Id="rId48" Type="http://schemas.openxmlformats.org/officeDocument/2006/relationships/customXml" Target="../ink/ink284.xml"/><Relationship Id="rId113" Type="http://schemas.openxmlformats.org/officeDocument/2006/relationships/image" Target="../media/image318.png"/><Relationship Id="rId320" Type="http://schemas.openxmlformats.org/officeDocument/2006/relationships/customXml" Target="../ink/ink420.xml"/><Relationship Id="rId155" Type="http://schemas.openxmlformats.org/officeDocument/2006/relationships/image" Target="../media/image339.png"/><Relationship Id="rId197" Type="http://schemas.openxmlformats.org/officeDocument/2006/relationships/image" Target="../media/image360.png"/><Relationship Id="rId362" Type="http://schemas.openxmlformats.org/officeDocument/2006/relationships/customXml" Target="../ink/ink441.xml"/><Relationship Id="rId418" Type="http://schemas.openxmlformats.org/officeDocument/2006/relationships/customXml" Target="../ink/ink469.xml"/><Relationship Id="rId222" Type="http://schemas.openxmlformats.org/officeDocument/2006/relationships/customXml" Target="../ink/ink371.xml"/><Relationship Id="rId264" Type="http://schemas.openxmlformats.org/officeDocument/2006/relationships/customXml" Target="../ink/ink392.xml"/><Relationship Id="rId17" Type="http://schemas.openxmlformats.org/officeDocument/2006/relationships/image" Target="../media/image270.png"/><Relationship Id="rId59" Type="http://schemas.openxmlformats.org/officeDocument/2006/relationships/image" Target="../media/image291.png"/><Relationship Id="rId124" Type="http://schemas.openxmlformats.org/officeDocument/2006/relationships/customXml" Target="../ink/ink322.xml"/><Relationship Id="rId70" Type="http://schemas.openxmlformats.org/officeDocument/2006/relationships/customXml" Target="../ink/ink295.xml"/><Relationship Id="rId166" Type="http://schemas.openxmlformats.org/officeDocument/2006/relationships/customXml" Target="../ink/ink343.xml"/><Relationship Id="rId331" Type="http://schemas.openxmlformats.org/officeDocument/2006/relationships/image" Target="../media/image427.png"/><Relationship Id="rId373" Type="http://schemas.openxmlformats.org/officeDocument/2006/relationships/image" Target="../media/image448.png"/><Relationship Id="rId429" Type="http://schemas.openxmlformats.org/officeDocument/2006/relationships/image" Target="../media/image476.png"/><Relationship Id="rId1" Type="http://schemas.openxmlformats.org/officeDocument/2006/relationships/slideLayout" Target="../slideLayouts/slideLayout5.xml"/><Relationship Id="rId233" Type="http://schemas.openxmlformats.org/officeDocument/2006/relationships/image" Target="../media/image378.png"/><Relationship Id="rId440" Type="http://schemas.openxmlformats.org/officeDocument/2006/relationships/customXml" Target="../ink/ink480.xml"/><Relationship Id="rId28" Type="http://schemas.openxmlformats.org/officeDocument/2006/relationships/customXml" Target="../ink/ink274.xml"/><Relationship Id="rId275" Type="http://schemas.openxmlformats.org/officeDocument/2006/relationships/image" Target="../media/image399.png"/><Relationship Id="rId300" Type="http://schemas.openxmlformats.org/officeDocument/2006/relationships/customXml" Target="../ink/ink410.xml"/><Relationship Id="rId81" Type="http://schemas.openxmlformats.org/officeDocument/2006/relationships/image" Target="../media/image302.png"/><Relationship Id="rId135" Type="http://schemas.openxmlformats.org/officeDocument/2006/relationships/image" Target="../media/image329.png"/><Relationship Id="rId177" Type="http://schemas.openxmlformats.org/officeDocument/2006/relationships/image" Target="../media/image350.png"/><Relationship Id="rId342" Type="http://schemas.openxmlformats.org/officeDocument/2006/relationships/customXml" Target="../ink/ink431.xml"/><Relationship Id="rId384" Type="http://schemas.openxmlformats.org/officeDocument/2006/relationships/customXml" Target="../ink/ink45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7.png"/><Relationship Id="rId18" Type="http://schemas.openxmlformats.org/officeDocument/2006/relationships/customXml" Target="../ink/ink488.xml"/><Relationship Id="rId26" Type="http://schemas.openxmlformats.org/officeDocument/2006/relationships/customXml" Target="../ink/ink492.xml"/><Relationship Id="rId39" Type="http://schemas.openxmlformats.org/officeDocument/2006/relationships/image" Target="../media/image500.png"/><Relationship Id="rId21" Type="http://schemas.openxmlformats.org/officeDocument/2006/relationships/image" Target="../media/image491.png"/><Relationship Id="rId34" Type="http://schemas.openxmlformats.org/officeDocument/2006/relationships/customXml" Target="../ink/ink496.xml"/><Relationship Id="rId42" Type="http://schemas.openxmlformats.org/officeDocument/2006/relationships/customXml" Target="../ink/ink500.xml"/><Relationship Id="rId47" Type="http://schemas.openxmlformats.org/officeDocument/2006/relationships/image" Target="../media/image504.png"/><Relationship Id="rId50" Type="http://schemas.openxmlformats.org/officeDocument/2006/relationships/customXml" Target="../ink/ink504.xml"/><Relationship Id="rId55" Type="http://schemas.openxmlformats.org/officeDocument/2006/relationships/image" Target="../media/image508.png"/><Relationship Id="rId7" Type="http://schemas.openxmlformats.org/officeDocument/2006/relationships/image" Target="../media/image484.png"/><Relationship Id="rId2" Type="http://schemas.openxmlformats.org/officeDocument/2006/relationships/image" Target="../media/image1.jpg"/><Relationship Id="rId16" Type="http://schemas.openxmlformats.org/officeDocument/2006/relationships/customXml" Target="../ink/ink487.xml"/><Relationship Id="rId29" Type="http://schemas.openxmlformats.org/officeDocument/2006/relationships/image" Target="../media/image495.png"/><Relationship Id="rId11" Type="http://schemas.openxmlformats.org/officeDocument/2006/relationships/image" Target="../media/image486.png"/><Relationship Id="rId24" Type="http://schemas.openxmlformats.org/officeDocument/2006/relationships/customXml" Target="../ink/ink491.xml"/><Relationship Id="rId32" Type="http://schemas.openxmlformats.org/officeDocument/2006/relationships/customXml" Target="../ink/ink495.xml"/><Relationship Id="rId37" Type="http://schemas.openxmlformats.org/officeDocument/2006/relationships/image" Target="../media/image499.png"/><Relationship Id="rId40" Type="http://schemas.openxmlformats.org/officeDocument/2006/relationships/customXml" Target="../ink/ink499.xml"/><Relationship Id="rId45" Type="http://schemas.openxmlformats.org/officeDocument/2006/relationships/image" Target="../media/image503.png"/><Relationship Id="rId53" Type="http://schemas.openxmlformats.org/officeDocument/2006/relationships/image" Target="../media/image507.png"/><Relationship Id="rId5" Type="http://schemas.openxmlformats.org/officeDocument/2006/relationships/image" Target="../media/image483.png"/><Relationship Id="rId19" Type="http://schemas.openxmlformats.org/officeDocument/2006/relationships/image" Target="../media/image490.png"/><Relationship Id="rId4" Type="http://schemas.openxmlformats.org/officeDocument/2006/relationships/customXml" Target="../ink/ink481.xml"/><Relationship Id="rId9" Type="http://schemas.openxmlformats.org/officeDocument/2006/relationships/image" Target="../media/image485.png"/><Relationship Id="rId14" Type="http://schemas.openxmlformats.org/officeDocument/2006/relationships/customXml" Target="../ink/ink486.xml"/><Relationship Id="rId22" Type="http://schemas.openxmlformats.org/officeDocument/2006/relationships/customXml" Target="../ink/ink490.xml"/><Relationship Id="rId27" Type="http://schemas.openxmlformats.org/officeDocument/2006/relationships/image" Target="../media/image494.png"/><Relationship Id="rId30" Type="http://schemas.openxmlformats.org/officeDocument/2006/relationships/customXml" Target="../ink/ink494.xml"/><Relationship Id="rId35" Type="http://schemas.openxmlformats.org/officeDocument/2006/relationships/image" Target="../media/image498.png"/><Relationship Id="rId43" Type="http://schemas.openxmlformats.org/officeDocument/2006/relationships/image" Target="../media/image502.png"/><Relationship Id="rId48" Type="http://schemas.openxmlformats.org/officeDocument/2006/relationships/customXml" Target="../ink/ink503.xml"/><Relationship Id="rId56" Type="http://schemas.openxmlformats.org/officeDocument/2006/relationships/customXml" Target="../ink/ink507.xml"/><Relationship Id="rId8" Type="http://schemas.openxmlformats.org/officeDocument/2006/relationships/customXml" Target="../ink/ink483.xml"/><Relationship Id="rId51" Type="http://schemas.openxmlformats.org/officeDocument/2006/relationships/image" Target="../media/image506.png"/><Relationship Id="rId3" Type="http://schemas.openxmlformats.org/officeDocument/2006/relationships/image" Target="../media/image2.png"/><Relationship Id="rId12" Type="http://schemas.openxmlformats.org/officeDocument/2006/relationships/customXml" Target="../ink/ink485.xml"/><Relationship Id="rId17" Type="http://schemas.openxmlformats.org/officeDocument/2006/relationships/image" Target="../media/image489.png"/><Relationship Id="rId25" Type="http://schemas.openxmlformats.org/officeDocument/2006/relationships/image" Target="../media/image493.png"/><Relationship Id="rId33" Type="http://schemas.openxmlformats.org/officeDocument/2006/relationships/image" Target="../media/image497.png"/><Relationship Id="rId38" Type="http://schemas.openxmlformats.org/officeDocument/2006/relationships/customXml" Target="../ink/ink498.xml"/><Relationship Id="rId46" Type="http://schemas.openxmlformats.org/officeDocument/2006/relationships/customXml" Target="../ink/ink502.xml"/><Relationship Id="rId20" Type="http://schemas.openxmlformats.org/officeDocument/2006/relationships/customXml" Target="../ink/ink489.xml"/><Relationship Id="rId41" Type="http://schemas.openxmlformats.org/officeDocument/2006/relationships/image" Target="../media/image501.png"/><Relationship Id="rId54" Type="http://schemas.openxmlformats.org/officeDocument/2006/relationships/customXml" Target="../ink/ink506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82.xml"/><Relationship Id="rId15" Type="http://schemas.openxmlformats.org/officeDocument/2006/relationships/image" Target="../media/image488.png"/><Relationship Id="rId23" Type="http://schemas.openxmlformats.org/officeDocument/2006/relationships/image" Target="../media/image492.png"/><Relationship Id="rId28" Type="http://schemas.openxmlformats.org/officeDocument/2006/relationships/customXml" Target="../ink/ink493.xml"/><Relationship Id="rId36" Type="http://schemas.openxmlformats.org/officeDocument/2006/relationships/customXml" Target="../ink/ink497.xml"/><Relationship Id="rId49" Type="http://schemas.openxmlformats.org/officeDocument/2006/relationships/image" Target="../media/image505.png"/><Relationship Id="rId57" Type="http://schemas.openxmlformats.org/officeDocument/2006/relationships/image" Target="../media/image509.png"/><Relationship Id="rId10" Type="http://schemas.openxmlformats.org/officeDocument/2006/relationships/customXml" Target="../ink/ink484.xml"/><Relationship Id="rId31" Type="http://schemas.openxmlformats.org/officeDocument/2006/relationships/image" Target="../media/image496.png"/><Relationship Id="rId44" Type="http://schemas.openxmlformats.org/officeDocument/2006/relationships/customXml" Target="../ink/ink501.xml"/><Relationship Id="rId52" Type="http://schemas.openxmlformats.org/officeDocument/2006/relationships/customXml" Target="../ink/ink50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4.png"/><Relationship Id="rId18" Type="http://schemas.openxmlformats.org/officeDocument/2006/relationships/customXml" Target="../ink/ink515.xml"/><Relationship Id="rId26" Type="http://schemas.openxmlformats.org/officeDocument/2006/relationships/customXml" Target="../ink/ink519.xml"/><Relationship Id="rId39" Type="http://schemas.openxmlformats.org/officeDocument/2006/relationships/image" Target="../media/image527.png"/><Relationship Id="rId21" Type="http://schemas.openxmlformats.org/officeDocument/2006/relationships/image" Target="../media/image518.png"/><Relationship Id="rId34" Type="http://schemas.openxmlformats.org/officeDocument/2006/relationships/customXml" Target="../ink/ink523.xml"/><Relationship Id="rId42" Type="http://schemas.openxmlformats.org/officeDocument/2006/relationships/customXml" Target="../ink/ink527.xml"/><Relationship Id="rId47" Type="http://schemas.openxmlformats.org/officeDocument/2006/relationships/image" Target="../media/image531.png"/><Relationship Id="rId7" Type="http://schemas.openxmlformats.org/officeDocument/2006/relationships/image" Target="../media/image511.png"/><Relationship Id="rId2" Type="http://schemas.openxmlformats.org/officeDocument/2006/relationships/image" Target="../media/image1.jpg"/><Relationship Id="rId16" Type="http://schemas.openxmlformats.org/officeDocument/2006/relationships/customXml" Target="../ink/ink514.xml"/><Relationship Id="rId29" Type="http://schemas.openxmlformats.org/officeDocument/2006/relationships/image" Target="../media/image522.png"/><Relationship Id="rId11" Type="http://schemas.openxmlformats.org/officeDocument/2006/relationships/image" Target="../media/image513.png"/><Relationship Id="rId24" Type="http://schemas.openxmlformats.org/officeDocument/2006/relationships/customXml" Target="../ink/ink518.xml"/><Relationship Id="rId32" Type="http://schemas.openxmlformats.org/officeDocument/2006/relationships/customXml" Target="../ink/ink522.xml"/><Relationship Id="rId37" Type="http://schemas.openxmlformats.org/officeDocument/2006/relationships/image" Target="../media/image526.png"/><Relationship Id="rId40" Type="http://schemas.openxmlformats.org/officeDocument/2006/relationships/customXml" Target="../ink/ink526.xml"/><Relationship Id="rId45" Type="http://schemas.openxmlformats.org/officeDocument/2006/relationships/image" Target="../media/image530.png"/><Relationship Id="rId5" Type="http://schemas.openxmlformats.org/officeDocument/2006/relationships/image" Target="../media/image510.png"/><Relationship Id="rId15" Type="http://schemas.openxmlformats.org/officeDocument/2006/relationships/image" Target="../media/image515.png"/><Relationship Id="rId23" Type="http://schemas.openxmlformats.org/officeDocument/2006/relationships/image" Target="../media/image519.png"/><Relationship Id="rId28" Type="http://schemas.openxmlformats.org/officeDocument/2006/relationships/customXml" Target="../ink/ink520.xml"/><Relationship Id="rId36" Type="http://schemas.openxmlformats.org/officeDocument/2006/relationships/customXml" Target="../ink/ink524.xml"/><Relationship Id="rId49" Type="http://schemas.openxmlformats.org/officeDocument/2006/relationships/image" Target="../media/image532.png"/><Relationship Id="rId10" Type="http://schemas.openxmlformats.org/officeDocument/2006/relationships/customXml" Target="../ink/ink511.xml"/><Relationship Id="rId19" Type="http://schemas.openxmlformats.org/officeDocument/2006/relationships/image" Target="../media/image517.png"/><Relationship Id="rId31" Type="http://schemas.openxmlformats.org/officeDocument/2006/relationships/image" Target="../media/image523.png"/><Relationship Id="rId44" Type="http://schemas.openxmlformats.org/officeDocument/2006/relationships/customXml" Target="../ink/ink528.xml"/><Relationship Id="rId4" Type="http://schemas.openxmlformats.org/officeDocument/2006/relationships/customXml" Target="../ink/ink508.xml"/><Relationship Id="rId9" Type="http://schemas.openxmlformats.org/officeDocument/2006/relationships/image" Target="../media/image512.png"/><Relationship Id="rId14" Type="http://schemas.openxmlformats.org/officeDocument/2006/relationships/customXml" Target="../ink/ink513.xml"/><Relationship Id="rId22" Type="http://schemas.openxmlformats.org/officeDocument/2006/relationships/customXml" Target="../ink/ink517.xml"/><Relationship Id="rId27" Type="http://schemas.openxmlformats.org/officeDocument/2006/relationships/image" Target="../media/image521.png"/><Relationship Id="rId30" Type="http://schemas.openxmlformats.org/officeDocument/2006/relationships/customXml" Target="../ink/ink521.xml"/><Relationship Id="rId35" Type="http://schemas.openxmlformats.org/officeDocument/2006/relationships/image" Target="../media/image525.png"/><Relationship Id="rId43" Type="http://schemas.openxmlformats.org/officeDocument/2006/relationships/image" Target="../media/image529.png"/><Relationship Id="rId48" Type="http://schemas.openxmlformats.org/officeDocument/2006/relationships/customXml" Target="../ink/ink530.xml"/><Relationship Id="rId8" Type="http://schemas.openxmlformats.org/officeDocument/2006/relationships/customXml" Target="../ink/ink510.xml"/><Relationship Id="rId3" Type="http://schemas.openxmlformats.org/officeDocument/2006/relationships/image" Target="../media/image2.png"/><Relationship Id="rId12" Type="http://schemas.openxmlformats.org/officeDocument/2006/relationships/customXml" Target="../ink/ink512.xml"/><Relationship Id="rId17" Type="http://schemas.openxmlformats.org/officeDocument/2006/relationships/image" Target="../media/image516.png"/><Relationship Id="rId25" Type="http://schemas.openxmlformats.org/officeDocument/2006/relationships/image" Target="../media/image520.png"/><Relationship Id="rId33" Type="http://schemas.openxmlformats.org/officeDocument/2006/relationships/image" Target="../media/image524.png"/><Relationship Id="rId38" Type="http://schemas.openxmlformats.org/officeDocument/2006/relationships/customXml" Target="../ink/ink525.xml"/><Relationship Id="rId46" Type="http://schemas.openxmlformats.org/officeDocument/2006/relationships/customXml" Target="../ink/ink529.xml"/><Relationship Id="rId20" Type="http://schemas.openxmlformats.org/officeDocument/2006/relationships/customXml" Target="../ink/ink516.xml"/><Relationship Id="rId41" Type="http://schemas.openxmlformats.org/officeDocument/2006/relationships/image" Target="../media/image528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09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7.png"/><Relationship Id="rId18" Type="http://schemas.openxmlformats.org/officeDocument/2006/relationships/customXml" Target="../ink/ink538.xml"/><Relationship Id="rId26" Type="http://schemas.openxmlformats.org/officeDocument/2006/relationships/customXml" Target="../ink/ink542.xml"/><Relationship Id="rId39" Type="http://schemas.openxmlformats.org/officeDocument/2006/relationships/image" Target="../media/image550.png"/><Relationship Id="rId21" Type="http://schemas.openxmlformats.org/officeDocument/2006/relationships/image" Target="../media/image541.png"/><Relationship Id="rId34" Type="http://schemas.openxmlformats.org/officeDocument/2006/relationships/customXml" Target="../ink/ink546.xml"/><Relationship Id="rId42" Type="http://schemas.openxmlformats.org/officeDocument/2006/relationships/customXml" Target="../ink/ink550.xml"/><Relationship Id="rId47" Type="http://schemas.openxmlformats.org/officeDocument/2006/relationships/image" Target="../media/image554.png"/><Relationship Id="rId50" Type="http://schemas.openxmlformats.org/officeDocument/2006/relationships/customXml" Target="../ink/ink554.xml"/><Relationship Id="rId55" Type="http://schemas.openxmlformats.org/officeDocument/2006/relationships/image" Target="../media/image558.png"/><Relationship Id="rId7" Type="http://schemas.openxmlformats.org/officeDocument/2006/relationships/image" Target="../media/image534.png"/><Relationship Id="rId2" Type="http://schemas.openxmlformats.org/officeDocument/2006/relationships/image" Target="../media/image1.jpg"/><Relationship Id="rId16" Type="http://schemas.openxmlformats.org/officeDocument/2006/relationships/customXml" Target="../ink/ink537.xml"/><Relationship Id="rId29" Type="http://schemas.openxmlformats.org/officeDocument/2006/relationships/image" Target="../media/image545.png"/><Relationship Id="rId11" Type="http://schemas.openxmlformats.org/officeDocument/2006/relationships/image" Target="../media/image536.png"/><Relationship Id="rId24" Type="http://schemas.openxmlformats.org/officeDocument/2006/relationships/customXml" Target="../ink/ink541.xml"/><Relationship Id="rId32" Type="http://schemas.openxmlformats.org/officeDocument/2006/relationships/customXml" Target="../ink/ink545.xml"/><Relationship Id="rId37" Type="http://schemas.openxmlformats.org/officeDocument/2006/relationships/image" Target="../media/image549.png"/><Relationship Id="rId40" Type="http://schemas.openxmlformats.org/officeDocument/2006/relationships/customXml" Target="../ink/ink549.xml"/><Relationship Id="rId45" Type="http://schemas.openxmlformats.org/officeDocument/2006/relationships/image" Target="../media/image553.png"/><Relationship Id="rId53" Type="http://schemas.openxmlformats.org/officeDocument/2006/relationships/image" Target="../media/image557.png"/><Relationship Id="rId5" Type="http://schemas.openxmlformats.org/officeDocument/2006/relationships/image" Target="../media/image533.png"/><Relationship Id="rId19" Type="http://schemas.openxmlformats.org/officeDocument/2006/relationships/image" Target="../media/image540.png"/><Relationship Id="rId4" Type="http://schemas.openxmlformats.org/officeDocument/2006/relationships/customXml" Target="../ink/ink531.xml"/><Relationship Id="rId9" Type="http://schemas.openxmlformats.org/officeDocument/2006/relationships/image" Target="../media/image535.png"/><Relationship Id="rId14" Type="http://schemas.openxmlformats.org/officeDocument/2006/relationships/customXml" Target="../ink/ink536.xml"/><Relationship Id="rId22" Type="http://schemas.openxmlformats.org/officeDocument/2006/relationships/customXml" Target="../ink/ink540.xml"/><Relationship Id="rId27" Type="http://schemas.openxmlformats.org/officeDocument/2006/relationships/image" Target="../media/image544.png"/><Relationship Id="rId30" Type="http://schemas.openxmlformats.org/officeDocument/2006/relationships/customXml" Target="../ink/ink544.xml"/><Relationship Id="rId35" Type="http://schemas.openxmlformats.org/officeDocument/2006/relationships/image" Target="../media/image548.png"/><Relationship Id="rId43" Type="http://schemas.openxmlformats.org/officeDocument/2006/relationships/image" Target="../media/image552.png"/><Relationship Id="rId48" Type="http://schemas.openxmlformats.org/officeDocument/2006/relationships/customXml" Target="../ink/ink553.xml"/><Relationship Id="rId56" Type="http://schemas.openxmlformats.org/officeDocument/2006/relationships/customXml" Target="../ink/ink557.xml"/><Relationship Id="rId8" Type="http://schemas.openxmlformats.org/officeDocument/2006/relationships/customXml" Target="../ink/ink533.xml"/><Relationship Id="rId51" Type="http://schemas.openxmlformats.org/officeDocument/2006/relationships/image" Target="../media/image556.png"/><Relationship Id="rId3" Type="http://schemas.openxmlformats.org/officeDocument/2006/relationships/image" Target="../media/image2.png"/><Relationship Id="rId12" Type="http://schemas.openxmlformats.org/officeDocument/2006/relationships/customXml" Target="../ink/ink535.xml"/><Relationship Id="rId17" Type="http://schemas.openxmlformats.org/officeDocument/2006/relationships/image" Target="../media/image539.png"/><Relationship Id="rId25" Type="http://schemas.openxmlformats.org/officeDocument/2006/relationships/image" Target="../media/image543.png"/><Relationship Id="rId33" Type="http://schemas.openxmlformats.org/officeDocument/2006/relationships/image" Target="../media/image547.png"/><Relationship Id="rId38" Type="http://schemas.openxmlformats.org/officeDocument/2006/relationships/customXml" Target="../ink/ink548.xml"/><Relationship Id="rId46" Type="http://schemas.openxmlformats.org/officeDocument/2006/relationships/customXml" Target="../ink/ink552.xml"/><Relationship Id="rId20" Type="http://schemas.openxmlformats.org/officeDocument/2006/relationships/customXml" Target="../ink/ink539.xml"/><Relationship Id="rId41" Type="http://schemas.openxmlformats.org/officeDocument/2006/relationships/image" Target="../media/image551.png"/><Relationship Id="rId54" Type="http://schemas.openxmlformats.org/officeDocument/2006/relationships/customXml" Target="../ink/ink556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32.xml"/><Relationship Id="rId15" Type="http://schemas.openxmlformats.org/officeDocument/2006/relationships/image" Target="../media/image538.png"/><Relationship Id="rId23" Type="http://schemas.openxmlformats.org/officeDocument/2006/relationships/image" Target="../media/image542.png"/><Relationship Id="rId28" Type="http://schemas.openxmlformats.org/officeDocument/2006/relationships/customXml" Target="../ink/ink543.xml"/><Relationship Id="rId36" Type="http://schemas.openxmlformats.org/officeDocument/2006/relationships/customXml" Target="../ink/ink547.xml"/><Relationship Id="rId49" Type="http://schemas.openxmlformats.org/officeDocument/2006/relationships/image" Target="../media/image555.png"/><Relationship Id="rId57" Type="http://schemas.openxmlformats.org/officeDocument/2006/relationships/image" Target="../media/image559.png"/><Relationship Id="rId10" Type="http://schemas.openxmlformats.org/officeDocument/2006/relationships/customXml" Target="../ink/ink534.xml"/><Relationship Id="rId31" Type="http://schemas.openxmlformats.org/officeDocument/2006/relationships/image" Target="../media/image546.png"/><Relationship Id="rId44" Type="http://schemas.openxmlformats.org/officeDocument/2006/relationships/customXml" Target="../ink/ink551.xml"/><Relationship Id="rId52" Type="http://schemas.openxmlformats.org/officeDocument/2006/relationships/customXml" Target="../ink/ink555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6.png"/><Relationship Id="rId21" Type="http://schemas.openxmlformats.org/officeDocument/2006/relationships/image" Target="../media/image568.png"/><Relationship Id="rId42" Type="http://schemas.openxmlformats.org/officeDocument/2006/relationships/customXml" Target="../ink/ink577.xml"/><Relationship Id="rId63" Type="http://schemas.openxmlformats.org/officeDocument/2006/relationships/image" Target="../media/image589.png"/><Relationship Id="rId84" Type="http://schemas.openxmlformats.org/officeDocument/2006/relationships/customXml" Target="../ink/ink598.xml"/><Relationship Id="rId16" Type="http://schemas.openxmlformats.org/officeDocument/2006/relationships/customXml" Target="../ink/ink564.xml"/><Relationship Id="rId107" Type="http://schemas.openxmlformats.org/officeDocument/2006/relationships/image" Target="../media/image611.png"/><Relationship Id="rId11" Type="http://schemas.openxmlformats.org/officeDocument/2006/relationships/image" Target="../media/image563.png"/><Relationship Id="rId32" Type="http://schemas.openxmlformats.org/officeDocument/2006/relationships/customXml" Target="../ink/ink572.xml"/><Relationship Id="rId37" Type="http://schemas.openxmlformats.org/officeDocument/2006/relationships/image" Target="../media/image576.png"/><Relationship Id="rId53" Type="http://schemas.openxmlformats.org/officeDocument/2006/relationships/image" Target="../media/image584.png"/><Relationship Id="rId58" Type="http://schemas.openxmlformats.org/officeDocument/2006/relationships/customXml" Target="../ink/ink585.xml"/><Relationship Id="rId74" Type="http://schemas.openxmlformats.org/officeDocument/2006/relationships/customXml" Target="../ink/ink593.xml"/><Relationship Id="rId79" Type="http://schemas.openxmlformats.org/officeDocument/2006/relationships/image" Target="../media/image597.png"/><Relationship Id="rId102" Type="http://schemas.openxmlformats.org/officeDocument/2006/relationships/customXml" Target="../ink/ink607.xml"/><Relationship Id="rId123" Type="http://schemas.openxmlformats.org/officeDocument/2006/relationships/image" Target="../media/image619.png"/><Relationship Id="rId128" Type="http://schemas.openxmlformats.org/officeDocument/2006/relationships/customXml" Target="../ink/ink620.xml"/><Relationship Id="rId5" Type="http://schemas.openxmlformats.org/officeDocument/2006/relationships/image" Target="../media/image560.png"/><Relationship Id="rId90" Type="http://schemas.openxmlformats.org/officeDocument/2006/relationships/customXml" Target="../ink/ink601.xml"/><Relationship Id="rId95" Type="http://schemas.openxmlformats.org/officeDocument/2006/relationships/image" Target="../media/image605.png"/><Relationship Id="rId22" Type="http://schemas.openxmlformats.org/officeDocument/2006/relationships/customXml" Target="../ink/ink567.xml"/><Relationship Id="rId27" Type="http://schemas.openxmlformats.org/officeDocument/2006/relationships/image" Target="../media/image571.png"/><Relationship Id="rId43" Type="http://schemas.openxmlformats.org/officeDocument/2006/relationships/image" Target="../media/image579.png"/><Relationship Id="rId48" Type="http://schemas.openxmlformats.org/officeDocument/2006/relationships/customXml" Target="../ink/ink580.xml"/><Relationship Id="rId64" Type="http://schemas.openxmlformats.org/officeDocument/2006/relationships/customXml" Target="../ink/ink588.xml"/><Relationship Id="rId69" Type="http://schemas.openxmlformats.org/officeDocument/2006/relationships/image" Target="../media/image592.png"/><Relationship Id="rId113" Type="http://schemas.openxmlformats.org/officeDocument/2006/relationships/image" Target="../media/image614.png"/><Relationship Id="rId118" Type="http://schemas.openxmlformats.org/officeDocument/2006/relationships/customXml" Target="../ink/ink615.xml"/><Relationship Id="rId134" Type="http://schemas.openxmlformats.org/officeDocument/2006/relationships/customXml" Target="../ink/ink623.xml"/><Relationship Id="rId80" Type="http://schemas.openxmlformats.org/officeDocument/2006/relationships/customXml" Target="../ink/ink596.xml"/><Relationship Id="rId85" Type="http://schemas.openxmlformats.org/officeDocument/2006/relationships/image" Target="../media/image600.png"/><Relationship Id="rId12" Type="http://schemas.openxmlformats.org/officeDocument/2006/relationships/customXml" Target="../ink/ink562.xml"/><Relationship Id="rId17" Type="http://schemas.openxmlformats.org/officeDocument/2006/relationships/image" Target="../media/image566.png"/><Relationship Id="rId33" Type="http://schemas.openxmlformats.org/officeDocument/2006/relationships/image" Target="../media/image574.png"/><Relationship Id="rId38" Type="http://schemas.openxmlformats.org/officeDocument/2006/relationships/customXml" Target="../ink/ink575.xml"/><Relationship Id="rId59" Type="http://schemas.openxmlformats.org/officeDocument/2006/relationships/image" Target="../media/image587.png"/><Relationship Id="rId103" Type="http://schemas.openxmlformats.org/officeDocument/2006/relationships/image" Target="../media/image609.png"/><Relationship Id="rId108" Type="http://schemas.openxmlformats.org/officeDocument/2006/relationships/customXml" Target="../ink/ink610.xml"/><Relationship Id="rId124" Type="http://schemas.openxmlformats.org/officeDocument/2006/relationships/customXml" Target="../ink/ink618.xml"/><Relationship Id="rId129" Type="http://schemas.openxmlformats.org/officeDocument/2006/relationships/image" Target="../media/image622.png"/><Relationship Id="rId54" Type="http://schemas.openxmlformats.org/officeDocument/2006/relationships/customXml" Target="../ink/ink583.xml"/><Relationship Id="rId70" Type="http://schemas.openxmlformats.org/officeDocument/2006/relationships/customXml" Target="../ink/ink591.xml"/><Relationship Id="rId75" Type="http://schemas.openxmlformats.org/officeDocument/2006/relationships/image" Target="../media/image595.png"/><Relationship Id="rId91" Type="http://schemas.openxmlformats.org/officeDocument/2006/relationships/image" Target="../media/image603.png"/><Relationship Id="rId96" Type="http://schemas.openxmlformats.org/officeDocument/2006/relationships/customXml" Target="../ink/ink604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59.xml"/><Relationship Id="rId23" Type="http://schemas.openxmlformats.org/officeDocument/2006/relationships/image" Target="../media/image569.png"/><Relationship Id="rId28" Type="http://schemas.openxmlformats.org/officeDocument/2006/relationships/customXml" Target="../ink/ink570.xml"/><Relationship Id="rId49" Type="http://schemas.openxmlformats.org/officeDocument/2006/relationships/image" Target="../media/image582.png"/><Relationship Id="rId114" Type="http://schemas.openxmlformats.org/officeDocument/2006/relationships/customXml" Target="../ink/ink613.xml"/><Relationship Id="rId119" Type="http://schemas.openxmlformats.org/officeDocument/2006/relationships/image" Target="../media/image617.png"/><Relationship Id="rId44" Type="http://schemas.openxmlformats.org/officeDocument/2006/relationships/customXml" Target="../ink/ink578.xml"/><Relationship Id="rId60" Type="http://schemas.openxmlformats.org/officeDocument/2006/relationships/customXml" Target="../ink/ink586.xml"/><Relationship Id="rId65" Type="http://schemas.openxmlformats.org/officeDocument/2006/relationships/image" Target="../media/image590.png"/><Relationship Id="rId81" Type="http://schemas.openxmlformats.org/officeDocument/2006/relationships/image" Target="../media/image598.png"/><Relationship Id="rId86" Type="http://schemas.openxmlformats.org/officeDocument/2006/relationships/customXml" Target="../ink/ink599.xml"/><Relationship Id="rId130" Type="http://schemas.openxmlformats.org/officeDocument/2006/relationships/customXml" Target="../ink/ink621.xml"/><Relationship Id="rId135" Type="http://schemas.openxmlformats.org/officeDocument/2006/relationships/image" Target="../media/image625.png"/><Relationship Id="rId13" Type="http://schemas.openxmlformats.org/officeDocument/2006/relationships/image" Target="../media/image564.png"/><Relationship Id="rId18" Type="http://schemas.openxmlformats.org/officeDocument/2006/relationships/customXml" Target="../ink/ink565.xml"/><Relationship Id="rId39" Type="http://schemas.openxmlformats.org/officeDocument/2006/relationships/image" Target="../media/image577.png"/><Relationship Id="rId109" Type="http://schemas.openxmlformats.org/officeDocument/2006/relationships/image" Target="../media/image612.png"/><Relationship Id="rId34" Type="http://schemas.openxmlformats.org/officeDocument/2006/relationships/customXml" Target="../ink/ink573.xml"/><Relationship Id="rId50" Type="http://schemas.openxmlformats.org/officeDocument/2006/relationships/customXml" Target="../ink/ink581.xml"/><Relationship Id="rId55" Type="http://schemas.openxmlformats.org/officeDocument/2006/relationships/image" Target="../media/image585.png"/><Relationship Id="rId76" Type="http://schemas.openxmlformats.org/officeDocument/2006/relationships/customXml" Target="../ink/ink594.xml"/><Relationship Id="rId97" Type="http://schemas.openxmlformats.org/officeDocument/2006/relationships/image" Target="../media/image606.png"/><Relationship Id="rId104" Type="http://schemas.openxmlformats.org/officeDocument/2006/relationships/customXml" Target="../ink/ink608.xml"/><Relationship Id="rId120" Type="http://schemas.openxmlformats.org/officeDocument/2006/relationships/customXml" Target="../ink/ink616.xml"/><Relationship Id="rId125" Type="http://schemas.openxmlformats.org/officeDocument/2006/relationships/image" Target="../media/image620.png"/><Relationship Id="rId7" Type="http://schemas.openxmlformats.org/officeDocument/2006/relationships/image" Target="../media/image561.png"/><Relationship Id="rId71" Type="http://schemas.openxmlformats.org/officeDocument/2006/relationships/image" Target="../media/image593.png"/><Relationship Id="rId92" Type="http://schemas.openxmlformats.org/officeDocument/2006/relationships/customXml" Target="../ink/ink602.xml"/><Relationship Id="rId2" Type="http://schemas.openxmlformats.org/officeDocument/2006/relationships/image" Target="../media/image1.jpg"/><Relationship Id="rId29" Type="http://schemas.openxmlformats.org/officeDocument/2006/relationships/image" Target="../media/image572.png"/><Relationship Id="rId24" Type="http://schemas.openxmlformats.org/officeDocument/2006/relationships/customXml" Target="../ink/ink568.xml"/><Relationship Id="rId40" Type="http://schemas.openxmlformats.org/officeDocument/2006/relationships/customXml" Target="../ink/ink576.xml"/><Relationship Id="rId45" Type="http://schemas.openxmlformats.org/officeDocument/2006/relationships/image" Target="../media/image580.png"/><Relationship Id="rId66" Type="http://schemas.openxmlformats.org/officeDocument/2006/relationships/customXml" Target="../ink/ink589.xml"/><Relationship Id="rId87" Type="http://schemas.openxmlformats.org/officeDocument/2006/relationships/image" Target="../media/image601.png"/><Relationship Id="rId110" Type="http://schemas.openxmlformats.org/officeDocument/2006/relationships/customXml" Target="../ink/ink611.xml"/><Relationship Id="rId115" Type="http://schemas.openxmlformats.org/officeDocument/2006/relationships/image" Target="../media/image615.png"/><Relationship Id="rId131" Type="http://schemas.openxmlformats.org/officeDocument/2006/relationships/image" Target="../media/image623.png"/><Relationship Id="rId136" Type="http://schemas.openxmlformats.org/officeDocument/2006/relationships/customXml" Target="../ink/ink624.xml"/><Relationship Id="rId61" Type="http://schemas.openxmlformats.org/officeDocument/2006/relationships/image" Target="../media/image588.png"/><Relationship Id="rId82" Type="http://schemas.openxmlformats.org/officeDocument/2006/relationships/customXml" Target="../ink/ink597.xml"/><Relationship Id="rId19" Type="http://schemas.openxmlformats.org/officeDocument/2006/relationships/image" Target="../media/image567.png"/><Relationship Id="rId14" Type="http://schemas.openxmlformats.org/officeDocument/2006/relationships/customXml" Target="../ink/ink563.xml"/><Relationship Id="rId30" Type="http://schemas.openxmlformats.org/officeDocument/2006/relationships/customXml" Target="../ink/ink571.xml"/><Relationship Id="rId35" Type="http://schemas.openxmlformats.org/officeDocument/2006/relationships/image" Target="../media/image575.png"/><Relationship Id="rId56" Type="http://schemas.openxmlformats.org/officeDocument/2006/relationships/customXml" Target="../ink/ink584.xml"/><Relationship Id="rId77" Type="http://schemas.openxmlformats.org/officeDocument/2006/relationships/image" Target="../media/image596.png"/><Relationship Id="rId100" Type="http://schemas.openxmlformats.org/officeDocument/2006/relationships/customXml" Target="../ink/ink606.xml"/><Relationship Id="rId105" Type="http://schemas.openxmlformats.org/officeDocument/2006/relationships/image" Target="../media/image610.png"/><Relationship Id="rId126" Type="http://schemas.openxmlformats.org/officeDocument/2006/relationships/customXml" Target="../ink/ink619.xml"/><Relationship Id="rId8" Type="http://schemas.openxmlformats.org/officeDocument/2006/relationships/customXml" Target="../ink/ink560.xml"/><Relationship Id="rId51" Type="http://schemas.openxmlformats.org/officeDocument/2006/relationships/image" Target="../media/image583.png"/><Relationship Id="rId72" Type="http://schemas.openxmlformats.org/officeDocument/2006/relationships/customXml" Target="../ink/ink592.xml"/><Relationship Id="rId93" Type="http://schemas.openxmlformats.org/officeDocument/2006/relationships/image" Target="../media/image604.png"/><Relationship Id="rId98" Type="http://schemas.openxmlformats.org/officeDocument/2006/relationships/customXml" Target="../ink/ink605.xml"/><Relationship Id="rId121" Type="http://schemas.openxmlformats.org/officeDocument/2006/relationships/image" Target="../media/image618.png"/><Relationship Id="rId3" Type="http://schemas.openxmlformats.org/officeDocument/2006/relationships/image" Target="../media/image2.png"/><Relationship Id="rId25" Type="http://schemas.openxmlformats.org/officeDocument/2006/relationships/image" Target="../media/image570.png"/><Relationship Id="rId46" Type="http://schemas.openxmlformats.org/officeDocument/2006/relationships/customXml" Target="../ink/ink579.xml"/><Relationship Id="rId67" Type="http://schemas.openxmlformats.org/officeDocument/2006/relationships/image" Target="../media/image591.png"/><Relationship Id="rId116" Type="http://schemas.openxmlformats.org/officeDocument/2006/relationships/customXml" Target="../ink/ink614.xml"/><Relationship Id="rId137" Type="http://schemas.openxmlformats.org/officeDocument/2006/relationships/image" Target="../media/image626.png"/><Relationship Id="rId20" Type="http://schemas.openxmlformats.org/officeDocument/2006/relationships/customXml" Target="../ink/ink566.xml"/><Relationship Id="rId41" Type="http://schemas.openxmlformats.org/officeDocument/2006/relationships/image" Target="../media/image578.png"/><Relationship Id="rId62" Type="http://schemas.openxmlformats.org/officeDocument/2006/relationships/customXml" Target="../ink/ink587.xml"/><Relationship Id="rId83" Type="http://schemas.openxmlformats.org/officeDocument/2006/relationships/image" Target="../media/image599.png"/><Relationship Id="rId88" Type="http://schemas.openxmlformats.org/officeDocument/2006/relationships/customXml" Target="../ink/ink600.xml"/><Relationship Id="rId111" Type="http://schemas.openxmlformats.org/officeDocument/2006/relationships/image" Target="../media/image613.png"/><Relationship Id="rId132" Type="http://schemas.openxmlformats.org/officeDocument/2006/relationships/customXml" Target="../ink/ink622.xml"/><Relationship Id="rId15" Type="http://schemas.openxmlformats.org/officeDocument/2006/relationships/image" Target="../media/image565.png"/><Relationship Id="rId36" Type="http://schemas.openxmlformats.org/officeDocument/2006/relationships/customXml" Target="../ink/ink574.xml"/><Relationship Id="rId57" Type="http://schemas.openxmlformats.org/officeDocument/2006/relationships/image" Target="../media/image586.png"/><Relationship Id="rId106" Type="http://schemas.openxmlformats.org/officeDocument/2006/relationships/customXml" Target="../ink/ink609.xml"/><Relationship Id="rId127" Type="http://schemas.openxmlformats.org/officeDocument/2006/relationships/image" Target="../media/image621.png"/><Relationship Id="rId10" Type="http://schemas.openxmlformats.org/officeDocument/2006/relationships/customXml" Target="../ink/ink561.xml"/><Relationship Id="rId31" Type="http://schemas.openxmlformats.org/officeDocument/2006/relationships/image" Target="../media/image573.png"/><Relationship Id="rId52" Type="http://schemas.openxmlformats.org/officeDocument/2006/relationships/customXml" Target="../ink/ink582.xml"/><Relationship Id="rId73" Type="http://schemas.openxmlformats.org/officeDocument/2006/relationships/image" Target="../media/image594.png"/><Relationship Id="rId78" Type="http://schemas.openxmlformats.org/officeDocument/2006/relationships/customXml" Target="../ink/ink595.xml"/><Relationship Id="rId94" Type="http://schemas.openxmlformats.org/officeDocument/2006/relationships/customXml" Target="../ink/ink603.xml"/><Relationship Id="rId99" Type="http://schemas.openxmlformats.org/officeDocument/2006/relationships/image" Target="../media/image607.png"/><Relationship Id="rId101" Type="http://schemas.openxmlformats.org/officeDocument/2006/relationships/image" Target="../media/image608.png"/><Relationship Id="rId122" Type="http://schemas.openxmlformats.org/officeDocument/2006/relationships/customXml" Target="../ink/ink617.xml"/><Relationship Id="rId4" Type="http://schemas.openxmlformats.org/officeDocument/2006/relationships/customXml" Target="../ink/ink558.xml"/><Relationship Id="rId9" Type="http://schemas.openxmlformats.org/officeDocument/2006/relationships/image" Target="../media/image562.png"/><Relationship Id="rId26" Type="http://schemas.openxmlformats.org/officeDocument/2006/relationships/customXml" Target="../ink/ink569.xml"/><Relationship Id="rId47" Type="http://schemas.openxmlformats.org/officeDocument/2006/relationships/image" Target="../media/image581.png"/><Relationship Id="rId68" Type="http://schemas.openxmlformats.org/officeDocument/2006/relationships/customXml" Target="../ink/ink590.xml"/><Relationship Id="rId89" Type="http://schemas.openxmlformats.org/officeDocument/2006/relationships/image" Target="../media/image602.png"/><Relationship Id="rId112" Type="http://schemas.openxmlformats.org/officeDocument/2006/relationships/customXml" Target="../ink/ink612.xml"/><Relationship Id="rId133" Type="http://schemas.openxmlformats.org/officeDocument/2006/relationships/image" Target="../media/image6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2626" y="2116042"/>
            <a:ext cx="348869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65" dirty="0">
                <a:latin typeface="나눔스퀘어라운드OTF Regular"/>
                <a:cs typeface="나눔스퀘어라운드OTF Regular"/>
              </a:rPr>
              <a:t>07. </a:t>
            </a:r>
            <a:r>
              <a:rPr sz="2400" spc="15" dirty="0">
                <a:latin typeface="나눔스퀘어라운드OTF Regular"/>
                <a:cs typeface="나눔스퀘어라운드OTF Regular"/>
              </a:rPr>
              <a:t>소켓 프로그래밍 활용</a:t>
            </a:r>
            <a:r>
              <a:rPr sz="2400" spc="-175" dirty="0">
                <a:latin typeface="나눔스퀘어라운드OTF Regular"/>
                <a:cs typeface="나눔스퀘어라운드OTF Regular"/>
              </a:rPr>
              <a:t> </a:t>
            </a:r>
            <a:r>
              <a:rPr sz="2400" spc="80" dirty="0">
                <a:latin typeface="나눔스퀘어라운드OTF Regular"/>
                <a:cs typeface="나눔스퀘어라운드OTF Regular"/>
              </a:rPr>
              <a:t>II</a:t>
            </a:r>
            <a:endParaRPr sz="24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6264" y="8603353"/>
            <a:ext cx="300037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20" dirty="0">
                <a:latin typeface="나눔스퀘어라운드OTF Regular"/>
                <a:cs typeface="나눔스퀘어라운드OTF Regular"/>
              </a:rPr>
              <a:t>다중 클라이언트 채팅</a:t>
            </a:r>
            <a:r>
              <a:rPr sz="2150" spc="-95" dirty="0">
                <a:latin typeface="나눔스퀘어라운드OTF Regular"/>
                <a:cs typeface="나눔스퀘어라운드OTF Regular"/>
              </a:rPr>
              <a:t> </a:t>
            </a:r>
            <a:r>
              <a:rPr sz="2150" spc="20" dirty="0">
                <a:latin typeface="나눔스퀘어라운드OTF Regular"/>
                <a:cs typeface="나눔스퀘어라운드OTF Regular"/>
              </a:rPr>
              <a:t>서버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580" y="1413776"/>
            <a:ext cx="4443730" cy="506095"/>
          </a:xfrm>
          <a:prstGeom prst="rect">
            <a:avLst/>
          </a:prstGeom>
          <a:ln w="577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7660" marR="3505835" indent="-272415">
              <a:lnSpc>
                <a:spcPct val="1264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source</a:t>
            </a:r>
            <a:r>
              <a:rPr sz="1200" spc="-7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code  tab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3599" y="2722696"/>
            <a:ext cx="52768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이것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은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6784" y="3376675"/>
            <a:ext cx="52959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dirty="0">
                <a:latin typeface="나눔스퀘어라운드OTF Regular"/>
                <a:cs typeface="나눔스퀘어라운드OTF Regular"/>
              </a:rPr>
              <a:t>이것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은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4218" y="2725862"/>
            <a:ext cx="52768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이것</a:t>
            </a:r>
            <a:r>
              <a:rPr sz="145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은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7391" y="3379837"/>
            <a:ext cx="52959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이것</a:t>
            </a:r>
            <a:r>
              <a:rPr sz="145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은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5326380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다중 클라이언트 채팅 서버</a:t>
            </a:r>
            <a:r>
              <a:rPr sz="1900" spc="-9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구현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한 클라이언트의 메시지를 다른 모든 클라이언트에게</a:t>
            </a:r>
            <a:r>
              <a:rPr sz="1700" spc="-15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전송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다양한 구현</a:t>
            </a:r>
            <a:r>
              <a:rPr sz="17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5" dirty="0">
                <a:latin typeface="나눔스퀘어라운드OTF Regular"/>
                <a:cs typeface="나눔스퀘어라운드OTF Regular"/>
              </a:rPr>
              <a:t>방법.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5073015" cy="2416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다중 클라이언트 채팅 서버</a:t>
            </a:r>
            <a:r>
              <a:rPr sz="1900" spc="-9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구현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클라이언트 메시지 수신</a:t>
            </a:r>
            <a:r>
              <a:rPr sz="1700" spc="37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스레드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000"/>
              </a:spcBef>
              <a:buChar char="–"/>
              <a:tabLst>
                <a:tab pos="461645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클라이언트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당 스레드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1</a:t>
            </a:r>
            <a:r>
              <a:rPr sz="1450" spc="6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개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65"/>
              </a:spcBef>
              <a:buChar char="–"/>
              <a:tabLst>
                <a:tab pos="461645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클라이언트가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전송한 메시지</a:t>
            </a:r>
            <a:r>
              <a:rPr sz="1450" spc="8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수신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메시지 전송</a:t>
            </a:r>
            <a:r>
              <a:rPr sz="17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스레드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클라이언트로부터 수신한 메시지를 모든 클라이언트에게</a:t>
            </a:r>
            <a:r>
              <a:rPr sz="1450" spc="7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전송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318008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다중 클라이언트 채팅 서버</a:t>
            </a:r>
            <a:r>
              <a:rPr sz="1900" spc="-13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구현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8812" y="1497808"/>
            <a:ext cx="159639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dirty="0">
                <a:latin typeface="나눔스퀘어라운드OTF Regular"/>
                <a:cs typeface="나눔스퀘어라운드OTF Regular"/>
              </a:rPr>
              <a:t>[메시지 전송</a:t>
            </a:r>
            <a:r>
              <a:rPr sz="1450" spc="-65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스레드]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3040" y="1497808"/>
            <a:ext cx="248285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dirty="0">
                <a:latin typeface="나눔스퀘어라운드OTF Regular"/>
                <a:cs typeface="나눔스퀘어라운드OTF Regular"/>
              </a:rPr>
              <a:t>[클라이언트 메시지 수신</a:t>
            </a:r>
            <a:r>
              <a:rPr sz="145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스레드]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9306" y="2311599"/>
            <a:ext cx="76454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latin typeface="나눔스퀘어라운드OTF Regular"/>
                <a:cs typeface="나눔스퀘어라운드OTF Regular"/>
              </a:rPr>
              <a:t>메시지</a:t>
            </a:r>
            <a:r>
              <a:rPr sz="120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수신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8371" y="2872000"/>
            <a:ext cx="108331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latin typeface="나눔스퀘어라운드OTF Regular"/>
                <a:cs typeface="나눔스퀘어라운드OTF Regular"/>
              </a:rPr>
              <a:t>메시지 큐에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삽입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0870" y="3433453"/>
            <a:ext cx="80708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latin typeface="나눔스퀘어라운드OTF Regular"/>
                <a:cs typeface="나눔스퀘어라운드OTF Regular"/>
              </a:rPr>
              <a:t>이벤트</a:t>
            </a:r>
            <a:r>
              <a:rPr sz="120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set()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09936" y="2549296"/>
            <a:ext cx="46355" cy="320040"/>
          </a:xfrm>
          <a:custGeom>
            <a:avLst/>
            <a:gdLst/>
            <a:ahLst/>
            <a:cxnLst/>
            <a:rect l="l" t="t" r="r" b="b"/>
            <a:pathLst>
              <a:path w="46354" h="320039">
                <a:moveTo>
                  <a:pt x="19979" y="273405"/>
                </a:moveTo>
                <a:lnTo>
                  <a:pt x="0" y="273405"/>
                </a:lnTo>
                <a:lnTo>
                  <a:pt x="23134" y="319659"/>
                </a:lnTo>
                <a:lnTo>
                  <a:pt x="42609" y="280720"/>
                </a:lnTo>
                <a:lnTo>
                  <a:pt x="19979" y="280720"/>
                </a:lnTo>
                <a:lnTo>
                  <a:pt x="19979" y="273405"/>
                </a:lnTo>
                <a:close/>
              </a:path>
              <a:path w="46354" h="320039">
                <a:moveTo>
                  <a:pt x="26289" y="0"/>
                </a:moveTo>
                <a:lnTo>
                  <a:pt x="19979" y="0"/>
                </a:lnTo>
                <a:lnTo>
                  <a:pt x="19979" y="280720"/>
                </a:lnTo>
                <a:lnTo>
                  <a:pt x="26289" y="280720"/>
                </a:lnTo>
                <a:lnTo>
                  <a:pt x="26289" y="0"/>
                </a:lnTo>
                <a:close/>
              </a:path>
              <a:path w="46354" h="320039">
                <a:moveTo>
                  <a:pt x="46268" y="273405"/>
                </a:moveTo>
                <a:lnTo>
                  <a:pt x="26289" y="273405"/>
                </a:lnTo>
                <a:lnTo>
                  <a:pt x="26289" y="280720"/>
                </a:lnTo>
                <a:lnTo>
                  <a:pt x="42609" y="280720"/>
                </a:lnTo>
                <a:lnTo>
                  <a:pt x="46268" y="273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8884" y="3110768"/>
            <a:ext cx="46355" cy="318770"/>
          </a:xfrm>
          <a:custGeom>
            <a:avLst/>
            <a:gdLst/>
            <a:ahLst/>
            <a:cxnLst/>
            <a:rect l="l" t="t" r="r" b="b"/>
            <a:pathLst>
              <a:path w="46354" h="318770">
                <a:moveTo>
                  <a:pt x="19979" y="272315"/>
                </a:moveTo>
                <a:lnTo>
                  <a:pt x="0" y="272315"/>
                </a:lnTo>
                <a:lnTo>
                  <a:pt x="23134" y="318576"/>
                </a:lnTo>
                <a:lnTo>
                  <a:pt x="42055" y="280728"/>
                </a:lnTo>
                <a:lnTo>
                  <a:pt x="19979" y="280728"/>
                </a:lnTo>
                <a:lnTo>
                  <a:pt x="19979" y="272315"/>
                </a:lnTo>
                <a:close/>
              </a:path>
              <a:path w="46354" h="318770">
                <a:moveTo>
                  <a:pt x="26289" y="0"/>
                </a:moveTo>
                <a:lnTo>
                  <a:pt x="19979" y="0"/>
                </a:lnTo>
                <a:lnTo>
                  <a:pt x="19979" y="280728"/>
                </a:lnTo>
                <a:lnTo>
                  <a:pt x="26289" y="280728"/>
                </a:lnTo>
                <a:lnTo>
                  <a:pt x="26289" y="0"/>
                </a:lnTo>
                <a:close/>
              </a:path>
              <a:path w="46354" h="318770">
                <a:moveTo>
                  <a:pt x="46261" y="272315"/>
                </a:moveTo>
                <a:lnTo>
                  <a:pt x="26289" y="272315"/>
                </a:lnTo>
                <a:lnTo>
                  <a:pt x="26289" y="280728"/>
                </a:lnTo>
                <a:lnTo>
                  <a:pt x="42055" y="280728"/>
                </a:lnTo>
                <a:lnTo>
                  <a:pt x="46261" y="272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09936" y="1984730"/>
            <a:ext cx="46355" cy="318770"/>
          </a:xfrm>
          <a:custGeom>
            <a:avLst/>
            <a:gdLst/>
            <a:ahLst/>
            <a:cxnLst/>
            <a:rect l="l" t="t" r="r" b="b"/>
            <a:pathLst>
              <a:path w="46354" h="318769">
                <a:moveTo>
                  <a:pt x="19979" y="272262"/>
                </a:moveTo>
                <a:lnTo>
                  <a:pt x="0" y="272262"/>
                </a:lnTo>
                <a:lnTo>
                  <a:pt x="23134" y="318592"/>
                </a:lnTo>
                <a:lnTo>
                  <a:pt x="42045" y="280720"/>
                </a:lnTo>
                <a:lnTo>
                  <a:pt x="19979" y="280720"/>
                </a:lnTo>
                <a:lnTo>
                  <a:pt x="19979" y="272262"/>
                </a:lnTo>
                <a:close/>
              </a:path>
              <a:path w="46354" h="318769">
                <a:moveTo>
                  <a:pt x="26289" y="0"/>
                </a:moveTo>
                <a:lnTo>
                  <a:pt x="19979" y="0"/>
                </a:lnTo>
                <a:lnTo>
                  <a:pt x="19979" y="280720"/>
                </a:lnTo>
                <a:lnTo>
                  <a:pt x="26289" y="280720"/>
                </a:lnTo>
                <a:lnTo>
                  <a:pt x="26289" y="0"/>
                </a:lnTo>
                <a:close/>
              </a:path>
              <a:path w="46354" h="318769">
                <a:moveTo>
                  <a:pt x="46268" y="272262"/>
                </a:moveTo>
                <a:lnTo>
                  <a:pt x="26289" y="272262"/>
                </a:lnTo>
                <a:lnTo>
                  <a:pt x="26289" y="280720"/>
                </a:lnTo>
                <a:lnTo>
                  <a:pt x="42045" y="280720"/>
                </a:lnTo>
                <a:lnTo>
                  <a:pt x="46268" y="272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33070" y="3671166"/>
            <a:ext cx="0" cy="320040"/>
          </a:xfrm>
          <a:custGeom>
            <a:avLst/>
            <a:gdLst/>
            <a:ahLst/>
            <a:cxnLst/>
            <a:rect l="l" t="t" r="r" b="b"/>
            <a:pathLst>
              <a:path h="320039">
                <a:moveTo>
                  <a:pt x="0" y="0"/>
                </a:moveTo>
                <a:lnTo>
                  <a:pt x="0" y="319628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19284" y="2110918"/>
            <a:ext cx="0" cy="1880235"/>
          </a:xfrm>
          <a:custGeom>
            <a:avLst/>
            <a:gdLst/>
            <a:ahLst/>
            <a:cxnLst/>
            <a:rect l="l" t="t" r="r" b="b"/>
            <a:pathLst>
              <a:path h="1880235">
                <a:moveTo>
                  <a:pt x="0" y="1879876"/>
                </a:moveTo>
                <a:lnTo>
                  <a:pt x="0" y="0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19284" y="3990794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812733" y="0"/>
                </a:moveTo>
                <a:lnTo>
                  <a:pt x="0" y="0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19285" y="2102459"/>
            <a:ext cx="812800" cy="46355"/>
          </a:xfrm>
          <a:custGeom>
            <a:avLst/>
            <a:gdLst/>
            <a:ahLst/>
            <a:cxnLst/>
            <a:rect l="l" t="t" r="r" b="b"/>
            <a:pathLst>
              <a:path w="812800" h="46355">
                <a:moveTo>
                  <a:pt x="766472" y="0"/>
                </a:moveTo>
                <a:lnTo>
                  <a:pt x="766472" y="46253"/>
                </a:lnTo>
                <a:lnTo>
                  <a:pt x="808611" y="25222"/>
                </a:lnTo>
                <a:lnTo>
                  <a:pt x="773833" y="25222"/>
                </a:lnTo>
                <a:lnTo>
                  <a:pt x="773833" y="19964"/>
                </a:lnTo>
                <a:lnTo>
                  <a:pt x="806342" y="19964"/>
                </a:lnTo>
                <a:lnTo>
                  <a:pt x="766472" y="0"/>
                </a:lnTo>
                <a:close/>
              </a:path>
              <a:path w="812800" h="46355">
                <a:moveTo>
                  <a:pt x="766472" y="19964"/>
                </a:moveTo>
                <a:lnTo>
                  <a:pt x="0" y="19964"/>
                </a:lnTo>
                <a:lnTo>
                  <a:pt x="0" y="25222"/>
                </a:lnTo>
                <a:lnTo>
                  <a:pt x="766472" y="25222"/>
                </a:lnTo>
                <a:lnTo>
                  <a:pt x="766472" y="19964"/>
                </a:lnTo>
                <a:close/>
              </a:path>
              <a:path w="812800" h="46355">
                <a:moveTo>
                  <a:pt x="806342" y="19964"/>
                </a:moveTo>
                <a:lnTo>
                  <a:pt x="773833" y="19964"/>
                </a:lnTo>
                <a:lnTo>
                  <a:pt x="773833" y="25222"/>
                </a:lnTo>
                <a:lnTo>
                  <a:pt x="808611" y="25222"/>
                </a:lnTo>
                <a:lnTo>
                  <a:pt x="812733" y="23164"/>
                </a:lnTo>
                <a:lnTo>
                  <a:pt x="806342" y="19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31330" y="2895127"/>
            <a:ext cx="136271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latin typeface="나눔스퀘어라운드OTF Regular"/>
                <a:cs typeface="나눔스퀘어라운드OTF Regular"/>
              </a:rPr>
              <a:t>메시지 큐에서</a:t>
            </a:r>
            <a:r>
              <a:rPr sz="120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꺼내기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37756" y="3449217"/>
            <a:ext cx="150368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latin typeface="나눔스퀘어라운드OTF Regular"/>
                <a:cs typeface="나눔스퀘어라운드OTF Regular"/>
              </a:rPr>
              <a:t>모든 클라이언트에</a:t>
            </a:r>
            <a:r>
              <a:rPr sz="120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전송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15442" y="2327367"/>
            <a:ext cx="111633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latin typeface="나눔스퀘어라운드OTF Regular"/>
                <a:cs typeface="나눔스퀘어라운드OTF Regular"/>
              </a:rPr>
              <a:t>이벤트</a:t>
            </a:r>
            <a:r>
              <a:rPr sz="120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acquire()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38078" y="2549296"/>
            <a:ext cx="46355" cy="320040"/>
          </a:xfrm>
          <a:custGeom>
            <a:avLst/>
            <a:gdLst/>
            <a:ahLst/>
            <a:cxnLst/>
            <a:rect l="l" t="t" r="r" b="b"/>
            <a:pathLst>
              <a:path w="46355" h="320039">
                <a:moveTo>
                  <a:pt x="21031" y="273405"/>
                </a:moveTo>
                <a:lnTo>
                  <a:pt x="0" y="273405"/>
                </a:lnTo>
                <a:lnTo>
                  <a:pt x="23134" y="319659"/>
                </a:lnTo>
                <a:lnTo>
                  <a:pt x="42603" y="280720"/>
                </a:lnTo>
                <a:lnTo>
                  <a:pt x="21031" y="280720"/>
                </a:lnTo>
                <a:lnTo>
                  <a:pt x="21031" y="273405"/>
                </a:lnTo>
                <a:close/>
              </a:path>
              <a:path w="46355" h="320039">
                <a:moveTo>
                  <a:pt x="26289" y="0"/>
                </a:moveTo>
                <a:lnTo>
                  <a:pt x="21031" y="0"/>
                </a:lnTo>
                <a:lnTo>
                  <a:pt x="21031" y="280720"/>
                </a:lnTo>
                <a:lnTo>
                  <a:pt x="26289" y="280720"/>
                </a:lnTo>
                <a:lnTo>
                  <a:pt x="26289" y="0"/>
                </a:lnTo>
                <a:close/>
              </a:path>
              <a:path w="46355" h="320039">
                <a:moveTo>
                  <a:pt x="46261" y="273405"/>
                </a:moveTo>
                <a:lnTo>
                  <a:pt x="26289" y="273405"/>
                </a:lnTo>
                <a:lnTo>
                  <a:pt x="26289" y="280720"/>
                </a:lnTo>
                <a:lnTo>
                  <a:pt x="42603" y="280720"/>
                </a:lnTo>
                <a:lnTo>
                  <a:pt x="46261" y="273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38078" y="3110768"/>
            <a:ext cx="45720" cy="318770"/>
          </a:xfrm>
          <a:custGeom>
            <a:avLst/>
            <a:gdLst/>
            <a:ahLst/>
            <a:cxnLst/>
            <a:rect l="l" t="t" r="r" b="b"/>
            <a:pathLst>
              <a:path w="45719" h="318770">
                <a:moveTo>
                  <a:pt x="19979" y="272315"/>
                </a:moveTo>
                <a:lnTo>
                  <a:pt x="0" y="272315"/>
                </a:lnTo>
                <a:lnTo>
                  <a:pt x="23134" y="318576"/>
                </a:lnTo>
                <a:lnTo>
                  <a:pt x="41195" y="280728"/>
                </a:lnTo>
                <a:lnTo>
                  <a:pt x="19979" y="280728"/>
                </a:lnTo>
                <a:lnTo>
                  <a:pt x="19979" y="272315"/>
                </a:lnTo>
                <a:close/>
              </a:path>
              <a:path w="45719" h="318770">
                <a:moveTo>
                  <a:pt x="25237" y="0"/>
                </a:moveTo>
                <a:lnTo>
                  <a:pt x="19979" y="0"/>
                </a:lnTo>
                <a:lnTo>
                  <a:pt x="19979" y="280728"/>
                </a:lnTo>
                <a:lnTo>
                  <a:pt x="25237" y="280728"/>
                </a:lnTo>
                <a:lnTo>
                  <a:pt x="25237" y="0"/>
                </a:lnTo>
                <a:close/>
              </a:path>
              <a:path w="45719" h="318770">
                <a:moveTo>
                  <a:pt x="45209" y="272315"/>
                </a:moveTo>
                <a:lnTo>
                  <a:pt x="25237" y="272315"/>
                </a:lnTo>
                <a:lnTo>
                  <a:pt x="25237" y="280728"/>
                </a:lnTo>
                <a:lnTo>
                  <a:pt x="41195" y="280728"/>
                </a:lnTo>
                <a:lnTo>
                  <a:pt x="45209" y="272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38078" y="1984730"/>
            <a:ext cx="46355" cy="318770"/>
          </a:xfrm>
          <a:custGeom>
            <a:avLst/>
            <a:gdLst/>
            <a:ahLst/>
            <a:cxnLst/>
            <a:rect l="l" t="t" r="r" b="b"/>
            <a:pathLst>
              <a:path w="46355" h="318769">
                <a:moveTo>
                  <a:pt x="21031" y="272262"/>
                </a:moveTo>
                <a:lnTo>
                  <a:pt x="0" y="272262"/>
                </a:lnTo>
                <a:lnTo>
                  <a:pt x="23134" y="318592"/>
                </a:lnTo>
                <a:lnTo>
                  <a:pt x="42038" y="280720"/>
                </a:lnTo>
                <a:lnTo>
                  <a:pt x="21031" y="280720"/>
                </a:lnTo>
                <a:lnTo>
                  <a:pt x="21031" y="272262"/>
                </a:lnTo>
                <a:close/>
              </a:path>
              <a:path w="46355" h="318769">
                <a:moveTo>
                  <a:pt x="26289" y="0"/>
                </a:moveTo>
                <a:lnTo>
                  <a:pt x="21031" y="0"/>
                </a:lnTo>
                <a:lnTo>
                  <a:pt x="21031" y="280720"/>
                </a:lnTo>
                <a:lnTo>
                  <a:pt x="26289" y="280720"/>
                </a:lnTo>
                <a:lnTo>
                  <a:pt x="26289" y="0"/>
                </a:lnTo>
                <a:close/>
              </a:path>
              <a:path w="46355" h="318769">
                <a:moveTo>
                  <a:pt x="46261" y="272262"/>
                </a:moveTo>
                <a:lnTo>
                  <a:pt x="26289" y="272262"/>
                </a:lnTo>
                <a:lnTo>
                  <a:pt x="26289" y="280720"/>
                </a:lnTo>
                <a:lnTo>
                  <a:pt x="42038" y="280720"/>
                </a:lnTo>
                <a:lnTo>
                  <a:pt x="46261" y="272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61212" y="3671166"/>
            <a:ext cx="0" cy="320040"/>
          </a:xfrm>
          <a:custGeom>
            <a:avLst/>
            <a:gdLst/>
            <a:ahLst/>
            <a:cxnLst/>
            <a:rect l="l" t="t" r="r" b="b"/>
            <a:pathLst>
              <a:path h="320039">
                <a:moveTo>
                  <a:pt x="0" y="0"/>
                </a:moveTo>
                <a:lnTo>
                  <a:pt x="0" y="319628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47419" y="2110918"/>
            <a:ext cx="0" cy="1880235"/>
          </a:xfrm>
          <a:custGeom>
            <a:avLst/>
            <a:gdLst/>
            <a:ahLst/>
            <a:cxnLst/>
            <a:rect l="l" t="t" r="r" b="b"/>
            <a:pathLst>
              <a:path h="1880235">
                <a:moveTo>
                  <a:pt x="0" y="1879876"/>
                </a:moveTo>
                <a:lnTo>
                  <a:pt x="0" y="0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47419" y="3990794"/>
            <a:ext cx="814069" cy="0"/>
          </a:xfrm>
          <a:custGeom>
            <a:avLst/>
            <a:gdLst/>
            <a:ahLst/>
            <a:cxnLst/>
            <a:rect l="l" t="t" r="r" b="b"/>
            <a:pathLst>
              <a:path w="814069">
                <a:moveTo>
                  <a:pt x="813793" y="0"/>
                </a:moveTo>
                <a:lnTo>
                  <a:pt x="0" y="0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47419" y="2102459"/>
            <a:ext cx="814069" cy="46355"/>
          </a:xfrm>
          <a:custGeom>
            <a:avLst/>
            <a:gdLst/>
            <a:ahLst/>
            <a:cxnLst/>
            <a:rect l="l" t="t" r="r" b="b"/>
            <a:pathLst>
              <a:path w="814069" h="46355">
                <a:moveTo>
                  <a:pt x="767524" y="0"/>
                </a:moveTo>
                <a:lnTo>
                  <a:pt x="767524" y="46253"/>
                </a:lnTo>
                <a:lnTo>
                  <a:pt x="809670" y="25222"/>
                </a:lnTo>
                <a:lnTo>
                  <a:pt x="774885" y="25222"/>
                </a:lnTo>
                <a:lnTo>
                  <a:pt x="774885" y="19964"/>
                </a:lnTo>
                <a:lnTo>
                  <a:pt x="807400" y="19964"/>
                </a:lnTo>
                <a:lnTo>
                  <a:pt x="767524" y="0"/>
                </a:lnTo>
                <a:close/>
              </a:path>
              <a:path w="814069" h="46355">
                <a:moveTo>
                  <a:pt x="767524" y="19964"/>
                </a:moveTo>
                <a:lnTo>
                  <a:pt x="0" y="19964"/>
                </a:lnTo>
                <a:lnTo>
                  <a:pt x="0" y="25222"/>
                </a:lnTo>
                <a:lnTo>
                  <a:pt x="767524" y="25222"/>
                </a:lnTo>
                <a:lnTo>
                  <a:pt x="767524" y="19964"/>
                </a:lnTo>
                <a:close/>
              </a:path>
              <a:path w="814069" h="46355">
                <a:moveTo>
                  <a:pt x="807400" y="19964"/>
                </a:moveTo>
                <a:lnTo>
                  <a:pt x="774885" y="19964"/>
                </a:lnTo>
                <a:lnTo>
                  <a:pt x="774885" y="25222"/>
                </a:lnTo>
                <a:lnTo>
                  <a:pt x="809670" y="25222"/>
                </a:lnTo>
                <a:lnTo>
                  <a:pt x="813793" y="23164"/>
                </a:lnTo>
                <a:lnTo>
                  <a:pt x="807400" y="19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58201" y="6011632"/>
            <a:ext cx="318008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다중 클라이언트 채팅 서버</a:t>
            </a:r>
            <a:r>
              <a:rPr sz="1900" spc="-13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구현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991700" y="6325710"/>
            <a:ext cx="3573145" cy="0"/>
          </a:xfrm>
          <a:custGeom>
            <a:avLst/>
            <a:gdLst/>
            <a:ahLst/>
            <a:cxnLst/>
            <a:rect l="l" t="t" r="r" b="b"/>
            <a:pathLst>
              <a:path w="3573145">
                <a:moveTo>
                  <a:pt x="0" y="0"/>
                </a:moveTo>
                <a:lnTo>
                  <a:pt x="35726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91700" y="6327150"/>
            <a:ext cx="3573145" cy="3765550"/>
          </a:xfrm>
          <a:custGeom>
            <a:avLst/>
            <a:gdLst/>
            <a:ahLst/>
            <a:cxnLst/>
            <a:rect l="l" t="t" r="r" b="b"/>
            <a:pathLst>
              <a:path w="3573145" h="3765550">
                <a:moveTo>
                  <a:pt x="0" y="3765087"/>
                </a:moveTo>
                <a:lnTo>
                  <a:pt x="3572675" y="3765087"/>
                </a:lnTo>
                <a:lnTo>
                  <a:pt x="3572675" y="0"/>
                </a:lnTo>
                <a:lnTo>
                  <a:pt x="0" y="0"/>
                </a:lnTo>
                <a:lnTo>
                  <a:pt x="0" y="3765087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034734" y="6314661"/>
            <a:ext cx="2416810" cy="3714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80465">
              <a:lnSpc>
                <a:spcPct val="126499"/>
              </a:lnSpc>
              <a:spcBef>
                <a:spcPts val="9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import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threading  import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 socket</a:t>
            </a:r>
            <a:endParaRPr sz="1200" dirty="0">
              <a:latin typeface="나눔스퀘어라운드OTF Regular"/>
              <a:cs typeface="나눔스퀘어라운드OTF Regular"/>
            </a:endParaRPr>
          </a:p>
          <a:p>
            <a:pPr marL="12700" marR="584200">
              <a:lnSpc>
                <a:spcPct val="125899"/>
              </a:lnSpc>
            </a:pPr>
            <a:r>
              <a:rPr sz="1200" spc="-5" dirty="0">
                <a:latin typeface="나눔스퀘어라운드OTF Regular"/>
                <a:cs typeface="나눔스퀘어라운드OTF Regular"/>
              </a:rPr>
              <a:t>event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threading.Event()  lock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threading.Lock() 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12700" marR="584200">
              <a:lnSpc>
                <a:spcPct val="125899"/>
              </a:lnSpc>
            </a:pPr>
            <a:r>
              <a:rPr sz="1200" dirty="0" err="1">
                <a:latin typeface="나눔스퀘어라운드OTF Regular"/>
                <a:cs typeface="나눔스퀘어라운드OTF Regular"/>
              </a:rPr>
              <a:t>cli_socks</a:t>
            </a:r>
            <a:r>
              <a:rPr sz="120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[]</a:t>
            </a:r>
          </a:p>
          <a:p>
            <a:pPr marL="12700" marR="695325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cli_msg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[] 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12700" marR="695325">
              <a:lnSpc>
                <a:spcPct val="125899"/>
              </a:lnSpc>
            </a:pPr>
            <a:r>
              <a:rPr sz="1200" dirty="0" err="1">
                <a:latin typeface="나눔스퀘어라운드OTF Regular"/>
                <a:cs typeface="나눔스퀘어라운드OTF Regular"/>
              </a:rPr>
              <a:t>broadcast_done</a:t>
            </a:r>
            <a:r>
              <a:rPr sz="120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4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False</a:t>
            </a: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def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broadcast_msg():</a:t>
            </a:r>
          </a:p>
          <a:p>
            <a:pPr marL="319405" marR="351155" indent="-153670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while not broadcast_done:  </a:t>
            </a:r>
            <a:r>
              <a:rPr sz="120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event.wait()</a:t>
            </a:r>
            <a:endParaRPr sz="1200" dirty="0">
              <a:latin typeface="나눔스퀘어라운드OTF Regular"/>
              <a:cs typeface="나눔스퀘어라운드OTF Regular"/>
            </a:endParaRPr>
          </a:p>
          <a:p>
            <a:pPr marL="473075" marR="791845" indent="-153670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if len(cli_msg)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&gt;</a:t>
            </a:r>
            <a:r>
              <a:rPr sz="120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0:  </a:t>
            </a:r>
            <a:r>
              <a:rPr sz="120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lock.acquire()</a:t>
            </a:r>
            <a:endParaRPr sz="1200" dirty="0">
              <a:latin typeface="나눔스퀘어라운드OTF Regular"/>
              <a:cs typeface="나눔스퀘어라운드OTF Regular"/>
            </a:endParaRPr>
          </a:p>
          <a:p>
            <a:pPr marL="473075" marR="424180">
              <a:lnSpc>
                <a:spcPts val="1820"/>
              </a:lnSpc>
              <a:spcBef>
                <a:spcPts val="114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msg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cli_msg.pop(0)  </a:t>
            </a:r>
            <a:r>
              <a:rPr sz="120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lock.release()</a:t>
            </a:r>
            <a:endParaRPr sz="1200" dirty="0">
              <a:latin typeface="나눔스퀘어라운드OTF Regular"/>
              <a:cs typeface="나눔스퀘어라운드OTF Regular"/>
            </a:endParaRPr>
          </a:p>
          <a:p>
            <a:pPr marL="626110" marR="5080" indent="-153670">
              <a:lnSpc>
                <a:spcPts val="1810"/>
              </a:lnSpc>
              <a:spcBef>
                <a:spcPts val="5"/>
              </a:spcBef>
            </a:pPr>
            <a:r>
              <a:rPr sz="1200" spc="-5" dirty="0"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latin typeface="나눔스퀘어라운드OTF Regular"/>
                <a:cs typeface="나눔스퀘어라운드OTF Regular"/>
              </a:rPr>
              <a:t>sock in cli_socks: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626110" marR="5080" indent="-153670">
              <a:lnSpc>
                <a:spcPts val="1810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so</a:t>
            </a:r>
            <a:r>
              <a:rPr sz="1200" dirty="0">
                <a:latin typeface="나눔스퀘어라운드OTF Regular"/>
                <a:cs typeface="나눔스퀘어라운드OTF Regular"/>
              </a:rPr>
              <a:t>ck.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s</a:t>
            </a:r>
            <a:r>
              <a:rPr sz="1200" dirty="0">
                <a:latin typeface="나눔스퀘어라운드OTF Regular"/>
                <a:cs typeface="나눔스퀘어라운드OTF Regular"/>
              </a:rPr>
              <a:t>e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nd(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m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sg</a:t>
            </a:r>
            <a:r>
              <a:rPr sz="1200" dirty="0">
                <a:latin typeface="나눔스퀘어라운드OTF Regular"/>
                <a:cs typeface="나눔스퀘어라운드OTF Regular"/>
              </a:rPr>
              <a:t>.enc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o</a:t>
            </a:r>
            <a:r>
              <a:rPr sz="1200" dirty="0">
                <a:latin typeface="나눔스퀘어라운드OTF Regular"/>
                <a:cs typeface="나눔스퀘어라운드OTF Regular"/>
              </a:rPr>
              <a:t>de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latin typeface="나눔스퀘어라운드OTF Regular"/>
                <a:cs typeface="나눔스퀘어라운드OTF Regular"/>
              </a:rPr>
              <a:t>))</a:t>
            </a:r>
          </a:p>
        </p:txBody>
      </p:sp>
      <p:sp>
        <p:nvSpPr>
          <p:cNvPr id="32" name="object 32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CA413A9-DE58-841F-4539-E9916C96EA73}"/>
              </a:ext>
            </a:extLst>
          </p:cNvPr>
          <p:cNvGrpSpPr/>
          <p:nvPr/>
        </p:nvGrpSpPr>
        <p:grpSpPr>
          <a:xfrm>
            <a:off x="2722608" y="2844720"/>
            <a:ext cx="816120" cy="152640"/>
            <a:chOff x="2722608" y="2844720"/>
            <a:chExt cx="816120" cy="1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79650C0-E1DF-37E1-51AB-CD7D9A7BE810}"/>
                    </a:ext>
                  </a:extLst>
                </p14:cNvPr>
                <p14:cNvContentPartPr/>
                <p14:nvPr/>
              </p14:nvContentPartPr>
              <p14:xfrm>
                <a:off x="2722608" y="2939760"/>
                <a:ext cx="163440" cy="262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79650C0-E1DF-37E1-51AB-CD7D9A7BE8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13968" y="2930760"/>
                  <a:ext cx="1810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62081DB5-97EA-E1D8-1344-31B21012803D}"/>
                    </a:ext>
                  </a:extLst>
                </p14:cNvPr>
                <p14:cNvContentPartPr/>
                <p14:nvPr/>
              </p14:nvContentPartPr>
              <p14:xfrm>
                <a:off x="2862288" y="2876040"/>
                <a:ext cx="56520" cy="12060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62081DB5-97EA-E1D8-1344-31B21012803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53648" y="2867400"/>
                  <a:ext cx="74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031727E7-BAFF-B9CF-07CA-0D93C436B190}"/>
                    </a:ext>
                  </a:extLst>
                </p14:cNvPr>
                <p14:cNvContentPartPr/>
                <p14:nvPr/>
              </p14:nvContentPartPr>
              <p14:xfrm>
                <a:off x="2989728" y="2880720"/>
                <a:ext cx="59040" cy="925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031727E7-BAFF-B9CF-07CA-0D93C436B1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81088" y="2871720"/>
                  <a:ext cx="766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49A0D4BF-622B-2A79-5026-395244D7414B}"/>
                    </a:ext>
                  </a:extLst>
                </p14:cNvPr>
                <p14:cNvContentPartPr/>
                <p14:nvPr/>
              </p14:nvContentPartPr>
              <p14:xfrm>
                <a:off x="3075048" y="2869560"/>
                <a:ext cx="18720" cy="11628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49A0D4BF-622B-2A79-5026-395244D741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66408" y="2860560"/>
                  <a:ext cx="363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81E734F3-5C45-23E3-CFDA-A46877A5077C}"/>
                    </a:ext>
                  </a:extLst>
                </p14:cNvPr>
                <p14:cNvContentPartPr/>
                <p14:nvPr/>
              </p14:nvContentPartPr>
              <p14:xfrm>
                <a:off x="3127968" y="2860920"/>
                <a:ext cx="95400" cy="1188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81E734F3-5C45-23E3-CFDA-A46877A5077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19328" y="2852280"/>
                  <a:ext cx="113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5E6026F0-5BA7-9C27-63E4-94540D2DF6C9}"/>
                    </a:ext>
                  </a:extLst>
                </p14:cNvPr>
                <p14:cNvContentPartPr/>
                <p14:nvPr/>
              </p14:nvContentPartPr>
              <p14:xfrm>
                <a:off x="3246408" y="2844720"/>
                <a:ext cx="113760" cy="997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5E6026F0-5BA7-9C27-63E4-94540D2DF6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37768" y="2836080"/>
                  <a:ext cx="131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78A6935-513E-12E8-DB4B-BBFC9A45DD85}"/>
                    </a:ext>
                  </a:extLst>
                </p14:cNvPr>
                <p14:cNvContentPartPr/>
                <p14:nvPr/>
              </p14:nvContentPartPr>
              <p14:xfrm>
                <a:off x="3292488" y="2904840"/>
                <a:ext cx="105120" cy="9252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78A6935-513E-12E8-DB4B-BBFC9A45DD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83848" y="2896200"/>
                  <a:ext cx="122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D3B69C51-8E6B-F9B0-E78B-0B21895D2094}"/>
                    </a:ext>
                  </a:extLst>
                </p14:cNvPr>
                <p14:cNvContentPartPr/>
                <p14:nvPr/>
              </p14:nvContentPartPr>
              <p14:xfrm>
                <a:off x="3408048" y="2873160"/>
                <a:ext cx="130680" cy="1220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D3B69C51-8E6B-F9B0-E78B-0B21895D20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99408" y="2864520"/>
                  <a:ext cx="14832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AB24F99-9823-D454-A278-438BAD0E287F}"/>
              </a:ext>
            </a:extLst>
          </p:cNvPr>
          <p:cNvGrpSpPr/>
          <p:nvPr/>
        </p:nvGrpSpPr>
        <p:grpSpPr>
          <a:xfrm>
            <a:off x="3157848" y="3128760"/>
            <a:ext cx="391680" cy="227880"/>
            <a:chOff x="3157848" y="3128760"/>
            <a:chExt cx="391680" cy="22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182F05B-442D-064E-8E44-070104413B0D}"/>
                    </a:ext>
                  </a:extLst>
                </p14:cNvPr>
                <p14:cNvContentPartPr/>
                <p14:nvPr/>
              </p14:nvContentPartPr>
              <p14:xfrm>
                <a:off x="3157848" y="3137400"/>
                <a:ext cx="78480" cy="7956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182F05B-442D-064E-8E44-070104413B0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48848" y="3128400"/>
                  <a:ext cx="961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4FD1AA09-2D08-23DE-C602-5931B34752EA}"/>
                    </a:ext>
                  </a:extLst>
                </p14:cNvPr>
                <p14:cNvContentPartPr/>
                <p14:nvPr/>
              </p14:nvContentPartPr>
              <p14:xfrm>
                <a:off x="3260808" y="3132720"/>
                <a:ext cx="47880" cy="8676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4FD1AA09-2D08-23DE-C602-5931B34752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52168" y="3123720"/>
                  <a:ext cx="655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A10073D2-4A2E-0C2F-F69B-2C73AA089F23}"/>
                    </a:ext>
                  </a:extLst>
                </p14:cNvPr>
                <p14:cNvContentPartPr/>
                <p14:nvPr/>
              </p14:nvContentPartPr>
              <p14:xfrm>
                <a:off x="3255408" y="3128760"/>
                <a:ext cx="176040" cy="1882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A10073D2-4A2E-0C2F-F69B-2C73AA089F2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46408" y="3120120"/>
                  <a:ext cx="193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C3FC42D5-A4C2-D436-C6BA-65F93ECF83B9}"/>
                    </a:ext>
                  </a:extLst>
                </p14:cNvPr>
                <p14:cNvContentPartPr/>
                <p14:nvPr/>
              </p14:nvContentPartPr>
              <p14:xfrm>
                <a:off x="3371688" y="3209400"/>
                <a:ext cx="57960" cy="147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C3FC42D5-A4C2-D436-C6BA-65F93ECF83B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62688" y="3200760"/>
                  <a:ext cx="75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9C4D2BFE-63B8-5BFB-B410-E4DF2AD43FB0}"/>
                    </a:ext>
                  </a:extLst>
                </p14:cNvPr>
                <p14:cNvContentPartPr/>
                <p14:nvPr/>
              </p14:nvContentPartPr>
              <p14:xfrm>
                <a:off x="3374208" y="3260520"/>
                <a:ext cx="90360" cy="7236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9C4D2BFE-63B8-5BFB-B410-E4DF2AD43F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65208" y="3251880"/>
                  <a:ext cx="1080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5423AEBF-3128-7A87-E330-931697AFDA7D}"/>
                    </a:ext>
                  </a:extLst>
                </p14:cNvPr>
                <p14:cNvContentPartPr/>
                <p14:nvPr/>
              </p14:nvContentPartPr>
              <p14:xfrm>
                <a:off x="3460248" y="3269880"/>
                <a:ext cx="89280" cy="8676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5423AEBF-3128-7A87-E330-931697AFDA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51248" y="3261240"/>
                  <a:ext cx="10692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1484C73-3A59-1E46-1B3A-16D7AE1A9A93}"/>
              </a:ext>
            </a:extLst>
          </p:cNvPr>
          <p:cNvGrpSpPr/>
          <p:nvPr/>
        </p:nvGrpSpPr>
        <p:grpSpPr>
          <a:xfrm>
            <a:off x="1066968" y="6663960"/>
            <a:ext cx="988200" cy="570240"/>
            <a:chOff x="1066968" y="6663960"/>
            <a:chExt cx="988200" cy="57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9471CBF7-5FE9-FC9F-C057-860ED5DA540E}"/>
                    </a:ext>
                  </a:extLst>
                </p14:cNvPr>
                <p14:cNvContentPartPr/>
                <p14:nvPr/>
              </p14:nvContentPartPr>
              <p14:xfrm>
                <a:off x="1777608" y="6801480"/>
                <a:ext cx="272520" cy="15948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9471CBF7-5FE9-FC9F-C057-860ED5DA540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68968" y="6792840"/>
                  <a:ext cx="290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7154267F-89AD-3CE5-17E2-9477EBBCABE9}"/>
                    </a:ext>
                  </a:extLst>
                </p14:cNvPr>
                <p14:cNvContentPartPr/>
                <p14:nvPr/>
              </p14:nvContentPartPr>
              <p14:xfrm>
                <a:off x="1066968" y="6730200"/>
                <a:ext cx="187200" cy="11916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7154267F-89AD-3CE5-17E2-9477EBBCABE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7968" y="6721200"/>
                  <a:ext cx="2048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30DA0EC9-62C9-72E0-3048-DABCAF8708D6}"/>
                    </a:ext>
                  </a:extLst>
                </p14:cNvPr>
                <p14:cNvContentPartPr/>
                <p14:nvPr/>
              </p14:nvContentPartPr>
              <p14:xfrm>
                <a:off x="1252728" y="6748200"/>
                <a:ext cx="93240" cy="9360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30DA0EC9-62C9-72E0-3048-DABCAF8708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43728" y="6739200"/>
                  <a:ext cx="110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F5AE963A-5D6B-FE4A-9142-137AC19D8C31}"/>
                    </a:ext>
                  </a:extLst>
                </p14:cNvPr>
                <p14:cNvContentPartPr/>
                <p14:nvPr/>
              </p14:nvContentPartPr>
              <p14:xfrm>
                <a:off x="1344168" y="6665040"/>
                <a:ext cx="48600" cy="16092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F5AE963A-5D6B-FE4A-9142-137AC19D8C3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35528" y="6656040"/>
                  <a:ext cx="66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F6CB212F-F635-1C43-298D-E91FC11DC226}"/>
                    </a:ext>
                  </a:extLst>
                </p14:cNvPr>
                <p14:cNvContentPartPr/>
                <p14:nvPr/>
              </p14:nvContentPartPr>
              <p14:xfrm>
                <a:off x="1403208" y="6663960"/>
                <a:ext cx="78840" cy="17568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F6CB212F-F635-1C43-298D-E91FC11DC22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94208" y="6654960"/>
                  <a:ext cx="96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CB4BE768-A81E-61F9-799F-3A8A5D290428}"/>
                    </a:ext>
                  </a:extLst>
                </p14:cNvPr>
                <p14:cNvContentPartPr/>
                <p14:nvPr/>
              </p14:nvContentPartPr>
              <p14:xfrm>
                <a:off x="1586088" y="6929640"/>
                <a:ext cx="469080" cy="13140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CB4BE768-A81E-61F9-799F-3A8A5D29042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77088" y="6920640"/>
                  <a:ext cx="4867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33244E30-E45C-96A6-6072-F749D868732B}"/>
                    </a:ext>
                  </a:extLst>
                </p14:cNvPr>
                <p14:cNvContentPartPr/>
                <p14:nvPr/>
              </p14:nvContentPartPr>
              <p14:xfrm>
                <a:off x="1099008" y="7026840"/>
                <a:ext cx="103320" cy="20736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33244E30-E45C-96A6-6072-F749D868732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90008" y="7018200"/>
                  <a:ext cx="1209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567B2C42-4815-1C77-F2AC-5C2D2C80E58E}"/>
                    </a:ext>
                  </a:extLst>
                </p14:cNvPr>
                <p14:cNvContentPartPr/>
                <p14:nvPr/>
              </p14:nvContentPartPr>
              <p14:xfrm>
                <a:off x="1203408" y="7097760"/>
                <a:ext cx="101880" cy="1317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567B2C42-4815-1C77-F2AC-5C2D2C80E58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94408" y="7088760"/>
                  <a:ext cx="1195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36AD8863-6987-91F5-C55F-20D7832C8110}"/>
                    </a:ext>
                  </a:extLst>
                </p14:cNvPr>
                <p14:cNvContentPartPr/>
                <p14:nvPr/>
              </p14:nvContentPartPr>
              <p14:xfrm>
                <a:off x="1331928" y="7047720"/>
                <a:ext cx="88200" cy="16056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36AD8863-6987-91F5-C55F-20D7832C81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22928" y="7038720"/>
                  <a:ext cx="10584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3178F929-2B4C-9D0D-B386-27EED5A5EDDD}"/>
              </a:ext>
            </a:extLst>
          </p:cNvPr>
          <p:cNvGrpSpPr/>
          <p:nvPr/>
        </p:nvGrpSpPr>
        <p:grpSpPr>
          <a:xfrm>
            <a:off x="3035448" y="7236720"/>
            <a:ext cx="3758400" cy="230760"/>
            <a:chOff x="3035448" y="7236720"/>
            <a:chExt cx="3758400" cy="23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23C1679F-1E01-B828-DEC4-C7823C193938}"/>
                    </a:ext>
                  </a:extLst>
                </p14:cNvPr>
                <p14:cNvContentPartPr/>
                <p14:nvPr/>
              </p14:nvContentPartPr>
              <p14:xfrm>
                <a:off x="3035448" y="7347240"/>
                <a:ext cx="146520" cy="1944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23C1679F-1E01-B828-DEC4-C7823C19393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26448" y="7338600"/>
                  <a:ext cx="164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EDF7C5FA-FD84-DA8E-C542-A8DCFF653E12}"/>
                    </a:ext>
                  </a:extLst>
                </p14:cNvPr>
                <p14:cNvContentPartPr/>
                <p14:nvPr/>
              </p14:nvContentPartPr>
              <p14:xfrm>
                <a:off x="3035808" y="7273800"/>
                <a:ext cx="67680" cy="14616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EDF7C5FA-FD84-DA8E-C542-A8DCFF653E1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26808" y="7264800"/>
                  <a:ext cx="85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2B70CFDC-30BF-3B22-E550-F76FDAB443BF}"/>
                    </a:ext>
                  </a:extLst>
                </p14:cNvPr>
                <p14:cNvContentPartPr/>
                <p14:nvPr/>
              </p14:nvContentPartPr>
              <p14:xfrm>
                <a:off x="3263688" y="7277760"/>
                <a:ext cx="96840" cy="7128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2B70CFDC-30BF-3B22-E550-F76FDAB443B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54688" y="7269120"/>
                  <a:ext cx="1144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AA4BEE62-D222-DB56-3EFC-D57C0B036377}"/>
                    </a:ext>
                  </a:extLst>
                </p14:cNvPr>
                <p14:cNvContentPartPr/>
                <p14:nvPr/>
              </p14:nvContentPartPr>
              <p14:xfrm>
                <a:off x="3269808" y="7309800"/>
                <a:ext cx="98280" cy="1944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AA4BEE62-D222-DB56-3EFC-D57C0B03637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60808" y="7301160"/>
                  <a:ext cx="1159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8E0C8BFF-3952-AF4D-2651-87C13E7D260F}"/>
                    </a:ext>
                  </a:extLst>
                </p14:cNvPr>
                <p14:cNvContentPartPr/>
                <p14:nvPr/>
              </p14:nvContentPartPr>
              <p14:xfrm>
                <a:off x="3289248" y="7356960"/>
                <a:ext cx="99720" cy="7668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8E0C8BFF-3952-AF4D-2651-87C13E7D260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80248" y="7348320"/>
                  <a:ext cx="1173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5C9C896E-95F2-4516-F48F-A563D6243744}"/>
                    </a:ext>
                  </a:extLst>
                </p14:cNvPr>
                <p14:cNvContentPartPr/>
                <p14:nvPr/>
              </p14:nvContentPartPr>
              <p14:xfrm>
                <a:off x="3400128" y="7276320"/>
                <a:ext cx="71640" cy="10512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5C9C896E-95F2-4516-F48F-A563D624374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91128" y="7267680"/>
                  <a:ext cx="892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65CC67A9-AD66-2929-A60B-E19317046A11}"/>
                    </a:ext>
                  </a:extLst>
                </p14:cNvPr>
                <p14:cNvContentPartPr/>
                <p14:nvPr/>
              </p14:nvContentPartPr>
              <p14:xfrm>
                <a:off x="3482208" y="7310160"/>
                <a:ext cx="60480" cy="6912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65CC67A9-AD66-2929-A60B-E19317046A1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73568" y="7301520"/>
                  <a:ext cx="781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4721D08A-1199-D34E-D105-3F4D67FA32A9}"/>
                    </a:ext>
                  </a:extLst>
                </p14:cNvPr>
                <p14:cNvContentPartPr/>
                <p14:nvPr/>
              </p14:nvContentPartPr>
              <p14:xfrm>
                <a:off x="3551328" y="7296480"/>
                <a:ext cx="79560" cy="8928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4721D08A-1199-D34E-D105-3F4D67FA32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42328" y="7287840"/>
                  <a:ext cx="972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2737751D-8EE2-0142-02E2-E647FA002551}"/>
                    </a:ext>
                  </a:extLst>
                </p14:cNvPr>
                <p14:cNvContentPartPr/>
                <p14:nvPr/>
              </p14:nvContentPartPr>
              <p14:xfrm>
                <a:off x="3640248" y="7284240"/>
                <a:ext cx="76680" cy="7812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2737751D-8EE2-0142-02E2-E647FA00255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31608" y="7275600"/>
                  <a:ext cx="94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74802B31-4ABC-44F1-0382-8E2A08232DEC}"/>
                    </a:ext>
                  </a:extLst>
                </p14:cNvPr>
                <p14:cNvContentPartPr/>
                <p14:nvPr/>
              </p14:nvContentPartPr>
              <p14:xfrm>
                <a:off x="3684168" y="7357320"/>
                <a:ext cx="59400" cy="5724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74802B31-4ABC-44F1-0382-8E2A08232DE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75168" y="7348680"/>
                  <a:ext cx="77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8F1863D8-7280-128B-1A90-1F18ED8AA417}"/>
                    </a:ext>
                  </a:extLst>
                </p14:cNvPr>
                <p14:cNvContentPartPr/>
                <p14:nvPr/>
              </p14:nvContentPartPr>
              <p14:xfrm>
                <a:off x="3751488" y="7277760"/>
                <a:ext cx="96480" cy="9612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8F1863D8-7280-128B-1A90-1F18ED8AA41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42848" y="7269120"/>
                  <a:ext cx="114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8E14C628-78C0-8259-A1F7-78820A19CA32}"/>
                    </a:ext>
                  </a:extLst>
                </p14:cNvPr>
                <p14:cNvContentPartPr/>
                <p14:nvPr/>
              </p14:nvContentPartPr>
              <p14:xfrm>
                <a:off x="3772008" y="7390800"/>
                <a:ext cx="85320" cy="1008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8E14C628-78C0-8259-A1F7-78820A19CA3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63008" y="7382160"/>
                  <a:ext cx="102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6D89A3AD-5BBF-2A33-3CFD-553FBEA8CCB6}"/>
                    </a:ext>
                  </a:extLst>
                </p14:cNvPr>
                <p14:cNvContentPartPr/>
                <p14:nvPr/>
              </p14:nvContentPartPr>
              <p14:xfrm>
                <a:off x="3877848" y="7291080"/>
                <a:ext cx="87480" cy="10584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6D89A3AD-5BBF-2A33-3CFD-553FBEA8CCB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69208" y="7282440"/>
                  <a:ext cx="1051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D7A33232-E950-7836-A655-D0D80510CAE9}"/>
                    </a:ext>
                  </a:extLst>
                </p14:cNvPr>
                <p14:cNvContentPartPr/>
                <p14:nvPr/>
              </p14:nvContentPartPr>
              <p14:xfrm>
                <a:off x="3976848" y="7348680"/>
                <a:ext cx="47160" cy="5436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D7A33232-E950-7836-A655-D0D80510CA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67848" y="7339680"/>
                  <a:ext cx="64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48FB9E68-8C1A-D077-72B9-6E0317DF35CE}"/>
                    </a:ext>
                  </a:extLst>
                </p14:cNvPr>
                <p14:cNvContentPartPr/>
                <p14:nvPr/>
              </p14:nvContentPartPr>
              <p14:xfrm>
                <a:off x="4133448" y="7262280"/>
                <a:ext cx="77760" cy="10512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48FB9E68-8C1A-D077-72B9-6E0317DF35C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24808" y="7253640"/>
                  <a:ext cx="954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910EC108-A6BC-E2C7-6B70-C2DCF806D7C5}"/>
                    </a:ext>
                  </a:extLst>
                </p14:cNvPr>
                <p14:cNvContentPartPr/>
                <p14:nvPr/>
              </p14:nvContentPartPr>
              <p14:xfrm>
                <a:off x="4143528" y="7300440"/>
                <a:ext cx="77760" cy="2700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910EC108-A6BC-E2C7-6B70-C2DCF806D7C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34528" y="7291440"/>
                  <a:ext cx="954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88CBA135-C7A2-40FA-7C98-72C8D32B3989}"/>
                    </a:ext>
                  </a:extLst>
                </p14:cNvPr>
                <p14:cNvContentPartPr/>
                <p14:nvPr/>
              </p14:nvContentPartPr>
              <p14:xfrm>
                <a:off x="4166208" y="7347960"/>
                <a:ext cx="72360" cy="11952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88CBA135-C7A2-40FA-7C98-72C8D32B398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57208" y="7339320"/>
                  <a:ext cx="90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45D27DCC-8EC7-9003-D1BD-D3D1C1240EBD}"/>
                    </a:ext>
                  </a:extLst>
                </p14:cNvPr>
                <p14:cNvContentPartPr/>
                <p14:nvPr/>
              </p14:nvContentPartPr>
              <p14:xfrm>
                <a:off x="4272048" y="7315560"/>
                <a:ext cx="58320" cy="9144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45D27DCC-8EC7-9003-D1BD-D3D1C1240EB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63408" y="7306560"/>
                  <a:ext cx="759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3257E86B-07E2-F375-1801-04FFC8DD91D9}"/>
                    </a:ext>
                  </a:extLst>
                </p14:cNvPr>
                <p14:cNvContentPartPr/>
                <p14:nvPr/>
              </p14:nvContentPartPr>
              <p14:xfrm>
                <a:off x="4319928" y="7340040"/>
                <a:ext cx="51840" cy="9792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3257E86B-07E2-F375-1801-04FFC8DD91D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11288" y="7331400"/>
                  <a:ext cx="694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6B14CFE8-DB82-5ABF-07C4-F2EBD5E6D985}"/>
                    </a:ext>
                  </a:extLst>
                </p14:cNvPr>
                <p14:cNvContentPartPr/>
                <p14:nvPr/>
              </p14:nvContentPartPr>
              <p14:xfrm>
                <a:off x="4384728" y="7274520"/>
                <a:ext cx="48960" cy="1476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6B14CFE8-DB82-5ABF-07C4-F2EBD5E6D98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76088" y="7265880"/>
                  <a:ext cx="66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AB892DAF-F1E5-9474-9ED9-BAA8F84B5DD7}"/>
                    </a:ext>
                  </a:extLst>
                </p14:cNvPr>
                <p14:cNvContentPartPr/>
                <p14:nvPr/>
              </p14:nvContentPartPr>
              <p14:xfrm>
                <a:off x="4381128" y="7293600"/>
                <a:ext cx="89640" cy="7020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AB892DAF-F1E5-9474-9ED9-BAA8F84B5DD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72128" y="7284960"/>
                  <a:ext cx="1072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9D8BD875-1529-445F-13C8-9245FB68705F}"/>
                    </a:ext>
                  </a:extLst>
                </p14:cNvPr>
                <p14:cNvContentPartPr/>
                <p14:nvPr/>
              </p14:nvContentPartPr>
              <p14:xfrm>
                <a:off x="4430808" y="7385040"/>
                <a:ext cx="78120" cy="5472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9D8BD875-1529-445F-13C8-9245FB68705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421808" y="7376040"/>
                  <a:ext cx="957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BF4C265E-4240-7692-64FE-8DA8DAB196B6}"/>
                    </a:ext>
                  </a:extLst>
                </p14:cNvPr>
                <p14:cNvContentPartPr/>
                <p14:nvPr/>
              </p14:nvContentPartPr>
              <p14:xfrm>
                <a:off x="4638888" y="7285680"/>
                <a:ext cx="63360" cy="9468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BF4C265E-4240-7692-64FE-8DA8DAB196B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30248" y="7276680"/>
                  <a:ext cx="81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7689024C-B59A-19A5-5638-7F05C8D4C3B6}"/>
                    </a:ext>
                  </a:extLst>
                </p14:cNvPr>
                <p14:cNvContentPartPr/>
                <p14:nvPr/>
              </p14:nvContentPartPr>
              <p14:xfrm>
                <a:off x="4657968" y="7384320"/>
                <a:ext cx="55800" cy="4212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7689024C-B59A-19A5-5638-7F05C8D4C3B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49328" y="7375320"/>
                  <a:ext cx="734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B4F52AD4-C93C-E3B4-A60D-919D528DF3C7}"/>
                    </a:ext>
                  </a:extLst>
                </p14:cNvPr>
                <p14:cNvContentPartPr/>
                <p14:nvPr/>
              </p14:nvContentPartPr>
              <p14:xfrm>
                <a:off x="4721688" y="7301880"/>
                <a:ext cx="81000" cy="6804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B4F52AD4-C93C-E3B4-A60D-919D528DF3C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13048" y="7293240"/>
                  <a:ext cx="98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4A94B376-CE66-F9DA-78AB-746A7362F8E9}"/>
                    </a:ext>
                  </a:extLst>
                </p14:cNvPr>
                <p14:cNvContentPartPr/>
                <p14:nvPr/>
              </p14:nvContentPartPr>
              <p14:xfrm>
                <a:off x="4732128" y="7292880"/>
                <a:ext cx="166680" cy="10368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4A94B376-CE66-F9DA-78AB-746A7362F8E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23128" y="7283880"/>
                  <a:ext cx="184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7E5854FC-8B55-6EA9-5326-6F21CDCCA5BE}"/>
                    </a:ext>
                  </a:extLst>
                </p14:cNvPr>
                <p14:cNvContentPartPr/>
                <p14:nvPr/>
              </p14:nvContentPartPr>
              <p14:xfrm>
                <a:off x="4835088" y="7405560"/>
                <a:ext cx="79920" cy="4032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7E5854FC-8B55-6EA9-5326-6F21CDCCA5B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26448" y="7396560"/>
                  <a:ext cx="975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0603DCC6-051E-0E4F-2687-EC92AE210A7F}"/>
                    </a:ext>
                  </a:extLst>
                </p14:cNvPr>
                <p14:cNvContentPartPr/>
                <p14:nvPr/>
              </p14:nvContentPartPr>
              <p14:xfrm>
                <a:off x="4983768" y="7266600"/>
                <a:ext cx="65520" cy="6876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0603DCC6-051E-0E4F-2687-EC92AE210A7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75128" y="7257960"/>
                  <a:ext cx="831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165DC8C1-58AE-E700-C1B8-9F18A41A806A}"/>
                    </a:ext>
                  </a:extLst>
                </p14:cNvPr>
                <p14:cNvContentPartPr/>
                <p14:nvPr/>
              </p14:nvContentPartPr>
              <p14:xfrm>
                <a:off x="4946328" y="7341840"/>
                <a:ext cx="84960" cy="3096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165DC8C1-58AE-E700-C1B8-9F18A41A806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37688" y="7333200"/>
                  <a:ext cx="102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88BDA0E9-2AB6-1E8E-62F6-F89465CFA19B}"/>
                    </a:ext>
                  </a:extLst>
                </p14:cNvPr>
                <p14:cNvContentPartPr/>
                <p14:nvPr/>
              </p14:nvContentPartPr>
              <p14:xfrm>
                <a:off x="4953168" y="7401600"/>
                <a:ext cx="195120" cy="6084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88BDA0E9-2AB6-1E8E-62F6-F89465CFA19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44168" y="7392600"/>
                  <a:ext cx="212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9017BA3E-E71F-D937-32D6-CDA5520D4BB2}"/>
                    </a:ext>
                  </a:extLst>
                </p14:cNvPr>
                <p14:cNvContentPartPr/>
                <p14:nvPr/>
              </p14:nvContentPartPr>
              <p14:xfrm>
                <a:off x="5166648" y="7271640"/>
                <a:ext cx="68040" cy="18684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9017BA3E-E71F-D937-32D6-CDA5520D4BB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58008" y="7263000"/>
                  <a:ext cx="856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3759F891-D83D-8CEB-84FB-97439DE41B9A}"/>
                    </a:ext>
                  </a:extLst>
                </p14:cNvPr>
                <p14:cNvContentPartPr/>
                <p14:nvPr/>
              </p14:nvContentPartPr>
              <p14:xfrm>
                <a:off x="5277168" y="7250760"/>
                <a:ext cx="81000" cy="9720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3759F891-D83D-8CEB-84FB-97439DE41B9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68528" y="7241760"/>
                  <a:ext cx="98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C314A22F-3C5B-D158-9D44-ECFBDF03BE81}"/>
                    </a:ext>
                  </a:extLst>
                </p14:cNvPr>
                <p14:cNvContentPartPr/>
                <p14:nvPr/>
              </p14:nvContentPartPr>
              <p14:xfrm>
                <a:off x="5321808" y="7281720"/>
                <a:ext cx="47520" cy="1836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C314A22F-3C5B-D158-9D44-ECFBDF03BE8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312808" y="7272720"/>
                  <a:ext cx="65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6148CB3D-A37F-D7ED-D9DD-42D4822643E5}"/>
                    </a:ext>
                  </a:extLst>
                </p14:cNvPr>
                <p14:cNvContentPartPr/>
                <p14:nvPr/>
              </p14:nvContentPartPr>
              <p14:xfrm>
                <a:off x="5316768" y="7253280"/>
                <a:ext cx="63000" cy="20124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6148CB3D-A37F-D7ED-D9DD-42D4822643E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07768" y="7244640"/>
                  <a:ext cx="80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3F8A636C-EB81-D992-2E28-76C97F030ABD}"/>
                    </a:ext>
                  </a:extLst>
                </p14:cNvPr>
                <p14:cNvContentPartPr/>
                <p14:nvPr/>
              </p14:nvContentPartPr>
              <p14:xfrm>
                <a:off x="5313528" y="7236720"/>
                <a:ext cx="171720" cy="17784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3F8A636C-EB81-D992-2E28-76C97F030AB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304888" y="7227720"/>
                  <a:ext cx="1893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65DBC2D9-C336-987D-E5BA-945C58A92227}"/>
                    </a:ext>
                  </a:extLst>
                </p14:cNvPr>
                <p14:cNvContentPartPr/>
                <p14:nvPr/>
              </p14:nvContentPartPr>
              <p14:xfrm>
                <a:off x="5405328" y="7314480"/>
                <a:ext cx="75960" cy="11484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65DBC2D9-C336-987D-E5BA-945C58A9222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96328" y="7305840"/>
                  <a:ext cx="936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EF54D7D1-7439-F24C-621B-93AD78EFC3EE}"/>
                    </a:ext>
                  </a:extLst>
                </p14:cNvPr>
                <p14:cNvContentPartPr/>
                <p14:nvPr/>
              </p14:nvContentPartPr>
              <p14:xfrm>
                <a:off x="5507928" y="7301520"/>
                <a:ext cx="41400" cy="7308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EF54D7D1-7439-F24C-621B-93AD78EFC3E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98928" y="7292880"/>
                  <a:ext cx="590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7D540A00-1127-3BE9-4B27-46A5D32C223B}"/>
                    </a:ext>
                  </a:extLst>
                </p14:cNvPr>
                <p14:cNvContentPartPr/>
                <p14:nvPr/>
              </p14:nvContentPartPr>
              <p14:xfrm>
                <a:off x="5560848" y="7283160"/>
                <a:ext cx="32400" cy="11448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7D540A00-1127-3BE9-4B27-46A5D32C223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52208" y="7274160"/>
                  <a:ext cx="500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60017243-63D3-9C58-0BC1-F7EBA043219F}"/>
                    </a:ext>
                  </a:extLst>
                </p14:cNvPr>
                <p14:cNvContentPartPr/>
                <p14:nvPr/>
              </p14:nvContentPartPr>
              <p14:xfrm>
                <a:off x="5640768" y="7260480"/>
                <a:ext cx="162000" cy="9324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60017243-63D3-9C58-0BC1-F7EBA043219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632128" y="7251480"/>
                  <a:ext cx="1796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7E89E9E8-4559-1C4B-5947-B29396F6BE50}"/>
                    </a:ext>
                  </a:extLst>
                </p14:cNvPr>
                <p14:cNvContentPartPr/>
                <p14:nvPr/>
              </p14:nvContentPartPr>
              <p14:xfrm>
                <a:off x="5716008" y="7367760"/>
                <a:ext cx="92880" cy="9252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7E89E9E8-4559-1C4B-5947-B29396F6BE5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07368" y="7359120"/>
                  <a:ext cx="1105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29A73C87-2C35-D5C9-CB3B-42323CA37B88}"/>
                    </a:ext>
                  </a:extLst>
                </p14:cNvPr>
                <p14:cNvContentPartPr/>
                <p14:nvPr/>
              </p14:nvContentPartPr>
              <p14:xfrm>
                <a:off x="5807448" y="7385400"/>
                <a:ext cx="41400" cy="1116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29A73C87-2C35-D5C9-CB3B-42323CA37B8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798448" y="7376400"/>
                  <a:ext cx="59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6DEFC5C8-6542-D97A-85A4-21D512D6D580}"/>
                    </a:ext>
                  </a:extLst>
                </p14:cNvPr>
                <p14:cNvContentPartPr/>
                <p14:nvPr/>
              </p14:nvContentPartPr>
              <p14:xfrm>
                <a:off x="5804208" y="7398720"/>
                <a:ext cx="65160" cy="5796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6DEFC5C8-6542-D97A-85A4-21D512D6D58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95568" y="7389720"/>
                  <a:ext cx="82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AE00F18E-BBB0-242E-9D40-719B70FAE8CF}"/>
                    </a:ext>
                  </a:extLst>
                </p14:cNvPr>
                <p14:cNvContentPartPr/>
                <p14:nvPr/>
              </p14:nvContentPartPr>
              <p14:xfrm>
                <a:off x="5864328" y="7296120"/>
                <a:ext cx="92160" cy="12636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AE00F18E-BBB0-242E-9D40-719B70FAE8C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55688" y="7287120"/>
                  <a:ext cx="109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559A0BDF-F267-30E0-8474-2658EF22EA30}"/>
                    </a:ext>
                  </a:extLst>
                </p14:cNvPr>
                <p14:cNvContentPartPr/>
                <p14:nvPr/>
              </p14:nvContentPartPr>
              <p14:xfrm>
                <a:off x="5968008" y="7282440"/>
                <a:ext cx="75240" cy="9180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559A0BDF-F267-30E0-8474-2658EF22EA3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959368" y="7273440"/>
                  <a:ext cx="928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D14892C8-D0B8-3512-3295-F73EF9CC2D2E}"/>
                    </a:ext>
                  </a:extLst>
                </p14:cNvPr>
                <p14:cNvContentPartPr/>
                <p14:nvPr/>
              </p14:nvContentPartPr>
              <p14:xfrm>
                <a:off x="6051168" y="7324560"/>
                <a:ext cx="7200" cy="8892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D14892C8-D0B8-3512-3295-F73EF9CC2D2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42528" y="7315920"/>
                  <a:ext cx="248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36BC666F-CB40-708F-1393-D238E878DF14}"/>
                    </a:ext>
                  </a:extLst>
                </p14:cNvPr>
                <p14:cNvContentPartPr/>
                <p14:nvPr/>
              </p14:nvContentPartPr>
              <p14:xfrm>
                <a:off x="6082848" y="7269480"/>
                <a:ext cx="129240" cy="12960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36BC666F-CB40-708F-1393-D238E878DF1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074208" y="7260480"/>
                  <a:ext cx="146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9134CB29-FFBA-7ECA-AABA-CAA5F0C7E8CE}"/>
                    </a:ext>
                  </a:extLst>
                </p14:cNvPr>
                <p14:cNvContentPartPr/>
                <p14:nvPr/>
              </p14:nvContentPartPr>
              <p14:xfrm>
                <a:off x="6191208" y="7292520"/>
                <a:ext cx="86040" cy="11016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9134CB29-FFBA-7ECA-AABA-CAA5F0C7E8C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82568" y="7283520"/>
                  <a:ext cx="103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0009DB6D-A45E-9183-BC45-CEF65FFDACCC}"/>
                    </a:ext>
                  </a:extLst>
                </p14:cNvPr>
                <p14:cNvContentPartPr/>
                <p14:nvPr/>
              </p14:nvContentPartPr>
              <p14:xfrm>
                <a:off x="6258528" y="7409520"/>
                <a:ext cx="43920" cy="3744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0009DB6D-A45E-9183-BC45-CEF65FFDACC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249528" y="7400880"/>
                  <a:ext cx="61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420EF08C-F860-277C-6442-8673DBB81DD4}"/>
                    </a:ext>
                  </a:extLst>
                </p14:cNvPr>
                <p14:cNvContentPartPr/>
                <p14:nvPr/>
              </p14:nvContentPartPr>
              <p14:xfrm>
                <a:off x="6423048" y="7256520"/>
                <a:ext cx="102600" cy="14976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420EF08C-F860-277C-6442-8673DBB81DD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414048" y="7247880"/>
                  <a:ext cx="120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33A102FA-3D14-454E-B33E-30AC0D888DE3}"/>
                    </a:ext>
                  </a:extLst>
                </p14:cNvPr>
                <p14:cNvContentPartPr/>
                <p14:nvPr/>
              </p14:nvContentPartPr>
              <p14:xfrm>
                <a:off x="6504768" y="7318800"/>
                <a:ext cx="58320" cy="10548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33A102FA-3D14-454E-B33E-30AC0D888DE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496128" y="7310160"/>
                  <a:ext cx="75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6FE15F1F-D22E-E771-DDE4-C36B2EC5B0A1}"/>
                    </a:ext>
                  </a:extLst>
                </p14:cNvPr>
                <p14:cNvContentPartPr/>
                <p14:nvPr/>
              </p14:nvContentPartPr>
              <p14:xfrm>
                <a:off x="6583608" y="7345080"/>
                <a:ext cx="28800" cy="9972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6FE15F1F-D22E-E771-DDE4-C36B2EC5B0A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74608" y="7336440"/>
                  <a:ext cx="464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7B8D6892-7D89-E121-CD99-F33F09ABC15D}"/>
                    </a:ext>
                  </a:extLst>
                </p14:cNvPr>
                <p14:cNvContentPartPr/>
                <p14:nvPr/>
              </p14:nvContentPartPr>
              <p14:xfrm>
                <a:off x="6614568" y="7296840"/>
                <a:ext cx="95040" cy="13140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7B8D6892-7D89-E121-CD99-F33F09ABC15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05568" y="7288200"/>
                  <a:ext cx="1126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78D6789C-B0C6-4703-3252-1195D6879F9D}"/>
                    </a:ext>
                  </a:extLst>
                </p14:cNvPr>
                <p14:cNvContentPartPr/>
                <p14:nvPr/>
              </p14:nvContentPartPr>
              <p14:xfrm>
                <a:off x="6762888" y="7246800"/>
                <a:ext cx="30960" cy="22068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78D6789C-B0C6-4703-3252-1195D6879F9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53888" y="7238160"/>
                  <a:ext cx="4860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DAD259FD-52CE-6760-0ADE-E4AF8A1BED97}"/>
              </a:ext>
            </a:extLst>
          </p:cNvPr>
          <p:cNvGrpSpPr/>
          <p:nvPr/>
        </p:nvGrpSpPr>
        <p:grpSpPr>
          <a:xfrm>
            <a:off x="2931425" y="7539905"/>
            <a:ext cx="1716120" cy="185760"/>
            <a:chOff x="2931425" y="7539905"/>
            <a:chExt cx="1716120" cy="18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3473B7D3-F2D5-7375-21DF-90818511232F}"/>
                    </a:ext>
                  </a:extLst>
                </p14:cNvPr>
                <p14:cNvContentPartPr/>
                <p14:nvPr/>
              </p14:nvContentPartPr>
              <p14:xfrm>
                <a:off x="2931425" y="7547465"/>
                <a:ext cx="66240" cy="10512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3473B7D3-F2D5-7375-21DF-90818511232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22425" y="7538465"/>
                  <a:ext cx="83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88F4632F-28CB-DD41-4BFB-4432C90FFA8F}"/>
                    </a:ext>
                  </a:extLst>
                </p14:cNvPr>
                <p14:cNvContentPartPr/>
                <p14:nvPr/>
              </p14:nvContentPartPr>
              <p14:xfrm>
                <a:off x="2938625" y="7598225"/>
                <a:ext cx="290160" cy="1620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88F4632F-28CB-DD41-4BFB-4432C90FFA8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929985" y="7589585"/>
                  <a:ext cx="3078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CBDBD618-72EF-7AD5-32D5-A4340CC303DF}"/>
                    </a:ext>
                  </a:extLst>
                </p14:cNvPr>
                <p14:cNvContentPartPr/>
                <p14:nvPr/>
              </p14:nvContentPartPr>
              <p14:xfrm>
                <a:off x="3252905" y="7558985"/>
                <a:ext cx="82440" cy="7992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CBDBD618-72EF-7AD5-32D5-A4340CC303D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43905" y="7550345"/>
                  <a:ext cx="1000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A93B0326-EF4F-5452-732F-E9E058E2BAF3}"/>
                    </a:ext>
                  </a:extLst>
                </p14:cNvPr>
                <p14:cNvContentPartPr/>
                <p14:nvPr/>
              </p14:nvContentPartPr>
              <p14:xfrm>
                <a:off x="3323465" y="7570505"/>
                <a:ext cx="41400" cy="2196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A93B0326-EF4F-5452-732F-E9E058E2BAF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314825" y="7561505"/>
                  <a:ext cx="59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43438639-2D31-EC16-B4BC-F6D7C26EE618}"/>
                    </a:ext>
                  </a:extLst>
                </p14:cNvPr>
                <p14:cNvContentPartPr/>
                <p14:nvPr/>
              </p14:nvContentPartPr>
              <p14:xfrm>
                <a:off x="3360545" y="7550705"/>
                <a:ext cx="41760" cy="9072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43438639-2D31-EC16-B4BC-F6D7C26EE61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51545" y="7542065"/>
                  <a:ext cx="59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CC07C7F3-FB5D-9826-C46D-FFBA3237E929}"/>
                    </a:ext>
                  </a:extLst>
                </p14:cNvPr>
                <p14:cNvContentPartPr/>
                <p14:nvPr/>
              </p14:nvContentPartPr>
              <p14:xfrm>
                <a:off x="3414905" y="7569425"/>
                <a:ext cx="63360" cy="7200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CC07C7F3-FB5D-9826-C46D-FFBA3237E92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406265" y="7560785"/>
                  <a:ext cx="810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44A4A8AF-C0F3-CE20-1039-B1F5669E13E2}"/>
                    </a:ext>
                  </a:extLst>
                </p14:cNvPr>
                <p14:cNvContentPartPr/>
                <p14:nvPr/>
              </p14:nvContentPartPr>
              <p14:xfrm>
                <a:off x="3478985" y="7556825"/>
                <a:ext cx="86760" cy="11916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44A4A8AF-C0F3-CE20-1039-B1F5669E13E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470345" y="7548185"/>
                  <a:ext cx="104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48BA2246-EA1F-7A87-6E06-C9CCB341ACFD}"/>
                    </a:ext>
                  </a:extLst>
                </p14:cNvPr>
                <p14:cNvContentPartPr/>
                <p14:nvPr/>
              </p14:nvContentPartPr>
              <p14:xfrm>
                <a:off x="3618665" y="7539905"/>
                <a:ext cx="92880" cy="8244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48BA2246-EA1F-7A87-6E06-C9CCB341ACF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10025" y="7531265"/>
                  <a:ext cx="110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8B907B27-E396-DB73-231E-EAE3A14CD9FC}"/>
                    </a:ext>
                  </a:extLst>
                </p14:cNvPr>
                <p14:cNvContentPartPr/>
                <p14:nvPr/>
              </p14:nvContentPartPr>
              <p14:xfrm>
                <a:off x="3617225" y="7598585"/>
                <a:ext cx="97200" cy="6156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8B907B27-E396-DB73-231E-EAE3A14CD9F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08225" y="7589945"/>
                  <a:ext cx="1148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39AA1C65-2B1E-B21F-3A4E-B3874E5BF6AF}"/>
                    </a:ext>
                  </a:extLst>
                </p14:cNvPr>
                <p14:cNvContentPartPr/>
                <p14:nvPr/>
              </p14:nvContentPartPr>
              <p14:xfrm>
                <a:off x="3703985" y="7645025"/>
                <a:ext cx="47880" cy="8064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39AA1C65-2B1E-B21F-3A4E-B3874E5BF6A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694985" y="7636385"/>
                  <a:ext cx="655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F4067F8B-7E2F-E276-9CD2-50259CC34EEB}"/>
                    </a:ext>
                  </a:extLst>
                </p14:cNvPr>
                <p14:cNvContentPartPr/>
                <p14:nvPr/>
              </p14:nvContentPartPr>
              <p14:xfrm>
                <a:off x="3804425" y="7563665"/>
                <a:ext cx="115200" cy="10152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F4067F8B-7E2F-E276-9CD2-50259CC34EE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795425" y="7555025"/>
                  <a:ext cx="1328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C72DB95F-6976-9939-9DEE-2CEAFC6D46E4}"/>
                    </a:ext>
                  </a:extLst>
                </p14:cNvPr>
                <p14:cNvContentPartPr/>
                <p14:nvPr/>
              </p14:nvContentPartPr>
              <p14:xfrm>
                <a:off x="3872105" y="7597865"/>
                <a:ext cx="48960" cy="864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C72DB95F-6976-9939-9DEE-2CEAFC6D46E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863465" y="7589225"/>
                  <a:ext cx="666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09AEFFA4-B25A-58A2-3ACA-B928AF03D337}"/>
                    </a:ext>
                  </a:extLst>
                </p14:cNvPr>
                <p14:cNvContentPartPr/>
                <p14:nvPr/>
              </p14:nvContentPartPr>
              <p14:xfrm>
                <a:off x="3900185" y="7548185"/>
                <a:ext cx="48600" cy="14220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09AEFFA4-B25A-58A2-3ACA-B928AF03D33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891545" y="7539545"/>
                  <a:ext cx="66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4D5C10E1-1246-4359-62F7-FBC64F031CAA}"/>
                    </a:ext>
                  </a:extLst>
                </p14:cNvPr>
                <p14:cNvContentPartPr/>
                <p14:nvPr/>
              </p14:nvContentPartPr>
              <p14:xfrm>
                <a:off x="3961025" y="7571585"/>
                <a:ext cx="63360" cy="7560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4D5C10E1-1246-4359-62F7-FBC64F031CA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952385" y="7562585"/>
                  <a:ext cx="81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AEC3883A-19CC-7705-A100-3D86E825A735}"/>
                    </a:ext>
                  </a:extLst>
                </p14:cNvPr>
                <p14:cNvContentPartPr/>
                <p14:nvPr/>
              </p14:nvContentPartPr>
              <p14:xfrm>
                <a:off x="4031945" y="7580585"/>
                <a:ext cx="42480" cy="5256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AEC3883A-19CC-7705-A100-3D86E825A73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022945" y="7571945"/>
                  <a:ext cx="601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51D9007C-7EF4-C87B-10C8-FD8EAF0C4386}"/>
                    </a:ext>
                  </a:extLst>
                </p14:cNvPr>
                <p14:cNvContentPartPr/>
                <p14:nvPr/>
              </p14:nvContentPartPr>
              <p14:xfrm>
                <a:off x="4024385" y="7661945"/>
                <a:ext cx="77400" cy="5220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51D9007C-7EF4-C87B-10C8-FD8EAF0C438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015745" y="7652945"/>
                  <a:ext cx="950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6EEF2554-0F9B-9D57-E499-A6BF1CB7C505}"/>
                    </a:ext>
                  </a:extLst>
                </p14:cNvPr>
                <p14:cNvContentPartPr/>
                <p14:nvPr/>
              </p14:nvContentPartPr>
              <p14:xfrm>
                <a:off x="4154345" y="7578065"/>
                <a:ext cx="62280" cy="12960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6EEF2554-0F9B-9D57-E499-A6BF1CB7C50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45705" y="7569425"/>
                  <a:ext cx="79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65BD2342-688A-8376-8F91-82B9FAE6E845}"/>
                    </a:ext>
                  </a:extLst>
                </p14:cNvPr>
                <p14:cNvContentPartPr/>
                <p14:nvPr/>
              </p14:nvContentPartPr>
              <p14:xfrm>
                <a:off x="4222385" y="7605065"/>
                <a:ext cx="105120" cy="8712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65BD2342-688A-8376-8F91-82B9FAE6E84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213385" y="7596065"/>
                  <a:ext cx="1227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0425DF7A-76C8-EEA5-09AE-18B004C6C6A1}"/>
                    </a:ext>
                  </a:extLst>
                </p14:cNvPr>
                <p14:cNvContentPartPr/>
                <p14:nvPr/>
              </p14:nvContentPartPr>
              <p14:xfrm>
                <a:off x="4357745" y="7580585"/>
                <a:ext cx="71280" cy="10476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0425DF7A-76C8-EEA5-09AE-18B004C6C6A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349105" y="7571945"/>
                  <a:ext cx="889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DC2E59D7-3178-10FA-D109-5955ABF781E6}"/>
                    </a:ext>
                  </a:extLst>
                </p14:cNvPr>
                <p14:cNvContentPartPr/>
                <p14:nvPr/>
              </p14:nvContentPartPr>
              <p14:xfrm>
                <a:off x="4433705" y="7557185"/>
                <a:ext cx="67320" cy="8964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DC2E59D7-3178-10FA-D109-5955ABF781E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425065" y="7548545"/>
                  <a:ext cx="84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39CEC8CE-20D8-76CC-4076-AA2E483A4D1A}"/>
                    </a:ext>
                  </a:extLst>
                </p14:cNvPr>
                <p14:cNvContentPartPr/>
                <p14:nvPr/>
              </p14:nvContentPartPr>
              <p14:xfrm>
                <a:off x="4474385" y="7605065"/>
                <a:ext cx="57240" cy="648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39CEC8CE-20D8-76CC-4076-AA2E483A4D1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465745" y="7596425"/>
                  <a:ext cx="74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076A1106-BDF6-4300-B2F7-80796674C22C}"/>
                    </a:ext>
                  </a:extLst>
                </p14:cNvPr>
                <p14:cNvContentPartPr/>
                <p14:nvPr/>
              </p14:nvContentPartPr>
              <p14:xfrm>
                <a:off x="4466105" y="7561145"/>
                <a:ext cx="181440" cy="13860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076A1106-BDF6-4300-B2F7-80796674C22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457105" y="7552505"/>
                  <a:ext cx="19908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4263999F-110F-048A-289D-68ABF70081A6}"/>
              </a:ext>
            </a:extLst>
          </p:cNvPr>
          <p:cNvGrpSpPr/>
          <p:nvPr/>
        </p:nvGrpSpPr>
        <p:grpSpPr>
          <a:xfrm>
            <a:off x="723545" y="8406065"/>
            <a:ext cx="1098000" cy="757440"/>
            <a:chOff x="723545" y="8406065"/>
            <a:chExt cx="1098000" cy="75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6DC7CDE3-5428-5A70-B586-ED15A5A46225}"/>
                    </a:ext>
                  </a:extLst>
                </p14:cNvPr>
                <p14:cNvContentPartPr/>
                <p14:nvPr/>
              </p14:nvContentPartPr>
              <p14:xfrm>
                <a:off x="723545" y="8438825"/>
                <a:ext cx="185400" cy="14112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6DC7CDE3-5428-5A70-B586-ED15A5A4622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14545" y="8430185"/>
                  <a:ext cx="2030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DF275033-7ED7-C7D7-1F09-15E56CD4AE54}"/>
                    </a:ext>
                  </a:extLst>
                </p14:cNvPr>
                <p14:cNvContentPartPr/>
                <p14:nvPr/>
              </p14:nvContentPartPr>
              <p14:xfrm>
                <a:off x="862505" y="8516225"/>
                <a:ext cx="41760" cy="1872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DF275033-7ED7-C7D7-1F09-15E56CD4AE5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53865" y="8507585"/>
                  <a:ext cx="59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FD17ED61-C180-83B7-6962-1F922FF07261}"/>
                    </a:ext>
                  </a:extLst>
                </p14:cNvPr>
                <p14:cNvContentPartPr/>
                <p14:nvPr/>
              </p14:nvContentPartPr>
              <p14:xfrm>
                <a:off x="888425" y="8475545"/>
                <a:ext cx="88200" cy="21600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FD17ED61-C180-83B7-6962-1F922FF0726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9425" y="8466905"/>
                  <a:ext cx="1058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DCAB77AB-ABC8-3387-DA22-D5FE146E6DE7}"/>
                    </a:ext>
                  </a:extLst>
                </p14:cNvPr>
                <p14:cNvContentPartPr/>
                <p14:nvPr/>
              </p14:nvContentPartPr>
              <p14:xfrm>
                <a:off x="974465" y="8479865"/>
                <a:ext cx="110520" cy="209520"/>
              </p14:xfrm>
            </p:contentPart>
          </mc:Choice>
          <mc:Fallback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DCAB77AB-ABC8-3387-DA22-D5FE146E6DE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65465" y="8470865"/>
                  <a:ext cx="1281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BAE3710A-8D35-48D3-CAA0-9DE56F295F1C}"/>
                    </a:ext>
                  </a:extLst>
                </p14:cNvPr>
                <p14:cNvContentPartPr/>
                <p14:nvPr/>
              </p14:nvContentPartPr>
              <p14:xfrm>
                <a:off x="1038185" y="8485625"/>
                <a:ext cx="86040" cy="12312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BAE3710A-8D35-48D3-CAA0-9DE56F295F1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9185" y="8476985"/>
                  <a:ext cx="103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8A73D050-7ED6-C285-B317-E413E452BEE4}"/>
                    </a:ext>
                  </a:extLst>
                </p14:cNvPr>
                <p14:cNvContentPartPr/>
                <p14:nvPr/>
              </p14:nvContentPartPr>
              <p14:xfrm>
                <a:off x="1138265" y="8478065"/>
                <a:ext cx="48600" cy="8352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8A73D050-7ED6-C285-B317-E413E452BEE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29625" y="8469065"/>
                  <a:ext cx="66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68D53592-115B-9EFA-7BD4-9DB4FA16BE33}"/>
                    </a:ext>
                  </a:extLst>
                </p14:cNvPr>
                <p14:cNvContentPartPr/>
                <p14:nvPr/>
              </p14:nvContentPartPr>
              <p14:xfrm>
                <a:off x="1177865" y="8474465"/>
                <a:ext cx="150480" cy="17460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68D53592-115B-9EFA-7BD4-9DB4FA16BE3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68865" y="8465825"/>
                  <a:ext cx="1681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307DD012-4F6A-D544-AD71-2C8C1FBFFEFF}"/>
                    </a:ext>
                  </a:extLst>
                </p14:cNvPr>
                <p14:cNvContentPartPr/>
                <p14:nvPr/>
              </p14:nvContentPartPr>
              <p14:xfrm>
                <a:off x="1406105" y="8441705"/>
                <a:ext cx="80640" cy="110880"/>
              </p14:xfrm>
            </p:contentPart>
          </mc:Choice>
          <mc:Fallback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307DD012-4F6A-D544-AD71-2C8C1FBFFEF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97465" y="8433065"/>
                  <a:ext cx="982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ABB9A6BE-0365-9793-0066-C2391DD4F2B7}"/>
                    </a:ext>
                  </a:extLst>
                </p14:cNvPr>
                <p14:cNvContentPartPr/>
                <p14:nvPr/>
              </p14:nvContentPartPr>
              <p14:xfrm>
                <a:off x="1435265" y="8569145"/>
                <a:ext cx="60840" cy="3204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ABB9A6BE-0365-9793-0066-C2391DD4F2B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426625" y="8560505"/>
                  <a:ext cx="784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21B99B43-6101-0466-33E5-915DAF9672CB}"/>
                    </a:ext>
                  </a:extLst>
                </p14:cNvPr>
                <p14:cNvContentPartPr/>
                <p14:nvPr/>
              </p14:nvContentPartPr>
              <p14:xfrm>
                <a:off x="1468385" y="8431625"/>
                <a:ext cx="182520" cy="117720"/>
              </p14:xfrm>
            </p:contentPart>
          </mc:Choice>
          <mc:Fallback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21B99B43-6101-0466-33E5-915DAF9672C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459745" y="8422625"/>
                  <a:ext cx="2001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50519593-111D-405C-50AA-0F5C232652B0}"/>
                    </a:ext>
                  </a:extLst>
                </p14:cNvPr>
                <p14:cNvContentPartPr/>
                <p14:nvPr/>
              </p14:nvContentPartPr>
              <p14:xfrm>
                <a:off x="1620665" y="8406065"/>
                <a:ext cx="69480" cy="8352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50519593-111D-405C-50AA-0F5C232652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612025" y="8397425"/>
                  <a:ext cx="87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318DBA1C-F028-4A44-DBB6-7B69F9343932}"/>
                    </a:ext>
                  </a:extLst>
                </p14:cNvPr>
                <p14:cNvContentPartPr/>
                <p14:nvPr/>
              </p14:nvContentPartPr>
              <p14:xfrm>
                <a:off x="1656665" y="8516945"/>
                <a:ext cx="63720" cy="3780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318DBA1C-F028-4A44-DBB6-7B69F934393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647665" y="8508305"/>
                  <a:ext cx="813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3F1DDD09-6C8E-8E52-1D5C-BDBC960DD492}"/>
                    </a:ext>
                  </a:extLst>
                </p14:cNvPr>
                <p14:cNvContentPartPr/>
                <p14:nvPr/>
              </p14:nvContentPartPr>
              <p14:xfrm>
                <a:off x="1696625" y="8424065"/>
                <a:ext cx="124920" cy="7956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3F1DDD09-6C8E-8E52-1D5C-BDBC960DD49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687625" y="8415425"/>
                  <a:ext cx="142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DB15CE80-20E9-E6F7-AADF-CC634926AAA9}"/>
                    </a:ext>
                  </a:extLst>
                </p14:cNvPr>
                <p14:cNvContentPartPr/>
                <p14:nvPr/>
              </p14:nvContentPartPr>
              <p14:xfrm>
                <a:off x="765305" y="8941745"/>
                <a:ext cx="108720" cy="129600"/>
              </p14:xfrm>
            </p:contentPart>
          </mc:Choice>
          <mc:Fallback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DB15CE80-20E9-E6F7-AADF-CC634926AAA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56665" y="8932745"/>
                  <a:ext cx="126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C554422B-09A9-C477-8EF3-98768D9BD588}"/>
                    </a:ext>
                  </a:extLst>
                </p14:cNvPr>
                <p14:cNvContentPartPr/>
                <p14:nvPr/>
              </p14:nvContentPartPr>
              <p14:xfrm>
                <a:off x="857825" y="8958665"/>
                <a:ext cx="20880" cy="99000"/>
              </p14:xfrm>
            </p:contentPart>
          </mc:Choice>
          <mc:Fallback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C554422B-09A9-C477-8EF3-98768D9BD58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48825" y="8949665"/>
                  <a:ext cx="385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CC72DEA0-3302-E255-DAFE-F239400C818D}"/>
                    </a:ext>
                  </a:extLst>
                </p14:cNvPr>
                <p14:cNvContentPartPr/>
                <p14:nvPr/>
              </p14:nvContentPartPr>
              <p14:xfrm>
                <a:off x="845585" y="8975945"/>
                <a:ext cx="107280" cy="187560"/>
              </p14:xfrm>
            </p:contentPart>
          </mc:Choice>
          <mc:Fallback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CC72DEA0-3302-E255-DAFE-F239400C818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36585" y="8967305"/>
                  <a:ext cx="12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DAB3B9C4-C304-07D5-12F9-69A5990CA269}"/>
                    </a:ext>
                  </a:extLst>
                </p14:cNvPr>
                <p14:cNvContentPartPr/>
                <p14:nvPr/>
              </p14:nvContentPartPr>
              <p14:xfrm>
                <a:off x="924425" y="9018065"/>
                <a:ext cx="49680" cy="69480"/>
              </p14:xfrm>
            </p:contentPart>
          </mc:Choice>
          <mc:Fallback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DAB3B9C4-C304-07D5-12F9-69A5990CA26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15785" y="9009425"/>
                  <a:ext cx="673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D57F9C70-E7C0-9124-07C9-09E3D0E9F429}"/>
                    </a:ext>
                  </a:extLst>
                </p14:cNvPr>
                <p14:cNvContentPartPr/>
                <p14:nvPr/>
              </p14:nvContentPartPr>
              <p14:xfrm>
                <a:off x="960785" y="8918705"/>
                <a:ext cx="59760" cy="10728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D57F9C70-E7C0-9124-07C9-09E3D0E9F42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51785" y="8909705"/>
                  <a:ext cx="774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0BD81BA3-6856-0385-C1BA-834A017E48D6}"/>
                    </a:ext>
                  </a:extLst>
                </p14:cNvPr>
                <p14:cNvContentPartPr/>
                <p14:nvPr/>
              </p14:nvContentPartPr>
              <p14:xfrm>
                <a:off x="1014785" y="9037505"/>
                <a:ext cx="67320" cy="77040"/>
              </p14:xfrm>
            </p:contentPart>
          </mc:Choice>
          <mc:Fallback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0BD81BA3-6856-0385-C1BA-834A017E48D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06145" y="9028865"/>
                  <a:ext cx="849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22FF2FE6-A87C-F63D-56A3-D07384BEB9EF}"/>
                    </a:ext>
                  </a:extLst>
                </p14:cNvPr>
                <p14:cNvContentPartPr/>
                <p14:nvPr/>
              </p14:nvContentPartPr>
              <p14:xfrm>
                <a:off x="1050785" y="8916905"/>
                <a:ext cx="68400" cy="125280"/>
              </p14:xfrm>
            </p:contentPart>
          </mc:Choice>
          <mc:Fallback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22FF2FE6-A87C-F63D-56A3-D07384BEB9E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41785" y="8907905"/>
                  <a:ext cx="860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013016D5-D0DD-3997-2E97-54E95D52CF5D}"/>
                    </a:ext>
                  </a:extLst>
                </p14:cNvPr>
                <p14:cNvContentPartPr/>
                <p14:nvPr/>
              </p14:nvContentPartPr>
              <p14:xfrm>
                <a:off x="1119185" y="8937785"/>
                <a:ext cx="66960" cy="55080"/>
              </p14:xfrm>
            </p:contentPart>
          </mc:Choice>
          <mc:Fallback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013016D5-D0DD-3997-2E97-54E95D52CF5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10185" y="8929145"/>
                  <a:ext cx="846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A1E75FAB-3DC4-1F20-579C-D72FF1B57BE0}"/>
                    </a:ext>
                  </a:extLst>
                </p14:cNvPr>
                <p14:cNvContentPartPr/>
                <p14:nvPr/>
              </p14:nvContentPartPr>
              <p14:xfrm>
                <a:off x="1148345" y="8832665"/>
                <a:ext cx="155160" cy="240120"/>
              </p14:xfrm>
            </p:contentPart>
          </mc:Choice>
          <mc:Fallback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A1E75FAB-3DC4-1F20-579C-D72FF1B57BE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39705" y="8824025"/>
                  <a:ext cx="1728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236F1A4A-29A9-F3B7-4C71-2A6E45348FD9}"/>
                    </a:ext>
                  </a:extLst>
                </p14:cNvPr>
                <p14:cNvContentPartPr/>
                <p14:nvPr/>
              </p14:nvContentPartPr>
              <p14:xfrm>
                <a:off x="1253465" y="8892785"/>
                <a:ext cx="69120" cy="62280"/>
              </p14:xfrm>
            </p:contentPart>
          </mc:Choice>
          <mc:Fallback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236F1A4A-29A9-F3B7-4C71-2A6E45348FD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244825" y="8884145"/>
                  <a:ext cx="867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FA46984B-C44F-9AE5-D968-F8E4F68E2C80}"/>
                    </a:ext>
                  </a:extLst>
                </p14:cNvPr>
                <p14:cNvContentPartPr/>
                <p14:nvPr/>
              </p14:nvContentPartPr>
              <p14:xfrm>
                <a:off x="1311785" y="8866505"/>
                <a:ext cx="69120" cy="38520"/>
              </p14:xfrm>
            </p:contentPart>
          </mc:Choice>
          <mc:Fallback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FA46984B-C44F-9AE5-D968-F8E4F68E2C8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303145" y="8857505"/>
                  <a:ext cx="867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509E5D3F-1E09-2558-60AD-F2457219D855}"/>
                    </a:ext>
                  </a:extLst>
                </p14:cNvPr>
                <p14:cNvContentPartPr/>
                <p14:nvPr/>
              </p14:nvContentPartPr>
              <p14:xfrm>
                <a:off x="1349585" y="8944985"/>
                <a:ext cx="55800" cy="76320"/>
              </p14:xfrm>
            </p:contentPart>
          </mc:Choice>
          <mc:Fallback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509E5D3F-1E09-2558-60AD-F2457219D85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340585" y="8935985"/>
                  <a:ext cx="734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0DCE9F43-730F-3745-55BD-783C7E316C2A}"/>
                    </a:ext>
                  </a:extLst>
                </p14:cNvPr>
                <p14:cNvContentPartPr/>
                <p14:nvPr/>
              </p14:nvContentPartPr>
              <p14:xfrm>
                <a:off x="1405745" y="8817545"/>
                <a:ext cx="111240" cy="146160"/>
              </p14:xfrm>
            </p:contentPart>
          </mc:Choice>
          <mc:Fallback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0DCE9F43-730F-3745-55BD-783C7E316C2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397105" y="8808545"/>
                  <a:ext cx="128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95749BDA-76A2-42E1-E59C-F500EC67F9BF}"/>
                    </a:ext>
                  </a:extLst>
                </p14:cNvPr>
                <p14:cNvContentPartPr/>
                <p14:nvPr/>
              </p14:nvContentPartPr>
              <p14:xfrm>
                <a:off x="1611305" y="8912945"/>
                <a:ext cx="10440" cy="3240"/>
              </p14:xfrm>
            </p:contentPart>
          </mc:Choice>
          <mc:Fallback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95749BDA-76A2-42E1-E59C-F500EC67F9B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602665" y="8903945"/>
                  <a:ext cx="2808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69" name="잉크 168">
                <a:extLst>
                  <a:ext uri="{FF2B5EF4-FFF2-40B4-BE49-F238E27FC236}">
                    <a16:creationId xmlns:a16="http://schemas.microsoft.com/office/drawing/2014/main" id="{C0884C65-48B2-384A-68B8-C8330D2468BA}"/>
                  </a:ext>
                </a:extLst>
              </p14:cNvPr>
              <p14:cNvContentPartPr/>
              <p14:nvPr/>
            </p14:nvContentPartPr>
            <p14:xfrm>
              <a:off x="1927385" y="8121305"/>
              <a:ext cx="123120" cy="1867680"/>
            </p14:xfrm>
          </p:contentPart>
        </mc:Choice>
        <mc:Fallback>
          <p:pic>
            <p:nvPicPr>
              <p:cNvPr id="169" name="잉크 168">
                <a:extLst>
                  <a:ext uri="{FF2B5EF4-FFF2-40B4-BE49-F238E27FC236}">
                    <a16:creationId xmlns:a16="http://schemas.microsoft.com/office/drawing/2014/main" id="{C0884C65-48B2-384A-68B8-C8330D2468BA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918385" y="8112665"/>
                <a:ext cx="140760" cy="18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3AAED60E-E1C4-E834-3527-A268227C1A06}"/>
              </a:ext>
            </a:extLst>
          </p:cNvPr>
          <p:cNvGrpSpPr/>
          <p:nvPr/>
        </p:nvGrpSpPr>
        <p:grpSpPr>
          <a:xfrm>
            <a:off x="3648545" y="8090345"/>
            <a:ext cx="453960" cy="149040"/>
            <a:chOff x="3648545" y="8090345"/>
            <a:chExt cx="453960" cy="14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A35E5DFF-083B-BC3A-6E1B-E718D065252B}"/>
                    </a:ext>
                  </a:extLst>
                </p14:cNvPr>
                <p14:cNvContentPartPr/>
                <p14:nvPr/>
              </p14:nvContentPartPr>
              <p14:xfrm>
                <a:off x="3648545" y="8118065"/>
                <a:ext cx="67680" cy="51480"/>
              </p14:xfrm>
            </p:contentPart>
          </mc:Choice>
          <mc:Fallback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A35E5DFF-083B-BC3A-6E1B-E718D065252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39905" y="8109065"/>
                  <a:ext cx="853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AEC8D390-0E03-4807-570F-B05E3076D2E7}"/>
                    </a:ext>
                  </a:extLst>
                </p14:cNvPr>
                <p14:cNvContentPartPr/>
                <p14:nvPr/>
              </p14:nvContentPartPr>
              <p14:xfrm>
                <a:off x="3674465" y="8201945"/>
                <a:ext cx="60480" cy="37440"/>
              </p14:xfrm>
            </p:contentPart>
          </mc:Choice>
          <mc:Fallback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AEC8D390-0E03-4807-570F-B05E3076D2E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665465" y="8193305"/>
                  <a:ext cx="78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0F152485-15F2-85AA-7A89-C47F12401E10}"/>
                    </a:ext>
                  </a:extLst>
                </p14:cNvPr>
                <p14:cNvContentPartPr/>
                <p14:nvPr/>
              </p14:nvContentPartPr>
              <p14:xfrm>
                <a:off x="3710105" y="8096465"/>
                <a:ext cx="60480" cy="30240"/>
              </p14:xfrm>
            </p:contentPart>
          </mc:Choice>
          <mc:Fallback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0F152485-15F2-85AA-7A89-C47F12401E1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701465" y="8087825"/>
                  <a:ext cx="781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76F7870D-7A30-44BE-F5D6-D67DF4CCA4D7}"/>
                    </a:ext>
                  </a:extLst>
                </p14:cNvPr>
                <p14:cNvContentPartPr/>
                <p14:nvPr/>
              </p14:nvContentPartPr>
              <p14:xfrm>
                <a:off x="3740705" y="8125265"/>
                <a:ext cx="54360" cy="48600"/>
              </p14:xfrm>
            </p:contentPart>
          </mc:Choice>
          <mc:Fallback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76F7870D-7A30-44BE-F5D6-D67DF4CCA4D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731705" y="8116265"/>
                  <a:ext cx="720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755D1A93-BA7B-EFF0-1A0A-30BFC65063E1}"/>
                    </a:ext>
                  </a:extLst>
                </p14:cNvPr>
                <p14:cNvContentPartPr/>
                <p14:nvPr/>
              </p14:nvContentPartPr>
              <p14:xfrm>
                <a:off x="3798665" y="8103665"/>
                <a:ext cx="49320" cy="98640"/>
              </p14:xfrm>
            </p:contentPart>
          </mc:Choice>
          <mc:Fallback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755D1A93-BA7B-EFF0-1A0A-30BFC65063E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790025" y="8094665"/>
                  <a:ext cx="66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2FB2DD94-581E-BC47-0752-B407E16DEB38}"/>
                    </a:ext>
                  </a:extLst>
                </p14:cNvPr>
                <p14:cNvContentPartPr/>
                <p14:nvPr/>
              </p14:nvContentPartPr>
              <p14:xfrm>
                <a:off x="3835025" y="8090345"/>
                <a:ext cx="73080" cy="96480"/>
              </p14:xfrm>
            </p:contentPart>
          </mc:Choice>
          <mc:Fallback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2FB2DD94-581E-BC47-0752-B407E16DEB3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826025" y="8081705"/>
                  <a:ext cx="90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690A41DB-7FF8-D626-17CA-79E0C08D21FB}"/>
                    </a:ext>
                  </a:extLst>
                </p14:cNvPr>
                <p14:cNvContentPartPr/>
                <p14:nvPr/>
              </p14:nvContentPartPr>
              <p14:xfrm>
                <a:off x="3911705" y="8092865"/>
                <a:ext cx="63000" cy="60840"/>
              </p14:xfrm>
            </p:contentPart>
          </mc:Choice>
          <mc:Fallback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690A41DB-7FF8-D626-17CA-79E0C08D21F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902705" y="8083865"/>
                  <a:ext cx="806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48FD3C27-8763-64A5-E34C-A157366B5B46}"/>
                    </a:ext>
                  </a:extLst>
                </p14:cNvPr>
                <p14:cNvContentPartPr/>
                <p14:nvPr/>
              </p14:nvContentPartPr>
              <p14:xfrm>
                <a:off x="3942305" y="8161625"/>
                <a:ext cx="160200" cy="18360"/>
              </p14:xfrm>
            </p:contentPart>
          </mc:Choice>
          <mc:Fallback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48FD3C27-8763-64A5-E34C-A157366B5B4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933665" y="8152625"/>
                  <a:ext cx="177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EA4F909B-E124-783C-558E-82BA0E131957}"/>
              </a:ext>
            </a:extLst>
          </p:cNvPr>
          <p:cNvGrpSpPr/>
          <p:nvPr/>
        </p:nvGrpSpPr>
        <p:grpSpPr>
          <a:xfrm>
            <a:off x="3267665" y="8464745"/>
            <a:ext cx="2102760" cy="326520"/>
            <a:chOff x="3267665" y="8464745"/>
            <a:chExt cx="210276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EB979A3B-EFD6-09E2-7230-30BAB83C9F90}"/>
                    </a:ext>
                  </a:extLst>
                </p14:cNvPr>
                <p14:cNvContentPartPr/>
                <p14:nvPr/>
              </p14:nvContentPartPr>
              <p14:xfrm>
                <a:off x="3267665" y="8497145"/>
                <a:ext cx="51120" cy="29520"/>
              </p14:xfrm>
            </p:contentPart>
          </mc:Choice>
          <mc:Fallback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EB979A3B-EFD6-09E2-7230-30BAB83C9F9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259025" y="8488145"/>
                  <a:ext cx="687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3972414E-CAF6-2CDD-FA2F-F03C9D67A8BE}"/>
                    </a:ext>
                  </a:extLst>
                </p14:cNvPr>
                <p14:cNvContentPartPr/>
                <p14:nvPr/>
              </p14:nvContentPartPr>
              <p14:xfrm>
                <a:off x="3332105" y="8479145"/>
                <a:ext cx="1440" cy="48600"/>
              </p14:xfrm>
            </p:contentPart>
          </mc:Choice>
          <mc:Fallback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3972414E-CAF6-2CDD-FA2F-F03C9D67A8B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323105" y="8470145"/>
                  <a:ext cx="19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5D77B300-10E6-83CC-039A-80568F4D29C6}"/>
                    </a:ext>
                  </a:extLst>
                </p14:cNvPr>
                <p14:cNvContentPartPr/>
                <p14:nvPr/>
              </p14:nvContentPartPr>
              <p14:xfrm>
                <a:off x="3300785" y="8546825"/>
                <a:ext cx="82080" cy="43200"/>
              </p14:xfrm>
            </p:contentPart>
          </mc:Choice>
          <mc:Fallback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5D77B300-10E6-83CC-039A-80568F4D29C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91785" y="8538185"/>
                  <a:ext cx="997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BB7D93F3-D429-2EEF-E243-77B3B529CE6F}"/>
                    </a:ext>
                  </a:extLst>
                </p14:cNvPr>
                <p14:cNvContentPartPr/>
                <p14:nvPr/>
              </p14:nvContentPartPr>
              <p14:xfrm>
                <a:off x="3372425" y="8485985"/>
                <a:ext cx="106560" cy="51120"/>
              </p14:xfrm>
            </p:contentPart>
          </mc:Choice>
          <mc:Fallback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BB7D93F3-D429-2EEF-E243-77B3B529CE6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363425" y="8476985"/>
                  <a:ext cx="1242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D3494BA3-3B72-C0F0-E8EA-554AC823B963}"/>
                    </a:ext>
                  </a:extLst>
                </p14:cNvPr>
                <p14:cNvContentPartPr/>
                <p14:nvPr/>
              </p14:nvContentPartPr>
              <p14:xfrm>
                <a:off x="3422465" y="8542865"/>
                <a:ext cx="52920" cy="51120"/>
              </p14:xfrm>
            </p:contentPart>
          </mc:Choice>
          <mc:Fallback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D3494BA3-3B72-C0F0-E8EA-554AC823B96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413825" y="8533865"/>
                  <a:ext cx="705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CA451E82-D5CC-3230-E68C-4F37DED97DFA}"/>
                    </a:ext>
                  </a:extLst>
                </p14:cNvPr>
                <p14:cNvContentPartPr/>
                <p14:nvPr/>
              </p14:nvContentPartPr>
              <p14:xfrm>
                <a:off x="3490505" y="8479505"/>
                <a:ext cx="124560" cy="84960"/>
              </p14:xfrm>
            </p:contentPart>
          </mc:Choice>
          <mc:Fallback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CA451E82-D5CC-3230-E68C-4F37DED97DF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481865" y="8470505"/>
                  <a:ext cx="142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270FF8FC-4E2C-B8E1-3C91-28BFE05249E5}"/>
                    </a:ext>
                  </a:extLst>
                </p14:cNvPr>
                <p14:cNvContentPartPr/>
                <p14:nvPr/>
              </p14:nvContentPartPr>
              <p14:xfrm>
                <a:off x="3620465" y="8464745"/>
                <a:ext cx="59040" cy="99000"/>
              </p14:xfrm>
            </p:contentPart>
          </mc:Choice>
          <mc:Fallback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270FF8FC-4E2C-B8E1-3C91-28BFE05249E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611465" y="8456105"/>
                  <a:ext cx="766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4E1E7D7C-7B1E-8B0F-E96E-28CF5758C92F}"/>
                    </a:ext>
                  </a:extLst>
                </p14:cNvPr>
                <p14:cNvContentPartPr/>
                <p14:nvPr/>
              </p14:nvContentPartPr>
              <p14:xfrm>
                <a:off x="3716225" y="8501105"/>
                <a:ext cx="16200" cy="95040"/>
              </p14:xfrm>
            </p:contentPart>
          </mc:Choice>
          <mc:Fallback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4E1E7D7C-7B1E-8B0F-E96E-28CF5758C92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707225" y="8492105"/>
                  <a:ext cx="33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81CEF182-E2C1-529D-B6B5-DA45E801440B}"/>
                    </a:ext>
                  </a:extLst>
                </p14:cNvPr>
                <p14:cNvContentPartPr/>
                <p14:nvPr/>
              </p14:nvContentPartPr>
              <p14:xfrm>
                <a:off x="3793265" y="8568425"/>
                <a:ext cx="5040" cy="5040"/>
              </p14:xfrm>
            </p:contentPart>
          </mc:Choice>
          <mc:Fallback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81CEF182-E2C1-529D-B6B5-DA45E801440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784625" y="8559785"/>
                  <a:ext cx="22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8386D583-3761-7C36-C66C-52D65BD36755}"/>
                    </a:ext>
                  </a:extLst>
                </p14:cNvPr>
                <p14:cNvContentPartPr/>
                <p14:nvPr/>
              </p14:nvContentPartPr>
              <p14:xfrm>
                <a:off x="3777425" y="8709905"/>
                <a:ext cx="86400" cy="81360"/>
              </p14:xfrm>
            </p:contentPart>
          </mc:Choice>
          <mc:Fallback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8386D583-3761-7C36-C66C-52D65BD3675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768785" y="8700905"/>
                  <a:ext cx="104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55327AA6-A3A3-8185-30D1-3BDBE68B4D8E}"/>
                    </a:ext>
                  </a:extLst>
                </p14:cNvPr>
                <p14:cNvContentPartPr/>
                <p14:nvPr/>
              </p14:nvContentPartPr>
              <p14:xfrm>
                <a:off x="3845105" y="8688665"/>
                <a:ext cx="55800" cy="90000"/>
              </p14:xfrm>
            </p:contentPart>
          </mc:Choice>
          <mc:Fallback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55327AA6-A3A3-8185-30D1-3BDBE68B4D8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836465" y="8679665"/>
                  <a:ext cx="734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E877D600-CFC4-9D87-1CC5-EC506233C320}"/>
                    </a:ext>
                  </a:extLst>
                </p14:cNvPr>
                <p14:cNvContentPartPr/>
                <p14:nvPr/>
              </p14:nvContentPartPr>
              <p14:xfrm>
                <a:off x="3917825" y="8683985"/>
                <a:ext cx="6480" cy="93240"/>
              </p14:xfrm>
            </p:contentPart>
          </mc:Choice>
          <mc:Fallback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E877D600-CFC4-9D87-1CC5-EC506233C32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909185" y="8675345"/>
                  <a:ext cx="241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9DC022FE-FC10-4036-45B1-ECD4CA632465}"/>
                    </a:ext>
                  </a:extLst>
                </p14:cNvPr>
                <p14:cNvContentPartPr/>
                <p14:nvPr/>
              </p14:nvContentPartPr>
              <p14:xfrm>
                <a:off x="3940145" y="8709905"/>
                <a:ext cx="59400" cy="79560"/>
              </p14:xfrm>
            </p:contentPart>
          </mc:Choice>
          <mc:Fallback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9DC022FE-FC10-4036-45B1-ECD4CA63246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931505" y="8700905"/>
                  <a:ext cx="77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65A838A8-9728-4740-B9B0-1FF32203F616}"/>
                    </a:ext>
                  </a:extLst>
                </p14:cNvPr>
                <p14:cNvContentPartPr/>
                <p14:nvPr/>
              </p14:nvContentPartPr>
              <p14:xfrm>
                <a:off x="3985145" y="8697665"/>
                <a:ext cx="81000" cy="56160"/>
              </p14:xfrm>
            </p:contentPart>
          </mc:Choice>
          <mc:Fallback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65A838A8-9728-4740-B9B0-1FF32203F61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976145" y="8689025"/>
                  <a:ext cx="98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17AB736A-F8BA-4F31-D5BA-122E26E25959}"/>
                    </a:ext>
                  </a:extLst>
                </p14:cNvPr>
                <p14:cNvContentPartPr/>
                <p14:nvPr/>
              </p14:nvContentPartPr>
              <p14:xfrm>
                <a:off x="4082705" y="8676425"/>
                <a:ext cx="63720" cy="106560"/>
              </p14:xfrm>
            </p:contentPart>
          </mc:Choice>
          <mc:Fallback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17AB736A-F8BA-4F31-D5BA-122E26E2595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073705" y="8667785"/>
                  <a:ext cx="81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F017FD0A-7423-9765-6BAF-6E438F7A6A8B}"/>
                    </a:ext>
                  </a:extLst>
                </p14:cNvPr>
                <p14:cNvContentPartPr/>
                <p14:nvPr/>
              </p14:nvContentPartPr>
              <p14:xfrm>
                <a:off x="4162985" y="8701625"/>
                <a:ext cx="55440" cy="56880"/>
              </p14:xfrm>
            </p:contentPart>
          </mc:Choice>
          <mc:Fallback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F017FD0A-7423-9765-6BAF-6E438F7A6A8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154345" y="8692985"/>
                  <a:ext cx="730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E740D280-D6E0-7AA2-C3A5-9F29D7E09590}"/>
                    </a:ext>
                  </a:extLst>
                </p14:cNvPr>
                <p14:cNvContentPartPr/>
                <p14:nvPr/>
              </p14:nvContentPartPr>
              <p14:xfrm>
                <a:off x="4356305" y="8636105"/>
                <a:ext cx="85320" cy="104760"/>
              </p14:xfrm>
            </p:contentPart>
          </mc:Choice>
          <mc:Fallback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E740D280-D6E0-7AA2-C3A5-9F29D7E0959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347305" y="8627105"/>
                  <a:ext cx="102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4A575E11-1D19-34BD-56D5-6EDE59291DB7}"/>
                    </a:ext>
                  </a:extLst>
                </p14:cNvPr>
                <p14:cNvContentPartPr/>
                <p14:nvPr/>
              </p14:nvContentPartPr>
              <p14:xfrm>
                <a:off x="4476905" y="8672105"/>
                <a:ext cx="15480" cy="78480"/>
              </p14:xfrm>
            </p:contentPart>
          </mc:Choice>
          <mc:Fallback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4A575E11-1D19-34BD-56D5-6EDE59291DB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467905" y="8663465"/>
                  <a:ext cx="33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D88CC035-FFDC-4291-6446-30EA67075D13}"/>
                    </a:ext>
                  </a:extLst>
                </p14:cNvPr>
                <p14:cNvContentPartPr/>
                <p14:nvPr/>
              </p14:nvContentPartPr>
              <p14:xfrm>
                <a:off x="4504625" y="8651945"/>
                <a:ext cx="83880" cy="90360"/>
              </p14:xfrm>
            </p:contentPart>
          </mc:Choice>
          <mc:Fallback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D88CC035-FFDC-4291-6446-30EA67075D1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495625" y="8642945"/>
                  <a:ext cx="101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D6E028DA-B5FE-683B-00EB-4DF75C739EA9}"/>
                    </a:ext>
                  </a:extLst>
                </p14:cNvPr>
                <p14:cNvContentPartPr/>
                <p14:nvPr/>
              </p14:nvContentPartPr>
              <p14:xfrm>
                <a:off x="4614065" y="8638985"/>
                <a:ext cx="37440" cy="85320"/>
              </p14:xfrm>
            </p:contentPart>
          </mc:Choice>
          <mc:Fallback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D6E028DA-B5FE-683B-00EB-4DF75C739EA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605065" y="8630345"/>
                  <a:ext cx="550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DED810FA-7FBD-E3EE-5697-63CA80E3F731}"/>
                    </a:ext>
                  </a:extLst>
                </p14:cNvPr>
                <p14:cNvContentPartPr/>
                <p14:nvPr/>
              </p14:nvContentPartPr>
              <p14:xfrm>
                <a:off x="4675985" y="8638625"/>
                <a:ext cx="9360" cy="74160"/>
              </p14:xfrm>
            </p:contentPart>
          </mc:Choice>
          <mc:Fallback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DED810FA-7FBD-E3EE-5697-63CA80E3F73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667345" y="8629985"/>
                  <a:ext cx="270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7610F427-9A40-E1C5-6353-6224103D3469}"/>
                    </a:ext>
                  </a:extLst>
                </p14:cNvPr>
                <p14:cNvContentPartPr/>
                <p14:nvPr/>
              </p14:nvContentPartPr>
              <p14:xfrm>
                <a:off x="4655825" y="8716025"/>
                <a:ext cx="83160" cy="48240"/>
              </p14:xfrm>
            </p:contentPart>
          </mc:Choice>
          <mc:Fallback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7610F427-9A40-E1C5-6353-6224103D346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646825" y="8707025"/>
                  <a:ext cx="100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50E8B6ED-8E90-3A33-E163-8FC74AC6E2ED}"/>
                    </a:ext>
                  </a:extLst>
                </p14:cNvPr>
                <p14:cNvContentPartPr/>
                <p14:nvPr/>
              </p14:nvContentPartPr>
              <p14:xfrm>
                <a:off x="4729985" y="8662385"/>
                <a:ext cx="95040" cy="117000"/>
              </p14:xfrm>
            </p:contentPart>
          </mc:Choice>
          <mc:Fallback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50E8B6ED-8E90-3A33-E163-8FC74AC6E2E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721345" y="8653385"/>
                  <a:ext cx="112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3E3F91AA-9503-0978-5D65-1B23236BB909}"/>
                    </a:ext>
                  </a:extLst>
                </p14:cNvPr>
                <p14:cNvContentPartPr/>
                <p14:nvPr/>
              </p14:nvContentPartPr>
              <p14:xfrm>
                <a:off x="4908905" y="8637185"/>
                <a:ext cx="45360" cy="68400"/>
              </p14:xfrm>
            </p:contentPart>
          </mc:Choice>
          <mc:Fallback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3E3F91AA-9503-0978-5D65-1B23236BB90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900265" y="8628185"/>
                  <a:ext cx="63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F59D3AE3-A722-94A9-76E8-898F508A7522}"/>
                    </a:ext>
                  </a:extLst>
                </p14:cNvPr>
                <p14:cNvContentPartPr/>
                <p14:nvPr/>
              </p14:nvContentPartPr>
              <p14:xfrm>
                <a:off x="4981985" y="8635025"/>
                <a:ext cx="37080" cy="57240"/>
              </p14:xfrm>
            </p:contentPart>
          </mc:Choice>
          <mc:Fallback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F59D3AE3-A722-94A9-76E8-898F508A752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972985" y="8626025"/>
                  <a:ext cx="547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766503FA-52D1-B3B0-097A-A2044FAE7EDA}"/>
                    </a:ext>
                  </a:extLst>
                </p14:cNvPr>
                <p14:cNvContentPartPr/>
                <p14:nvPr/>
              </p14:nvContentPartPr>
              <p14:xfrm>
                <a:off x="4982705" y="8687585"/>
                <a:ext cx="42120" cy="90000"/>
              </p14:xfrm>
            </p:contentPart>
          </mc:Choice>
          <mc:Fallback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766503FA-52D1-B3B0-097A-A2044FAE7ED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974065" y="8678585"/>
                  <a:ext cx="597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21BFAB3F-489F-6401-B556-11584B67B6F9}"/>
                    </a:ext>
                  </a:extLst>
                </p14:cNvPr>
                <p14:cNvContentPartPr/>
                <p14:nvPr/>
              </p14:nvContentPartPr>
              <p14:xfrm>
                <a:off x="5023385" y="8702345"/>
                <a:ext cx="44640" cy="66240"/>
              </p14:xfrm>
            </p:contentPart>
          </mc:Choice>
          <mc:Fallback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21BFAB3F-489F-6401-B556-11584B67B6F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014385" y="8693345"/>
                  <a:ext cx="62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6B68B12A-9BC3-3F87-C5A2-E8C90990636B}"/>
                    </a:ext>
                  </a:extLst>
                </p14:cNvPr>
                <p14:cNvContentPartPr/>
                <p14:nvPr/>
              </p14:nvContentPartPr>
              <p14:xfrm>
                <a:off x="5078105" y="8650865"/>
                <a:ext cx="50760" cy="58680"/>
              </p14:xfrm>
            </p:contentPart>
          </mc:Choice>
          <mc:Fallback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6B68B12A-9BC3-3F87-C5A2-E8C90990636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069105" y="8642225"/>
                  <a:ext cx="684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8012121A-7798-E128-73BF-8E82FF6CD57A}"/>
                    </a:ext>
                  </a:extLst>
                </p14:cNvPr>
                <p14:cNvContentPartPr/>
                <p14:nvPr/>
              </p14:nvContentPartPr>
              <p14:xfrm>
                <a:off x="5137145" y="8664905"/>
                <a:ext cx="38520" cy="52200"/>
              </p14:xfrm>
            </p:contentPart>
          </mc:Choice>
          <mc:Fallback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8012121A-7798-E128-73BF-8E82FF6CD57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128505" y="8655905"/>
                  <a:ext cx="561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F8C5AF4C-CBAF-B261-2B7D-D4AA6ED207BF}"/>
                    </a:ext>
                  </a:extLst>
                </p14:cNvPr>
                <p14:cNvContentPartPr/>
                <p14:nvPr/>
              </p14:nvContentPartPr>
              <p14:xfrm>
                <a:off x="5177825" y="8650865"/>
                <a:ext cx="52560" cy="69840"/>
              </p14:xfrm>
            </p:contentPart>
          </mc:Choice>
          <mc:Fallback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F8C5AF4C-CBAF-B261-2B7D-D4AA6ED207B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168825" y="8642225"/>
                  <a:ext cx="702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495A37DF-87E7-AECE-0E9A-A73617841932}"/>
                    </a:ext>
                  </a:extLst>
                </p14:cNvPr>
                <p14:cNvContentPartPr/>
                <p14:nvPr/>
              </p14:nvContentPartPr>
              <p14:xfrm>
                <a:off x="5233985" y="8634305"/>
                <a:ext cx="38160" cy="30600"/>
              </p14:xfrm>
            </p:contentPart>
          </mc:Choice>
          <mc:Fallback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495A37DF-87E7-AECE-0E9A-A7361784193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224985" y="8625305"/>
                  <a:ext cx="558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45BE76D8-4422-2A08-7868-0D315F0FBFD3}"/>
                    </a:ext>
                  </a:extLst>
                </p14:cNvPr>
                <p14:cNvContentPartPr/>
                <p14:nvPr/>
              </p14:nvContentPartPr>
              <p14:xfrm>
                <a:off x="5257385" y="8630705"/>
                <a:ext cx="39600" cy="121320"/>
              </p14:xfrm>
            </p:contentPart>
          </mc:Choice>
          <mc:Fallback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45BE76D8-4422-2A08-7868-0D315F0FBFD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248385" y="8621705"/>
                  <a:ext cx="572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9AA3A550-B2B3-E9C0-A9E7-474F9EABD2A9}"/>
                    </a:ext>
                  </a:extLst>
                </p14:cNvPr>
                <p14:cNvContentPartPr/>
                <p14:nvPr/>
              </p14:nvContentPartPr>
              <p14:xfrm>
                <a:off x="5361425" y="8739425"/>
                <a:ext cx="9000" cy="11520"/>
              </p14:xfrm>
            </p:contentPart>
          </mc:Choice>
          <mc:Fallback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9AA3A550-B2B3-E9C0-A9E7-474F9EABD2A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352425" y="8730425"/>
                  <a:ext cx="2664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215" name="잉크 214">
                <a:extLst>
                  <a:ext uri="{FF2B5EF4-FFF2-40B4-BE49-F238E27FC236}">
                    <a16:creationId xmlns:a16="http://schemas.microsoft.com/office/drawing/2014/main" id="{F73D831C-721F-5354-2357-5A261CB2FC2A}"/>
                  </a:ext>
                </a:extLst>
              </p14:cNvPr>
              <p14:cNvContentPartPr/>
              <p14:nvPr/>
            </p14:nvContentPartPr>
            <p14:xfrm>
              <a:off x="2376305" y="8981345"/>
              <a:ext cx="123840" cy="519120"/>
            </p14:xfrm>
          </p:contentPart>
        </mc:Choice>
        <mc:Fallback>
          <p:pic>
            <p:nvPicPr>
              <p:cNvPr id="215" name="잉크 214">
                <a:extLst>
                  <a:ext uri="{FF2B5EF4-FFF2-40B4-BE49-F238E27FC236}">
                    <a16:creationId xmlns:a16="http://schemas.microsoft.com/office/drawing/2014/main" id="{F73D831C-721F-5354-2357-5A261CB2FC2A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2367665" y="8972705"/>
                <a:ext cx="141480" cy="53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34D5E949-D3C1-44DC-A421-D3660101B39F}"/>
              </a:ext>
            </a:extLst>
          </p:cNvPr>
          <p:cNvGrpSpPr/>
          <p:nvPr/>
        </p:nvGrpSpPr>
        <p:grpSpPr>
          <a:xfrm>
            <a:off x="2007305" y="8913665"/>
            <a:ext cx="312120" cy="360720"/>
            <a:chOff x="2007305" y="8913665"/>
            <a:chExt cx="312120" cy="36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D8B96C22-E220-8D25-9852-EE4C485A2269}"/>
                    </a:ext>
                  </a:extLst>
                </p14:cNvPr>
                <p14:cNvContentPartPr/>
                <p14:nvPr/>
              </p14:nvContentPartPr>
              <p14:xfrm>
                <a:off x="2007305" y="9000425"/>
                <a:ext cx="50760" cy="61200"/>
              </p14:xfrm>
            </p:contentPart>
          </mc:Choice>
          <mc:Fallback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D8B96C22-E220-8D25-9852-EE4C485A226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998305" y="8991425"/>
                  <a:ext cx="684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AA7356B6-13EB-67A4-C5B5-EC08F54DE386}"/>
                    </a:ext>
                  </a:extLst>
                </p14:cNvPr>
                <p14:cNvContentPartPr/>
                <p14:nvPr/>
              </p14:nvContentPartPr>
              <p14:xfrm>
                <a:off x="2069225" y="8962265"/>
                <a:ext cx="27720" cy="101520"/>
              </p14:xfrm>
            </p:contentPart>
          </mc:Choice>
          <mc:Fallback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AA7356B6-13EB-67A4-C5B5-EC08F54DE38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060585" y="8953625"/>
                  <a:ext cx="45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DB476CB2-A6E4-3145-4931-FED18EB2FD26}"/>
                    </a:ext>
                  </a:extLst>
                </p14:cNvPr>
                <p14:cNvContentPartPr/>
                <p14:nvPr/>
              </p14:nvContentPartPr>
              <p14:xfrm>
                <a:off x="2115665" y="8938145"/>
                <a:ext cx="74160" cy="73440"/>
              </p14:xfrm>
            </p:contentPart>
          </mc:Choice>
          <mc:Fallback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DB476CB2-A6E4-3145-4931-FED18EB2FD2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107025" y="8929145"/>
                  <a:ext cx="91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6A2397D5-C38A-D0A3-FC4F-DFE55092A3EC}"/>
                    </a:ext>
                  </a:extLst>
                </p14:cNvPr>
                <p14:cNvContentPartPr/>
                <p14:nvPr/>
              </p14:nvContentPartPr>
              <p14:xfrm>
                <a:off x="2195945" y="8924825"/>
                <a:ext cx="7200" cy="110160"/>
              </p14:xfrm>
            </p:contentPart>
          </mc:Choice>
          <mc:Fallback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6A2397D5-C38A-D0A3-FC4F-DFE55092A3E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187305" y="8916185"/>
                  <a:ext cx="24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79262636-44BB-6E50-12B8-66234BD98973}"/>
                    </a:ext>
                  </a:extLst>
                </p14:cNvPr>
                <p14:cNvContentPartPr/>
                <p14:nvPr/>
              </p14:nvContentPartPr>
              <p14:xfrm>
                <a:off x="2177585" y="9018065"/>
                <a:ext cx="47880" cy="31320"/>
              </p14:xfrm>
            </p:contentPart>
          </mc:Choice>
          <mc:Fallback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79262636-44BB-6E50-12B8-66234BD9897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168585" y="9009425"/>
                  <a:ext cx="65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427494B1-C1F2-C7F5-FE09-29246AEB4A55}"/>
                    </a:ext>
                  </a:extLst>
                </p14:cNvPr>
                <p14:cNvContentPartPr/>
                <p14:nvPr/>
              </p14:nvContentPartPr>
              <p14:xfrm>
                <a:off x="2220065" y="8913665"/>
                <a:ext cx="83520" cy="107640"/>
              </p14:xfrm>
            </p:contentPart>
          </mc:Choice>
          <mc:Fallback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427494B1-C1F2-C7F5-FE09-29246AEB4A5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211065" y="8904665"/>
                  <a:ext cx="1011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CD64DECE-FCDA-801C-6F0A-8EB1E8416728}"/>
                    </a:ext>
                  </a:extLst>
                </p14:cNvPr>
                <p14:cNvContentPartPr/>
                <p14:nvPr/>
              </p14:nvContentPartPr>
              <p14:xfrm>
                <a:off x="2018465" y="9138665"/>
                <a:ext cx="85680" cy="135720"/>
              </p14:xfrm>
            </p:contentPart>
          </mc:Choice>
          <mc:Fallback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CD64DECE-FCDA-801C-6F0A-8EB1E841672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009465" y="9129665"/>
                  <a:ext cx="1033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DAB664DE-0853-5CD1-1041-B314BD0F3CAF}"/>
                    </a:ext>
                  </a:extLst>
                </p14:cNvPr>
                <p14:cNvContentPartPr/>
                <p14:nvPr/>
              </p14:nvContentPartPr>
              <p14:xfrm>
                <a:off x="2110265" y="9134345"/>
                <a:ext cx="99360" cy="66960"/>
              </p14:xfrm>
            </p:contentPart>
          </mc:Choice>
          <mc:Fallback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DAB664DE-0853-5CD1-1041-B314BD0F3CA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101265" y="9125345"/>
                  <a:ext cx="1170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C9529D00-70EE-C911-FCC0-B35542DAB279}"/>
                    </a:ext>
                  </a:extLst>
                </p14:cNvPr>
                <p14:cNvContentPartPr/>
                <p14:nvPr/>
              </p14:nvContentPartPr>
              <p14:xfrm>
                <a:off x="2175425" y="9177545"/>
                <a:ext cx="42840" cy="61200"/>
              </p14:xfrm>
            </p:contentPart>
          </mc:Choice>
          <mc:Fallback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C9529D00-70EE-C911-FCC0-B35542DAB27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166425" y="9168545"/>
                  <a:ext cx="604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547212B1-E9D9-5002-5D7A-5C366C32AACF}"/>
                    </a:ext>
                  </a:extLst>
                </p14:cNvPr>
                <p14:cNvContentPartPr/>
                <p14:nvPr/>
              </p14:nvContentPartPr>
              <p14:xfrm>
                <a:off x="2215025" y="9125705"/>
                <a:ext cx="104400" cy="118080"/>
              </p14:xfrm>
            </p:contentPart>
          </mc:Choice>
          <mc:Fallback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547212B1-E9D9-5002-5D7A-5C366C32AAC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206025" y="9116705"/>
                  <a:ext cx="12204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7780786F-FA8A-511A-06C4-90E660390298}"/>
              </a:ext>
            </a:extLst>
          </p:cNvPr>
          <p:cNvGrpSpPr/>
          <p:nvPr/>
        </p:nvGrpSpPr>
        <p:grpSpPr>
          <a:xfrm>
            <a:off x="2038625" y="9331265"/>
            <a:ext cx="431280" cy="361800"/>
            <a:chOff x="2038625" y="9331265"/>
            <a:chExt cx="431280" cy="36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A3F8E468-34D1-5439-63BB-6B0FEF96BAB1}"/>
                    </a:ext>
                  </a:extLst>
                </p14:cNvPr>
                <p14:cNvContentPartPr/>
                <p14:nvPr/>
              </p14:nvContentPartPr>
              <p14:xfrm>
                <a:off x="2038625" y="9362225"/>
                <a:ext cx="50760" cy="87120"/>
              </p14:xfrm>
            </p:contentPart>
          </mc:Choice>
          <mc:Fallback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A3F8E468-34D1-5439-63BB-6B0FEF96BAB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029625" y="9353225"/>
                  <a:ext cx="684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1B7E4E01-9419-FA1E-CFDF-080708B3AA60}"/>
                    </a:ext>
                  </a:extLst>
                </p14:cNvPr>
                <p14:cNvContentPartPr/>
                <p14:nvPr/>
              </p14:nvContentPartPr>
              <p14:xfrm>
                <a:off x="2093705" y="9348905"/>
                <a:ext cx="19080" cy="94320"/>
              </p14:xfrm>
            </p:contentPart>
          </mc:Choice>
          <mc:Fallback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1B7E4E01-9419-FA1E-CFDF-080708B3AA6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085065" y="9340265"/>
                  <a:ext cx="367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79E4A077-E117-3F78-E0D4-E35D73E366AF}"/>
                    </a:ext>
                  </a:extLst>
                </p14:cNvPr>
                <p14:cNvContentPartPr/>
                <p14:nvPr/>
              </p14:nvContentPartPr>
              <p14:xfrm>
                <a:off x="2112425" y="9342785"/>
                <a:ext cx="30600" cy="102240"/>
              </p14:xfrm>
            </p:contentPart>
          </mc:Choice>
          <mc:Fallback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79E4A077-E117-3F78-E0D4-E35D73E366A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103425" y="9334145"/>
                  <a:ext cx="482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D967CDB1-9D6A-EC75-62B2-2508AE6BDEE1}"/>
                    </a:ext>
                  </a:extLst>
                </p14:cNvPr>
                <p14:cNvContentPartPr/>
                <p14:nvPr/>
              </p14:nvContentPartPr>
              <p14:xfrm>
                <a:off x="2166065" y="9427745"/>
                <a:ext cx="27360" cy="14760"/>
              </p14:xfrm>
            </p:contentPart>
          </mc:Choice>
          <mc:Fallback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D967CDB1-9D6A-EC75-62B2-2508AE6BDEE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157425" y="9418745"/>
                  <a:ext cx="450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E4590F87-6CF9-AB36-C960-2EE5C0B3C2B0}"/>
                    </a:ext>
                  </a:extLst>
                </p14:cNvPr>
                <p14:cNvContentPartPr/>
                <p14:nvPr/>
              </p14:nvContentPartPr>
              <p14:xfrm>
                <a:off x="2199905" y="9360425"/>
                <a:ext cx="55080" cy="71640"/>
              </p14:xfrm>
            </p:contentPart>
          </mc:Choice>
          <mc:Fallback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E4590F87-6CF9-AB36-C960-2EE5C0B3C2B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191265" y="9351785"/>
                  <a:ext cx="727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87F0BAE5-A4DD-EB11-6E20-B83EE5044594}"/>
                    </a:ext>
                  </a:extLst>
                </p14:cNvPr>
                <p14:cNvContentPartPr/>
                <p14:nvPr/>
              </p14:nvContentPartPr>
              <p14:xfrm>
                <a:off x="2262905" y="9336665"/>
                <a:ext cx="24120" cy="73800"/>
              </p14:xfrm>
            </p:contentPart>
          </mc:Choice>
          <mc:Fallback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87F0BAE5-A4DD-EB11-6E20-B83EE5044594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254265" y="9327665"/>
                  <a:ext cx="417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2277E11C-FE9B-4E17-C26C-EDD8976AB419}"/>
                    </a:ext>
                  </a:extLst>
                </p14:cNvPr>
                <p14:cNvContentPartPr/>
                <p14:nvPr/>
              </p14:nvContentPartPr>
              <p14:xfrm>
                <a:off x="2298185" y="9331265"/>
                <a:ext cx="69480" cy="94320"/>
              </p14:xfrm>
            </p:contentPart>
          </mc:Choice>
          <mc:Fallback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2277E11C-FE9B-4E17-C26C-EDD8976AB41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289545" y="9322625"/>
                  <a:ext cx="87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C53D791C-C943-F26F-8822-DD6F384DA524}"/>
                    </a:ext>
                  </a:extLst>
                </p14:cNvPr>
                <p14:cNvContentPartPr/>
                <p14:nvPr/>
              </p14:nvContentPartPr>
              <p14:xfrm>
                <a:off x="2055185" y="9540785"/>
                <a:ext cx="51840" cy="60120"/>
              </p14:xfrm>
            </p:contentPart>
          </mc:Choice>
          <mc:Fallback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C53D791C-C943-F26F-8822-DD6F384DA52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046545" y="9531785"/>
                  <a:ext cx="69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F06654EE-9783-24E6-3B45-D4FD72BB5036}"/>
                    </a:ext>
                  </a:extLst>
                </p14:cNvPr>
                <p14:cNvContentPartPr/>
                <p14:nvPr/>
              </p14:nvContentPartPr>
              <p14:xfrm>
                <a:off x="2077505" y="9629705"/>
                <a:ext cx="28080" cy="3240"/>
              </p14:xfrm>
            </p:contentPart>
          </mc:Choice>
          <mc:Fallback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F06654EE-9783-24E6-3B45-D4FD72BB503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068505" y="9620705"/>
                  <a:ext cx="45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17E95813-F90E-DBA8-6FF0-EF52AEC3CCDF}"/>
                    </a:ext>
                  </a:extLst>
                </p14:cNvPr>
                <p14:cNvContentPartPr/>
                <p14:nvPr/>
              </p14:nvContentPartPr>
              <p14:xfrm>
                <a:off x="2101265" y="9657425"/>
                <a:ext cx="37800" cy="35640"/>
              </p14:xfrm>
            </p:contentPart>
          </mc:Choice>
          <mc:Fallback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17E95813-F90E-DBA8-6FF0-EF52AEC3CCDF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092265" y="9648785"/>
                  <a:ext cx="554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6ECED09E-C402-8A47-8873-65141C8147C5}"/>
                    </a:ext>
                  </a:extLst>
                </p14:cNvPr>
                <p14:cNvContentPartPr/>
                <p14:nvPr/>
              </p14:nvContentPartPr>
              <p14:xfrm>
                <a:off x="2150225" y="9528545"/>
                <a:ext cx="89640" cy="141480"/>
              </p14:xfrm>
            </p:contentPart>
          </mc:Choice>
          <mc:Fallback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6ECED09E-C402-8A47-8873-65141C8147C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141225" y="9519545"/>
                  <a:ext cx="1072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6A055BD1-7A33-54EF-AA3D-F336140BD3A6}"/>
                    </a:ext>
                  </a:extLst>
                </p14:cNvPr>
                <p14:cNvContentPartPr/>
                <p14:nvPr/>
              </p14:nvContentPartPr>
              <p14:xfrm>
                <a:off x="2224385" y="9533225"/>
                <a:ext cx="70200" cy="68760"/>
              </p14:xfrm>
            </p:contentPart>
          </mc:Choice>
          <mc:Fallback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6A055BD1-7A33-54EF-AA3D-F336140BD3A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215745" y="9524225"/>
                  <a:ext cx="878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2A875E83-E5A6-53C0-D83E-044194A06F3D}"/>
                    </a:ext>
                  </a:extLst>
                </p14:cNvPr>
                <p14:cNvContentPartPr/>
                <p14:nvPr/>
              </p14:nvContentPartPr>
              <p14:xfrm>
                <a:off x="2264345" y="9530345"/>
                <a:ext cx="26280" cy="66960"/>
              </p14:xfrm>
            </p:contentPart>
          </mc:Choice>
          <mc:Fallback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2A875E83-E5A6-53C0-D83E-044194A06F3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255705" y="9521705"/>
                  <a:ext cx="439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8DB28035-968D-97F2-1C8A-3916D314ABA1}"/>
                    </a:ext>
                  </a:extLst>
                </p14:cNvPr>
                <p14:cNvContentPartPr/>
                <p14:nvPr/>
              </p14:nvContentPartPr>
              <p14:xfrm>
                <a:off x="2285225" y="9620705"/>
                <a:ext cx="47520" cy="56880"/>
              </p14:xfrm>
            </p:contentPart>
          </mc:Choice>
          <mc:Fallback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8DB28035-968D-97F2-1C8A-3916D314ABA1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276225" y="9611705"/>
                  <a:ext cx="651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C071A07D-BC77-6424-234B-8348F4E8DA66}"/>
                    </a:ext>
                  </a:extLst>
                </p14:cNvPr>
                <p14:cNvContentPartPr/>
                <p14:nvPr/>
              </p14:nvContentPartPr>
              <p14:xfrm>
                <a:off x="2330945" y="9556265"/>
                <a:ext cx="57960" cy="78120"/>
              </p14:xfrm>
            </p:contentPart>
          </mc:Choice>
          <mc:Fallback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C071A07D-BC77-6424-234B-8348F4E8DA6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321945" y="9547625"/>
                  <a:ext cx="756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2D618D9B-9525-E44F-7C8E-03D8C29DBBEA}"/>
                    </a:ext>
                  </a:extLst>
                </p14:cNvPr>
                <p14:cNvContentPartPr/>
                <p14:nvPr/>
              </p14:nvContentPartPr>
              <p14:xfrm>
                <a:off x="2375945" y="9582905"/>
                <a:ext cx="21240" cy="43920"/>
              </p14:xfrm>
            </p:contentPart>
          </mc:Choice>
          <mc:Fallback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2D618D9B-9525-E44F-7C8E-03D8C29DBBEA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366945" y="9574265"/>
                  <a:ext cx="388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1445471A-9527-0424-1481-58FB92DD8C47}"/>
                    </a:ext>
                  </a:extLst>
                </p14:cNvPr>
                <p14:cNvContentPartPr/>
                <p14:nvPr/>
              </p14:nvContentPartPr>
              <p14:xfrm>
                <a:off x="2390345" y="9543305"/>
                <a:ext cx="42480" cy="65880"/>
              </p14:xfrm>
            </p:contentPart>
          </mc:Choice>
          <mc:Fallback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1445471A-9527-0424-1481-58FB92DD8C4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381345" y="9534665"/>
                  <a:ext cx="601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62470067-D14E-826C-DB55-9CD4E14C6592}"/>
                    </a:ext>
                  </a:extLst>
                </p14:cNvPr>
                <p14:cNvContentPartPr/>
                <p14:nvPr/>
              </p14:nvContentPartPr>
              <p14:xfrm>
                <a:off x="2418065" y="9569585"/>
                <a:ext cx="51840" cy="103680"/>
              </p14:xfrm>
            </p:contentPart>
          </mc:Choice>
          <mc:Fallback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62470067-D14E-826C-DB55-9CD4E14C659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409425" y="9560585"/>
                  <a:ext cx="6948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C33F3EB2-F073-9EE0-1390-6C2882A81EEE}"/>
              </a:ext>
            </a:extLst>
          </p:cNvPr>
          <p:cNvGrpSpPr/>
          <p:nvPr/>
        </p:nvGrpSpPr>
        <p:grpSpPr>
          <a:xfrm>
            <a:off x="4041305" y="9012305"/>
            <a:ext cx="1398600" cy="407160"/>
            <a:chOff x="4041305" y="9012305"/>
            <a:chExt cx="139860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9D8FA0B6-C308-0947-C7DF-2FC226442C64}"/>
                    </a:ext>
                  </a:extLst>
                </p14:cNvPr>
                <p14:cNvContentPartPr/>
                <p14:nvPr/>
              </p14:nvContentPartPr>
              <p14:xfrm>
                <a:off x="4041305" y="9200945"/>
                <a:ext cx="112320" cy="7200"/>
              </p14:xfrm>
            </p:contentPart>
          </mc:Choice>
          <mc:Fallback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9D8FA0B6-C308-0947-C7DF-2FC226442C6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032305" y="9192305"/>
                  <a:ext cx="129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C7D6307C-58F5-F962-13CD-D1866A16BF48}"/>
                    </a:ext>
                  </a:extLst>
                </p14:cNvPr>
                <p14:cNvContentPartPr/>
                <p14:nvPr/>
              </p14:nvContentPartPr>
              <p14:xfrm>
                <a:off x="4122305" y="9137225"/>
                <a:ext cx="34200" cy="108720"/>
              </p14:xfrm>
            </p:contentPart>
          </mc:Choice>
          <mc:Fallback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C7D6307C-58F5-F962-13CD-D1866A16BF4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113665" y="9128225"/>
                  <a:ext cx="51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8AB73102-0896-46C4-AF2B-220B25CDB11E}"/>
                    </a:ext>
                  </a:extLst>
                </p14:cNvPr>
                <p14:cNvContentPartPr/>
                <p14:nvPr/>
              </p14:nvContentPartPr>
              <p14:xfrm>
                <a:off x="4172705" y="9126425"/>
                <a:ext cx="81000" cy="77760"/>
              </p14:xfrm>
            </p:contentPart>
          </mc:Choice>
          <mc:Fallback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8AB73102-0896-46C4-AF2B-220B25CDB11E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164065" y="9117425"/>
                  <a:ext cx="986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6C399F47-83C5-1E22-4A5D-FC4A75D9693F}"/>
                    </a:ext>
                  </a:extLst>
                </p14:cNvPr>
                <p14:cNvContentPartPr/>
                <p14:nvPr/>
              </p14:nvContentPartPr>
              <p14:xfrm>
                <a:off x="4260545" y="9103745"/>
                <a:ext cx="84240" cy="100080"/>
              </p14:xfrm>
            </p:contentPart>
          </mc:Choice>
          <mc:Fallback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6C399F47-83C5-1E22-4A5D-FC4A75D9693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251545" y="9094745"/>
                  <a:ext cx="101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E6D9A86B-6DDF-2419-4EA3-B95DA9D30CBB}"/>
                    </a:ext>
                  </a:extLst>
                </p14:cNvPr>
                <p14:cNvContentPartPr/>
                <p14:nvPr/>
              </p14:nvContentPartPr>
              <p14:xfrm>
                <a:off x="4305185" y="9183305"/>
                <a:ext cx="55800" cy="25560"/>
              </p14:xfrm>
            </p:contentPart>
          </mc:Choice>
          <mc:Fallback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E6D9A86B-6DDF-2419-4EA3-B95DA9D30CBB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296545" y="9174305"/>
                  <a:ext cx="73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C2F8D70D-BFB0-0BA8-415C-BD6F234F980D}"/>
                    </a:ext>
                  </a:extLst>
                </p14:cNvPr>
                <p14:cNvContentPartPr/>
                <p14:nvPr/>
              </p14:nvContentPartPr>
              <p14:xfrm>
                <a:off x="4373945" y="9076745"/>
                <a:ext cx="68040" cy="90360"/>
              </p14:xfrm>
            </p:contentPart>
          </mc:Choice>
          <mc:Fallback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C2F8D70D-BFB0-0BA8-415C-BD6F234F980D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364945" y="9067745"/>
                  <a:ext cx="85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8253BC99-88FB-B82E-0986-5D9A4B24C5C4}"/>
                    </a:ext>
                  </a:extLst>
                </p14:cNvPr>
                <p14:cNvContentPartPr/>
                <p14:nvPr/>
              </p14:nvContentPartPr>
              <p14:xfrm>
                <a:off x="4393745" y="9175745"/>
                <a:ext cx="68040" cy="26640"/>
              </p14:xfrm>
            </p:contentPart>
          </mc:Choice>
          <mc:Fallback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8253BC99-88FB-B82E-0986-5D9A4B24C5C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385105" y="9167105"/>
                  <a:ext cx="856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2AE06CA5-3CAC-9CDB-8638-A061E4CA87DE}"/>
                    </a:ext>
                  </a:extLst>
                </p14:cNvPr>
                <p14:cNvContentPartPr/>
                <p14:nvPr/>
              </p14:nvContentPartPr>
              <p14:xfrm>
                <a:off x="4463225" y="9072065"/>
                <a:ext cx="119520" cy="104400"/>
              </p14:xfrm>
            </p:contentPart>
          </mc:Choice>
          <mc:Fallback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2AE06CA5-3CAC-9CDB-8638-A061E4CA87D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454585" y="9063065"/>
                  <a:ext cx="1371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21E9D620-C83C-21EA-43E9-7ABF30BACF52}"/>
                    </a:ext>
                  </a:extLst>
                </p14:cNvPr>
                <p14:cNvContentPartPr/>
                <p14:nvPr/>
              </p14:nvContentPartPr>
              <p14:xfrm>
                <a:off x="4601465" y="9068105"/>
                <a:ext cx="105120" cy="95400"/>
              </p14:xfrm>
            </p:contentPart>
          </mc:Choice>
          <mc:Fallback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21E9D620-C83C-21EA-43E9-7ABF30BACF52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592825" y="9059105"/>
                  <a:ext cx="1227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BB0D63BF-85C7-6C0F-426B-8B218A1EEAAB}"/>
                    </a:ext>
                  </a:extLst>
                </p14:cNvPr>
                <p14:cNvContentPartPr/>
                <p14:nvPr/>
              </p14:nvContentPartPr>
              <p14:xfrm>
                <a:off x="4673825" y="9057665"/>
                <a:ext cx="60120" cy="131400"/>
              </p14:xfrm>
            </p:contentPart>
          </mc:Choice>
          <mc:Fallback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BB0D63BF-85C7-6C0F-426B-8B218A1EEAA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664825" y="9048665"/>
                  <a:ext cx="777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FB2D373F-3B4A-FED8-640A-EAF09C755D52}"/>
                    </a:ext>
                  </a:extLst>
                </p14:cNvPr>
                <p14:cNvContentPartPr/>
                <p14:nvPr/>
              </p14:nvContentPartPr>
              <p14:xfrm>
                <a:off x="4839425" y="9039665"/>
                <a:ext cx="67320" cy="117360"/>
              </p14:xfrm>
            </p:contentPart>
          </mc:Choice>
          <mc:Fallback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FB2D373F-3B4A-FED8-640A-EAF09C755D52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830425" y="9030665"/>
                  <a:ext cx="84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64F14A56-BAD8-77DB-1473-DF5168596C51}"/>
                    </a:ext>
                  </a:extLst>
                </p14:cNvPr>
                <p14:cNvContentPartPr/>
                <p14:nvPr/>
              </p14:nvContentPartPr>
              <p14:xfrm>
                <a:off x="4920785" y="9012305"/>
                <a:ext cx="80280" cy="96120"/>
              </p14:xfrm>
            </p:contentPart>
          </mc:Choice>
          <mc:Fallback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64F14A56-BAD8-77DB-1473-DF5168596C5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911785" y="9003665"/>
                  <a:ext cx="97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3BB7D525-4170-81D1-7F6E-3AEA989F1A33}"/>
                    </a:ext>
                  </a:extLst>
                </p14:cNvPr>
                <p14:cNvContentPartPr/>
                <p14:nvPr/>
              </p14:nvContentPartPr>
              <p14:xfrm>
                <a:off x="4980545" y="9044705"/>
                <a:ext cx="55080" cy="122400"/>
              </p14:xfrm>
            </p:contentPart>
          </mc:Choice>
          <mc:Fallback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3BB7D525-4170-81D1-7F6E-3AEA989F1A33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971905" y="9036065"/>
                  <a:ext cx="727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D07218FF-75DB-CC96-C6A5-AD5096B36E92}"/>
                    </a:ext>
                  </a:extLst>
                </p14:cNvPr>
                <p14:cNvContentPartPr/>
                <p14:nvPr/>
              </p14:nvContentPartPr>
              <p14:xfrm>
                <a:off x="5038865" y="9018425"/>
                <a:ext cx="64080" cy="92520"/>
              </p14:xfrm>
            </p:contentPart>
          </mc:Choice>
          <mc:Fallback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D07218FF-75DB-CC96-C6A5-AD5096B36E9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5030225" y="9009785"/>
                  <a:ext cx="81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6F06AAFB-8110-344C-502C-822DD625B168}"/>
                    </a:ext>
                  </a:extLst>
                </p14:cNvPr>
                <p14:cNvContentPartPr/>
                <p14:nvPr/>
              </p14:nvContentPartPr>
              <p14:xfrm>
                <a:off x="5083865" y="9030665"/>
                <a:ext cx="59400" cy="70200"/>
              </p14:xfrm>
            </p:contentPart>
          </mc:Choice>
          <mc:Fallback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6F06AAFB-8110-344C-502C-822DD625B168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074865" y="9022025"/>
                  <a:ext cx="770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63" name="잉크 262">
                  <a:extLst>
                    <a:ext uri="{FF2B5EF4-FFF2-40B4-BE49-F238E27FC236}">
                      <a16:creationId xmlns:a16="http://schemas.microsoft.com/office/drawing/2014/main" id="{8205D594-87E8-A4E2-CE2E-36CF7554E8B4}"/>
                    </a:ext>
                  </a:extLst>
                </p14:cNvPr>
                <p14:cNvContentPartPr/>
                <p14:nvPr/>
              </p14:nvContentPartPr>
              <p14:xfrm>
                <a:off x="5139305" y="9046145"/>
                <a:ext cx="46440" cy="86760"/>
              </p14:xfrm>
            </p:contentPart>
          </mc:Choice>
          <mc:Fallback>
            <p:pic>
              <p:nvPicPr>
                <p:cNvPr id="263" name="잉크 262">
                  <a:extLst>
                    <a:ext uri="{FF2B5EF4-FFF2-40B4-BE49-F238E27FC236}">
                      <a16:creationId xmlns:a16="http://schemas.microsoft.com/office/drawing/2014/main" id="{8205D594-87E8-A4E2-CE2E-36CF7554E8B4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130665" y="9037145"/>
                  <a:ext cx="640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64" name="잉크 263">
                  <a:extLst>
                    <a:ext uri="{FF2B5EF4-FFF2-40B4-BE49-F238E27FC236}">
                      <a16:creationId xmlns:a16="http://schemas.microsoft.com/office/drawing/2014/main" id="{55720105-E6A2-1A5F-8EB1-48A985B47FDD}"/>
                    </a:ext>
                  </a:extLst>
                </p14:cNvPr>
                <p14:cNvContentPartPr/>
                <p14:nvPr/>
              </p14:nvContentPartPr>
              <p14:xfrm>
                <a:off x="5185385" y="9014465"/>
                <a:ext cx="82080" cy="47880"/>
              </p14:xfrm>
            </p:contentPart>
          </mc:Choice>
          <mc:Fallback>
            <p:pic>
              <p:nvPicPr>
                <p:cNvPr id="264" name="잉크 263">
                  <a:extLst>
                    <a:ext uri="{FF2B5EF4-FFF2-40B4-BE49-F238E27FC236}">
                      <a16:creationId xmlns:a16="http://schemas.microsoft.com/office/drawing/2014/main" id="{55720105-E6A2-1A5F-8EB1-48A985B47FDD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176745" y="9005465"/>
                  <a:ext cx="997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396A20CF-FE94-4440-6A7B-71E2DF52904B}"/>
                    </a:ext>
                  </a:extLst>
                </p14:cNvPr>
                <p14:cNvContentPartPr/>
                <p14:nvPr/>
              </p14:nvContentPartPr>
              <p14:xfrm>
                <a:off x="5222105" y="9082505"/>
                <a:ext cx="93600" cy="71640"/>
              </p14:xfrm>
            </p:contentPart>
          </mc:Choice>
          <mc:Fallback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396A20CF-FE94-4440-6A7B-71E2DF52904B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213105" y="9073865"/>
                  <a:ext cx="1112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0985776E-C510-962C-18FA-928332D361F3}"/>
                    </a:ext>
                  </a:extLst>
                </p14:cNvPr>
                <p14:cNvContentPartPr/>
                <p14:nvPr/>
              </p14:nvContentPartPr>
              <p14:xfrm>
                <a:off x="4267025" y="9311465"/>
                <a:ext cx="114480" cy="98280"/>
              </p14:xfrm>
            </p:contentPart>
          </mc:Choice>
          <mc:Fallback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0985776E-C510-962C-18FA-928332D361F3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258025" y="9302465"/>
                  <a:ext cx="1321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CE8B2637-32E2-3113-F86E-828C2FCBC0EF}"/>
                    </a:ext>
                  </a:extLst>
                </p14:cNvPr>
                <p14:cNvContentPartPr/>
                <p14:nvPr/>
              </p14:nvContentPartPr>
              <p14:xfrm>
                <a:off x="4387625" y="9305345"/>
                <a:ext cx="45360" cy="87840"/>
              </p14:xfrm>
            </p:contentPart>
          </mc:Choice>
          <mc:Fallback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CE8B2637-32E2-3113-F86E-828C2FCBC0EF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378985" y="9296705"/>
                  <a:ext cx="630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C1E73110-9AEB-1C71-23B4-790A5491B8A7}"/>
                    </a:ext>
                  </a:extLst>
                </p14:cNvPr>
                <p14:cNvContentPartPr/>
                <p14:nvPr/>
              </p14:nvContentPartPr>
              <p14:xfrm>
                <a:off x="4446665" y="9292385"/>
                <a:ext cx="79560" cy="75600"/>
              </p14:xfrm>
            </p:contentPart>
          </mc:Choice>
          <mc:Fallback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C1E73110-9AEB-1C71-23B4-790A5491B8A7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437665" y="9283745"/>
                  <a:ext cx="972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C6E0452F-A720-41BE-C664-59BDBE7DE092}"/>
                    </a:ext>
                  </a:extLst>
                </p14:cNvPr>
                <p14:cNvContentPartPr/>
                <p14:nvPr/>
              </p14:nvContentPartPr>
              <p14:xfrm>
                <a:off x="4515425" y="9304985"/>
                <a:ext cx="59040" cy="78840"/>
              </p14:xfrm>
            </p:contentPart>
          </mc:Choice>
          <mc:Fallback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C6E0452F-A720-41BE-C664-59BDBE7DE092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506785" y="9295985"/>
                  <a:ext cx="766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E943B574-AF95-CF76-29D2-20BE25FC496D}"/>
                    </a:ext>
                  </a:extLst>
                </p14:cNvPr>
                <p14:cNvContentPartPr/>
                <p14:nvPr/>
              </p14:nvContentPartPr>
              <p14:xfrm>
                <a:off x="4596065" y="9295265"/>
                <a:ext cx="109080" cy="89280"/>
              </p14:xfrm>
            </p:contentPart>
          </mc:Choice>
          <mc:Fallback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E943B574-AF95-CF76-29D2-20BE25FC496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587065" y="9286625"/>
                  <a:ext cx="126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3A50DA51-9B80-E5A3-2B8B-B2D03E59FFA1}"/>
                    </a:ext>
                  </a:extLst>
                </p14:cNvPr>
                <p14:cNvContentPartPr/>
                <p14:nvPr/>
              </p14:nvContentPartPr>
              <p14:xfrm>
                <a:off x="4766345" y="9283385"/>
                <a:ext cx="73440" cy="80640"/>
              </p14:xfrm>
            </p:contentPart>
          </mc:Choice>
          <mc:Fallback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3A50DA51-9B80-E5A3-2B8B-B2D03E59FFA1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757705" y="9274745"/>
                  <a:ext cx="910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72" name="잉크 271">
                  <a:extLst>
                    <a:ext uri="{FF2B5EF4-FFF2-40B4-BE49-F238E27FC236}">
                      <a16:creationId xmlns:a16="http://schemas.microsoft.com/office/drawing/2014/main" id="{D3F277C1-B5EC-D0AA-473E-B77A9268C40C}"/>
                    </a:ext>
                  </a:extLst>
                </p14:cNvPr>
                <p14:cNvContentPartPr/>
                <p14:nvPr/>
              </p14:nvContentPartPr>
              <p14:xfrm>
                <a:off x="4803785" y="9294545"/>
                <a:ext cx="61200" cy="93600"/>
              </p14:xfrm>
            </p:contentPart>
          </mc:Choice>
          <mc:Fallback>
            <p:pic>
              <p:nvPicPr>
                <p:cNvPr id="272" name="잉크 271">
                  <a:extLst>
                    <a:ext uri="{FF2B5EF4-FFF2-40B4-BE49-F238E27FC236}">
                      <a16:creationId xmlns:a16="http://schemas.microsoft.com/office/drawing/2014/main" id="{D3F277C1-B5EC-D0AA-473E-B77A9268C40C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795145" y="9285545"/>
                  <a:ext cx="788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73" name="잉크 272">
                  <a:extLst>
                    <a:ext uri="{FF2B5EF4-FFF2-40B4-BE49-F238E27FC236}">
                      <a16:creationId xmlns:a16="http://schemas.microsoft.com/office/drawing/2014/main" id="{0EA08DFE-B6EC-C259-49BD-458B522FE333}"/>
                    </a:ext>
                  </a:extLst>
                </p14:cNvPr>
                <p14:cNvContentPartPr/>
                <p14:nvPr/>
              </p14:nvContentPartPr>
              <p14:xfrm>
                <a:off x="4875425" y="9317945"/>
                <a:ext cx="15840" cy="81360"/>
              </p14:xfrm>
            </p:contentPart>
          </mc:Choice>
          <mc:Fallback>
            <p:pic>
              <p:nvPicPr>
                <p:cNvPr id="273" name="잉크 272">
                  <a:extLst>
                    <a:ext uri="{FF2B5EF4-FFF2-40B4-BE49-F238E27FC236}">
                      <a16:creationId xmlns:a16="http://schemas.microsoft.com/office/drawing/2014/main" id="{0EA08DFE-B6EC-C259-49BD-458B522FE333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866785" y="9308945"/>
                  <a:ext cx="33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74" name="잉크 273">
                  <a:extLst>
                    <a:ext uri="{FF2B5EF4-FFF2-40B4-BE49-F238E27FC236}">
                      <a16:creationId xmlns:a16="http://schemas.microsoft.com/office/drawing/2014/main" id="{8B427E49-FE85-86B0-0951-BFB7E6D0F3AB}"/>
                    </a:ext>
                  </a:extLst>
                </p14:cNvPr>
                <p14:cNvContentPartPr/>
                <p14:nvPr/>
              </p14:nvContentPartPr>
              <p14:xfrm>
                <a:off x="4887305" y="9308945"/>
                <a:ext cx="108720" cy="81360"/>
              </p14:xfrm>
            </p:contentPart>
          </mc:Choice>
          <mc:Fallback>
            <p:pic>
              <p:nvPicPr>
                <p:cNvPr id="274" name="잉크 273">
                  <a:extLst>
                    <a:ext uri="{FF2B5EF4-FFF2-40B4-BE49-F238E27FC236}">
                      <a16:creationId xmlns:a16="http://schemas.microsoft.com/office/drawing/2014/main" id="{8B427E49-FE85-86B0-0951-BFB7E6D0F3AB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878305" y="9299945"/>
                  <a:ext cx="1263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F9C100CC-B02A-33BF-1B73-9CEBA8FBFF08}"/>
                    </a:ext>
                  </a:extLst>
                </p14:cNvPr>
                <p14:cNvContentPartPr/>
                <p14:nvPr/>
              </p14:nvContentPartPr>
              <p14:xfrm>
                <a:off x="5046425" y="9286625"/>
                <a:ext cx="54360" cy="114840"/>
              </p14:xfrm>
            </p:contentPart>
          </mc:Choice>
          <mc:Fallback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F9C100CC-B02A-33BF-1B73-9CEBA8FBFF08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037425" y="9277985"/>
                  <a:ext cx="720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76" name="잉크 275">
                  <a:extLst>
                    <a:ext uri="{FF2B5EF4-FFF2-40B4-BE49-F238E27FC236}">
                      <a16:creationId xmlns:a16="http://schemas.microsoft.com/office/drawing/2014/main" id="{023063D8-09EC-C269-32DD-87FD36E72C01}"/>
                    </a:ext>
                  </a:extLst>
                </p14:cNvPr>
                <p14:cNvContentPartPr/>
                <p14:nvPr/>
              </p14:nvContentPartPr>
              <p14:xfrm>
                <a:off x="5139665" y="9308585"/>
                <a:ext cx="69480" cy="110880"/>
              </p14:xfrm>
            </p:contentPart>
          </mc:Choice>
          <mc:Fallback>
            <p:pic>
              <p:nvPicPr>
                <p:cNvPr id="276" name="잉크 275">
                  <a:extLst>
                    <a:ext uri="{FF2B5EF4-FFF2-40B4-BE49-F238E27FC236}">
                      <a16:creationId xmlns:a16="http://schemas.microsoft.com/office/drawing/2014/main" id="{023063D8-09EC-C269-32DD-87FD36E72C01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131025" y="9299945"/>
                  <a:ext cx="871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433F5465-F5C1-1121-413F-B3D9B894F035}"/>
                    </a:ext>
                  </a:extLst>
                </p14:cNvPr>
                <p14:cNvContentPartPr/>
                <p14:nvPr/>
              </p14:nvContentPartPr>
              <p14:xfrm>
                <a:off x="5230025" y="9307145"/>
                <a:ext cx="31680" cy="64080"/>
              </p14:xfrm>
            </p:contentPart>
          </mc:Choice>
          <mc:Fallback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433F5465-F5C1-1121-413F-B3D9B894F035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221025" y="9298145"/>
                  <a:ext cx="493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D5E77D2A-A6FE-2FCA-9BF8-99A314FF0372}"/>
                    </a:ext>
                  </a:extLst>
                </p14:cNvPr>
                <p14:cNvContentPartPr/>
                <p14:nvPr/>
              </p14:nvContentPartPr>
              <p14:xfrm>
                <a:off x="5285105" y="9295625"/>
                <a:ext cx="72720" cy="107640"/>
              </p14:xfrm>
            </p:contentPart>
          </mc:Choice>
          <mc:Fallback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D5E77D2A-A6FE-2FCA-9BF8-99A314FF0372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276465" y="9286625"/>
                  <a:ext cx="903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8E3953BD-2D51-528E-0BD5-490F5C73B339}"/>
                    </a:ext>
                  </a:extLst>
                </p14:cNvPr>
                <p14:cNvContentPartPr/>
                <p14:nvPr/>
              </p14:nvContentPartPr>
              <p14:xfrm>
                <a:off x="5402825" y="9266825"/>
                <a:ext cx="37080" cy="147600"/>
              </p14:xfrm>
            </p:contentPart>
          </mc:Choice>
          <mc:Fallback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8E3953BD-2D51-528E-0BD5-490F5C73B339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394185" y="9258185"/>
                  <a:ext cx="5472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07433DD2-D399-DA8E-CEA5-019EC524918E}"/>
              </a:ext>
            </a:extLst>
          </p:cNvPr>
          <p:cNvGrpSpPr/>
          <p:nvPr/>
        </p:nvGrpSpPr>
        <p:grpSpPr>
          <a:xfrm>
            <a:off x="3489425" y="9425225"/>
            <a:ext cx="684720" cy="150480"/>
            <a:chOff x="3489425" y="9425225"/>
            <a:chExt cx="684720" cy="1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FB5C808D-DAC9-C2CF-E016-DB8AF2FFCF54}"/>
                    </a:ext>
                  </a:extLst>
                </p14:cNvPr>
                <p14:cNvContentPartPr/>
                <p14:nvPr/>
              </p14:nvContentPartPr>
              <p14:xfrm>
                <a:off x="3505625" y="9486065"/>
                <a:ext cx="1440" cy="1080"/>
              </p14:xfrm>
            </p:contentPart>
          </mc:Choice>
          <mc:Fallback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FB5C808D-DAC9-C2CF-E016-DB8AF2FFCF54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3496625" y="9477425"/>
                  <a:ext cx="19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8B3EB1CD-BE5D-818B-A25F-4D3D3C415B7C}"/>
                    </a:ext>
                  </a:extLst>
                </p14:cNvPr>
                <p14:cNvContentPartPr/>
                <p14:nvPr/>
              </p14:nvContentPartPr>
              <p14:xfrm>
                <a:off x="3489425" y="9482105"/>
                <a:ext cx="60840" cy="9000"/>
              </p14:xfrm>
            </p:contentPart>
          </mc:Choice>
          <mc:Fallback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8B3EB1CD-BE5D-818B-A25F-4D3D3C415B7C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3480425" y="9473465"/>
                  <a:ext cx="78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83" name="잉크 282">
                  <a:extLst>
                    <a:ext uri="{FF2B5EF4-FFF2-40B4-BE49-F238E27FC236}">
                      <a16:creationId xmlns:a16="http://schemas.microsoft.com/office/drawing/2014/main" id="{2306A859-C924-DCFA-D25A-3DECD827215C}"/>
                    </a:ext>
                  </a:extLst>
                </p14:cNvPr>
                <p14:cNvContentPartPr/>
                <p14:nvPr/>
              </p14:nvContentPartPr>
              <p14:xfrm>
                <a:off x="3534425" y="9466265"/>
                <a:ext cx="23760" cy="73440"/>
              </p14:xfrm>
            </p:contentPart>
          </mc:Choice>
          <mc:Fallback>
            <p:pic>
              <p:nvPicPr>
                <p:cNvPr id="283" name="잉크 282">
                  <a:extLst>
                    <a:ext uri="{FF2B5EF4-FFF2-40B4-BE49-F238E27FC236}">
                      <a16:creationId xmlns:a16="http://schemas.microsoft.com/office/drawing/2014/main" id="{2306A859-C924-DCFA-D25A-3DECD827215C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3525425" y="9457265"/>
                  <a:ext cx="414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84" name="잉크 283">
                  <a:extLst>
                    <a:ext uri="{FF2B5EF4-FFF2-40B4-BE49-F238E27FC236}">
                      <a16:creationId xmlns:a16="http://schemas.microsoft.com/office/drawing/2014/main" id="{3AC23F5D-13C6-48E3-001A-8C8728749C3E}"/>
                    </a:ext>
                  </a:extLst>
                </p14:cNvPr>
                <p14:cNvContentPartPr/>
                <p14:nvPr/>
              </p14:nvContentPartPr>
              <p14:xfrm>
                <a:off x="3592385" y="9425225"/>
                <a:ext cx="82440" cy="36720"/>
              </p14:xfrm>
            </p:contentPart>
          </mc:Choice>
          <mc:Fallback>
            <p:pic>
              <p:nvPicPr>
                <p:cNvPr id="284" name="잉크 283">
                  <a:extLst>
                    <a:ext uri="{FF2B5EF4-FFF2-40B4-BE49-F238E27FC236}">
                      <a16:creationId xmlns:a16="http://schemas.microsoft.com/office/drawing/2014/main" id="{3AC23F5D-13C6-48E3-001A-8C8728749C3E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3583745" y="9416585"/>
                  <a:ext cx="100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85" name="잉크 284">
                  <a:extLst>
                    <a:ext uri="{FF2B5EF4-FFF2-40B4-BE49-F238E27FC236}">
                      <a16:creationId xmlns:a16="http://schemas.microsoft.com/office/drawing/2014/main" id="{88B4E622-9540-AFDA-6C7F-FA2BA9933B54}"/>
                    </a:ext>
                  </a:extLst>
                </p14:cNvPr>
                <p14:cNvContentPartPr/>
                <p14:nvPr/>
              </p14:nvContentPartPr>
              <p14:xfrm>
                <a:off x="3633065" y="9460505"/>
                <a:ext cx="83880" cy="115200"/>
              </p14:xfrm>
            </p:contentPart>
          </mc:Choice>
          <mc:Fallback>
            <p:pic>
              <p:nvPicPr>
                <p:cNvPr id="285" name="잉크 284">
                  <a:extLst>
                    <a:ext uri="{FF2B5EF4-FFF2-40B4-BE49-F238E27FC236}">
                      <a16:creationId xmlns:a16="http://schemas.microsoft.com/office/drawing/2014/main" id="{88B4E622-9540-AFDA-6C7F-FA2BA9933B54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3624425" y="9451505"/>
                  <a:ext cx="101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86" name="잉크 285">
                  <a:extLst>
                    <a:ext uri="{FF2B5EF4-FFF2-40B4-BE49-F238E27FC236}">
                      <a16:creationId xmlns:a16="http://schemas.microsoft.com/office/drawing/2014/main" id="{07680C94-6FA0-96FA-D6E3-5B5B0A270CBC}"/>
                    </a:ext>
                  </a:extLst>
                </p14:cNvPr>
                <p14:cNvContentPartPr/>
                <p14:nvPr/>
              </p14:nvContentPartPr>
              <p14:xfrm>
                <a:off x="3705065" y="9425945"/>
                <a:ext cx="75960" cy="93960"/>
              </p14:xfrm>
            </p:contentPart>
          </mc:Choice>
          <mc:Fallback>
            <p:pic>
              <p:nvPicPr>
                <p:cNvPr id="286" name="잉크 285">
                  <a:extLst>
                    <a:ext uri="{FF2B5EF4-FFF2-40B4-BE49-F238E27FC236}">
                      <a16:creationId xmlns:a16="http://schemas.microsoft.com/office/drawing/2014/main" id="{07680C94-6FA0-96FA-D6E3-5B5B0A270CBC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3696425" y="9417305"/>
                  <a:ext cx="93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87" name="잉크 286">
                  <a:extLst>
                    <a:ext uri="{FF2B5EF4-FFF2-40B4-BE49-F238E27FC236}">
                      <a16:creationId xmlns:a16="http://schemas.microsoft.com/office/drawing/2014/main" id="{5119B508-FE8E-BA0A-213B-4BA59A468E5A}"/>
                    </a:ext>
                  </a:extLst>
                </p14:cNvPr>
                <p14:cNvContentPartPr/>
                <p14:nvPr/>
              </p14:nvContentPartPr>
              <p14:xfrm>
                <a:off x="3757265" y="9469505"/>
                <a:ext cx="30600" cy="6120"/>
              </p14:xfrm>
            </p:contentPart>
          </mc:Choice>
          <mc:Fallback>
            <p:pic>
              <p:nvPicPr>
                <p:cNvPr id="287" name="잉크 286">
                  <a:extLst>
                    <a:ext uri="{FF2B5EF4-FFF2-40B4-BE49-F238E27FC236}">
                      <a16:creationId xmlns:a16="http://schemas.microsoft.com/office/drawing/2014/main" id="{5119B508-FE8E-BA0A-213B-4BA59A468E5A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3748625" y="9460865"/>
                  <a:ext cx="48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88" name="잉크 287">
                  <a:extLst>
                    <a:ext uri="{FF2B5EF4-FFF2-40B4-BE49-F238E27FC236}">
                      <a16:creationId xmlns:a16="http://schemas.microsoft.com/office/drawing/2014/main" id="{5D57911C-DF6E-D6A7-FE46-40E800CB500D}"/>
                    </a:ext>
                  </a:extLst>
                </p14:cNvPr>
                <p14:cNvContentPartPr/>
                <p14:nvPr/>
              </p14:nvContentPartPr>
              <p14:xfrm>
                <a:off x="3774545" y="9435305"/>
                <a:ext cx="47160" cy="125280"/>
              </p14:xfrm>
            </p:contentPart>
          </mc:Choice>
          <mc:Fallback>
            <p:pic>
              <p:nvPicPr>
                <p:cNvPr id="288" name="잉크 287">
                  <a:extLst>
                    <a:ext uri="{FF2B5EF4-FFF2-40B4-BE49-F238E27FC236}">
                      <a16:creationId xmlns:a16="http://schemas.microsoft.com/office/drawing/2014/main" id="{5D57911C-DF6E-D6A7-FE46-40E800CB500D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3765905" y="9426305"/>
                  <a:ext cx="64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89" name="잉크 288">
                  <a:extLst>
                    <a:ext uri="{FF2B5EF4-FFF2-40B4-BE49-F238E27FC236}">
                      <a16:creationId xmlns:a16="http://schemas.microsoft.com/office/drawing/2014/main" id="{B66B106D-1DCF-809E-ACDE-96CC2B9D040A}"/>
                    </a:ext>
                  </a:extLst>
                </p14:cNvPr>
                <p14:cNvContentPartPr/>
                <p14:nvPr/>
              </p14:nvContentPartPr>
              <p14:xfrm>
                <a:off x="3820625" y="9432425"/>
                <a:ext cx="70560" cy="103680"/>
              </p14:xfrm>
            </p:contentPart>
          </mc:Choice>
          <mc:Fallback>
            <p:pic>
              <p:nvPicPr>
                <p:cNvPr id="289" name="잉크 288">
                  <a:extLst>
                    <a:ext uri="{FF2B5EF4-FFF2-40B4-BE49-F238E27FC236}">
                      <a16:creationId xmlns:a16="http://schemas.microsoft.com/office/drawing/2014/main" id="{B66B106D-1DCF-809E-ACDE-96CC2B9D040A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3811985" y="9423425"/>
                  <a:ext cx="882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90" name="잉크 289">
                  <a:extLst>
                    <a:ext uri="{FF2B5EF4-FFF2-40B4-BE49-F238E27FC236}">
                      <a16:creationId xmlns:a16="http://schemas.microsoft.com/office/drawing/2014/main" id="{BFFFDEC7-4E55-09DD-DBC5-D3385322E42F}"/>
                    </a:ext>
                  </a:extLst>
                </p14:cNvPr>
                <p14:cNvContentPartPr/>
                <p14:nvPr/>
              </p14:nvContentPartPr>
              <p14:xfrm>
                <a:off x="3899465" y="9462305"/>
                <a:ext cx="60480" cy="81720"/>
              </p14:xfrm>
            </p:contentPart>
          </mc:Choice>
          <mc:Fallback>
            <p:pic>
              <p:nvPicPr>
                <p:cNvPr id="290" name="잉크 289">
                  <a:extLst>
                    <a:ext uri="{FF2B5EF4-FFF2-40B4-BE49-F238E27FC236}">
                      <a16:creationId xmlns:a16="http://schemas.microsoft.com/office/drawing/2014/main" id="{BFFFDEC7-4E55-09DD-DBC5-D3385322E42F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3890465" y="9453305"/>
                  <a:ext cx="781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291" name="잉크 290">
                  <a:extLst>
                    <a:ext uri="{FF2B5EF4-FFF2-40B4-BE49-F238E27FC236}">
                      <a16:creationId xmlns:a16="http://schemas.microsoft.com/office/drawing/2014/main" id="{E619FFE2-3FE0-C328-BE6B-9C0AD60753D3}"/>
                    </a:ext>
                  </a:extLst>
                </p14:cNvPr>
                <p14:cNvContentPartPr/>
                <p14:nvPr/>
              </p14:nvContentPartPr>
              <p14:xfrm>
                <a:off x="3975785" y="9447545"/>
                <a:ext cx="71280" cy="81360"/>
              </p14:xfrm>
            </p:contentPart>
          </mc:Choice>
          <mc:Fallback>
            <p:pic>
              <p:nvPicPr>
                <p:cNvPr id="291" name="잉크 290">
                  <a:extLst>
                    <a:ext uri="{FF2B5EF4-FFF2-40B4-BE49-F238E27FC236}">
                      <a16:creationId xmlns:a16="http://schemas.microsoft.com/office/drawing/2014/main" id="{E619FFE2-3FE0-C328-BE6B-9C0AD60753D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3966785" y="9438905"/>
                  <a:ext cx="889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92" name="잉크 291">
                  <a:extLst>
                    <a:ext uri="{FF2B5EF4-FFF2-40B4-BE49-F238E27FC236}">
                      <a16:creationId xmlns:a16="http://schemas.microsoft.com/office/drawing/2014/main" id="{B2B9CF7D-A5E9-57F9-7AE2-9C2894F4795F}"/>
                    </a:ext>
                  </a:extLst>
                </p14:cNvPr>
                <p14:cNvContentPartPr/>
                <p14:nvPr/>
              </p14:nvContentPartPr>
              <p14:xfrm>
                <a:off x="4016105" y="9438545"/>
                <a:ext cx="43920" cy="113400"/>
              </p14:xfrm>
            </p:contentPart>
          </mc:Choice>
          <mc:Fallback>
            <p:pic>
              <p:nvPicPr>
                <p:cNvPr id="292" name="잉크 291">
                  <a:extLst>
                    <a:ext uri="{FF2B5EF4-FFF2-40B4-BE49-F238E27FC236}">
                      <a16:creationId xmlns:a16="http://schemas.microsoft.com/office/drawing/2014/main" id="{B2B9CF7D-A5E9-57F9-7AE2-9C2894F4795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4007105" y="9429905"/>
                  <a:ext cx="61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93" name="잉크 292">
                  <a:extLst>
                    <a:ext uri="{FF2B5EF4-FFF2-40B4-BE49-F238E27FC236}">
                      <a16:creationId xmlns:a16="http://schemas.microsoft.com/office/drawing/2014/main" id="{267A2397-3EE9-DC52-886E-701D32874A26}"/>
                    </a:ext>
                  </a:extLst>
                </p14:cNvPr>
                <p14:cNvContentPartPr/>
                <p14:nvPr/>
              </p14:nvContentPartPr>
              <p14:xfrm>
                <a:off x="4104665" y="9455105"/>
                <a:ext cx="69480" cy="92160"/>
              </p14:xfrm>
            </p:contentPart>
          </mc:Choice>
          <mc:Fallback>
            <p:pic>
              <p:nvPicPr>
                <p:cNvPr id="293" name="잉크 292">
                  <a:extLst>
                    <a:ext uri="{FF2B5EF4-FFF2-40B4-BE49-F238E27FC236}">
                      <a16:creationId xmlns:a16="http://schemas.microsoft.com/office/drawing/2014/main" id="{267A2397-3EE9-DC52-886E-701D32874A26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095665" y="9446465"/>
                  <a:ext cx="8712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CF016FA7-610C-4572-F96D-6E71B60F1DE9}"/>
              </a:ext>
            </a:extLst>
          </p:cNvPr>
          <p:cNvGrpSpPr/>
          <p:nvPr/>
        </p:nvGrpSpPr>
        <p:grpSpPr>
          <a:xfrm>
            <a:off x="2764745" y="10043317"/>
            <a:ext cx="1800360" cy="198000"/>
            <a:chOff x="2764745" y="10043317"/>
            <a:chExt cx="1800360" cy="19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295" name="잉크 294">
                  <a:extLst>
                    <a:ext uri="{FF2B5EF4-FFF2-40B4-BE49-F238E27FC236}">
                      <a16:creationId xmlns:a16="http://schemas.microsoft.com/office/drawing/2014/main" id="{4343073B-3986-32E5-F2E6-FD6F845FA90C}"/>
                    </a:ext>
                  </a:extLst>
                </p14:cNvPr>
                <p14:cNvContentPartPr/>
                <p14:nvPr/>
              </p14:nvContentPartPr>
              <p14:xfrm>
                <a:off x="2764745" y="10063477"/>
                <a:ext cx="97920" cy="81000"/>
              </p14:xfrm>
            </p:contentPart>
          </mc:Choice>
          <mc:Fallback>
            <p:pic>
              <p:nvPicPr>
                <p:cNvPr id="295" name="잉크 294">
                  <a:extLst>
                    <a:ext uri="{FF2B5EF4-FFF2-40B4-BE49-F238E27FC236}">
                      <a16:creationId xmlns:a16="http://schemas.microsoft.com/office/drawing/2014/main" id="{4343073B-3986-32E5-F2E6-FD6F845FA90C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2755745" y="10054477"/>
                  <a:ext cx="1155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296" name="잉크 295">
                  <a:extLst>
                    <a:ext uri="{FF2B5EF4-FFF2-40B4-BE49-F238E27FC236}">
                      <a16:creationId xmlns:a16="http://schemas.microsoft.com/office/drawing/2014/main" id="{6A7C9A19-D1E5-D033-6153-F0143C60A277}"/>
                    </a:ext>
                  </a:extLst>
                </p14:cNvPr>
                <p14:cNvContentPartPr/>
                <p14:nvPr/>
              </p14:nvContentPartPr>
              <p14:xfrm>
                <a:off x="2820545" y="10128997"/>
                <a:ext cx="69480" cy="66600"/>
              </p14:xfrm>
            </p:contentPart>
          </mc:Choice>
          <mc:Fallback>
            <p:pic>
              <p:nvPicPr>
                <p:cNvPr id="296" name="잉크 295">
                  <a:extLst>
                    <a:ext uri="{FF2B5EF4-FFF2-40B4-BE49-F238E27FC236}">
                      <a16:creationId xmlns:a16="http://schemas.microsoft.com/office/drawing/2014/main" id="{6A7C9A19-D1E5-D033-6153-F0143C60A277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811905" y="10120357"/>
                  <a:ext cx="871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297" name="잉크 296">
                  <a:extLst>
                    <a:ext uri="{FF2B5EF4-FFF2-40B4-BE49-F238E27FC236}">
                      <a16:creationId xmlns:a16="http://schemas.microsoft.com/office/drawing/2014/main" id="{558DADF6-9C44-9F02-9F8F-87FC680D0331}"/>
                    </a:ext>
                  </a:extLst>
                </p14:cNvPr>
                <p14:cNvContentPartPr/>
                <p14:nvPr/>
              </p14:nvContentPartPr>
              <p14:xfrm>
                <a:off x="2889665" y="10047997"/>
                <a:ext cx="86400" cy="57600"/>
              </p14:xfrm>
            </p:contentPart>
          </mc:Choice>
          <mc:Fallback>
            <p:pic>
              <p:nvPicPr>
                <p:cNvPr id="297" name="잉크 296">
                  <a:extLst>
                    <a:ext uri="{FF2B5EF4-FFF2-40B4-BE49-F238E27FC236}">
                      <a16:creationId xmlns:a16="http://schemas.microsoft.com/office/drawing/2014/main" id="{558DADF6-9C44-9F02-9F8F-87FC680D0331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881025" y="10039357"/>
                  <a:ext cx="104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298" name="잉크 297">
                  <a:extLst>
                    <a:ext uri="{FF2B5EF4-FFF2-40B4-BE49-F238E27FC236}">
                      <a16:creationId xmlns:a16="http://schemas.microsoft.com/office/drawing/2014/main" id="{D848535A-66A4-3B0B-6E3E-CF55C6EACB9B}"/>
                    </a:ext>
                  </a:extLst>
                </p14:cNvPr>
                <p14:cNvContentPartPr/>
                <p14:nvPr/>
              </p14:nvContentPartPr>
              <p14:xfrm>
                <a:off x="2908025" y="10130077"/>
                <a:ext cx="120240" cy="69480"/>
              </p14:xfrm>
            </p:contentPart>
          </mc:Choice>
          <mc:Fallback>
            <p:pic>
              <p:nvPicPr>
                <p:cNvPr id="298" name="잉크 297">
                  <a:extLst>
                    <a:ext uri="{FF2B5EF4-FFF2-40B4-BE49-F238E27FC236}">
                      <a16:creationId xmlns:a16="http://schemas.microsoft.com/office/drawing/2014/main" id="{D848535A-66A4-3B0B-6E3E-CF55C6EACB9B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2899385" y="10121437"/>
                  <a:ext cx="1378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299" name="잉크 298">
                  <a:extLst>
                    <a:ext uri="{FF2B5EF4-FFF2-40B4-BE49-F238E27FC236}">
                      <a16:creationId xmlns:a16="http://schemas.microsoft.com/office/drawing/2014/main" id="{E2EAA0BC-0AA8-2CDA-091B-3F2A1A1AC858}"/>
                    </a:ext>
                  </a:extLst>
                </p14:cNvPr>
                <p14:cNvContentPartPr/>
                <p14:nvPr/>
              </p14:nvContentPartPr>
              <p14:xfrm>
                <a:off x="3099185" y="10043317"/>
                <a:ext cx="75960" cy="90000"/>
              </p14:xfrm>
            </p:contentPart>
          </mc:Choice>
          <mc:Fallback>
            <p:pic>
              <p:nvPicPr>
                <p:cNvPr id="299" name="잉크 298">
                  <a:extLst>
                    <a:ext uri="{FF2B5EF4-FFF2-40B4-BE49-F238E27FC236}">
                      <a16:creationId xmlns:a16="http://schemas.microsoft.com/office/drawing/2014/main" id="{E2EAA0BC-0AA8-2CDA-091B-3F2A1A1AC858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3090545" y="10034677"/>
                  <a:ext cx="93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00" name="잉크 299">
                  <a:extLst>
                    <a:ext uri="{FF2B5EF4-FFF2-40B4-BE49-F238E27FC236}">
                      <a16:creationId xmlns:a16="http://schemas.microsoft.com/office/drawing/2014/main" id="{1D07327E-6D7F-35FE-AF64-1E25F4C048DC}"/>
                    </a:ext>
                  </a:extLst>
                </p14:cNvPr>
                <p14:cNvContentPartPr/>
                <p14:nvPr/>
              </p14:nvContentPartPr>
              <p14:xfrm>
                <a:off x="3131945" y="10044397"/>
                <a:ext cx="177120" cy="120960"/>
              </p14:xfrm>
            </p:contentPart>
          </mc:Choice>
          <mc:Fallback>
            <p:pic>
              <p:nvPicPr>
                <p:cNvPr id="300" name="잉크 299">
                  <a:extLst>
                    <a:ext uri="{FF2B5EF4-FFF2-40B4-BE49-F238E27FC236}">
                      <a16:creationId xmlns:a16="http://schemas.microsoft.com/office/drawing/2014/main" id="{1D07327E-6D7F-35FE-AF64-1E25F4C048DC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3123305" y="10035397"/>
                  <a:ext cx="1947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01" name="잉크 300">
                  <a:extLst>
                    <a:ext uri="{FF2B5EF4-FFF2-40B4-BE49-F238E27FC236}">
                      <a16:creationId xmlns:a16="http://schemas.microsoft.com/office/drawing/2014/main" id="{7C277AC5-94C7-B063-D3A8-54C5091BFE57}"/>
                    </a:ext>
                  </a:extLst>
                </p14:cNvPr>
                <p14:cNvContentPartPr/>
                <p14:nvPr/>
              </p14:nvContentPartPr>
              <p14:xfrm>
                <a:off x="3220865" y="10052317"/>
                <a:ext cx="147600" cy="84960"/>
              </p14:xfrm>
            </p:contentPart>
          </mc:Choice>
          <mc:Fallback>
            <p:pic>
              <p:nvPicPr>
                <p:cNvPr id="301" name="잉크 300">
                  <a:extLst>
                    <a:ext uri="{FF2B5EF4-FFF2-40B4-BE49-F238E27FC236}">
                      <a16:creationId xmlns:a16="http://schemas.microsoft.com/office/drawing/2014/main" id="{7C277AC5-94C7-B063-D3A8-54C5091BFE57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3212225" y="10043677"/>
                  <a:ext cx="165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02" name="잉크 301">
                  <a:extLst>
                    <a:ext uri="{FF2B5EF4-FFF2-40B4-BE49-F238E27FC236}">
                      <a16:creationId xmlns:a16="http://schemas.microsoft.com/office/drawing/2014/main" id="{89679159-71F5-5BDE-1D92-D8C60DD9754A}"/>
                    </a:ext>
                  </a:extLst>
                </p14:cNvPr>
                <p14:cNvContentPartPr/>
                <p14:nvPr/>
              </p14:nvContentPartPr>
              <p14:xfrm>
                <a:off x="3376385" y="10084717"/>
                <a:ext cx="12960" cy="78840"/>
              </p14:xfrm>
            </p:contentPart>
          </mc:Choice>
          <mc:Fallback>
            <p:pic>
              <p:nvPicPr>
                <p:cNvPr id="302" name="잉크 301">
                  <a:extLst>
                    <a:ext uri="{FF2B5EF4-FFF2-40B4-BE49-F238E27FC236}">
                      <a16:creationId xmlns:a16="http://schemas.microsoft.com/office/drawing/2014/main" id="{89679159-71F5-5BDE-1D92-D8C60DD9754A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3367745" y="10075717"/>
                  <a:ext cx="306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03" name="잉크 302">
                  <a:extLst>
                    <a:ext uri="{FF2B5EF4-FFF2-40B4-BE49-F238E27FC236}">
                      <a16:creationId xmlns:a16="http://schemas.microsoft.com/office/drawing/2014/main" id="{0DA1A3D4-D071-77CB-C780-47E24E5BA0BB}"/>
                    </a:ext>
                  </a:extLst>
                </p14:cNvPr>
                <p14:cNvContentPartPr/>
                <p14:nvPr/>
              </p14:nvContentPartPr>
              <p14:xfrm>
                <a:off x="3320945" y="10182277"/>
                <a:ext cx="95400" cy="31680"/>
              </p14:xfrm>
            </p:contentPart>
          </mc:Choice>
          <mc:Fallback>
            <p:pic>
              <p:nvPicPr>
                <p:cNvPr id="303" name="잉크 302">
                  <a:extLst>
                    <a:ext uri="{FF2B5EF4-FFF2-40B4-BE49-F238E27FC236}">
                      <a16:creationId xmlns:a16="http://schemas.microsoft.com/office/drawing/2014/main" id="{0DA1A3D4-D071-77CB-C780-47E24E5BA0BB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3311945" y="10173637"/>
                  <a:ext cx="1130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04" name="잉크 303">
                  <a:extLst>
                    <a:ext uri="{FF2B5EF4-FFF2-40B4-BE49-F238E27FC236}">
                      <a16:creationId xmlns:a16="http://schemas.microsoft.com/office/drawing/2014/main" id="{E11904F4-E4DB-3528-6AA3-7138B3F2C319}"/>
                    </a:ext>
                  </a:extLst>
                </p14:cNvPr>
                <p14:cNvContentPartPr/>
                <p14:nvPr/>
              </p14:nvContentPartPr>
              <p14:xfrm>
                <a:off x="3429665" y="10087237"/>
                <a:ext cx="107280" cy="109080"/>
              </p14:xfrm>
            </p:contentPart>
          </mc:Choice>
          <mc:Fallback>
            <p:pic>
              <p:nvPicPr>
                <p:cNvPr id="304" name="잉크 303">
                  <a:extLst>
                    <a:ext uri="{FF2B5EF4-FFF2-40B4-BE49-F238E27FC236}">
                      <a16:creationId xmlns:a16="http://schemas.microsoft.com/office/drawing/2014/main" id="{E11904F4-E4DB-3528-6AA3-7138B3F2C319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3421025" y="10078237"/>
                  <a:ext cx="124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05" name="잉크 304">
                  <a:extLst>
                    <a:ext uri="{FF2B5EF4-FFF2-40B4-BE49-F238E27FC236}">
                      <a16:creationId xmlns:a16="http://schemas.microsoft.com/office/drawing/2014/main" id="{CEBCDFA8-DE0A-F9ED-18C9-7D9876201D63}"/>
                    </a:ext>
                  </a:extLst>
                </p14:cNvPr>
                <p14:cNvContentPartPr/>
                <p14:nvPr/>
              </p14:nvContentPartPr>
              <p14:xfrm>
                <a:off x="3567545" y="10119277"/>
                <a:ext cx="2520" cy="92880"/>
              </p14:xfrm>
            </p:contentPart>
          </mc:Choice>
          <mc:Fallback>
            <p:pic>
              <p:nvPicPr>
                <p:cNvPr id="305" name="잉크 304">
                  <a:extLst>
                    <a:ext uri="{FF2B5EF4-FFF2-40B4-BE49-F238E27FC236}">
                      <a16:creationId xmlns:a16="http://schemas.microsoft.com/office/drawing/2014/main" id="{CEBCDFA8-DE0A-F9ED-18C9-7D9876201D63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3558905" y="10110277"/>
                  <a:ext cx="201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06" name="잉크 305">
                  <a:extLst>
                    <a:ext uri="{FF2B5EF4-FFF2-40B4-BE49-F238E27FC236}">
                      <a16:creationId xmlns:a16="http://schemas.microsoft.com/office/drawing/2014/main" id="{F98CF154-929A-149D-4C68-DD070F42EE5B}"/>
                    </a:ext>
                  </a:extLst>
                </p14:cNvPr>
                <p14:cNvContentPartPr/>
                <p14:nvPr/>
              </p14:nvContentPartPr>
              <p14:xfrm>
                <a:off x="3696065" y="10093717"/>
                <a:ext cx="128520" cy="111960"/>
              </p14:xfrm>
            </p:contentPart>
          </mc:Choice>
          <mc:Fallback>
            <p:pic>
              <p:nvPicPr>
                <p:cNvPr id="306" name="잉크 305">
                  <a:extLst>
                    <a:ext uri="{FF2B5EF4-FFF2-40B4-BE49-F238E27FC236}">
                      <a16:creationId xmlns:a16="http://schemas.microsoft.com/office/drawing/2014/main" id="{F98CF154-929A-149D-4C68-DD070F42EE5B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3687065" y="10084717"/>
                  <a:ext cx="1461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07" name="잉크 306">
                  <a:extLst>
                    <a:ext uri="{FF2B5EF4-FFF2-40B4-BE49-F238E27FC236}">
                      <a16:creationId xmlns:a16="http://schemas.microsoft.com/office/drawing/2014/main" id="{348C09A4-703A-0C72-69E7-093046A5F296}"/>
                    </a:ext>
                  </a:extLst>
                </p14:cNvPr>
                <p14:cNvContentPartPr/>
                <p14:nvPr/>
              </p14:nvContentPartPr>
              <p14:xfrm>
                <a:off x="3781385" y="10077877"/>
                <a:ext cx="90360" cy="139680"/>
              </p14:xfrm>
            </p:contentPart>
          </mc:Choice>
          <mc:Fallback>
            <p:pic>
              <p:nvPicPr>
                <p:cNvPr id="307" name="잉크 306">
                  <a:extLst>
                    <a:ext uri="{FF2B5EF4-FFF2-40B4-BE49-F238E27FC236}">
                      <a16:creationId xmlns:a16="http://schemas.microsoft.com/office/drawing/2014/main" id="{348C09A4-703A-0C72-69E7-093046A5F296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3772745" y="10069237"/>
                  <a:ext cx="108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08" name="잉크 307">
                  <a:extLst>
                    <a:ext uri="{FF2B5EF4-FFF2-40B4-BE49-F238E27FC236}">
                      <a16:creationId xmlns:a16="http://schemas.microsoft.com/office/drawing/2014/main" id="{04551FE6-36F0-BE7A-6C5A-59C4589BB643}"/>
                    </a:ext>
                  </a:extLst>
                </p14:cNvPr>
                <p14:cNvContentPartPr/>
                <p14:nvPr/>
              </p14:nvContentPartPr>
              <p14:xfrm>
                <a:off x="3884345" y="10109917"/>
                <a:ext cx="6120" cy="89280"/>
              </p14:xfrm>
            </p:contentPart>
          </mc:Choice>
          <mc:Fallback>
            <p:pic>
              <p:nvPicPr>
                <p:cNvPr id="308" name="잉크 307">
                  <a:extLst>
                    <a:ext uri="{FF2B5EF4-FFF2-40B4-BE49-F238E27FC236}">
                      <a16:creationId xmlns:a16="http://schemas.microsoft.com/office/drawing/2014/main" id="{04551FE6-36F0-BE7A-6C5A-59C4589BB643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3875705" y="10101277"/>
                  <a:ext cx="237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09" name="잉크 308">
                  <a:extLst>
                    <a:ext uri="{FF2B5EF4-FFF2-40B4-BE49-F238E27FC236}">
                      <a16:creationId xmlns:a16="http://schemas.microsoft.com/office/drawing/2014/main" id="{ABCB60F6-98B7-D86A-9956-A9FF79E0FE60}"/>
                    </a:ext>
                  </a:extLst>
                </p14:cNvPr>
                <p14:cNvContentPartPr/>
                <p14:nvPr/>
              </p14:nvContentPartPr>
              <p14:xfrm>
                <a:off x="3916385" y="10077157"/>
                <a:ext cx="111600" cy="112680"/>
              </p14:xfrm>
            </p:contentPart>
          </mc:Choice>
          <mc:Fallback>
            <p:pic>
              <p:nvPicPr>
                <p:cNvPr id="309" name="잉크 308">
                  <a:extLst>
                    <a:ext uri="{FF2B5EF4-FFF2-40B4-BE49-F238E27FC236}">
                      <a16:creationId xmlns:a16="http://schemas.microsoft.com/office/drawing/2014/main" id="{ABCB60F6-98B7-D86A-9956-A9FF79E0FE60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3907745" y="10068517"/>
                  <a:ext cx="1292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10" name="잉크 309">
                  <a:extLst>
                    <a:ext uri="{FF2B5EF4-FFF2-40B4-BE49-F238E27FC236}">
                      <a16:creationId xmlns:a16="http://schemas.microsoft.com/office/drawing/2014/main" id="{06EC58E2-B492-6B18-749D-A0A7ADAAE7F7}"/>
                    </a:ext>
                  </a:extLst>
                </p14:cNvPr>
                <p14:cNvContentPartPr/>
                <p14:nvPr/>
              </p14:nvContentPartPr>
              <p14:xfrm>
                <a:off x="4043105" y="10062037"/>
                <a:ext cx="111600" cy="154080"/>
              </p14:xfrm>
            </p:contentPart>
          </mc:Choice>
          <mc:Fallback>
            <p:pic>
              <p:nvPicPr>
                <p:cNvPr id="310" name="잉크 309">
                  <a:extLst>
                    <a:ext uri="{FF2B5EF4-FFF2-40B4-BE49-F238E27FC236}">
                      <a16:creationId xmlns:a16="http://schemas.microsoft.com/office/drawing/2014/main" id="{06EC58E2-B492-6B18-749D-A0A7ADAAE7F7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4034105" y="10053397"/>
                  <a:ext cx="1292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11" name="잉크 310">
                  <a:extLst>
                    <a:ext uri="{FF2B5EF4-FFF2-40B4-BE49-F238E27FC236}">
                      <a16:creationId xmlns:a16="http://schemas.microsoft.com/office/drawing/2014/main" id="{D9F7424D-A00B-CE6B-9C3D-F61A6788B70E}"/>
                    </a:ext>
                  </a:extLst>
                </p14:cNvPr>
                <p14:cNvContentPartPr/>
                <p14:nvPr/>
              </p14:nvContentPartPr>
              <p14:xfrm>
                <a:off x="4213025" y="10080397"/>
                <a:ext cx="170280" cy="109440"/>
              </p14:xfrm>
            </p:contentPart>
          </mc:Choice>
          <mc:Fallback>
            <p:pic>
              <p:nvPicPr>
                <p:cNvPr id="311" name="잉크 310">
                  <a:extLst>
                    <a:ext uri="{FF2B5EF4-FFF2-40B4-BE49-F238E27FC236}">
                      <a16:creationId xmlns:a16="http://schemas.microsoft.com/office/drawing/2014/main" id="{D9F7424D-A00B-CE6B-9C3D-F61A6788B70E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4204385" y="10071397"/>
                  <a:ext cx="187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12" name="잉크 311">
                  <a:extLst>
                    <a:ext uri="{FF2B5EF4-FFF2-40B4-BE49-F238E27FC236}">
                      <a16:creationId xmlns:a16="http://schemas.microsoft.com/office/drawing/2014/main" id="{8DEB8FE1-AC5D-B9BC-9A7D-AFE82207A55B}"/>
                    </a:ext>
                  </a:extLst>
                </p14:cNvPr>
                <p14:cNvContentPartPr/>
                <p14:nvPr/>
              </p14:nvContentPartPr>
              <p14:xfrm>
                <a:off x="4332545" y="10059157"/>
                <a:ext cx="67680" cy="100440"/>
              </p14:xfrm>
            </p:contentPart>
          </mc:Choice>
          <mc:Fallback>
            <p:pic>
              <p:nvPicPr>
                <p:cNvPr id="312" name="잉크 311">
                  <a:extLst>
                    <a:ext uri="{FF2B5EF4-FFF2-40B4-BE49-F238E27FC236}">
                      <a16:creationId xmlns:a16="http://schemas.microsoft.com/office/drawing/2014/main" id="{8DEB8FE1-AC5D-B9BC-9A7D-AFE82207A55B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4323545" y="10050517"/>
                  <a:ext cx="853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13" name="잉크 312">
                  <a:extLst>
                    <a:ext uri="{FF2B5EF4-FFF2-40B4-BE49-F238E27FC236}">
                      <a16:creationId xmlns:a16="http://schemas.microsoft.com/office/drawing/2014/main" id="{E2723479-313B-E72D-113D-95205AE675B5}"/>
                    </a:ext>
                  </a:extLst>
                </p14:cNvPr>
                <p14:cNvContentPartPr/>
                <p14:nvPr/>
              </p14:nvContentPartPr>
              <p14:xfrm>
                <a:off x="4365305" y="10199197"/>
                <a:ext cx="82800" cy="42120"/>
              </p14:xfrm>
            </p:contentPart>
          </mc:Choice>
          <mc:Fallback>
            <p:pic>
              <p:nvPicPr>
                <p:cNvPr id="313" name="잉크 312">
                  <a:extLst>
                    <a:ext uri="{FF2B5EF4-FFF2-40B4-BE49-F238E27FC236}">
                      <a16:creationId xmlns:a16="http://schemas.microsoft.com/office/drawing/2014/main" id="{E2723479-313B-E72D-113D-95205AE675B5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4356665" y="10190557"/>
                  <a:ext cx="1004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14" name="잉크 313">
                  <a:extLst>
                    <a:ext uri="{FF2B5EF4-FFF2-40B4-BE49-F238E27FC236}">
                      <a16:creationId xmlns:a16="http://schemas.microsoft.com/office/drawing/2014/main" id="{1D222593-ACC1-1F9F-E73B-843208951263}"/>
                    </a:ext>
                  </a:extLst>
                </p14:cNvPr>
                <p14:cNvContentPartPr/>
                <p14:nvPr/>
              </p14:nvContentPartPr>
              <p14:xfrm>
                <a:off x="4463225" y="10053037"/>
                <a:ext cx="101880" cy="183240"/>
              </p14:xfrm>
            </p:contentPart>
          </mc:Choice>
          <mc:Fallback>
            <p:pic>
              <p:nvPicPr>
                <p:cNvPr id="314" name="잉크 313">
                  <a:extLst>
                    <a:ext uri="{FF2B5EF4-FFF2-40B4-BE49-F238E27FC236}">
                      <a16:creationId xmlns:a16="http://schemas.microsoft.com/office/drawing/2014/main" id="{1D222593-ACC1-1F9F-E73B-843208951263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4454585" y="10044397"/>
                  <a:ext cx="119520" cy="200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318008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다중 클라이언트 채팅 서버</a:t>
            </a:r>
            <a:r>
              <a:rPr sz="1900" spc="-13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구현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7441" y="1151993"/>
            <a:ext cx="4160520" cy="2834640"/>
          </a:xfrm>
          <a:custGeom>
            <a:avLst/>
            <a:gdLst/>
            <a:ahLst/>
            <a:cxnLst/>
            <a:rect l="l" t="t" r="r" b="b"/>
            <a:pathLst>
              <a:path w="4160520" h="2834640">
                <a:moveTo>
                  <a:pt x="4160413" y="0"/>
                </a:moveTo>
                <a:lnTo>
                  <a:pt x="0" y="0"/>
                </a:lnTo>
                <a:lnTo>
                  <a:pt x="4160413" y="23"/>
                </a:lnTo>
                <a:lnTo>
                  <a:pt x="4160413" y="2834594"/>
                </a:lnTo>
                <a:lnTo>
                  <a:pt x="41604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4560" y="1159632"/>
          <a:ext cx="7102473" cy="33098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8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4074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class</a:t>
                      </a:r>
                      <a:r>
                        <a:rPr sz="1200" spc="-20" dirty="0"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ChatService:</a:t>
                      </a:r>
                    </a:p>
                    <a:p>
                      <a:pPr marL="362585" marR="2063750" indent="-153670">
                        <a:lnSpc>
                          <a:spcPct val="125899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def</a:t>
                      </a:r>
                      <a:r>
                        <a:rPr sz="12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init</a:t>
                      </a:r>
                      <a:r>
                        <a:rPr sz="12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200" spc="-20" dirty="0">
                          <a:latin typeface="나눔스퀘어라운드OTF Regular"/>
                          <a:cs typeface="나눔스퀘어라운드OTF Regular"/>
                        </a:rPr>
                        <a:t>(self,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sock):  </a:t>
                      </a:r>
                      <a:r>
                        <a:rPr sz="1200" spc="-10" dirty="0">
                          <a:latin typeface="나눔스퀘어라운드OTF Regular"/>
                          <a:cs typeface="나눔스퀘어라운드OTF Regular"/>
                        </a:rPr>
                        <a:t>self.sock </a:t>
                      </a:r>
                      <a:r>
                        <a:rPr sz="1200" spc="5" dirty="0">
                          <a:latin typeface="나눔스퀘어라운드OTF Regular"/>
                          <a:cs typeface="나눔스퀘어라운드OTF Regular"/>
                        </a:rPr>
                        <a:t>=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sock  </a:t>
                      </a:r>
                      <a:r>
                        <a:rPr sz="1200" spc="-10" dirty="0">
                          <a:latin typeface="나눔스퀘어라운드OTF Regular"/>
                          <a:cs typeface="나눔스퀘어라운드OTF Regular"/>
                        </a:rPr>
                        <a:t>self.done </a:t>
                      </a:r>
                      <a:r>
                        <a:rPr sz="1200" spc="5" dirty="0">
                          <a:latin typeface="나눔스퀘어라운드OTF Regular"/>
                          <a:cs typeface="나눔스퀘어라운드OTF Regular"/>
                        </a:rPr>
                        <a:t>=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False  </a:t>
                      </a:r>
                      <a:r>
                        <a:rPr sz="1200" spc="-5" dirty="0">
                          <a:latin typeface="나눔스퀘어라운드OTF Regular"/>
                          <a:cs typeface="나눔스퀘어라운드OTF Regular"/>
                        </a:rPr>
                        <a:t>self.rcvd_th </a:t>
                      </a:r>
                      <a:r>
                        <a:rPr sz="1200" spc="5" dirty="0">
                          <a:latin typeface="나눔스퀘어라운드OTF Regular"/>
                          <a:cs typeface="나눔스퀘어라운드OTF Regular"/>
                        </a:rPr>
                        <a:t>=</a:t>
                      </a:r>
                      <a:r>
                        <a:rPr sz="1200" spc="-15" dirty="0"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None</a:t>
                      </a:r>
                    </a:p>
                    <a:p>
                      <a:pPr marL="2089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def</a:t>
                      </a:r>
                      <a:r>
                        <a:rPr sz="1200" spc="5" dirty="0"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go(self):</a:t>
                      </a:r>
                    </a:p>
                    <a:p>
                      <a:pPr marL="362585" marR="21590">
                        <a:lnSpc>
                          <a:spcPts val="1820"/>
                        </a:lnSpc>
                        <a:spcBef>
                          <a:spcPts val="114"/>
                        </a:spcBef>
                      </a:pPr>
                      <a:r>
                        <a:rPr sz="1200" spc="-5" dirty="0">
                          <a:latin typeface="나눔스퀘어라운드OTF Regular"/>
                          <a:cs typeface="나눔스퀘어라운드OTF Regular"/>
                        </a:rPr>
                        <a:t>self.rcvd_th </a:t>
                      </a:r>
                      <a:r>
                        <a:rPr sz="1200" spc="5" dirty="0">
                          <a:latin typeface="나눔스퀘어라운드OTF Regular"/>
                          <a:cs typeface="나눔스퀘어라운드OTF Regular"/>
                        </a:rPr>
                        <a:t>= </a:t>
                      </a:r>
                      <a:r>
                        <a:rPr sz="1200" spc="-5" dirty="0">
                          <a:latin typeface="나눔스퀘어라운드OTF Regular"/>
                          <a:cs typeface="나눔스퀘어라운드OTF Regular"/>
                        </a:rPr>
                        <a:t>threading.Thread(target=self.rcvd_  self.rcvd_th.start()</a:t>
                      </a:r>
                      <a:endParaRPr sz="1200" dirty="0">
                        <a:latin typeface="나눔스퀘어라운드OTF Regular"/>
                        <a:cs typeface="나눔스퀘어라운드OTF Regular"/>
                      </a:endParaRPr>
                    </a:p>
                    <a:p>
                      <a:pPr marL="362585" marR="2105025">
                        <a:lnSpc>
                          <a:spcPts val="181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나눔스퀘어라운드OTF Regular"/>
                          <a:cs typeface="나눔스퀘어라운드OTF Regular"/>
                        </a:rPr>
                        <a:t>self.rcvd_th.join() 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print('client</a:t>
                      </a:r>
                      <a:r>
                        <a:rPr sz="1200" spc="-60" dirty="0"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closed’)</a:t>
                      </a:r>
                    </a:p>
                    <a:p>
                      <a:pPr marL="362585" marR="1877695" indent="-268605">
                        <a:lnSpc>
                          <a:spcPts val="181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def rcvd_fn(self):  </a:t>
                      </a:r>
                      <a:r>
                        <a:rPr sz="1200" spc="-5" dirty="0">
                          <a:latin typeface="나눔스퀘어라운드OTF Regular"/>
                          <a:cs typeface="나눔스퀘어라운드OTF Regular"/>
                        </a:rPr>
                        <a:t>self.sock.settimeout(2)</a:t>
                      </a:r>
                      <a:endParaRPr sz="1200" dirty="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fn)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315" marR="1472565" indent="-153670">
                        <a:lnSpc>
                          <a:spcPct val="126499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while not</a:t>
                      </a:r>
                      <a:r>
                        <a:rPr sz="1200" spc="-50" dirty="0"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200" spc="-10" dirty="0">
                          <a:latin typeface="나눔스퀘어라운드OTF Regular"/>
                          <a:cs typeface="나눔스퀘어라운드OTF Regular"/>
                        </a:rPr>
                        <a:t>self.done: 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try: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  <a:p>
                      <a:pPr marL="387350" marR="708660">
                        <a:lnSpc>
                          <a:spcPct val="125899"/>
                        </a:lnSpc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buf </a:t>
                      </a:r>
                      <a:r>
                        <a:rPr sz="1200" spc="5" dirty="0">
                          <a:latin typeface="나눔스퀘어라운드OTF Regular"/>
                          <a:cs typeface="나눔스퀘어라운드OTF Regular"/>
                        </a:rPr>
                        <a:t>= </a:t>
                      </a:r>
                      <a:r>
                        <a:rPr sz="1200" spc="-5" dirty="0">
                          <a:latin typeface="나눔스퀘어라운드OTF Regular"/>
                          <a:cs typeface="나눔스퀘어라운드OTF Regular"/>
                        </a:rPr>
                        <a:t>self.sock.recv(1024) 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if </a:t>
                      </a:r>
                      <a:r>
                        <a:rPr sz="1200" spc="-10" dirty="0">
                          <a:latin typeface="나눔스퀘어라운드OTF Regular"/>
                          <a:cs typeface="나눔스퀘어라운드OTF Regular"/>
                        </a:rPr>
                        <a:t>buf.decode()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==</a:t>
                      </a:r>
                      <a:r>
                        <a:rPr sz="1200" spc="40" dirty="0"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200" spc="-5" dirty="0">
                          <a:latin typeface="나눔스퀘어라운드OTF Regular"/>
                          <a:cs typeface="나눔스퀘어라운드OTF Regular"/>
                        </a:rPr>
                        <a:t>'exit':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  <a:p>
                      <a:pPr marL="387350" marR="1254760" indent="154305">
                        <a:lnSpc>
                          <a:spcPct val="125899"/>
                        </a:lnSpc>
                      </a:pPr>
                      <a:r>
                        <a:rPr sz="1200" spc="-10" dirty="0">
                          <a:latin typeface="나눔스퀘어라운드OTF Regular"/>
                          <a:cs typeface="나눔스퀘어라운드OTF Regular"/>
                        </a:rPr>
                        <a:t>self.done </a:t>
                      </a:r>
                      <a:r>
                        <a:rPr sz="1200" spc="5" dirty="0">
                          <a:latin typeface="나눔스퀘어라운드OTF Regular"/>
                          <a:cs typeface="나눔스퀘어라운드OTF Regular"/>
                        </a:rPr>
                        <a:t>=</a:t>
                      </a:r>
                      <a:r>
                        <a:rPr sz="1200" spc="-55" dirty="0"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200" spc="-15" dirty="0">
                          <a:latin typeface="나눔스퀘어라운드OTF Regular"/>
                          <a:cs typeface="나눔스퀘어라운드OTF Regular"/>
                        </a:rPr>
                        <a:t>True 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else: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  <a:p>
                      <a:pPr marL="5422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lock.acquire()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  <a:p>
                      <a:pPr marL="542290" marR="301625">
                        <a:lnSpc>
                          <a:spcPct val="125899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나눔스퀘어라운드OTF Regular"/>
                          <a:cs typeface="나눔스퀘어라운드OTF Regular"/>
                        </a:rPr>
                        <a:t>cli_msg.append(buf.decode()) 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lock.release()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  <a:p>
                      <a:pPr marL="5422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event.set()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  <a:p>
                      <a:pPr marL="387350" marR="1058545" indent="-153670">
                        <a:lnSpc>
                          <a:spcPct val="125899"/>
                        </a:lnSpc>
                      </a:pPr>
                      <a:r>
                        <a:rPr sz="1200" spc="-5" dirty="0">
                          <a:latin typeface="나눔스퀘어라운드OTF Regular"/>
                          <a:cs typeface="나눔스퀘어라운드OTF Regular"/>
                        </a:rPr>
                        <a:t>except</a:t>
                      </a:r>
                      <a:r>
                        <a:rPr sz="1200" spc="-50" dirty="0"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socket.timeout:  </a:t>
                      </a:r>
                      <a:r>
                        <a:rPr sz="1200" spc="-5" dirty="0">
                          <a:latin typeface="나눔스퀘어라운드OTF Regular"/>
                          <a:cs typeface="나눔스퀘어라운드OTF Regular"/>
                        </a:rPr>
                        <a:t>pass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나눔스퀘어라운드OTF Regular"/>
                          <a:cs typeface="나눔스퀘어라운드OTF Regular"/>
                        </a:rPr>
                        <a:t>cli_socks.remove(self.sock)</a:t>
                      </a:r>
                      <a:endParaRPr sz="1200" dirty="0">
                        <a:latin typeface="나눔스퀘어라운드OTF Regular"/>
                        <a:cs typeface="나눔스퀘어라운드OTF Regular"/>
                      </a:endParaRPr>
                    </a:p>
                    <a:p>
                      <a:pPr marL="3625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spc="-5" dirty="0">
                          <a:latin typeface="나눔스퀘어라운드OTF Regular"/>
                          <a:cs typeface="나눔스퀘어라운드OTF Regular"/>
                        </a:rPr>
                        <a:t>self.sock.close()</a:t>
                      </a:r>
                      <a:endParaRPr sz="1200" dirty="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8201" y="6011632"/>
            <a:ext cx="318008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다중 클라이언트 채팅 서버</a:t>
            </a:r>
            <a:r>
              <a:rPr sz="1900" spc="-13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구현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7309" y="6492224"/>
            <a:ext cx="4161790" cy="353314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208915" marR="1884045" indent="-153670">
              <a:lnSpc>
                <a:spcPct val="126099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def clientstart(*sock):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208915" marR="1884045" indent="-153670">
              <a:lnSpc>
                <a:spcPct val="126099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  </a:t>
            </a:r>
            <a:r>
              <a:rPr sz="1200" dirty="0" err="1">
                <a:latin typeface="나눔스퀘어라운드OTF Regular"/>
                <a:cs typeface="나눔스퀘어라운드OTF Regular"/>
              </a:rPr>
              <a:t>cli_socks.append</a:t>
            </a:r>
            <a:r>
              <a:rPr sz="1200" dirty="0">
                <a:latin typeface="나눔스퀘어라운드OTF Regular"/>
                <a:cs typeface="나눔스퀘어라운드OTF Regular"/>
              </a:rPr>
              <a:t>(sock[0])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208915" marR="1884045" indent="-153670">
              <a:lnSpc>
                <a:spcPct val="126099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  client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ChatService(sock[0])  client.go()</a:t>
            </a:r>
          </a:p>
          <a:p>
            <a:pPr marL="208915">
              <a:lnSpc>
                <a:spcPct val="100000"/>
              </a:lnSpc>
              <a:spcBef>
                <a:spcPts val="37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print('Client is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done')</a:t>
            </a:r>
          </a:p>
          <a:p>
            <a:pPr>
              <a:lnSpc>
                <a:spcPct val="100000"/>
              </a:lnSpc>
            </a:pPr>
            <a:endParaRPr sz="1300" dirty="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75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SERVER_PORT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9999</a:t>
            </a:r>
            <a:endParaRPr sz="1200" dirty="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1650" dirty="0">
              <a:latin typeface="나눔스퀘어라운드OTF Regular"/>
              <a:cs typeface="나눔스퀘어라운드OTF Regular"/>
            </a:endParaRPr>
          </a:p>
          <a:p>
            <a:pPr marL="55244" marR="1429385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sock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socket.socket(socket.AF_INET,  </a:t>
            </a:r>
            <a:r>
              <a:rPr sz="1200" dirty="0">
                <a:latin typeface="나눔스퀘어라운드OTF Regular"/>
                <a:cs typeface="나눔스퀘어라운드OTF Regular"/>
              </a:rPr>
              <a:t>socket.SOCK_STREAM)</a:t>
            </a:r>
          </a:p>
          <a:p>
            <a:pPr marL="55244" marR="1996439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sock.bind(("", SERVER_PORT))  sock.listen(5)</a:t>
            </a:r>
          </a:p>
          <a:p>
            <a:pPr marL="55244" marR="9525">
              <a:lnSpc>
                <a:spcPts val="1820"/>
              </a:lnSpc>
              <a:spcBef>
                <a:spcPts val="114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broadcast_th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threading.Thread(target=broadcast_msg)  broadcast_th.start()</a:t>
            </a:r>
          </a:p>
          <a:p>
            <a:pPr marL="55244">
              <a:lnSpc>
                <a:spcPct val="100000"/>
              </a:lnSpc>
              <a:spcBef>
                <a:spcPts val="25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sock.settimeout(5)</a:t>
            </a:r>
          </a:p>
        </p:txBody>
      </p:sp>
      <p:sp>
        <p:nvSpPr>
          <p:cNvPr id="10" name="object 10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919CC94-141F-F094-1B79-EB3B4AE17826}"/>
              </a:ext>
            </a:extLst>
          </p:cNvPr>
          <p:cNvGrpSpPr/>
          <p:nvPr/>
        </p:nvGrpSpPr>
        <p:grpSpPr>
          <a:xfrm>
            <a:off x="2010185" y="2111520"/>
            <a:ext cx="1345320" cy="155160"/>
            <a:chOff x="2010185" y="2111520"/>
            <a:chExt cx="1345320" cy="15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17B7DC0-4273-2A73-78EC-DD0A96A305FB}"/>
                    </a:ext>
                  </a:extLst>
                </p14:cNvPr>
                <p14:cNvContentPartPr/>
                <p14:nvPr/>
              </p14:nvContentPartPr>
              <p14:xfrm>
                <a:off x="2010185" y="2117640"/>
                <a:ext cx="79200" cy="709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17B7DC0-4273-2A73-78EC-DD0A96A305F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01185" y="2109000"/>
                  <a:ext cx="96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4F2C60F-4013-7CA7-E3AC-863F46D711C9}"/>
                    </a:ext>
                  </a:extLst>
                </p14:cNvPr>
                <p14:cNvContentPartPr/>
                <p14:nvPr/>
              </p14:nvContentPartPr>
              <p14:xfrm>
                <a:off x="2041145" y="2216640"/>
                <a:ext cx="59760" cy="450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4F2C60F-4013-7CA7-E3AC-863F46D711C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32505" y="2207640"/>
                  <a:ext cx="774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C82225F-5F50-BB4F-6849-EB56ADB2CEEF}"/>
                    </a:ext>
                  </a:extLst>
                </p14:cNvPr>
                <p14:cNvContentPartPr/>
                <p14:nvPr/>
              </p14:nvContentPartPr>
              <p14:xfrm>
                <a:off x="2136545" y="2123400"/>
                <a:ext cx="56520" cy="828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C82225F-5F50-BB4F-6849-EB56ADB2CEE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27905" y="2114760"/>
                  <a:ext cx="74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96CEAB41-0CBE-1735-7293-00F26FDEA05C}"/>
                    </a:ext>
                  </a:extLst>
                </p14:cNvPr>
                <p14:cNvContentPartPr/>
                <p14:nvPr/>
              </p14:nvContentPartPr>
              <p14:xfrm>
                <a:off x="2187665" y="2132040"/>
                <a:ext cx="41040" cy="11772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96CEAB41-0CBE-1735-7293-00F26FDEA05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79025" y="2123040"/>
                  <a:ext cx="58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4DEEA00-B165-478F-EF9F-B80D3AD16941}"/>
                    </a:ext>
                  </a:extLst>
                </p14:cNvPr>
                <p14:cNvContentPartPr/>
                <p14:nvPr/>
              </p14:nvContentPartPr>
              <p14:xfrm>
                <a:off x="2232665" y="2129880"/>
                <a:ext cx="69120" cy="864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4DEEA00-B165-478F-EF9F-B80D3AD169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23665" y="2121240"/>
                  <a:ext cx="86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9E95FF44-1412-1547-0BCA-A59EA448E459}"/>
                    </a:ext>
                  </a:extLst>
                </p14:cNvPr>
                <p14:cNvContentPartPr/>
                <p14:nvPr/>
              </p14:nvContentPartPr>
              <p14:xfrm>
                <a:off x="2304305" y="2134200"/>
                <a:ext cx="77040" cy="1216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9E95FF44-1412-1547-0BCA-A59EA448E4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95305" y="2125560"/>
                  <a:ext cx="946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B35DCEDA-15FE-5CA0-C9A3-5DE77E3AF8F9}"/>
                    </a:ext>
                  </a:extLst>
                </p14:cNvPr>
                <p14:cNvContentPartPr/>
                <p14:nvPr/>
              </p14:nvContentPartPr>
              <p14:xfrm>
                <a:off x="2380985" y="2128080"/>
                <a:ext cx="47880" cy="748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B35DCEDA-15FE-5CA0-C9A3-5DE77E3AF8F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72345" y="2119440"/>
                  <a:ext cx="65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050D54C-1380-73DB-A105-8FE6499118E4}"/>
                    </a:ext>
                  </a:extLst>
                </p14:cNvPr>
                <p14:cNvContentPartPr/>
                <p14:nvPr/>
              </p14:nvContentPartPr>
              <p14:xfrm>
                <a:off x="2397185" y="2131320"/>
                <a:ext cx="160200" cy="1036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A050D54C-1380-73DB-A105-8FE6499118E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88185" y="2122320"/>
                  <a:ext cx="1778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F0EF286E-DFFB-C773-F51C-27DFBD0B6DAF}"/>
                    </a:ext>
                  </a:extLst>
                </p14:cNvPr>
                <p14:cNvContentPartPr/>
                <p14:nvPr/>
              </p14:nvContentPartPr>
              <p14:xfrm>
                <a:off x="2532905" y="2124480"/>
                <a:ext cx="53280" cy="10620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0EF286E-DFFB-C773-F51C-27DFBD0B6DA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23905" y="2115840"/>
                  <a:ext cx="709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6519BFB-5FD2-6CBB-D211-84F6CC3E064C}"/>
                    </a:ext>
                  </a:extLst>
                </p14:cNvPr>
                <p14:cNvContentPartPr/>
                <p14:nvPr/>
              </p14:nvContentPartPr>
              <p14:xfrm>
                <a:off x="2611745" y="2152920"/>
                <a:ext cx="3240" cy="594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6519BFB-5FD2-6CBB-D211-84F6CC3E064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03105" y="2144280"/>
                  <a:ext cx="208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2002A55-F0E3-730B-F148-08FC0F1D3B78}"/>
                    </a:ext>
                  </a:extLst>
                </p14:cNvPr>
                <p14:cNvContentPartPr/>
                <p14:nvPr/>
              </p14:nvContentPartPr>
              <p14:xfrm>
                <a:off x="2631545" y="2122680"/>
                <a:ext cx="60480" cy="1065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62002A55-F0E3-730B-F148-08FC0F1D3B7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22545" y="2113680"/>
                  <a:ext cx="78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6BE7A58B-FF98-E368-6F52-379B44EE7290}"/>
                    </a:ext>
                  </a:extLst>
                </p14:cNvPr>
                <p14:cNvContentPartPr/>
                <p14:nvPr/>
              </p14:nvContentPartPr>
              <p14:xfrm>
                <a:off x="2740985" y="2111520"/>
                <a:ext cx="41040" cy="1450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6BE7A58B-FF98-E368-6F52-379B44EE729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31985" y="2102880"/>
                  <a:ext cx="58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4FD1949-7AED-9926-C284-97F9148414A6}"/>
                    </a:ext>
                  </a:extLst>
                </p14:cNvPr>
                <p14:cNvContentPartPr/>
                <p14:nvPr/>
              </p14:nvContentPartPr>
              <p14:xfrm>
                <a:off x="2805785" y="2113680"/>
                <a:ext cx="79920" cy="903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4FD1949-7AED-9926-C284-97F9148414A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6785" y="2104680"/>
                  <a:ext cx="97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5D04487-03A3-F124-2A93-9704AB96281F}"/>
                    </a:ext>
                  </a:extLst>
                </p14:cNvPr>
                <p14:cNvContentPartPr/>
                <p14:nvPr/>
              </p14:nvContentPartPr>
              <p14:xfrm>
                <a:off x="2860865" y="2131320"/>
                <a:ext cx="43920" cy="716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5D04487-03A3-F124-2A93-9704AB96281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52225" y="2122320"/>
                  <a:ext cx="615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1BF3BE1-640F-D942-2883-84620D309405}"/>
                    </a:ext>
                  </a:extLst>
                </p14:cNvPr>
                <p14:cNvContentPartPr/>
                <p14:nvPr/>
              </p14:nvContentPartPr>
              <p14:xfrm>
                <a:off x="2872745" y="2229600"/>
                <a:ext cx="76680" cy="259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1BF3BE1-640F-D942-2883-84620D30940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64105" y="2220600"/>
                  <a:ext cx="943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3BD397D-92F6-01BE-6C1E-09085319BA5B}"/>
                    </a:ext>
                  </a:extLst>
                </p14:cNvPr>
                <p14:cNvContentPartPr/>
                <p14:nvPr/>
              </p14:nvContentPartPr>
              <p14:xfrm>
                <a:off x="2943305" y="2121600"/>
                <a:ext cx="86400" cy="968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3BD397D-92F6-01BE-6C1E-09085319BA5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34665" y="2112600"/>
                  <a:ext cx="104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4445626-93C7-74E0-CBE3-FFA3F0014BB8}"/>
                    </a:ext>
                  </a:extLst>
                </p14:cNvPr>
                <p14:cNvContentPartPr/>
                <p14:nvPr/>
              </p14:nvContentPartPr>
              <p14:xfrm>
                <a:off x="3002345" y="2213760"/>
                <a:ext cx="64800" cy="280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4445626-93C7-74E0-CBE3-FFA3F0014BB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93345" y="2205120"/>
                  <a:ext cx="824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F8757CAF-B735-566F-43BA-453E1E5D4E02}"/>
                    </a:ext>
                  </a:extLst>
                </p14:cNvPr>
                <p14:cNvContentPartPr/>
                <p14:nvPr/>
              </p14:nvContentPartPr>
              <p14:xfrm>
                <a:off x="3074345" y="2124840"/>
                <a:ext cx="96480" cy="5868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F8757CAF-B735-566F-43BA-453E1E5D4E0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65705" y="2115840"/>
                  <a:ext cx="1141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D67FFED3-CD2A-83CF-A16E-B278BD2E51C3}"/>
                    </a:ext>
                  </a:extLst>
                </p14:cNvPr>
                <p14:cNvContentPartPr/>
                <p14:nvPr/>
              </p14:nvContentPartPr>
              <p14:xfrm>
                <a:off x="3121505" y="2185680"/>
                <a:ext cx="38160" cy="471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D67FFED3-CD2A-83CF-A16E-B278BD2E51C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12865" y="2177040"/>
                  <a:ext cx="558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08ED075F-A9D5-74D5-3E0F-C47E42A2A3A9}"/>
                    </a:ext>
                  </a:extLst>
                </p14:cNvPr>
                <p14:cNvContentPartPr/>
                <p14:nvPr/>
              </p14:nvContentPartPr>
              <p14:xfrm>
                <a:off x="3188105" y="2131320"/>
                <a:ext cx="35640" cy="720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08ED075F-A9D5-74D5-3E0F-C47E42A2A3A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79105" y="2122680"/>
                  <a:ext cx="532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D57BE4B-B255-82FB-8548-459E6E2CEEA4}"/>
                    </a:ext>
                  </a:extLst>
                </p14:cNvPr>
                <p14:cNvContentPartPr/>
                <p14:nvPr/>
              </p14:nvContentPartPr>
              <p14:xfrm>
                <a:off x="3248945" y="2146800"/>
                <a:ext cx="34560" cy="273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D57BE4B-B255-82FB-8548-459E6E2CEEA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40305" y="2138160"/>
                  <a:ext cx="522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00D2C078-5963-5046-4087-A1B5D8C3BA26}"/>
                    </a:ext>
                  </a:extLst>
                </p14:cNvPr>
                <p14:cNvContentPartPr/>
                <p14:nvPr/>
              </p14:nvContentPartPr>
              <p14:xfrm>
                <a:off x="3241025" y="2179560"/>
                <a:ext cx="53640" cy="601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00D2C078-5963-5046-4087-A1B5D8C3BA2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32385" y="2170920"/>
                  <a:ext cx="712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BE25E0F-C9F0-044F-EACB-C65448134068}"/>
                    </a:ext>
                  </a:extLst>
                </p14:cNvPr>
                <p14:cNvContentPartPr/>
                <p14:nvPr/>
              </p14:nvContentPartPr>
              <p14:xfrm>
                <a:off x="3314465" y="2115840"/>
                <a:ext cx="41040" cy="1508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BE25E0F-C9F0-044F-EACB-C6544813406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05465" y="2107200"/>
                  <a:ext cx="5868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5FADF6C-0C2F-4358-0679-7822220E0E64}"/>
              </a:ext>
            </a:extLst>
          </p:cNvPr>
          <p:cNvGrpSpPr/>
          <p:nvPr/>
        </p:nvGrpSpPr>
        <p:grpSpPr>
          <a:xfrm>
            <a:off x="1415825" y="2462520"/>
            <a:ext cx="739440" cy="131040"/>
            <a:chOff x="1415825" y="2462520"/>
            <a:chExt cx="739440" cy="13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77F6402-0E4E-BD21-DEB8-66732E4DEB2C}"/>
                    </a:ext>
                  </a:extLst>
                </p14:cNvPr>
                <p14:cNvContentPartPr/>
                <p14:nvPr/>
              </p14:nvContentPartPr>
              <p14:xfrm>
                <a:off x="1415825" y="2485560"/>
                <a:ext cx="56880" cy="8244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77F6402-0E4E-BD21-DEB8-66732E4DEB2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06825" y="2476560"/>
                  <a:ext cx="74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98FE16EC-5FE1-3DFF-EC91-FAF738993A95}"/>
                    </a:ext>
                  </a:extLst>
                </p14:cNvPr>
                <p14:cNvContentPartPr/>
                <p14:nvPr/>
              </p14:nvContentPartPr>
              <p14:xfrm>
                <a:off x="1443185" y="2576280"/>
                <a:ext cx="66240" cy="1728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98FE16EC-5FE1-3DFF-EC91-FAF738993A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34545" y="2567280"/>
                  <a:ext cx="838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5FAD6F20-54FD-D680-87D4-77322839007C}"/>
                    </a:ext>
                  </a:extLst>
                </p14:cNvPr>
                <p14:cNvContentPartPr/>
                <p14:nvPr/>
              </p14:nvContentPartPr>
              <p14:xfrm>
                <a:off x="1492505" y="2497080"/>
                <a:ext cx="84600" cy="6336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5FAD6F20-54FD-D680-87D4-7732283900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83505" y="2488440"/>
                  <a:ext cx="102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BC0361A3-2833-70DE-1D33-6FCEF525E78C}"/>
                    </a:ext>
                  </a:extLst>
                </p14:cNvPr>
                <p14:cNvContentPartPr/>
                <p14:nvPr/>
              </p14:nvContentPartPr>
              <p14:xfrm>
                <a:off x="1547945" y="2491320"/>
                <a:ext cx="92880" cy="8604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BC0361A3-2833-70DE-1D33-6FCEF525E78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39305" y="2482320"/>
                  <a:ext cx="1105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913134AD-B1F1-578E-3498-AA7942270FA8}"/>
                    </a:ext>
                  </a:extLst>
                </p14:cNvPr>
                <p14:cNvContentPartPr/>
                <p14:nvPr/>
              </p14:nvContentPartPr>
              <p14:xfrm>
                <a:off x="1632545" y="2480520"/>
                <a:ext cx="59760" cy="4860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913134AD-B1F1-578E-3498-AA7942270FA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23545" y="2471520"/>
                  <a:ext cx="774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F036374A-8094-C64D-396A-C7C6FF67576D}"/>
                    </a:ext>
                  </a:extLst>
                </p14:cNvPr>
                <p14:cNvContentPartPr/>
                <p14:nvPr/>
              </p14:nvContentPartPr>
              <p14:xfrm>
                <a:off x="1654145" y="2551800"/>
                <a:ext cx="77400" cy="248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F036374A-8094-C64D-396A-C7C6FF67576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45505" y="2542800"/>
                  <a:ext cx="95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BCC423C-D3D6-E756-C4A0-172D9CA72E48}"/>
                    </a:ext>
                  </a:extLst>
                </p14:cNvPr>
                <p14:cNvContentPartPr/>
                <p14:nvPr/>
              </p14:nvContentPartPr>
              <p14:xfrm>
                <a:off x="1767905" y="2462520"/>
                <a:ext cx="123840" cy="1184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BCC423C-D3D6-E756-C4A0-172D9CA72E4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59265" y="2453880"/>
                  <a:ext cx="141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84A1FCE5-9BB4-9168-50BD-347F3CC7E99E}"/>
                    </a:ext>
                  </a:extLst>
                </p14:cNvPr>
                <p14:cNvContentPartPr/>
                <p14:nvPr/>
              </p14:nvContentPartPr>
              <p14:xfrm>
                <a:off x="1912625" y="2484840"/>
                <a:ext cx="61560" cy="5436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84A1FCE5-9BB4-9168-50BD-347F3CC7E99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03625" y="2475840"/>
                  <a:ext cx="792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E16AC25B-2AF6-194C-89ED-B0714815C3C3}"/>
                    </a:ext>
                  </a:extLst>
                </p14:cNvPr>
                <p14:cNvContentPartPr/>
                <p14:nvPr/>
              </p14:nvContentPartPr>
              <p14:xfrm>
                <a:off x="1963745" y="2479440"/>
                <a:ext cx="65160" cy="766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E16AC25B-2AF6-194C-89ED-B0714815C3C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54745" y="2470440"/>
                  <a:ext cx="82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6870B198-A110-BF2E-1951-0B5D9E76DBD0}"/>
                    </a:ext>
                  </a:extLst>
                </p14:cNvPr>
                <p14:cNvContentPartPr/>
                <p14:nvPr/>
              </p14:nvContentPartPr>
              <p14:xfrm>
                <a:off x="2047625" y="2478720"/>
                <a:ext cx="62280" cy="5940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6870B198-A110-BF2E-1951-0B5D9E76DB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38625" y="2470080"/>
                  <a:ext cx="799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BA6BA4CE-EF4F-4F70-53BE-850A3226B8A8}"/>
                    </a:ext>
                  </a:extLst>
                </p14:cNvPr>
                <p14:cNvContentPartPr/>
                <p14:nvPr/>
              </p14:nvContentPartPr>
              <p14:xfrm>
                <a:off x="2079305" y="2522640"/>
                <a:ext cx="75960" cy="3852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BA6BA4CE-EF4F-4F70-53BE-850A3226B8A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70665" y="2514000"/>
                  <a:ext cx="93600" cy="5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0DFF1950-866C-9AAF-4D98-709824DC9F58}"/>
                  </a:ext>
                </a:extLst>
              </p14:cNvPr>
              <p14:cNvContentPartPr/>
              <p14:nvPr/>
            </p14:nvContentPartPr>
            <p14:xfrm>
              <a:off x="3636305" y="2517240"/>
              <a:ext cx="719280" cy="373680"/>
            </p14:xfrm>
          </p:contentPart>
        </mc:Choice>
        <mc:Fallback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0DFF1950-866C-9AAF-4D98-709824DC9F5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627665" y="2508600"/>
                <a:ext cx="736920" cy="39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그룹 81">
            <a:extLst>
              <a:ext uri="{FF2B5EF4-FFF2-40B4-BE49-F238E27FC236}">
                <a16:creationId xmlns:a16="http://schemas.microsoft.com/office/drawing/2014/main" id="{A97F7E3F-966C-991B-93DE-3BC1B92B7DB0}"/>
              </a:ext>
            </a:extLst>
          </p:cNvPr>
          <p:cNvGrpSpPr/>
          <p:nvPr/>
        </p:nvGrpSpPr>
        <p:grpSpPr>
          <a:xfrm>
            <a:off x="1629665" y="2814600"/>
            <a:ext cx="2208960" cy="912960"/>
            <a:chOff x="1629665" y="2814600"/>
            <a:chExt cx="2208960" cy="91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D40E73D2-07AC-E24B-7F0C-238F9448AFD3}"/>
                    </a:ext>
                  </a:extLst>
                </p14:cNvPr>
                <p14:cNvContentPartPr/>
                <p14:nvPr/>
              </p14:nvContentPartPr>
              <p14:xfrm>
                <a:off x="1955825" y="2835840"/>
                <a:ext cx="52200" cy="9468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D40E73D2-07AC-E24B-7F0C-238F9448AFD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47185" y="2827200"/>
                  <a:ext cx="69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CA026D3A-43D1-A87F-BB09-2A133548367E}"/>
                    </a:ext>
                  </a:extLst>
                </p14:cNvPr>
                <p14:cNvContentPartPr/>
                <p14:nvPr/>
              </p14:nvContentPartPr>
              <p14:xfrm>
                <a:off x="2002985" y="2817840"/>
                <a:ext cx="58320" cy="10440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CA026D3A-43D1-A87F-BB09-2A133548367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93985" y="2808840"/>
                  <a:ext cx="75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F2487C0D-18BA-6F75-2AA3-63B6030F99CA}"/>
                    </a:ext>
                  </a:extLst>
                </p14:cNvPr>
                <p14:cNvContentPartPr/>
                <p14:nvPr/>
              </p14:nvContentPartPr>
              <p14:xfrm>
                <a:off x="2092985" y="2852040"/>
                <a:ext cx="55080" cy="5220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F2487C0D-18BA-6F75-2AA3-63B6030F99C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83985" y="2843400"/>
                  <a:ext cx="727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A0BAD597-7210-2A7A-A226-DA17531E8272}"/>
                    </a:ext>
                  </a:extLst>
                </p14:cNvPr>
                <p14:cNvContentPartPr/>
                <p14:nvPr/>
              </p14:nvContentPartPr>
              <p14:xfrm>
                <a:off x="2151305" y="2857800"/>
                <a:ext cx="42120" cy="5004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A0BAD597-7210-2A7A-A226-DA17531E827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42665" y="2849160"/>
                  <a:ext cx="59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F5F0757C-F011-4FA8-34B6-EA72D5E6738E}"/>
                    </a:ext>
                  </a:extLst>
                </p14:cNvPr>
                <p14:cNvContentPartPr/>
                <p14:nvPr/>
              </p14:nvContentPartPr>
              <p14:xfrm>
                <a:off x="2185505" y="2814600"/>
                <a:ext cx="41400" cy="10872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F5F0757C-F011-4FA8-34B6-EA72D5E6738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76865" y="2805600"/>
                  <a:ext cx="59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D588D8A9-340B-F42B-9EAB-28887FF4A053}"/>
                    </a:ext>
                  </a:extLst>
                </p14:cNvPr>
                <p14:cNvContentPartPr/>
                <p14:nvPr/>
              </p14:nvContentPartPr>
              <p14:xfrm>
                <a:off x="2297825" y="2903880"/>
                <a:ext cx="2520" cy="396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D588D8A9-340B-F42B-9EAB-28887FF4A05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88825" y="2895240"/>
                  <a:ext cx="201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D093F62D-28F2-0665-E261-D8175F222D56}"/>
                    </a:ext>
                  </a:extLst>
                </p14:cNvPr>
                <p14:cNvContentPartPr/>
                <p14:nvPr/>
              </p14:nvContentPartPr>
              <p14:xfrm>
                <a:off x="2206025" y="2834760"/>
                <a:ext cx="51480" cy="2124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D093F62D-28F2-0665-E261-D8175F222D5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97025" y="2826120"/>
                  <a:ext cx="691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A20A5157-EFB1-CB19-E103-69A279A19E23}"/>
                    </a:ext>
                  </a:extLst>
                </p14:cNvPr>
                <p14:cNvContentPartPr/>
                <p14:nvPr/>
              </p14:nvContentPartPr>
              <p14:xfrm>
                <a:off x="1855385" y="3068760"/>
                <a:ext cx="73440" cy="8316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A20A5157-EFB1-CB19-E103-69A279A19E2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846745" y="3059760"/>
                  <a:ext cx="91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41FB89F6-9881-5941-7D98-9A8AC6B6917F}"/>
                    </a:ext>
                  </a:extLst>
                </p14:cNvPr>
                <p14:cNvContentPartPr/>
                <p14:nvPr/>
              </p14:nvContentPartPr>
              <p14:xfrm>
                <a:off x="1883105" y="3177480"/>
                <a:ext cx="63360" cy="1728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41FB89F6-9881-5941-7D98-9A8AC6B6917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874465" y="3168480"/>
                  <a:ext cx="81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44DC5D29-1701-E898-96FE-1EC163B493FF}"/>
                    </a:ext>
                  </a:extLst>
                </p14:cNvPr>
                <p14:cNvContentPartPr/>
                <p14:nvPr/>
              </p14:nvContentPartPr>
              <p14:xfrm>
                <a:off x="1937825" y="3075240"/>
                <a:ext cx="52560" cy="8568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44DC5D29-1701-E898-96FE-1EC163B493F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28825" y="3066240"/>
                  <a:ext cx="702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70D81B6C-96FA-E51A-DF7B-5F6992ACB3EE}"/>
                    </a:ext>
                  </a:extLst>
                </p14:cNvPr>
                <p14:cNvContentPartPr/>
                <p14:nvPr/>
              </p14:nvContentPartPr>
              <p14:xfrm>
                <a:off x="1971305" y="3081720"/>
                <a:ext cx="93960" cy="9540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70D81B6C-96FA-E51A-DF7B-5F6992ACB3E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962665" y="3072720"/>
                  <a:ext cx="111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63F67FEF-045C-BC5F-D015-D9A23CE306F8}"/>
                    </a:ext>
                  </a:extLst>
                </p14:cNvPr>
                <p14:cNvContentPartPr/>
                <p14:nvPr/>
              </p14:nvContentPartPr>
              <p14:xfrm>
                <a:off x="2072825" y="3075600"/>
                <a:ext cx="72360" cy="687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63F67FEF-045C-BC5F-D015-D9A23CE306F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63825" y="3066960"/>
                  <a:ext cx="90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EC6FEA78-6BD7-95C9-0B23-3BF374928335}"/>
                    </a:ext>
                  </a:extLst>
                </p14:cNvPr>
                <p14:cNvContentPartPr/>
                <p14:nvPr/>
              </p14:nvContentPartPr>
              <p14:xfrm>
                <a:off x="2102345" y="3165240"/>
                <a:ext cx="65880" cy="2520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EC6FEA78-6BD7-95C9-0B23-3BF37492833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093345" y="3156240"/>
                  <a:ext cx="835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2A9A92CA-6B15-2545-F185-21B6947F8BAD}"/>
                    </a:ext>
                  </a:extLst>
                </p14:cNvPr>
                <p14:cNvContentPartPr/>
                <p14:nvPr/>
              </p14:nvContentPartPr>
              <p14:xfrm>
                <a:off x="2168945" y="3086040"/>
                <a:ext cx="41040" cy="7056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2A9A92CA-6B15-2545-F185-21B6947F8BA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159945" y="3077040"/>
                  <a:ext cx="58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D7332CDB-8997-DF45-3F5A-37CB09C4258A}"/>
                    </a:ext>
                  </a:extLst>
                </p14:cNvPr>
                <p14:cNvContentPartPr/>
                <p14:nvPr/>
              </p14:nvContentPartPr>
              <p14:xfrm>
                <a:off x="2233745" y="3110880"/>
                <a:ext cx="50400" cy="4356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D7332CDB-8997-DF45-3F5A-37CB09C4258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24745" y="3102240"/>
                  <a:ext cx="680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C0FE6AF2-CC14-EABC-7075-7900199A4A6B}"/>
                    </a:ext>
                  </a:extLst>
                </p14:cNvPr>
                <p14:cNvContentPartPr/>
                <p14:nvPr/>
              </p14:nvContentPartPr>
              <p14:xfrm>
                <a:off x="2337065" y="3053280"/>
                <a:ext cx="76680" cy="7272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C0FE6AF2-CC14-EABC-7075-7900199A4A6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28065" y="3044280"/>
                  <a:ext cx="943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5C341211-7173-4DCA-8A74-D95F175937FF}"/>
                    </a:ext>
                  </a:extLst>
                </p14:cNvPr>
                <p14:cNvContentPartPr/>
                <p14:nvPr/>
              </p14:nvContentPartPr>
              <p14:xfrm>
                <a:off x="2403305" y="3071640"/>
                <a:ext cx="93600" cy="15732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5C341211-7173-4DCA-8A74-D95F175937F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394665" y="3062640"/>
                  <a:ext cx="111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56560A0E-1125-5660-E6DF-13C7F7C3BB51}"/>
                    </a:ext>
                  </a:extLst>
                </p14:cNvPr>
                <p14:cNvContentPartPr/>
                <p14:nvPr/>
              </p14:nvContentPartPr>
              <p14:xfrm>
                <a:off x="2451905" y="3190800"/>
                <a:ext cx="54720" cy="936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56560A0E-1125-5660-E6DF-13C7F7C3BB5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43265" y="3182160"/>
                  <a:ext cx="72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A23B9AAD-5A4C-807F-2485-4BD90391CC02}"/>
                    </a:ext>
                  </a:extLst>
                </p14:cNvPr>
                <p14:cNvContentPartPr/>
                <p14:nvPr/>
              </p14:nvContentPartPr>
              <p14:xfrm>
                <a:off x="2516705" y="3070560"/>
                <a:ext cx="105480" cy="7416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A23B9AAD-5A4C-807F-2485-4BD90391CC0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08065" y="3061920"/>
                  <a:ext cx="1231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48AEABAC-8B9D-CF92-D112-A7925FD126AE}"/>
                    </a:ext>
                  </a:extLst>
                </p14:cNvPr>
                <p14:cNvContentPartPr/>
                <p14:nvPr/>
              </p14:nvContentPartPr>
              <p14:xfrm>
                <a:off x="2573225" y="3162000"/>
                <a:ext cx="76320" cy="4644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48AEABAC-8B9D-CF92-D112-A7925FD126A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64585" y="3153360"/>
                  <a:ext cx="939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D6B7D8B1-76B5-EE22-7EB8-BBDF2C19651F}"/>
                    </a:ext>
                  </a:extLst>
                </p14:cNvPr>
                <p14:cNvContentPartPr/>
                <p14:nvPr/>
              </p14:nvContentPartPr>
              <p14:xfrm>
                <a:off x="2657465" y="3086760"/>
                <a:ext cx="71280" cy="6696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D6B7D8B1-76B5-EE22-7EB8-BBDF2C19651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648825" y="3077760"/>
                  <a:ext cx="889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BAC8C4A6-B850-3D4D-3B19-55E6BD395773}"/>
                    </a:ext>
                  </a:extLst>
                </p14:cNvPr>
                <p14:cNvContentPartPr/>
                <p14:nvPr/>
              </p14:nvContentPartPr>
              <p14:xfrm>
                <a:off x="2714345" y="3081720"/>
                <a:ext cx="102960" cy="7740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BAC8C4A6-B850-3D4D-3B19-55E6BD39577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05705" y="3072720"/>
                  <a:ext cx="1206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C493F503-611D-AF6A-AF41-3CB6E86BA0B3}"/>
                    </a:ext>
                  </a:extLst>
                </p14:cNvPr>
                <p14:cNvContentPartPr/>
                <p14:nvPr/>
              </p14:nvContentPartPr>
              <p14:xfrm>
                <a:off x="2819825" y="3070200"/>
                <a:ext cx="78120" cy="7200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493F503-611D-AF6A-AF41-3CB6E86BA0B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811185" y="3061560"/>
                  <a:ext cx="957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2FBE283B-0630-7389-AE17-3C1FCD35B6F7}"/>
                    </a:ext>
                  </a:extLst>
                </p14:cNvPr>
                <p14:cNvContentPartPr/>
                <p14:nvPr/>
              </p14:nvContentPartPr>
              <p14:xfrm>
                <a:off x="2904065" y="3095760"/>
                <a:ext cx="48600" cy="5328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2FBE283B-0630-7389-AE17-3C1FCD35B6F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895065" y="3087120"/>
                  <a:ext cx="662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00B4C4F9-1DF6-AB7E-495C-66E44AFCA347}"/>
                    </a:ext>
                  </a:extLst>
                </p14:cNvPr>
                <p14:cNvContentPartPr/>
                <p14:nvPr/>
              </p14:nvContentPartPr>
              <p14:xfrm>
                <a:off x="2944385" y="3087840"/>
                <a:ext cx="72720" cy="7344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00B4C4F9-1DF6-AB7E-495C-66E44AFCA34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35385" y="3078840"/>
                  <a:ext cx="903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CB417829-CB2A-930B-A14B-4C5A7A8DE928}"/>
                    </a:ext>
                  </a:extLst>
                </p14:cNvPr>
                <p14:cNvContentPartPr/>
                <p14:nvPr/>
              </p14:nvContentPartPr>
              <p14:xfrm>
                <a:off x="3022505" y="3105840"/>
                <a:ext cx="18000" cy="8568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CB417829-CB2A-930B-A14B-4C5A7A8DE92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13865" y="3096840"/>
                  <a:ext cx="356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6A451DFD-679B-BBB7-4F1C-7F742797C993}"/>
                    </a:ext>
                  </a:extLst>
                </p14:cNvPr>
                <p14:cNvContentPartPr/>
                <p14:nvPr/>
              </p14:nvContentPartPr>
              <p14:xfrm>
                <a:off x="3091985" y="3065520"/>
                <a:ext cx="123480" cy="8496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6A451DFD-679B-BBB7-4F1C-7F742797C99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83345" y="3056880"/>
                  <a:ext cx="141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4A3FBC1A-43E9-5D1D-F6E1-C551691EB030}"/>
                    </a:ext>
                  </a:extLst>
                </p14:cNvPr>
                <p14:cNvContentPartPr/>
                <p14:nvPr/>
              </p14:nvContentPartPr>
              <p14:xfrm>
                <a:off x="3225905" y="3079920"/>
                <a:ext cx="33840" cy="10260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4A3FBC1A-43E9-5D1D-F6E1-C551691EB03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217265" y="3071280"/>
                  <a:ext cx="514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16B12316-3210-1543-0239-BB426AD3BD89}"/>
                    </a:ext>
                  </a:extLst>
                </p14:cNvPr>
                <p14:cNvContentPartPr/>
                <p14:nvPr/>
              </p14:nvContentPartPr>
              <p14:xfrm>
                <a:off x="3318065" y="3102960"/>
                <a:ext cx="8280" cy="11232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16B12316-3210-1543-0239-BB426AD3BD8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09425" y="3093960"/>
                  <a:ext cx="259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8D65A401-7FC4-BEA1-63DB-5488BEAD3CEC}"/>
                    </a:ext>
                  </a:extLst>
                </p14:cNvPr>
                <p14:cNvContentPartPr/>
                <p14:nvPr/>
              </p14:nvContentPartPr>
              <p14:xfrm>
                <a:off x="3391505" y="3188640"/>
                <a:ext cx="8280" cy="432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8D65A401-7FC4-BEA1-63DB-5488BEAD3CE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382505" y="3179640"/>
                  <a:ext cx="259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FEA700E3-E94C-B157-56A2-54CDE135E951}"/>
                    </a:ext>
                  </a:extLst>
                </p14:cNvPr>
                <p14:cNvContentPartPr/>
                <p14:nvPr/>
              </p14:nvContentPartPr>
              <p14:xfrm>
                <a:off x="1675025" y="2930160"/>
                <a:ext cx="2163600" cy="71244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FEA700E3-E94C-B157-56A2-54CDE135E95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666385" y="2921160"/>
                  <a:ext cx="218124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AF5C2A9A-50D0-08D2-5676-EE8B2D041D8C}"/>
                    </a:ext>
                  </a:extLst>
                </p14:cNvPr>
                <p14:cNvContentPartPr/>
                <p14:nvPr/>
              </p14:nvContentPartPr>
              <p14:xfrm>
                <a:off x="1629665" y="3521280"/>
                <a:ext cx="154800" cy="20628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AF5C2A9A-50D0-08D2-5676-EE8B2D041D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21025" y="3512640"/>
                  <a:ext cx="17244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05DFE0B-099B-E7C9-DB5D-699EC259AA19}"/>
              </a:ext>
            </a:extLst>
          </p:cNvPr>
          <p:cNvGrpSpPr/>
          <p:nvPr/>
        </p:nvGrpSpPr>
        <p:grpSpPr>
          <a:xfrm>
            <a:off x="2280185" y="3713160"/>
            <a:ext cx="1569600" cy="181080"/>
            <a:chOff x="2280185" y="3713160"/>
            <a:chExt cx="156960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C0D3B88E-BB88-9E74-296B-14BAA0AF7F66}"/>
                    </a:ext>
                  </a:extLst>
                </p14:cNvPr>
                <p14:cNvContentPartPr/>
                <p14:nvPr/>
              </p14:nvContentPartPr>
              <p14:xfrm>
                <a:off x="2280185" y="3784080"/>
                <a:ext cx="91080" cy="7884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C0D3B88E-BB88-9E74-296B-14BAA0AF7F6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71185" y="3775080"/>
                  <a:ext cx="1087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AC4FCA3F-FCBF-0FCE-E06F-99CD0E5568EA}"/>
                    </a:ext>
                  </a:extLst>
                </p14:cNvPr>
                <p14:cNvContentPartPr/>
                <p14:nvPr/>
              </p14:nvContentPartPr>
              <p14:xfrm>
                <a:off x="2370905" y="3766800"/>
                <a:ext cx="34200" cy="2196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AC4FCA3F-FCBF-0FCE-E06F-99CD0E5568E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362265" y="3758160"/>
                  <a:ext cx="518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166A4682-A9B7-86C2-B970-716920FB2D80}"/>
                    </a:ext>
                  </a:extLst>
                </p14:cNvPr>
                <p14:cNvContentPartPr/>
                <p14:nvPr/>
              </p14:nvContentPartPr>
              <p14:xfrm>
                <a:off x="2370545" y="3811080"/>
                <a:ext cx="91080" cy="8316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166A4682-A9B7-86C2-B970-716920FB2D8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361905" y="3802440"/>
                  <a:ext cx="1087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B256D482-429B-6786-5001-DB86AB627974}"/>
                    </a:ext>
                  </a:extLst>
                </p14:cNvPr>
                <p14:cNvContentPartPr/>
                <p14:nvPr/>
              </p14:nvContentPartPr>
              <p14:xfrm>
                <a:off x="2448665" y="3779040"/>
                <a:ext cx="75600" cy="7344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B256D482-429B-6786-5001-DB86AB62797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439665" y="3770400"/>
                  <a:ext cx="93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D9D340F5-43B3-BBC4-89B3-A92F65245976}"/>
                    </a:ext>
                  </a:extLst>
                </p14:cNvPr>
                <p14:cNvContentPartPr/>
                <p14:nvPr/>
              </p14:nvContentPartPr>
              <p14:xfrm>
                <a:off x="2522105" y="3784080"/>
                <a:ext cx="45360" cy="6660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D9D340F5-43B3-BBC4-89B3-A92F6524597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513105" y="3775080"/>
                  <a:ext cx="63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2B42E53E-3459-4A0B-DD66-9FA1B861614E}"/>
                    </a:ext>
                  </a:extLst>
                </p14:cNvPr>
                <p14:cNvContentPartPr/>
                <p14:nvPr/>
              </p14:nvContentPartPr>
              <p14:xfrm>
                <a:off x="2567105" y="3755280"/>
                <a:ext cx="115920" cy="9396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2B42E53E-3459-4A0B-DD66-9FA1B861614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58105" y="3746280"/>
                  <a:ext cx="133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6E00FD89-A100-A83B-FF0B-18EB6FFF1BBF}"/>
                    </a:ext>
                  </a:extLst>
                </p14:cNvPr>
                <p14:cNvContentPartPr/>
                <p14:nvPr/>
              </p14:nvContentPartPr>
              <p14:xfrm>
                <a:off x="2722625" y="3750960"/>
                <a:ext cx="40320" cy="972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6E00FD89-A100-A83B-FF0B-18EB6FFF1BB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713625" y="3741960"/>
                  <a:ext cx="57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01900A47-0360-11E0-8D57-DB028335DF6E}"/>
                    </a:ext>
                  </a:extLst>
                </p14:cNvPr>
                <p14:cNvContentPartPr/>
                <p14:nvPr/>
              </p14:nvContentPartPr>
              <p14:xfrm>
                <a:off x="2708225" y="3762120"/>
                <a:ext cx="65160" cy="7344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01900A47-0360-11E0-8D57-DB028335DF6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99225" y="3753120"/>
                  <a:ext cx="82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0B51AE7F-451F-4ACC-2AC4-78483A227888}"/>
                    </a:ext>
                  </a:extLst>
                </p14:cNvPr>
                <p14:cNvContentPartPr/>
                <p14:nvPr/>
              </p14:nvContentPartPr>
              <p14:xfrm>
                <a:off x="2779145" y="3743760"/>
                <a:ext cx="51120" cy="6156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0B51AE7F-451F-4ACC-2AC4-78483A22788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70505" y="3734760"/>
                  <a:ext cx="68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17A80BA0-BC52-B6A7-F438-20665C102005}"/>
                    </a:ext>
                  </a:extLst>
                </p14:cNvPr>
                <p14:cNvContentPartPr/>
                <p14:nvPr/>
              </p14:nvContentPartPr>
              <p14:xfrm>
                <a:off x="2779505" y="3820440"/>
                <a:ext cx="75240" cy="5364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17A80BA0-BC52-B6A7-F438-20665C10200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70865" y="3811800"/>
                  <a:ext cx="928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D505E6B8-104D-DE16-285D-8EB6B6D86B15}"/>
                    </a:ext>
                  </a:extLst>
                </p14:cNvPr>
                <p14:cNvContentPartPr/>
                <p14:nvPr/>
              </p14:nvContentPartPr>
              <p14:xfrm>
                <a:off x="2836385" y="3730800"/>
                <a:ext cx="144360" cy="13536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D505E6B8-104D-DE16-285D-8EB6B6D86B1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827385" y="3721800"/>
                  <a:ext cx="162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B23E87B8-AB8A-5931-2552-756CBC13C3FD}"/>
                    </a:ext>
                  </a:extLst>
                </p14:cNvPr>
                <p14:cNvContentPartPr/>
                <p14:nvPr/>
              </p14:nvContentPartPr>
              <p14:xfrm>
                <a:off x="2969585" y="3736560"/>
                <a:ext cx="105480" cy="14940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B23E87B8-AB8A-5931-2552-756CBC13C3F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960585" y="3727560"/>
                  <a:ext cx="123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3E2AF52A-B4B2-43AB-4A31-9530BF276A75}"/>
                    </a:ext>
                  </a:extLst>
                </p14:cNvPr>
                <p14:cNvContentPartPr/>
                <p14:nvPr/>
              </p14:nvContentPartPr>
              <p14:xfrm>
                <a:off x="3153905" y="3753480"/>
                <a:ext cx="117360" cy="8460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3E2AF52A-B4B2-43AB-4A31-9530BF276A7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144905" y="3744480"/>
                  <a:ext cx="1350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8345933D-C8DA-A868-8B33-86BBF417CDCC}"/>
                    </a:ext>
                  </a:extLst>
                </p14:cNvPr>
                <p14:cNvContentPartPr/>
                <p14:nvPr/>
              </p14:nvContentPartPr>
              <p14:xfrm>
                <a:off x="3266945" y="3735840"/>
                <a:ext cx="52560" cy="12348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8345933D-C8DA-A868-8B33-86BBF417CDC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58305" y="3727200"/>
                  <a:ext cx="70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DB48C4E7-5EA4-97A5-3E08-F24B904A0C2F}"/>
                    </a:ext>
                  </a:extLst>
                </p14:cNvPr>
                <p14:cNvContentPartPr/>
                <p14:nvPr/>
              </p14:nvContentPartPr>
              <p14:xfrm>
                <a:off x="3339665" y="3729360"/>
                <a:ext cx="77040" cy="12708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DB48C4E7-5EA4-97A5-3E08-F24B904A0C2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30665" y="3720720"/>
                  <a:ext cx="946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E4EE38E7-EB3D-EC3C-9B2D-424F00AFBE0C}"/>
                    </a:ext>
                  </a:extLst>
                </p14:cNvPr>
                <p14:cNvContentPartPr/>
                <p14:nvPr/>
              </p14:nvContentPartPr>
              <p14:xfrm>
                <a:off x="3451625" y="3759240"/>
                <a:ext cx="11520" cy="11052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E4EE38E7-EB3D-EC3C-9B2D-424F00AFBE0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442985" y="3750600"/>
                  <a:ext cx="29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7B874CCE-59B3-43B0-921E-71E7D5BCB797}"/>
                    </a:ext>
                  </a:extLst>
                </p14:cNvPr>
                <p14:cNvContentPartPr/>
                <p14:nvPr/>
              </p14:nvContentPartPr>
              <p14:xfrm>
                <a:off x="3482225" y="3713160"/>
                <a:ext cx="141480" cy="9324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7B874CCE-59B3-43B0-921E-71E7D5BCB79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473585" y="3704160"/>
                  <a:ext cx="1591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8EC39F63-BD6B-6EE3-6465-A6F69142615F}"/>
                    </a:ext>
                  </a:extLst>
                </p14:cNvPr>
                <p14:cNvContentPartPr/>
                <p14:nvPr/>
              </p14:nvContentPartPr>
              <p14:xfrm>
                <a:off x="3562145" y="3828360"/>
                <a:ext cx="75600" cy="3888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8EC39F63-BD6B-6EE3-6465-A6F69142615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553505" y="3819360"/>
                  <a:ext cx="932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240CA10C-8661-7F30-0E60-DFFE1D2D964A}"/>
                    </a:ext>
                  </a:extLst>
                </p14:cNvPr>
                <p14:cNvContentPartPr/>
                <p14:nvPr/>
              </p14:nvContentPartPr>
              <p14:xfrm>
                <a:off x="3648545" y="3725040"/>
                <a:ext cx="69120" cy="9252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240CA10C-8661-7F30-0E60-DFFE1D2D964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639905" y="3716040"/>
                  <a:ext cx="86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E3B43C95-042F-685F-92D9-083761EBA4E1}"/>
                    </a:ext>
                  </a:extLst>
                </p14:cNvPr>
                <p14:cNvContentPartPr/>
                <p14:nvPr/>
              </p14:nvContentPartPr>
              <p14:xfrm>
                <a:off x="3720905" y="3755280"/>
                <a:ext cx="49680" cy="13140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E3B43C95-042F-685F-92D9-083761EBA4E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712265" y="3746640"/>
                  <a:ext cx="67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442CA06E-877E-F4E4-CD91-1AEEB5448F7D}"/>
                    </a:ext>
                  </a:extLst>
                </p14:cNvPr>
                <p14:cNvContentPartPr/>
                <p14:nvPr/>
              </p14:nvContentPartPr>
              <p14:xfrm>
                <a:off x="3846545" y="3849600"/>
                <a:ext cx="3240" cy="432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442CA06E-877E-F4E4-CD91-1AEEB5448F7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837545" y="3840960"/>
                  <a:ext cx="2088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012C0542-E2A0-7369-94D0-C2B11989E6D6}"/>
              </a:ext>
            </a:extLst>
          </p:cNvPr>
          <p:cNvGrpSpPr/>
          <p:nvPr/>
        </p:nvGrpSpPr>
        <p:grpSpPr>
          <a:xfrm>
            <a:off x="4895945" y="975720"/>
            <a:ext cx="599040" cy="252360"/>
            <a:chOff x="4895945" y="975720"/>
            <a:chExt cx="599040" cy="2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45B07718-C220-0090-3FCD-32E024D0D4F6}"/>
                    </a:ext>
                  </a:extLst>
                </p14:cNvPr>
                <p14:cNvContentPartPr/>
                <p14:nvPr/>
              </p14:nvContentPartPr>
              <p14:xfrm>
                <a:off x="4895945" y="1013520"/>
                <a:ext cx="104040" cy="13464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45B07718-C220-0090-3FCD-32E024D0D4F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886945" y="1004880"/>
                  <a:ext cx="1216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99FC970B-3877-E95C-1F78-9BA3E6759BCA}"/>
                    </a:ext>
                  </a:extLst>
                </p14:cNvPr>
                <p14:cNvContentPartPr/>
                <p14:nvPr/>
              </p14:nvContentPartPr>
              <p14:xfrm>
                <a:off x="4899185" y="1056000"/>
                <a:ext cx="107280" cy="3564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99FC970B-3877-E95C-1F78-9BA3E6759BC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890185" y="1047000"/>
                  <a:ext cx="124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2C5734DC-5A6E-7F1B-F621-EFF1C8D8C7E5}"/>
                    </a:ext>
                  </a:extLst>
                </p14:cNvPr>
                <p14:cNvContentPartPr/>
                <p14:nvPr/>
              </p14:nvContentPartPr>
              <p14:xfrm>
                <a:off x="5008625" y="1011000"/>
                <a:ext cx="63000" cy="16344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2C5734DC-5A6E-7F1B-F621-EFF1C8D8C7E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99985" y="1002000"/>
                  <a:ext cx="806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FB198CE8-C34F-A654-F6BE-0964E257E01E}"/>
                    </a:ext>
                  </a:extLst>
                </p14:cNvPr>
                <p14:cNvContentPartPr/>
                <p14:nvPr/>
              </p14:nvContentPartPr>
              <p14:xfrm>
                <a:off x="5079905" y="975720"/>
                <a:ext cx="83160" cy="9972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FB198CE8-C34F-A654-F6BE-0964E257E01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071265" y="966720"/>
                  <a:ext cx="1008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ADF2148F-4F8B-0BCD-943D-ADAB97778F9F}"/>
                    </a:ext>
                  </a:extLst>
                </p14:cNvPr>
                <p14:cNvContentPartPr/>
                <p14:nvPr/>
              </p14:nvContentPartPr>
              <p14:xfrm>
                <a:off x="5106545" y="1084440"/>
                <a:ext cx="62280" cy="14364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ADF2148F-4F8B-0BCD-943D-ADAB97778F9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097905" y="1075440"/>
                  <a:ext cx="79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C8F4911E-1405-A8FD-9B1B-31F817071F1D}"/>
                    </a:ext>
                  </a:extLst>
                </p14:cNvPr>
                <p14:cNvContentPartPr/>
                <p14:nvPr/>
              </p14:nvContentPartPr>
              <p14:xfrm>
                <a:off x="5191865" y="1025040"/>
                <a:ext cx="56520" cy="9504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C8F4911E-1405-A8FD-9B1B-31F817071F1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182865" y="1016400"/>
                  <a:ext cx="741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4F7DDEBE-C6EF-A9AF-15AC-AAEC38F36825}"/>
                    </a:ext>
                  </a:extLst>
                </p14:cNvPr>
                <p14:cNvContentPartPr/>
                <p14:nvPr/>
              </p14:nvContentPartPr>
              <p14:xfrm>
                <a:off x="5209865" y="1040880"/>
                <a:ext cx="77400" cy="13788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4F7DDEBE-C6EF-A9AF-15AC-AAEC38F3682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201225" y="1032240"/>
                  <a:ext cx="950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CF07F30E-018C-81D6-606A-DBCFF740C333}"/>
                    </a:ext>
                  </a:extLst>
                </p14:cNvPr>
                <p14:cNvContentPartPr/>
                <p14:nvPr/>
              </p14:nvContentPartPr>
              <p14:xfrm>
                <a:off x="5276105" y="1005960"/>
                <a:ext cx="58680" cy="1332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CF07F30E-018C-81D6-606A-DBCFF740C33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267105" y="997320"/>
                  <a:ext cx="763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DC3C049D-F257-E5CA-91EA-10ACF72BFE7D}"/>
                    </a:ext>
                  </a:extLst>
                </p14:cNvPr>
                <p14:cNvContentPartPr/>
                <p14:nvPr/>
              </p14:nvContentPartPr>
              <p14:xfrm>
                <a:off x="5266025" y="1056720"/>
                <a:ext cx="81720" cy="7272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DC3C049D-F257-E5CA-91EA-10ACF72BFE7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57385" y="1048080"/>
                  <a:ext cx="993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5E86D923-7D08-AACE-1537-6F6F98619C16}"/>
                    </a:ext>
                  </a:extLst>
                </p14:cNvPr>
                <p14:cNvContentPartPr/>
                <p14:nvPr/>
              </p14:nvContentPartPr>
              <p14:xfrm>
                <a:off x="5359985" y="1016760"/>
                <a:ext cx="67680" cy="8064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5E86D923-7D08-AACE-1537-6F6F98619C1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350985" y="1007760"/>
                  <a:ext cx="853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299D6219-85C0-DD35-6515-611B51E15B8E}"/>
                    </a:ext>
                  </a:extLst>
                </p14:cNvPr>
                <p14:cNvContentPartPr/>
                <p14:nvPr/>
              </p14:nvContentPartPr>
              <p14:xfrm>
                <a:off x="5366825" y="1124040"/>
                <a:ext cx="128160" cy="7560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299D6219-85C0-DD35-6515-611B51E15B8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358185" y="1115040"/>
                  <a:ext cx="14580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660A559E-B2F8-C618-3D65-527D2EE2C656}"/>
              </a:ext>
            </a:extLst>
          </p:cNvPr>
          <p:cNvGrpSpPr/>
          <p:nvPr/>
        </p:nvGrpSpPr>
        <p:grpSpPr>
          <a:xfrm>
            <a:off x="6435002" y="1943498"/>
            <a:ext cx="873720" cy="784800"/>
            <a:chOff x="6435002" y="1943498"/>
            <a:chExt cx="873720" cy="78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C55E0E27-FCDE-56AF-5F6D-95F0889C452D}"/>
                    </a:ext>
                  </a:extLst>
                </p14:cNvPr>
                <p14:cNvContentPartPr/>
                <p14:nvPr/>
              </p14:nvContentPartPr>
              <p14:xfrm>
                <a:off x="6465962" y="1943498"/>
                <a:ext cx="124200" cy="88920"/>
              </p14:xfrm>
            </p:contentPart>
          </mc:Choice>
          <mc:Fallback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C55E0E27-FCDE-56AF-5F6D-95F0889C452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456962" y="1934858"/>
                  <a:ext cx="1418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665A90D3-30D5-A959-0C7B-0124171CB9BF}"/>
                    </a:ext>
                  </a:extLst>
                </p14:cNvPr>
                <p14:cNvContentPartPr/>
                <p14:nvPr/>
              </p14:nvContentPartPr>
              <p14:xfrm>
                <a:off x="6510242" y="1960778"/>
                <a:ext cx="104400" cy="106920"/>
              </p14:xfrm>
            </p:contentPart>
          </mc:Choice>
          <mc:Fallback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665A90D3-30D5-A959-0C7B-0124171CB9B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01602" y="1951778"/>
                  <a:ext cx="1220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A7D006C8-A2E8-CD16-2B9D-6569D0BA7C15}"/>
                    </a:ext>
                  </a:extLst>
                </p14:cNvPr>
                <p14:cNvContentPartPr/>
                <p14:nvPr/>
              </p14:nvContentPartPr>
              <p14:xfrm>
                <a:off x="6435002" y="2080658"/>
                <a:ext cx="63000" cy="88200"/>
              </p14:xfrm>
            </p:contentPart>
          </mc:Choice>
          <mc:Fallback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A7D006C8-A2E8-CD16-2B9D-6569D0BA7C1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426002" y="2072018"/>
                  <a:ext cx="806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EC5A03CB-3437-F6F3-0733-48E659F1185B}"/>
                    </a:ext>
                  </a:extLst>
                </p14:cNvPr>
                <p14:cNvContentPartPr/>
                <p14:nvPr/>
              </p14:nvContentPartPr>
              <p14:xfrm>
                <a:off x="6484682" y="2106218"/>
                <a:ext cx="51120" cy="86040"/>
              </p14:xfrm>
            </p:contentPart>
          </mc:Choice>
          <mc:Fallback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EC5A03CB-3437-F6F3-0733-48E659F1185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476042" y="2097578"/>
                  <a:ext cx="687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6C2D5E19-CE2B-CD87-6A59-6214D3B531D9}"/>
                    </a:ext>
                  </a:extLst>
                </p14:cNvPr>
                <p14:cNvContentPartPr/>
                <p14:nvPr/>
              </p14:nvContentPartPr>
              <p14:xfrm>
                <a:off x="6550922" y="2129618"/>
                <a:ext cx="23760" cy="76320"/>
              </p14:xfrm>
            </p:contentPart>
          </mc:Choice>
          <mc:Fallback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6C2D5E19-CE2B-CD87-6A59-6214D3B531D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542282" y="2120978"/>
                  <a:ext cx="41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8CC8C430-8ED7-2038-A99E-1AE59536249F}"/>
                    </a:ext>
                  </a:extLst>
                </p14:cNvPr>
                <p14:cNvContentPartPr/>
                <p14:nvPr/>
              </p14:nvContentPartPr>
              <p14:xfrm>
                <a:off x="6576122" y="2129258"/>
                <a:ext cx="69480" cy="78480"/>
              </p14:xfrm>
            </p:contentPart>
          </mc:Choice>
          <mc:Fallback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8CC8C430-8ED7-2038-A99E-1AE59536249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567482" y="2120618"/>
                  <a:ext cx="87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5F5E8F64-1831-A1F5-5913-92859CF3B79F}"/>
                    </a:ext>
                  </a:extLst>
                </p14:cNvPr>
                <p14:cNvContentPartPr/>
                <p14:nvPr/>
              </p14:nvContentPartPr>
              <p14:xfrm>
                <a:off x="6648842" y="2104418"/>
                <a:ext cx="67320" cy="115560"/>
              </p14:xfrm>
            </p:contentPart>
          </mc:Choice>
          <mc:Fallback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5F5E8F64-1831-A1F5-5913-92859CF3B79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40202" y="2095778"/>
                  <a:ext cx="84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081183D7-44BF-6217-686E-C2526443B179}"/>
                    </a:ext>
                  </a:extLst>
                </p14:cNvPr>
                <p14:cNvContentPartPr/>
                <p14:nvPr/>
              </p14:nvContentPartPr>
              <p14:xfrm>
                <a:off x="6707162" y="2113418"/>
                <a:ext cx="45000" cy="79560"/>
              </p14:xfrm>
            </p:contentPart>
          </mc:Choice>
          <mc:Fallback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081183D7-44BF-6217-686E-C2526443B17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698162" y="2104778"/>
                  <a:ext cx="626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E8AD0D72-CF80-E5C5-6A74-F527812D5ABB}"/>
                    </a:ext>
                  </a:extLst>
                </p14:cNvPr>
                <p14:cNvContentPartPr/>
                <p14:nvPr/>
              </p14:nvContentPartPr>
              <p14:xfrm>
                <a:off x="6764042" y="2145818"/>
                <a:ext cx="35640" cy="52560"/>
              </p14:xfrm>
            </p:contentPart>
          </mc:Choice>
          <mc:Fallback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E8AD0D72-CF80-E5C5-6A74-F527812D5AB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755042" y="2137178"/>
                  <a:ext cx="532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71C20635-61EE-29FE-0E84-34AF72CB65F9}"/>
                    </a:ext>
                  </a:extLst>
                </p14:cNvPr>
                <p14:cNvContentPartPr/>
                <p14:nvPr/>
              </p14:nvContentPartPr>
              <p14:xfrm>
                <a:off x="6847562" y="2105858"/>
                <a:ext cx="78840" cy="89640"/>
              </p14:xfrm>
            </p:contentPart>
          </mc:Choice>
          <mc:Fallback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71C20635-61EE-29FE-0E84-34AF72CB65F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838922" y="2096858"/>
                  <a:ext cx="96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92F0AEB6-03A6-9FA7-7C09-995F4E7C0965}"/>
                    </a:ext>
                  </a:extLst>
                </p14:cNvPr>
                <p14:cNvContentPartPr/>
                <p14:nvPr/>
              </p14:nvContentPartPr>
              <p14:xfrm>
                <a:off x="6908762" y="2130698"/>
                <a:ext cx="62280" cy="75600"/>
              </p14:xfrm>
            </p:contentPart>
          </mc:Choice>
          <mc:Fallback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92F0AEB6-03A6-9FA7-7C09-995F4E7C096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900122" y="2122058"/>
                  <a:ext cx="79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C437F7B3-B7B1-F2E0-162A-277B7A9DA06E}"/>
                    </a:ext>
                  </a:extLst>
                </p14:cNvPr>
                <p14:cNvContentPartPr/>
                <p14:nvPr/>
              </p14:nvContentPartPr>
              <p14:xfrm>
                <a:off x="6979322" y="2106938"/>
                <a:ext cx="5760" cy="100800"/>
              </p14:xfrm>
            </p:contentPart>
          </mc:Choice>
          <mc:Fallback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C437F7B3-B7B1-F2E0-162A-277B7A9DA06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970682" y="2098298"/>
                  <a:ext cx="234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C34A329B-6662-8415-0CE3-AC5002DD82E4}"/>
                    </a:ext>
                  </a:extLst>
                </p14:cNvPr>
                <p14:cNvContentPartPr/>
                <p14:nvPr/>
              </p14:nvContentPartPr>
              <p14:xfrm>
                <a:off x="7010642" y="2116658"/>
                <a:ext cx="41400" cy="91080"/>
              </p14:xfrm>
            </p:contentPart>
          </mc:Choice>
          <mc:Fallback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C34A329B-6662-8415-0CE3-AC5002DD82E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002002" y="2107658"/>
                  <a:ext cx="590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5224F7E9-B52C-F8A8-5891-66D8118F550F}"/>
                    </a:ext>
                  </a:extLst>
                </p14:cNvPr>
                <p14:cNvContentPartPr/>
                <p14:nvPr/>
              </p14:nvContentPartPr>
              <p14:xfrm>
                <a:off x="7057082" y="2126378"/>
                <a:ext cx="47880" cy="79920"/>
              </p14:xfrm>
            </p:contentPart>
          </mc:Choice>
          <mc:Fallback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5224F7E9-B52C-F8A8-5891-66D8118F550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048442" y="2117738"/>
                  <a:ext cx="655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60380EBD-158E-D17D-907C-9F0F99E4BDB3}"/>
                    </a:ext>
                  </a:extLst>
                </p14:cNvPr>
                <p14:cNvContentPartPr/>
                <p14:nvPr/>
              </p14:nvContentPartPr>
              <p14:xfrm>
                <a:off x="7116482" y="2128538"/>
                <a:ext cx="10800" cy="91800"/>
              </p14:xfrm>
            </p:contentPart>
          </mc:Choice>
          <mc:Fallback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60380EBD-158E-D17D-907C-9F0F99E4BDB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107842" y="2119898"/>
                  <a:ext cx="28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60C441ED-9107-D492-3F34-2E93C6E9FEC0}"/>
                    </a:ext>
                  </a:extLst>
                </p14:cNvPr>
                <p14:cNvContentPartPr/>
                <p14:nvPr/>
              </p14:nvContentPartPr>
              <p14:xfrm>
                <a:off x="7148162" y="2140058"/>
                <a:ext cx="55800" cy="61560"/>
              </p14:xfrm>
            </p:contentPart>
          </mc:Choice>
          <mc:Fallback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60C441ED-9107-D492-3F34-2E93C6E9FEC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139162" y="2131058"/>
                  <a:ext cx="73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D314AF94-9E76-7715-4976-6904E95D470B}"/>
                    </a:ext>
                  </a:extLst>
                </p14:cNvPr>
                <p14:cNvContentPartPr/>
                <p14:nvPr/>
              </p14:nvContentPartPr>
              <p14:xfrm>
                <a:off x="7199282" y="2087858"/>
                <a:ext cx="73440" cy="99720"/>
              </p14:xfrm>
            </p:contentPart>
          </mc:Choice>
          <mc:Fallback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D314AF94-9E76-7715-4976-6904E95D470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90642" y="2078858"/>
                  <a:ext cx="910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B3A0FDCE-6A8D-3AE1-736C-007ADB14DB84}"/>
                    </a:ext>
                  </a:extLst>
                </p14:cNvPr>
                <p14:cNvContentPartPr/>
                <p14:nvPr/>
              </p14:nvContentPartPr>
              <p14:xfrm>
                <a:off x="7228442" y="2193338"/>
                <a:ext cx="33120" cy="41400"/>
              </p14:xfrm>
            </p:contentPart>
          </mc:Choice>
          <mc:Fallback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B3A0FDCE-6A8D-3AE1-736C-007ADB14DB8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219802" y="2184698"/>
                  <a:ext cx="50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15146B54-E501-9292-C9CD-4EC6342F1FB8}"/>
                    </a:ext>
                  </a:extLst>
                </p14:cNvPr>
                <p14:cNvContentPartPr/>
                <p14:nvPr/>
              </p14:nvContentPartPr>
              <p14:xfrm>
                <a:off x="6544442" y="2274338"/>
                <a:ext cx="59040" cy="115560"/>
              </p14:xfrm>
            </p:contentPart>
          </mc:Choice>
          <mc:Fallback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15146B54-E501-9292-C9CD-4EC6342F1FB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535442" y="2265338"/>
                  <a:ext cx="76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1F1C3FFB-A53A-60E8-62B9-F7E773094724}"/>
                    </a:ext>
                  </a:extLst>
                </p14:cNvPr>
                <p14:cNvContentPartPr/>
                <p14:nvPr/>
              </p14:nvContentPartPr>
              <p14:xfrm>
                <a:off x="6620402" y="2351018"/>
                <a:ext cx="48600" cy="48600"/>
              </p14:xfrm>
            </p:contentPart>
          </mc:Choice>
          <mc:Fallback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1F1C3FFB-A53A-60E8-62B9-F7E77309472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611762" y="2342018"/>
                  <a:ext cx="662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4F64FD2A-C611-E9F4-374D-DFB8F6256833}"/>
                    </a:ext>
                  </a:extLst>
                </p14:cNvPr>
                <p14:cNvContentPartPr/>
                <p14:nvPr/>
              </p14:nvContentPartPr>
              <p14:xfrm>
                <a:off x="6691682" y="2333018"/>
                <a:ext cx="57600" cy="65160"/>
              </p14:xfrm>
            </p:contentPart>
          </mc:Choice>
          <mc:Fallback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4F64FD2A-C611-E9F4-374D-DFB8F625683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683042" y="2324378"/>
                  <a:ext cx="75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7C75C327-A94B-10FE-006C-25B036E67B98}"/>
                    </a:ext>
                  </a:extLst>
                </p14:cNvPr>
                <p14:cNvContentPartPr/>
                <p14:nvPr/>
              </p14:nvContentPartPr>
              <p14:xfrm>
                <a:off x="6753962" y="2347418"/>
                <a:ext cx="61560" cy="80280"/>
              </p14:xfrm>
            </p:contentPart>
          </mc:Choice>
          <mc:Fallback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7C75C327-A94B-10FE-006C-25B036E67B9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744962" y="2338418"/>
                  <a:ext cx="79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7FB84573-FC1E-FC43-B55A-36E1AAAC904C}"/>
                    </a:ext>
                  </a:extLst>
                </p14:cNvPr>
                <p14:cNvContentPartPr/>
                <p14:nvPr/>
              </p14:nvContentPartPr>
              <p14:xfrm>
                <a:off x="6836762" y="2325458"/>
                <a:ext cx="64800" cy="72720"/>
              </p14:xfrm>
            </p:contentPart>
          </mc:Choice>
          <mc:Fallback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7FB84573-FC1E-FC43-B55A-36E1AAAC904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827762" y="2316818"/>
                  <a:ext cx="82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C01F9740-658E-5CDA-ED1F-4CDC06AAE413}"/>
                    </a:ext>
                  </a:extLst>
                </p14:cNvPr>
                <p14:cNvContentPartPr/>
                <p14:nvPr/>
              </p14:nvContentPartPr>
              <p14:xfrm>
                <a:off x="6852602" y="2426618"/>
                <a:ext cx="85680" cy="39960"/>
              </p14:xfrm>
            </p:contentPart>
          </mc:Choice>
          <mc:Fallback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C01F9740-658E-5CDA-ED1F-4CDC06AAE41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843962" y="2417618"/>
                  <a:ext cx="1033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E97BE4BB-290A-BCEB-DBC2-727001717973}"/>
                    </a:ext>
                  </a:extLst>
                </p14:cNvPr>
                <p14:cNvContentPartPr/>
                <p14:nvPr/>
              </p14:nvContentPartPr>
              <p14:xfrm>
                <a:off x="6955922" y="2318618"/>
                <a:ext cx="80640" cy="126360"/>
              </p14:xfrm>
            </p:contentPart>
          </mc:Choice>
          <mc:Fallback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E97BE4BB-290A-BCEB-DBC2-72700171797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947282" y="2309618"/>
                  <a:ext cx="982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E8220989-3AA1-1E26-4296-871DA86BAAE4}"/>
                    </a:ext>
                  </a:extLst>
                </p14:cNvPr>
                <p14:cNvContentPartPr/>
                <p14:nvPr/>
              </p14:nvContentPartPr>
              <p14:xfrm>
                <a:off x="7039082" y="2369378"/>
                <a:ext cx="49320" cy="72360"/>
              </p14:xfrm>
            </p:contentPart>
          </mc:Choice>
          <mc:Fallback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E8220989-3AA1-1E26-4296-871DA86BAAE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30082" y="2360378"/>
                  <a:ext cx="66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3EDF0C91-BCBC-B69C-3F58-272DCCEC9C7C}"/>
                    </a:ext>
                  </a:extLst>
                </p14:cNvPr>
                <p14:cNvContentPartPr/>
                <p14:nvPr/>
              </p14:nvContentPartPr>
              <p14:xfrm>
                <a:off x="7084802" y="2393498"/>
                <a:ext cx="67320" cy="46800"/>
              </p14:xfrm>
            </p:contentPart>
          </mc:Choice>
          <mc:Fallback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3EDF0C91-BCBC-B69C-3F58-272DCCEC9C7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076162" y="2384858"/>
                  <a:ext cx="849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71294FCD-74ED-2D58-C3BD-9A6562AC9392}"/>
                    </a:ext>
                  </a:extLst>
                </p14:cNvPr>
                <p14:cNvContentPartPr/>
                <p14:nvPr/>
              </p14:nvContentPartPr>
              <p14:xfrm>
                <a:off x="7152482" y="2372978"/>
                <a:ext cx="41040" cy="78480"/>
              </p14:xfrm>
            </p:contentPart>
          </mc:Choice>
          <mc:Fallback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71294FCD-74ED-2D58-C3BD-9A6562AC939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143842" y="2364338"/>
                  <a:ext cx="586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9193DC89-A1A3-B9D5-23F2-1FDBAC74A028}"/>
                    </a:ext>
                  </a:extLst>
                </p14:cNvPr>
                <p14:cNvContentPartPr/>
                <p14:nvPr/>
              </p14:nvContentPartPr>
              <p14:xfrm>
                <a:off x="7199642" y="2369018"/>
                <a:ext cx="69120" cy="114120"/>
              </p14:xfrm>
            </p:contentPart>
          </mc:Choice>
          <mc:Fallback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9193DC89-A1A3-B9D5-23F2-1FDBAC74A02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190642" y="2360018"/>
                  <a:ext cx="867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A586C7B4-D7D8-031D-B654-9ACE3A0C0C52}"/>
                    </a:ext>
                  </a:extLst>
                </p14:cNvPr>
                <p14:cNvContentPartPr/>
                <p14:nvPr/>
              </p14:nvContentPartPr>
              <p14:xfrm>
                <a:off x="7297562" y="2487458"/>
                <a:ext cx="11160" cy="5400"/>
              </p14:xfrm>
            </p:contentPart>
          </mc:Choice>
          <mc:Fallback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A586C7B4-D7D8-031D-B654-9ACE3A0C0C5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88922" y="2478818"/>
                  <a:ext cx="28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28F9D379-EB58-E159-B114-1620364D395F}"/>
                    </a:ext>
                  </a:extLst>
                </p14:cNvPr>
                <p14:cNvContentPartPr/>
                <p14:nvPr/>
              </p14:nvContentPartPr>
              <p14:xfrm>
                <a:off x="6648482" y="2501138"/>
                <a:ext cx="39240" cy="105480"/>
              </p14:xfrm>
            </p:contentPart>
          </mc:Choice>
          <mc:Fallback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28F9D379-EB58-E159-B114-1620364D395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639482" y="2492138"/>
                  <a:ext cx="56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CE145C53-8BF5-ABE4-5953-520F1166A5B4}"/>
                    </a:ext>
                  </a:extLst>
                </p14:cNvPr>
                <p14:cNvContentPartPr/>
                <p14:nvPr/>
              </p14:nvContentPartPr>
              <p14:xfrm>
                <a:off x="6711122" y="2538218"/>
                <a:ext cx="55440" cy="64080"/>
              </p14:xfrm>
            </p:contentPart>
          </mc:Choice>
          <mc:Fallback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CE145C53-8BF5-ABE4-5953-520F1166A5B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702482" y="2529218"/>
                  <a:ext cx="730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6239261C-8823-8ADB-AB1F-01F4E762CEC7}"/>
                    </a:ext>
                  </a:extLst>
                </p14:cNvPr>
                <p14:cNvContentPartPr/>
                <p14:nvPr/>
              </p14:nvContentPartPr>
              <p14:xfrm>
                <a:off x="6751802" y="2554418"/>
                <a:ext cx="56880" cy="104040"/>
              </p14:xfrm>
            </p:contentPart>
          </mc:Choice>
          <mc:Fallback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6239261C-8823-8ADB-AB1F-01F4E762CEC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742802" y="2545778"/>
                  <a:ext cx="745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458F71AA-DD2F-CC88-D793-B3088CA1CAF1}"/>
                    </a:ext>
                  </a:extLst>
                </p14:cNvPr>
                <p14:cNvContentPartPr/>
                <p14:nvPr/>
              </p14:nvContentPartPr>
              <p14:xfrm>
                <a:off x="6814442" y="2544338"/>
                <a:ext cx="60840" cy="106560"/>
              </p14:xfrm>
            </p:contentPart>
          </mc:Choice>
          <mc:Fallback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458F71AA-DD2F-CC88-D793-B3088CA1CAF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805442" y="2535338"/>
                  <a:ext cx="78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773560A5-BB1B-C22E-912C-4E3F37DC6A81}"/>
                    </a:ext>
                  </a:extLst>
                </p14:cNvPr>
                <p14:cNvContentPartPr/>
                <p14:nvPr/>
              </p14:nvContentPartPr>
              <p14:xfrm>
                <a:off x="6812642" y="2659898"/>
                <a:ext cx="66600" cy="57600"/>
              </p14:xfrm>
            </p:contentPart>
          </mc:Choice>
          <mc:Fallback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773560A5-BB1B-C22E-912C-4E3F37DC6A8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804002" y="2650898"/>
                  <a:ext cx="84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C27DE5E5-675E-9E51-C29A-CC5F9BDA417F}"/>
                    </a:ext>
                  </a:extLst>
                </p14:cNvPr>
                <p14:cNvContentPartPr/>
                <p14:nvPr/>
              </p14:nvContentPartPr>
              <p14:xfrm>
                <a:off x="6903002" y="2608058"/>
                <a:ext cx="92160" cy="90000"/>
              </p14:xfrm>
            </p:contentPart>
          </mc:Choice>
          <mc:Fallback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C27DE5E5-675E-9E51-C29A-CC5F9BDA417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894362" y="2599058"/>
                  <a:ext cx="109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107AD59D-6770-AD89-137B-2AA7BAFC8892}"/>
                    </a:ext>
                  </a:extLst>
                </p14:cNvPr>
                <p14:cNvContentPartPr/>
                <p14:nvPr/>
              </p14:nvContentPartPr>
              <p14:xfrm>
                <a:off x="6991562" y="2607338"/>
                <a:ext cx="46440" cy="120960"/>
              </p14:xfrm>
            </p:contentPart>
          </mc:Choice>
          <mc:Fallback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107AD59D-6770-AD89-137B-2AA7BAFC889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82922" y="2598338"/>
                  <a:ext cx="6408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6F259C25-D446-DFDC-EE10-D4B3AE60B8DA}"/>
              </a:ext>
            </a:extLst>
          </p:cNvPr>
          <p:cNvGrpSpPr/>
          <p:nvPr/>
        </p:nvGrpSpPr>
        <p:grpSpPr>
          <a:xfrm>
            <a:off x="4494242" y="2701298"/>
            <a:ext cx="451080" cy="461160"/>
            <a:chOff x="4494242" y="2701298"/>
            <a:chExt cx="451080" cy="46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4EED8A3E-CE2A-EBEB-3CD7-AE8E2BE4F7F2}"/>
                    </a:ext>
                  </a:extLst>
                </p14:cNvPr>
                <p14:cNvContentPartPr/>
                <p14:nvPr/>
              </p14:nvContentPartPr>
              <p14:xfrm>
                <a:off x="4807082" y="2701298"/>
                <a:ext cx="138240" cy="461160"/>
              </p14:xfrm>
            </p:contentPart>
          </mc:Choice>
          <mc:Fallback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4EED8A3E-CE2A-EBEB-3CD7-AE8E2BE4F7F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798442" y="2692658"/>
                  <a:ext cx="15588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63B72C89-4814-CEDB-E274-A72D4EDC2ABC}"/>
                    </a:ext>
                  </a:extLst>
                </p14:cNvPr>
                <p14:cNvContentPartPr/>
                <p14:nvPr/>
              </p14:nvContentPartPr>
              <p14:xfrm>
                <a:off x="4494242" y="2821178"/>
                <a:ext cx="86040" cy="161280"/>
              </p14:xfrm>
            </p:contentPart>
          </mc:Choice>
          <mc:Fallback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63B72C89-4814-CEDB-E274-A72D4EDC2AB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485242" y="2812538"/>
                  <a:ext cx="1036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1CE324AF-4EF4-DD6C-62D1-D70A0EBBF7C7}"/>
                    </a:ext>
                  </a:extLst>
                </p14:cNvPr>
                <p14:cNvContentPartPr/>
                <p14:nvPr/>
              </p14:nvContentPartPr>
              <p14:xfrm>
                <a:off x="4520162" y="3001538"/>
                <a:ext cx="50040" cy="49320"/>
              </p14:xfrm>
            </p:contentPart>
          </mc:Choice>
          <mc:Fallback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1CE324AF-4EF4-DD6C-62D1-D70A0EBBF7C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511162" y="2992898"/>
                  <a:ext cx="676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34C6E5E0-7766-DD2E-86A7-D37F73C47531}"/>
                    </a:ext>
                  </a:extLst>
                </p14:cNvPr>
                <p14:cNvContentPartPr/>
                <p14:nvPr/>
              </p14:nvContentPartPr>
              <p14:xfrm>
                <a:off x="4568402" y="2887778"/>
                <a:ext cx="75600" cy="74880"/>
              </p14:xfrm>
            </p:contentPart>
          </mc:Choice>
          <mc:Fallback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34C6E5E0-7766-DD2E-86A7-D37F73C4753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559402" y="2878778"/>
                  <a:ext cx="932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02DD8FE1-44AE-9196-7500-59846551564F}"/>
                    </a:ext>
                  </a:extLst>
                </p14:cNvPr>
                <p14:cNvContentPartPr/>
                <p14:nvPr/>
              </p14:nvContentPartPr>
              <p14:xfrm>
                <a:off x="4617722" y="2871578"/>
                <a:ext cx="58320" cy="217800"/>
              </p14:xfrm>
            </p:contentPart>
          </mc:Choice>
          <mc:Fallback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02DD8FE1-44AE-9196-7500-59846551564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609082" y="2862938"/>
                  <a:ext cx="7596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860163B4-A008-B79C-292C-4B864C7F57C4}"/>
              </a:ext>
            </a:extLst>
          </p:cNvPr>
          <p:cNvGrpSpPr/>
          <p:nvPr/>
        </p:nvGrpSpPr>
        <p:grpSpPr>
          <a:xfrm>
            <a:off x="5733362" y="3197378"/>
            <a:ext cx="1609200" cy="1557436"/>
            <a:chOff x="5733362" y="3197378"/>
            <a:chExt cx="1609200" cy="15574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28A5586F-2277-3865-D09F-ECE876FD2CF5}"/>
                    </a:ext>
                  </a:extLst>
                </p14:cNvPr>
                <p14:cNvContentPartPr/>
                <p14:nvPr/>
              </p14:nvContentPartPr>
              <p14:xfrm>
                <a:off x="6302465" y="3547200"/>
                <a:ext cx="66240" cy="8136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28A5586F-2277-3865-D09F-ECE876FD2CF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293825" y="3538560"/>
                  <a:ext cx="838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0C79731B-A4EE-D61E-BDE1-5A13D88A4F12}"/>
                    </a:ext>
                  </a:extLst>
                </p14:cNvPr>
                <p14:cNvContentPartPr/>
                <p14:nvPr/>
              </p14:nvContentPartPr>
              <p14:xfrm>
                <a:off x="6379865" y="3547920"/>
                <a:ext cx="33120" cy="1296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0C79731B-A4EE-D61E-BDE1-5A13D88A4F1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370865" y="3538920"/>
                  <a:ext cx="50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A13B2591-B95C-AE5E-DDA2-55EDFAD2A10E}"/>
                    </a:ext>
                  </a:extLst>
                </p14:cNvPr>
                <p14:cNvContentPartPr/>
                <p14:nvPr/>
              </p14:nvContentPartPr>
              <p14:xfrm>
                <a:off x="6391025" y="3588600"/>
                <a:ext cx="69840" cy="9216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A13B2591-B95C-AE5E-DDA2-55EDFAD2A10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382025" y="3579600"/>
                  <a:ext cx="874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5F8CB5C5-5D28-C04F-524A-FB50C5C132A2}"/>
                    </a:ext>
                  </a:extLst>
                </p14:cNvPr>
                <p14:cNvContentPartPr/>
                <p14:nvPr/>
              </p14:nvContentPartPr>
              <p14:xfrm>
                <a:off x="6475985" y="3546480"/>
                <a:ext cx="62640" cy="8388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5F8CB5C5-5D28-C04F-524A-FB50C5C132A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467345" y="3537480"/>
                  <a:ext cx="80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383B5D42-FBAA-A9C9-E7BE-9091B8A190F6}"/>
                    </a:ext>
                  </a:extLst>
                </p14:cNvPr>
                <p14:cNvContentPartPr/>
                <p14:nvPr/>
              </p14:nvContentPartPr>
              <p14:xfrm>
                <a:off x="6548345" y="3581040"/>
                <a:ext cx="34560" cy="5796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383B5D42-FBAA-A9C9-E7BE-9091B8A190F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539345" y="3572040"/>
                  <a:ext cx="522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4780C7CC-1F8A-786E-9189-F7B0F1A07744}"/>
                    </a:ext>
                  </a:extLst>
                </p14:cNvPr>
                <p14:cNvContentPartPr/>
                <p14:nvPr/>
              </p14:nvContentPartPr>
              <p14:xfrm>
                <a:off x="6583625" y="3549720"/>
                <a:ext cx="136080" cy="9036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4780C7CC-1F8A-786E-9189-F7B0F1A0774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574985" y="3540720"/>
                  <a:ext cx="1537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5BB18A54-D89B-E562-72D9-C0FC6E74E660}"/>
                    </a:ext>
                  </a:extLst>
                </p14:cNvPr>
                <p14:cNvContentPartPr/>
                <p14:nvPr/>
              </p14:nvContentPartPr>
              <p14:xfrm>
                <a:off x="6779465" y="3519480"/>
                <a:ext cx="41400" cy="1188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5BB18A54-D89B-E562-72D9-C0FC6E74E66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770465" y="3510480"/>
                  <a:ext cx="59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3D100A92-613E-84B1-B3F9-7F4FCE5E231A}"/>
                    </a:ext>
                  </a:extLst>
                </p14:cNvPr>
                <p14:cNvContentPartPr/>
                <p14:nvPr/>
              </p14:nvContentPartPr>
              <p14:xfrm>
                <a:off x="6764345" y="3547920"/>
                <a:ext cx="111600" cy="6696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3D100A92-613E-84B1-B3F9-7F4FCE5E231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755705" y="3538920"/>
                  <a:ext cx="1292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F27D742A-E3DD-7F44-6152-A70A5086751B}"/>
                    </a:ext>
                  </a:extLst>
                </p14:cNvPr>
                <p14:cNvContentPartPr/>
                <p14:nvPr/>
              </p14:nvContentPartPr>
              <p14:xfrm>
                <a:off x="6835625" y="3595440"/>
                <a:ext cx="72720" cy="5832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F27D742A-E3DD-7F44-6152-A70A5086751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826985" y="3586800"/>
                  <a:ext cx="903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21A6670F-262D-FC97-8619-4F19C6CB6EAC}"/>
                    </a:ext>
                  </a:extLst>
                </p14:cNvPr>
                <p14:cNvContentPartPr/>
                <p14:nvPr/>
              </p14:nvContentPartPr>
              <p14:xfrm>
                <a:off x="6895082" y="3476094"/>
                <a:ext cx="90720" cy="11412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21A6670F-262D-FC97-8619-4F19C6CB6EA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886082" y="3467094"/>
                  <a:ext cx="1083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66DD8DD6-C540-9510-CB77-9B4AA6C6E6A7}"/>
                    </a:ext>
                  </a:extLst>
                </p14:cNvPr>
                <p14:cNvContentPartPr/>
                <p14:nvPr/>
              </p14:nvContentPartPr>
              <p14:xfrm>
                <a:off x="6918842" y="3545214"/>
                <a:ext cx="64440" cy="2412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66DD8DD6-C540-9510-CB77-9B4AA6C6E6A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910202" y="3536574"/>
                  <a:ext cx="82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E064C3F8-F038-47F1-CF59-3C364D121212}"/>
                    </a:ext>
                  </a:extLst>
                </p14:cNvPr>
                <p14:cNvContentPartPr/>
                <p14:nvPr/>
              </p14:nvContentPartPr>
              <p14:xfrm>
                <a:off x="7004522" y="3497694"/>
                <a:ext cx="45720" cy="10260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E064C3F8-F038-47F1-CF59-3C364D12121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995882" y="3488694"/>
                  <a:ext cx="633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98CD377F-6CEC-8413-4878-DB8603078640}"/>
                    </a:ext>
                  </a:extLst>
                </p14:cNvPr>
                <p14:cNvContentPartPr/>
                <p14:nvPr/>
              </p14:nvContentPartPr>
              <p14:xfrm>
                <a:off x="7008842" y="3584814"/>
                <a:ext cx="44640" cy="7164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98CD377F-6CEC-8413-4878-DB860307864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999842" y="3575814"/>
                  <a:ext cx="622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E3EB3FAD-8501-F195-C9F4-9B240367518E}"/>
                    </a:ext>
                  </a:extLst>
                </p14:cNvPr>
                <p14:cNvContentPartPr/>
                <p14:nvPr/>
              </p14:nvContentPartPr>
              <p14:xfrm>
                <a:off x="7106762" y="3471414"/>
                <a:ext cx="109440" cy="13428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E3EB3FAD-8501-F195-C9F4-9B240367518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098122" y="3462774"/>
                  <a:ext cx="127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6AAD60B5-4C30-0AD4-57DF-BBF30D992512}"/>
                    </a:ext>
                  </a:extLst>
                </p14:cNvPr>
                <p14:cNvContentPartPr/>
                <p14:nvPr/>
              </p14:nvContentPartPr>
              <p14:xfrm>
                <a:off x="7149602" y="3532974"/>
                <a:ext cx="74520" cy="19224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6AAD60B5-4C30-0AD4-57DF-BBF30D99251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140602" y="3524334"/>
                  <a:ext cx="92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A60F983D-56A7-AF34-0EDE-ECEECE8A1C49}"/>
                    </a:ext>
                  </a:extLst>
                </p14:cNvPr>
                <p14:cNvContentPartPr/>
                <p14:nvPr/>
              </p14:nvContentPartPr>
              <p14:xfrm>
                <a:off x="6365882" y="3737814"/>
                <a:ext cx="97200" cy="6984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A60F983D-56A7-AF34-0EDE-ECEECE8A1C4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356882" y="3728814"/>
                  <a:ext cx="1148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6974015D-BB1D-3454-701A-BA1A9D4B41DA}"/>
                    </a:ext>
                  </a:extLst>
                </p14:cNvPr>
                <p14:cNvContentPartPr/>
                <p14:nvPr/>
              </p14:nvContentPartPr>
              <p14:xfrm>
                <a:off x="6453362" y="3742134"/>
                <a:ext cx="80280" cy="10584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6974015D-BB1D-3454-701A-BA1A9D4B41D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444362" y="3733494"/>
                  <a:ext cx="979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A48C9FDA-B28B-6A87-1727-4D655F6B7C80}"/>
                    </a:ext>
                  </a:extLst>
                </p14:cNvPr>
                <p14:cNvContentPartPr/>
                <p14:nvPr/>
              </p14:nvContentPartPr>
              <p14:xfrm>
                <a:off x="6532202" y="3733134"/>
                <a:ext cx="70200" cy="10908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A48C9FDA-B28B-6A87-1727-4D655F6B7C8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523202" y="3724134"/>
                  <a:ext cx="878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3F9A15FF-53B1-8FA6-E964-DE0F39856066}"/>
                    </a:ext>
                  </a:extLst>
                </p14:cNvPr>
                <p14:cNvContentPartPr/>
                <p14:nvPr/>
              </p14:nvContentPartPr>
              <p14:xfrm>
                <a:off x="6628322" y="3782094"/>
                <a:ext cx="13680" cy="7020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3F9A15FF-53B1-8FA6-E964-DE0F3985606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619682" y="3773094"/>
                  <a:ext cx="313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A30D73EC-A6AA-9156-8E0B-8864634F7001}"/>
                    </a:ext>
                  </a:extLst>
                </p14:cNvPr>
                <p14:cNvContentPartPr/>
                <p14:nvPr/>
              </p14:nvContentPartPr>
              <p14:xfrm>
                <a:off x="6675482" y="3742494"/>
                <a:ext cx="73080" cy="8784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A30D73EC-A6AA-9156-8E0B-8864634F700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666482" y="3733854"/>
                  <a:ext cx="90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C892E540-32EF-5EE9-1E92-15C4911EE9FE}"/>
                    </a:ext>
                  </a:extLst>
                </p14:cNvPr>
                <p14:cNvContentPartPr/>
                <p14:nvPr/>
              </p14:nvContentPartPr>
              <p14:xfrm>
                <a:off x="6721202" y="3764814"/>
                <a:ext cx="79200" cy="11988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C892E540-32EF-5EE9-1E92-15C4911EE9F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712202" y="3756174"/>
                  <a:ext cx="96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1A9871E4-D141-D7CE-DC69-85F6AE97C158}"/>
                    </a:ext>
                  </a:extLst>
                </p14:cNvPr>
                <p14:cNvContentPartPr/>
                <p14:nvPr/>
              </p14:nvContentPartPr>
              <p14:xfrm>
                <a:off x="6804362" y="3751854"/>
                <a:ext cx="81360" cy="7596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1A9871E4-D141-D7CE-DC69-85F6AE97C15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795362" y="3743214"/>
                  <a:ext cx="990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9651BE94-68D9-43A9-B356-5BA8F3FA6EFF}"/>
                    </a:ext>
                  </a:extLst>
                </p14:cNvPr>
                <p14:cNvContentPartPr/>
                <p14:nvPr/>
              </p14:nvContentPartPr>
              <p14:xfrm>
                <a:off x="6878522" y="3775614"/>
                <a:ext cx="48600" cy="11880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9651BE94-68D9-43A9-B356-5BA8F3FA6EF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869882" y="3766974"/>
                  <a:ext cx="662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917345BE-D46D-4EBA-663C-4AEDF2868127}"/>
                    </a:ext>
                  </a:extLst>
                </p14:cNvPr>
                <p14:cNvContentPartPr/>
                <p14:nvPr/>
              </p14:nvContentPartPr>
              <p14:xfrm>
                <a:off x="7013522" y="3872094"/>
                <a:ext cx="5760" cy="2880"/>
              </p14:xfrm>
            </p:contentPart>
          </mc:Choice>
          <mc:Fallback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917345BE-D46D-4EBA-663C-4AEDF286812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004522" y="3863454"/>
                  <a:ext cx="23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CA15B7A8-E614-407F-0254-7E5E8CB4BA9E}"/>
                    </a:ext>
                  </a:extLst>
                </p14:cNvPr>
                <p14:cNvContentPartPr/>
                <p14:nvPr/>
              </p14:nvContentPartPr>
              <p14:xfrm>
                <a:off x="6370202" y="3937974"/>
                <a:ext cx="40320" cy="11196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CA15B7A8-E614-407F-0254-7E5E8CB4BA9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361202" y="3929334"/>
                  <a:ext cx="57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4FF54E54-4F27-7A07-D088-113BE9B752B0}"/>
                    </a:ext>
                  </a:extLst>
                </p14:cNvPr>
                <p14:cNvContentPartPr/>
                <p14:nvPr/>
              </p14:nvContentPartPr>
              <p14:xfrm>
                <a:off x="6451922" y="3970014"/>
                <a:ext cx="78840" cy="9648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4FF54E54-4F27-7A07-D088-113BE9B752B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442922" y="3961014"/>
                  <a:ext cx="96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859C72D6-9D6B-9FD7-5F6D-145088198484}"/>
                    </a:ext>
                  </a:extLst>
                </p14:cNvPr>
                <p14:cNvContentPartPr/>
                <p14:nvPr/>
              </p14:nvContentPartPr>
              <p14:xfrm>
                <a:off x="6534722" y="4012494"/>
                <a:ext cx="42120" cy="86760"/>
              </p14:xfrm>
            </p:contentPart>
          </mc:Choice>
          <mc:Fallback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859C72D6-9D6B-9FD7-5F6D-14508819848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525722" y="4003854"/>
                  <a:ext cx="59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A14AC9D1-C343-1A9F-CBF1-E41FA92300A4}"/>
                    </a:ext>
                  </a:extLst>
                </p14:cNvPr>
                <p14:cNvContentPartPr/>
                <p14:nvPr/>
              </p14:nvContentPartPr>
              <p14:xfrm>
                <a:off x="6626162" y="3993414"/>
                <a:ext cx="60840" cy="7308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A14AC9D1-C343-1A9F-CBF1-E41FA92300A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617162" y="3984414"/>
                  <a:ext cx="784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DD7BD2E2-727B-BC70-5399-2C8E5ADE52F0}"/>
                    </a:ext>
                  </a:extLst>
                </p14:cNvPr>
                <p14:cNvContentPartPr/>
                <p14:nvPr/>
              </p14:nvContentPartPr>
              <p14:xfrm>
                <a:off x="6687362" y="4024014"/>
                <a:ext cx="56160" cy="90000"/>
              </p14:xfrm>
            </p:contentPart>
          </mc:Choice>
          <mc:Fallback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DD7BD2E2-727B-BC70-5399-2C8E5ADE52F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678362" y="4015374"/>
                  <a:ext cx="73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257B3B04-70A1-28E6-8B76-741529EC97CD}"/>
                    </a:ext>
                  </a:extLst>
                </p14:cNvPr>
                <p14:cNvContentPartPr/>
                <p14:nvPr/>
              </p14:nvContentPartPr>
              <p14:xfrm>
                <a:off x="6749282" y="4016454"/>
                <a:ext cx="56520" cy="6984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257B3B04-70A1-28E6-8B76-741529EC97C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740282" y="4007454"/>
                  <a:ext cx="74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975B1433-2E72-8462-2518-E68D62C9492F}"/>
                    </a:ext>
                  </a:extLst>
                </p14:cNvPr>
                <p14:cNvContentPartPr/>
                <p14:nvPr/>
              </p14:nvContentPartPr>
              <p14:xfrm>
                <a:off x="6766562" y="4091694"/>
                <a:ext cx="90360" cy="8028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975B1433-2E72-8462-2518-E68D62C9492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757562" y="4083054"/>
                  <a:ext cx="108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CE1D3968-EF4C-3BC8-3BE6-7FA6EB8A2D6F}"/>
                    </a:ext>
                  </a:extLst>
                </p14:cNvPr>
                <p14:cNvContentPartPr/>
                <p14:nvPr/>
              </p14:nvContentPartPr>
              <p14:xfrm>
                <a:off x="6860162" y="4053534"/>
                <a:ext cx="110160" cy="10440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CE1D3968-EF4C-3BC8-3BE6-7FA6EB8A2D6F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851162" y="4044534"/>
                  <a:ext cx="1278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8B49E63C-882A-EE81-A5CD-31E20060FD98}"/>
                    </a:ext>
                  </a:extLst>
                </p14:cNvPr>
                <p14:cNvContentPartPr/>
                <p14:nvPr/>
              </p14:nvContentPartPr>
              <p14:xfrm>
                <a:off x="6977162" y="4054614"/>
                <a:ext cx="64440" cy="81000"/>
              </p14:xfrm>
            </p:contentPart>
          </mc:Choice>
          <mc:Fallback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8B49E63C-882A-EE81-A5CD-31E20060FD9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968522" y="4045614"/>
                  <a:ext cx="820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993CF88A-8BA2-159C-0042-F38429EE949F}"/>
                    </a:ext>
                  </a:extLst>
                </p14:cNvPr>
                <p14:cNvContentPartPr/>
                <p14:nvPr/>
              </p14:nvContentPartPr>
              <p14:xfrm>
                <a:off x="7030442" y="4065414"/>
                <a:ext cx="67320" cy="62640"/>
              </p14:xfrm>
            </p:contentPart>
          </mc:Choice>
          <mc:Fallback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993CF88A-8BA2-159C-0042-F38429EE949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021802" y="4056414"/>
                  <a:ext cx="84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E2F3DDEC-CB5E-BABD-6A06-E319FD58B35B}"/>
                    </a:ext>
                  </a:extLst>
                </p14:cNvPr>
                <p14:cNvContentPartPr/>
                <p14:nvPr/>
              </p14:nvContentPartPr>
              <p14:xfrm>
                <a:off x="7097042" y="4045974"/>
                <a:ext cx="113760" cy="70920"/>
              </p14:xfrm>
            </p:contentPart>
          </mc:Choice>
          <mc:Fallback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E2F3DDEC-CB5E-BABD-6A06-E319FD58B35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088402" y="4037334"/>
                  <a:ext cx="1314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6693D479-9000-1D85-378E-162633007C0E}"/>
                    </a:ext>
                  </a:extLst>
                </p14:cNvPr>
                <p14:cNvContentPartPr/>
                <p14:nvPr/>
              </p14:nvContentPartPr>
              <p14:xfrm>
                <a:off x="7173002" y="4065774"/>
                <a:ext cx="44640" cy="48600"/>
              </p14:xfrm>
            </p:contentPart>
          </mc:Choice>
          <mc:Fallback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6693D479-9000-1D85-378E-162633007C0E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164002" y="4057134"/>
                  <a:ext cx="62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9EB4B3C2-048F-15E9-2268-668B105E37F8}"/>
                    </a:ext>
                  </a:extLst>
                </p14:cNvPr>
                <p14:cNvContentPartPr/>
                <p14:nvPr/>
              </p14:nvContentPartPr>
              <p14:xfrm>
                <a:off x="7188122" y="4068294"/>
                <a:ext cx="43200" cy="12276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9EB4B3C2-048F-15E9-2268-668B105E37F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179122" y="4059294"/>
                  <a:ext cx="608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BEF932C4-739E-1C5B-9246-36B67844B23C}"/>
                    </a:ext>
                  </a:extLst>
                </p14:cNvPr>
                <p14:cNvContentPartPr/>
                <p14:nvPr/>
              </p14:nvContentPartPr>
              <p14:xfrm>
                <a:off x="6417362" y="4227054"/>
                <a:ext cx="55080" cy="68400"/>
              </p14:xfrm>
            </p:contentPart>
          </mc:Choice>
          <mc:Fallback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BEF932C4-739E-1C5B-9246-36B67844B23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408362" y="4218414"/>
                  <a:ext cx="727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AD214192-0EBA-B91A-7D24-6D0495C81DD5}"/>
                    </a:ext>
                  </a:extLst>
                </p14:cNvPr>
                <p14:cNvContentPartPr/>
                <p14:nvPr/>
              </p14:nvContentPartPr>
              <p14:xfrm>
                <a:off x="6508802" y="4238214"/>
                <a:ext cx="11160" cy="79920"/>
              </p14:xfrm>
            </p:contentPart>
          </mc:Choice>
          <mc:Fallback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AD214192-0EBA-B91A-7D24-6D0495C81DD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500162" y="4229574"/>
                  <a:ext cx="288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508A2E12-3650-BEBF-65E3-436D54ABCB36}"/>
                    </a:ext>
                  </a:extLst>
                </p14:cNvPr>
                <p14:cNvContentPartPr/>
                <p14:nvPr/>
              </p14:nvContentPartPr>
              <p14:xfrm>
                <a:off x="6567122" y="4231374"/>
                <a:ext cx="98640" cy="97560"/>
              </p14:xfrm>
            </p:contentPart>
          </mc:Choice>
          <mc:Fallback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508A2E12-3650-BEBF-65E3-436D54ABCB3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558482" y="4222734"/>
                  <a:ext cx="116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7B46143C-2416-487E-DD3B-8B21BF662D67}"/>
                    </a:ext>
                  </a:extLst>
                </p14:cNvPr>
                <p14:cNvContentPartPr/>
                <p14:nvPr/>
              </p14:nvContentPartPr>
              <p14:xfrm>
                <a:off x="6638042" y="4250094"/>
                <a:ext cx="72360" cy="78120"/>
              </p14:xfrm>
            </p:contentPart>
          </mc:Choice>
          <mc:Fallback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7B46143C-2416-487E-DD3B-8B21BF662D6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629042" y="4241094"/>
                  <a:ext cx="900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13985D58-EBD2-4439-99D7-F953E3AD6421}"/>
                    </a:ext>
                  </a:extLst>
                </p14:cNvPr>
                <p14:cNvContentPartPr/>
                <p14:nvPr/>
              </p14:nvContentPartPr>
              <p14:xfrm>
                <a:off x="6680522" y="4271334"/>
                <a:ext cx="43200" cy="82080"/>
              </p14:xfrm>
            </p:contentPart>
          </mc:Choice>
          <mc:Fallback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13985D58-EBD2-4439-99D7-F953E3AD642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671522" y="4262694"/>
                  <a:ext cx="608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636FC14B-D0B4-D2AE-149F-F3F5156C30F0}"/>
                    </a:ext>
                  </a:extLst>
                </p14:cNvPr>
                <p14:cNvContentPartPr/>
                <p14:nvPr/>
              </p14:nvContentPartPr>
              <p14:xfrm>
                <a:off x="6745682" y="4286454"/>
                <a:ext cx="6840" cy="74520"/>
              </p14:xfrm>
            </p:contentPart>
          </mc:Choice>
          <mc:Fallback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636FC14B-D0B4-D2AE-149F-F3F5156C30F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736682" y="4277454"/>
                  <a:ext cx="244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BFCC8493-C0BC-2E07-181E-158BAEED2BDC}"/>
                    </a:ext>
                  </a:extLst>
                </p14:cNvPr>
                <p14:cNvContentPartPr/>
                <p14:nvPr/>
              </p14:nvContentPartPr>
              <p14:xfrm>
                <a:off x="6764762" y="4246134"/>
                <a:ext cx="72360" cy="79920"/>
              </p14:xfrm>
            </p:contentPart>
          </mc:Choice>
          <mc:Fallback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BFCC8493-C0BC-2E07-181E-158BAEED2BD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755762" y="4237494"/>
                  <a:ext cx="90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2681045F-302F-D738-F577-D1F1F8832AF6}"/>
                    </a:ext>
                  </a:extLst>
                </p14:cNvPr>
                <p14:cNvContentPartPr/>
                <p14:nvPr/>
              </p14:nvContentPartPr>
              <p14:xfrm>
                <a:off x="6787442" y="4247214"/>
                <a:ext cx="162360" cy="119520"/>
              </p14:xfrm>
            </p:contentPart>
          </mc:Choice>
          <mc:Fallback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2681045F-302F-D738-F577-D1F1F8832AF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778802" y="4238574"/>
                  <a:ext cx="180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88639D86-44C1-A048-A1BE-0C75DC018254}"/>
                    </a:ext>
                  </a:extLst>
                </p14:cNvPr>
                <p14:cNvContentPartPr/>
                <p14:nvPr/>
              </p14:nvContentPartPr>
              <p14:xfrm>
                <a:off x="6903722" y="4328574"/>
                <a:ext cx="86400" cy="72000"/>
              </p14:xfrm>
            </p:contentPart>
          </mc:Choice>
          <mc:Fallback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88639D86-44C1-A048-A1BE-0C75DC01825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894722" y="4319574"/>
                  <a:ext cx="1040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DB7A8473-D37C-C34A-3D2A-C9832B8D1684}"/>
                    </a:ext>
                  </a:extLst>
                </p14:cNvPr>
                <p14:cNvContentPartPr/>
                <p14:nvPr/>
              </p14:nvContentPartPr>
              <p14:xfrm>
                <a:off x="7003802" y="4265934"/>
                <a:ext cx="120600" cy="172440"/>
              </p14:xfrm>
            </p:contentPart>
          </mc:Choice>
          <mc:Fallback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DB7A8473-D37C-C34A-3D2A-C9832B8D168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995162" y="4257294"/>
                  <a:ext cx="1382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FEE15E6B-6ACA-580D-7CE7-F084570A3D5C}"/>
                    </a:ext>
                  </a:extLst>
                </p14:cNvPr>
                <p14:cNvContentPartPr/>
                <p14:nvPr/>
              </p14:nvContentPartPr>
              <p14:xfrm>
                <a:off x="7065002" y="4422534"/>
                <a:ext cx="50400" cy="8280"/>
              </p14:xfrm>
            </p:contentPart>
          </mc:Choice>
          <mc:Fallback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FEE15E6B-6ACA-580D-7CE7-F084570A3D5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056002" y="4413534"/>
                  <a:ext cx="680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3B20EBCF-9077-7873-9604-56BAD53614E0}"/>
                    </a:ext>
                  </a:extLst>
                </p14:cNvPr>
                <p14:cNvContentPartPr/>
                <p14:nvPr/>
              </p14:nvContentPartPr>
              <p14:xfrm>
                <a:off x="7131602" y="4348734"/>
                <a:ext cx="75240" cy="62280"/>
              </p14:xfrm>
            </p:contentPart>
          </mc:Choice>
          <mc:Fallback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3B20EBCF-9077-7873-9604-56BAD53614E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122602" y="4339734"/>
                  <a:ext cx="92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344E1102-B563-F39D-A5AC-89828E9A0316}"/>
                    </a:ext>
                  </a:extLst>
                </p14:cNvPr>
                <p14:cNvContentPartPr/>
                <p14:nvPr/>
              </p14:nvContentPartPr>
              <p14:xfrm>
                <a:off x="7207562" y="4357014"/>
                <a:ext cx="52920" cy="75600"/>
              </p14:xfrm>
            </p:contentPart>
          </mc:Choice>
          <mc:Fallback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344E1102-B563-F39D-A5AC-89828E9A031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198562" y="4348374"/>
                  <a:ext cx="70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6235F525-449F-8653-8FFF-CD17C090F661}"/>
                    </a:ext>
                  </a:extLst>
                </p14:cNvPr>
                <p14:cNvContentPartPr/>
                <p14:nvPr/>
              </p14:nvContentPartPr>
              <p14:xfrm>
                <a:off x="7242842" y="4350174"/>
                <a:ext cx="99720" cy="125640"/>
              </p14:xfrm>
            </p:contentPart>
          </mc:Choice>
          <mc:Fallback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6235F525-449F-8653-8FFF-CD17C090F661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234202" y="4341174"/>
                  <a:ext cx="1173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6C0D1844-E3DC-3C5B-3C79-E3680CA25B26}"/>
                    </a:ext>
                  </a:extLst>
                </p14:cNvPr>
                <p14:cNvContentPartPr/>
                <p14:nvPr/>
              </p14:nvContentPartPr>
              <p14:xfrm>
                <a:off x="6564602" y="4489494"/>
                <a:ext cx="75240" cy="110160"/>
              </p14:xfrm>
            </p:contentPart>
          </mc:Choice>
          <mc:Fallback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6C0D1844-E3DC-3C5B-3C79-E3680CA25B2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555962" y="4480854"/>
                  <a:ext cx="928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B11BB3EF-261A-4FE1-EE2D-2CD311DBA1A8}"/>
                    </a:ext>
                  </a:extLst>
                </p14:cNvPr>
                <p14:cNvContentPartPr/>
                <p14:nvPr/>
              </p14:nvContentPartPr>
              <p14:xfrm>
                <a:off x="6675482" y="4508574"/>
                <a:ext cx="89640" cy="99000"/>
              </p14:xfrm>
            </p:contentPart>
          </mc:Choice>
          <mc:Fallback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B11BB3EF-261A-4FE1-EE2D-2CD311DBA1A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666482" y="4499934"/>
                  <a:ext cx="107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5FA1432F-F578-C695-B4C9-A6CB67999695}"/>
                    </a:ext>
                  </a:extLst>
                </p14:cNvPr>
                <p14:cNvContentPartPr/>
                <p14:nvPr/>
              </p14:nvContentPartPr>
              <p14:xfrm>
                <a:off x="6725162" y="4543494"/>
                <a:ext cx="125640" cy="87840"/>
              </p14:xfrm>
            </p:contentPart>
          </mc:Choice>
          <mc:Fallback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5FA1432F-F578-C695-B4C9-A6CB67999695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716522" y="4534494"/>
                  <a:ext cx="1432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4875F693-729E-D58B-B391-8DF3B7DD20B9}"/>
                    </a:ext>
                  </a:extLst>
                </p14:cNvPr>
                <p14:cNvContentPartPr/>
                <p14:nvPr/>
              </p14:nvContentPartPr>
              <p14:xfrm>
                <a:off x="6888962" y="4543134"/>
                <a:ext cx="126720" cy="174960"/>
              </p14:xfrm>
            </p:contentPart>
          </mc:Choice>
          <mc:Fallback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4875F693-729E-D58B-B391-8DF3B7DD20B9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879962" y="4534134"/>
                  <a:ext cx="1443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69F5F8DE-71ED-1017-EBDA-B51DF95888E7}"/>
                    </a:ext>
                  </a:extLst>
                </p14:cNvPr>
                <p14:cNvContentPartPr/>
                <p14:nvPr/>
              </p14:nvContentPartPr>
              <p14:xfrm>
                <a:off x="6998402" y="4556454"/>
                <a:ext cx="90360" cy="140400"/>
              </p14:xfrm>
            </p:contentPart>
          </mc:Choice>
          <mc:Fallback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69F5F8DE-71ED-1017-EBDA-B51DF95888E7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989762" y="4547814"/>
                  <a:ext cx="108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F84627BB-9721-6B28-76D7-B79EB5E60517}"/>
                    </a:ext>
                  </a:extLst>
                </p14:cNvPr>
                <p14:cNvContentPartPr/>
                <p14:nvPr/>
              </p14:nvContentPartPr>
              <p14:xfrm>
                <a:off x="7093082" y="4588134"/>
                <a:ext cx="50760" cy="166680"/>
              </p14:xfrm>
            </p:contentPart>
          </mc:Choice>
          <mc:Fallback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F84627BB-9721-6B28-76D7-B79EB5E60517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084082" y="4579494"/>
                  <a:ext cx="68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F3B7BF8B-4F19-0F1B-BB4F-34795BE7677B}"/>
                    </a:ext>
                  </a:extLst>
                </p14:cNvPr>
                <p14:cNvContentPartPr/>
                <p14:nvPr/>
              </p14:nvContentPartPr>
              <p14:xfrm>
                <a:off x="5733362" y="3353978"/>
                <a:ext cx="117360" cy="28800"/>
              </p14:xfrm>
            </p:contentPart>
          </mc:Choice>
          <mc:Fallback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F3B7BF8B-4F19-0F1B-BB4F-34795BE7677B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724722" y="3344978"/>
                  <a:ext cx="135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D49EB7F1-B601-E5DA-BDEB-4A54BC63EC9C}"/>
                    </a:ext>
                  </a:extLst>
                </p14:cNvPr>
                <p14:cNvContentPartPr/>
                <p14:nvPr/>
              </p14:nvContentPartPr>
              <p14:xfrm>
                <a:off x="5804642" y="3316898"/>
                <a:ext cx="56520" cy="78120"/>
              </p14:xfrm>
            </p:contentPart>
          </mc:Choice>
          <mc:Fallback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D49EB7F1-B601-E5DA-BDEB-4A54BC63EC9C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795642" y="3308258"/>
                  <a:ext cx="74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6F92B8A0-35F1-FBA4-B5A3-C16D0AC1D874}"/>
                    </a:ext>
                  </a:extLst>
                </p14:cNvPr>
                <p14:cNvContentPartPr/>
                <p14:nvPr/>
              </p14:nvContentPartPr>
              <p14:xfrm>
                <a:off x="5909762" y="3279818"/>
                <a:ext cx="82440" cy="61920"/>
              </p14:xfrm>
            </p:contentPart>
          </mc:Choice>
          <mc:Fallback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6F92B8A0-35F1-FBA4-B5A3-C16D0AC1D874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901122" y="3271178"/>
                  <a:ext cx="1000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FA08FF89-1772-8D72-82F4-5EBAD173B0B4}"/>
                    </a:ext>
                  </a:extLst>
                </p14:cNvPr>
                <p14:cNvContentPartPr/>
                <p14:nvPr/>
              </p14:nvContentPartPr>
              <p14:xfrm>
                <a:off x="5995442" y="3281978"/>
                <a:ext cx="55800" cy="60840"/>
              </p14:xfrm>
            </p:contentPart>
          </mc:Choice>
          <mc:Fallback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FA08FF89-1772-8D72-82F4-5EBAD173B0B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986442" y="3272978"/>
                  <a:ext cx="73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E5C953E7-B44C-3939-F9FD-6CBDE72DDEA4}"/>
                    </a:ext>
                  </a:extLst>
                </p14:cNvPr>
                <p14:cNvContentPartPr/>
                <p14:nvPr/>
              </p14:nvContentPartPr>
              <p14:xfrm>
                <a:off x="6018842" y="3246698"/>
                <a:ext cx="109440" cy="109080"/>
              </p14:xfrm>
            </p:contentPart>
          </mc:Choice>
          <mc:Fallback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E5C953E7-B44C-3939-F9FD-6CBDE72DDEA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009842" y="3238058"/>
                  <a:ext cx="127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15CD59E4-3CC9-1742-0374-FCD4AAE66406}"/>
                    </a:ext>
                  </a:extLst>
                </p14:cNvPr>
                <p14:cNvContentPartPr/>
                <p14:nvPr/>
              </p14:nvContentPartPr>
              <p14:xfrm>
                <a:off x="6160682" y="3207458"/>
                <a:ext cx="66960" cy="118080"/>
              </p14:xfrm>
            </p:contentPart>
          </mc:Choice>
          <mc:Fallback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15CD59E4-3CC9-1742-0374-FCD4AAE6640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152042" y="3198818"/>
                  <a:ext cx="84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240ED83C-7BE3-14A9-19C5-4084A2033CC9}"/>
                    </a:ext>
                  </a:extLst>
                </p14:cNvPr>
                <p14:cNvContentPartPr/>
                <p14:nvPr/>
              </p14:nvContentPartPr>
              <p14:xfrm>
                <a:off x="6213242" y="3209978"/>
                <a:ext cx="59400" cy="57240"/>
              </p14:xfrm>
            </p:contentPart>
          </mc:Choice>
          <mc:Fallback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240ED83C-7BE3-14A9-19C5-4084A2033CC9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204602" y="3201338"/>
                  <a:ext cx="77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35D2D5A3-BE98-0B73-4FE7-A503B35BF127}"/>
                    </a:ext>
                  </a:extLst>
                </p14:cNvPr>
                <p14:cNvContentPartPr/>
                <p14:nvPr/>
              </p14:nvContentPartPr>
              <p14:xfrm>
                <a:off x="6213962" y="3221498"/>
                <a:ext cx="88200" cy="48240"/>
              </p14:xfrm>
            </p:contentPart>
          </mc:Choice>
          <mc:Fallback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35D2D5A3-BE98-0B73-4FE7-A503B35BF127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205322" y="3212858"/>
                  <a:ext cx="105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48A148D8-359F-09CC-9E7D-19C30FAD7F41}"/>
                    </a:ext>
                  </a:extLst>
                </p14:cNvPr>
                <p14:cNvContentPartPr/>
                <p14:nvPr/>
              </p14:nvContentPartPr>
              <p14:xfrm>
                <a:off x="6275882" y="3224738"/>
                <a:ext cx="61920" cy="96840"/>
              </p14:xfrm>
            </p:contentPart>
          </mc:Choice>
          <mc:Fallback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48A148D8-359F-09CC-9E7D-19C30FAD7F4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266882" y="3216098"/>
                  <a:ext cx="79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58E8EA42-73D4-361B-1CDC-9133E2F245EB}"/>
                    </a:ext>
                  </a:extLst>
                </p14:cNvPr>
                <p14:cNvContentPartPr/>
                <p14:nvPr/>
              </p14:nvContentPartPr>
              <p14:xfrm>
                <a:off x="6337802" y="3199178"/>
                <a:ext cx="86040" cy="69480"/>
              </p14:xfrm>
            </p:contentPart>
          </mc:Choice>
          <mc:Fallback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58E8EA42-73D4-361B-1CDC-9133E2F245EB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329162" y="3190538"/>
                  <a:ext cx="103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A10C5336-6EC7-6884-2847-513D2BCE26C5}"/>
                    </a:ext>
                  </a:extLst>
                </p14:cNvPr>
                <p14:cNvContentPartPr/>
                <p14:nvPr/>
              </p14:nvContentPartPr>
              <p14:xfrm>
                <a:off x="6431042" y="3197378"/>
                <a:ext cx="16200" cy="82440"/>
              </p14:xfrm>
            </p:contentPart>
          </mc:Choice>
          <mc:Fallback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A10C5336-6EC7-6884-2847-513D2BCE26C5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422042" y="3188378"/>
                  <a:ext cx="338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37506D02-BF91-50D8-E3E1-4362483E0D88}"/>
                    </a:ext>
                  </a:extLst>
                </p14:cNvPr>
                <p14:cNvContentPartPr/>
                <p14:nvPr/>
              </p14:nvContentPartPr>
              <p14:xfrm>
                <a:off x="6070682" y="3421658"/>
                <a:ext cx="72360" cy="73440"/>
              </p14:xfrm>
            </p:contentPart>
          </mc:Choice>
          <mc:Fallback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37506D02-BF91-50D8-E3E1-4362483E0D88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061682" y="3412658"/>
                  <a:ext cx="900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172D374C-619D-1AB7-B5CF-3B3AA04517BC}"/>
                    </a:ext>
                  </a:extLst>
                </p14:cNvPr>
                <p14:cNvContentPartPr/>
                <p14:nvPr/>
              </p14:nvContentPartPr>
              <p14:xfrm>
                <a:off x="6136562" y="3405098"/>
                <a:ext cx="64440" cy="67320"/>
              </p14:xfrm>
            </p:contentPart>
          </mc:Choice>
          <mc:Fallback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172D374C-619D-1AB7-B5CF-3B3AA04517BC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127922" y="3396458"/>
                  <a:ext cx="820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AAA0DFAB-8B4D-5CCB-62B1-0A619214161E}"/>
                    </a:ext>
                  </a:extLst>
                </p14:cNvPr>
                <p14:cNvContentPartPr/>
                <p14:nvPr/>
              </p14:nvContentPartPr>
              <p14:xfrm>
                <a:off x="6226202" y="3402578"/>
                <a:ext cx="8640" cy="61920"/>
              </p14:xfrm>
            </p:contentPart>
          </mc:Choice>
          <mc:Fallback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AAA0DFAB-8B4D-5CCB-62B1-0A619214161E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217562" y="3393578"/>
                  <a:ext cx="26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1679A972-87F1-4869-EA82-32EB79367575}"/>
                    </a:ext>
                  </a:extLst>
                </p14:cNvPr>
                <p14:cNvContentPartPr/>
                <p14:nvPr/>
              </p14:nvContentPartPr>
              <p14:xfrm>
                <a:off x="6258962" y="3398258"/>
                <a:ext cx="82440" cy="78840"/>
              </p14:xfrm>
            </p:contentPart>
          </mc:Choice>
          <mc:Fallback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1679A972-87F1-4869-EA82-32EB79367575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250322" y="3389258"/>
                  <a:ext cx="100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AD1DE10D-654D-E349-A221-1249F9165FC6}"/>
                    </a:ext>
                  </a:extLst>
                </p14:cNvPr>
                <p14:cNvContentPartPr/>
                <p14:nvPr/>
              </p14:nvContentPartPr>
              <p14:xfrm>
                <a:off x="6343562" y="3383858"/>
                <a:ext cx="93600" cy="83160"/>
              </p14:xfrm>
            </p:contentPart>
          </mc:Choice>
          <mc:Fallback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AD1DE10D-654D-E349-A221-1249F9165FC6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334562" y="3374858"/>
                  <a:ext cx="1112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B84F4FC3-6E0F-BB0B-4F81-89D3068F654C}"/>
                    </a:ext>
                  </a:extLst>
                </p14:cNvPr>
                <p14:cNvContentPartPr/>
                <p14:nvPr/>
              </p14:nvContentPartPr>
              <p14:xfrm>
                <a:off x="6460202" y="3347498"/>
                <a:ext cx="77400" cy="65880"/>
              </p14:xfrm>
            </p:contentPart>
          </mc:Choice>
          <mc:Fallback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B84F4FC3-6E0F-BB0B-4F81-89D3068F654C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451562" y="3338498"/>
                  <a:ext cx="950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C77310CB-A08A-6E5B-84CC-1D5A1236056B}"/>
                    </a:ext>
                  </a:extLst>
                </p14:cNvPr>
                <p14:cNvContentPartPr/>
                <p14:nvPr/>
              </p14:nvContentPartPr>
              <p14:xfrm>
                <a:off x="6517082" y="3346778"/>
                <a:ext cx="39960" cy="74880"/>
              </p14:xfrm>
            </p:contentPart>
          </mc:Choice>
          <mc:Fallback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C77310CB-A08A-6E5B-84CC-1D5A1236056B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508442" y="3337778"/>
                  <a:ext cx="57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6EB80DA9-0F28-E21A-F5CD-006FF65D6781}"/>
                    </a:ext>
                  </a:extLst>
                </p14:cNvPr>
                <p14:cNvContentPartPr/>
                <p14:nvPr/>
              </p14:nvContentPartPr>
              <p14:xfrm>
                <a:off x="6536522" y="3426698"/>
                <a:ext cx="42120" cy="33840"/>
              </p14:xfrm>
            </p:contentPart>
          </mc:Choice>
          <mc:Fallback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6EB80DA9-0F28-E21A-F5CD-006FF65D6781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527882" y="3417698"/>
                  <a:ext cx="597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DBA6FDF4-39BF-0790-E5ED-517C24465BE8}"/>
                    </a:ext>
                  </a:extLst>
                </p14:cNvPr>
                <p14:cNvContentPartPr/>
                <p14:nvPr/>
              </p14:nvContentPartPr>
              <p14:xfrm>
                <a:off x="6589442" y="3306098"/>
                <a:ext cx="61560" cy="137880"/>
              </p14:xfrm>
            </p:contentPart>
          </mc:Choice>
          <mc:Fallback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DBA6FDF4-39BF-0790-E5ED-517C24465BE8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580802" y="3297458"/>
                  <a:ext cx="792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F1B838D5-4C10-0CDC-2FA6-525E74A46BFC}"/>
                    </a:ext>
                  </a:extLst>
                </p14:cNvPr>
                <p14:cNvContentPartPr/>
                <p14:nvPr/>
              </p14:nvContentPartPr>
              <p14:xfrm>
                <a:off x="6705722" y="3437858"/>
                <a:ext cx="11160" cy="2160"/>
              </p14:xfrm>
            </p:contentPart>
          </mc:Choice>
          <mc:Fallback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F1B838D5-4C10-0CDC-2FA6-525E74A46BFC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696722" y="3428858"/>
                  <a:ext cx="28800" cy="19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318008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다중 클라이언트 채팅 서버</a:t>
            </a:r>
            <a:r>
              <a:rPr sz="1900" spc="-13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구현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7797" y="1370703"/>
            <a:ext cx="4999990" cy="306641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08915" marR="4156075" indent="-153670">
              <a:lnSpc>
                <a:spcPts val="1820"/>
              </a:lnSpc>
              <a:spcBef>
                <a:spcPts val="114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while</a:t>
            </a:r>
            <a:r>
              <a:rPr sz="1200" spc="-7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-10" dirty="0">
                <a:latin typeface="나눔스퀘어라운드OTF Regular"/>
                <a:cs typeface="나눔스퀘어라운드OTF Regular"/>
              </a:rPr>
              <a:t>True:  </a:t>
            </a:r>
            <a:r>
              <a:rPr sz="1200" dirty="0">
                <a:latin typeface="나눔스퀘어라운드OTF Regular"/>
                <a:cs typeface="나눔스퀘어라운드OTF Regular"/>
              </a:rPr>
              <a:t>try: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362585">
              <a:lnSpc>
                <a:spcPct val="100000"/>
              </a:lnSpc>
              <a:spcBef>
                <a:spcPts val="25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try: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362585" marR="2647315" indent="153035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cli_sock, _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sock.accept() 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except </a:t>
            </a:r>
            <a:r>
              <a:rPr sz="1200" dirty="0">
                <a:latin typeface="나눔스퀘어라운드OTF Regular"/>
                <a:cs typeface="나눔스퀘어라운드OTF Regular"/>
              </a:rPr>
              <a:t>socket.timeout: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15620">
              <a:lnSpc>
                <a:spcPct val="100000"/>
              </a:lnSpc>
              <a:spcBef>
                <a:spcPts val="37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continue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362585" marR="2900680" indent="-153670">
              <a:lnSpc>
                <a:spcPts val="1820"/>
              </a:lnSpc>
              <a:spcBef>
                <a:spcPts val="114"/>
              </a:spcBef>
            </a:pPr>
            <a:r>
              <a:rPr sz="1200" spc="-5" dirty="0">
                <a:latin typeface="나눔스퀘어라운드OTF Regular"/>
                <a:cs typeface="나눔스퀘어라운드OTF Regular"/>
              </a:rPr>
              <a:t>except KeyboardInterrupt:  </a:t>
            </a:r>
            <a:r>
              <a:rPr sz="1200" dirty="0">
                <a:latin typeface="나눔스퀘어라운드OTF Regular"/>
                <a:cs typeface="나눔스퀘어라운드OTF Regular"/>
              </a:rPr>
              <a:t>break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08915" marR="673100">
              <a:lnSpc>
                <a:spcPts val="1810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th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threading.Thread(target=clientstart, args=(cli_sock,))  th.start()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 marR="3288665">
              <a:lnSpc>
                <a:spcPts val="1810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broadcast_done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-15" dirty="0">
                <a:latin typeface="나눔스퀘어라운드OTF Regular"/>
                <a:cs typeface="나눔스퀘어라운드OTF Regular"/>
              </a:rPr>
              <a:t>True  </a:t>
            </a:r>
            <a:r>
              <a:rPr sz="1200" dirty="0">
                <a:latin typeface="나눔스퀘어라운드OTF Regular"/>
                <a:cs typeface="나눔스퀘어라운드OTF Regular"/>
              </a:rPr>
              <a:t>event.set()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254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sock.close()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6264" y="8603353"/>
            <a:ext cx="167386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20" dirty="0">
                <a:latin typeface="나눔스퀘어라운드OTF Regular"/>
                <a:cs typeface="나눔스퀘어라운드OTF Regular"/>
              </a:rPr>
              <a:t>파일 전송</a:t>
            </a:r>
            <a:r>
              <a:rPr sz="2150" spc="-85" dirty="0">
                <a:latin typeface="나눔스퀘어라운드OTF Regular"/>
                <a:cs typeface="나눔스퀘어라운드OTF Regular"/>
              </a:rPr>
              <a:t> </a:t>
            </a:r>
            <a:r>
              <a:rPr sz="2150" spc="20" dirty="0">
                <a:latin typeface="나눔스퀘어라운드OTF Regular"/>
                <a:cs typeface="나눔스퀘어라운드OTF Regular"/>
              </a:rPr>
              <a:t>응용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8A490CE-778C-9E37-E9C6-606445EF491F}"/>
              </a:ext>
            </a:extLst>
          </p:cNvPr>
          <p:cNvGrpSpPr/>
          <p:nvPr/>
        </p:nvGrpSpPr>
        <p:grpSpPr>
          <a:xfrm>
            <a:off x="3655082" y="2044543"/>
            <a:ext cx="858600" cy="222480"/>
            <a:chOff x="3655082" y="2044543"/>
            <a:chExt cx="858600" cy="22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5AB3753-4777-EC66-0EC2-8872D339672C}"/>
                    </a:ext>
                  </a:extLst>
                </p14:cNvPr>
                <p14:cNvContentPartPr/>
                <p14:nvPr/>
              </p14:nvContentPartPr>
              <p14:xfrm>
                <a:off x="3655082" y="2171983"/>
                <a:ext cx="127440" cy="349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5AB3753-4777-EC66-0EC2-8872D339672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46442" y="2163343"/>
                  <a:ext cx="1450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A53E8B6-3044-7E6F-6774-FC009158008A}"/>
                    </a:ext>
                  </a:extLst>
                </p14:cNvPr>
                <p14:cNvContentPartPr/>
                <p14:nvPr/>
              </p14:nvContentPartPr>
              <p14:xfrm>
                <a:off x="3741842" y="2133823"/>
                <a:ext cx="76320" cy="982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A53E8B6-3044-7E6F-6774-FC009158008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33202" y="2125183"/>
                  <a:ext cx="939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22336B1-BEEF-7693-C963-903FFA84D621}"/>
                    </a:ext>
                  </a:extLst>
                </p14:cNvPr>
                <p14:cNvContentPartPr/>
                <p14:nvPr/>
              </p14:nvContentPartPr>
              <p14:xfrm>
                <a:off x="3891602" y="2074783"/>
                <a:ext cx="89280" cy="885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22336B1-BEEF-7693-C963-903FFA84D6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82962" y="2066143"/>
                  <a:ext cx="1069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2190E1F7-3B1E-A062-A083-D9BD9E30DC20}"/>
                    </a:ext>
                  </a:extLst>
                </p14:cNvPr>
                <p14:cNvContentPartPr/>
                <p14:nvPr/>
              </p14:nvContentPartPr>
              <p14:xfrm>
                <a:off x="3960362" y="2108263"/>
                <a:ext cx="47520" cy="198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2190E1F7-3B1E-A062-A083-D9BD9E30DC2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51722" y="2099623"/>
                  <a:ext cx="65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8CA2DAC-F956-BC74-22C9-9B1FABE6A407}"/>
                    </a:ext>
                  </a:extLst>
                </p14:cNvPr>
                <p14:cNvContentPartPr/>
                <p14:nvPr/>
              </p14:nvContentPartPr>
              <p14:xfrm>
                <a:off x="3967202" y="2065783"/>
                <a:ext cx="87480" cy="18792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8CA2DAC-F956-BC74-22C9-9B1FABE6A40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58202" y="2057143"/>
                  <a:ext cx="1051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655E006-85EB-B2BF-DB64-D4D2029B58C4}"/>
                    </a:ext>
                  </a:extLst>
                </p14:cNvPr>
                <p14:cNvContentPartPr/>
                <p14:nvPr/>
              </p14:nvContentPartPr>
              <p14:xfrm>
                <a:off x="4097522" y="2044543"/>
                <a:ext cx="81360" cy="1594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655E006-85EB-B2BF-DB64-D4D2029B58C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88522" y="2035903"/>
                  <a:ext cx="990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3E1A2FB-C83B-FAD9-7357-A06356C49B89}"/>
                    </a:ext>
                  </a:extLst>
                </p14:cNvPr>
                <p14:cNvContentPartPr/>
                <p14:nvPr/>
              </p14:nvContentPartPr>
              <p14:xfrm>
                <a:off x="4124882" y="2226703"/>
                <a:ext cx="57600" cy="403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3E1A2FB-C83B-FAD9-7357-A06356C49B8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15882" y="2217703"/>
                  <a:ext cx="752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3D0B6C4D-3004-C674-CD6B-98584F5B1D38}"/>
                    </a:ext>
                  </a:extLst>
                </p14:cNvPr>
                <p14:cNvContentPartPr/>
                <p14:nvPr/>
              </p14:nvContentPartPr>
              <p14:xfrm>
                <a:off x="4205882" y="2089903"/>
                <a:ext cx="95040" cy="1648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3D0B6C4D-3004-C674-CD6B-98584F5B1D3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96882" y="2081263"/>
                  <a:ext cx="1126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43F5ACD-9915-CCA8-711B-223D5E47FB15}"/>
                    </a:ext>
                  </a:extLst>
                </p14:cNvPr>
                <p14:cNvContentPartPr/>
                <p14:nvPr/>
              </p14:nvContentPartPr>
              <p14:xfrm>
                <a:off x="4311362" y="2078383"/>
                <a:ext cx="75960" cy="201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43F5ACD-9915-CCA8-711B-223D5E47FB1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02722" y="2069743"/>
                  <a:ext cx="93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3D942CE-D5F9-6D5C-61C4-9177A67B8944}"/>
                    </a:ext>
                  </a:extLst>
                </p14:cNvPr>
                <p14:cNvContentPartPr/>
                <p14:nvPr/>
              </p14:nvContentPartPr>
              <p14:xfrm>
                <a:off x="4291562" y="2135263"/>
                <a:ext cx="106200" cy="846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3D942CE-D5F9-6D5C-61C4-9177A67B89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82562" y="2126623"/>
                  <a:ext cx="1238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B299309-2BC1-3EA5-5B21-5B9A6F66038C}"/>
                    </a:ext>
                  </a:extLst>
                </p14:cNvPr>
                <p14:cNvContentPartPr/>
                <p14:nvPr/>
              </p14:nvContentPartPr>
              <p14:xfrm>
                <a:off x="4346282" y="2108263"/>
                <a:ext cx="81360" cy="1515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B299309-2BC1-3EA5-5B21-5B9A6F6603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37642" y="2099623"/>
                  <a:ext cx="99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8A3D5EF8-4048-8E5B-E5FE-2EA43EC3612E}"/>
                    </a:ext>
                  </a:extLst>
                </p14:cNvPr>
                <p14:cNvContentPartPr/>
                <p14:nvPr/>
              </p14:nvContentPartPr>
              <p14:xfrm>
                <a:off x="4496042" y="2238943"/>
                <a:ext cx="17640" cy="50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8A3D5EF8-4048-8E5B-E5FE-2EA43EC3612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87042" y="2229943"/>
                  <a:ext cx="3528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EFDFF95-FCEA-E286-30B2-3D30479D613D}"/>
              </a:ext>
            </a:extLst>
          </p:cNvPr>
          <p:cNvGrpSpPr/>
          <p:nvPr/>
        </p:nvGrpSpPr>
        <p:grpSpPr>
          <a:xfrm>
            <a:off x="4800962" y="3061903"/>
            <a:ext cx="306000" cy="149760"/>
            <a:chOff x="4800962" y="3061903"/>
            <a:chExt cx="306000" cy="14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37259B6-3302-8504-1E28-74A4A854314E}"/>
                    </a:ext>
                  </a:extLst>
                </p14:cNvPr>
                <p14:cNvContentPartPr/>
                <p14:nvPr/>
              </p14:nvContentPartPr>
              <p14:xfrm>
                <a:off x="4800962" y="3074143"/>
                <a:ext cx="77040" cy="813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37259B6-3302-8504-1E28-74A4A85431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92322" y="3065143"/>
                  <a:ext cx="94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806AB564-EF71-01B9-555E-6A834A638CCD}"/>
                    </a:ext>
                  </a:extLst>
                </p14:cNvPr>
                <p14:cNvContentPartPr/>
                <p14:nvPr/>
              </p14:nvContentPartPr>
              <p14:xfrm>
                <a:off x="4839122" y="3167743"/>
                <a:ext cx="87480" cy="439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806AB564-EF71-01B9-555E-6A834A638CC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30482" y="3159103"/>
                  <a:ext cx="1051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AB9AE5D5-E868-32B7-311E-DCF5136FE5B6}"/>
                    </a:ext>
                  </a:extLst>
                </p14:cNvPr>
                <p14:cNvContentPartPr/>
                <p14:nvPr/>
              </p14:nvContentPartPr>
              <p14:xfrm>
                <a:off x="4927682" y="3065863"/>
                <a:ext cx="59040" cy="860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AB9AE5D5-E868-32B7-311E-DCF5136FE5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18682" y="3056863"/>
                  <a:ext cx="766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466FB4EC-7A7B-548A-13A1-7AEAD5204E3A}"/>
                    </a:ext>
                  </a:extLst>
                </p14:cNvPr>
                <p14:cNvContentPartPr/>
                <p14:nvPr/>
              </p14:nvContentPartPr>
              <p14:xfrm>
                <a:off x="4926242" y="3061903"/>
                <a:ext cx="144720" cy="1087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466FB4EC-7A7B-548A-13A1-7AEAD5204E3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17242" y="3052903"/>
                  <a:ext cx="1623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BCECD21A-94F8-BDFD-785F-B48164BB721C}"/>
                    </a:ext>
                  </a:extLst>
                </p14:cNvPr>
                <p14:cNvContentPartPr/>
                <p14:nvPr/>
              </p14:nvContentPartPr>
              <p14:xfrm>
                <a:off x="5015162" y="3165223"/>
                <a:ext cx="91800" cy="421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BCECD21A-94F8-BDFD-785F-B48164BB721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06522" y="3156583"/>
                  <a:ext cx="10944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0D3D66B-5246-17EB-E1DF-4DBFBB20EA79}"/>
              </a:ext>
            </a:extLst>
          </p:cNvPr>
          <p:cNvGrpSpPr/>
          <p:nvPr/>
        </p:nvGrpSpPr>
        <p:grpSpPr>
          <a:xfrm>
            <a:off x="4194002" y="2976583"/>
            <a:ext cx="325080" cy="265680"/>
            <a:chOff x="4194002" y="2976583"/>
            <a:chExt cx="325080" cy="2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EC27905C-9230-2D5E-5DD0-2D5EC1F1F752}"/>
                    </a:ext>
                  </a:extLst>
                </p14:cNvPr>
                <p14:cNvContentPartPr/>
                <p14:nvPr/>
              </p14:nvContentPartPr>
              <p14:xfrm>
                <a:off x="4471562" y="3140743"/>
                <a:ext cx="16200" cy="954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EC27905C-9230-2D5E-5DD0-2D5EC1F1F7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62562" y="3132103"/>
                  <a:ext cx="33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7A458840-284B-B19B-BCF7-C162CB39D18F}"/>
                    </a:ext>
                  </a:extLst>
                </p14:cNvPr>
                <p14:cNvContentPartPr/>
                <p14:nvPr/>
              </p14:nvContentPartPr>
              <p14:xfrm>
                <a:off x="4446362" y="3199423"/>
                <a:ext cx="72360" cy="428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7A458840-284B-B19B-BCF7-C162CB39D18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37722" y="3190783"/>
                  <a:ext cx="900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42651A1B-8B6A-F34B-5CDE-4F9D4D0A596E}"/>
                    </a:ext>
                  </a:extLst>
                </p14:cNvPr>
                <p14:cNvContentPartPr/>
                <p14:nvPr/>
              </p14:nvContentPartPr>
              <p14:xfrm>
                <a:off x="4194002" y="3015463"/>
                <a:ext cx="57600" cy="7884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42651A1B-8B6A-F34B-5CDE-4F9D4D0A596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85002" y="3006463"/>
                  <a:ext cx="75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5CC33A05-C806-D75E-71E9-CC8E2799AAF0}"/>
                    </a:ext>
                  </a:extLst>
                </p14:cNvPr>
                <p14:cNvContentPartPr/>
                <p14:nvPr/>
              </p14:nvContentPartPr>
              <p14:xfrm>
                <a:off x="4244042" y="3023383"/>
                <a:ext cx="21960" cy="7884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5CC33A05-C806-D75E-71E9-CC8E2799AAF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35042" y="3014383"/>
                  <a:ext cx="396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9942295E-154B-7820-A085-8B767D2AAC54}"/>
                    </a:ext>
                  </a:extLst>
                </p14:cNvPr>
                <p14:cNvContentPartPr/>
                <p14:nvPr/>
              </p14:nvContentPartPr>
              <p14:xfrm>
                <a:off x="4272122" y="3023023"/>
                <a:ext cx="31320" cy="579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9942295E-154B-7820-A085-8B767D2AAC5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63122" y="3014023"/>
                  <a:ext cx="489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9D2EA27-EB1F-AB76-95FB-1C77F356E767}"/>
                    </a:ext>
                  </a:extLst>
                </p14:cNvPr>
                <p14:cNvContentPartPr/>
                <p14:nvPr/>
              </p14:nvContentPartPr>
              <p14:xfrm>
                <a:off x="4291562" y="3003583"/>
                <a:ext cx="85680" cy="547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9D2EA27-EB1F-AB76-95FB-1C77F356E76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82922" y="2994583"/>
                  <a:ext cx="1033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33A26117-64E9-8406-DCB1-C1858FAF0DDF}"/>
                    </a:ext>
                  </a:extLst>
                </p14:cNvPr>
                <p14:cNvContentPartPr/>
                <p14:nvPr/>
              </p14:nvContentPartPr>
              <p14:xfrm>
                <a:off x="4370762" y="2995303"/>
                <a:ext cx="41400" cy="482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33A26117-64E9-8406-DCB1-C1858FAF0DD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61762" y="2986303"/>
                  <a:ext cx="59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AF69C2DF-66F7-5BCB-AC87-E0D31AE19920}"/>
                    </a:ext>
                  </a:extLst>
                </p14:cNvPr>
                <p14:cNvContentPartPr/>
                <p14:nvPr/>
              </p14:nvContentPartPr>
              <p14:xfrm>
                <a:off x="4422962" y="2983063"/>
                <a:ext cx="8280" cy="666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AF69C2DF-66F7-5BCB-AC87-E0D31AE1992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14322" y="2974063"/>
                  <a:ext cx="259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C44F6BC7-0F16-9C13-9C2B-CED2DDFCC702}"/>
                    </a:ext>
                  </a:extLst>
                </p14:cNvPr>
                <p14:cNvContentPartPr/>
                <p14:nvPr/>
              </p14:nvContentPartPr>
              <p14:xfrm>
                <a:off x="4434842" y="2976583"/>
                <a:ext cx="53640" cy="7092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C44F6BC7-0F16-9C13-9C2B-CED2DDFCC7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25842" y="2967583"/>
                  <a:ext cx="7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D57F20A-B7C5-402C-7326-433A5360EFA0}"/>
                    </a:ext>
                  </a:extLst>
                </p14:cNvPr>
                <p14:cNvContentPartPr/>
                <p14:nvPr/>
              </p14:nvContentPartPr>
              <p14:xfrm>
                <a:off x="4431242" y="2986303"/>
                <a:ext cx="87840" cy="640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D57F20A-B7C5-402C-7326-433A5360EFA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22602" y="2977303"/>
                  <a:ext cx="105480" cy="81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3559175" cy="13303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기초 파일 전송</a:t>
            </a:r>
            <a:r>
              <a:rPr sz="1900" spc="-9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5" dirty="0">
                <a:latin typeface="나눔스퀘어라운드OTF Regular"/>
                <a:cs typeface="나눔스퀘어라운드OTF Regular"/>
              </a:rPr>
              <a:t>서버/클라이언트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클라이언트가 서버에게 파일</a:t>
            </a:r>
            <a:r>
              <a:rPr sz="1700" spc="-7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전송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1000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단</a:t>
            </a:r>
            <a:r>
              <a:rPr sz="145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방향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1632"/>
            <a:ext cx="250888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기초 파일 전송 서버</a:t>
            </a:r>
            <a:r>
              <a:rPr sz="1900" spc="-13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샘플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6412" y="6536384"/>
            <a:ext cx="4443730" cy="3299460"/>
          </a:xfrm>
          <a:custGeom>
            <a:avLst/>
            <a:gdLst/>
            <a:ahLst/>
            <a:cxnLst/>
            <a:rect l="l" t="t" r="r" b="b"/>
            <a:pathLst>
              <a:path w="4443730" h="3299459">
                <a:moveTo>
                  <a:pt x="4443245" y="0"/>
                </a:moveTo>
                <a:lnTo>
                  <a:pt x="0" y="0"/>
                </a:lnTo>
                <a:lnTo>
                  <a:pt x="4443242" y="0"/>
                </a:lnTo>
                <a:lnTo>
                  <a:pt x="4443242" y="3299307"/>
                </a:lnTo>
                <a:lnTo>
                  <a:pt x="44432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6412" y="6534944"/>
            <a:ext cx="4443730" cy="0"/>
          </a:xfrm>
          <a:custGeom>
            <a:avLst/>
            <a:gdLst/>
            <a:ahLst/>
            <a:cxnLst/>
            <a:rect l="l" t="t" r="r" b="b"/>
            <a:pathLst>
              <a:path w="4443730">
                <a:moveTo>
                  <a:pt x="0" y="0"/>
                </a:moveTo>
                <a:lnTo>
                  <a:pt x="444324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51098" y="9137556"/>
            <a:ext cx="0" cy="698500"/>
          </a:xfrm>
          <a:custGeom>
            <a:avLst/>
            <a:gdLst/>
            <a:ahLst/>
            <a:cxnLst/>
            <a:rect l="l" t="t" r="r" b="b"/>
            <a:pathLst>
              <a:path h="698500">
                <a:moveTo>
                  <a:pt x="0" y="0"/>
                </a:moveTo>
                <a:lnTo>
                  <a:pt x="0" y="6981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6412" y="6536385"/>
            <a:ext cx="4443730" cy="3299460"/>
          </a:xfrm>
          <a:custGeom>
            <a:avLst/>
            <a:gdLst/>
            <a:ahLst/>
            <a:cxnLst/>
            <a:rect l="l" t="t" r="r" b="b"/>
            <a:pathLst>
              <a:path w="4443730" h="3299459">
                <a:moveTo>
                  <a:pt x="0" y="3299307"/>
                </a:moveTo>
                <a:lnTo>
                  <a:pt x="4443244" y="3299307"/>
                </a:lnTo>
                <a:lnTo>
                  <a:pt x="4443244" y="0"/>
                </a:lnTo>
                <a:lnTo>
                  <a:pt x="0" y="0"/>
                </a:lnTo>
                <a:lnTo>
                  <a:pt x="0" y="3299307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9437" y="6522827"/>
            <a:ext cx="1241425" cy="488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499"/>
              </a:lnSpc>
              <a:spcBef>
                <a:spcPts val="9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import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socket  </a:t>
            </a:r>
            <a:r>
              <a:rPr sz="1200" dirty="0">
                <a:latin typeface="나눔스퀘어라운드OTF Regular"/>
                <a:cs typeface="나눔스퀘어라운드OTF Regular"/>
              </a:rPr>
              <a:t>import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threading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437" y="7215705"/>
            <a:ext cx="2118360" cy="1868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735" marR="772160" indent="-153670">
              <a:lnSpc>
                <a:spcPct val="125899"/>
              </a:lnSpc>
              <a:spcBef>
                <a:spcPts val="9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def filesave(*arg):  done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False  cli_sock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7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arg[0]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165735" marR="292100">
              <a:lnSpc>
                <a:spcPts val="1820"/>
              </a:lnSpc>
              <a:spcBef>
                <a:spcPts val="120"/>
              </a:spcBef>
            </a:pPr>
            <a:r>
              <a:rPr sz="1200" spc="-5" dirty="0">
                <a:latin typeface="나눔스퀘어라운드OTF Regular"/>
                <a:cs typeface="나눔스퀘어라운드OTF Regular"/>
              </a:rPr>
              <a:t>fd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6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open('file.dat','wb')  while not done: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319405" marR="5080">
              <a:lnSpc>
                <a:spcPts val="1810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buf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cli_sock.recv(2048) 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fd.write(buf)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319405">
              <a:lnSpc>
                <a:spcPct val="100000"/>
              </a:lnSpc>
              <a:spcBef>
                <a:spcPts val="254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if len(buf)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&lt; </a:t>
            </a:r>
            <a:r>
              <a:rPr sz="1200" dirty="0">
                <a:latin typeface="나눔스퀘어라운드OTF Regular"/>
                <a:cs typeface="나눔스퀘어라운드OTF Regular"/>
              </a:rPr>
              <a:t>2048: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943" y="9058819"/>
            <a:ext cx="1746008" cy="720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06705">
              <a:lnSpc>
                <a:spcPct val="126200"/>
              </a:lnSpc>
              <a:spcBef>
                <a:spcPts val="9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done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6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-15" dirty="0">
                <a:latin typeface="나눔스퀘어라운드OTF Regular"/>
                <a:cs typeface="나눔스퀘어라운드OTF Regular"/>
              </a:rPr>
              <a:t>True </a:t>
            </a:r>
            <a:endParaRPr lang="en-US" sz="1200" spc="-15" dirty="0">
              <a:latin typeface="나눔스퀘어라운드OTF Regular"/>
              <a:cs typeface="나눔스퀘어라운드OTF Regular"/>
            </a:endParaRPr>
          </a:p>
          <a:p>
            <a:pPr marL="12700" marR="5080" indent="306705">
              <a:lnSpc>
                <a:spcPct val="126200"/>
              </a:lnSpc>
              <a:spcBef>
                <a:spcPts val="95"/>
              </a:spcBef>
            </a:pPr>
            <a:r>
              <a:rPr sz="12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fd.close() 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12700" marR="5080" indent="306705">
              <a:lnSpc>
                <a:spcPct val="126200"/>
              </a:lnSpc>
              <a:spcBef>
                <a:spcPts val="95"/>
              </a:spcBef>
            </a:pPr>
            <a:r>
              <a:rPr sz="1200" dirty="0" err="1">
                <a:latin typeface="나눔스퀘어라운드OTF Regular"/>
                <a:cs typeface="나눔스퀘어라운드OTF Regular"/>
              </a:rPr>
              <a:t>cli_sock.close</a:t>
            </a:r>
            <a:r>
              <a:rPr sz="1200" dirty="0">
                <a:latin typeface="나눔스퀘어라운드OTF Regular"/>
                <a:cs typeface="나눔스퀘어라운드OTF Regular"/>
              </a:rPr>
              <a:t>()</a:t>
            </a:r>
          </a:p>
        </p:txBody>
      </p:sp>
      <p:sp>
        <p:nvSpPr>
          <p:cNvPr id="14" name="object 14"/>
          <p:cNvSpPr/>
          <p:nvPr/>
        </p:nvSpPr>
        <p:spPr>
          <a:xfrm>
            <a:off x="2891706" y="6536377"/>
            <a:ext cx="4443730" cy="2601595"/>
          </a:xfrm>
          <a:custGeom>
            <a:avLst/>
            <a:gdLst/>
            <a:ahLst/>
            <a:cxnLst/>
            <a:rect l="l" t="t" r="r" b="b"/>
            <a:pathLst>
              <a:path w="4443730" h="2601595">
                <a:moveTo>
                  <a:pt x="4443245" y="0"/>
                </a:moveTo>
                <a:lnTo>
                  <a:pt x="0" y="0"/>
                </a:lnTo>
                <a:lnTo>
                  <a:pt x="4443236" y="7"/>
                </a:lnTo>
                <a:lnTo>
                  <a:pt x="4443236" y="2601178"/>
                </a:lnTo>
                <a:lnTo>
                  <a:pt x="44432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91706" y="6534936"/>
            <a:ext cx="4443730" cy="0"/>
          </a:xfrm>
          <a:custGeom>
            <a:avLst/>
            <a:gdLst/>
            <a:ahLst/>
            <a:cxnLst/>
            <a:rect l="l" t="t" r="r" b="b"/>
            <a:pathLst>
              <a:path w="4443730">
                <a:moveTo>
                  <a:pt x="0" y="0"/>
                </a:moveTo>
                <a:lnTo>
                  <a:pt x="444324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36391" y="6536385"/>
            <a:ext cx="0" cy="2601595"/>
          </a:xfrm>
          <a:custGeom>
            <a:avLst/>
            <a:gdLst/>
            <a:ahLst/>
            <a:cxnLst/>
            <a:rect l="l" t="t" r="r" b="b"/>
            <a:pathLst>
              <a:path h="2601595">
                <a:moveTo>
                  <a:pt x="0" y="0"/>
                </a:moveTo>
                <a:lnTo>
                  <a:pt x="0" y="26011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91706" y="6536377"/>
            <a:ext cx="4443730" cy="2601595"/>
          </a:xfrm>
          <a:custGeom>
            <a:avLst/>
            <a:gdLst/>
            <a:ahLst/>
            <a:cxnLst/>
            <a:rect l="l" t="t" r="r" b="b"/>
            <a:pathLst>
              <a:path w="4443730" h="2601595">
                <a:moveTo>
                  <a:pt x="0" y="2601178"/>
                </a:moveTo>
                <a:lnTo>
                  <a:pt x="4443244" y="2601178"/>
                </a:lnTo>
                <a:lnTo>
                  <a:pt x="4443244" y="0"/>
                </a:lnTo>
                <a:lnTo>
                  <a:pt x="0" y="0"/>
                </a:lnTo>
                <a:lnTo>
                  <a:pt x="0" y="2601178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34734" y="6801248"/>
            <a:ext cx="160464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SERVER_PORT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9889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4734" y="6985455"/>
            <a:ext cx="4377055" cy="4864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sock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socket.socket(socket.AF_INET, </a:t>
            </a:r>
            <a:r>
              <a:rPr sz="1200" dirty="0">
                <a:latin typeface="나눔스퀘어라운드OTF Regular"/>
                <a:cs typeface="나눔스퀘어라운드OTF Regular"/>
              </a:rPr>
              <a:t>socket.SOCK_STREAM)  sock.bind(('',</a:t>
            </a:r>
            <a:r>
              <a:rPr sz="1200" spc="2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SERVER_PORT))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34734" y="7492021"/>
            <a:ext cx="97536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sock.listen(5)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34734" y="7676228"/>
            <a:ext cx="3942715" cy="48640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cli_sock, _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dirty="0">
                <a:latin typeface="나눔스퀘어라운드OTF Regular"/>
                <a:cs typeface="나눔스퀘어라운드OTF Regular"/>
              </a:rPr>
              <a:t> sock.accept()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th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threading.Thread(target=filesave,</a:t>
            </a:r>
            <a:r>
              <a:rPr sz="12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args=(cli_sock,))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34734" y="8137795"/>
            <a:ext cx="2900916" cy="720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th.start() 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sz="1200" dirty="0" err="1">
                <a:latin typeface="나눔스퀘어라운드OTF Regular"/>
                <a:cs typeface="나눔스퀘어라운드OTF Regular"/>
              </a:rPr>
              <a:t>th.join</a:t>
            </a:r>
            <a:r>
              <a:rPr sz="1200" dirty="0">
                <a:latin typeface="나눔스퀘어라운드OTF Regular"/>
                <a:cs typeface="나눔스퀘어라운드OTF Regular"/>
              </a:rPr>
              <a:t>()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so</a:t>
            </a:r>
            <a:r>
              <a:rPr sz="1200" dirty="0">
                <a:latin typeface="나눔스퀘어라운드OTF Regular"/>
                <a:cs typeface="나눔스퀘어라운드OTF Regular"/>
              </a:rPr>
              <a:t>ck.clo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s</a:t>
            </a:r>
            <a:r>
              <a:rPr sz="1200" dirty="0">
                <a:latin typeface="나눔스퀘어라운드OTF Regular"/>
                <a:cs typeface="나눔스퀘어라운드OTF Regular"/>
              </a:rPr>
              <a:t>e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latin typeface="나눔스퀘어라운드OTF Regular"/>
                <a:cs typeface="나눔스퀘어라운드OTF Regular"/>
              </a:rPr>
              <a:t>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934734" y="8874620"/>
            <a:ext cx="1840864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print('connection</a:t>
            </a:r>
            <a:r>
              <a:rPr sz="12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closed')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DEEE3A1-632E-CCA2-0117-E8B67BDB6825}"/>
              </a:ext>
            </a:extLst>
          </p:cNvPr>
          <p:cNvGrpSpPr/>
          <p:nvPr/>
        </p:nvGrpSpPr>
        <p:grpSpPr>
          <a:xfrm>
            <a:off x="3557631" y="6020668"/>
            <a:ext cx="1677600" cy="300600"/>
            <a:chOff x="3557631" y="6020668"/>
            <a:chExt cx="1677600" cy="30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5B5C1C8-BD42-7F4D-88E6-9BF4F0B0428C}"/>
                    </a:ext>
                  </a:extLst>
                </p14:cNvPr>
                <p14:cNvContentPartPr/>
                <p14:nvPr/>
              </p14:nvContentPartPr>
              <p14:xfrm>
                <a:off x="3557631" y="6048028"/>
                <a:ext cx="142560" cy="518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5B5C1C8-BD42-7F4D-88E6-9BF4F0B042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48991" y="6039388"/>
                  <a:ext cx="160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AC706FF4-3FDF-3C7A-BCBD-212B15E44630}"/>
                    </a:ext>
                  </a:extLst>
                </p14:cNvPr>
                <p14:cNvContentPartPr/>
                <p14:nvPr/>
              </p14:nvContentPartPr>
              <p14:xfrm>
                <a:off x="3597591" y="6063868"/>
                <a:ext cx="44640" cy="1724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AC706FF4-3FDF-3C7A-BCBD-212B15E4463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88951" y="6055228"/>
                  <a:ext cx="622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96D0FE4A-0287-551E-CBB8-5A60CA14FDD8}"/>
                    </a:ext>
                  </a:extLst>
                </p14:cNvPr>
                <p14:cNvContentPartPr/>
                <p14:nvPr/>
              </p14:nvContentPartPr>
              <p14:xfrm>
                <a:off x="3590031" y="6132628"/>
                <a:ext cx="243720" cy="1378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96D0FE4A-0287-551E-CBB8-5A60CA14FD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81031" y="6123628"/>
                  <a:ext cx="2613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C4B42994-2C97-BC60-6370-E323AE58ACA9}"/>
                    </a:ext>
                  </a:extLst>
                </p14:cNvPr>
                <p14:cNvContentPartPr/>
                <p14:nvPr/>
              </p14:nvContentPartPr>
              <p14:xfrm>
                <a:off x="3853551" y="6095908"/>
                <a:ext cx="54000" cy="954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C4B42994-2C97-BC60-6370-E323AE58AC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44911" y="6087268"/>
                  <a:ext cx="716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A2C1B9A7-B2FA-EB3D-F309-9DA45E0E7BAF}"/>
                    </a:ext>
                  </a:extLst>
                </p14:cNvPr>
                <p14:cNvContentPartPr/>
                <p14:nvPr/>
              </p14:nvContentPartPr>
              <p14:xfrm>
                <a:off x="3894591" y="6041548"/>
                <a:ext cx="158400" cy="2656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A2C1B9A7-B2FA-EB3D-F309-9DA45E0E7BA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85951" y="6032908"/>
                  <a:ext cx="1760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2BD98070-365C-35C8-BB7D-C55F7A3C52DE}"/>
                    </a:ext>
                  </a:extLst>
                </p14:cNvPr>
                <p14:cNvContentPartPr/>
                <p14:nvPr/>
              </p14:nvContentPartPr>
              <p14:xfrm>
                <a:off x="4104471" y="6022468"/>
                <a:ext cx="124200" cy="1191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2BD98070-365C-35C8-BB7D-C55F7A3C52D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95831" y="6013468"/>
                  <a:ext cx="1418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5C4309E0-A738-836B-9674-B121F8A71239}"/>
                    </a:ext>
                  </a:extLst>
                </p14:cNvPr>
                <p14:cNvContentPartPr/>
                <p14:nvPr/>
              </p14:nvContentPartPr>
              <p14:xfrm>
                <a:off x="4147311" y="6086908"/>
                <a:ext cx="120960" cy="1713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5C4309E0-A738-836B-9674-B121F8A712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38671" y="6077908"/>
                  <a:ext cx="1386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EEE4B536-291B-FC4B-C624-8801C4880493}"/>
                    </a:ext>
                  </a:extLst>
                </p14:cNvPr>
                <p14:cNvContentPartPr/>
                <p14:nvPr/>
              </p14:nvContentPartPr>
              <p14:xfrm>
                <a:off x="4309671" y="6130468"/>
                <a:ext cx="167040" cy="14220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EEE4B536-291B-FC4B-C624-8801C488049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00671" y="6121828"/>
                  <a:ext cx="1846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3255767F-2D14-0D5C-22A5-3F1E9FD5FA1D}"/>
                    </a:ext>
                  </a:extLst>
                </p14:cNvPr>
                <p14:cNvContentPartPr/>
                <p14:nvPr/>
              </p14:nvContentPartPr>
              <p14:xfrm>
                <a:off x="4514871" y="6076108"/>
                <a:ext cx="91080" cy="943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3255767F-2D14-0D5C-22A5-3F1E9FD5FA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06231" y="6067468"/>
                  <a:ext cx="1087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EB7FB35D-7A04-8DBE-FA35-4EDDEDF7E851}"/>
                    </a:ext>
                  </a:extLst>
                </p14:cNvPr>
                <p14:cNvContentPartPr/>
                <p14:nvPr/>
              </p14:nvContentPartPr>
              <p14:xfrm>
                <a:off x="4512711" y="6226228"/>
                <a:ext cx="179640" cy="950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EB7FB35D-7A04-8DBE-FA35-4EDDEDF7E85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04071" y="6217228"/>
                  <a:ext cx="1972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C28B5F1-A1F3-A3DD-538A-2A06A5460FF9}"/>
                    </a:ext>
                  </a:extLst>
                </p14:cNvPr>
                <p14:cNvContentPartPr/>
                <p14:nvPr/>
              </p14:nvContentPartPr>
              <p14:xfrm>
                <a:off x="4725111" y="6020668"/>
                <a:ext cx="170640" cy="1429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C28B5F1-A1F3-A3DD-538A-2A06A5460F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16471" y="6012028"/>
                  <a:ext cx="1882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26DE27FF-EC18-9068-FE46-FE94F75C1F6A}"/>
                    </a:ext>
                  </a:extLst>
                </p14:cNvPr>
                <p14:cNvContentPartPr/>
                <p14:nvPr/>
              </p14:nvContentPartPr>
              <p14:xfrm>
                <a:off x="4745631" y="6104188"/>
                <a:ext cx="110160" cy="2808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26DE27FF-EC18-9068-FE46-FE94F75C1F6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36991" y="6095188"/>
                  <a:ext cx="127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E6E4F73C-D4CD-35CA-E531-1B28FE925D65}"/>
                    </a:ext>
                  </a:extLst>
                </p14:cNvPr>
                <p14:cNvContentPartPr/>
                <p14:nvPr/>
              </p14:nvContentPartPr>
              <p14:xfrm>
                <a:off x="4790271" y="6162508"/>
                <a:ext cx="131040" cy="954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E6E4F73C-D4CD-35CA-E531-1B28FE925D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81271" y="6153868"/>
                  <a:ext cx="1486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F3162845-3930-51B0-4EF7-AE90931740B6}"/>
                    </a:ext>
                  </a:extLst>
                </p14:cNvPr>
                <p14:cNvContentPartPr/>
                <p14:nvPr/>
              </p14:nvContentPartPr>
              <p14:xfrm>
                <a:off x="4979991" y="6064948"/>
                <a:ext cx="146160" cy="2188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F3162845-3930-51B0-4EF7-AE90931740B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71351" y="6056308"/>
                  <a:ext cx="1638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E43C5A40-6CA6-FFD8-F3E5-7A10B35CC998}"/>
                    </a:ext>
                  </a:extLst>
                </p14:cNvPr>
                <p14:cNvContentPartPr/>
                <p14:nvPr/>
              </p14:nvContentPartPr>
              <p14:xfrm>
                <a:off x="5205351" y="6261868"/>
                <a:ext cx="29880" cy="262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E43C5A40-6CA6-FFD8-F3E5-7A10B35CC9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96351" y="6252868"/>
                  <a:ext cx="4752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8558E19-67C2-5F92-98D4-ABB151132C00}"/>
              </a:ext>
            </a:extLst>
          </p:cNvPr>
          <p:cNvGrpSpPr/>
          <p:nvPr/>
        </p:nvGrpSpPr>
        <p:grpSpPr>
          <a:xfrm>
            <a:off x="1752231" y="7666491"/>
            <a:ext cx="779040" cy="240120"/>
            <a:chOff x="1752231" y="7666491"/>
            <a:chExt cx="779040" cy="24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89AA4124-4D42-846B-4016-6603935FF6C6}"/>
                    </a:ext>
                  </a:extLst>
                </p14:cNvPr>
                <p14:cNvContentPartPr/>
                <p14:nvPr/>
              </p14:nvContentPartPr>
              <p14:xfrm>
                <a:off x="1752231" y="7813731"/>
                <a:ext cx="97920" cy="7020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89AA4124-4D42-846B-4016-6603935FF6C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43231" y="7804731"/>
                  <a:ext cx="1155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24D2CC82-4357-28C6-9F68-CCD2D0115D19}"/>
                    </a:ext>
                  </a:extLst>
                </p14:cNvPr>
                <p14:cNvContentPartPr/>
                <p14:nvPr/>
              </p14:nvContentPartPr>
              <p14:xfrm>
                <a:off x="1844391" y="7746411"/>
                <a:ext cx="80280" cy="6084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24D2CC82-4357-28C6-9F68-CCD2D0115D1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35391" y="7737411"/>
                  <a:ext cx="979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0052D476-CCF9-71B6-81A4-80DA445FAE81}"/>
                    </a:ext>
                  </a:extLst>
                </p14:cNvPr>
                <p14:cNvContentPartPr/>
                <p14:nvPr/>
              </p14:nvContentPartPr>
              <p14:xfrm>
                <a:off x="1903431" y="7734171"/>
                <a:ext cx="96480" cy="17244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0052D476-CCF9-71B6-81A4-80DA445FAE8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94431" y="7725171"/>
                  <a:ext cx="1141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14B88E85-4D95-EDEE-362D-5646EEA050C1}"/>
                    </a:ext>
                  </a:extLst>
                </p14:cNvPr>
                <p14:cNvContentPartPr/>
                <p14:nvPr/>
              </p14:nvContentPartPr>
              <p14:xfrm>
                <a:off x="2003871" y="7711131"/>
                <a:ext cx="78840" cy="9900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14B88E85-4D95-EDEE-362D-5646EEA050C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94871" y="7702131"/>
                  <a:ext cx="964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06F3AC21-C0A8-9A28-55B3-BE8419B5A688}"/>
                    </a:ext>
                  </a:extLst>
                </p14:cNvPr>
                <p14:cNvContentPartPr/>
                <p14:nvPr/>
              </p14:nvContentPartPr>
              <p14:xfrm>
                <a:off x="2056791" y="7749291"/>
                <a:ext cx="92160" cy="10044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06F3AC21-C0A8-9A28-55B3-BE8419B5A68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48151" y="7740651"/>
                  <a:ext cx="109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F57A051C-538B-5BE9-DC77-0550C86C407F}"/>
                    </a:ext>
                  </a:extLst>
                </p14:cNvPr>
                <p14:cNvContentPartPr/>
                <p14:nvPr/>
              </p14:nvContentPartPr>
              <p14:xfrm>
                <a:off x="2165151" y="7740291"/>
                <a:ext cx="78120" cy="730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F57A051C-538B-5BE9-DC77-0550C86C407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56511" y="7731291"/>
                  <a:ext cx="957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45FE2F3B-E2F9-337C-1668-CC9342713CCF}"/>
                    </a:ext>
                  </a:extLst>
                </p14:cNvPr>
                <p14:cNvContentPartPr/>
                <p14:nvPr/>
              </p14:nvContentPartPr>
              <p14:xfrm>
                <a:off x="2250831" y="7666491"/>
                <a:ext cx="96840" cy="11052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45FE2F3B-E2F9-337C-1668-CC9342713CC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41831" y="7657851"/>
                  <a:ext cx="114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95DC2993-DC69-00DE-8D91-32A317729193}"/>
                    </a:ext>
                  </a:extLst>
                </p14:cNvPr>
                <p14:cNvContentPartPr/>
                <p14:nvPr/>
              </p14:nvContentPartPr>
              <p14:xfrm>
                <a:off x="2294031" y="7794651"/>
                <a:ext cx="237240" cy="788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95DC2993-DC69-00DE-8D91-32A31772919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85031" y="7786011"/>
                  <a:ext cx="254880" cy="96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318008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기초 파일 전송 클라이언트</a:t>
            </a:r>
            <a:r>
              <a:rPr sz="1900" spc="-13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샘플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75119" y="1106784"/>
            <a:ext cx="2919095" cy="2369185"/>
          </a:xfrm>
          <a:custGeom>
            <a:avLst/>
            <a:gdLst/>
            <a:ahLst/>
            <a:cxnLst/>
            <a:rect l="l" t="t" r="r" b="b"/>
            <a:pathLst>
              <a:path w="2919095" h="2369185">
                <a:moveTo>
                  <a:pt x="2918703" y="0"/>
                </a:moveTo>
                <a:lnTo>
                  <a:pt x="0" y="0"/>
                </a:lnTo>
                <a:lnTo>
                  <a:pt x="0" y="2368821"/>
                </a:lnTo>
                <a:lnTo>
                  <a:pt x="2918703" y="2368821"/>
                </a:lnTo>
                <a:lnTo>
                  <a:pt x="29187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9371" y="1103903"/>
          <a:ext cx="7286625" cy="2922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2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374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hile not</a:t>
                      </a:r>
                      <a:r>
                        <a:rPr sz="1200" spc="-5" dirty="0"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done: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  <a:p>
                      <a:pPr marL="77470" marR="1318260">
                        <a:lnSpc>
                          <a:spcPct val="125899"/>
                        </a:lnSpc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buf </a:t>
                      </a:r>
                      <a:r>
                        <a:rPr sz="1200" spc="5" dirty="0">
                          <a:latin typeface="나눔스퀘어라운드OTF Regular"/>
                          <a:cs typeface="나눔스퀘어라운드OTF Regular"/>
                        </a:rPr>
                        <a:t>=</a:t>
                      </a:r>
                      <a:r>
                        <a:rPr sz="1200" spc="-60" dirty="0"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fd.read(2048)  if len(buf) </a:t>
                      </a:r>
                      <a:r>
                        <a:rPr sz="1200" spc="5" dirty="0">
                          <a:latin typeface="나눔스퀘어라운드OTF Regular"/>
                          <a:cs typeface="나눔스퀘어라운드OTF Regular"/>
                        </a:rPr>
                        <a:t>&gt;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 0: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  <a:p>
                      <a:pPr marL="2311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sock.send(buf)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  <a:p>
                      <a:pPr marL="231140" marR="375285" indent="-153670">
                        <a:lnSpc>
                          <a:spcPct val="125899"/>
                        </a:lnSpc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if len(buf) </a:t>
                      </a:r>
                      <a:r>
                        <a:rPr sz="1200" spc="5" dirty="0">
                          <a:latin typeface="나눔스퀘어라운드OTF Regular"/>
                          <a:cs typeface="나눔스퀘어라운드OTF Regular"/>
                        </a:rPr>
                        <a:t>&gt; 0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or len(buf) </a:t>
                      </a:r>
                      <a:r>
                        <a:rPr sz="1200" spc="5" dirty="0">
                          <a:latin typeface="나눔스퀘어라운드OTF Regular"/>
                          <a:cs typeface="나눔스퀘어라운드OTF Regular"/>
                        </a:rPr>
                        <a:t>&lt;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2048:  done </a:t>
                      </a:r>
                      <a:r>
                        <a:rPr sz="1200" spc="5" dirty="0">
                          <a:latin typeface="나눔스퀘어라운드OTF Regular"/>
                          <a:cs typeface="나눔스퀘어라운드OTF Regular"/>
                        </a:rPr>
                        <a:t>=</a:t>
                      </a:r>
                      <a:r>
                        <a:rPr sz="1200" spc="10" dirty="0"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200" spc="-15" dirty="0">
                          <a:latin typeface="나눔스퀘어라운드OTF Regular"/>
                          <a:cs typeface="나눔스퀘어라운드OTF Regular"/>
                        </a:rPr>
                        <a:t>True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905" marR="2017395" indent="-22225">
                        <a:lnSpc>
                          <a:spcPct val="125899"/>
                        </a:lnSpc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d.close()  </a:t>
                      </a:r>
                      <a:r>
                        <a:rPr sz="1200" spc="-10" dirty="0">
                          <a:latin typeface="나눔스퀘어라운드OTF Regular"/>
                          <a:cs typeface="나눔스퀘어라운드OTF Regular"/>
                        </a:rPr>
                        <a:t>o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ck.clo</a:t>
                      </a:r>
                      <a:r>
                        <a:rPr sz="1200" spc="-5" dirty="0">
                          <a:latin typeface="나눔스퀘어라운드OTF Regular"/>
                          <a:cs typeface="나눔스퀘어라운드OTF Regular"/>
                        </a:rPr>
                        <a:t>s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e</a:t>
                      </a:r>
                      <a:r>
                        <a:rPr sz="1200" spc="-5" dirty="0">
                          <a:latin typeface="나눔스퀘어라운드OTF Regular"/>
                          <a:cs typeface="나눔스퀘어라운드OTF Regular"/>
                        </a:rPr>
                        <a:t>(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90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644">
                <a:tc>
                  <a:txBody>
                    <a:bodyPr/>
                    <a:lstStyle/>
                    <a:p>
                      <a:pPr marL="55244" marR="3263265">
                        <a:lnSpc>
                          <a:spcPts val="1820"/>
                        </a:lnSpc>
                        <a:spcBef>
                          <a:spcPts val="114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import</a:t>
                      </a:r>
                      <a:r>
                        <a:rPr sz="1200" spc="-50" dirty="0"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200" spc="-5" dirty="0">
                          <a:latin typeface="나눔스퀘어라운드OTF Regular"/>
                          <a:cs typeface="나눔스퀘어라운드OTF Regular"/>
                        </a:rPr>
                        <a:t>socket 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import</a:t>
                      </a:r>
                      <a:r>
                        <a:rPr sz="1200" spc="-10" dirty="0"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sys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46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w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  <a:p>
                      <a:pPr marR="3937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3937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3937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3937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3937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3937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393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55244" marR="29845">
                        <a:lnSpc>
                          <a:spcPct val="125899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f  s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557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SERVER_IP </a:t>
                      </a:r>
                      <a:r>
                        <a:rPr sz="1200" spc="5" dirty="0">
                          <a:latin typeface="나눔스퀘어라운드OTF Regular"/>
                          <a:cs typeface="나눔스퀘어라운드OTF Regular"/>
                        </a:rPr>
                        <a:t>=</a:t>
                      </a:r>
                      <a:r>
                        <a:rPr sz="1200" spc="-25" dirty="0"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socket.gethostbyname(socket.gethostname())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  <a:p>
                      <a:pPr marL="55244" marR="31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SERVER_PORT </a:t>
                      </a:r>
                      <a:r>
                        <a:rPr sz="1200" spc="5" dirty="0">
                          <a:latin typeface="나눔스퀘어라운드OTF Regular"/>
                          <a:cs typeface="나눔스퀘어라운드OTF Regular"/>
                        </a:rPr>
                        <a:t>=</a:t>
                      </a:r>
                      <a:r>
                        <a:rPr sz="1200" spc="10" dirty="0"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200" spc="5" dirty="0">
                          <a:latin typeface="나눔스퀘어라운드OTF Regular"/>
                          <a:cs typeface="나눔스퀘어라운드OTF Regular"/>
                        </a:rPr>
                        <a:t>9889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  <a:p>
                      <a:pPr marL="55244" marR="31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done </a:t>
                      </a:r>
                      <a:r>
                        <a:rPr sz="1200" spc="5" dirty="0">
                          <a:latin typeface="나눔스퀘어라운드OTF Regular"/>
                          <a:cs typeface="나눔스퀘어라운드OTF Regular"/>
                        </a:rPr>
                        <a:t>=</a:t>
                      </a:r>
                      <a:r>
                        <a:rPr sz="1200" spc="10" dirty="0"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False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2318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244">
                <a:tc>
                  <a:txBody>
                    <a:bodyPr/>
                    <a:lstStyle/>
                    <a:p>
                      <a:pPr marL="55244" marR="2602230">
                        <a:lnSpc>
                          <a:spcPct val="125899"/>
                        </a:lnSpc>
                        <a:spcBef>
                          <a:spcPts val="60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filename </a:t>
                      </a:r>
                      <a:r>
                        <a:rPr sz="1200" spc="5" dirty="0">
                          <a:latin typeface="나눔스퀘어라운드OTF Regular"/>
                          <a:cs typeface="나눔스퀘어라운드OTF Regular"/>
                        </a:rPr>
                        <a:t>=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sys.argv[1]  </a:t>
                      </a:r>
                      <a:r>
                        <a:rPr sz="1200" spc="-5" dirty="0">
                          <a:latin typeface="나눔스퀘어라운드OTF Regular"/>
                          <a:cs typeface="나눔스퀘어라운드OTF Regular"/>
                        </a:rPr>
                        <a:t>fd </a:t>
                      </a:r>
                      <a:r>
                        <a:rPr sz="1200" spc="5" dirty="0">
                          <a:latin typeface="나눔스퀘어라운드OTF Regular"/>
                          <a:cs typeface="나눔스퀘어라운드OTF Regular"/>
                        </a:rPr>
                        <a:t>=</a:t>
                      </a:r>
                      <a:r>
                        <a:rPr sz="1200" spc="-55" dirty="0"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open(filename,'rb')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088">
                <a:tc gridSpan="2">
                  <a:txBody>
                    <a:bodyPr/>
                    <a:lstStyle/>
                    <a:p>
                      <a:pPr marL="55244" marR="74930">
                        <a:lnSpc>
                          <a:spcPct val="125899"/>
                        </a:lnSpc>
                        <a:spcBef>
                          <a:spcPts val="195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sock </a:t>
                      </a:r>
                      <a:r>
                        <a:rPr sz="1200" spc="5" dirty="0">
                          <a:latin typeface="나눔스퀘어라운드OTF Regular"/>
                          <a:cs typeface="나눔스퀘어라운드OTF Regular"/>
                        </a:rPr>
                        <a:t>= </a:t>
                      </a:r>
                      <a:r>
                        <a:rPr sz="1200" spc="-5" dirty="0">
                          <a:latin typeface="나눔스퀘어라운드OTF Regular"/>
                          <a:cs typeface="나눔스퀘어라운드OTF Regular"/>
                        </a:rPr>
                        <a:t>socket.socket(socket.AF_INET,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socket.SOCK_STREAM)  </a:t>
                      </a:r>
                      <a:r>
                        <a:rPr sz="1200" spc="-5" dirty="0">
                          <a:latin typeface="나눔스퀘어라운드OTF Regular"/>
                          <a:cs typeface="나눔스퀘어라운드OTF Regular"/>
                        </a:rPr>
                        <a:t>sock.connect((SERVER_IP,</a:t>
                      </a:r>
                      <a:r>
                        <a:rPr sz="1200" spc="20" dirty="0"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SERVER_PORT))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4907" y="6011632"/>
            <a:ext cx="4489450" cy="1781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파일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전송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클라이언트가 전송한 파일 내용을 서버에</a:t>
            </a:r>
            <a:r>
              <a:rPr sz="1700" spc="-13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저장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서버가 저장하고 있는 파일을 클라이언트에</a:t>
            </a:r>
            <a:r>
              <a:rPr sz="1700" spc="-14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전송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실습을 위한 간단한 프로토콜</a:t>
            </a:r>
            <a:r>
              <a:rPr sz="1700" spc="-7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정의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8222388-0AAD-BD0F-E3B1-181626ADE145}"/>
              </a:ext>
            </a:extLst>
          </p:cNvPr>
          <p:cNvGrpSpPr/>
          <p:nvPr/>
        </p:nvGrpSpPr>
        <p:grpSpPr>
          <a:xfrm>
            <a:off x="2976087" y="7861200"/>
            <a:ext cx="2146680" cy="348120"/>
            <a:chOff x="2976087" y="7861200"/>
            <a:chExt cx="2146680" cy="34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A120A30-D082-091A-40BD-1995FB3A9813}"/>
                    </a:ext>
                  </a:extLst>
                </p14:cNvPr>
                <p14:cNvContentPartPr/>
                <p14:nvPr/>
              </p14:nvContentPartPr>
              <p14:xfrm>
                <a:off x="2976087" y="7861200"/>
                <a:ext cx="188640" cy="1911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A120A30-D082-091A-40BD-1995FB3A98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67447" y="7852560"/>
                  <a:ext cx="2062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114B897-F4B4-D008-7A7C-17D7CD8C87A1}"/>
                    </a:ext>
                  </a:extLst>
                </p14:cNvPr>
                <p14:cNvContentPartPr/>
                <p14:nvPr/>
              </p14:nvContentPartPr>
              <p14:xfrm>
                <a:off x="3119367" y="7956600"/>
                <a:ext cx="51120" cy="1742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114B897-F4B4-D008-7A7C-17D7CD8C87A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10367" y="7947960"/>
                  <a:ext cx="68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31BAB39-52A0-1483-EC42-F1D75A2BA668}"/>
                    </a:ext>
                  </a:extLst>
                </p14:cNvPr>
                <p14:cNvContentPartPr/>
                <p14:nvPr/>
              </p14:nvContentPartPr>
              <p14:xfrm>
                <a:off x="3216567" y="7964880"/>
                <a:ext cx="128160" cy="1112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31BAB39-52A0-1483-EC42-F1D75A2BA66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07927" y="7955880"/>
                  <a:ext cx="145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AB69FCB-93A5-C563-2167-4512223BA667}"/>
                    </a:ext>
                  </a:extLst>
                </p14:cNvPr>
                <p14:cNvContentPartPr/>
                <p14:nvPr/>
              </p14:nvContentPartPr>
              <p14:xfrm>
                <a:off x="3287847" y="8092320"/>
                <a:ext cx="54720" cy="831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AB69FCB-93A5-C563-2167-4512223BA66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79207" y="8083320"/>
                  <a:ext cx="723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C427B00-0770-4F5B-94FC-6F6A6B66194B}"/>
                    </a:ext>
                  </a:extLst>
                </p14:cNvPr>
                <p14:cNvContentPartPr/>
                <p14:nvPr/>
              </p14:nvContentPartPr>
              <p14:xfrm>
                <a:off x="3381087" y="7965240"/>
                <a:ext cx="176400" cy="2440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C427B00-0770-4F5B-94FC-6F6A6B66194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72447" y="7956240"/>
                  <a:ext cx="1940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92491E01-3AD7-2767-82BA-ED7F82437C6E}"/>
                    </a:ext>
                  </a:extLst>
                </p14:cNvPr>
                <p14:cNvContentPartPr/>
                <p14:nvPr/>
              </p14:nvContentPartPr>
              <p14:xfrm>
                <a:off x="3540207" y="7986840"/>
                <a:ext cx="106200" cy="1209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92491E01-3AD7-2767-82BA-ED7F82437C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31207" y="7978200"/>
                  <a:ext cx="1238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209737D-95C8-9204-1296-B55A875433FE}"/>
                    </a:ext>
                  </a:extLst>
                </p14:cNvPr>
                <p14:cNvContentPartPr/>
                <p14:nvPr/>
              </p14:nvContentPartPr>
              <p14:xfrm>
                <a:off x="3636687" y="7985760"/>
                <a:ext cx="93600" cy="9432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209737D-95C8-9204-1296-B55A875433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27687" y="7977120"/>
                  <a:ext cx="111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65620D8-D189-40FB-ED9C-D728C62313DE}"/>
                    </a:ext>
                  </a:extLst>
                </p14:cNvPr>
                <p14:cNvContentPartPr/>
                <p14:nvPr/>
              </p14:nvContentPartPr>
              <p14:xfrm>
                <a:off x="3725607" y="7967040"/>
                <a:ext cx="62280" cy="1584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65620D8-D189-40FB-ED9C-D728C62313D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16607" y="7958400"/>
                  <a:ext cx="799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6EA0662-9789-F9FF-FB75-1DE77B622B3C}"/>
                    </a:ext>
                  </a:extLst>
                </p14:cNvPr>
                <p14:cNvContentPartPr/>
                <p14:nvPr/>
              </p14:nvContentPartPr>
              <p14:xfrm>
                <a:off x="3796527" y="7905120"/>
                <a:ext cx="102960" cy="7524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6EA0662-9789-F9FF-FB75-1DE77B622B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87527" y="7896120"/>
                  <a:ext cx="1206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45EB9506-79FF-FB0C-D5A9-BD5BE3073466}"/>
                    </a:ext>
                  </a:extLst>
                </p14:cNvPr>
                <p14:cNvContentPartPr/>
                <p14:nvPr/>
              </p14:nvContentPartPr>
              <p14:xfrm>
                <a:off x="3839727" y="7960920"/>
                <a:ext cx="118440" cy="122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45EB9506-79FF-FB0C-D5A9-BD5BE307346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31087" y="7951920"/>
                  <a:ext cx="1360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5481B231-2DAF-467A-DDE6-4004F0398E47}"/>
                    </a:ext>
                  </a:extLst>
                </p14:cNvPr>
                <p14:cNvContentPartPr/>
                <p14:nvPr/>
              </p14:nvContentPartPr>
              <p14:xfrm>
                <a:off x="3837567" y="8019600"/>
                <a:ext cx="156960" cy="198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5481B231-2DAF-467A-DDE6-4004F0398E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28927" y="8010600"/>
                  <a:ext cx="1746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D98FBF45-8340-E2FC-2C83-53BA7561DBA0}"/>
                    </a:ext>
                  </a:extLst>
                </p14:cNvPr>
                <p14:cNvContentPartPr/>
                <p14:nvPr/>
              </p14:nvContentPartPr>
              <p14:xfrm>
                <a:off x="3912447" y="8045160"/>
                <a:ext cx="79560" cy="806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D98FBF45-8340-E2FC-2C83-53BA7561DBA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03807" y="8036160"/>
                  <a:ext cx="972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16E54ED-C830-026D-3234-9D1BB917BC91}"/>
                    </a:ext>
                  </a:extLst>
                </p14:cNvPr>
                <p14:cNvContentPartPr/>
                <p14:nvPr/>
              </p14:nvContentPartPr>
              <p14:xfrm>
                <a:off x="3840447" y="7866960"/>
                <a:ext cx="15120" cy="309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16E54ED-C830-026D-3234-9D1BB917BC9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31807" y="7858320"/>
                  <a:ext cx="32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7B4A5DB-B13B-71F8-60BC-2801FBB72B13}"/>
                    </a:ext>
                  </a:extLst>
                </p14:cNvPr>
                <p14:cNvContentPartPr/>
                <p14:nvPr/>
              </p14:nvContentPartPr>
              <p14:xfrm>
                <a:off x="4047447" y="7922040"/>
                <a:ext cx="146520" cy="13896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7B4A5DB-B13B-71F8-60BC-2801FBB72B1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8807" y="7913400"/>
                  <a:ext cx="164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109C320-3B36-2311-A3ED-7E1E5EFAB0FB}"/>
                    </a:ext>
                  </a:extLst>
                </p14:cNvPr>
                <p14:cNvContentPartPr/>
                <p14:nvPr/>
              </p14:nvContentPartPr>
              <p14:xfrm>
                <a:off x="4201887" y="7956240"/>
                <a:ext cx="21960" cy="1501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109C320-3B36-2311-A3ED-7E1E5EFAB0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92887" y="7947600"/>
                  <a:ext cx="39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F52730C-524C-D1E8-6EE1-7C2A1F7D91E8}"/>
                    </a:ext>
                  </a:extLst>
                </p14:cNvPr>
                <p14:cNvContentPartPr/>
                <p14:nvPr/>
              </p14:nvContentPartPr>
              <p14:xfrm>
                <a:off x="4300527" y="7934640"/>
                <a:ext cx="135720" cy="1015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F52730C-524C-D1E8-6EE1-7C2A1F7D91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91527" y="7925640"/>
                  <a:ext cx="153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AB3C9DE1-8758-7D22-1340-550DAB30DD80}"/>
                    </a:ext>
                  </a:extLst>
                </p14:cNvPr>
                <p14:cNvContentPartPr/>
                <p14:nvPr/>
              </p14:nvContentPartPr>
              <p14:xfrm>
                <a:off x="4354167" y="7965240"/>
                <a:ext cx="87480" cy="1148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AB3C9DE1-8758-7D22-1340-550DAB30DD8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45167" y="7956240"/>
                  <a:ext cx="1051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15BDB5E1-2253-B92B-5459-FE3B1D673C46}"/>
                    </a:ext>
                  </a:extLst>
                </p14:cNvPr>
                <p14:cNvContentPartPr/>
                <p14:nvPr/>
              </p14:nvContentPartPr>
              <p14:xfrm>
                <a:off x="4371447" y="8106360"/>
                <a:ext cx="93600" cy="396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15BDB5E1-2253-B92B-5459-FE3B1D673C4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62447" y="8097360"/>
                  <a:ext cx="1112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107480AD-27D0-7D69-D7F5-09901D44CDB1}"/>
                    </a:ext>
                  </a:extLst>
                </p14:cNvPr>
                <p14:cNvContentPartPr/>
                <p14:nvPr/>
              </p14:nvContentPartPr>
              <p14:xfrm>
                <a:off x="4481967" y="7947960"/>
                <a:ext cx="115560" cy="1677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107480AD-27D0-7D69-D7F5-09901D44CDB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73327" y="7939320"/>
                  <a:ext cx="1332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B8F10A7-EAA8-8F05-DC3A-38DC85589317}"/>
                    </a:ext>
                  </a:extLst>
                </p14:cNvPr>
                <p14:cNvContentPartPr/>
                <p14:nvPr/>
              </p14:nvContentPartPr>
              <p14:xfrm>
                <a:off x="4631727" y="7895400"/>
                <a:ext cx="127080" cy="1443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B8F10A7-EAA8-8F05-DC3A-38DC8558931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23087" y="7886760"/>
                  <a:ext cx="1447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4E2AC3E2-4AF0-8252-E456-11C406D5B043}"/>
                    </a:ext>
                  </a:extLst>
                </p14:cNvPr>
                <p14:cNvContentPartPr/>
                <p14:nvPr/>
              </p14:nvContentPartPr>
              <p14:xfrm>
                <a:off x="4637127" y="7971720"/>
                <a:ext cx="160920" cy="1411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4E2AC3E2-4AF0-8252-E456-11C406D5B04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28127" y="7962720"/>
                  <a:ext cx="178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E1D53095-75AB-9F65-E135-6A75BD3A3B78}"/>
                    </a:ext>
                  </a:extLst>
                </p14:cNvPr>
                <p14:cNvContentPartPr/>
                <p14:nvPr/>
              </p14:nvContentPartPr>
              <p14:xfrm>
                <a:off x="4775367" y="7892160"/>
                <a:ext cx="99000" cy="1112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E1D53095-75AB-9F65-E135-6A75BD3A3B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66727" y="7883520"/>
                  <a:ext cx="1166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F221CF9D-BF8B-B361-756F-14BDE1E68EF0}"/>
                    </a:ext>
                  </a:extLst>
                </p14:cNvPr>
                <p14:cNvContentPartPr/>
                <p14:nvPr/>
              </p14:nvContentPartPr>
              <p14:xfrm>
                <a:off x="4786887" y="7945440"/>
                <a:ext cx="127440" cy="936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F221CF9D-BF8B-B361-756F-14BDE1E68EF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77887" y="7936440"/>
                  <a:ext cx="1450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CC136B92-822D-3DA1-EF6B-C0A8F9E9E2F8}"/>
                    </a:ext>
                  </a:extLst>
                </p14:cNvPr>
                <p14:cNvContentPartPr/>
                <p14:nvPr/>
              </p14:nvContentPartPr>
              <p14:xfrm>
                <a:off x="4875807" y="8075400"/>
                <a:ext cx="113760" cy="6012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CC136B92-822D-3DA1-EF6B-C0A8F9E9E2F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66807" y="8066760"/>
                  <a:ext cx="131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D6FFE404-D8B4-AC75-C827-6FAF085FB285}"/>
                    </a:ext>
                  </a:extLst>
                </p14:cNvPr>
                <p14:cNvContentPartPr/>
                <p14:nvPr/>
              </p14:nvContentPartPr>
              <p14:xfrm>
                <a:off x="5119887" y="8110680"/>
                <a:ext cx="2880" cy="54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D6FFE404-D8B4-AC75-C827-6FAF085FB28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10887" y="8101680"/>
                  <a:ext cx="2052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B4197A6D-BDD2-F3A1-9DE1-921E315F6A0B}"/>
                  </a:ext>
                </a:extLst>
              </p14:cNvPr>
              <p14:cNvContentPartPr/>
              <p14:nvPr/>
            </p14:nvContentPartPr>
            <p14:xfrm>
              <a:off x="3778527" y="6672840"/>
              <a:ext cx="340200" cy="329040"/>
            </p14:xfrm>
          </p:contentPart>
        </mc:Choice>
        <mc:Fallback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B4197A6D-BDD2-F3A1-9DE1-921E315F6A0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69527" y="6663840"/>
                <a:ext cx="3578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5AE3A9D0-9F76-8BF8-2A73-B703B97DE554}"/>
                  </a:ext>
                </a:extLst>
              </p14:cNvPr>
              <p14:cNvContentPartPr/>
              <p14:nvPr/>
            </p14:nvContentPartPr>
            <p14:xfrm>
              <a:off x="3395847" y="7405800"/>
              <a:ext cx="1558440" cy="4212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5AE3A9D0-9F76-8BF8-2A73-B703B97DE55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87207" y="7396800"/>
                <a:ext cx="1576080" cy="59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9783" y="2063597"/>
            <a:ext cx="46355" cy="751840"/>
          </a:xfrm>
          <a:custGeom>
            <a:avLst/>
            <a:gdLst/>
            <a:ahLst/>
            <a:cxnLst/>
            <a:rect l="l" t="t" r="r" b="b"/>
            <a:pathLst>
              <a:path w="46355" h="751839">
                <a:moveTo>
                  <a:pt x="19979" y="705459"/>
                </a:moveTo>
                <a:lnTo>
                  <a:pt x="0" y="705459"/>
                </a:lnTo>
                <a:lnTo>
                  <a:pt x="23134" y="751713"/>
                </a:lnTo>
                <a:lnTo>
                  <a:pt x="42070" y="713841"/>
                </a:lnTo>
                <a:lnTo>
                  <a:pt x="19979" y="713841"/>
                </a:lnTo>
                <a:lnTo>
                  <a:pt x="19979" y="705459"/>
                </a:lnTo>
                <a:close/>
              </a:path>
              <a:path w="46355" h="751839">
                <a:moveTo>
                  <a:pt x="26289" y="0"/>
                </a:moveTo>
                <a:lnTo>
                  <a:pt x="19979" y="0"/>
                </a:lnTo>
                <a:lnTo>
                  <a:pt x="19979" y="713841"/>
                </a:lnTo>
                <a:lnTo>
                  <a:pt x="26289" y="713841"/>
                </a:lnTo>
                <a:lnTo>
                  <a:pt x="26289" y="0"/>
                </a:lnTo>
                <a:close/>
              </a:path>
              <a:path w="46355" h="751839">
                <a:moveTo>
                  <a:pt x="46261" y="705459"/>
                </a:moveTo>
                <a:lnTo>
                  <a:pt x="26289" y="705459"/>
                </a:lnTo>
                <a:lnTo>
                  <a:pt x="26289" y="713841"/>
                </a:lnTo>
                <a:lnTo>
                  <a:pt x="42070" y="713841"/>
                </a:lnTo>
                <a:lnTo>
                  <a:pt x="46261" y="705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8201" y="674561"/>
            <a:ext cx="2973705" cy="760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클라이언트 </a:t>
            </a:r>
            <a:r>
              <a:rPr sz="1900" spc="35" dirty="0">
                <a:latin typeface="Wingdings"/>
                <a:cs typeface="Wingdings"/>
              </a:rPr>
              <a:t>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서버 파일</a:t>
            </a:r>
            <a:r>
              <a:rPr sz="1900" spc="-13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전송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 marL="528320">
              <a:lnSpc>
                <a:spcPct val="100000"/>
              </a:lnSpc>
              <a:spcBef>
                <a:spcPts val="1730"/>
              </a:spcBef>
            </a:pPr>
            <a:r>
              <a:rPr sz="1450" dirty="0">
                <a:latin typeface="나눔스퀘어라운드OTF Regular"/>
                <a:cs typeface="나눔스퀘어라운드OTF Regular"/>
              </a:rPr>
              <a:t>[클라이언트]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1531" y="1456892"/>
            <a:ext cx="46355" cy="753110"/>
          </a:xfrm>
          <a:custGeom>
            <a:avLst/>
            <a:gdLst/>
            <a:ahLst/>
            <a:cxnLst/>
            <a:rect l="l" t="t" r="r" b="b"/>
            <a:pathLst>
              <a:path w="46354" h="753110">
                <a:moveTo>
                  <a:pt x="19972" y="706526"/>
                </a:moveTo>
                <a:lnTo>
                  <a:pt x="0" y="706526"/>
                </a:lnTo>
                <a:lnTo>
                  <a:pt x="23126" y="752856"/>
                </a:lnTo>
                <a:lnTo>
                  <a:pt x="42570" y="713917"/>
                </a:lnTo>
                <a:lnTo>
                  <a:pt x="19972" y="713917"/>
                </a:lnTo>
                <a:lnTo>
                  <a:pt x="19972" y="706526"/>
                </a:lnTo>
                <a:close/>
              </a:path>
              <a:path w="46354" h="753110">
                <a:moveTo>
                  <a:pt x="26281" y="0"/>
                </a:moveTo>
                <a:lnTo>
                  <a:pt x="19972" y="0"/>
                </a:lnTo>
                <a:lnTo>
                  <a:pt x="19972" y="713917"/>
                </a:lnTo>
                <a:lnTo>
                  <a:pt x="26281" y="713917"/>
                </a:lnTo>
                <a:lnTo>
                  <a:pt x="26281" y="0"/>
                </a:lnTo>
                <a:close/>
              </a:path>
              <a:path w="46354" h="753110">
                <a:moveTo>
                  <a:pt x="46261" y="706526"/>
                </a:moveTo>
                <a:lnTo>
                  <a:pt x="26281" y="706526"/>
                </a:lnTo>
                <a:lnTo>
                  <a:pt x="26281" y="713917"/>
                </a:lnTo>
                <a:lnTo>
                  <a:pt x="42570" y="713917"/>
                </a:lnTo>
                <a:lnTo>
                  <a:pt x="46261" y="706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6522" y="1865934"/>
            <a:ext cx="1350010" cy="46355"/>
          </a:xfrm>
          <a:custGeom>
            <a:avLst/>
            <a:gdLst/>
            <a:ahLst/>
            <a:cxnLst/>
            <a:rect l="l" t="t" r="r" b="b"/>
            <a:pathLst>
              <a:path w="1350010" h="46355">
                <a:moveTo>
                  <a:pt x="1304795" y="0"/>
                </a:moveTo>
                <a:lnTo>
                  <a:pt x="1304795" y="46253"/>
                </a:lnTo>
                <a:lnTo>
                  <a:pt x="1343758" y="26289"/>
                </a:lnTo>
                <a:lnTo>
                  <a:pt x="1312156" y="26289"/>
                </a:lnTo>
                <a:lnTo>
                  <a:pt x="1312156" y="19964"/>
                </a:lnTo>
                <a:lnTo>
                  <a:pt x="1343887" y="19964"/>
                </a:lnTo>
                <a:lnTo>
                  <a:pt x="1304795" y="0"/>
                </a:lnTo>
                <a:close/>
              </a:path>
              <a:path w="1350010" h="46355">
                <a:moveTo>
                  <a:pt x="1304795" y="19964"/>
                </a:moveTo>
                <a:lnTo>
                  <a:pt x="0" y="19964"/>
                </a:lnTo>
                <a:lnTo>
                  <a:pt x="0" y="26289"/>
                </a:lnTo>
                <a:lnTo>
                  <a:pt x="1304795" y="26289"/>
                </a:lnTo>
                <a:lnTo>
                  <a:pt x="1304795" y="19964"/>
                </a:lnTo>
                <a:close/>
              </a:path>
              <a:path w="1350010" h="46355">
                <a:moveTo>
                  <a:pt x="1343887" y="19964"/>
                </a:moveTo>
                <a:lnTo>
                  <a:pt x="1312156" y="19964"/>
                </a:lnTo>
                <a:lnTo>
                  <a:pt x="1312156" y="26289"/>
                </a:lnTo>
                <a:lnTo>
                  <a:pt x="1343758" y="26289"/>
                </a:lnTo>
                <a:lnTo>
                  <a:pt x="1350004" y="23088"/>
                </a:lnTo>
                <a:lnTo>
                  <a:pt x="1343887" y="19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4560" y="1742082"/>
          <a:ext cx="2810508" cy="241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824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PUT(1)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len(2)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filename(n)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size(2)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077508" y="1188702"/>
            <a:ext cx="495934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dirty="0">
                <a:latin typeface="나눔스퀘어라운드OTF Regular"/>
                <a:cs typeface="나눔스퀘어라운드OTF Regular"/>
              </a:rPr>
              <a:t>[서버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]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8507" y="2231807"/>
            <a:ext cx="610235" cy="241935"/>
          </a:xfrm>
          <a:prstGeom prst="rect">
            <a:avLst/>
          </a:prstGeom>
          <a:ln w="5766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40"/>
              </a:spcBef>
            </a:pPr>
            <a:r>
              <a:rPr sz="1200" spc="-5" dirty="0">
                <a:latin typeface="나눔스퀘어라운드OTF Regular"/>
                <a:cs typeface="나눔스퀘어라운드OTF Regular"/>
              </a:rPr>
              <a:t>ACK(1)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8326" y="2231807"/>
            <a:ext cx="567055" cy="24193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4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len(2)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40181" y="2351633"/>
            <a:ext cx="2701290" cy="45720"/>
          </a:xfrm>
          <a:custGeom>
            <a:avLst/>
            <a:gdLst/>
            <a:ahLst/>
            <a:cxnLst/>
            <a:rect l="l" t="t" r="r" b="b"/>
            <a:pathLst>
              <a:path w="2701290" h="45719">
                <a:moveTo>
                  <a:pt x="46261" y="0"/>
                </a:moveTo>
                <a:lnTo>
                  <a:pt x="0" y="22098"/>
                </a:lnTo>
                <a:lnTo>
                  <a:pt x="46261" y="45262"/>
                </a:lnTo>
                <a:lnTo>
                  <a:pt x="46261" y="25222"/>
                </a:lnTo>
                <a:lnTo>
                  <a:pt x="38900" y="25222"/>
                </a:lnTo>
                <a:lnTo>
                  <a:pt x="38900" y="19964"/>
                </a:lnTo>
                <a:lnTo>
                  <a:pt x="46261" y="19964"/>
                </a:lnTo>
                <a:lnTo>
                  <a:pt x="46261" y="0"/>
                </a:lnTo>
                <a:close/>
              </a:path>
              <a:path w="2701290" h="45719">
                <a:moveTo>
                  <a:pt x="46261" y="19964"/>
                </a:moveTo>
                <a:lnTo>
                  <a:pt x="38900" y="19964"/>
                </a:lnTo>
                <a:lnTo>
                  <a:pt x="38900" y="25222"/>
                </a:lnTo>
                <a:lnTo>
                  <a:pt x="46261" y="25222"/>
                </a:lnTo>
                <a:lnTo>
                  <a:pt x="46261" y="19964"/>
                </a:lnTo>
                <a:close/>
              </a:path>
              <a:path w="2701290" h="45719">
                <a:moveTo>
                  <a:pt x="2701061" y="19964"/>
                </a:moveTo>
                <a:lnTo>
                  <a:pt x="46261" y="19964"/>
                </a:lnTo>
                <a:lnTo>
                  <a:pt x="46261" y="25222"/>
                </a:lnTo>
                <a:lnTo>
                  <a:pt x="2701061" y="25222"/>
                </a:lnTo>
                <a:lnTo>
                  <a:pt x="2701061" y="19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86676" y="3195929"/>
            <a:ext cx="46355" cy="320040"/>
          </a:xfrm>
          <a:custGeom>
            <a:avLst/>
            <a:gdLst/>
            <a:ahLst/>
            <a:cxnLst/>
            <a:rect l="l" t="t" r="r" b="b"/>
            <a:pathLst>
              <a:path w="46355" h="320039">
                <a:moveTo>
                  <a:pt x="19979" y="273367"/>
                </a:moveTo>
                <a:lnTo>
                  <a:pt x="0" y="273367"/>
                </a:lnTo>
                <a:lnTo>
                  <a:pt x="23126" y="319636"/>
                </a:lnTo>
                <a:lnTo>
                  <a:pt x="42580" y="280728"/>
                </a:lnTo>
                <a:lnTo>
                  <a:pt x="19979" y="280728"/>
                </a:lnTo>
                <a:lnTo>
                  <a:pt x="19979" y="273367"/>
                </a:lnTo>
                <a:close/>
              </a:path>
              <a:path w="46355" h="320039">
                <a:moveTo>
                  <a:pt x="25237" y="0"/>
                </a:moveTo>
                <a:lnTo>
                  <a:pt x="19979" y="0"/>
                </a:lnTo>
                <a:lnTo>
                  <a:pt x="19979" y="280728"/>
                </a:lnTo>
                <a:lnTo>
                  <a:pt x="25237" y="280728"/>
                </a:lnTo>
                <a:lnTo>
                  <a:pt x="25237" y="0"/>
                </a:lnTo>
                <a:close/>
              </a:path>
              <a:path w="46355" h="320039">
                <a:moveTo>
                  <a:pt x="46261" y="273367"/>
                </a:moveTo>
                <a:lnTo>
                  <a:pt x="25237" y="273367"/>
                </a:lnTo>
                <a:lnTo>
                  <a:pt x="25237" y="280728"/>
                </a:lnTo>
                <a:lnTo>
                  <a:pt x="42580" y="280728"/>
                </a:lnTo>
                <a:lnTo>
                  <a:pt x="46261" y="273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72087" y="2586100"/>
            <a:ext cx="45720" cy="546100"/>
          </a:xfrm>
          <a:custGeom>
            <a:avLst/>
            <a:gdLst/>
            <a:ahLst/>
            <a:cxnLst/>
            <a:rect l="l" t="t" r="r" b="b"/>
            <a:pathLst>
              <a:path w="45720" h="546100">
                <a:moveTo>
                  <a:pt x="19979" y="499437"/>
                </a:moveTo>
                <a:lnTo>
                  <a:pt x="0" y="499437"/>
                </a:lnTo>
                <a:lnTo>
                  <a:pt x="23134" y="545698"/>
                </a:lnTo>
                <a:lnTo>
                  <a:pt x="41696" y="506798"/>
                </a:lnTo>
                <a:lnTo>
                  <a:pt x="19979" y="506798"/>
                </a:lnTo>
                <a:lnTo>
                  <a:pt x="19979" y="499437"/>
                </a:lnTo>
                <a:close/>
              </a:path>
              <a:path w="45720" h="546100">
                <a:moveTo>
                  <a:pt x="25237" y="0"/>
                </a:moveTo>
                <a:lnTo>
                  <a:pt x="19979" y="0"/>
                </a:lnTo>
                <a:lnTo>
                  <a:pt x="19979" y="506798"/>
                </a:lnTo>
                <a:lnTo>
                  <a:pt x="25237" y="506798"/>
                </a:lnTo>
                <a:lnTo>
                  <a:pt x="25237" y="0"/>
                </a:lnTo>
                <a:close/>
              </a:path>
              <a:path w="45720" h="546100">
                <a:moveTo>
                  <a:pt x="45209" y="499437"/>
                </a:moveTo>
                <a:lnTo>
                  <a:pt x="25237" y="499437"/>
                </a:lnTo>
                <a:lnTo>
                  <a:pt x="25237" y="506798"/>
                </a:lnTo>
                <a:lnTo>
                  <a:pt x="41696" y="506798"/>
                </a:lnTo>
                <a:lnTo>
                  <a:pt x="45209" y="499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73509" y="2886046"/>
          <a:ext cx="3399154" cy="242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72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20" dirty="0">
                          <a:latin typeface="나눔스퀘어라운드OTF Regular"/>
                          <a:cs typeface="나눔스퀘어라운드OTF Regular"/>
                        </a:rPr>
                        <a:t>DATA(1)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len(2)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seq_num(2)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data(&lt;=2048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897075" y="3260066"/>
            <a:ext cx="2701290" cy="46355"/>
          </a:xfrm>
          <a:custGeom>
            <a:avLst/>
            <a:gdLst/>
            <a:ahLst/>
            <a:cxnLst/>
            <a:rect l="l" t="t" r="r" b="b"/>
            <a:pathLst>
              <a:path w="2701290" h="46354">
                <a:moveTo>
                  <a:pt x="45209" y="0"/>
                </a:moveTo>
                <a:lnTo>
                  <a:pt x="0" y="23134"/>
                </a:lnTo>
                <a:lnTo>
                  <a:pt x="45209" y="46261"/>
                </a:lnTo>
                <a:lnTo>
                  <a:pt x="45209" y="26289"/>
                </a:lnTo>
                <a:lnTo>
                  <a:pt x="37848" y="26289"/>
                </a:lnTo>
                <a:lnTo>
                  <a:pt x="37848" y="19979"/>
                </a:lnTo>
                <a:lnTo>
                  <a:pt x="45209" y="19979"/>
                </a:lnTo>
                <a:lnTo>
                  <a:pt x="45209" y="0"/>
                </a:lnTo>
                <a:close/>
              </a:path>
              <a:path w="2701290" h="46354">
                <a:moveTo>
                  <a:pt x="45209" y="19979"/>
                </a:moveTo>
                <a:lnTo>
                  <a:pt x="37848" y="19979"/>
                </a:lnTo>
                <a:lnTo>
                  <a:pt x="37848" y="26289"/>
                </a:lnTo>
                <a:lnTo>
                  <a:pt x="45209" y="26289"/>
                </a:lnTo>
                <a:lnTo>
                  <a:pt x="45209" y="19979"/>
                </a:lnTo>
                <a:close/>
              </a:path>
              <a:path w="2701290" h="46354">
                <a:moveTo>
                  <a:pt x="2701061" y="19979"/>
                </a:moveTo>
                <a:lnTo>
                  <a:pt x="45209" y="19979"/>
                </a:lnTo>
                <a:lnTo>
                  <a:pt x="45209" y="26289"/>
                </a:lnTo>
                <a:lnTo>
                  <a:pt x="2701061" y="26289"/>
                </a:lnTo>
                <a:lnTo>
                  <a:pt x="2701061" y="19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639412" y="3149948"/>
          <a:ext cx="2095500" cy="241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822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spc="-5" dirty="0">
                          <a:latin typeface="나눔스퀘어라운드OTF Regular"/>
                          <a:cs typeface="나눔스퀘어라운드OTF Regular"/>
                        </a:rPr>
                        <a:t>ACK(1)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len(2)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seq_num(2)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1786676" y="3515565"/>
            <a:ext cx="46355" cy="320040"/>
          </a:xfrm>
          <a:custGeom>
            <a:avLst/>
            <a:gdLst/>
            <a:ahLst/>
            <a:cxnLst/>
            <a:rect l="l" t="t" r="r" b="b"/>
            <a:pathLst>
              <a:path w="46355" h="320039">
                <a:moveTo>
                  <a:pt x="25237" y="0"/>
                </a:moveTo>
                <a:lnTo>
                  <a:pt x="19979" y="0"/>
                </a:lnTo>
                <a:lnTo>
                  <a:pt x="19979" y="23126"/>
                </a:lnTo>
                <a:lnTo>
                  <a:pt x="25237" y="23126"/>
                </a:lnTo>
                <a:lnTo>
                  <a:pt x="25237" y="0"/>
                </a:lnTo>
                <a:close/>
              </a:path>
              <a:path w="46355" h="320039">
                <a:moveTo>
                  <a:pt x="25237" y="39951"/>
                </a:moveTo>
                <a:lnTo>
                  <a:pt x="19979" y="39951"/>
                </a:lnTo>
                <a:lnTo>
                  <a:pt x="19979" y="63078"/>
                </a:lnTo>
                <a:lnTo>
                  <a:pt x="25237" y="63078"/>
                </a:lnTo>
                <a:lnTo>
                  <a:pt x="25237" y="39951"/>
                </a:lnTo>
                <a:close/>
              </a:path>
              <a:path w="46355" h="320039">
                <a:moveTo>
                  <a:pt x="25237" y="80954"/>
                </a:moveTo>
                <a:lnTo>
                  <a:pt x="19979" y="80954"/>
                </a:lnTo>
                <a:lnTo>
                  <a:pt x="19979" y="104081"/>
                </a:lnTo>
                <a:lnTo>
                  <a:pt x="25237" y="104081"/>
                </a:lnTo>
                <a:lnTo>
                  <a:pt x="25237" y="80954"/>
                </a:lnTo>
                <a:close/>
              </a:path>
              <a:path w="46355" h="320039">
                <a:moveTo>
                  <a:pt x="25237" y="120906"/>
                </a:moveTo>
                <a:lnTo>
                  <a:pt x="19979" y="120906"/>
                </a:lnTo>
                <a:lnTo>
                  <a:pt x="19979" y="144040"/>
                </a:lnTo>
                <a:lnTo>
                  <a:pt x="25237" y="144040"/>
                </a:lnTo>
                <a:lnTo>
                  <a:pt x="25237" y="120906"/>
                </a:lnTo>
                <a:close/>
              </a:path>
              <a:path w="46355" h="320039">
                <a:moveTo>
                  <a:pt x="25237" y="160858"/>
                </a:moveTo>
                <a:lnTo>
                  <a:pt x="19979" y="160858"/>
                </a:lnTo>
                <a:lnTo>
                  <a:pt x="19979" y="183992"/>
                </a:lnTo>
                <a:lnTo>
                  <a:pt x="25237" y="183992"/>
                </a:lnTo>
                <a:lnTo>
                  <a:pt x="25237" y="160858"/>
                </a:lnTo>
                <a:close/>
              </a:path>
              <a:path w="46355" h="320039">
                <a:moveTo>
                  <a:pt x="25237" y="201861"/>
                </a:moveTo>
                <a:lnTo>
                  <a:pt x="19979" y="201861"/>
                </a:lnTo>
                <a:lnTo>
                  <a:pt x="19979" y="224995"/>
                </a:lnTo>
                <a:lnTo>
                  <a:pt x="25237" y="224995"/>
                </a:lnTo>
                <a:lnTo>
                  <a:pt x="25237" y="201861"/>
                </a:lnTo>
                <a:close/>
              </a:path>
              <a:path w="46355" h="320039">
                <a:moveTo>
                  <a:pt x="25237" y="241820"/>
                </a:moveTo>
                <a:lnTo>
                  <a:pt x="19979" y="241820"/>
                </a:lnTo>
                <a:lnTo>
                  <a:pt x="19979" y="264947"/>
                </a:lnTo>
                <a:lnTo>
                  <a:pt x="25237" y="264947"/>
                </a:lnTo>
                <a:lnTo>
                  <a:pt x="25237" y="241820"/>
                </a:lnTo>
                <a:close/>
              </a:path>
              <a:path w="46355" h="320039">
                <a:moveTo>
                  <a:pt x="46261" y="273359"/>
                </a:moveTo>
                <a:lnTo>
                  <a:pt x="0" y="273359"/>
                </a:lnTo>
                <a:lnTo>
                  <a:pt x="23126" y="319620"/>
                </a:lnTo>
                <a:lnTo>
                  <a:pt x="46261" y="2733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73509" y="3833361"/>
          <a:ext cx="3399154" cy="242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75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FIN(1)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len(2)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seq_num(2)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data(&lt;=2048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4118693" y="2955137"/>
            <a:ext cx="1045210" cy="46355"/>
          </a:xfrm>
          <a:custGeom>
            <a:avLst/>
            <a:gdLst/>
            <a:ahLst/>
            <a:cxnLst/>
            <a:rect l="l" t="t" r="r" b="b"/>
            <a:pathLst>
              <a:path w="1045210" h="46355">
                <a:moveTo>
                  <a:pt x="998837" y="0"/>
                </a:moveTo>
                <a:lnTo>
                  <a:pt x="998837" y="46253"/>
                </a:lnTo>
                <a:lnTo>
                  <a:pt x="1038838" y="26289"/>
                </a:lnTo>
                <a:lnTo>
                  <a:pt x="1007249" y="26289"/>
                </a:lnTo>
                <a:lnTo>
                  <a:pt x="1007249" y="19964"/>
                </a:lnTo>
                <a:lnTo>
                  <a:pt x="1038706" y="19964"/>
                </a:lnTo>
                <a:lnTo>
                  <a:pt x="998837" y="0"/>
                </a:lnTo>
                <a:close/>
              </a:path>
              <a:path w="1045210" h="46355">
                <a:moveTo>
                  <a:pt x="998837" y="19964"/>
                </a:moveTo>
                <a:lnTo>
                  <a:pt x="0" y="19964"/>
                </a:lnTo>
                <a:lnTo>
                  <a:pt x="0" y="26289"/>
                </a:lnTo>
                <a:lnTo>
                  <a:pt x="998837" y="26289"/>
                </a:lnTo>
                <a:lnTo>
                  <a:pt x="998837" y="19964"/>
                </a:lnTo>
                <a:close/>
              </a:path>
              <a:path w="1045210" h="46355">
                <a:moveTo>
                  <a:pt x="1038706" y="19964"/>
                </a:moveTo>
                <a:lnTo>
                  <a:pt x="1007249" y="19964"/>
                </a:lnTo>
                <a:lnTo>
                  <a:pt x="1007249" y="26289"/>
                </a:lnTo>
                <a:lnTo>
                  <a:pt x="1038838" y="26289"/>
                </a:lnTo>
                <a:lnTo>
                  <a:pt x="1045098" y="23164"/>
                </a:lnTo>
                <a:lnTo>
                  <a:pt x="1038706" y="19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68933" y="3441963"/>
            <a:ext cx="46355" cy="393700"/>
          </a:xfrm>
          <a:custGeom>
            <a:avLst/>
            <a:gdLst/>
            <a:ahLst/>
            <a:cxnLst/>
            <a:rect l="l" t="t" r="r" b="b"/>
            <a:pathLst>
              <a:path w="46354" h="393700">
                <a:moveTo>
                  <a:pt x="26289" y="0"/>
                </a:moveTo>
                <a:lnTo>
                  <a:pt x="19979" y="0"/>
                </a:lnTo>
                <a:lnTo>
                  <a:pt x="19979" y="23134"/>
                </a:lnTo>
                <a:lnTo>
                  <a:pt x="26289" y="23134"/>
                </a:lnTo>
                <a:lnTo>
                  <a:pt x="26289" y="0"/>
                </a:lnTo>
                <a:close/>
              </a:path>
              <a:path w="46354" h="393700">
                <a:moveTo>
                  <a:pt x="26289" y="39951"/>
                </a:moveTo>
                <a:lnTo>
                  <a:pt x="19979" y="39951"/>
                </a:lnTo>
                <a:lnTo>
                  <a:pt x="19979" y="63078"/>
                </a:lnTo>
                <a:lnTo>
                  <a:pt x="26289" y="63078"/>
                </a:lnTo>
                <a:lnTo>
                  <a:pt x="26289" y="39951"/>
                </a:lnTo>
                <a:close/>
              </a:path>
              <a:path w="46354" h="393700">
                <a:moveTo>
                  <a:pt x="26289" y="80954"/>
                </a:moveTo>
                <a:lnTo>
                  <a:pt x="19979" y="80954"/>
                </a:lnTo>
                <a:lnTo>
                  <a:pt x="19979" y="104089"/>
                </a:lnTo>
                <a:lnTo>
                  <a:pt x="26289" y="104089"/>
                </a:lnTo>
                <a:lnTo>
                  <a:pt x="26289" y="80954"/>
                </a:lnTo>
                <a:close/>
              </a:path>
              <a:path w="46354" h="393700">
                <a:moveTo>
                  <a:pt x="26289" y="120914"/>
                </a:moveTo>
                <a:lnTo>
                  <a:pt x="19979" y="120914"/>
                </a:lnTo>
                <a:lnTo>
                  <a:pt x="19979" y="144040"/>
                </a:lnTo>
                <a:lnTo>
                  <a:pt x="26289" y="144040"/>
                </a:lnTo>
                <a:lnTo>
                  <a:pt x="26289" y="120914"/>
                </a:lnTo>
                <a:close/>
              </a:path>
              <a:path w="46354" h="393700">
                <a:moveTo>
                  <a:pt x="26289" y="161917"/>
                </a:moveTo>
                <a:lnTo>
                  <a:pt x="19979" y="161917"/>
                </a:lnTo>
                <a:lnTo>
                  <a:pt x="19979" y="183992"/>
                </a:lnTo>
                <a:lnTo>
                  <a:pt x="26289" y="183992"/>
                </a:lnTo>
                <a:lnTo>
                  <a:pt x="26289" y="161917"/>
                </a:lnTo>
                <a:close/>
              </a:path>
              <a:path w="46354" h="393700">
                <a:moveTo>
                  <a:pt x="26289" y="201869"/>
                </a:moveTo>
                <a:lnTo>
                  <a:pt x="19979" y="201869"/>
                </a:lnTo>
                <a:lnTo>
                  <a:pt x="19979" y="224995"/>
                </a:lnTo>
                <a:lnTo>
                  <a:pt x="26289" y="224995"/>
                </a:lnTo>
                <a:lnTo>
                  <a:pt x="26289" y="201869"/>
                </a:lnTo>
                <a:close/>
              </a:path>
              <a:path w="46354" h="393700">
                <a:moveTo>
                  <a:pt x="26289" y="241820"/>
                </a:moveTo>
                <a:lnTo>
                  <a:pt x="19979" y="241820"/>
                </a:lnTo>
                <a:lnTo>
                  <a:pt x="19979" y="264955"/>
                </a:lnTo>
                <a:lnTo>
                  <a:pt x="26289" y="264955"/>
                </a:lnTo>
                <a:lnTo>
                  <a:pt x="26289" y="241820"/>
                </a:lnTo>
                <a:close/>
              </a:path>
              <a:path w="46354" h="393700">
                <a:moveTo>
                  <a:pt x="26289" y="282823"/>
                </a:moveTo>
                <a:lnTo>
                  <a:pt x="19979" y="282823"/>
                </a:lnTo>
                <a:lnTo>
                  <a:pt x="19979" y="305958"/>
                </a:lnTo>
                <a:lnTo>
                  <a:pt x="26289" y="305958"/>
                </a:lnTo>
                <a:lnTo>
                  <a:pt x="26289" y="282823"/>
                </a:lnTo>
                <a:close/>
              </a:path>
              <a:path w="46354" h="393700">
                <a:moveTo>
                  <a:pt x="26289" y="322783"/>
                </a:moveTo>
                <a:lnTo>
                  <a:pt x="19979" y="322783"/>
                </a:lnTo>
                <a:lnTo>
                  <a:pt x="19979" y="345909"/>
                </a:lnTo>
                <a:lnTo>
                  <a:pt x="26289" y="345909"/>
                </a:lnTo>
                <a:lnTo>
                  <a:pt x="26289" y="322783"/>
                </a:lnTo>
                <a:close/>
              </a:path>
              <a:path w="46354" h="393700">
                <a:moveTo>
                  <a:pt x="46261" y="346961"/>
                </a:moveTo>
                <a:lnTo>
                  <a:pt x="0" y="346961"/>
                </a:lnTo>
                <a:lnTo>
                  <a:pt x="23134" y="393222"/>
                </a:lnTo>
                <a:lnTo>
                  <a:pt x="46261" y="346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68933" y="3841495"/>
            <a:ext cx="46355" cy="546100"/>
          </a:xfrm>
          <a:custGeom>
            <a:avLst/>
            <a:gdLst/>
            <a:ahLst/>
            <a:cxnLst/>
            <a:rect l="l" t="t" r="r" b="b"/>
            <a:pathLst>
              <a:path w="46354" h="546100">
                <a:moveTo>
                  <a:pt x="19979" y="499422"/>
                </a:moveTo>
                <a:lnTo>
                  <a:pt x="0" y="499422"/>
                </a:lnTo>
                <a:lnTo>
                  <a:pt x="23134" y="545683"/>
                </a:lnTo>
                <a:lnTo>
                  <a:pt x="42584" y="506775"/>
                </a:lnTo>
                <a:lnTo>
                  <a:pt x="19979" y="506775"/>
                </a:lnTo>
                <a:lnTo>
                  <a:pt x="19979" y="499422"/>
                </a:lnTo>
                <a:close/>
              </a:path>
              <a:path w="46354" h="546100">
                <a:moveTo>
                  <a:pt x="26289" y="0"/>
                </a:moveTo>
                <a:lnTo>
                  <a:pt x="19979" y="0"/>
                </a:lnTo>
                <a:lnTo>
                  <a:pt x="19979" y="506775"/>
                </a:lnTo>
                <a:lnTo>
                  <a:pt x="26289" y="506775"/>
                </a:lnTo>
                <a:lnTo>
                  <a:pt x="26289" y="0"/>
                </a:lnTo>
                <a:close/>
              </a:path>
              <a:path w="46354" h="546100">
                <a:moveTo>
                  <a:pt x="46261" y="499422"/>
                </a:moveTo>
                <a:lnTo>
                  <a:pt x="26289" y="499422"/>
                </a:lnTo>
                <a:lnTo>
                  <a:pt x="26289" y="506775"/>
                </a:lnTo>
                <a:lnTo>
                  <a:pt x="42584" y="506775"/>
                </a:lnTo>
                <a:lnTo>
                  <a:pt x="46261" y="499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87037" y="3957152"/>
            <a:ext cx="1045210" cy="46355"/>
          </a:xfrm>
          <a:custGeom>
            <a:avLst/>
            <a:gdLst/>
            <a:ahLst/>
            <a:cxnLst/>
            <a:rect l="l" t="t" r="r" b="b"/>
            <a:pathLst>
              <a:path w="1045210" h="46354">
                <a:moveTo>
                  <a:pt x="998837" y="0"/>
                </a:moveTo>
                <a:lnTo>
                  <a:pt x="998837" y="46261"/>
                </a:lnTo>
                <a:lnTo>
                  <a:pt x="1038789" y="26281"/>
                </a:lnTo>
                <a:lnTo>
                  <a:pt x="1007242" y="26281"/>
                </a:lnTo>
                <a:lnTo>
                  <a:pt x="1007242" y="19979"/>
                </a:lnTo>
                <a:lnTo>
                  <a:pt x="1038803" y="19979"/>
                </a:lnTo>
                <a:lnTo>
                  <a:pt x="998837" y="0"/>
                </a:lnTo>
                <a:close/>
              </a:path>
              <a:path w="1045210" h="46354">
                <a:moveTo>
                  <a:pt x="998837" y="19979"/>
                </a:moveTo>
                <a:lnTo>
                  <a:pt x="0" y="19979"/>
                </a:lnTo>
                <a:lnTo>
                  <a:pt x="0" y="26281"/>
                </a:lnTo>
                <a:lnTo>
                  <a:pt x="998837" y="26281"/>
                </a:lnTo>
                <a:lnTo>
                  <a:pt x="998837" y="19979"/>
                </a:lnTo>
                <a:close/>
              </a:path>
              <a:path w="1045210" h="46354">
                <a:moveTo>
                  <a:pt x="1038803" y="19979"/>
                </a:moveTo>
                <a:lnTo>
                  <a:pt x="1007242" y="19979"/>
                </a:lnTo>
                <a:lnTo>
                  <a:pt x="1007242" y="26281"/>
                </a:lnTo>
                <a:lnTo>
                  <a:pt x="1038789" y="26281"/>
                </a:lnTo>
                <a:lnTo>
                  <a:pt x="1045098" y="23126"/>
                </a:lnTo>
                <a:lnTo>
                  <a:pt x="1038803" y="19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301642" y="4416619"/>
            <a:ext cx="866775" cy="24193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FINACK(1)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67998" y="4416619"/>
            <a:ext cx="565785" cy="241935"/>
          </a:xfrm>
          <a:custGeom>
            <a:avLst/>
            <a:gdLst/>
            <a:ahLst/>
            <a:cxnLst/>
            <a:rect l="l" t="t" r="r" b="b"/>
            <a:pathLst>
              <a:path w="565785" h="241935">
                <a:moveTo>
                  <a:pt x="0" y="241824"/>
                </a:moveTo>
                <a:lnTo>
                  <a:pt x="565656" y="241824"/>
                </a:lnTo>
                <a:lnTo>
                  <a:pt x="565656" y="0"/>
                </a:lnTo>
                <a:lnTo>
                  <a:pt x="0" y="0"/>
                </a:lnTo>
                <a:lnTo>
                  <a:pt x="0" y="241824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70879" y="4419676"/>
            <a:ext cx="56007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len(2)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38911" y="4416619"/>
            <a:ext cx="915035" cy="241935"/>
          </a:xfrm>
          <a:custGeom>
            <a:avLst/>
            <a:gdLst/>
            <a:ahLst/>
            <a:cxnLst/>
            <a:rect l="l" t="t" r="r" b="b"/>
            <a:pathLst>
              <a:path w="915034" h="241935">
                <a:moveTo>
                  <a:pt x="0" y="241824"/>
                </a:moveTo>
                <a:lnTo>
                  <a:pt x="914720" y="241824"/>
                </a:lnTo>
                <a:lnTo>
                  <a:pt x="914720" y="0"/>
                </a:lnTo>
                <a:lnTo>
                  <a:pt x="0" y="0"/>
                </a:lnTo>
                <a:lnTo>
                  <a:pt x="0" y="241824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41792" y="4419676"/>
            <a:ext cx="909319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seq_num(2)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29783" y="7403792"/>
            <a:ext cx="46355" cy="962660"/>
          </a:xfrm>
          <a:custGeom>
            <a:avLst/>
            <a:gdLst/>
            <a:ahLst/>
            <a:cxnLst/>
            <a:rect l="l" t="t" r="r" b="b"/>
            <a:pathLst>
              <a:path w="46355" h="962659">
                <a:moveTo>
                  <a:pt x="19979" y="915771"/>
                </a:moveTo>
                <a:lnTo>
                  <a:pt x="0" y="915771"/>
                </a:lnTo>
                <a:lnTo>
                  <a:pt x="23134" y="962040"/>
                </a:lnTo>
                <a:lnTo>
                  <a:pt x="42056" y="924184"/>
                </a:lnTo>
                <a:lnTo>
                  <a:pt x="19979" y="924184"/>
                </a:lnTo>
                <a:lnTo>
                  <a:pt x="19979" y="915771"/>
                </a:lnTo>
                <a:close/>
              </a:path>
              <a:path w="46355" h="962659">
                <a:moveTo>
                  <a:pt x="26289" y="0"/>
                </a:moveTo>
                <a:lnTo>
                  <a:pt x="19979" y="0"/>
                </a:lnTo>
                <a:lnTo>
                  <a:pt x="19979" y="924184"/>
                </a:lnTo>
                <a:lnTo>
                  <a:pt x="26289" y="924184"/>
                </a:lnTo>
                <a:lnTo>
                  <a:pt x="26289" y="0"/>
                </a:lnTo>
                <a:close/>
              </a:path>
              <a:path w="46355" h="962659">
                <a:moveTo>
                  <a:pt x="46261" y="915771"/>
                </a:moveTo>
                <a:lnTo>
                  <a:pt x="26289" y="915771"/>
                </a:lnTo>
                <a:lnTo>
                  <a:pt x="26289" y="924184"/>
                </a:lnTo>
                <a:lnTo>
                  <a:pt x="42056" y="924184"/>
                </a:lnTo>
                <a:lnTo>
                  <a:pt x="46261" y="915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58201" y="6014794"/>
            <a:ext cx="2973705" cy="760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서버 </a:t>
            </a:r>
            <a:r>
              <a:rPr sz="1900" spc="35" dirty="0">
                <a:latin typeface="Wingdings"/>
                <a:cs typeface="Wingdings"/>
              </a:rPr>
              <a:t>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클라이언트 파일</a:t>
            </a:r>
            <a:r>
              <a:rPr sz="1900" spc="-14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전송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 marL="528320">
              <a:lnSpc>
                <a:spcPct val="100000"/>
              </a:lnSpc>
              <a:spcBef>
                <a:spcPts val="1730"/>
              </a:spcBef>
            </a:pPr>
            <a:r>
              <a:rPr sz="1450" dirty="0">
                <a:latin typeface="나눔스퀘어라운드OTF Regular"/>
                <a:cs typeface="나눔스퀘어라운드OTF Regular"/>
              </a:rPr>
              <a:t>[클라이언트]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301531" y="6797133"/>
            <a:ext cx="46355" cy="753110"/>
          </a:xfrm>
          <a:custGeom>
            <a:avLst/>
            <a:gdLst/>
            <a:ahLst/>
            <a:cxnLst/>
            <a:rect l="l" t="t" r="r" b="b"/>
            <a:pathLst>
              <a:path w="46354" h="753109">
                <a:moveTo>
                  <a:pt x="19972" y="706541"/>
                </a:moveTo>
                <a:lnTo>
                  <a:pt x="0" y="706541"/>
                </a:lnTo>
                <a:lnTo>
                  <a:pt x="23126" y="752802"/>
                </a:lnTo>
                <a:lnTo>
                  <a:pt x="42579" y="713902"/>
                </a:lnTo>
                <a:lnTo>
                  <a:pt x="19972" y="713902"/>
                </a:lnTo>
                <a:lnTo>
                  <a:pt x="19972" y="706541"/>
                </a:lnTo>
                <a:close/>
              </a:path>
              <a:path w="46354" h="753109">
                <a:moveTo>
                  <a:pt x="26281" y="0"/>
                </a:moveTo>
                <a:lnTo>
                  <a:pt x="19972" y="0"/>
                </a:lnTo>
                <a:lnTo>
                  <a:pt x="19972" y="713902"/>
                </a:lnTo>
                <a:lnTo>
                  <a:pt x="26281" y="713902"/>
                </a:lnTo>
                <a:lnTo>
                  <a:pt x="26281" y="0"/>
                </a:lnTo>
                <a:close/>
              </a:path>
              <a:path w="46354" h="753109">
                <a:moveTo>
                  <a:pt x="46261" y="706541"/>
                </a:moveTo>
                <a:lnTo>
                  <a:pt x="26281" y="706541"/>
                </a:lnTo>
                <a:lnTo>
                  <a:pt x="26281" y="713902"/>
                </a:lnTo>
                <a:lnTo>
                  <a:pt x="42579" y="713902"/>
                </a:lnTo>
                <a:lnTo>
                  <a:pt x="46261" y="706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07479" y="7206129"/>
            <a:ext cx="2169160" cy="46355"/>
          </a:xfrm>
          <a:custGeom>
            <a:avLst/>
            <a:gdLst/>
            <a:ahLst/>
            <a:cxnLst/>
            <a:rect l="l" t="t" r="r" b="b"/>
            <a:pathLst>
              <a:path w="2169160" h="46354">
                <a:moveTo>
                  <a:pt x="2123838" y="0"/>
                </a:moveTo>
                <a:lnTo>
                  <a:pt x="2123838" y="46261"/>
                </a:lnTo>
                <a:lnTo>
                  <a:pt x="2162883" y="26281"/>
                </a:lnTo>
                <a:lnTo>
                  <a:pt x="2131192" y="26281"/>
                </a:lnTo>
                <a:lnTo>
                  <a:pt x="2131192" y="19972"/>
                </a:lnTo>
                <a:lnTo>
                  <a:pt x="2162881" y="19972"/>
                </a:lnTo>
                <a:lnTo>
                  <a:pt x="2123838" y="0"/>
                </a:lnTo>
                <a:close/>
              </a:path>
              <a:path w="2169160" h="46354">
                <a:moveTo>
                  <a:pt x="2123838" y="19972"/>
                </a:moveTo>
                <a:lnTo>
                  <a:pt x="0" y="19972"/>
                </a:lnTo>
                <a:lnTo>
                  <a:pt x="0" y="26281"/>
                </a:lnTo>
                <a:lnTo>
                  <a:pt x="2123838" y="26281"/>
                </a:lnTo>
                <a:lnTo>
                  <a:pt x="2123838" y="19972"/>
                </a:lnTo>
                <a:close/>
              </a:path>
              <a:path w="2169160" h="46354">
                <a:moveTo>
                  <a:pt x="2162881" y="19972"/>
                </a:moveTo>
                <a:lnTo>
                  <a:pt x="2131192" y="19972"/>
                </a:lnTo>
                <a:lnTo>
                  <a:pt x="2131192" y="26281"/>
                </a:lnTo>
                <a:lnTo>
                  <a:pt x="2162883" y="26281"/>
                </a:lnTo>
                <a:lnTo>
                  <a:pt x="2169048" y="23126"/>
                </a:lnTo>
                <a:lnTo>
                  <a:pt x="2162881" y="19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674560" y="7082332"/>
          <a:ext cx="2133600" cy="241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822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GET(1)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len(2)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filename(n)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5077508" y="6528935"/>
            <a:ext cx="495934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dirty="0">
                <a:latin typeface="나눔스퀘어라운드OTF Regular"/>
                <a:cs typeface="나눔스퀘어라운드OTF Regular"/>
              </a:rPr>
              <a:t>[서버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]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40181" y="7691881"/>
            <a:ext cx="2701290" cy="45720"/>
          </a:xfrm>
          <a:custGeom>
            <a:avLst/>
            <a:gdLst/>
            <a:ahLst/>
            <a:cxnLst/>
            <a:rect l="l" t="t" r="r" b="b"/>
            <a:pathLst>
              <a:path w="2701290" h="45720">
                <a:moveTo>
                  <a:pt x="46261" y="0"/>
                </a:moveTo>
                <a:lnTo>
                  <a:pt x="0" y="22075"/>
                </a:lnTo>
                <a:lnTo>
                  <a:pt x="46261" y="45201"/>
                </a:lnTo>
                <a:lnTo>
                  <a:pt x="46261" y="25229"/>
                </a:lnTo>
                <a:lnTo>
                  <a:pt x="38900" y="25229"/>
                </a:lnTo>
                <a:lnTo>
                  <a:pt x="38900" y="19972"/>
                </a:lnTo>
                <a:lnTo>
                  <a:pt x="46261" y="19972"/>
                </a:lnTo>
                <a:lnTo>
                  <a:pt x="46261" y="0"/>
                </a:lnTo>
                <a:close/>
              </a:path>
              <a:path w="2701290" h="45720">
                <a:moveTo>
                  <a:pt x="46261" y="19972"/>
                </a:moveTo>
                <a:lnTo>
                  <a:pt x="38900" y="19972"/>
                </a:lnTo>
                <a:lnTo>
                  <a:pt x="38900" y="25229"/>
                </a:lnTo>
                <a:lnTo>
                  <a:pt x="46261" y="25229"/>
                </a:lnTo>
                <a:lnTo>
                  <a:pt x="46261" y="19972"/>
                </a:lnTo>
                <a:close/>
              </a:path>
              <a:path w="2701290" h="45720">
                <a:moveTo>
                  <a:pt x="2701061" y="19972"/>
                </a:moveTo>
                <a:lnTo>
                  <a:pt x="46261" y="19972"/>
                </a:lnTo>
                <a:lnTo>
                  <a:pt x="46261" y="25229"/>
                </a:lnTo>
                <a:lnTo>
                  <a:pt x="2701061" y="25229"/>
                </a:lnTo>
                <a:lnTo>
                  <a:pt x="2701061" y="19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68933" y="8477275"/>
            <a:ext cx="46355" cy="320040"/>
          </a:xfrm>
          <a:custGeom>
            <a:avLst/>
            <a:gdLst/>
            <a:ahLst/>
            <a:cxnLst/>
            <a:rect l="l" t="t" r="r" b="b"/>
            <a:pathLst>
              <a:path w="46354" h="320040">
                <a:moveTo>
                  <a:pt x="19979" y="274419"/>
                </a:moveTo>
                <a:lnTo>
                  <a:pt x="0" y="274419"/>
                </a:lnTo>
                <a:lnTo>
                  <a:pt x="23126" y="319628"/>
                </a:lnTo>
                <a:lnTo>
                  <a:pt x="42494" y="281779"/>
                </a:lnTo>
                <a:lnTo>
                  <a:pt x="19979" y="281779"/>
                </a:lnTo>
                <a:lnTo>
                  <a:pt x="19979" y="274419"/>
                </a:lnTo>
                <a:close/>
              </a:path>
              <a:path w="46354" h="320040">
                <a:moveTo>
                  <a:pt x="26289" y="0"/>
                </a:moveTo>
                <a:lnTo>
                  <a:pt x="19979" y="0"/>
                </a:lnTo>
                <a:lnTo>
                  <a:pt x="19979" y="281779"/>
                </a:lnTo>
                <a:lnTo>
                  <a:pt x="26289" y="281779"/>
                </a:lnTo>
                <a:lnTo>
                  <a:pt x="26289" y="0"/>
                </a:lnTo>
                <a:close/>
              </a:path>
              <a:path w="46354" h="320040">
                <a:moveTo>
                  <a:pt x="46261" y="274419"/>
                </a:moveTo>
                <a:lnTo>
                  <a:pt x="26289" y="274419"/>
                </a:lnTo>
                <a:lnTo>
                  <a:pt x="26289" y="281779"/>
                </a:lnTo>
                <a:lnTo>
                  <a:pt x="42494" y="281779"/>
                </a:lnTo>
                <a:lnTo>
                  <a:pt x="46261" y="274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69984" y="7926341"/>
            <a:ext cx="46355" cy="229235"/>
          </a:xfrm>
          <a:custGeom>
            <a:avLst/>
            <a:gdLst/>
            <a:ahLst/>
            <a:cxnLst/>
            <a:rect l="l" t="t" r="r" b="b"/>
            <a:pathLst>
              <a:path w="46354" h="229234">
                <a:moveTo>
                  <a:pt x="0" y="182940"/>
                </a:moveTo>
                <a:lnTo>
                  <a:pt x="22075" y="229201"/>
                </a:lnTo>
                <a:lnTo>
                  <a:pt x="42323" y="191353"/>
                </a:lnTo>
                <a:lnTo>
                  <a:pt x="19979" y="191353"/>
                </a:lnTo>
                <a:lnTo>
                  <a:pt x="20066" y="183397"/>
                </a:lnTo>
                <a:lnTo>
                  <a:pt x="0" y="182940"/>
                </a:lnTo>
                <a:close/>
              </a:path>
              <a:path w="46354" h="229234">
                <a:moveTo>
                  <a:pt x="20066" y="183397"/>
                </a:moveTo>
                <a:lnTo>
                  <a:pt x="19979" y="191353"/>
                </a:lnTo>
                <a:lnTo>
                  <a:pt x="25237" y="191353"/>
                </a:lnTo>
                <a:lnTo>
                  <a:pt x="25323" y="183516"/>
                </a:lnTo>
                <a:lnTo>
                  <a:pt x="20066" y="183397"/>
                </a:lnTo>
                <a:close/>
              </a:path>
              <a:path w="46354" h="229234">
                <a:moveTo>
                  <a:pt x="25323" y="183516"/>
                </a:moveTo>
                <a:lnTo>
                  <a:pt x="25237" y="191353"/>
                </a:lnTo>
                <a:lnTo>
                  <a:pt x="42323" y="191353"/>
                </a:lnTo>
                <a:lnTo>
                  <a:pt x="46261" y="183992"/>
                </a:lnTo>
                <a:lnTo>
                  <a:pt x="25323" y="183516"/>
                </a:lnTo>
                <a:close/>
              </a:path>
              <a:path w="46354" h="229234">
                <a:moveTo>
                  <a:pt x="27340" y="0"/>
                </a:moveTo>
                <a:lnTo>
                  <a:pt x="22075" y="0"/>
                </a:lnTo>
                <a:lnTo>
                  <a:pt x="20066" y="183397"/>
                </a:lnTo>
                <a:lnTo>
                  <a:pt x="25323" y="183516"/>
                </a:lnTo>
                <a:lnTo>
                  <a:pt x="27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3783572" y="8186308"/>
          <a:ext cx="3400424" cy="241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824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spc="-20" dirty="0">
                          <a:latin typeface="나눔스퀘어라운드OTF Regular"/>
                          <a:cs typeface="나눔스퀘어라운드OTF Regular"/>
                        </a:rPr>
                        <a:t>DATA(1)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len(2)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seq_num(2)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data(&lt;=2048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1892868" y="8255434"/>
            <a:ext cx="1838325" cy="46355"/>
          </a:xfrm>
          <a:custGeom>
            <a:avLst/>
            <a:gdLst/>
            <a:ahLst/>
            <a:cxnLst/>
            <a:rect l="l" t="t" r="r" b="b"/>
            <a:pathLst>
              <a:path w="1838325" h="46354">
                <a:moveTo>
                  <a:pt x="45209" y="0"/>
                </a:moveTo>
                <a:lnTo>
                  <a:pt x="0" y="23126"/>
                </a:lnTo>
                <a:lnTo>
                  <a:pt x="45209" y="46261"/>
                </a:lnTo>
                <a:lnTo>
                  <a:pt x="45209" y="26281"/>
                </a:lnTo>
                <a:lnTo>
                  <a:pt x="37848" y="26281"/>
                </a:lnTo>
                <a:lnTo>
                  <a:pt x="37848" y="19972"/>
                </a:lnTo>
                <a:lnTo>
                  <a:pt x="45209" y="19972"/>
                </a:lnTo>
                <a:lnTo>
                  <a:pt x="45209" y="0"/>
                </a:lnTo>
                <a:close/>
              </a:path>
              <a:path w="1838325" h="46354">
                <a:moveTo>
                  <a:pt x="45209" y="19972"/>
                </a:moveTo>
                <a:lnTo>
                  <a:pt x="37848" y="19972"/>
                </a:lnTo>
                <a:lnTo>
                  <a:pt x="37848" y="26281"/>
                </a:lnTo>
                <a:lnTo>
                  <a:pt x="45209" y="26281"/>
                </a:lnTo>
                <a:lnTo>
                  <a:pt x="45209" y="19972"/>
                </a:lnTo>
                <a:close/>
              </a:path>
              <a:path w="1838325" h="46354">
                <a:moveTo>
                  <a:pt x="1837852" y="19972"/>
                </a:moveTo>
                <a:lnTo>
                  <a:pt x="45209" y="19972"/>
                </a:lnTo>
                <a:lnTo>
                  <a:pt x="45209" y="26281"/>
                </a:lnTo>
                <a:lnTo>
                  <a:pt x="1837852" y="26281"/>
                </a:lnTo>
                <a:lnTo>
                  <a:pt x="1837852" y="19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595705" y="8474399"/>
          <a:ext cx="2095500" cy="242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875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5" dirty="0">
                          <a:latin typeface="나눔스퀘어라운드OTF Regular"/>
                          <a:cs typeface="나눔스퀘어라운드OTF Regular"/>
                        </a:rPr>
                        <a:t>ACK(1)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len(2)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seq_num(2)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1786676" y="8855783"/>
            <a:ext cx="46355" cy="320040"/>
          </a:xfrm>
          <a:custGeom>
            <a:avLst/>
            <a:gdLst/>
            <a:ahLst/>
            <a:cxnLst/>
            <a:rect l="l" t="t" r="r" b="b"/>
            <a:pathLst>
              <a:path w="46355" h="320040">
                <a:moveTo>
                  <a:pt x="25237" y="0"/>
                </a:moveTo>
                <a:lnTo>
                  <a:pt x="19979" y="0"/>
                </a:lnTo>
                <a:lnTo>
                  <a:pt x="19979" y="23134"/>
                </a:lnTo>
                <a:lnTo>
                  <a:pt x="25237" y="23134"/>
                </a:lnTo>
                <a:lnTo>
                  <a:pt x="25237" y="0"/>
                </a:lnTo>
                <a:close/>
              </a:path>
              <a:path w="46355" h="320040">
                <a:moveTo>
                  <a:pt x="25237" y="39951"/>
                </a:moveTo>
                <a:lnTo>
                  <a:pt x="19979" y="39951"/>
                </a:lnTo>
                <a:lnTo>
                  <a:pt x="19979" y="63085"/>
                </a:lnTo>
                <a:lnTo>
                  <a:pt x="25237" y="63085"/>
                </a:lnTo>
                <a:lnTo>
                  <a:pt x="25237" y="39951"/>
                </a:lnTo>
                <a:close/>
              </a:path>
              <a:path w="46355" h="320040">
                <a:moveTo>
                  <a:pt x="25237" y="80962"/>
                </a:moveTo>
                <a:lnTo>
                  <a:pt x="19979" y="80962"/>
                </a:lnTo>
                <a:lnTo>
                  <a:pt x="19979" y="104089"/>
                </a:lnTo>
                <a:lnTo>
                  <a:pt x="25237" y="104089"/>
                </a:lnTo>
                <a:lnTo>
                  <a:pt x="25237" y="80962"/>
                </a:lnTo>
                <a:close/>
              </a:path>
              <a:path w="46355" h="320040">
                <a:moveTo>
                  <a:pt x="25237" y="120914"/>
                </a:moveTo>
                <a:lnTo>
                  <a:pt x="19979" y="120914"/>
                </a:lnTo>
                <a:lnTo>
                  <a:pt x="19979" y="144040"/>
                </a:lnTo>
                <a:lnTo>
                  <a:pt x="25237" y="144040"/>
                </a:lnTo>
                <a:lnTo>
                  <a:pt x="25237" y="120914"/>
                </a:lnTo>
                <a:close/>
              </a:path>
              <a:path w="46355" h="320040">
                <a:moveTo>
                  <a:pt x="25237" y="160865"/>
                </a:moveTo>
                <a:lnTo>
                  <a:pt x="19979" y="160865"/>
                </a:lnTo>
                <a:lnTo>
                  <a:pt x="19979" y="183992"/>
                </a:lnTo>
                <a:lnTo>
                  <a:pt x="25237" y="183992"/>
                </a:lnTo>
                <a:lnTo>
                  <a:pt x="25237" y="160865"/>
                </a:lnTo>
                <a:close/>
              </a:path>
              <a:path w="46355" h="320040">
                <a:moveTo>
                  <a:pt x="25237" y="201869"/>
                </a:moveTo>
                <a:lnTo>
                  <a:pt x="19979" y="201869"/>
                </a:lnTo>
                <a:lnTo>
                  <a:pt x="19979" y="225003"/>
                </a:lnTo>
                <a:lnTo>
                  <a:pt x="25237" y="225003"/>
                </a:lnTo>
                <a:lnTo>
                  <a:pt x="25237" y="201869"/>
                </a:lnTo>
                <a:close/>
              </a:path>
              <a:path w="46355" h="320040">
                <a:moveTo>
                  <a:pt x="25237" y="241828"/>
                </a:moveTo>
                <a:lnTo>
                  <a:pt x="19979" y="241828"/>
                </a:lnTo>
                <a:lnTo>
                  <a:pt x="19979" y="264955"/>
                </a:lnTo>
                <a:lnTo>
                  <a:pt x="25237" y="264955"/>
                </a:lnTo>
                <a:lnTo>
                  <a:pt x="25237" y="241828"/>
                </a:lnTo>
                <a:close/>
              </a:path>
              <a:path w="46355" h="320040">
                <a:moveTo>
                  <a:pt x="46261" y="273367"/>
                </a:moveTo>
                <a:lnTo>
                  <a:pt x="0" y="273367"/>
                </a:lnTo>
                <a:lnTo>
                  <a:pt x="23126" y="319628"/>
                </a:lnTo>
                <a:lnTo>
                  <a:pt x="46261" y="273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3783572" y="9183043"/>
          <a:ext cx="3400424" cy="242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75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FIN(1)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len(2)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seq_num(2)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data(&lt;=2048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2740304" y="8560341"/>
            <a:ext cx="2428240" cy="46355"/>
          </a:xfrm>
          <a:custGeom>
            <a:avLst/>
            <a:gdLst/>
            <a:ahLst/>
            <a:cxnLst/>
            <a:rect l="l" t="t" r="r" b="b"/>
            <a:pathLst>
              <a:path w="2428240" h="46354">
                <a:moveTo>
                  <a:pt x="2381432" y="0"/>
                </a:moveTo>
                <a:lnTo>
                  <a:pt x="2381432" y="46261"/>
                </a:lnTo>
                <a:lnTo>
                  <a:pt x="2421385" y="26281"/>
                </a:lnTo>
                <a:lnTo>
                  <a:pt x="2388793" y="26281"/>
                </a:lnTo>
                <a:lnTo>
                  <a:pt x="2388793" y="21023"/>
                </a:lnTo>
                <a:lnTo>
                  <a:pt x="2423487" y="21023"/>
                </a:lnTo>
                <a:lnTo>
                  <a:pt x="2381432" y="0"/>
                </a:lnTo>
                <a:close/>
              </a:path>
              <a:path w="2428240" h="46354">
                <a:moveTo>
                  <a:pt x="2381432" y="21023"/>
                </a:moveTo>
                <a:lnTo>
                  <a:pt x="0" y="21023"/>
                </a:lnTo>
                <a:lnTo>
                  <a:pt x="0" y="26281"/>
                </a:lnTo>
                <a:lnTo>
                  <a:pt x="2381432" y="26281"/>
                </a:lnTo>
                <a:lnTo>
                  <a:pt x="2381432" y="21023"/>
                </a:lnTo>
                <a:close/>
              </a:path>
              <a:path w="2428240" h="46354">
                <a:moveTo>
                  <a:pt x="2423487" y="21023"/>
                </a:moveTo>
                <a:lnTo>
                  <a:pt x="2388793" y="21023"/>
                </a:lnTo>
                <a:lnTo>
                  <a:pt x="2388793" y="26281"/>
                </a:lnTo>
                <a:lnTo>
                  <a:pt x="2421385" y="26281"/>
                </a:lnTo>
                <a:lnTo>
                  <a:pt x="2427693" y="23126"/>
                </a:lnTo>
                <a:lnTo>
                  <a:pt x="2423487" y="21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68933" y="8782181"/>
            <a:ext cx="46355" cy="393700"/>
          </a:xfrm>
          <a:custGeom>
            <a:avLst/>
            <a:gdLst/>
            <a:ahLst/>
            <a:cxnLst/>
            <a:rect l="l" t="t" r="r" b="b"/>
            <a:pathLst>
              <a:path w="46354" h="393700">
                <a:moveTo>
                  <a:pt x="26289" y="0"/>
                </a:moveTo>
                <a:lnTo>
                  <a:pt x="19979" y="0"/>
                </a:lnTo>
                <a:lnTo>
                  <a:pt x="19979" y="23134"/>
                </a:lnTo>
                <a:lnTo>
                  <a:pt x="26289" y="23134"/>
                </a:lnTo>
                <a:lnTo>
                  <a:pt x="26289" y="0"/>
                </a:lnTo>
                <a:close/>
              </a:path>
              <a:path w="46354" h="393700">
                <a:moveTo>
                  <a:pt x="26289" y="39959"/>
                </a:moveTo>
                <a:lnTo>
                  <a:pt x="19979" y="39959"/>
                </a:lnTo>
                <a:lnTo>
                  <a:pt x="19979" y="63085"/>
                </a:lnTo>
                <a:lnTo>
                  <a:pt x="26289" y="63085"/>
                </a:lnTo>
                <a:lnTo>
                  <a:pt x="26289" y="39959"/>
                </a:lnTo>
                <a:close/>
              </a:path>
              <a:path w="46354" h="393700">
                <a:moveTo>
                  <a:pt x="26289" y="80962"/>
                </a:moveTo>
                <a:lnTo>
                  <a:pt x="19979" y="80962"/>
                </a:lnTo>
                <a:lnTo>
                  <a:pt x="19979" y="104096"/>
                </a:lnTo>
                <a:lnTo>
                  <a:pt x="26289" y="104096"/>
                </a:lnTo>
                <a:lnTo>
                  <a:pt x="26289" y="80962"/>
                </a:lnTo>
                <a:close/>
              </a:path>
              <a:path w="46354" h="393700">
                <a:moveTo>
                  <a:pt x="26289" y="120914"/>
                </a:moveTo>
                <a:lnTo>
                  <a:pt x="19979" y="120914"/>
                </a:lnTo>
                <a:lnTo>
                  <a:pt x="19979" y="144048"/>
                </a:lnTo>
                <a:lnTo>
                  <a:pt x="26289" y="144048"/>
                </a:lnTo>
                <a:lnTo>
                  <a:pt x="26289" y="120914"/>
                </a:lnTo>
                <a:close/>
              </a:path>
              <a:path w="46354" h="393700">
                <a:moveTo>
                  <a:pt x="26289" y="161917"/>
                </a:moveTo>
                <a:lnTo>
                  <a:pt x="19979" y="161917"/>
                </a:lnTo>
                <a:lnTo>
                  <a:pt x="19979" y="184000"/>
                </a:lnTo>
                <a:lnTo>
                  <a:pt x="26289" y="184000"/>
                </a:lnTo>
                <a:lnTo>
                  <a:pt x="26289" y="161917"/>
                </a:lnTo>
                <a:close/>
              </a:path>
              <a:path w="46354" h="393700">
                <a:moveTo>
                  <a:pt x="26289" y="201876"/>
                </a:moveTo>
                <a:lnTo>
                  <a:pt x="19979" y="201876"/>
                </a:lnTo>
                <a:lnTo>
                  <a:pt x="19979" y="225003"/>
                </a:lnTo>
                <a:lnTo>
                  <a:pt x="26289" y="225003"/>
                </a:lnTo>
                <a:lnTo>
                  <a:pt x="26289" y="201876"/>
                </a:lnTo>
                <a:close/>
              </a:path>
              <a:path w="46354" h="393700">
                <a:moveTo>
                  <a:pt x="26289" y="241828"/>
                </a:moveTo>
                <a:lnTo>
                  <a:pt x="19979" y="241828"/>
                </a:lnTo>
                <a:lnTo>
                  <a:pt x="19979" y="264955"/>
                </a:lnTo>
                <a:lnTo>
                  <a:pt x="26289" y="264955"/>
                </a:lnTo>
                <a:lnTo>
                  <a:pt x="26289" y="241828"/>
                </a:lnTo>
                <a:close/>
              </a:path>
              <a:path w="46354" h="393700">
                <a:moveTo>
                  <a:pt x="26289" y="282831"/>
                </a:moveTo>
                <a:lnTo>
                  <a:pt x="19979" y="282831"/>
                </a:lnTo>
                <a:lnTo>
                  <a:pt x="19979" y="305965"/>
                </a:lnTo>
                <a:lnTo>
                  <a:pt x="26289" y="305965"/>
                </a:lnTo>
                <a:lnTo>
                  <a:pt x="26289" y="282831"/>
                </a:lnTo>
                <a:close/>
              </a:path>
              <a:path w="46354" h="393700">
                <a:moveTo>
                  <a:pt x="26289" y="322783"/>
                </a:moveTo>
                <a:lnTo>
                  <a:pt x="19979" y="322783"/>
                </a:lnTo>
                <a:lnTo>
                  <a:pt x="19979" y="345917"/>
                </a:lnTo>
                <a:lnTo>
                  <a:pt x="26289" y="345917"/>
                </a:lnTo>
                <a:lnTo>
                  <a:pt x="26289" y="322783"/>
                </a:lnTo>
                <a:close/>
              </a:path>
              <a:path w="46354" h="393700">
                <a:moveTo>
                  <a:pt x="46261" y="346969"/>
                </a:moveTo>
                <a:lnTo>
                  <a:pt x="0" y="346969"/>
                </a:lnTo>
                <a:lnTo>
                  <a:pt x="23126" y="393230"/>
                </a:lnTo>
                <a:lnTo>
                  <a:pt x="46261" y="346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78264" y="9175412"/>
            <a:ext cx="46355" cy="546100"/>
          </a:xfrm>
          <a:custGeom>
            <a:avLst/>
            <a:gdLst/>
            <a:ahLst/>
            <a:cxnLst/>
            <a:rect l="l" t="t" r="r" b="b"/>
            <a:pathLst>
              <a:path w="46355" h="546100">
                <a:moveTo>
                  <a:pt x="19979" y="499414"/>
                </a:moveTo>
                <a:lnTo>
                  <a:pt x="0" y="499414"/>
                </a:lnTo>
                <a:lnTo>
                  <a:pt x="23134" y="545675"/>
                </a:lnTo>
                <a:lnTo>
                  <a:pt x="42581" y="506775"/>
                </a:lnTo>
                <a:lnTo>
                  <a:pt x="19979" y="506775"/>
                </a:lnTo>
                <a:lnTo>
                  <a:pt x="19979" y="499414"/>
                </a:lnTo>
                <a:close/>
              </a:path>
              <a:path w="46355" h="546100">
                <a:moveTo>
                  <a:pt x="26289" y="0"/>
                </a:moveTo>
                <a:lnTo>
                  <a:pt x="19979" y="0"/>
                </a:lnTo>
                <a:lnTo>
                  <a:pt x="19979" y="506775"/>
                </a:lnTo>
                <a:lnTo>
                  <a:pt x="26289" y="506775"/>
                </a:lnTo>
                <a:lnTo>
                  <a:pt x="26289" y="0"/>
                </a:lnTo>
                <a:close/>
              </a:path>
              <a:path w="46355" h="546100">
                <a:moveTo>
                  <a:pt x="46261" y="499414"/>
                </a:moveTo>
                <a:lnTo>
                  <a:pt x="26289" y="499414"/>
                </a:lnTo>
                <a:lnTo>
                  <a:pt x="26289" y="506775"/>
                </a:lnTo>
                <a:lnTo>
                  <a:pt x="42581" y="506775"/>
                </a:lnTo>
                <a:lnTo>
                  <a:pt x="46261" y="499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80956" y="9781019"/>
            <a:ext cx="1995805" cy="45720"/>
          </a:xfrm>
          <a:custGeom>
            <a:avLst/>
            <a:gdLst/>
            <a:ahLst/>
            <a:cxnLst/>
            <a:rect l="l" t="t" r="r" b="b"/>
            <a:pathLst>
              <a:path w="1995804" h="45720">
                <a:moveTo>
                  <a:pt x="1950361" y="0"/>
                </a:moveTo>
                <a:lnTo>
                  <a:pt x="1950361" y="45209"/>
                </a:lnTo>
                <a:lnTo>
                  <a:pt x="1989404" y="25237"/>
                </a:lnTo>
                <a:lnTo>
                  <a:pt x="1957715" y="25237"/>
                </a:lnTo>
                <a:lnTo>
                  <a:pt x="1957715" y="19979"/>
                </a:lnTo>
                <a:lnTo>
                  <a:pt x="1991265" y="19979"/>
                </a:lnTo>
                <a:lnTo>
                  <a:pt x="1950361" y="0"/>
                </a:lnTo>
                <a:close/>
              </a:path>
              <a:path w="1995804" h="45720">
                <a:moveTo>
                  <a:pt x="1950361" y="19979"/>
                </a:moveTo>
                <a:lnTo>
                  <a:pt x="0" y="19979"/>
                </a:lnTo>
                <a:lnTo>
                  <a:pt x="0" y="25237"/>
                </a:lnTo>
                <a:lnTo>
                  <a:pt x="1950361" y="25237"/>
                </a:lnTo>
                <a:lnTo>
                  <a:pt x="1950361" y="19979"/>
                </a:lnTo>
                <a:close/>
              </a:path>
              <a:path w="1995804" h="45720">
                <a:moveTo>
                  <a:pt x="1991265" y="19979"/>
                </a:moveTo>
                <a:lnTo>
                  <a:pt x="1957715" y="19979"/>
                </a:lnTo>
                <a:lnTo>
                  <a:pt x="1957715" y="25237"/>
                </a:lnTo>
                <a:lnTo>
                  <a:pt x="1989404" y="25237"/>
                </a:lnTo>
                <a:lnTo>
                  <a:pt x="1995571" y="22082"/>
                </a:lnTo>
                <a:lnTo>
                  <a:pt x="1991265" y="19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678766" y="9718209"/>
          <a:ext cx="2352039" cy="241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824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FINACK(1)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len(2)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seq_num(2)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4725625" y="7569134"/>
          <a:ext cx="1846578" cy="241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824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5" dirty="0">
                          <a:latin typeface="나눔스퀘어라운드OTF Regular"/>
                          <a:cs typeface="나눔스퀘어라운드OTF Regular"/>
                        </a:rPr>
                        <a:t>ACK(1)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len(2)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나눔스퀘어라운드OTF Regular"/>
                          <a:cs typeface="나눔스퀘어라운드OTF Regular"/>
                        </a:rPr>
                        <a:t>size(2)</a:t>
                      </a:r>
                      <a:endParaRPr sz="12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object 50"/>
          <p:cNvSpPr/>
          <p:nvPr/>
        </p:nvSpPr>
        <p:spPr>
          <a:xfrm>
            <a:off x="1852917" y="9301576"/>
            <a:ext cx="1838325" cy="46355"/>
          </a:xfrm>
          <a:custGeom>
            <a:avLst/>
            <a:gdLst/>
            <a:ahLst/>
            <a:cxnLst/>
            <a:rect l="l" t="t" r="r" b="b"/>
            <a:pathLst>
              <a:path w="1838325" h="46354">
                <a:moveTo>
                  <a:pt x="46261" y="0"/>
                </a:moveTo>
                <a:lnTo>
                  <a:pt x="0" y="23134"/>
                </a:lnTo>
                <a:lnTo>
                  <a:pt x="46261" y="46268"/>
                </a:lnTo>
                <a:lnTo>
                  <a:pt x="46261" y="25237"/>
                </a:lnTo>
                <a:lnTo>
                  <a:pt x="38900" y="25237"/>
                </a:lnTo>
                <a:lnTo>
                  <a:pt x="38900" y="19979"/>
                </a:lnTo>
                <a:lnTo>
                  <a:pt x="46261" y="19979"/>
                </a:lnTo>
                <a:lnTo>
                  <a:pt x="46261" y="0"/>
                </a:lnTo>
                <a:close/>
              </a:path>
              <a:path w="1838325" h="46354">
                <a:moveTo>
                  <a:pt x="46261" y="19979"/>
                </a:moveTo>
                <a:lnTo>
                  <a:pt x="38900" y="19979"/>
                </a:lnTo>
                <a:lnTo>
                  <a:pt x="38900" y="25237"/>
                </a:lnTo>
                <a:lnTo>
                  <a:pt x="46261" y="25237"/>
                </a:lnTo>
                <a:lnTo>
                  <a:pt x="46261" y="19979"/>
                </a:lnTo>
                <a:close/>
              </a:path>
              <a:path w="1838325" h="46354">
                <a:moveTo>
                  <a:pt x="1837860" y="19979"/>
                </a:moveTo>
                <a:lnTo>
                  <a:pt x="46261" y="19979"/>
                </a:lnTo>
                <a:lnTo>
                  <a:pt x="46261" y="25237"/>
                </a:lnTo>
                <a:lnTo>
                  <a:pt x="1837860" y="25237"/>
                </a:lnTo>
                <a:lnTo>
                  <a:pt x="1837860" y="19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68933" y="9428799"/>
            <a:ext cx="46355" cy="593090"/>
          </a:xfrm>
          <a:custGeom>
            <a:avLst/>
            <a:gdLst/>
            <a:ahLst/>
            <a:cxnLst/>
            <a:rect l="l" t="t" r="r" b="b"/>
            <a:pathLst>
              <a:path w="46354" h="593090">
                <a:moveTo>
                  <a:pt x="19979" y="546730"/>
                </a:moveTo>
                <a:lnTo>
                  <a:pt x="0" y="546730"/>
                </a:lnTo>
                <a:lnTo>
                  <a:pt x="23126" y="592992"/>
                </a:lnTo>
                <a:lnTo>
                  <a:pt x="42580" y="554091"/>
                </a:lnTo>
                <a:lnTo>
                  <a:pt x="19979" y="554091"/>
                </a:lnTo>
                <a:lnTo>
                  <a:pt x="19979" y="546730"/>
                </a:lnTo>
                <a:close/>
              </a:path>
              <a:path w="46354" h="593090">
                <a:moveTo>
                  <a:pt x="26289" y="0"/>
                </a:moveTo>
                <a:lnTo>
                  <a:pt x="19979" y="0"/>
                </a:lnTo>
                <a:lnTo>
                  <a:pt x="19979" y="554091"/>
                </a:lnTo>
                <a:lnTo>
                  <a:pt x="26289" y="554091"/>
                </a:lnTo>
                <a:lnTo>
                  <a:pt x="26289" y="0"/>
                </a:lnTo>
                <a:close/>
              </a:path>
              <a:path w="46354" h="593090">
                <a:moveTo>
                  <a:pt x="46261" y="546730"/>
                </a:moveTo>
                <a:lnTo>
                  <a:pt x="26289" y="546730"/>
                </a:lnTo>
                <a:lnTo>
                  <a:pt x="26289" y="554091"/>
                </a:lnTo>
                <a:lnTo>
                  <a:pt x="42580" y="554091"/>
                </a:lnTo>
                <a:lnTo>
                  <a:pt x="46261" y="546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142BB2C-E367-64B9-EF5A-240CC1342AED}"/>
              </a:ext>
            </a:extLst>
          </p:cNvPr>
          <p:cNvGrpSpPr/>
          <p:nvPr/>
        </p:nvGrpSpPr>
        <p:grpSpPr>
          <a:xfrm>
            <a:off x="869727" y="1513745"/>
            <a:ext cx="398160" cy="162360"/>
            <a:chOff x="869727" y="1513745"/>
            <a:chExt cx="398160" cy="16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7ABDFE5C-5342-C12E-5DB1-252B141B04DE}"/>
                    </a:ext>
                  </a:extLst>
                </p14:cNvPr>
                <p14:cNvContentPartPr/>
                <p14:nvPr/>
              </p14:nvContentPartPr>
              <p14:xfrm>
                <a:off x="869727" y="1544345"/>
                <a:ext cx="34200" cy="13176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7ABDFE5C-5342-C12E-5DB1-252B141B04D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0727" y="1535345"/>
                  <a:ext cx="51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104E26F3-A1C2-D41F-456C-0BC3E18300A9}"/>
                    </a:ext>
                  </a:extLst>
                </p14:cNvPr>
                <p14:cNvContentPartPr/>
                <p14:nvPr/>
              </p14:nvContentPartPr>
              <p14:xfrm>
                <a:off x="955047" y="1515905"/>
                <a:ext cx="78120" cy="12996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104E26F3-A1C2-D41F-456C-0BC3E18300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6407" y="1507265"/>
                  <a:ext cx="957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18810583-E314-8EE3-6979-D34A726E6E4F}"/>
                    </a:ext>
                  </a:extLst>
                </p14:cNvPr>
                <p14:cNvContentPartPr/>
                <p14:nvPr/>
              </p14:nvContentPartPr>
              <p14:xfrm>
                <a:off x="1035327" y="1564865"/>
                <a:ext cx="56880" cy="3276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18810583-E314-8EE3-6979-D34A726E6E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6687" y="1556225"/>
                  <a:ext cx="745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91BD092A-8F75-873B-C42C-2FBCCBB23693}"/>
                    </a:ext>
                  </a:extLst>
                </p14:cNvPr>
                <p14:cNvContentPartPr/>
                <p14:nvPr/>
              </p14:nvContentPartPr>
              <p14:xfrm>
                <a:off x="1096167" y="1541825"/>
                <a:ext cx="104040" cy="11988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91BD092A-8F75-873B-C42C-2FBCCBB236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87527" y="1532825"/>
                  <a:ext cx="1216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DCC561F2-8B83-31C9-6F9A-CD484C93940B}"/>
                    </a:ext>
                  </a:extLst>
                </p14:cNvPr>
                <p14:cNvContentPartPr/>
                <p14:nvPr/>
              </p14:nvContentPartPr>
              <p14:xfrm>
                <a:off x="1151247" y="1513745"/>
                <a:ext cx="19080" cy="13716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DCC561F2-8B83-31C9-6F9A-CD484C93940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42607" y="1504745"/>
                  <a:ext cx="367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DCD07B15-63AA-E061-70F7-E38C8330AC17}"/>
                    </a:ext>
                  </a:extLst>
                </p14:cNvPr>
                <p14:cNvContentPartPr/>
                <p14:nvPr/>
              </p14:nvContentPartPr>
              <p14:xfrm>
                <a:off x="1190487" y="1568105"/>
                <a:ext cx="77400" cy="10296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DCD07B15-63AA-E061-70F7-E38C8330AC1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81847" y="1559105"/>
                  <a:ext cx="9504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A686AF7-5E42-1157-BA49-3CB212EEE732}"/>
              </a:ext>
            </a:extLst>
          </p:cNvPr>
          <p:cNvGrpSpPr/>
          <p:nvPr/>
        </p:nvGrpSpPr>
        <p:grpSpPr>
          <a:xfrm>
            <a:off x="1359687" y="2034305"/>
            <a:ext cx="391680" cy="177840"/>
            <a:chOff x="1359687" y="2034305"/>
            <a:chExt cx="391680" cy="17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69344A94-4FCE-2E22-2138-A52548AACA85}"/>
                    </a:ext>
                  </a:extLst>
                </p14:cNvPr>
                <p14:cNvContentPartPr/>
                <p14:nvPr/>
              </p14:nvContentPartPr>
              <p14:xfrm>
                <a:off x="1359687" y="2055185"/>
                <a:ext cx="90720" cy="11700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69344A94-4FCE-2E22-2138-A52548AACA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51047" y="2046185"/>
                  <a:ext cx="108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EA258E60-252C-51FB-9A0C-BBBF4DA59097}"/>
                    </a:ext>
                  </a:extLst>
                </p14:cNvPr>
                <p14:cNvContentPartPr/>
                <p14:nvPr/>
              </p14:nvContentPartPr>
              <p14:xfrm>
                <a:off x="1433487" y="2098385"/>
                <a:ext cx="42480" cy="2088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EA258E60-252C-51FB-9A0C-BBBF4DA590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24487" y="2089745"/>
                  <a:ext cx="601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5C600C7C-B220-C5C0-B13F-AA1F038FA2AE}"/>
                    </a:ext>
                  </a:extLst>
                </p14:cNvPr>
                <p14:cNvContentPartPr/>
                <p14:nvPr/>
              </p14:nvContentPartPr>
              <p14:xfrm>
                <a:off x="1475967" y="2034305"/>
                <a:ext cx="72000" cy="16740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5C600C7C-B220-C5C0-B13F-AA1F038FA2A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66967" y="2025665"/>
                  <a:ext cx="896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93AA97D8-A2F9-EA11-ACE1-B80631F0BEFF}"/>
                    </a:ext>
                  </a:extLst>
                </p14:cNvPr>
                <p14:cNvContentPartPr/>
                <p14:nvPr/>
              </p14:nvContentPartPr>
              <p14:xfrm>
                <a:off x="1552647" y="2069945"/>
                <a:ext cx="82800" cy="11592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93AA97D8-A2F9-EA11-ACE1-B80631F0BEF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44007" y="2061305"/>
                  <a:ext cx="100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9E2E7583-C492-330D-55BC-D2403482FF5E}"/>
                    </a:ext>
                  </a:extLst>
                </p14:cNvPr>
                <p14:cNvContentPartPr/>
                <p14:nvPr/>
              </p14:nvContentPartPr>
              <p14:xfrm>
                <a:off x="1628607" y="2083625"/>
                <a:ext cx="122760" cy="12852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9E2E7583-C492-330D-55BC-D2403482FF5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19607" y="2074625"/>
                  <a:ext cx="14040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F4814AE-5288-8B77-0F3E-7330DD7E39DA}"/>
              </a:ext>
            </a:extLst>
          </p:cNvPr>
          <p:cNvGrpSpPr/>
          <p:nvPr/>
        </p:nvGrpSpPr>
        <p:grpSpPr>
          <a:xfrm>
            <a:off x="1333767" y="2321225"/>
            <a:ext cx="460800" cy="257040"/>
            <a:chOff x="1333767" y="2321225"/>
            <a:chExt cx="46080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72A230B7-8748-F1FA-1D6D-0A7C5BC98543}"/>
                    </a:ext>
                  </a:extLst>
                </p14:cNvPr>
                <p14:cNvContentPartPr/>
                <p14:nvPr/>
              </p14:nvContentPartPr>
              <p14:xfrm>
                <a:off x="1509447" y="2321225"/>
                <a:ext cx="94680" cy="12600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72A230B7-8748-F1FA-1D6D-0A7C5BC9854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00807" y="2312585"/>
                  <a:ext cx="1123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4342F8E6-F4B9-50A9-56C8-E20D24DC9E2A}"/>
                    </a:ext>
                  </a:extLst>
                </p14:cNvPr>
                <p14:cNvContentPartPr/>
                <p14:nvPr/>
              </p14:nvContentPartPr>
              <p14:xfrm>
                <a:off x="1628967" y="2325545"/>
                <a:ext cx="24120" cy="11916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4342F8E6-F4B9-50A9-56C8-E20D24DC9E2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19967" y="2316545"/>
                  <a:ext cx="41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24947DFA-DC77-B894-582C-0913E0FBA90B}"/>
                    </a:ext>
                  </a:extLst>
                </p14:cNvPr>
                <p14:cNvContentPartPr/>
                <p14:nvPr/>
              </p14:nvContentPartPr>
              <p14:xfrm>
                <a:off x="1592247" y="2478905"/>
                <a:ext cx="114480" cy="7128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24947DFA-DC77-B894-582C-0913E0FBA90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83247" y="2470265"/>
                  <a:ext cx="132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CB2DE2E8-CCE2-9C87-87EA-B5C5012AFD74}"/>
                    </a:ext>
                  </a:extLst>
                </p14:cNvPr>
                <p14:cNvContentPartPr/>
                <p14:nvPr/>
              </p14:nvContentPartPr>
              <p14:xfrm>
                <a:off x="1699527" y="2378465"/>
                <a:ext cx="95040" cy="13284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CB2DE2E8-CCE2-9C87-87EA-B5C5012AFD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90887" y="2369465"/>
                  <a:ext cx="1126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280C965E-B9A5-7D45-342B-28843899964B}"/>
                    </a:ext>
                  </a:extLst>
                </p14:cNvPr>
                <p14:cNvContentPartPr/>
                <p14:nvPr/>
              </p14:nvContentPartPr>
              <p14:xfrm>
                <a:off x="1337007" y="2328425"/>
                <a:ext cx="74160" cy="2160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280C965E-B9A5-7D45-342B-28843899964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28367" y="2319785"/>
                  <a:ext cx="91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DBD4EA6B-E8C6-204F-7C24-CA2864CA5429}"/>
                    </a:ext>
                  </a:extLst>
                </p14:cNvPr>
                <p14:cNvContentPartPr/>
                <p14:nvPr/>
              </p14:nvContentPartPr>
              <p14:xfrm>
                <a:off x="1333767" y="2389265"/>
                <a:ext cx="128520" cy="18900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DBD4EA6B-E8C6-204F-7C24-CA2864CA542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24767" y="2380625"/>
                  <a:ext cx="14616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80AD41BC-51BD-6214-D283-8A7C71DC115A}"/>
              </a:ext>
            </a:extLst>
          </p:cNvPr>
          <p:cNvGrpSpPr/>
          <p:nvPr/>
        </p:nvGrpSpPr>
        <p:grpSpPr>
          <a:xfrm>
            <a:off x="3057087" y="1973465"/>
            <a:ext cx="1406160" cy="324000"/>
            <a:chOff x="3057087" y="1973465"/>
            <a:chExt cx="1406160" cy="3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01C67889-B271-9698-5C7A-3F1EF48C773E}"/>
                    </a:ext>
                  </a:extLst>
                </p14:cNvPr>
                <p14:cNvContentPartPr/>
                <p14:nvPr/>
              </p14:nvContentPartPr>
              <p14:xfrm>
                <a:off x="3057087" y="1973465"/>
                <a:ext cx="162000" cy="18108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01C67889-B271-9698-5C7A-3F1EF48C773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48447" y="1964465"/>
                  <a:ext cx="1796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29F4C71C-68DB-C9C1-F5E4-04FBD705C929}"/>
                    </a:ext>
                  </a:extLst>
                </p14:cNvPr>
                <p14:cNvContentPartPr/>
                <p14:nvPr/>
              </p14:nvContentPartPr>
              <p14:xfrm>
                <a:off x="3191727" y="2087225"/>
                <a:ext cx="43560" cy="13356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29F4C71C-68DB-C9C1-F5E4-04FBD705C9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83087" y="2078225"/>
                  <a:ext cx="61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FD04BDC1-D31C-5695-342B-D734E0917273}"/>
                    </a:ext>
                  </a:extLst>
                </p14:cNvPr>
                <p14:cNvContentPartPr/>
                <p14:nvPr/>
              </p14:nvContentPartPr>
              <p14:xfrm>
                <a:off x="3270927" y="2085785"/>
                <a:ext cx="109800" cy="10548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FD04BDC1-D31C-5695-342B-D734E09172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62287" y="2077145"/>
                  <a:ext cx="127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84783F70-1D72-6F1E-1B99-BD5B05871DC2}"/>
                    </a:ext>
                  </a:extLst>
                </p14:cNvPr>
                <p14:cNvContentPartPr/>
                <p14:nvPr/>
              </p14:nvContentPartPr>
              <p14:xfrm>
                <a:off x="3344367" y="2112425"/>
                <a:ext cx="84960" cy="1152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84783F70-1D72-6F1E-1B99-BD5B05871D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35367" y="2103785"/>
                  <a:ext cx="1026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5EE58D72-5094-E693-D26A-FDF6221C841B}"/>
                    </a:ext>
                  </a:extLst>
                </p14:cNvPr>
                <p14:cNvContentPartPr/>
                <p14:nvPr/>
              </p14:nvContentPartPr>
              <p14:xfrm>
                <a:off x="3387567" y="2082185"/>
                <a:ext cx="77400" cy="17820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5EE58D72-5094-E693-D26A-FDF6221C841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78567" y="2073545"/>
                  <a:ext cx="950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AE96A3DF-F315-6B9A-B085-A293AF9DE948}"/>
                    </a:ext>
                  </a:extLst>
                </p14:cNvPr>
                <p14:cNvContentPartPr/>
                <p14:nvPr/>
              </p14:nvContentPartPr>
              <p14:xfrm>
                <a:off x="3467847" y="2092265"/>
                <a:ext cx="111960" cy="17748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AE96A3DF-F315-6B9A-B085-A293AF9DE94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58847" y="2083265"/>
                  <a:ext cx="129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B7DE3A70-1702-EBC4-7E08-35FC67AF684A}"/>
                    </a:ext>
                  </a:extLst>
                </p14:cNvPr>
                <p14:cNvContentPartPr/>
                <p14:nvPr/>
              </p14:nvContentPartPr>
              <p14:xfrm>
                <a:off x="3531207" y="2082905"/>
                <a:ext cx="69120" cy="12852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B7DE3A70-1702-EBC4-7E08-35FC67AF68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22567" y="2073905"/>
                  <a:ext cx="86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38A89180-D467-FA60-ED2D-829445462EB7}"/>
                    </a:ext>
                  </a:extLst>
                </p14:cNvPr>
                <p14:cNvContentPartPr/>
                <p14:nvPr/>
              </p14:nvContentPartPr>
              <p14:xfrm>
                <a:off x="3620127" y="2125025"/>
                <a:ext cx="91800" cy="13356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38A89180-D467-FA60-ED2D-829445462EB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11487" y="2116385"/>
                  <a:ext cx="1094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54AB7112-901E-0894-0F1A-0A240D2BD6AE}"/>
                    </a:ext>
                  </a:extLst>
                </p14:cNvPr>
                <p14:cNvContentPartPr/>
                <p14:nvPr/>
              </p14:nvContentPartPr>
              <p14:xfrm>
                <a:off x="3765927" y="2131145"/>
                <a:ext cx="133920" cy="11052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54AB7112-901E-0894-0F1A-0A240D2BD6A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56927" y="2122505"/>
                  <a:ext cx="1515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B921A17B-FC1B-0276-4F5C-877C506C5757}"/>
                    </a:ext>
                  </a:extLst>
                </p14:cNvPr>
                <p14:cNvContentPartPr/>
                <p14:nvPr/>
              </p14:nvContentPartPr>
              <p14:xfrm>
                <a:off x="3915327" y="2150225"/>
                <a:ext cx="57240" cy="7704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B921A17B-FC1B-0276-4F5C-877C506C575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06327" y="2141225"/>
                  <a:ext cx="74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6C9EE02F-1E79-C95C-6563-355B8B1B3EA9}"/>
                    </a:ext>
                  </a:extLst>
                </p14:cNvPr>
                <p14:cNvContentPartPr/>
                <p14:nvPr/>
              </p14:nvContentPartPr>
              <p14:xfrm>
                <a:off x="3958167" y="2117825"/>
                <a:ext cx="52920" cy="6804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6C9EE02F-1E79-C95C-6563-355B8B1B3EA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49167" y="2109185"/>
                  <a:ext cx="705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4A5B900B-188E-7EF8-4676-CB8DDF27E453}"/>
                    </a:ext>
                  </a:extLst>
                </p14:cNvPr>
                <p14:cNvContentPartPr/>
                <p14:nvPr/>
              </p14:nvContentPartPr>
              <p14:xfrm>
                <a:off x="4000287" y="2119985"/>
                <a:ext cx="76680" cy="16740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4A5B900B-188E-7EF8-4676-CB8DDF27E45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91647" y="2111345"/>
                  <a:ext cx="943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A70C12B5-74DF-912A-4A43-CC013E17484F}"/>
                    </a:ext>
                  </a:extLst>
                </p14:cNvPr>
                <p14:cNvContentPartPr/>
                <p14:nvPr/>
              </p14:nvContentPartPr>
              <p14:xfrm>
                <a:off x="4083447" y="2154905"/>
                <a:ext cx="140760" cy="14256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A70C12B5-74DF-912A-4A43-CC013E17484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74807" y="2146265"/>
                  <a:ext cx="1584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CAAD783D-094E-FC08-E34D-93292242E487}"/>
                    </a:ext>
                  </a:extLst>
                </p14:cNvPr>
                <p14:cNvContentPartPr/>
                <p14:nvPr/>
              </p14:nvContentPartPr>
              <p14:xfrm>
                <a:off x="4218447" y="2117465"/>
                <a:ext cx="86400" cy="8172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CAAD783D-094E-FC08-E34D-93292242E48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09807" y="2108825"/>
                  <a:ext cx="1040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9200E773-CA0E-077E-B58E-1FD7DC46558E}"/>
                    </a:ext>
                  </a:extLst>
                </p14:cNvPr>
                <p14:cNvContentPartPr/>
                <p14:nvPr/>
              </p14:nvContentPartPr>
              <p14:xfrm>
                <a:off x="4290807" y="2145905"/>
                <a:ext cx="83880" cy="12888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9200E773-CA0E-077E-B58E-1FD7DC46558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82167" y="2137265"/>
                  <a:ext cx="101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D03674CB-4DDE-FAAD-21A5-CB19905626B7}"/>
                    </a:ext>
                  </a:extLst>
                </p14:cNvPr>
                <p14:cNvContentPartPr/>
                <p14:nvPr/>
              </p14:nvContentPartPr>
              <p14:xfrm>
                <a:off x="4367847" y="2174345"/>
                <a:ext cx="95400" cy="8280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D03674CB-4DDE-FAAD-21A5-CB19905626B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59207" y="2165705"/>
                  <a:ext cx="11304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2028258-7307-CE68-AE87-926938A87C7D}"/>
              </a:ext>
            </a:extLst>
          </p:cNvPr>
          <p:cNvGrpSpPr/>
          <p:nvPr/>
        </p:nvGrpSpPr>
        <p:grpSpPr>
          <a:xfrm>
            <a:off x="661647" y="2703545"/>
            <a:ext cx="612000" cy="162000"/>
            <a:chOff x="661647" y="2703545"/>
            <a:chExt cx="612000" cy="16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308F40B5-4B73-B059-0AEF-D4154E9FDA4F}"/>
                    </a:ext>
                  </a:extLst>
                </p14:cNvPr>
                <p14:cNvContentPartPr/>
                <p14:nvPr/>
              </p14:nvContentPartPr>
              <p14:xfrm>
                <a:off x="661647" y="2729105"/>
                <a:ext cx="77040" cy="10800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308F40B5-4B73-B059-0AEF-D4154E9FDA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2647" y="2720105"/>
                  <a:ext cx="946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B8CB006A-77A8-8ABE-E306-E6D7E5A63588}"/>
                    </a:ext>
                  </a:extLst>
                </p14:cNvPr>
                <p14:cNvContentPartPr/>
                <p14:nvPr/>
              </p14:nvContentPartPr>
              <p14:xfrm>
                <a:off x="744087" y="2725145"/>
                <a:ext cx="51840" cy="11304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B8CB006A-77A8-8ABE-E306-E6D7E5A6358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35087" y="2716505"/>
                  <a:ext cx="69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93275F8A-F602-13FA-06F1-CFE450B5A622}"/>
                    </a:ext>
                  </a:extLst>
                </p14:cNvPr>
                <p14:cNvContentPartPr/>
                <p14:nvPr/>
              </p14:nvContentPartPr>
              <p14:xfrm>
                <a:off x="809247" y="2747105"/>
                <a:ext cx="26280" cy="9324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93275F8A-F602-13FA-06F1-CFE450B5A6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0607" y="2738465"/>
                  <a:ext cx="43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3CE44C86-39C6-5BC8-C99B-493B88265D01}"/>
                    </a:ext>
                  </a:extLst>
                </p14:cNvPr>
                <p14:cNvContentPartPr/>
                <p14:nvPr/>
              </p14:nvContentPartPr>
              <p14:xfrm>
                <a:off x="834807" y="2728385"/>
                <a:ext cx="80280" cy="9576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3CE44C86-39C6-5BC8-C99B-493B88265D0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6167" y="2719745"/>
                  <a:ext cx="97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6CCA90C4-6A43-343A-6098-75338583A4F1}"/>
                    </a:ext>
                  </a:extLst>
                </p14:cNvPr>
                <p14:cNvContentPartPr/>
                <p14:nvPr/>
              </p14:nvContentPartPr>
              <p14:xfrm>
                <a:off x="919407" y="2727305"/>
                <a:ext cx="101880" cy="10692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6CCA90C4-6A43-343A-6098-75338583A4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10767" y="2718665"/>
                  <a:ext cx="119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A1251015-4A2B-74AA-AE7B-F466BE350FC2}"/>
                    </a:ext>
                  </a:extLst>
                </p14:cNvPr>
                <p14:cNvContentPartPr/>
                <p14:nvPr/>
              </p14:nvContentPartPr>
              <p14:xfrm>
                <a:off x="958287" y="2752865"/>
                <a:ext cx="126360" cy="11268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A1251015-4A2B-74AA-AE7B-F466BE350F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49287" y="2743865"/>
                  <a:ext cx="144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1A4CC0A4-FCE3-91E3-314F-910384EA4DC7}"/>
                    </a:ext>
                  </a:extLst>
                </p14:cNvPr>
                <p14:cNvContentPartPr/>
                <p14:nvPr/>
              </p14:nvContentPartPr>
              <p14:xfrm>
                <a:off x="1110927" y="2703545"/>
                <a:ext cx="125640" cy="8100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1A4CC0A4-FCE3-91E3-314F-910384EA4DC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02287" y="2694545"/>
                  <a:ext cx="143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AC61B0D4-C265-7E78-DB24-4E20D11E7718}"/>
                    </a:ext>
                  </a:extLst>
                </p14:cNvPr>
                <p14:cNvContentPartPr/>
                <p14:nvPr/>
              </p14:nvContentPartPr>
              <p14:xfrm>
                <a:off x="1263927" y="2794625"/>
                <a:ext cx="9720" cy="756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AC61B0D4-C265-7E78-DB24-4E20D11E771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55287" y="2785625"/>
                  <a:ext cx="2736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96C0AB13-9E9E-0C73-7A05-4EBB0F96D20F}"/>
              </a:ext>
            </a:extLst>
          </p:cNvPr>
          <p:cNvGrpSpPr/>
          <p:nvPr/>
        </p:nvGrpSpPr>
        <p:grpSpPr>
          <a:xfrm>
            <a:off x="1418367" y="3194585"/>
            <a:ext cx="338760" cy="176400"/>
            <a:chOff x="1418367" y="3194585"/>
            <a:chExt cx="338760" cy="1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E7FB085A-99D4-CD13-972D-A36CDBE57486}"/>
                    </a:ext>
                  </a:extLst>
                </p14:cNvPr>
                <p14:cNvContentPartPr/>
                <p14:nvPr/>
              </p14:nvContentPartPr>
              <p14:xfrm>
                <a:off x="1418367" y="3194585"/>
                <a:ext cx="54720" cy="2160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E7FB085A-99D4-CD13-972D-A36CDBE5748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09727" y="3185945"/>
                  <a:ext cx="72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882A1B7B-156E-656A-C65D-69F60A0717D0}"/>
                    </a:ext>
                  </a:extLst>
                </p14:cNvPr>
                <p14:cNvContentPartPr/>
                <p14:nvPr/>
              </p14:nvContentPartPr>
              <p14:xfrm>
                <a:off x="1425567" y="3243185"/>
                <a:ext cx="92880" cy="12060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882A1B7B-156E-656A-C65D-69F60A0717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16927" y="3234545"/>
                  <a:ext cx="1105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82A0188B-4A49-9F5D-8E54-A4A804D04188}"/>
                    </a:ext>
                  </a:extLst>
                </p14:cNvPr>
                <p14:cNvContentPartPr/>
                <p14:nvPr/>
              </p14:nvContentPartPr>
              <p14:xfrm>
                <a:off x="1501167" y="3235625"/>
                <a:ext cx="79200" cy="7956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82A0188B-4A49-9F5D-8E54-A4A804D041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92167" y="3226625"/>
                  <a:ext cx="968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DD605001-9DE1-A879-988E-F667FA8D31F2}"/>
                    </a:ext>
                  </a:extLst>
                </p14:cNvPr>
                <p14:cNvContentPartPr/>
                <p14:nvPr/>
              </p14:nvContentPartPr>
              <p14:xfrm>
                <a:off x="1588287" y="3222665"/>
                <a:ext cx="78840" cy="14832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DD605001-9DE1-A879-988E-F667FA8D31F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79647" y="3213665"/>
                  <a:ext cx="96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FD58D142-37E3-D9D8-28F4-A38F2F428B58}"/>
                    </a:ext>
                  </a:extLst>
                </p14:cNvPr>
                <p14:cNvContentPartPr/>
                <p14:nvPr/>
              </p14:nvContentPartPr>
              <p14:xfrm>
                <a:off x="1651287" y="3244625"/>
                <a:ext cx="105840" cy="8784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FD58D142-37E3-D9D8-28F4-A38F2F428B5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42647" y="3235985"/>
                  <a:ext cx="12348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A1501BAB-73DA-C3A7-05F4-6BEA4E9EB97B}"/>
              </a:ext>
            </a:extLst>
          </p:cNvPr>
          <p:cNvGrpSpPr/>
          <p:nvPr/>
        </p:nvGrpSpPr>
        <p:grpSpPr>
          <a:xfrm>
            <a:off x="2087247" y="2650625"/>
            <a:ext cx="672480" cy="206280"/>
            <a:chOff x="2087247" y="2650625"/>
            <a:chExt cx="672480" cy="20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CABFB8F0-1C3A-5106-874A-40D2711206FA}"/>
                    </a:ext>
                  </a:extLst>
                </p14:cNvPr>
                <p14:cNvContentPartPr/>
                <p14:nvPr/>
              </p14:nvContentPartPr>
              <p14:xfrm>
                <a:off x="2087247" y="2670785"/>
                <a:ext cx="85680" cy="17208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CABFB8F0-1C3A-5106-874A-40D2711206F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78247" y="2661785"/>
                  <a:ext cx="103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466B536E-604C-1E0E-B422-FE39A01160F0}"/>
                    </a:ext>
                  </a:extLst>
                </p14:cNvPr>
                <p14:cNvContentPartPr/>
                <p14:nvPr/>
              </p14:nvContentPartPr>
              <p14:xfrm>
                <a:off x="2186247" y="2713985"/>
                <a:ext cx="34200" cy="12204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466B536E-604C-1E0E-B422-FE39A01160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77607" y="2705345"/>
                  <a:ext cx="518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9D721193-1237-703E-3D50-D7F46713D0D9}"/>
                    </a:ext>
                  </a:extLst>
                </p14:cNvPr>
                <p14:cNvContentPartPr/>
                <p14:nvPr/>
              </p14:nvContentPartPr>
              <p14:xfrm>
                <a:off x="2217207" y="2716145"/>
                <a:ext cx="73080" cy="6552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9D721193-1237-703E-3D50-D7F46713D0D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08207" y="2707505"/>
                  <a:ext cx="90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89ECD196-E778-5B55-CFF4-D9F82381B66A}"/>
                    </a:ext>
                  </a:extLst>
                </p14:cNvPr>
                <p14:cNvContentPartPr/>
                <p14:nvPr/>
              </p14:nvContentPartPr>
              <p14:xfrm>
                <a:off x="2241327" y="2775545"/>
                <a:ext cx="78480" cy="3960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89ECD196-E778-5B55-CFF4-D9F82381B66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32687" y="2766905"/>
                  <a:ext cx="961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64332F44-D55F-F648-0019-F071F37E0334}"/>
                    </a:ext>
                  </a:extLst>
                </p14:cNvPr>
                <p14:cNvContentPartPr/>
                <p14:nvPr/>
              </p14:nvContentPartPr>
              <p14:xfrm>
                <a:off x="2305407" y="2731625"/>
                <a:ext cx="70200" cy="12528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64332F44-D55F-F648-0019-F071F37E033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296767" y="2722625"/>
                  <a:ext cx="878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0F090B99-A339-3D35-C1B2-6F3B51F98A6E}"/>
                    </a:ext>
                  </a:extLst>
                </p14:cNvPr>
                <p14:cNvContentPartPr/>
                <p14:nvPr/>
              </p14:nvContentPartPr>
              <p14:xfrm>
                <a:off x="2381727" y="2683385"/>
                <a:ext cx="100800" cy="13824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0F090B99-A339-3D35-C1B2-6F3B51F98A6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373087" y="2674745"/>
                  <a:ext cx="118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713FC7B2-65DA-5494-1D79-AA6592D86066}"/>
                    </a:ext>
                  </a:extLst>
                </p14:cNvPr>
                <p14:cNvContentPartPr/>
                <p14:nvPr/>
              </p14:nvContentPartPr>
              <p14:xfrm>
                <a:off x="2494047" y="2650625"/>
                <a:ext cx="135000" cy="15336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713FC7B2-65DA-5494-1D79-AA6592D8606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85407" y="2641985"/>
                  <a:ext cx="1526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FFB24303-DEF7-3ABD-BECA-3D795B297E18}"/>
                    </a:ext>
                  </a:extLst>
                </p14:cNvPr>
                <p14:cNvContentPartPr/>
                <p14:nvPr/>
              </p14:nvContentPartPr>
              <p14:xfrm>
                <a:off x="2631927" y="2655665"/>
                <a:ext cx="127800" cy="15084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FFB24303-DEF7-3ABD-BECA-3D795B297E1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623287" y="2646665"/>
                  <a:ext cx="14544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E861E854-B9F5-0D1A-3EA1-4461DE3CFFE7}"/>
              </a:ext>
            </a:extLst>
          </p:cNvPr>
          <p:cNvGrpSpPr/>
          <p:nvPr/>
        </p:nvGrpSpPr>
        <p:grpSpPr>
          <a:xfrm>
            <a:off x="2977527" y="2638385"/>
            <a:ext cx="1118160" cy="197280"/>
            <a:chOff x="2977527" y="2638385"/>
            <a:chExt cx="1118160" cy="19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54922352-A56F-1950-4CF5-1F39693D390C}"/>
                    </a:ext>
                  </a:extLst>
                </p14:cNvPr>
                <p14:cNvContentPartPr/>
                <p14:nvPr/>
              </p14:nvContentPartPr>
              <p14:xfrm>
                <a:off x="2977527" y="2658545"/>
                <a:ext cx="90720" cy="2196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54922352-A56F-1950-4CF5-1F39693D390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68887" y="2649905"/>
                  <a:ext cx="1083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A44B9F9D-E1C0-B090-F549-CFB3B556D4C6}"/>
                    </a:ext>
                  </a:extLst>
                </p14:cNvPr>
                <p14:cNvContentPartPr/>
                <p14:nvPr/>
              </p14:nvContentPartPr>
              <p14:xfrm>
                <a:off x="3006327" y="2706425"/>
                <a:ext cx="91440" cy="6624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A44B9F9D-E1C0-B090-F549-CFB3B556D4C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97687" y="2697785"/>
                  <a:ext cx="1090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42F8DB9E-3511-7743-399A-C4A3DCB940C2}"/>
                    </a:ext>
                  </a:extLst>
                </p14:cNvPr>
                <p14:cNvContentPartPr/>
                <p14:nvPr/>
              </p14:nvContentPartPr>
              <p14:xfrm>
                <a:off x="3052407" y="2777345"/>
                <a:ext cx="86400" cy="5832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42F8DB9E-3511-7743-399A-C4A3DCB940C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43767" y="2768345"/>
                  <a:ext cx="1040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9EE329A7-7AD1-D0FC-4EA6-FC8A0C1B4479}"/>
                    </a:ext>
                  </a:extLst>
                </p14:cNvPr>
                <p14:cNvContentPartPr/>
                <p14:nvPr/>
              </p14:nvContentPartPr>
              <p14:xfrm>
                <a:off x="3138087" y="2699225"/>
                <a:ext cx="47160" cy="12888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9EE329A7-7AD1-D0FC-4EA6-FC8A0C1B447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29087" y="2690225"/>
                  <a:ext cx="64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F0274F80-422F-C29D-F39D-8C2F7FC8CF2D}"/>
                    </a:ext>
                  </a:extLst>
                </p14:cNvPr>
                <p14:cNvContentPartPr/>
                <p14:nvPr/>
              </p14:nvContentPartPr>
              <p14:xfrm>
                <a:off x="3180567" y="2665745"/>
                <a:ext cx="176040" cy="14976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F0274F80-422F-C29D-F39D-8C2F7FC8CF2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71927" y="2657105"/>
                  <a:ext cx="193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21E290BB-0A8B-9950-06B1-4764EECA9CD3}"/>
                    </a:ext>
                  </a:extLst>
                </p14:cNvPr>
                <p14:cNvContentPartPr/>
                <p14:nvPr/>
              </p14:nvContentPartPr>
              <p14:xfrm>
                <a:off x="3393687" y="2659985"/>
                <a:ext cx="119880" cy="11952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21E290BB-0A8B-9950-06B1-4764EECA9CD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385047" y="2651345"/>
                  <a:ext cx="1375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70CB16F9-9265-9E1A-2F11-6AD9EBA6A214}"/>
                    </a:ext>
                  </a:extLst>
                </p14:cNvPr>
                <p14:cNvContentPartPr/>
                <p14:nvPr/>
              </p14:nvContentPartPr>
              <p14:xfrm>
                <a:off x="3516447" y="2683025"/>
                <a:ext cx="69120" cy="7740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70CB16F9-9265-9E1A-2F11-6AD9EBA6A21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507447" y="2674385"/>
                  <a:ext cx="867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CF48EEF8-96A8-5A62-9589-A513A9724D83}"/>
                    </a:ext>
                  </a:extLst>
                </p14:cNvPr>
                <p14:cNvContentPartPr/>
                <p14:nvPr/>
              </p14:nvContentPartPr>
              <p14:xfrm>
                <a:off x="3614007" y="2660345"/>
                <a:ext cx="92520" cy="14616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CF48EEF8-96A8-5A62-9589-A513A9724D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605367" y="2651345"/>
                  <a:ext cx="110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C29005D0-383F-4A17-FA64-9330F5BA05B9}"/>
                    </a:ext>
                  </a:extLst>
                </p14:cNvPr>
                <p14:cNvContentPartPr/>
                <p14:nvPr/>
              </p14:nvContentPartPr>
              <p14:xfrm>
                <a:off x="3709047" y="2680865"/>
                <a:ext cx="49320" cy="11556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C29005D0-383F-4A17-FA64-9330F5BA05B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00047" y="2671865"/>
                  <a:ext cx="66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739A1ACE-A342-DAFC-708E-E97137591973}"/>
                    </a:ext>
                  </a:extLst>
                </p14:cNvPr>
                <p14:cNvContentPartPr/>
                <p14:nvPr/>
              </p14:nvContentPartPr>
              <p14:xfrm>
                <a:off x="3788967" y="2638385"/>
                <a:ext cx="59760" cy="12276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739A1ACE-A342-DAFC-708E-E9713759197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779967" y="2629745"/>
                  <a:ext cx="77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BA621581-1DA2-D677-5EEB-4BA4EC13F9D0}"/>
                    </a:ext>
                  </a:extLst>
                </p14:cNvPr>
                <p14:cNvContentPartPr/>
                <p14:nvPr/>
              </p14:nvContentPartPr>
              <p14:xfrm>
                <a:off x="3880767" y="2690945"/>
                <a:ext cx="70200" cy="10692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BA621581-1DA2-D677-5EEB-4BA4EC13F9D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872127" y="2681945"/>
                  <a:ext cx="878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DB6900BA-0F2D-4A86-AAFC-3837F0D1009D}"/>
                    </a:ext>
                  </a:extLst>
                </p14:cNvPr>
                <p14:cNvContentPartPr/>
                <p14:nvPr/>
              </p14:nvContentPartPr>
              <p14:xfrm>
                <a:off x="3946287" y="2659985"/>
                <a:ext cx="64440" cy="12060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DB6900BA-0F2D-4A86-AAFC-3837F0D1009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937287" y="2650985"/>
                  <a:ext cx="820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13A6FA4D-4001-BA53-FA98-4196E5F2894A}"/>
                    </a:ext>
                  </a:extLst>
                </p14:cNvPr>
                <p14:cNvContentPartPr/>
                <p14:nvPr/>
              </p14:nvContentPartPr>
              <p14:xfrm>
                <a:off x="4017207" y="2716145"/>
                <a:ext cx="78480" cy="6732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13A6FA4D-4001-BA53-FA98-4196E5F2894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08207" y="2707145"/>
                  <a:ext cx="96120" cy="84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3216275" cy="938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과제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앞의 파일 전송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프로토콜을</a:t>
            </a:r>
            <a:r>
              <a:rPr sz="1450" spc="3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구현하여라.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6264" y="8603353"/>
            <a:ext cx="60452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45" dirty="0">
                <a:latin typeface="나눔스퀘어라운드OTF Regular"/>
                <a:cs typeface="나눔스퀘어라운드OTF Regular"/>
              </a:rPr>
              <a:t>Q</a:t>
            </a:r>
            <a:r>
              <a:rPr sz="2150" spc="80" dirty="0">
                <a:latin typeface="나눔스퀘어라운드OTF Regular"/>
                <a:cs typeface="나눔스퀘어라운드OTF Regular"/>
              </a:rPr>
              <a:t>&amp;A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1051</Words>
  <Application>Microsoft Office PowerPoint</Application>
  <PresentationFormat>사용자 지정</PresentationFormat>
  <Paragraphs>186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나눔스퀘어라운드OTF Regular</vt:lpstr>
      <vt:lpstr>Arial</vt:lpstr>
      <vt:lpstr>Calibri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python-network-07-socket-programming-app-II.pptx</dc:title>
  <dc:creator>joseph9</dc:creator>
  <cp:lastModifiedBy>최신호</cp:lastModifiedBy>
  <cp:revision>4</cp:revision>
  <dcterms:created xsi:type="dcterms:W3CDTF">2022-10-13T04:04:35Z</dcterms:created>
  <dcterms:modified xsi:type="dcterms:W3CDTF">2022-10-13T05:54:38Z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2022-10-09T00:00:00Z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2022-10-13T00:00:00Z</vt:filetime>
  </property>
</Properties>
</file>