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notesSlides/notesSlide2.xml" ContentType="application/vnd.openxmlformats-officedocument.presentationml.notesSlide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02" y="-26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09:0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2993 0 0,'-10'-11'2586'0'0,"3"-10"12752"0"0,7 21-15176 0 0,1 0 1 0 0,-1 0 0 0 0,0 0 0 0 0,19 3 503 0 0,30 10-318 0 0,73 22-210 0 0,213 31-1 0 0,-38-39-191 0 0,-206-23 32 0 0,117-10 1 0 0,-142 2 10 0 0,1 2 0 0 0,-1 3 0 0 0,72 11 0 0 0,-109-9-29 0 0,0-1 0 0 0,0-2-1 0 0,0-1 1 0 0,0-1 0 0 0,0-1 0 0 0,0-2 0 0 0,-1-1 0 0 0,33-11 0 0 0,-3 4-131 0 0,-24 6-2326 0 0,-1-2-6094 0 0,-29 7 5103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4:1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13 19844 0 0,'-7'-2'116'0'0,"-31"-8"644"0"0,38 10-874 0 0,-1 0 1 0 0,0 0 0 0 0,0 0-1 0 0,1 0 1 0 0,-1 0-1 0 0,0 0 1 0 0,0 0-1 0 0,1 1 1 0 0,-1-1 0 0 0,0 0-1 0 0,1 0 1 0 0,-1 1-1 0 0,0-1 1 0 0,1 0-1 0 0,-1 1 1 0 0,0-1-1 0 0,1 1 1 0 0,-1-1 0 0 0,0 1-1 0 0,1-1 1 0 0,-1 1-1 0 0,1-1 1 0 0,-1 1-1 0 0,1-1 1 0 0,0 1 0 0 0,-1 0-1 0 0,1-1 1 0 0,0 1-1 0 0,-1 0 1 0 0,1 0-1 0 0,0-1 1 0 0,-1 1 0 0 0,1 0-1 0 0,0-1 1 0 0,0 1-1 0 0,0 0 1 0 0,0 0-1 0 0,0-1 1 0 0,0 1-1 0 0,0 0 1 0 0,0 0 0 0 0,0 0-1 0 0,1 0 1 0 0,-2 2 214 0 0,1-1 1 0 0,0 1-1 0 0,-1-1 0 0 0,1 0 1 0 0,-1 1-1 0 0,0-1 1 0 0,0 1-1 0 0,0-1 0 0 0,0 0 1 0 0,0 0-1 0 0,-1 0 1 0 0,1 0-1 0 0,-1 0 0 0 0,1 0 1 0 0,-1 0-1 0 0,0 0 1 0 0,1 0-1 0 0,-1-1 0 0 0,0 1 1 0 0,0-1-1 0 0,-5 3 1 0 0,-7 4 1066 0 0,0 0 0 0 0,-21 7 0 0 0,12-5-1037 0 0,8 0 20 0 0,1 0 0 0 0,0 0 0 0 0,0 2 0 0 0,1 0-1 0 0,0 0 1 0 0,1 1 0 0 0,0 1 0 0 0,-10 16 0 0 0,-14 14-36 0 0,19-23-51 0 0,1 0 1 0 0,1 1 0 0 0,1 1 0 0 0,1 1 0 0 0,0 0 0 0 0,-13 40 0 0 0,15-28 131 0 0,1 0 0 0 0,2 1 0 0 0,1 0 0 0 0,-2 44 0 0 0,7-13 88 0 0,3 0 1 0 0,3 0-1 0 0,3 0 0 0 0,29 121 0 0 0,-31-164-297 0 0,6 23-250 0 0,27 72 1 0 0,-33-108 183 0 0,-1-1 0 0 0,2 0 0 0 0,-1 0 0 0 0,1 0 0 0 0,1-1 0 0 0,0 0 0 0 0,1 0 0 0 0,0-1 0 0 0,0 0 0 0 0,1-1 0 0 0,17 15 0 0 0,-22-21-608 0 0,0 1-1 0 0,0-1 1 0 0,1 0-1 0 0,-1 0 1 0 0,1-1-1 0 0,4 2 1 0 0,-7-2-220 0 0,1-1 1 0 0,-1 0-1 0 0,1 1 1 0 0,0-1-1 0 0,-1 0 1 0 0,1 0-1 0 0,-1-1 1 0 0,1 1-1 0 0,-1 0 1 0 0,1-1-1 0 0,0 0 1 0 0,2-1-1 0 0,8-3-4597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20 15067 0 0,'-16'-8'7701'0'0,"-8"-3"-7752"0"0,8 50-49 0 0,11-25 340 0 0,1 1 0 0 0,1 1 0 0 0,0-1 0 0 0,1 0 1 0 0,1 1-1 0 0,1-1 0 0 0,1 25 0 0 0,0-34-304 0 0,-1 1-1 0 0,1 0 1 0 0,0-1-1 0 0,0 1 1 0 0,1-1 0 0 0,0 0-1 0 0,0 0 1 0 0,1 1 0 0 0,-1-1-1 0 0,1 0 1 0 0,1-1 0 0 0,-1 1-1 0 0,1-1 1 0 0,0 1-1 0 0,0-1 1 0 0,1 0 0 0 0,-1-1-1 0 0,1 1 1 0 0,0-1 0 0 0,6 4-1 0 0,-8-7 12 0 0,0 0 0 0 0,1 0 0 0 0,-1 0 0 0 0,0 0 0 0 0,1-1-1 0 0,-1 0 1 0 0,5 1 0 0 0,-7-1 49 0 0,0 0-1 0 0,-1 0 1 0 0,1 0 0 0 0,-1 0-1 0 0,1 0 1 0 0,0 0-1 0 0,-1 0 1 0 0,1 0 0 0 0,-1 0-1 0 0,1 0 1 0 0,0 0-1 0 0,-1 0 1 0 0,1 0 0 0 0,-1 0-1 0 0,1-1 1 0 0,0 1-1 0 0,-1 0 1 0 0,1 0 0 0 0,-1-1-1 0 0,1 1 1 0 0,-1 0-1 0 0,1-1 1 0 0,-1 1 0 0 0,1 0-1 0 0,-1-1 1 0 0,0 1-1 0 0,1-1 1 0 0,-1 1 0 0 0,1-1-1 0 0,-1 1 1 0 0,0-1 0 0 0,1 1-1 0 0,-1-1 1 0 0,0 1-1 0 0,0-1 1 0 0,0 0 0 0 0,1 1-1 0 0,-1-1 1 0 0,0 1-1 0 0,0-1 1 0 0,0 0 0 0 0,0 1-1 0 0,0-1 1 0 0,0 1-1 0 0,0-1 1 0 0,0 0 0 0 0,0 0-1 0 0,-1 0 14 0 0,1 1 0 0 0,-1-1 0 0 0,1 0 0 0 0,-1 1-1 0 0,0-1 1 0 0,1 0 0 0 0,-1 1 0 0 0,0-1 0 0 0,1 1 0 0 0,-1 0 0 0 0,0-1 0 0 0,0 1-1 0 0,1-1 1 0 0,-1 1 0 0 0,0 0 0 0 0,0 0 0 0 0,1-1 0 0 0,-1 1 0 0 0,0 0 0 0 0,0 0-1 0 0,0 0 1 0 0,0 0 0 0 0,1 0 0 0 0,-1 0 0 0 0,0 0 0 0 0,0 0 0 0 0,0 1-1 0 0,0-1 1 0 0,1 0 0 0 0,-1 0 0 0 0,0 1 0 0 0,-1 0 0 0 0,-33 12-220 0 0,28-10 199 0 0,-8 3-157 0 0,-13 5-2181 0 0,10-4-5244 0 0,8-5-120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62 7514 0 0,'-3'-2'100'0'0,"1"1"1"0"0,0-1 0 0 0,0 0-1 0 0,-1 0 1 0 0,1 1 0 0 0,0-2-1 0 0,1 1 1 0 0,-1 0 0 0 0,0 0-1 0 0,0-1 1 0 0,1 1 0 0 0,0-1-1 0 0,-1 1 1 0 0,1-1 0 0 0,0 0 0 0 0,0 1-1 0 0,-1-6 1 0 0,2-8 6090 0 0,-16 79-2571 0 0,-4 18-3286 0 0,18-70-1407 0 0,0 1 1 0 0,1 0-1 0 0,0-1 1 0 0,2 23-1 0 0,2-25-1534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39 19852 0 0,'-2'1'42'0'0,"0"1"0"0"0,1-1-1 0 0,-1 0 1 0 0,1 1 0 0 0,-1-1-1 0 0,1 1 1 0 0,0 0 0 0 0,-1-1-1 0 0,1 1 1 0 0,0 0 0 0 0,0 0-1 0 0,0 0 1 0 0,1 0 0 0 0,-1 0-1 0 0,0 0 1 0 0,1 0 0 0 0,-1 0-1 0 0,1 0 1 0 0,-1 0 0 0 0,1 0-1 0 0,0 0 1 0 0,0 3 0 0 0,2 0-175 0 0,0-1 1 0 0,0 1 0 0 0,0-1-1 0 0,0 0 1 0 0,1 0 0 0 0,-1 0-1 0 0,1 0 1 0 0,5 5 0 0 0,-3-3 66 0 0,4 6-202 0 0,-4-5 271 0 0,0 0-1 0 0,0 0 1 0 0,1-1-1 0 0,0 0 1 0 0,0 0-1 0 0,9 6 0 0 0,-13-11 19 0 0,0 0-1 0 0,0 0 0 0 0,1 0 0 0 0,-1 0 0 0 0,0 0 0 0 0,1-1 0 0 0,-1 1 0 0 0,1-1 0 0 0,-1 1 0 0 0,0-1 0 0 0,1 0 0 0 0,-1 0 0 0 0,1 0 1 0 0,-1-1-1 0 0,1 1 0 0 0,-1 0 0 0 0,0-1 0 0 0,1 1 0 0 0,-1-1 0 0 0,0 0 0 0 0,1 0 0 0 0,-1 0 0 0 0,0 0 0 0 0,0 0 0 0 0,0-1 1 0 0,3-2-1 0 0,9-6-449 0 0,-1 0 1 0 0,0-2 0 0 0,-1 1 0 0 0,-1-2 0 0 0,14-17 0 0 0,20-39-7679 0 0,-28 36 1978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1750 13891 0 0,'-33'34'4596'0'0,"33"-39"-4813"0"0,0-1 0 0 0,1 1 0 0 0,-1-1 0 0 0,1 1 0 0 0,0 0 0 0 0,1-1 0 0 0,1-4 1 0 0,137-395 5301 0 0,-108 327-4925 0 0,52-96 1 0 0,56-67-240 0 0,-70 123 26 0 0,32-46-542 0 0,44-78 2016 0 0,-86 115-4254 0 0,-47 91-1145 0 0,15-60 0 0 0,-27 94 3629 0 0,-1 0 0 0 0,1 0 1 0 0,-1 0-1 0 0,0 0 0 0 0,0 0 0 0 0,0 0 1 0 0,0 0-1 0 0,0 0 0 0 0,0 0 1 0 0,-1 0-1 0 0,1 0 0 0 0,-1 0 1 0 0,1 0-1 0 0,-1 1 0 0 0,0-1 1 0 0,0 0-1 0 0,0 0 0 0 0,0 0 1 0 0,0 1-1 0 0,0-1 0 0 0,-2-2 1 0 0,-5-7-2868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6 357 15875 0 0,'-1'0'3'0'0,"1"0"0"0"0,0 0 0 0 0,0 0 0 0 0,0 0 0 0 0,0 0 0 0 0,-1 0 0 0 0,1 0 0 0 0,0 0 0 0 0,0 0-1 0 0,0 0 1 0 0,0 0 0 0 0,-1 0 0 0 0,1 0 0 0 0,0 0 0 0 0,0 0 0 0 0,0 0 0 0 0,0 0 0 0 0,0 0 0 0 0,-1 0-1 0 0,1-1 1 0 0,0 1 0 0 0,0 0 0 0 0,0 0 0 0 0,0 0 0 0 0,0 0 0 0 0,0 0 0 0 0,0-1 0 0 0,-1 1 0 0 0,1 0 0 0 0,0 0-1 0 0,0 0 1 0 0,0 0 0 0 0,0 0 0 0 0,0-1 0 0 0,0 1 0 0 0,0 0 0 0 0,0 0 0 0 0,0 0 0 0 0,0-1 0 0 0,0 1-1 0 0,0 0 1 0 0,0 0 0 0 0,0 0 0 0 0,0 0 0 0 0,0-1 0 0 0,0 1 0 0 0,0 0 0 0 0,0 0 0 0 0,0 0 0 0 0,0 0 0 0 0,1-1-1 0 0,-1 1 1 0 0,0 0 0 0 0,0 0 0 0 0,0 0 0 0 0,0 0 0 0 0,0 0 0 0 0,0 0 0 0 0,0-1 0 0 0,1 1 0 0 0,9-21 109 0 0,16-23 431 0 0,-9 21-212 0 0,1 1 0 0 0,1 0 1 0 0,0 1-1 0 0,2 2 0 0 0,0 0 1 0 0,40-28-1 0 0,-26 25 68 0 0,1 2 1 0 0,0 1-1 0 0,2 1 1 0 0,41-12-1 0 0,-78 29-305 0 0,-1 1 0 0 0,1 0 0 0 0,0-1-1 0 0,0 1 1 0 0,0 0 0 0 0,0 0-1 0 0,0 0 1 0 0,0 0 0 0 0,0 0 0 0 0,0 0-1 0 0,-1 0 1 0 0,1 0 0 0 0,0 0-1 0 0,0 0 1 0 0,0 0 0 0 0,0 1 0 0 0,0-1-1 0 0,0 0 1 0 0,0 0 0 0 0,-1 1-1 0 0,1-1 1 0 0,0 1 0 0 0,0-1-1 0 0,-1 1 1 0 0,2 0 0 0 0,0 1 2 0 0,-1 0 1 0 0,0-1-1 0 0,0 1 0 0 0,0 0 0 0 0,0 0 1 0 0,-1-1-1 0 0,1 1 0 0 0,0 0 1 0 0,-1 0-1 0 0,1 0 0 0 0,-1 3 0 0 0,1 8 21 0 0,0 1 0 0 0,-1-1 0 0 0,-3 14 0 0 0,2-16-26 0 0,-5 54-255 0 0,-2 78 396 0 0,9-124-1740 0 0,0 1 1 0 0,7 34-1 0 0,-5-38-4534 0 0,-10-26 306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74 6625 0 0,'0'-1'69'0'0,"-1"1"-1"0"0,1 0 1 0 0,-1-1-1 0 0,1 1 0 0 0,-1 0 1 0 0,1 0-1 0 0,-1 0 1 0 0,0-1-1 0 0,1 1 0 0 0,-1 0 1 0 0,1 0-1 0 0,-1 0 1 0 0,0 0-1 0 0,1 0 1 0 0,-1 0-1 0 0,1 0 0 0 0,-1 0 1 0 0,0 0-1 0 0,1 0 1 0 0,-1 0-1 0 0,1 1 0 0 0,-1-1 1 0 0,1 0-1 0 0,-1 0 1 0 0,0 1-1 0 0,-4 15 4082 0 0,4-7-3092 0 0,1-7-1041 0 0,0-1 0 0 0,1 1 0 0 0,-1-1 0 0 0,0 1 0 0 0,1-1 0 0 0,-1 0 0 0 0,1 1 0 0 0,0-1 0 0 0,-1 1 0 0 0,1-1 0 0 0,0 0 0 0 0,0 1 0 0 0,0-1 0 0 0,0 0 0 0 0,0 0 0 0 0,0 0 0 0 0,0 0 0 0 0,0 0 0 0 0,0 0 0 0 0,0 0 0 0 0,1 0 0 0 0,-1 0 0 0 0,0-1 0 0 0,1 1 0 0 0,-1 0 0 0 0,0-1 0 0 0,1 1 0 0 0,-1-1 0 0 0,1 0 0 0 0,-1 1 0 0 0,3-1 0 0 0,50 9-358 0 0,-45-9 369 0 0,0-1 1 0 0,1 1-1 0 0,-1-2 1 0 0,0 1-1 0 0,0-1 0 0 0,0-1 1 0 0,0 1-1 0 0,16-8 1 0 0,-20 7 103 0 0,1 1 0 0 0,-1-1 0 0 0,1 0 0 0 0,-1-1 0 0 0,0 1 0 0 0,0-1 0 0 0,0 0 0 0 0,-1-1 0 0 0,1 1 0 0 0,-1-1 0 0 0,0 1 0 0 0,-1-1 0 0 0,1-1 0 0 0,2-5 0 0 0,-5 10-117 0 0,-1 0-1 0 0,1 0 0 0 0,-1 0 0 0 0,0 1 0 0 0,0-1 0 0 0,1 0 0 0 0,-1 0 1 0 0,0 0-1 0 0,0 0 0 0 0,0 0 0 0 0,0 0 0 0 0,0 0 0 0 0,0 0 1 0 0,0 0-1 0 0,-1 0 0 0 0,1 0 0 0 0,0 0 0 0 0,0 0 0 0 0,-1 0 0 0 0,1 0 1 0 0,-1 0-1 0 0,1 0 0 0 0,-1 0 0 0 0,1 1 0 0 0,-2-3 0 0 0,0 2-20 0 0,0-1-1 0 0,0 0 0 0 0,0 0 1 0 0,0 1-1 0 0,-1-1 0 0 0,1 1 1 0 0,-1 0-1 0 0,1 0 0 0 0,-4-2 1 0 0,-4 1-61 0 0,1-1 1 0 0,-1 1 0 0 0,1 1 0 0 0,-15-2 0 0 0,18 3-189 0 0,-1 0 0 0 0,0 0 0 0 0,1 1 0 0 0,-1 0 0 0 0,0 0 0 0 0,1 0-1 0 0,-1 1 1 0 0,1 0 0 0 0,0 0 0 0 0,-11 6 0 0 0,12-5-102 0 0,0 0-1 0 0,1 1 1 0 0,0-1-1 0 0,-1 1 1 0 0,1 0 0 0 0,1 1-1 0 0,-1-1 1 0 0,1 1-1 0 0,0-1 1 0 0,0 1 0 0 0,0 0-1 0 0,-4 10 1 0 0,-4 11 501 0 0,1 0 0 0 0,-11 43 0 0 0,22-68 45 0 0,-1 0 0 0 0,1 0 1 0 0,-1 0-1 0 0,1 0 0 0 0,-1 0 0 0 0,1 0 1 0 0,0 0-1 0 0,0 0 0 0 0,0 0 0 0 0,-1 0 1 0 0,1 0-1 0 0,0 0 0 0 0,0 0 0 0 0,0-1 1 0 0,0 1-1 0 0,0 0 0 0 0,0-1 0 0 0,1 1 1 0 0,-1-1-1 0 0,0 0 0 0 0,2 1 0 0 0,26 11 668 0 0,-21-10-899 0 0,-1 1 0 0 0,1-2 0 0 0,0 1 1 0 0,-1-1-1 0 0,1 0 0 0 0,0-1 1 0 0,0 0-1 0 0,0 0 0 0 0,0-1 0 0 0,-1 0 1 0 0,1 0-1 0 0,13-4 0 0 0,-16 3-266 0 0,0 0-1 0 0,0 0 1 0 0,-1 0-1 0 0,0-1 1 0 0,1 1-1 0 0,-1-1 0 0 0,0 0 1 0 0,0-1-1 0 0,0 1 1 0 0,-1-1-1 0 0,1 1 1 0 0,-1-1-1 0 0,0 0 1 0 0,0-1-1 0 0,0 1 1 0 0,0 0-1 0 0,-1-1 1 0 0,0 1-1 0 0,0-1 1 0 0,3-9-1 0 0,-5 13 293 0 0,0 1 1 0 0,1-1-1 0 0,-1 0 0 0 0,0 1 0 0 0,0-1 0 0 0,0 0 1 0 0,0 1-1 0 0,1-1 0 0 0,-1 1 0 0 0,0-1 0 0 0,0 0 1 0 0,0 1-1 0 0,0-1 0 0 0,0 0 0 0 0,0 1 0 0 0,-1-1 1 0 0,1 0-1 0 0,0 1 0 0 0,0-1 0 0 0,0 0 0 0 0,-1 1 0 0 0,1-1 1 0 0,-1 0-1 0 0,-10 4 1809 0 0,7-1-1226 0 0,1 0 0 0 0,1 0 0 0 0,-1 1 0 0 0,0 0 0 0 0,1-1 0 0 0,-1 1 0 0 0,-3 5-1 0 0,3 2-228 0 0,0 1-1 0 0,1 0 0 0 0,0 0 0 0 0,0 0 0 0 0,1 0 0 0 0,1 0 0 0 0,-1 0 0 0 0,2 0 0 0 0,0 0 0 0 0,2 13 1 0 0,1 40-1307 0 0,-2-44-1806 0 0,3-28-2111 0 0,-3-27 1646 0 0,-2 10 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7138 0 0,'1'14'2744'0'0,"2"3"-591"0"0,-1 4-561 0 0,1 2-584 0 0,-1 0-416 0 0,0-1-264 0 0,-1-2-160 0 0,-1-1-56 0 0,0-1 0 0 0,-1-2-56 0 0,0-1-144 0 0,-1-4-368 0 0,1-2-536 0 0,0-4-912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21677 0 0,'-2'13'-559'0'0,"0"1"0"0"0,1 0 0 0 0,2 25 0 0 0,0-23 605 0 0,-1 0 1 0 0,-3 27-1 0 0,-3-11-54 0 0,-1-1 0 0 0,-2 0-1 0 0,0 0 1 0 0,-28 55 0 0 0,37-85-117 0 0,0 0-1 0 0,0-1 1 0 0,0 1 0 0 0,-1 0 0 0 0,1-1 0 0 0,0 1-1 0 0,0-1 1 0 0,-1 1 0 0 0,1-1 0 0 0,0 1 0 0 0,-1-1-1 0 0,1 1 1 0 0,-1-1 0 0 0,1 1 0 0 0,-1-1-1 0 0,1 0 1 0 0,-1 1 0 0 0,1-1 0 0 0,-1 1 0 0 0,1-1-1 0 0,-1 0 1 0 0,1 0 0 0 0,-1 1 0 0 0,0-1 0 0 0,0 0-1 0 0,-4-12-2393 0 0,7-26 448 0 0,-1 33 1987 0 0,0 1 1 0 0,1-1-1 0 0,0 0 0 0 0,0 1 1 0 0,0-1-1 0 0,0 1 0 0 0,1-1 0 0 0,0 1 1 0 0,0 0-1 0 0,5-5 0 0 0,-6 7 107 0 0,-1 1-1 0 0,1 0 1 0 0,-1-1-1 0 0,1 1 1 0 0,0 0-1 0 0,0 0 0 0 0,0 1 1 0 0,0-1-1 0 0,0 0 1 0 0,0 1-1 0 0,0-1 1 0 0,0 1-1 0 0,0-1 1 0 0,0 1-1 0 0,0 0 1 0 0,0 0-1 0 0,0 0 1 0 0,0 0-1 0 0,0 0 0 0 0,0 1 1 0 0,0-1-1 0 0,0 1 1 0 0,0-1-1 0 0,0 1 1 0 0,0-1-1 0 0,0 1 1 0 0,3 2-1 0 0,29 23 599 0 0,-30-23-671 0 0,-1 1 1 0 0,1-1-1 0 0,0 0 1 0 0,0 0 0 0 0,0 0-1 0 0,0 0 1 0 0,0-1 0 0 0,1 0-1 0 0,-1 0 1 0 0,1 0-1 0 0,7 2 1 0 0,-12-4-14 0 0,0 0 0 0 0,0 0 0 0 0,0 0 0 0 0,1 0 0 0 0,-1 0 0 0 0,0 0 0 0 0,0 0 0 0 0,0 1 0 0 0,1-1 0 0 0,-1 0 0 0 0,0 0 0 0 0,0 0 0 0 0,0 0 0 0 0,1 0 0 0 0,-1-1 0 0 0,0 1 0 0 0,0 0 0 0 0,0 0 0 0 0,1 0 0 0 0,-1 0 0 0 0,0 0 0 0 0,0 0 0 0 0,0 0 0 0 0,0 0 0 0 0,1 0 0 0 0,-1 0 0 0 0,0 0 0 0 0,0-1 0 0 0,0 1 0 0 0,0 0 0 0 0,1 0 0 0 0,-1 0 0 0 0,0 0 0 0 0,0-1 0 0 0,0 1 0 0 0,0 0 1 0 0,0 0-1 0 0,0 0 0 0 0,0 0 0 0 0,0-1 0 0 0,0 1 0 0 0,1 0 0 0 0,-1 0 0 0 0,0 0 0 0 0,0-1 0 0 0,0 1 0 0 0,0 0 0 0 0,0 0 0 0 0,0 0 0 0 0,0-1 0 0 0,0 1 0 0 0,0 0 0 0 0,-1 0 0 0 0,-5-11-1696 0 0,4 8 919 0 0,2-9-2909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17252 0 0,'26'-12'-6456'0'0,"-24"11"6247"0"0,0 0 0 0 0,0 1 0 0 0,-1-1 0 0 0,1 1 0 0 0,0 0 0 0 0,0 0 0 0 0,0-1 0 0 0,0 1 0 0 0,0 1 0 0 0,0-1 0 0 0,0 0 0 0 0,-1 0 0 0 0,1 1 0 0 0,0-1 0 0 0,0 1 0 0 0,0-1 0 0 0,0 1 0 0 0,1 1 0 0 0,1 0 107 0 0,-1 1 0 0 0,0 0 0 0 0,1 0 0 0 0,-1 0 0 0 0,0 0 0 0 0,2 5 0 0 0,4 3 51 0 0,-12-19 462 0 0,-1 0 0 0 0,1 0 0 0 0,1 0 0 0 0,-1 0 0 0 0,2-1-1 0 0,-1 1 1 0 0,0-17 0 0 0,0 48 5394 0 0,1 12-3570 0 0,-7 38 1 0 0,4-54-2644 0 0,1 0 1 0 0,-1 32-1 0 0,8-14-8349 0 0</inkml:trace>
  <inkml:trace contextRef="#ctx0" brushRef="#br0" timeOffset="1">22 255 14787 0 0,'-2'2'151'0'0,"0"1"0"0"0,0 0 0 0 0,0-1 0 0 0,1 1 0 0 0,-1 0 0 0 0,1 0 0 0 0,0 0 0 0 0,0 0 0 0 0,0 0 0 0 0,0 0 0 0 0,1 1 1 0 0,-1-1-1 0 0,1 0 0 0 0,0 4 0 0 0,0-6-187 0 0,1 1 0 0 0,0 0 1 0 0,-1 0-1 0 0,1-1 0 0 0,0 1 1 0 0,0-1-1 0 0,0 1 1 0 0,1-1-1 0 0,-1 1 0 0 0,0-1 1 0 0,0 0-1 0 0,1 1 0 0 0,-1-1 1 0 0,1 0-1 0 0,-1 0 0 0 0,1 0 1 0 0,-1 0-1 0 0,1 0 1 0 0,0-1-1 0 0,0 1 0 0 0,-1 0 1 0 0,1-1-1 0 0,0 1 0 0 0,0-1 1 0 0,2 1-1 0 0,1 0 74 0 0,16 5-405 0 0,0-2-1 0 0,21 3 1 0 0,-36-6-300 0 0,-1-1 0 0 0,0 1 0 0 0,0-1 0 0 0,1-1 0 0 0,-1 1 0 0 0,0-1 1 0 0,0 0-1 0 0,0 0 0 0 0,0 0 0 0 0,0-1 0 0 0,0 1 0 0 0,0-1 0 0 0,0-1 0 0 0,5-2 0 0 0,6-8-2935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20340 0 0,'-7'7'2769'0'0,"2"0"-3745"0"0,2-2-1105 0 0,11-9-4056 0 0,-1-1 2736 0 0,0 1 497 0 0,0 0 735 0 0,-2 2 689 0 0,3 5-1177 0 0</inkml:trace>
  <inkml:trace contextRef="#ctx0" brushRef="#br0" timeOffset="1">0 146 13443 0 0,'0'-2'2392'0'0,"2"-2"-2656"0"0,1-1-840 0 0,5-4-600 0 0,3 0-601 0 0,2-2-575 0 0,5 6-2089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6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60 306 8858 0 0,'-7'17'3252'0'0,"-12"33"2875"0"0,17-43-5699 0 0,1 1 0 0 0,-1-1 0 0 0,1 1 0 0 0,0-1 0 0 0,1 1 1 0 0,0-1-1 0 0,0 1 0 0 0,2 13 0 0 0,-1-18-390 0 0,2 19 184 0 0,1-2 0 0 0,1 1 1 0 0,13 35-1 0 0,-16-50-201 0 0,1-1 0 0 0,0 0 0 0 0,0 0 0 0 0,0 0 0 0 0,0 0 0 0 0,1-1 0 0 0,-1 1 0 0 0,1-1 0 0 0,0 0 0 0 0,1 0 0 0 0,-1 0 0 0 0,1 0 0 0 0,0-1 0 0 0,0 0 0 0 0,0 0 0 0 0,0 0 0 0 0,0-1 0 0 0,10 4 0 0 0,6-1-14 0 0,-1-1 1 0 0,1-1 0 0 0,0-1 0 0 0,0-1 0 0 0,38-3 0 0 0,-11-3-71 0 0,67-14 1 0 0,-97 15 29 0 0,0-1-1 0 0,0 0 0 0 0,0-1 1 0 0,0-1-1 0 0,-1-1 0 0 0,28-17 0 0 0,-38 20 20 0 0,0 0-1 0 0,0-1 0 0 0,0 0 1 0 0,-1 0-1 0 0,0 0 0 0 0,-1-1 1 0 0,1 0-1 0 0,-1 0 0 0 0,0-1 1 0 0,-1 1-1 0 0,0-1 0 0 0,0 0 1 0 0,-1 0-1 0 0,1 0 0 0 0,-2 0 1 0 0,4-15-1 0 0,-3 0-1 0 0,0-1 1 0 0,-2 0-1 0 0,-1 0 1 0 0,0 1-1 0 0,-6-34 0 0 0,3 38 57 0 0,0 1 0 0 0,-2-1 0 0 0,0 1 0 0 0,-1 0 0 0 0,-1 1 0 0 0,0-1-1 0 0,-13-21 1 0 0,13 31-15 0 0,1 0-1 0 0,-1 1 1 0 0,0 0-1 0 0,-1 0 1 0 0,0 0-1 0 0,0 1 1 0 0,0 0-1 0 0,-1 0 1 0 0,1 1-1 0 0,-2 0 1 0 0,1 1-1 0 0,0 0 1 0 0,-1 0-1 0 0,-16-3 0 0 0,0 1 211 0 0,0 1-1 0 0,-1 1 0 0 0,0 1 0 0 0,-37 1 0 0 0,46 2-100 0 0,1 1 0 0 0,0 1 0 0 0,0 1-1 0 0,0 0 1 0 0,0 1 0 0 0,1 1 0 0 0,-29 11 0 0 0,36-11-143 0 0,-1 0-1 0 0,1 0 1 0 0,1 1 0 0 0,-1 0 0 0 0,1 1 0 0 0,0-1-1 0 0,0 2 1 0 0,1-1 0 0 0,0 1 0 0 0,0 0 0 0 0,1 1 0 0 0,0-1-1 0 0,-9 18 1 0 0,6-7-313 0 0,1 2 0 0 0,1-1 0 0 0,-9 43 0 0 0,2 21-6450 0 0,8-45 92 0 0,1-9-586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20684 0 0,'5'-1'-180'0'0,"-1"0"-1"0"0,0-1 1 0 0,0 1 0 0 0,0-1-1 0 0,0 0 1 0 0,0 0-1 0 0,-1-1 1 0 0,1 1-1 0 0,-1-1 1 0 0,1 1-1 0 0,3-6 1 0 0,11-5-311 0 0,-15 10 443 0 0,1 2 0 0 0,-1-1 1 0 0,0 0-1 0 0,1 1 0 0 0,-1-1 0 0 0,1 1 1 0 0,-1 0-1 0 0,1 0 0 0 0,0 0 0 0 0,-1 1 1 0 0,6-1-1 0 0,-8 1 60 0 0,-1 0 0 0 0,1 0 0 0 0,0 0 0 0 0,0 1 0 0 0,-1-1 1 0 0,1 0-1 0 0,0 0 0 0 0,-1 1 0 0 0,1-1 0 0 0,0 0 0 0 0,-1 1 0 0 0,1-1 0 0 0,0 1 0 0 0,-1-1 1 0 0,1 1-1 0 0,-1-1 0 0 0,1 1 0 0 0,-1-1 0 0 0,1 1 0 0 0,-1-1 0 0 0,1 1 0 0 0,0 1 0 0 0,-1-1 60 0 0,1 1 0 0 0,-1 0 0 0 0,1 0 0 0 0,-1 0 0 0 0,0 0 0 0 0,0 0 0 0 0,0 0 0 0 0,0 0-1 0 0,0 0 1 0 0,0 0 0 0 0,0-1 0 0 0,-2 5 0 0 0,-1 6 174 0 0,-2-1 1 0 0,1 0-1 0 0,-1 0 0 0 0,-1 0 1 0 0,0 0-1 0 0,-9 11 0 0 0,8-11-277 0 0,0-1 0 0 0,1 1-1 0 0,0 0 1 0 0,1 0 0 0 0,-7 19-1 0 0,12-28-44 0 0,-1-1 0 0 0,1 0 1 0 0,0 0-1 0 0,0 0 0 0 0,0 0 0 0 0,0 1 0 0 0,0-1 0 0 0,0 0 0 0 0,0 0 0 0 0,1 0 0 0 0,-1 0 0 0 0,0 1 0 0 0,1-1 0 0 0,-1 0 0 0 0,1 0 0 0 0,-1 0 0 0 0,1 0 0 0 0,-1 0 0 0 0,1 0 1 0 0,0 0-1 0 0,-1 0 0 0 0,2 1 0 0 0,1 0 33 0 0,-1 0 1 0 0,1 0-1 0 0,-1 0 0 0 0,1 0 1 0 0,0-1-1 0 0,0 1 1 0 0,0-1-1 0 0,3 2 1 0 0,2-1 50 0 0,-1 0 1 0 0,1 0-1 0 0,0 0 1 0 0,0-1-1 0 0,-1 0 1 0 0,11 0 0 0 0,-13-2-285 0 0,-1 0 0 0 0,1 1 1 0 0,0-1-1 0 0,-1-1 1 0 0,1 1-1 0 0,-1-1 0 0 0,1 0 1 0 0,-1 0-1 0 0,8-5 1 0 0,-8 4-873 0 0,0 0 1 0 0,0 0 0 0 0,0-1-1 0 0,0 1 1 0 0,0-1 0 0 0,-1 0 0 0 0,0 0-1 0 0,5-8 1 0 0,-2 1-2418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15051 0 0,'0'2'47'0'0,"1"-1"-1"0"0,-1 1 1 0 0,1-1-1 0 0,0 1 1 0 0,0-1-1 0 0,-1 1 0 0 0,1-1 1 0 0,0 1-1 0 0,0-1 1 0 0,0 0-1 0 0,1 1 1 0 0,-1-1-1 0 0,0 0 1 0 0,0 0-1 0 0,1 0 1 0 0,-1 0-1 0 0,1 0 1 0 0,-1 0-1 0 0,1 0 0 0 0,-1-1 1 0 0,1 1-1 0 0,-1 0 1 0 0,1-1-1 0 0,0 1 1 0 0,-1-1-1 0 0,3 0 1 0 0,-1 1-56 0 0,0 0-1 0 0,-1 0 1 0 0,1 0 0 0 0,0 0 0 0 0,-1 1 0 0 0,1-1 0 0 0,-1 1 0 0 0,0-1 0 0 0,1 1 0 0 0,-1 0 0 0 0,0 0 0 0 0,3 3-1 0 0,-4-2 92 0 0,1 0 0 0 0,-1 0-1 0 0,0 0 1 0 0,0 0 0 0 0,0 0-1 0 0,0 0 1 0 0,0 1 0 0 0,-1-1-1 0 0,1 0 1 0 0,-1 0 0 0 0,0 1 0 0 0,0-1-1 0 0,0 0 1 0 0,-1 1 0 0 0,1-1-1 0 0,-1 0 1 0 0,-1 4 0 0 0,-2 6 142 0 0,-1 0 0 0 0,-1-1 0 0 0,-6 13 0 0 0,6-16-29 0 0,2 1 0 0 0,-1 0 0 0 0,-5 19-1 0 0,10-28-175 0 0,0 0-1 0 0,0 0 1 0 0,0 0-1 0 0,1 0 0 0 0,-1 0 1 0 0,0 0-1 0 0,1 0 0 0 0,-1 0 1 0 0,0 0-1 0 0,1-1 0 0 0,0 1 1 0 0,-1 0-1 0 0,1 0 1 0 0,-1-1-1 0 0,1 1 0 0 0,0 0 1 0 0,-1-1-1 0 0,1 1 0 0 0,0 0 1 0 0,0-1-1 0 0,-1 1 1 0 0,1-1-1 0 0,0 1 0 0 0,0-1 1 0 0,0 0-1 0 0,0 1 0 0 0,0-1 1 0 0,0 0-1 0 0,0 0 0 0 0,-1 1 1 0 0,1-1-1 0 0,0 0 1 0 0,2 0-1 0 0,40 5 422 0 0,-36-5-335 0 0,39 3-460 0 0,85-7-1 0 0,-93 0-3544 0 0,0 0-3574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 12451 0 0,'0'1'-32'0'0,"0"0"0"0"0,-1 0 0 0 0,1 0 0 0 0,0 0 0 0 0,0 0 1 0 0,0 0-1 0 0,-1 0 0 0 0,1 0 0 0 0,0 0 0 0 0,0 0 0 0 0,1 0 0 0 0,-1 0 1 0 0,0 0-1 0 0,0 0 0 0 0,0 0 0 0 0,1 0 0 0 0,-1 0 0 0 0,0 0 1 0 0,1 0-1 0 0,-1 0 0 0 0,1 0 0 0 0,-1 0 0 0 0,1 0 0 0 0,0-1 0 0 0,0 2 1 0 0,1 0 103 0 0,1 0-1 0 0,-1 0 1 0 0,0-1 0 0 0,1 1 0 0 0,-1-1 0 0 0,1 0 0 0 0,-1 1 0 0 0,1-1 0 0 0,4 1 0 0 0,0 0 295 0 0,1-1 1 0 0,-1 1-1 0 0,1-1 1 0 0,0-1-1 0 0,-1 1 0 0 0,13-2 1 0 0,-11-1-212 0 0,1 1-1 0 0,0-2 1 0 0,-1 1 0 0 0,1-2 0 0 0,-1 1 0 0 0,0-1-1 0 0,0 0 1 0 0,0-1 0 0 0,-1 0 0 0 0,0-1-1 0 0,0 0 1 0 0,0 0 0 0 0,0 0 0 0 0,-1-1 0 0 0,7-8-1 0 0,-14 14-133 0 0,1 0 0 0 0,0 1 0 0 0,-1-1-1 0 0,1 0 1 0 0,-1 0 0 0 0,1 0 0 0 0,-1 0 0 0 0,0-1-1 0 0,1 1 1 0 0,-1 0 0 0 0,0 0 0 0 0,0 0-1 0 0,0 0 1 0 0,1 0 0 0 0,-1 0 0 0 0,0 0 0 0 0,0 0-1 0 0,-1-1 1 0 0,1 1 0 0 0,0 0 0 0 0,0 0-1 0 0,-1 0 1 0 0,1 0 0 0 0,0 0 0 0 0,-1-1 0 0 0,-1 0-22 0 0,1 0 0 0 0,-1 0 0 0 0,0 0 0 0 0,0 0 0 0 0,1 0 1 0 0,-1 1-1 0 0,0-1 0 0 0,0 1 0 0 0,-1-1 0 0 0,-3-1 0 0 0,-5-2-96 0 0,0 1 0 0 0,-1 0 0 0 0,-18-3 0 0 0,22 5 81 0 0,0 1-1 0 0,-1 0 0 0 0,1 1 0 0 0,0 0 1 0 0,0 0-1 0 0,0 1 0 0 0,0 0 1 0 0,-13 3-1 0 0,19-4-52 0 0,0 1 0 0 0,1-1 1 0 0,-1 1-1 0 0,0-1 0 0 0,1 1 0 0 0,-1 0 1 0 0,0 0-1 0 0,1 0 0 0 0,-1 0 0 0 0,1 0 1 0 0,-1 0-1 0 0,1 0 0 0 0,0 1 0 0 0,-1-1 1 0 0,1 0-1 0 0,0 1 0 0 0,0-1 0 0 0,0 1 1 0 0,0-1-1 0 0,0 1 0 0 0,0 0 0 0 0,0-1 1 0 0,1 1-1 0 0,-1 0 0 0 0,1 0 0 0 0,-1-1 1 0 0,1 1-1 0 0,0 0 0 0 0,-1 0 1 0 0,1 0-1 0 0,0 0 0 0 0,0-1 0 0 0,1 1 1 0 0,-1 0-1 0 0,0 0 0 0 0,0 0 0 0 0,1 0 1 0 0,-1-1-1 0 0,1 1 0 0 0,0 0 0 0 0,-1-1 1 0 0,1 1-1 0 0,0 0 0 0 0,1 1 0 0 0,3 5 60 0 0,-1 0 0 0 0,1 0 0 0 0,1-1 0 0 0,7 10 0 0 0,19 25 1571 0 0,-25-27-861 0 0,0 0-1 0 0,-1 0 0 0 0,0 1 1 0 0,-2-1-1 0 0,0 1 0 0 0,3 17 0 0 0,-9-30-876 0 0,1 0-1 0 0,-1 0 0 0 0,1-1 0 0 0,-1 1 1 0 0,0 0-1 0 0,0-1 0 0 0,0 1 0 0 0,0-1 1 0 0,-1 0-1 0 0,1 0 0 0 0,0 0 0 0 0,-4 2 1 0 0,-5 6 103 0 0,9-9 54 0 0,1 1 1 0 0,-1 0-1 0 0,0 0 1 0 0,1 0-1 0 0,0 0 0 0 0,-1 0 1 0 0,1 0-1 0 0,0 0 0 0 0,0 0 1 0 0,0 1-1 0 0,0-1 1 0 0,0 0-1 0 0,0 5 0 0 0,1-7 7 0 0,0 1-1 0 0,0-1 1 0 0,0 1-1 0 0,0-1 1 0 0,0 0-1 0 0,0 1 1 0 0,0-1-1 0 0,1 1 0 0 0,-1-1 1 0 0,0 0-1 0 0,0 1 1 0 0,0-1-1 0 0,1 0 1 0 0,-1 1-1 0 0,0-1 1 0 0,0 0-1 0 0,1 1 0 0 0,-1-1 1 0 0,0 0-1 0 0,1 0 1 0 0,-1 1-1 0 0,0-1 1 0 0,1 0-1 0 0,-1 0 1 0 0,1 0-1 0 0,-1 1 0 0 0,0-1 1 0 0,1 0-1 0 0,23-1-201 0 0,-9-3 94 0 0,-1 0 0 0 0,0-1 0 0 0,0-1 0 0 0,-1 0 0 0 0,0-1 0 0 0,22-15 0 0 0,-25 15-1184 0 0,0 0 0 0 0,-1-1 0 0 0,-1 0 0 0 0,1-1 0 0 0,7-10 0 0 0,-8 9-1579 0 0,0 6-1154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6969 0 0,'-4'9'6247'0'0,"6"3"-4050"0"0,8 16-3153 0 0,-5-16 1565 0 0,7 54 1193 0 0,-12-63-1901 0 0,0 0-1 0 0,0 0 1 0 0,0-1-1 0 0,0 1 1 0 0,1 0-1 0 0,0 0 1 0 0,-1 0-1 0 0,1 0 1 0 0,0 0-1 0 0,0-1 1 0 0,3 6-1 0 0,0-11-243 0 0,0 0 0 0 0,1 0 0 0 0,-1 0 0 0 0,1 1 0 0 0,-1-1 0 0 0,1 1 0 0 0,0 1 0 0 0,0-1 0 0 0,0 1 0 0 0,0-1 0 0 0,0 1 0 0 0,0 1 0 0 0,0-1 0 0 0,0 1 0 0 0,1 0 0 0 0,4 0 0 0 0,-4 1-152 0 0,0-1 0 0 0,0-1 1 0 0,-1 1-1 0 0,1-1 0 0 0,0 0 0 0 0,0 0 0 0 0,-1 0 0 0 0,1-1 1 0 0,0 0-1 0 0,-1 0 0 0 0,0-1 0 0 0,0 1 0 0 0,9-7 0 0 0,-5 0-1316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47 15787 0 0,'-10'14'954'0'0,"0"2"0"0"0,-10 21-1 0 0,17-32-1021 0 0,1 0-1 0 0,0 0 1 0 0,1-1 0 0 0,-1 1-1 0 0,1 1 1 0 0,0-1-1 0 0,0 0 1 0 0,1 0-1 0 0,-1 0 1 0 0,1 1-1 0 0,0-1 1 0 0,2 9-1 0 0,-2-13 47 0 0,0-1 0 0 0,0 1 0 0 0,0-1 0 0 0,0 0 0 0 0,0 1 0 0 0,0-1 0 0 0,0 1 0 0 0,1-1 0 0 0,-1 0 0 0 0,0 1 0 0 0,0-1 0 0 0,0 0 0 0 0,1 1 0 0 0,-1-1 0 0 0,0 0 0 0 0,1 1-1 0 0,-1-1 1 0 0,0 0 0 0 0,0 0 0 0 0,1 1 0 0 0,-1-1 0 0 0,1 0 0 0 0,-1 0 0 0 0,0 1 0 0 0,1-1 0 0 0,-1 0 0 0 0,0 0 0 0 0,1 0 0 0 0,-1 0 0 0 0,1 0 0 0 0,-1 0 0 0 0,0 0 0 0 0,1 0-1 0 0,0 0 1 0 0,15-7-123 0 0,10-19 432 0 0,-19 17-225 0 0,0-1 0 0 0,-1-1 0 0 0,0 1 1 0 0,6-15-1 0 0,-10 21-212 0 0,-1 0-1 0 0,1 0 1 0 0,-1 0 0 0 0,0 0-1 0 0,0 0 1 0 0,0 0 0 0 0,0 0-1 0 0,-1 0 1 0 0,0-1 0 0 0,0 1-1 0 0,0 0 1 0 0,0 0 0 0 0,-1-1 0 0 0,1 1-1 0 0,-3-6 1 0 0,2 7 207 0 0,-1 1 1 0 0,0 0-1 0 0,0 0 1 0 0,0 0-1 0 0,0 1 0 0 0,0-1 1 0 0,0 0-1 0 0,0 1 1 0 0,0-1-1 0 0,-1 1 0 0 0,1 0 1 0 0,0 0-1 0 0,-1-1 1 0 0,1 2-1 0 0,-1-1 1 0 0,0 0-1 0 0,1 1 0 0 0,-1-1 1 0 0,1 1-1 0 0,-1-1 1 0 0,0 1-1 0 0,0 0 0 0 0,1 1 1 0 0,-1-1-1 0 0,-3 1 1 0 0,2-1-141 0 0,0 0 0 0 0,0 1 0 0 0,1-1 1 0 0,-1 1-1 0 0,0 0 0 0 0,0 0 0 0 0,0 1 0 0 0,1-1 1 0 0,-1 1-1 0 0,0-1 0 0 0,1 1 0 0 0,0 1 0 0 0,-1-1 1 0 0,1 0-1 0 0,0 1 0 0 0,-4 4 0 0 0,5 3-3976 0 0,14 0-5449 0 0</inkml:trace>
  <inkml:trace contextRef="#ctx0" brushRef="#br0" timeOffset="1">227 4 20916 0 0,'-4'12'-19'0'0,"2"1"0"0"0,-1 0-1 0 0,2 0 1 0 0,0 0 0 0 0,0 0-1 0 0,1 0 1 0 0,3 25-1 0 0,0-5 373 0 0,-3-25-517 0 0,2 26 173 0 0,-2-32-303 0 0,0-1 1 0 0,0 1-1 0 0,0-1 1 0 0,1 1-1 0 0,-1 0 1 0 0,1-1-1 0 0,-1 1 1 0 0,1-1 0 0 0,0 1-1 0 0,-1-1 1 0 0,1 0-1 0 0,0 1 1 0 0,0-1-1 0 0,0 0 1 0 0,2 3-1 0 0,13-12-12408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16235 0 0,'6'-6'-273'0'0,"-1"1"-1"0"0,1 0 0 0 0,0 0 1 0 0,1 0-1 0 0,-1 1 1 0 0,9-4-1 0 0,-10 6 372 0 0,1 0 0 0 0,-1 0 1 0 0,0 1-1 0 0,1 0 0 0 0,-1 0 1 0 0,1 1-1 0 0,0-1 0 0 0,-1 1 0 0 0,1 0 1 0 0,-1 1-1 0 0,1-1 0 0 0,0 1 0 0 0,-1 0 1 0 0,7 3-1 0 0,-1-2-93 0 0,-6-1-173 0 0,-1-1 1 0 0,1 1 0 0 0,-1 1 0 0 0,1-1 0 0 0,-1 0 0 0 0,0 1-1 0 0,1 0 1 0 0,-1 0 0 0 0,7 5 0 0 0,-12-7-346 0 0,1 0 410 0 0,0 0 0 0 0,0 0 1 0 0,0 0-1 0 0,0-1 0 0 0,0 1 1 0 0,-1 0-1 0 0,1 0 0 0 0,0 0 1 0 0,0 0-1 0 0,0 0 0 0 0,0 0 1 0 0,0 0-1 0 0,-1 0 0 0 0,1 0 0 0 0,0 0 1 0 0,0 0-1 0 0,0 0 0 0 0,0 1 1 0 0,0-1-1 0 0,-1 0 0 0 0,1 0 1 0 0,0 0-1 0 0,0 0 0 0 0,0 0 1 0 0,-2 2-1849 0 0,2-2 1848 0 0,0 0 0 0 0,0 1 1 0 0,0-1-1 0 0,0 0 0 0 0,0 0 1 0 0,0 0-1 0 0,0 0 0 0 0,1 0 1 0 0,-1 1-1 0 0,0-1 0 0 0,0 0 1 0 0,0 0-1 0 0,0 0 0 0 0,0 0 1 0 0,0 0-1 0 0,0 1 0 0 0,-12-4-3155 0 0,3 0 318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6129 0 0,'-2'8'1525'0'0,"0"1"-1"0"0,0-1 1 0 0,1 0-1 0 0,-1 11 0 0 0,5 35 1804 0 0,3-20-3335 0 0,13 39 0 0 0,-3-11-68 0 0,-11-73-5174 0 0,3-24 3476 0 0,-1 6 940 0 0,-5 18 684 0 0,13-38-201 0 0,-14 46 362 0 0,0 1-1 0 0,0-1 0 0 0,0 1 1 0 0,1-1-1 0 0,-1 1 1 0 0,1 0-1 0 0,-1 0 0 0 0,1-1 1 0 0,0 1-1 0 0,0 0 1 0 0,0 0-1 0 0,0 1 0 0 0,0-1 1 0 0,4-2-1 0 0,-6 3 34 0 0,1 1 0 0 0,-1 0-1 0 0,0 0 1 0 0,1 0 0 0 0,-1 0-1 0 0,1-1 1 0 0,-1 1 0 0 0,1 0-1 0 0,-1 0 1 0 0,0 0 0 0 0,1 0-1 0 0,-1 0 1 0 0,1 0 0 0 0,-1 0-1 0 0,1 0 1 0 0,-1 0 0 0 0,1 1 0 0 0,-1-1-1 0 0,0 0 1 0 0,1 0 0 0 0,-1 0-1 0 0,1 0 1 0 0,-1 1 0 0 0,0-1-1 0 0,1 0 1 0 0,-1 0 0 0 0,1 1-1 0 0,-1-1 1 0 0,0 0 0 0 0,1 1-1 0 0,-1 0 1 0 0,6 16 1235 0 0,-5 18 750 0 0,-3-26-1863 0 0,0-1 1 0 0,0 0-1 0 0,-1 0 0 0 0,-1 0 1 0 0,1-1-1 0 0,-1 1 0 0 0,0-1 0 0 0,-1 0 1 0 0,0 0-1 0 0,0 0 0 0 0,0-1 1 0 0,-11 10-1 0 0,-14 19-862 0 0,30-35 677 0 0,0 0 1 0 0,0 0-1 0 0,0 0 0 0 0,-1 1 0 0 0,1-1 0 0 0,0 0 0 0 0,0 0 0 0 0,0 0 1 0 0,-1 0-1 0 0,1 1 0 0 0,0-1 0 0 0,0 0 0 0 0,0 0 0 0 0,0 0 0 0 0,0 1 1 0 0,0-1-1 0 0,-1 0 0 0 0,1 0 0 0 0,0 1 0 0 0,0-1 0 0 0,0 0 0 0 0,0 0 1 0 0,0 1-1 0 0,0-1 0 0 0,0 0 0 0 0,0 0 0 0 0,0 1 0 0 0,0-1 0 0 0,0 0 1 0 0,0 0-1 0 0,0 0 0 0 0,0 1 0 0 0,0-1 0 0 0,0 0 0 0 0,0 0 0 0 0,1 1 1 0 0,-1-1-1 0 0,0 0 0 0 0,0 0 0 0 0,0 0 0 0 0,0 1 0 0 0,0-1 0 0 0,1 0 1 0 0,-1 0-1 0 0,0 1 0 0 0,15-2-274 0 0,17-12 170 0 0,-24 6-275 0 0,1 0-1 0 0,-1-1 0 0 0,8-10 0 0 0,-6 5-963 0 0,-1-1 0 0 0,0 1-1 0 0,-1-2 1 0 0,-1 1 0 0 0,0-1 0 0 0,8-18 7806 0 0,-13 43-2573 0 0,0-1-3766 0 0,0-1 0 0 0,-1 1 0 0 0,0-1 0 0 0,0 1 0 0 0,-1 0 0 0 0,-1-1 0 0 0,-2 17 0 0 0,3-24-130 0 0,0-1-1 0 0,0 0 0 0 0,-1 1 0 0 0,1-1 1 0 0,0 1-1 0 0,0-1 0 0 0,-1 0 1 0 0,1 1-1 0 0,0-1 0 0 0,0 1 1 0 0,0-1-1 0 0,0 0 0 0 0,0 1 1 0 0,0-1-1 0 0,0 1 0 0 0,0-1 0 0 0,0 1 1 0 0,0-1-1 0 0,0 1 0 0 0,0-1 1 0 0,0 0-1 0 0,0 1 0 0 0,0-1 1 0 0,0 1-1 0 0,0-1 0 0 0,0 1 0 0 0,0-1 1 0 0,1 0-1 0 0,-1 1 0 0 0,0-1 1 0 0,0 1-1 0 0,1-1 0 0 0,-1 0 1 0 0,0 1-1 0 0,0-1 0 0 0,1 0 1 0 0,-1 0-1 0 0,0 1 0 0 0,1-1 0 0 0,-1 0 1 0 0,1 0-1 0 0,-1 1 0 0 0,0-1 1 0 0,1 0-1 0 0,-1 0 0 0 0,1 0 1 0 0,-1 1-1 0 0,0-1 0 0 0,1 0 0 0 0,-1 0 1 0 0,1 0-1 0 0,-1 0 0 0 0,1 0 1 0 0,-1 0-1 0 0,1 0 0 0 0,-1 0 1 0 0,0 0-1 0 0,1 0 0 0 0,-1 0 1 0 0,1-1-1 0 0,-1 1 0 0 0,1 0 0 0 0,-1 0 1 0 0,0 0-1 0 0,1-1 0 0 0,2 0-310 0 0,0 0-1 0 0,0 0 1 0 0,0 0 0 0 0,0-1-1 0 0,0 1 1 0 0,0-1-1 0 0,-1 0 1 0 0,4-2-1 0 0,12-22-4529 0 0,-9 11 924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64 9946 0 0,'-2'0'417'0'0,"0"0"-1"0"0,0 0 0 0 0,0 1 1 0 0,1-1-1 0 0,-1 0 0 0 0,0 1 1 0 0,0-1-1 0 0,0 1 1 0 0,1 0-1 0 0,-1-1 0 0 0,0 1 1 0 0,1 0-1 0 0,-1 0 1 0 0,0 0-1 0 0,-1 2 0 0 0,2-2-339 0 0,1 1-1 0 0,-1 0 1 0 0,1-1-1 0 0,0 1 1 0 0,-1 0-1 0 0,1-1 1 0 0,0 1-1 0 0,0 0 1 0 0,0 0-1 0 0,0-1 0 0 0,1 1 1 0 0,-1 0-1 0 0,0-1 1 0 0,1 1-1 0 0,-1 0 1 0 0,1-1-1 0 0,0 1 1 0 0,0 1-1 0 0,2 4-112 0 0,0 0 0 0 0,1 0 0 0 0,-1-1 0 0 0,1 1 0 0 0,6 5 0 0 0,-9-10 55 0 0,-1-1 0 0 0,1 0 0 0 0,0 1 0 0 0,0-1 0 0 0,0 0 0 0 0,0 0 0 0 0,0 0 0 0 0,0 0 0 0 0,0 0 0 0 0,0 0 0 0 0,0 0 0 0 0,0 0 0 0 0,1-1 0 0 0,-1 1-1 0 0,0 0 1 0 0,1-1 0 0 0,-1 1 0 0 0,0-1 0 0 0,1 1 0 0 0,-1-1 0 0 0,1 0 0 0 0,-1 1 0 0 0,0-1 0 0 0,1 0 0 0 0,-1 0 0 0 0,1 0 0 0 0,-1 0 0 0 0,1 0 0 0 0,-1-1 0 0 0,1 1-1 0 0,-1 0 1 0 0,1-1 0 0 0,1 0 0 0 0,-2 0-11 0 0,0-1 1 0 0,1 0-1 0 0,-1 1 0 0 0,0-1 0 0 0,0 0 0 0 0,0 0 0 0 0,0 0 0 0 0,-1 0 0 0 0,1 0 1 0 0,0 0-1 0 0,-1 0 0 0 0,1 0 0 0 0,-1 0 0 0 0,0-1 0 0 0,0 1 0 0 0,0 0 0 0 0,0 0 1 0 0,0 0-1 0 0,-1-3 0 0 0,-7-41-503 0 0,6 40 316 0 0,-1 0 1 0 0,0-1-1 0 0,0 1 0 0 0,-1 0 0 0 0,0 1 0 0 0,0-1 1 0 0,0 1-1 0 0,0-1 0 0 0,-1 1 0 0 0,0 1 0 0 0,0-1 1 0 0,-1 1-1 0 0,-6-5 0 0 0,12 9 99 0 0,0-1-1 0 0,0 1 1 0 0,-1 0 0 0 0,1 0-1 0 0,0 0 1 0 0,0 0-1 0 0,-1-1 1 0 0,1 1 0 0 0,0 0-1 0 0,0 0 1 0 0,0 0 0 0 0,-1 0-1 0 0,1 0 1 0 0,0 0-1 0 0,-1-1 1 0 0,1 1 0 0 0,0 0-1 0 0,0 0 1 0 0,-1 0 0 0 0,1 0-1 0 0,0 0 1 0 0,0 0-1 0 0,-1 0 1 0 0,1 0 0 0 0,0 0-1 0 0,-1 0 1 0 0,1 0-1 0 0,0 1 1 0 0,0-1 0 0 0,-1 0-1 0 0,1 0 1 0 0,0 0 0 0 0,0 0-1 0 0,-1 0 1 0 0,1 0-1 0 0,0 1 1 0 0,0-1 0 0 0,0 0-1 0 0,-1 0 1 0 0,1 1 0 0 0,3 11-2123 0 0,12 14-701 0 0,7-11-352 0 0,-9-11 460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9018 0 0,'1'3'2897'0'0,"0"1"-937"0"0,1 3-816 0 0,1 3-440 0 0,-1 1-224 0 0,1 3-39 0 0,0 0-25 0 0,-1 2-80 0 0,0 1-104 0 0,1-1-112 0 0,-2 0-160 0 0,2-2-216 0 0,0-1-552 0 0,2 0-985 0 0,-2 0-1335 0 0,2-2-769 0 0,0-1-1617 0 0</inkml:trace>
  <inkml:trace contextRef="#ctx0" brushRef="#br0" timeOffset="1">202 46 12491 0 0,'0'3'3800'0'0,"1"-2"-3920"0"0,1-1-480 0 0,3-3-120 0 0,2-3 88 0 0,2-1 128 0 0,1-1 56 0 0,0 1-48 0 0,-1 3-288 0 0,0 0-481 0 0,-2 3-423 0 0,0 2-184 0 0,-2 2 119 0 0,-1 1 409 0 0,-10-3 296 0 0,4 9-1201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14667 0 0,'3'1'2113'0'0,"2"0"-1649"0"0,3 2-472 0 0,1-2-112 0 0,2 0-64 0 0,2 1-304 0 0,1-1 15 0 0,-1 3-191 0 0,0-1-488 0 0,-1 0-1016 0 0,-1-3-1457 0 0,2-1-2136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6:4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67 15723 0 0,'-14'9'4189'0'0,"-4"8"-3007"0"0,59-26-914 0 0,36-13 335 0 0,-53 13-338 0 0,1 2 0 0 0,0 0 0 0 0,1 2 0 0 0,0 1 0 0 0,-1 0 0 0 0,1 2 0 0 0,33 2 0 0 0,10 7 114 0 0,0-3 0 0 0,1-3-1 0 0,101-12 1 0 0,-111 3-344 0 0,0 3-1 0 0,1 2 1 0 0,-1 3 0 0 0,96 12 0 0 0,-120-6 30 0 0,-1-3 0 0 0,37 0 0 0 0,-56-3-91 0 0,1-2 0 0 0,-1 0 1 0 0,-1-1-1 0 0,1 0 1 0 0,0-1-1 0 0,27-12 1 0 0,-42 16-72 0 0,-1 0 1 0 0,1-1-1 0 0,-1 1 1 0 0,1 0-1 0 0,-1 0 1 0 0,1-1-1 0 0,0 1 1 0 0,-1 0-1 0 0,1 0 1 0 0,0 0-1 0 0,-1 0 1 0 0,1 0-1 0 0,0 0 1 0 0,-1 0 0 0 0,1 0-1 0 0,0 0 1 0 0,-1 0-1 0 0,1 0 1 0 0,-1 0-1 0 0,1 0 1 0 0,0 1-1 0 0,0-1-404 0 0,-1 1-1 0 0,0-1 0 0 0,0 1 1 0 0,0 0-1 0 0,0-1 1 0 0,0 1-1 0 0,1-1 1 0 0,-1 1-1 0 0,0 0 0 0 0,0-1 1 0 0,-1 1-1 0 0,1 0 1 0 0,0-1-1 0 0,0 1 0 0 0,0-1 1 0 0,0 1-1 0 0,0 0 1 0 0,-2 2-2007 0 0,-3 8-5422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10 13011 0 0,'6'-2'-115'0'0,"0"0"0"0"0,1 1 1 0 0,-1-1-1 0 0,0 1 0 0 0,1 0 0 0 0,-1 1 1 0 0,1-1-1 0 0,10 2 0 0 0,-13 0 178 0 0,-1 0-1 0 0,1 0 1 0 0,0 0 0 0 0,-1 0-1 0 0,1 0 1 0 0,-1 1-1 0 0,0 0 1 0 0,1 0 0 0 0,-1 0-1 0 0,0 0 1 0 0,0 0 0 0 0,0 1-1 0 0,0-1 1 0 0,-1 1 0 0 0,1 0-1 0 0,3 3 1 0 0,-6-5 39 0 0,0 0 0 0 0,0 0 0 0 0,0-1 0 0 0,0 1 0 0 0,1 0-1 0 0,-1-1 1 0 0,0 1 0 0 0,0 0 0 0 0,0 0 0 0 0,0-1 0 0 0,-1 1 0 0 0,1 0 0 0 0,0 0 0 0 0,0-1 0 0 0,0 1 0 0 0,-1 0 0 0 0,1 0 0 0 0,0-1 0 0 0,-1 1 0 0 0,1 0 0 0 0,0-1 0 0 0,-1 1 0 0 0,1-1 0 0 0,-1 1-1 0 0,1-1 1 0 0,-1 1 0 0 0,0 0 0 0 0,-20 21 643 0 0,13-14-373 0 0,0 1-207 0 0,0 1 0 0 0,2 1 0 0 0,-1-1 0 0 0,1 1-1 0 0,1 0 1 0 0,0 0 0 0 0,0 0 0 0 0,1 1 0 0 0,-3 14-1 0 0,5-20-186 0 0,1 0 1 0 0,0 0-1 0 0,0 0 0 0 0,1 0 0 0 0,0 0 0 0 0,0 0 0 0 0,0 0 0 0 0,1 0 0 0 0,0 0 0 0 0,0 0 0 0 0,0 0 0 0 0,1 0 0 0 0,0-1 0 0 0,0 1 0 0 0,0 0 0 0 0,1-1 0 0 0,0 0 0 0 0,0 1 0 0 0,0-1 0 0 0,6 7 0 0 0,-8-11 44 0 0,0-1-1 0 0,-1 1 1 0 0,1 0 0 0 0,0 0-1 0 0,0 0 1 0 0,0-1-1 0 0,-1 1 1 0 0,1 0 0 0 0,0-1-1 0 0,0 1 1 0 0,0-1 0 0 0,0 1-1 0 0,0-1 1 0 0,0 0-1 0 0,0 1 1 0 0,1-1 0 0 0,-1 0-1 0 0,0 0 1 0 0,0 0-1 0 0,0 0 1 0 0,0 0 0 0 0,0 0-1 0 0,0 0 1 0 0,0 0-1 0 0,0 0 1 0 0,1 0 0 0 0,-1 0-1 0 0,0-1 1 0 0,0 1-1 0 0,0 0 1 0 0,0-1 0 0 0,0 1-1 0 0,0-1 1 0 0,0 0 0 0 0,0 1-1 0 0,-1-1 1 0 0,1 0-1 0 0,0 1 1 0 0,0-1 0 0 0,0 0-1 0 0,-1 0 1 0 0,1 0-1 0 0,0 1 1 0 0,-1-1 0 0 0,1 0-1 0 0,0-2 1 0 0,1 1 7 0 0,-1-1-1 0 0,1 0 1 0 0,-1 1 0 0 0,0-1 0 0 0,0 0-1 0 0,0 0 1 0 0,0 0 0 0 0,0 0 0 0 0,-1 0-1 0 0,1 0 1 0 0,-1 0 0 0 0,0 0 0 0 0,0 0-1 0 0,0 0 1 0 0,0 0 0 0 0,-1-4 0 0 0,-2 0 18 0 0,0 0 1 0 0,-1 1-1 0 0,0 0 1 0 0,0-1-1 0 0,0 1 1 0 0,-1 1-1 0 0,0-1 1 0 0,0 1-1 0 0,0 0 1 0 0,-1 0-1 0 0,-7-5 1 0 0,-3-1 172 0 0,1 0-1 0 0,-2 2 1 0 0,-20-10 0 0 0,6 13 253 0 0,22 10-1181 0 0,9-3 555 0 0,0 0 0 0 0,0 0 0 0 0,0 0-1 0 0,1-1 1 0 0,-1 1 0 0 0,0 0 0 0 0,0 0 0 0 0,1-1-1 0 0,-1 1 1 0 0,0 0 0 0 0,1 0 0 0 0,-1-1-1 0 0,1 1 1 0 0,-1 0 0 0 0,1-1 0 0 0,-1 1 0 0 0,1-1-1 0 0,1 2 1 0 0,-1-1-528 0 0,1 0 0 0 0,-1 1 0 0 0,1-1 1 0 0,0 0-1 0 0,0 0 0 0 0,0 0 0 0 0,-1 0 0 0 0,1 0 0 0 0,0-1 0 0 0,0 1 0 0 0,0 0 0 0 0,0-1 0 0 0,3 1 0 0 0,12 1-5026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70 124 16099 0 0,'-30'3'5973'0'0,"3"11"-4678"0"0,26-13-1318 0 0,0 0 1 0 0,0 0 0 0 0,0 0 0 0 0,0 0 0 0 0,0 0 0 0 0,1 0-1 0 0,-1 0 1 0 0,0 0 0 0 0,0 0 0 0 0,1 1 0 0 0,-1-1 0 0 0,1 0-1 0 0,-1 1 1 0 0,1-1 0 0 0,-1 0 0 0 0,1 0 0 0 0,0 1 0 0 0,0-1-1 0 0,0 1 1 0 0,-1-1 0 0 0,1 0 0 0 0,1 1 0 0 0,-1-1 0 0 0,0 0-1 0 0,0 1 1 0 0,0-1 0 0 0,1 0 0 0 0,-1 1 0 0 0,1-1 0 0 0,-1 0-1 0 0,1 1 1 0 0,-1-1 0 0 0,1 0 0 0 0,0 0 0 0 0,0 0-1 0 0,-1 0 1 0 0,1 0 0 0 0,0 0 0 0 0,0 0 0 0 0,0 0 0 0 0,2 2-1 0 0,1 0-61 0 0,1 1 0 0 0,-1-1 1 0 0,1 1-1 0 0,0-1 0 0 0,0 0 0 0 0,0-1 0 0 0,0 0 0 0 0,1 1 0 0 0,-1-1 0 0 0,1-1 0 0 0,-1 1 0 0 0,1-1 0 0 0,0 0 0 0 0,-1-1 0 0 0,1 1 0 0 0,0-1 0 0 0,0 0 0 0 0,-1 0 0 0 0,1-1 0 0 0,0 0 0 0 0,6-2 0 0 0,-8 3 5 0 0,-1-1 1 0 0,1 0-1 0 0,-1 0 0 0 0,1-1 1 0 0,-1 1-1 0 0,0-1 1 0 0,0 1-1 0 0,0-1 0 0 0,0 0 1 0 0,0 0-1 0 0,0-1 1 0 0,-1 1-1 0 0,1 0 1 0 0,-1-1-1 0 0,1 0 0 0 0,-1 1 1 0 0,0-1-1 0 0,0 0 1 0 0,0 0-1 0 0,0-1 0 0 0,-1 1 1 0 0,1 0-1 0 0,-1 0 1 0 0,0-1-1 0 0,0 1 0 0 0,0-1 1 0 0,0 1-1 0 0,-1-1 1 0 0,1 1-1 0 0,-1-1 1 0 0,0 1-1 0 0,0-1 0 0 0,-1 1 1 0 0,0-8-1 0 0,-1 4 109 0 0,0 0 0 0 0,0 0-1 0 0,-1 0 1 0 0,0 0 0 0 0,0 0-1 0 0,-1 0 1 0 0,0 1 0 0 0,0 0 0 0 0,0-1-1 0 0,-1 2 1 0 0,0-1 0 0 0,0 0-1 0 0,-10-7 1 0 0,11 10 93 0 0,1 0 0 0 0,0 1 0 0 0,-1 0 0 0 0,1-1 0 0 0,-1 1 0 0 0,1 0 1 0 0,-1 1-1 0 0,0-1 0 0 0,0 1 0 0 0,0-1 0 0 0,0 1 0 0 0,0 0 0 0 0,0 1 0 0 0,-1-1 0 0 0,1 1 0 0 0,0 0 0 0 0,0 0 0 0 0,0 0 0 0 0,-1 0 0 0 0,1 1 0 0 0,0 0 0 0 0,0 0 0 0 0,0 0 0 0 0,0 0 1 0 0,-7 4-1 0 0,8-4-210 0 0,1 0 0 0 0,0 1 1 0 0,0 0-1 0 0,0 0 1 0 0,0-1-1 0 0,0 1 1 0 0,0 0-1 0 0,0 1 1 0 0,1-1-1 0 0,-1 0 0 0 0,1 0 1 0 0,-1 1-1 0 0,1-1 1 0 0,0 1-1 0 0,0-1 1 0 0,0 1-1 0 0,0-1 0 0 0,0 5 1 0 0,1 11-4090 0 0,7-1-3446 0 0,1-7 1916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5569 0 0,'-8'11'646'0'0,"1"0"-1"0"0,0 1 1 0 0,1 0 0 0 0,0 0-1 0 0,1 1 1 0 0,0-1-1 0 0,1 1 1 0 0,0 0-1 0 0,1 0 1 0 0,1 0 0 0 0,0 1-1 0 0,0 16 1 0 0,2-18-568 0 0,1-1 0 0 0,0 0 1 0 0,1 1-1 0 0,0-1 0 0 0,0 0 1 0 0,2 0-1 0 0,-1 0 0 0 0,1-1 1 0 0,1 1-1 0 0,0-1 0 0 0,0 0 1 0 0,1 0-1 0 0,1-1 0 0 0,14 17 1 0 0,-13-17-133 0 0,0-1 0 0 0,0 0 0 0 0,1-1 0 0 0,0 0 1 0 0,12 6-1 0 0,17 4-1999 0 0,-34-16 1176 0 0,1 0 0 0 0,-1 0 0 0 0,1-1 0 0 0,-1 1 0 0 0,1-1 0 0 0,7 0-1 0 0,0-2-3575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6537 0 0,'-13'1'7225'0'0,"19"10"-673"0"0,3 1-6952 0 0,18 37 947 0 0,20 51 1 0 0,-29-57-499 0 0,2-1-1 0 0,30 46 1 0 0,-22-54-365 0 0,-10-21-1387 0 0,-17-12 1452 0 0,0-1 1 0 0,0 0-1 0 0,0 1 1 0 0,0-1-1 0 0,-1 0 1 0 0,1 0-1 0 0,0 0 1 0 0,0 0-1 0 0,0 0 1 0 0,0 0-1 0 0,0 0 1 0 0,-1 0-1 0 0,1 0 1 0 0,0 0-1 0 0,0 0 1 0 0,0 0-1 0 0,0-1 1 0 0,0 1-1 0 0,1-1 1 0 0,-2 1-68 0 0,1-1 0 0 0,0 0 1 0 0,-1 1-1 0 0,1-1 0 0 0,-1 1 1 0 0,1-1-1 0 0,-1 0 0 0 0,1 1 1 0 0,-1-1-1 0 0,1 0 0 0 0,-1 0 1 0 0,0 1-1 0 0,1-1 1 0 0,-1 0-1 0 0,0 0 0 0 0,0 0 1 0 0,0 1-1 0 0,0-1 0 0 0,0 0 1 0 0,1-1-1 0 0,-1-12-4680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13923 0 0,'-8'11'3503'0'0,"-3"21"-2902"0"0,9-24-355 0 0,-6 14-223 0 0,-2 4-19 0 0,2 1 0 0 0,-7 36 0 0 0,15-62-2 0 0,0 0 1 0 0,0 0-1 0 0,0 0 1 0 0,1-1-1 0 0,-1 1 1 0 0,0 0-1 0 0,0 0 1 0 0,1 0-1 0 0,-1 0 1 0 0,1 0-1 0 0,-1 0 1 0 0,1 0-1 0 0,-1-1 1 0 0,1 1-1 0 0,-1 0 1 0 0,1 0-1 0 0,0-1 1 0 0,-1 1-1 0 0,1 0 1 0 0,0-1-1 0 0,0 1 1 0 0,-1 0-1 0 0,1-1 1 0 0,0 0-1 0 0,0 1 1 0 0,0-1-1 0 0,1 1 1 0 0,33 11 109 0 0,-19-7-83 0 0,21 14-139 0 0,-30-14 22 0 0,0-1 1 0 0,-1 0-1 0 0,1-1 1 0 0,1 0-1 0 0,-1 0 1 0 0,0 0 0 0 0,10 1-1 0 0,-16-4-262 0 0,1 0 1 0 0,-1 0-1 0 0,0 0 1 0 0,0-1-1 0 0,0 1 0 0 0,1 0 1 0 0,-1-1-1 0 0,0 1 0 0 0,0 0 1 0 0,0-1-1 0 0,0 0 1 0 0,0 1-1 0 0,0-1 0 0 0,0 0 1 0 0,0 1-1 0 0,0-1 0 0 0,0 0 1 0 0,0 0-1 0 0,0 0 1 0 0,0 0-1 0 0,-1 0 0 0 0,1 0 1 0 0,0 0-1 0 0,-1 0 0 0 0,1 0 1 0 0,0 0-1 0 0,-1 0 0 0 0,0 0 1 0 0,1-2-1 0 0,5-10-4710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51 335 9898 0 0,'-4'47'4113'0'0,"5"-30"-534"0"0,2-27 194 0 0,-2-4-3776 0 0,0 0 0 0 0,0 0-1 0 0,-2-1 1 0 0,0 1 0 0 0,-4-21-1 0 0,-20-71-35 0 0,18 78 36 0 0,2 12 10 0 0,3 12-4 0 0,0 0 0 0 0,1-1 0 0 0,0 1 0 0 0,0 0-1 0 0,0-1 1 0 0,0 1 0 0 0,1-1 0 0 0,-1 1 0 0 0,1-1-1 0 0,1-5 1 0 0,18 44-374 0 0,-14-27 361 0 0,71 108-164 0 0,-66-103 177 0 0,-1-1 0 0 0,1 0-1 0 0,1 0 1 0 0,0-1 0 0 0,1 0-1 0 0,25 16 1 0 0,-37-25 6 0 0,1-1 0 0 0,-1 1 0 0 0,1-1 0 0 0,-1 0 0 0 0,1 1-1 0 0,-1-1 1 0 0,1 1 0 0 0,0-1 0 0 0,-1 0 0 0 0,1 0 0 0 0,0 1 0 0 0,-1-1 0 0 0,1 0 0 0 0,0 0 0 0 0,-1 0-1 0 0,1 0 1 0 0,0 0 0 0 0,-1 0 0 0 0,1 0 0 0 0,0 0 0 0 0,0 0 0 0 0,-1 0 0 0 0,1 0 0 0 0,0 0-1 0 0,-1 0 1 0 0,1-1 0 0 0,0 1 0 0 0,-1 0 0 0 0,1-1 0 0 0,-1 1 0 0 0,1 0 0 0 0,0-1 0 0 0,-1 1 0 0 0,1-1-1 0 0,-1 1 1 0 0,1 0 0 0 0,-1-1 0 0 0,1 1 0 0 0,-1-1 0 0 0,1 0 0 0 0,-1 1 0 0 0,0-1 0 0 0,1 1-1 0 0,-1-1 1 0 0,0 0 0 0 0,0 1 0 0 0,1-1 0 0 0,-1 0 0 0 0,0 1 0 0 0,0-1 0 0 0,0 0 0 0 0,0 1 0 0 0,0-1-1 0 0,0 0 1 0 0,0 0 0 0 0,0 1 0 0 0,0-2 0 0 0,0-7 81 0 0,0 0 0 0 0,-1 0 1 0 0,-3-14-1 0 0,3 14-87 0 0,-25-111 150 0 0,-1-12-571 0 0,36 144-9064 0 0,3 25 2336 0 0,-6-19 3596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96 5777 0 0,'-13'-21'13200'0'0,"15"30"-9878"0"0,2 2-3646 0 0,12 53 571 0 0,-13-47-236 0 0,1 0 1 0 0,0-1-1 0 0,1 1 1 0 0,1-1-1 0 0,1 1 1 0 0,1-2 0 0 0,14 24-1 0 0,-21-37-4 0 0,-1-1 0 0 0,1 1 0 0 0,0-1 0 0 0,1 1 0 0 0,-1-1 0 0 0,0 0 0 0 0,0 0 0 0 0,0 0 0 0 0,1 0 0 0 0,-1 0 0 0 0,1 0 0 0 0,-1 0 0 0 0,1 0 0 0 0,-1 0 0 0 0,1-1 0 0 0,-1 1 0 0 0,1 0 0 0 0,0-1 0 0 0,-1 0 0 0 0,3 1 0 0 0,-3-1-1 0 0,0-1 0 0 0,0 1 0 0 0,0 0 0 0 0,0-1-1 0 0,0 1 1 0 0,0-1 0 0 0,0 0 0 0 0,0 1 0 0 0,0-1 0 0 0,0 0 0 0 0,0 1 0 0 0,0-1 0 0 0,-1 0 0 0 0,1 0 0 0 0,0 0 0 0 0,0 0-1 0 0,-1 0 1 0 0,1 0 0 0 0,-1 0 0 0 0,1 0 0 0 0,0-2 0 0 0,2-5 12 0 0,0-1-1 0 0,-1 1 1 0 0,0-1 0 0 0,0 0-1 0 0,0-17 1 0 0,-2-44-701 0 0,-11-78 1 0 0,10 130 245 0 0,1 7-1167 0 0,11 29-13670 0 0,-7-10 12329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8034 0 0,'4'7'9952'0'0,"-3"-7"-9735"0"0,17 1 2192 0 0,25-6-4212 0 0,-39 4 2621 0 0,46-7-906 0 0,-29 4-3326 0 0,-39 2-9133 0 0,0 0 11347 0 0,1 3 4428 0 0,16 0-2988 0 0,0-1 0 0 0,1 1 0 0 0,-1-1 0 0 0,0 1 0 0 0,0-1 0 0 0,0 1 0 0 0,1 0 0 0 0,-1-1 0 0 0,0 1 0 0 0,1 0 0 0 0,-1 0 0 0 0,1-1 0 0 0,-1 1 0 0 0,1 0 0 0 0,-1 0 0 0 0,1 0 1 0 0,-1 0-1 0 0,1 0 0 0 0,0 0 0 0 0,0-1 0 0 0,-1 1 0 0 0,1 0 0 0 0,0 0 0 0 0,0 0 0 0 0,0 0 0 0 0,0 0 0 0 0,0 0 0 0 0,0 0 0 0 0,0 0 0 0 0,0 0 0 0 0,1 0 0 0 0,-1 0 0 0 0,0 0 0 0 0,1 0 0 0 0,-1 0 0 0 0,0-1 0 0 0,1 2 0 0 0,37 169 4680 0 0,-36-163-5031 0 0,0-1 0 0 0,0 0 0 0 0,0 1 0 0 0,1-1 0 0 0,7 12 0 0 0,-9-16-470 0 0,1 0 0 0 0,0 0 0 0 0,0-1-1 0 0,0 0 1 0 0,0 1 0 0 0,1-1 0 0 0,-1 0 0 0 0,1 0-1 0 0,-1 0 1 0 0,4 2 0 0 0,-6-5 495 0 0,0 1-1 0 0,0 0 1 0 0,-1 0 0 0 0,1 0 0 0 0,0 0-1 0 0,0-1 1 0 0,0 1 0 0 0,0 0-1 0 0,0 0 1 0 0,0-1 0 0 0,0 1-1 0 0,0 0 1 0 0,0 0 0 0 0,0-1 0 0 0,0 1-1 0 0,0 0 1 0 0,0 0 0 0 0,0 0-1 0 0,0-1 1 0 0,0 1 0 0 0,0 0-1 0 0,0 0 1 0 0,0-1 0 0 0,0 1 0 0 0,0 0-1 0 0,0 0 1 0 0,0 0 0 0 0,0-1-1 0 0,0 1 1 0 0,1 0 0 0 0,-1 0-1 0 0,0 0 1 0 0,0-1 0 0 0,0 1 0 0 0,0 0-1 0 0,1 0 1 0 0,-1 0 0 0 0,0 0-1 0 0,0-1 1 0 0,0 1 0 0 0,1 0 0 0 0,-1 0-1 0 0,0 0 1 0 0,0 0 0 0 0,0 0-1 0 0,1 0 1 0 0,-1 0 0 0 0,0 0-1 0 0,0 0 1 0 0,1 0 0 0 0,-1 0 0 0 0,0 0-1 0 0,0 0 1 0 0,1 0 0 0 0,-1 0-1 0 0,0 0 1 0 0,0 0 0 0 0,1 0-1 0 0,-1 0 1 0 0,0 0 0 0 0,0 0 0 0 0,0 0-1 0 0,1 0 1 0 0,-1 0 0 0 0,0 1-1 0 0,0-1 1 0 0,0 0 0 0 0,1 0-1 0 0,-1 0 1 0 0,0-6-1448 0 0,8-4-2383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23349 0 0,'-1'0'-43'0'0,"1"0"0"0"0,0 1 1 0 0,0-1-1 0 0,-1 0 0 0 0,1 0 1 0 0,0 1-1 0 0,0-1 0 0 0,0 0 0 0 0,0 0 1 0 0,-1 1-1 0 0,1-1 0 0 0,0 0 0 0 0,0 1 1 0 0,0-1-1 0 0,0 0 0 0 0,0 1 0 0 0,0-1 1 0 0,0 0-1 0 0,0 1 0 0 0,0-1 0 0 0,0 0 1 0 0,0 0-1 0 0,0 1 0 0 0,0-1 0 0 0,0 0 1 0 0,0 1-1 0 0,0-1 0 0 0,0 0 0 0 0,1 1 1 0 0,-1-1-1 0 0,0 0 0 0 0,0 0 0 0 0,0 1 1 0 0,0-1-1 0 0,1 0 0 0 0,-1 0 0 0 0,0 1 1 0 0,0-1-1 0 0,0 0 0 0 0,1 0 0 0 0,-1 1 1 0 0,0-1-1 0 0,0 0 0 0 0,1 0 0 0 0,-1 0 1 0 0,0 0-1 0 0,1 0 0 0 0,-1 1 0 0 0,0-1 1 0 0,0 0-1 0 0,1 0 0 0 0,-1 0 1 0 0,0 0-1 0 0,1 0 0 0 0,26 7-167 0 0,-10-3 390 0 0,-6 1-6 0 0,0 1 0 0 0,0 0 0 0 0,-1 0 0 0 0,0 1 0 0 0,0 0 0 0 0,0 1 0 0 0,-1 0 0 0 0,-1 0 0 0 0,1 1 0 0 0,-1 1 0 0 0,-1-1 0 0 0,1 1 0 0 0,-2 0 0 0 0,1 1-1 0 0,-2-1 1 0 0,1 1 0 0 0,-1 0 0 0 0,-1 1 0 0 0,4 15 0 0 0,-4-11-186 0 0,0 1-1 0 0,-1 1 1 0 0,-1-1 0 0 0,-1 0 0 0 0,-1 27-1 0 0,-2-25-780 0 0,0-1 0 0 0,-1 1 0 0 0,-1-1 0 0 0,-12 35 0 0 0,8-35-4364 0 0,-3-4-3893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4401 0 0,'4'21'2420'0'0,"0"47"1616"0"0,-4-50-2903 0 0,1 0 0 0 0,1-1-1 0 0,6 30 1 0 0,-6-41-1088 0 0,-1 0-1 0 0,2 0 1 0 0,-1-1-1 0 0,1 0 1 0 0,-1 1 0 0 0,2-1-1 0 0,-1 0 1 0 0,0 0 0 0 0,1-1-1 0 0,0 1 1 0 0,0-1 0 0 0,1 1-1 0 0,-1-1 1 0 0,1-1-1 0 0,5 5 1 0 0,-9-8-27 0 0,0 1 0 0 0,0 0 1 0 0,0-1-1 0 0,0 1 0 0 0,0-1 0 0 0,0 1 0 0 0,0-1 0 0 0,0 1 1 0 0,0-1-1 0 0,0 0 0 0 0,1 0 0 0 0,-1 1 0 0 0,0-1 0 0 0,0 0 1 0 0,0 0-1 0 0,0 0 0 0 0,0 0 0 0 0,1 0 0 0 0,-1-1 0 0 0,0 1 1 0 0,0 0-1 0 0,0 0 0 0 0,0-1 0 0 0,0 1 0 0 0,0-1 0 0 0,0 1 1 0 0,0-1-1 0 0,1 0 0 0 0,1-1 15 0 0,-1 0 1 0 0,0-1 0 0 0,0 1 0 0 0,0-1-1 0 0,0 1 1 0 0,-1-1 0 0 0,1 0-1 0 0,0 1 1 0 0,-1-1 0 0 0,2-4-1 0 0,1-8 20 0 0,1 0-1 0 0,-2 0 1 0 0,3-18-1 0 0,-6 32-52 0 0,4-39-172 0 0,-4 38 164 0 0,0-1 1 0 0,0 1-1 0 0,0-1 1 0 0,0 1-1 0 0,0-1 1 0 0,-1 1-1 0 0,1 0 1 0 0,-1-1-1 0 0,0 1 1 0 0,1 0-1 0 0,-1-1 1 0 0,0 1-1 0 0,-3-4 1 0 0,12 48 347 0 0,-5-23-67 0 0,12 41 185 0 0,-15-58-454 0 0,1 0-1 0 0,0 0 1 0 0,-1 0-1 0 0,1 0 1 0 0,0 0-1 0 0,0 0 0 0 0,0 0 1 0 0,1-1-1 0 0,-1 1 1 0 0,0 0-1 0 0,1-1 1 0 0,-1 1-1 0 0,0-1 1 0 0,1 1-1 0 0,0-1 1 0 0,-1 0-1 0 0,1 0 1 0 0,0 0-1 0 0,0 0 1 0 0,0 0-1 0 0,0 0 1 0 0,0 0-1 0 0,2 0 1 0 0,5-3-2938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6:4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23 198 24397 0 0,'-3'-4'135'0'0,"0"-1"1"0"0,0 0-1 0 0,1 0 0 0 0,0-1 1 0 0,0 1-1 0 0,0-1 0 0 0,0 1 0 0 0,1-1 1 0 0,-1-9-1 0 0,2 14-132 0 0,0-1 0 0 0,0 0-1 0 0,0 0 1 0 0,1 1 0 0 0,-1-1 0 0 0,1 0 0 0 0,-1 1 0 0 0,1-1 0 0 0,-1 0 0 0 0,1 1 0 0 0,0-1-1 0 0,0 1 1 0 0,0-1 0 0 0,0 1 0 0 0,0-1 0 0 0,0 1 0 0 0,1 0 0 0 0,-1 0 0 0 0,0-1 0 0 0,1 1-1 0 0,-1 0 1 0 0,0 0 0 0 0,1 0 0 0 0,-1 0 0 0 0,1 1 0 0 0,0-1 0 0 0,-1 0 0 0 0,1 1 0 0 0,0-1-1 0 0,-1 1 1 0 0,1 0 0 0 0,0-1 0 0 0,0 1 0 0 0,3 0 0 0 0,27-3-22 0 0,1 2 1 0 0,-1 2-1 0 0,1 1 1 0 0,44 8-1 0 0,47 2-32 0 0,15-12 429 0 0,239-29 0 0 0,-320 24-177 0 0,0 2 0 0 0,0 3 0 0 0,0 2-1 0 0,66 12 1 0 0,-71-8-246 0 0,1-1 0 0 0,-1-4 1 0 0,1-1-1 0 0,0-3 0 0 0,98-19 0 0 0,-147 21-332 0 0,-1 0 0 0 0,1 0 0 0 0,-1-1 0 0 0,1 1 0 0 0,-1-1 0 0 0,0 0 0 0 0,0 0 0 0 0,5-4 0 0 0,-8 5-251 0 0,1-1-1 0 0,0 0 1 0 0,-1 1 0 0 0,1-1-1 0 0,-1 0 1 0 0,1 0 0 0 0,-1 0-1 0 0,0 0 1 0 0,0 0 0 0 0,0 0-1 0 0,0 0 1 0 0,0 0 0 0 0,-1 0-1 0 0,1 0 1 0 0,-1-1 0 0 0,1 1-1 0 0,-1 0 1 0 0,0-3 0 0 0,0-19-7238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50 3897 0 0,'-1'-1'31'0'0,"0"-1"0"0"0,0 0 1 0 0,0 1-1 0 0,1-1 0 0 0,-1 0 1 0 0,0 0-1 0 0,1 1 0 0 0,0-1 1 0 0,-1 0-1 0 0,1 0 0 0 0,0 0 1 0 0,0 0-1 0 0,0 1 0 0 0,0-1 1 0 0,1 0-1 0 0,-1 0 0 0 0,0 0 1 0 0,1 1-1 0 0,-1-1 0 0 0,1 0 0 0 0,0 0 1 0 0,-1 1-1 0 0,1-1 0 0 0,0 0 1 0 0,0 1-1 0 0,2-3 0 0 0,-2 4 126 0 0,-1 1 0 0 0,1-1-1 0 0,-1 1 1 0 0,1-1-1 0 0,-1 1 1 0 0,1-1 0 0 0,-1 1-1 0 0,1 0 1 0 0,-1-1 0 0 0,1 1-1 0 0,-1 0 1 0 0,0-1-1 0 0,1 1 1 0 0,-1 0 0 0 0,0-1-1 0 0,0 1 1 0 0,0 0 0 0 0,1 0-1 0 0,-1-1 1 0 0,0 1-1 0 0,0 0 1 0 0,0 0 0 0 0,0-1-1 0 0,0 1 1 0 0,0 0 0 0 0,-1 0-1 0 0,1 0 1 0 0,2 27 2223 0 0,-2-28-2375 0 0,0 15 969 0 0,0-1-549 0 0,0 0 0 0 0,2 0 0 0 0,2 18 0 0 0,-3-30-409 0 0,-1 0 0 0 0,1 1 0 0 0,-1-1 0 0 0,1 0 0 0 0,0 0 0 0 0,0 0 0 0 0,0 1 0 0 0,0-1 0 0 0,0 0 0 0 0,0 0 0 0 0,0 0 0 0 0,1 0 0 0 0,-1-1 0 0 0,1 1 0 0 0,0 0 0 0 0,-1-1 0 0 0,1 1 0 0 0,0-1 0 0 0,0 1 0 0 0,0-1 0 0 0,0 0 0 0 0,0 0 0 0 0,0 0 0 0 0,0 0 0 0 0,1 0 0 0 0,2 1 0 0 0,-3-3 20 0 0,0 1 0 0 0,0 0 0 0 0,0-1 0 0 0,-1 1 0 0 0,1-1 0 0 0,0 0 0 0 0,0 1 0 0 0,0-1 0 0 0,0 0 0 0 0,-1 0 0 0 0,1 0 0 0 0,0-1 0 0 0,-1 1 0 0 0,1 0 0 0 0,-1-1 0 0 0,0 1 0 0 0,1-1 0 0 0,-1 1 0 0 0,0-1 0 0 0,0 1 0 0 0,0-1 0 0 0,0 0 0 0 0,0 0 0 0 0,0 1 0 0 0,0-1 0 0 0,0-3 0 0 0,2-1 15 0 0,-1-1 0 0 0,1 1-1 0 0,-1-1 1 0 0,-1 1 0 0 0,1-1-1 0 0,0-11 1 0 0,-2 12-108 0 0,0 12 142 0 0,1 15 299 0 0,6 40 0 0 0,1-50-1138 0 0,9-13-8099 0 0,-7 0 5867 0 0,-1 2 157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57 2128 0 0,'-1'-3'314'0'0,"0"0"0"0"0,0 0 0 0 0,0 0-1 0 0,0 0 1 0 0,0 0 0 0 0,1 0-1 0 0,0 0 1 0 0,-1-1 0 0 0,1 1 0 0 0,0 0-1 0 0,1-6 1 0 0,0 8-209 0 0,-1 1-1 0 0,0-1 0 0 0,0 0 1 0 0,0 0-1 0 0,1 1 1 0 0,-1-1-1 0 0,0 0 1 0 0,1 1-1 0 0,-1-1 0 0 0,0 1 1 0 0,1-1-1 0 0,-1 0 1 0 0,1 1-1 0 0,-1-1 1 0 0,1 1-1 0 0,-1-1 0 0 0,1 1 1 0 0,-1-1-1 0 0,1 1 1 0 0,0 0-1 0 0,0-1 1 0 0,1 1 20 0 0,-1 0 0 0 0,0-1 0 0 0,0 1 0 0 0,0 0 0 0 0,1 1 0 0 0,-1-1 0 0 0,0 0 0 0 0,0 0 0 0 0,0 0 0 0 0,0 1 0 0 0,0-1 0 0 0,1 1 0 0 0,-1-1 0 0 0,0 1 0 0 0,0-1 0 0 0,0 1 0 0 0,0-1 0 0 0,1 2 0 0 0,48 41 2482 0 0,-43-35-2518 0 0,0-1-1 0 0,0 0 0 0 0,1-1 1 0 0,0 0-1 0 0,1 0 0 0 0,-1 0 1 0 0,1-1-1 0 0,12 5 0 0 0,-9-7 250 0 0,3-5-4809 0 0,-14 1 4255 0 0,-1 1 1 0 0,1 0 0 0 0,-1-1 0 0 0,1 1-1 0 0,-1-1 1 0 0,1 1 0 0 0,-1-1 0 0 0,1 1 0 0 0,-1-1-1 0 0,1 0 1 0 0,-1 1 0 0 0,0-1 0 0 0,1 1 0 0 0,-1-1-1 0 0,0 0 1 0 0,1 1 0 0 0,-1-1 0 0 0,0 0 0 0 0,0 1-1 0 0,0-1 1 0 0,0 0 0 0 0,0 1 0 0 0,0-1-1 0 0,0 0 1 0 0,0 1 0 0 0,0-1 0 0 0,0 0 0 0 0,0 0-1 0 0,0 1 1 0 0,0-1 0 0 0,0 0 0 0 0,-1 0 0 0 0,-1-9-1758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 3369 0 0,'-1'0'186'0'0,"0"-1"0"0"0,0 1 0 0 0,1 0 1 0 0,-1-1-1 0 0,0 1 0 0 0,0 0 0 0 0,1 0 1 0 0,-1 0-1 0 0,0-1 0 0 0,0 1 0 0 0,0 0 0 0 0,0 0 1 0 0,1 0-1 0 0,-1 0 0 0 0,0 0 0 0 0,0 1 1 0 0,0-1-1 0 0,1 0 0 0 0,-1 0 0 0 0,0 0 1 0 0,0 1-1 0 0,1-1 0 0 0,-1 0 0 0 0,0 1 0 0 0,0-1 1 0 0,1 1-1 0 0,-1-1 0 0 0,0 1 0 0 0,0 0 1 0 0,0 1 72 0 0,0 1 0 0 0,0-1 0 0 0,1 0 0 0 0,-1 1 0 0 0,0-1 0 0 0,1 0 0 0 0,0 1 0 0 0,0-1 0 0 0,0 5 0 0 0,-1 4 33 0 0,2 113 2075 0 0,1-109-2658 0 0,0 0 0 0 0,0 0 0 0 0,6 18 0 0 0,2-16-3971 0 0,-10-17 4081 0 0,1 0 0 0 0,0 0 0 0 0,-1 1 0 0 0,1-1 0 0 0,-1 0 0 0 0,1 0 0 0 0,-1 0 0 0 0,1 0 0 0 0,0 0 0 0 0,-1 0 0 0 0,1 0 0 0 0,-1 0 0 0 0,1 0 0 0 0,0-1 0 0 0,-1 1 0 0 0,1 0 0 0 0,-1 0 0 0 0,1 0 0 0 0,-1-1 0 0 0,1 1 0 0 0,-1 0 0 0 0,1-1 0 0 0,-1 1 0 0 0,1 0 0 0 0,-1-1 0 0 0,1 1 0 0 0,-1-1 0 0 0,1 1 0 0 0,9-7-2253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55 4033 0 0,'-1'0'259'0'0,"0"-1"0"0"0,0 0-1 0 0,0 0 1 0 0,0 1 0 0 0,0-1 0 0 0,-1 0 0 0 0,1 1 0 0 0,0-1 0 0 0,-1 1 0 0 0,1 0-1 0 0,0-1 1 0 0,-1 1 0 0 0,1 0 0 0 0,0 0 0 0 0,-1 0 0 0 0,1 0 0 0 0,0 0 0 0 0,-1 0-1 0 0,1 0 1 0 0,-1 1 0 0 0,1-1 0 0 0,0 0 0 0 0,0 1 0 0 0,-1-1 0 0 0,-1 2 0 0 0,0 0-24 0 0,1-1 1 0 0,0 1 0 0 0,-1 0 0 0 0,1 0 0 0 0,0 1 0 0 0,0-1 0 0 0,1 0 0 0 0,-1 1 0 0 0,0-1 0 0 0,1 1-1 0 0,0-1 1 0 0,-2 4 0 0 0,1-2-185 0 0,1 0 0 0 0,-1 0 0 0 0,1 0 0 0 0,-1 0 0 0 0,1 0 0 0 0,1 0 0 0 0,-1 0 0 0 0,1 1 0 0 0,-1-1 0 0 0,1 0 0 0 0,0 1 0 0 0,1-1 0 0 0,-1 0 0 0 0,1 0 0 0 0,0 1 0 0 0,0-1 0 0 0,0 0 0 0 0,2 4 0 0 0,-1-5-58 0 0,1-1-1 0 0,-1 1 0 0 0,1-1 1 0 0,0 0-1 0 0,-1 0 1 0 0,1 0-1 0 0,0 0 1 0 0,0 0-1 0 0,0-1 0 0 0,0 1 1 0 0,1-1-1 0 0,-1 0 1 0 0,0 0-1 0 0,1 0 1 0 0,-1-1-1 0 0,0 1 0 0 0,1-1 1 0 0,-1 1-1 0 0,1-1 1 0 0,-1 0-1 0 0,1-1 1 0 0,-1 1-1 0 0,4-1 0 0 0,-4 0 7 0 0,0 1 0 0 0,0 0-1 0 0,-1-1 1 0 0,1 0 0 0 0,-1 0-1 0 0,1 0 1 0 0,0 0 0 0 0,-1 0-1 0 0,0 0 1 0 0,1-1-1 0 0,-1 1 1 0 0,0-1 0 0 0,1 0-1 0 0,-1 1 1 0 0,0-1 0 0 0,-1 0-1 0 0,1 0 1 0 0,0-1-1 0 0,0 1 1 0 0,-1 0 0 0 0,1 0-1 0 0,-1-1 1 0 0,0 1 0 0 0,0-1-1 0 0,0 1 1 0 0,0-1 0 0 0,0 0-1 0 0,0 1 1 0 0,0-5-1 0 0,-1-1-101 0 0,0 0 0 0 0,-1 1 0 0 0,0-1 0 0 0,0 0 0 0 0,-1 1 0 0 0,0-1 0 0 0,0 1 0 0 0,-1 0 0 0 0,0-1 0 0 0,0 1 0 0 0,-1 1 0 0 0,-5-9-1 0 0,8 12 108 0 0,-1 1-1 0 0,1 0 1 0 0,-1 0-1 0 0,0-1 0 0 0,0 1 1 0 0,0 0-1 0 0,0 1 0 0 0,0-1 1 0 0,0 0-1 0 0,0 1 0 0 0,0-1 1 0 0,-1 1-1 0 0,1-1 1 0 0,-1 1-1 0 0,1 0 0 0 0,-1 0 1 0 0,1 0-1 0 0,-1 1 0 0 0,0-1 1 0 0,0 1-1 0 0,1-1 0 0 0,-1 1 1 0 0,0 0-1 0 0,1 0 1 0 0,-1 0-1 0 0,0 0 0 0 0,0 1 1 0 0,1-1-1 0 0,-1 1 0 0 0,0-1 1 0 0,1 1-1 0 0,-1 0 0 0 0,1 0 1 0 0,-1 0-1 0 0,1 1 0 0 0,-1-1 1 0 0,-2 3-1 0 0,-5 6-1776 0 0,10-9 1575 0 0,0-1-1 0 0,-1 1 1 0 0,1-1-1 0 0,0 1 1 0 0,0 0-1 0 0,0-1 1 0 0,-1 1-1 0 0,1-1 1 0 0,0 1-1 0 0,0-1 1 0 0,0 1-1 0 0,0-1 1 0 0,0 1-1 0 0,0 0 1 0 0,0-1-1 0 0,0 1 1 0 0,1-1-1 0 0,-1 1 1 0 0,0-1-1 0 0,0 1 0 0 0,0-1 1 0 0,0 1-1 0 0,1-1 1 0 0,-1 1-1 0 0,0-1 1 0 0,1 1-1 0 0,-1-1 1 0 0,0 1-1 0 0,1-1 1 0 0,-1 1-1 0 0,1-1 1 0 0,-1 0-1 0 0,0 1 1 0 0,1-1-1 0 0,-1 0 1 0 0,1 1-1 0 0,7 2-2775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3609 0 0,'-19'3'774'0'0,"-9"4"8122"0"0,27-7-8851 0 0,1-1 0 0 0,0 1 0 0 0,0 0 0 0 0,0-1 0 0 0,0 1 0 0 0,0 0 0 0 0,0-1 0 0 0,0 1 0 0 0,0-1 0 0 0,0 1-1 0 0,1 0 1 0 0,-1-1 0 0 0,0 1 0 0 0,0 0 0 0 0,0-1 0 0 0,0 1 0 0 0,0-1 0 0 0,1 1 0 0 0,-1 0 0 0 0,0-1-1 0 0,0 1 1 0 0,1 0 0 0 0,-1 0 0 0 0,0-1 0 0 0,0 1 0 0 0,1 0 0 0 0,-1 0 0 0 0,0-1 0 0 0,1 1 0 0 0,-1 0 0 0 0,0 0-1 0 0,1 0 1 0 0,-1 0 0 0 0,1-1 0 0 0,4 1-33 0 0,-1 0 0 0 0,0 0 0 0 0,1 0 0 0 0,-1 0 0 0 0,1 1 0 0 0,-1-1 0 0 0,0 1-1 0 0,1 0 1 0 0,-1 1 0 0 0,0-1 0 0 0,0 1 0 0 0,0 0 0 0 0,0 0 0 0 0,0 0 0 0 0,0 0 0 0 0,0 1 0 0 0,-1-1 0 0 0,7 7 0 0 0,-1-1 112 0 0,-1 0 0 0 0,0 0 1 0 0,0 1-1 0 0,-1 0 1 0 0,0 0-1 0 0,7 13 1 0 0,-12-17 79 0 0,0-1 1 0 0,-1 1-1 0 0,1-1 1 0 0,-1 1-1 0 0,1 0 1 0 0,-1 0 0 0 0,-1 0-1 0 0,1 0 1 0 0,-1 0-1 0 0,0-1 1 0 0,0 1-1 0 0,0 0 1 0 0,-1 0-1 0 0,1 0 1 0 0,-3 6 0 0 0,-2 5 95 0 0,0-1 1 0 0,-2 1 0 0 0,-9 17 0 0 0,8-17-102 0 0,1 0-1 0 0,-7 20 0 0 0,14-36-195 0 0,0 1 0 0 0,0-1 0 0 0,0 0-1 0 0,-1 1 1 0 0,1-1 0 0 0,0 1-1 0 0,0-1 1 0 0,1 0 0 0 0,-1 1-1 0 0,0-1 1 0 0,0 1 0 0 0,0-1-1 0 0,0 0 1 0 0,0 1 0 0 0,0-1 0 0 0,0 1-1 0 0,1-1 1 0 0,-1 0 0 0 0,0 1-1 0 0,0-1 1 0 0,0 0 0 0 0,1 1-1 0 0,-1-1 1 0 0,0 0 0 0 0,1 1-1 0 0,-1-1 1 0 0,0 0 0 0 0,1 0 0 0 0,-1 1-1 0 0,0-1 1 0 0,1 0 0 0 0,-1 0-1 0 0,0 0 1 0 0,1 1 0 0 0,-1-1-1 0 0,1 0 1 0 0,-1 0 0 0 0,0 0-1 0 0,1 0 1 0 0,-1 0 0 0 0,1 0 0 0 0,-1 0-1 0 0,0 0 1 0 0,1 0 0 0 0,-1 0-1 0 0,1 0 1 0 0,-1 0 0 0 0,1 0-1 0 0,-1 0 1 0 0,0 0 0 0 0,1-1-1 0 0,-1 1 1 0 0,0 0 0 0 0,1 0 0 0 0,33-9 189 0 0,-22 5-102 0 0,6 2-269 0 0,0 1-1 0 0,0 0 1 0 0,1 1-1 0 0,29 5 1 0 0,8 0-3647 0 0,-22-3-1039 0 0,1 3-2429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56 3257 0 0,'-9'-8'243'0'0,"-32"-28"2919"0"0,39 35-2834 0 0,1-1 0 0 0,-1 1 1 0 0,0 0-1 0 0,1 0 0 0 0,-1 0 1 0 0,0 0-1 0 0,0 1 0 0 0,1-1 1 0 0,-1 0-1 0 0,0 1 0 0 0,0-1 1 0 0,0 1-1 0 0,0 0 1 0 0,0 0-1 0 0,0 0 0 0 0,0 0 1 0 0,0 0-1 0 0,0 0 0 0 0,0 0 1 0 0,0 0-1 0 0,0 1 0 0 0,-3 0 1 0 0,5 0-268 0 0,-1 0 0 0 0,0-1 0 0 0,1 1 1 0 0,-1 0-1 0 0,0 0 0 0 0,1-1 0 0 0,-1 1 1 0 0,1 0-1 0 0,0 0 0 0 0,-1 0 0 0 0,1 0 1 0 0,-1 0-1 0 0,1 0 0 0 0,0 0 0 0 0,0-1 0 0 0,0 1 1 0 0,0 0-1 0 0,0 0 0 0 0,-1 0 0 0 0,2 0 1 0 0,-1 0-1 0 0,0 0 0 0 0,0 2 0 0 0,7 27-149 0 0,-5-20 195 0 0,4 22-36 0 0,0-4-33 0 0,0 1 0 0 0,14 35 0 0 0,-18-58 10 0 0,0 0 0 0 0,1 0 1 0 0,0 0-1 0 0,-1-1 0 0 0,2 0 0 0 0,-1 1 0 0 0,1-1 1 0 0,0 0-1 0 0,0-1 0 0 0,0 1 0 0 0,1-1 0 0 0,-1 0 0 0 0,1 0 1 0 0,0 0-1 0 0,0-1 0 0 0,11 6 0 0 0,-15-9 4 0 0,0 1 0 0 0,1-1 0 0 0,-1 0-1 0 0,0 0 1 0 0,1 0 0 0 0,-1 0 0 0 0,1 0-1 0 0,-1 0 1 0 0,1 0 0 0 0,-1 0 0 0 0,0-1 0 0 0,1 1-1 0 0,-1 0 1 0 0,0-1 0 0 0,1 1 0 0 0,-1-1-1 0 0,0 0 1 0 0,0 1 0 0 0,1-1 0 0 0,-1 0 0 0 0,0 0-1 0 0,0 0 1 0 0,0 0 0 0 0,0 0 0 0 0,0 0-1 0 0,0 0 1 0 0,0 0 0 0 0,0 0 0 0 0,-1 0 0 0 0,1-1-1 0 0,0 1 1 0 0,0-3 0 0 0,5-6 50 0 0,-1-1 1 0 0,-1 0-1 0 0,4-13 1 0 0,-3 8-61 0 0,13-34 48 0 0,-7 17-39 0 0,27-57 0 0 0,-38 89-54 0 0,0 1 0 0 0,0-1 1 0 0,1 1-1 0 0,-1-1 0 0 0,0 1 1 0 0,0-1-1 0 0,0 1 0 0 0,1 0 1 0 0,-1-1-1 0 0,0 1 0 0 0,0-1 1 0 0,1 1-1 0 0,-1 0 0 0 0,0-1 1 0 0,1 1-1 0 0,-1 0 0 0 0,1-1 0 0 0,-1 1 1 0 0,0 0-1 0 0,1 0 0 0 0,-1-1 1 0 0,1 1-1 0 0,-1 0 0 0 0,1 0 1 0 0,-1 0-1 0 0,1 0 0 0 0,-1-1 1 0 0,1 1-1 0 0,-1 0 0 0 0,1 0 1 0 0,-1 0-1 0 0,1 0 0 0 0,-1 0 1 0 0,0 0-1 0 0,1 0 0 0 0,0 1 1 0 0,11 16-60 0 0,2 31 11 0 0,-14-47 51 0 0,2 6 13 0 0,0 0 1 0 0,0 0-1 0 0,-1 0 0 0 0,-1 1 1 0 0,1-1-1 0 0,-1 0 1 0 0,0 1-1 0 0,-1-1 1 0 0,1 0-1 0 0,-1 1 1 0 0,-1-1-1 0 0,-4 14 0 0 0,6-19-271 0 0,-1 0-1 0 0,1 0 0 0 0,0 1 1 0 0,0-1-1 0 0,0 0 0 0 0,1 0 1 0 0,-1 0-1 0 0,0 1 0 0 0,1-1 1 0 0,-1 0-1 0 0,1 0 0 0 0,0 0 0 0 0,0 0 1 0 0,0 0-1 0 0,0 0 0 0 0,0 0 1 0 0,0 0-1 0 0,0 0 0 0 0,1-1 1 0 0,-1 1-1 0 0,1 0 0 0 0,1 1 1 0 0,0 0-588 0 0,-1 0 1 0 0,1-1-1 0 0,0 1 1 0 0,0 0 0 0 0,0-1-1 0 0,1 0 1 0 0,-1 0 0 0 0,0 0-1 0 0,1 0 1 0 0,0 0 0 0 0,6 1-1 0 0,0 0-1289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111 118 7922 0 0,'-1'-8'501'0'0,"-1"0"1"0"0,1 0 0 0 0,0 0 0 0 0,1 0 0 0 0,0 0-1 0 0,0 0 1 0 0,2-10 0 0 0,1-21 42 0 0,-3 39-524 0 0,0 0 0 0 0,0 0-1 0 0,0 0 1 0 0,0 0 0 0 0,0-1 0 0 0,0 1-1 0 0,0 0 1 0 0,0 0 0 0 0,0 0 0 0 0,0 0 0 0 0,0-1-1 0 0,0 1 1 0 0,0 0 0 0 0,0 0 0 0 0,0 0 0 0 0,0 0-1 0 0,0-1 1 0 0,0 1 0 0 0,0 0 0 0 0,0 0-1 0 0,-1 0 1 0 0,1 0 0 0 0,0 0 0 0 0,0-1 0 0 0,0 1-1 0 0,0 0 1 0 0,0 0 0 0 0,0 0 0 0 0,-1 0-1 0 0,1 0 1 0 0,0 0 0 0 0,0 0 0 0 0,0 0 0 0 0,0 0-1 0 0,0 0 1 0 0,-1-1 0 0 0,1 1 0 0 0,0 0 0 0 0,0 0-1 0 0,0 0 1 0 0,0 0 0 0 0,-1 0 0 0 0,1 0-1 0 0,0 0 1 0 0,0 0 0 0 0,-1 0 0 0 0,-9 6 325 0 0,-7 10-233 0 0,-30 44-99 0 0,42-53-17 0 0,1 1 1 0 0,-1-1-1 0 0,2 0 1 0 0,-1 1 0 0 0,1 0-1 0 0,0 0 1 0 0,-1 8-1 0 0,4-14 0 0 0,-1 0-1 0 0,1-1 0 0 0,0 1 0 0 0,1-1 0 0 0,-1 1 1 0 0,0 0-1 0 0,0-1 0 0 0,1 1 0 0 0,-1-1 1 0 0,1 1-1 0 0,-1-1 0 0 0,1 1 0 0 0,0-1 1 0 0,-1 1-1 0 0,1-1 0 0 0,0 0 0 0 0,0 1 0 0 0,0-1 1 0 0,0 0-1 0 0,0 0 0 0 0,0 0 0 0 0,1 0 1 0 0,-1 0-1 0 0,0 0 0 0 0,2 1 0 0 0,44 21-78 0 0,-15-9 66 0 0,-27-11 19 0 0,-1 0-1 0 0,1 0 0 0 0,-1 0 0 0 0,0 1 1 0 0,0 0-1 0 0,0 0 0 0 0,-1 0 0 0 0,1 0 1 0 0,-1 0-1 0 0,0 1 0 0 0,0-1 1 0 0,0 1-1 0 0,1 5 0 0 0,-3-7 59 0 0,0 0 1 0 0,0 0-1 0 0,-1 0 1 0 0,1 1-1 0 0,-1-1 0 0 0,0 0 1 0 0,0 0-1 0 0,0 0 1 0 0,-1 1-1 0 0,1-1 0 0 0,-1 0 1 0 0,0 0-1 0 0,0 0 0 0 0,0 0 1 0 0,0 0-1 0 0,0 0 1 0 0,0 0-1 0 0,-1 0 0 0 0,0-1 1 0 0,1 1-1 0 0,-1 0 0 0 0,0-1 1 0 0,-3 3-1 0 0,-2 2 21 0 0,0 0 0 0 0,0 0-1 0 0,-1-1 1 0 0,0 0 0 0 0,0-1-1 0 0,-1 0 1 0 0,1 0 0 0 0,-1 0-1 0 0,0-1 1 0 0,0-1 0 0 0,-13 4-1 0 0,35-10-9834 0 0,-9-10 7354 0 0,8 5-453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99 8434 0 0,'-20'-2'3826'0'0,"28"5"-3144"0"0,33 5-1021 0 0,-5-1 408 0 0,-29-4 86 0 0,0-1 0 0 0,0-1 0 0 0,1 1-1 0 0,-1-1 1 0 0,0 0 0 0 0,1-1 0 0 0,-1 0 0 0 0,1 0-1 0 0,-1-1 1 0 0,9-1 0 0 0,-15 1-136 0 0,0 0 0 0 0,0 0 0 0 0,0 0 0 0 0,0 0 0 0 0,-1 0 0 0 0,1 0 0 0 0,-1 0 0 0 0,1-1 0 0 0,0 1 0 0 0,-1 0 0 0 0,0 0 0 0 0,1 0 0 0 0,-1-1 0 0 0,0 1 0 0 0,0 0 0 0 0,0-1 0 0 0,1 1 0 0 0,-1 0 0 0 0,-1-1 0 0 0,1 1 0 0 0,0 0 0 0 0,0 0 0 0 0,0-1 0 0 0,-1 1 0 0 0,0-3 0 0 0,-9-34-1139 0 0,10 37 1117 0 0,-1-1-3 0 0,0-1 0 0 0,1 1 1 0 0,-1-1-1 0 0,0 1 1 0 0,0-1-1 0 0,-1 1 1 0 0,1 0-1 0 0,0 0 0 0 0,-1-1 1 0 0,1 1-1 0 0,-1 0 1 0 0,0 0-1 0 0,0 1 1 0 0,0-1-1 0 0,0 0 0 0 0,0 0 1 0 0,0 1-1 0 0,0-1 1 0 0,0 1-1 0 0,-1 0 0 0 0,1 0 1 0 0,-1 0-1 0 0,1 0 1 0 0,-1 0-1 0 0,1 0 1 0 0,-1 1-1 0 0,1-1 0 0 0,-1 1 1 0 0,1 0-1 0 0,-1 0 1 0 0,0 0-1 0 0,1 0 1 0 0,-1 0-1 0 0,0 0 0 0 0,1 1 1 0 0,-1-1-1 0 0,-4 3 1 0 0,3-2 73 0 0,0 1 0 0 0,0 0 0 0 0,0 0 1 0 0,1 0-1 0 0,-1 0 0 0 0,1 1 0 0 0,-1 0 1 0 0,1-1-1 0 0,0 1 0 0 0,0 0 0 0 0,0 1 0 0 0,1-1 1 0 0,-1 0-1 0 0,1 1 0 0 0,0-1 0 0 0,0 1 1 0 0,0 0-1 0 0,0 0 0 0 0,1 0 0 0 0,-1 0 1 0 0,1 0-1 0 0,0 0 0 0 0,-1 6 0 0 0,2 1-53 0 0,0-1 0 0 0,0 0-1 0 0,1 1 1 0 0,1-1 0 0 0,-1 0-1 0 0,2 0 1 0 0,-1 0 0 0 0,2 0-1 0 0,7 17 1 0 0,-5-14-2 0 0,2 1 0 0 0,0-1 0 0 0,0-1 0 0 0,1 1 1 0 0,0-1-1 0 0,12 10 0 0 0,-20-20-218 0 0,0-1 0 0 0,1 1 0 0 0,-1-1 0 0 0,0 0 0 0 0,1 0 0 0 0,-1 0 0 0 0,1 0 0 0 0,-1 0 0 0 0,1 0 0 0 0,0 0 0 0 0,-1 0 0 0 0,1 0 0 0 0,0-1 1 0 0,0 1-1 0 0,0-1 0 0 0,-1 1 0 0 0,1-1 0 0 0,0 0 0 0 0,3 0 0 0 0,-3 0-36 0 0,-1 0 0 0 0,1-1 0 0 0,-1 0 0 0 0,0 1 1 0 0,1-1-1 0 0,-1 0 0 0 0,0 0 0 0 0,0 0 0 0 0,0 0 1 0 0,1 0-1 0 0,-1 0 0 0 0,0 0 0 0 0,0 0 0 0 0,-1 0 0 0 0,1 0 1 0 0,0-1-1 0 0,0 1 0 0 0,0 0 0 0 0,0-2 0 0 0,11-35-3089 0 0,-7 1 3691 0 0,-4 2-174 0 0,-1 0 1 0 0,-6-40 0 0 0,-2 13 7757 0 0,10 68-7477 0 0,0-1 0 0 0,0 0 0 0 0,0 0 0 0 0,1 0 0 0 0,-1 0 0 0 0,1-1 0 0 0,7 9-1 0 0,-6-7-376 0 0,0 0-1 0 0,0 0 1 0 0,0 1 0 0 0,-1-1-1 0 0,0 1 1 0 0,3 9-1 0 0,-1 12 200 0 0,-1 0 1 0 0,-2 0-1 0 0,-2 48 0 0 0,-1-35-113 0 0,28-109 30 0 0,-24 59-270 0 0,32-71 56 0 0,-32 74-77 0 0,0 0-1 0 0,0 0 0 0 0,1 0 1 0 0,0 1-1 0 0,1-1 0 0 0,-1 1 1 0 0,1 0-1 0 0,0 1 1 0 0,0-1-1 0 0,7-4 0 0 0,-10 8-113 0 0,-1 0-1 0 0,1 0 1 0 0,0 1-1 0 0,-1-1 0 0 0,1 0 1 0 0,0 1-1 0 0,0 0 1 0 0,-1-1-1 0 0,1 1 1 0 0,0 0-1 0 0,0 0 1 0 0,0 0-1 0 0,0 0 0 0 0,-1 0 1 0 0,1 0-1 0 0,0 1 1 0 0,0-1-1 0 0,-1 1 1 0 0,1-1-1 0 0,0 1 1 0 0,0 0-1 0 0,-1-1 0 0 0,3 3 1 0 0,2 1-1036 0 0,0 0 0 0 0,0 1 0 0 0,0 0 0 0 0,7 8 0 0 0,-7-7 404 0 0,13 14-2471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5393 0 0,'0'-1'45'0'0,"-1"-38"396"0"0,1 37-472 0 0,0-1 1 0 0,1 1-1 0 0,-1-1 1 0 0,1 1-1 0 0,-1 0 1 0 0,1-1-1 0 0,0 1 1 0 0,0-1-1 0 0,-1 1 1 0 0,2 0-1 0 0,-1 0 1 0 0,0 0-1 0 0,2-3 1 0 0,-3 48 5338 0 0,1-20-4959 0 0,0 0 0 0 0,2-1 0 0 0,0 0 0 0 0,2 1 0 0 0,13 41 0 0 0,-1-19-2354 0 0,39 74-1 0 0,-40-95-1012 0 0,-8-22 1161 0 0,-4-15 904 0 0,-2-5-958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4785 0 0,'0'-4'637'0'0,"1"0"0"0"0,0 0 0 0 0,0 0 0 0 0,0 0 0 0 0,1 0 0 0 0,-1 0 0 0 0,1 0 0 0 0,0 0 0 0 0,0 0 0 0 0,4-4 0 0 0,-6 7-597 0 0,1 1 0 0 0,0-1-1 0 0,0 0 1 0 0,-1 1 0 0 0,1-1-1 0 0,0 1 1 0 0,0-1 0 0 0,0 1-1 0 0,-1-1 1 0 0,1 1 0 0 0,0 0-1 0 0,0-1 1 0 0,0 1 0 0 0,0 0-1 0 0,0 0 1 0 0,0 0 0 0 0,0 0-1 0 0,0-1 1 0 0,1 2 0 0 0,0-1-47 0 0,0 0 0 0 0,0 1 0 0 0,0 0 0 0 0,0-1 0 0 0,0 1 0 0 0,-1 0 0 0 0,1 0 0 0 0,0 0 0 0 0,0 0 0 0 0,-1 0 0 0 0,1 1 0 0 0,2 2 0 0 0,2 1 59 0 0,-1 2 0 0 0,0-1 0 0 0,0 0 0 0 0,-1 1 0 0 0,1 0 0 0 0,-1 0 1 0 0,-1 0-1 0 0,0 1 0 0 0,0-1 0 0 0,0 1 0 0 0,-1 0 0 0 0,0 0 0 0 0,0 0 1 0 0,-1 0-1 0 0,0 0 0 0 0,0 0 0 0 0,-1 0 0 0 0,-2 15 0 0 0,2-18 103 0 0,-1 0 0 0 0,0 0 0 0 0,0 1 0 0 0,0-1 1 0 0,0 0-1 0 0,-1 0 0 0 0,0 0 0 0 0,0-1 0 0 0,-1 1 0 0 0,1 0 0 0 0,-1-1 0 0 0,0 0 0 0 0,0 1 0 0 0,0-1 0 0 0,-1 0 0 0 0,0-1 0 0 0,1 1 0 0 0,-1-1 0 0 0,0 1 1 0 0,-1-1-1 0 0,1-1 0 0 0,-1 1 0 0 0,1 0 0 0 0,-1-1 0 0 0,0 0 0 0 0,0 0 0 0 0,0-1 0 0 0,0 1 0 0 0,-8 0 0 0 0,13-2-152 0 0,-1 0-1 0 0,1 0 1 0 0,-1 0-1 0 0,1 0 1 0 0,-1 0-1 0 0,1 0 1 0 0,-1 0-1 0 0,1 1 1 0 0,-1-1-1 0 0,1 0 1 0 0,-1 0-1 0 0,1 0 1 0 0,0 0-1 0 0,-1 0 1 0 0,1 1-1 0 0,-1-1 1 0 0,1 0 0 0 0,-1 1-1 0 0,1-1 1 0 0,0 0-1 0 0,-1 0 1 0 0,1 1-1 0 0,0-1 1 0 0,-1 1-1 0 0,1-1 1 0 0,0 0-1 0 0,-1 1 1 0 0,1-1-1 0 0,0 1 1 0 0,0-1-1 0 0,0 1 1 0 0,-1-1-1 0 0,1 0 1 0 0,0 2-1 0 0,11 12 31 0 0,-6-11-34 0 0,-1 1 1 0 0,1-1-1 0 0,1 0 1 0 0,-1-1-1 0 0,10 5 1 0 0,-4-6-744 0 0,0 0 1 0 0,0-1 0 0 0,0 0-1 0 0,0 0 1 0 0,0-1 0 0 0,0-1-1 0 0,0 0 1 0 0,-1 0 0 0 0,1-1-1 0 0,0 0 1 0 0,-1-1 0 0 0,0 0-1 0 0,0-1 1 0 0,0 0 0 0 0,17-12-1 0 0,-26 15 577 0 0,1 1 0 0 0,-1 0 0 0 0,1-1 0 0 0,-1 1-1 0 0,0-1 1 0 0,1 1 0 0 0,-1-1 0 0 0,0 0-1 0 0,0 0 1 0 0,0 1 0 0 0,-1-1 0 0 0,1 0 0 0 0,0 0-1 0 0,-1 0 1 0 0,1 0 0 0 0,-1 0 0 0 0,1 0 0 0 0,-1 0-1 0 0,0 0 1 0 0,0-2 0 0 0,0-11-1723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81 3233 0 0,'-3'-23'2595'0'0,"2"19"-2155"0"0,1 1-1 0 0,-1-1 0 0 0,0 1 0 0 0,1-1 0 0 0,0 0 0 0 0,0 1 0 0 0,0-1 0 0 0,0 1 0 0 0,0-1 0 0 0,1 1 1 0 0,0-1-1 0 0,-1 0 0 0 0,3-3 0 0 0,-3 7-308 0 0,1-1-1 0 0,0 1 1 0 0,0-1 0 0 0,0 1 0 0 0,0 0-1 0 0,0-1 1 0 0,0 1 0 0 0,0 0 0 0 0,0 0-1 0 0,0 0 1 0 0,0-1 0 0 0,0 1 0 0 0,0 0-1 0 0,0 0 1 0 0,0 0 0 0 0,0 1 0 0 0,0-1-1 0 0,-1 0 1 0 0,1 0 0 0 0,0 0 0 0 0,0 1-1 0 0,0-1 1 0 0,0 1 0 0 0,0-1 0 0 0,0 0-1 0 0,0 1 1 0 0,0 0 0 0 0,-1-1 0 0 0,1 1-1 0 0,0-1 1 0 0,0 1 0 0 0,-1 0 0 0 0,1 0-1 0 0,1 1 1 0 0,25 26 1407 0 0,-27-27-1508 0 0,18 23 334 0 0,0 0 0 0 0,-2 2 0 0 0,-1 0 0 0 0,-2 1 0 0 0,0 0 0 0 0,-2 1 0 0 0,-1 0 0 0 0,-1 1 0 0 0,-1 0 0 0 0,-2 0 0 0 0,5 44 0 0 0,-8-27-9 0 0,-2-1 1 0 0,-1 1 0 0 0,-3 0-1 0 0,-1-1 1 0 0,-3 0 0 0 0,-22 83-1 0 0,27-122-339 0 0,-45 131 752 0 0,41-123-852 0 0,-1 0-1 0 0,0-1 1 0 0,-1 0 0 0 0,0 0-1 0 0,-1-1 1 0 0,-1 0 0 0 0,-16 16 0 0 0,19-20-2255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5665 0 0,'1'-2'215'0'0,"0"1"1"0"0,1-1-1 0 0,-1 0 0 0 0,1 1 0 0 0,-1-1 0 0 0,1 1 0 0 0,-1-1 0 0 0,1 1 1 0 0,0 0-1 0 0,0-1 0 0 0,0 1 0 0 0,0 0 0 0 0,0 0 0 0 0,0 1 1 0 0,0-1-1 0 0,0 0 0 0 0,0 1 0 0 0,0-1 0 0 0,0 1 0 0 0,0 0 1 0 0,1-1-1 0 0,-1 1 0 0 0,4 1 0 0 0,-1-2-131 0 0,1 1 0 0 0,0 1 1 0 0,0-1-1 0 0,0 1 0 0 0,-1 0 0 0 0,1 1 0 0 0,10 3 0 0 0,-12-3-23 0 0,0 1 0 0 0,0-1 0 0 0,0 1 0 0 0,0 0 0 0 0,-1 0 0 0 0,1 0 0 0 0,-1 1 0 0 0,0-1 0 0 0,0 1 0 0 0,0 0 0 0 0,0 0 0 0 0,-1 0 0 0 0,0 0 0 0 0,1 0 0 0 0,-1 1 0 0 0,-1-1 0 0 0,1 1 0 0 0,-1-1 0 0 0,0 1-1 0 0,0-1 1 0 0,0 1 0 0 0,0 0 0 0 0,-1 0 0 0 0,0-1 0 0 0,0 1 0 0 0,0 0 0 0 0,-1 0 0 0 0,0-1 0 0 0,0 1 0 0 0,-2 8 0 0 0,2-7 34 0 0,-1-1 1 0 0,0 1-1 0 0,0 0 1 0 0,0-1-1 0 0,-1 1 1 0 0,0-1-1 0 0,0 0 0 0 0,0 0 1 0 0,0 0-1 0 0,-1 0 1 0 0,0 0-1 0 0,0-1 1 0 0,0 0-1 0 0,-1 0 1 0 0,1 0-1 0 0,-1 0 0 0 0,0-1 1 0 0,0 0-1 0 0,0 0 1 0 0,-1 0-1 0 0,1 0 1 0 0,-1-1-1 0 0,1 0 1 0 0,-9 2-1 0 0,18-4-118 0 0,-1 1 0 0 0,1 0 1 0 0,0 0-1 0 0,-1 0 0 0 0,1 0 0 0 0,-1 1 0 0 0,1-1 1 0 0,-1 1-1 0 0,0 0 0 0 0,0 0 0 0 0,4 3 0 0 0,37 30-272 0 0,-41-33 359 0 0,-1 0 1 0 0,1 0-1 0 0,-1 0 1 0 0,0 1-1 0 0,1-1 1 0 0,-1 1-1 0 0,0 0 1 0 0,-1-1-1 0 0,1 1 1 0 0,0 0-1 0 0,-1 0 1 0 0,2 4-1 0 0,-3-5-16 0 0,0-1 0 0 0,0 1-1 0 0,0 0 1 0 0,0 0-1 0 0,-1 0 1 0 0,1 0 0 0 0,0-1-1 0 0,-1 1 1 0 0,1 0-1 0 0,-1 0 1 0 0,0 0 0 0 0,0-1-1 0 0,1 1 1 0 0,-1 0-1 0 0,0-1 1 0 0,0 1 0 0 0,-1-1-1 0 0,1 1 1 0 0,0-1 0 0 0,0 0-1 0 0,-1 0 1 0 0,-1 2-1 0 0,-36 28 1003 0 0,31-26-1219 0 0,0 1-1 0 0,0 0 0 0 0,0 0 1 0 0,1 1-1 0 0,-9 10 0 0 0,33-32-11311 0 0,-4 4 7380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72 16820 0 0,'0'-5'423'0'0,"2"6"-644"0"0,0 13-482 0 0,-5-6 656 0 0,1 0-1 0 0,-2-1 0 0 0,1 1 0 0 0,-1-1 0 0 0,0 0 0 0 0,-1 0 1 0 0,1 0-1 0 0,-1-1 0 0 0,-8 8 0 0 0,8-8 111 0 0,0-1 1 0 0,0 1-1 0 0,1 0 1 0 0,0 0-1 0 0,0 0 1 0 0,0 0-1 0 0,1 1 1 0 0,0 0-1 0 0,0-1 1 0 0,0 1-1 0 0,1 0 1 0 0,-2 10-1 0 0,4-16-54 0 0,0 1-1 0 0,0-1 1 0 0,1 0 0 0 0,-1 0-1 0 0,0 1 1 0 0,1-1-1 0 0,-1 0 1 0 0,0 0 0 0 0,1 0-1 0 0,0 0 1 0 0,-1 1-1 0 0,1-1 1 0 0,0 0 0 0 0,-1 0-1 0 0,1 0 1 0 0,0 0-1 0 0,0 0 1 0 0,0-1 0 0 0,0 1-1 0 0,0 0 1 0 0,0 0-1 0 0,0-1 1 0 0,0 1 0 0 0,0 0-1 0 0,0-1 1 0 0,0 1-1 0 0,0-1 1 0 0,1 1 0 0 0,-1-1-1 0 0,0 0 1 0 0,0 1-1 0 0,1-1 1 0 0,-1 0-1 0 0,0 0 1 0 0,0 0 0 0 0,2 0-1 0 0,9 0 33 0 0,-1 1-1 0 0,0-2 1 0 0,13-1-1 0 0,-14 1-26 0 0,27-2-1045 0 0,-1 1 1 0 0,41 5-1 0 0,-76-3 866 0 0,27 0-3065 0 0,-27 0 2968 0 0,0 0-1 0 0,0 0 0 0 0,0 0 0 0 0,0 0 1 0 0,0 0-1 0 0,0-1 0 0 0,0 1 1 0 0,0 0-1 0 0,0-1 0 0 0,0 1 0 0 0,0-1 1 0 0,-1 1-1 0 0,1-1 0 0 0,0 1 0 0 0,0-1 1 0 0,0 0-1 0 0,-1 1 0 0 0,1-1 0 0 0,0 0 1 0 0,-1 0-1 0 0,1 1 0 0 0,0-1 0 0 0,0-2 1 0 0,1-6-2738 0 0</inkml:trace>
  <inkml:trace contextRef="#ctx0" brushRef="#br0" timeOffset="1">154 0 12635 0 0,'-15'13'6673'0'0,"1"6"-6409"0"0,0 7-208 0 0,8 3-16 0 0,2 3-64 0 0,5 1-128 0 0,3 1-192 0 0,1 3-200 0 0,1-1-304 0 0,0-3-264 0 0,-1-3-281 0 0,1-5-687 0 0,0-3-993 0 0,0-5 1 0 0,4-2-1858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21157 0 0,'-5'-2'-2313'0'0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16083 0 0,'-3'-1'1673'0'0,"0"2"-1313"0"0,1 4-304 0 0,0 4-40 0 0,-1 6-64 0 0,1 4-16 0 0,-2 4 16 0 0,0 4-24 0 0,-1 3-8 0 0,-1 3 0 0 0,4 2-528 0 0,1-1-1033 0 0,2-2-1951 0 0,-11-11-297 0 0,16 7-1800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15819 0 0,'4'0'1809'0'0,"5"6"-1713"0"0,4 3-272 0 0,7 8 48 0 0,1 4 56 0 0,2 1 72 0 0,-1 0 0 0 0,-2-3-24 0 0,-2 0 0 0 0,-2 0-424 0 0,-2 1-1513 0 0,-2 2-2136 0 0,-1 4-2920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 8362 0 0,'-3'-1'272'0'0,"0"1"0"0"0,-1 0 0 0 0,1 0 0 0 0,0 0-1 0 0,0 0 1 0 0,0 0 0 0 0,0 1 0 0 0,0-1 0 0 0,0 1 0 0 0,0 0 0 0 0,0 0 0 0 0,1 0 0 0 0,-1 0 0 0 0,-3 2 0 0 0,5-2-214 0 0,0 1 1 0 0,0-1 0 0 0,0 1 0 0 0,0-1-1 0 0,0 1 1 0 0,0 0 0 0 0,1-1-1 0 0,-1 1 1 0 0,1 0 0 0 0,-1 0-1 0 0,1-1 1 0 0,0 1 0 0 0,-1 0 0 0 0,1 0-1 0 0,0-1 1 0 0,0 1 0 0 0,0 0-1 0 0,0 0 1 0 0,1 0 0 0 0,-1-1-1 0 0,0 1 1 0 0,1 0 0 0 0,0 0 0 0 0,1 3-1 0 0,4 15-102 0 0,1 0 1 0 0,0 0-1 0 0,2 0 0 0 0,0-1 0 0 0,2-1 0 0 0,0 1 0 0 0,1-2 0 0 0,14 17 1 0 0,-13-19-2751 0 0,1-1 1 0 0,26 22-1 0 0,-24-24-987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 10570 0 0,'-5'-9'2401'0'0,"2"3"-1745"0"0,0-2-448 0 0,4 5-104 0 0,2 2-96 0 0,2 3-40 0 0,-1 4 176 0 0,-1 2 440 0 0,-1 4 376 0 0,-2 3 137 0 0,-2 4 159 0 0,-2 3-320 0 0,0 2-384 0 0,0 1-144 0 0,1 4-888 0 0,2 3-1680 0 0,2 3-2457 0 0,2 3-3457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 9698 0 0,'-26'15'1656'0'0,"20"-12"-1389"0"0,23-15 837 0 0,-14 10-1071 0 0,0 0 0 0 0,0 1-1 0 0,1-1 1 0 0,-1 1 0 0 0,0 0-1 0 0,1 0 1 0 0,-1 0-1 0 0,1 0 1 0 0,-1 1 0 0 0,1-1-1 0 0,-1 1 1 0 0,1 0 0 0 0,-1 0-1 0 0,1 0 1 0 0,0 0 0 0 0,-1 1-1 0 0,1 0 1 0 0,-1 0-1 0 0,0 0 1 0 0,1 0 0 0 0,-1 0-1 0 0,0 0 1 0 0,1 1 0 0 0,4 3-1 0 0,-3-2 17 0 0,1 1 0 0 0,-1-1 0 0 0,0 1-1 0 0,-1 0 1 0 0,1 1 0 0 0,-1-1 0 0 0,0 1 0 0 0,0 0-1 0 0,0 0 1 0 0,0 0 0 0 0,-1 0 0 0 0,0 1 0 0 0,3 7-1 0 0,-2 2 180 0 0,0 1-1 0 0,-1 0 1 0 0,-1 0-1 0 0,-1 0 1 0 0,0 23 0 0 0,-1-24-359 0 0,0 0 0 0 0,1 1 1 0 0,1-1-1 0 0,1 0 0 0 0,7 27 1 0 0,-5-49-5888 0 0,-4-15 2966 0 0,-19-36 722 0 0,-1-7 2344 0 0,17 59 609 0 0,2 1-1 0 0,-1-1 1 0 0,0 0-1 0 0,1 1 0 0 0,0-1 1 0 0,1 0-1 0 0,-1 1 1 0 0,1-1-1 0 0,2-8 1 0 0,-2 12-485 0 0,0-1 0 0 0,1 1 0 0 0,-1-1 0 0 0,1 1 1 0 0,-1 0-1 0 0,1-1 0 0 0,0 1 0 0 0,0 0 0 0 0,0 0 0 0 0,0 0 1 0 0,0 1-1 0 0,0-1 0 0 0,1 0 0 0 0,-1 1 0 0 0,1-1 0 0 0,-1 1 1 0 0,1 0-1 0 0,-1 0 0 0 0,1 0 0 0 0,0 0 0 0 0,-1 0 0 0 0,1 1 1 0 0,0-1-1 0 0,0 1 0 0 0,5 0 0 0 0,0-1-116 0 0,1 1 0 0 0,0 0 0 0 0,-1 1 0 0 0,1 0 0 0 0,-1 0 0 0 0,1 1 0 0 0,9 3 1 0 0,-13-3 67 0 0,0 0 0 0 0,0 0 1 0 0,-1 0-1 0 0,1 0 1 0 0,-1 1-1 0 0,0-1 1 0 0,0 1-1 0 0,0 0 1 0 0,0 1-1 0 0,0-1 1 0 0,-1 1-1 0 0,1-1 1 0 0,-1 1-1 0 0,0 0 0 0 0,0 0 1 0 0,0 1-1 0 0,-1-1 1 0 0,0 0-1 0 0,0 1 1 0 0,0 0-1 0 0,2 5 1 0 0,-3-5-195 0 0,0 0 1 0 0,-1 0 0 0 0,1 0 0 0 0,-1 0 0 0 0,0 1-1 0 0,0-1 1 0 0,-1 0 0 0 0,0 0 0 0 0,1 0-1 0 0,-2 0 1 0 0,-1 5 0 0 0,1-3-884 0 0,-1-1 0 0 0,0 0 1 0 0,0 0-1 0 0,0 0 0 0 0,-7 8 0 0 0,-3 2-1670 0 0,-4 1-1138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 3033 0 0,'-45'19'9005'0'0,"67"-28"-7001"0"0,-3 1-1669 0 0,1 1 0 0 0,0 1 0 0 0,0 0 0 0 0,0 2 1 0 0,24-2-1 0 0,-29 4-752 0 0,-1 2 0 0 0,0 0-1 0 0,0 0 1 0 0,1 1 0 0 0,-1 1 0 0 0,0 1 0 0 0,0 0 0 0 0,19 7 0 0 0,-32-10 159 0 0,1 0 0 0 0,0 1 0 0 0,-1 0 0 0 0,1-1 0 0 0,-1 1 0 0 0,1 0 0 0 0,-1 0 1 0 0,0 0-1 0 0,1 0 0 0 0,-1 0 0 0 0,0 0 0 0 0,1 0 0 0 0,-1 0 0 0 0,0 0 0 0 0,0 1 1 0 0,0-1-1 0 0,0 1 0 0 0,1 1 0 0 0,-2-2 125 0 0,0 0 1 0 0,0 0-1 0 0,0 0 1 0 0,0 0-1 0 0,0 1 1 0 0,0-1-1 0 0,0 0 0 0 0,0 0 1 0 0,-1 0-1 0 0,1 0 1 0 0,0 0-1 0 0,-1 0 1 0 0,1 0-1 0 0,-1 0 1 0 0,1 0-1 0 0,-1 0 0 0 0,1 0 1 0 0,-1 0-1 0 0,0 0 1 0 0,-1 1-1 0 0,-5 5-167 0 0,-1 0 0 0 0,0-1 0 0 0,0 0 0 0 0,-16 9 0 0 0,13-9 352 0 0,-161 119 1079 0 0,98-67 5431 0 0,100-77-6114 0 0,1 1 0 0 0,2 2 1 0 0,-1 1-1 0 0,2 1 0 0 0,38-13 1 0 0,-68 27-434 0 0,0 0 0 0 0,0 0 0 0 0,1 0 0 0 0,-1 0 0 0 0,0 0 0 0 0,0 0 0 0 0,0 0 0 0 0,0-1 0 0 0,0 1 0 0 0,0 0 0 0 0,1 0 0 0 0,-1 0 0 0 0,0 0 0 0 0,0 0 0 0 0,0 0 0 0 0,0 0 1 0 0,0 0-1 0 0,1 0 0 0 0,-1 0 0 0 0,0 0 0 0 0,0 0 0 0 0,0 0 0 0 0,0 0 0 0 0,1 0 0 0 0,-1 0 0 0 0,0 0 0 0 0,0 0 0 0 0,0 0 0 0 0,0 0 0 0 0,0 0 0 0 0,1 0 0 0 0,-1 0 0 0 0,0 1 1 0 0,0-1-1 0 0,0 0 0 0 0,0 0 0 0 0,0 0 0 0 0,0 0 0 0 0,0 0 0 0 0,1 0 0 0 0,-1 0 0 0 0,0 0 0 0 0,0 1 0 0 0,0-1 0 0 0,0 0 0 0 0,0 0 0 0 0,0 0 0 0 0,0 0 0 0 0,0 0 0 0 0,0 1 1 0 0,0-1-1 0 0,0 0 0 0 0,0 0 0 0 0,0 0 0 0 0,0 0 0 0 0,0 0 0 0 0,0 1 0 0 0,0-1 0 0 0,0 0 0 0 0,0 0 0 0 0,0 0 0 0 0,0 0 0 0 0,0 1 0 0 0,0-1 0 0 0,0 0 0 0 0,0 0 0 0 0,0 0 1 0 0,0 0-1 0 0,0 1 0 0 0,-12 14 405 0 0,-19 14-181 0 0,23-23-221 0 0,-5 4 175 0 0,1-1 0 0 0,0 2-1 0 0,1 0 1 0 0,0 0 0 0 0,-11 16 0 0 0,19-23-150 0 0,1 0 0 0 0,0 0 1 0 0,-1 0-1 0 0,2 1 0 0 0,-1-1 0 0 0,1 0 1 0 0,-1 1-1 0 0,1-1 0 0 0,0 1 1 0 0,1 0-1 0 0,-1-1 0 0 0,1 1 0 0 0,0 0 1 0 0,0-1-1 0 0,0 1 0 0 0,1-1 0 0 0,0 1 1 0 0,0 0-1 0 0,0-1 0 0 0,0 1 0 0 0,1-1 1 0 0,2 7-1 0 0,-1-7-147 0 0,0 1-1 0 0,0 0 0 0 0,1-1 1 0 0,-1 1-1 0 0,1-1 1 0 0,0 0-1 0 0,0 0 1 0 0,1-1-1 0 0,-1 1 1 0 0,1-1-1 0 0,-1 0 1 0 0,1 0-1 0 0,0 0 1 0 0,0-1-1 0 0,0 0 1 0 0,1 0-1 0 0,-1 0 1 0 0,0-1-1 0 0,1 1 1 0 0,-1-1-1 0 0,1-1 1 0 0,0 1-1 0 0,5-1 1 0 0,-4 1-81 0 0,0-1 1 0 0,1 0 0 0 0,-1 0-1 0 0,0-1 1 0 0,0 0 0 0 0,0-1 0 0 0,0 1-1 0 0,0-1 1 0 0,0 0 0 0 0,0-1 0 0 0,0 0-1 0 0,-1 0 1 0 0,1 0 0 0 0,-1-1 0 0 0,0 0-1 0 0,0 0 1 0 0,9-9 0 0 0,-14 11-97 0 0,1 1 0 0 0,-1-1 0 0 0,1 0 0 0 0,-1 0 0 0 0,0 0 0 0 0,1 0 0 0 0,-1 0 0 0 0,0 0 0 0 0,0 0 0 0 0,-1 0 0 0 0,1 0 0 0 0,0 0-1 0 0,-1-1 1 0 0,1 1 0 0 0,-1 0 0 0 0,0-1 0 0 0,0 1 0 0 0,0 0 0 0 0,0 0 0 0 0,0-1 0 0 0,0 1 0 0 0,0 0 0 0 0,-1-1 0 0 0,1 1 0 0 0,-1 0 0 0 0,0 0 0 0 0,0 0 0 0 0,-2-4 0 0 0,-6-6-2041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 3809 0 0,'-23'-2'1887'0'0,"18"2"-1411"0"0,-1-1 0 0 0,0 0 0 0 0,1 1 0 0 0,-1 0-1 0 0,0 0 1 0 0,1 1 0 0 0,-1 0 0 0 0,1 0-1 0 0,-7 2 1 0 0,12-3-472 0 0,0 0 0 0 0,0 0 1 0 0,-1 0-1 0 0,1 0 0 0 0,0 0 0 0 0,0 0 0 0 0,0 0 0 0 0,0 0 0 0 0,0 0 1 0 0,0 0-1 0 0,0 1 0 0 0,0-1 0 0 0,0 0 0 0 0,0 0 0 0 0,0 0 0 0 0,0 0 0 0 0,0 0 1 0 0,0 0-1 0 0,0 0 0 0 0,0 0 0 0 0,-1 0 0 0 0,1 1 0 0 0,0-1 0 0 0,0 0 1 0 0,0 0-1 0 0,0 0 0 0 0,0 0 0 0 0,0 0 0 0 0,0 0 0 0 0,0 0 0 0 0,0 0 0 0 0,1 0 1 0 0,-1 1-1 0 0,0-1 0 0 0,0 0 0 0 0,0 0 0 0 0,0 0 0 0 0,0 0 0 0 0,0 0 1 0 0,0 0-1 0 0,0 0 0 0 0,0 0 0 0 0,0 0 0 0 0,0 0 0 0 0,0 1 0 0 0,0-1 0 0 0,0 0 1 0 0,0 0-1 0 0,0 0 0 0 0,1 0 0 0 0,-1 0 0 0 0,0 0 0 0 0,0 0 0 0 0,0 0 0 0 0,0 0 1 0 0,0 0-1 0 0,0 0 0 0 0,0 0 0 0 0,1 0 0 0 0,9 5 72 0 0,13 1 92 0 0,5-2 135 0 0,0 0-1 0 0,38 0 1 0 0,-53-4-1676 0 0,1-1 1 0 0,0 0-1 0 0,24-6 1 0 0,-24 1-542 0 0,-1-1-1120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11 195 3313 0 0,'-1'0'117'0'0,"0"-1"1"0"0,1 1-1 0 0,-1-1 1 0 0,1 1-1 0 0,-1-1 1 0 0,1 0-1 0 0,-1 1 1 0 0,1-1-1 0 0,-1 1 1 0 0,1-1-1 0 0,-1 0 1 0 0,1 0-1 0 0,0 1 1 0 0,0-1-1 0 0,-1 0 1 0 0,1 0-1 0 0,0 1 1 0 0,0-1-1 0 0,0-1 1 0 0,-1 2-116 0 0,1-1 0 0 0,0 1 0 0 0,0 0 0 0 0,0-1 0 0 0,-1 1 0 0 0,1 0 0 0 0,0-1 0 0 0,0 1-1 0 0,0 0 1 0 0,0-1 0 0 0,0 1 0 0 0,0 0 0 0 0,0-1 0 0 0,0 1 0 0 0,0-1 0 0 0,0 1 0 0 0,0 0 0 0 0,0-1 0 0 0,0 1 0 0 0,0 0 0 0 0,0-1 0 0 0,0 1 0 0 0,0 0 0 0 0,0-1 0 0 0,1 1 0 0 0,-1 0 0 0 0,0-1 0 0 0,0 1 0 0 0,0 0 0 0 0,1-1-1 0 0,-1 1 1 0 0,0 0 0 0 0,0-1 0 0 0,1 1 0 0 0,-1 0 0 0 0,0 0 0 0 0,0 0 0 0 0,1-1 0 0 0,-1 1 0 0 0,0 0 0 0 0,1 0 0 0 0,-1 0 0 0 0,0 0 0 0 0,1-1 0 0 0,-1 1 0 0 0,0 0 0 0 0,1 0 0 0 0,-1 0 0 0 0,1 0 0 0 0,3-1 3204 0 0,-7 12 120 0 0,2-4-3064 0 0,1-1 0 0 0,-1 1 1 0 0,2 0-1 0 0,-1-1 0 0 0,1 1 0 0 0,0 0 0 0 0,0-1 0 0 0,1 1 0 0 0,-1-1 0 0 0,1 1 0 0 0,1-1 0 0 0,6 12 1 0 0,-5-10-280 0 0,2 1 1 0 0,-1-1 0 0 0,1 0-1 0 0,1-1 1 0 0,-1 1 0 0 0,1-1 0 0 0,0-1-1 0 0,10 8 1 0 0,-15-12 13 0 0,1 0 1 0 0,0-1-1 0 0,0 1 1 0 0,-1-1-1 0 0,1 1 1 0 0,0-1-1 0 0,1 0 1 0 0,-1 0-1 0 0,0 0 0 0 0,0-1 1 0 0,0 1-1 0 0,0-1 1 0 0,1 1-1 0 0,-1-1 1 0 0,0 0-1 0 0,0-1 1 0 0,1 1-1 0 0,-1 0 1 0 0,0-1-1 0 0,0 0 0 0 0,0 0 1 0 0,0 0-1 0 0,0 0 1 0 0,5-2-1 0 0,-4 0 2 0 0,0 1-1 0 0,1-1 1 0 0,-2 0-1 0 0,1 0 1 0 0,0-1-1 0 0,-1 1 1 0 0,1-1-1 0 0,-1 0 1 0 0,0 0-1 0 0,0 0 1 0 0,0 0-1 0 0,-1 0 1 0 0,0-1-1 0 0,1 1 0 0 0,0-6 1 0 0,1-3-5 0 0,0 0 0 0 0,-1 0 0 0 0,-1-1 0 0 0,0 1-1 0 0,-1 0 1 0 0,-1-1 0 0 0,0-14 0 0 0,-1 18-144 0 0,0 1-1 0 0,-1 0 1 0 0,0 0 0 0 0,0 0 0 0 0,0 0-1 0 0,-2 0 1 0 0,1 1 0 0 0,-1-1-1 0 0,0 1 1 0 0,0 0 0 0 0,-8-9 0 0 0,10 14 52 0 0,0 1 1 0 0,1-1-1 0 0,-1 1 1 0 0,1-1-1 0 0,-1 0 1 0 0,1 1-1 0 0,0-1 1 0 0,0 0 0 0 0,-1-5-1 0 0,-1-4-350 0 0,2 11 289 0 0,1 1 1 0 0,0-1-1 0 0,-1 0 0 0 0,1 0 1 0 0,0 1-1 0 0,-1-1 1 0 0,1 0-1 0 0,-1 1 1 0 0,0-1-1 0 0,1 1 1 0 0,-1-1-1 0 0,1 1 1 0 0,-1-1-1 0 0,0 1 1 0 0,1-1-1 0 0,-1 1 1 0 0,0-1-1 0 0,0 1 1 0 0,1 0-1 0 0,-1-1 0 0 0,0 1 1 0 0,0 0-1 0 0,0 0 1 0 0,1 0-1 0 0,-1 0 1 0 0,0 0-1 0 0,0 0 1 0 0,0 0-1 0 0,0 0 1 0 0,1 0-1 0 0,-1 0 1 0 0,0 0-1 0 0,0 0 1 0 0,0 0-1 0 0,1 1 1 0 0,-1-1-1 0 0,0 0 0 0 0,0 1 1 0 0,-9 4-3762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 12059 0 0,'-6'-15'5280'0'0,"1"0"-4986"0"0,9 24-193 0 0,-1 1 0 0 0,-1-1 0 0 0,0 0 0 0 0,0 1 1 0 0,-1-1-1 0 0,0 18 0 0 0,3 18 277 0 0,-2-34-296 0 0,0-1 1 0 0,1 0 0 0 0,1 0 0 0 0,0 0-1 0 0,0 0 1 0 0,0 0 0 0 0,12 16 0 0 0,-15-24-124 0 0,1 0 1 0 0,-1 1-1 0 0,1-1 1 0 0,0 0-1 0 0,0 0 1 0 0,0 0-1 0 0,0-1 0 0 0,0 1 1 0 0,0 0-1 0 0,0-1 1 0 0,0 1-1 0 0,1-1 1 0 0,-1 0-1 0 0,1 0 1 0 0,-1 0-1 0 0,1 0 1 0 0,-1 0-1 0 0,1 0 1 0 0,0-1-1 0 0,-1 1 1 0 0,1-1-1 0 0,0 0 1 0 0,-1 0-1 0 0,1 0 0 0 0,0 0 1 0 0,-1 0-1 0 0,1-1 1 0 0,0 1-1 0 0,-1-1 1 0 0,1 1-1 0 0,-1-1 1 0 0,1 0-1 0 0,-1 0 1 0 0,1 0-1 0 0,-1-1 1 0 0,4-2-1 0 0,-2 1-472 0 0,0-1 0 0 0,0 0 0 0 0,0 0 0 0 0,0 0 0 0 0,-1-1 0 0 0,0 1 0 0 0,0-1 0 0 0,0 0-1 0 0,-1 0 1 0 0,1 0 0 0 0,-1 0 0 0 0,0 0 0 0 0,-1-1 0 0 0,3-7 0 0 0,-2 5 295 0 0,-1 1 0 0 0,0 0 0 0 0,0-1 1 0 0,0 1-1 0 0,-1-1 0 0 0,0 1 0 0 0,-1 0 0 0 0,1-1 0 0 0,-1 1 0 0 0,-3-11 0 0 0,4 17 298 0 0,0 1 0 0 0,0 0 0 0 0,0 0 0 0 0,0-1 0 0 0,0 1 0 0 0,0 0 0 0 0,0 0 0 0 0,0 0 0 0 0,0-1 0 0 0,0 1 0 0 0,0 0 0 0 0,0 0 0 0 0,0-1 0 0 0,-1 1 0 0 0,1 0 0 0 0,0 0 0 0 0,0 0 0 0 0,0-1 0 0 0,0 1 0 0 0,0 0 0 0 0,0 0 0 0 0,-1 0 0 0 0,1-1 0 0 0,0 1 0 0 0,0 0-1 0 0,0 0 1 0 0,0 0 0 0 0,-1 0 0 0 0,1 0 0 0 0,0 0 0 0 0,0-1 0 0 0,0 1 0 0 0,-1 0 0 0 0,1 0 0 0 0,0 0 0 0 0,0 0 0 0 0,0 0 0 0 0,-1 0 0 0 0,1 0 0 0 0,0 0 0 0 0,0 0 0 0 0,-1 0 0 0 0,-2 12 2367 0 0,2 22 204 0 0,1-32-2506 0 0,-9 108 2082 0 0,1-34-814 0 0,8-76-1409 0 0,0 1 1 0 0,0-1 0 0 0,0 0 0 0 0,0 1-1 0 0,0-1 1 0 0,0 1 0 0 0,1-1 0 0 0,-1 0-1 0 0,0 1 1 0 0,0-1 0 0 0,0 1 0 0 0,1-1 0 0 0,-1 0-1 0 0,0 1 1 0 0,1-1 0 0 0,-1 0 0 0 0,0 0-1 0 0,1 1 1 0 0,-1-1 0 0 0,0 0 0 0 0,1 0-1 0 0,-1 1 1 0 0,0-1 0 0 0,1 0 0 0 0,-1 0-1 0 0,1 0 1 0 0,-1 1 0 0 0,0-1 0 0 0,1 0-1 0 0,-1 0 1 0 0,1 0 0 0 0,-1 0 0 0 0,1 0-1 0 0,-1 0 1 0 0,0 0 0 0 0,2 0 0 0 0,23-2-117 0 0,-9 1-284 0 0,19 11-1005 0 0,-7-1-3270 0 0,-25-15 1314 0 0,-1-16 2839 0 0,-2 15-211 0 0,7-52-1422 0 0,3-31 2676 0 0,-6 66 1967 0 0,10-38 1 0 0,-12 56-1910 0 0,0 1 0 0 0,0-1 0 0 0,1 0 0 0 0,0 1 0 0 0,0 0 0 0 0,5-8 0 0 0,-7 13-516 0 0,-1-1 1 0 0,0 1-1 0 0,1-1 0 0 0,-1 1 0 0 0,1-1 0 0 0,0 1 1 0 0,-1-1-1 0 0,1 1 0 0 0,-1-1 0 0 0,1 1 0 0 0,0 0 1 0 0,-1-1-1 0 0,1 1 0 0 0,0 0 0 0 0,0-1 0 0 0,-1 1 1 0 0,1 0-1 0 0,0 0 0 0 0,0 0 0 0 0,-1 0 1 0 0,1 0-1 0 0,0 0 0 0 0,0 0 0 0 0,0 0-29 0 0,1 1-1 0 0,-1 0 1 0 0,0 0 0 0 0,0-1-1 0 0,0 1 1 0 0,0 0-1 0 0,0 0 1 0 0,0 0-1 0 0,0 0 1 0 0,0 0 0 0 0,-1 0-1 0 0,1 0 1 0 0,0 0-1 0 0,-1 0 1 0 0,1 1 0 0 0,0-1-1 0 0,-1 0 1 0 0,1 2-1 0 0,3 6 118 0 0,-1 1 0 0 0,-1 0 0 0 0,1 0 0 0 0,-1 0 1 0 0,-1 0-1 0 0,0 0 0 0 0,0 12 0 0 0,-9 72 870 0 0,1-24-306 0 0,7-68-883 0 0,1-5-43 0 0,3-15-273 0 0,3-26-335 0 0,-4 9 224 0 0,-3 17 420 0 0,1 1 0 0 0,1 0 0 0 0,0-1 0 0 0,1 1 0 0 0,1 0 0 0 0,1 0 0 0 0,0 1 1 0 0,10-20-1 0 0,-14 34 178 0 0,-1 1 1 0 0,1-1 0 0 0,0 1 0 0 0,0 0-1 0 0,0 0 1 0 0,0 0 0 0 0,-1-1 0 0 0,2 1 0 0 0,-1 0-1 0 0,0 0 1 0 0,0 0 0 0 0,0 0 0 0 0,0 0-1 0 0,1 1 1 0 0,-1-1 0 0 0,0 0 0 0 0,1 1 0 0 0,-1-1-1 0 0,0 1 1 0 0,1-1 0 0 0,-1 1 0 0 0,1-1 0 0 0,-1 1-1 0 0,1 0 1 0 0,2 0 0 0 0,-2 0 12 0 0,0 1 0 0 0,1 0 0 0 0,-1 0 0 0 0,0 0 0 0 0,1 0 0 0 0,-1 0 0 0 0,0 0 0 0 0,0 0 0 0 0,0 1 0 0 0,0-1 0 0 0,0 1 0 0 0,0 0 1 0 0,0 0-1 0 0,1 1 0 0 0,3 4 79 0 0,-1 0 1 0 0,0 0 0 0 0,-1 0-1 0 0,1 1 1 0 0,-1 0 0 0 0,-1-1-1 0 0,1 1 1 0 0,2 10 0 0 0,-6-15-8 0 0,1 0 0 0 0,-1 0-1 0 0,0 0 1 0 0,0 0 0 0 0,0 0 0 0 0,0 0 0 0 0,0 0 0 0 0,0 0 0 0 0,-1 0-1 0 0,0 0 1 0 0,1 0 0 0 0,-1 0 0 0 0,0-1 0 0 0,-1 1 0 0 0,1 0 0 0 0,0 0 0 0 0,-1-1-1 0 0,1 1 1 0 0,-1-1 0 0 0,0 1 0 0 0,-3 2 0 0 0,-3 3-6 0 0,0-1 1 0 0,-1 0-1 0 0,0-1 1 0 0,-16 9-1 0 0,-9 7-17 0 0,39-19-175 0 0,1 1 1 0 0,0-1 0 0 0,0 0-1 0 0,11 4 1 0 0,9 0-57 0 0,-19-6-39 0 0,0 1 0 0 0,0 0 0 0 0,0 0 0 0 0,0 1 0 0 0,-1-1 0 0 0,1 2 0 0 0,-1-1 0 0 0,1 1 0 0 0,8 6-1 0 0,-17-12-763 0 0,0-1 0 0 0,0 1-1 0 0,0-1 1 0 0,1 0-1 0 0,-1 1 1 0 0,1-1-1 0 0,-1 0 1 0 0,0-4 0 0 0,-6-32-3062 0 0,4-48 1948 0 0,4 60 805 0 0,2 3-299 0 0,-1 20 1700 0 0,0 0 0 0 0,-1 0-1 0 0,1 1 1 0 0,-1-1 0 0 0,0 0 0 0 0,0 0 0 0 0,-1-4 0 0 0,1 7 408 0 0,-1 0 0 0 0,1 0 0 0 0,-1-1 0 0 0,1 1 0 0 0,-1 0 0 0 0,1 0 0 0 0,-1 0 0 0 0,0 0 0 0 0,0 0 0 0 0,1 0 0 0 0,-1 0 0 0 0,0 0 1 0 0,0 0-1 0 0,0 0 0 0 0,-2-1 0 0 0,16 4 2934 0 0,16-6-3621 0 0,-17 1 347 0 0,0 2-198 0 0,-1 0-1 0 0,1 1 1 0 0,22 3-1 0 0,-30-3-85 0 0,0 1 1 0 0,0-1-1 0 0,0 1 1 0 0,0 0-1 0 0,0 0 0 0 0,-1 1 1 0 0,1-1-1 0 0,0 1 1 0 0,-1 0-1 0 0,1 0 0 0 0,-1 0 1 0 0,0 0-1 0 0,0 1 0 0 0,1-1 1 0 0,1 4-1 0 0,-4-5 44 0 0,-1 0 1 0 0,1-1-1 0 0,-1 1 0 0 0,1 0 0 0 0,-1-1 1 0 0,1 1-1 0 0,-1 0 0 0 0,0 0 0 0 0,0 0 0 0 0,1 0 1 0 0,-1-1-1 0 0,0 1 0 0 0,0 0 0 0 0,0 0 1 0 0,0 0-1 0 0,0 0 0 0 0,0-1 0 0 0,0 1 1 0 0,0 0-1 0 0,0 0 0 0 0,-1 0 0 0 0,1 0 1 0 0,0-1-1 0 0,0 1 0 0 0,-1 1 0 0 0,-19 19-1401 0 0,-28 4-610 0 0,7-11 1507 0 0,33-12 810 0 0,-1 1-1 0 0,0-1 0 0 0,1 1 0 0 0,0 1 0 0 0,0 0 1 0 0,0 0-1 0 0,0 0 0 0 0,1 1 0 0 0,0 0 0 0 0,-10 9 1 0 0,17-14-208 0 0,0 0 1 0 0,-1 1 0 0 0,1-1 0 0 0,0 0 0 0 0,-1 1-1 0 0,1-1 1 0 0,0 0 0 0 0,-1 1 0 0 0,1-1 0 0 0,0 0-1 0 0,0 1 1 0 0,0-1 0 0 0,-1 1 0 0 0,1-1 0 0 0,0 0-1 0 0,0 1 1 0 0,0-1 0 0 0,0 1 0 0 0,0-1-1 0 0,0 1 1 0 0,0-1 0 0 0,0 1 0 0 0,0-1 0 0 0,0 0-1 0 0,0 1 1 0 0,0-1 0 0 0,0 1 0 0 0,0-1 0 0 0,0 1-1 0 0,0-1 1 0 0,1 1 0 0 0,-1-1 0 0 0,0 0 0 0 0,0 1-1 0 0,0-1 1 0 0,1 0 0 0 0,-1 1 0 0 0,19 5 778 0 0,24-9-349 0 0,-6-4-790 0 0,-3 0-1726 0 0,-3-3-3690 0 0,-25 7 3696 0 0,-2 0-954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9746 0 0,'5'6'5431'0'0,"7"24"-5357"0"0,-9-10 455 0 0,-2 1 0 0 0,0-1 0 0 0,-1 1 0 0 0,-1-1 0 0 0,-5 25 0 0 0,2-3-770 0 0,4-40-65 0 0,0 1 0 0 0,0-1-1 0 0,0 1 1 0 0,-1-1 0 0 0,1 1 0 0 0,-1-1 0 0 0,0 0 0 0 0,1 1 0 0 0,-3 2-1 0 0,2-4 80 0 0,1-1-1 0 0,-1 0 1 0 0,0 1-1 0 0,0-1 1 0 0,1 0-1 0 0,-1 0 1 0 0,0 1-1 0 0,0-1 0 0 0,0 0 1 0 0,1 0-1 0 0,-1 0 1 0 0,0 0-1 0 0,0 0 1 0 0,0-1-1 0 0,1 1 1 0 0,-1 0-1 0 0,0 0 1 0 0,0 0-1 0 0,0-1 0 0 0,1 1 1 0 0,-1 0-1 0 0,0-1 1 0 0,1 1-1 0 0,-1 0 1 0 0,0-1-1 0 0,1 1 1 0 0,-1-1-1 0 0,0 1 0 0 0,1-1 1 0 0,-1 0-1 0 0,-4-2 117 0 0,1 1-1 0 0,0-1 1 0 0,-1 1-1 0 0,0 0 1 0 0,1 1-1 0 0,-1-1 0 0 0,0 1 1 0 0,0 0-1 0 0,0 0 1 0 0,0 1-1 0 0,-7-1 1 0 0,6 2 331 0 0,0-1 1 0 0,0 1-1 0 0,0 0 1 0 0,1 1 0 0 0,-1 0-1 0 0,0-1 1 0 0,1 2 0 0 0,-1-1-1 0 0,1 1 1 0 0,-1 0-1 0 0,1 0 1 0 0,0 0 0 0 0,-8 8-1 0 0,6-4 253 0 0,0 0 0 0 0,0 0-1 0 0,0 1 1 0 0,1 0-1 0 0,0 0 1 0 0,1 0 0 0 0,0 1-1 0 0,0 0 1 0 0,1 0-1 0 0,0 0 1 0 0,1 0 0 0 0,0 1-1 0 0,0 0 1 0 0,-2 16 0 0 0,4-22-475 0 0,1-1 1 0 0,0 1-1 0 0,0-1 1 0 0,0 1 0 0 0,1-1-1 0 0,-1 1 1 0 0,1-1-1 0 0,0 0 1 0 0,0 1 0 0 0,0-1-1 0 0,0 0 1 0 0,0 1-1 0 0,1-1 1 0 0,-1 0 0 0 0,1 0-1 0 0,0 0 1 0 0,0 0 0 0 0,0-1-1 0 0,1 1 1 0 0,-1-1-1 0 0,0 1 1 0 0,1-1 0 0 0,0 0-1 0 0,0 1 1 0 0,-1-1-1 0 0,1-1 1 0 0,0 1 0 0 0,1 0-1 0 0,-1-1 1 0 0,0 0-1 0 0,0 1 1 0 0,6 0 0 0 0,10 2-1796 0 0,0 0 0 0 0,0-1 1 0 0,0-2-1 0 0,33 0 0 0 0,-38 0-105 0 0,21-1-2306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74 13627 0 0,'-60'-28'5475'0'0,"46"20"-5183"0"0,-1 0 0 0 0,1 2-1 0 0,-1-1 1 0 0,0 2-1 0 0,-23-5 1 0 0,34 9-224 0 0,0 1 1 0 0,-1-1-1 0 0,1 1 0 0 0,0 0 1 0 0,0 1-1 0 0,-1-1 0 0 0,1 1 1 0 0,0 0-1 0 0,0 0 0 0 0,0 0 1 0 0,0 0-1 0 0,0 1 0 0 0,0 0 1 0 0,0-1-1 0 0,0 1 0 0 0,0 1 1 0 0,1-1-1 0 0,-1 1 0 0 0,1-1 1 0 0,0 1-1 0 0,0 0 0 0 0,0 0 1 0 0,0 0-1 0 0,0 1 0 0 0,-2 4 1 0 0,1-3-50 0 0,0 0 0 0 0,1 1-1 0 0,0-1 1 0 0,0 1 0 0 0,0 0 0 0 0,1 0 0 0 0,0 1-1 0 0,0-1 1 0 0,0 0 0 0 0,1 0 0 0 0,0 1 0 0 0,0-1 0 0 0,1 1-1 0 0,0-1 1 0 0,1 12 0 0 0,1-9 11 0 0,0 0 0 0 0,0 0-1 0 0,1 0 1 0 0,0 0 0 0 0,1-1 0 0 0,0 0-1 0 0,0 1 1 0 0,0-2 0 0 0,1 1 0 0 0,7 8 0 0 0,3 1-139 0 0,0-1 0 0 0,1-1 0 0 0,0 0 1 0 0,1-1-1 0 0,1-1 0 0 0,0-1 1 0 0,1 0-1 0 0,32 14 0 0 0,-46-24-371 0 0,0 0-1 0 0,-1 0 1 0 0,1 0-1 0 0,0-1 1 0 0,0 0-1 0 0,0 0 1 0 0,0 0-1 0 0,0 0 1 0 0,0-1-1 0 0,0 0 1 0 0,0 0-1 0 0,0-1 1 0 0,7 0-1 0 0,-9 0-70 0 0,1-1-1 0 0,-1 1 0 0 0,0-1 1 0 0,0 1-1 0 0,0-1 1 0 0,0 0-1 0 0,0 0 1 0 0,0-1-1 0 0,0 1 1 0 0,-1 0-1 0 0,1-1 0 0 0,-1 0 1 0 0,0 1-1 0 0,1-1 1 0 0,-1 0-1 0 0,0 0 1 0 0,-1 0-1 0 0,1 0 1 0 0,1-6-1 0 0,7-14-2729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15107 0 0,'-3'4'781'0'0,"1"0"-1"0"0,0 0 1 0 0,0 0 0 0 0,0 0-1 0 0,0 0 1 0 0,-1 5 0 0 0,-1 26 1323 0 0,4-17-2428 0 0,2-1 0 0 0,5 23 1 0 0,-4-23 372 0 0,0 0 0 0 0,0 19 1 0 0,-8 28 118 0 0,3-50-250 0 0,1 0 0 0 0,0 0 0 0 0,1 0 0 0 0,0 1 0 0 0,1-1 1 0 0,1 0-1 0 0,5 23 0 0 0,-7-36-54 0 0,0 0 0 0 0,1 0 1 0 0,-1-1-1 0 0,0 1 0 0 0,1 0 0 0 0,-1 0 1 0 0,1 0-1 0 0,-1 0 0 0 0,1 0 0 0 0,-1-1 0 0 0,1 1 1 0 0,0 0-1 0 0,-1-1 0 0 0,1 1 0 0 0,0 0 1 0 0,-1-1-1 0 0,2 2 0 0 0,-1-2-43 0 0,-1 0 1 0 0,1 0-1 0 0,-1 0 0 0 0,1 0 1 0 0,-1 0-1 0 0,0 0 0 0 0,1 0 1 0 0,-1 0-1 0 0,1-1 0 0 0,-1 1 1 0 0,1 0-1 0 0,-1 0 0 0 0,0 0 1 0 0,1 0-1 0 0,-1-1 0 0 0,1 1 1 0 0,-1 0-1 0 0,0 0 0 0 0,1-1 1 0 0,-1 1-1 0 0,0 0 0 0 0,1-1 1 0 0,-1 1-1 0 0,0 0 0 0 0,1-1 0 0 0,15-30-7470 0 0,-15 30 7509 0 0,11-26-4563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69 22125 0 0,'-1'-3'26'0'0,"0"1"0"0"0,0-1 0 0 0,1 1 0 0 0,-1-1 1 0 0,1 1-1 0 0,0-1 0 0 0,-1 0 0 0 0,1 1 0 0 0,0-1 0 0 0,1 1 0 0 0,-1-1 1 0 0,0 1-1 0 0,1-1 0 0 0,1-4 0 0 0,14-18-5022 0 0,-16 36-2005 0 0,-3 22 3352 0 0,-29 142-490 0 0,17-117 7636 0 0,-5-1 4720 0 0,19-54-7460 0 0,0 1 0 0 0,0 0 0 0 0,0-1 0 0 0,1 1-1 0 0,-1 0 1 0 0,1-1 0 0 0,0 1 0 0 0,1 5 0 0 0,1 4 239 0 0,0 1 1 0 0,7 20-1 0 0,1 2-464 0 0,17 133 272 0 0,-9-54-5228 0 0,-18-114 4041 0 0,2 11-2328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15611 0 0,'3'-1'4525'0'0,"17"-5"-4482"0"0,5-4 104 0 0,-4 2 5 0 0,1 0-1 0 0,-1 1 0 0 0,1 1 1 0 0,24-3-1 0 0,-44 9-163 0 0,0 0 1 0 0,0 0-1 0 0,0-1 0 0 0,1 1 0 0 0,-1-1 1 0 0,0 1-1 0 0,0-1 0 0 0,0 0 0 0 0,0 0 1 0 0,-1 0-1 0 0,1 0 0 0 0,0 0 0 0 0,0 0 1 0 0,0-1-1 0 0,-1 1 0 0 0,1 0 0 0 0,-1-1 1 0 0,1 1-1 0 0,-1-1 0 0 0,1 0 0 0 0,-1 0 1 0 0,0 1-1 0 0,0-1 0 0 0,0 0 0 0 0,1-3 1 0 0,-1 1-122 0 0,0-1 1 0 0,0 1 0 0 0,-1-1 0 0 0,1 0-1 0 0,-1 1 1 0 0,0-1 0 0 0,-1 0 0 0 0,1 1-1 0 0,-1-1 1 0 0,-2-8 0 0 0,2 8 113 0 0,-1 0-1 0 0,0 0 1 0 0,0 0 0 0 0,-1 0 0 0 0,1 1 0 0 0,-1-1-1 0 0,0 1 1 0 0,0 0 0 0 0,0 0 0 0 0,-1 0 0 0 0,-6-7-1 0 0,8 10 59 0 0,1 0 0 0 0,0 0-1 0 0,0 0 1 0 0,-1 1 0 0 0,1-1-1 0 0,0 0 1 0 0,-1 0 0 0 0,1 1-1 0 0,-1-1 1 0 0,1 1 0 0 0,0-1-1 0 0,-1 1 1 0 0,0 0 0 0 0,1-1-1 0 0,-1 1 1 0 0,1 0 0 0 0,-1 0-1 0 0,1 0 1 0 0,-1 0 0 0 0,1 1-1 0 0,-1-1 1 0 0,1 0 0 0 0,-1 0-1 0 0,1 1 1 0 0,-1-1 0 0 0,1 1-1 0 0,-1 0 1 0 0,1-1 0 0 0,0 1-1 0 0,-1 0 1 0 0,1 0 0 0 0,0 0-1 0 0,-1 0 1 0 0,1 0 0 0 0,0 0-1 0 0,0 0 1 0 0,0 0 0 0 0,0 0-1 0 0,0 1 1 0 0,0-1 0 0 0,1 0-1 0 0,-2 3 1 0 0,-4 7 139 0 0,1 0-1 0 0,0 0 1 0 0,1 1 0 0 0,0 0-1 0 0,1-1 1 0 0,0 1 0 0 0,1 0-1 0 0,0 0 1 0 0,1 1 0 0 0,1-1-1 0 0,0 0 1 0 0,0 0 0 0 0,1 0-1 0 0,1 0 1 0 0,0 0 0 0 0,0 0-1 0 0,9 23 1 0 0,-10-32-164 0 0,0-1 0 0 0,1 1-1 0 0,-1-1 1 0 0,1 1 0 0 0,0-1 0 0 0,-1 0-1 0 0,1 0 1 0 0,0 1 0 0 0,0-1 0 0 0,0-1 0 0 0,0 1-1 0 0,1 0 1 0 0,-1 0 0 0 0,1-1 0 0 0,-1 1-1 0 0,1-1 1 0 0,-1 0 0 0 0,1 0 0 0 0,4 1-1 0 0,-3-1-187 0 0,0-1 0 0 0,0 1 0 0 0,-1-1 0 0 0,1 0-1 0 0,0 0 1 0 0,0-1 0 0 0,0 1 0 0 0,0-1-1 0 0,0 0 1 0 0,0 0 0 0 0,0 0 0 0 0,6-4 0 0 0,-3 2-628 0 0,0-1 1 0 0,-1 0 0 0 0,1-1 0 0 0,-1 1 0 0 0,0-1-1 0 0,8-8 1 0 0,-10 9-418 0 0,0-1-1 0 0,0 1 1 0 0,0-1 0 0 0,-1 0-1 0 0,0 0 1 0 0,0 0-1 0 0,4-11 1 0 0,1-12-3445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10370 0 0,'-9'22'6292'0'0,"7"3"-3756"0"0,8 29-2863 0 0,-2-14 1379 0 0,-7 41 502 0 0,1-58-1239 0 0,1 0 1 0 0,1-1 0 0 0,5 35 0 0 0,-2-54-273 0 0,3-10-123 0 0,5-16-192 0 0,-10 21 234 0 0,7-16-194 0 0,0-1 45 0 0,1 0-1 0 0,12-18 1 0 0,-19 33 166 0 0,0 1-1 0 0,1-1 0 0 0,0 0 1 0 0,0 1-1 0 0,0 0 1 0 0,0 0-1 0 0,0 0 0 0 0,1 0 1 0 0,-1 0-1 0 0,1 1 1 0 0,0-1-1 0 0,-1 1 1 0 0,1 0-1 0 0,0 0 0 0 0,7-2 1 0 0,-9 4 27 0 0,1 0 1 0 0,-1 0-1 0 0,1 0 1 0 0,-1 0 0 0 0,1 0-1 0 0,-1 1 1 0 0,0-1-1 0 0,1 1 1 0 0,-1 0-1 0 0,0 0 1 0 0,1-1-1 0 0,-1 1 1 0 0,0 1-1 0 0,0-1 1 0 0,0 0-1 0 0,0 0 1 0 0,0 1-1 0 0,0 0 1 0 0,0-1-1 0 0,0 1 1 0 0,-1 0 0 0 0,1 0-1 0 0,-1-1 1 0 0,1 1-1 0 0,-1 0 1 0 0,0 1-1 0 0,0-1 1 0 0,0 0-1 0 0,0 0 1 0 0,2 5-1 0 0,0 3 158 0 0,1-1 0 0 0,-1 1 0 0 0,0 0 0 0 0,-1 0 0 0 0,1 21-1 0 0,-6 16 354 0 0,-7-25-3339 0 0,10-22 2505 0 0,0 1 1 0 0,-1-1-1 0 0,1 1 1 0 0,-1-1 0 0 0,1 0-1 0 0,-1 1 1 0 0,0-1-1 0 0,1 0 1 0 0,-1 1-1 0 0,1-1 1 0 0,-1 0 0 0 0,1 0-1 0 0,-1 1 1 0 0,0-1-1 0 0,1 0 1 0 0,-1 0-1 0 0,0 0 1 0 0,1 0 0 0 0,-1 0-1 0 0,0 0 1 0 0,1 0-1 0 0,-1 0 1 0 0,0 0-1 0 0,1 0 1 0 0,-1 0 0 0 0,1-1-1 0 0,-1 1 1 0 0,0 0-1 0 0,0-1 1 0 0,-7-4-3454 0 0,0-6-1029 0 0</inkml:trace>
  <inkml:trace contextRef="#ctx0" brushRef="#br0" timeOffset="1">88 1 23413 0 0,'11'-1'0'0'0,"0"1"1"0"0,0 0-1 0 0,1 1 1 0 0,-1 0-1 0 0,0 1 0 0 0,0 0 1 0 0,-1 1-1 0 0,1 0 1 0 0,0 0-1 0 0,-1 1 1 0 0,0 1-1 0 0,13 7 0 0 0,-3 2-483 0 0,25 15-1522 0 0,-42-28 1481 0 0,0 1 0 0 0,0-1 0 0 0,0 0 0 0 0,0-1-1 0 0,0 1 1 0 0,0 0 0 0 0,0-1 0 0 0,5 0 0 0 0,-7 0 354 0 0,-1 0 1 0 0,1 0-1 0 0,-1 0 0 0 0,1 0 1 0 0,-1 0-1 0 0,1 0 1 0 0,-1 0-1 0 0,1 0 1 0 0,-1 0-1 0 0,1 0 0 0 0,-1-1 1 0 0,1 1-1 0 0,-1 0 1 0 0,0 0-1 0 0,1-1 0 0 0,-1 1 1 0 0,1 0-1 0 0,-1-1 1 0 0,0 1-1 0 0,1 0 1 0 0,-1-1-1 0 0,0 1 0 0 0,1-1 1 0 0,-1 1-1 0 0,0 0 1 0 0,0-1-1 0 0,1 1 0 0 0,-1-1 1 0 0,0 1-1 0 0,0-1 1 0 0,0 1-1 0 0,0-1 1 0 0,1 1-1 0 0,-1-1 0 0 0,0 1 1 0 0,0-1-1 0 0,0 1 1 0 0,0-1-1 0 0,0 1 0 0 0,0-1 1 0 0,0 1-1 0 0,-1-1 1 0 0,1 1-1 0 0,0-1 1 0 0,0 1-1 0 0,0-1 0 0 0,0 1 1 0 0,-1-1-1 0 0,-10-23-3053 0 0,9 22 2864 0 0,-8-17-2962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14371 0 0,'-3'18'2713'0'0,"2"4"-1081"0"0,0 8-368 0 0,2 5-312 0 0,0 3-391 0 0,0 3-249 0 0,0 2-192 0 0,-2-1-56 0 0,0-3-8 0 0,-2-2-16 0 0,1-4 0 0 0,0-3-56 0 0,2-6-152 0 0,2-5-576 0 0,3-5-1169 0 0,2-2-1656 0 0,1-5-1680 0 0,5-3-1896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 17676 0 0,'-2'-1'1168'0'0,"2"1"-752"0"0,0-3-144 0 0,2 2-96 0 0,2-2-144 0 0,-1 2-16 0 0,1 1 0 0 0,0 0-32 0 0,-2 1 40 0 0,2-1-32 0 0,-1 2-320 0 0,1 0-616 0 0,1 0-1128 0 0,1-2-1545 0 0,1-3-592 0 0,3-1-1760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18 12179 0 0,'-1'-1'261'0'0,"0"0"1"0"0,0 0-1 0 0,0-1 1 0 0,0 1-1 0 0,0 0 1 0 0,0 0 0 0 0,0 0-1 0 0,0 0 1 0 0,-1 0-1 0 0,1 0 1 0 0,0 1 0 0 0,-1-1-1 0 0,1 0 1 0 0,0 1-1 0 0,-1-1 1 0 0,1 1-1 0 0,-1-1 1 0 0,1 1 0 0 0,-1-1-1 0 0,1 1 1 0 0,-3 0-1 0 0,0 0 51 0 0,0 0 0 0 0,0 1 0 0 0,0 0 0 0 0,0-1-1 0 0,0 1 1 0 0,0 1 0 0 0,0-1 0 0 0,-5 3 0 0 0,-7 4 399 0 0,1 2 1 0 0,-28 21 0 0 0,37-27-410 0 0,-1 1-169 0 0,0 0 0 0 0,0 1 1 0 0,1 0-1 0 0,0 0 0 0 0,0 1 0 0 0,1 0 0 0 0,-1 0 0 0 0,-7 13 1 0 0,12-16-126 0 0,-1 0 0 0 0,1 0-1 0 0,0 0 1 0 0,0 0 0 0 0,0 0 0 0 0,0 0 0 0 0,1 1 0 0 0,0-1 0 0 0,-1 0 0 0 0,2 0 0 0 0,-1 1 0 0 0,0-1 0 0 0,1 0 0 0 0,0 0 0 0 0,0 0 0 0 0,0 0 0 0 0,0 0 0 0 0,1 0 0 0 0,3 7 0 0 0,0-3-208 0 0,-1-1 1 0 0,1 1 0 0 0,0-1 0 0 0,1 0 0 0 0,-1-1 0 0 0,1 1-1 0 0,1-1 1 0 0,-1 0 0 0 0,1-1 0 0 0,0 0 0 0 0,1 0-1 0 0,-1 0 1 0 0,1-1 0 0 0,0 0 0 0 0,0 0 0 0 0,0-1 0 0 0,9 2-1 0 0,-10-3-864 0 0,1 0-1 0 0,0-1 0 0 0,0 0 1 0 0,0 0-1 0 0,0-1 1 0 0,1 0-1 0 0,-1 0 0 0 0,0-1 1 0 0,0 0-1 0 0,0 0 0 0 0,14-6 1 0 0,8-5-4541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4169 0 0,'17'-3'4800'0'0,"9"-7"-2031"0"0,-11 5-2127 0 0,-2 0-566 0 0,0 2-1 0 0,0-1 1 0 0,22-1 0 0 0,16 2-5443 0 0,-50 4 5322 0 0,-1-1 0 0 0,0 0 0 0 0,0 0 0 0 0,0 0 0 0 0,0 0 1 0 0,1 0-1 0 0,-1 0 0 0 0,0 0 0 0 0,0 0 0 0 0,0 0 0 0 0,0 0 0 0 0,1 0 0 0 0,-1 0 0 0 0,0 0 0 0 0,0 0 0 0 0,0 0 0 0 0,1 0 0 0 0,-1 0 0 0 0,0 0 0 0 0,0 0 0 0 0,0 0 0 0 0,1 0 0 0 0,-1 0 0 0 0,0 0 0 0 0,0 0 1 0 0,0 0-1 0 0,0 0 0 0 0,1 0 0 0 0,-1-1 0 0 0,0 1 0 0 0,0 0 0 0 0,0 0 0 0 0,0 0 0 0 0,0 0 0 0 0,0 0 0 0 0,1-1 0 0 0,-1 1 0 0 0,0 0 0 0 0,0 0 0 0 0,0 0 0 0 0,0 0 0 0 0,0-1 0 0 0,0 1 0 0 0,0 0 0 0 0,0 0 1 0 0,0 0-1 0 0,0 0 0 0 0,0-1 0 0 0,0 1 0 0 0,0 0 0 0 0,0 0 0 0 0,0 0 0 0 0,0-1 0 0 0,0 1 0 0 0,0 0 0 0 0,0 0 0 0 0,0-1 0 0 0,0-1-712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19140 0 0,'0'0'119'0'0,"-1"0"-1"0"0,1 0 0 0 0,-1 0 1 0 0,1 1-1 0 0,-1-1 1 0 0,1 0-1 0 0,-1 1 0 0 0,1-1 1 0 0,-1 0-1 0 0,1 1 1 0 0,0-1-1 0 0,-1 0 1 0 0,1 1-1 0 0,-1-1 0 0 0,1 1 1 0 0,0-1-1 0 0,0 1 1 0 0,-1-1-1 0 0,1 1 0 0 0,0-1 1 0 0,0 1-1 0 0,-1-1 1 0 0,1 1-1 0 0,0-1 1 0 0,0 1-1 0 0,0 0 0 0 0,0-1 1 0 0,0 1-1 0 0,0-1 1 0 0,0 2-1 0 0,-3 26-1063 0 0,2-19 1253 0 0,-11 65 413 0 0,1-13 38 0 0,-3 83 0 0 0,13-125-944 0 0,1-1 1 0 0,1 0 0 0 0,1 1 0 0 0,1-1-1 0 0,0 0 1 0 0,2 0 0 0 0,0 0-1 0 0,14 34 1 0 0,-17-50-411 0 0,-1 1 0 0 0,0 0 1 0 0,1-1-1 0 0,0 1 0 0 0,0-1 0 0 0,-1 0 0 0 0,1 0 0 0 0,4 4 0 0 0,-5-6 236 0 0,0 1-1 0 0,0 0 0 0 0,-1-1 0 0 0,1 0 1 0 0,0 1-1 0 0,0-1 0 0 0,0 1 0 0 0,0-1 1 0 0,0 0-1 0 0,0 0 0 0 0,0 1 1 0 0,0-1-1 0 0,0 0 0 0 0,0 0 0 0 0,0 0 1 0 0,0 0-1 0 0,0 0 0 0 0,0 0 0 0 0,0-1 1 0 0,0 1-1 0 0,0 0 0 0 0,0 0 1 0 0,0-1-1 0 0,0 1 0 0 0,0-1 0 0 0,0 1 1 0 0,-1-1-1 0 0,3 0 0 0 0,9-9-4488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36 16684 0 0,'-3'2'246'0'0,"1"-1"0"0"0,-1 0 0 0 0,1 1 0 0 0,0-1 0 0 0,0 1 0 0 0,0 0 0 0 0,0 0 0 0 0,0 0 0 0 0,0 0 0 0 0,0 0 0 0 0,1 0 0 0 0,-1 0 0 0 0,1 1 1 0 0,-1-1-1 0 0,1 0 0 0 0,0 1 0 0 0,-1 2 0 0 0,0 1-147 0 0,1-1 1 0 0,0 1-1 0 0,0-1 1 0 0,0 1 0 0 0,1 0-1 0 0,0-1 1 0 0,1 12-1 0 0,2 1-79 0 0,1-1 0 0 0,0 0 0 0 0,1 0 0 0 0,11 25 0 0 0,-13-36 23 0 0,0 0 0 0 0,1 1 0 0 0,0-1 1 0 0,0 0-1 0 0,0-1 0 0 0,0 1 0 0 0,1-1 1 0 0,0 1-1 0 0,0-2 0 0 0,1 1 1 0 0,-1 0-1 0 0,8 3 0 0 0,-11-6-33 0 0,0-1 0 0 0,0 0-1 0 0,0-1 1 0 0,1 1 0 0 0,-1 0 0 0 0,0 0-1 0 0,0-1 1 0 0,1 0 0 0 0,-1 1 0 0 0,0-1-1 0 0,1 0 1 0 0,-1 0 0 0 0,0 0 0 0 0,1 0-1 0 0,-1-1 1 0 0,4 0 0 0 0,-3 0-14 0 0,-1 0-1 0 0,1-1 1 0 0,0 1 0 0 0,-1-1 0 0 0,1 0 0 0 0,-1 0 0 0 0,0 1-1 0 0,1-2 1 0 0,-1 1 0 0 0,0 0 0 0 0,0 0 0 0 0,0-1 0 0 0,-1 1-1 0 0,1-1 1 0 0,2-5 0 0 0,0-1-186 0 0,0 0 0 0 0,-1 0 0 0 0,0-1 0 0 0,-1 0 0 0 0,0 1 0 0 0,-1-1 1 0 0,0 0-1 0 0,0 0 0 0 0,-1 0 0 0 0,0 0 0 0 0,-1 1 0 0 0,0-1 0 0 0,0 0 0 0 0,-1 0 0 0 0,-1 1 0 0 0,1-1 0 0 0,-2 1 0 0 0,1 0 0 0 0,-1 0 0 0 0,-1 0 0 0 0,1 0 0 0 0,-2 1 0 0 0,1-1 0 0 0,-1 1 0 0 0,0 1 0 0 0,-1-1 0 0 0,0 1 1 0 0,0 0-1 0 0,-9-7 0 0 0,-1 7-1589 0 0,17 7 1685 0 0,0 0-1 0 0,0 0 1 0 0,0 0-1 0 0,-1 0 1 0 0,1 0-1 0 0,0 0 1 0 0,0 0-1 0 0,0 0 1 0 0,0 0-1 0 0,0 0 1 0 0,0 0-1 0 0,-1 0 1 0 0,1 0-1 0 0,0 0 1 0 0,12 17-9872 0 0,3-10 9222 0 0,1-2-1418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 6409 0 0,'11'-11'3732'0'0,"-3"1"669"0"0,-21 16-2593 0 0,-18 9-666 0 0,-34 20 994 0 0,60-32-1952 0 0,-1 1 1 0 0,0 0 0 0 0,1 0-1 0 0,0 1 1 0 0,0 0-1 0 0,0-1 1 0 0,-7 11 0 0 0,11-13-188 0 0,1 0 0 0 0,-1 0 1 0 0,0 0-1 0 0,1-1 0 0 0,-1 1 1 0 0,1 0-1 0 0,0 0 0 0 0,0 0 1 0 0,0 0-1 0 0,0 0 0 0 0,0 0 1 0 0,0 0-1 0 0,0 0 0 0 0,1 0 1 0 0,-1 0-1 0 0,1 0 0 0 0,-1 0 1 0 0,1 0-1 0 0,0 0 0 0 0,-1-1 1 0 0,1 1-1 0 0,0 0 0 0 0,0 0 1 0 0,1-1-1 0 0,-1 1 0 0 0,2 2 1 0 0,6 6-26 0 0,0-1 0 0 0,19 17 0 0 0,-18-17 18 0 0,1 0-43 0 0,-7-5 92 0 0,0-1 1 0 0,0 1 0 0 0,0 0 0 0 0,0 0 0 0 0,0 0 0 0 0,4 9 0 0 0,-7-12 7 0 0,-1 1 0 0 0,1-1-1 0 0,-1 1 1 0 0,1-1 0 0 0,-1 1 0 0 0,0-1 0 0 0,0 1-1 0 0,1 0 1 0 0,-1-1 0 0 0,0 1 0 0 0,-1-1 0 0 0,1 1-1 0 0,0 0 1 0 0,0-1 0 0 0,-1 1 0 0 0,1-1 0 0 0,-1 1-1 0 0,1-1 1 0 0,-1 1 0 0 0,0-1 0 0 0,1 1 0 0 0,-1-1-1 0 0,0 0 1 0 0,0 1 0 0 0,0-1 0 0 0,0 0 0 0 0,-2 2-1 0 0,-11 11-118 0 0,0-1 0 0 0,-31 22 0 0 0,23-19-3766 0 0,1 1-4661 0 0</inkml:trace>
  <inkml:trace contextRef="#ctx0" brushRef="#br0" timeOffset="1">238 141 16323 0 0,'22'4'597'0'0,"-1"1"-1"0"0,26 10 0 0 0,-32-10-623 0 0,1 0 0 0 0,-1-1-1 0 0,0 0 1 0 0,1-2-1 0 0,30 2 1 0 0,-46-3 11 0 0,1-1 0 0 0,0 0 1 0 0,-1 0-1 0 0,1 0 0 0 0,0 0 0 0 0,-1 0 1 0 0,1 0-1 0 0,0 0 0 0 0,-1 0 1 0 0,1-1-1 0 0,0 1 0 0 0,-1 0 0 0 0,1 0 1 0 0,-1 0-1 0 0,1-1 0 0 0,0 1 0 0 0,-1 0 1 0 0,1-1-1 0 0,-1 1 0 0 0,1-1 1 0 0,-1 1-1 0 0,1 0 0 0 0,-1-1 0 0 0,1 1 1 0 0,-1-1-1 0 0,1 0 0 0 0,-1 1 0 0 0,0-1 1 0 0,1 1-1 0 0,-1-1 0 0 0,0 1 0 0 0,1-1 1 0 0,-1 0-1 0 0,0 0 0 0 0,0-1-159 0 0,0 0-1 0 0,-1 0 1 0 0,1 0-1 0 0,0 1 1 0 0,-1-1-1 0 0,0 0 1 0 0,1 0-1 0 0,-1 1 1 0 0,0-1-1 0 0,0 0 1 0 0,0 1-1 0 0,-1-3 1 0 0,-5-4-683 0 0,1 0 0 0 0,-2 0 0 0 0,-12-12 0 0 0,16 17 814 0 0,-1 0 1 0 0,0 0-1 0 0,1 0 1 0 0,-1 0-1 0 0,-1 1 1 0 0,-4-2-1 0 0,6 2 423 0 0,-1 1-1 0 0,1 0 0 0 0,-1 0 0 0 0,0 0 1 0 0,1 1-1 0 0,-1 0 0 0 0,0-1 1 0 0,1 2-1 0 0,-1-1 0 0 0,1 0 0 0 0,-7 3 1 0 0,8-3-104 0 0,0 1 1 0 0,0 0-1 0 0,0 0 1 0 0,0 1-1 0 0,1-1 1 0 0,-1 1-1 0 0,1-1 1 0 0,-1 1-1 0 0,1 0 1 0 0,0 0-1 0 0,-1 0 1 0 0,1 0-1 0 0,0 0 0 0 0,0 1 1 0 0,0-1-1 0 0,1 0 1 0 0,-3 5-1 0 0,2-3-231 0 0,1 0 0 0 0,-1 0 1 0 0,1 0-1 0 0,0 0 0 0 0,0 0 0 0 0,0 0 0 0 0,1 0 0 0 0,0 0 0 0 0,0 7 0 0 0,-1-7 0 0 0,1 1 0 0 0,1-1-1 0 0,-1 1 1 0 0,1-1 0 0 0,0 1 0 0 0,0-1 0 0 0,0 1 0 0 0,1-1-1 0 0,-1 0 1 0 0,1 0 0 0 0,0 0 0 0 0,0 0 0 0 0,1 0 0 0 0,-1 0-1 0 0,1-1 1 0 0,5 7 0 0 0,-4-7-58 0 0,0 0-1 0 0,0 0 1 0 0,1-1 0 0 0,-1 1 0 0 0,1-1-1 0 0,0 0 1 0 0,0 0 0 0 0,-1-1-1 0 0,1 1 1 0 0,0-1 0 0 0,1 0 0 0 0,-1 0-1 0 0,0-1 1 0 0,7 1 0 0 0,6-1-1196 0 0,1-1 0 0 0,20-2 1 0 0,-26 1-573 0 0,0-1 0 0 0,1 0 0 0 0,-1-1-1 0 0,0 0 1 0 0,-1-1 0 0 0,18-9 0 0 0,-7 0-2371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17580 0 0,'-5'1'736'0'0,"1"1"1"0"0,-1 0-1 0 0,0 0 0 0 0,1 0 1 0 0,0 0-1 0 0,-1 1 0 0 0,1 0 1 0 0,-5 4-1 0 0,3-1-453 0 0,-1 1 0 0 0,1 0 0 0 0,0 1 0 0 0,0-1 0 0 0,1 1 0 0 0,-9 16 0 0 0,8-10-276 0 0,0-1 0 0 0,1 1 1 0 0,1 0-1 0 0,0 0 0 0 0,1 0 0 0 0,0 1 0 0 0,-1 20 1 0 0,5-24-5 0 0,0 1 0 0 0,0-1 0 0 0,1 1 0 0 0,0-1 0 0 0,1 1 0 0 0,0-1 0 0 0,1 0 0 0 0,0 0-1 0 0,1-1 1 0 0,0 1 0 0 0,1-1 0 0 0,0 0 0 0 0,10 12 0 0 0,-10-13-489 0 0,2-1 0 0 0,-1 0 0 0 0,1-1 0 0 0,0 1 0 0 0,0-1 0 0 0,1-1 0 0 0,0 0 0 0 0,18 9 0 0 0,-2-7-2258 0 0,-22-7 2290 0 0,-1-1 1 0 0,0 0-1 0 0,0 0 1 0 0,0 0-1 0 0,0 0 1 0 0,0 0-1 0 0,0 0 1 0 0,1 0-1 0 0,-1-1 1 0 0,0 1-1 0 0,0-1 1 0 0,0 0-1 0 0,0 0 1 0 0,0 1-1 0 0,0-1 1 0 0,-1-1-1 0 0,1 1 1 0 0,0 0-1 0 0,0 0 1 0 0,-1-1-1 0 0,1 1 1 0 0,-1 0-1 0 0,1-1 1 0 0,-1 0-1 0 0,0 1 1 0 0,2-3-1 0 0,10-21-4598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17364 0 0,'14'18'2213'0'0,"1"-2"0"0"0,18 16-1 0 0,-20-21-2256 0 0,0 2 0 0 0,-1 0 0 0 0,19 25-1 0 0,-28-32 107 0 0,1-1-1 0 0,-2 1 0 0 0,1 0 0 0 0,-1 0 0 0 0,1 0 0 0 0,-2 0 0 0 0,1 0 1 0 0,-1 0-1 0 0,0 0 0 0 0,0 1 0 0 0,0-1 0 0 0,-1 0 0 0 0,0 1 0 0 0,-2 9 1 0 0,-3 13-370 0 0,-1-1 1 0 0,-2-1-1 0 0,-1 1 1 0 0,-19 42 0 0 0,13-39-3698 0 0,-30 46 1 0 0,20-45-1667 0 0,1 1-1062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5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5225 0 0,'-15'6'225'0'0,"0"1"1"0"0,0 0-1 0 0,1 1 0 0 0,0 1 0 0 0,0 0 0 0 0,1 1 0 0 0,0 1 1 0 0,-14 14-1 0 0,17-14 1290 0 0,0 1 0 0 0,1 0-1 0 0,0 0 1 0 0,0 1 0 0 0,-8 19 0 0 0,17-31-1485 0 0,-1 0 1 0 0,1 0 0 0 0,-1 0-1 0 0,1 0 1 0 0,0 0 0 0 0,0 0-1 0 0,0 0 1 0 0,-1 0-1 0 0,1 0 1 0 0,0 0 0 0 0,0 0-1 0 0,1 0 1 0 0,-1 0 0 0 0,0 1-1 0 0,0-1 1 0 0,0 0-1 0 0,1 0 1 0 0,-1 0 0 0 0,0 0-1 0 0,1 0 1 0 0,-1 0 0 0 0,1 0-1 0 0,0-1 1 0 0,-1 1-1 0 0,1 0 1 0 0,-1 0 0 0 0,1 0-1 0 0,0 0 1 0 0,0-1 0 0 0,0 1-1 0 0,-1 0 1 0 0,1-1-1 0 0,0 1 1 0 0,0-1 0 0 0,0 1-1 0 0,0-1 1 0 0,0 1 0 0 0,0-1-1 0 0,0 1 1 0 0,2-1 0 0 0,6 3 36 0 0,0 0 0 0 0,-1-1 0 0 0,17 1 0 0 0,-19-2 123 0 0,61 5 511 0 0,0-3 1 0 0,102-9-1 0 0,6-1-536 0 0,193-12-2 0 0,-244 9-72 0 0,-42 7 311 0 0,112 9-1 0 0,81 23 136 0 0,11 1-166 0 0,-206-25-230 0 0,128-10-1 0 0,122-47 269 0 0,-68 8-312 0 0,-202 37-103 0 0,0 3-1 0 0,86 5 1 0 0,79 26 139 0 0,-3 1 363 0 0,-181-26-313 0 0,0-1 0 0 0,0-3 0 0 0,60-8-1 0 0,2-10-16 0 0,-58 9-136 0 0,0 3 1 0 0,0 1-1 0 0,1 3 0 0 0,79 1 1 0 0,-65 10-61 0 0,-27-3-196 0 0,0-1-1 0 0,0-1 1 0 0,67-6 0 0 0,-90 1-2207 0 0,-6-19-15709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11843 0 0,'-20'4'4046'0'0,"9"3"-3337"0"0,10-6-730 0 0,0 0 1 0 0,1 0 0 0 0,-1 0-1 0 0,1 0 1 0 0,0 1 0 0 0,-1-1 0 0 0,1 0-1 0 0,0 0 1 0 0,0 1 0 0 0,0-1-1 0 0,0 0 1 0 0,0 0 0 0 0,0 0-1 0 0,0 1 1 0 0,0-1 0 0 0,1 0 0 0 0,-1 0-1 0 0,0 1 1 0 0,1-1 0 0 0,-1 0-1 0 0,1 0 1 0 0,-1 0 0 0 0,1 0-1 0 0,0 2 1 0 0,15 38 230 0 0,-2 0 0 0 0,-2 2 0 0 0,-2-1-1 0 0,-2 2 1 0 0,6 81 0 0 0,-16 223 2629 0 0,2-328-2765 0 0,-2 20-19 0 0,-5 320 611 0 0,9-263-465 0 0,27 165 1 0 0,-17-209-726 0 0,-7-33-71 0 0,-1 1 0 0 0,0 1 0 0 0,0 23 1 0 0,-4-45 442 0 0,0 1 0 0 0,0-1 0 0 0,1 0 1 0 0,-1 0-1 0 0,0 1 0 0 0,0-1 1 0 0,0 0-1 0 0,0 1 0 0 0,0-1 0 0 0,0 0 1 0 0,0 1-1 0 0,0-1 0 0 0,0 0 1 0 0,0 0-1 0 0,0 1 0 0 0,-1-1 0 0 0,1 0 1 0 0,0 1-1 0 0,0-1 0 0 0,0 0 1 0 0,0 0-1 0 0,0 1 0 0 0,-1-1 0 0 0,1 0 1 0 0,0 0-1 0 0,0 1 0 0 0,0-1 0 0 0,-1 0 1 0 0,1 0-1 0 0,0 0 0 0 0,0 1 1 0 0,-1-1-1 0 0,1 0 0 0 0,0 0 0 0 0,0 0 1 0 0,-1 0-1 0 0,1 1 0 0 0,0-1 1 0 0,0 0-1 0 0,-1 0 0 0 0,1 0 0 0 0,0 0 1 0 0,-1 0-1 0 0,1 0 0 0 0,0 0 1 0 0,-1 0-1 0 0,1 0 0 0 0,0 0 0 0 0,-1 0 1 0 0,1 0-1 0 0,0 0 0 0 0,0 0 0 0 0,-1-1 1 0 0,1 1-1 0 0,0 0 0 0 0,-1 0 1 0 0,1 0-1 0 0,0 0 0 0 0,0 0 0 0 0,-1-1 1 0 0,1 1-1 0 0,0 0 0 0 0,-1-1 1 0 0,-9-6-5757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7586 0 0,'39'41'5550'0'0,"-2"0"-4231"0"0,59 60-1994 0 0,-54-60 905 0 0,61 76-1 0 0,-77-83 1378 0 0,28 52 0 0 0,-49-77-1296 0 0,-1-1-6 0 0,0 0 0 0 0,0-1 1 0 0,1 0-1 0 0,0 0 0 0 0,0 0 1 0 0,9 7-1 0 0,-13-13-263 0 0,0 0-1 0 0,0 0 1 0 0,1 0-1 0 0,-1-1 1 0 0,0 1-1 0 0,1 0 1 0 0,-1-1-1 0 0,0 1 1 0 0,1-1-1 0 0,-1 1 1 0 0,0-1 0 0 0,1 0-1 0 0,-1 0 1 0 0,1 0-1 0 0,-1 1 1 0 0,1-1-1 0 0,2-1 1 0 0,-2 1-29 0 0,0-1 0 0 0,0 0 1 0 0,0 0-1 0 0,1 0 0 0 0,-1 0 1 0 0,0 0-1 0 0,0-1 0 0 0,0 1 1 0 0,-1-1-1 0 0,1 1 0 0 0,0-1 1 0 0,0 0-1 0 0,-1 1 0 0 0,3-4 0 0 0,11-17-7 0 0,-1-2 0 0 0,-1 0 0 0 0,-1 0-1 0 0,-1-1 1 0 0,10-35 0 0 0,-1 7-395 0 0,4-6-414 0 0,24-64-2934 0 0,-7 0-4991 0 0,-31 87 3638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88 6465 0 0,'-2'1'70'0'0,"1"0"-1"0"0,-1 0 0 0 0,0 0 1 0 0,1 0-1 0 0,-1 1 1 0 0,1-1-1 0 0,-1 0 0 0 0,1 1 1 0 0,-1-1-1 0 0,1 1 0 0 0,0 0 1 0 0,0-1-1 0 0,0 1 0 0 0,0 0 1 0 0,0 0-1 0 0,0-1 1 0 0,1 1-1 0 0,-1 0 0 0 0,0 0 1 0 0,1 0-1 0 0,0 0 0 0 0,-1 0 1 0 0,1 0-1 0 0,0 0 0 0 0,0 0 1 0 0,0 0-1 0 0,1 4 1 0 0,0-1 197 0 0,2 0 0 0 0,-1 1 0 0 0,0-1 1 0 0,1 0-1 0 0,0 0 0 0 0,0 0 0 0 0,1-1 1 0 0,7 8-1 0 0,-4-2-71 0 0,2-2 0 0 0,-1 1 0 0 0,1-1 0 0 0,0-1-1 0 0,1 1 1 0 0,0-1 0 0 0,0-1 0 0 0,0 0 0 0 0,14 5 0 0 0,-21-10-131 0 0,0 1 0 0 0,1-1 0 0 0,-1 0 0 0 0,1-1 1 0 0,-1 1-1 0 0,1-1 0 0 0,0 1 0 0 0,-1-1 0 0 0,1 0 0 0 0,-1 0 1 0 0,1-1-1 0 0,0 1 0 0 0,-1-1 0 0 0,1 0 0 0 0,-1 1 0 0 0,1-2 1 0 0,-1 1-1 0 0,0 0 0 0 0,1-1 0 0 0,-1 1 0 0 0,0-1 0 0 0,0 0 0 0 0,0 0 1 0 0,0 0-1 0 0,0-1 0 0 0,-1 1 0 0 0,1-1 0 0 0,-1 1 0 0 0,1-1 1 0 0,-1 0-1 0 0,0 0 0 0 0,0 0 0 0 0,3-7 0 0 0,-2 4-4 0 0,0 0 1 0 0,-1-1-1 0 0,1 1 0 0 0,-2-1 0 0 0,1 0 1 0 0,0 0-1 0 0,-1 0 0 0 0,-1 0 0 0 0,1 0 1 0 0,-1 0-1 0 0,0 0 0 0 0,-1 0 0 0 0,1 0 1 0 0,-1 0-1 0 0,-1 0 0 0 0,0 0 0 0 0,1 0 0 0 0,-2 1 1 0 0,1-1-1 0 0,-6-8 0 0 0,6 9-110 0 0,-1 1 0 0 0,0 1-1 0 0,0-1 1 0 0,-1 0 0 0 0,1 1-1 0 0,-1-1 1 0 0,0 1 0 0 0,0 0-1 0 0,-1 1 1 0 0,1-1 0 0 0,-1 1 0 0 0,1 0-1 0 0,-1 0 1 0 0,0 0 0 0 0,0 0-1 0 0,-1 1 1 0 0,1 0 0 0 0,-1 0-1 0 0,1 1 1 0 0,-1-1 0 0 0,1 1-1 0 0,-1 0 1 0 0,0 1 0 0 0,1-1 0 0 0,-11 2-1 0 0,10 0-74 0 0,1 0-1 0 0,-1 1 1 0 0,1 0-1 0 0,-1 0 1 0 0,1 1-1 0 0,0-1 1 0 0,-1 1-1 0 0,1 0 1 0 0,1 1-1 0 0,-1-1 1 0 0,0 1-1 0 0,1 0 1 0 0,0 0-1 0 0,0 0 1 0 0,0 1 0 0 0,0-1-1 0 0,-2 6 1 0 0,-9 12-33 0 0,1 1 1 0 0,-14 31 0 0 0,27-51 142 0 0,1-2 13 0 0,-29 68 106 0 0,28-65-75 0 0,-1 0 0 0 0,1 0 0 0 0,0 0-1 0 0,0 0 1 0 0,1 0 0 0 0,0 1-1 0 0,-1-1 1 0 0,1 0 0 0 0,1 0 0 0 0,-1 1-1 0 0,0-1 1 0 0,1 0 0 0 0,0 0 0 0 0,0 0-1 0 0,2 5 1 0 0,-1-7 74 0 0,1 1 0 0 0,-1 0 1 0 0,1 0-1 0 0,0-1 0 0 0,-1 0 0 0 0,1 1 0 0 0,1-1 0 0 0,-1 0 1 0 0,0 0-1 0 0,0-1 0 0 0,1 1 0 0 0,-1-1 0 0 0,1 0 0 0 0,-1 0 1 0 0,1 0-1 0 0,5 1 0 0 0,61 7 1415 0 0,-29-13-1281 0 0,-36 3-201 0 0,1 0 0 0 0,0 0 0 0 0,-1 1 1 0 0,1-1-1 0 0,0 1 0 0 0,0 1 0 0 0,-1-1 0 0 0,12 3 0 0 0,-17-3-14 0 0,0 1 0 0 0,1-1 0 0 0,-1 1 0 0 0,1-1 0 0 0,-1 1 0 0 0,0-1 0 0 0,0 1 1 0 0,1-1-1 0 0,-1 1 0 0 0,0-1 0 0 0,0 1 0 0 0,0-1 0 0 0,1 1 0 0 0,-1-1 0 0 0,0 1 0 0 0,0 0 0 0 0,0-1 0 0 0,0 1 0 0 0,0-1 0 0 0,0 1 0 0 0,0-1 0 0 0,0 1 0 0 0,-1 0 0 0 0,1-1 0 0 0,0 1 0 0 0,0-1 0 0 0,0 1 0 0 0,-1-1 0 0 0,1 1 0 0 0,0-1 0 0 0,0 1 0 0 0,-1-1 0 0 0,0 1 0 0 0,-12 23 224 0 0,11-20-195 0 0,-24 37 111 0 0,-3 6 6 0 0,24-35-338 0 0,11-16-306 0 0,-4 2 471 0 0,0-1 0 0 0,0 1 0 0 0,0 0 0 0 0,0 0 0 0 0,1 1 0 0 0,-1-1 0 0 0,1 0 0 0 0,0 1 0 0 0,-1-1 0 0 0,1 1 0 0 0,0 0 0 0 0,0 0 0 0 0,-1 0 0 0 0,1 0 0 0 0,0 1 0 0 0,0-1 0 0 0,4 1-1 0 0,-2 0-2 0 0,0 1 0 0 0,1 0 0 0 0,-1 1 0 0 0,0-1-1 0 0,0 1 1 0 0,0 0 0 0 0,0 0 0 0 0,8 6-1 0 0,20 5-2551 0 0,-31-12 2129 0 0,-1-1 1 0 0,0 1 0 0 0,1-1 0 0 0,-1 0-1 0 0,1 0 1 0 0,-1 1 0 0 0,1-1 0 0 0,-1 0 0 0 0,0-1-1 0 0,1 1 1 0 0,-1 0 0 0 0,1 0 0 0 0,-1 0-1 0 0,0-1 1 0 0,1 1 0 0 0,-1-1 0 0 0,0 1 0 0 0,1-1-1 0 0,-1 0 1 0 0,0 1 0 0 0,0-1 0 0 0,2-1-1 0 0,1-3-2928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 4001 0 0,'-3'-17'6269'0'0,"1"45"-1587"0"0,0-5-4235 0 0,-11 118 1741 0 0,15-47-5184 0 0,0-76 1645 0 0,-2-12-2970 0 0,-8-10 1555 0 0,3 1 2904 0 0,3 2-30 0 0,0 0 1 0 0,0 0 0 0 0,-1 0 0 0 0,1 0-1 0 0,0 1 1 0 0,0-1 0 0 0,-1 1 0 0 0,1 0-1 0 0,0-1 1 0 0,-1 1 0 0 0,1 0 0 0 0,0 1-1 0 0,-1-1 1 0 0,1 0 0 0 0,0 0 0 0 0,-1 1-1 0 0,1 0 1 0 0,0-1 0 0 0,0 1-1 0 0,0 0 1 0 0,-1 0 0 0 0,1 0 0 0 0,0 0-1 0 0,-3 3 1 0 0,3-3 178 0 0,0 1 0 0 0,0 0 0 0 0,0 0 0 0 0,-1-1 0 0 0,2 1 0 0 0,-1 1 0 0 0,0-1 0 0 0,0 0 0 0 0,1 0 0 0 0,-1 1 0 0 0,1-1 0 0 0,0 1 0 0 0,0-1 0 0 0,-1 1 0 0 0,2-1 0 0 0,-1 1 0 0 0,0 0 0 0 0,1-1 1 0 0,-1 1-1 0 0,0 5 0 0 0,2-7-257 0 0,-1 0 1 0 0,0 0-1 0 0,0 1 1 0 0,0-1-1 0 0,1 0 1 0 0,-1 0-1 0 0,0 0 1 0 0,1 0-1 0 0,-1 0 1 0 0,1 0-1 0 0,-1 0 1 0 0,1-1-1 0 0,0 1 1 0 0,-1 0-1 0 0,1 0 1 0 0,0 0-1 0 0,0 0 1 0 0,0-1-1 0 0,-1 1 1 0 0,1 0-1 0 0,0-1 1 0 0,0 1 0 0 0,1 0-1 0 0,2 0-7 0 0,-1 1 0 0 0,0-1-1 0 0,1 0 1 0 0,-1 0 0 0 0,1-1 0 0 0,-1 1 0 0 0,6-1-1 0 0,4 1-203 0 0,-1-2 0 0 0,27-3-1 0 0,-34 3-423 0 0,1 0 0 0 0,0 0 0 0 0,-1-1 0 0 0,1 0-1 0 0,9-4 1 0 0,-13 5 170 0 0,0-1 1 0 0,0 1-1 0 0,0-1 0 0 0,0 1 0 0 0,-1-1 0 0 0,1 0 1 0 0,0 1-1 0 0,-1-1 0 0 0,1 0 0 0 0,-1 0 1 0 0,0 0-1 0 0,0 0 0 0 0,0-1 0 0 0,0 1 0 0 0,2-4 1 0 0,5-12-2946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7362 0 0,'-4'12'4056'0'0,"-16"16"-3785"0"0,12-18-19 0 0,2 1-243 0 0,5-9-21 0 0,0 0 0 0 0,0 0 1 0 0,0 0-1 0 0,0 0 0 0 0,0-1 1 0 0,0 1-1 0 0,0 0 0 0 0,-1-1 1 0 0,1 1-1 0 0,-1-1 0 0 0,1 1 1 0 0,-1-1-1 0 0,0 0 0 0 0,-2 2 1 0 0,5-3 268 0 0,3 0-166 0 0,0 0 0 0 0,-1-1 0 0 0,1 1 0 0 0,-1-1 0 0 0,1 0 0 0 0,-1 0 0 0 0,1 0 0 0 0,-1-1 0 0 0,1 1 0 0 0,4-3 0 0 0,-1-1-62 0 0,0 1 0 0 0,0 0 0 0 0,0 1 0 0 0,1-1 0 0 0,0 1 0 0 0,0 1 0 0 0,8-2 0 0 0,-11 3-365 0 0,-1 0 1 0 0,1 0-1 0 0,0 1 0 0 0,1-1 1 0 0,-1 1-1 0 0,0 0 1 0 0,0 1-1 0 0,0-1 1 0 0,0 1-1 0 0,0 0 1 0 0,-1 0-1 0 0,1 1 1 0 0,5 1-1 0 0,-9-2 146 0 0,-1-1-1 0 0,1 0 0 0 0,0 1 1 0 0,0-1-1 0 0,-1 1 0 0 0,1-1 1 0 0,0 1-1 0 0,-1-1 0 0 0,1 1 1 0 0,0 0-1 0 0,-1-1 0 0 0,1 1 1 0 0,-1-1-1 0 0,1 1 0 0 0,-1 0 1 0 0,0 0-1 0 0,1-1 0 0 0,-1 1 1 0 0,0 0-1 0 0,1 0 0 0 0,-1 0 1 0 0,0-1-1 0 0,0 2 1 0 0,1 10-2138 0 0</inkml:trace>
  <inkml:trace contextRef="#ctx0" brushRef="#br0" timeOffset="1">69 178 4977 0 0,'4'7'7806'0'0,"8"-5"-3292"0"0,16-3-1370 0 0,-15-1-2296 0 0,2 5-696 0 0,0 0 0 0 0,-1 1 0 0 0,1 0 0 0 0,-1 2 0 0 0,19 8 0 0 0,-31-13-131 0 0,0 0-19 0 0,1 1-1 0 0,-1 0 1 0 0,1-1-1 0 0,-1 1 1 0 0,0 0-1 0 0,0 0 1 0 0,0 1-1 0 0,0-1 1 0 0,0 0-1 0 0,0 1 1 0 0,-1-1-1 0 0,1 1 1 0 0,-1 0-1 0 0,0-1 1 0 0,1 5-1 0 0,2 18-2295 0 0,-4-23 1776 0 0,-1-1 1 0 0,1 1-1 0 0,0-1 1 0 0,-1 0-1 0 0,1 1 0 0 0,-1-1 1 0 0,1 0-1 0 0,-1 0 1 0 0,0 1-1 0 0,1-1 0 0 0,-1 0 1 0 0,0 0-1 0 0,0 0 1 0 0,0 0-1 0 0,-2 2 0 0 0,-8 0-5505 0 0,4-3 2216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15547 0 0,'0'-1'14'0'0,"0"1"-1"0"0,0-1 1 0 0,-1 0-1 0 0,1 0 1 0 0,0 0-1 0 0,0 1 1 0 0,0-1-1 0 0,0 0 1 0 0,0 0-1 0 0,0 0 1 0 0,0 0-1 0 0,0 1 1 0 0,0-1-1 0 0,1 0 1 0 0,-1 0-1 0 0,0 0 1 0 0,1 1-1 0 0,-1-1 1 0 0,0 0-1 0 0,1 0 1 0 0,-1 1-1 0 0,1-1 1 0 0,-1 0-1 0 0,1 1 1 0 0,-1-1-1 0 0,1 0 1 0 0,-1 1-1 0 0,1-1 0 0 0,0 1 1 0 0,-1-1-1 0 0,1 1 1 0 0,0-1-1 0 0,0 1 1 0 0,-1 0-1 0 0,1-1 1 0 0,1 1-1 0 0,28-15-268 0 0,-26 13 223 0 0,0 1 0 0 0,-1 0-1 0 0,1 0 1 0 0,0 0 0 0 0,0 1-1 0 0,-1 0 1 0 0,1-1-1 0 0,0 1 1 0 0,0 0 0 0 0,0 1-1 0 0,0-1 1 0 0,-1 1 0 0 0,1 0-1 0 0,0 0 1 0 0,0 0 0 0 0,-1 0-1 0 0,8 4 1 0 0,-7-3 73 0 0,0 1 0 0 0,0 1-1 0 0,0-1 1 0 0,0 0 0 0 0,-1 1 0 0 0,1 0 0 0 0,-1 0 0 0 0,0 0 0 0 0,0 0 0 0 0,0 1-1 0 0,-1-1 1 0 0,3 6 0 0 0,-1 0 129 0 0,0 0 0 0 0,-1 0 0 0 0,0 0-1 0 0,-1 1 1 0 0,0-1 0 0 0,0 1 0 0 0,-1-1 0 0 0,-1 1 0 0 0,0 0-1 0 0,0 0 1 0 0,-1-1 0 0 0,-3 16 0 0 0,-7 17 330 0 0,-1-2-3711 0 0,6-12-7213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6281 0 0,'22'17'4094'0'0,"16"1"-3595"0"0,-4-3-1147 0 0,-34-15 513 0 0,1 1-1 0 0,-1-1 0 0 0,0 1 1 0 0,1-1-1 0 0,-1 1 1 0 0,0-1-1 0 0,0 1 1 0 0,1-1-1 0 0,-1 0 0 0 0,0 1 1 0 0,0-1-1 0 0,0 1 1 0 0,0 0-1 0 0,0-1 1 0 0,0 1-1 0 0,0-1 0 0 0,0 1 1 0 0,0-1-1 0 0,0 1 1 0 0,0-1-1 0 0,0 1 1 0 0,0-1-1 0 0,0 1 0 0 0,0-1 1 0 0,0 1-1 0 0,-1-1 1 0 0,1 1-1 0 0,0-1 1 0 0,0 1-1 0 0,-1-1 0 0 0,1 0 1 0 0,0 1-1 0 0,-1-1 1 0 0,1 1-1 0 0,0-1 0 0 0,-1 0 1 0 0,1 1-1 0 0,0-1 1 0 0,-1 0-1 0 0,1 1 1 0 0,-1-1-1 0 0,1 0 0 0 0,-1 0 1 0 0,1 0-1 0 0,-1 1 1 0 0,1-1-1 0 0,-1 0 1 0 0,0 1 62 0 0,-8 7-2349 0 0</inkml:trace>
  <inkml:trace contextRef="#ctx0" brushRef="#br0" timeOffset="1">1 153 4465 0 0,'15'-4'5056'0'0,"42"-4"-3755"0"0,-18 11-1094 0 0,4-1-1202 0 0,-17-4-2616 0 0,-19-1 1800 0 0,0-2-1209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8570 0 0,'-4'9'204'0'0,"0"0"1"0"0,1 1 0 0 0,0-1-1 0 0,1 1 1 0 0,0-1-1 0 0,0 1 1 0 0,1 0 0 0 0,0-1-1 0 0,1 1 1 0 0,0 0-1 0 0,2 10 1 0 0,-4 48-221 0 0,1-60-96 0 0,-13 84 381 0 0,-3-35-2921 0 0,11-55-440 0 0,0-6 6161 0 0,6 3-2990 0 0,0 1-1 0 0,0 0 1 0 0,0-1-1 0 0,1 1 1 0 0,-1 0 0 0 0,0-1-1 0 0,0 1 1 0 0,0 0-1 0 0,0 0 1 0 0,1-1-1 0 0,-1 1 1 0 0,0 0-1 0 0,0 0 1 0 0,1-1-1 0 0,-1 1 1 0 0,0 0-1 0 0,1 0 1 0 0,-1 0-1 0 0,0 0 1 0 0,0-1-1 0 0,1 1 1 0 0,-1 0-1 0 0,0 0 1 0 0,1 0-1 0 0,-1 0 1 0 0,0 0-1 0 0,1 0 1 0 0,-1 0-1 0 0,0 0 1 0 0,1 0-1 0 0,-1 0 1 0 0,1 0-1 0 0,41-14 937 0 0,-35 11-1001 0 0,1 0 1 0 0,-1 1 0 0 0,1-1-1 0 0,-1 1 1 0 0,1 1 0 0 0,14-2-1 0 0,-20 3 63 0 0,0 0-1 0 0,0 1 0 0 0,0-1 0 0 0,0 1 0 0 0,-1-1 0 0 0,1 1 1 0 0,0 0-1 0 0,0 0 0 0 0,0-1 0 0 0,-1 1 0 0 0,1 0 0 0 0,0 1 0 0 0,-1-1 1 0 0,1 0-1 0 0,-1 0 0 0 0,1 1 0 0 0,-1-1 0 0 0,0 1 0 0 0,1-1 1 0 0,-1 1-1 0 0,0-1 0 0 0,0 1 0 0 0,0 0 0 0 0,0 0 0 0 0,-1 0 0 0 0,1-1 1 0 0,0 1-1 0 0,-1 0 0 0 0,1 0 0 0 0,-1 0 0 0 0,0 0 0 0 0,1 3 0 0 0,0 5 349 0 0,0 1 0 0 0,0-1 0 0 0,-1 1 0 0 0,0 0-1 0 0,-1-1 1 0 0,0 1 0 0 0,-3 12 0 0 0,-9 25 85 0 0,-2-1-4050 0 0,9-31 698 0 0,11-30-7829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33 13371 0 0,'-4'4'4'0'0,"1"-1"0"0"0,0 1-1 0 0,1 0 1 0 0,-1 0 0 0 0,1 1 0 0 0,0-1 0 0 0,0 0 0 0 0,0 1-1 0 0,0-1 1 0 0,1 1 0 0 0,0 0 0 0 0,0-1 0 0 0,0 1 0 0 0,0 0-1 0 0,1 0 1 0 0,0 8 0 0 0,0-9 6 0 0,0 0 1 0 0,1 0-1 0 0,0 0 1 0 0,-1 0-1 0 0,1 0 1 0 0,1 0-1 0 0,-1 0 0 0 0,1 0 1 0 0,-1-1-1 0 0,1 1 1 0 0,0-1-1 0 0,0 1 1 0 0,1-1-1 0 0,-1 1 0 0 0,1-1 1 0 0,-1 0-1 0 0,1 0 1 0 0,0-1-1 0 0,0 1 0 0 0,6 3 1 0 0,-6-4 37 0 0,0-1 1 0 0,-1 0-1 0 0,1 1 0 0 0,0-1 1 0 0,0-1-1 0 0,0 1 1 0 0,0 0-1 0 0,0-1 0 0 0,1 1 1 0 0,-1-1-1 0 0,0 0 0 0 0,0 0 1 0 0,0-1-1 0 0,0 1 1 0 0,0 0-1 0 0,0-1 0 0 0,0 0 1 0 0,0 0-1 0 0,0 0 0 0 0,0 0 1 0 0,0 0-1 0 0,0 0 0 0 0,0-1 1 0 0,-1 0-1 0 0,1 1 1 0 0,-1-1-1 0 0,1 0 0 0 0,-1 0 1 0 0,0 0-1 0 0,0-1 0 0 0,1 1 1 0 0,-2 0-1 0 0,1-1 1 0 0,0 0-1 0 0,2-4 0 0 0,-1 4 8 0 0,-1-1 0 0 0,0 0-1 0 0,0 0 1 0 0,0 0 0 0 0,0 0 0 0 0,0 0-1 0 0,-1-1 1 0 0,0 1 0 0 0,0 0-1 0 0,0-1 1 0 0,0 1 0 0 0,-1-1-1 0 0,0 1 1 0 0,0-1 0 0 0,0 1 0 0 0,0-1-1 0 0,-1 1 1 0 0,0-1 0 0 0,1 1-1 0 0,-2-1 1 0 0,1 1 0 0 0,0 0 0 0 0,-1 0-1 0 0,-3-7 1 0 0,2 8-83 0 0,0-1 0 0 0,0 0 0 0 0,0 0 0 0 0,-1 1 0 0 0,1 0 0 0 0,-1 0 0 0 0,0 0-1 0 0,0 0 1 0 0,0 0 0 0 0,0 1 0 0 0,-1 0 0 0 0,1 0 0 0 0,0 0 0 0 0,-1 0 0 0 0,0 1 0 0 0,1 0 0 0 0,-1 0 0 0 0,0 0 0 0 0,0 0 0 0 0,1 1 0 0 0,-1 0 0 0 0,0 0 0 0 0,0 0-1 0 0,0 0 1 0 0,0 1 0 0 0,1 0 0 0 0,-1 0 0 0 0,-4 2 0 0 0,1-1-161 0 0,0 2-1 0 0,1-1 1 0 0,0 1-1 0 0,0 0 1 0 0,0 0-1 0 0,0 0 1 0 0,1 1-1 0 0,0 0 1 0 0,0 1-1 0 0,0-1 1 0 0,0 1-1 0 0,1 1 1 0 0,0-1 0 0 0,0 0-1 0 0,1 1 1 0 0,-4 8-1 0 0,2-5 90 0 0,2 0 0 0 0,-1 0 1 0 0,1 1-1 0 0,1-1 0 0 0,0 1 0 0 0,0 0 0 0 0,1 0 1 0 0,0 0-1 0 0,1 1 0 0 0,1-1 0 0 0,0 13 0 0 0,1-22 209 0 0,-1-1 0 0 0,1 1 0 0 0,0 0-1 0 0,0 0 1 0 0,0-1 0 0 0,0 1 0 0 0,0 0-1 0 0,1-1 1 0 0,-1 1 0 0 0,0-1 0 0 0,1 0-1 0 0,-1 1 1 0 0,1-1 0 0 0,-1 0-1 0 0,1 0 1 0 0,0 0 0 0 0,-1 0 0 0 0,1 0-1 0 0,3 1 1 0 0,45 13 1801 0 0,-24-7-1484 0 0,145 67-2727 0 0,-168-74 2002 0 0,-1 0 0 0 0,1 0 0 0 0,0 0 0 0 0,-1 0 1 0 0,1 0-1 0 0,0-1 0 0 0,0 0 0 0 0,-1 1 0 0 0,1-1 0 0 0,0 0 0 0 0,0 0 1 0 0,0 0-1 0 0,-1-1 0 0 0,1 1 0 0 0,0-1 0 0 0,0 0 0 0 0,-1 1 0 0 0,1-1 0 0 0,0 0 1 0 0,-1-1-1 0 0,1 1 0 0 0,-1 0 0 0 0,1-1 0 0 0,-1 1 0 0 0,0-1 0 0 0,0 0 0 0 0,0 0 1 0 0,0 0-1 0 0,0 0 0 0 0,2-2 0 0 0,7-13-2803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9066 0 0,'8'2'3228'0'0,"31"4"-3287"0"0,-30-5 176 0 0,0 1 1 0 0,0-1 0 0 0,-1 1 0 0 0,1 1-1 0 0,-1 0 1 0 0,1 0 0 0 0,-1 0 0 0 0,9 6-1 0 0,-15-8-39 0 0,0 0-1 0 0,0 0 0 0 0,-1 0 0 0 0,1 1 1 0 0,0-1-1 0 0,-1 0 0 0 0,1 0 0 0 0,-1 1 1 0 0,0-1-1 0 0,1 1 0 0 0,-1-1 1 0 0,0 1-1 0 0,0 0 0 0 0,0 0 0 0 0,0-1 1 0 0,0 1-1 0 0,-1 0 0 0 0,1 0 0 0 0,0 0 1 0 0,-1 0-1 0 0,1 0 0 0 0,-1 0 0 0 0,0 0 1 0 0,0 0-1 0 0,0 0 0 0 0,0 0 1 0 0,0 0-1 0 0,0 0 0 0 0,0 0 0 0 0,-1 0 1 0 0,1 0-1 0 0,-1-1 0 0 0,1 1 0 0 0,-1 0 1 0 0,0 0-1 0 0,0 0 0 0 0,1 0 1 0 0,-2-1-1 0 0,1 1 0 0 0,0 0 0 0 0,0-1 1 0 0,0 1-1 0 0,-2 1 0 0 0,-3 3-15 0 0,0-1 0 0 0,-1 0 0 0 0,0 0 0 0 0,1 0 1 0 0,-2 0-1 0 0,1-1 0 0 0,0 0 0 0 0,-1-1 0 0 0,0 0 0 0 0,0 0 0 0 0,-9 2 0 0 0,14-4-91 0 0,44 19-849 0 0,-33-15 877 0 0,0 0 1 0 0,0 0-1 0 0,0 1 1 0 0,-1 0-1 0 0,0 0 1 0 0,0 1 0 0 0,9 12-1 0 0,11 10 242 0 0,-31-25-95 0 0,1 1 0 0 0,-1-1 1 0 0,0-1-1 0 0,0 1 0 0 0,-6 3 0 0 0,-8 6 176 0 0,7-6-115 0 0,2 0 0 0 0,-1 0 0 0 0,-12 13-1 0 0,21-18-209 0 0,-1 0-1 0 0,0-1 1 0 0,1 1-1 0 0,0 0 0 0 0,-1 0 1 0 0,1 0-1 0 0,0 0 1 0 0,0 0-1 0 0,0 0 0 0 0,0 0 1 0 0,0 1-1 0 0,1-1 1 0 0,-1 0-1 0 0,1 0 1 0 0,-1 1-1 0 0,1-1 0 0 0,0 0 1 0 0,0 1-1 0 0,0-1 1 0 0,0 0-1 0 0,0 1 1 0 0,1-1-1 0 0,0 4 0 0 0,0-5-18 0 0,0 1 0 0 0,0-1 0 0 0,0 1-1 0 0,0-1 1 0 0,0 0 0 0 0,0 0 0 0 0,0 1-1 0 0,0-1 1 0 0,1 0 0 0 0,-1 0 0 0 0,0 0-1 0 0,1-1 1 0 0,-1 1 0 0 0,1 0 0 0 0,-1 0-1 0 0,1-1 1 0 0,-1 1 0 0 0,1-1 0 0 0,0 1-1 0 0,-1-1 1 0 0,1 0 0 0 0,0 0 0 0 0,-1 0-1 0 0,1 1 1 0 0,0-2 0 0 0,-1 1 0 0 0,1 0-1 0 0,0 0 1 0 0,-1 0 0 0 0,1-1 0 0 0,-1 1-1 0 0,3-1 1 0 0,8-2-801 0 0,-1-1 0 0 0,23-9 0 0 0,-32 13 611 0 0,68-38-9333 0 0,-48 30 5380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12691 0 0,'0'5'985'0'0,"-1"0"-1"0"0,0 1 1 0 0,0-1 0 0 0,-1 0 0 0 0,0 0 0 0 0,-2 7-1 0 0,-25 45 1255 0 0,-41 54-1637 0 0,-31 26-810 0 0,25-53-3220 0 0,61-73 661 0 0,15-19 47 0 0,17-23 996 0 0,-13 25 1693 0 0,1 0 0 0 0,-1 0-1 0 0,1 0 1 0 0,1 1 0 0 0,-1 0-1 0 0,1 0 1 0 0,0 0 0 0 0,0 1-1 0 0,0 0 1 0 0,0 0-1 0 0,1 1 1 0 0,0 0 0 0 0,0 0-1 0 0,0 0 1 0 0,11-2 0 0 0,-13 4 170 0 0,1 0 1 0 0,-1 1 0 0 0,1 0 0 0 0,-1 0-1 0 0,0 1 1 0 0,1-1 0 0 0,-1 1 0 0 0,0 0-1 0 0,1 0 1 0 0,-1 1 0 0 0,0 0 0 0 0,0 0-1 0 0,0 0 1 0 0,0 0 0 0 0,0 1 0 0 0,-1 0-1 0 0,1 0 1 0 0,-1 0 0 0 0,0 1 0 0 0,0-1 0 0 0,0 1-1 0 0,5 5 1 0 0,3 5 126 0 0,19 21 593 0 0,-17-11-4238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14027 0 0,'0'5'1808'0'0,"3"3"-1031"0"0,1 5-273 0 0,0 4-64 0 0,-1 4-120 0 0,-3 3-144 0 0,-1-1-8 0 0,-2 3-32 0 0,-1 0-40 0 0,-2 4-16 0 0,-2 1-88 0 0,-3 0-248 0 0,1-2-480 0 0,-3-1-649 0 0,1-2-895 0 0,-1-1-889 0 0,-2 0 81 0 0,1 3-2001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1 403 5665 0 0,'21'-8'5247'0'0,"16"6"-3276"0"0,-27 3-1805 0 0,0 0 1 0 0,1 1 0 0 0,-1 0-1 0 0,-1 0 1 0 0,19 8 0 0 0,-22-8-119 0 0,-1 0 1 0 0,1 1 0 0 0,-1 0 0 0 0,1 0-1 0 0,-1 1 1 0 0,0-1 0 0 0,0 1 0 0 0,0 0 0 0 0,-1 1-1 0 0,8 7 1 0 0,-12-11-18 0 0,1 0 0 0 0,0 0 0 0 0,-1 0 0 0 0,1 0-1 0 0,-1 1 1 0 0,1-1 0 0 0,-1 0 0 0 0,0 0 0 0 0,1 0 0 0 0,-1 1 0 0 0,0-1-1 0 0,0 0 1 0 0,0 1 0 0 0,0-1 0 0 0,0 0 0 0 0,0 0 0 0 0,0 1 0 0 0,0-1-1 0 0,-1 0 1 0 0,1 0 0 0 0,0 1 0 0 0,-1-1 0 0 0,1 0 0 0 0,-1 0 0 0 0,1 0-1 0 0,-1 0 1 0 0,0 0 0 0 0,1 0 0 0 0,-1 0 0 0 0,0 0 0 0 0,0 0 0 0 0,0 0-1 0 0,0 0 1 0 0,0 0 0 0 0,0 0 0 0 0,0-1 0 0 0,0 1 0 0 0,0 0 0 0 0,-2 0-1 0 0,-6 5 0 0 0,0-1 0 0 0,-1-1 0 0 0,-18 7-1 0 0,15-7 4 0 0,12-3-33 0 0,0-1 1 0 0,0 0 0 0 0,0 1-1 0 0,0-1 1 0 0,0 0-1 0 0,0 1 1 0 0,0-1 0 0 0,0 1-1 0 0,0 0 1 0 0,0-1 0 0 0,0 1-1 0 0,0 0 1 0 0,0-1 0 0 0,1 1-1 0 0,-1 0 1 0 0,0 0-1 0 0,0 0 1 0 0,1 0 0 0 0,-1 0-1 0 0,1 0 1 0 0,-1 1 0 0 0,1-1-11 0 0,0-1 0 0 0,0 1 0 0 0,1 0 1 0 0,-1-1-1 0 0,1 1 0 0 0,-1-1 1 0 0,1 1-1 0 0,-1 0 0 0 0,1-1 1 0 0,-1 1-1 0 0,1-1 0 0 0,0 1 1 0 0,-1-1-1 0 0,1 0 0 0 0,-1 1 1 0 0,1-1-1 0 0,0 1 0 0 0,0-1 1 0 0,-1 0-1 0 0,1 0 0 0 0,0 0 1 0 0,1 1-1 0 0,53 10-349 0 0,-52-11 371 0 0,73 6-2504 0 0,-67-6 1538 0 0,0-1-1 0 0,-1 1 1 0 0,1-2-1 0 0,0 1 1 0 0,0-1-1 0 0,12-5 1 0 0,0-3-3050 0 0</inkml:trace>
  <inkml:trace contextRef="#ctx0" brushRef="#br0" timeOffset="1">345 6 12523 0 0,'14'-2'2024'0'0,"-8"1"-2008"0"0,1 0 0 0 0,0 0 0 0 0,0 1 0 0 0,-1 0 0 0 0,13 1 0 0 0,-2 3-14 0 0,0 1-1 0 0,0 0 1 0 0,-1 1 0 0 0,0 1-1 0 0,18 11 1 0 0,8 12-2562 0 0,-40-28 2253 0 0,-1-1-1 0 0,0 0 1 0 0,0 0-1 0 0,1 0 1 0 0,-1 0-1 0 0,0 1 1 0 0,0-1 0 0 0,-1 1-1 0 0,1-1 1 0 0,0 0-1 0 0,0 1 1 0 0,0 1-1 0 0,-1-2 127 0 0,0 0 0 0 0,0 0 1 0 0,0 0-1 0 0,0 0 0 0 0,0 0 0 0 0,0-1 0 0 0,0 1 0 0 0,-1 0 0 0 0,1 0 1 0 0,0 0-1 0 0,0 0 0 0 0,-1-1 0 0 0,1 1 0 0 0,-1 0 0 0 0,1 0 0 0 0,-1-1 1 0 0,1 1-1 0 0,-1 0 0 0 0,1-1 0 0 0,-1 1 0 0 0,1-1 0 0 0,-1 1 0 0 0,-1 0 0 0 0,-8 11-2502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7154 0 0,'18'-9'369'0'0,"-5"2"77"0"0,0 1 0 0 0,1 0 1 0 0,23-6-1 0 0,-35 11-308 0 0,0 0 0 0 0,0 1 1 0 0,0-1-1 0 0,0 1 0 0 0,1-1 1 0 0,-1 1-1 0 0,0 0 0 0 0,0 0 0 0 0,1 0 1 0 0,-1 0-1 0 0,0 1 0 0 0,0-1 1 0 0,0 1-1 0 0,1-1 0 0 0,-1 1 0 0 0,0 0 1 0 0,0-1-1 0 0,0 1 0 0 0,0 0 1 0 0,0 0-1 0 0,0 1 0 0 0,-1-1 1 0 0,1 0-1 0 0,0 1 0 0 0,0-1 0 0 0,-1 1 1 0 0,1-1-1 0 0,-1 1 0 0 0,1 0 1 0 0,1 3-1 0 0,-3-3-91 0 0,1-1 1 0 0,-1 1-1 0 0,0 0 1 0 0,1-1-1 0 0,-1 1 1 0 0,0 0-1 0 0,0-1 0 0 0,0 1 1 0 0,-1-1-1 0 0,1 1 1 0 0,0 0-1 0 0,-1-1 1 0 0,1 1-1 0 0,-1-1 0 0 0,1 1 1 0 0,-1-1-1 0 0,0 1 1 0 0,1-1-1 0 0,-1 1 1 0 0,0-1-1 0 0,0 0 0 0 0,-2 2 1 0 0,-29 33 384 0 0,20-24-253 0 0,7-7-119 0 0,1 1 0 0 0,0 0 0 0 0,0 0 0 0 0,0 0 0 0 0,1 0 0 0 0,0 0 0 0 0,0 1 0 0 0,0-1 0 0 0,1 1 0 0 0,0 0 0 0 0,-1 9 0 0 0,3-14-58 0 0,-1 1 1 0 0,1 0-1 0 0,0 0 1 0 0,0-1-1 0 0,0 1 0 0 0,0 0 1 0 0,1-1-1 0 0,-1 1 1 0 0,1 0-1 0 0,0-1 1 0 0,-1 1-1 0 0,1 0 0 0 0,0-1 1 0 0,1 1-1 0 0,-1-1 1 0 0,0 0-1 0 0,1 1 0 0 0,-1-1 1 0 0,1 0-1 0 0,0 0 1 0 0,0 0-1 0 0,0 0 1 0 0,0 0-1 0 0,0-1 0 0 0,0 1 1 0 0,0 0-1 0 0,0-1 1 0 0,1 0-1 0 0,-1 1 1 0 0,1-1-1 0 0,-1 0 0 0 0,5 1 1 0 0,-4-1 2 0 0,1 0-1 0 0,0 0 1 0 0,-1 0 0 0 0,1-1 0 0 0,0 1 0 0 0,0-1-1 0 0,-1 0 1 0 0,1 0 0 0 0,0 0 0 0 0,0-1 0 0 0,-1 1-1 0 0,1-1 1 0 0,0 0 0 0 0,-1 0 0 0 0,1 0 0 0 0,5-3 0 0 0,-4 1 16 0 0,1-1 1 0 0,-1 1 0 0 0,0-1 0 0 0,-1 0 0 0 0,1 0 0 0 0,0-1 0 0 0,-1 1 0 0 0,0-1 0 0 0,5-7-1 0 0,-2 1-4 0 0,-1-1 0 0 0,1 0 0 0 0,-2 0 0 0 0,1-1 0 0 0,-2 1 0 0 0,0-1 0 0 0,0 0 0 0 0,2-23 0 0 0,-5 22-362 0 0,0 0 1 0 0,-1 0-1 0 0,-4-27 0 0 0,3 37-79 0 0,0-1 0 0 0,1 1 0 0 0,-2-1 0 0 0,1 1 1 0 0,0 0-1 0 0,-1-1 0 0 0,0 1 0 0 0,0 0 0 0 0,0 0 0 0 0,0 0 0 0 0,-1 1 0 0 0,1-1 0 0 0,-1 0 0 0 0,0 1 0 0 0,0 0 0 0 0,-4-4 0 0 0,0 5-1956 0 0,2 2-1340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8050 0 0,'-2'12'4737'0'0,"4"13"-3030"0"0,0-5-570 0 0,-8 58 2094 0 0,3-59-3093 0 0,1 1 0 0 0,1 0 0 0 0,1-1-1 0 0,0 1 1 0 0,2 0 0 0 0,4 26 0 0 0,-6-46-191 0 0,0 1 1 0 0,0 0-1 0 0,0-1 0 0 0,1 1 1 0 0,-1 0-1 0 0,0-1 1 0 0,0 1-1 0 0,0 0 0 0 0,1-1 1 0 0,-1 1-1 0 0,0 0 0 0 0,1-1 1 0 0,-1 1-1 0 0,1-1 1 0 0,-1 1-1 0 0,0-1 0 0 0,1 1 1 0 0,-1-1-1 0 0,1 1 1 0 0,0-1-1 0 0,-1 1 0 0 0,1-1 1 0 0,-1 0-1 0 0,1 1 0 0 0,0-1 1 0 0,-1 0-1 0 0,1 1 1 0 0,0-1-1 0 0,-1 0 0 0 0,1 0 1 0 0,0 0-1 0 0,-1 0 1 0 0,2 1-1 0 0,0-2-68 0 0,-1 1 0 0 0,1-1 1 0 0,0 0-1 0 0,0 0 0 0 0,-1 0 0 0 0,1 0 0 0 0,-1 0 1 0 0,1 0-1 0 0,-1 0 0 0 0,1 0 0 0 0,-1 0 1 0 0,2-3-1 0 0,5-4-1120 0 0,-1-1 0 0 0,0 0 0 0 0,6-12 0 0 0,2-16-4335 0 0,-5-19 2412 0 0,-10 55 3138 0 0,1-2-77 0 0,0 0 1 0 0,0 0-1 0 0,0 0 0 0 0,1 0 0 0 0,-1 0 1 0 0,1 0-1 0 0,-1 1 0 0 0,1-1 1 0 0,0 1-1 0 0,0-1 0 0 0,0 1 1 0 0,1 0-1 0 0,4-5 0 0 0,-2-5 2499 0 0,-3 7 832 0 0,-3 13 2805 0 0,-9 33-1076 0 0,-10 20-3694 0 0,-2 8-2325 0 0,11-28-2574 0 0,1-1-4048 0 0,6-24 2945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10162 0 0,'13'-26'6713'0'0,"-11"25"-6603"0"0,0-1 0 0 0,1 1 0 0 0,-1 0-1 0 0,0 0 1 0 0,0 0 0 0 0,1 0 0 0 0,-1 0 0 0 0,0 0 0 0 0,1 1 0 0 0,-1-1-1 0 0,1 1 1 0 0,3-1 0 0 0,4-1 222 0 0,-8 2-384 0 0,0 0 0 0 0,-1-1-1 0 0,1 1 1 0 0,0 0 0 0 0,0 0 0 0 0,-1 0 0 0 0,1 0 0 0 0,0 0 0 0 0,-1 0 0 0 0,1 1 0 0 0,0-1 0 0 0,-1 0 0 0 0,1 1 0 0 0,-1-1 0 0 0,1 1 0 0 0,0 0 0 0 0,-1 0 0 0 0,0-1 0 0 0,1 1 0 0 0,-1 0 0 0 0,1 0 0 0 0,-1 0-1 0 0,0 1 1 0 0,0-1 0 0 0,1 0 0 0 0,-1 0 0 0 0,0 1 0 0 0,0-1 0 0 0,0 0 0 0 0,1 3 0 0 0,-2-1-466 0 0,1-1-1 0 0,0 1 1 0 0,-1-1-1 0 0,1 0 1 0 0,-1 1 0 0 0,0-1-1 0 0,0 1 1 0 0,0-1-1 0 0,0 1 1 0 0,0-1-1 0 0,-1 1 1 0 0,1-1 0 0 0,-1 0-1 0 0,1 1 1 0 0,-1-1-1 0 0,0 1 1 0 0,0-1 0 0 0,0 0-1 0 0,0 0 1 0 0,-1 0-1 0 0,0 3 1 0 0,-8 7-3250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8250 0 0,'0'4'30'0'0,"1"1"0"0"0,-1-1-1 0 0,1 0 1 0 0,0 0 0 0 0,0 0 0 0 0,1 0 0 0 0,-1 0 0 0 0,1 0 0 0 0,0 0 0 0 0,0 0-1 0 0,0 0 1 0 0,0-1 0 0 0,1 1 0 0 0,-1-1 0 0 0,1 0 0 0 0,0 0 0 0 0,0 0 0 0 0,0 0 0 0 0,1 0-1 0 0,-1-1 1 0 0,1 1 0 0 0,-1-1 0 0 0,1 0 0 0 0,7 3 0 0 0,-7-3 34 0 0,-1-1 0 0 0,1 1 1 0 0,0-1-1 0 0,-1 0 0 0 0,1 0 0 0 0,0-1 1 0 0,0 1-1 0 0,0-1 0 0 0,0 1 0 0 0,-1-1 0 0 0,1-1 1 0 0,6 0-1 0 0,-8 1 44 0 0,1-1 1 0 0,-1 0-1 0 0,1 0 0 0 0,-1 0 1 0 0,0 0-1 0 0,0 0 1 0 0,1 0-1 0 0,-1-1 0 0 0,0 1 1 0 0,0-1-1 0 0,0 0 0 0 0,0 1 1 0 0,-1-1-1 0 0,1 0 1 0 0,0 0-1 0 0,-1 0 0 0 0,1 0 1 0 0,-1 0-1 0 0,0-1 1 0 0,2-2-1 0 0,-2 3-21 0 0,0 0 0 0 0,0 0 0 0 0,0-1 0 0 0,0 1 0 0 0,0 0 0 0 0,-1 0 0 0 0,1-1 0 0 0,0 1 1 0 0,-1-1-1 0 0,0 1 0 0 0,0-1 0 0 0,0 1 0 0 0,0 0 0 0 0,0-1 0 0 0,0 1 0 0 0,0-1 0 0 0,-1 1 0 0 0,1 0 0 0 0,-1-1 0 0 0,0 1 0 0 0,0 0 0 0 0,0-1 1 0 0,0 1-1 0 0,0 0 0 0 0,0 0 0 0 0,-1 0 0 0 0,1 0 0 0 0,-1 0 0 0 0,-1-2 0 0 0,-1 2 71 0 0,1-1 0 0 0,-1 1 0 0 0,1 0 0 0 0,-1 1 0 0 0,0-1 0 0 0,1 1 0 0 0,-1-1 0 0 0,0 1 0 0 0,0 0 0 0 0,0 1 0 0 0,0-1 0 0 0,0 1 0 0 0,0 0 0 0 0,0 0 0 0 0,0 0 0 0 0,-8 1 0 0 0,-1 1 3 0 0,0 0-1 0 0,0 1 1 0 0,1 0-1 0 0,0 1 1 0 0,-20 8-1 0 0,25-5-1882 0 0,16-6-2094 0 0,18-5-2079 0 0,-11-1 3548 0 0,4-1-882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13219 0 0,'0'0'18'0'0,"-1"0"0"0"0,1 0 0 0 0,-1 1 0 0 0,1-1-1 0 0,0 0 1 0 0,-1 0 0 0 0,1 0 0 0 0,-1 0 0 0 0,1 0 0 0 0,-1 0 0 0 0,1 1 0 0 0,0-1 0 0 0,-1 0 0 0 0,1 0 0 0 0,0 1 0 0 0,-1-1 0 0 0,1 0-1 0 0,0 0 1 0 0,-1 1 0 0 0,1-1 0 0 0,0 0 0 0 0,0 1 0 0 0,-1-1 0 0 0,1 1 0 0 0,0-1 0 0 0,0 0 0 0 0,-1 1 0 0 0,1-1 0 0 0,0 1 0 0 0,0-1 0 0 0,0 0-1 0 0,0 1 1 0 0,0-1 0 0 0,0 1 0 0 0,0-1 0 0 0,0 1 0 0 0,0-1 0 0 0,0 1 0 0 0,17 9 154 0 0,29-1-80 0 0,-19-7-164 0 0,-18-3-380 0 0,-1 2 1 0 0,0-1 0 0 0,1 1-1 0 0,-1 0 1 0 0,0 1 0 0 0,1 0-1 0 0,-1 0 1 0 0,15 7-1 0 0,-23-8 349 0 0,1-1 0 0 0,-1 0 0 0 0,1 1 0 0 0,-1-1 0 0 0,0 1-1 0 0,1-1 1 0 0,-1 0 0 0 0,0 1 0 0 0,0-1 0 0 0,1 1-1 0 0,-1-1 1 0 0,0 1 0 0 0,0-1 0 0 0,0 1 0 0 0,1-1-1 0 0,-1 1 1 0 0,0-1 0 0 0,0 1 0 0 0,0-1 0 0 0,0 1-1 0 0,0 0 1 0 0,0-1 0 0 0,0 1 0 0 0,0-1 0 0 0,0 1-1 0 0,0-1 1 0 0,-1 1 0 0 0,1-1 0 0 0,0 1 0 0 0,0-1-1 0 0,0 1 1 0 0,-1-1 0 0 0,1 1 0 0 0,0-1 0 0 0,0 1-1 0 0,-1-1 1 0 0,1 0 0 0 0,-1 1 0 0 0,1-1 0 0 0,0 0-1 0 0,-1 1 1 0 0,1-1 0 0 0,-1 0 0 0 0,1 1 0 0 0,-1-1 0 0 0,1 0-1 0 0,-1 0 1 0 0,1 1 0 0 0,-2-1 0 0 0,-8 7-3065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8426 0 0,'0'2'16'0'0,"1"0"1"0"0,-1 0-1 0 0,1 0 1 0 0,0 0-1 0 0,0 0 0 0 0,0 0 1 0 0,0-1-1 0 0,0 1 1 0 0,0 0-1 0 0,1-1 1 0 0,-1 1-1 0 0,0-1 0 0 0,1 1 1 0 0,-1-1-1 0 0,1 1 1 0 0,0-1-1 0 0,-1 0 1 0 0,1 0-1 0 0,0 0 0 0 0,0 0 1 0 0,0 0-1 0 0,0-1 1 0 0,0 1-1 0 0,0 0 1 0 0,0-1-1 0 0,4 1 0 0 0,6 1 70 0 0,1 0 0 0 0,0-1 0 0 0,16-1 0 0 0,-10 0 246 0 0,-19 0-330 0 0,27 1 615 0 0,1 1 0 0 0,42 8 0 0 0,-81-5 2891 0 0,-33 20-1972 0 0,41-22-1416 0 0,-1-1-1 0 0,1 1 1 0 0,0 0-1 0 0,-1 0 1 0 0,1 0-1 0 0,1 0 1 0 0,-1 0-1 0 0,0 1 1 0 0,1-1-1 0 0,0 1 1 0 0,0 0-1 0 0,0-1 1 0 0,0 1 0 0 0,1 0-1 0 0,-1 0 1 0 0,-1 7-1 0 0,3-8-115 0 0,0 0-1 0 0,-1 0 1 0 0,1 0-1 0 0,0 0 1 0 0,1 0-1 0 0,-1 0 1 0 0,0 0-1 0 0,1-1 1 0 0,0 1-1 0 0,-1 0 0 0 0,1 0 1 0 0,0 0-1 0 0,1-1 1 0 0,-1 1-1 0 0,0 0 1 0 0,1-1-1 0 0,0 1 1 0 0,-1-1-1 0 0,1 1 1 0 0,0-1-1 0 0,0 0 1 0 0,0 0-1 0 0,0 0 1 0 0,6 3-1 0 0,-6-3-4 0 0,1 0-1 0 0,-1 0 1 0 0,1-1-1 0 0,0 0 1 0 0,0 1-1 0 0,0-1 1 0 0,0 0-1 0 0,0 0 1 0 0,0 0-1 0 0,0-1 1 0 0,0 1-1 0 0,0-1 1 0 0,0 0-1 0 0,0 1 1 0 0,0-1-1 0 0,1-1 1 0 0,-1 1-1 0 0,5-1 1 0 0,-3-1 13 0 0,0 0 0 0 0,-1 0 0 0 0,1 0 0 0 0,-1 0 0 0 0,0-1 0 0 0,0 0 1 0 0,0 0-1 0 0,0 0 0 0 0,0 0 0 0 0,6-7 0 0 0,-2 0-99 0 0,0 1 0 0 0,-1-1 0 0 0,-1 0 0 0 0,1-1 0 0 0,-2 0 1 0 0,1 0-1 0 0,-2 0 0 0 0,7-22 0 0 0,-9 24-162 0 0,0 1 0 0 0,-1-1 1 0 0,0 0-1 0 0,0 0 0 0 0,-1 0 0 0 0,-2-17 1 0 0,-10-9-1703 0 0,-12 2-3839 0 0</inkml:trace>
  <inkml:trace contextRef="#ctx0" brushRef="#br0" timeOffset="1">418 1 4665 0 0,'-11'35'10593'0'0,"-1"19"-7197"0"0,1-6-2324 0 0,5-27-853 0 0,3-9-194 0 0,-1 0 0 0 0,1 0 0 0 0,1 1 0 0 0,1-1 0 0 0,-1 0 0 0 0,2 24 0 0 0,0-34-57 0 0,0-1 1 0 0,1 0-1 0 0,-1 0 0 0 0,0 1 0 0 0,1-1 0 0 0,-1 0 1 0 0,1 0-1 0 0,0 0 0 0 0,-1 1 0 0 0,1-1 0 0 0,0 0 1 0 0,0 0-1 0 0,-1 0 0 0 0,1 0 0 0 0,0 0 0 0 0,0-1 1 0 0,0 1-1 0 0,0 0 0 0 0,0 0 0 0 0,0-1 0 0 0,3 2 1 0 0,-2-1-39 0 0,1 0 0 0 0,0 0 0 0 0,0 0 1 0 0,0-1-1 0 0,0 0 0 0 0,0 1 0 0 0,1-1 1 0 0,-1 0-1 0 0,3-1 0 0 0,8 0-651 0 0,0-2 0 0 0,0 0 0 0 0,15-6 0 0 0,-22 7 9 0 0,12-4-568 0 0,-12 4-578 0 0,-23 6-7843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3153 0 0,'76'-37'3066'0'0,"-69"34"-2922"0"0,0 0 1 0 0,0 1-1 0 0,1 0 0 0 0,-1 1 0 0 0,1-1 1 0 0,-1 2-1 0 0,0-1 0 0 0,1 1 0 0 0,8 0 1 0 0,-16 0-60 0 0,1 0 0 0 0,-1 0 0 0 0,0 0 0 0 0,1 0 0 0 0,-1 1 0 0 0,0-1 0 0 0,1 0 0 0 0,-1 0 0 0 0,1 0 0 0 0,-1 0-1 0 0,0 0 1 0 0,1 1 0 0 0,-1-1 0 0 0,0 0 0 0 0,1 0 0 0 0,-1 1 0 0 0,0-1 0 0 0,0 0 0 0 0,1 0 0 0 0,-1 1 0 0 0,0-1 0 0 0,0 0 0 0 0,1 1 0 0 0,-1-1 0 0 0,0 0 0 0 0,0 1 0 0 0,0-1 0 0 0,0 0 0 0 0,0 1 0 0 0,1-1 0 0 0,-1 1 0 0 0,0-1 0 0 0,0 0 0 0 0,0 1 0 0 0,0-1 0 0 0,0 1 0 0 0,0-1 0 0 0,0 0 0 0 0,0 1 0 0 0,0-1 0 0 0,0 0 0 0 0,-1 1 0 0 0,1-1 0 0 0,0 1 0 0 0,0-1 0 0 0,0 0 0 0 0,0 1 0 0 0,-1-1 0 0 0,1 0 0 0 0,0 1 0 0 0,0-1 0 0 0,-1 0 0 0 0,1 1 0 0 0,0-1 0 0 0,0 0 0 0 0,-1 0 0 0 0,1 1 0 0 0,-1-1 0 0 0,-23 26 1338 0 0,14-16-972 0 0,10-9-406 0 0,-1 0 0 0 0,0 1 0 0 0,1-1 0 0 0,-1 0 1 0 0,1 0-1 0 0,-1 0 0 0 0,1 0 0 0 0,-1 1 0 0 0,1-1 1 0 0,0 0-1 0 0,0 0 0 0 0,-1 1 0 0 0,1-1 0 0 0,0 0 0 0 0,0 0 1 0 0,0 1-1 0 0,1-1 0 0 0,-1 0 0 0 0,0 0 0 0 0,0 1 1 0 0,1-1-1 0 0,0 2 0 0 0,0 0 19 0 0,1-1-1 0 0,-1 0 1 0 0,1 0 0 0 0,0 0-1 0 0,-1 0 1 0 0,1 0 0 0 0,0 0-1 0 0,0 0 1 0 0,0-1 0 0 0,4 3-1 0 0,3 1-18 0 0,0 0 0 0 0,0-1-1 0 0,0 0 1 0 0,17 5 0 0 0,13-1-1171 0 0,-13-5-2999 0 0,-20-2 455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 4705 0 0,'-1'0'223'0'0,"1"-1"0"0"0,-1 1 0 0 0,1-1 0 0 0,-1 1 0 0 0,1-1 0 0 0,-1 1 0 0 0,1 0 0 0 0,-1-1 0 0 0,1 1 0 0 0,-1 0 0 0 0,1-1 0 0 0,-1 1 0 0 0,0 0 0 0 0,1-1 0 0 0,-1 1 0 0 0,0 0 0 0 0,1 0 0 0 0,-1 0-1 0 0,0 0 1 0 0,1 0 0 0 0,-1 0 0 0 0,0 0 0 0 0,1 0 0 0 0,-1 0 0 0 0,0 0 0 0 0,1 0 0 0 0,-1 0 0 0 0,0 0 0 0 0,1 1 0 0 0,-1-1 0 0 0,0 0 0 0 0,1 0 0 0 0,-1 1 0 0 0,0 0 0 0 0,-1 23 4117 0 0,3-10-4640 0 0,1 33 1577 0 0,0-22-919 0 0,-1 0 0 0 0,-2-1 1 0 0,0 1-1 0 0,-1 0 0 0 0,-1-1 0 0 0,-9 31 1 0 0,36-167-2964 0 0,-18 93 2460 0 0,1-1 1 0 0,10-18-1 0 0,-15 34 131 0 0,0-1 1 0 0,0 1-1 0 0,1 0 0 0 0,-1 0 0 0 0,1 0 1 0 0,0 1-1 0 0,1-1 0 0 0,-1 0 0 0 0,0 1 1 0 0,1 0-1 0 0,0 0 0 0 0,0 0 0 0 0,0 0 1 0 0,8-3-1 0 0,-11 5 12 0 0,1 1 0 0 0,-1 0-1 0 0,1-1 1 0 0,-1 1 0 0 0,1 0 0 0 0,-1 0 0 0 0,0 0-1 0 0,1 0 1 0 0,-1 0 0 0 0,1 0 0 0 0,-1 0-1 0 0,1 0 1 0 0,-1 1 0 0 0,1-1 0 0 0,-1 0 0 0 0,0 1-1 0 0,1-1 1 0 0,-1 1 0 0 0,0 0 0 0 0,1 0 0 0 0,1 1-1 0 0,0 0 9 0 0,-1 1-1 0 0,0-1 0 0 0,1 1 0 0 0,-1-1 0 0 0,0 1 1 0 0,-1 0-1 0 0,1 0 0 0 0,0 0 0 0 0,1 4 0 0 0,0 1 22 0 0,0 0 0 0 0,0 0 0 0 0,-1 1 0 0 0,-1-1 0 0 0,1 1 0 0 0,0 15 0 0 0,-3-19-7 0 0,0 0-1 0 0,0 0 1 0 0,0 0-1 0 0,0 0 1 0 0,-1 0 0 0 0,0-1-1 0 0,0 1 1 0 0,0 0-1 0 0,-1-1 1 0 0,1 1-1 0 0,-1-1 1 0 0,0 0 0 0 0,0 0-1 0 0,-1 0 1 0 0,1 0-1 0 0,-1-1 1 0 0,0 1 0 0 0,0-1-1 0 0,0 0 1 0 0,0 0-1 0 0,-1-1 1 0 0,1 1 0 0 0,-1-1-1 0 0,1 0 1 0 0,-1 0-1 0 0,0 0 1 0 0,0-1-1 0 0,0 1 1 0 0,0-1 0 0 0,0-1-1 0 0,-10 1 1 0 0,5-3-134 0 0,15-1 72 0 0,19-1 42 0 0,5 6-159 0 0,70 1 210 0 0,-90-3-349 0 0,1-1 1 0 0,0 0-1 0 0,-1 0 1 0 0,1-2 0 0 0,-1 1-1 0 0,1-1 1 0 0,15-7 0 0 0,-23 9-159 0 0,1-1 0 0 0,-1 1 0 0 0,1-1 0 0 0,-1 0 0 0 0,0 0 0 0 0,0 0 1 0 0,0 0-1 0 0,0 0 0 0 0,0 0 0 0 0,-1 0 0 0 0,1 0 0 0 0,-1-1 0 0 0,1 1 0 0 0,-1-1 1 0 0,0 1-1 0 0,0-1 0 0 0,0 0 0 0 0,0 1 0 0 0,0-1 0 0 0,-1 0 0 0 0,1 0 1 0 0,-1-4-1 0 0,1-10-2756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7962 0 0,'1'4'2816'0'0,"3"0"-1847"0"0,3 2-705 0 0,6 3 24 0 0,1-2-32 0 0,5 2-136 0 0,0 0-96 0 0,0 0-88 0 0,1 1-136 0 0,0-1-136 0 0,-4 0-193 0 0,0 0-79 0 0,-6 0-112 0 0,-3-1-488 0 0,-4 2-624 0 0,-9-4 199 0 0,-2 7-2232 0 0</inkml:trace>
  <inkml:trace contextRef="#ctx0" brushRef="#br0" timeOffset="1">1 231 8090 0 0,'10'-2'1104'0'0,"2"0"-792"0"0,6-1-40 0 0,2 0 8 0 0,-1 1-112 0 0,2-2-136 0 0,0 1-136 0 0,1-1-216 0 0,-1 0-416 0 0,-2 1-616 0 0,-1 0-249 0 0,-3-2 249 0 0,-1 0-1969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7634 0 0,'-3'3'464'0'0,"0"0"0"0"0,1 0 0 0 0,-1 0 0 0 0,1 0 0 0 0,-1 0 0 0 0,1 1 0 0 0,0-1 0 0 0,0 1-1 0 0,1-1 1 0 0,-1 1 0 0 0,1 0 0 0 0,0 0 0 0 0,-2 7 0 0 0,-6 57-698 0 0,7-50 497 0 0,-2 35-262 0 0,-2 6-973 0 0,1-21-2809 0 0,0-20 83 0 0,-3-1 3623 0 0,-7 21 2240 0 0,14-30-1962 0 0,1 0 0 0 0,-1 0 0 0 0,1-1 1 0 0,1 1-1 0 0,-1 0 0 0 0,1 0 0 0 0,1-1 1 0 0,0 1-1 0 0,0-1 0 0 0,4 11 0 0 0,-5-16-144 0 0,0 0 0 0 0,-1 0 0 0 0,1 0 0 0 0,0 0-1 0 0,1-1 1 0 0,-1 1 0 0 0,0 0 0 0 0,0-1 0 0 0,1 1-1 0 0,-1-1 1 0 0,1 1 0 0 0,-1-1 0 0 0,1 0 0 0 0,0 0 0 0 0,0 1-1 0 0,-1-1 1 0 0,1-1 0 0 0,0 1 0 0 0,0 0 0 0 0,0 0 0 0 0,0-1-1 0 0,0 1 1 0 0,0-1 0 0 0,0 1 0 0 0,0-1 0 0 0,0 0-1 0 0,0 0 1 0 0,0 0 0 0 0,0 0 0 0 0,0 0 0 0 0,1 0 0 0 0,-1-1-1 0 0,0 1 1 0 0,0-1 0 0 0,0 1 0 0 0,0-1 0 0 0,-1 0-1 0 0,1 0 1 0 0,0 0 0 0 0,0 0 0 0 0,0 0 0 0 0,-1 0 0 0 0,3-2-1 0 0,2-1 19 0 0,-1 0-1 0 0,0 0 0 0 0,0-1 0 0 0,-1 0 1 0 0,1 0-1 0 0,-1 0 0 0 0,0 0 0 0 0,0-1 1 0 0,-1 1-1 0 0,1-1 0 0 0,-1 0 0 0 0,3-9 1 0 0,-5 13-8 0 0,0 0 1 0 0,-1 0-1 0 0,1 0 1 0 0,0 0-1 0 0,-1 0 1 0 0,0 0 0 0 0,1 0-1 0 0,-1-1 1 0 0,0 1-1 0 0,0 0 1 0 0,0 0-1 0 0,0 0 1 0 0,-1-1 0 0 0,1 1-1 0 0,0 0 1 0 0,-1 0-1 0 0,0 0 1 0 0,1 0-1 0 0,-1 0 1 0 0,0 0-1 0 0,0 0 1 0 0,0 0 0 0 0,0 0-1 0 0,-1 0 1 0 0,1 0-1 0 0,0 1 1 0 0,-1-1-1 0 0,0 0 1 0 0,1 1 0 0 0,-1 0-1 0 0,0-1 1 0 0,1 1-1 0 0,-1 0 1 0 0,0 0-1 0 0,0 0 1 0 0,0 0 0 0 0,0 0-1 0 0,0 0 1 0 0,0 0-1 0 0,-3 0 1 0 0,1 0-2 0 0,0 1 1 0 0,0-1-1 0 0,0 1 0 0 0,0 0 1 0 0,0 0-1 0 0,1 0 0 0 0,-1 0 1 0 0,0 1-1 0 0,0 0 0 0 0,0 0 1 0 0,0 0-1 0 0,1 0 0 0 0,-1 0 1 0 0,-4 3-1 0 0,6-3-121 0 0,0 0-1 0 0,-1 0 1 0 0,1 0-1 0 0,0 1 1 0 0,0-1-1 0 0,0 1 1 0 0,0 0-1 0 0,0-1 1 0 0,0 1 0 0 0,1 0-1 0 0,-1 0 1 0 0,0 0-1 0 0,1 0 1 0 0,0 0-1 0 0,-1 1 1 0 0,1-1-1 0 0,0 0 1 0 0,0 1 0 0 0,0-1-1 0 0,1 1 1 0 0,-1-1-1 0 0,0 4 1 0 0,4 7-3392 0 0,5-17-274 0 0,8-14-925 0 0,-3 4 1447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45 3305 0 0,'2'-3'371'0'0,"-1"-1"0"0"0,1 1 1 0 0,0 0-1 0 0,0 0 0 0 0,0 0 1 0 0,0 0-1 0 0,0 1 0 0 0,1-1 0 0 0,-1 0 1 0 0,1 1-1 0 0,-1 0 0 0 0,1-1 1 0 0,6-2-1 0 0,-7 4-189 0 0,0 1-1 0 0,1-1 1 0 0,-1 1 0 0 0,1 0-1 0 0,-1 0 1 0 0,1-1 0 0 0,-1 1 0 0 0,0 1-1 0 0,1-1 1 0 0,-1 0 0 0 0,1 1-1 0 0,-1-1 1 0 0,1 1 0 0 0,-1 0-1 0 0,0 0 1 0 0,0 0 0 0 0,1 0 0 0 0,-1 0-1 0 0,0 0 1 0 0,3 3 0 0 0,3 1 119 0 0,0 0 1 0 0,0 0 0 0 0,-1 1 0 0 0,0 0 0 0 0,0 0 0 0 0,10 13-1 0 0,-15-17-205 0 0,-1 0 0 0 0,0 0 1 0 0,0 0-1 0 0,1 0 0 0 0,-1 0 0 0 0,-1 0 0 0 0,1 0 0 0 0,0 0 0 0 0,0 0 0 0 0,-1 1 0 0 0,1-1 0 0 0,-1 0 0 0 0,0 0 0 0 0,1 1 0 0 0,-1-1 0 0 0,0 0 0 0 0,-1 0 0 0 0,1 1 0 0 0,0-1 0 0 0,-1 0 0 0 0,1 0 1 0 0,-1 1-1 0 0,1-1 0 0 0,-1 0 0 0 0,0 0 0 0 0,0 0 0 0 0,0 0 0 0 0,0 0 0 0 0,-1 0 0 0 0,1 0 0 0 0,0-1 0 0 0,-1 1 0 0 0,-1 2 0 0 0,-7 4 28 0 0,1 0 0 0 0,-1 0 0 0 0,-1-1 0 0 0,1 0 0 0 0,-19 8 0 0 0,20-11-129 0 0,0 0 0 0 0,1 1 0 0 0,-1 0 0 0 0,1 0 0 0 0,0 1 0 0 0,1 0 0 0 0,-1 1 0 0 0,1 0 0 0 0,0 0 1 0 0,-7 10-1 0 0,13-16-8 0 0,0 0 1 0 0,1 0 0 0 0,-1 0 0 0 0,0 0 0 0 0,1 0 0 0 0,-1 1 0 0 0,0-1 0 0 0,1 0 0 0 0,0 0-1 0 0,-1 0 1 0 0,1 1 0 0 0,0-1 0 0 0,-1 0 0 0 0,1 1 0 0 0,0-1 0 0 0,0 0 0 0 0,0 0 0 0 0,0 1-1 0 0,0-1 1 0 0,1 0 0 0 0,-1 1 0 0 0,0-1 0 0 0,1 0 0 0 0,-1 0 0 0 0,1 0 0 0 0,-1 1 0 0 0,1-1-1 0 0,-1 0 1 0 0,1 0 0 0 0,0 0 0 0 0,-1 0 0 0 0,1 0 0 0 0,0 0 0 0 0,0 0 0 0 0,0 0 0 0 0,0 0-1 0 0,0 0 1 0 0,0-1 0 0 0,0 1 0 0 0,0 0 0 0 0,0-1 0 0 0,0 1 0 0 0,1-1 0 0 0,-1 1 0 0 0,0-1-1 0 0,2 1 1 0 0,1 0-190 0 0,1 1-1 0 0,-1-1 1 0 0,1 0-1 0 0,-1-1 1 0 0,1 1-1 0 0,0-1 1 0 0,-1 0-1 0 0,1 0 1 0 0,0-1-1 0 0,-1 1 1 0 0,8-3-1 0 0,0-1-1312 0 0,-1-1 0 0 0,0 0 0 0 0,0-1 0 0 0,0-1-1 0 0,12-9 1 0 0,-17 12 1285 0 0,-1 0-1 0 0,-1 0 1 0 0,1 0-1 0 0,0-1 1 0 0,-1 1 0 0 0,0-1-1 0 0,0 0 1 0 0,-1-1-1 0 0,1 1 1 0 0,-1 0 0 0 0,0-1-1 0 0,2-7 1 0 0,-4 11 206 0 0,-1 0 1 0 0,0 0-1 0 0,1 0 1 0 0,-1 0-1 0 0,0 0 1 0 0,0 0 0 0 0,-1 0-1 0 0,1 0 1 0 0,0 0-1 0 0,-1 0 1 0 0,1 0-1 0 0,-1 0 1 0 0,0 0-1 0 0,1 0 1 0 0,-1 0-1 0 0,-2-3 1 0 0,-5-8-1759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 3217 0 0,'51'-2'4223'0'0,"-13"8"-3655"0"0,1 2-1 0 0,-2 2 0 0 0,1 2 1 0 0,38 17-1 0 0,-68-24-144 0 0,-10-1-1290 0 0,-15 1-2475 0 0,12-4 2351 0 0,-13 4-2725 0 0</inkml:trace>
  <inkml:trace contextRef="#ctx0" brushRef="#br0" timeOffset="1">0 158 3777 0 0,'1'-4'536'0'0,"3"0"-40"0"0,2-1 24 0 0,4 1 120 0 0,2 2 16 0 0,2-1-135 0 0,1 0-89 0 0,1 0-72 0 0,0 1-64 0 0,0 1-24 0 0,2 2-40 0 0,2 0-64 0 0,0 3-88 0 0,2 0-160 0 0,0 2-808 0 0,-2 0-737 0 0,1-2 97 0 0,-1 0-1953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7370 0 0,'-3'2'503'0'0,"0"1"1"0"0,0-1 0 0 0,0 1 0 0 0,1 0 0 0 0,-1 0-1 0 0,1 0 1 0 0,-1 0 0 0 0,1 0 0 0 0,0 0 0 0 0,0 1-1 0 0,1-1 1 0 0,-1 1 0 0 0,1-1 0 0 0,-3 8 0 0 0,0 8-1064 0 0,-4 35 1 0 0,2-15-1245 0 0,-1-9-2203 0 0,-13 41 1 0 0,14-57 4375 0 0,0 0-1 0 0,-12 21 1 0 0,12-26 604 0 0,1 1 0 0 0,1 0-1 0 0,-1 0 1 0 0,2 0 0 0 0,-4 15 0 0 0,5-19-737 0 0,1 0 1 0 0,0 0-1 0 0,0 0 1 0 0,1 0-1 0 0,0 0 1 0 0,0 0 0 0 0,1 0-1 0 0,-1 0 1 0 0,1-1-1 0 0,0 1 1 0 0,3 9-1 0 0,-3-14-224 0 0,-1 1-1 0 0,1-1 0 0 0,0 0 1 0 0,-1 1-1 0 0,1-1 1 0 0,0 0-1 0 0,0 0 0 0 0,-1 1 1 0 0,1-1-1 0 0,0 0 0 0 0,0 0 1 0 0,0 0-1 0 0,1 0 1 0 0,-1 0-1 0 0,0 0 0 0 0,0-1 1 0 0,0 1-1 0 0,1 0 0 0 0,-1 0 1 0 0,0-1-1 0 0,1 1 1 0 0,-1-1-1 0 0,1 1 0 0 0,1-1 1 0 0,0 0-5 0 0,-1 0 1 0 0,1 0 0 0 0,0 0 0 0 0,-1-1-1 0 0,1 1 1 0 0,0-1 0 0 0,-1 0 0 0 0,1 0-1 0 0,-1 0 1 0 0,1 0 0 0 0,-1 0 0 0 0,4-2-1 0 0,2-3 3 0 0,0 0-1 0 0,0 0 1 0 0,-1-1 0 0 0,0 0-1 0 0,0 0 1 0 0,7-9-1 0 0,-9 8 26 0 0,-1 0-1 0 0,0 0 1 0 0,0 0-1 0 0,-1-1 0 0 0,1 0 1 0 0,-2 1-1 0 0,0-1 1 0 0,2-11-1 0 0,-3 17 15 0 0,-1 0-1 0 0,0 0 1 0 0,0 0 0 0 0,0-1-1 0 0,0 1 1 0 0,-1 0-1 0 0,1 0 1 0 0,-1 0 0 0 0,1 0-1 0 0,-1 0 1 0 0,-3-6 0 0 0,3 7-5 0 0,0 1 1 0 0,0-1-1 0 0,0 1 1 0 0,0 0-1 0 0,0 0 1 0 0,-1-1-1 0 0,1 1 1 0 0,0 0-1 0 0,-1 0 1 0 0,1 0 0 0 0,-1 0-1 0 0,1 0 1 0 0,-1 1-1 0 0,0-1 1 0 0,1 0-1 0 0,-1 1 1 0 0,0-1-1 0 0,1 1 1 0 0,-1 0-1 0 0,0-1 1 0 0,0 1 0 0 0,-3 0-1 0 0,2 0-6 0 0,0 1 1 0 0,0-1-1 0 0,0 1 0 0 0,0-1 1 0 0,0 1-1 0 0,0 0 0 0 0,0 0 0 0 0,-6 3 1 0 0,8-4-147 0 0,0 1 1 0 0,0 0 0 0 0,0-1-1 0 0,0 1 1 0 0,0 0 0 0 0,0-1-1 0 0,0 1 1 0 0,0 0 0 0 0,0 0-1 0 0,0 0 1 0 0,0 0 0 0 0,0 0-1 0 0,1 0 1 0 0,-1 0-1 0 0,0 0 1 0 0,1 0 0 0 0,-1 0-1 0 0,1 0 1 0 0,-1 1 0 0 0,1-1-1 0 0,0 0 1 0 0,-1 0 0 0 0,1 1-1 0 0,0 1 1 0 0,0-3-59 0 0,0 0 1 0 0,0 1 0 0 0,0-1-1 0 0,0 0 1 0 0,0 1-1 0 0,0-1 1 0 0,1 0-1 0 0,-1 1 1 0 0,0-1-1 0 0,0 0 1 0 0,0 1-1 0 0,1-1 1 0 0,-1 0 0 0 0,0 1-1 0 0,0-1 1 0 0,1 0-1 0 0,-1 0 1 0 0,0 1-1 0 0,1-1 1 0 0,-1 0-1 0 0,0 0 1 0 0,1 0-1 0 0,-1 1 1 0 0,0-1 0 0 0,1 0-1 0 0,-1 0 1 0 0,0 0-1 0 0,1 0 1 0 0,-1 0-1 0 0,0 0 1 0 0,1 0-1 0 0,-1 0 1 0 0,1 0-1 0 0,-1 0 1 0 0,1 0-1 0 0,14-2-3290 0 0,-1-2 418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6457 0 0,'10'-3'8316'0'0,"26"-6"-6266"0"0,-11 2-1681 0 0,-25 7-350 0 0,1 0 1 0 0,0-1-1 0 0,0 1 0 0 0,0 0 1 0 0,0 0-1 0 0,0 0 1 0 0,0 0-1 0 0,0 0 0 0 0,0-1 1 0 0,-1 2-1 0 0,1-1 1 0 0,0 0-1 0 0,0 0 0 0 0,0 0 1 0 0,0 0-1 0 0,0 1 1 0 0,0-1-1 0 0,0 0 1 0 0,-1 1-1 0 0,1-1 0 0 0,0 0 1 0 0,0 1-1 0 0,0-1 1 0 0,-1 1-1 0 0,1 0 0 0 0,0-1 1 0 0,-1 1-1 0 0,1 0 1 0 0,0-1-1 0 0,-1 1 1 0 0,1 0-1 0 0,-1-1 0 0 0,1 1 1 0 0,-1 0-1 0 0,0 0 1 0 0,1 0-1 0 0,-1 0 0 0 0,0-1 1 0 0,1 1-1 0 0,-1 0 1 0 0,0 0-1 0 0,0 0 1 0 0,0 0-1 0 0,0 0 0 0 0,0 0 1 0 0,0 0-1 0 0,0 0 1 0 0,0 1-1 0 0,0 2 59 0 0,0 0 0 0 0,-1 0 0 0 0,1 0 0 0 0,-1 0 1 0 0,0 0-1 0 0,0 0 0 0 0,0 0 0 0 0,-1 0 0 0 0,-2 5 0 0 0,3-7-73 0 0,-1 0-1 0 0,1 0 1 0 0,-1 0 0 0 0,1 1-1 0 0,0-1 1 0 0,0 1 0 0 0,0-1 0 0 0,1 1-1 0 0,-1-1 1 0 0,0 1 0 0 0,1-1-1 0 0,0 1 1 0 0,-1 0 0 0 0,1-1-1 0 0,0 1 1 0 0,1-1 0 0 0,-1 1-1 0 0,0 0 1 0 0,1 2 0 0 0,0-3-14 0 0,0-1 1 0 0,0 1 0 0 0,1-1 0 0 0,-1 1-1 0 0,0-1 1 0 0,1 1 0 0 0,-1-1-1 0 0,0 0 1 0 0,1 0 0 0 0,0 1-1 0 0,-1-1 1 0 0,1 0 0 0 0,-1-1 0 0 0,1 1-1 0 0,0 0 1 0 0,0 0 0 0 0,0-1-1 0 0,0 1 1 0 0,-1-1 0 0 0,1 1-1 0 0,0-1 1 0 0,0 0 0 0 0,0 0 0 0 0,0 0-1 0 0,0 0 1 0 0,0 0 0 0 0,2-1-1 0 0,0 0 5 0 0,1 0 0 0 0,-1 0 0 0 0,1 0 1 0 0,-1-1-1 0 0,0 1 0 0 0,0-1 0 0 0,0-1 0 0 0,0 1 0 0 0,0 0 0 0 0,0-1 0 0 0,-1 0 0 0 0,1 1 0 0 0,-1-2 0 0 0,0 1 0 0 0,5-6 0 0 0,-7 8-41 0 0,1-1 0 0 0,-1 1 0 0 0,1-1 0 0 0,-1 0 0 0 0,0 0 0 0 0,0 1 0 0 0,0-1 0 0 0,0 0 0 0 0,0 0-1 0 0,0 0 1 0 0,-1 0 0 0 0,1 0 0 0 0,0 0 0 0 0,-1 0 0 0 0,0-1 0 0 0,1 1 0 0 0,-1 0 0 0 0,0 0 0 0 0,0 0 0 0 0,0 0 0 0 0,-1 0 0 0 0,1 0 0 0 0,0-1 0 0 0,-1 1 0 0 0,0 0 0 0 0,1 0-1 0 0,-1 0 1 0 0,0 0 0 0 0,0 0 0 0 0,0 1 0 0 0,0-1 0 0 0,0 0 0 0 0,0 0 0 0 0,-4-2 0 0 0,4 2-4 0 0,0 1 1 0 0,-1 0-1 0 0,0 0 1 0 0,1 0-1 0 0,-1 0 1 0 0,1 0-1 0 0,-1 0 0 0 0,0 0 1 0 0,0 1-1 0 0,0-1 1 0 0,1 0-1 0 0,-1 1 0 0 0,0 0 1 0 0,0-1-1 0 0,0 1 1 0 0,0 0-1 0 0,0 0 1 0 0,0 0-1 0 0,0 0 0 0 0,0 1 1 0 0,0-1-1 0 0,1 0 1 0 0,-1 1-1 0 0,0-1 1 0 0,0 1-1 0 0,0 0 0 0 0,0 0 1 0 0,1-1-1 0 0,-1 1 1 0 0,0 0-1 0 0,1 0 0 0 0,-1 1 1 0 0,1-1-1 0 0,-1 0 1 0 0,1 1-1 0 0,0-1 1 0 0,0 0-1 0 0,-2 3 0 0 0,-2 1 80 0 0,1 0-1 0 0,1 0 1 0 0,-1 1-1 0 0,1-1 1 0 0,0 1-1 0 0,0-1 1 0 0,0 1-1 0 0,1 0 1 0 0,0 0-1 0 0,-2 10 1 0 0,1 13 658 0 0,1-11-272 0 0,0 0 0 0 0,-1 0 1 0 0,0-1-1 0 0,-2 1 0 0 0,0-1 0 0 0,-1 0 0 0 0,-14 29 0 0 0,20-46-418 0 0,0 1 0 0 0,0-1 1 0 0,-1 0-1 0 0,1 0 0 0 0,0 1 0 0 0,0-1 0 0 0,0 0 0 0 0,0 0 0 0 0,0 1 0 0 0,0-1 1 0 0,-1 0-1 0 0,1 1 0 0 0,0-1 0 0 0,0 0 0 0 0,0 1 0 0 0,0-1 0 0 0,0 0 0 0 0,0 1 1 0 0,0-1-1 0 0,0 0 0 0 0,0 0 0 0 0,0 1 0 0 0,1-1 0 0 0,-1 0 0 0 0,0 1 0 0 0,0-1 1 0 0,0 0-1 0 0,0 1 0 0 0,0-1 0 0 0,0 0 0 0 0,1 0 0 0 0,-1 1 0 0 0,0-1 0 0 0,0 0 1 0 0,0 0-1 0 0,1 0 0 0 0,-1 1 0 0 0,16 2 40 0 0,25-7 78 0 0,-36 4-110 0 0,15-3-229 0 0,88-10 398 0 0,-36 9-5485 0 0,-55 4 997 0 0,-1-1-2042 0 0</inkml:trace>
  <inkml:trace contextRef="#ctx0" brushRef="#br0" timeOffset="1">277 51 7226 0 0,'6'-6'285'0'0,"0"1"0"0"0,0 0 0 0 0,1 0 0 0 0,-1 0 0 0 0,1 1 0 0 0,0 0 0 0 0,0 0 0 0 0,1 1 0 0 0,-1 0 0 0 0,9-2 0 0 0,-14 5-272 0 0,0-1 0 0 0,1 1 1 0 0,-1 0-1 0 0,0 0 0 0 0,1 0 0 0 0,-1 0 0 0 0,0 0 1 0 0,0 0-1 0 0,1 1 0 0 0,-1-1 0 0 0,0 1 1 0 0,0 0-1 0 0,0-1 0 0 0,0 1 0 0 0,3 1 1 0 0,-5-1-140 0 0,1-1 0 0 0,0 1 0 0 0,-1-1 0 0 0,1 1 0 0 0,0 0 0 0 0,-1-1 0 0 0,1 1 0 0 0,-1 0 0 0 0,1-1 0 0 0,-1 1 1 0 0,1 0-1 0 0,-1 0 0 0 0,1-1 0 0 0,-1 1 0 0 0,0 0 0 0 0,0 0 0 0 0,1 0 0 0 0,-1-1 0 0 0,0 1 0 0 0,0 0 1 0 0,0 0-1 0 0,0 0 0 0 0,0 0 0 0 0,0 0 0 0 0,0 0 0 0 0,0-1 0 0 0,0 1 0 0 0,0 0 0 0 0,0 0 0 0 0,-1 0 1 0 0,1 0-1 0 0,0-1 0 0 0,-1 1 0 0 0,1 0 0 0 0,0 0 0 0 0,-1-1 0 0 0,1 1 0 0 0,-1 0 0 0 0,1 0 0 0 0,-2 0 0 0 0,-6 19-2891 0 0,-1-13 1168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4 115 2553 0 0,'1'-13'5438'0'0,"-3"19"-713"0"0,-1 24-1876 0 0,5-22-2781 0 0,1 0-1 0 0,-1 0 1 0 0,1 0 0 0 0,1 0 0 0 0,4 9 0 0 0,-6-13-79 0 0,0 0 0 0 0,0-1 0 0 0,1 1 1 0 0,-1-1-1 0 0,1 1 0 0 0,0-1 0 0 0,0 0 0 0 0,0 0 1 0 0,1 0-1 0 0,-1 0 0 0 0,7 4 0 0 0,-8-7-54 0 0,-1 0-1 0 0,1 0 1 0 0,-1 1 0 0 0,1-1-1 0 0,-1 0 1 0 0,1 0-1 0 0,0-1 1 0 0,-1 1 0 0 0,1 0-1 0 0,-1 0 1 0 0,1-1 0 0 0,-1 1-1 0 0,1-1 1 0 0,-1 1 0 0 0,1-1-1 0 0,-1 0 1 0 0,0 0-1 0 0,1 1 1 0 0,-1-1 0 0 0,0 0-1 0 0,0 0 1 0 0,0 0 0 0 0,1 0-1 0 0,-1-1 1 0 0,0 1 0 0 0,0 0-1 0 0,0 0 1 0 0,-1-1-1 0 0,1 1 1 0 0,1-2 0 0 0,2-5-363 0 0,1 1 0 0 0,-1-1 1 0 0,6-16-1 0 0,-7 13 183 0 0,-1 1-1 0 0,1-1 0 0 0,-2 0 1 0 0,0 1-1 0 0,0-1 1 0 0,-1-14-1 0 0,0 21 277 0 0,0 0-1 0 0,0-1 1 0 0,-1 1-1 0 0,1 0 1 0 0,-1 0-1 0 0,0 1 1 0 0,0-1-1 0 0,0 0 1 0 0,-1 0 0 0 0,0 0-1 0 0,1 1 1 0 0,-1-1-1 0 0,-1 1 1 0 0,1-1-1 0 0,0 1 1 0 0,-1 0-1 0 0,1 0 1 0 0,-1 0-1 0 0,-6-5 1 0 0,8 8 1 0 0,0-1-1 0 0,0 1 1 0 0,0-1-1 0 0,0 1 1 0 0,0 0-1 0 0,0 0 1 0 0,1-1-1 0 0,-1 1 1 0 0,0 0-1 0 0,0 0 1 0 0,0 0-1 0 0,0 0 1 0 0,0 0-1 0 0,0 0 1 0 0,0 0-1 0 0,0 0 1 0 0,0 1-1 0 0,0-1 1 0 0,0 0-1 0 0,0 0 1 0 0,1 1-1 0 0,-1-1 1 0 0,0 1-1 0 0,0-1 1 0 0,0 1-1 0 0,1-1 1 0 0,-1 1-1 0 0,0-1 1 0 0,0 1-1 0 0,1 0 1 0 0,-1-1-1 0 0,0 1 1 0 0,1 0-1 0 0,-1 0 1 0 0,1-1-1 0 0,-1 1 1 0 0,1 0-1 0 0,0 0 1 0 0,-1 0-1 0 0,1 0 1 0 0,0 0-1 0 0,-1 0 1 0 0,1 1-1 0 0,-1-1-40 0 0,1 1 1 0 0,-1 0-1 0 0,1-1 0 0 0,-1 1 0 0 0,1 0 0 0 0,0 0 1 0 0,0 0-1 0 0,0-1 0 0 0,0 1 0 0 0,0 0 0 0 0,0 0 1 0 0,0 0-1 0 0,0 0 0 0 0,1-1 0 0 0,-1 1 0 0 0,1 0 1 0 0,0-1-1 0 0,-1 1 0 0 0,1 0 0 0 0,0-1 0 0 0,0 1 1 0 0,0-1-1 0 0,2 3 0 0 0,-1-2-9 0 0,0 0 0 0 0,1-1 0 0 0,-1 1 0 0 0,1-1 1 0 0,0 1-1 0 0,-1-1 0 0 0,1 0 0 0 0,0 0 0 0 0,0-1 0 0 0,0 1 0 0 0,0 0 0 0 0,-1-1 1 0 0,1 0-1 0 0,4 1 0 0 0,46-7-412 0 0,-46 4 253 0 0,1 1 0 0 0,0 0 0 0 0,-1 0 0 0 0,1 1 0 0 0,0 0 0 0 0,14 2 1 0 0,-21-2-36 0 0,-1 0 1 0 0,1 0-1 0 0,-1 0 1 0 0,1 0 0 0 0,-1 0-1 0 0,1 0 1 0 0,-1 0 0 0 0,1 0-1 0 0,-1 0 1 0 0,0-1 0 0 0,1 1-1 0 0,-1 0 1 0 0,1 0-1 0 0,-1 0 1 0 0,1 0 0 0 0,-1-1-1 0 0,0 1 1 0 0,1 0 0 0 0,-1 0-1 0 0,0-1 1 0 0,1 1 0 0 0,-1 0-1 0 0,0-1 1 0 0,1 1 0 0 0,-1 0-1 0 0,1-1 1 0 0,5-15-1550 0 0,-5 14 1758 0 0,-1 0 1 0 0,1 1 0 0 0,-1-1-1 0 0,0 0 1 0 0,0 0 0 0 0,0 0-1 0 0,0 1 1 0 0,0-1 0 0 0,0 0-1 0 0,0 0 1 0 0,-1 0-1 0 0,1 1 1 0 0,-1-1 0 0 0,1 0-1 0 0,-2-2 1 0 0,-3 3 2224 0 0,5 10-61 0 0,6 11 779 0 0,-3-15-2405 0 0,-1 0 0 0 0,0 0 1 0 0,0 0-1 0 0,-1 0 0 0 0,1 0 1 0 0,-1 0-1 0 0,0 1 0 0 0,-1-1 0 0 0,1 0 1 0 0,-1 1-1 0 0,0-1 0 0 0,0 0 1 0 0,-1 1-1 0 0,0-1 0 0 0,1 0 0 0 0,-4 8 1 0 0,-3 10 44 0 0,-1-1 1 0 0,-16 33 0 0 0,3-7-397 0 0,12-18-2221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18236 0 0,'2'0'696'0'0,"1"0"-648"0"0,3-2-80 0 0,1 0-528 0 0,1 0-1080 0 0,1-1-1545 0 0,-2-2-1088 0 0,1-2-2088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67 8138 0 0,'-38'20'5269'0'0,"58"-55"1102"0"0,-17 33-6169 0 0,0 0 1 0 0,0 1 0 0 0,0-1 0 0 0,0 1-1 0 0,0-1 1 0 0,0 1 0 0 0,0 0-1 0 0,1 0 1 0 0,-1 0 0 0 0,1 1 0 0 0,-1-1-1 0 0,7 1 1 0 0,47 4 342 0 0,-10 0-277 0 0,-10-7-127 0 0,-1-2 1 0 0,40-10-1 0 0,-49 8-140 0 0,1 2 1 0 0,0 1-1 0 0,-1 0 1 0 0,1 3-1 0 0,29 1 0 0 0,-41 1-170 0 0,1 2 0 0 0,-1 0-1 0 0,31 9 1 0 0,-18 1-2867 0 0,-1 4-3996 0 0,-17-9-792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10 166 11058 0 0,'0'1'58'0'0,"0"-1"0"0"0,0 0-1 0 0,-1 0 1 0 0,1 0-1 0 0,0 0 1 0 0,0 0 0 0 0,0 0-1 0 0,-1 0 1 0 0,1 0 0 0 0,0 1-1 0 0,-1-1 1 0 0,1 0-1 0 0,0 0 1 0 0,0 0 0 0 0,-1 0-1 0 0,1 0 1 0 0,0-1 0 0 0,0 1-1 0 0,-1 0 1 0 0,1 0-1 0 0,0 0 1 0 0,0 0 0 0 0,-1 0-1 0 0,1 0 1 0 0,0 0 0 0 0,0 0-1 0 0,0 0 1 0 0,-1-1-1 0 0,1 1 1 0 0,0 0 0 0 0,0 0-1 0 0,0 0 1 0 0,-1-1-1 0 0,1 1 1 0 0,0 0 0 0 0,0 0-1 0 0,0 0 1 0 0,0-1 0 0 0,0 1-1 0 0,-1 0 1 0 0,1 0-1 0 0,0-1 1 0 0,0 1 0 0 0,0 0-1 0 0,0 0 1 0 0,0-1 0 0 0,0 1-1 0 0,0 0 1 0 0,0 0-1 0 0,0-1 1 0 0,0 1 0 0 0,0 0-1 0 0,0 0 1 0 0,0-1 0 0 0,0 1-1 0 0,16-15 3092 0 0,30-13 838 0 0,-20 18-3629 0 0,1 1 1 0 0,0 2-1 0 0,1 0 1 0 0,-1 2 0 0 0,1 0-1 0 0,35 1 1 0 0,176 10-554 0 0,-30 0 244 0 0,96-33 92 0 0,-178 2-3995 0 0,-98 15-949 0 0,-12-1-1584 0 0,-3 2-118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82 14771 0 0,'-9'0'3684'0'0,"-23"-1"-618"0"0,28-2-3163 0 0,18-2 18 0 0,103-19 524 0 0,0 4 1 0 0,1 5 0 0 0,185 1 0 0 0,-274 15-890 0 0,55 8 0 0 0,-12 10-4003 0 0,-57-15 1722 0 0,-1-1-3306 0 0,-3 2-133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13843 0 0,'8'-1'6703'0'0,"29"-13"-7442"0"0,-23 9 1271 0 0,9-2-440 0 0,0 0 0 0 0,0 2-1 0 0,1 1 1 0 0,-1 1 0 0 0,1 1 0 0 0,0 1 0 0 0,0 1-1 0 0,25 3 1 0 0,32 7 306 0 0,82 22 0 0 0,2 0-364 0 0,-91-22 240 0 0,0-2 0 0 0,1-4 0 0 0,0-3 0 0 0,0-4 0 0 0,-1-3 0 0 0,134-27 0 0 0,-153 20-480 0 0,44-11-2131 0 0,-34 12-6921 0 0,-40 9 1355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1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5593 0 0,'13'-6'5232'0'0,"19"6"-2087"0"0,-11-1-1456 0 0,32-17 1598 0 0,-48 15-3155 0 0,0 1 1 0 0,0-1-1 0 0,0 1 0 0 0,0 0 1 0 0,1 1-1 0 0,-1-1 0 0 0,0 1 1 0 0,1 0-1 0 0,-1 0 1 0 0,1 1-1 0 0,-1 0 0 0 0,1 0 1 0 0,-1 0-1 0 0,1 1 0 0 0,-1-1 1 0 0,1 1-1 0 0,7 3 1 0 0,-48 4 1068 0 0,24-6-1151 0 0,0 1 0 0 0,-1 0 1 0 0,1 1-1 0 0,0 0 0 0 0,1 1 0 0 0,-1 0 0 0 0,-14 10 1 0 0,20-12-44 0 0,1 0 1 0 0,0 0 0 0 0,0 1 0 0 0,0-1 0 0 0,1 1 0 0 0,-1-1 0 0 0,1 1 0 0 0,0 0 0 0 0,0 1 0 0 0,0-1 0 0 0,1 0 0 0 0,-1 1 0 0 0,1 0 0 0 0,0-1 0 0 0,1 1 0 0 0,-1 0-1 0 0,1 0 1 0 0,0 0 0 0 0,-1 7 0 0 0,2-6 4 0 0,-1 0-1 0 0,1 0 0 0 0,1 0 1 0 0,-1 0-1 0 0,1 0 1 0 0,0 0-1 0 0,1 0 0 0 0,2 8 1 0 0,-3-12-6 0 0,0-1 1 0 0,0 1-1 0 0,0-1 1 0 0,0 1-1 0 0,0-1 1 0 0,0 0 0 0 0,0 1-1 0 0,0-1 1 0 0,1 0-1 0 0,-1 0 1 0 0,1 1-1 0 0,-1-1 1 0 0,1-1-1 0 0,-1 1 1 0 0,1 0 0 0 0,-1 0-1 0 0,1 0 1 0 0,0-1-1 0 0,-1 1 1 0 0,1-1-1 0 0,0 1 1 0 0,0-1-1 0 0,0 0 1 0 0,-1 0 0 0 0,1 0-1 0 0,0 0 1 0 0,0 0-1 0 0,0 0 1 0 0,-1 0-1 0 0,1 0 1 0 0,0-1-1 0 0,2 0 1 0 0,87-23-1356 0 0,-33 2-7603 0 0,-38 10 4507 0 0,-1-2-1257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1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9242 0 0,'-8'2'10840'0'0,"8"-2"-10562"0"0,-3 14 3602 0 0,4 20-3837 0 0,-1-29 893 0 0,2 26-428 0 0,12 125 775 0 0,-12-139-1574 0 0,2 0-1 0 0,0-1 1 0 0,1 1-1 0 0,0-1 0 0 0,2 1 1 0 0,14 26-1 0 0,-8-29-1129 0 0,-13-14 1247 0 0,0 0 0 0 0,1 0-1 0 0,-1 0 1 0 0,0 0 0 0 0,1 0-1 0 0,-1 0 1 0 0,0 0 0 0 0,1 0-1 0 0,-1 0 1 0 0,1 0 0 0 0,-1 0 0 0 0,0 0-1 0 0,1 0 1 0 0,-1 0 0 0 0,0 0-1 0 0,1 0 1 0 0,-1 0 0 0 0,0-1-1 0 0,1 1 1 0 0,-1 0 0 0 0,0 0 0 0 0,1 0-1 0 0,-1-1 1 0 0,0 1 0 0 0,0 0-1 0 0,1 0 1 0 0,-1-1 0 0 0,0 1-1 0 0,2-2-658 0 0,-1 0 0 0 0,0 0-1 0 0,0 0 1 0 0,0 0-1 0 0,-1-1 1 0 0,1 1 0 0 0,0 0-1 0 0,-1 0 1 0 0,1-1-1 0 0,-1 1 1 0 0,0-4-1 0 0,0-16-4833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 6185 0 0,'-20'-11'3525'0'0,"8"4"3999"0"0,30 8-4106 0 0,-3 1-2988 0 0,1-1-1 0 0,-1 0 1 0 0,0-1-1 0 0,26-4 1 0 0,-7 1-25 0 0,-32 3-374 0 0,-1 0 0 0 0,0 0 1 0 0,1-1-1 0 0,-1 1 0 0 0,0 0 0 0 0,1 0 0 0 0,-1 1 1 0 0,0-1-1 0 0,1 0 0 0 0,-1 0 0 0 0,0 1 0 0 0,1-1 1 0 0,-1 1-1 0 0,0-1 0 0 0,0 1 0 0 0,1-1 1 0 0,-1 1-1 0 0,0 0 0 0 0,0 0 0 0 0,0-1 0 0 0,0 1 1 0 0,0 0-1 0 0,0 0 0 0 0,1 1 0 0 0,-1 0-1 0 0,-1 0 1 0 0,1 0-1 0 0,-1-1 0 0 0,1 1 0 0 0,-1 0 1 0 0,0 0-1 0 0,1 0 0 0 0,-1 0 0 0 0,0-1 1 0 0,0 1-1 0 0,0 0 0 0 0,-1 0 0 0 0,1 0 1 0 0,0 0-1 0 0,-1 2 0 0 0,-3 7 0 0 0,0 0-1 0 0,-1 0 1 0 0,0 0 0 0 0,-8 11-1 0 0,-6 8-89 0 0,14-23 13 0 0,0 0 0 0 0,0 1 0 0 0,1-1 0 0 0,-1 1 0 0 0,2 0 0 0 0,-4 9 0 0 0,7-14 38 0 0,-1 0 0 0 0,1 0 0 0 0,0 0 0 0 0,0 0 0 0 0,0 0 0 0 0,0-1 0 0 0,0 1 0 0 0,0 0 0 0 0,1 0 0 0 0,0 0 0 0 0,-1 0 0 0 0,1-1 0 0 0,0 1 0 0 0,0 0 1 0 0,1-1-1 0 0,-1 1 0 0 0,0-1 0 0 0,1 1 0 0 0,0-1 0 0 0,-1 0 0 0 0,1 1 0 0 0,0-1 0 0 0,3 2 0 0 0,0 0-555 0 0,0 0-1 0 0,0 0 1 0 0,1-1 0 0 0,-1 0-1 0 0,1 0 1 0 0,0 0 0 0 0,0-1-1 0 0,0 0 1 0 0,0 0 0 0 0,10 1-1 0 0,-14-2 314 0 0,0 0 0 0 0,0-1 0 0 0,0 1-1 0 0,0-1 1 0 0,0 0 0 0 0,0 0 0 0 0,0 0-1 0 0,0 0 1 0 0,0 0 0 0 0,1 0 0 0 0,-1 0-1 0 0,0-1 1 0 0,0 1 0 0 0,0-1 0 0 0,0 0-1 0 0,0 1 1 0 0,0-1 0 0 0,-1 0-1 0 0,1 0 1 0 0,0 0 0 0 0,0 0 0 0 0,0-1-1 0 0,-1 1 1 0 0,1 0 0 0 0,-1-1 0 0 0,1 1-1 0 0,-1-1 1 0 0,0 1 0 0 0,1-1 0 0 0,-1 0-1 0 0,0 0 1 0 0,0 0 0 0 0,0 1 0 0 0,1-5-1 0 0,0-8-5622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10642 0 0,'7'-9'12588'0'0,"9"2"-10512"0"0,14 2-3546 0 0,-7 1 384 0 0,-22 4 563 0 0,1-1 0 0 0,-1 0 0 0 0,1 1 0 0 0,-1-1 1 0 0,1 0-1 0 0,-1 0 0 0 0,1 0 0 0 0,-1 0 0 0 0,0 0 0 0 0,1 0 1 0 0,-1 0-1 0 0,0 0 0 0 0,2-2 0 0 0,-2 1-146 0 0,0 1-1 0 0,0-1 1 0 0,-1 0 0 0 0,1 0-1 0 0,0 0 1 0 0,-1 0-1 0 0,1 0 1 0 0,-1 0 0 0 0,1 0-1 0 0,-1-4 1 0 0,-1-18-494 0 0,-7-23 870 0 0,7 45 874 0 0,0-1-1 0 0,0 1 1 0 0,-11-12 10215 0 0,17 45-9155 0 0,5 21-1281 0 0,13 46-836 0 0,-20-86-562 0 0,1 0 0 0 0,1-1 0 0 0,7 13 0 0 0,-12-23 792 0 0,0-1-1 0 0,0 1 1 0 0,0-1 0 0 0,0 1-1 0 0,1-1 1 0 0,-1 0-1 0 0,0 1 1 0 0,0-1 0 0 0,1 1-1 0 0,-1-1 1 0 0,0 1 0 0 0,0-1-1 0 0,1 0 1 0 0,-1 1-1 0 0,1-1 1 0 0,-1 0 0 0 0,0 1-1 0 0,1-1 1 0 0,-1 0-1 0 0,1 1 1 0 0,-1-1 0 0 0,0 0-1 0 0,1 0 1 0 0,-1 0 0 0 0,1 1-1 0 0,-1-1 1 0 0,1 0-1 0 0,-1 0 1 0 0,1 0 0 0 0,-1 0-1 0 0,1 0 1 0 0,-1 0-1 0 0,1 0 1 0 0,-1 0 0 0 0,2 0-1 0 0,7-18-2689 0 0,-2-34 3129 0 0,-6 49-465 0 0,0-35 797 0 0,1-16 3227 0 0,6 23 3755 0 0,-8 31-7406 0 0,0 0 0 0 0,0 0 1 0 0,0-1-1 0 0,0 1 0 0 0,0 0 0 0 0,0 0 0 0 0,0-1 1 0 0,1 1-1 0 0,-1 0 0 0 0,0 0 0 0 0,0 0 1 0 0,0-1-1 0 0,0 1 0 0 0,0 0 0 0 0,0 0 0 0 0,1 0 1 0 0,-1-1-1 0 0,0 1 0 0 0,0 0 0 0 0,0 0 0 0 0,0 0 1 0 0,1 0-1 0 0,-1 0 0 0 0,0-1 0 0 0,0 1 1 0 0,1 0-1 0 0,-1 0 0 0 0,0 0 0 0 0,0 0 0 0 0,0 0 1 0 0,1 0-1 0 0,-1 0 0 0 0,0 0 0 0 0,0 0 1 0 0,1 0-1 0 0,-1 0 0 0 0,0 0 0 0 0,0 0 0 0 0,1 0 1 0 0,-1 0-1 0 0,0 0 0 0 0,0 0 0 0 0,1 0 1 0 0,-1 0-1 0 0,0 0 0 0 0,0 0 0 0 0,1 1 1 0 0,8 12 1713 0 0,1 19-950 0 0,-8-15-1175 0 0,0-1 1 0 0,-2 1-1 0 0,0 0 1 0 0,-1-1-1 0 0,-3 20 0 0 0,-9 23-5469 0 0,-6-3-3334 0 0,10-28 4151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1:3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8498 0 0,'-10'9'2222'0'0,"-14"18"-267"0"0,17-9 2560 0 0,7-18-4357 0 0,0-1 0 0 0,1 1-1 0 0,-1 0 1 0 0,1-1-1 0 0,-1 1 1 0 0,0 0-1 0 0,1 0 1 0 0,-1-1 0 0 0,1 1-1 0 0,-1 0 1 0 0,1 0-1 0 0,-1 0 1 0 0,1 0 0 0 0,-1 0-1 0 0,1 0 1 0 0,0 0-1 0 0,-1 0 1 0 0,1 0 0 0 0,-1 0-1 0 0,1 0 1 0 0,-1 0-1 0 0,1 0 1 0 0,-1 0 0 0 0,1 0-1 0 0,-1 0 1 0 0,1 1-1 0 0,0-1 1 0 0,20 6 735 0 0,-19-5-676 0 0,113 41 649 0 0,-9-3 445 0 0,-91-35-1198 0 0,-1-1 0 0 0,1 0 0 0 0,0-1 0 0 0,-1-1 0 0 0,29-1 0 0 0,93-12-115 0 0,-62 4-3 0 0,140 4 1 0 0,-18 27-5 0 0,12 1 7 0 0,-174-23-21 0 0,1-1 0 0 0,-1-1 0 0 0,1-3 0 0 0,37-7 0 0 0,-27-1-96 0 0,59-23 0 0 0,-58 18-58 0 0,50-12 1 0 0,-75 25 111 0 0,0 1 0 0 0,0 1-1 0 0,0 1 1 0 0,30 2 0 0 0,86 15 49 0 0,-89-9-871 0 0,85 3 1 0 0,-66-7-2838 0 0,-27 0-4627 0 0,-32-4 4997 0 0,3-3-1453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 5105 0 0,'-1'0'121'0'0,"1"0"1"0"0,-1 1-1 0 0,1-1 0 0 0,-1 0 0 0 0,1 0 1 0 0,0 1-1 0 0,-1-1 0 0 0,1 0 0 0 0,0 1 1 0 0,-1-1-1 0 0,1 0 0 0 0,0 1 0 0 0,0-1 1 0 0,-1 1-1 0 0,1-1 0 0 0,0 1 0 0 0,0-1 1 0 0,0 0-1 0 0,0 1 0 0 0,-1-1 0 0 0,1 1 1 0 0,0-1-1 0 0,0 1 0 0 0,0-1 0 0 0,0 1 1 0 0,0-1-1 0 0,0 1 0 0 0,0-1 0 0 0,0 1 1 0 0,0-1-1 0 0,0 1 0 0 0,1-1 0 0 0,-1 0 1 0 0,0 1-1 0 0,0-1 0 0 0,0 1 0 0 0,0-1 1 0 0,1 1-1 0 0,-1-1 0 0 0,0 0 0 0 0,1 1 1 0 0,-1-1-1 0 0,0 0 0 0 0,1 1 0 0 0,-1-1 1 0 0,0 0-1 0 0,1 1 0 0 0,-1-1 0 0 0,0 0 1 0 0,1 0-1 0 0,-1 1 0 0 0,1-1 0 0 0,0 0 1 0 0,28 13 2219 0 0,-20-9-2040 0 0,-6-3-257 0 0,-1 1-1 0 0,1 0 0 0 0,-1 0 1 0 0,1 0-1 0 0,-1 0 1 0 0,0 0-1 0 0,0 0 1 0 0,0 1-1 0 0,0-1 1 0 0,0 1-1 0 0,0-1 1 0 0,-1 1-1 0 0,1 0 0 0 0,-1 0 1 0 0,0 0-1 0 0,0-1 1 0 0,0 1-1 0 0,0 0 1 0 0,-1 0-1 0 0,1 1 1 0 0,-1-1-1 0 0,1 0 0 0 0,-1 5 1 0 0,-1-7-38 0 0,1 1-1 0 0,0-1 1 0 0,-1 0 0 0 0,1 0 0 0 0,0 1-1 0 0,0-1 1 0 0,0 0 0 0 0,0 0 0 0 0,0 1-1 0 0,0-1 1 0 0,1 0 0 0 0,-1 1 0 0 0,0-1-1 0 0,1 0 1 0 0,-1 0 0 0 0,1 0 0 0 0,-1 0-1 0 0,1 1 1 0 0,-1-1 0 0 0,1 0 0 0 0,0 0 0 0 0,0 0-1 0 0,-1 0 1 0 0,1 0 0 0 0,0 0 0 0 0,0-1-1 0 0,0 1 1 0 0,0 0 0 0 0,0 0 0 0 0,0-1-1 0 0,2 2 1 0 0,0-1-36 0 0,1 0-1 0 0,0 0 1 0 0,0 0-1 0 0,0-1 1 0 0,0 1-1 0 0,-1-1 1 0 0,1 0 0 0 0,0 0-1 0 0,0-1 1 0 0,4 0-1 0 0,3-1-39 0 0,0 0 0 0 0,0 0 0 0 0,-1-2 0 0 0,1 1-1 0 0,16-9 1 0 0,-24 10 68 0 0,1 0-1 0 0,-1 0 1 0 0,0 0 0 0 0,1-1-1 0 0,-1 1 1 0 0,-1-1-1 0 0,1 0 1 0 0,4-5 0 0 0,-6 6 16 0 0,0 0 1 0 0,0 1-1 0 0,0-1 1 0 0,0 1-1 0 0,-1-1 1 0 0,1 0-1 0 0,-1 0 1 0 0,1 1-1 0 0,-1-1 1 0 0,1 0-1 0 0,-1 0 1 0 0,0 1-1 0 0,0-1 1 0 0,0 0 0 0 0,0 0-1 0 0,-1 0 1 0 0,1 1-1 0 0,0-1 1 0 0,-2-3-1 0 0,2 3 1 0 0,-1 0-1 0 0,0 1 0 0 0,-1-1 1 0 0,1 0-1 0 0,0 1 0 0 0,0-1 1 0 0,-1 1-1 0 0,1 0 1 0 0,-1-1-1 0 0,1 1 0 0 0,-1 0 1 0 0,1 0-1 0 0,-1 0 0 0 0,0 0 1 0 0,1 0-1 0 0,-1 0 1 0 0,0 1-1 0 0,0-1 0 0 0,0 0 1 0 0,0 1-1 0 0,0-1 0 0 0,0 1 1 0 0,0 0-1 0 0,0 0 0 0 0,0 0 1 0 0,0 0-1 0 0,1 0 1 0 0,-1 0-1 0 0,0 1 0 0 0,0-1 1 0 0,0 0-1 0 0,0 1 0 0 0,-2 0 1 0 0,-1 0 27 0 0,-1 1 1 0 0,1-1 0 0 0,0 1-1 0 0,0 0 1 0 0,0 1 0 0 0,0-1-1 0 0,0 1 1 0 0,0 0-1 0 0,1 0 1 0 0,-8 7 0 0 0,8-5 73 0 0,1 0 0 0 0,0 1 0 0 0,0-1 0 0 0,0 1-1 0 0,1 0 1 0 0,0 0 0 0 0,0 0 0 0 0,1 0 0 0 0,-1 0 0 0 0,1 1 0 0 0,0 7 0 0 0,-1 8 785 0 0,3 42 1 0 0,3-47-912 0 0,-4-17 9 0 0,0 0 0 0 0,0 0 0 0 0,0 0 0 0 0,1 0 0 0 0,-1 0 0 0 0,0 0 0 0 0,0 1 0 0 0,0-1 0 0 0,0 0 0 0 0,0 0 0 0 0,0 0 0 0 0,1 0 0 0 0,-1 0 0 0 0,0 0 0 0 0,0 0 0 0 0,0 0 0 0 0,0 0-1 0 0,1 0 1 0 0,-1 0 0 0 0,0 0 0 0 0,0 0 0 0 0,0 0 0 0 0,0 0 0 0 0,0 0 0 0 0,0 0 0 0 0,1-1 0 0 0,-1 1 0 0 0,0 0 0 0 0,0 0 0 0 0,0 0 0 0 0,0 0 0 0 0,0 0 0 0 0,0 0 0 0 0,1 0 0 0 0,-1 0 0 0 0,0 0 0 0 0,0-1 0 0 0,0 1 0 0 0,0 0 0 0 0,0 0 0 0 0,0 0 0 0 0,0 0 0 0 0,0 0 0 0 0,0 0 0 0 0,0-1 0 0 0,1 1-1 0 0,8-21-86 0 0,-9 19 88 0 0,0 2-2 0 0,0 0 0 0 0,0-1 0 0 0,1 1-1 0 0,-1 0 1 0 0,0 0 0 0 0,0 0 0 0 0,0-1 0 0 0,0 1 0 0 0,0 0-1 0 0,0 0 1 0 0,0 0 0 0 0,0 0 0 0 0,0-1 0 0 0,0 1 0 0 0,1 0-1 0 0,-1 0 1 0 0,0 0 0 0 0,0 0 0 0 0,0-1 0 0 0,0 1 0 0 0,1 0-1 0 0,-1 0 1 0 0,0 0 0 0 0,0 0 0 0 0,0 0 0 0 0,0 0-1 0 0,1 0 1 0 0,-1 0 0 0 0,0-1 0 0 0,0 1 0 0 0,0 0 0 0 0,1 0-1 0 0,-1 0 1 0 0,0 0 0 0 0,0 0 0 0 0,0 0 0 0 0,1 0 0 0 0,-1 0-1 0 0,0 0 1 0 0,0 0 0 0 0,1 1 0 0 0,-1-1 0 0 0,0 0 0 0 0,0 0-1 0 0,0 0 1 0 0,0 0 0 0 0,1 0 0 0 0,-1 0 0 0 0,0 0-1 0 0,1 1 1 0 0,-1-1-1 0 0,0 0 1 0 0,0 0-1 0 0,1 0 1 0 0,-1 0-1 0 0,0 0 1 0 0,0 0-1 0 0,1 0 1 0 0,-1 0 0 0 0,0 0-1 0 0,0 0 1 0 0,1 0-1 0 0,-1 0 1 0 0,0 0-1 0 0,0 0 1 0 0,1 0-1 0 0,-1 0 1 0 0,0 0 0 0 0,0 0-1 0 0,1 0 1 0 0,-1-1-1 0 0,0 1 1 0 0,0 0-1 0 0,0 0 1 0 0,1 0-1 0 0,-1 0 1 0 0,0 0-1 0 0,0-1 1 0 0,0 1 0 0 0,1 0-1 0 0,-1 0 1 0 0,0 0-1 0 0,0-1 1 0 0,0 1-1 0 0,5-7-23 0 0,-4 5 13 0 0,0 0-1 0 0,0 1 1 0 0,0-1-1 0 0,0 1 1 0 0,0-1-1 0 0,1 1 1 0 0,-1-1-1 0 0,0 1 1 0 0,1 0-1 0 0,-1 0 1 0 0,1-1-1 0 0,0 1 1 0 0,-1 0-1 0 0,1 1 1 0 0,0-1-1 0 0,0 0 1 0 0,3-1-1 0 0,-4 2 10 0 0,1-1 0 0 0,-1 1 0 0 0,0-1 0 0 0,0 1 0 0 0,0-1-1 0 0,0 0 1 0 0,0 0 0 0 0,0 1 0 0 0,0-1 0 0 0,0 0 0 0 0,0 0 0 0 0,0 0 0 0 0,0 0 0 0 0,0 0 0 0 0,-1 0 0 0 0,1-1 0 0 0,0 1-1 0 0,-1 0 1 0 0,1 0 0 0 0,-1 0 0 0 0,1-1 0 0 0,-1-1 0 0 0,1 1 0 0 0,0 0-1 0 0,-1 0 1 0 0,1 0-1 0 0,0 0 1 0 0,0 1-1 0 0,0-1 1 0 0,0 0-1 0 0,0 0 1 0 0,0 1-1 0 0,1-1 1 0 0,-1 1-1 0 0,4-3 1 0 0,-3 2-22 0 0,0 0 1 0 0,0 0 0 0 0,0 1-1 0 0,-1-1 1 0 0,1-1-1 0 0,0 1 1 0 0,-1 0-1 0 0,0 0 1 0 0,3-5-1 0 0,11-15-1107 0 0,-11 18 366 0 0,-1-1 0 0 0,1 0 1 0 0,-1 0-1 0 0,0 0 0 0 0,0 0 0 0 0,3-8 1 0 0,5-9-3559 0 0,-3 6 1914 0 0,0-9-938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9994 0 0,'-1'-3'668'0'0,"1"1"1"0"0,0-1-1 0 0,0 1 1 0 0,0-1-1 0 0,0 1 0 0 0,0-1 1 0 0,1 1-1 0 0,-1-1 0 0 0,1 1 1 0 0,-1-1-1 0 0,1 1 0 0 0,0-1 1 0 0,0 1-1 0 0,0 0 0 0 0,0-1 1 0 0,1 1-1 0 0,1-2 0 0 0,-2 2-485 0 0,1 1 0 0 0,-1 0 0 0 0,1 0-1 0 0,-1-1 1 0 0,1 1 0 0 0,0 0 0 0 0,-1 1-1 0 0,1-1 1 0 0,0 0 0 0 0,0 0 0 0 0,-1 1-1 0 0,1-1 1 0 0,0 1 0 0 0,0-1 0 0 0,0 1-1 0 0,0 0 1 0 0,0 0 0 0 0,2 0 0 0 0,0 0-183 0 0,-1 1 0 0 0,1-1 0 0 0,0 1 1 0 0,0 0-1 0 0,-1 0 0 0 0,1 1 1 0 0,0-1-1 0 0,-1 1 0 0 0,1-1 0 0 0,-1 1 1 0 0,0 0-1 0 0,0 1 0 0 0,1-1 1 0 0,-1 0-1 0 0,-1 1 0 0 0,1 0 0 0 0,0-1 1 0 0,-1 1-1 0 0,1 0 0 0 0,-1 1 1 0 0,3 4-1 0 0,-2-2-158 0 0,0 1 1 0 0,0 0 0 0 0,-1 0-1 0 0,0 0 1 0 0,-1 0 0 0 0,1 0-1 0 0,0 8 1 0 0,-2 7-4345 0 0,-3 1-5925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32 134 11130 0 0,'-2'-3'1091'0'0,"1"-1"-1"0"0,0 0 1 0 0,0 0-1 0 0,0 0 1 0 0,0-1-1 0 0,1 1 0 0 0,-1-7 1 0 0,2 8-728 0 0,-1 1 0 0 0,0-1 1 0 0,1 0-1 0 0,0 1 0 0 0,-1-1 1 0 0,1 1-1 0 0,0-1 1 0 0,0 1-1 0 0,0 0 0 0 0,3-4 1 0 0,0 2-223 0 0,0-1 1 0 0,0 1 0 0 0,0 0 0 0 0,0 1 0 0 0,1-1 0 0 0,0 1-1 0 0,0-1 1 0 0,0 2 0 0 0,0-1 0 0 0,10-3 0 0 0,-11 4-100 0 0,2-1-8 0 0,0 0 1 0 0,0 0 0 0 0,0 1-1 0 0,0 0 1 0 0,0 0-1 0 0,0 1 1 0 0,1-1 0 0 0,-1 1-1 0 0,1 1 1 0 0,-1-1 0 0 0,13 2-1 0 0,-65 13-633 0 0,34-11 424 0 0,0 1 0 0 0,1 0 0 0 0,-1 1-1 0 0,1 0 1 0 0,0 1 0 0 0,1 0 0 0 0,-14 10-1 0 0,21-13 190 0 0,0-1-1 0 0,0 1 0 0 0,0 0 0 0 0,0 1 0 0 0,1-1 0 0 0,-1 0 0 0 0,1 1 1 0 0,0 0-1 0 0,0-1 0 0 0,0 1 0 0 0,1 0 0 0 0,-1 0 0 0 0,1 0 0 0 0,0 0 0 0 0,0 0 1 0 0,0 0-1 0 0,1 0 0 0 0,-1 0 0 0 0,1 1 0 0 0,0-1 0 0 0,0 0 0 0 0,1 0 1 0 0,-1 0-1 0 0,3 8 0 0 0,-1-1 30 0 0,2-1 0 0 0,-1-1 0 0 0,1 1-1 0 0,1-1 1 0 0,0 1 0 0 0,0-1 0 0 0,1 0 0 0 0,0-1 0 0 0,0 0 0 0 0,1 0 0 0 0,0 0 0 0 0,1-1 0 0 0,0 0 0 0 0,0 0-1 0 0,0-1 1 0 0,14 8 0 0 0,-17-11-59 0 0,0 0 0 0 0,0-1-1 0 0,0 0 1 0 0,0 0 0 0 0,0 0 0 0 0,1-1-1 0 0,-1 1 1 0 0,1-1 0 0 0,-1-1-1 0 0,1 1 1 0 0,-1-1 0 0 0,1 0 0 0 0,0 0-1 0 0,-1 0 1 0 0,1-1 0 0 0,-1 0-1 0 0,1 0 1 0 0,-1-1 0 0 0,1 1-1 0 0,-1-1 1 0 0,0 0 0 0 0,0-1 0 0 0,0 1-1 0 0,0-1 1 0 0,0 0 0 0 0,-1 0-1 0 0,1 0 1 0 0,-1-1 0 0 0,0 0-1 0 0,0 0 1 0 0,7-8 0 0 0,-10 10-177 0 0,1 0-1 0 0,-1 0 1 0 0,1 0 0 0 0,-1 0-1 0 0,0 0 1 0 0,0 0 0 0 0,0 0 0 0 0,0-1-1 0 0,0 1 1 0 0,0 0 0 0 0,-1-1 0 0 0,1 1-1 0 0,-1-3 1 0 0,0 3-286 0 0,0 0 0 0 0,0 0 0 0 0,0 1 1 0 0,0-1-1 0 0,-1 0 0 0 0,1 0 0 0 0,-1 1 0 0 0,1-1 0 0 0,-1 0 1 0 0,0 1-1 0 0,0-1 0 0 0,1 1 0 0 0,-1-1 0 0 0,0 1 0 0 0,0-1 1 0 0,0 1-1 0 0,-1 0 0 0 0,1 0 0 0 0,-2-2 0 0 0,-13-8-6857 0 0</inkml:trace>
  <inkml:trace contextRef="#ctx0" brushRef="#br0" timeOffset="1">11 218 12315 0 0,'10'-1'2720'0'0,"2"-3"-519"0"0,3-1-17 0 0,2-1-608 0 0,0-2-623 0 0,2-1-409 0 0,1 0-256 0 0,1 1-152 0 0,-1 1-192 0 0,-2 3-352 0 0,-1 2-768 0 0,-1 3-1569 0 0,-5 0-2520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11146 0 0,'1'37'10179'0'0,"0"2"-5733"0"0,-4-2-4005 0 0,2-32-673 0 0,0 1-1 0 0,0-1 0 0 0,-1 1 0 0 0,1-1 0 0 0,-1 0 0 0 0,-1 1 1 0 0,1-1-1 0 0,-1 0 0 0 0,0 0 0 0 0,0-1 0 0 0,-4 6 0 0 0,48-1 3002 0 0,-24-7-2556 0 0,-1-1 0 0 0,1-1 0 0 0,-1 0 0 0 0,31-5 0 0 0,-41 3-744 0 0,0 1 0 0 0,0-1 0 0 0,0-1 1 0 0,0 1-1 0 0,0-1 0 0 0,8-4 0 0 0,-10 4-656 0 0,0 0 1 0 0,0-1-1 0 0,0 1 0 0 0,0-1 1 0 0,-1 0-1 0 0,1 1 0 0 0,-1-2 1 0 0,0 1-1 0 0,3-5 0 0 0,6-14-6481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19756 0 0,'0'-1'329'0'0,"0"0"0"0"0,0-1 0 0 0,0 1 0 0 0,0 0 1 0 0,1-1-1 0 0,-1 1 0 0 0,1-1 0 0 0,-1 1 0 0 0,1 0 0 0 0,-1 0 0 0 0,1-1 0 0 0,0 1 0 0 0,-1 0 0 0 0,1 0 0 0 0,0 0 0 0 0,0 0 0 0 0,0 0 0 0 0,0 0 0 0 0,0 0 1 0 0,1-1-1 0 0,0 1-305 0 0,-1 0 1 0 0,1 0 0 0 0,-1 0 0 0 0,0 0-1 0 0,1 1 1 0 0,-1-1 0 0 0,1 1 0 0 0,0-1-1 0 0,-1 1 1 0 0,1-1 0 0 0,-1 1 0 0 0,1 0-1 0 0,0 0 1 0 0,-1 0 0 0 0,1 0 0 0 0,0 0 0 0 0,-1 0-1 0 0,1 0 1 0 0,-1 1 0 0 0,1-1 0 0 0,0 1-1 0 0,-1-1 1 0 0,1 1 0 0 0,-1-1 0 0 0,1 1-1 0 0,-1 0 1 0 0,1 0 0 0 0,-1 0 0 0 0,0 0-1 0 0,1 0 1 0 0,-1 0 0 0 0,0 0 0 0 0,0 0-1 0 0,0 0 1 0 0,0 1 0 0 0,0-1 0 0 0,0 0-1 0 0,0 1 1 0 0,0-1 0 0 0,-1 1 0 0 0,1-1 0 0 0,0 2-1 0 0,0 2-61 0 0,0 1-1 0 0,0-1 0 0 0,0 0 0 0 0,-1 0 1 0 0,0 0-1 0 0,0 0 0 0 0,-1 1 1 0 0,1-1-1 0 0,-1 0 0 0 0,-3 9 0 0 0,-23 50-246 0 0,23-57 264 0 0,-1 1 1 0 0,1 0-1 0 0,1 0 0 0 0,0 0 1 0 0,0 0-1 0 0,0 0 0 0 0,1 1 0 0 0,0 0 1 0 0,1-1-1 0 0,0 1 0 0 0,0 0 1 0 0,1 0-1 0 0,1 10 0 0 0,0-13 22 0 0,1 0 0 0 0,0 0 0 0 0,0 0-1 0 0,1 0 1 0 0,-1-1 0 0 0,1 1 0 0 0,0-1-1 0 0,1 0 1 0 0,-1 0 0 0 0,1 0 0 0 0,0 0-1 0 0,0-1 1 0 0,6 5 0 0 0,-8-7-11 0 0,0-1 0 0 0,0 1 0 0 0,0-1-1 0 0,0 0 1 0 0,0 0 0 0 0,0 0 0 0 0,0 0 0 0 0,0 0 0 0 0,1 0-1 0 0,-1 0 1 0 0,0-1 0 0 0,1 1 0 0 0,-1-1 0 0 0,1 0 0 0 0,-1 0-1 0 0,0 0 1 0 0,1 0 0 0 0,-1 0 0 0 0,1 0 0 0 0,-1-1-1 0 0,0 1 1 0 0,1-1 0 0 0,-1 1 0 0 0,0-1 0 0 0,0 0 0 0 0,1 0-1 0 0,-1 0 1 0 0,0 0 0 0 0,0-1 0 0 0,0 1 0 0 0,0 0 0 0 0,0-1-1 0 0,0 0 1 0 0,-1 1 0 0 0,4-4 0 0 0,16-21-1946 0 0,-7 5-3387 0 0,-1 0 0 0 0,11-24 0 0 0,-6 7 1104 0 0,-8 17 4411 0 0,0-20 20862 0 0,-17 56-17940 0 0,-6 19-2828 0 0,5-5-372 0 0,1 0 1 0 0,1 1-1 0 0,2 0 0 0 0,0 44 0 0 0,5-32-3899 0 0,4-1-3489 0 0,0-13-2655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10666 0 0,'0'2'7945'0'0,"0"3"-3794"0"0,-1 27-2546 0 0,-5 6-1160 0 0,-1 0 0 0 0,-16 46 0 0 0,11-44-2488 0 0,-10 65 1 0 0,21-105 1903 0 0,1 0 0 0 0,0 1 0 0 0,0-1 0 0 0,0 0 0 0 0,0 0 0 0 0,-1 1 0 0 0,1-1 0 0 0,0 0 0 0 0,0 1 0 0 0,0-1 0 0 0,0 0 0 0 0,0 0 0 0 0,0 1 0 0 0,0-1 0 0 0,0 0 0 0 0,0 1 0 0 0,0-1 0 0 0,0 0 0 0 0,0 1 0 0 0,0-1 0 0 0,0 0 0 0 0,0 0 0 0 0,0 1 0 0 0,1-1 0 0 0,-1 0 0 0 0,0 1 0 0 0,0-1 0 0 0,0 0 0 0 0,0 0 0 0 0,1 1 0 0 0,-1-1 0 0 0,0 0 0 0 0,0 0 0 0 0,0 0 0 0 0,1 1 0 0 0,-1-1 0 0 0,0 0 0 0 0,0 0 0 0 0,1 0 0 0 0,-1 0 0 0 0,0 1 0 0 0,0-1 0 0 0,1 0 0 0 0,-1 0 0 0 0,0 0 0 0 0,1 0 0 0 0,-1 0 0 0 0,0 0 0 0 0,1 0 0 0 0,16-11-2037 0 0,16-26 2005 0 0,29-60 3366 0 0,-62 96-3120 0 0,1 1 0 0 0,-1 0 0 0 0,0-1 0 0 0,0 1 0 0 0,1-1-1 0 0,-1 1 1 0 0,0 0 0 0 0,1-1 0 0 0,-1 1 0 0 0,1 0 0 0 0,-1-1 0 0 0,0 1-1 0 0,1 0 1 0 0,-1 0 0 0 0,1-1 0 0 0,-1 1 0 0 0,1 0 0 0 0,-1 0 0 0 0,1 0-1 0 0,-1 0 1 0 0,1-1 0 0 0,-1 1 0 0 0,1 0 0 0 0,-1 0 0 0 0,1 0 0 0 0,-1 0-1 0 0,1 0 1 0 0,-1 0 0 0 0,1 0 0 0 0,-1 0 0 0 0,1 1 0 0 0,12 13 961 0 0,3 30-1116 0 0,-14-38-32 0 0,2 10-751 0 0,4 12-2234 0 0,-1-15-4895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9938 0 0,'-3'-3'3643'0'0,"3"3"-3416"0"0,-1 0 1 0 0,1 0 0 0 0,0 0 0 0 0,0 0-1 0 0,-1 0 1 0 0,1-1 0 0 0,0 1-1 0 0,-1 0 1 0 0,1 0 0 0 0,0 0-1 0 0,0 0 1 0 0,-1 0 0 0 0,1 0-1 0 0,0 1 1 0 0,-1-1 0 0 0,1 0-1 0 0,0 0 1 0 0,0 0 0 0 0,-1 0 682 0 0,0 1-682 0 0,-3 12 2769 0 0,5 22-2389 0 0,-1-34-376 0 0,1 8-100 0 0,0 13-65 0 0,2-1 0 0 0,0 1 0 0 0,1-1 0 0 0,11 33 0 0 0,-15-53-145 0 0,1-1-1 0 0,-1 0 1 0 0,0 0-1 0 0,0 0 1 0 0,1 1-1 0 0,-1-1 1 0 0,0 0 0 0 0,1 0-1 0 0,-1 0 1 0 0,1 0-1 0 0,-1 0 1 0 0,0 0 0 0 0,1 0-1 0 0,-1 0 1 0 0,0 0-1 0 0,1 0 1 0 0,-1 0-1 0 0,0 0 1 0 0,1 0 0 0 0,-1 0-1 0 0,0 0 1 0 0,1 0-1 0 0,-1 0 1 0 0,0-1-1 0 0,1 1 1 0 0,-1 0 0 0 0,0 0-1 0 0,1 0 1 0 0,-1-1-1 0 0,0 1 1 0 0,0 0 0 0 0,1 0-1 0 0,-1 0 1 0 0,0-1-1 0 0,0 1 1 0 0,1 0-1 0 0,-1-1 1 0 0,0 1 0 0 0,0 0-1 0 0,0-1 1 0 0,0 1-1 0 0,0 0 1 0 0,1-1 0 0 0,-1 1-1 0 0,0 0 1 0 0,0-1-1 0 0,17-23 462 0 0,-10 14-90 0 0,-1 4-94 0 0,0 0 0 0 0,0 0 1 0 0,0 1-1 0 0,13-9 0 0 0,9-7-3352 0 0,-6-5-7077 0 0,-16 13 4911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7618 0 0,'-8'5'10410'0'0,"8"4"-8002"0"0,2 2-759 0 0,0 5-625 0 0,1 3-448 0 0,-1 3-272 0 0,2 2-144 0 0,-2 2-160 0 0,1 1-312 0 0,0-1-824 0 0,-1-1-1129 0 0,-2-2-1375 0 0,-2-6-1025 0 0,-5-2 848 0 0,0-2-1824 0 0</inkml:trace>
  <inkml:trace contextRef="#ctx0" brushRef="#br0" timeOffset="1">22 392 7490 0 0,'0'12'1599'0'0,"0"0"0"0"0,2 0 1 0 0,-1-1-1 0 0,1 1 0 0 0,6 16 1 0 0,-8-26-1426 0 0,1 1 1 0 0,0-1-1 0 0,0 1 1 0 0,0-1-1 0 0,0 0 1 0 0,0 1-1 0 0,0-1 1 0 0,0 0 0 0 0,1 0-1 0 0,-1 0 1 0 0,1 0-1 0 0,0 0 1 0 0,0 0-1 0 0,-1 0 1 0 0,1-1 0 0 0,0 1-1 0 0,0-1 1 0 0,1 1-1 0 0,-1-1 1 0 0,0 0-1 0 0,0 1 1 0 0,1-1-1 0 0,-1-1 1 0 0,1 1 0 0 0,-1 0-1 0 0,1 0 1 0 0,-1-1-1 0 0,1 0 1 0 0,-1 1-1 0 0,1-1 1 0 0,3 0 0 0 0,-3-1-60 0 0,0 0 1 0 0,0-1 0 0 0,1 1 0 0 0,-1-1 0 0 0,0 1 0 0 0,0-1 0 0 0,0 0 0 0 0,0 0 0 0 0,-1 0 0 0 0,1 0 0 0 0,-1-1 0 0 0,1 1 0 0 0,-1-1 0 0 0,0 0 0 0 0,1 1-1 0 0,-2-1 1 0 0,1 0 0 0 0,0 0 0 0 0,0 0 0 0 0,-1 0 0 0 0,0-1 0 0 0,0 1 0 0 0,2-7 0 0 0,0-1-48 0 0,0-1 0 0 0,-1 1 0 0 0,0-1 1 0 0,-1 0-1 0 0,0-21 0 0 0,-1 30-38 0 0,0 0 1 0 0,0 0-1 0 0,0 0 1 0 0,-1 0 0 0 0,1 0-1 0 0,-1 0 1 0 0,1 0-1 0 0,-1 0 1 0 0,0 0-1 0 0,0 0 1 0 0,-1 1-1 0 0,1-1 1 0 0,-1 0-1 0 0,1 1 1 0 0,-1-1-1 0 0,0 1 1 0 0,0-1-1 0 0,0 1 1 0 0,0 0-1 0 0,0 0 1 0 0,-5-3 0 0 0,4 4-19 0 0,0 0 1 0 0,0 0 0 0 0,0 0-1 0 0,0 0 1 0 0,0 1 0 0 0,0 0 0 0 0,-1 0-1 0 0,1 0 1 0 0,0 0 0 0 0,0 0-1 0 0,0 0 1 0 0,0 1 0 0 0,0-1 0 0 0,0 1-1 0 0,-1 0 1 0 0,2 0 0 0 0,-1 0 0 0 0,0 1-1 0 0,0-1 1 0 0,-5 4 0 0 0,2-1-129 0 0,0 0 1 0 0,0 0 0 0 0,0 1-1 0 0,0 0 1 0 0,1 0 0 0 0,0 0-1 0 0,-6 8 1 0 0,9-10-331 0 0,0 0-1 0 0,0 0 1 0 0,0 0 0 0 0,0 1 0 0 0,1-1-1 0 0,0 0 1 0 0,-2 6 0 0 0,3-7-308 0 0,-1 0 0 0 0,1 0 0 0 0,0 0 0 0 0,0 0 0 0 0,0 0 0 0 0,0 0 1 0 0,0 0-1 0 0,0 0 0 0 0,1 0 0 0 0,-1 0 0 0 0,1 0 0 0 0,-1 0 0 0 0,2 4 1 0 0,5 4-6673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16772 0 0,'-51'84'7934'0'0,"9"3"-5028"0"0,9 4-5135 0 0,6 3-5248 0 0,31-125 5168 0 0,-4 26 2852 0 0,1 0-1 0 0,-1 0 1 0 0,1 0-1 0 0,0 0 1 0 0,1 0 0 0 0,1-6-1 0 0,-2 9-348 0 0,1 0 0 0 0,-1 0 0 0 0,1 0 0 0 0,-1 0 0 0 0,1 0 0 0 0,-1 1 0 0 0,1-1 0 0 0,0 0 0 0 0,0 1 0 0 0,0-1 0 0 0,0 1 0 0 0,0-1-1 0 0,0 1 1 0 0,0 0 0 0 0,1 0 0 0 0,-1 0 0 0 0,4 0 0 0 0,1-1-156 0 0,0 1 0 0 0,0 0 0 0 0,1 0 0 0 0,-1 1 0 0 0,0 0 0 0 0,1 0 0 0 0,-1 1 0 0 0,1-1 0 0 0,-1 2 0 0 0,0-1 0 0 0,0 1 0 0 0,0 0 0 0 0,0 1 0 0 0,12 6 0 0 0,22 5-4719 0 0,-41-14 4441 0 0,1 1 0 0 0,-1-1 0 0 0,0 0-1 0 0,1 0 1 0 0,-1 0 0 0 0,0 1 0 0 0,1-1 0 0 0,-1 0 0 0 0,1 0 0 0 0,-1 0 0 0 0,0 0 0 0 0,1 0 0 0 0,-1 0 0 0 0,0 0 0 0 0,1 0 0 0 0,-1 0 0 0 0,1 0 0 0 0,-1 0 0 0 0,0 0 0 0 0,1 0 0 0 0,-1 0-1 0 0,1 0 1 0 0,-1 0 0 0 0,0-1 0 0 0,1 1 0 0 0,-1 0 0 0 0,0 0 0 0 0,1 0 0 0 0,-1-1 0 0 0,0 1 0 0 0,1 0 0 0 0,-1 0 0 0 0,0-1 0 0 0,0 1 0 0 0,1 0 0 0 0,-1 0 0 0 0,0-1 0 0 0,1 0 0 0 0,-6-13-5012 0 0,-2 5 2219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37 156 10090 0 0,'1'-1'153'0'0,"0"0"-1"0"0,-1 0 0 0 0,1-1 1 0 0,0 1-1 0 0,0 0 1 0 0,0 0-1 0 0,0 0 1 0 0,0 0-1 0 0,0 1 0 0 0,0-1 1 0 0,0 0-1 0 0,0 0 1 0 0,0 0-1 0 0,0 1 1 0 0,1-1-1 0 0,-1 1 0 0 0,0-1 1 0 0,0 1-1 0 0,1-1 1 0 0,-1 1-1 0 0,0 0 1 0 0,1 0-1 0 0,1 0 0 0 0,41 1 4397 0 0,-9 0-2490 0 0,-28-3-2353 0 0,-1 0 0 0 0,1-1 0 0 0,-1 1 1 0 0,1-1-1 0 0,-1-1 0 0 0,0 1 0 0 0,0-1 0 0 0,-1 0 0 0 0,1 0 0 0 0,-1-1 0 0 0,0 0 0 0 0,0 0 0 0 0,0 0 0 0 0,-1 0 0 0 0,1-1 0 0 0,-1 0 0 0 0,-1 0 0 0 0,1 0 0 0 0,-1 0 0 0 0,0-1 0 0 0,-1 1 0 0 0,1-1 0 0 0,1-10 1 0 0,-3 16 352 0 0,-1 0 0 0 0,0 0 0 0 0,0 0 1 0 0,1 1-1 0 0,-1-1 0 0 0,0 0 1 0 0,0 0-1 0 0,0 0 0 0 0,0 1 0 0 0,0-1 1 0 0,0 0-1 0 0,0 0 0 0 0,-1 0 1 0 0,1 1-1 0 0,0-1 0 0 0,0 0 1 0 0,0 0-1 0 0,-1 1 0 0 0,0-3 0 0 0,-9 9 2387 0 0,-10 24 64 0 0,10-6-1796 0 0,2 0 0 0 0,1 1-1 0 0,1-1 1 0 0,-6 49 0 0 0,-6 28-8443 0 0,7-77 2530 0 0,-6-5 7974 0 0,-5 8 5405 0 0,15-1-6079 0 0,7-17-1813 0 0,0 0 1 0 0,1 0 0 0 0,0 0-1 0 0,1 0 1 0 0,0 0 0 0 0,0 0-1 0 0,1-1 1 0 0,7 17 0 0 0,-8-20-275 0 0,0 0 1 0 0,1 0 0 0 0,-1-1-1 0 0,1 0 1 0 0,0 1 0 0 0,0-1 0 0 0,0 0-1 0 0,1 0 1 0 0,-1-1 0 0 0,1 1 0 0 0,0-1-1 0 0,0 0 1 0 0,0 0 0 0 0,1 0 0 0 0,-1 0-1 0 0,1-1 1 0 0,5 3 0 0 0,-8-5-7 0 0,0 0 0 0 0,0 0 0 0 0,0 0-1 0 0,0 0 1 0 0,0 0 0 0 0,0 0 0 0 0,0-1 0 0 0,0 1 0 0 0,0 0 0 0 0,0-1 0 0 0,-1 0 0 0 0,1 1-1 0 0,0-1 1 0 0,0 0 0 0 0,0 0 0 0 0,-1 0 0 0 0,1 0 0 0 0,0-1 0 0 0,-1 1 0 0 0,1 0-1 0 0,-1-1 1 0 0,1 1 0 0 0,-1-1 0 0 0,0 1 0 0 0,0-1 0 0 0,0 0 0 0 0,0 1 0 0 0,0-1 0 0 0,0 0-1 0 0,0 0 1 0 0,0 0 0 0 0,0-2 0 0 0,2-4 9 0 0,0 0 0 0 0,0 0 0 0 0,-1-1 1 0 0,0 1-1 0 0,-1-1 0 0 0,1-11 0 0 0,-2 13 8 0 0,0 1 0 0 0,0 0-1 0 0,-1-1 1 0 0,0 1 0 0 0,0 0 0 0 0,0 0 0 0 0,-1 0 0 0 0,0 0-1 0 0,0 0 1 0 0,0 0 0 0 0,-1 0 0 0 0,0 1 0 0 0,0-1 0 0 0,-1 1-1 0 0,1 0 1 0 0,-1 0 0 0 0,-6-6 0 0 0,6 8-21 0 0,0 0 1 0 0,0 0-1 0 0,0 1 1 0 0,0-1-1 0 0,0 1 1 0 0,0 0-1 0 0,-1 0 1 0 0,1 1-1 0 0,-1-1 1 0 0,0 1-1 0 0,1 0 1 0 0,-1 0-1 0 0,0 1 1 0 0,0-1-1 0 0,0 1 1 0 0,1 0-1 0 0,-1 0 1 0 0,0 1-1 0 0,0-1 1 0 0,0 1-1 0 0,1 0 1 0 0,-1 1-1 0 0,-6 1 1 0 0,4 0-438 0 0,-1 0 1 0 0,0 1-1 0 0,1 0 0 0 0,0 0 1 0 0,0 1-1 0 0,0 0 0 0 0,-10 9 1 0 0,-2 5-4113 0 0,3 3-3553 0 0,8-7 969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15371 0 0,'-1'0'481'0'0,"0"0"-1"0"0,1 0 1 0 0,-1 0-1 0 0,0 0 0 0 0,0 0 1 0 0,0 0-1 0 0,1 0 1 0 0,-1 0-1 0 0,0 0 1 0 0,0 1-1 0 0,1-1 0 0 0,-1 0 1 0 0,0 0-1 0 0,0 1 1 0 0,1-1-1 0 0,-1 0 1 0 0,0 1-1 0 0,1-1 0 0 0,-2 1 1 0 0,-8 14 2604 0 0,-1 23-3782 0 0,10-31 1362 0 0,-24 123-712 0 0,23-105-1470 0 0,0 37 0 0 0,4-46-1698 0 0,-1-16 3167 0 0,-1 0 0 0 0,0 0-1 0 0,0 1 1 0 0,0-1 0 0 0,0 0 0 0 0,0 0 0 0 0,0 0-1 0 0,0 0 1 0 0,1 0 0 0 0,-1 0 0 0 0,0 0 0 0 0,0 0 0 0 0,0 0-1 0 0,0 0 1 0 0,0 0 0 0 0,1 0 0 0 0,-1 0 0 0 0,0 0-1 0 0,0 0 1 0 0,0 0 0 0 0,0 0 0 0 0,0 0 0 0 0,1 0-1 0 0,-1 0 1 0 0,0 0 0 0 0,0 0 0 0 0,0 0 0 0 0,0 0 0 0 0,0 0-1 0 0,1 0 1 0 0,-1 0 0 0 0,0 0 0 0 0,0 0 0 0 0,0 0-1 0 0,0 0 1 0 0,0 0 0 0 0,0 0 0 0 0,1-1 0 0 0,-1 1-1 0 0,0 0 1 0 0,0 0 0 0 0,0 0 0 0 0,0 0 0 0 0,0 0 0 0 0,0 0-1 0 0,0-1 1 0 0,16-27-1982 0 0,-5 9 2357 0 0,-9 15-284 0 0,0 1-1 0 0,1 0 1 0 0,-1 0-1 0 0,1 1 1 0 0,0-1-1 0 0,0 0 1 0 0,0 1 0 0 0,0 0-1 0 0,0 0 1 0 0,0 0-1 0 0,1 0 1 0 0,-1 0-1 0 0,1 1 1 0 0,-1-1-1 0 0,1 1 1 0 0,0 0 0 0 0,0 0-1 0 0,-1 0 1 0 0,1 1-1 0 0,0-1 1 0 0,4 1-1 0 0,0 1-197 0 0,-1 0-1 0 0,1 1 1 0 0,-1 0-1 0 0,0 0 1 0 0,1 0-1 0 0,-1 1 1 0 0,0 0-1 0 0,0 0 1 0 0,11 9-1 0 0,-12-8-480 0 0,18 10-3677 0 0,-23-14 4024 0 0,0 1 0 0 0,0-1-1 0 0,-1 0 1 0 0,1 1 0 0 0,0-1 0 0 0,0 0 0 0 0,0 0 0 0 0,0 0-1 0 0,0 0 1 0 0,0 1 0 0 0,0-1 0 0 0,0 0 0 0 0,0-1 0 0 0,0 1 0 0 0,0 0-1 0 0,0 0 1 0 0,-1 0 0 0 0,1 0 0 0 0,0-1 0 0 0,0 1 0 0 0,0 0-1 0 0,0-1 1 0 0,1 0 0 0 0,4-6-3124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3265 0 0,'1'0'4153'0'0,"-4"41"205"0"0,4-3-3748 0 0,-3 85 1906 0 0,-3-76-8 0 0,2-32-2336 0 0,2 1 0 0 0,0-1 0 0 0,0 1 0 0 0,2 0 0 0 0,2 18 1 0 0,-3-33-196 0 0,1 0 1 0 0,-1 1 0 0 0,0-1 0 0 0,1 0 0 0 0,0 0 0 0 0,-1 0-1 0 0,1 0 1 0 0,0 0 0 0 0,-1 0 0 0 0,1 1 0 0 0,0-2-1 0 0,0 1 1 0 0,0 0 0 0 0,0 0 0 0 0,0 0 0 0 0,0 0 0 0 0,0 0-1 0 0,0-1 1 0 0,0 1 0 0 0,0-1 0 0 0,1 1 0 0 0,-1-1-1 0 0,0 1 1 0 0,0-1 0 0 0,0 0 0 0 0,1 1 0 0 0,-1-1 0 0 0,0 0-1 0 0,1 0 1 0 0,-1 0 0 0 0,0 0 0 0 0,1 0 0 0 0,-1 0-1 0 0,2-1 1 0 0,7 0-140 0 0,0-1 1 0 0,0 0-1 0 0,15-7 0 0 0,-6 3-145 0 0,12 0-1873 0 0,8-2-7487 0 0,-31 5 6226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7738 0 0,'6'38'9255'0'0,"0"7"-3936"0"0,-4-23-4403 0 0,-1 0 1 0 0,-2 41-1 0 0,-2-39-650 0 0,1-19-270 0 0,1 1 0 0 0,0-1 0 0 0,0 1 1 0 0,0 0-1 0 0,1-1 0 0 0,0 1 0 0 0,0 0 1 0 0,1 0-1 0 0,-1-1 0 0 0,1 1 0 0 0,3 10 0 0 0,-2-15-34 0 0,-1 1-1 0 0,1-1 1 0 0,0 0-1 0 0,-1 0 1 0 0,1 0-1 0 0,0 0 1 0 0,0 0-1 0 0,0 0 1 0 0,0-1-1 0 0,0 1 1 0 0,0 0-1 0 0,0-1 1 0 0,0 0-1 0 0,0 1 1 0 0,0-1-1 0 0,0 0 0 0 0,0 0 1 0 0,0 0-1 0 0,0-1 1 0 0,0 1-1 0 0,0 0 1 0 0,3-2-1 0 0,46-11-156 0 0,-26 1 112 0 0,-20 9-83 0 0,-1 1 0 0 0,1 0 0 0 0,0 0 0 0 0,0 0 0 0 0,0 0 0 0 0,0 1-1 0 0,0-1 1 0 0,0 1 0 0 0,1 1 0 0 0,8-1 0 0 0,-14 1 53 0 0,0 0 0 0 0,1 0 0 0 0,-1 0 0 0 0,0 0 1 0 0,0 0-1 0 0,1 0 0 0 0,-1 0 0 0 0,0 0 0 0 0,1 1 0 0 0,-1-1 0 0 0,0 0 0 0 0,0 0 0 0 0,1 0 0 0 0,-1 1 1 0 0,0-1-1 0 0,0 0 0 0 0,1 0 0 0 0,-1 1 0 0 0,0-1 0 0 0,0 0 0 0 0,0 0 0 0 0,0 1 0 0 0,1-1 0 0 0,-1 0 1 0 0,0 1-1 0 0,0-1 0 0 0,0 0 0 0 0,0 1 0 0 0,0-1 0 0 0,0 0 0 0 0,0 0 0 0 0,0 1 0 0 0,0-1 0 0 0,0 0 1 0 0,0 1-1 0 0,0-1 0 0 0,0 0 0 0 0,0 1 0 0 0,0-1 0 0 0,0 0 0 0 0,0 1 0 0 0,0-1 0 0 0,-1 0 0 0 0,1 1 0 0 0,0-1 1 0 0,0 0-1 0 0,0 0 0 0 0,0 1 0 0 0,-1-1 0 0 0,1 0 0 0 0,0 0 0 0 0,0 1 0 0 0,-1-1 0 0 0,1 0 0 0 0,0 0 0 0 0,-14 16-6529 0 0,0-3 582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5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19820 0 0,'3'2'370'0'0,"-1"-1"0"0"0,1 1-1 0 0,0-1 1 0 0,-1 1 0 0 0,1-1-1 0 0,0 0 1 0 0,0 0 0 0 0,0 0 0 0 0,0-1-1 0 0,0 1 1 0 0,0-1 0 0 0,0 1-1 0 0,0-1 1 0 0,0 0 0 0 0,0 0 0 0 0,0-1-1 0 0,0 1 1 0 0,0 0 0 0 0,4-2-1 0 0,3-1-56 0 0,0-1 0 0 0,0-1-1 0 0,-1 1 1 0 0,12-9 0 0 0,-15 9-298 0 0,-1 1 1 0 0,1-1 0 0 0,-1 1-1 0 0,1 0 1 0 0,0 0 0 0 0,0 1-1 0 0,1 0 1 0 0,-1 0 0 0 0,0 0-1 0 0,1 1 1 0 0,-1 0 0 0 0,1 0-1 0 0,11 1 1 0 0,-15 1-7 0 0,0 0 0 0 0,0 0 0 0 0,0 1 0 0 0,-1-1 0 0 0,1 1 0 0 0,0 0 0 0 0,-1 0 1 0 0,1 0-1 0 0,-1 0 0 0 0,0 0 0 0 0,0 0 0 0 0,0 1 0 0 0,0-1 0 0 0,0 1 0 0 0,0-1 0 0 0,0 1 0 0 0,-1 0 0 0 0,0 0 0 0 0,1 0 0 0 0,-1-1 1 0 0,0 1-1 0 0,0 1 0 0 0,-1-1 0 0 0,2 6 0 0 0,4 38-1748 0 0,-6-7-3589 0 0,0-39 4757 0 0,-1 8-3254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87 14947 0 0,'-1'-3'991'0'0,"0"0"0"0"0,0 0-1 0 0,0-1 1 0 0,1 1 0 0 0,-1 0 0 0 0,1-1-1 0 0,0-5 1 0 0,0 8-746 0 0,1-1 0 0 0,-1 1 0 0 0,0-1 0 0 0,1 0 0 0 0,-1 1 0 0 0,1 0 0 0 0,-1-1-1 0 0,1 1 1 0 0,0-1 0 0 0,0 1 0 0 0,-1 0 0 0 0,1-1 0 0 0,2-1 0 0 0,-2 2-185 0 0,1 0-1 0 0,-1 0 1 0 0,1 0 0 0 0,0 1 0 0 0,-1-1-1 0 0,1 0 1 0 0,0 1 0 0 0,-1-1 0 0 0,1 1-1 0 0,0 0 1 0 0,0-1 0 0 0,0 1 0 0 0,-1 0-1 0 0,1 0 1 0 0,0 0 0 0 0,0 0-1 0 0,-1 1 1 0 0,1-1 0 0 0,0 0 0 0 0,0 1-1 0 0,-1-1 1 0 0,1 1 0 0 0,0 0 0 0 0,-1-1-1 0 0,1 1 1 0 0,0 0 0 0 0,-1 0 0 0 0,1 0-1 0 0,1 2 1 0 0,3 1-1 0 0,-1 1 0 0 0,0 0 0 0 0,0 0 0 0 0,0 0-1 0 0,0 0 1 0 0,-1 1 0 0 0,0 0 0 0 0,0-1 0 0 0,0 2 0 0 0,-1-1 0 0 0,0 0 0 0 0,0 1 0 0 0,-1-1 0 0 0,0 1-1 0 0,0 0 1 0 0,0 0 0 0 0,-1 0 0 0 0,0 0 0 0 0,0 0 0 0 0,-1 0 0 0 0,0 10 0 0 0,-1-1-281 0 0,0-1-1 0 0,0 1 1 0 0,-2 0 0 0 0,0 0 0 0 0,0-1-1 0 0,-2 0 1 0 0,0 1 0 0 0,-10 20 0 0 0,-4-10-1216 0 0,16-22 527 0 0,12-9 602 0 0,3 0 584 0 0,21-11 284 0 0,49-15 0 0 0,-2 9-3710 0 0,-80 22 3148 0 0,11-3-3837 0 0</inkml:trace>
  <inkml:trace contextRef="#ctx0" brushRef="#br0" timeOffset="1">130 164 20332 0 0,'10'1'1569'0'0,"2"-1"-441"0"0,5 0-56 0 0,1-2-328 0 0,1 0-392 0 0,-1 1-176 0 0,0-1-72 0 0,1 0-160 0 0,-2 0-272 0 0,0 1-600 0 0,-1-3-1032 0 0,-2 1-1737 0 0,-2-4-1736 0 0,-16-8 872 0 0,12 5-1440 0 0</inkml:trace>
  <inkml:trace contextRef="#ctx0" brushRef="#br0" timeOffset="2">322 1 14355 0 0,'-11'8'4361'0'0,"3"5"-1984"0"0,-3 5-737 0 0,3 6-728 0 0,5-2-488 0 0,2 3-200 0 0,4 0-128 0 0,0-2-40 0 0,4-2-56 0 0,2-2-112 0 0,1-1-208 0 0,3-4-456 0 0,1 0-704 0 0,0-2-905 0 0,2-4-1256 0 0,-2-4-944 0 0,-3-7 1097 0 0,-1-4-1817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16460 0 0,'-2'4'4480'0'0,"0"3"-1855"0"0,1 4-601 0 0,-1 7-735 0 0,1 5-417 0 0,-1 5-184 0 0,0 6-240 0 0,0 3-136 0 0,0 2-160 0 0,2-1-56 0 0,0 0-112 0 0,3-3-168 0 0,0-4-328 0 0,3-2-600 0 0,0-5-905 0 0,1-3-1519 0 0,-3-5-2634 0 0,-4-4-3616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9578 0 0,'-3'0'757'0'0,"0"0"0"0"0,1 1 0 0 0,-1-1 1 0 0,0 0-1 0 0,0 1 0 0 0,1 0 0 0 0,-1 0 0 0 0,0 0 0 0 0,1 0 0 0 0,-1 0 0 0 0,1 0 1 0 0,0 1-1 0 0,-1-1 0 0 0,1 1 0 0 0,0-1 0 0 0,-4 5 0 0 0,2-2-391 0 0,1 0-1 0 0,0 0 0 0 0,0 0 1 0 0,1 1-1 0 0,-1-1 0 0 0,1 1 0 0 0,0 0 1 0 0,-3 7-1 0 0,2 1-314 0 0,0 0 0 0 0,1 1 0 0 0,0-1 1 0 0,1 0-1 0 0,0 1 0 0 0,2 15 0 0 0,1-14-19 0 0,1 0 1 0 0,0-1-1 0 0,1 1 1 0 0,0-1-1 0 0,2 0 1 0 0,-1 0-1 0 0,2-1 1 0 0,0 1-1 0 0,0-2 1 0 0,12 15-1 0 0,-7-11-354 0 0,0-1 1 0 0,26 25-1 0 0,-26-30-809 0 0,0 0 1 0 0,0-1-1 0 0,24 13 0 0 0,-30-18-379 0 0,1-1 1 0 0,-1-1-1 0 0,1 1 0 0 0,0-1 0 0 0,0-1 0 0 0,0 1 0 0 0,12 0 0 0 0,3-1-4302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24 12699 0 0,'0'0'148'0'0,"-5"-3"1306"0"0,0-1 0 0 0,0 1 0 0 0,0 0 0 0 0,0 0 0 0 0,0 1 0 0 0,-8-3 1 0 0,12 5-1370 0 0,1 0 0 0 0,-1 0 0 0 0,1 0 1 0 0,-1-1-1 0 0,1 1 0 0 0,-1 0 1 0 0,0 0-1 0 0,1 1 0 0 0,-1-1 0 0 0,1 0 1 0 0,-1 0-1 0 0,1 0 0 0 0,-1 0 1 0 0,1 0-1 0 0,-1 1 0 0 0,0-1 0 0 0,1 0 1 0 0,-1 0-1 0 0,1 1 0 0 0,-1-1 1 0 0,1 0-1 0 0,0 1 0 0 0,-1-1 0 0 0,1 0 1 0 0,-1 1-1 0 0,0 0 0 0 0,1 1-41 0 0,-1 0 1 0 0,0 0-1 0 0,1-1 0 0 0,-1 1 0 0 0,1 0 0 0 0,0 0 1 0 0,-1 0-1 0 0,1 0 0 0 0,0 0 0 0 0,0 0 0 0 0,0 0 1 0 0,1 3-1 0 0,4 20-29 0 0,1 0 0 0 0,1-1 0 0 0,1 0 0 0 0,1 0 0 0 0,1-1-1 0 0,1 0 1 0 0,1 0 0 0 0,1-1 0 0 0,20 24 0 0 0,-28-40-21 0 0,0 1 1 0 0,1-1-1 0 0,0-1 0 0 0,0 1 0 0 0,0-1 1 0 0,1 0-1 0 0,-1 0 0 0 0,1-1 0 0 0,11 5 1 0 0,-16-8 3 0 0,0 0 1 0 0,0 0 0 0 0,0 0-1 0 0,1-1 1 0 0,-1 1 0 0 0,0-1 0 0 0,1 1-1 0 0,-1-1 1 0 0,0 0 0 0 0,1 0-1 0 0,-1 0 1 0 0,0 0 0 0 0,1 0 0 0 0,-1 0-1 0 0,0-1 1 0 0,1 1 0 0 0,-1-1-1 0 0,0 0 1 0 0,0 0 0 0 0,0 1-1 0 0,0-1 1 0 0,1-1 0 0 0,-1 1 0 0 0,0 0-1 0 0,-1 0 1 0 0,1-1 0 0 0,0 1-1 0 0,0-1 1 0 0,-1 0 0 0 0,1 1 0 0 0,-1-1-1 0 0,1 0 1 0 0,-1 0 0 0 0,0 0-1 0 0,1 0 1 0 0,0-3 0 0 0,2-4-205 0 0,-1 0 0 0 0,-1 0 0 0 0,1 0 0 0 0,-1 0 1 0 0,-1 0-1 0 0,0-1 0 0 0,0 1 0 0 0,0 0 0 0 0,-2-1 0 0 0,1 1 1 0 0,-1 0-1 0 0,0 0 0 0 0,-5-18 0 0 0,4 19-16 0 0,0 1-1 0 0,-1-1 1 0 0,1 0 0 0 0,-2 1 0 0 0,1 0-1 0 0,-1 0 1 0 0,0 0 0 0 0,0 0 0 0 0,-1 0 0 0 0,0 1-1 0 0,0 0 1 0 0,0 0 0 0 0,-1 0 0 0 0,0 1-1 0 0,0 0 1 0 0,-10-6 0 0 0,11 9-150 0 0,1 0 1 0 0,-1 0 0 0 0,1 1-1 0 0,-1 0 1 0 0,1 0 0 0 0,-1 0-1 0 0,0 1 1 0 0,0-1-1 0 0,0 1 1 0 0,1 0 0 0 0,-1 1-1 0 0,0-1 1 0 0,0 1 0 0 0,1 0-1 0 0,-1 0 1 0 0,1 0-1 0 0,-1 1 1 0 0,1-1 0 0 0,-1 1-1 0 0,1 0 1 0 0,0 1 0 0 0,0-1-1 0 0,0 1 1 0 0,0 0-1 0 0,0 0 1 0 0,-5 5 0 0 0,5-4 319 0 0,0 0-1 0 0,1 0 1 0 0,0 0 0 0 0,0 0 0 0 0,0 0 0 0 0,0 1-1 0 0,1 0 1 0 0,-1-1 0 0 0,1 1 0 0 0,-2 10 0 0 0,3-11 526 0 0,0 0-1 0 0,0 0 1 0 0,1 0 0 0 0,0 0 0 0 0,0 0 0 0 0,0 0 0 0 0,0 0 0 0 0,1 0-1 0 0,-1 0 1 0 0,1 0 0 0 0,0 0 0 0 0,1-1 0 0 0,-1 1 0 0 0,0 0 0 0 0,3 4-1 0 0,-2-6-146 0 0,-1 0 0 0 0,1-1 0 0 0,-1 1 0 0 0,1 0 0 0 0,0 0 0 0 0,0-1 0 0 0,-1 1 0 0 0,1-1 0 0 0,0 0 0 0 0,1 0 0 0 0,-1 1 0 0 0,0-1 0 0 0,0 0-1 0 0,0-1 1 0 0,1 1 0 0 0,-1 0 0 0 0,0-1 0 0 0,1 1 0 0 0,-1-1 0 0 0,0 0 0 0 0,1 0 0 0 0,-1 0 0 0 0,1 0 0 0 0,-1 0 0 0 0,0 0 0 0 0,4-1 0 0 0,8-2-139 0 0,0 0 0 0 0,0-1 0 0 0,15-6 0 0 0,-19 7-231 0 0,17-6-1253 0 0,0 1-2496 0 0,0-3-3578 0 0,-9 1-919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10882 0 0,'-1'8'5049'0'0,"1"3"-1976"0"0,1 5-1097 0 0,2 3-583 0 0,1 4-617 0 0,1 4-344 0 0,3 2-232 0 0,0 2-88 0 0,1 1-144 0 0,2-3-264 0 0,0-1-472 0 0,3-3-752 0 0,-1-3-985 0 0,0-7-1440 0 0,0-4-472 0 0,-5-9-1704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15459 0 0,'-3'5'1021'0'0,"1"1"-1"0"0,-1 0 0 0 0,1 0 1 0 0,0 0-1 0 0,1 0 0 0 0,-2 7 1 0 0,2-4-548 0 0,0 1 1 0 0,0-1-1 0 0,1 0 0 0 0,2 11 1 0 0,-2-14-444 0 0,1 0 0 0 0,0 0-1 0 0,0 0 1 0 0,0 0 0 0 0,1 0 0 0 0,0 0 0 0 0,0-1 0 0 0,1 1 0 0 0,-1-1 0 0 0,1 0 0 0 0,0 0 0 0 0,1 0 0 0 0,-1 0 0 0 0,1 0 0 0 0,0-1 0 0 0,5 5-1 0 0,-7-7-1 0 0,0-1-1 0 0,1 1 0 0 0,-1-1 0 0 0,1 0 0 0 0,0 0 1 0 0,-1 0-1 0 0,1 0 0 0 0,0 0 0 0 0,0 0 0 0 0,-1-1 1 0 0,1 0-1 0 0,0 1 0 0 0,0-1 0 0 0,0 0 0 0 0,0 0 1 0 0,-1 0-1 0 0,1-1 0 0 0,0 1 0 0 0,0-1 0 0 0,0 1 1 0 0,2-2-1 0 0,0 0 28 0 0,0 0-1 0 0,0-1 1 0 0,0 1 0 0 0,-1-1 0 0 0,1 0 0 0 0,-1 0 0 0 0,0-1-1 0 0,0 1 1 0 0,0-1 0 0 0,0 0 0 0 0,3-4 0 0 0,-5 5-69 0 0,1-1 1 0 0,-1 1-1 0 0,0-1 1 0 0,0 1-1 0 0,0-1 0 0 0,-1 1 1 0 0,1-1-1 0 0,-1 0 1 0 0,0 0-1 0 0,0 0 1 0 0,0 0-1 0 0,0 0 1 0 0,0-7-1 0 0,-1 8-61 0 0,-1 1 1 0 0,1 0-1 0 0,-1 0 0 0 0,1-1 0 0 0,-1 1 1 0 0,0 0-1 0 0,1 0 0 0 0,-1 0 0 0 0,0 0 0 0 0,-1 0 1 0 0,1 0-1 0 0,0 0 0 0 0,0 1 0 0 0,-1-1 1 0 0,1 0-1 0 0,-1 1 0 0 0,0-1 0 0 0,1 1 0 0 0,-1-1 1 0 0,0 1-1 0 0,0 0 0 0 0,0 0 0 0 0,0-1 0 0 0,0 2 1 0 0,-4-3-1 0 0,1 2-182 0 0,0 0 1 0 0,1 0-1 0 0,-1 1 1 0 0,0-1-1 0 0,0 1 1 0 0,0 0-1 0 0,0 1 1 0 0,1-1-1 0 0,-1 1 1 0 0,0 0-1 0 0,0 0 1 0 0,1 0-1 0 0,-1 1 1 0 0,1 0-1 0 0,-1 0 1 0 0,1 0-1 0 0,-1 0 1 0 0,1 0-1 0 0,0 1 1 0 0,0 0-1 0 0,-6 6 1 0 0,4-4 158 0 0,0 0 1 0 0,0 1 0 0 0,0 0-1 0 0,1 0 1 0 0,0 0-1 0 0,0 1 1 0 0,0-1-1 0 0,1 1 1 0 0,0 1 0 0 0,0-1-1 0 0,1 0 1 0 0,-3 10-1 0 0,5-15 235 0 0,0 1-1 0 0,1-1 1 0 0,-1 0 0 0 0,1 1-1 0 0,0-1 1 0 0,-1 1-1 0 0,1-1 1 0 0,0 1-1 0 0,0-1 1 0 0,1 0-1 0 0,-1 1 1 0 0,0-1-1 0 0,1 1 1 0 0,0-1-1 0 0,-1 0 1 0 0,1 1-1 0 0,0-1 1 0 0,0 0-1 0 0,1 0 1 0 0,-1 0-1 0 0,0 0 1 0 0,1 0-1 0 0,-1 0 1 0 0,1 0-1 0 0,-1 0 1 0 0,1 0-1 0 0,0-1 1 0 0,0 1-1 0 0,3 2 1 0 0,3-1 350 0 0,-1 0 0 0 0,1 0 0 0 0,0 0 0 0 0,0-1 1 0 0,0 0-1 0 0,0 0 0 0 0,11 0 0 0 0,-16-2-447 0 0,0 0 1 0 0,-1 1 0 0 0,1-1 0 0 0,0 1-1 0 0,0 0 1 0 0,-1-1 0 0 0,1 1-1 0 0,-1 0 1 0 0,1 1 0 0 0,-1-1-1 0 0,1 0 1 0 0,-1 1 0 0 0,0-1-1 0 0,1 1 1 0 0,-1 0 0 0 0,0 0-1 0 0,0 0 1 0 0,0 0 0 0 0,-1 0-1 0 0,1 0 1 0 0,0 0 0 0 0,2 6-1 0 0,-3-4-71 0 0,0 0-1 0 0,0 0 1 0 0,0 0-1 0 0,-1 0 1 0 0,1 1-1 0 0,-1-1 1 0 0,0 0-1 0 0,0 1 1 0 0,-1-1-1 0 0,1 0 1 0 0,-1 0-1 0 0,0 0 1 0 0,0 1-1 0 0,-3 5 1 0 0,0 1-223 0 0,-1 1 0 0 0,0-1 1 0 0,-10 15-1 0 0,13-22 242 0 0,0-1-1 0 0,0 0 1 0 0,0-1 0 0 0,0 1-1 0 0,0 0 1 0 0,-1 0 0 0 0,0-1-1 0 0,1 0 1 0 0,-1 1 0 0 0,0-1-1 0 0,0 0 1 0 0,0 0 0 0 0,0-1-1 0 0,0 1 1 0 0,0-1 0 0 0,-6 2-1 0 0,10-5 111 0 0,1-1 0 0 0,-1 0 0 0 0,1 0 0 0 0,0 1-1 0 0,0-1 1 0 0,0 1 0 0 0,0 0 0 0 0,4-4 0 0 0,5-1 142 0 0,0 2 0 0 0,1-1 1 0 0,-1 1-1 0 0,1 1 1 0 0,0 0-1 0 0,13-2 1 0 0,14-5-264 0 0,-2-4-3816 0 0,-15 1-1960 0 0,-1-5-3378 0 0,-15 11 3315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7474 0 0,'-23'-14'14262'0'0,"21"25"-9428"0"0,3 8-3496 0 0,0-11-1986 0 0,1 21 1049 0 0,-2 0-485 0 0,3 0 0 0 0,0 0-1 0 0,2 0 1 0 0,1-1 0 0 0,12 38-1 0 0,1-37-3729 0 0,-18-29 3573 0 0,-1 1-1 0 0,0-1 1 0 0,0 0-1 0 0,1 1 1 0 0,-1-1-1 0 0,0 0 1 0 0,1 1-1 0 0,-1-1 1 0 0,1 0-1 0 0,-1 1 1 0 0,1-1-1 0 0,-1 0 1 0 0,0 0-1 0 0,1 0 1 0 0,-1 1-1 0 0,1-1 1 0 0,-1 0-1 0 0,1 0 1 0 0,-1 0-1 0 0,1 0 1 0 0,-1 0-1 0 0,1 0 1 0 0,-1 0-1 0 0,1 0 1 0 0,-1 0-1 0 0,1 0 1 0 0,-1 0-1 0 0,1 0 1 0 0,-1 0-1 0 0,1 0 1 0 0,-1 0-1 0 0,1-1 1 0 0,-1 1-1 0 0,1 0 1 0 0,-1 0-1 0 0,0-1 1 0 0,1 1-1 0 0,-1 0 1 0 0,1-1-1 0 0,-1 1 1 0 0,0 0-1 0 0,1-1 1 0 0,-1 1-1 0 0,0 0 1 0 0,1-1-1 0 0,-1 1 1 0 0,0-1-1 0 0,0 1 1 0 0,1-1-1 0 0,-1 1 1 0 0,0 0-1 0 0,0-1 1 0 0,0 1-1 0 0,0-1 1 0 0,0 1-1 0 0,1-1 1 0 0,-1 1-1 0 0,0-1 1 0 0,0 1-1 0 0,0-1 1 0 0,-1 0-1 0 0,4-13-5405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26 18892 0 0,'-9'12'543'0'0,"1"-1"0"0"0,-1 1 1 0 0,2 0-1 0 0,0 1 0 0 0,0 0 0 0 0,1 0 0 0 0,-5 17 1 0 0,10-26-472 0 0,0 0-1 0 0,0 0 1 0 0,1 0 0 0 0,-1 1 0 0 0,1-1 0 0 0,0 0 0 0 0,0 1 0 0 0,0-1 0 0 0,0 0 0 0 0,1 0 0 0 0,0 1-1 0 0,0-1 1 0 0,0 0 0 0 0,0 0 0 0 0,1 0 0 0 0,0 0 0 0 0,0 0 0 0 0,0-1 0 0 0,0 1 0 0 0,0 0 0 0 0,1-1-1 0 0,-1 0 1 0 0,1 1 0 0 0,0-1 0 0 0,0 0 0 0 0,0 0 0 0 0,1-1 0 0 0,5 5 0 0 0,-7-6-66 0 0,0 1-1 0 0,0-1 1 0 0,0 0 0 0 0,1 0 0 0 0,-1 0-1 0 0,0 0 1 0 0,0 0 0 0 0,1 0 0 0 0,-1 0-1 0 0,1-1 1 0 0,-1 1 0 0 0,0-1 0 0 0,1 0-1 0 0,-1 0 1 0 0,1 0 0 0 0,-1 0 0 0 0,1 0 0 0 0,-1 0-1 0 0,1-1 1 0 0,-1 1 0 0 0,0-1 0 0 0,1 0-1 0 0,-1 0 1 0 0,0 0 0 0 0,0 0 0 0 0,1 0-1 0 0,-1 0 1 0 0,0 0 0 0 0,0-1 0 0 0,0 1-1 0 0,0-1 1 0 0,-1 1 0 0 0,1-1 0 0 0,0 0 0 0 0,-1 0-1 0 0,1 0 1 0 0,-1 0 0 0 0,1 0 0 0 0,-1 0-1 0 0,1-3 1 0 0,3-3 19 0 0,-1 0 0 0 0,0 0 0 0 0,-1-1 0 0 0,0 0 0 0 0,0 1 0 0 0,-1-1 0 0 0,0 0 0 0 0,0 0 0 0 0,0-16 1 0 0,-3 17-25 0 0,0 0 0 0 0,0-1 0 0 0,0 1 0 0 0,-1 0 1 0 0,-1 0-1 0 0,1 0 0 0 0,-2 0 0 0 0,1 0 1 0 0,-8-11-1 0 0,10 16-32 0 0,0 0 1 0 0,-1 1 0 0 0,1-1 0 0 0,-1 1-1 0 0,1 0 1 0 0,-1 0 0 0 0,0 0-1 0 0,0 0 1 0 0,0 0 0 0 0,-1 0-1 0 0,1 0 1 0 0,0 0 0 0 0,-1 1-1 0 0,1-1 1 0 0,-1 1 0 0 0,1 0 0 0 0,-1 0-1 0 0,0 0 1 0 0,1 0 0 0 0,-1 0-1 0 0,0 1 1 0 0,0-1 0 0 0,0 1-1 0 0,1-1 1 0 0,-1 1 0 0 0,0 0 0 0 0,0 0-1 0 0,0 1 1 0 0,0-1 0 0 0,0 1-1 0 0,-3 0 1 0 0,4 0-137 0 0,1-1-1 0 0,0 1 1 0 0,0 0-1 0 0,-1-1 1 0 0,1 1 0 0 0,0 0-1 0 0,0 0 1 0 0,0 0-1 0 0,0-1 1 0 0,0 1 0 0 0,0 0-1 0 0,0 0 1 0 0,0 1-1 0 0,1-1 1 0 0,-1 0 0 0 0,0 0-1 0 0,1 0 1 0 0,-1 1-1 0 0,1-1 1 0 0,-1 0 0 0 0,1 0-1 0 0,-1 1 1 0 0,1-1-1 0 0,0 0 1 0 0,0 3 0 0 0,-1-2-606 0 0,2 0 1 0 0,-1 0-1 0 0,0-1 1 0 0,0 1-1 0 0,1 0 1 0 0,-1 0-1 0 0,0-1 0 0 0,1 1 1 0 0,0 0-1 0 0,-1-1 1 0 0,1 1-1 0 0,2 2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4849 0 0,'-12'29'2443'0'0,"3"1"0"0"0,-13 60 0 0 0,5-16-601 0 0,9-44-952 0 0,-2 10-536 0 0,-1-1 0 0 0,-2 0 0 0 0,-27 55 0 0 0,48-111-1843 0 0,-4 5 1394 0 0,2 0 0 0 0,-1 0 1 0 0,2 1-1 0 0,-1 0 0 0 0,2 0 0 0 0,-1 0 1 0 0,10-9-1 0 0,-11 15 90 0 0,0 0 0 0 0,0 1 0 0 0,1 0-1 0 0,-1 0 1 0 0,1 0 0 0 0,0 1 0 0 0,-1 0 0 0 0,2 0 0 0 0,-1 1 0 0 0,0 0-1 0 0,0 0 1 0 0,1 1 0 0 0,-1 0 0 0 0,1 0 0 0 0,-1 0 0 0 0,1 1 0 0 0,-1 1-1 0 0,1-1 1 0 0,8 2 0 0 0,-4 1-372 0 0,0 0-1 0 0,0 1 1 0 0,-1 0 0 0 0,1 1-1 0 0,-1 0 1 0 0,0 1-1 0 0,0 0 1 0 0,-1 1 0 0 0,1 0-1 0 0,15 14 1 0 0,-34-40-5632 0 0,-4-35 5577 0 0,5 27 190 0 0,-3-8 290 0 0,-2-12 569 0 0,7 16 3878 0 0,11 42 2898 0 0,8 18-6682 0 0,-9-10-755 0 0,-2 0 0 0 0,-1 1 0 0 0,0 0-1 0 0,-1-1 1 0 0,-3 35 0 0 0,-1-23-1539 0 0,-2-1-1 0 0,-16 59 0 0 0,21-87 1213 0 0,-1 1 0 0 0,0 0 0 0 0,0-1 0 0 0,0 1 0 0 0,0-1 0 0 0,0 0 0 0 0,-1 1 0 0 0,1-1 0 0 0,-1 0 0 0 0,1 0 0 0 0,-1 0 0 0 0,0 0 0 0 0,-2 2 0 0 0,0-1 82 0 0,0-2 0 0 0,0 1 0 0 0,0 0 0 0 0,0-1 0 0 0,0 0 1 0 0,0 0-1 0 0,-5 1 0 0 0,8-2 406 0 0,-1 0 135 0 0,1 1 1 0 0,-1-1-1 0 0,1 1 0 0 0,-1 0 0 0 0,1-1 1 0 0,-1 1-1 0 0,1 0 0 0 0,0 0 0 0 0,-1 0 1 0 0,1 0-1 0 0,0 0 0 0 0,0 0 0 0 0,0 0 1 0 0,0 1-1 0 0,0-1 0 0 0,0 0 0 0 0,0 1 0 0 0,0-1 1 0 0,0 0-1 0 0,1 1 0 0 0,-1-1 0 0 0,1 1 1 0 0,-1-1-1 0 0,1 1 0 0 0,-1-1 0 0 0,1 1 1 0 0,0 0-1 0 0,0 2 0 0 0,2-5-68 0 0,0 0 0 0 0,0 0 0 0 0,0 0 0 0 0,0 0 0 0 0,0 0 0 0 0,0-1 0 0 0,0 1-1 0 0,0-1 1 0 0,-1 0 0 0 0,3-2 0 0 0,3-2 13 0 0,-1 1 1 0 0,1 0-1 0 0,0 1 0 0 0,0-1 1 0 0,1 2-1 0 0,-1-1 0 0 0,1 1 0 0 0,0 0 1 0 0,8-2-1 0 0,-12 4-182 0 0,-1 0 0 0 0,0 0 0 0 0,1 1 0 0 0,-1 0 0 0 0,1-1 0 0 0,-1 1 0 0 0,0 1 0 0 0,1-1 0 0 0,-1 0 0 0 0,1 1 0 0 0,3 1 0 0 0,-5-1 12 0 0,0-1 1 0 0,-1 1 0 0 0,1 0-1 0 0,0 0 1 0 0,-1 0-1 0 0,1 1 1 0 0,-1-1 0 0 0,1 0-1 0 0,-1 1 1 0 0,0-1 0 0 0,1 0-1 0 0,-1 1 1 0 0,0 0-1 0 0,0-1 1 0 0,0 1 0 0 0,0 0-1 0 0,0-1 1 0 0,0 1 0 0 0,-1 0-1 0 0,2 4 1 0 0,-2-2 64 0 0,1 0 1 0 0,-1 1-1 0 0,0-1 1 0 0,-1 1-1 0 0,1-1 1 0 0,-1 0-1 0 0,0 1 1 0 0,0-1-1 0 0,0 0 1 0 0,0 0-1 0 0,-1 1 1 0 0,-2 4-1 0 0,2-5-19 0 0,0 1 1 0 0,0-1-1 0 0,1 1 0 0 0,-1-1 0 0 0,1 1 0 0 0,1 0 1 0 0,-2 9-1 0 0,3-13-95 0 0,-1 1 1 0 0,0 0 0 0 0,1 0-1 0 0,0-1 1 0 0,-1 1 0 0 0,1 0-1 0 0,0-1 1 0 0,0 1-1 0 0,0-1 1 0 0,0 1 0 0 0,0-1-1 0 0,0 1 1 0 0,0-1 0 0 0,1 0-1 0 0,-1 0 1 0 0,0 1-1 0 0,1-1 1 0 0,-1 0 0 0 0,1 0-1 0 0,-1 0 1 0 0,1-1 0 0 0,0 1-1 0 0,-1 0 1 0 0,1 0-1 0 0,3 0 1 0 0,0 1-478 0 0,0-1 0 0 0,0 0 0 0 0,1 0 1 0 0,-1 0-1 0 0,9 0 0 0 0,-4-1-1224 0 0,-1-1-1 0 0,1 0 1 0 0,-1 0 0 0 0,15-5 0 0 0,-3-1-2309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9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 7386 0 0,'0'1'341'0'0,"0"0"1"0"0,1 0-1 0 0,-1 1 1 0 0,0-1 0 0 0,0 0-1 0 0,0 0 1 0 0,0 1 0 0 0,0-1-1 0 0,0 0 1 0 0,0 0-1 0 0,0 1 1 0 0,0-1 0 0 0,-1 0-1 0 0,1 0 1 0 0,0 1 0 0 0,-1-1-1 0 0,1 0 1 0 0,-1 0 0 0 0,0 0-1 0 0,1 0 1 0 0,-1 0-1 0 0,0 0 1 0 0,-1 2 206 0 0,-3-45 8808 0 0,11 63-8836 0 0,0 0 0 0 0,2-1 1 0 0,1 0-1 0 0,15 26 1 0 0,-21-39-499 0 0,11 19-1158 0 0,-1 1 0 0 0,-2 1 0 0 0,0 0 0 0 0,-2 0 0 0 0,7 40 0 0 0,-16-66 451 0 0,0-1 1 0 0,0 1-1 0 0,0 0 1 0 0,0 0-1 0 0,0-1 0 0 0,0 1 1 0 0,0 0-1 0 0,0-1 0 0 0,-1 1 1 0 0,1-1-1 0 0,-1 3 0 0 0,-1 2-2141 0 0,1 9-3966 0 0</inkml:trace>
  <inkml:trace contextRef="#ctx0" brushRef="#br0" timeOffset="1">61 419 19524 0 0,'-14'30'6442'0'0,"3"3"-4417"0"0,10-27-2215 0 0,0 1-1 0 0,-1-1 1 0 0,0 0-1 0 0,0 0 1 0 0,0 0-1 0 0,-1-1 1 0 0,0 1-1 0 0,0 0 1 0 0,-1-1-1 0 0,1 0 1 0 0,-7 7-1 0 0,19-18 160 0 0,0 1-1 0 0,0 0 0 0 0,0 1 0 0 0,1 0 1 0 0,0 0-1 0 0,0 1 0 0 0,15-3 0 0 0,38-13-3256 0 0,-55 16 1788 0 0,-1 0 0 0 0,0-1 0 0 0,0 1 0 0 0,-1-1 0 0 0,1-1 1 0 0,7-6-1 0 0,-13 10 1266 0 0,0 1 1 0 0,0-1-1 0 0,-1 0 0 0 0,1 1 1 0 0,0-1-1 0 0,-1 0 0 0 0,1 0 1 0 0,0 0-1 0 0,-1 0 1 0 0,1 0-1 0 0,-1 0 0 0 0,0 1 1 0 0,1-1-1 0 0,-1 0 0 0 0,0 0 1 0 0,1 0-1 0 0,-1 0 1 0 0,0 0-1 0 0,0 0 0 0 0,0-1 1 0 0,0 1-1 0 0,0 0 0 0 0,0-1 1 0 0,0-3-724 0 0,4-2-2591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9522 0 0,'-21'38'9613'0'0,"12"-20"-9204"0"0,-1-1-1 0 0,-14 19 0 0 0,22-38-899 0 0,3-7 909 0 0,8-14 1357 0 0,-5 19-1577 0 0,0 1 1 0 0,0 0-1 0 0,0 0 0 0 0,0 1 0 0 0,1-1 1 0 0,-1 1-1 0 0,1 0 0 0 0,-1 0 0 0 0,1 0 1 0 0,8-1-1 0 0,31-6-1963 0 0,-16 4-2390 0 0,-26 5 3525 0 0,0-1-1 0 0,-1 1 1 0 0,1-1 0 0 0,0 1 0 0 0,-1-1 0 0 0,1 0 0 0 0,-1 0 0 0 0,1 0 0 0 0,-1 0 0 0 0,0 0 0 0 0,1 0 0 0 0,1-2 0 0 0,1-1-1330 0 0,9-3-3859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94 15491 0 0,'-7'1'1308'0'0,"1"1"0"0"0,-1-1 0 0 0,1 1 0 0 0,0 0 0 0 0,-7 3 0 0 0,7-2-608 0 0,0 0 0 0 0,0 1 0 0 0,1 0 1 0 0,-10 7-1 0 0,10-6-614 0 0,0-1 0 0 0,1 2 1 0 0,-1-1-1 0 0,1 0 0 0 0,0 1 1 0 0,0 0-1 0 0,1 0 0 0 0,-1 0 0 0 0,2 0 1 0 0,-1 1-1 0 0,1-1 0 0 0,-1 1 0 0 0,2 0 1 0 0,-1-1-1 0 0,1 1 0 0 0,0 0 0 0 0,0 14 1 0 0,2-18-85 0 0,-1 1 1 0 0,1-1-1 0 0,0 1 0 0 0,0-1 1 0 0,0 1-1 0 0,0-1 0 0 0,1 0 1 0 0,-1 1-1 0 0,1-1 1 0 0,0 0-1 0 0,0 0 0 0 0,0 0 1 0 0,1-1-1 0 0,-1 1 1 0 0,0 0-1 0 0,1-1 0 0 0,0 0 1 0 0,0 1-1 0 0,0-1 1 0 0,0 0-1 0 0,0 0 0 0 0,5 1 1 0 0,-7-2-18 0 0,1 0 0 0 0,0 0 0 0 0,0 0 1 0 0,-1-1-1 0 0,1 1 0 0 0,0-1 0 0 0,0 0 1 0 0,0 1-1 0 0,0-1 0 0 0,0 0 0 0 0,0 0 0 0 0,0 0 1 0 0,0 0-1 0 0,-1 0 0 0 0,1-1 0 0 0,0 1 1 0 0,0-1-1 0 0,0 1 0 0 0,0-1 0 0 0,0 0 1 0 0,-1 1-1 0 0,1-1 0 0 0,0 0 0 0 0,-1 0 0 0 0,1 0 1 0 0,-1-1-1 0 0,1 1 0 0 0,-1 0 0 0 0,1 0 1 0 0,-1-1-1 0 0,0 1 0 0 0,0-1 0 0 0,1 1 1 0 0,-1-1-1 0 0,0 0 0 0 0,-1 1 0 0 0,1-1 0 0 0,0 0 1 0 0,0 0-1 0 0,-1 0 0 0 0,1 1 0 0 0,0-3 1 0 0,1-7-353 0 0,0 0 1 0 0,-1 0 0 0 0,0 1-1 0 0,0-1 1 0 0,-1 0 0 0 0,-1 0-1 0 0,-1-14 1 0 0,1 18 123 0 0,0-1-1 0 0,-1 1 1 0 0,0 0 0 0 0,0-1-1 0 0,0 1 1 0 0,-1 0 0 0 0,0 0-1 0 0,-1 1 1 0 0,1-1 0 0 0,-1 1-1 0 0,-6-8 1 0 0,9 13 248 0 0,1 0 0 0 0,-1 1 0 0 0,1-1 0 0 0,-1 0-1 0 0,1 1 1 0 0,-1-1 0 0 0,1 1 0 0 0,-1-1 0 0 0,0 1 0 0 0,1-1 0 0 0,-1 1 0 0 0,0-1 0 0 0,0 1 0 0 0,1 0-1 0 0,-1-1 1 0 0,0 1 0 0 0,0 0 0 0 0,0 0 0 0 0,1-1 0 0 0,-1 1 0 0 0,0 0 0 0 0,0 0 0 0 0,0 0-1 0 0,1 0 1 0 0,-1 0 0 0 0,0 0 0 0 0,0 0 0 0 0,0 0 0 0 0,0 1 0 0 0,1-1 0 0 0,-1 0 0 0 0,0 0 0 0 0,0 1-1 0 0,1-1 1 0 0,-1 1 0 0 0,0-1 0 0 0,1 0 0 0 0,-1 1 0 0 0,0-1 0 0 0,1 1 0 0 0,-1-1 0 0 0,0 1-1 0 0,1 0 1 0 0,-1-1 0 0 0,1 1 0 0 0,-1 0 0 0 0,1-1 0 0 0,-1 1 0 0 0,1 0 0 0 0,0 0 0 0 0,-1-1 0 0 0,1 1-1 0 0,0 0 1 0 0,0 0 0 0 0,-1 0 0 0 0,1 1 9 0 0,-1-1-1 0 0,1 1 0 0 0,0 0 1 0 0,-1-1-1 0 0,1 1 1 0 0,0-1-1 0 0,0 1 1 0 0,0 0-1 0 0,0-1 1 0 0,0 1-1 0 0,1-1 0 0 0,-1 1 1 0 0,0 0-1 0 0,1-1 1 0 0,-1 1-1 0 0,1-1 1 0 0,0 1-1 0 0,-1-1 1 0 0,1 1-1 0 0,0-1 0 0 0,0 0 1 0 0,0 1-1 0 0,0-1 1 0 0,0 0-1 0 0,0 0 1 0 0,0 0-1 0 0,0 0 1 0 0,0 0-1 0 0,1 0 0 0 0,2 2 1 0 0,1-1 38 0 0,1-1 0 0 0,-1 0-1 0 0,1 0 1 0 0,0 0 0 0 0,-1 0 0 0 0,1-1 0 0 0,0 0 0 0 0,-1 0-1 0 0,1-1 1 0 0,0 1 0 0 0,-1-1 0 0 0,1-1 0 0 0,-1 1 0 0 0,10-4-1 0 0,-6 2-522 0 0,-1-1 0 0 0,0 1 0 0 0,1-2-1 0 0,-2 1 1 0 0,1-1 0 0 0,-1 0 0 0 0,1 0 0 0 0,10-12-1 0 0,-16 15-186 0 0,-1-1 0 0 0,0 1 0 0 0,-1 0 0 0 0,1 0 0 0 0,0-1 0 0 0,-1 1 0 0 0,1-1 0 0 0,-1 1 0 0 0,1-1-1 0 0,-1 1 1 0 0,0 0 0 0 0,0-1 0 0 0,0 1 0 0 0,-1-1 0 0 0,1 1 0 0 0,-1-1 0 0 0,1 1 0 0 0,-2-4-1 0 0,-7-22-1163 0 0,-4 9 13064 0 0,11 29-7101 0 0,1 11-907 0 0,2 23-953 0 0,13 75 0 0 0,-12-105-2723 0 0,1 0 0 0 0,1-1 1 0 0,0 1-1 0 0,1-1 0 0 0,0 0 1 0 0,1-1-1 0 0,1 1 0 0 0,0-1 1 0 0,14 19-1 0 0,-11-21-2878 0 0,-4-7-1822 0 0,-5-3 4839 0 0,-1 0 1 0 0,0 0 0 0 0,1 0-1 0 0,-1 0 1 0 0,1 0-1 0 0,-1 0 1 0 0,0 0-1 0 0,1-1 1 0 0,-1 1-1 0 0,0 0 1 0 0,1 0-1 0 0,-1 0 1 0 0,1 0-1 0 0,-1-1 1 0 0,1 1-303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12 157 18956 0 0,'-2'5'340'0'0,"0"0"1"0"0,0-1-1 0 0,1 1 0 0 0,0 0 1 0 0,0 0-1 0 0,0 0 0 0 0,0 0 1 0 0,1 8-1 0 0,0-9-306 0 0,1-1 0 0 0,-1 1 0 0 0,1 0 0 0 0,0-1 0 0 0,0 1 0 0 0,0 0 0 0 0,0-1 0 0 0,1 1 0 0 0,0-1 1 0 0,-1 1-1 0 0,1-1 0 0 0,0 0 0 0 0,1 0 0 0 0,-1 0 0 0 0,0 0 0 0 0,1 0 0 0 0,0-1 0 0 0,0 1 0 0 0,0-1 0 0 0,0 1 0 0 0,0-1 0 0 0,0 0 0 0 0,0-1 0 0 0,1 1 1 0 0,-1 0-1 0 0,1-1 0 0 0,-1 0 0 0 0,1 0 0 0 0,4 1 0 0 0,-6-1-7 0 0,0-1 0 0 0,0 1 1 0 0,0-1-1 0 0,0 1 0 0 0,-1-1 1 0 0,1 0-1 0 0,0 0 0 0 0,0 0 0 0 0,0 0 1 0 0,0 0-1 0 0,0-1 0 0 0,0 1 1 0 0,-1-1-1 0 0,1 1 0 0 0,0-1 0 0 0,0 1 1 0 0,-1-1-1 0 0,1 0 0 0 0,0 0 0 0 0,-1 0 1 0 0,1 0-1 0 0,0 0 0 0 0,1-2 1 0 0,-1 0 4 0 0,0 0 0 0 0,0 1 0 0 0,-1-1 0 0 0,1 0 1 0 0,-1 0-1 0 0,1 0 0 0 0,-1 0 0 0 0,0 0 0 0 0,-1 0 1 0 0,1-1-1 0 0,0 1 0 0 0,-1-5 0 0 0,1-5-124 0 0,-1 1 0 0 0,-1-1 0 0 0,0 1-1 0 0,-1-1 1 0 0,-6-23 0 0 0,-35-75-4156 0 0,31 83 2357 0 0,28 33 1459 0 0,15 6 3933 0 0,-24-5-2877 0 0,-1 0 0 0 0,0 1 1 0 0,0 0-1 0 0,-1 0 0 0 0,0 1 0 0 0,0 0 0 0 0,-1-1 1 0 0,0 2-1 0 0,6 14 0 0 0,21 82 737 0 0,-30-103-1353 0 0,20 101-287 0 0,-24-175-3015 0 0,3 58 3257 0 0,1-1-1 0 0,1 1 0 0 0,0 0 0 0 0,1-1 0 0 0,0 1 0 0 0,1 1 0 0 0,1-1 0 0 0,0 0 0 0 0,1 1 0 0 0,8-14 0 0 0,-14 26 49 0 0,1-1 1 0 0,0 0-1 0 0,0 1 1 0 0,1-1-1 0 0,-1 1 1 0 0,0-1-1 0 0,0 1 0 0 0,1 0 1 0 0,-1 0-1 0 0,1-1 1 0 0,-1 1-1 0 0,1 0 1 0 0,-1 0-1 0 0,1 0 1 0 0,0 1-1 0 0,-1-1 1 0 0,4-1-1 0 0,-4 2-51 0 0,0 0 1 0 0,1 0-1 0 0,-1 0 0 0 0,0 0 0 0 0,0 1 1 0 0,0-1-1 0 0,0 0 0 0 0,0 0 0 0 0,0 1 1 0 0,0-1-1 0 0,0 1 0 0 0,0-1 0 0 0,0 1 1 0 0,0-1-1 0 0,0 1 0 0 0,0 0 0 0 0,0-1 1 0 0,-1 1-1 0 0,1 0 0 0 0,0 0 0 0 0,0-1 1 0 0,0 2-1 0 0,1 1-250 0 0,0 0 0 0 0,-1 0 0 0 0,1 0-1 0 0,-1 0 1 0 0,1 0 0 0 0,-1 0 0 0 0,0 0 0 0 0,0 1 0 0 0,-1-1 0 0 0,1 0 0 0 0,-1 0 0 0 0,1 1-1 0 0,-1-1 1 0 0,0 0 0 0 0,-1 1 0 0 0,1-1 0 0 0,0 1 0 0 0,-2 4 0 0 0,-3 3 67 0 0,0 1 0 0 0,0-1 0 0 0,-2 0 0 0 0,1 0 0 0 0,-16 19 0 0 0,-9 15 3924 0 0,31-45-3597 0 0,-1 1 0 0 0,1-1 0 0 0,0 1 0 0 0,0-1-1 0 0,-1 0 1 0 0,1 1 0 0 0,0-1 0 0 0,0 1 0 0 0,0-1 0 0 0,-1 1 0 0 0,1-1 0 0 0,0 1 0 0 0,0-1 0 0 0,0 1-1 0 0,0-1 1 0 0,0 1 0 0 0,0-1 0 0 0,0 1 0 0 0,0-1 0 0 0,0 1 0 0 0,1-1 0 0 0,-1 1 0 0 0,0-1-1 0 0,0 1 1 0 0,0-1 0 0 0,0 1 0 0 0,1-1 0 0 0,-1 1 0 0 0,0-1 0 0 0,0 0 0 0 0,1 1 0 0 0,-1-1-1 0 0,1 1 1 0 0,18 6 1239 0 0,24-6-992 0 0,34-12-1608 0 0,-52 4-2718 0 0,-3-2-4818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41 14435 0 0,'-27'7'4915'0'0,"14"-8"-3281"0"0,12 1-1569 0 0,1-1-1 0 0,0 1 1 0 0,0 0-1 0 0,-1-1 0 0 0,1 1 1 0 0,0 0-1 0 0,0 0 1 0 0,0-1-1 0 0,0 1 1 0 0,0 0-1 0 0,-1-1 0 0 0,1 1 1 0 0,0 0-1 0 0,0-1 1 0 0,0 1-1 0 0,0 0 1 0 0,0-1-1 0 0,0 1 0 0 0,0 0 1 0 0,0-1-1 0 0,0 1 1 0 0,0 0-1 0 0,0 0 1 0 0,0-1-1 0 0,0 1 0 0 0,1 0 1 0 0,-1-1-1 0 0,0 1 1 0 0,0 0-1 0 0,0-1 1 0 0,0 1-1 0 0,0 0 0 0 0,1 0 1 0 0,-1-1-1 0 0,0 1 1 0 0,2-2 67 0 0,-1 0-1 0 0,1 0 1 0 0,-1 1 0 0 0,1-1 0 0 0,0 1 0 0 0,0-1 0 0 0,0 1-1 0 0,0 0 1 0 0,0 0 0 0 0,0 0 0 0 0,0 0 0 0 0,0 0 0 0 0,0 0 0 0 0,0 0-1 0 0,3 0 1 0 0,38-7 527 0 0,-37 7-541 0 0,22-2 103 0 0,0 1 0 0 0,52 2 0 0 0,-68 0-321 0 0,-1 2 1 0 0,0-1-1 0 0,1 2 1 0 0,-1-1-1 0 0,0 1 1 0 0,0 1-1 0 0,-1 0 1 0 0,1 1-1 0 0,18 10 1 0 0,-28-14-35 0 0,0-1 1 0 0,-1 1 0 0 0,1-1 0 0 0,0 1 0 0 0,0-1 0 0 0,-1 1-1 0 0,1 0 1 0 0,0-1 0 0 0,-1 1 0 0 0,1 0 0 0 0,-1-1 0 0 0,1 1-1 0 0,-1 0 1 0 0,1 0 0 0 0,-1 0 0 0 0,0 0 0 0 0,1-1 0 0 0,-1 1-1 0 0,0 0 1 0 0,1 0 0 0 0,-1 0 0 0 0,0 0 0 0 0,0 0 0 0 0,0 0-1 0 0,0 0 1 0 0,0 0 0 0 0,0 1 0 0 0,-1 0-560 0 0,0-1 0 0 0,1 1 0 0 0,-1 0 0 0 0,0-1 0 0 0,0 1 0 0 0,0-1 0 0 0,0 0 0 0 0,-1 1 0 0 0,1-1 0 0 0,0 0 0 0 0,0 1 0 0 0,-1-1 0 0 0,-1 1 0 0 0,-14 9-7165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11795 0 0,'48'-23'7634'0'0,"0"0"-3303"0"0,167-73-1523 0 0,-191 90-2429 0 0,-19 10 69 0 0,-12 8-197 0 0,-7 5-295 0 0,-1-2 1 0 0,-1 0-1 0 0,-25 19 0 0 0,19-17-47 0 0,-24 25 0 0 0,44-40 71 0 0,0 0 0 0 0,0 0 0 0 0,0 1 1 0 0,1-1-1 0 0,-1 0 0 0 0,1 1 0 0 0,-1-1 1 0 0,1 1-1 0 0,0 0 0 0 0,0-1 0 0 0,0 1 1 0 0,0 0-1 0 0,1 0 0 0 0,-1 0 0 0 0,1-1 1 0 0,0 1-1 0 0,0 0 0 0 0,0 0 0 0 0,0 0 1 0 0,0 0-1 0 0,1 4 0 0 0,0-3 8 0 0,1 0 0 0 0,-1 0 0 0 0,1 0 0 0 0,0 0 1 0 0,0 0-1 0 0,1 0 0 0 0,-1 0 0 0 0,1-1 0 0 0,0 1 0 0 0,-1-1 0 0 0,2 1 0 0 0,-1-1 0 0 0,4 3 0 0 0,-3-3 34 0 0,0 0-1 0 0,1 0 0 0 0,0 0 0 0 0,-1-1 0 0 0,1 1 1 0 0,0-1-1 0 0,0 0 0 0 0,0 0 0 0 0,1-1 0 0 0,-1 0 1 0 0,6 1-1 0 0,-8-1 22 0 0,0-1 1 0 0,1 0 0 0 0,-1 0-1 0 0,1 0 1 0 0,-1-1 0 0 0,0 1-1 0 0,1-1 1 0 0,-1 0 0 0 0,0 0-1 0 0,0 0 1 0 0,1 0 0 0 0,-1 0-1 0 0,0-1 1 0 0,0 0 0 0 0,0 1-1 0 0,-1-1 1 0 0,1 0 0 0 0,3-3-1 0 0,1-2 53 0 0,0-1 0 0 0,-1 0 0 0 0,0 0-1 0 0,0 0 1 0 0,-1-1 0 0 0,0 1 0 0 0,0-1-1 0 0,-1-1 1 0 0,0 1 0 0 0,-1 0 0 0 0,0-1 0 0 0,0 0-1 0 0,-1 0 1 0 0,0 0 0 0 0,0-15 0 0 0,-2 18-277 0 0,0 0 1 0 0,0 0-1 0 0,-1 0 1 0 0,0 0 0 0 0,0 1-1 0 0,0-1 1 0 0,-1 0-1 0 0,0 1 1 0 0,-1-1-1 0 0,1 1 1 0 0,-1 0-1 0 0,0 0 1 0 0,-1 0 0 0 0,0 0-1 0 0,1 0 1 0 0,-2 1-1 0 0,1-1 1 0 0,-1 1-1 0 0,0 0 1 0 0,0 1 0 0 0,0-1-1 0 0,-1 1 1 0 0,-8-5-1 0 0,9 7-347 0 0,-1 0-3721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6865 0 0,'8'3'10867'0'0,"-7"-2"-10464"0"0,6 13 4186 0 0,1 21-3783 0 0,-7-27 360 0 0,1 0-906 0 0,-1 1-73 0 0,1 0 0 0 0,1 0 0 0 0,-1-1 0 0 0,1 1 0 0 0,1-1 0 0 0,4 9 0 0 0,-7-15-173 0 0,1 0 0 0 0,-1-1 0 0 0,0 1 1 0 0,1 0-1 0 0,0-1 0 0 0,-1 1 0 0 0,1-1 0 0 0,0 0 0 0 0,0 0 0 0 0,-1 1 0 0 0,1-1 0 0 0,0 0 0 0 0,0 0 0 0 0,0-1 0 0 0,1 1 0 0 0,-1 0 0 0 0,0-1 0 0 0,0 1 0 0 0,0-1 0 0 0,0 0 0 0 0,0 0 0 0 0,1 0 0 0 0,-1 0 0 0 0,0 0 0 0 0,0 0 0 0 0,0 0 0 0 0,1-1 0 0 0,-1 1 0 0 0,0-1 0 0 0,3-1 0 0 0,33-12-69 0 0,-25 9-106 0 0,0 0 1 0 0,25-6-1 0 0,-34 11-399 0 0,-1-1 0 0 0,1 1-1 0 0,0 0 1 0 0,0 0 0 0 0,0 0-1 0 0,-1 0 1 0 0,1 1 0 0 0,7 1 0 0 0,-11-2 352 0 0,0 0 0 0 0,1 0 1 0 0,-1 0-1 0 0,0 0 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16267 0 0,'1'4'628'0'0,"8"40"4724"0"0,8 23-3272 0 0,-14-56-1838 0 0,1 0 1 0 0,0 0-1 0 0,1-1 1 0 0,0 0-1 0 0,1 0 1 0 0,0 0-1 0 0,14 16 1 0 0,-17-35 730 0 0,-3-20-861 0 0,2-21-208 0 0,0 43 89 0 0,0 1-1 0 0,0-1 1 0 0,0 1-1 0 0,1-1 1 0 0,0 1-1 0 0,1 0 1 0 0,-1 0-1 0 0,1 0 1 0 0,0 1-1 0 0,1-1 1 0 0,-1 1-1 0 0,1 0 0 0 0,0 1 1 0 0,1-1-1 0 0,-1 1 1 0 0,1 0-1 0 0,0 0 1 0 0,-1 0-1 0 0,2 1 1 0 0,-1 0-1 0 0,0 0 1 0 0,1 1-1 0 0,-1-1 1 0 0,1 2-1 0 0,0-1 0 0 0,0 1 1 0 0,0 0-1 0 0,10-1 1 0 0,-15 2 9 0 0,0 0 1 0 0,0 0-1 0 0,-1 0 1 0 0,1 0-1 0 0,0 0 1 0 0,0 1 0 0 0,-1-1-1 0 0,1 0 1 0 0,0 1-1 0 0,-1-1 1 0 0,1 1-1 0 0,0 0 1 0 0,-1 0-1 0 0,1-1 1 0 0,-1 1-1 0 0,1 0 1 0 0,-1 0 0 0 0,1 0-1 0 0,-1 1 1 0 0,0-1-1 0 0,1 0 1 0 0,-1 0-1 0 0,0 1 1 0 0,0-1-1 0 0,0 1 1 0 0,0-1-1 0 0,0 1 1 0 0,-1-1 0 0 0,1 1-1 0 0,0 0 1 0 0,-1-1-1 0 0,1 1 1 0 0,-1 0-1 0 0,1 0 1 0 0,-1-1-1 0 0,0 1 1 0 0,0 0-1 0 0,0 3 1 0 0,0 0 23 0 0,-1 0 0 0 0,0-1 0 0 0,-1 1 0 0 0,1 0 0 0 0,-1 0-1 0 0,0-1 1 0 0,0 1 0 0 0,0-1 0 0 0,-1 1 0 0 0,1-1 0 0 0,-1 0 0 0 0,-6 6 0 0 0,-1 1 13 0 0,-1 0-1 0 0,-1-1 1 0 0,0-1 0 0 0,0 0-1 0 0,-1-1 1 0 0,0 0 0 0 0,0 0-1 0 0,0-2 1 0 0,-1 0 0 0 0,0 0-1 0 0,-26 5 1 0 0,117-27-283 0 0,43-8-2243 0 0,-79 15-1662 0 0,-2-2-3590 0 0,-12 3-731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17276 0 0,'24'14'1868'0'0,"0"1"0"0"0,-1 1 0 0 0,0 2 0 0 0,31 31 0 0 0,-44-38-1614 0 0,-1 0 0 0 0,0 1 0 0 0,0 0 0 0 0,-2 1 0 0 0,1-1-1 0 0,-2 2 1 0 0,1-1 0 0 0,-2 1 0 0 0,0 0 0 0 0,5 23 0 0 0,-4-2-8 0 0,-1 1 0 0 0,-2-1 0 0 0,-1 1 0 0 0,-2-1 0 0 0,-7 53 0 0 0,3-56-249 0 0,-2 0 0 0 0,-1 0-1 0 0,-16 41 1 0 0,17-59-86 0 0,0-1 0 0 0,-2 0 1 0 0,1 0-1 0 0,-13 15 0 0 0,2-3-2151 0 0,1 1-3581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27 6233 0 0,'-1'-27'17265'0'0,"-1"43"-16666"0"0,-2-1-1 0 0,0 1 0 0 0,-1-1 1 0 0,0 0-1 0 0,-9 15 1 0 0,-3 12-358 0 0,-61 187-1405 0 0,75-224-325 0 0,1-7 415 0 0,1-14-156 0 0,2-24 172 0 0,1 29 997 0 0,0 1 0 0 0,0-1 0 0 0,1 0 0 0 0,1 1 0 0 0,0-1 0 0 0,0 1 0 0 0,1 0 0 0 0,0 0 1 0 0,0 1-1 0 0,1 0 0 0 0,9-11 0 0 0,-12 17 158 0 0,0-1 0 0 0,0 1 0 0 0,1 0 0 0 0,-1 0 0 0 0,1 1-1 0 0,0-1 1 0 0,0 1 0 0 0,-1-1 0 0 0,2 1 0 0 0,-1 0 0 0 0,0 1 0 0 0,0-1 0 0 0,1 1 0 0 0,-1 0 0 0 0,1 0 0 0 0,-1 0 0 0 0,1 1 0 0 0,-1-1 0 0 0,1 1 0 0 0,-1 0 0 0 0,1 1 0 0 0,-1-1 0 0 0,1 1 0 0 0,-1-1 0 0 0,1 2 0 0 0,-1-1 0 0 0,0 0 0 0 0,1 1 0 0 0,6 3 0 0 0,-3 0-67 0 0,0 0 0 0 0,0 1 0 0 0,0-1 0 0 0,-1 2 0 0 0,0-1-1 0 0,0 1 1 0 0,10 12 0 0 0,8 9-2670 0 0,4-5-5105 0 0,-28-23 7527 0 0,-1 1-218 0 0,0-1 218 0 0,1 0 0 0 0,-1 0 0 0 0,0 0 0 0 0,0 0 0 0 0,1 1 0 0 0,-1-1 0 0 0,0 0 0 0 0,1 0 1 0 0,-1 0-1 0 0,0 0 0 0 0,1 0 0 0 0,-1 0 0 0 0,0 0 0 0 0,1 0 0 0 0,-1 0 0 0 0,0 0 0 0 0,1 0 0 0 0,-1 0 0 0 0,0 0 0 0 0,1 0 0 0 0,-1 0 0 0 0,0 0 0 0 0,1 0 0 0 0,-1 0 0 0 0,0 0 0 0 0,1-1 0 0 0,-1 1 1 0 0,0 0-1 0 0,1 0 0 0 0,2-6-3969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 12899 0 0,'0'0'93'0'0,"-1"0"0"0"0,1 0 1 0 0,-1 0-1 0 0,1 0 0 0 0,-1 0 1 0 0,1 0-1 0 0,-1 0 0 0 0,1-1 0 0 0,0 1 1 0 0,-1 0-1 0 0,1 0 0 0 0,-1 0 1 0 0,1 0-1 0 0,-1 0 0 0 0,1-1 0 0 0,0 1 1 0 0,-1 0-1 0 0,1 0 0 0 0,-1-1 1 0 0,1 1-1 0 0,0 0 0 0 0,-1-1 0 0 0,1 1 1 0 0,0 0-1 0 0,-1-1 0 0 0,1 1 1 0 0,0-1-1 0 0,0 1 0 0 0,0 0 0 0 0,-1-1 1 0 0,1 1-1 0 0,0-1 0 0 0,0 1 1 0 0,0-1-1 0 0,0 1 0 0 0,0-1 1 0 0,0 1-1 0 0,-1-1 0 0 0,1 1 0 0 0,0 0 1 0 0,0-1-1 0 0,1 1 0 0 0,-1-1 1 0 0,0 0-1 0 0,1 0-45 0 0,-1 0 0 0 0,1 0 0 0 0,0 0 1 0 0,0 0-1 0 0,0 1 0 0 0,0-1 0 0 0,0 0 0 0 0,0 0 0 0 0,0 1 1 0 0,0-1-1 0 0,1 1 0 0 0,-1-1 0 0 0,0 1 0 0 0,0-1 0 0 0,0 1 1 0 0,1 0-1 0 0,0 0 0 0 0,8-1-255 0 0,-1 0 1 0 0,1 1 0 0 0,0 1-1 0 0,0-1 1 0 0,-1 2 0 0 0,1-1-1 0 0,-1 1 1 0 0,1 1 0 0 0,-1 0-1 0 0,0 0 1 0 0,0 1 0 0 0,0 0-1 0 0,0 0 1 0 0,8 7 0 0 0,39 16-1643 0 0,-47-26 1783 0 0,-12-7 32 0 0,-12-8 81 0 0,13 12 12 0 0,-1 1 0 0 0,1-1 1 0 0,-1 1-1 0 0,0 0 0 0 0,0 0 0 0 0,0 0 1 0 0,0 0-1 0 0,0 1 0 0 0,0-1 0 0 0,0 1 1 0 0,0 0-1 0 0,0-1 0 0 0,0 1 0 0 0,0 1 1 0 0,0-1-1 0 0,0 0 0 0 0,0 1 0 0 0,0 0 1 0 0,0-1-1 0 0,0 1 0 0 0,1 0 1 0 0,-1 1-1 0 0,-3 1 0 0 0,3-1 115 0 0,0 1 1 0 0,1-1-1 0 0,-1 1 1 0 0,1 0-1 0 0,0 0 0 0 0,0 0 1 0 0,0 0-1 0 0,0 0 1 0 0,1 0-1 0 0,-1 1 0 0 0,1-1 1 0 0,0 1-1 0 0,0-1 0 0 0,0 1 1 0 0,0-1-1 0 0,0 1 1 0 0,1 0-1 0 0,0 6 0 0 0,-1 8 63 0 0,1 1 0 0 0,4 26-1 0 0,-3-39-444 0 0,-1 0-1 0 0,2 0 0 0 0,-1 0 1 0 0,1 1-1 0 0,0-1 0 0 0,0-1 1 0 0,1 1-1 0 0,-1 0 0 0 0,1 0 0 0 0,7 8 1 0 0,-10-14 113 0 0,1 1 0 0 0,-1-1 0 0 0,0 0 1 0 0,0 1-1 0 0,1-1 0 0 0,-1 0 0 0 0,1 0 1 0 0,-1 0-1 0 0,0 1 0 0 0,1-1 0 0 0,-1 0 0 0 0,0 0 1 0 0,1 0-1 0 0,-1 0 0 0 0,1 0 0 0 0,-1 0 1 0 0,0 0-1 0 0,1 0 0 0 0,-1 0 0 0 0,1 0 1 0 0,-1 0-1 0 0,1 0 0 0 0,-1 0 0 0 0,0 0 0 0 0,1 0 1 0 0,-1 0-1 0 0,1 0 0 0 0,-1 0 0 0 0,0 0 1 0 0,1-1-1 0 0,-1 1 0 0 0,0 0 0 0 0,1 0 0 0 0,-1-1 1 0 0,0 1-1 0 0,1 0 0 0 0,-1 0 0 0 0,0-1 1 0 0,1 1-1 0 0,-1 0 0 0 0,0-1 0 0 0,0 1 1 0 0,1 0-1 0 0,-1-1 0 0 0,0 0 0 0 0,0 1 64 0 0,0 0-1 0 0,0 0 1 0 0,0 0 0 0 0,0 1-1 0 0,0-1 1 0 0,0 0 0 0 0,1 0-1 0 0,-1 0 1 0 0,0 0 0 0 0,0 0-1 0 0,0 0 1 0 0,0 0 0 0 0,0 0-1 0 0,0 0 1 0 0,0 0-1 0 0,0 0 1 0 0,0 0 0 0 0,0 0-1 0 0,0 0 1 0 0,0 0 0 0 0,1 0-1 0 0,-1 0 1 0 0,0 0 0 0 0,0 0-1 0 0,0 0 1 0 0,0 0-1 0 0,0 0 1 0 0,0 0 0 0 0,0 0-1 0 0,0 0 1 0 0,0 0 0 0 0,1 0-1 0 0,-1 0 1 0 0,0 0 0 0 0,0 0-1 0 0,0 0 1 0 0,0 0 0 0 0,0 0-1 0 0,0 0 1 0 0,0 0-1 0 0,0 0 1 0 0,0 0 0 0 0,0 0-1 0 0,0 0 1 0 0,1 0 0 0 0,-1 0-1 0 0,0 0 1 0 0,0 0 0 0 0,0 0-1 0 0,0 0 1 0 0,0-1-1 0 0,0 1 1 0 0,0 0 0 0 0,0 0-1 0 0,0 0 1 0 0,0 0 0 0 0,0 0-1 0 0,0 0 1 0 0,0 0 0 0 0,0 0-1 0 0,0 0 1 0 0,0 0 0 0 0,0-1-1 0 0,0 1 1 0 0,0 0-1 0 0,0 0 1 0 0,0 0 0 0 0,2 12-571 0 0,0-1-1228 0 0,1-38 54 0 0,-2 4 1290 0 0,3-28 436 0 0,-4 48 170 0 0,0 0 0 0 0,1 0 0 0 0,0 0 0 0 0,0 0-1 0 0,0 0 1 0 0,0 0 0 0 0,0 0 0 0 0,1 1 0 0 0,-1-1-1 0 0,1 0 1 0 0,-1 1 0 0 0,5-5 0 0 0,-6 6-91 0 0,1 1 1 0 0,-1-1 0 0 0,1 1 0 0 0,-1-1-1 0 0,1 0 1 0 0,0 1 0 0 0,-1-1 0 0 0,1 1-1 0 0,0-1 1 0 0,0 1 0 0 0,-1 0-1 0 0,1-1 1 0 0,0 1 0 0 0,0 0 0 0 0,-1 0-1 0 0,1-1 1 0 0,0 1 0 0 0,0 0 0 0 0,0 0-1 0 0,-1 0 1 0 0,1 0 0 0 0,0 0-1 0 0,0 0 1 0 0,1 0 0 0 0,-1 1 147 0 0,-1-1 0 0 0,1 1 0 0 0,0 0-1 0 0,-1-1 1 0 0,1 1 0 0 0,-1 0 0 0 0,1-1 0 0 0,-1 1 0 0 0,1 0 0 0 0,-1 0 0 0 0,0 0 0 0 0,1-1 0 0 0,-1 1-1 0 0,0 0 1 0 0,0 0 0 0 0,1 0 0 0 0,-1 0 0 0 0,0 1 0 0 0,-1 46 5667 0 0,0-43-5913 0 0,-2 23 585 0 0,-10 42 0 0 0,9-56-1095 0 0,0 1-1 0 0,-1-1 1 0 0,-1 0 0 0 0,-12 21 0 0 0,3-22 51 0 0,15-13 552 0 0,0-1 1 0 0,0 1 0 0 0,0 0-1 0 0,0 0 1 0 0,0 0 0 0 0,1-1-1 0 0,-1 1 1 0 0,0 0 0 0 0,0 0-1 0 0,0-1 1 0 0,0 1 0 0 0,0 0-1 0 0,0 0 1 0 0,0 0 0 0 0,0-1-1 0 0,0 1 1 0 0,0 0 0 0 0,0 0-1 0 0,0-1 1 0 0,-1 1 0 0 0,1 0-1 0 0,0 0 1 0 0,0 0 0 0 0,0-1-1 0 0,0 1 1 0 0,0 0 0 0 0,0 0-1 0 0,0 0 1 0 0,-1-1 0 0 0,1 1-1 0 0,0 0 1 0 0,0 0 0 0 0,0 0-1 0 0,0 0 1 0 0,-1-1 0 0 0,1 1-1 0 0,0 0 1 0 0,0 0-1 0 0,0 0 1 0 0,-1 0 0 0 0,1 0-1 0 0,0 0 1 0 0,0 0 0 0 0,-1 0-1 0 0,1 0 1 0 0,0-1 0 0 0,0 1-1 0 0,0 0 1 0 0,-1 0 0 0 0,1 0-1 0 0,0 0 1 0 0,0 1 0 0 0,-1-1-1 0 0,1 0 1 0 0,0 0 0 0 0,0 0-1 0 0,-1 0 1 0 0,1 0 0 0 0,0 0-1 0 0,0 0 1 0 0,0 0 0 0 0,-1 0-1 0 0,1 0 1 0 0,0 1 0 0 0,1-3 30 0 0,0 1 1 0 0,0-1 0 0 0,0 1 0 0 0,0-1 0 0 0,0 1 0 0 0,0 0 0 0 0,1 0-1 0 0,-1 0 1 0 0,1-1 0 0 0,-1 1 0 0 0,0 0 0 0 0,1 1 0 0 0,0-1-1 0 0,-1 0 1 0 0,1 0 0 0 0,0 1 0 0 0,-1-1 0 0 0,1 1 0 0 0,0-1 0 0 0,0 1-1 0 0,-1 0 1 0 0,1 0 0 0 0,3 0 0 0 0,42 1-2990 0 0,-1 8-5388 0 0,-31-6 4341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18740 0 0,'15'43'2601'0'0,"13"63"0"0"0,-1 0-1076 0 0,-30-117-2654 0 0,0 4 853 0 0,0 0 0 0 0,1 0 1 0 0,0 0-1 0 0,1-1 0 0 0,0 1 0 0 0,-1-11 0 0 0,2 16 274 0 0,0-1 0 0 0,0 1 0 0 0,1 0 0 0 0,-1-1 0 0 0,1 1 0 0 0,-1 0 0 0 0,1-1 0 0 0,0 1 0 0 0,0 0 0 0 0,0 0 0 0 0,0-1 0 0 0,0 1 0 0 0,1 0 0 0 0,-1 0 0 0 0,1 1 0 0 0,-1-1 0 0 0,1 0 0 0 0,-1 0 0 0 0,1 1 0 0 0,0-1 0 0 0,0 1 0 0 0,0-1 0 0 0,0 1 0 0 0,0 0 0 0 0,0 0 0 0 0,0 0 0 0 0,1 0 0 0 0,2-1 0 0 0,-1 1-48 0 0,0 0 0 0 0,1 0 1 0 0,-1 0-1 0 0,0 1 0 0 0,1 0 1 0 0,-1 0-1 0 0,1 0 0 0 0,-1 0 1 0 0,9 2-1 0 0,12 8-3695 0 0,-24-9 2959 0 0,0 0 0 0 0,1 0 0 0 0,-1 1-1 0 0,0-1 1 0 0,0 0 0 0 0,0 0 0 0 0,0 1 0 0 0,0-1 0 0 0,0 1-1 0 0,0-1 1 0 0,0 1 0 0 0,1 2 0 0 0,0 5-4484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16484 0 0,'5'-16'6319'0'0,"8"0"-3599"0"0,17-12-1594 0 0,-23 23-493 0 0,0-1-539 0 0,1 0 1 0 0,0 0-1 0 0,0 1 0 0 0,0 0 1 0 0,1 1-1 0 0,0 0 1 0 0,0 0-1 0 0,0 1 0 0 0,0 0 1 0 0,0 0-1 0 0,1 1 0 0 0,13-1 1 0 0,-19 3-113 0 0,0 0-1 0 0,1 0 1 0 0,-1 0 0 0 0,0 1 0 0 0,1 0-1 0 0,-1 0 1 0 0,0 0 0 0 0,0 0 0 0 0,0 0 0 0 0,0 1-1 0 0,0 0 1 0 0,0 0 0 0 0,0 0 0 0 0,0 0-1 0 0,-1 1 1 0 0,1-1 0 0 0,-1 1 0 0 0,0 0-1 0 0,0 0 1 0 0,0 0 0 0 0,0 1 0 0 0,0-1 0 0 0,-1 0-1 0 0,1 1 1 0 0,-1 0 0 0 0,0 0 0 0 0,0 0-1 0 0,-1 0 1 0 0,3 7 0 0 0,-3-8-149 0 0,0 0 0 0 0,0 1 1 0 0,-1-1-1 0 0,1 1 0 0 0,-1-1 0 0 0,0 1 0 0 0,0-1 1 0 0,0 1-1 0 0,0-1 0 0 0,-1 1 0 0 0,1-1 0 0 0,-1 0 1 0 0,0 1-1 0 0,0-1 0 0 0,-2 4 0 0 0,-7 10-4652 0 0,-5-3-5310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12739 0 0,'3'-3'648'0'0,"0"1"1"0"0,0-1-1 0 0,0 1 1 0 0,0 0-1 0 0,0-1 1 0 0,1 1-1 0 0,-1 1 1 0 0,0-1 0 0 0,1 0-1 0 0,6-1 1 0 0,-2 1 31 0 0,0 0 0 0 0,0 1 0 0 0,1 0 0 0 0,13 0 0 0 0,-6 2-96 0 0,1 0-1 0 0,0 1 1 0 0,-1 1-1 0 0,23 7 1 0 0,-34-9-478 0 0,0 1 1 0 0,0 0-1 0 0,1 0 0 0 0,-1 0 1 0 0,-1 1-1 0 0,1 0 0 0 0,0 0 1 0 0,-1 0-1 0 0,1 0 0 0 0,-1 1 0 0 0,0 0 1 0 0,0 0-1 0 0,0 0 0 0 0,-1 0 1 0 0,5 8-1 0 0,-5-7-78 0 0,0 1 1 0 0,-1-1-1 0 0,0 1 0 0 0,-1 0 1 0 0,1 0-1 0 0,-1 0 0 0 0,0 0 1 0 0,0 0-1 0 0,-1 0 0 0 0,0 0 1 0 0,0 0-1 0 0,-1 0 0 0 0,-1 12 1 0 0,-1-3-182 0 0,0-1 0 0 0,-1 1 0 0 0,-1-1 1 0 0,0 0-1 0 0,-1-1 0 0 0,-11 21 0 0 0,14-29-84 0 0,-1 1-1 0 0,1-1 1 0 0,-1 0 0 0 0,0 0-1 0 0,0-1 1 0 0,-1 1-1 0 0,1-1 1 0 0,-1 0 0 0 0,0 0-1 0 0,0 0 1 0 0,0-1 0 0 0,-1 0-1 0 0,1 0 1 0 0,-1 0-1 0 0,0-1 1 0 0,0 1 0 0 0,-12 2-1 0 0,11-6-226 0 0,12-6 571 0 0,15-4 520 0 0,67-4 1135 0 0,-65 12-2178 0 0,1 0 1 0 0,-1-2-1 0 0,34-11 1 0 0,-56 16 128 0 0,1 0 1 0 0,-1 0 0 0 0,1 0-1 0 0,-1-1 1 0 0,0 1 0 0 0,1 0 0 0 0,1-12-10308 0 0</inkml:trace>
  <inkml:trace contextRef="#ctx0" brushRef="#br0" timeOffset="1">236 149 14219 0 0,'8'-7'3017'0'0,"3"0"-1281"0"0,4-3-120 0 0,2 1-183 0 0,-1 2-641 0 0,-1 3-448 0 0,-1 0-224 0 0,1 3-120 0 0,-2 1-208 0 0,0 0-528 0 0,-2 0-1105 0 0,-2-1-1607 0 0,-2-2-1393 0 0,-4-3 808 0 0,-2-1-1672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11074 0 0,'-6'104'12464'0'0,"6"3"-9391"0"0,1-73-3475 0 0,2 0-1 0 0,1-1 1 0 0,1 1-1 0 0,13 37 1 0 0,-3-36-2117 0 0,-2-21-1726 0 0,-12-14 3895 0 0,-1 0 0 0 0,1 0 0 0 0,0 1 0 0 0,-1-1 0 0 0,1 0-1 0 0,-1 0 1 0 0,1 0 0 0 0,-1 0 0 0 0,1 0 0 0 0,0 0 0 0 0,-1 0 0 0 0,1 0 0 0 0,-1 0 0 0 0,1 0 0 0 0,0 0 0 0 0,-1 0 0 0 0,1 0 0 0 0,-1 0 0 0 0,1 0 0 0 0,-1-1 0 0 0,1 1 0 0 0,0 0 0 0 0,-1 0 0 0 0,1-1 0 0 0,0 0 0 0 0,6-6-5575 0 0</inkml:trace>
  <inkml:trace contextRef="#ctx0" brushRef="#br0" timeOffset="1">157 0 16980 0 0,'-2'12'4385'0'0,"0"3"-2385"0"0,0 6-504 0 0,0 8-303 0 0,-1 5-417 0 0,1 4-280 0 0,0 3-200 0 0,1 2-104 0 0,1 1-152 0 0,2-2-128 0 0,0-3-200 0 0,1-2-384 0 0,1-2-521 0 0,1-5-759 0 0,2-2-1441 0 0,0-4-2328 0 0,0-7 688 0 0,4-2-1648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19396 0 0,'5'6'2369'0'0,"0"0"-897"0"0,2 3-472 0 0,-3 0-408 0 0,-1-1-352 0 0,-2 0-352 0 0,1-1-432 0 0,-1-1-696 0 0,-1-1-1249 0 0,-20 5-14922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9930 0 0,'-1'1'248'0'0,"0"-1"-1"0"0,0 1 1 0 0,1-1 0 0 0,-1 1-1 0 0,0 0 1 0 0,0-1-1 0 0,1 1 1 0 0,-1 0 0 0 0,0-1-1 0 0,1 1 1 0 0,-1 0-1 0 0,1 0 1 0 0,-1 0 0 0 0,1-1-1 0 0,-1 1 1 0 0,1 0 0 0 0,0 0-1 0 0,-1 0 1 0 0,1 0-1 0 0,0 0 1 0 0,0 0 0 0 0,0 0-1 0 0,0 0 1 0 0,0 0-1 0 0,0 0 1 0 0,0 1 0 0 0,1-1-72 0 0,-1 0 1 0 0,1 0 0 0 0,0 0-1 0 0,0 0 1 0 0,0 0 0 0 0,0 0-1 0 0,0 0 1 0 0,0-1 0 0 0,0 1-1 0 0,0 0 1 0 0,0-1 0 0 0,0 1-1 0 0,0-1 1 0 0,0 1 0 0 0,1-1-1 0 0,-1 0 1 0 0,2 1 0 0 0,3 0 154 0 0,1 0 0 0 0,-1 0 0 0 0,0-1 0 0 0,1 1 0 0 0,-1-1 0 0 0,0-1 0 0 0,9-1-1 0 0,51-18 1194 0 0,-44 12-1282 0 0,0 1 0 0 0,0 1-1 0 0,1 1 1 0 0,41-4 0 0 0,-12 10-148 0 0,1 3 1 0 0,76 14-1 0 0,-6 0 10 0 0,-111-18-72 0 0,0 0 0 0 0,0 0 1 0 0,0-1-1 0 0,19-4 0 0 0,9-1-225 0 0,-62 18-10726 0 0,-1-8 5029 0 0,-3 2-335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17132 0 0,'-2'1'452'0'0,"1"0"0"0"0,-1 0 0 0 0,0 1 0 0 0,1-1 0 0 0,-1 1 0 0 0,1-1 0 0 0,0 1 0 0 0,-1 0 0 0 0,1-1 0 0 0,0 1 0 0 0,0 0 0 0 0,0 0 0 0 0,-1 2 0 0 0,-4 30 1788 0 0,6-18-2310 0 0,1 1 1 0 0,5 24 0 0 0,-3-24 528 0 0,34 434-46 0 0,-37-448-356 0 0,1 1-1 0 0,-1 0 0 0 0,1-1 1 0 0,0 1-1 0 0,0 0 0 0 0,0-1 1 0 0,0 1-1 0 0,1-1 0 0 0,2 5 1 0 0,-4-6-2 0 0,1-1 0 0 0,0 0 0 0 0,0 0 0 0 0,0 1 0 0 0,0-1 0 0 0,0 0 0 0 0,0 0 0 0 0,0 0 0 0 0,0 0 0 0 0,1 0 0 0 0,-1 0 0 0 0,0-1 0 0 0,1 1 0 0 0,-1 0 0 0 0,0-1 0 0 0,1 1 0 0 0,-1-1 0 0 0,1 1 0 0 0,-1-1 0 0 0,1 0 0 0 0,-1 1 0 0 0,1-1 0 0 0,-1 0 0 0 0,3 0 0 0 0,251-4-613 0 0,-159 4-4271 0 0,-57-3-5519 0 0,-25-2 2413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 15755 0 0,'-6'-2'7935'0'0,"16"11"-6198"0"0,21 13-1807 0 0,24 2 422 0 0,8 4-136 0 0,-58-25-94 0 0,0 0 1 0 0,0 0-1 0 0,0 1 0 0 0,0 0 0 0 0,-1-1 1 0 0,1 1-1 0 0,-1 1 0 0 0,6 7 1 0 0,-9-10-74 0 0,0 0 0 0 0,0 0 0 0 0,-1 0 0 0 0,1 1 0 0 0,0-1 1 0 0,-1 0-1 0 0,0 0 0 0 0,1 1 0 0 0,-1-1 0 0 0,0 0 0 0 0,0 0 0 0 0,-1 1 1 0 0,1-1-1 0 0,0 0 0 0 0,-1 1 0 0 0,1-1 0 0 0,-1 0 0 0 0,0 0 0 0 0,0 0 1 0 0,1 0-1 0 0,-2 0 0 0 0,1 0 0 0 0,0 0 0 0 0,0 0 0 0 0,-1 0 0 0 0,1 0 1 0 0,-1-1-1 0 0,-2 4 0 0 0,-6 5-21 0 0,1-1 1 0 0,-1 0-1 0 0,-17 12 1 0 0,-67 40-1951 0 0,93-60 1793 0 0,1-1 1 0 0,-1 0-1 0 0,1 0 1 0 0,-1 1-1 0 0,1-1 0 0 0,-1 0 1 0 0,1 1-1 0 0,-1-1 1 0 0,1 0-1 0 0,-1 1 0 0 0,1-1 1 0 0,0 1-1 0 0,-1-1 1 0 0,1 1-1 0 0,0-1 0 0 0,-1 1 1 0 0,1-1-1 0 0,0 1 1 0 0,0-1-1 0 0,0 1 0 0 0,-1-1 1 0 0,1 1-1 0 0,0-1 1 0 0,0 1-1 0 0,0-1 0 0 0,0 1 1 0 0,0 0-1 0 0,0-1 1 0 0,0 1-1 0 0,0-1 0 0 0,0 1 1 0 0,0-1-1 0 0,0 1 1 0 0,0 0-1 0 0,1-1 0 0 0,-1 1 1 0 0,0-1-1 0 0,0 1 1 0 0,0-1-1 0 0,1 1 0 0 0,-1-1 1 0 0,0 1-1 0 0,1-1 1 0 0,-1 1-1 0 0,0-1 0 0 0,1 0 1 0 0,-1 1-1 0 0,1-1 1 0 0,-1 0-1 0 0,1 1 0 0 0,-1-1 1 0 0,2 1-1 0 0,0 0-848 0 0,1 0 0 0 0,-1 0 0 0 0,1 0 0 0 0,0 0-1 0 0,0 0 1 0 0,0-1 0 0 0,-1 1 0 0 0,1-1 0 0 0,4 1-1 0 0,12-3-5364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11362 0 0,'-25'7'12641'0'0,"40"-6"-11832"0"0,24-3 394 0 0,-32 1-987 0 0,1 0-1 0 0,0 1 1 0 0,0 0-1 0 0,0 0 1 0 0,13 2-1 0 0,-18-1-184 0 0,0 0-1 0 0,1 1 1 0 0,-1-1 0 0 0,0 1-1 0 0,0-1 1 0 0,0 1-1 0 0,0 0 1 0 0,0 0 0 0 0,0 0-1 0 0,0 1 1 0 0,-1-1 0 0 0,1 1-1 0 0,-1-1 1 0 0,1 1-1 0 0,-1 0 1 0 0,2 5 0 0 0,1 1 17 0 0,0 0 1 0 0,-1 1 0 0 0,-1 0 0 0 0,0 0 0 0 0,0 0-1 0 0,-1 0 1 0 0,0 0 0 0 0,-1 1 0 0 0,1 14-1 0 0,-5 39-1548 0 0,-9-8-4497 0 0,9-50 3254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13803 0 0,'-3'-19'7317'0'0,"4"25"-3327"0"0,5 32-2497 0 0,-6 32-1032 0 0,-2-51-422 0 0,2 0-1 0 0,0 0 1 0 0,1 0-1 0 0,6 25 0 0 0,-7-43-40 0 0,0 0 0 0 0,0-1 0 0 0,0 1 0 0 0,1-1-1 0 0,-1 1 1 0 0,0 0 0 0 0,1-1 0 0 0,-1 1 0 0 0,0-1-1 0 0,1 1 1 0 0,-1-1 0 0 0,1 0 0 0 0,-1 1-1 0 0,1-1 1 0 0,-1 1 0 0 0,1-1 0 0 0,-1 0 0 0 0,1 1-1 0 0,-1-1 1 0 0,1 0 0 0 0,0 0 0 0 0,-1 1 0 0 0,1-1-1 0 0,-1 0 1 0 0,1 0 0 0 0,0 0 0 0 0,-1 0-1 0 0,1 0 1 0 0,-1 0 0 0 0,1 0 0 0 0,0 0 0 0 0,-1 0-1 0 0,1 0 1 0 0,0 0 0 0 0,-1 0 0 0 0,1 0-1 0 0,-1-1 1 0 0,1 1 0 0 0,0 0 0 0 0,-1 0 0 0 0,1-1-1 0 0,-1 1 1 0 0,1 0 0 0 0,-1-1 0 0 0,1 1 0 0 0,-1 0-1 0 0,1-1 1 0 0,32-24-44 0 0,-26 20 52 0 0,3-3-52 0 0,0 1-1 0 0,1 0 1 0 0,0 1 0 0 0,21-9 0 0 0,-29 14-140 0 0,-1 0 0 0 0,1 1 0 0 0,0-1 0 0 0,-1 0 0 0 0,1 1 0 0 0,0 0 0 0 0,0 0 0 0 0,-1 0 0 0 0,1 0 0 0 0,0 0 0 0 0,0 0 0 0 0,4 2 0 0 0,-5-2-144 0 0,-1 1 0 0 0,1 0 0 0 0,-1 0 0 0 0,0 0 0 0 0,1 0 1 0 0,-1 0-1 0 0,0 0 0 0 0,1 0 0 0 0,-1 0 0 0 0,0 0 0 0 0,0 1 0 0 0,0-1 0 0 0,0 0 0 0 0,0 1 0 0 0,0-1 0 0 0,-1 1 0 0 0,1-1 1 0 0,0 1-1 0 0,-1 0 0 0 0,1-1 0 0 0,-1 1 0 0 0,1 3 0 0 0,-2 14-7928 0 0,-3-10 2596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4081 0 0,'-1'16'7763'0'0,"-5"13"-4781"0"0,2-11-3185 0 0,0 1-1 0 0,2 1 1 0 0,-1 35-1 0 0,3-54 178 0 0,0-1-1 0 0,0 1 0 0 0,0 0 0 0 0,1-1 0 0 0,-1 1 1 0 0,0 0-1 0 0,1-1 0 0 0,-1 1 0 0 0,1-1 0 0 0,-1 1 1 0 0,0-1-1 0 0,1 1 0 0 0,-1-1 0 0 0,1 1 1 0 0,-1-1-1 0 0,1 1 0 0 0,0-1 0 0 0,-1 1 0 0 0,1-1 1 0 0,-1 0-1 0 0,1 0 0 0 0,0 1 0 0 0,-1-1 0 0 0,1 0 1 0 0,0 0-1 0 0,-1 0 0 0 0,1 1 0 0 0,0-1 0 0 0,0 0 1 0 0,-1 0-1 0 0,1 0 0 0 0,0 0 0 0 0,-1 0 1 0 0,1-1-1 0 0,1 1 0 0 0,32-7 7 0 0,-21 4 33 0 0,-4 2 760 0 0,-5 1-1371 0 0,-1 0-1 0 0,1-1 0 0 0,-1 0 1 0 0,1 1-1 0 0,-1-1 1 0 0,0-1-1 0 0,1 1 1 0 0,2-2-1 0 0,-4 2 339 0 0,-1 0 1 0 0,0-1-1 0 0,0 1 0 0 0,1 0 0 0 0,-1-1 1 0 0,0 1-1 0 0,0-1 0 0 0,-1 1 0 0 0,1-1 0 0 0,0 1 1 0 0,0-1-1 0 0,-1 0 0 0 0,1 1 0 0 0,-1-1 0 0 0,1 0 1 0 0,-1 0-1 0 0,0 1 0 0 0,0-1 0 0 0,0-3 0 0 0,1-38 74 0 0,0 1 2494 0 0,2 14 5068 0 0,-4 44 283 0 0,0 8-5621 0 0,-1 32-2086 0 0,-8 60-1628 0 0,9-76-2121 0 0,2-1-3937 0 0,0-23 1580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22 255 13219 0 0,'-1'54'7502'0'0,"1"-47"-6948"0"0,1 1-1 0 0,0-1 1 0 0,1 0-1 0 0,0 0 1 0 0,4 11-1 0 0,-5-16-486 0 0,0 1-1 0 0,0-1 1 0 0,0 0 0 0 0,1 0-1 0 0,-1 0 1 0 0,0 0-1 0 0,1 0 1 0 0,0 0-1 0 0,-1 0 1 0 0,1 0 0 0 0,0-1-1 0 0,0 1 1 0 0,0 0-1 0 0,0-1 1 0 0,0 0-1 0 0,4 2 1 0 0,-3-2-15 0 0,0-1 0 0 0,0 1 0 0 0,0-1 0 0 0,0 0 0 0 0,0 1 0 0 0,0-2 0 0 0,0 1 0 0 0,-1 0 0 0 0,1 0 0 0 0,0-1 0 0 0,0 0 0 0 0,0 1 0 0 0,0-1 0 0 0,-1 0 0 0 0,1-1 0 0 0,0 1 0 0 0,4-3 0 0 0,-1 0-14 0 0,1-1 0 0 0,-1 1 1 0 0,0-1-1 0 0,0-1 1 0 0,-1 1-1 0 0,0-1 1 0 0,0 0-1 0 0,0 0 1 0 0,0 0-1 0 0,-1-1 0 0 0,6-11 1 0 0,-8 13-21 0 0,0 1 0 0 0,0 0 0 0 0,0-1 0 0 0,-1 1-1 0 0,0-1 1 0 0,1 0 0 0 0,-2 1 0 0 0,1-1 0 0 0,0 0 0 0 0,-1 0 0 0 0,0 1 0 0 0,0-1 0 0 0,-1 0 0 0 0,1 0 0 0 0,-1 1-1 0 0,0-1 1 0 0,0 0 0 0 0,0 1 0 0 0,-1-1 0 0 0,-2-5 0 0 0,3 9-18 0 0,0 0 0 0 0,0 0 0 0 0,0-1 0 0 0,0 1-1 0 0,0 0 1 0 0,0 0 0 0 0,0 0 0 0 0,0 0 0 0 0,0 0 0 0 0,0 0 0 0 0,-1 0-1 0 0,1 1 1 0 0,0-1 0 0 0,-1 0 0 0 0,1 1 0 0 0,0-1 0 0 0,-1 1 0 0 0,1-1-1 0 0,-1 1 1 0 0,1 0 0 0 0,-1 0 0 0 0,-1-1 0 0 0,-1 1-8 0 0,0 1 0 0 0,0-1 0 0 0,0 1 0 0 0,0 0 0 0 0,0 0 0 0 0,1 0 0 0 0,-1 0 0 0 0,-6 4 0 0 0,-4 3-51 0 0,0 1-1 0 0,0 0 0 0 0,-13 12 1 0 0,25-20 51 0 0,1 0-88 0 0,-34 32-93 0 0,22-12-1405 0 0,13-20 1320 0 0,-1 0 0 0 0,1 0 1 0 0,0 0-1 0 0,0 1 0 0 0,0-1 1 0 0,-1 0-1 0 0,1 0 0 0 0,0 0 0 0 0,0 0 1 0 0,0 0-1 0 0,1 0 0 0 0,-1 0 1 0 0,0 0-1 0 0,0 0 0 0 0,1 0 1 0 0,-1 0-1 0 0,1 2 0 0 0,19-8-11782 0 0,1-19 9764 0 0,-18 19 1861 0 0,122-172-287 0 0,-66 87 5004 0 0,-57 89-3683 0 0,-1-1 1 0 0,0 0 0 0 0,0 1 0 0 0,0 0 0 0 0,1-1 0 0 0,-1 1 0 0 0,1 0 0 0 0,-1 0-1 0 0,1-1 1 0 0,-1 1 0 0 0,1 0 0 0 0,0 1 0 0 0,-1-1 0 0 0,1 0 0 0 0,0 0 0 0 0,0 1 0 0 0,0-1-1 0 0,-1 1 1 0 0,1-1 0 0 0,0 1 0 0 0,2 0 0 0 0,0 0-267 0 0,0 1 1 0 0,-1-1-1 0 0,1 1 0 0 0,-1 0 1 0 0,0 0-1 0 0,1 0 0 0 0,-1 0 1 0 0,0 1-1 0 0,1-1 0 0 0,4 4 1 0 0,-1 0-245 0 0,1 1 0 0 0,-1 0 1 0 0,-1 0-1 0 0,1 0 1 0 0,-1 0-1 0 0,0 1 1 0 0,0 0-1 0 0,5 10 1 0 0,-9-14-98 0 0,-1 1 1 0 0,1 0 0 0 0,-1 0 0 0 0,0-1 0 0 0,0 1-1 0 0,0 0 1 0 0,-1 0 0 0 0,1 0 0 0 0,-1 0 0 0 0,0 0-1 0 0,0 0 1 0 0,0 0 0 0 0,0 0 0 0 0,-1 0 0 0 0,0 0 0 0 0,0 0-1 0 0,0-1 1 0 0,0 1 0 0 0,-1 0 0 0 0,1-1 0 0 0,-1 1-1 0 0,0 0 1 0 0,0-1 0 0 0,0 0 0 0 0,0 1 0 0 0,-1-1-1 0 0,-3 4 1 0 0,-9 8-357 0 0,1-1 0 0 0,-2-1 0 0 0,0 0 0 0 0,-19 12 0 0 0,17-12-122 0 0,2 4 461 0 0,15-17 40 0 0,1 1-1 0 0,0-1 1 0 0,0 1 0 0 0,-1-1-1 0 0,1 0 1 0 0,0 1 0 0 0,0-1 0 0 0,0 1-1 0 0,0-1 1 0 0,0 1 0 0 0,0-1-1 0 0,0 1 1 0 0,0-1 0 0 0,0 1-1 0 0,0-1 1 0 0,0 1 0 0 0,0-1 0 0 0,0 1-1 0 0,0-1 1 0 0,1 1 0 0 0,-1-1-1 0 0,0 0 1 0 0,0 1 0 0 0,0-1-1 0 0,1 1 1 0 0,0 0 13 0 0,1 0-1 0 0,-1 0 0 0 0,1 0 1 0 0,-1-1-1 0 0,1 1 1 0 0,0 0-1 0 0,-1-1 0 0 0,1 0 1 0 0,-1 1-1 0 0,1-1 1 0 0,0 0-1 0 0,0 0 0 0 0,-1 0 1 0 0,1 0-1 0 0,0 0 1 0 0,-1 0-1 0 0,1 0 0 0 0,0 0 1 0 0,-1-1-1 0 0,4 0 1 0 0,18-6-79 0 0,0-1 0 0 0,0-1 1 0 0,23-13-1 0 0,9-3-1831 0 0,2 5-3403 0 0,-42 15-3111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20420 0 0,'7'2'608'0'0,"0"1"-383"0"0,4-1 7 0 0,1 0 24 0 0,0-1-152 0 0,2-1-80 0 0,0-1-264 0 0,0-1-753 0 0,2-3-1551 0 0,-3-2-2305 0 0,-9-16 496 0 0,4 13-1848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68 17132 0 0,'-4'8'1202'0'0,"1"-1"1"0"0,0 1-1 0 0,0 0 1 0 0,0 0 0 0 0,-1 11-1 0 0,2-6-509 0 0,0 0-1 0 0,0 26 1 0 0,3-24-1051 0 0,0 0 0 0 0,1 0 0 0 0,0 0 0 0 0,1 0 0 0 0,1-1-1 0 0,8 21 1 0 0,-12-34 37 0 0,0 1-1 0 0,1-1 0 0 0,-1 1 1 0 0,1-1-1 0 0,0 0 0 0 0,-1 1 1 0 0,1-1-1 0 0,0 0 0 0 0,0 0 0 0 0,0 1 1 0 0,0-1-1 0 0,0 0 0 0 0,0 0 1 0 0,0 0-1 0 0,0 0 0 0 0,0 0 1 0 0,0 0-1 0 0,3 1 0 0 0,-3-2 74 0 0,-1-1 1 0 0,1 1-1 0 0,0 0 1 0 0,-1 0-1 0 0,1-1 0 0 0,0 1 1 0 0,-1 0-1 0 0,1-1 1 0 0,0 1-1 0 0,-1 0 0 0 0,1-1 1 0 0,-1 1-1 0 0,1-1 0 0 0,-1 1 1 0 0,1-1-1 0 0,-1 0 1 0 0,1 1-1 0 0,-1-1 0 0 0,1 1 1 0 0,-1-1-1 0 0,0 0 1 0 0,1 1-1 0 0,-1-1 0 0 0,0 0 1 0 0,1-1-1 0 0,8-29-4694 0 0,-3 0 3317 0 0,-5 25 2089 0 0,3-19-989 0 0,2 1-1 0 0,11-32 1 0 0,7 7 1668 0 0,-19 43 107 0 0,-1-1 0 0 0,1 1 0 0 0,0 0 0 0 0,17-10 6987 0 0,-19 24-4960 0 0,-2 14-1378 0 0,-1-20-1406 0 0,-7 95 2223 0 0,3-53-1960 0 0,1 64-1 0 0,4-95-1538 0 0,0 0 0 0 0,1 0 0 0 0,1 0 0 0 0,0 0-1 0 0,0 0 1 0 0,1 0 0 0 0,1-1 0 0 0,0 0 0 0 0,9 15 0 0 0,0-9-5556 0 0,0-6-2247 0 0</inkml:trace>
  <inkml:trace contextRef="#ctx0" brushRef="#br0" timeOffset="1">411 1 17828 0 0,'-1'0'268'0'0,"1"0"1"0"0,-1 0 0 0 0,1 0-1 0 0,-1 0 1 0 0,1 0 0 0 0,0 0-1 0 0,-1 0 1 0 0,1 0 0 0 0,-1 0-1 0 0,1 1 1 0 0,-1-1-1 0 0,1 0 1 0 0,-1 0 0 0 0,1 0-1 0 0,0 1 1 0 0,-1-1 0 0 0,1 0-1 0 0,-1 0 1 0 0,1 1 0 0 0,0-1-1 0 0,-1 0 1 0 0,1 1-1 0 0,-1 0 1 0 0,-7 14 2034 0 0,-2 24-2665 0 0,8-28 1050 0 0,-13 48-317 0 0,6-18-970 0 0,-2 0 0 0 0,-29 67-1 0 0,29-93-1439 0 0,11-15 1992 0 0,0 0 0 0 0,0 0 0 0 0,-1 0 0 0 0,1-1 0 0 0,0 1 0 0 0,0 0 0 0 0,-1 0 0 0 0,1 0 0 0 0,0 0 0 0 0,0-1 0 0 0,0 1 0 0 0,0 0 0 0 0,-1 0-1 0 0,1 0 1 0 0,0-1 0 0 0,0 1 0 0 0,0 0 0 0 0,0 0 0 0 0,0-1 0 0 0,-1 1 0 0 0,1 0 0 0 0,0 0 0 0 0,0-1 0 0 0,0 1 0 0 0,0 0 0 0 0,0 0 0 0 0,0-1-1 0 0,0 1 1 0 0,0 0 0 0 0,0-1 0 0 0,0 1 0 0 0,0 0 0 0 0,0 0 0 0 0,1-1 0 0 0,-1-2-1 0 0,0 1 1 0 0,0-1-1 0 0,0 1 1 0 0,1-1-1 0 0,-1 1 1 0 0,1-1-1 0 0,0 1 0 0 0,0-1 1 0 0,0 1-1 0 0,0-1 1 0 0,0 1-1 0 0,2-3 1 0 0,-1 3 105 0 0,0 0 0 0 0,1 1 1 0 0,-1-1-1 0 0,0 1 1 0 0,1 0-1 0 0,-1 0 1 0 0,0-1-1 0 0,1 2 1 0 0,0-1-1 0 0,-1 0 1 0 0,1 0-1 0 0,-1 1 1 0 0,1 0-1 0 0,0-1 1 0 0,0 1-1 0 0,-1 0 1 0 0,1 0-1 0 0,0 1 1 0 0,-1-1-1 0 0,4 1 1 0 0,8 2 87 0 0,0 0 0 0 0,20 8 1 0 0,-29-9-150 0 0,38 15-130 0 0,-23-8-314 0 0,34 10 0 0 0,-49-18-184 0 0,1 1 1 0 0,0-2-1 0 0,-1 1 0 0 0,1 0 1 0 0,0-1-1 0 0,7-1 1 0 0,-11 1 161 0 0,0 0 0 0 0,0-1-1 0 0,0 1 1 0 0,0-1 0 0 0,0 0 0 0 0,0 0 0 0 0,0 1 0 0 0,0-1 0 0 0,-1 0 0 0 0,1 0 0 0 0,0-1 0 0 0,-1 1-1 0 0,1 0 1 0 0,-1-1 0 0 0,1 1 0 0 0,-1 0 0 0 0,1-1 0 0 0,-1 0 0 0 0,0 1 0 0 0,0-1 0 0 0,0 0 0 0 0,0 0-1 0 0,1-3 1 0 0,5-14-3804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19228 0 0,'1'21'2433'0'0,"5"36"0"0"0,-3-42-2123 0 0,0 1-1 0 0,1-1 1 0 0,1 0 0 0 0,0-1 0 0 0,11 22-1 0 0,-15-35-314 0 0,0 1 0 0 0,0 0 0 0 0,0 0 0 0 0,0-1 0 0 0,0 1 0 0 0,0 0 0 0 0,0-1 0 0 0,1 1 0 0 0,-1-1 1 0 0,1 0-1 0 0,-1 1 0 0 0,1-1 0 0 0,-1 0 0 0 0,1 0 0 0 0,0 0 0 0 0,-1 0 0 0 0,1 0 0 0 0,0 0 0 0 0,0-1 0 0 0,0 1 0 0 0,0-1 0 0 0,-1 1 0 0 0,1-1 0 0 0,0 0 0 0 0,0 1 0 0 0,0-1 0 0 0,3 0 0 0 0,1-2-36 0 0,1 1 0 0 0,-1-1 1 0 0,0 0-1 0 0,1-1 0 0 0,-1 0 0 0 0,9-5 0 0 0,-8 4-93 0 0,-1 1 0 0 0,1-1 0 0 0,-1 2 0 0 0,1-1 0 0 0,12-2 0 0 0,16 6-2268 0 0,-18 5-1680 0 0,-17-5 3726 0 0,1-1-1 0 0,-1 1 1 0 0,0-1-1 0 0,1 0 1 0 0,-1 1 0 0 0,1-1-1 0 0,-1 1 1 0 0,0-1-1 0 0,0 1 1 0 0,1-1-1 0 0,-1 1 1 0 0,0 0-1 0 0,0-1 1 0 0,1 1-1 0 0,-1-1 1 0 0,0 1-1 0 0,0 0 1 0 0,0-1-1 0 0,0 1 1 0 0,0-1-1 0 0,0 1 1 0 0,0 0-1 0 0,0-1 1 0 0,0 1-1 0 0,-3 10-5953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24205 0 0,'13'-12'479'0'0,"0"0"0"0"0,1 2 0 0 0,0-1 0 0 0,1 2 0 0 0,0 0 0 0 0,29-12 0 0 0,-35 17-473 0 0,0 0 0 0 0,1 1 0 0 0,-1 0 0 0 0,1 1 0 0 0,-1 0 0 0 0,1 0 0 0 0,0 1 0 0 0,0 1 0 0 0,0-1 0 0 0,0 2 0 0 0,-1-1 0 0 0,1 1 0 0 0,14 4 0 0 0,-20-4 12 0 0,-1 1 1 0 0,0 0-1 0 0,0 0 0 0 0,1 0 1 0 0,-1 0-1 0 0,0 0 1 0 0,-1 1-1 0 0,1-1 0 0 0,0 1 1 0 0,-1 0-1 0 0,1 0 0 0 0,-1 0 1 0 0,0 0-1 0 0,0 0 1 0 0,0 0-1 0 0,-1 1 0 0 0,1-1 1 0 0,-1 0-1 0 0,1 1 0 0 0,-1-1 1 0 0,0 1-1 0 0,-1 0 0 0 0,1-1 1 0 0,-1 1-1 0 0,1 4 1 0 0,-1-2-321 0 0,0 0 0 0 0,0 0 0 0 0,0 0 0 0 0,-1 0 0 0 0,1 0 0 0 0,-4 11 0 0 0,3-13-543 0 0,-1 0 0 0 0,1 0-1 0 0,-1-1 1 0 0,0 1 0 0 0,0 0 0 0 0,0-1 0 0 0,0 1 0 0 0,-1-1 0 0 0,-5 6-1 0 0,1-4-4824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20676 0 0,'5'-1'352'0'0,"-1"-1"0"0"0,1 1-1 0 0,0 1 1 0 0,0-1-1 0 0,0 1 1 0 0,0 0-1 0 0,0 0 1 0 0,0 0-1 0 0,0 0 1 0 0,0 1-1 0 0,0 0 1 0 0,-1 0-1 0 0,1 1 1 0 0,0-1 0 0 0,0 1-1 0 0,7 4 1 0 0,-4-2-277 0 0,1 1 1 0 0,-2 0 0 0 0,1 0 0 0 0,0 1 0 0 0,-1 0 0 0 0,0 0 0 0 0,-1 1-1 0 0,8 7 1 0 0,-13-11-69 0 0,1 0-1 0 0,-1 0 0 0 0,1-1 1 0 0,-1 1-1 0 0,0 0 1 0 0,0 0-1 0 0,-1 0 1 0 0,1 0-1 0 0,0 0 0 0 0,-1 0 1 0 0,0 0-1 0 0,0 0 1 0 0,0 0-1 0 0,0 0 0 0 0,0 0 1 0 0,-1 0-1 0 0,1 0 1 0 0,-1 0-1 0 0,0 0 0 0 0,0 0 1 0 0,0 0-1 0 0,0 0 1 0 0,0 0-1 0 0,-1 0 1 0 0,1-1-1 0 0,-3 3 0 0 0,-6 10-1 0 0,0 0-1 0 0,-1-1 1 0 0,-16 16-1 0 0,19-21-23 0 0,-26 24-55 0 0,25-25-52 0 0,0 0 1 0 0,0 1-1 0 0,1 0 0 0 0,0 1 1 0 0,-10 16-1 0 0,17-26 119 0 0,1 1 1 0 0,0-1-1 0 0,-1 1 1 0 0,1-1-1 0 0,0 1 0 0 0,-1-1 1 0 0,1 1-1 0 0,0 0 0 0 0,0-1 1 0 0,0 1-1 0 0,0-1 1 0 0,0 1-1 0 0,0 0 0 0 0,0-1 1 0 0,0 1-1 0 0,0 0 0 0 0,0-1 1 0 0,0 1-1 0 0,0-1 1 0 0,0 1-1 0 0,0 0 0 0 0,0-1 1 0 0,1 1-1 0 0,-1-1 0 0 0,0 1 1 0 0,0 0-1 0 0,1-1 1 0 0,-1 1-1 0 0,0-1 0 0 0,1 1 1 0 0,1 0 18 0 0,-1 0 0 0 0,0 0 0 0 0,1 0 0 0 0,-1-1 0 0 0,1 1 0 0 0,-1 0 0 0 0,1-1 0 0 0,-1 1 0 0 0,1-1 0 0 0,0 0 0 0 0,2 1 0 0 0,49-2 427 0 0,-48 0-441 0 0,128-16-21 0 0,-78 7-5847 0 0</inkml:trace>
  <inkml:trace contextRef="#ctx0" brushRef="#br0" timeOffset="1">157 189 18700 0 0,'15'-3'1784'0'0,"2"0"-1376"0"0,5-1-87 0 0,-1 0 55 0 0,-4 1-80 0 0,-3 1-152 0 0,-2 1-48 0 0,-2 0-168 0 0,-2-1-496 0 0,-2-1-1177 0 0,-2-2-1880 0 0,-4-2-1416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13915 0 0,'-5'14'6017'0'0,"2"3"-4144"0"0,-2 7-825 0 0,2 2-24 0 0,2 3-168 0 0,2 3-336 0 0,2 0-216 0 0,2 0-87 0 0,1-2-105 0 0,2-1-240 0 0,1-3-353 0 0,-1-2-535 0 0,0-4-776 0 0,-1-5-1105 0 0,-1-6-1776 0 0</inkml:trace>
  <inkml:trace contextRef="#ctx0" brushRef="#br0" timeOffset="1">156 44 18476 0 0,'2'4'4097'0'0,"3"1"-2489"0"0,0 5-368 0 0,-1 4-103 0 0,0 5-265 0 0,-2 5-152 0 0,-2 5-240 0 0,2 4-240 0 0,-1 1-120 0 0,2 1-88 0 0,-1 0-232 0 0,2-1-232 0 0,-1-2-496 0 0,2-4-664 0 0,0-5-809 0 0,0-3-1400 0 0,-2-8-2280 0 0</inkml:trace>
  <inkml:trace contextRef="#ctx0" brushRef="#br0" timeOffset="2">406 319 26950 0 0,'0'-3'1128'0'0,"-1"1"-696"0"0,1 0-224 0 0,0 0-72 0 0,1 2-312 0 0,0 1-232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9 14003 0 0,'-6'-2'1046'0'0,"1"0"-1"0"0,-1 1 1 0 0,1 0 0 0 0,-1 0 0 0 0,0 0-1 0 0,1 1 1 0 0,-1-1 0 0 0,0 1 0 0 0,-9 2-1 0 0,13-2-951 0 0,0 1-1 0 0,-1 0 0 0 0,1 0 1 0 0,0 0-1 0 0,0 1 0 0 0,0-1 0 0 0,0 0 1 0 0,0 1-1 0 0,0-1 0 0 0,0 1 0 0 0,0 0 1 0 0,1-1-1 0 0,-1 1 0 0 0,1 0 1 0 0,-1 0-1 0 0,1 0 0 0 0,0 0 0 0 0,0 1 1 0 0,0-1-1 0 0,0 0 0 0 0,0 0 1 0 0,0 1-1 0 0,0-1 0 0 0,0 5 0 0 0,-1 2-67 0 0,1 1-1 0 0,-1-1 0 0 0,2 1 1 0 0,-1 0-1 0 0,1 0 0 0 0,1-1 1 0 0,0 1-1 0 0,0-1 0 0 0,1 1 1 0 0,0-1-1 0 0,5 14 0 0 0,-6-20-26 0 0,0 1 0 0 0,0-1-1 0 0,1 0 1 0 0,-1 0-1 0 0,1 0 1 0 0,0 0 0 0 0,0 0-1 0 0,0 0 1 0 0,1-1-1 0 0,-1 1 1 0 0,1-1-1 0 0,-1 1 1 0 0,1-1 0 0 0,0 0-1 0 0,-1 0 1 0 0,1 0-1 0 0,1-1 1 0 0,-1 1 0 0 0,0-1-1 0 0,0 1 1 0 0,0-1-1 0 0,1 0 1 0 0,-1 0 0 0 0,0-1-1 0 0,1 1 1 0 0,-1-1-1 0 0,1 1 1 0 0,-1-1 0 0 0,1 0-1 0 0,-1 0 1 0 0,1-1-1 0 0,-1 1 1 0 0,1-1 0 0 0,4-1-1 0 0,3-1-21 0 0,0-1 0 0 0,1-1 0 0 0,-1 1 0 0 0,-1-2 0 0 0,1 0 0 0 0,14-10 0 0 0,-19 12 19 0 0,0 0 0 0 0,-1-1 0 0 0,1 0 0 0 0,-1-1 0 0 0,0 1 0 0 0,0-1 0 0 0,0 0 1 0 0,-1 0-1 0 0,0 0 0 0 0,0 0 0 0 0,4-11 0 0 0,-7 15 6 0 0,0 0-1 0 0,-1 0 1 0 0,1 1-1 0 0,-1-1 1 0 0,0 0-1 0 0,1 0 1 0 0,-1 0-1 0 0,0 0 1 0 0,0 1-1 0 0,0-1 0 0 0,0 0 1 0 0,0 0-1 0 0,-1 0 1 0 0,1 0-1 0 0,-1 1 1 0 0,1-1-1 0 0,-1 0 1 0 0,1 0-1 0 0,-1 1 1 0 0,0-1-1 0 0,-2-2 1 0 0,1 2 2 0 0,0-1 0 0 0,0 2 0 0 0,0-1-1 0 0,0 0 1 0 0,-1 0 0 0 0,1 1 0 0 0,-1-1 0 0 0,1 1 0 0 0,-1 0 0 0 0,1 0 0 0 0,-1 0 0 0 0,-4-1-1 0 0,-4 0 6 0 0,0 0-1 0 0,1 1 1 0 0,-1 0-1 0 0,0 1 1 0 0,0 0-1 0 0,-13 2 1 0 0,22-1-121 0 0,-53 11 158 0 0,53-12-222 0 0,1 0 0 0 0,-1 1 0 0 0,0-1 0 0 0,1 1 0 0 0,-1 0 0 0 0,1-1 0 0 0,-1 1 0 0 0,1 0 0 0 0,-1 0 0 0 0,1 0 0 0 0,0 0 0 0 0,-1 0 0 0 0,1 0 0 0 0,0 0 0 0 0,0 0 0 0 0,0 1 0 0 0,0-1 0 0 0,0 0 1 0 0,0 1-1 0 0,0-1 0 0 0,0 1 0 0 0,0-1 0 0 0,1 1 0 0 0,-1-1 0 0 0,1 1 0 0 0,-1 0 0 0 0,1-1 0 0 0,0 1 0 0 0,-1 2 0 0 0,1-3-252 0 0,0-1 0 0 0,1 1-1 0 0,-1 0 1 0 0,0-1 0 0 0,0 1 0 0 0,0 0 0 0 0,1 0 0 0 0,-1-1 0 0 0,0 1 0 0 0,1 0 0 0 0,-1-1 0 0 0,1 1 0 0 0,-1-1 0 0 0,1 1 0 0 0,-1-1 0 0 0,1 1 0 0 0,-1-1 0 0 0,1 1 0 0 0,-1-1 0 0 0,1 1 0 0 0,0-1 0 0 0,-1 1 0 0 0,1-1 0 0 0,0 0-1 0 0,-1 0 1 0 0,1 1 0 0 0,0-1 0 0 0,0 0 0 0 0,0 0 0 0 0,10 2-5478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7858 0 0,'1'-1'494'0'0,"0"0"0"0"0,0 0 0 0 0,0 0 0 0 0,0 0 0 0 0,0 0 0 0 0,0 0 1 0 0,0 1-1 0 0,1-1 0 0 0,-1 0 0 0 0,0 1 0 0 0,0-1 0 0 0,1 1 0 0 0,-1 0 0 0 0,0-1 1 0 0,1 1-1 0 0,-1 0 0 0 0,1 0 0 0 0,-1 0 0 0 0,0 0 0 0 0,1 0 0 0 0,-1 0 0 0 0,3 0 1 0 0,-2 1-166 0 0,-1 0 1 0 0,1 0 0 0 0,-1 0 0 0 0,0 0 0 0 0,1 0 0 0 0,-1 0 0 0 0,0 0-1 0 0,0 1 1 0 0,0-1 0 0 0,1 0 0 0 0,-2 1 0 0 0,1-1 0 0 0,0 1-1 0 0,0-1 1 0 0,1 4 0 0 0,2 6 168 0 0,-1 0-1 0 0,0 0 1 0 0,-1 1-1 0 0,2 13 1 0 0,-4-24-458 0 0,5 107 859 0 0,2 11-1259 0 0,-5-104-474 0 0,1-1 0 0 0,0 0 0 0 0,8 18 0 0 0,0-10-3369 0 0,-11-21 3958 0 0,0-1 0 0 0,1 1 0 0 0,-1-1 0 0 0,0 0-1 0 0,0 1 1 0 0,1-1 0 0 0,-1 0 0 0 0,0 1 0 0 0,1-1-1 0 0,-1 1 1 0 0,0-1 0 0 0,1 0 0 0 0,-1 0 0 0 0,0 1 0 0 0,1-1-1 0 0,-1 0 1 0 0,1 0 0 0 0,-1 1 0 0 0,0-1 0 0 0,1 0-1 0 0,-1 0 1 0 0,1 0 0 0 0,-1 0 0 0 0,1 0 0 0 0,-1 0 0 0 0,1 0-1 0 0,-1 0 1 0 0,1 0 0 0 0,-1 0 0 0 0,0 0 0 0 0,1 0-1 0 0,-1 0 1 0 0,1 0 0 0 0,-1 0 0 0 0,1 0 0 0 0,-1 0 0 0 0,1-1-1 0 0,-1 1 1 0 0,0 0 0 0 0,1 0 0 0 0,-1 0 0 0 0,1-1-1 0 0,-1 1 1 0 0,0 0 0 0 0,1-1 0 0 0,5-8-5544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16852 0 0,'48'9'4024'0'0,"43"6"-1507"0"0,-81-14-2447 0 0,0-1 0 0 0,0 0 0 0 0,0 0 0 0 0,0-1 0 0 0,0-1 0 0 0,0 1 0 0 0,11-5 0 0 0,-21 6-69 0 0,0 0 0 0 0,1 0 0 0 0,-1 0 0 0 0,0 0-1 0 0,0 0 1 0 0,1 0 0 0 0,-1 0 0 0 0,0 0 0 0 0,1 0 0 0 0,-1 0 0 0 0,0-1-1 0 0,1 1 1 0 0,-1 0 0 0 0,0 0 0 0 0,0 0 0 0 0,1 0 0 0 0,-1-1 0 0 0,0 1 0 0 0,0 0-1 0 0,0 0 1 0 0,1 0 0 0 0,-1-1 0 0 0,0 1 0 0 0,0 0 0 0 0,0-1 0 0 0,1 1-1 0 0,-1 0 1 0 0,0 0 0 0 0,0-1 0 0 0,0 1 0 0 0,0 0 0 0 0,0-1 0 0 0,0 1-1 0 0,0 0 1 0 0,0 0 0 0 0,0-1 0 0 0,0 1 0 0 0,0-1 0 0 0,-10-7-192 0 0,-19-3-160 0 0,22 10 369 0 0,1-1 1 0 0,0 1-1 0 0,0 1 0 0 0,0 0 0 0 0,-1-1 1 0 0,1 2-1 0 0,0-1 0 0 0,-1 1 1 0 0,1 0-1 0 0,0 0 0 0 0,0 1 0 0 0,0-1 1 0 0,0 2-1 0 0,0-1 0 0 0,0 0 1 0 0,1 1-1 0 0,-1 0 0 0 0,-8 7 0 0 0,9-5 21 0 0,-1 0 0 0 0,1 1 0 0 0,0-1 0 0 0,0 1 0 0 0,1 1 0 0 0,0-1 0 0 0,0 0-1 0 0,0 1 1 0 0,1 0 0 0 0,0 0 0 0 0,1 0 0 0 0,-1 0 0 0 0,1 0 0 0 0,0 1 0 0 0,0 9 0 0 0,1-9-32 0 0,0 0 0 0 0,1 0 0 0 0,0 0 0 0 0,0 0 0 0 0,1 0 0 0 0,0 0 0 0 0,0 0 0 0 0,1-1 0 0 0,0 1 0 0 0,0 0 0 0 0,1-1 1 0 0,0 1-1 0 0,7 12 0 0 0,-7-17 8 0 0,-1 1 0 0 0,1-1 0 0 0,-1 1 1 0 0,1-1-1 0 0,0 0 0 0 0,1 0 0 0 0,-1 0 1 0 0,0 0-1 0 0,1-1 0 0 0,0 1 0 0 0,-1-1 1 0 0,1 0-1 0 0,0 0 0 0 0,0-1 0 0 0,0 1 1 0 0,0-1-1 0 0,0 0 0 0 0,1 0 0 0 0,-1 0 1 0 0,0 0-1 0 0,1-1 0 0 0,-1 0 0 0 0,0 1 1 0 0,1-2-1 0 0,-1 1 0 0 0,7-2 0 0 0,9-2-108 0 0,-1-2 0 0 0,-1 0-1 0 0,1-1 1 0 0,-1-1 0 0 0,0 0-1 0 0,-1-2 1 0 0,22-14 0 0 0,-88 55 23 0 0,29-17 196 0 0,0-2 0 0 0,-30 14 0 0 0,32-18-99 0 0,2 0 0 0 0,-1 1 0 0 0,1 1-1 0 0,-27 22 1 0 0,43-31-27 0 0,-1-1 0 0 0,1 0 0 0 0,-1 1 0 0 0,0-1 1 0 0,1 1-1 0 0,-1-1 0 0 0,1 1 0 0 0,-1-1 0 0 0,1 1 0 0 0,0 0 0 0 0,-1-1 0 0 0,1 1 0 0 0,-1-1 0 0 0,1 1 0 0 0,0 0 0 0 0,0-1 0 0 0,-1 1 0 0 0,1 0 0 0 0,0 0 0 0 0,0-1 0 0 0,0 1 0 0 0,0 0 0 0 0,0-1 0 0 0,0 1 0 0 0,0 0 1 0 0,0 0-1 0 0,0-1 0 0 0,0 1 0 0 0,0 0 0 0 0,0-1 0 0 0,1 2 0 0 0,0-1-1 0 0,0 0 1 0 0,0 0-1 0 0,0 0 1 0 0,1 0-1 0 0,-1 0 1 0 0,0 0-1 0 0,1 0 1 0 0,-1-1-1 0 0,0 1 1 0 0,1 0-1 0 0,-1-1 1 0 0,1 1-1 0 0,2 0 1 0 0,4 0-3 0 0,1 1 1 0 0,-1-1-1 0 0,1-1 0 0 0,11 0 1 0 0,49-14-1679 0 0,-52 9 661 0 0,0 1-1 0 0,28-2 0 0 0,-45 6 759 0 0,1 0 0 0 0,-1 0 0 0 0,1-1 0 0 0,-1 1 0 0 0,0 0 0 0 0,1 0 0 0 0,-1 0 0 0 0,1 0 0 0 0,-1 0 0 0 0,1 0-1 0 0,-1 0 1 0 0,0 1 0 0 0,1-1 0 0 0,-1 0 0 0 0,1 0 0 0 0,-1 0 0 0 0,0 0 0 0 0,1 0 0 0 0,-1 1 0 0 0,0-1 0 0 0,1 0 0 0 0,-1 0 0 0 0,0 0 0 0 0,1 1-1 0 0,0 0-785 0 0,-1-1 786 0 0,0 1 0 0 0,0-1 0 0 0,1 0 0 0 0,-1 1 0 0 0,0-1 0 0 0,0 0 0 0 0,0 1 0 0 0,0-1 0 0 0,1 1 0 0 0,-1-1-1 0 0,0 0 1 0 0,0 1 0 0 0,0 0 0 0 0,-9 21-3780 0 0,-21 18 3786 0 0,6-15 1934 0 0,17-19 329 0 0,0 1 1 0 0,1 0-1 0 0,0 0 0 0 0,-9 14 0 0 0,14-18-1621 0 0,-1 1-1 0 0,1-1 1 0 0,-1 1-1 0 0,1 0 1 0 0,0 0-1 0 0,0-1 1 0 0,0 1-1 0 0,1 0 1 0 0,0 0-1 0 0,-1 0 1 0 0,1 0-1 0 0,1 0 1 0 0,-1 0-1 0 0,1 0 1 0 0,0 4-1 0 0,0-3-297 0 0,1 0 0 0 0,0 1-1 0 0,0-1 1 0 0,0 0-1 0 0,0 0 1 0 0,1 0 0 0 0,0-1-1 0 0,0 1 1 0 0,0-1 0 0 0,1 1-1 0 0,-1-1 1 0 0,1 0-1 0 0,0 0 1 0 0,0-1 0 0 0,8 6-1 0 0,-10-7-60 0 0,1-1-1 0 0,-1 0 1 0 0,1 1 0 0 0,-1-1-1 0 0,1 0 1 0 0,0 0-1 0 0,-1-1 1 0 0,1 1-1 0 0,0 0 1 0 0,0-1 0 0 0,-1 0-1 0 0,1 0 1 0 0,0 0-1 0 0,0 0 1 0 0,0 0 0 0 0,-1 0-1 0 0,1-1 1 0 0,0 1-1 0 0,0-1 1 0 0,-1 0 0 0 0,1 0-1 0 0,0 0 1 0 0,-1 0-1 0 0,1 0 1 0 0,-1-1-1 0 0,0 1 1 0 0,1-1 0 0 0,-1 1-1 0 0,0-1 1 0 0,0 0-1 0 0,0 0 1 0 0,2-2 0 0 0,-1 1 55 0 0,0-1 1 0 0,0 1 0 0 0,-1 0 0 0 0,1-1 0 0 0,-1 1 0 0 0,0-1 0 0 0,0 0 0 0 0,-1 0 0 0 0,1 1 0 0 0,-1-1 0 0 0,1 0 0 0 0,-1-1-1 0 0,-1 1 1 0 0,1 0 0 0 0,0 0 0 0 0,-1 0 0 0 0,0 0 0 0 0,0-1 0 0 0,0 1 0 0 0,-1 0 0 0 0,-1-8 0 0 0,1 8-39 0 0,-1 0 1 0 0,1 1 0 0 0,-1-1-1 0 0,0 1 1 0 0,0 0 0 0 0,0 0-1 0 0,0 0 1 0 0,-1 0 0 0 0,1 0-1 0 0,-1 0 1 0 0,0 0 0 0 0,0 1-1 0 0,0-1 1 0 0,0 1 0 0 0,0 0-1 0 0,0 0 1 0 0,-1 0 0 0 0,1 1-1 0 0,-1-1 1 0 0,1 1 0 0 0,-1 0-1 0 0,0 0 1 0 0,1 0 0 0 0,-7-1-1 0 0,4 1-40 0 0,0 0 0 0 0,1 1 0 0 0,-1 0 0 0 0,0 0 0 0 0,0 0 0 0 0,1 0 0 0 0,-1 1 0 0 0,0 0 0 0 0,1 0 0 0 0,-1 1 0 0 0,0-1 0 0 0,1 1 0 0 0,0 1 0 0 0,-1-1 0 0 0,1 1 0 0 0,0 0 0 0 0,1 0 0 0 0,-7 5-1 0 0,5-4-552 0 0,1 2-1 0 0,0-1 0 0 0,0 1 1 0 0,0-1-1 0 0,-5 11 0 0 0,4-5-2217 0 0,1-1-1 0 0,0 1 0 0 0,-4 13 0 0 0,3-6-5516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19116 0 0,'-15'9'1078'0'0,"2"0"-1045"0"0,31-9-320 0 0,-13-1 263 0 0,1 1 1 0 0,0 0-1 0 0,0 0 0 0 0,0 0 0 0 0,-1 1 0 0 0,1-1 0 0 0,0 1 0 0 0,-1 1 1 0 0,1-1-1 0 0,7 4 0 0 0,3 2 324 0 0,-1 1 0 0 0,16 11 0 0 0,24 12-2987 0 0,-49-28 1449 0 0,0-1 1 0 0,0 0-1 0 0,0 0 1 0 0,0-1-1 0 0,0 1 1 0 0,0-1 0 0 0,12 0-1 0 0,5-5-3095 0 0,-14 0 1755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38 5705 0 0,'-35'-8'11335'0'0,"35"8"-11148"0"0,-1 0 0 0 0,0-1 0 0 0,0 1-1 0 0,0 0 1 0 0,1 0 0 0 0,-1-1 0 0 0,0 1-1 0 0,0 0 1 0 0,1-1 0 0 0,-1 1 0 0 0,0-1-1 0 0,1 1 1 0 0,-1-1 0 0 0,1 1 0 0 0,-1-1-1 0 0,0 1 1 0 0,1-1 0 0 0,-1 1 0 0 0,1-1-1 0 0,-1 0 1 0 0,1 1 0 0 0,0-1 0 0 0,-1 0-1 0 0,1 0 1 0 0,0 1 0 0 0,-1-1 0 0 0,1 0-1 0 0,0 0 1 0 0,0 0 0 0 0,0 1 0 0 0,0-1-1 0 0,0 0 1 0 0,0 0 0 0 0,0 0 0 0 0,0 1-1 0 0,0-1 1 0 0,0 0 0 0 0,0 0 0 0 0,0 0 0 0 0,1 0-1 0 0,0 0-163 0 0,-1 1 0 0 0,1-1 0 0 0,-1 1 0 0 0,1 0-1 0 0,0-1 1 0 0,-1 1 0 0 0,1 0 0 0 0,0-1 0 0 0,-1 1 0 0 0,1 0-1 0 0,0 0 1 0 0,-1 0 0 0 0,1 0 0 0 0,0 0 0 0 0,0 0 0 0 0,-1 0 0 0 0,1 0-1 0 0,0 0 1 0 0,-1 0 0 0 0,1 0 0 0 0,0 0 0 0 0,-1 0 0 0 0,1 1-1 0 0,0-1 1 0 0,-1 0 0 0 0,2 1 0 0 0,24 9-82 0 0,-20-8 97 0 0,1 1-113 0 0,22 8-185 0 0,0-1-1 0 0,41 8 1 0 0,-60-16-386 0 0,0-1 1 0 0,0 0-1 0 0,0-1 0 0 0,17-1 0 0 0,-22 0-57 0 0,0 0 0 0 0,0 0-1 0 0,0 0 1 0 0,-1-1 0 0 0,1 1 0 0 0,0-1-1 0 0,-1 0 1 0 0,1-1 0 0 0,-1 1-1 0 0,6-5 1 0 0,9-15-5838 0 0,-13 12 2019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7090 0 0,'6'7'7205'0'0,"2"1"-3494"0"0,38 40-2501 0 0,13-2-1105 0 0,-33-27-15 0 0,30 30 1 0 0,-53-47 16 0 0,-1 0 0 0 0,0 0 0 0 0,0 0 1 0 0,-1 0-1 0 0,1 1 0 0 0,0-1 0 0 0,-1 0 1 0 0,0 1-1 0 0,1 0 0 0 0,-1-1 0 0 0,0 1 1 0 0,0 0-1 0 0,0-1 0 0 0,-1 1 0 0 0,1 0 1 0 0,-1 0-1 0 0,0 0 0 0 0,1 0 1 0 0,-1-1-1 0 0,0 1 0 0 0,-1 4 0 0 0,0-2 48 0 0,-1-1 1 0 0,1 0-1 0 0,-1 1 0 0 0,0-1 0 0 0,-1 0 0 0 0,1 0 0 0 0,-1 0 0 0 0,1 0 0 0 0,-1 0 0 0 0,0 0 1 0 0,-7 5-1 0 0,-4 3 19 0 0,0-1 0 0 0,0 0 0 0 0,-1-2 0 0 0,-1 1 0 0 0,-29 11 0 0 0,31-16-324 0 0,11-4-171 0 0,0 0-1 0 0,0 0 0 0 0,0 0 0 0 0,0 0 0 0 0,1 0 0 0 0,-1 0 1 0 0,0 1-1 0 0,1 0 0 0 0,-4 2 0 0 0,34-10-18997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7634 0 0,'4'-2'899'0'0,"1"0"0"0"0,-1 0 0 0 0,1 1 0 0 0,-1-1 0 0 0,1 1 0 0 0,7-1 0 0 0,33 0 2095 0 0,45 14-1883 0 0,-74-9-975 0 0,-12-2-252 0 0,29 6 751 0 0,-32-7-702 0 0,0 0 0 0 0,0 1 0 0 0,0-1 0 0 0,0 0 0 0 0,0 0 0 0 0,0 1 0 0 0,0-1 0 0 0,0 1 0 0 0,0-1 0 0 0,0 1 0 0 0,0 0 0 0 0,0-1 0 0 0,0 1 0 0 0,-1 0 0 0 0,1-1 0 0 0,0 1 0 0 0,0 0 0 0 0,-1 0 0 0 0,1 0 0 0 0,0 0 0 0 0,-1 0 0 0 0,1 0 0 0 0,-1 0 0 0 0,1 1 0 0 0,-15-13-11355 0 0,13 10 11338 0 0,0 1 1 0 0,0 0-1 0 0,0-1 1 0 0,0 1-1 0 0,1 0 0 0 0,-1-1 1 0 0,0 1-1 0 0,0-1 1 0 0,1 1-1 0 0,-1-1 1 0 0,0 0-1 0 0,1 1 1 0 0,-1-1-1 0 0,0 0 1 0 0,1 1-1 0 0,-1-1 1 0 0,0-1-1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 2873 0 0,'0'-1'286'0'0,"-4"-20"1317"0"0,8 5 7113 0 0,2 26-4216 0 0,-5 14-2519 0 0,-1-19-1450 0 0,-2 44 1166 0 0,-14 77 0 0 0,8-78-2638 0 0,-2 77 0 0 0,12-95-4075 0 0,4-12-4042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4977 0 0,'3'2'7009'0'0,"15"8"-4735"0"0,-9-7-1951 0 0,1-2-1 0 0,-1 1 0 0 0,1-1 0 0 0,-1 0 0 0 0,1-1 0 0 0,12-1 0 0 0,-18 1-171 0 0,0-1 0 0 0,0 1 0 0 0,0-1-1 0 0,0 0 1 0 0,0 0 0 0 0,0 0-1 0 0,-1 0 1 0 0,1 0 0 0 0,0-1-1 0 0,-1 0 1 0 0,1 0 0 0 0,-1 0 0 0 0,1 0-1 0 0,-1-1 1 0 0,0 1 0 0 0,0-1-1 0 0,4-4 1 0 0,-6 5-171 0 0,0 1 0 0 0,0-1-1 0 0,0 0 1 0 0,0 0 0 0 0,-1 0 0 0 0,1 0-1 0 0,-1 0 1 0 0,1-1 0 0 0,-1 1 0 0 0,0 0-1 0 0,0 0 1 0 0,0 0 0 0 0,0 0-1 0 0,0 0 1 0 0,0 0 0 0 0,0 0 0 0 0,-1-1-1 0 0,1 1 1 0 0,-1 0 0 0 0,0 0 0 0 0,0 0-1 0 0,1 0 1 0 0,-1 0 0 0 0,0 1 0 0 0,-1-1-1 0 0,1 0 1 0 0,0 0 0 0 0,0 1 0 0 0,-1-1-1 0 0,-1-1 1 0 0,0 0 31 0 0,0 0 0 0 0,0 0 0 0 0,0 1 0 0 0,0-1 0 0 0,0 1 0 0 0,-1 0 0 0 0,1 0 0 0 0,-1 0 0 0 0,0 0 0 0 0,1 1 0 0 0,-1 0 0 0 0,0-1 0 0 0,0 1 0 0 0,0 0 0 0 0,-4 0 0 0 0,4 1 132 0 0,1 0-1 0 0,-1 0 1 0 0,1 1-1 0 0,-1-1 1 0 0,1 1-1 0 0,0 0 1 0 0,-1 0-1 0 0,1 0 1 0 0,-1 0-1 0 0,1 1 1 0 0,0-1-1 0 0,0 1 1 0 0,0 0-1 0 0,0-1 1 0 0,0 2-1 0 0,0-1 1 0 0,-4 5-1 0 0,3-3 53 0 0,1 1-1 0 0,-1 0 1 0 0,1 0-1 0 0,0 0 1 0 0,0 0-1 0 0,1 0 1 0 0,-1 1-1 0 0,1 0 1 0 0,1-1-1 0 0,-2 7 1 0 0,1-2-97 0 0,0 0-1 0 0,1 0 1 0 0,0-1 0 0 0,1 1-1 0 0,0 0 1 0 0,0 0 0 0 0,1 0-1 0 0,1 0 1 0 0,-1 0 0 0 0,2-1-1 0 0,-1 1 1 0 0,7 15 0 0 0,-6-21-122 0 0,1 0 0 0 0,-1 0 0 0 0,1 0 1 0 0,0 0-1 0 0,0 0 0 0 0,0-1 0 0 0,0 1 1 0 0,1-1-1 0 0,-1 0 0 0 0,1-1 0 0 0,0 1 1 0 0,-1-1-1 0 0,1 0 0 0 0,1 0 1 0 0,-1 0-1 0 0,0-1 0 0 0,0 0 0 0 0,0 0 1 0 0,1 0-1 0 0,-1-1 0 0 0,9 0 0 0 0,-4 1-816 0 0,0-1-1 0 0,-1-1 0 0 0,1 0 0 0 0,18-4 1 0 0,-21 3-618 0 0,-1 0 0 0 0,0 0 0 0 0,0-1 0 0 0,0 1 0 0 0,0-1-1 0 0,0-1 1 0 0,6-4 0 0 0,3-6-4181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4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28 10106 0 0,'-10'-4'12311'0'0,"9"5"-11978"0"0,-14 10 2998 0 0,-9 18-2885 0 0,-18 45-54 0 0,11-18-7180 0 0,31-55 6257 0 0,-1-1 0 0 0,0 1 0 0 0,1 0 0 0 0,-1 0 0 0 0,1 0 0 0 0,-1 0 0 0 0,0 0 0 0 0,0-1 0 0 0,0 1 0 0 0,1 0-1 0 0,-1-1 1 0 0,0 1 0 0 0,0-1 0 0 0,0 1 0 0 0,0-1 0 0 0,0 1 0 0 0,0-1 0 0 0,0 0 0 0 0,0 1 0 0 0,0-1 0 0 0,0 0 0 0 0,0 0 0 0 0,0 0 0 0 0,-1 1 0 0 0,-7-3-4300 0 0</inkml:trace>
  <inkml:trace contextRef="#ctx0" brushRef="#br0" timeOffset="1">1 0 9778 0 0,'4'4'3577'0'0,"1"3"-1297"0"0,2 1-495 0 0,1 4-289 0 0,1 2-392 0 0,0 3-384 0 0,4 3-335 0 0,1 4-153 0 0,1 1-168 0 0,2 1-64 0 0,1 1-288 0 0,1-1-601 0 0,-2-2-991 0 0,-1-2-1481 0 0,-1-3-1072 0 0,-2-4-2464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11570 0 0,'3'0'5034'0'0,"3"0"-4298"0"0,2 0-232 0 0,3 0 104 0 0,1 0 40 0 0,3 0-200 0 0,2 1-192 0 0,4 2-128 0 0,0 0-56 0 0,-1 1-160 0 0,0 1-496 0 0,-2 1-776 0 0,-1 0-1449 0 0,-3 0-1576 0 0,-11-11 592 0 0,4 9-1248 0 0</inkml:trace>
  <inkml:trace contextRef="#ctx0" brushRef="#br0" timeOffset="1">142 1 17292 0 0,'0'16'2536'0'0,"2"5"-687"0"0,-1 7-153 0 0,0 7-280 0 0,-1 1-472 0 0,-1 3-359 0 0,1 1-217 0 0,1 1-176 0 0,0-1-104 0 0,1 0-120 0 0,0-5-128 0 0,2-1-224 0 0,1-6-393 0 0,0-5-751 0 0,2-3-1537 0 0,-1-7-2768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12427 0 0,'-2'-4'6452'0'0,"13"6"-3165"0"0,34 11-2671 0 0,26 6-1433 0 0,-22-16-2257 0 0,-47-3 2652 0 0,0 0-1 0 0,0 0 0 0 0,0-1 0 0 0,0 1 0 0 0,0-1 0 0 0,-1 1 0 0 0,1-1 0 0 0,0 1 0 0 0,0-1 0 0 0,2-2 0 0 0,-4 3 167 0 0,1 0 0 0 0,-1-1-1 0 0,1 1 1 0 0,-1-1 0 0 0,1 1-1 0 0,-1-1 1 0 0,0 1-1 0 0,1-1 1 0 0,-1 0 0 0 0,0 1-1 0 0,0-1 1 0 0,1 1 0 0 0,-1-1-1 0 0,0 0 1 0 0,0 1-1 0 0,0-1 1 0 0,0 1 0 0 0,0-1-1 0 0,0 0 1 0 0,0 1 0 0 0,0-1-1 0 0,0 0 1 0 0,0 1 0 0 0,0-1-1 0 0,0 1 1 0 0,0-1-1 0 0,0 0 1 0 0,-1 1 0 0 0,1-1-1 0 0,-1-1 1 0 0,0 1 180 0 0,0-1 0 0 0,0 1 0 0 0,0-1 0 0 0,-1 1 0 0 0,1 0 0 0 0,0-1 0 0 0,-1 1 0 0 0,1 0 0 0 0,-1 0-1 0 0,1 0 1 0 0,-1 0 0 0 0,0 0 0 0 0,1 1 0 0 0,-1-1 0 0 0,0 0 0 0 0,0 1 0 0 0,0-1 0 0 0,1 1 0 0 0,-1 0 0 0 0,0-1 0 0 0,0 1 0 0 0,0 0 0 0 0,0 0 0 0 0,0 0 0 0 0,1 0 0 0 0,-1 1 0 0 0,0-1 0 0 0,-2 1 0 0 0,-1 0 320 0 0,1-1 0 0 0,0 1 0 0 0,0 0 1 0 0,0 1-1 0 0,0-1 0 0 0,0 1 0 0 0,0 0 1 0 0,0 0-1 0 0,1 0 0 0 0,-1 0 0 0 0,-5 5 0 0 0,4-1 469 0 0,0 1 0 0 0,1 0 0 0 0,0 0 0 0 0,1 0 0 0 0,0 0 0 0 0,0 1 0 0 0,0-1-1 0 0,1 1 1 0 0,0 0 0 0 0,0-1 0 0 0,1 1 0 0 0,-1 11 0 0 0,1-1-397 0 0,1-1 0 0 0,0 1 1 0 0,1 0-1 0 0,5 25 0 0 0,-5-38-740 0 0,1 0 1 0 0,-1 0-1 0 0,1 0 0 0 0,0 0 0 0 0,0-1 0 0 0,6 9 0 0 0,-8-12 198 0 0,0-1 0 0 0,1 1 0 0 0,-1 0 0 0 0,1-1 1 0 0,0 1-1 0 0,-1-1 0 0 0,1 1 0 0 0,-1-1 0 0 0,1 1 1 0 0,0-1-1 0 0,-1 1 0 0 0,1-1 0 0 0,0 0 0 0 0,0 1 1 0 0,-1-1-1 0 0,1 0 0 0 0,0 1 0 0 0,0-1 0 0 0,-1 0 1 0 0,2 0-1 0 0,-1 0-6 0 0,0 0-1 0 0,1-1 1 0 0,-1 1 0 0 0,-1-1 0 0 0,1 1 0 0 0,0-1 0 0 0,0 1-1 0 0,0-1 1 0 0,0 0 0 0 0,0 1 0 0 0,0-1 0 0 0,-1 0 0 0 0,1 0-1 0 0,0 1 1 0 0,0-1 0 0 0,-1 0 0 0 0,1 0 0 0 0,-1 0-1 0 0,1 0 1 0 0,0-1 0 0 0,5-13-1004 0 0,2-3-1169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6073 0 0,'-1'8'1127'0'0,"-1"0"-1"0"0,1 0 0 0 0,1 0 1 0 0,0 0-1 0 0,1 14 0 0 0,-1 15 238 0 0,-1-31-1194 0 0,0 11 211 0 0,-1 1 0 0 0,-6 23 1 0 0,7-38-350 0 0,0 1 1 0 0,0-1-1 0 0,0 0 1 0 0,0 0-1 0 0,0 0 0 0 0,-1 0 1 0 0,1 0-1 0 0,-1 0 1 0 0,0 0-1 0 0,0 0 1 0 0,0 0-1 0 0,0-1 1 0 0,-1 1-1 0 0,1-1 1 0 0,-1 0-1 0 0,0 1 1 0 0,1-1-1 0 0,-1-1 1 0 0,-4 4-1 0 0,6-5-15 0 0,0 0 0 0 0,0 0 0 0 0,0 0 0 0 0,1 0 0 0 0,-1 0 1 0 0,0 0-1 0 0,0 0 0 0 0,0 0 0 0 0,0 0 0 0 0,0 0 0 0 0,1 0 0 0 0,-1-1 0 0 0,0 1 0 0 0,0 0 0 0 0,0-1 0 0 0,1 1 0 0 0,-1 0 0 0 0,0-1 0 0 0,0 1 0 0 0,1-1 0 0 0,-1 1 1 0 0,0-1-1 0 0,1 1 0 0 0,-1-1 0 0 0,1 0 0 0 0,-1 1 0 0 0,0-1 0 0 0,1 0 0 0 0,0 0 0 0 0,-1 1 0 0 0,1-1 0 0 0,-1-1 0 0 0,1 2 35 0 0,0-1-1 0 0,-1 1 0 0 0,1-1 1 0 0,0 1-1 0 0,0-1 0 0 0,0 1 0 0 0,0-1 1 0 0,0 1-1 0 0,0-1 0 0 0,0 1 1 0 0,0-1-1 0 0,0 1 0 0 0,0-1 1 0 0,0 1-1 0 0,0-1 0 0 0,1 1 1 0 0,-1-1-1 0 0,0 1 0 0 0,0 0 1 0 0,0-1-1 0 0,1 1 0 0 0,-1-1 1 0 0,0 1-1 0 0,0-1 0 0 0,1 1 1 0 0,-1 0-1 0 0,0-1 0 0 0,1 1 1 0 0,-1 0-1 0 0,1-1 0 0 0,-1 1 1 0 0,0 0-1 0 0,1 0 0 0 0,-1-1 1 0 0,1 1-1 0 0,-1 0 0 0 0,1 0 1 0 0,-1 0-1 0 0,1 0 0 0 0,-1-1 1 0 0,1 1-1 0 0,-1 0 0 0 0,1 0 1 0 0,-1 0-1 0 0,1 0 0 0 0,-1 0 1 0 0,1 0-1 0 0,-1 0 0 0 0,0 0 1 0 0,1 1-1 0 0,-1-1 0 0 0,1 0 1 0 0,-1 0-1 0 0,1 0 0 0 0,-1 0 1 0 0,1 1-1 0 0,-1-1 0 0 0,1 0 1 0 0,50 14 461 0 0,10 2-4704 0 0,-56-16 3310 0 0,-1 1 1 0 0,1-1 0 0 0,0 0-1 0 0,-1 0 1 0 0,1 0-1 0 0,-1-1 1 0 0,1 0-1 0 0,0 0 1 0 0,-1 0-1 0 0,0 0 1 0 0,6-3 0 0 0,5-3-2875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26 140 7610 0 0,'-4'25'3220'0'0,"-8"56"1173"0"0,3-2-6117 0 0,10-82 1734 0 0,0 0 0 0 0,0 0 1 0 0,1 0-1 0 0,-1 0 0 0 0,1 1 1 0 0,0-1-1 0 0,-1 0 0 0 0,1 1 0 0 0,1 0 1 0 0,-1-1-1 0 0,0 1 0 0 0,0 0 1 0 0,4-2-1 0 0,0-1 221 0 0,0 0 1 0 0,0 1-1 0 0,1-1 0 0 0,0 2 1 0 0,9-5-1 0 0,12-1-1257 0 0,14-5-6954 0 0,-32 9 3867 0 0</inkml:trace>
  <inkml:trace contextRef="#ctx0" brushRef="#br0" timeOffset="1">143 32 15867 0 0,'-3'5'738'0'0,"0"-1"-1"0"0,0 1 0 0 0,1 1 0 0 0,0-1 0 0 0,0 0 1 0 0,0 1-1 0 0,-1 6 0 0 0,1-4-372 0 0,1 0-1 0 0,0 0 1 0 0,1 1 0 0 0,0 15-1 0 0,0-18-367 0 0,1-1 0 0 0,-1 0 0 0 0,1 0 0 0 0,0 0-1 0 0,1 0 1 0 0,-1 0 0 0 0,1 0 0 0 0,0 0 0 0 0,0-1 0 0 0,0 1-1 0 0,1-1 1 0 0,0 1 0 0 0,0-1 0 0 0,0 0 0 0 0,0 0 0 0 0,1 0 0 0 0,-1-1-1 0 0,1 1 1 0 0,6 3 0 0 0,-9-6-9 0 0,0 0-1 0 0,0 0 1 0 0,0-1-1 0 0,0 1 1 0 0,0 0-1 0 0,0-1 1 0 0,1 1-1 0 0,-1-1 1 0 0,0 0-1 0 0,0 1 1 0 0,1-1-1 0 0,-1 0 1 0 0,0 0-1 0 0,1 0 1 0 0,-1 0-1 0 0,0 0 1 0 0,1 0-1 0 0,-1 0 1 0 0,0 0-1 0 0,0 0 1 0 0,1-1-1 0 0,-1 1 1 0 0,0 0-1 0 0,0-1 1 0 0,1 0-1 0 0,0 0 1 0 0,0 0-5 0 0,-1-1 1 0 0,1 0-1 0 0,-1 1 1 0 0,1-1-1 0 0,-1 0 1 0 0,0 0-1 0 0,0 0 0 0 0,0 0 1 0 0,0 0-1 0 0,0 0 1 0 0,0 0-1 0 0,-1 0 1 0 0,2-5-1 0 0,-1-1 24 0 0,0-1-1 0 0,0 0 0 0 0,0 1 1 0 0,-1-1-1 0 0,-1 0 1 0 0,-2-16-1 0 0,2 17-215 0 0,-2 0 1 0 0,1 0-1 0 0,-1 0 1 0 0,-1 1-1 0 0,1-1 1 0 0,-1 1-1 0 0,0 0 1 0 0,-1 0-1 0 0,0 0 1 0 0,0 0-1 0 0,-1 1 1 0 0,1 0-1 0 0,-1 0 1 0 0,0 0-1 0 0,-1 1 1 0 0,-12-8-1 0 0,19 13 10 0 0,0 0-1 0 0,-1 0 1 0 0,1-1-1 0 0,-1 1 0 0 0,1 0 1 0 0,-1 0-1 0 0,1 0 1 0 0,0 0-1 0 0,-1-1 1 0 0,1 1-1 0 0,-1 0 1 0 0,1 0-1 0 0,-1 0 0 0 0,1 0 1 0 0,-1 0-1 0 0,1 0 1 0 0,-1 1-1 0 0,1-1 1 0 0,-1 0-1 0 0,1 0 1 0 0,-1 0-1 0 0,1 0 1 0 0,0 0-1 0 0,-1 1 0 0 0,1-1 1 0 0,-1 0-1 0 0,1 0 1 0 0,0 1-1 0 0,-1-1 1 0 0,1 0-1 0 0,0 1 1 0 0,-1-1-1 0 0,1 0 1 0 0,0 1-1 0 0,-1-1 0 0 0,1 0 1 0 0,0 1-1 0 0,0-1 1 0 0,-1 1-1 0 0,1-1 1 0 0,0 1-1 0 0,0-1 1 0 0,0 0-1 0 0,0 1 1 0 0,-1-1-1 0 0,1 1 0 0 0,0-1 1 0 0,0 1-1 0 0,0-1 1 0 0,0 1-1 0 0,0-1 1 0 0,0 1-1 0 0,1-1 1 0 0,-1 1-1 0 0,0-1 0 0 0,0 1 1 0 0,0-1-1 0 0,0 0 1 0 0,0 1-1 0 0,1-1 1 0 0,-1 1-1 0 0,3 11-4556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9930 0 0,'-5'2'1218'0'0,"-14"10"2824"0"0,21-8-3464 0 0,11-2-783 0 0,-10-2 242 0 0,1 1-1 0 0,-1 0 0 0 0,1 0 0 0 0,-1 0 1 0 0,0 0-1 0 0,0 0 0 0 0,0 1 1 0 0,0-1-1 0 0,0 1 0 0 0,0 0 1 0 0,0 0-1 0 0,0 0 0 0 0,-1 0 0 0 0,1 1 1 0 0,-1-1-1 0 0,3 4 0 0 0,6 7 626 0 0,-1 1 1 0 0,9 17-1 0 0,2 1 131 0 0,-16-25-801 0 0,-1-2 271 0 0,0 1-1 0 0,0-1 1 0 0,0 1-1 0 0,-1 0 1 0 0,0 0 0 0 0,5 12-1 0 0,-8-15-154 0 0,1-1 0 0 0,-1 0 0 0 0,0 1 0 0 0,0-1 0 0 0,0 0-1 0 0,0 0 1 0 0,-1 1 0 0 0,1-1 0 0 0,-1 0 0 0 0,1 1 0 0 0,-1-1-1 0 0,0 0 1 0 0,0 0 0 0 0,0 0 0 0 0,0 0 0 0 0,0 0 0 0 0,0 0-1 0 0,0 0 1 0 0,-1 0 0 0 0,1 0 0 0 0,-1-1 0 0 0,1 1 0 0 0,-1-1 0 0 0,-3 3-1 0 0,-7 5 31 0 0,0 0-1 0 0,0-1 1 0 0,-1-1-1 0 0,-1 0 0 0 0,1 0 1 0 0,-17 4-1 0 0,-40 21-399 0 0,55-15-634 0 0,11-6-2397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12755 0 0,'6'7'2920'0'0,"-1"2"-407"0"0,1 5-169 0 0,-3 3-559 0 0,-1 2-753 0 0,-2 1-488 0 0,-2 2-288 0 0,0-1-160 0 0,0 1-144 0 0,-1 3-368 0 0,-1-1-592 0 0,-1 2-1105 0 0,-2-1-1687 0 0,-3-2-1321 0 0,-8-5 1048 0 0,2 3-1401 0 0</inkml:trace>
  <inkml:trace contextRef="#ctx0" brushRef="#br0" timeOffset="1">1 386 9162 0 0,'3'-3'1126'0'0,"0"-1"0"0"0,0 0 0 0 0,0 1 0 0 0,1 0 0 0 0,-1 0 0 0 0,8-5 0 0 0,-5 4-450 0 0,0 0 0 0 0,1 1-1 0 0,-1 0 1 0 0,10-3 0 0 0,-11 4-563 0 0,0 1 1 0 0,-1-1 0 0 0,1 1-1 0 0,0 0 1 0 0,0 1-1 0 0,-1-1 1 0 0,1 1 0 0 0,0 0-1 0 0,0 0 1 0 0,0 1-1 0 0,0-1 1 0 0,-1 1 0 0 0,1 0-1 0 0,0 1 1 0 0,-1-1-1 0 0,6 3 1 0 0,-9-3-58 0 0,1 0 0 0 0,0 0 0 0 0,-1 1-1 0 0,1-1 1 0 0,-1 1 0 0 0,1-1 0 0 0,-1 1 0 0 0,1-1-1 0 0,-1 1 1 0 0,0 0 0 0 0,0 0 0 0 0,0 0 0 0 0,0-1-1 0 0,0 1 1 0 0,-1 0 0 0 0,1 0 0 0 0,0 0 0 0 0,-1 1-1 0 0,1-1 1 0 0,-1 0 0 0 0,0 0 0 0 0,0 0 0 0 0,0 0-1 0 0,0 0 1 0 0,0 0 0 0 0,-1 3 0 0 0,-1 7 46 0 0,0 0 0 0 0,-1 0 0 0 0,-8 19 0 0 0,0 6-28 0 0,11-35-41 0 0,-1 0 1 0 0,1 0 0 0 0,0 0 0 0 0,-1 1 0 0 0,1-1-1 0 0,0 0 1 0 0,1 1 0 0 0,-1-1 0 0 0,0 0 0 0 0,1 0-1 0 0,-1 0 1 0 0,1 1 0 0 0,0-1 0 0 0,-1 0 0 0 0,1 0-1 0 0,0 0 1 0 0,1 0 0 0 0,-1 0 0 0 0,0 0 0 0 0,0 0 0 0 0,3 2-1 0 0,-2-2 71 0 0,1-1-1 0 0,-1 1 0 0 0,1 0 0 0 0,0-1 0 0 0,-1 1 1 0 0,1-1-1 0 0,0 0 0 0 0,0 0 0 0 0,0 0 1 0 0,0-1-1 0 0,0 1 0 0 0,0-1 0 0 0,0 1 1 0 0,3-1-1 0 0,1 0-452 0 0,0 0 1 0 0,0-1-1 0 0,0 1 1 0 0,-1-2-1 0 0,1 1 0 0 0,8-3 1 0 0,-10 2-899 0 0,-1 1 0 0 0,1-1 0 0 0,-1 0 1 0 0,0-1-1 0 0,0 1 0 0 0,0-1 0 0 0,0 1 0 0 0,5-6 0 0 0,2-4-6901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15891 0 0,'-11'8'7485'0'0,"2"7"-4374"0"0,-1 22-2980 0 0,5-20 672 0 0,2-7-706 0 0,0-1 0 0 0,1 1 0 0 0,0-1 0 0 0,0 1 0 0 0,1 0 0 0 0,0 0 0 0 0,1 0 0 0 0,1 16 0 0 0,1-19-94 0 0,-1-1 0 0 0,1 1 0 0 0,0-1 0 0 0,1 1 0 0 0,-1-1 0 0 0,1 0 0 0 0,0 0 0 0 0,1 0 0 0 0,0-1 0 0 0,0 1 0 0 0,0-1 0 0 0,0 0-1 0 0,9 8 1 0 0,-6-8-43 0 0,-1 1 0 0 0,1-1 0 0 0,0-1 0 0 0,1 1 0 0 0,-1-1 0 0 0,1-1 0 0 0,-1 1 0 0 0,1-1-1 0 0,16 3 1 0 0,-20-5-412 0 0,0 0 0 0 0,0-1 0 0 0,0 0 0 0 0,0 1 0 0 0,0-2 0 0 0,0 1 1 0 0,0 0-1 0 0,0-1 0 0 0,8-2 0 0 0,-10 2-336 0 0,1 0 1 0 0,-1 0 0 0 0,1 0-1 0 0,-1 0 1 0 0,0-1 0 0 0,1 1-1 0 0,-1-1 1 0 0,0 0 0 0 0,0 0-1 0 0,0 0 1 0 0,-1 0 0 0 0,1 0-1 0 0,0 0 1 0 0,-1 0 0 0 0,1 0-1 0 0,1-4 1 0 0,3-10-5866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7858 0 0,'-3'37'10250'0'0,"-3"1"-5891"0"0,3-27-4222 0 0,1 1 0 0 0,0 0-1 0 0,1-1 1 0 0,0 1 0 0 0,1 0 0 0 0,0 0 0 0 0,3 19 0 0 0,-2-30-138 0 0,-1 0 0 0 0,0 0 0 0 0,1 0-1 0 0,-1 0 1 0 0,0 0 0 0 0,1 0 0 0 0,0 0 0 0 0,-1 0-1 0 0,1 0 1 0 0,-1 0 0 0 0,1 0 0 0 0,0-1-1 0 0,0 1 1 0 0,-1 0 0 0 0,1 0 0 0 0,0-1-1 0 0,0 1 1 0 0,0-1 0 0 0,0 1 0 0 0,0-1-1 0 0,0 1 1 0 0,0-1 0 0 0,0 1 0 0 0,0-1 0 0 0,2 1-1 0 0,0-1 42 0 0,0 0-1 0 0,1 1 1 0 0,-1-1-1 0 0,0-1 1 0 0,1 1-1 0 0,-1 0 1 0 0,0-1-1 0 0,6-1 1 0 0,-1-1-491 0 0,0 0-1 0 0,0 0 1 0 0,-1 0 0 0 0,1-1 0 0 0,-1 0-1 0 0,11-8 1 0 0,-17 10-256 0 0,1 0 0 0 0,-1 1-1 0 0,0-1 1 0 0,1 0 0 0 0,-1 0 0 0 0,0 0 0 0 0,0 0-1 0 0,0 0 1 0 0,0 0 0 0 0,0 0 0 0 0,-1 0 0 0 0,1 0-1 0 0,-1 0 1 0 0,1 0 0 0 0,-1-1 0 0 0,0 1-1 0 0,0-4 1 0 0,0-12-2377 0 0,-1 1-277 0 0</inkml:trace>
  <inkml:trace contextRef="#ctx0" brushRef="#br0" timeOffset="1">134 66 5113 0 0,'-2'-11'-76'0'0,"-10"-10"14147"0"0,9 37-9578 0 0,-1 135-1685 0 0,7-101-4885 0 0,9 50 0 0 0,-6-71-2274 0 0,4-1-4394 0 0,-5-18 2523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23 143 11995 0 0,'0'-1'387'0'0,"-1"1"1"0"0,0 0-1 0 0,0-1 1 0 0,0 1-1 0 0,1 0 1 0 0,-1 0 0 0 0,0 0-1 0 0,0 0 1 0 0,0 0-1 0 0,0-1 1 0 0,0 1-1 0 0,1 1 1 0 0,-1-1 0 0 0,0 0-1 0 0,0 0 1 0 0,0 0-1 0 0,0 0 1 0 0,1 1-1 0 0,-1-1 1 0 0,0 0 0 0 0,0 1-1 0 0,0-1 1 0 0,1 0-1 0 0,-1 1 1 0 0,-1 0-1 0 0,2 0-251 0 0,0 0 1 0 0,0 0-1 0 0,-1 0 0 0 0,1 0 0 0 0,0 0 0 0 0,0-1 0 0 0,0 1 0 0 0,0 0 0 0 0,0 0 1 0 0,0 0-1 0 0,1 0 0 0 0,-1 0 0 0 0,0 0 0 0 0,0 0 0 0 0,1 0 0 0 0,-1-1 0 0 0,0 1 1 0 0,2 2-1 0 0,2 4-215 0 0,0 0 1 0 0,0 0 0 0 0,1-1 0 0 0,7 8 0 0 0,-2-4 70 0 0,0-1 1 0 0,1 0 0 0 0,0 0 0 0 0,16 9 0 0 0,-23-16-5 0 0,-1 0 1 0 0,1 0 0 0 0,0 0-1 0 0,0 0 1 0 0,0 0 0 0 0,0-1 0 0 0,0 0-1 0 0,0 0 1 0 0,0 0 0 0 0,0 0-1 0 0,0 0 1 0 0,1-1 0 0 0,-1 0-1 0 0,0 0 1 0 0,0 0 0 0 0,1 0-1 0 0,-1-1 1 0 0,6-1 0 0 0,-7 0 5 0 0,0 0 1 0 0,0 0-1 0 0,0-1 1 0 0,-1 1-1 0 0,1 0 1 0 0,0-1-1 0 0,-1 0 1 0 0,0 0-1 0 0,0 0 1 0 0,0 0-1 0 0,0 0 1 0 0,0 0-1 0 0,0 0 1 0 0,-1-1-1 0 0,0 1 0 0 0,1 0 1 0 0,-1-1-1 0 0,0 1 1 0 0,-1-1-1 0 0,1 0 1 0 0,-1 1-1 0 0,0-5 1 0 0,1-4-110 0 0,0 0 1 0 0,-1 1 0 0 0,-1-1-1 0 0,0 0 1 0 0,-5-18-1 0 0,4 22 14 0 0,-1 0 0 0 0,-1 0 0 0 0,1 0 0 0 0,-1 0 0 0 0,-1 1 0 0 0,1-1 0 0 0,-1 1-1 0 0,-1 0 1 0 0,1 1 0 0 0,-11-10 0 0 0,14 14 93 0 0,-1-1-1 0 0,0 1 1 0 0,0 0-1 0 0,0 0 1 0 0,0 1-1 0 0,0-1 1 0 0,0 1-1 0 0,0-1 1 0 0,0 1-1 0 0,-1 0 0 0 0,1 0 1 0 0,-7-1-1 0 0,8 2 8 0 0,-1 1-1 0 0,1-1 1 0 0,-1 0-1 0 0,1 0 1 0 0,0 1-1 0 0,-1 0 1 0 0,1-1-1 0 0,0 1 1 0 0,-1 0-1 0 0,1 0 1 0 0,0 0-1 0 0,0 1 1 0 0,0-1-1 0 0,0 0 1 0 0,0 1-1 0 0,0 0 0 0 0,0-1 1 0 0,0 1-1 0 0,1 0 1 0 0,-3 2-1 0 0,1 1-5 0 0,-1 1-1 0 0,1 0 0 0 0,0 0 1 0 0,0 0-1 0 0,1 1 0 0 0,-1-1 1 0 0,2 1-1 0 0,-1-1 0 0 0,1 1 1 0 0,0-1-1 0 0,0 1 0 0 0,0 0 1 0 0,1 0-1 0 0,0-1 0 0 0,1 1 1 0 0,1 9-1 0 0,3 12-49 0 0,0 0 1 0 0,14 39-1 0 0,-15-55-144 0 0,1 1-1 0 0,0-1 0 0 0,8 13 1 0 0,-11-21-816 0 0,1 0 1 0 0,-1-1-1 0 0,1 1 1 0 0,0-1 0 0 0,0 1-1 0 0,0-1 1 0 0,7 5-1 0 0,-10-8 787 0 0,0 0-1 0 0,1 0 0 0 0,-1 0 0 0 0,0 0 1 0 0,1 0-1 0 0,-1 0 0 0 0,0 0 0 0 0,1 0 1 0 0,-1 0-1 0 0,0 0 0 0 0,1-1 0 0 0,-1 1 1 0 0,0 0-1 0 0,1 0 0 0 0,-1 0 1 0 0,0 0-1 0 0,0-1 0 0 0,1 1 0 0 0,1-2-2076 0 0,-2 1 2076 0 0,0 1 0 0 0,0 0 1 0 0,0-1-1 0 0,0 1 0 0 0,1-1 0 0 0,6-17-193 0 0,-4 11 93 0 0,3-5 460 0 0,22-38-455 0 0,-26 47 611 0 0,0 1-1 0 0,0-1 0 0 0,0 1 0 0 0,0 0 0 0 0,1-1 0 0 0,-1 1 0 0 0,1 0 1 0 0,8 0 6401 0 0,-11 2-6570 0 0,-2 12 2720 0 0,-6 10-631 0 0,5-16-1989 0 0,0-1-1 0 0,0 1 0 0 0,-1-1 0 0 0,0 0 0 0 0,0 0 0 0 0,-1 0 0 0 0,1-1 0 0 0,-1 1 0 0 0,0-1 0 0 0,0 0 0 0 0,0-1 1 0 0,-8 5-1 0 0,-4 0-801 0 0,0-1 0 0 0,-33 10 0 0 0,43-15 426 0 0,46 4 2508 0 0,19 0-3314 0 0,-37-4-469 0 0,21 2-3872 0 0,-39-4 4679 0 0,-1 0 1 0 0,1 0-1 0 0,-1-1 0 0 0,0 1 0 0 0,1 0 0 0 0,-1-1 0 0 0,0 0 1 0 0,1 1-1 0 0,-1-1 0 0 0,0 0 0 0 0,0 0 0 0 0,0 0 0 0 0,3-2 1 0 0,2 1-2653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52 10482 0 0,'-2'40'5884'0'0,"9"8"-3672"0"0,-6-45-2170 0 0,0-1 0 0 0,0 1 1 0 0,0 0-1 0 0,0-1 0 0 0,1 1 0 0 0,-1-1 0 0 0,1 1 1 0 0,-1-1-1 0 0,1 0 0 0 0,0 0 0 0 0,0 0 0 0 0,4 4 1 0 0,-5-5-5 0 0,1-1 1 0 0,-1 1 0 0 0,1 0 0 0 0,0 0 0 0 0,-1-1-1 0 0,1 1 1 0 0,0-1 0 0 0,-1 0 0 0 0,1 1 0 0 0,0-1-1 0 0,0 0 1 0 0,-1 0 0 0 0,1 0 0 0 0,0 0 0 0 0,-1-1-1 0 0,1 1 1 0 0,0 0 0 0 0,0-1 0 0 0,-1 1 0 0 0,1-1-1 0 0,0 1 1 0 0,2-2 0 0 0,-1-1 68 0 0,1 1 0 0 0,0 0 0 0 0,-1-1 0 0 0,0 0 0 0 0,0 0 0 0 0,0 0 0 0 0,0 0 0 0 0,0 0 0 0 0,-1-1 0 0 0,1 1 0 0 0,-1-1 0 0 0,0 0 0 0 0,0 1 0 0 0,0-1 0 0 0,0 0 0 0 0,-1 0-1 0 0,0 0 1 0 0,0 0 0 0 0,0-1 0 0 0,0 1 0 0 0,-1 0 0 0 0,1 0 0 0 0,-1-1 0 0 0,0 1 0 0 0,0 0 0 0 0,-1 0 0 0 0,1-1 0 0 0,-1 1 0 0 0,-2-6 0 0 0,2 6-117 0 0,0 1 1 0 0,0-1-1 0 0,0 1 0 0 0,-1 0 0 0 0,1-1 0 0 0,-1 1 1 0 0,0 0-1 0 0,0 0 0 0 0,0 0 0 0 0,0 1 0 0 0,0-1 0 0 0,-1 0 1 0 0,1 1-1 0 0,-1 0 0 0 0,-4-4 0 0 0,4 5-149 0 0,1 0 0 0 0,-1-1 0 0 0,0 1 0 0 0,0 1 0 0 0,0-1 0 0 0,1 0-1 0 0,-1 1 1 0 0,0-1 0 0 0,0 1 0 0 0,0 0 0 0 0,0 0 0 0 0,0 0 0 0 0,0 0 0 0 0,0 1 0 0 0,0-1 0 0 0,0 1-1 0 0,1-1 1 0 0,-1 1 0 0 0,0 0 0 0 0,0 0 0 0 0,-3 2 0 0 0,-24 17-11004 0 0,21-12 5492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13675 0 0,'0'-1'200'0'0,"0"1"0"0"0,0 0-1 0 0,0 0 1 0 0,0-1 0 0 0,-1 1 0 0 0,1 0 0 0 0,0-1 0 0 0,0 1 0 0 0,0 0-1 0 0,0-1 1 0 0,0 1 0 0 0,0-1 0 0 0,0 1 0 0 0,0 0 0 0 0,0-1 0 0 0,0 1-1 0 0,0 0 1 0 0,0-1 0 0 0,0 1 0 0 0,0 0 0 0 0,0-1 0 0 0,1 1-1 0 0,-1 0 1 0 0,0-1 0 0 0,0 1 0 0 0,0 0 0 0 0,0-1 0 0 0,1 1 0 0 0,-1 0-1 0 0,0 0 1 0 0,0-1 0 0 0,1 1 0 0 0,-1 0 0 0 0,0 0 0 0 0,0-1-1 0 0,1 1 1 0 0,17-5 2193 0 0,22 5-2433 0 0,-37 1 380 0 0,9-1-239 0 0,-1 2-1 0 0,1 0 0 0 0,18 5 1 0 0,-27-7-341 0 0,0 1 1 0 0,0 0-1 0 0,-1 0 1 0 0,1 1-1 0 0,0-1 1 0 0,0 0 0 0 0,0 1-1 0 0,-1 0 1 0 0,1-1-1 0 0,-1 1 1 0 0,0 0-1 0 0,1 0 1 0 0,-1 1-1 0 0,0-1 1 0 0,0 0 0 0 0,0 1-1 0 0,0-1 1 0 0,-1 1-1 0 0,2 3 1 0 0,-2-5-138 0 0,-1-1-1 0 0,0 1 1 0 0,0 0 0 0 0,0-1 0 0 0,1 1 0 0 0,-1 0-1 0 0,0 0 1 0 0,0-1 0 0 0,0 1 0 0 0,0 0 0 0 0,0 0-1 0 0,-1-1 1 0 0,1 1 0 0 0,0 0 0 0 0,0 0 0 0 0,0-1-1 0 0,-1 1 1 0 0,1 0 0 0 0,0-1 0 0 0,-1 1 0 0 0,1 0-1 0 0,0-1 1 0 0,-1 1 0 0 0,1 0 0 0 0,-1-1 0 0 0,1 1-1 0 0,-1-1 1 0 0,1 1 0 0 0,-1-1 0 0 0,-1 1 0 0 0,-8 5-4872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6537 0 0,'5'4'1259'0'0,"1"0"0"0"0,0 0 0 0 0,0 0 0 0 0,0-1 0 0 0,0 0 0 0 0,0 0 0 0 0,9 2 0 0 0,9 5 519 0 0,-21-8-1695 0 0,0 0 0 0 0,1 0 0 0 0,-1 1 0 0 0,-1-1 0 0 0,1 1 0 0 0,0 0 0 0 0,0-1-1 0 0,-1 1 1 0 0,0 1 0 0 0,0-1 0 0 0,1 0 0 0 0,-2 0 0 0 0,1 1 0 0 0,0-1 0 0 0,-1 1 0 0 0,0 0 0 0 0,1-1 0 0 0,-1 1 0 0 0,-1 0 0 0 0,2 6 0 0 0,-1-5-92 0 0,0 1 1 0 0,0-1-1 0 0,1 1 0 0 0,0-1 0 0 0,0 0 0 0 0,0 0 1 0 0,1 0-1 0 0,0 0 0 0 0,0 0 0 0 0,6 6 0 0 0,-7-8 33 0 0,1 0 0 0 0,1-1 0 0 0,-1 0 0 0 0,0 0-1 0 0,0 0 1 0 0,1 0 0 0 0,-1 0 0 0 0,1-1 0 0 0,0 1-1 0 0,0-1 1 0 0,-1 0 0 0 0,1 0 0 0 0,0-1 0 0 0,0 1-1 0 0,0-1 1 0 0,0 0 0 0 0,0 0 0 0 0,0 0 0 0 0,0 0-1 0 0,-1-1 1 0 0,8-1 0 0 0,-9 2 16 0 0,0-1 0 0 0,0 0 0 0 0,0 0 1 0 0,0 0-1 0 0,0 0 0 0 0,0 0 0 0 0,0-1 0 0 0,0 1 0 0 0,0 0 0 0 0,-1-1 0 0 0,1 1 0 0 0,0-1 1 0 0,-1 0-1 0 0,1 1 0 0 0,-1-1 0 0 0,0 0 0 0 0,0 0 0 0 0,0 0 0 0 0,0 0 0 0 0,0 0 1 0 0,0 0-1 0 0,0-1 0 0 0,0 1 0 0 0,-1 0 0 0 0,1 0 0 0 0,-1 0 0 0 0,0-1 0 0 0,0 1 1 0 0,0 0-1 0 0,0-1 0 0 0,0 1 0 0 0,0 0 0 0 0,0 0 0 0 0,-1-1 0 0 0,1 1 0 0 0,-1 0 1 0 0,-1-4-1 0 0,0 1-111 0 0,0 0 0 0 0,0 0 1 0 0,0 0-1 0 0,-1 0 0 0 0,1 1 1 0 0,-1-1-1 0 0,0 1 0 0 0,-1 0 1 0 0,1-1-1 0 0,-6-4 0 0 0,8 9 53 0 0,1-1 0 0 0,-1 1-1 0 0,0-1 1 0 0,0 0 0 0 0,0 1-1 0 0,1-1 1 0 0,-1 1 0 0 0,0 0-1 0 0,0-1 1 0 0,0 1 0 0 0,0 0-1 0 0,0 0 1 0 0,0-1 0 0 0,0 1-1 0 0,0 0 1 0 0,0 0 0 0 0,0 0-1 0 0,0 0 1 0 0,0 0 0 0 0,0 0-1 0 0,0 0 1 0 0,-2 1 0 0 0,2 0-10 0 0,-1 0-1 0 0,1 0 1 0 0,-1 1 0 0 0,1-1 0 0 0,-1 0-1 0 0,1 1 1 0 0,0-1 0 0 0,0 1 0 0 0,0-1-1 0 0,0 1 1 0 0,0 0 0 0 0,0-1 0 0 0,0 1-1 0 0,0 0 1 0 0,1-1 0 0 0,-2 5 0 0 0,-8 39-91 0 0,9-37 328 0 0,-1 0 0 0 0,1 0 1 0 0,-2 1-1 0 0,1-1 1 0 0,-5 8-1 0 0,6-14-165 0 0,-1 1 0 0 0,0 0 0 0 0,0-1 1 0 0,0 1-1 0 0,0-1 0 0 0,0 0 0 0 0,0 0 0 0 0,-1 0 0 0 0,1 0 0 0 0,-1 0 0 0 0,1 0 0 0 0,-1 0 0 0 0,0-1 0 0 0,0 0 1 0 0,1 1-1 0 0,-1-1 0 0 0,-6 1 0 0 0,-4 1-137 0 0,4-1-58 0 0,0 0-1 0 0,0 1 1 0 0,0 0 0 0 0,-14 7-1 0 0,23-10 139 0 0,-1 0 0 0 0,0 1 0 0 0,0-1 0 0 0,1 1-1 0 0,-1-1 1 0 0,0 1 0 0 0,1 0 0 0 0,-1-1-1 0 0,0 1 1 0 0,1 0 0 0 0,-1-1 0 0 0,1 1 0 0 0,-1 0-1 0 0,1 0 1 0 0,-1-1 0 0 0,1 1 0 0 0,0 0 0 0 0,-1 0-1 0 0,1 0 1 0 0,0 0 0 0 0,0-1 0 0 0,-1 3-1 0 0,2-2 14 0 0,-1 1 0 0 0,1-1-1 0 0,-1 1 1 0 0,1-1 0 0 0,0 0-1 0 0,-1 1 1 0 0,1-1-1 0 0,0 0 1 0 0,0 1 0 0 0,0-1-1 0 0,0 0 1 0 0,0 0-1 0 0,0 0 1 0 0,0 0 0 0 0,1 0-1 0 0,-1 0 1 0 0,3 1 0 0 0,1 2 106 0 0,0-1 1 0 0,1 0-1 0 0,-1 0 1 0 0,1 0 0 0 0,0-1-1 0 0,0 0 1 0 0,0 0 0 0 0,0-1-1 0 0,0 1 1 0 0,1-1 0 0 0,10 0-1 0 0,-9-1-391 0 0,1 0 0 0 0,-1-1 0 0 0,0 0-1 0 0,0-1 1 0 0,0 1 0 0 0,1-2 0 0 0,-2 1 0 0 0,14-6-1 0 0,-15 5-303 0 0,0 0 0 0 0,-1 0 0 0 0,1 0 0 0 0,-1 0 0 0 0,0-1 0 0 0,1 0 0 0 0,-2 0 0 0 0,1-1 0 0 0,0 1 0 0 0,-1-1 0 0 0,0 0 0 0 0,0 0 1 0 0,-1 0-1 0 0,1-1 0 0 0,-1 0 0 0 0,0 1 0 0 0,0-1 0 0 0,-1 0 0 0 0,0 0 0 0 0,0 0 0 0 0,0-1 0 0 0,-1 1 0 0 0,0 0 0 0 0,0-1 0 0 0,-1-7 0 0 0,0 13 596 0 0,1 0 1 0 0,-1 0 0 0 0,-1 0 0 0 0,1 0 0 0 0,0 0 0 0 0,0-1 0 0 0,0 1-1 0 0,-1 0 1 0 0,1 0 0 0 0,0 0 0 0 0,-1 0 0 0 0,1 0 0 0 0,-1 0-1 0 0,1 0 1 0 0,-1 0 0 0 0,0 0 0 0 0,-1-1 0 0 0,2 2 138 0 0,-1-1 0 0 0,1 1 1 0 0,-1 0-1 0 0,1 0 1 0 0,-1 0-1 0 0,1 0 0 0 0,-1-1 1 0 0,1 1-1 0 0,-1 0 0 0 0,0 0 1 0 0,1 0-1 0 0,-1 0 1 0 0,1 0-1 0 0,-1 0 0 0 0,0 0 1 0 0,1 0-1 0 0,-1 1 0 0 0,1-1 1 0 0,-1 0-1 0 0,1 0 1 0 0,-1 0-1 0 0,1 1 0 0 0,-2-1 1 0 0,0 2 496 0 0,-1 0 0 0 0,1-1 0 0 0,-1 1 0 0 0,1 0 0 0 0,0 0 0 0 0,0 1 0 0 0,0-1 0 0 0,0 0 0 0 0,0 1 0 0 0,0-1 0 0 0,-1 4 0 0 0,2-4-396 0 0,-1 1 0 0 0,1 0-1 0 0,0-1 1 0 0,0 1 0 0 0,0 0-1 0 0,0 0 1 0 0,0 0 0 0 0,1 0 0 0 0,0 0-1 0 0,-1 0 1 0 0,1 0 0 0 0,0 0 0 0 0,0 0-1 0 0,1 0 1 0 0,-1 0 0 0 0,0 0 0 0 0,1 0-1 0 0,0-1 1 0 0,0 1 0 0 0,2 5-1 0 0,-2-6-249 0 0,1 0 0 0 0,0 0 0 0 0,0 0 0 0 0,0 0 0 0 0,0-1 0 0 0,0 1-1 0 0,0 0 1 0 0,0-1 0 0 0,1 0 0 0 0,-1 1 0 0 0,1-1 0 0 0,-1 0 0 0 0,1 0-1 0 0,-1 0 1 0 0,1-1 0 0 0,-1 1 0 0 0,1-1 0 0 0,0 1 0 0 0,-1-1 0 0 0,1 0-1 0 0,0 0 1 0 0,5-1 0 0 0,13-2-330 0 0,-3 1-2545 0 0,-31 13-6097 0 0,-1-2 3063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19324 0 0,'4'-3'518'0'0,"1"1"1"0"0,-1-1-1 0 0,1 1 0 0 0,0 0 0 0 0,-1 0 1 0 0,1 0-1 0 0,0 1 0 0 0,0-1 0 0 0,0 1 1 0 0,0 0-1 0 0,8 0 0 0 0,-6 1-304 0 0,0 0 1 0 0,0 1-1 0 0,0-1 1 0 0,-1 1-1 0 0,1 1 1 0 0,0-1-1 0 0,0 1 0 0 0,9 4 1 0 0,-12-4-426 0 0,-1-1 0 0 0,1 1 1 0 0,0 0-1 0 0,-1 0 0 0 0,1 0 0 0 0,-1 0 1 0 0,1 1-1 0 0,-1 0 0 0 0,0-1 1 0 0,0 1-1 0 0,0 0 0 0 0,-1 0 0 0 0,1 1 1 0 0,-1-1-1 0 0,1 1 0 0 0,-1-1 1 0 0,0 1-1 0 0,-1 0 0 0 0,1-1 0 0 0,-1 1 1 0 0,1 0-1 0 0,-1 0 0 0 0,0 0 1 0 0,-1 0-1 0 0,1 0 0 0 0,-1 1 0 0 0,1-1 1 0 0,-1 0-1 0 0,-1 0 0 0 0,1 0 0 0 0,-2 8 1 0 0,2-11-233 0 0,0-1 0 0 0,0 1 0 0 0,0 0 1 0 0,-1-1-1 0 0,1 1 0 0 0,0 0 0 0 0,0-1 0 0 0,-1 1 1 0 0,1 0-1 0 0,-1-1 0 0 0,1 1 0 0 0,0-1 0 0 0,-1 1 0 0 0,1 0 1 0 0,-1-1-1 0 0,1 1 0 0 0,-1-1 0 0 0,1 0 0 0 0,-1 1 1 0 0,0-1-1 0 0,1 1 0 0 0,-1-1 0 0 0,0 0 0 0 0,1 1 1 0 0,-1-1-1 0 0,0 0 0 0 0,1 0 0 0 0,-2 0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97 14155 0 0,'-4'5'966'0'0,"0"-1"1"0"0,0 0-1 0 0,0 1 1 0 0,0 0-1 0 0,1 0 0 0 0,0 0 1 0 0,0 0-1 0 0,-3 6 0 0 0,4-5-699 0 0,0 0-1 0 0,0 1 0 0 0,0-1 0 0 0,1 0 0 0 0,0 0 0 0 0,0 1 0 0 0,0 9 0 0 0,1-12-294 0 0,0 0-1 0 0,0 1 0 0 0,1-1 1 0 0,-1 0-1 0 0,1 0 0 0 0,0 1 1 0 0,1-1-1 0 0,-1 0 0 0 0,0 0 1 0 0,1 0-1 0 0,0 0 1 0 0,0-1-1 0 0,1 1 0 0 0,-1 0 1 0 0,1-1-1 0 0,-1 1 0 0 0,1-1 1 0 0,0 0-1 0 0,0 0 0 0 0,0 0 1 0 0,1-1-1 0 0,-1 1 0 0 0,1-1 1 0 0,0 1-1 0 0,-1-1 0 0 0,6 2 1 0 0,-7-4 7 0 0,-1 1 0 0 0,1 0 0 0 0,0-1 0 0 0,0 1 0 0 0,-1-1 1 0 0,1 1-1 0 0,0-1 0 0 0,0 0 0 0 0,-1 1 0 0 0,1-1 0 0 0,0 0 0 0 0,0 0 0 0 0,0-1 1 0 0,-1 1-1 0 0,1 0 0 0 0,0-1 0 0 0,0 1 0 0 0,0-1 0 0 0,-1 1 0 0 0,1-1 0 0 0,0 0 1 0 0,-1 1-1 0 0,3-3 0 0 0,-2 1 13 0 0,0 0-1 0 0,0 0 1 0 0,0-1 0 0 0,0 1 0 0 0,-1-1-1 0 0,1 1 1 0 0,-1-1 0 0 0,1 0 0 0 0,-1 1 0 0 0,0-1-1 0 0,0 0 1 0 0,1-6 0 0 0,0-4 36 0 0,0-1 0 0 0,-1 1 0 0 0,0-1 1 0 0,-1 1-1 0 0,-2-16 0 0 0,0 16-38 0 0,0 1 0 0 0,0-1 0 0 0,-1 1-1 0 0,-1-1 1 0 0,0 1 0 0 0,0 0 0 0 0,-1 1 0 0 0,-1-1-1 0 0,0 1 1 0 0,-14-19 0 0 0,19 29-6 0 0,1 0 0 0 0,-1 0 0 0 0,0 0 0 0 0,1 0 0 0 0,-1 1 0 0 0,0-1 0 0 0,0 0 0 0 0,0 1 0 0 0,1-1 1 0 0,-1 0-1 0 0,0 1 0 0 0,0-1 0 0 0,0 1 0 0 0,0-1 0 0 0,0 1 0 0 0,0-1 0 0 0,0 1 0 0 0,0 0 0 0 0,0 0 0 0 0,0-1 0 0 0,-2 1 0 0 0,2 0-72 0 0,0 1 0 0 0,1-1 1 0 0,-1 1-1 0 0,0-1 0 0 0,0 0 0 0 0,1 1 0 0 0,-1-1 0 0 0,1 1 0 0 0,-1 0 1 0 0,0-1-1 0 0,1 1 0 0 0,-1-1 0 0 0,1 1 0 0 0,-1 0 0 0 0,1-1 0 0 0,-1 1 1 0 0,1 0-1 0 0,0 0 0 0 0,-1-1 0 0 0,1 1 0 0 0,0 1 0 0 0,-2 2-755 0 0,1 1 0 0 0,0 0-1 0 0,1 0 1 0 0,-1-1-1 0 0,1 1 1 0 0,-1 0 0 0 0,2 0-1 0 0,-1 5 1 0 0,1-6-68 0 0,0 0 0 0 0,0 0 0 0 0,0-1 0 0 0,1 1 0 0 0,-1 0 0 0 0,1-1 0 0 0,0 1 0 0 0,0-1 0 0 0,3 5 0 0 0,4 1-2346 0 0</inkml:trace>
  <inkml:trace contextRef="#ctx0" brushRef="#br0" timeOffset="1">186 70 5153 0 0,'1'-1'489'0'0,"0"0"-1"0"0,-1 0 1 0 0,1 0-1 0 0,0 0 1 0 0,-1 1 0 0 0,1-1-1 0 0,0 0 1 0 0,0 0-1 0 0,0 0 1 0 0,0 1-1 0 0,0-1 1 0 0,-1 0-1 0 0,2 1 1 0 0,-1-1 0 0 0,0 1-1 0 0,0-1 1 0 0,0 1-1 0 0,0-1 1 0 0,0 1-1 0 0,0 0 1 0 0,0 0 0 0 0,0 0-1 0 0,1-1 1 0 0,0 1-1 0 0,-1 1-202 0 0,0 0 0 0 0,0 0-1 0 0,-1 0 1 0 0,1-1 0 0 0,0 1-1 0 0,-1 0 1 0 0,1 0 0 0 0,-1 0-1 0 0,1 0 1 0 0,-1 0 0 0 0,1 0 0 0 0,-1 0-1 0 0,0 0 1 0 0,1 0 0 0 0,-1 0-1 0 0,0 0 1 0 0,0 0 0 0 0,0 1-1 0 0,0 1 1 0 0,0 10 553 0 0,0 0 0 0 0,-4 25-1 0 0,-13 79-591 0 0,4-29-4946 0 0,10-75 2288 0 0,3-13 2168 0 0,-22-12-14188 0 0,13-2 11395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1512 0 0,'-3'5'1402'0'0,"0"1"0"0"0,0-1-1 0 0,1 1 1 0 0,-1 0 0 0 0,1 0-1 0 0,0 0 1 0 0,1 0 0 0 0,-1 0-1 0 0,1 0 1 0 0,1 0 0 0 0,-1 0-1 0 0,1 0 1 0 0,1 11 0 0 0,-1-13-715 0 0,1 0 1 0 0,0 0 0 0 0,1 1 0 0 0,-1-1-1 0 0,1 0 1 0 0,-1 0 0 0 0,1 0-1 0 0,4 6 1 0 0,-3-6-819 0 0,0 0-1 0 0,1-1 1 0 0,-1 1 0 0 0,1-1-1 0 0,-1 1 1 0 0,1-1 0 0 0,0 0-1 0 0,7 3 1 0 0,28 9-3979 0 0,-11-10-6734 0 0,-14-3 3408 0 0</inkml:trace>
  <inkml:trace contextRef="#ctx0" brushRef="#br0" timeOffset="1">301 178 13307 0 0,'2'-1'10530'0'0,"-4"2"-10282"0"0,0 2-400 0 0,0 1-624 0 0,-1-1-752 0 0,1 1-1169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13427 0 0,'-1'1'122'0'0,"0"0"-1"0"0,1-1 1 0 0,-1 1-1 0 0,0 0 1 0 0,1 0 0 0 0,-1 0-1 0 0,1-1 1 0 0,-1 1 0 0 0,1 0-1 0 0,-1 0 1 0 0,1 0 0 0 0,-1 0-1 0 0,1 0 1 0 0,0 0-1 0 0,0 0 1 0 0,-1 0 0 0 0,1 0-1 0 0,0 0 1 0 0,0 0 0 0 0,0 0-1 0 0,0 0 1 0 0,1 2 0 0 0,4 29-182 0 0,-1-9 405 0 0,-7 55 1471 0 0,1-61-1335 0 0,1 0 0 0 0,0 0 0 0 0,2 1 0 0 0,0-1 1 0 0,0 0-1 0 0,5 18 0 0 0,-5-33-472 0 0,0 0 0 0 0,0 0 0 0 0,1 0 0 0 0,-1 0 0 0 0,0 0 0 0 0,0-1 0 0 0,1 1 0 0 0,-1 0 0 0 0,1-1 0 0 0,0 1 0 0 0,-1-1 0 0 0,1 0 0 0 0,0 0 0 0 0,0 1 0 0 0,0-1 0 0 0,0 0 0 0 0,0-1 0 0 0,3 2 0 0 0,45 11-112 0 0,-28-8-88 0 0,-16-3 527 0 0,25 6-1720 0 0,1-6-3448 0 0,-31-2 4462 0 0,1 0-1 0 0,0 0 0 0 0,0 0 1 0 0,0 0-1 0 0,0-1 0 0 0,0 1 1 0 0,-1-1-1 0 0,1 0 0 0 0,0 1 1 0 0,0-1-1 0 0,-1 0 0 0 0,1 0 1 0 0,0 0-1 0 0,-1 0 0 0 0,1 0 1 0 0,-1-1-1 0 0,0 1 0 0 0,1 0 1 0 0,-1-1-1 0 0,0 1 0 0 0,0-1 1 0 0,1 1-1 0 0,-1-1 0 0 0,-1 1 1 0 0,1-1-1 0 0,0 0 1 0 0,0 0-1 0 0,-1 1 0 0 0,1-1 1 0 0,0-2-1 0 0,5-29 34 0 0,-1-1 0 0 0,1-51-1 0 0,-5 46 472 0 0,1 16 342 0 0,1-22 1701 0 0,-2 41-1374 0 0,-1-1-1 0 0,-1 0 0 0 0,1 1 1 0 0,-1-1-1 0 0,0 1 1 0 0,-2-9-1 0 0,3 13-725 0 0,0 0-1 0 0,-1 0 1 0 0,1 0 0 0 0,0 0-1 0 0,0 0 1 0 0,0-1 0 0 0,0 1-1 0 0,0 0 1 0 0,0 0 0 0 0,0 0-1 0 0,0 0 1 0 0,0 0 0 0 0,0 0-1 0 0,-1 0 1 0 0,1 0 0 0 0,0-1-1 0 0,0 1 1 0 0,0 0 0 0 0,0 0-1 0 0,0 0 1 0 0,0 0 0 0 0,-1 0-1 0 0,1 0 1 0 0,0 0 0 0 0,0 0-1 0 0,0 0 1 0 0,0 0 0 0 0,0 0-1 0 0,-1 0 1 0 0,1 0 0 0 0,0 0-1 0 0,0 0 1 0 0,0 0 0 0 0,0 0-1 0 0,0 0 1 0 0,-1 0 0 0 0,1 0-1 0 0,0 0 1 0 0,0 0 0 0 0,0 0-1 0 0,0 0 1 0 0,0 0 0 0 0,0 1-1 0 0,-1-1 1 0 0,1 0-1 0 0,0 0 1 0 0,0 0 0 0 0,0 0-1 0 0,0 0 1 0 0,0 0 0 0 0,0 0-1 0 0,0 0 1 0 0,0 1 0 0 0,-1-1-1 0 0,1 0 1 0 0,0 0 0 0 0,-8 13 1644 0 0,-4 15-938 0 0,7-13-546 0 0,0 0 1 0 0,2 1 0 0 0,-3 23 0 0 0,5-34-240 0 0,1 0 1 0 0,0 0-1 0 0,0 0 0 0 0,0-1 1 0 0,0 1-1 0 0,1 0 1 0 0,0 0-1 0 0,0 0 0 0 0,0 0 1 0 0,1-1-1 0 0,0 1 1 0 0,0 0-1 0 0,0-1 0 0 0,0 0 1 0 0,5 7-1 0 0,-6-11-54 0 0,-1 1 0 0 0,1-1-1 0 0,0 1 1 0 0,0 0 0 0 0,0-1 0 0 0,0 0-1 0 0,0 1 1 0 0,0-1 0 0 0,0 0-1 0 0,0 1 1 0 0,0-1 0 0 0,0 0 0 0 0,0 0-1 0 0,0 0 1 0 0,0 0 0 0 0,0 0 0 0 0,0 0-1 0 0,0 0 1 0 0,0 0 0 0 0,0-1-1 0 0,0 1 1 0 0,0 0 0 0 0,0-1 0 0 0,0 1-1 0 0,0 0 1 0 0,0-1 0 0 0,0 1 0 0 0,0-1-1 0 0,0 0 1 0 0,0 1 0 0 0,0-1-1 0 0,-1 0 1 0 0,1 1 0 0 0,1-2 0 0 0,31-30-1227 0 0,-29 28 1141 0 0,3-3-126 0 0,-1 0-1 0 0,0-1 0 0 0,0 0 1 0 0,-1 0-1 0 0,1 0 1 0 0,-2 0-1 0 0,1-1 0 0 0,-1 0 1 0 0,3-11-1 0 0,-5 13 766 0 0,-1 0-1 0 0,1-1 0 0 0,-2 1 1 0 0,1-11-1 0 0,2 142 5828 0 0,1-61-8120 0 0,1-1-3831 0 0,14-96-6347 0 0,-10 19 10245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27 10578 0 0,'-26'-14'4345'0'0,"24"7"-2198"0"0,19 6-1751 0 0,52 12-561 0 0,-51-7 172 0 0,-1-1 0 0 0,1 0 0 0 0,0-2 1 0 0,0 0-1 0 0,0-1 0 0 0,-1-1 0 0 0,26-3 0 0 0,-43 4 14 0 0,0 0 0 0 0,0 0 1 0 0,0-1-1 0 0,0 1 0 0 0,0 0 0 0 0,0 0 0 0 0,0 0 0 0 0,0 0 0 0 0,0 0 0 0 0,0 0 0 0 0,-1 0 0 0 0,1 0 0 0 0,0 0 0 0 0,0 0 0 0 0,0 0 0 0 0,0 0 0 0 0,0-1 0 0 0,0 1 0 0 0,0 0 0 0 0,0 0 1 0 0,0 0-1 0 0,0 0 0 0 0,0 0 0 0 0,0 0 0 0 0,0 0 0 0 0,0 0 0 0 0,0 0 0 0 0,0-1 0 0 0,0 1 0 0 0,0 0 0 0 0,0 0 0 0 0,0 0 0 0 0,0 0 0 0 0,0 0 0 0 0,0 0 0 0 0,0 0 0 0 0,0 0 1 0 0,0-1-1 0 0,0 1 0 0 0,0 0 0 0 0,0 0 0 0 0,0 0 0 0 0,0 0 0 0 0,1 0 0 0 0,-1 0 0 0 0,0 0 0 0 0,0 0 0 0 0,0 0 0 0 0,0 0 0 0 0,0 0 0 0 0,0 0 0 0 0,0 0 0 0 0,0-1 0 0 0,0 1 0 0 0,0 0 1 0 0,1 0-1 0 0,-18-5 270 0 0,-22-3-445 0 0,27 7 94 0 0,-53-2-224 0 0,60 3 266 0 0,1 0 1 0 0,-1 1-1 0 0,0-1 1 0 0,0 1-1 0 0,1 0 0 0 0,-1 0 1 0 0,0 1-1 0 0,1-1 1 0 0,-1 1-1 0 0,-6 4 1 0 0,10-5 9 0 0,0-1 1 0 0,1 1-1 0 0,-1 0 1 0 0,0-1-1 0 0,0 1 1 0 0,1 0-1 0 0,-1 0 1 0 0,0 0-1 0 0,1 0 1 0 0,-1 0 0 0 0,1 0-1 0 0,-1 0 1 0 0,1 0-1 0 0,-1 0 1 0 0,1 0-1 0 0,0 0 1 0 0,-1 0-1 0 0,1 0 1 0 0,0 0-1 0 0,0 0 1 0 0,0 0 0 0 0,0 2-1 0 0,0 0-6 0 0,1 0 0 0 0,0 0 0 0 0,-1 0 0 0 0,1 0 0 0 0,0 0 0 0 0,0 0 0 0 0,1-1 0 0 0,1 4 0 0 0,3 4-14 0 0,0 0 1 0 0,1-1-1 0 0,9 10 0 0 0,0-3 10 0 0,0 0-1 0 0,32 24 0 0 0,0-12-1259 0 0,-43-26 705 0 0,1 0-1 0 0,-1 0 0 0 0,0-1 0 0 0,1 0 1 0 0,-1 0-1 0 0,0 0 0 0 0,7 0 1 0 0,-12-1 477 0 0,1 0 0 0 0,-1 0 1 0 0,1 0-1 0 0,-1 0 0 0 0,0 0 1 0 0,1 0-1 0 0,-1 0 0 0 0,0 0 1 0 0,1 0-1 0 0,-1 0 0 0 0,1 0 1 0 0,-1 0-1 0 0,0 0 0 0 0,1 0 1 0 0,-1 0-1 0 0,0 0 0 0 0,1-1 1 0 0,-1 1-1 0 0,0 0 0 0 0,1 0 1 0 0,-1 0-1 0 0,0-1 0 0 0,1 1 1 0 0,-1 0-1 0 0,0 0 1 0 0,1-1-1 0 0,-1 1 0 0 0,0 0 1 0 0,0-1-1 0 0,0 1 0 0 0,1 0 1 0 0,-1-1-1 0 0,0 1 0 0 0,0 0 1 0 0,0-1-1 0 0,0 1 0 0 0,0 0 1 0 0,1-1-1 0 0,-1 1 0 0 0,0-1 1 0 0,0 1-1 0 0,0 0 0 0 0,0-1 1 0 0,0 1-1 0 0,0-1 0 0 0,0 1 1 0 0,-1 0-1 0 0,1-1 1 0 0,0 1-1 0 0,0 0 0 0 0,0-1 1 0 0,0 1-1 0 0,0 0 0 0 0,0-1 1 0 0,-1 1-1 0 0,1 0 0 0 0,0-1 1 0 0,0 1-1 0 0,-1 0 0 0 0,1-1 1 0 0,0 1-1 0 0,0 0 0 0 0,-1 0 1 0 0,1-1-1 0 0,0 1 0 0 0,-1 0 1 0 0,1 0-1 0 0,-1-1 0 0 0,-9-7-3138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9242 0 0,'15'10'4773'0'0,"5"-7"-3337"0"0,25-10-2728 0 0,-33 4 1263 0 0,4 0-895 0 0,-5 2-35 0 0,0-1 0 0 0,-1 0 0 0 0,0-1 0 0 0,1 0 0 0 0,-1 0 0 0 0,0-1-1 0 0,-1 0 1 0 0,6-4 8575 0 0,-6 10-7214 0 0,-4-1-427 0 0,1-1 1 0 0,-1 0-1 0 0,1 0 1 0 0,-1 0-1 0 0,1-1 0 0 0,-1 0 1 0 0,1 0-1 0 0,-1 0 1 0 0,1-1-1 0 0,-1 1 1 0 0,0-1-1 0 0,0 0 0 0 0,6-4 1 0 0,8-5-2535 0 0,34-23-1 0 0,-52 34 2509 0 0,0-1-1 0 0,0 0 1 0 0,0 0-1 0 0,1 0 1 0 0,-2 0-1 0 0,1 0 1 0 0,0 0-1 0 0,0 0 1 0 0,0 0 0 0 0,0 0-1 0 0,-1 0 1 0 0,1-1-1 0 0,0 1 1 0 0,0-2-1 0 0,-1 3 159 0 0,0-1 1 0 0,0 1-1 0 0,0-1 1 0 0,0 1-1 0 0,0-1 0 0 0,0 1 1 0 0,0-1-1 0 0,0 1 0 0 0,0-1 1 0 0,0 1-1 0 0,0-1 1 0 0,0 1-1 0 0,0 0 0 0 0,-1-1 1 0 0,1 1-1 0 0,0-1 1 0 0,0 1-1 0 0,-1-1 0 0 0,1 1 1 0 0,0-1-1 0 0,0 1 0 0 0,-1 0 1 0 0,1-1-1 0 0,0 1 1 0 0,-1-1-1 0 0,0 1 128 0 0,0-1 1 0 0,-1 1-1 0 0,1-1 0 0 0,0 1 1 0 0,0 0-1 0 0,0-1 0 0 0,0 1 1 0 0,0 0-1 0 0,0 0 0 0 0,-1 0 1 0 0,1 0-1 0 0,0 0 0 0 0,0 0 1 0 0,0 0-1 0 0,0 0 0 0 0,-1 1 1 0 0,1-1-1 0 0,0 0 1 0 0,0 1-1 0 0,0-1 0 0 0,0 1 1 0 0,0-1-1 0 0,0 1 0 0 0,0-1 1 0 0,0 1-1 0 0,0 0 0 0 0,0 0 1 0 0,0-1-1 0 0,1 1 0 0 0,-2 1 1 0 0,-3 4 52 0 0,1 0 1 0 0,-1 0 0 0 0,1 1-1 0 0,0 0 1 0 0,1-1 0 0 0,0 1-1 0 0,0 0 1 0 0,1 1 0 0 0,-1-1-1 0 0,-1 14 1 0 0,2-13-496 0 0,1 0 1 0 0,0 1-1 0 0,0-1 0 0 0,1 1 1 0 0,0-1-1 0 0,1 0 0 0 0,0 1 0 0 0,0-1 1 0 0,4 14-1 0 0,6-4-3739 0 0,-11-18 3778 0 0,0 0 1 0 0,1 0-1 0 0,-1 1 0 0 0,0-1 0 0 0,1 0 0 0 0,-1 0 0 0 0,0 1 0 0 0,1-1 1 0 0,-1 0-1 0 0,0 0 0 0 0,1 0 0 0 0,-1 0 0 0 0,1 0 0 0 0,-1 0 0 0 0,0 0 1 0 0,1 1-1 0 0,-1-1 0 0 0,1 0 0 0 0,-1 0 0 0 0,0 0 0 0 0,1-1 1 0 0,-1 1-1 0 0,1 0 0 0 0,-1 0 0 0 0,0 0 0 0 0,1 0 0 0 0,-1 0 0 0 0,1 0 1 0 0,-1-1-1 0 0,0 1 0 0 0,1 0 0 0 0,-1 0 0 0 0,0 0 0 0 0,1-1 0 0 0,-1 1 1 0 0,0 0-1 0 0,0-1 0 0 0,1 1 0 0 0,-1 0 0 0 0,0-1 0 0 0,0 1 1 0 0,1 0-1 0 0,-1-1 0 0 0,0 1 0 0 0,0 0 0 0 0,0-1 0 0 0,1 0 0 0 0,5-10-4061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8890 0 0,'0'5'2472'0'0,"-1"4"-367"0"0,-1 4-25 0 0,-2 5-303 0 0,0 2-529 0 0,-1 4-456 0 0,-2 2-360 0 0,-2 3-184 0 0,-1 2-112 0 0,-1 1-88 0 0,0 0-144 0 0,2-3-512 0 0,-2-2-872 0 0,0-4-1161 0 0,-2-4-1136 0 0,-2-4 425 0 0,0-3-2145 0 0</inkml:trace>
  <inkml:trace contextRef="#ctx0" brushRef="#br0" timeOffset="1">0 395 8034 0 0,'16'-21'9194'0'0,"5"4"-4648"0"0,-16 14-4501 0 0,0 0 0 0 0,0 1 0 0 0,1-1 0 0 0,-1 1 0 0 0,1 0 0 0 0,0 1 0 0 0,-1 0-1 0 0,1-1 1 0 0,0 2 0 0 0,0-1 0 0 0,0 1 0 0 0,0 0 0 0 0,0 0 0 0 0,0 0 0 0 0,-1 1-1 0 0,1 0 1 0 0,0 0 0 0 0,0 1 0 0 0,-1 0 0 0 0,7 2 0 0 0,-10-2-38 0 0,1 0 0 0 0,0 0 1 0 0,-1 0-1 0 0,0 0 0 0 0,1 0 0 0 0,-1 0 1 0 0,0 1-1 0 0,0 0 0 0 0,-1-1 0 0 0,1 1 1 0 0,0 0-1 0 0,-1 0 0 0 0,1-1 0 0 0,-1 1 1 0 0,0 0-1 0 0,0 1 0 0 0,-1-1 0 0 0,1 0 1 0 0,0 0-1 0 0,-1 0 0 0 0,0 0 0 0 0,0 1 1 0 0,0 5-1 0 0,-6 35-2552 0 0,-7-7-4501 0 0,7-28 2888 0 0,-1-3-1679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19412 0 0,'-4'6'418'0'0,"0"0"-1"0"0,1 0 0 0 0,-1 0 1 0 0,1 0-1 0 0,1 0 0 0 0,-1 0 1 0 0,1 1-1 0 0,1-1 1 0 0,-3 11-1 0 0,-2 38-650 0 0,5-38-2855 0 0,-1 1 0 0 0,-6 20-1 0 0,9-43 2509 0 0,-1 4 799 0 0,0 0 0 0 0,0 0 1 0 0,0 1-1 0 0,0-1 0 0 0,0 0 0 0 0,0 0 0 0 0,1 1 0 0 0,-1-1 0 0 0,0 0 0 0 0,0 0 0 0 0,1 1 0 0 0,-1-1 1 0 0,0 0-1 0 0,1 0 0 0 0,-1 1 0 0 0,1-1 0 0 0,-1 1 0 0 0,1-1 0 0 0,-1 0 0 0 0,1 1 0 0 0,-1-1 0 0 0,1 1 0 0 0,0-1 1 0 0,0 0-1 0 0,14 2-458 0 0,22 16 404 0 0,-22-3-2425 0 0,-15-13 1991 0 0,0-1 1 0 0,0 1 0 0 0,1-1-1 0 0,-1 1 1 0 0,0-1 0 0 0,0 1-1 0 0,0-1 1 0 0,0 1 0 0 0,0-1-1 0 0,0 1 1 0 0,0-1-1 0 0,0 1 1 0 0,0-1 0 0 0,0 1-1 0 0,0-1 1 0 0,0 0 0 0 0,0 1-1 0 0,0-1 1 0 0,0 1 0 0 0,0-1-1 0 0,-1 1 1 0 0,1-1 0 0 0,0 1-1 0 0,0-1 1 0 0,-1 1 0 0 0,1-1-1 0 0,0 0 1 0 0,0 1-1 0 0,-1-1 1 0 0,1 0 0 0 0,-1 1-1 0 0,-6 5-4978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10986 0 0,'0'1'3225'0'0,"1"2"-1849"0"0,2 0-263 0 0,4 0-161 0 0,3 1-344 0 0,5 0-312 0 0,4 0-200 0 0,4 1-72 0 0,4-2-32 0 0,5 1-440 0 0,0-2-424 0 0,1-1-833 0 0,-2 0-1375 0 0,-2-2-313 0 0,-3 0-2592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20932 0 0,'0'0'5'0'0,"0"0"1"0"0,0 0-1 0 0,0 0 0 0 0,0 0 0 0 0,0 0 0 0 0,0 0 0 0 0,0 0 0 0 0,-1 0 0 0 0,1 0 0 0 0,0 0 0 0 0,0 0 0 0 0,0 0 0 0 0,0 0 0 0 0,0 0 0 0 0,0 0 0 0 0,0 0 0 0 0,-1 1 0 0 0,1-1 0 0 0,0 0 0 0 0,0 0 0 0 0,0 0 0 0 0,0 0 0 0 0,0 0 0 0 0,0 0 0 0 0,0 0 0 0 0,0 0 0 0 0,0 0 0 0 0,0 1 0 0 0,0-1 0 0 0,0 0 0 0 0,0 0 0 0 0,-1 0 0 0 0,1 0 0 0 0,0 0 0 0 0,0 0 0 0 0,0 0 0 0 0,0 1 0 0 0,0-1 0 0 0,0 0 0 0 0,0 0 0 0 0,0 0 0 0 0,0 0 0 0 0,0 0 0 0 0,1 0 1 0 0,-1 1-1 0 0,0-1 0 0 0,0 0 0 0 0,0 0 0 0 0,0 0 0 0 0,0 0 0 0 0,0 0 0 0 0,0 0 0 0 0,0 0 0 0 0,0 0 0 0 0,0 1 0 0 0,0-1 0 0 0,0 0 0 0 0,0 0 0 0 0,0 0 0 0 0,1 0 0 0 0,-1 0 0 0 0,0 0 0 0 0,11 8 374 0 0,16 4 72 0 0,-21-9-448 0 0,0 0 17 0 0,1 0 1 0 0,0 0-1 0 0,1-1 0 0 0,-1 0 0 0 0,0 0 1 0 0,1-1-1 0 0,-1 1 0 0 0,1-2 0 0 0,-1 1 1 0 0,15-2-1 0 0,-22 1-20 0 0,0 0-1 0 0,0 0 1 0 0,0-1 0 0 0,1 1 0 0 0,-1 0 0 0 0,0 0-1 0 0,0 0 1 0 0,0-1 0 0 0,0 1 0 0 0,0 0 0 0 0,0 0 0 0 0,-1 0-1 0 0,1-1 1 0 0,0 1 0 0 0,0 0 0 0 0,0 0 0 0 0,0 0-1 0 0,0-1 1 0 0,0 1 0 0 0,0 0 0 0 0,0 0 0 0 0,0 0-1 0 0,0 0 1 0 0,-1-1 0 0 0,1 1 0 0 0,0 0 0 0 0,0 0 0 0 0,0 0-1 0 0,0 0 1 0 0,-1 0 0 0 0,1 0 0 0 0,0-1 0 0 0,0 1-1 0 0,0 0 1 0 0,0 0 0 0 0,-1 0 0 0 0,1 0 0 0 0,0 0-1 0 0,0 0 1 0 0,0 0 0 0 0,-1 0 0 0 0,1 0 0 0 0,0 0 0 0 0,0 0-1 0 0,0 0 1 0 0,-1 0 0 0 0,1 0 0 0 0,0 0 0 0 0,0 0-1 0 0,0 0 1 0 0,-1 0 0 0 0,-13-5-60 0 0,9 4 57 0 0,0 0-1 0 0,0 1 0 0 0,0-1 0 0 0,1 1 1 0 0,-1 0-1 0 0,0 0 0 0 0,0 1 0 0 0,0-1 0 0 0,0 1 1 0 0,0 0-1 0 0,0 1 0 0 0,1-1 0 0 0,-1 1 1 0 0,1 0-1 0 0,-1 0 0 0 0,1 0 0 0 0,-1 1 1 0 0,1-1-1 0 0,0 1 0 0 0,0 0 0 0 0,1 1 0 0 0,-1-1 1 0 0,0 0-1 0 0,1 1 0 0 0,0 0 0 0 0,0 0 1 0 0,0 0-1 0 0,1 0 0 0 0,-1 0 0 0 0,1 1 0 0 0,0-1 1 0 0,0 1-1 0 0,0-1 0 0 0,1 1 0 0 0,0 0 1 0 0,0 0-1 0 0,0 0 0 0 0,0 0 0 0 0,1-1 1 0 0,-1 1-1 0 0,2 0 0 0 0,-1 0 0 0 0,0 0 0 0 0,1 0 1 0 0,0 0-1 0 0,0 0 0 0 0,0 0 0 0 0,1-1 1 0 0,-1 1-1 0 0,1-1 0 0 0,0 1 0 0 0,1-1 1 0 0,-1 1-1 0 0,1-1 0 0 0,0 0 0 0 0,0 0 0 0 0,6 5 1 0 0,-1-1 4 0 0,0-1 1 0 0,0-1 0 0 0,1 1 0 0 0,1-1-1 0 0,-1-1 1 0 0,17 8 0 0 0,-19-10-307 0 0,1-1 0 0 0,-1 1 1 0 0,1-1-1 0 0,9 1 0 0 0,-13-3-268 0 0,0 1-1 0 0,0-1 1 0 0,0 0 0 0 0,0 0 0 0 0,0-1-1 0 0,0 1 1 0 0,0-1 0 0 0,0 0 0 0 0,4-1-1 0 0,-8 1 413 0 0,1 1 0 0 0,-1 0 0 0 0,0 0 0 0 0,1 0 0 0 0,-1 0 0 0 0,0 0 0 0 0,0 0-1 0 0,1-1 1 0 0,-1 1 0 0 0,0 0 0 0 0,1 0 0 0 0,-1 0 0 0 0,0-1 0 0 0,0 1 0 0 0,1 0-1 0 0,-1 0 1 0 0,0-1 0 0 0,0 1 0 0 0,1 0 0 0 0,-1-1 0 0 0,0 1 0 0 0,0 0-1 0 0,0 0 1 0 0,0-1 0 0 0,0 1 0 0 0,1 0 0 0 0,-1-1 0 0 0,0 1 0 0 0,0-1 0 0 0,0 1-1 0 0,0 0 1 0 0,0-1 0 0 0,0 1 0 0 0,0 0 0 0 0,0-1 0 0 0,0 1 0 0 0,0 0-1 0 0,0-1 1 0 0,-1 1 0 0 0,1 0 0 0 0,0-1 0 0 0,0 1 0 0 0,0 0 0 0 0,0-1 0 0 0,0 1-1 0 0,-1 0 1 0 0,1 0 0 0 0,0-1 0 0 0,0 1 0 0 0,-1-1 0 0 0,-5-6-4041 0 0</inkml:trace>
  <inkml:trace contextRef="#ctx0" brushRef="#br0" timeOffset="1">1 161 6241 0 0,'19'2'8208'0'0,"10"-1"-5479"0"0,61 6-2959 0 0,-83-6 111 0 0,-1 1 1 0 0,0 0-1 0 0,1 0 1 0 0,-1 0 0 0 0,0 1-1 0 0,6 4 1 0 0,7 10-2646 0 0,-18-15 2341 0 0,0-1-1 0 0,0 0 0 0 0,-1 1 0 0 0,1-1 0 0 0,-1 0 0 0 0,1 1 0 0 0,-1-1 1 0 0,1 1-1 0 0,-1-1 0 0 0,0 1 0 0 0,0-1 0 0 0,0 1 0 0 0,0-1 0 0 0,0 3 0 0 0,0 12-4253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18460 0 0,'8'1'912'0'0,"4"1"-416"0"0,5 2 80 0 0,5 0 24 0 0,0 2-255 0 0,3 0-201 0 0,1-2-120 0 0,1-1-8 0 0,1-1-144 0 0,2-2-321 0 0,0-2-775 0 0,0-1-1312 0 0,-5-2-1169 0 0,-4-4-360 0 0,-4 0-2232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19668 0 0,'54'25'3899'0'0,"-3"1"-5371"0"0,-44-24 234 0 0,0 1 1 0 0,0-1-1 0 0,0 0 1 0 0,0-1-1 0 0,12 2 1 0 0,-19-3 1072 0 0,0 0-1 0 0,1 0 1 0 0,-1 1 0 0 0,0-1 0 0 0,0 0-1 0 0,1 0 1 0 0,-1 0 0 0 0,0 0 0 0 0,0 0 0 0 0,0 0-1 0 0,1 0 1 0 0,-1 0 0 0 0,0 0 0 0 0,0 0-1 0 0,1 0 1 0 0,-1 0 0 0 0,0 0 0 0 0,0-1 0 0 0,1 1-1 0 0,-1 0 1 0 0,0 0 0 0 0,0 0 0 0 0,0 0-1 0 0,1 0 1 0 0,-1 0 0 0 0,2-3-2313 0 0,-2 2 2312 0 0,-6-9-2473 0 0,-15-7 1965 0 0,-14 5 653 0 0,31 11 808 0 0,0 1 0 0 0,-1-1 0 0 0,1 1 0 0 0,0 0 0 0 0,0 0 0 0 0,0 0 0 0 0,-1 0 0 0 0,1 1 0 0 0,-6 1 0 0 0,7-1-245 0 0,1-1-1 0 0,-1 1 0 0 0,1 1 0 0 0,0-1 0 0 0,-1 0 0 0 0,1 1 0 0 0,0-1 0 0 0,0 1 0 0 0,0-1 0 0 0,0 1 1 0 0,0 0-1 0 0,0 0 0 0 0,1 0 0 0 0,-1 0 0 0 0,-1 3 0 0 0,1-1-369 0 0,0-1 1 0 0,0 1-1 0 0,1 0 0 0 0,-1 0 0 0 0,1 0 1 0 0,0 0-1 0 0,0 5 0 0 0,0 3-79 0 0,0 1 1 0 0,1-1-1 0 0,1 1 0 0 0,0-1 0 0 0,0 0 0 0 0,7 24 1 0 0,-6-29-756 0 0,1 1 0 0 0,-1 0 0 0 0,1-1 0 0 0,1 0 0 0 0,0 0 0 0 0,8 13 0 0 0,-11-20 387 0 0,-1 1 0 0 0,1 0 0 0 0,-1-1-1 0 0,0 1 1 0 0,1-1 0 0 0,-1 0 0 0 0,1 1-1 0 0,-1-1 1 0 0,1 1 0 0 0,-1-1 0 0 0,1 0-1 0 0,-1 1 1 0 0,1-1 0 0 0,0 0 0 0 0,-1 1 0 0 0,1-1-1 0 0,-1 0 1 0 0,1 0 0 0 0,0 0 0 0 0,-1 0-1 0 0,1 0 1 0 0,0 0 0 0 0,-1 1 0 0 0,1-1 0 0 0,0-1-1 0 0,-1 1 1 0 0,2 0 0 0 0,12-13-3524 0 0,9-35 2856 0 0,-18 34 1250 0 0,-4 12-82 0 0,14-26 1459 0 0,-15 27-1476 0 0,0 0 0 0 0,1 0 0 0 0,0 0 0 0 0,-1 0-1 0 0,1 0 1 0 0,-1 0 0 0 0,1 0 0 0 0,0 0 0 0 0,0 0 0 0 0,-1 0-1 0 0,1 1 1 0 0,0-1 0 0 0,0 0 0 0 0,0 1 0 0 0,0-1-1 0 0,0 0 1 0 0,0 1 0 0 0,0-1 0 0 0,0 1 0 0 0,0 0 0 0 0,2-1-1 0 0,-3 1-61 0 0,1 1 0 0 0,-1 0 0 0 0,1-1 0 0 0,-1 1 1 0 0,0-1-1 0 0,1 1 0 0 0,-1 0 0 0 0,0-1 0 0 0,0 1 0 0 0,1 0 0 0 0,-1-1 0 0 0,0 1 0 0 0,0 0 0 0 0,0 0 0 0 0,0-1 0 0 0,0 1 0 0 0,0 0 0 0 0,0 0 0 0 0,0-1 0 0 0,0 1 0 0 0,0 0 0 0 0,0-1 0 0 0,0 1 0 0 0,-1 0 0 0 0,1 0 0 0 0,0-1 0 0 0,-1 2 0 0 0,-7 21 890 0 0,4-16-923 0 0,0 1 0 0 0,0-1-1 0 0,-1-1 1 0 0,0 1 0 0 0,0-1-1 0 0,-1 1 1 0 0,0-2-1 0 0,0 1 1 0 0,-12 9 0 0 0,13-12 19 0 0,0 1 1 0 0,-1 0-1 0 0,1-1 1 0 0,-1 0-1 0 0,0 0 0 0 0,1-1 1 0 0,-1 0-1 0 0,0 0 1 0 0,0 0-1 0 0,-9 1 1 0 0,91 0 1067 0 0,19 0-3714 0 0,-32-10-7511 0 0,-39 3 4011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57 116 13939 0 0,'-21'36'7041'0'0,"1"28"-5632"0"0,5-13-1405 0 0,39-57-1879 0 0,36-6 1 0 0,-46 11-97 0 0,-10 1 798 0 0,1 0 1 0 0,-1-1-1 0 0,1 1 1 0 0,-1-1-1 0 0,0 0 1 0 0,1 0-1 0 0,-1-1 1 0 0,0 1-1 0 0,5-4 1 0 0,-2 1-2176 0 0</inkml:trace>
  <inkml:trace contextRef="#ctx0" brushRef="#br0" timeOffset="1">225 0 10378 0 0,'-5'4'1128'0'0,"0"-1"0"0"0,-1 1 0 0 0,1 0 0 0 0,0 0 0 0 0,-5 7 0 0 0,-20 32 2294 0 0,25-35-3302 0 0,1 1-1 0 0,0 0 1 0 0,0 0-1 0 0,1 0 1 0 0,1 0-1 0 0,-1 1 1 0 0,1-1-1 0 0,1 1 0 0 0,0 0 1 0 0,0-1-1 0 0,1 1 1 0 0,0 0-1 0 0,2 16 1 0 0,-1-25-119 0 0,-1 1 0 0 0,0-1 0 0 0,0 1 0 0 0,1-1 0 0 0,-1 1 0 0 0,1-1-1 0 0,-1 1 1 0 0,1-1 0 0 0,0 1 0 0 0,0-1 0 0 0,0 0 0 0 0,-1 1 0 0 0,1-1 0 0 0,0 0 0 0 0,1 0 0 0 0,-1 0 0 0 0,0 0 0 0 0,0 1 0 0 0,0-2 0 0 0,3 3 0 0 0,-3-3 5 0 0,0 0 0 0 0,1 0-1 0 0,-1 1 1 0 0,0-1 0 0 0,1 0 0 0 0,-1-1 0 0 0,0 1 0 0 0,0 0 0 0 0,1 0 0 0 0,-1 0-1 0 0,0-1 1 0 0,0 1 0 0 0,1-1 0 0 0,-1 1 0 0 0,0-1 0 0 0,0 1 0 0 0,0-1 0 0 0,0 0-1 0 0,2-1 1 0 0,2-1 21 0 0,-1-1 1 0 0,0 0-1 0 0,1-1 0 0 0,-1 1 0 0 0,-1-1 0 0 0,1 0 1 0 0,-1 0-1 0 0,0 0 0 0 0,4-8 0 0 0,-5 7-205 0 0,0-1-1 0 0,0 1 0 0 0,-1 0 1 0 0,0-1-1 0 0,0 1 0 0 0,0-1 1 0 0,-1 0-1 0 0,0 1 0 0 0,0-1 1 0 0,-3-9-1 0 0,-9-37-6068 0 0,7 33 2091 0 0,10 28-901 0 0,-1 0 1784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28 5873 0 0,'1'-14'4866'0'0,"1"0"3749"0"0,4 26-5292 0 0,0 8-3335 0 0,0 1-1 0 0,4 42 1 0 0,-9-51-1271 0 0,-1-1 1 0 0,0 0-1 0 0,-1 0 1 0 0,-2 14-1 0 0,2-22 706 0 0,1-1-1 0 0,-1 0 1 0 0,0 1-1 0 0,0-1 1 0 0,0 0-1 0 0,-1 1 1 0 0,1-1-1 0 0,0 0 1 0 0,-1 0-1 0 0,0 0 1 0 0,1 0-1 0 0,-4 2 1 0 0,-27 20-2673 0 0,-3 3 5194 0 0,15 2 3624 0 0,19-28-5286 0 0,0 0 0 0 0,1 0 0 0 0,-1 0 0 0 0,0 0 1 0 0,1 0-1 0 0,-1 0 0 0 0,1 0 0 0 0,-1 0 0 0 0,1 0 0 0 0,0 1 0 0 0,-1-1 0 0 0,1 0 0 0 0,0 0 0 0 0,0 0 0 0 0,0 1 0 0 0,-1-1 0 0 0,1 0 0 0 0,1 0 0 0 0,-1 1 0 0 0,0-1 0 0 0,0 0 0 0 0,0 0 1 0 0,1 0-1 0 0,0 2 0 0 0,2-2-176 0 0,-1 0 0 0 0,1 0 0 0 0,0-1 0 0 0,0 0 0 0 0,0 1 0 0 0,0-1 0 0 0,0 0 0 0 0,0 0 0 0 0,0-1 0 0 0,0 1 1 0 0,0-1-1 0 0,0 1 0 0 0,0-1 0 0 0,4-1 0 0 0,15-2 72 0 0,-21 3-176 0 0,1 1-1 0 0,-1 0 0 0 0,0 0 0 0 0,0 0 1 0 0,0 0-1 0 0,0 0 0 0 0,1 0 1 0 0,-1 0-1 0 0,0 0 0 0 0,0 1 0 0 0,0-1 1 0 0,0 0-1 0 0,0 1 0 0 0,0-1 0 0 0,1 1 1 0 0,-1-1-1 0 0,0 1 0 0 0,0-1 1 0 0,0 1-1 0 0,0 0 0 0 0,-1-1 0 0 0,1 1 1 0 0,0 0-1 0 0,0 0 0 0 0,0 0 0 0 0,-1 0 1 0 0,1 0-1 0 0,0 0 0 0 0,-1 0 1 0 0,1 0-1 0 0,-1 0 0 0 0,1 0 0 0 0,-1 0 1 0 0,1 0-1 0 0,-1 0 0 0 0,0 0 1 0 0,0 0-1 0 0,1 1 0 0 0,-1-1 0 0 0,0 0 1 0 0,0 0-1 0 0,0 0 0 0 0,0 0 0 0 0,0 1 1 0 0,-1-1-1 0 0,1 0 0 0 0,0 0 1 0 0,-1 1-1 0 0,-2 9-40 0 0,-1-1 1 0 0,0 0-1 0 0,0 0 1 0 0,-9 14-1 0 0,1-2 1016 0 0,12-21-913 0 0,0 1-1 0 0,0-1 1 0 0,0 0-1 0 0,0 0 1 0 0,0 0-1 0 0,0 0 1 0 0,0 0-1 0 0,1 0 1 0 0,-1 0 0 0 0,0 0-1 0 0,1 0 1 0 0,-1 0-1 0 0,0 0 1 0 0,1 0-1 0 0,0 0 1 0 0,-1 0-1 0 0,1 0 1 0 0,-1 0-1 0 0,1-1 1 0 0,0 1-1 0 0,0 0 1 0 0,-1 0 0 0 0,1-1-1 0 0,0 1 1 0 0,0 0-1 0 0,0-1 1 0 0,0 1-1 0 0,2 0 1 0 0,30 16-279 0 0,-30-16 284 0 0,42 15-813 0 0,1-11-4048 0 0,-41-5 3970 0 0,1 0-1 0 0,-1-1 1 0 0,0 0-1 0 0,1 0 1 0 0,-1 0-1 0 0,1 0 1 0 0,-1-1-1 0 0,0 0 1 0 0,0 0 0 0 0,0-1-1 0 0,0 1 1 0 0,-1-1-1 0 0,1 0 1 0 0,-1 0-1 0 0,5-5 1 0 0,10-10-2974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 14315 0 0,'-20'9'7200'0'0,"13"-7"-6767"0"0,22-4-819 0 0,-6 0 152 0 0,1-1 124 0 0,0 1-1 0 0,-1 0 0 0 0,1 1 0 0 0,0 0 0 0 0,15 1 1 0 0,-22 1 195 0 0,-1-1 1 0 0,1 1 0 0 0,0-1 0 0 0,0 1 0 0 0,-1 0 0 0 0,1 0-1 0 0,0 0 1 0 0,-1 1 0 0 0,1-1 0 0 0,-1 1 0 0 0,1-1 0 0 0,-1 1-1 0 0,0 0 1 0 0,0 0 0 0 0,0 0 0 0 0,0 0 0 0 0,0 0 0 0 0,0 0-1 0 0,0 0 1 0 0,-1 1 0 0 0,1-1 0 0 0,-1 1 0 0 0,2 4 0 0 0,1 4-124 0 0,-1-1 0 0 0,0 1 1 0 0,-1 0-1 0 0,0 0 1 0 0,0 0-1 0 0,-1 0 0 0 0,-1 0 1 0 0,0 0-1 0 0,-1 0 1 0 0,0 0-1 0 0,0 0 1 0 0,-1 0-1 0 0,-1 0 0 0 0,0-1 1 0 0,0 1-1 0 0,-8 16 1 0 0,13-44-3613 0 0,2-13 3419 0 0,-4 25 289 0 0,1 0 1 0 0,0 0-1 0 0,0 0 1 0 0,1 1-1 0 0,-1-1 1 0 0,1 0-1 0 0,0 1 1 0 0,1 0-1 0 0,-1-1 0 0 0,1 1 1 0 0,-1 0-1 0 0,1 0 1 0 0,0 0-1 0 0,1 0 1 0 0,-1 1-1 0 0,1 0 1 0 0,0-1-1 0 0,0 1 1 0 0,0 0-1 0 0,0 1 0 0 0,0-1 1 0 0,0 1-1 0 0,10-4 1 0 0,-11 5-22 0 0,0-1 1 0 0,0 1-1 0 0,0 0 1 0 0,0-1 0 0 0,1 2-1 0 0,-1-1 1 0 0,0 0-1 0 0,0 1 1 0 0,1-1-1 0 0,-1 1 1 0 0,1 0-1 0 0,5 1 1 0 0,-7 0 46 0 0,-1 0 1 0 0,1 0-1 0 0,-1 0 0 0 0,0 0 1 0 0,1 0-1 0 0,-1 0 0 0 0,0 0 1 0 0,1 1-1 0 0,-1-1 1 0 0,0 1-1 0 0,0-1 0 0 0,0 1 1 0 0,0-1-1 0 0,0 1 1 0 0,-1-1-1 0 0,1 1 0 0 0,0 0 1 0 0,-1-1-1 0 0,1 1 0 0 0,-1 0 1 0 0,0 0-1 0 0,0 0 1 0 0,1-1-1 0 0,-1 1 0 0 0,-1 3 1 0 0,3 15 296 0 0,-1 42 0 0 0,-1-53-390 0 0,-1-1 0 0 0,0 0 1 0 0,-1 1-1 0 0,0-1 0 0 0,0 0 0 0 0,-1 0 1 0 0,-6 14-1 0 0,14-32-823 0 0,9-10 582 0 0,-5 11-296 0 0,1 1 0 0 0,0 0 0 0 0,0 1 0 0 0,18-10 0 0 0,-21 14 431 0 0,0 0 0 0 0,-1 1 0 0 0,1 0 0 0 0,0 0 0 0 0,0 1 0 0 0,8-1 0 0 0,-12 1-398 0 0,0 0-1 0 0,0 0 1 0 0,0 0-1 0 0,-1 0 1 0 0,1-1 0 0 0,0 1-1 0 0,0-1 1 0 0,-1 1 0 0 0,1-1-1 0 0,-1 0 1 0 0,0 0-1 0 0,1 0 1 0 0,-1-1 0 0 0,0 1-1 0 0,0 0 1 0 0,-1-1 0 0 0,1 1-1 0 0,0-1 1 0 0,-1 0 0 0 0,1 1-1 0 0,-1-1 1 0 0,1-3-1 0 0,10-34-1638 0 0,-11 4 5812 0 0,3 68 6658 0 0,7 79-7752 0 0,-12-87-2438 0 0,3 37 66 0 0,-2-56-456 0 0,1 0 1 0 0,0 0 0 0 0,0 0 0 0 0,0 0-1 0 0,0 0 1 0 0,1 0 0 0 0,0-1 0 0 0,0 1 0 0 0,3 4-1 0 0,-5-8 82 0 0,0-1-1 0 0,0 0 1 0 0,1 1-1 0 0,-1-1 1 0 0,0 0-1 0 0,0 1 1 0 0,1-1-1 0 0,-1 0 1 0 0,0 0-1 0 0,0 1 1 0 0,1-1-1 0 0,-1 0 1 0 0,0 0 0 0 0,1 1-1 0 0,-1-1 1 0 0,0 0-1 0 0,1 0 1 0 0,-1 0-1 0 0,0 0 1 0 0,1 1-1 0 0,-1-1 1 0 0,0 0-1 0 0,1 0 1 0 0,-1 0-1 0 0,0 0 1 0 0,1 0-1 0 0,-1 0 1 0 0,1 0-1 0 0,-1 0 1 0 0,0 0-1 0 0,1 0 1 0 0,-1 0-1 0 0,1 0 1 0 0,-1 0-1 0 0,0 0 1 0 0,1-1-1 0 0,-1 1 1 0 0,0 0-1 0 0,1 0 1 0 0,-1 0-1 0 0,1-1 1 0 0,11-18-4129 0 0,3-24 1197 0 0,-15 43 3105 0 0,7-29-957 0 0,0-1-841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18 16452 0 0,'-51'28'5164'0'0,"46"-24"-4862"0"0,-1 1 1 0 0,1-1 0 0 0,0 1 0 0 0,0 0 0 0 0,-8 11 0 0 0,10-13-307 0 0,1 0 0 0 0,0 1 1 0 0,0 0-1 0 0,1-1 0 0 0,-1 1 1 0 0,1 0-1 0 0,0 0 0 0 0,0 0 1 0 0,0 0-1 0 0,0 0 0 0 0,0 0 1 0 0,1 0-1 0 0,0 0 0 0 0,0 0 0 0 0,0 0 1 0 0,1 0-1 0 0,-1 0 0 0 0,1 0 1 0 0,0 0-1 0 0,0 0 0 0 0,0 0 1 0 0,1 0-1 0 0,-1 0 0 0 0,1-1 1 0 0,4 7-1 0 0,-4-6-20 0 0,0-1 0 0 0,0 1-1 0 0,1-1 1 0 0,0 0 0 0 0,-1 1 0 0 0,1-1 0 0 0,0 0 0 0 0,1-1-1 0 0,-1 1 1 0 0,0-1 0 0 0,1 1 0 0 0,0-1 0 0 0,-1 0 0 0 0,1 0-1 0 0,0 0 1 0 0,0-1 0 0 0,0 0 0 0 0,0 1 0 0 0,0-2 0 0 0,7 2-1 0 0,-8-2 28 0 0,0 0 0 0 0,1 0 0 0 0,-1 0 0 0 0,0-1 0 0 0,0 1 0 0 0,0-1 0 0 0,0 0-1 0 0,0 0 1 0 0,0 0 0 0 0,-1 0 0 0 0,1-1 0 0 0,0 1 0 0 0,0-1 0 0 0,-1 1 0 0 0,1-1 0 0 0,-1 0-1 0 0,0 0 1 0 0,1 0 0 0 0,-1 0 0 0 0,0-1 0 0 0,0 1 0 0 0,0-1 0 0 0,-1 1 0 0 0,1-1-1 0 0,-1 0 1 0 0,1 1 0 0 0,-1-1 0 0 0,2-5 0 0 0,-1 2 33 0 0,0 0 0 0 0,0 0 0 0 0,-1-1 0 0 0,0 1 0 0 0,0 0 0 0 0,-1-1 0 0 0,0 1 0 0 0,0 0 0 0 0,0-1 0 0 0,-1 1 0 0 0,1 0 0 0 0,-2 0 0 0 0,1-1 0 0 0,-4-8-1 0 0,-18-31-2011 0 0,-9 4-6005 0 0,45 53-1333 0 0,-2-1 6645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6649 0 0,'14'-11'11995'0'0,"-20"35"-6515"0"0,1-6-5950 0 0,2-7 562 0 0,-15 76 249 0 0,16-77-346 0 0,1-1-1 0 0,1 1 1 0 0,-1 0 0 0 0,2 0-1 0 0,-1 0 1 0 0,4 17-1 0 0,-4-26 2 0 0,1 0 0 0 0,-1 0 0 0 0,1 0 0 0 0,-1-1 0 0 0,0 1 0 0 0,1 0 0 0 0,0 0 1 0 0,-1 0-1 0 0,1 0 0 0 0,0-1 0 0 0,-1 1 0 0 0,1 0 0 0 0,0-1 0 0 0,0 1 0 0 0,-1 0 0 0 0,1-1 0 0 0,0 1 0 0 0,0-1 0 0 0,0 1 0 0 0,0-1 0 0 0,0 0 0 0 0,0 1 0 0 0,0-1 0 0 0,0 0 0 0 0,0 0 0 0 0,0 0 0 0 0,0 0 0 0 0,0 1 1 0 0,0-1-1 0 0,0 0 0 0 0,0-1 0 0 0,0 1 0 0 0,0 0 0 0 0,0 0 0 0 0,0 0 0 0 0,0-1 0 0 0,1 0 0 0 0,46-18-125 0 0,-29 10-151 0 0,-13 7-102 0 0,25-8-736 0 0,-30 9 686 0 0,1 1 1 0 0,-1 0 0 0 0,1-1-1 0 0,-1 1 1 0 0,1 0 0 0 0,-1 0 0 0 0,1 0-1 0 0,-1 0 1 0 0,1 0 0 0 0,0 0-1 0 0,-1 0 1 0 0,1 1 0 0 0,-1-1 0 0 0,1 1-1 0 0,-1-1 1 0 0,2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16251 0 0,'0'1'294'0'0,"0"0"-1"0"0,0 0 1 0 0,0 0-1 0 0,0 0 1 0 0,-1 0-1 0 0,1 0 1 0 0,0 0-1 0 0,0 0 1 0 0,1 0-1 0 0,-1-1 0 0 0,0 1 1 0 0,0 0-1 0 0,0 0 1 0 0,1 0-1 0 0,-1 0 1 0 0,0 0-1 0 0,1 0 1 0 0,-1-1-1 0 0,1 1 0 0 0,-1 0 1 0 0,1 0-1 0 0,-1-1 1 0 0,2 2-1 0 0,21 11 1141 0 0,-13-10-1525 0 0,0-1 0 0 0,0 0 0 0 0,14 1 0 0 0,-8-3-94 0 0,-1 1 0 0 0,1-2 0 0 0,0 0 1 0 0,0-1-1 0 0,-1-1 0 0 0,29-9 0 0 0,-43 12 0 0 0,0 0-1 0 0,-1 0 1 0 0,1 0-1 0 0,0-1 1 0 0,0 1-1 0 0,0-1 1 0 0,0 1-1 0 0,-1 0 0 0 0,1-1 1 0 0,0 1-1 0 0,-1-1 1 0 0,1 0-1 0 0,0 1 1 0 0,-1-1-1 0 0,1 1 1 0 0,0-1-1 0 0,-1 0 1 0 0,1 0-1 0 0,0-1 1 0 0,-1 2 33 0 0,0-1 1 0 0,0 1 0 0 0,0-1 0 0 0,0 1 0 0 0,0-1 0 0 0,-1 1 0 0 0,1-1 0 0 0,0 1 0 0 0,0-1-1 0 0,0 1 1 0 0,0-1 0 0 0,-1 1 0 0 0,1-1 0 0 0,0 1 0 0 0,-1-1 0 0 0,1 1 0 0 0,0 0 0 0 0,-1-1-1 0 0,1 1 1 0 0,0 0 0 0 0,-1-1 0 0 0,1 1 0 0 0,-1 0 0 0 0,0-1 0 0 0,-1 0-50 0 0,0 0 1 0 0,0-1-1 0 0,-1 1 1 0 0,1 0 0 0 0,0 0-1 0 0,-1 1 1 0 0,1-1-1 0 0,-1 1 1 0 0,1-1-1 0 0,-1 1 1 0 0,1 0 0 0 0,-5 0-1 0 0,3 1 399 0 0,0 0 1 0 0,0 0-1 0 0,1 0 0 0 0,-1 1 1 0 0,0-1-1 0 0,1 1 0 0 0,-1 0 0 0 0,1 0 1 0 0,0 1-1 0 0,0-1 0 0 0,0 1 1 0 0,0-1-1 0 0,0 1 0 0 0,1 0 0 0 0,-1 0 1 0 0,1 0-1 0 0,-1 0 0 0 0,1 1 1 0 0,0-1-1 0 0,1 1 0 0 0,-1-1 0 0 0,0 1 1 0 0,-1 7-1 0 0,-1 1 23 0 0,2 1 0 0 0,-1-1 0 0 0,1 1 0 0 0,1-1 1 0 0,0 1-1 0 0,2 16 0 0 0,-1-28-403 0 0,-1-1 0 0 0,1 1 0 0 0,0-1 0 0 0,0 0 0 0 0,0 1-1 0 0,0-1 1 0 0,0 1 0 0 0,1-1 0 0 0,-1 1 0 0 0,0-1 0 0 0,0 1 0 0 0,0-1 0 0 0,0 1 0 0 0,0-1 0 0 0,1 0 0 0 0,-1 1 0 0 0,0-1 0 0 0,0 1 0 0 0,1-1 0 0 0,-1 0 0 0 0,0 1 0 0 0,1-1 0 0 0,-1 0 0 0 0,0 1 0 0 0,1-1-1 0 0,-1 0 1 0 0,0 1 0 0 0,1-1 0 0 0,-1 0 0 0 0,1 1 0 0 0,14-7-3075 0 0,17-27 1673 0 0,-24 25 1976 0 0,0 0 148 0 0,26-23 1920 0 0,-33 29-2100 0 0,1 1 0 0 0,-1-1-1 0 0,1 1 1 0 0,0 0-1 0 0,0 0 1 0 0,-1 0 0 0 0,1 0-1 0 0,0 0 1 0 0,0 1 0 0 0,0-1-1 0 0,0 0 1 0 0,0 1-1 0 0,0-1 1 0 0,0 1 0 0 0,0 0-1 0 0,4 0 1 0 0,-5 0-235 0 0,0 1 1 0 0,0-1-1 0 0,-1 1 1 0 0,1-1-1 0 0,0 1 1 0 0,0 0-1 0 0,-1-1 1 0 0,1 1-1 0 0,0 0 1 0 0,-1 0-1 0 0,1 0 1 0 0,-1-1-1 0 0,1 1 1 0 0,-1 0 0 0 0,1 0-1 0 0,-1 0 1 0 0,1 0-1 0 0,-1 0 1 0 0,0 0-1 0 0,0 0 1 0 0,0 0-1 0 0,1 0 1 0 0,-1 0-1 0 0,0 0 1 0 0,0 0-1 0 0,0 0 1 0 0,0 0-1 0 0,-1 0 1 0 0,1 0-1 0 0,0 0 1 0 0,0 0-1 0 0,-1 0 1 0 0,1 1-1 0 0,-12 34 445 0 0,9-31-622 0 0,-1 1 0 0 0,0 0-1 0 0,0-1 1 0 0,0 0 0 0 0,-1 0 0 0 0,1 0-1 0 0,-1 0 1 0 0,0-1 0 0 0,-1 0 0 0 0,1 0 0 0 0,-7 4-1 0 0,9-6-75 0 0,0 0 0 0 0,0-1-1 0 0,0 1 1 0 0,-1-1 0 0 0,1 0-1 0 0,0 1 1 0 0,-1-1-1 0 0,1-1 1 0 0,0 1 0 0 0,-1 0-1 0 0,1-1 1 0 0,-1 0 0 0 0,1 0-1 0 0,-1 0 1 0 0,1 0-1 0 0,-1-1 1 0 0,1 1 0 0 0,-1-1-1 0 0,1 0 1 0 0,0 0 0 0 0,-1 0-1 0 0,1 0 1 0 0,-4-2-1 0 0,7 3 154 0 0,0 0-1 0 0,0 0 1 0 0,-1 0-1 0 0,1 0 0 0 0,0 0 1 0 0,0-1-1 0 0,-1 1 0 0 0,1 0 1 0 0,0 0-1 0 0,0 0 0 0 0,0 0 1 0 0,-1 0-1 0 0,1 0 0 0 0,0 0 1 0 0,0-1-1 0 0,0 1 0 0 0,0 0 1 0 0,-1 0-1 0 0,1 0 1 0 0,0 0-1 0 0,0-1 0 0 0,0 1 1 0 0,0 0-1 0 0,0 0 0 0 0,0 0 1 0 0,0-1-1 0 0,-1 1 0 0 0,1 0 1 0 0,0 0-1 0 0,0 0 0 0 0,0-1 1 0 0,0 1-1 0 0,0 0 0 0 0,0 0 1 0 0,0-1-1 0 0,0 1 1 0 0,0 0-1 0 0,0 0 0 0 0,0 0 1 0 0,0-1-1 0 0,11-1 1031 0 0,15 5-40 0 0,12 4-733 0 0,67 5 1 0 0,-88-12-744 0 0,0-1 1 0 0,22-2-1 0 0,-29 1-423 0 0,-1 0-1 0 0,1 0 1 0 0,-1-1-1 0 0,0-1 1 0 0,10-4-1 0 0,2-5-4071 0 0,-4-3-2193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22733 0 0,'12'1'270'0'0,"0"0"1"0"0,0 0-1 0 0,0 1 1 0 0,0 0 0 0 0,16 7-1 0 0,-24-8-250 0 0,0 0 1 0 0,-1 0-1 0 0,1 1 0 0 0,0-1 1 0 0,-1 1-1 0 0,0 0 0 0 0,1 0 1 0 0,-1 1-1 0 0,0-1 0 0 0,0 0 1 0 0,0 1-1 0 0,0 0 0 0 0,-1 0 0 0 0,1 0 1 0 0,-1 0-1 0 0,1 0 0 0 0,-1 0 1 0 0,0 1-1 0 0,0-1 0 0 0,1 6 1 0 0,-2-6-24 0 0,-1 1 0 0 0,0 0 0 0 0,0-1 0 0 0,-1 1 0 0 0,1-1 0 0 0,-1 1-1 0 0,1-1 1 0 0,-1 0 0 0 0,0 1 0 0 0,-1-1 0 0 0,1 0 0 0 0,0 1 0 0 0,-1-1 0 0 0,0 0 0 0 0,0 0 0 0 0,-2 3 0 0 0,-41 47-329 0 0,38-46 270 0 0,-6 6-75 0 0,-21 22-201 0 0,33-33 327 0 0,-1-1 1 0 0,1 1-1 0 0,0-1 0 0 0,0 1 1 0 0,0 0-1 0 0,0 0 0 0 0,0 0 1 0 0,0 0-1 0 0,0-1 1 0 0,0 1-1 0 0,1 0 0 0 0,-1 0 1 0 0,1 0-1 0 0,0 1 0 0 0,-1-1 1 0 0,1 0-1 0 0,0 3 0 0 0,1-4 17 0 0,0 0 0 0 0,0 1 0 0 0,0-1 0 0 0,-1 0 0 0 0,1 0 0 0 0,0 0-1 0 0,0 0 1 0 0,1 0 0 0 0,-1 0 0 0 0,0 0 0 0 0,0 0 0 0 0,0 0 0 0 0,1 0 0 0 0,-1-1-1 0 0,0 1 1 0 0,1-1 0 0 0,-1 1 0 0 0,1-1 0 0 0,-1 1 0 0 0,0-1 0 0 0,1 0 0 0 0,-1 0-1 0 0,1 1 1 0 0,-1-1 0 0 0,1 0 0 0 0,-1-1 0 0 0,1 1 0 0 0,2 0 0 0 0,44-8-53 0 0,-33 5-201 0 0,49-15-772 0 0,-35 4-2749 0 0,-8-7-4523 0 0,-16 8 1548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14019 0 0,'6'-3'1746'0'0,"0"1"0"0"0,-1 0 0 0 0,1 0 0 0 0,12-1 0 0 0,29 1 237 0 0,-41 2-1998 0 0,0 1 0 0 0,-1-1 0 0 0,1 1 0 0 0,0 1 1 0 0,-1-1-1 0 0,0 1 0 0 0,1 0 0 0 0,-1 0 0 0 0,0 1 0 0 0,0-1 0 0 0,0 1 1 0 0,0 0-1 0 0,7 7 0 0 0,-11-10-26 0 0,-1 1-1 0 0,1 0 1 0 0,0-1 0 0 0,-1 1 0 0 0,1 0-1 0 0,0 0 1 0 0,-1 0 0 0 0,1 0 0 0 0,-1-1-1 0 0,0 1 1 0 0,1 0 0 0 0,-1 0 0 0 0,0 0-1 0 0,1 0 1 0 0,-1 0 0 0 0,0 0 0 0 0,0 0-1 0 0,0 0 1 0 0,0 0 0 0 0,0 0 0 0 0,0 0-1 0 0,0 0 1 0 0,0 0 0 0 0,0 0 0 0 0,-1 1-1 0 0,0 1-127 0 0,0-1-1 0 0,0 0 0 0 0,0 0 0 0 0,-1 0 0 0 0,1 0 0 0 0,0-1 1 0 0,-1 1-1 0 0,0 0 0 0 0,1-1 0 0 0,-4 3 0 0 0,-5 3-724 0 0,-1 0 0 0 0,1-1 0 0 0,-15 6 0 0 0,21-10 697 0 0,-9 4-457 0 0,1-1 618 0 0,1 0-1 0 0,-21 13 1 0 0,31-17 105 0 0,-1 0 0 0 0,0 0 1 0 0,0 1-1 0 0,1-1 0 0 0,-1 0 0 0 0,1 1 1 0 0,-1-1-1 0 0,1 1 0 0 0,-1 0 0 0 0,1-1 0 0 0,0 1 1 0 0,0 0-1 0 0,0 0 0 0 0,0 0 0 0 0,0-1 0 0 0,0 1 1 0 0,1 0-1 0 0,-1 0 0 0 0,1 0 0 0 0,-1 1 1 0 0,1-1-1 0 0,0 0 0 0 0,0 0 0 0 0,0 2 0 0 0,0-2 30 0 0,1-1 1 0 0,0 1-1 0 0,-1-1 0 0 0,1 1 0 0 0,0-1 0 0 0,0 1 0 0 0,0-1 0 0 0,0 0 1 0 0,0 0-1 0 0,0 0 0 0 0,0 1 0 0 0,1-1 0 0 0,-1 0 0 0 0,0 0 0 0 0,1-1 0 0 0,-1 1 1 0 0,1 0-1 0 0,-1 0 0 0 0,1-1 0 0 0,-1 1 0 0 0,1-1 0 0 0,-1 1 0 0 0,1-1 0 0 0,-1 1 1 0 0,4-1-1 0 0,49 4 245 0 0,-38-4-301 0 0,-12 0-52 0 0,0 0 0 0 0,1 1 1 0 0,-1 0-1 0 0,0-1 0 0 0,0 1 0 0 0,7 3 1 0 0,-11-4-30 0 0,1 0 0 0 0,-1 0 0 0 0,0 1 0 0 0,1-1 0 0 0,-1 0 1 0 0,0 0-1 0 0,1 1 0 0 0,-1-1 0 0 0,0 0 0 0 0,0 0 0 0 0,1 1 1 0 0,-1-1-1 0 0,0 0 0 0 0,0 1 0 0 0,1-1 0 0 0,-1 1 0 0 0,0-1 1 0 0,0 0-1 0 0,0 1 0 0 0,0-1 0 0 0,1 0 0 0 0,-1 1 0 0 0,0-1 1 0 0,0 1-1 0 0,0-1 0 0 0,0 1 0 0 0,0 0 0 0 0,-1 0-137 0 0,1 0 1 0 0,-1 1-1 0 0,1-1 0 0 0,-1 0 0 0 0,0 0 1 0 0,1 0-1 0 0,-1 1 0 0 0,0-1 0 0 0,0 0 1 0 0,0 0-1 0 0,0 0 0 0 0,0 0 0 0 0,-2 0 1 0 0,-9 8-943 0 0,0 0 0 0 0,-1-2 0 0 0,0 0 1 0 0,0 0-1 0 0,-20 6 0 0 0,-25 14 3723 0 0,57-27-2427 0 0,1 0 0 0 0,0 0-1 0 0,-1 0 1 0 0,1 0-1 0 0,-1 0 1 0 0,1 0 0 0 0,0 0-1 0 0,-1 1 1 0 0,1-1-1 0 0,-1 0 1 0 0,1 0 0 0 0,0 1-1 0 0,-1-1 1 0 0,1 0-1 0 0,0 0 1 0 0,-1 1 0 0 0,1-1-1 0 0,0 0 1 0 0,0 1-1 0 0,-1-1 1 0 0,1 0 0 0 0,0 1-1 0 0,0-1 1 0 0,0 0-1 0 0,-1 1 1 0 0,1-1 0 0 0,0 1-1 0 0,0-1 1 0 0,0 0-1 0 0,0 1 1 0 0,0-1 0 0 0,0 1-1 0 0,0-1 1 0 0,0 0-1 0 0,0 1 1 0 0,0-1 0 0 0,0 1-1 0 0,0-1 1 0 0,0 1 0 0 0,0-1-1 0 0,0 1 1 0 0,19 8 2201 0 0,30-2-2067 0 0,-10-10-227 0 0,-30 2-51 0 0,1 0 1 0 0,-1 1-1 0 0,17 1 1 0 0,-26-1-71 0 0,0 0 1 0 0,1 0 0 0 0,-1 0 0 0 0,0 1-1 0 0,1-1 1 0 0,-1 0 0 0 0,0 0 0 0 0,0 0 0 0 0,1 1-1 0 0,-1-1 1 0 0,0 0 0 0 0,0 1 0 0 0,0-1-1 0 0,1 0 1 0 0,-1 0 0 0 0,0 1 0 0 0,0-1 0 0 0,0 0-1 0 0,0 1 1 0 0,0-1 0 0 0,0 0 0 0 0,1 1-1 0 0,-1-1 1 0 0,0 0 0 0 0,0 1 0 0 0,0-1 0 0 0,0 0-1 0 0,0 1 1 0 0,0-1 0 0 0,0 0 0 0 0,-1 1-1 0 0,1-1 1 0 0,0 0 0 0 0,0 1 0 0 0,0-1 0 0 0,0 0-1 0 0,0 1 1 0 0,0-1 0 0 0,-1 0 0 0 0,1 1-1 0 0,0-1 1 0 0,0 0 0 0 0,0 0 0 0 0,-1 1 0 0 0,1-1-1 0 0,0 0 1 0 0,0 0 0 0 0,-1 0 0 0 0,0 1 0 0 0,-14 18-2969 0 0,13-16 2342 0 0,-31 30-7407 0 0,10-12 1113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16980 0 0,'46'-9'6249'0'0,"-1"-3"-3568"0"0,-20 4-1894 0 0,49-6 1 0 0,-72 13-755 0 0,1 1 1 0 0,0 0-1 0 0,0-1 1 0 0,-1 1-1 0 0,1 1 1 0 0,0-1-1 0 0,0 0 1 0 0,-1 1 0 0 0,1-1-1 0 0,0 1 1 0 0,-1 0-1 0 0,1 0 1 0 0,-1 0-1 0 0,1 0 1 0 0,-1 0-1 0 0,1 1 1 0 0,-1-1 0 0 0,0 1-1 0 0,1 0 1 0 0,-1-1-1 0 0,0 1 1 0 0,0 0-1 0 0,0 0 1 0 0,-1 0-1 0 0,1 1 1 0 0,0-1 0 0 0,-1 0-1 0 0,1 1 1 0 0,-1-1-1 0 0,0 0 1 0 0,0 1-1 0 0,0 0 1 0 0,1 3-1 0 0,-1 0-280 0 0,0-1 0 0 0,0 1-1 0 0,-1-1 1 0 0,0 1-1 0 0,0 0 1 0 0,0-1-1 0 0,0 1 1 0 0,-1-1 0 0 0,0 1-1 0 0,0-1 1 0 0,-1 1-1 0 0,0-1 1 0 0,1 0-1 0 0,-2 0 1 0 0,-4 9 0 0 0,-4 3-3039 0 0,-1-1 0 0 0,0 0 1 0 0,-25 23-1 0 0,12-16-3981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 10626 0 0,'-1'1'354'0'0,"1"-1"1"0"0,-1 0-1 0 0,0 0 0 0 0,1 0 0 0 0,-1-1 1 0 0,1 1-1 0 0,-1 0 0 0 0,0 0 0 0 0,1 0 0 0 0,-1 0 1 0 0,0-1-1 0 0,1 1 0 0 0,-1 0 0 0 0,1 0 1 0 0,-1-1-1 0 0,1 1 0 0 0,-1 0 0 0 0,1-1 0 0 0,-1 1 1 0 0,1-1-1 0 0,-1 1 0 0 0,1-1 0 0 0,-1 1 1 0 0,1-1-1 0 0,0 1 0 0 0,-1-1 0 0 0,1 0 0 0 0,17-3 1668 0 0,32 3-2681 0 0,-6 6 671 0 0,-33-3 33 0 0,1 0 0 0 0,-1-1 0 0 0,1 0 0 0 0,0-1-1 0 0,-1 0 1 0 0,1 0 0 0 0,18-5 0 0 0,-70 14 361 0 0,31-7-525 0 0,0 0 0 0 0,0 0 1 0 0,0 1-1 0 0,-12 5 0 0 0,20-8 107 0 0,-59 33-220 0 0,57-31 216 0 0,0 1-1 0 0,0-1 1 0 0,0 1 0 0 0,1 0-1 0 0,0 0 1 0 0,-1 0-1 0 0,1 1 1 0 0,0-1 0 0 0,1 1-1 0 0,-1 0 1 0 0,1-1-1 0 0,-1 1 1 0 0,-1 5 0 0 0,4-8-4 0 0,0 0 1 0 0,0 0 0 0 0,-1 1-1 0 0,1-1 1 0 0,0 0 0 0 0,1 1 0 0 0,-1-1-1 0 0,0 0 1 0 0,0 1 0 0 0,0-1-1 0 0,1 0 1 0 0,-1 0 0 0 0,1 1 0 0 0,-1-1-1 0 0,1 0 1 0 0,-1 0 0 0 0,1 0-1 0 0,0 0 1 0 0,0 1 0 0 0,-1-1 0 0 0,1 0-1 0 0,0 0 1 0 0,0-1 0 0 0,0 1-1 0 0,0 0 1 0 0,0 0 0 0 0,0 0 0 0 0,0-1-1 0 0,0 1 1 0 0,1 0 0 0 0,-1-1-1 0 0,0 1 1 0 0,0-1 0 0 0,2 1-1 0 0,6 2-68 0 0,0 0-1 0 0,-1-1 1 0 0,15 2-1 0 0,-22-3 89 0 0,27 2-330 0 0,50-1-1 0 0,-55-3-850 0 0,1 1 0 0 0,-1 2 0 0 0,34 6 0 0 0,-56-8 1036 0 0,-1 0 0 0 0,1 0 1 0 0,-1 0-1 0 0,1 0 0 0 0,-1 0 0 0 0,1 0 0 0 0,-1 0 1 0 0,1 0-1 0 0,-1 0 0 0 0,1 0 0 0 0,-1 1 1 0 0,0-1-1 0 0,1 0 0 0 0,-1 0 0 0 0,1 1 0 0 0,-1-1 1 0 0,0 0-1 0 0,1 0 0 0 0,-1 1 0 0 0,1-1 0 0 0,-1 0 1 0 0,0 1-1 0 0,0-1 0 0 0,1 1 0 0 0,-1-1 1 0 0,0 0-1 0 0,1 1 0 0 0,-1-1 0 0 0,0 1 0 0 0,0 0 1 0 0,-12 9-4090 0 0,-2-2 355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9834 0 0,'0'0'165'0'0,"0"1"0"0"0,1-1 0 0 0,-1 1 0 0 0,0-1-1 0 0,1 0 1 0 0,-1 1 0 0 0,0-1 0 0 0,1 0 0 0 0,-1 1 0 0 0,1-1 0 0 0,-1 0-1 0 0,1 1 1 0 0,-1-1 0 0 0,0 0 0 0 0,1 0 0 0 0,-1 0 0 0 0,1 1 0 0 0,-1-1 0 0 0,1 0-1 0 0,-1 0 1 0 0,1 0 0 0 0,-1 0 0 0 0,1 0 0 0 0,-1 0 0 0 0,1 0 0 0 0,-1 0-1 0 0,1 0 1 0 0,0 0 0 0 0,-1 0 0 0 0,1 0 0 0 0,-1 0 0 0 0,1-1 0 0 0,-1 1 0 0 0,1 0-1 0 0,34-3 764 0 0,-24 2-572 0 0,9 0-91 0 0,1 0 1 0 0,35 6-1 0 0,-51-5-195 0 0,1 1 0 0 0,-1 0-1 0 0,0 0 1 0 0,0 1 0 0 0,0-1-1 0 0,0 1 1 0 0,-1 0 0 0 0,1 0 0 0 0,0 1-1 0 0,-1-1 1 0 0,1 1 0 0 0,-1 0-1 0 0,0 1 1 0 0,0-1 0 0 0,0 1 0 0 0,4 4-1 0 0,-7-6-18 0 0,-1 0 0 0 0,1 0-1 0 0,0-1 1 0 0,-1 1-1 0 0,1 0 1 0 0,-1 0 0 0 0,1 0-1 0 0,-1 0 1 0 0,0 0-1 0 0,0 0 1 0 0,0 0 0 0 0,0 0-1 0 0,0 0 1 0 0,0 0-1 0 0,-1 0 1 0 0,0 2 0 0 0,-12 39 1416 0 0,1-4-611 0 0,15-2-3316 0 0,-3-36 2347 0 0,0 0 1 0 0,0-1 0 0 0,0 1 0 0 0,0 0 0 0 0,1 0-1 0 0,-1 0 1 0 0,0 0 0 0 0,0 0 0 0 0,1-1 0 0 0,-1 1 0 0 0,0 0-1 0 0,1 0 1 0 0,-1 0 0 0 0,1-1 0 0 0,-1 1 0 0 0,1 0 0 0 0,-1-1-1 0 0,1 1 1 0 0,-1 0 0 0 0,1-1 0 0 0,0 1 0 0 0,-1-1 0 0 0,1 1-1 0 0,0-1 1 0 0,0 1 0 0 0,-1-1 0 0 0,1 1 0 0 0,0-1 0 0 0,0 0-1 0 0,0 1 1 0 0,0-1 0 0 0,-1 0 0 0 0,1 0 0 0 0,0 0-1 0 0,0 0 1 0 0,0 0 0 0 0,1 0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 15131 0 0,'0'0'112'0'0,"0"-1"-1"0"0,0 1 1 0 0,0 0-1 0 0,-1 0 1 0 0,1 0-1 0 0,0 0 1 0 0,0-1-1 0 0,0 1 1 0 0,0 0-1 0 0,0 0 0 0 0,0 0 1 0 0,-1 0-1 0 0,1 0 1 0 0,0 0-1 0 0,0-1 1 0 0,0 1-1 0 0,0 0 1 0 0,0 0-1 0 0,-1 0 1 0 0,1 0-1 0 0,0 0 1 0 0,0 0-1 0 0,0 0 1 0 0,-1 0-1 0 0,1 0 1 0 0,0 0-1 0 0,0 0 1 0 0,0 0-1 0 0,-1 0 1 0 0,1 0-1 0 0,0 0 0 0 0,0 0 1 0 0,0 0-1 0 0,0 0 1 0 0,-1 0-1 0 0,1 0 1 0 0,0 0-1 0 0,0 0 1 0 0,0 0-1 0 0,0 1 1 0 0,-1-1-1 0 0,1 0 1 0 0,0 0-1 0 0,0 0 1 0 0,0 0-1 0 0,-3 13 1630 0 0,6 25-2339 0 0,-1-28 1057 0 0,0 22-616 0 0,2 35-2146 0 0,-9-25-8983 0 0,-1-32 7756 0 0,-8 2 6151 0 0,12-11-1819 0 0,0 0 1 0 0,0 1-1 0 0,0-1 0 0 0,0 1 1 0 0,0-1-1 0 0,0 1 0 0 0,1 0 1 0 0,-4 4-1 0 0,-1 7 815 0 0,0 0 0 0 0,1 0 0 0 0,-3 15-1 0 0,4-16-1247 0 0,1 0 0 0 0,-2 0 0 0 0,0 0 1 0 0,-9 16-1 0 0,13-27-353 0 0,0 0 1 0 0,0 0 0 0 0,0 0-1 0 0,0 0 1 0 0,0 0 0 0 0,0 0-1 0 0,0 0 1 0 0,-1-1 0 0 0,1 1-1 0 0,0 0 1 0 0,0-1 0 0 0,-1 1-1 0 0,1-1 1 0 0,0 0 0 0 0,-4 1 0 0 0,5-1-19 0 0,-1 1 1 0 0,1-1-1 0 0,-1 0 1 0 0,0 0-1 0 0,1 0 1 0 0,-1 0-1 0 0,0 0 1 0 0,1 0-1 0 0,-1 0 1 0 0,0-1-1 0 0,1 1 1 0 0,-1 0-1 0 0,0 0 1 0 0,1 0-1 0 0,-1-1 1 0 0,1 1-1 0 0,-1 0 1 0 0,0 0-1 0 0,1-1 1 0 0,-1 1-1 0 0,1-1 1 0 0,-1 1-1 0 0,1 0 1 0 0,-1-1-1 0 0,1 1 1 0 0,0-1-1 0 0,-1 1 1 0 0,1-1-1 0 0,-1 0 1 0 0,1 1-1 0 0,0-1 1 0 0,0 1-1 0 0,-1-1 1 0 0,1 0-1 0 0,0 0 1 0 0,5 0-55 0 0,0 2 1 0 0,0-1-1 0 0,0 0 1 0 0,0 1-1 0 0,8 2 1 0 0,25 8-16 0 0,-31-8 44 0 0,0 0 0 0 0,1-1 0 0 0,-1 0-1 0 0,0 0 1 0 0,1 0 0 0 0,0-1-1 0 0,-1-1 1 0 0,1 1 0 0 0,0-1 0 0 0,-1 0-1 0 0,1-1 1 0 0,-1 0 0 0 0,10-2-1 0 0,11-1-3268 0 0,1 6-4081 0 0,-12 1 308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 15403 0 0,'-1'-1'235'0'0,"0"0"-1"0"0,0 0 1 0 0,1 1 0 0 0,-1-1-1 0 0,0 0 1 0 0,1 0 0 0 0,-1 0-1 0 0,1 0 1 0 0,-1 0-1 0 0,1 0 1 0 0,0 0 0 0 0,-1 0-1 0 0,1 0 1 0 0,0 0-1 0 0,0 0 1 0 0,0 0 0 0 0,0 0-1 0 0,0 0 1 0 0,0 0-1 0 0,0-2 1 0 0,0 3-130 0 0,1-1 1 0 0,-1 0-1 0 0,1 1 1 0 0,-1-1-1 0 0,1 0 1 0 0,-1 1-1 0 0,1-1 1 0 0,-1 1-1 0 0,1-1 1 0 0,0 1-1 0 0,-1-1 0 0 0,1 1 1 0 0,0-1-1 0 0,0 1 1 0 0,-1 0-1 0 0,1-1 1 0 0,0 1-1 0 0,0 0 1 0 0,-1 0-1 0 0,2-1 1 0 0,7 0 116 0 0,0 0 1 0 0,0 1 0 0 0,0 0-1 0 0,9 1 1 0 0,-6 0 370 0 0,-5-1-459 0 0,-1 0 0 0 0,1 0 1 0 0,-1 1-1 0 0,1 0 1 0 0,0 1-1 0 0,-1 0 1 0 0,0 0-1 0 0,1 0 1 0 0,-1 0-1 0 0,0 1 0 0 0,0 0 1 0 0,9 7-1 0 0,-13-8-120 0 0,0 0-1 0 0,1 0 1 0 0,-1 1-1 0 0,0-1 1 0 0,0 1-1 0 0,0 0 1 0 0,-1-1-1 0 0,1 1 1 0 0,-1 0-1 0 0,1 0 1 0 0,-1 0-1 0 0,0 0 1 0 0,0 0-1 0 0,0 1 1 0 0,-1-1-1 0 0,1 0 1 0 0,-1 0-1 0 0,0 1 1 0 0,0-1-1 0 0,0 0 1 0 0,0 0-1 0 0,0 1 1 0 0,-1-1-1 0 0,1 0 1 0 0,-1 0-1 0 0,0 0 1 0 0,-2 5-1 0 0,0-1-137 0 0,0 0 0 0 0,0 0 0 0 0,-1-1 0 0 0,0 1-1 0 0,0-1 1 0 0,-1 0 0 0 0,1 0 0 0 0,-2-1 0 0 0,1 1-1 0 0,0-1 1 0 0,-1 0 0 0 0,0 0 0 0 0,0-1 0 0 0,0 0 0 0 0,-1 0-1 0 0,0 0 1 0 0,1-1 0 0 0,-1 0 0 0 0,0 0 0 0 0,-1-1-1 0 0,1 0 1 0 0,0 0 0 0 0,-1-1 0 0 0,-9 1 0 0 0,4-3-219 0 0,15-4-88 0 0,22-2 8 0 0,2 6 355 0 0,1 1-1 0 0,-1 1 1 0 0,29 6-1 0 0,-37-4-321 0 0,1 0-1 0 0,0-2 0 0 0,-1 0 0 0 0,1-1 0 0 0,0 0 0 0 0,0-2 1 0 0,33-7-1 0 0,-51 9 65 0 0,1 0 0 0 0,-1-1 0 0 0,0 1 1 0 0,1 0-1 0 0,-1-1 0 0 0,0 0 1 0 0,1 1-1 0 0,-1-1 0 0 0,0 0 0 0 0,0 1 1 0 0,0-1-1 0 0,0 0 0 0 0,0 0 1 0 0,0 0-1 0 0,0 0 0 0 0,0 0 0 0 0,0 0 1 0 0,0-1-1 0 0,-1 1 0 0 0,1 0 0 0 0,0 0 1 0 0,-1 0-1 0 0,1-1 0 0 0,-1 1 1 0 0,1 0-1 0 0,-1-1 0 0 0,0 1 0 0 0,1-2 1 0 0,-4-12-5551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5465 0 0,'3'-1'7213'0'0,"4"-1"-3700"0"0,36-17-3513 0 0,-41 18 22 0 0,0 0-1 0 0,-1 0 1 0 0,1 0-1 0 0,0 0 1 0 0,0 1-1 0 0,0-1 1 0 0,0 0-1 0 0,0 1 1 0 0,0-1-1 0 0,0 1 1 0 0,0 0-1 0 0,0 0 1 0 0,0 0-1 0 0,0 0 1 0 0,0 0-1 0 0,0 0 0 0 0,0 0 1 0 0,0 1-1 0 0,0-1 1 0 0,0 1-1 0 0,0-1 1 0 0,0 1-1 0 0,0 0 1 0 0,0 0-1 0 0,0 0 1 0 0,3 2-1 0 0,-2 0 270 0 0,-1 1-1 0 0,1-1 0 0 0,-1 0 1 0 0,1 1-1 0 0,-1 0 0 0 0,0-1 1 0 0,-1 1-1 0 0,1 0 0 0 0,-1 0 1 0 0,1 0-1 0 0,-1 0 0 0 0,0 6 1 0 0,2 9 292 0 0,-2-1 0 0 0,0 0 1 0 0,-2 18-1 0 0,3 40-1241 0 0,-1-69 141 0 0,0 0 0 0 0,0 0-1 0 0,1 0 1 0 0,0-1 0 0 0,0 1-1 0 0,0 0 1 0 0,1-1-1 0 0,5 9 1 0 0,-8-14 175 0 0,1 0-1 0 0,-1 0 1 0 0,1 0-1 0 0,0 0 1 0 0,-1-1-1 0 0,1 1 1 0 0,0 0-1 0 0,-1 0 1 0 0,1 0-1 0 0,0-1 1 0 0,0 1-1 0 0,0 0 1 0 0,0-1-1 0 0,0 1 1 0 0,0-1 0 0 0,0 1-1 0 0,0-1 1 0 0,0 1-1 0 0,0-1 1 0 0,0 0-1 0 0,0 1 1 0 0,0-1-1 0 0,0 0 1 0 0,1 0-1 0 0,-1 0 1 0 0,0 0-1 0 0,0 0 1 0 0,0 0-1 0 0,0 0 1 0 0,2-1-1 0 0,-1 0 13 0 0,1 0-1 0 0,-1 0 0 0 0,0 0 0 0 0,0 0 1 0 0,0-1-1 0 0,0 1 0 0 0,0-1 0 0 0,0 0 1 0 0,-1 1-1 0 0,1-1 0 0 0,0 0 0 0 0,2-4 1 0 0,8-13-1511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8730 0 0,'80'4'10471'0'0,"-51"-4"-8723"0"0,40 6 1 0 0,-68-6-1720 0 0,-1 0 0 0 0,1 0 0 0 0,0 0 0 0 0,-1 0 0 0 0,1 0 0 0 0,-1 0 0 0 0,1 0 0 0 0,0 0 0 0 0,-1 1 0 0 0,1-1 0 0 0,-1 0 0 0 0,1 0 0 0 0,0 1 0 0 0,-1-1 0 0 0,1 0 1 0 0,-1 1-1 0 0,1-1 0 0 0,-1 0 0 0 0,0 1 0 0 0,1-1 0 0 0,-1 1 0 0 0,1-1 0 0 0,-1 1 0 0 0,0-1 0 0 0,1 1 0 0 0,-1-1 0 0 0,0 1 0 0 0,1-1 0 0 0,-1 1 0 0 0,0 0 0 0 0,0-1 0 0 0,0 1 0 0 0,1 1 0 0 0,-2-1-22 0 0,1 1 0 0 0,-1 0 0 0 0,1-1 0 0 0,-1 1 0 0 0,0 0 0 0 0,1-1 0 0 0,-1 1 0 0 0,0 0 0 0 0,0-1 0 0 0,0 0 0 0 0,-3 3 0 0 0,-40 38-916 0 0,40-39 801 0 0,-13 10-252 0 0,-26 23-26 0 0,40-33 430 0 0,0 0 0 0 0,1 0-1 0 0,-1 0 1 0 0,1 0 0 0 0,0 0 0 0 0,0 0 0 0 0,0 1-1 0 0,0-1 1 0 0,0 1 0 0 0,1-1 0 0 0,-2 5-1 0 0,3-7-35 0 0,0 0 0 0 0,0 0 0 0 0,-1 0 0 0 0,1 0 0 0 0,0 0 0 0 0,0 0 0 0 0,0 0 0 0 0,0 0 0 0 0,1 1 0 0 0,-1-1 0 0 0,0 0 0 0 0,0 0 0 0 0,1 0 0 0 0,-1 0 0 0 0,0 0 0 0 0,1 0 0 0 0,-1 0 0 0 0,1 0 0 0 0,-1 0 0 0 0,1 0 0 0 0,0-1 0 0 0,-1 1 0 0 0,1 0 0 0 0,0 0-1 0 0,1 1 1 0 0,0-1-6 0 0,0 0-1 0 0,1 0 1 0 0,-1 0-1 0 0,0 0 1 0 0,1 0 0 0 0,-1 0-1 0 0,1 0 1 0 0,-1-1-1 0 0,1 0 1 0 0,4 1-1 0 0,2-1-77 0 0,0 0 0 0 0,0-1 0 0 0,0 0 0 0 0,0 0 0 0 0,10-3 0 0 0,14-11-1747 0 0,-24 12-3807 0 0,-26 19 2795 0 0,2-3 3971 0 0,1 0 1 0 0,0 0 0 0 0,2 1-1 0 0,-1 1 1 0 0,-16 25 0 0 0,29-39-1125 0 0,0-1 0 0 0,0 1 0 0 0,-1 0 0 0 0,1-1 0 0 0,0 1 1 0 0,0-1-1 0 0,0 1 0 0 0,0-1 0 0 0,0 1 0 0 0,0-1 0 0 0,0 1 0 0 0,0 0 1 0 0,0-1-1 0 0,0 1 0 0 0,0-1 0 0 0,1 1 0 0 0,-1-1 0 0 0,0 1 1 0 0,0-1-1 0 0,0 1 0 0 0,1-1 0 0 0,-1 1 0 0 0,0-1 0 0 0,1 1 0 0 0,-1-1 1 0 0,0 1-1 0 0,1-1 0 0 0,-1 0 0 0 0,0 1 0 0 0,1-1 0 0 0,-1 1 0 0 0,1-1 1 0 0,-1 0-1 0 0,1 0 0 0 0,-1 1 0 0 0,1-1 0 0 0,-1 0 0 0 0,1 0 1 0 0,-1 0-1 0 0,1 1 0 0 0,-1-1 0 0 0,1 0 0 0 0,0 0 0 0 0,-1 0 0 0 0,1 0 1 0 0,-1 0-1 0 0,1 0 0 0 0,-1 0 0 0 0,2 0 0 0 0,39 2 220 0 0,-29-2-114 0 0,70 2-59 0 0,-83 1-776 0 0,0-1-1 0 0,-1 0 1 0 0,1 0 0 0 0,-1 0 0 0 0,1 0-1 0 0,-1 0 1 0 0,0 0 0 0 0,0-1 0 0 0,0 1-1 0 0,-2 1 1 0 0,-10 8-2956 0 0,-3 3-1642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13515 0 0,'92'-30'8160'0'0,"-33"13"-7347"0"0,101-16 0 0 0,-159 33-800 0 0,7-2 110 0 0,1 1 0 0 0,-1 1 1 0 0,1-1-1 0 0,13 3 0 0 0,-21-2-98 0 0,0 0 0 0 0,1 0-1 0 0,-1 0 1 0 0,0 0 0 0 0,0 1 0 0 0,0-1 0 0 0,0 0-1 0 0,1 1 1 0 0,-1-1 0 0 0,0 1 0 0 0,0-1-1 0 0,0 1 1 0 0,0 0 0 0 0,0-1 0 0 0,0 1 0 0 0,0 0-1 0 0,0 0 1 0 0,-1 0 0 0 0,1 0 0 0 0,0 0-1 0 0,0 0 1 0 0,-1 0 0 0 0,1 0 0 0 0,0 0 0 0 0,-1 0-1 0 0,1 0 1 0 0,-1 0 0 0 0,0 0 0 0 0,1 0-1 0 0,-1 0 1 0 0,0 1 0 0 0,1-1 0 0 0,-1 0-1 0 0,0 0 1 0 0,0 0 0 0 0,0 1 0 0 0,0-1 0 0 0,0 0-1 0 0,-1 0 1 0 0,1 0 0 0 0,-1 2 0 0 0,-3 14-598 0 0,-2 1 1 0 0,0-1-1 0 0,-12 22 1 0 0,3-7-3243 0 0,3-1-3643 0 0,8-19 467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1237 0 19932 0 0,'4'6'4572'0'0,"27"42"-3050"0"0,-22-38-1371 0 0,-1 0 1 0 0,-1 1 0 0 0,0 1 0 0 0,0-1 0 0 0,-1 1 0 0 0,-1 0-1 0 0,0 0 1 0 0,0 1 0 0 0,-1-1 0 0 0,-1 1 0 0 0,0 0 0 0 0,-1 0 0 0 0,1 15-1 0 0,-5 69-653 0 0,-4 0-1 0 0,-38 192 0 0 0,34-245 446 0 0,-2 1 0 0 0,-1-1 0 0 0,-3-1 0 0 0,-1 0 0 0 0,-2-2 0 0 0,-2 0 0 0 0,-2-1 0 0 0,-1-1 0 0 0,-2-1 0 0 0,-2-2 0 0 0,-1 0 0 0 0,-2-2 0 0 0,-57 48 1 0 0,34-38 170 0 0,-2-2 0 0 0,-3-3 0 0 0,-124 62 1 0 0,67-49 258 0 0,-159 47-1 0 0,252-93-2132 0 0,-1-1-1 0 0,-32 3 0 0 0,-19 4-3045 0 0,59-7-3127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57 10594 0 0,'-29'0'9620'0'0,"42"3"-9130"0"0,-2-3-491 0 0,0 0 0 0 0,-1-1 0 0 0,0-1 0 0 0,1 1 0 0 0,-1-2-1 0 0,0 1 1 0 0,0-2 0 0 0,0 1 0 0 0,19-10 0 0 0,30-10-33 0 0,-52 21 30 0 0,0 0 0 0 0,0 1 0 0 0,0 0 0 0 0,1 0 0 0 0,-1 1 0 0 0,0 0 0 0 0,1 0 0 0 0,-1 0 0 0 0,13 3 0 0 0,-10 0 1 0 0,0 1-1 0 0,0 0 1 0 0,0 0 0 0 0,0 1-1 0 0,17 12 1 0 0,-21-13 4 0 0,0-1 0 0 0,1 0 0 0 0,-1 0 0 0 0,1-1 0 0 0,-1 1 0 0 0,1-1 0 0 0,0-1 0 0 0,0 0 0 0 0,13 2 0 0 0,3-3-11 0 0,39-4 0 0 0,-4 0 28 0 0,59-7 738 0 0,-8-1-134 0 0,50 4-534 0 0,-158 8-58 0 0,1 0 0 0 0,-1 0 1 0 0,0 0-1 0 0,0 0 0 0 0,1 0 0 0 0,-1 1 1 0 0,0-1-1 0 0,0 0 0 0 0,0 1 1 0 0,1-1-1 0 0,-1 0 0 0 0,0 1 0 0 0,0-1 1 0 0,0 1-1 0 0,0 0 0 0 0,1 1 1 0 0,1 6-2254 0 0,-8 4-6087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15371 0 0,'0'1'94'0'0,"0"-1"-1"0"0,0 0 1 0 0,0 0-1 0 0,0 1 1 0 0,0-1-1 0 0,0 0 1 0 0,0 0-1 0 0,0 1 1 0 0,0-1-1 0 0,0 0 1 0 0,0 0-1 0 0,0 1 0 0 0,0-1 1 0 0,1 0-1 0 0,-1 0 1 0 0,0 0-1 0 0,0 1 1 0 0,0-1-1 0 0,0 0 1 0 0,0 0-1 0 0,1 0 1 0 0,-1 1-1 0 0,0-1 1 0 0,0 0-1 0 0,0 0 1 0 0,1 0-1 0 0,-1 0 1 0 0,0 0-1 0 0,0 1 1 0 0,1-1-1 0 0,-1 0 1 0 0,0 0-1 0 0,0 0 1 0 0,1 0-1 0 0,-1 0 0 0 0,0 0 1 0 0,0 0-1 0 0,1 0 1 0 0,-1 0-1 0 0,0 0 1 0 0,0 0-1 0 0,1 0 1 0 0,-1 0-1 0 0,0 0 1 0 0,0 0-1 0 0,1 0 1 0 0,-1 0-1 0 0,0 0 1 0 0,0-1-1 0 0,1 1 1 0 0,-1 0-1 0 0,0 0 1 0 0,0 0-1 0 0,0 0 1 0 0,1-1-1 0 0,17-3-6 0 0,-17 4 62 0 0,29-9-107 0 0,-16 4-253 0 0,-1 1 1 0 0,1 0 0 0 0,0 1 0 0 0,0 0 0 0 0,0 2 0 0 0,0-1 0 0 0,24 2 0 0 0,-37 0-32 0 0,0 0-1 0 0,0 0 1 0 0,-1 0 0 0 0,1 0 0 0 0,0 1-1 0 0,0-1 1 0 0,0 0 0 0 0,0 0 0 0 0,0 1 0 0 0,0-1-1 0 0,0 1 1 0 0,-1-1 0 0 0,1 1 0 0 0,0-1-1 0 0,0 1 1 0 0,0-1 0 0 0,-1 1 0 0 0,1 0-1 0 0,0-1 1 0 0,-1 1 0 0 0,1 0 0 0 0,-1 0 0 0 0,1 0-1 0 0,-1-1 1 0 0,1 1 0 0 0,-1 0 0 0 0,1 0-1 0 0,-1 0 1 0 0,0 0 0 0 0,0 0 0 0 0,1 0 0 0 0,-1 0-1 0 0,0-1 1 0 0,0 1 0 0 0,0 0 0 0 0,0 0-1 0 0,0 0 1 0 0,0 0 0 0 0,0 0 0 0 0,0 0 0 0 0,-1 0-1 0 0,1 0 1 0 0,0 0 0 0 0,0 0 0 0 0,-1 1-1 0 0,-3 10-4856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11514 0 0,'0'-1'359'0'0,"0"1"0"0"0,1-1-1 0 0,-1 0 1 0 0,0 1 0 0 0,0-1 0 0 0,0 0-1 0 0,1 1 1 0 0,-1-1 0 0 0,0 0-1 0 0,1 1 1 0 0,-1-1 0 0 0,0 0-1 0 0,1 1 1 0 0,-1-1 0 0 0,1 1-1 0 0,-1-1 1 0 0,1 1 0 0 0,-1-1-1 0 0,1 1 1 0 0,-1-1 0 0 0,1 1-1 0 0,1-1 1 0 0,19-6 1600 0 0,22 5-2133 0 0,-41 2 147 0 0,0 1 0 0 0,0-1 1 0 0,0 0-1 0 0,0 0 0 0 0,0 1 1 0 0,-1-1-1 0 0,1 1 0 0 0,0-1 1 0 0,0 1-1 0 0,0 0 1 0 0,0 0-1 0 0,-1 0 0 0 0,1 0 1 0 0,0 0-1 0 0,-1 0 0 0 0,1 0 1 0 0,-1 1-1 0 0,1-1 0 0 0,-1 1 1 0 0,0-1-1 0 0,0 1 1 0 0,1-1-1 0 0,-1 1 0 0 0,0 0 1 0 0,0-1-1 0 0,-1 1 0 0 0,1 0 1 0 0,0 0-1 0 0,0 0 0 0 0,-1 0 1 0 0,1 0-1 0 0,-1-1 0 0 0,0 5 1 0 0,0-3-156 0 0,0 0 1 0 0,0-1 0 0 0,-1 1-1 0 0,0 0 1 0 0,1-1 0 0 0,-1 1-1 0 0,0 0 1 0 0,0-1 0 0 0,-1 1-1 0 0,1-1 1 0 0,0 0-1 0 0,-1 1 1 0 0,0-1 0 0 0,1 0-1 0 0,-1 0 1 0 0,0 0 0 0 0,0 0-1 0 0,0 0 1 0 0,0 0 0 0 0,0-1-1 0 0,-1 1 1 0 0,1-1-1 0 0,-5 3 1 0 0,-8 0-386 0 0,12-4 557 0 0,1 1 0 0 0,-1-1 1 0 0,1 1-1 0 0,-1 0 0 0 0,1 0 0 0 0,0-1 0 0 0,-1 1 0 0 0,1 1 0 0 0,0-1 0 0 0,-4 3 0 0 0,7-4 53 0 0,-1 1 0 0 0,0-1-1 0 0,0 0 1 0 0,1 1 0 0 0,-1-1 0 0 0,0 1-1 0 0,1-1 1 0 0,-1 0 0 0 0,0 1 0 0 0,1-1-1 0 0,-1 0 1 0 0,1 1 0 0 0,-1-1 0 0 0,1 0 0 0 0,-1 0-1 0 0,0 1 1 0 0,1-1 0 0 0,-1 0 0 0 0,1 0-1 0 0,-1 0 1 0 0,1 0 0 0 0,-1 0 0 0 0,1 0-1 0 0,-1 1 1 0 0,1-1 0 0 0,-1 0 0 0 0,1-1 0 0 0,0 1-1 0 0,17 2 409 0 0,32-8-50 0 0,-43 4-629 0 0,-1 1-1 0 0,1 0 1 0 0,-1 0-1 0 0,1 0 1 0 0,0 1-1 0 0,-1 0 0 0 0,1 0 1 0 0,-1 1-1 0 0,8 1 1 0 0,-13-2 68 0 0,-1 0 1 0 0,0 1 0 0 0,1-1-1 0 0,-1 0 1 0 0,0 0 0 0 0,1 0 0 0 0,-1 0-1 0 0,0 1 1 0 0,0-1 0 0 0,1 0-1 0 0,-1 0 1 0 0,0 1 0 0 0,0-1 0 0 0,0 0-1 0 0,1 0 1 0 0,-1 1 0 0 0,0-1-1 0 0,0 0 1 0 0,0 1 0 0 0,0-1 0 0 0,0 0-1 0 0,1 1 1 0 0,-1-1 0 0 0,0 0-1 0 0,0 1 1 0 0,0-1 0 0 0,0 0 0 0 0,0 1-1 0 0,0-1 1 0 0,0 0 0 0 0,0 1-1 0 0,0-1 1 0 0,0 0 0 0 0,-1 1-1 0 0,1-1 1 0 0,0 0 0 0 0,0 1 0 0 0,0-1-1 0 0,0 0 1 0 0,0 1 0 0 0,-1-1-1 0 0,1 1 1 0 0,-3 7-5091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8778 0 0,'-1'-1'368'0'0,"1"0"0"0"0,0 0-1 0 0,0-1 1 0 0,0 1 0 0 0,0 0 0 0 0,0 0 0 0 0,0-1-1 0 0,1 1 1 0 0,-1 0 0 0 0,0 0 0 0 0,1 0 0 0 0,-1-1 0 0 0,1 1-1 0 0,-1 0 1 0 0,1 0 0 0 0,-1 0 0 0 0,1 0 0 0 0,0 0 0 0 0,-1 0-1 0 0,1 0 1 0 0,0 0 0 0 0,0 0 0 0 0,0 1 0 0 0,0-1-1 0 0,1-1 1 0 0,1 1-118 0 0,0-1 0 0 0,0 1 0 0 0,0-1 0 0 0,0 1 0 0 0,0 0-1 0 0,0 1 1 0 0,1-1 0 0 0,-1 0 0 0 0,6 0 0 0 0,-4 1-235 0 0,0 0-1 0 0,0 0 1 0 0,0 0 0 0 0,0 1-1 0 0,-1-1 1 0 0,1 1 0 0 0,0 0 0 0 0,0 0-1 0 0,-1 1 1 0 0,1 0 0 0 0,-1-1-1 0 0,1 2 1 0 0,-1-1 0 0 0,5 4 0 0 0,-7-5-134 0 0,-1 1 0 0 0,0-1 0 0 0,0 1 0 0 0,0 0 0 0 0,1-1 0 0 0,-2 1 1 0 0,1 0-1 0 0,0 0 0 0 0,0 0 0 0 0,-1 0 0 0 0,1 0 0 0 0,-1 0 0 0 0,1 0 1 0 0,-1 0-1 0 0,0 3 0 0 0,0-1-530 0 0,0 0 0 0 0,0 0 1 0 0,-1 0-1 0 0,0 0 0 0 0,0 0 0 0 0,0 0 0 0 0,-2 6 1 0 0,1-5-296 0 0,0 0 0 0 0,-1-1 0 0 0,1 1 0 0 0,-1-1 1 0 0,0 0-1 0 0,0 1 0 0 0,0-1 0 0 0,-1-1 0 0 0,1 1 0 0 0,-1 0 1 0 0,0-1-1 0 0,-8 6 0 0 0,-3-6 1814 0 0,14-3-557 0 0,0 0-1 0 0,0 0 1 0 0,1 0-1 0 0,-1 0 0 0 0,0 0 1 0 0,1 0-1 0 0,-1-1 1 0 0,0 1-1 0 0,1 0 1 0 0,-1-1-1 0 0,0 1 1 0 0,1 0-1 0 0,-1-1 1 0 0,1 1-1 0 0,-1-1 1 0 0,1 1-1 0 0,-1-1 1 0 0,1 1-1 0 0,-1-1 1 0 0,1 1-1 0 0,-1-2 1 0 0,0 1 49 0 0,1 1 1 0 0,0-1-1 0 0,-1 0 1 0 0,1 0-1 0 0,0 1 1 0 0,0-1-1 0 0,0 0 1 0 0,0 0 0 0 0,0 0-1 0 0,0 1 1 0 0,0-1-1 0 0,0 0 1 0 0,0 0-1 0 0,0 0 1 0 0,0 1 0 0 0,0-1-1 0 0,0 0 1 0 0,1 0-1 0 0,0-1 1 0 0,9-9 1177 0 0,34-12 1536 0 0,-42 22-2984 0 0,1 0 1 0 0,0 0-1 0 0,-1 0 0 0 0,1 0 1 0 0,0 1-1 0 0,0-1 1 0 0,0 1-1 0 0,0 0 0 0 0,-1 0 1 0 0,1 0-1 0 0,0 0 1 0 0,0 0-1 0 0,0 1 0 0 0,5 0 1 0 0,-8 0-70 0 0,1-1 0 0 0,0 1 0 0 0,-1-1 0 0 0,0 1 1 0 0,1 0-1 0 0,-1-1 0 0 0,1 1 0 0 0,-1-1 0 0 0,0 1 0 0 0,1 0 1 0 0,-1-1-1 0 0,0 1 0 0 0,0 0 0 0 0,1-1 0 0 0,-1 1 0 0 0,0 0 1 0 0,0-1-1 0 0,0 1 0 0 0,0 0 0 0 0,0-1 0 0 0,0 1 0 0 0,0 0 1 0 0,0-1-1 0 0,0 1 0 0 0,-1 0 0 0 0,1 0 0 0 0,0-1 0 0 0,0 1 0 0 0,0 0 1 0 0,-1 0-1 0 0,-11 25 150 0 0,9-19-108 0 0,2-5-66 0 0,0 0-1 0 0,0 0 1 0 0,0 0-1 0 0,1 0 1 0 0,-1 0-1 0 0,1 0 1 0 0,-1 0 0 0 0,1 1-1 0 0,0-1 1 0 0,-1 0-1 0 0,1 0 1 0 0,0 0-1 0 0,1 0 1 0 0,-1 0-1 0 0,0 1 1 0 0,0-1 0 0 0,1 0-1 0 0,0 2 1 0 0,0-3-7 0 0,0 0-1 0 0,1 1 1 0 0,-1-1 0 0 0,0 0 0 0 0,0-1 0 0 0,1 1 0 0 0,-1 0 0 0 0,0 0 0 0 0,1 0-1 0 0,-1-1 1 0 0,1 1 0 0 0,-1-1 0 0 0,1 1 0 0 0,-1-1 0 0 0,1 0 0 0 0,-1 1 0 0 0,1-1-1 0 0,-1 0 1 0 0,1 0 0 0 0,0 0 0 0 0,-1 0 0 0 0,1 0 0 0 0,-1-1 0 0 0,1 1-1 0 0,2-1 1 0 0,4-1-342 0 0,-1 1 0 0 0,1-1 0 0 0,-1 0 0 0 0,0 0 0 0 0,0-1 0 0 0,0 0 0 0 0,11-7 0 0 0,-14 7-756 0 0,0 0 1 0 0,0 0-1 0 0,-1 0 0 0 0,1 0 0 0 0,-1 0 1 0 0,0-1-1 0 0,0 0 0 0 0,3-5 0 0 0,3-8-5651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11570 0 0,'28'-12'3553'0'0,"-22"8"-3143"0"0,1 1-1 0 0,0 0 0 0 0,0 0 1 0 0,0 1-1 0 0,0 0 1 0 0,12-2-1 0 0,-18 4-365 0 0,0 0 0 0 0,0 0 0 0 0,1 0 0 0 0,-1 0 0 0 0,0 1 0 0 0,0-1 0 0 0,1 0 0 0 0,-1 1 0 0 0,0-1 0 0 0,0 0 0 0 0,0 1 0 0 0,1-1 0 0 0,-1 1 0 0 0,0 0 0 0 0,0-1 1 0 0,0 1-1 0 0,2 1 0 0 0,-2 0 46 0 0,0 0 0 0 0,0 0 0 0 0,0 0 0 0 0,0 0 0 0 0,0 0 0 0 0,0 0 0 0 0,0 0 0 0 0,0 0 0 0 0,-1 0 0 0 0,1 0 0 0 0,-1 0 0 0 0,0 0 0 0 0,1 4 0 0 0,-2 9-7 0 0,1 0-1 0 0,-2-1 1 0 0,0 1 0 0 0,-1-1 0 0 0,-1 1 0 0 0,0-1 0 0 0,-1 0 0 0 0,-10 21 0 0 0,-2 9 169 0 0,16-42-210 0 0,1-1 0 0 0,-1 0-1 0 0,1 1 1 0 0,-1 0 0 0 0,1-1-1 0 0,0 1 1 0 0,-1-1 0 0 0,1 1-1 0 0,0 0 1 0 0,0-1-1 0 0,0 1 1 0 0,0-1 0 0 0,0 1-1 0 0,1 0 1 0 0,-1-1 0 0 0,0 1-1 0 0,1-1 1 0 0,-1 1-1 0 0,2 1 1 0 0,-1-2-26 0 0,-1 0 1 0 0,1 0-1 0 0,0 0 0 0 0,0-1 1 0 0,0 1-1 0 0,0 0 0 0 0,0 0 1 0 0,0-1-1 0 0,0 1 0 0 0,1-1 0 0 0,-1 1 1 0 0,0-1-1 0 0,0 1 0 0 0,0-1 1 0 0,0 0-1 0 0,1 0 0 0 0,-1 1 1 0 0,0-1-1 0 0,2 0 0 0 0,2 0-25 0 0,1-1 0 0 0,-1 1-1 0 0,1-1 1 0 0,-1 0 0 0 0,0 0-1 0 0,1-1 1 0 0,-1 1 0 0 0,0-1-1 0 0,9-5 1 0 0,-8 4-45 0 0,35-25-2705 0 0,-40 27 2195 0 0,1-1 1 0 0,-1 1-1 0 0,1-1 1 0 0,-1 1 0 0 0,1-1-1 0 0,-1 0 1 0 0,0 0-1 0 0,0 0 1 0 0,0 0-1 0 0,0 0 1 0 0,0 0 0 0 0,-1 0-1 0 0,1 0 1 0 0,-1 0-1 0 0,1 0 1 0 0,-1 0 0 0 0,1 0-1 0 0,-1 0 1 0 0,0-5-1 0 0,-3-5-4611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12419 0 0,'3'0'2240'0'0,"1"0"-704"0"0,1-1-215 0 0,2 1-353 0 0,0-1-408 0 0,-1-1-240 0 0,1 1-88 0 0,-1 1-88 0 0,-1 0-88 0 0,0 2-328 0 0,0 2-720 0 0,-1 1-872 0 0,-1 3-1361 0 0,-4 0-656 0 0,-1 3-2360 0 0</inkml:trace>
  <inkml:trace contextRef="#ctx0" brushRef="#br0" timeOffset="1">6 152 10338 0 0,'2'-1'3481'0'0,"2"0"-2313"0"0,2 0-256 0 0,1-3-87 0 0,2 2-273 0 0,3-1-328 0 0,0-1-128 0 0,1 1-48 0 0,0-1-248 0 0,0-1-528 0 0,0-1-729 0 0,-3-1-1207 0 0,-1-3-737 0 0,-1-2-2528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7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12147 0 0,'-6'6'2688'0'0,"3"3"-719"0"0,-2 4-433 0 0,3 3-552 0 0,-1 0-504 0 0,3 5-264 0 0,1 2-168 0 0,1 2-264 0 0,0 1-472 0 0,0-1-560 0 0,0-2-585 0 0,0-1-679 0 0,-3-1-553 0 0,-10-13-391 0 0,9 9-1394 0 0</inkml:trace>
  <inkml:trace contextRef="#ctx0" brushRef="#br0" timeOffset="1">1 298 7898 0 0,'0'-4'886'0'0,"0"-1"0"0"0,0 1 0 0 0,0-1 0 0 0,1 1 0 0 0,-1-1 1 0 0,1 1-1 0 0,0-1 0 0 0,1 1 0 0 0,-1 0 0 0 0,1 0 0 0 0,0 0 0 0 0,0 0 0 0 0,2-4 1 0 0,-2 5-656 0 0,-1 0-1 0 0,1 0 1 0 0,0 1 0 0 0,0-1 0 0 0,1 1 0 0 0,-1 0 0 0 0,0-1 0 0 0,1 1 0 0 0,-1 0 0 0 0,1 0-1 0 0,0 1 1 0 0,0-1 0 0 0,-1 0 0 0 0,1 1 0 0 0,0 0 0 0 0,0 0 0 0 0,1 0 0 0 0,5-1 0 0 0,-7 2-194 0 0,0 0 0 0 0,0 0 0 0 0,0 0 0 0 0,0 1 0 0 0,0-1 0 0 0,0 1 1 0 0,0 0-1 0 0,0-1 0 0 0,0 1 0 0 0,0 0 0 0 0,-1 0 0 0 0,1 0 0 0 0,0 0 0 0 0,0 1 1 0 0,-1-1-1 0 0,1 0 0 0 0,-1 1 0 0 0,1-1 0 0 0,-1 1 0 0 0,0-1 0 0 0,0 1 1 0 0,1 0-1 0 0,-1-1 0 0 0,0 1 0 0 0,0 0 0 0 0,-1 0 0 0 0,2 2 0 0 0,3 8-449 0 0,-1 0 0 0 0,0 0-1 0 0,2 14 1 0 0,-4-17-347 0 0,1 4-811 0 0,3 18-6439 0 0,-9-18 115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32 131 3465 0 0,'-3'-8'978'0'0,"-10"-19"4336"0"0,6 24-2279 0 0,-1 16-585 0 0,8-11-2432 0 0,0 0 1 0 0,-1 1-1 0 0,1-1 1 0 0,0 1-1 0 0,1-1 1 0 0,-1 1-1 0 0,0-1 1 0 0,1 0-1 0 0,-1 1 1 0 0,1-1-1 0 0,-1 0 1 0 0,1 1-1 0 0,0-1 1 0 0,0 0-1 0 0,0 0 1 0 0,1 0-1 0 0,-1 0 0 0 0,0 0 1 0 0,1 0-1 0 0,-1 0 1 0 0,1 0-1 0 0,0-1 1 0 0,0 1-1 0 0,0 0 1 0 0,-1-1-1 0 0,1 0 1 0 0,0 1-1 0 0,1-1 1 0 0,-1 0-1 0 0,4 2 1 0 0,3 1-32 0 0,-1 0 0 0 0,1-1 0 0 0,-1 0 0 0 0,1 0 0 0 0,0-1 1 0 0,17 2-1 0 0,-17-4-3 0 0,1 0 1 0 0,0 0 0 0 0,-1-1-1 0 0,1 0 1 0 0,-1-1 0 0 0,0 0-1 0 0,1-1 1 0 0,11-4 0 0 0,-18 6 22 0 0,-1 0 0 0 0,0 0 0 0 0,1 0 0 0 0,-1 0 0 0 0,0 0 0 0 0,0 0 0 0 0,0-1 0 0 0,0 1 0 0 0,0-1 0 0 0,0 0 0 0 0,0 1 0 0 0,0-1 0 0 0,-1 0 0 0 0,1 0 1 0 0,-1 0-1 0 0,1 0 0 0 0,-1 0 0 0 0,0-1 0 0 0,0 1 0 0 0,0 0 0 0 0,0-1 0 0 0,0 1 0 0 0,0 0 0 0 0,-1-1 0 0 0,1 1 0 0 0,-1-1 0 0 0,0 1 0 0 0,0-1 0 0 0,0 1 0 0 0,0-1 0 0 0,0 1 0 0 0,0-1 1 0 0,-1 1-1 0 0,1-1 0 0 0,-2-4 0 0 0,-1 0 72 0 0,0 0 0 0 0,-1 0 1 0 0,1 0-1 0 0,-1 1 0 0 0,-1 0 0 0 0,1-1 1 0 0,-1 1-1 0 0,0 1 0 0 0,-1-1 0 0 0,-11-9 1 0 0,14 13-47 0 0,0 0 1 0 0,0-1 0 0 0,0 1-1 0 0,0 1 1 0 0,0-1 0 0 0,0 0-1 0 0,-1 1 1 0 0,1 0 0 0 0,-1 0-1 0 0,1 0 1 0 0,-1 0 0 0 0,1 0-1 0 0,-1 1 1 0 0,0-1 0 0 0,1 1-1 0 0,-1 0 1 0 0,1 0 0 0 0,-1 1-1 0 0,0-1 1 0 0,1 1-1 0 0,-1 0 1 0 0,1 0 0 0 0,-1 0-1 0 0,1 0 1 0 0,-5 3 0 0 0,7-4-150 0 0,1 1 0 0 0,-1 0 0 0 0,1-1-1 0 0,-1 1 1 0 0,1 0 0 0 0,0-1 0 0 0,-1 1 0 0 0,1 0 0 0 0,0 0 0 0 0,0 0 0 0 0,0-1 0 0 0,0 1 0 0 0,0 0 0 0 0,-1 0 0 0 0,1 0-1 0 0,1-1 1 0 0,-1 1 0 0 0,0 0 0 0 0,0 0 0 0 0,0 0 0 0 0,0-1 0 0 0,0 1 0 0 0,1 0 0 0 0,-1 0 0 0 0,0-1 0 0 0,1 1 0 0 0,-1 0 0 0 0,1 1-1 0 0,14 25-1602 0 0,-12-23 1414 0 0,12 23-199 0 0,2 0 1556 0 0,14 33 1 0 0,-30-55-1013 0 0,0 0 0 0 0,0 0 1 0 0,0 1-1 0 0,0-1 0 0 0,-1 0 0 0 0,1 0 1 0 0,-1 0-1 0 0,-1 0 0 0 0,1 1 1 0 0,-1-1-1 0 0,0 0 0 0 0,0 0 1 0 0,0 0-1 0 0,-1 0 0 0 0,0 0 0 0 0,0-1 1 0 0,0 1-1 0 0,-1 0 0 0 0,1-1 1 0 0,-1 1-1 0 0,0-1 0 0 0,0 0 1 0 0,-1 0-1 0 0,1 0 0 0 0,-1-1 0 0 0,0 1 1 0 0,0-1-1 0 0,0 0 0 0 0,0 0 1 0 0,-1 0-1 0 0,-4 2 0 0 0,34-10-66 0 0,0 1 0 0 0,0 1-1 0 0,36 1 1 0 0,18-12-7412 0 0,-62 17 3039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71 2905 0 0,'5'-12'700'0'0,"0"1"1008"0"0,0 1-1 0 0,0-1 0 0 0,17-16 3750 0 0,-21 37-3731 0 0,-2 11-86 0 0,-8 31 22 0 0,-29 88 0 0 0,16-63-1037 0 0,29-84-745 0 0,0 1 0 0 0,1 0 0 0 0,0 0-1 0 0,0 1 1 0 0,1 0 0 0 0,8-4 0 0 0,-8 6-499 0 0,-1 0 0 0 0,1 1 0 0 0,-1 0 0 0 0,11-1 0 0 0,-12 3-1031 0 0,0-1-1 0 0,-1 0 0 0 0,1-1 1 0 0,0 0-1 0 0,-1 0 1 0 0,0 0-1 0 0,13-7 0 0 0,-8 1-1539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17724 0 0,'29'2'1273'0'0,"-19"-2"-1102"0"0,-1 1 0 0 0,0 0-1 0 0,1 1 1 0 0,-1 0-1 0 0,0 1 1 0 0,0 0 0 0 0,12 5-1 0 0,-19-7-107 0 0,0 0 0 0 0,0 0-1 0 0,0 1 1 0 0,0-1 0 0 0,0 0 0 0 0,0 1-1 0 0,-1-1 1 0 0,1 1 0 0 0,-1 0 0 0 0,1 0-1 0 0,-1-1 1 0 0,1 1 0 0 0,-1 0 0 0 0,0 0-1 0 0,0 0 1 0 0,0 0 0 0 0,0 0-1 0 0,-1 1 1 0 0,1-1 0 0 0,0 0 0 0 0,-1 0-1 0 0,0 0 1 0 0,1 1 0 0 0,-1-1 0 0 0,0 0-1 0 0,0 1 1 0 0,0-1 0 0 0,-1 0 0 0 0,1 0-1 0 0,0 1 1 0 0,-1-1 0 0 0,0 0 0 0 0,1 0-1 0 0,-1 0 1 0 0,-2 4 0 0 0,-13 27 126 0 0,11-23 42 0 0,-1 0 0 0 0,2 0 1 0 0,-1 1-1 0 0,1 0 0 0 0,-4 21 0 0 0,8-30-272 0 0,0 0 0 0 0,-1 1-1 0 0,1-1 1 0 0,1 0 0 0 0,-1 1 0 0 0,0-1-1 0 0,0 0 1 0 0,1 0 0 0 0,0 1 0 0 0,-1-1 0 0 0,1 0-1 0 0,0 0 1 0 0,0 0 0 0 0,0 0 0 0 0,0 0-1 0 0,0 0 1 0 0,1 0 0 0 0,-1 0 0 0 0,1 0-1 0 0,-1-1 1 0 0,1 1 0 0 0,-1 0 0 0 0,1-1 0 0 0,0 0-1 0 0,0 1 1 0 0,0-1 0 0 0,0 0 0 0 0,0 0-1 0 0,0 0 1 0 0,0 0 0 0 0,0 0 0 0 0,0-1 0 0 0,1 1-1 0 0,-1 0 1 0 0,3-1 0 0 0,-2 1-507 0 0,0 0 1 0 0,0-1-1 0 0,0 1 1 0 0,0-1-1 0 0,0 0 0 0 0,0 0 1 0 0,0 0-1 0 0,0 0 1 0 0,0 0-1 0 0,0-1 0 0 0,0 1 1 0 0,-1-1-1 0 0,1 0 1 0 0,0 0-1 0 0,0 0 1 0 0,0 0-1 0 0,-1 0 0 0 0,1-1 1 0 0,0 1-1 0 0,-1-1 1 0 0,0 0-1 0 0,1 0 0 0 0,-1 0 1 0 0,3-3-1 0 0,2-15-2803 0 0,3 3-633 0 0</inkml:trace>
  <inkml:trace contextRef="#ctx0" brushRef="#br0" timeOffset="1">285 110 6801 0 0,'1'2'1918'0'0,"-1"-2"-1798"0"0,0 0 0 0 0,0 1 0 0 0,1-1 0 0 0,-1 0 0 0 0,0 0-1 0 0,0 0 1 0 0,0 0 0 0 0,0 0 0 0 0,1 0 0 0 0,-1 0 0 0 0,0 0 0 0 0,0 0-1 0 0,0 0 1 0 0,0 0 0 0 0,3-2 2397 0 0,-3 2-2397 0 0,0 0 0 0 0,0 0 0 0 0,1 0 0 0 0,-1 0-1 0 0,0-1 1 0 0,0 1 0 0 0,0 0 0 0 0,0 0 0 0 0,0 0 0 0 0,0 0 0 0 0,0-1-1 0 0,0 1 1 0 0,0 0 0 0 0,0 0 0 0 0,0 0 0 0 0,0 21 2354 0 0,-7 27-1760 0 0,3-30-573 0 0,1-5-234 0 0,1 0 0 0 0,-3 27 1 0 0,36-83 326 0 0,-10 25-3110 0 0,-20 16 2182 0 0,2 1 0 0 0,-1 0 1 0 0,0 0-1 0 0,0 0 1 0 0,0 0-1 0 0,0 0 0 0 0,1 0 1 0 0,-1 1-1 0 0,4-1 0 0 0,6 1-4401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13563 0 0,'-3'9'517'0'0,"0"0"0"0"0,1 1 0 0 0,0 0 0 0 0,1-1 0 0 0,0 1 0 0 0,0 0 0 0 0,1 0 0 0 0,1 11 0 0 0,-1-18-417 0 0,0-1 0 0 0,0 1 0 0 0,1-1 0 0 0,-1 1 1 0 0,1-1-1 0 0,-1 1 0 0 0,1-1 0 0 0,0 1 0 0 0,0-1 0 0 0,0 1 1 0 0,0-1-1 0 0,1 0 0 0 0,-1 0 0 0 0,0 0 0 0 0,1 1 0 0 0,0-1 1 0 0,-1-1-1 0 0,1 1 0 0 0,0 0 0 0 0,0 0 0 0 0,0-1 1 0 0,0 1-1 0 0,1-1 0 0 0,-1 1 0 0 0,0-1 0 0 0,0 0 0 0 0,1 0 1 0 0,-1 0-1 0 0,1 0 0 0 0,-1-1 0 0 0,1 1 0 0 0,-1-1 0 0 0,1 1 1 0 0,0-1-1 0 0,4 0 0 0 0,-4-1-60 0 0,0 1-1 0 0,0-1 1 0 0,0 0 0 0 0,0 0-1 0 0,0 0 1 0 0,0 0 0 0 0,0-1-1 0 0,0 1 1 0 0,0-1-1 0 0,-1 0 1 0 0,1 0 0 0 0,-1 0-1 0 0,1 0 1 0 0,-1 0 0 0 0,0 0-1 0 0,0-1 1 0 0,0 1 0 0 0,0-1-1 0 0,0 1 1 0 0,0-1 0 0 0,-1 0-1 0 0,1 0 1 0 0,-1 0 0 0 0,0 0-1 0 0,2-6 1 0 0,-2 4-53 0 0,1-1 0 0 0,-1 1-1 0 0,1-1 1 0 0,-2 1 0 0 0,1-1 0 0 0,0 1 0 0 0,-1-1 0 0 0,0 0 0 0 0,-1 1-1 0 0,1-1 1 0 0,-1 0 0 0 0,0 1 0 0 0,-4-11 0 0 0,-14-15-872 0 0,18 29 792 0 0,0 1 1 0 0,0-1 0 0 0,0 1 0 0 0,0 0 0 0 0,-1-1-1 0 0,1 1 1 0 0,-1 0 0 0 0,1 0 0 0 0,-1 0 0 0 0,1 0 0 0 0,-1 0-1 0 0,1 0 1 0 0,-1 0 0 0 0,0 1 0 0 0,0-1 0 0 0,1 1-1 0 0,-3-1 1 0 0,3 1-35 0 0,0 0 0 0 0,0 1 0 0 0,0-1-1 0 0,1 1 1 0 0,-1-1 0 0 0,0 1 0 0 0,0-1-1 0 0,1 1 1 0 0,-1 0 0 0 0,0-1 0 0 0,1 1-1 0 0,-1 0 1 0 0,1 0 0 0 0,-1-1-1 0 0,0 1 1 0 0,1 0 0 0 0,0 0 0 0 0,-1 0-1 0 0,1 0 1 0 0,0-1 0 0 0,-1 1 0 0 0,1 0-1 0 0,0 0 1 0 0,0 0 0 0 0,0 0 0 0 0,0 0-1 0 0,-1 0 1 0 0,1 0 0 0 0,1 0 0 0 0,-1 0-1 0 0,0 0 1 0 0,0 0 0 0 0,0 0 0 0 0,1 1-1 0 0,6 34-7160 0 0,0-22 1947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18052 0 0,'-1'10'2624'0'0,"1"2"-1535"0"0,1 6-217 0 0,1 3-136 0 0,0 1-160 0 0,2 0-192 0 0,-1 1-208 0 0,1-2-64 0 0,-1-3-80 0 0,1-1-216 0 0,-2-4-424 0 0,-1-3-856 0 0,0-6-1089 0 0,-24-21-14618 0 0</inkml:trace>
  <inkml:trace contextRef="#ctx0" brushRef="#br0" timeOffset="1">5 304 12435 0 0,'-2'15'1872'0'0,"0"-2"-512"0"0,2 1-199 0 0,2-6-289 0 0,3-5-384 0 0,2-3-336 0 0,2-2-112 0 0,4-3-208 0 0,2-2-368 0 0,4-3-560 0 0,3 1-1033 0 0,0-2-1720 0 0,2 2-2896 0 0</inkml:trace>
  <inkml:trace contextRef="#ctx0" brushRef="#br0" timeOffset="2">329 259 24053 0 0,'-6'5'320'0'0,"3"2"-200"0"0,-1 0-48 0 0,0 1-208 0 0,1 0-336 0 0,0 1-648 0 0,-1 0-1249 0 0,2-1-1591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13731 0 0,'0'1'106'0'0,"0"-1"-1"0"0,-1 0 1 0 0,1 1-1 0 0,0-1 1 0 0,0 1 0 0 0,-1-1-1 0 0,1 1 1 0 0,0-1-1 0 0,0 1 1 0 0,-1-1 0 0 0,1 1-1 0 0,0-1 1 0 0,0 1-1 0 0,0-1 1 0 0,0 1 0 0 0,0-1-1 0 0,0 1 1 0 0,0-1-1 0 0,0 1 1 0 0,0-1 0 0 0,0 1-1 0 0,0-1 1 0 0,0 1-1 0 0,0-1 1 0 0,1 1 0 0 0,-1-1-1 0 0,0 1 1 0 0,0-1-1 0 0,0 1 1 0 0,1-1 0 0 0,-1 1-1 0 0,0-1 1 0 0,1 1-1 0 0,-1-1 1 0 0,0 0 0 0 0,1 1-1 0 0,0-1 1 0 0,18-6 2760 0 0,1-1-2031 0 0,0 3-374 0 0,0 1 0 0 0,1 1 0 0 0,-1 1 0 0 0,1 1 1 0 0,0 0-1 0 0,25 5 0 0 0,126 31 227 0 0,-35-6-528 0 0,-79-23-356 0 0,-1-3-1 0 0,2-2 0 0 0,-1-3 0 0 0,0-2 0 0 0,103-19 0 0 0,-160 22-132 0 0,8-3-1406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 9218 0 0,'-3'-2'508'0'0,"-1"0"0"0"0,0 1-1 0 0,0-1 1 0 0,0 1 0 0 0,0 0 0 0 0,0 0-1 0 0,0 0 1 0 0,0 1 0 0 0,0 0 0 0 0,0-1 0 0 0,-1 2-1 0 0,1-1 1 0 0,0 0 0 0 0,0 1 0 0 0,0 0 0 0 0,0-1-1 0 0,0 2 1 0 0,0-1 0 0 0,-6 3 0 0 0,3 0-254 0 0,0 1 0 0 0,1 0 0 0 0,-1 0 0 0 0,1 0 0 0 0,0 1 0 0 0,1 0 0 0 0,-1 0 0 0 0,1 0 0 0 0,-5 8 0 0 0,4-6-232 0 0,1 1 0 0 0,0-1 0 0 0,0 1 1 0 0,1 0-1 0 0,0 0 0 0 0,1 0 0 0 0,-1 1 0 0 0,2-1 0 0 0,0 1 1 0 0,0-1-1 0 0,0 1 0 0 0,1 0 0 0 0,1 16 0 0 0,0-19-26 0 0,1 0-1 0 0,1 0 1 0 0,-1 0-1 0 0,1 0 1 0 0,0 0 0 0 0,1 0-1 0 0,0-1 1 0 0,0 1-1 0 0,0-1 1 0 0,1 0-1 0 0,0 0 1 0 0,0 0-1 0 0,0 0 1 0 0,1-1 0 0 0,0 1-1 0 0,0-1 1 0 0,0 0-1 0 0,1-1 1 0 0,7 6-1 0 0,-2-3-199 0 0,1 0-1 0 0,0-1 0 0 0,0 0 1 0 0,22 7-1 0 0,11-4-2703 0 0,-40-9 1945 0 0,0 0 0 0 0,0 0 1 0 0,0 0-1 0 0,0-1 0 0 0,0 0 1 0 0,8-2-1 0 0,3-4-5709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48 9522 0 0,'-2'-4'958'0'0,"0"-2"287"0"0,-1 1 0 0 0,0 0 0 0 0,0 0 0 0 0,-1 0 0 0 0,-6-7 0 0 0,9 11-1140 0 0,1 1 1 0 0,-1-1-1 0 0,1 1 0 0 0,-1-1 1 0 0,0 1-1 0 0,1 0 1 0 0,-1-1-1 0 0,1 1 0 0 0,-1 0 1 0 0,0-1-1 0 0,1 1 1 0 0,-1 0-1 0 0,0 0 0 0 0,1 0 1 0 0,-1 0-1 0 0,0 0 1 0 0,1 0-1 0 0,-1 0 1 0 0,0 0-1 0 0,0 0 0 0 0,1 0 1 0 0,-2 0-1 0 0,1 1-24 0 0,0-1 0 0 0,-1 1 0 0 0,1 0 0 0 0,0 0 1 0 0,0 0-1 0 0,0 0 0 0 0,0 0 0 0 0,0 0 0 0 0,0 0 0 0 0,0 0 0 0 0,0 0 0 0 0,1 1 0 0 0,-1-1 0 0 0,0 0 0 0 0,0 3 0 0 0,-6 12 14 0 0,1 1 0 0 0,1 0 0 0 0,1 0 0 0 0,0 0 0 0 0,-2 32 0 0 0,4-17 30 0 0,1-1 0 0 0,5 44 0 0 0,-4-64-160 0 0,2 1 0 0 0,0-1 0 0 0,0 0 0 0 0,1 1 0 0 0,0-1 0 0 0,0 0 0 0 0,2-1 0 0 0,-1 1 0 0 0,1-1 0 0 0,9 13 0 0 0,-13-22 9 0 0,-1 0 0 0 0,0 0 0 0 0,1-1 0 0 0,0 1 0 0 0,-1 0 0 0 0,1-1 0 0 0,-1 1 0 0 0,1-1 0 0 0,0 1 0 0 0,-1-1 0 0 0,1 1 0 0 0,0-1 0 0 0,-1 1-1 0 0,1-1 1 0 0,0 0 0 0 0,0 1 0 0 0,0-1 0 0 0,-1 0 0 0 0,1 0 0 0 0,0 0 0 0 0,0 1 0 0 0,0-1 0 0 0,0 0 0 0 0,-1 0 0 0 0,1 0 0 0 0,1 0 0 0 0,0-1-3 0 0,-1 0 0 0 0,0 1 0 0 0,1-1-1 0 0,-1 0 1 0 0,0 0 0 0 0,0 0 0 0 0,0 0 0 0 0,0 0 0 0 0,0 0 0 0 0,0 0 0 0 0,0 0 0 0 0,0 0 0 0 0,0-1 0 0 0,0 0 0 0 0,4-8-50 0 0,0 1-1 0 0,-1-1 1 0 0,4-14 0 0 0,-6 17 70 0 0,2-4-5 0 0,0-2 22 0 0,1 0 1 0 0,0 0-1 0 0,0 1 0 0 0,11-16 1 0 0,-16 27 14 0 0,0 1 0 0 0,0 0 0 0 0,0-1 0 0 0,1 1 0 0 0,-1 0 0 0 0,0-1 0 0 0,0 1 0 0 0,0 0 0 0 0,1 0 0 0 0,-1-1 0 0 0,0 1 0 0 0,1 0 0 0 0,-1 0 0 0 0,0-1 0 0 0,1 1-1 0 0,-1 0 1 0 0,0 0 0 0 0,1 0 0 0 0,-1 0 0 0 0,0-1 0 0 0,1 1 0 0 0,-1 0 0 0 0,0 0 0 0 0,1 0 0 0 0,-1 0 0 0 0,0 0 0 0 0,1 0 0 0 0,-1 0 0 0 0,1 0 0 0 0,-1 0 0 0 0,0 0 0 0 0,1 0 0 0 0,-1 0 0 0 0,0 0 0 0 0,1 1 0 0 0,0-1 0 0 0,9 14 608 0 0,2 26-45 0 0,-11-37-577 0 0,7 32-141 0 0,9 31-1872 0 0,2-25-9355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73 11442 0 0,'-2'-3'799'0'0,"0"1"-1"0"0,0-1 0 0 0,-1 1 0 0 0,1 0 0 0 0,0 0 1 0 0,-1 0-1 0 0,0 0 0 0 0,0 0 0 0 0,1 0 0 0 0,-1 1 1 0 0,0 0-1 0 0,-4-2 0 0 0,5 3-728 0 0,1 0 1 0 0,-1 0-1 0 0,1 0 1 0 0,-1 0-1 0 0,1 1 0 0 0,-1-1 1 0 0,1 0-1 0 0,-1 1 0 0 0,1-1 1 0 0,0 1-1 0 0,-1 0 1 0 0,1-1-1 0 0,0 1 0 0 0,-1 0 1 0 0,1 0-1 0 0,0 0 0 0 0,0 0 1 0 0,0 0-1 0 0,0 0 1 0 0,0 0-1 0 0,0 0 0 0 0,0 0 1 0 0,0 0-1 0 0,0 1 1 0 0,1-1-1 0 0,-1 0 0 0 0,0 1 1 0 0,1-1-1 0 0,-1 3 0 0 0,-3 4-46 0 0,1 0-1 0 0,0 0 1 0 0,1 0 0 0 0,0 1-1 0 0,0-1 1 0 0,1 1-1 0 0,-1 11 1 0 0,2-15-59 0 0,0 0 0 0 0,0-1 0 0 0,0 1 0 0 0,0 0 0 0 0,1-1 0 0 0,0 1-1 0 0,0 0 1 0 0,0-1 0 0 0,1 1 0 0 0,-1-1 0 0 0,1 0 0 0 0,0 0 0 0 0,0 1 0 0 0,1-1 0 0 0,3 5 0 0 0,-5-8 20 0 0,0 0 0 0 0,-1-1 0 0 0,1 1 0 0 0,0 0 0 0 0,0 0 0 0 0,0-1 0 0 0,0 1 0 0 0,-1-1 0 0 0,1 1 0 0 0,0-1-1 0 0,0 1 1 0 0,0-1 0 0 0,0 1 0 0 0,0-1 0 0 0,0 0 0 0 0,0 1 0 0 0,0-1 0 0 0,1 0 0 0 0,-1 0 0 0 0,0 0 0 0 0,0 0 0 0 0,0 0-1 0 0,0 0 1 0 0,0 0 0 0 0,0-1 0 0 0,0 1 0 0 0,0 0 0 0 0,1-1 0 0 0,1 0-2 0 0,-1-1-1 0 0,1 1 1 0 0,-1-1-1 0 0,0 0 1 0 0,1 0-1 0 0,-1 0 1 0 0,0 0 0 0 0,0 0-1 0 0,0 0 1 0 0,2-4-1 0 0,4-6-9 0 0,-1-1 0 0 0,0 0-1 0 0,5-15 1 0 0,-3 3-235 0 0,-2-1 1 0 0,7-34-1 0 0,-7 27 372 0 0,-10 49 37 0 0,2-1 1 0 0,-1 1 0 0 0,2 0 0 0 0,0 0-1 0 0,1 0 1 0 0,4 21 0 0 0,6 8-2885 0 0,3-4-3377 0 0,-12-33 3074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8314 0 0,'0'-5'2128'0'0,"-1"3"-1565"0"0,1 0 0 0 0,-1-1 0 0 0,1 1 0 0 0,0 0 0 0 0,-1 0 0 0 0,1-1 0 0 0,1 1 0 0 0,-1 0 0 0 0,0 0 0 0 0,0 0 0 0 0,1-1 0 0 0,-1 1 0 0 0,1 0 0 0 0,1-2 0 0 0,2 8 2454 0 0,5 22-2244 0 0,4 14-512 0 0,-5-9-373 0 0,2-1 1 0 0,23 48-1 0 0,-33-77 85 0 0,0-1-1 0 0,0 1 1 0 0,0-1-1 0 0,1 0 0 0 0,-1 1 1 0 0,0-1-1 0 0,0 1 0 0 0,0-1 1 0 0,1 0-1 0 0,-1 1 0 0 0,0-1 1 0 0,1 1-1 0 0,-1-1 0 0 0,0 0 1 0 0,1 1-1 0 0,-1-1 0 0 0,0 0 1 0 0,1 0-1 0 0,-1 1 0 0 0,0-1 1 0 0,1 0-1 0 0,-1 0 0 0 0,1 0 1 0 0,-1 1-1 0 0,1-1 0 0 0,-1 0 1 0 0,0 0-1 0 0,1 0 0 0 0,-1 0 1 0 0,1 0-1 0 0,6-12-402 0 0,-3-26 263 0 0,-4 35 165 0 0,1-16-19 0 0,3-32-37 0 0,-4 48 48 0 0,1 0 0 0 0,0-1-1 0 0,0 1 1 0 0,0 0-1 0 0,0-1 1 0 0,0 1-1 0 0,0 0 1 0 0,1 0 0 0 0,0 0-1 0 0,3-6 1 0 0,-4 9 8 0 0,-1-1 0 0 0,1 1 0 0 0,-1-1 0 0 0,1 1 0 0 0,-1-1 0 0 0,1 1 0 0 0,0-1 0 0 0,-1 1 0 0 0,1 0 0 0 0,-1-1 0 0 0,1 1 0 0 0,0 0 0 0 0,-1 0 1 0 0,1-1-1 0 0,0 1 0 0 0,0 0 0 0 0,-1 0 0 0 0,1 0 0 0 0,0 0 0 0 0,-1 0 0 0 0,1 0 0 0 0,0 0 0 0 0,0 0 0 0 0,-1 0 0 0 0,1 0 0 0 0,0 0 0 0 0,0 1 0 0 0,17 14 241 0 0,-14-9-146 0 0,0 0 0 0 0,0 1-1 0 0,-1 0 1 0 0,4 8 0 0 0,-1 3-649 0 0,9 27-2243 0 0,-11-19-7905 0 0,0-17 5353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25 8010 0 0,'-42'-17'12177'0'0,"35"15"-11449"0"0,-1 1 0 0 0,1-1 0 0 0,0 1 0 0 0,-13 0 0 0 0,18 1-744 0 0,0 0 0 0 0,-1 0 1 0 0,1 0-1 0 0,0 0 0 0 0,0 1 0 0 0,0-1 0 0 0,-1 1 0 0 0,1 0 0 0 0,0-1 0 0 0,0 1 0 0 0,0 0 0 0 0,0 0 0 0 0,0 0 0 0 0,0 0 0 0 0,1 1 0 0 0,-4 1 0 0 0,4-1 38 0 0,0 0 1 0 0,0 0-1 0 0,-1 0 0 0 0,1 0 0 0 0,1 0 0 0 0,-1 0 1 0 0,0 1-1 0 0,0-1 0 0 0,1 0 0 0 0,0 0 0 0 0,-1 0 0 0 0,1 1 1 0 0,0-1-1 0 0,0 0 0 0 0,0 1 0 0 0,0-1 0 0 0,0 0 0 0 0,1 0 1 0 0,0 4-1 0 0,1 2-99 0 0,-1-1 1 0 0,1 1-1 0 0,1-1 1 0 0,-1 0-1 0 0,6 9 1 0 0,-8-15 48 0 0,1 1 1 0 0,0-1 0 0 0,-1 0-1 0 0,1 1 1 0 0,0-1 0 0 0,0 0-1 0 0,0 0 1 0 0,0 0 0 0 0,0 0-1 0 0,0 0 1 0 0,0 0 0 0 0,1 0 0 0 0,-1 0-1 0 0,0 0 1 0 0,0 0 0 0 0,1-1-1 0 0,-1 1 1 0 0,1 0 0 0 0,-1-1-1 0 0,0 1 1 0 0,1-1 0 0 0,-1 0 0 0 0,1 1-1 0 0,-1-1 1 0 0,1 0 0 0 0,-1 0-1 0 0,1 0 1 0 0,-1 0 0 0 0,1 0-1 0 0,0 0 1 0 0,-1-1 0 0 0,3 0-1 0 0,54-27-321 0 0,-49 22 213 0 0,1 1 1 0 0,-1 0 0 0 0,1 1 0 0 0,0 0 0 0 0,0 0-1 0 0,21-3 1 0 0,-30 6 112 0 0,1 1 0 0 0,-1 0 1 0 0,1 0-1 0 0,-1 0 0 0 0,1 0 0 0 0,-1 0 0 0 0,1 0 0 0 0,-1 0 0 0 0,1 1 0 0 0,-1-1 1 0 0,1 0-1 0 0,-1 1 0 0 0,1 0 0 0 0,-1-1 0 0 0,0 1 0 0 0,1 0 0 0 0,-1-1 0 0 0,0 1 0 0 0,0 0 1 0 0,1 0-1 0 0,-1 0 0 0 0,0 0 0 0 0,0 0 0 0 0,1 2 0 0 0,0 0 64 0 0,-1 0 0 0 0,0 0-1 0 0,0 0 1 0 0,0 0 0 0 0,0 0 0 0 0,0 0-1 0 0,0 0 1 0 0,-1 0 0 0 0,0 0 0 0 0,0 1-1 0 0,0 3 1 0 0,-1 7 247 0 0,0 0-1 0 0,-2-1 1 0 0,1 1 0 0 0,-7 17-1 0 0,-2 0 227 0 0,-18 39-1 0 0,26-63-471 0 0,-1 0 0 0 0,0 0 1 0 0,0 0-1 0 0,-1-1 0 0 0,0 1 0 0 0,0-1 0 0 0,0 0 0 0 0,-1-1 0 0 0,0 1 0 0 0,0-1 0 0 0,-10 6 1 0 0,15-9-69 0 0,-1-1 0 0 0,0 0 1 0 0,1 0-1 0 0,-1-1 1 0 0,0 1-1 0 0,0 0 1 0 0,0 0-1 0 0,0-1 1 0 0,0 1-1 0 0,0-1 0 0 0,0 0 1 0 0,0 0-1 0 0,0 0 1 0 0,0 0-1 0 0,0 0 1 0 0,0 0-1 0 0,0 0 1 0 0,0 0-1 0 0,0-1 0 0 0,1 1 1 0 0,-1-1-1 0 0,0 0 1 0 0,0 1-1 0 0,0-1 1 0 0,0 0-1 0 0,1 0 1 0 0,-1 0-1 0 0,0 0 1 0 0,1-1-1 0 0,-1 1 0 0 0,1 0 1 0 0,-1-1-1 0 0,1 1 1 0 0,0-1-1 0 0,-1 1 1 0 0,1-1-1 0 0,0 0 1 0 0,0 1-1 0 0,0-1 0 0 0,0 0 1 0 0,1 0-1 0 0,-1 0 1 0 0,0-2-1 0 0,-1 0-3 0 0,1-1 1 0 0,-1 0-1 0 0,1 0 0 0 0,1 0 0 0 0,-1 0 1 0 0,1 0-1 0 0,-1 0 0 0 0,2 0 0 0 0,-1 0 0 0 0,0 0 1 0 0,1 0-1 0 0,0 1 0 0 0,0-1 0 0 0,0 0 0 0 0,1 0 1 0 0,3-7-1 0 0,-3 8 47 0 0,1 0 0 0 0,-1 1 0 0 0,1-1 0 0 0,-1 1 0 0 0,1 0 0 0 0,0-1 0 0 0,1 1 0 0 0,-1 0 0 0 0,0 1-1 0 0,1-1 1 0 0,0 1 0 0 0,0 0 0 0 0,-1-1 0 0 0,1 2 0 0 0,0-1 0 0 0,1 0 0 0 0,6-1 0 0 0,-5 2-6 0 0,0 1-1 0 0,1-1 1 0 0,-1 1-1 0 0,1 0 1 0 0,-1 1-1 0 0,1 0 1 0 0,-1 0-1 0 0,0 0 1 0 0,0 1-1 0 0,12 4 1 0 0,3 3-39 0 0,-1 2 1 0 0,-1 0-1 0 0,1 1 1 0 0,-2 1-1 0 0,30 26 1 0 0,-29-16-591 0 0,-16-18-2962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14955 0 0,'41'-6'5859'0'0,"94"-25"-5735"0"0,-127 28-110 0 0,0 1 0 0 0,0-2 0 0 0,0 1 0 0 0,0-1 1 0 0,-1 0-1 0 0,0 0 0 0 0,1-1 0 0 0,11-10 0 0 0,-18 13-31 0 0,1 1 0 0 0,-1-1-1 0 0,0 1 1 0 0,1-1 0 0 0,-1 0 0 0 0,0 0-1 0 0,0 1 1 0 0,0-1 0 0 0,0 0 0 0 0,0 0-1 0 0,-1 0 1 0 0,1 0 0 0 0,-1 0 0 0 0,1 0-1 0 0,-1 0 1 0 0,1-5 0 0 0,-2 5-27 0 0,1 0 0 0 0,-1-1 0 0 0,0 1-1 0 0,1-1 1 0 0,-1 1 0 0 0,0 0 0 0 0,-1 0 0 0 0,1 0 0 0 0,0-1 0 0 0,-1 1 0 0 0,1 0-1 0 0,-1 0 1 0 0,1 1 0 0 0,-1-1 0 0 0,0 0 0 0 0,0 1 0 0 0,0-1 0 0 0,-2-1 0 0 0,-1-1 78 0 0,0 1 0 0 0,-1-1 1 0 0,1 1-1 0 0,-1 0 1 0 0,0 1-1 0 0,0-1 1 0 0,0 1-1 0 0,0 0 1 0 0,0 1-1 0 0,-1-1 0 0 0,1 1 1 0 0,0 0-1 0 0,-1 1 1 0 0,1 0-1 0 0,-1 0 1 0 0,1 0-1 0 0,0 1 1 0 0,-1 0-1 0 0,1 0 0 0 0,0 0 1 0 0,-1 1-1 0 0,1 0 1 0 0,-6 3-1 0 0,7-3 104 0 0,0 1-1 0 0,0 0 1 0 0,0 0-1 0 0,1 0 1 0 0,-1 1-1 0 0,1-1 1 0 0,0 1-1 0 0,0 0 0 0 0,0 0 1 0 0,1 1-1 0 0,-1-1 1 0 0,1 1-1 0 0,0 0 1 0 0,1 0-1 0 0,-1 0 1 0 0,1 0-1 0 0,0 0 1 0 0,0 0-1 0 0,0 1 1 0 0,1-1-1 0 0,0 0 1 0 0,0 1-1 0 0,0 0 0 0 0,1-1 1 0 0,0 1-1 0 0,0 9 1 0 0,1-10-162 0 0,-1 0 1 0 0,1 1 0 0 0,0-1-1 0 0,1 0 1 0 0,-1 1-1 0 0,1-1 1 0 0,0 0-1 0 0,0 0 1 0 0,1 0-1 0 0,0-1 1 0 0,-1 1 0 0 0,2-1-1 0 0,-1 1 1 0 0,0-1-1 0 0,1 0 1 0 0,5 5-1 0 0,-2-4 65 0 0,0 0-1 0 0,0 0 0 0 0,0-1 0 0 0,1 0 0 0 0,0 0 1 0 0,-1-1-1 0 0,1 0 0 0 0,0 0 0 0 0,16 2 0 0 0,-9-2-300 0 0,0-2-1 0 0,0 1 1 0 0,0-2-1 0 0,0 0 0 0 0,17-2 1 0 0,-20 0-789 0 0,1 0 0 0 0,-1-1-1 0 0,0 0 1 0 0,1-1 0 0 0,17-8 0 0 0,-7-2-4086 0 0,-4-1-2114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58 2689 0 0,'-4'-1'573'0'0,"1"1"-1"0"0,0-1 1 0 0,0 1 0 0 0,0 0 0 0 0,0 0 0 0 0,-1 1 0 0 0,1-1 0 0 0,0 0 0 0 0,0 1 0 0 0,0 0 0 0 0,0 0 0 0 0,0 0 0 0 0,0 0 0 0 0,0 1 0 0 0,0-1 0 0 0,0 1 0 0 0,1-1 0 0 0,-1 1 0 0 0,1 0-1 0 0,-5 4 1 0 0,4-2-352 0 0,1-1-1 0 0,-1 0 1 0 0,1 1-1 0 0,0 0 0 0 0,0-1 1 0 0,1 1-1 0 0,-1 0 0 0 0,1 0 1 0 0,0 0-1 0 0,0 0 1 0 0,0 0-1 0 0,0 0 0 0 0,1 1 1 0 0,-1-1-1 0 0,2 7 1 0 0,0-4-116 0 0,0-1 0 0 0,0 0 0 0 0,1 0 0 0 0,0-1 1 0 0,0 1-1 0 0,0 0 0 0 0,1-1 0 0 0,6 10 1 0 0,-8-13-73 0 0,0 0 0 0 0,0 0 0 0 0,0-1 1 0 0,0 1-1 0 0,0 0 0 0 0,0-1 0 0 0,1 1 1 0 0,-1-1-1 0 0,0 1 0 0 0,1-1 0 0 0,-1 0 1 0 0,1 0-1 0 0,0 0 0 0 0,-1 1 0 0 0,1-2 1 0 0,0 1-1 0 0,0 0 0 0 0,0 0 0 0 0,-1 0 1 0 0,1-1-1 0 0,0 1 0 0 0,0-1 0 0 0,0 0 1 0 0,0 1-1 0 0,0-1 0 0 0,0 0 0 0 0,0 0 1 0 0,0 0-1 0 0,0-1 0 0 0,3 0 0 0 0,-3 0-77 0 0,1-1 0 0 0,-1 1 0 0 0,-1-1 0 0 0,1 0 0 0 0,0 1 0 0 0,0-1 0 0 0,-1 0 0 0 0,1 0 0 0 0,-1 0 0 0 0,1-1 1 0 0,-1 1-1 0 0,0 0 0 0 0,0 0 0 0 0,0-1 0 0 0,0 1 0 0 0,0-1 0 0 0,-1 1 0 0 0,1 0 0 0 0,0-6 0 0 0,2-50-330 0 0,-4 43 455 0 0,0-1 0 0 0,-4-23 0 0 0,4 35-2 0 0,0 0 0 0 0,0 0 0 0 0,0 0 0 0 0,-1 0 0 0 0,1 0 0 0 0,-1 0 0 0 0,0 0 1 0 0,0 1-1 0 0,0-1 0 0 0,0 1 0 0 0,-1-1 0 0 0,0 1 0 0 0,1 0 0 0 0,-7-5 0 0 0,5 6-1119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114 305 9394 0 0,'-13'-9'9091'0'0,"-17"-8"-4824"0"0,25 14-4235 0 0,1 1 1 0 0,0-1-1 0 0,0 1 1 0 0,0-1-1 0 0,0 0 1 0 0,0-1 0 0 0,0 1-1 0 0,1-1 1 0 0,0 1-1 0 0,-1-1 1 0 0,1 0 0 0 0,1 0-1 0 0,-1-1 1 0 0,1 1-1 0 0,-1 0 1 0 0,1-1 0 0 0,1 0-1 0 0,-1 1 1 0 0,1-1-1 0 0,-1 0 1 0 0,0-7-1 0 0,0 2-75 0 0,1 0 0 0 0,0-1 0 0 0,0 1-1 0 0,1-1 1 0 0,1 1 0 0 0,-1-1-1 0 0,2 1 1 0 0,-1 0 0 0 0,5-13 0 0 0,-5 19 31 0 0,0-1 0 0 0,1 1 1 0 0,0 0-1 0 0,0-1 0 0 0,0 1 1 0 0,0 0-1 0 0,1 0 0 0 0,0 1 1 0 0,0-1-1 0 0,0 0 0 0 0,0 1 1 0 0,0 0-1 0 0,0 0 1 0 0,1 0-1 0 0,0 0 0 0 0,4-2 1 0 0,-5 4 18 0 0,0-1 0 0 0,0 1 1 0 0,1 1-1 0 0,-1-1 1 0 0,0 0-1 0 0,0 1 0 0 0,1 0 1 0 0,-1 0-1 0 0,1 0 1 0 0,-1 0-1 0 0,0 0 0 0 0,1 1 1 0 0,-1-1-1 0 0,0 1 0 0 0,0 0 1 0 0,1 0-1 0 0,-1 0 1 0 0,0 0-1 0 0,0 1 0 0 0,0-1 1 0 0,0 1-1 0 0,4 3 1 0 0,-1 0-61 0 0,-1-1 0 0 0,0 1 1 0 0,0 0-1 0 0,-1 0 0 0 0,1 1 1 0 0,-1 0-1 0 0,-1-1 0 0 0,1 1 1 0 0,-1 1-1 0 0,0-1 0 0 0,0 0 1 0 0,0 1-1 0 0,-1-1 0 0 0,0 1 1 0 0,0 0-1 0 0,-1 0 0 0 0,0 0 1 0 0,0 0-1 0 0,-1-1 1 0 0,0 1-1 0 0,0 0 0 0 0,0 0 1 0 0,-1 0-1 0 0,0 0 0 0 0,-1 0 1 0 0,-2 7-1 0 0,4-13 17 0 0,0-1 0 0 0,0 1 0 0 0,0 0 0 0 0,0-1 0 0 0,0 1 0 0 0,0-1 0 0 0,0 1 0 0 0,-1-1 0 0 0,1 1-1 0 0,0-1 1 0 0,0 1 0 0 0,-1-1 0 0 0,1 1 0 0 0,0-1 0 0 0,-1 1 0 0 0,1-1 0 0 0,0 1 0 0 0,-1-1 0 0 0,1 1 0 0 0,-1-1 0 0 0,1 0 0 0 0,0 1 0 0 0,-1-1 0 0 0,0 1 0 0 0,-5-11-692 0 0,1-23 146 0 0,5 30 564 0 0,6-68-118 0 0,-5 67 181 0 0,-1 0 1 0 0,1 0 0 0 0,0 0 0 0 0,0 0 0 0 0,0 1-1 0 0,1-1 1 0 0,-1 0 0 0 0,1 1 0 0 0,0-1 0 0 0,0 1 0 0 0,0 0-1 0 0,1-1 1 0 0,-1 1 0 0 0,1 0 0 0 0,3-3 0 0 0,-4 5 6 0 0,0 0 1 0 0,-1 1-1 0 0,1-1 1 0 0,0 0-1 0 0,0 1 1 0 0,0-1 0 0 0,0 1-1 0 0,-1 0 1 0 0,1 0-1 0 0,0 0 1 0 0,0 0-1 0 0,0 0 1 0 0,0 0 0 0 0,0 0-1 0 0,0 0 1 0 0,0 1-1 0 0,0-1 1 0 0,-1 1-1 0 0,1-1 1 0 0,0 1-1 0 0,0 0 1 0 0,-1 0 0 0 0,1 0-1 0 0,0 0 1 0 0,-1 0-1 0 0,1 0 1 0 0,-1 0-1 0 0,1 1 1 0 0,-1-1 0 0 0,0 0-1 0 0,1 1 1 0 0,-1-1-1 0 0,1 3 1 0 0,3 2 42 0 0,0 1-1 0 0,0-1 1 0 0,-1 1-1 0 0,0 0 1 0 0,0 0 0 0 0,4 13-1 0 0,4 37-123 0 0,-1-5-3617 0 0,1-20-5171 0 0,-7-24 2547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62 16115 0 0,'-3'-2'270'0'0,"-1"1"0"0"0,1 1 0 0 0,0-1 0 0 0,0 0 0 0 0,-1 1 0 0 0,1-1 0 0 0,0 1 0 0 0,0 0 0 0 0,-1 0 0 0 0,1 0 0 0 0,0 1 0 0 0,-1-1 0 0 0,1 1 0 0 0,0 0 0 0 0,0 0 0 0 0,0 0 0 0 0,-1 0 0 0 0,1 0 0 0 0,0 1 0 0 0,1-1 0 0 0,-1 1 0 0 0,0 0 0 0 0,0 0 0 0 0,-2 2 0 0 0,3 0-201 0 0,-1-1 0 0 0,1 0-1 0 0,0 0 1 0 0,0 1-1 0 0,0-1 1 0 0,0 1 0 0 0,1 0-1 0 0,-1 0 1 0 0,1 0-1 0 0,0-1 1 0 0,0 1-1 0 0,0 0 1 0 0,1 0 0 0 0,0 0-1 0 0,-1 0 1 0 0,1 0-1 0 0,1 0 1 0 0,-1 0 0 0 0,2 7-1 0 0,-1-4-107 0 0,1-1 1 0 0,0 0-1 0 0,0 1 0 0 0,0-1 1 0 0,1 0-1 0 0,0 0 0 0 0,0 0 1 0 0,1 0-1 0 0,-1-1 0 0 0,1 1 0 0 0,6 5 1 0 0,-9-9 25 0 0,1-1 0 0 0,-1 1 0 0 0,1-1 0 0 0,0 0 1 0 0,-1 1-1 0 0,1-1 0 0 0,0 0 0 0 0,0 0 0 0 0,0 0 0 0 0,0 0 1 0 0,0-1-1 0 0,0 1 0 0 0,0-1 0 0 0,0 1 0 0 0,0-1 0 0 0,0 1 1 0 0,0-1-1 0 0,0 0 0 0 0,0 0 0 0 0,0 0 0 0 0,1 0 1 0 0,-1 0-1 0 0,0-1 0 0 0,0 1 0 0 0,0-1 0 0 0,0 1 0 0 0,0-1 1 0 0,0 0-1 0 0,0 0 0 0 0,0 0 0 0 0,0 0 0 0 0,-1 0 0 0 0,1 0 1 0 0,0 0-1 0 0,-1-1 0 0 0,1 1 0 0 0,-1-1 0 0 0,1 1 0 0 0,1-2 1 0 0,5-7-48 0 0,-1 1 0 0 0,0-1 1 0 0,0 0-1 0 0,-1 0 0 0 0,0-1 1 0 0,-1 0-1 0 0,0 0 0 0 0,-1 0 1 0 0,0 0-1 0 0,-1-1 0 0 0,0 0 1 0 0,-1 1-1 0 0,0-1 0 0 0,0-22 1 0 0,-2 32 28 0 0,0 0 1 0 0,-1 0-1 0 0,1 0 1 0 0,-1-1-1 0 0,1 1 0 0 0,-1 0 1 0 0,0 0-1 0 0,0 0 1 0 0,0 0-1 0 0,0 0 1 0 0,0 0-1 0 0,0 1 1 0 0,-1-1-1 0 0,1 0 1 0 0,-1 0-1 0 0,1 1 0 0 0,-1-1 1 0 0,1 1-1 0 0,-1-1 1 0 0,0 1-1 0 0,0 0 1 0 0,0 0-1 0 0,0 0 1 0 0,0 0-1 0 0,0 0 0 0 0,0 0 1 0 0,0 0-1 0 0,0 1 1 0 0,0-1-1 0 0,-4 0 1 0 0,2 1-233 0 0,1 0-1 0 0,-1 0 1 0 0,1 0 0 0 0,-1 0 0 0 0,1 0 0 0 0,-1 0 0 0 0,1 1 0 0 0,-1 0 0 0 0,1 0-1 0 0,-1 0 1 0 0,1 0 0 0 0,0 0 0 0 0,-1 1 0 0 0,1-1 0 0 0,0 1 0 0 0,0 0-1 0 0,0 0 1 0 0,-4 4 0 0 0,1 5-6114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10402 0 0,'10'21'9572'0'0,"-6"-13"-8528"0"0,0-1 0 0 0,-1 1 0 0 0,4 16 0 0 0,45 146-509 0 0,-20-72-700 0 0,-32-98 136 0 0,0 1 0 0 0,0-1 0 0 0,0 0 0 0 0,0 0 0 0 0,0 0 0 0 0,0 0 0 0 0,0 1 0 0 0,1-1 0 0 0,-1 0 0 0 0,0 0 0 0 0,0 0 0 0 0,0 1 0 0 0,0-1-1 0 0,0 0 1 0 0,0 0 0 0 0,0 0 0 0 0,0 1 0 0 0,0-1 0 0 0,0 0 0 0 0,0 0 0 0 0,0 0 0 0 0,0 0 0 0 0,0 1 0 0 0,-1-1 0 0 0,1 0 0 0 0,0 0 0 0 0,0 0 0 0 0,0 1 0 0 0,0-1 0 0 0,0 0 0 0 0,0 0 0 0 0,0 0 0 0 0,0 0 0 0 0,-1 0 0 0 0,1 1 0 0 0,0-1 0 0 0,0 0 0 0 0,0 0 0 0 0,0 0 0 0 0,-1 0 0 0 0,1 0 0 0 0,0 0 0 0 0,0 0 0 0 0,0 0 0 0 0,0 0 0 0 0,-1 0-1 0 0,1 1 1 0 0,0-1 0 0 0,-14-5-1294 0 0,-22-16-667 0 0,29 16 1613 0 0,-3-1 310 0 0,0 1 0 0 0,0 0 0 0 0,-1 0 0 0 0,1 1 0 0 0,-1 0 0 0 0,0 1 0 0 0,-1 0 0 0 0,-17-2 0 0 0,25 4 197 0 0,1 1 1 0 0,-1 0-1 0 0,1 0 0 0 0,0 1 1 0 0,-1-1-1 0 0,1 1 0 0 0,-1-1 1 0 0,1 1-1 0 0,0 0 0 0 0,0 0 1 0 0,0 1-1 0 0,-1-1 0 0 0,1 1 1 0 0,0-1-1 0 0,1 1 0 0 0,-1 0 1 0 0,0 0-1 0 0,0 0 0 0 0,1 1 1 0 0,-1-1-1 0 0,1 1 1 0 0,0-1-1 0 0,0 1 0 0 0,0 0 1 0 0,0 0-1 0 0,0 0 0 0 0,1 0 1 0 0,-1 0-1 0 0,1 0 0 0 0,0 0 1 0 0,0 0-1 0 0,0 1 0 0 0,-1 4 1 0 0,1-5-50 0 0,1 0 0 0 0,-1 0 0 0 0,1 0 0 0 0,-1 0 1 0 0,1 0-1 0 0,0-1 0 0 0,0 1 0 0 0,0 0 0 0 0,1 0 0 0 0,-1 0 1 0 0,1 0-1 0 0,-1 0 0 0 0,1 0 0 0 0,0-1 0 0 0,0 1 1 0 0,0 0-1 0 0,1-1 0 0 0,-1 1 0 0 0,1-1 0 0 0,-1 1 0 0 0,1-1 1 0 0,3 4-1 0 0,-3-5-71 0 0,0 1 0 0 0,0-1 1 0 0,1 1-1 0 0,-1-1 1 0 0,0 0-1 0 0,1 0 0 0 0,-1 0 1 0 0,1 0-1 0 0,-1 0 0 0 0,1-1 1 0 0,-1 1-1 0 0,1-1 0 0 0,0 1 1 0 0,-1-1-1 0 0,1 0 0 0 0,0 0 1 0 0,-1 0-1 0 0,1-1 0 0 0,0 1 1 0 0,-1-1-1 0 0,1 1 0 0 0,-1-1 1 0 0,1 0-1 0 0,3-2 0 0 0,6-2-70 0 0,0-2-1 0 0,-1 1 0 0 0,11-9 0 0 0,-11 7-1229 0 0,1 0 0 0 0,22-11-1 0 0,-30 17-144 0 0,1 1 0 0 0,-1-1-1 0 0,1 1 1 0 0,0 0 0 0 0,-1 0-1 0 0,1 1 1 0 0,5-1 0 0 0,2 2-4937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95 12619 0 0,'2'3'384'0'0,"0"0"0"0"0,1 1 0 0 0,0-1 1 0 0,0 0-1 0 0,0-1 0 0 0,0 1 0 0 0,0 0 0 0 0,0-1 1 0 0,1 0-1 0 0,-1 0 0 0 0,1 0 0 0 0,-1 0 1 0 0,1 0-1 0 0,0-1 0 0 0,0 0 0 0 0,0 1 0 0 0,0-1 1 0 0,4 0-1 0 0,-6-1-262 0 0,0 0 0 0 0,0 0 0 0 0,0 0 0 0 0,0-1 0 0 0,0 1 0 0 0,0 0 0 0 0,0-1-1 0 0,0 0 1 0 0,0 1 0 0 0,0-1 0 0 0,-1 0 0 0 0,1 0 0 0 0,0 0 0 0 0,-1 0 0 0 0,1 0 0 0 0,0 0 0 0 0,-1-1 0 0 0,1 1 0 0 0,-1 0 0 0 0,0-1 0 0 0,1 1 0 0 0,-1-1 0 0 0,0 0-1 0 0,0 1 1 0 0,0-1 0 0 0,0 0 0 0 0,0 0 0 0 0,-1 0 0 0 0,1 1 0 0 0,-1-1 0 0 0,1 0 0 0 0,-1 0 0 0 0,1 0 0 0 0,-1 0 0 0 0,0 0 0 0 0,0 0 0 0 0,0 0 0 0 0,0-2 0 0 0,0 1-142 0 0,0 0 1 0 0,0 1 0 0 0,0-1 0 0 0,-1 0 0 0 0,1 1 0 0 0,-1-1 0 0 0,1 0 0 0 0,-1 1 0 0 0,0-1 0 0 0,0 1-1 0 0,0-1 1 0 0,0 1 0 0 0,0-1 0 0 0,-1 1 0 0 0,1 0 0 0 0,-1 0 0 0 0,0 0 0 0 0,-1-3 0 0 0,-1 2-59 0 0,0 0 0 0 0,0 0 0 0 0,0 0 0 0 0,0 0 0 0 0,-1 1 0 0 0,1 0 1 0 0,-1 0-1 0 0,1 0 0 0 0,-8-2 0 0 0,3 1-8 0 0,0 1 1 0 0,0 1-1 0 0,0 0 1 0 0,0 0-1 0 0,0 0 0 0 0,0 1 1 0 0,-1 1-1 0 0,1-1 1 0 0,0 1-1 0 0,-14 4 0 0 0,20-4 152 0 0,1 0-1 0 0,-1 0 0 0 0,0 0 0 0 0,1 1 0 0 0,-1-1 0 0 0,1 1 0 0 0,0-1 0 0 0,-1 1 0 0 0,1 0 0 0 0,0 0 0 0 0,0 0 0 0 0,0 0 0 0 0,0 0 0 0 0,0 0 0 0 0,1 1 0 0 0,-1-1 0 0 0,1 1 0 0 0,-2 2 0 0 0,2-1 10 0 0,-1 1 1 0 0,1 0-1 0 0,0-1 0 0 0,0 1 0 0 0,0 0 1 0 0,1 0-1 0 0,0 0 0 0 0,0-1 1 0 0,0 1-1 0 0,1 5 0 0 0,1 1 51 0 0,0-1-1 0 0,0 0 0 0 0,1 0 1 0 0,1 0-1 0 0,-1 0 1 0 0,2 0-1 0 0,-1-1 1 0 0,1 0-1 0 0,9 11 1 0 0,-8-12-37 0 0,1-1 0 0 0,-1-1 0 0 0,2 1 0 0 0,-1-1 0 0 0,1 0 0 0 0,0-1 0 0 0,0 0 0 0 0,1 0 0 0 0,-1 0 0 0 0,1-1 0 0 0,14 4 0 0 0,-15-6-348 0 0,1 0-1 0 0,-1 0 1 0 0,0-1-1 0 0,1 0 1 0 0,15 0-1 0 0,-18-2-525 0 0,0 1-1 0 0,0-1 1 0 0,0 0-1 0 0,0-1 1 0 0,-1 1-1 0 0,1-1 1 0 0,0 0-1 0 0,9-5 1 0 0,-7 1-4476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13195 0 0,'0'-5'5079'0'0,"0"5"-4979"0"0,10-9 1109 0 0,11-4-977 0 0,-16 11-101 0 0,-1 0-1 0 0,0 0 1 0 0,1 1 0 0 0,0-1-1 0 0,-1 1 1 0 0,1 0 0 0 0,0 1 0 0 0,0-1-1 0 0,0 1 1 0 0,8 0 0 0 0,-12 0-73 0 0,1 1 0 0 0,-1-1 0 0 0,1 1 1 0 0,-1-1-1 0 0,1 1 0 0 0,-1 0 0 0 0,1 0 1 0 0,-1-1-1 0 0,1 1 0 0 0,-1 0 1 0 0,0 0-1 0 0,0 0 0 0 0,0 1 0 0 0,1-1 1 0 0,-1 0-1 0 0,0 0 0 0 0,0 1 0 0 0,-1-1 1 0 0,1 0-1 0 0,0 1 0 0 0,0-1 0 0 0,-1 1 1 0 0,1-1-1 0 0,0 1 0 0 0,-1-1 0 0 0,0 1 1 0 0,1 0-1 0 0,-1-1 0 0 0,0 1 0 0 0,0-1 1 0 0,0 1-1 0 0,0 0 0 0 0,0-1 0 0 0,-1 3 1 0 0,1 8-116 0 0,-2-1 0 0 0,1 1 1 0 0,-1-1-1 0 0,-1 0 0 0 0,0 0 1 0 0,-1 0-1 0 0,0 0 0 0 0,-1 0 0 0 0,-7 13 1 0 0,-3 0-1803 0 0,-1-2 0 0 0,-31 37 0 0 0,47-59 1873 0 0,0 1 0 0 0,0-1 0 0 0,-1 1 0 0 0,1-1 0 0 0,0 1 0 0 0,0 0 0 0 0,1-1 0 0 0,-1 1 0 0 0,0-1 0 0 0,0 1 0 0 0,0-1 0 0 0,0 1 0 0 0,0-1 0 0 0,1 1 0 0 0,-1-1 0 0 0,0 1 0 0 0,0-1 0 0 0,1 1 0 0 0,-1-1 0 0 0,0 1 0 0 0,1-1 0 0 0,-1 1 0 0 0,0-1 0 0 0,1 0 0 0 0,-1 1 0 0 0,1-1 0 0 0,-1 1 0 0 0,1-1 0 0 0,-1 0 0 0 0,1 0 0 0 0,-1 1 0 0 0,1-1 0 0 0,-1 0 1 0 0,1 0-1 0 0,0 1 0 0 0,21 9 905 0 0,-10-7-749 0 0,-1 0 0 0 0,1-1 0 0 0,0-1 0 0 0,0 1 0 0 0,-1-2 0 0 0,1 0 0 0 0,15-2 0 0 0,26 2-1288 0 0,-45 0-132 0 0,-1 1 1 0 0,1 0 0 0 0,-1 0-1 0 0,14 5 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14307 0 0,'8'3'2249'0'0,"4"-1"-1209"0"0,4 1-160 0 0,3-1-232 0 0,0-1-264 0 0,0 1-232 0 0,0 1-128 0 0,-2 0-176 0 0,-2 1-376 0 0,-1 1-872 0 0,-1-2-1337 0 0,-3 0-1472 0 0,-1-1-2672 0 0</inkml:trace>
  <inkml:trace contextRef="#ctx0" brushRef="#br0" timeOffset="1">124 1 15899 0 0,'-5'8'4121'0'0,"1"2"-2504"0"0,1 8-673 0 0,1 4-392 0 0,3 6-280 0 0,1 2-192 0 0,0 4-40 0 0,3 0-40 0 0,-1 0-80 0 0,1-2-232 0 0,1-1-448 0 0,0-4-649 0 0,-1-1-767 0 0,-2-6-641 0 0,-2-4-551 0 0,-1-8-337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81 149 12675 0 0,'1'4'249'0'0,"0"0"0"0"0,0 0 0 0 0,0 0 1 0 0,0 0-1 0 0,0-1 0 0 0,1 1 0 0 0,0 0 1 0 0,0-1-1 0 0,0 0 0 0 0,0 1 0 0 0,0-1 1 0 0,1 0-1 0 0,-1 0 0 0 0,1 0 0 0 0,0 0 1 0 0,0-1-1 0 0,0 1 0 0 0,0-1 0 0 0,1 0 1 0 0,-1 0-1 0 0,1 0 0 0 0,-1 0 0 0 0,1 0 1 0 0,-1-1-1 0 0,1 0 0 0 0,0 0 0 0 0,0 0 0 0 0,8 1 1 0 0,-5-2-71 0 0,0 0 1 0 0,0 0-1 0 0,-1-1 1 0 0,1 0-1 0 0,0 0 1 0 0,0-1-1 0 0,0 0 0 0 0,-1 0 1 0 0,1-1-1 0 0,-1 0 1 0 0,1 0-1 0 0,-1 0 1 0 0,0-1-1 0 0,0 0 1 0 0,9-8-1 0 0,-8 7-244 0 0,-1-1-1 0 0,0-1 0 0 0,0 1 1 0 0,-1-1-1 0 0,1 0 0 0 0,-1 0 1 0 0,-1-1-1 0 0,0 1 0 0 0,5-11 1 0 0,-8 14-311 0 0,0 0 0 0 0,1 0 0 0 0,-2 0 1 0 0,1 0-1 0 0,0 0 0 0 0,-1 0 1 0 0,0 0-1 0 0,0 0 0 0 0,-1-6 0 0 0,1 7-277 0 0,-1-1-1 0 0,0 1 0 0 0,0-1 1 0 0,0 1-1 0 0,-1 0 0 0 0,1-1 0 0 0,-1 1 1 0 0,0 0-1 0 0,0 0 0 0 0,0 0 1 0 0,0 1-1 0 0,-3-4 0 0 0,-15-12-5711 0 0</inkml:trace>
  <inkml:trace contextRef="#ctx0" brushRef="#br0" timeOffset="1">0 88 17724 0 0,'4'8'1400'0'0,"3"-2"-632"0"0,3 2-280 0 0,4-4 8 0 0,2-2-55 0 0,2-1-41 0 0,6-1-32 0 0,4-2-64 0 0,3 1-112 0 0,4-3-80 0 0,2 1-88 0 0,0-1-288 0 0,1 2-448 0 0,0 1-785 0 0,-4 1-1319 0 0,-4-1-1569 0 0,-3-3-3737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 17068 0 0,'0'0'83'0'0,"0"0"0"0"0,0 0 1 0 0,-1 0-1 0 0,1 0 0 0 0,0 0 1 0 0,0-1-1 0 0,0 1 0 0 0,0 0 1 0 0,0 0-1 0 0,0 0 0 0 0,0 0 1 0 0,0 0-1 0 0,-1-1 0 0 0,1 1 1 0 0,0 0-1 0 0,0 0 0 0 0,0 0 1 0 0,0-1-1 0 0,0 1 0 0 0,0 0 1 0 0,0 0-1 0 0,0 0 0 0 0,0 0 1 0 0,0-1-1 0 0,0 1 0 0 0,0 0 1 0 0,0 0-1 0 0,0 0 0 0 0,0-1 1 0 0,0 1-1 0 0,0 0 0 0 0,1 0 1 0 0,-1 0-1 0 0,0 0 0 0 0,0-1 1 0 0,0 1-1 0 0,0 0 0 0 0,0 0 1 0 0,0 0-1 0 0,0 0 0 0 0,1 0 1 0 0,-1-1-1 0 0,0 1 0 0 0,0 0 1 0 0,0 0-1 0 0,0 0 0 0 0,0 0 1 0 0,1 0-1 0 0,-1 0 0 0 0,0 0 1 0 0,0 0-1 0 0,0 0 0 0 0,1 0 1 0 0,-1 0-1 0 0,0-1 0 0 0,0 1 1 0 0,0 0-1 0 0,20 1 1393 0 0,21 6-1057 0 0,-40-6-259 0 0,17 3-34 0 0,-1 1-1 0 0,0 0 1 0 0,0 2 0 0 0,-1 0 0 0 0,0 1 0 0 0,28 17-1 0 0,-37-20-150 0 0,0 1-1 0 0,0-1 0 0 0,-1 1 0 0 0,0 0 0 0 0,0 1 0 0 0,0-1 0 0 0,-1 1 0 0 0,0 1 0 0 0,0-1 0 0 0,0 1 0 0 0,-1-1 0 0 0,-1 1 1 0 0,1 0-1 0 0,-1 0 0 0 0,0 1 0 0 0,1 8 0 0 0,-3-13-172 0 0,-1 0 1 0 0,0 1-1 0 0,1-1 1 0 0,-1 0-1 0 0,-1 0 0 0 0,1 1 1 0 0,-1-1-1 0 0,1 0 1 0 0,-1 0-1 0 0,-3 8 0 0 0,3-10-343 0 0,1 0 0 0 0,-1-1-1 0 0,-1 1 1 0 0,1 0-1 0 0,0 0 1 0 0,0 0-1 0 0,-1-1 1 0 0,1 1-1 0 0,-1 0 1 0 0,1-1-1 0 0,-1 0 1 0 0,0 1-1 0 0,0-1 1 0 0,-2 2-1 0 0,-14 4-7765 0 0</inkml:trace>
  <inkml:trace contextRef="#ctx0" brushRef="#br0" timeOffset="1">0 279 16115 0 0,'3'2'425'0'0,"0"0"-1"0"0,0-1 0 0 0,0 0 1 0 0,0 0-1 0 0,0 1 0 0 0,0-2 1 0 0,0 1-1 0 0,1 0 0 0 0,-1-1 1 0 0,0 1-1 0 0,0-1 1 0 0,1 0-1 0 0,3 0 0 0 0,49-10 864 0 0,-8 2-704 0 0,-35 8-650 0 0,-1 1 1 0 0,0-1-1 0 0,1 2 0 0 0,14 3 1 0 0,-25-5-169 0 0,1 1 0 0 0,-1 0 0 0 0,1 0 0 0 0,-1 0 0 0 0,0 0 0 0 0,0 0 0 0 0,1 0 1 0 0,-1 1-1 0 0,0-1 0 0 0,0 1 0 0 0,0-1 0 0 0,2 4 0 0 0,-3-4-77 0 0,-1 0-1 0 0,1 0 1 0 0,0 0 0 0 0,-1 0 0 0 0,0 0-1 0 0,1 1 1 0 0,-1-1 0 0 0,0 0-1 0 0,1 0 1 0 0,-1 1 0 0 0,0-1 0 0 0,0 0-1 0 0,0 0 1 0 0,0 1 0 0 0,0-1 0 0 0,0 0-1 0 0,-1 0 1 0 0,1 1 0 0 0,0-1-1 0 0,-1 0 1 0 0,1 0 0 0 0,-1 0 0 0 0,1 1-1 0 0,-1-1 1 0 0,1 0 0 0 0,-2 1 0 0 0,-8 10-3804 0 0,-1 1-1252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4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10178 0 0,'0'2'619'0'0,"1"-1"0"0"0,-1 0 1 0 0,0 0-1 0 0,0 0 0 0 0,1 0 0 0 0,-1 0 0 0 0,0 0 0 0 0,1 0 1 0 0,-1 0-1 0 0,1 0 0 0 0,-1 0 0 0 0,1 0 0 0 0,0 0 0 0 0,1 1 0 0 0,16 13 2312 0 0,28 6-4105 0 0,-33-16 2103 0 0,-1 0-817 0 0,1-1 0 0 0,0 0-1 0 0,0-1 1 0 0,0-1 0 0 0,0 0-1 0 0,0 0 1 0 0,0-2-1 0 0,0 1 1 0 0,17-3 0 0 0,-19 1-576 0 0,-1-1 1 0 0,1 0 0 0 0,0-1-1 0 0,19-7 1 0 0,-23 7-801 0 0,0 0 0 0 0,-1-1 0 0 0,1 0 0 0 0,-1 0 0 0 0,0 0 0 0 0,0-1-1 0 0,9-9 1 0 0,1-5-5757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 12387 0 0,'0'0'238'0'0,"-1"-1"1"0"0,1 1-1 0 0,-1-1 0 0 0,1 1 1 0 0,0-1-1 0 0,-1 1 1 0 0,1-1-1 0 0,0 1 1 0 0,-1-1-1 0 0,1 1 0 0 0,0-1 1 0 0,0 1-1 0 0,0-1 1 0 0,0 0-1 0 0,0 1 1 0 0,-1-1-1 0 0,1 1 1 0 0,0-1-1 0 0,0 0 0 0 0,0 1 1 0 0,0-1-1 0 0,1 1 1 0 0,-1-1-1 0 0,0 0 1 0 0,0 1-1 0 0,0-1 1 0 0,0 1-1 0 0,1-1 0 0 0,-1 1 1 0 0,0-1-1 0 0,1 0 1 0 0,19-13 1647 0 0,-13 12-1804 0 0,1-1-1 0 0,-1 1 1 0 0,0 1 0 0 0,12-2-1 0 0,-5 3 60 0 0,-1 1 0 0 0,1 0 0 0 0,-1 1 0 0 0,1 0-1 0 0,-1 1 1 0 0,21 8 0 0 0,-26-9-134 0 0,-1 1 1 0 0,0 0-1 0 0,0 1 1 0 0,0 0-1 0 0,0 0 1 0 0,-1 0-1 0 0,0 1 1 0 0,1 0-1 0 0,-2 0 1 0 0,1 0-1 0 0,-1 1 1 0 0,10 12-1 0 0,-14-15-70 0 0,1 0-1 0 0,-1 0 0 0 0,1 0 1 0 0,-1 0-1 0 0,0 0 0 0 0,0 1 1 0 0,-1-1-1 0 0,1 0 0 0 0,-1 1 1 0 0,1-1-1 0 0,-1 0 0 0 0,0 1 1 0 0,0-1-1 0 0,-1 1 1 0 0,1-1-1 0 0,-2 6 0 0 0,0-3-327 0 0,0 0-1 0 0,-1 0 1 0 0,1 0-1 0 0,-1 0 1 0 0,0-1-1 0 0,-1 1 1 0 0,0-1-1 0 0,-6 8 1 0 0,5-6-493 0 0,-2-1 0 0 0,1 0 0 0 0,-1 0 0 0 0,0 0 0 0 0,0-1 0 0 0,0 0 0 0 0,-1 0 0 0 0,1-1 0 0 0,-1 0 0 0 0,-1 0 0 0 0,1-1 0 0 0,-16 5 1 0 0,0-8-1440 0 0,1-7 3575 0 0,23 7-1085 0 0,-1-1-1 0 0,0 1 0 0 0,1 0 1 0 0,-1-1-1 0 0,1 1 0 0 0,-1-1 1 0 0,1 1-1 0 0,-1-1 0 0 0,1 1 1 0 0,-1-1-1 0 0,1 1 0 0 0,-1-1 1 0 0,1 1-1 0 0,0-1 0 0 0,-1 1 1 0 0,1-1-1 0 0,0 0 0 0 0,-1 1 1 0 0,1-1-1 0 0,0 0 0 0 0,0 1 1 0 0,0-1-1 0 0,-1-1 0 0 0,2 1 162 0 0,-1 0 0 0 0,0-1 0 0 0,1 1-1 0 0,-1 0 1 0 0,1 0 0 0 0,-1-1-1 0 0,1 1 1 0 0,0 0 0 0 0,0 0-1 0 0,-1 0 1 0 0,1 0 0 0 0,0 0 0 0 0,0 0-1 0 0,0 0 1 0 0,0 0 0 0 0,0 0-1 0 0,2-1 1 0 0,3-2-17 0 0,0 0 0 0 0,1 0-1 0 0,0 0 1 0 0,0 0 0 0 0,0 1 0 0 0,0 0 0 0 0,0 1-1 0 0,1 0 1 0 0,-1 0 0 0 0,1 0 0 0 0,-1 1-1 0 0,1 0 1 0 0,0 1 0 0 0,0-1 0 0 0,11 2 0 0 0,-16 0-319 0 0,1-1 0 0 0,-1 1 0 0 0,1 0 0 0 0,-1 0 0 0 0,0 0 1 0 0,0 0-1 0 0,1 0 0 0 0,-1 1 0 0 0,0 0 0 0 0,0-1 0 0 0,-1 1 1 0 0,1 0-1 0 0,0 0 0 0 0,0 1 0 0 0,-1-1 0 0 0,1 0 0 0 0,-1 1 0 0 0,0 0 1 0 0,0-1-1 0 0,0 1 0 0 0,0 0 0 0 0,-1 0 0 0 0,1 0 0 0 0,-1 0 1 0 0,1 1-1 0 0,-1-1 0 0 0,0 0 0 0 0,0 1 0 0 0,-1-1 0 0 0,1 0 0 0 0,-1 1 1 0 0,1-1-1 0 0,-1 1 0 0 0,0-1 0 0 0,-1 0 0 0 0,1 5 0 0 0,-1 0-465 0 0,-1 1 0 0 0,1 0-1 0 0,-2-1 1 0 0,1 1-1 0 0,-1-1 1 0 0,-6 13-1 0 0,8-17 76 0 0,-1 0-1 0 0,0 0 1 0 0,0-1-1 0 0,-1 1 1 0 0,1-1-1 0 0,-1 1 0 0 0,0-1 1 0 0,0 0-1 0 0,0 0 1 0 0,0 0-1 0 0,0 0 0 0 0,-1-1 1 0 0,1 1-1 0 0,-1-1 1 0 0,-5 3-1 0 0,9-5 430 0 0,0 0 0 0 0,-1 0 0 0 0,1 0 0 0 0,0 1 0 0 0,0-1 0 0 0,-1 0 1 0 0,1 0-1 0 0,0 0 0 0 0,0 0 0 0 0,0 0 0 0 0,-1 0 0 0 0,1 0 0 0 0,0 0 0 0 0,0 0 0 0 0,-1 0 0 0 0,1 0 0 0 0,0 0 0 0 0,-1 0 0 0 0,1 0 0 0 0,0 0 1 0 0,0 0-1 0 0,-1 0 0 0 0,1 0 0 0 0,0 0 0 0 0,0 0 0 0 0,-1 0 0 0 0,1 0 0 0 0,0 0 0 0 0,0 0 0 0 0,0 0 0 0 0,-1-1 0 0 0,1 1 0 0 0,0 0 0 0 0,0 0 1 0 0,0 0-1 0 0,-1 0 0 0 0,1-1 0 0 0,0 1 0 0 0,0 0 0 0 0,0 0 0 0 0,0 0 0 0 0,0-1 0 0 0,-1 1 0 0 0,6-13 1343 0 0,14-13 865 0 0,-14 22-2009 0 0,1 0 1 0 0,0 0-1 0 0,0 1 1 0 0,0 0-1 0 0,1 0 1 0 0,-1 0-1 0 0,1 1 1 0 0,-1 0 0 0 0,1 0-1 0 0,12-1 1 0 0,-6 2-1185 0 0,0 0 1 0 0,1 1-1 0 0,-1 0 1 0 0,22 4 0 0 0,-35-4 922 0 0,1 0-374 0 0,0 0 0 0 0,0 0 0 0 0,0 1 0 0 0,0-1 0 0 0,0 0 0 0 0,0 0 0 0 0,0 0 0 0 0,0 0 0 0 0,1-1-1 0 0,-1 1 1 0 0,0 0 0 0 0,0 0 0 0 0,0-1 0 0 0,1 0 0 0 0,5-3-4601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3777 0 0,'8'32'8448'0'0,"-4"1"-3423"0"0,-5 6-2431 0 0,-4 19-2964 0 0,2-32-28 0 0,1 47 1 0 0,2-72 390 0 0,1 0 1 0 0,-1 0-1 0 0,0-1 1 0 0,1 1-1 0 0,-1 0 1 0 0,1-1-1 0 0,-1 1 1 0 0,1 0-1 0 0,0-1 1 0 0,-1 1 0 0 0,1-1-1 0 0,-1 1 1 0 0,1-1-1 0 0,0 1 1 0 0,0-1-1 0 0,-1 0 1 0 0,1 1-1 0 0,0-1 1 0 0,0 0-1 0 0,-1 0 1 0 0,1 1-1 0 0,0-1 1 0 0,0 0 0 0 0,0 0-1 0 0,-1 0 1 0 0,1 0-1 0 0,0 0 1 0 0,0 0-1 0 0,0 0 1 0 0,0 0-1 0 0,-1 0 1 0 0,1 0-1 0 0,0-1 1 0 0,1 1-1 0 0,37-8-607 0 0,-30 6 37 0 0,-2 1-788 0 0,0 0 0 0 0,0-1 1 0 0,0 0-1 0 0,0 0 0 0 0,-1-1 0 0 0,1 0 0 0 0,-1 0 0 0 0,0 0 1 0 0,11-8-1 0 0,-7 2-1344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10498 0 0,'-1'1'8288'0'0,"1"8"-4037"0"0,5 60-3326 0 0,4-7-1080 0 0,3 29-623 0 0,-10-31-4310 0 0,-2-59 4721 0 0,0 0 1 0 0,0-1-1 0 0,0 1 0 0 0,0 0 1 0 0,0 0-1 0 0,0-1 0 0 0,0 1 1 0 0,0 0-1 0 0,0 0 0 0 0,-1-1 1 0 0,1 1-1 0 0,0 0 0 0 0,0 0 1 0 0,-1-1-1 0 0,1 1 0 0 0,-1 0 0 0 0,1-1 1 0 0,0 1-1 0 0,-1-1 0 0 0,1 1 1 0 0,-1 0-1 0 0,0-1 0 0 0,0 1 1 0 0</inkml:trace>
  <inkml:trace contextRef="#ctx0" brushRef="#br0" timeOffset="1">1 296 15547 0 0,'3'21'3169'0'0,"2"-1"-1449"0"0,1 2-767 0 0,2-5-337 0 0,0-5-312 0 0,0-2-160 0 0,2-5-120 0 0,2-2-8 0 0,2-5-32 0 0,3-2-152 0 0,2-5-200 0 0,1-3-376 0 0,-1-3-569 0 0,-1-3-703 0 0,-3 0-905 0 0,-4-3-960 0 0,-2 0-3176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47 17300 0 0,'-1'-1'4873'0'0,"5"-1"-4409"0"0,2-2-144 0 0,5-4-24 0 0,2 2-48 0 0,4 1-72 0 0,3 0-88 0 0,4-1-56 0 0,1 2-112 0 0,0 0-248 0 0,-3 3-288 0 0,-4 4-360 0 0,-6 3-489 0 0,-5 5-583 0 0,-4 5-737 0 0,-6 1-991 0 0,-4 3-3578 0 0</inkml:trace>
  <inkml:trace contextRef="#ctx0" brushRef="#br0" timeOffset="1">1 189 18388 0 0,'9'-10'832'0'0,"1"1"1"0"0,0 1-1 0 0,14-9 1 0 0,-21 15-783 0 0,0 0 0 0 0,0 0 0 0 0,0 1 0 0 0,0 0 0 0 0,0-1 0 0 0,1 1 0 0 0,-1 1 0 0 0,5-2 0 0 0,-7 2-50 0 0,0 0 0 0 0,1 0 0 0 0,-1 0 1 0 0,0 0-1 0 0,1 0 0 0 0,-1 0 0 0 0,0 1 1 0 0,0-1-1 0 0,1 0 0 0 0,-1 1 0 0 0,0-1 0 0 0,0 1 1 0 0,0-1-1 0 0,1 1 0 0 0,-1 0 0 0 0,0 0 1 0 0,0-1-1 0 0,0 1 0 0 0,0 0 0 0 0,0 0 1 0 0,1 2-1 0 0,-1-2-75 0 0,0 1 1 0 0,0 0 0 0 0,0 0-1 0 0,0-1 1 0 0,-1 1-1 0 0,1 0 1 0 0,-1 0 0 0 0,1 0-1 0 0,-1 0 1 0 0,0 0 0 0 0,0 0-1 0 0,1 0 1 0 0,-1 0 0 0 0,-1 0-1 0 0,1-1 1 0 0,0 1-1 0 0,0 0 1 0 0,-2 3 0 0 0,-13 39-905 0 0,5-16 1072 0 0,9-22 55 0 0,0-1 1 0 0,0 0-1 0 0,1 1 0 0 0,0-1 1 0 0,0 1-1 0 0,1-1 1 0 0,0 1-1 0 0,0-1 1 0 0,0 0-1 0 0,0 1 1 0 0,1-1-1 0 0,0 0 1 0 0,0 0-1 0 0,0 0 0 0 0,0 0 1 0 0,6 7-1 0 0,-7-9-88 0 0,1-1-1 0 0,0 1 0 0 0,0-1 0 0 0,0 1 0 0 0,1-1 0 0 0,-1 0 0 0 0,1 0 1 0 0,-1 0-1 0 0,1 0 0 0 0,-1 0 0 0 0,1-1 0 0 0,0 1 0 0 0,0-1 0 0 0,0 0 1 0 0,0 0-1 0 0,0 0 0 0 0,0 0 0 0 0,0 0 0 0 0,0 0 0 0 0,1-1 0 0 0,-1 0 1 0 0,0 0-1 0 0,0 0 0 0 0,0 0 0 0 0,1 0 0 0 0,-1 0 0 0 0,0-1 1 0 0,0 0-1 0 0,5-1 0 0 0,-4 0-37 0 0,1 0 1 0 0,-1 0-1 0 0,0-1 1 0 0,0 1-1 0 0,-1-1 1 0 0,1 0 0 0 0,-1 0-1 0 0,1 0 1 0 0,-1-1-1 0 0,0 1 1 0 0,0-1-1 0 0,0 0 1 0 0,-1 1-1 0 0,1-1 1 0 0,-1-1-1 0 0,0 1 1 0 0,0 0-1 0 0,0 0 1 0 0,-1-1-1 0 0,1 1 1 0 0,-1-1-1 0 0,0 1 1 0 0,-1-1-1 0 0,1 0 1 0 0,-1-8-1 0 0,0 6-260 0 0,0 0 0 0 0,-1 0-1 0 0,1 1 1 0 0,-1-1-1 0 0,-1 0 1 0 0,0 1-1 0 0,-4-13 1 0 0,4 15-258 0 0,0-1 0 0 0,0 1-1 0 0,-1 0 1 0 0,1 0 0 0 0,-1 0 0 0 0,0 0 0 0 0,0 1 0 0 0,-1-1 0 0 0,1 1 0 0 0,-1 0 0 0 0,-5-4 0 0 0,3 2-1227 0 0,-2 1 0 0 0,1 1 0 0 0,0-1 1 0 0,-1 1-1 0 0,0 0 0 0 0,-15-3 0 0 0,14 6-1602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9762 0 0,'3'0'1120'0'0,"0"1"1"0"0,0 0-1 0 0,0 0 0 0 0,0 0 0 0 0,-1 0 1 0 0,1 0-1 0 0,0 1 0 0 0,4 2 0 0 0,-5-3-856 0 0,-1 1-1 0 0,0-1 1 0 0,0 0-1 0 0,0 1 1 0 0,1-1-1 0 0,-1 0 0 0 0,0 1 1 0 0,-1-1-1 0 0,1 1 1 0 0,0 0-1 0 0,0-1 1 0 0,0 3-1 0 0,0 2-168 0 0,0 0-1 0 0,-1 0 1 0 0,0 0-1 0 0,0 0 1 0 0,0 0-1 0 0,-1 0 1 0 0,-2 11-1 0 0,1-7 12 0 0,1-2-157 0 0,-1-1 1 0 0,1 0-1 0 0,1 1 1 0 0,-1-1-1 0 0,2 14 1 0 0,-1-20 34 0 0,0 0 0 0 0,0 0 0 0 0,1 0 0 0 0,-1 0 0 0 0,0 0 1 0 0,1-1-1 0 0,-1 1 0 0 0,0 0 0 0 0,1 0 0 0 0,-1 0 0 0 0,1 0 0 0 0,0-1 0 0 0,-1 1 1 0 0,1 0-1 0 0,-1-1 0 0 0,1 1 0 0 0,0 0 0 0 0,0-1 0 0 0,-1 1 0 0 0,3 0 1 0 0,-2 0 4 0 0,1-1 0 0 0,0 0 0 0 0,-1 1 1 0 0,1-1-1 0 0,0 0 0 0 0,0 0 0 0 0,-1 0 0 0 0,1 0 1 0 0,0-1-1 0 0,0 1 0 0 0,-1 0 0 0 0,1-1 1 0 0,0 1-1 0 0,-1-1 0 0 0,4-1 0 0 0,13-5-264 0 0,32-19-1 0 0,-23 8-4191 0 0</inkml:trace>
  <inkml:trace contextRef="#ctx0" brushRef="#br0" timeOffset="1">58 298 19468 0 0,'0'1'83'0'0,"3"10"712"0"0,1 0 1 0 0,0-1-1 0 0,1 1 0 0 0,0-1 0 0 0,10 16 1 0 0,-13-24-787 0 0,-1 0 1 0 0,1-1-1 0 0,0 1 1 0 0,0 0-1 0 0,0 0 1 0 0,0-1 0 0 0,0 1-1 0 0,0-1 1 0 0,0 0-1 0 0,0 0 1 0 0,0 1-1 0 0,1-1 1 0 0,-1-1-1 0 0,0 1 1 0 0,1 0-1 0 0,-1-1 1 0 0,1 1-1 0 0,-1-1 1 0 0,1 0-1 0 0,-1 1 1 0 0,1-1 0 0 0,-1 0-1 0 0,1-1 1 0 0,-1 1-1 0 0,1 0 1 0 0,-1-1-1 0 0,1 1 1 0 0,-1-1-1 0 0,1 0 1 0 0,-1 0-1 0 0,3-1 1 0 0,54-28-3049 0 0,-5-6-7221 0 0,-42 26 6653 0 0,-1-2-1442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18004 0 0,'-1'0'139'0'0,"0"0"0"0"0,0 0 1 0 0,0 0-1 0 0,0 0 0 0 0,0 0 1 0 0,0 0-1 0 0,0 0 0 0 0,0 1 1 0 0,0-1-1 0 0,0 0 0 0 0,0 1 1 0 0,0-1-1 0 0,0 0 0 0 0,0 1 1 0 0,0-1-1 0 0,0 1 0 0 0,0 0 1 0 0,1-1-1 0 0,-1 1 0 0 0,0-1 0 0 0,0 1 1 0 0,1 0-1 0 0,-1 0 0 0 0,0 0 1 0 0,1-1-1 0 0,-1 1 0 0 0,1 0 1 0 0,-1 0-1 0 0,1 0 0 0 0,-1 0 1 0 0,1 0-1 0 0,0 0 0 0 0,-1 1 1 0 0,-8 39 73 0 0,8-31 54 0 0,-3 10-147 0 0,2 0 0 0 0,0 0 0 0 0,1 0 0 0 0,4 37 0 0 0,-1-45-105 0 0,0 0 0 0 0,1 0 0 0 0,0-1 1 0 0,1 1-1 0 0,0-1 0 0 0,1 1 0 0 0,0-1 1 0 0,1-1-1 0 0,10 15 0 0 0,-5-9-12 0 0,2-1-1 0 0,0 0 1 0 0,21 19-1 0 0,-27-28 24 0 0,0 0 1 0 0,0-1-1 0 0,1 1 1 0 0,0-1-1 0 0,0-1 1 0 0,1 0-1 0 0,-1 0 1 0 0,1 0-1 0 0,12 2 1 0 0,-18-5-5 0 0,1-1 0 0 0,-1 0 0 0 0,0 0 0 0 0,0 0 1 0 0,0 0-1 0 0,1 0 0 0 0,-1-1 0 0 0,0 0 0 0 0,0 1 0 0 0,0-1 0 0 0,0 0 1 0 0,0-1-1 0 0,0 1 0 0 0,0 0 0 0 0,0-1 0 0 0,0 0 0 0 0,-1 1 0 0 0,1-1 1 0 0,-1 0-1 0 0,1-1 0 0 0,-1 1 0 0 0,0 0 0 0 0,0-1 0 0 0,0 1 0 0 0,0-1 0 0 0,0 1 1 0 0,0-1-1 0 0,2-6 0 0 0,3-5 15 0 0,-1 0 0 0 0,-1 0 1 0 0,0-1-1 0 0,5-25 0 0 0,-7 26-363 0 0,0 0 0 0 0,-2-1 0 0 0,1 1 0 0 0,-2-1 0 0 0,0 1 0 0 0,-1-1 0 0 0,0 0 0 0 0,-1 1 0 0 0,-1 0 0 0 0,-5-17-1 0 0,6 26-55 0 0,1 0 0 0 0,-1 0 0 0 0,0 1-1 0 0,-1-1 1 0 0,1 1 0 0 0,-1-1 0 0 0,0 1-1 0 0,0 0 1 0 0,-1 0 0 0 0,1 0-1 0 0,-1 0 1 0 0,0 1 0 0 0,0 0 0 0 0,0-1-1 0 0,0 1 1 0 0,0 1 0 0 0,-1-1 0 0 0,1 1-1 0 0,-1-1 1 0 0,0 1 0 0 0,0 1-1 0 0,0-1 1 0 0,0 1 0 0 0,0 0 0 0 0,0 0-1 0 0,0 0 1 0 0,0 1 0 0 0,0-1-1 0 0,0 1 1 0 0,0 1 0 0 0,-10 0 0 0 0,9 0-56 0 0,1 0 1 0 0,0 0 0 0 0,0 1-1 0 0,0-1 1 0 0,0 1 0 0 0,0 0 0 0 0,0 1-1 0 0,0-1 1 0 0,-8 6 0 0 0,-13 15-2767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6465 0 0,'5'14'3153'0'0,"1"-2"64"0"0,3 1-185 0 0,3-5-535 0 0,1-6-425 0 0,3-3-487 0 0,3-3-449 0 0,2-1-376 0 0,3-2-344 0 0,3-3-184 0 0,1 2-160 0 0,1-1-296 0 0,-1 2-528 0 0,-1 2-840 0 0,-1 2-1753 0 0,-4 1-2384 0 0,-2 5-2617 0 0</inkml:trace>
  <inkml:trace contextRef="#ctx0" brushRef="#br0" timeOffset="1">475 0 15107 0 0,'-7'6'6965'0'0,"1"3"-3611"0"0,-5 24-3494 0 0,8-21 912 0 0,-13 34-663 0 0,7-22-434 0 0,2-1-1 0 0,0 2 1 0 0,-5 31-1 0 0,12-56 248 0 0,0 1 0 0 0,0 0 0 0 0,0-1-1 0 0,0 1 1 0 0,0 0 0 0 0,0-1 0 0 0,0 1 0 0 0,0 0-1 0 0,0-1 1 0 0,0 1 0 0 0,0 0 0 0 0,0-1 0 0 0,0 1-1 0 0,1 0 1 0 0,-1-1 0 0 0,0 1 0 0 0,0-1 0 0 0,1 1-1 0 0,-1 0 1 0 0,1 0 0 0 0,10-4-642 0 0,19-25 671 0 0,-18 15-19 0 0,-8 10-43 0 0,1 1 0 0 0,-1-1-1 0 0,0 1 1 0 0,1 0 0 0 0,-1 1 0 0 0,1-1-1 0 0,0 1 1 0 0,-1 0 0 0 0,1 0-1 0 0,9-1 1 0 0,30 1-4163 0 0,-9 1-3701 0 0,-23-1 2223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17348 0 0,'3'-6'542'0'0,"1"1"0"0"0,0 0 0 0 0,1 0 0 0 0,-1 0 0 0 0,1 0 0 0 0,0 1 0 0 0,0 0 1 0 0,0 0-1 0 0,0 0 0 0 0,1 1 0 0 0,0 0 0 0 0,0 0 0 0 0,7-3 0 0 0,-7 3-388 0 0,0 1 0 0 0,1 0 0 0 0,-1 0 1 0 0,1 0-1 0 0,0 1 0 0 0,-1 0 0 0 0,1 0 0 0 0,0 0 0 0 0,0 1 0 0 0,-1 0 0 0 0,1 1 0 0 0,10 1 0 0 0,-13 0-126 0 0,-1-1-1 0 0,1 1 0 0 0,-1 0 0 0 0,0 0 0 0 0,0 0 0 0 0,0 1 0 0 0,0-1 0 0 0,0 1 0 0 0,-1 0 0 0 0,1-1 1 0 0,-1 1-1 0 0,1 0 0 0 0,-1 1 0 0 0,0-1 0 0 0,-1 0 0 0 0,1 1 0 0 0,0-1 0 0 0,-1 1 0 0 0,0-1 1 0 0,0 1-1 0 0,0 0 0 0 0,0-1 0 0 0,0 1 0 0 0,-1 6 0 0 0,2 9-126 0 0,-1 0 1 0 0,0 0-1 0 0,-4 27 0 0 0,-6 23-2065 0 0,5-41-1646 0 0,0 1-4690 0 0,5-16 800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8018 0 0,'21'-25'7414'0'0,"5"0"-3350"0"0,-23 22-3659 0 0,1 0 0 0 0,0 0 0 0 0,0 0 0 0 0,0 0 0 0 0,1 1 0 0 0,-1 0 0 0 0,0 0 0 0 0,1 0 0 0 0,-1 0 0 0 0,1 1 0 0 0,9-2 0 0 0,-13 3-362 0 0,0-1 1 0 0,0 1-1 0 0,0 0 1 0 0,0 0-1 0 0,-1 0 0 0 0,1 0 1 0 0,0 1-1 0 0,0-1 1 0 0,0 0-1 0 0,0 0 0 0 0,0 1 1 0 0,0-1-1 0 0,-1 0 1 0 0,1 1-1 0 0,0-1 1 0 0,0 1-1 0 0,-1-1 0 0 0,1 1 1 0 0,0-1-1 0 0,0 1 1 0 0,-1-1-1 0 0,1 1 0 0 0,-1 0 1 0 0,1-1-1 0 0,-1 1 1 0 0,1 0-1 0 0,-1 0 0 0 0,1 0 1 0 0,0 2-30 0 0,0 0 0 0 0,0-1 0 0 0,0 1 1 0 0,-1 0-1 0 0,0 0 0 0 0,1-1 0 0 0,-1 1 0 0 0,0 0 0 0 0,-1 4 0 0 0,0 4-763 0 0,-1 0 0 0 0,0-1 0 0 0,-7 20 0 0 0,6-21-760 0 0,-1-1 0 0 0,0 1 1 0 0,-1-1-1 0 0,0 0 0 0 0,0 0 1 0 0,0-1-1 0 0,-1 0 1 0 0,-9 9-1 0 0,-8 5-4528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11266 0 0,'39'-30'9695'0'0,"8"5"-6585"0"0,-43 23-3089 0 0,1 0 0 0 0,0 0 0 0 0,-1 0 0 0 0,1 1 0 0 0,0 0 0 0 0,0 0 0 0 0,0 0 0 0 0,0 0 0 0 0,-1 1 0 0 0,1 0 0 0 0,0 0 0 0 0,0 0 0 0 0,0 1 0 0 0,0 0 0 0 0,0 0 0 0 0,0 0 0 0 0,0 0 0 0 0,5 3 1 0 0,-8-2-172 0 0,0-1 0 0 0,-1 1 1 0 0,1-1-1 0 0,-1 1 1 0 0,0-1-1 0 0,1 1 0 0 0,-1 0 1 0 0,0 0-1 0 0,0 0 0 0 0,0 0 1 0 0,0 0-1 0 0,0 0 1 0 0,-1 0-1 0 0,1 0 0 0 0,-1 0 1 0 0,1 0-1 0 0,-1 0 1 0 0,0 0-1 0 0,0 0 0 0 0,0 0 1 0 0,0 1-1 0 0,0-1 1 0 0,0 0-1 0 0,0 0 0 0 0,-2 4 1 0 0,0 8-1612 0 0,-2-1 1 0 0,-6 21-1 0 0,7-28 1219 0 0,-16 42-2183 0 0,18-45 2645 0 0,0-1 1 0 0,-1 1-1 0 0,1-1 1 0 0,-1 1-1 0 0,1-1 1 0 0,-1 0-1 0 0,0 0 1 0 0,0 0-1 0 0,0 0 1 0 0,0 0 0 0 0,0 0-1 0 0,0 0 1 0 0,-1-1-1 0 0,-4 3 1 0 0,7-4 118 0 0,-1 0 1 0 0,1 0 0 0 0,-1 0-1 0 0,1 0 1 0 0,0 0 0 0 0,-1 0-1 0 0,1 0 1 0 0,0 0-1 0 0,-1 0 1 0 0,1 0 0 0 0,0 0-1 0 0,-1 0 1 0 0,1 0 0 0 0,0 0-1 0 0,-1-1 1 0 0,1 1 0 0 0,0 0-1 0 0,-1 0 1 0 0,1 0 0 0 0,0-1-1 0 0,0 1 1 0 0,-1 0 0 0 0,1 0-1 0 0,0-1 1 0 0,0 1-1 0 0,-1 0 1 0 0,1-1 0 0 0,0 1-1 0 0,0 0 1 0 0,0-1 0 0 0,0 1-1 0 0,-1 0 1 0 0,1-1 0 0 0,0 1-1 0 0,0 0 1 0 0,0-1 0 0 0,0 1-1 0 0,0 0 1 0 0,0-1 0 0 0,0 1-1 0 0,0-1 1 0 0,0 1-1 0 0,0 0 1 0 0,0-1 0 0 0,0 1-1 0 0,0 0 1 0 0,0-1 0 0 0,1 1-1 0 0,-1 0 1 0 0,0-1 0 0 0,0 1-1 0 0,0 0 1 0 0,0-1 0 0 0,1 1-1 0 0,-1-1 1 0 0,8-21 2675 0 0,-4 17-2102 0 0,0 0 0 0 0,1 0 0 0 0,-1 0 0 0 0,1 0 0 0 0,0 1 0 0 0,0 0 0 0 0,0 0 0 0 0,1 0 0 0 0,8-4 0 0 0,-12 7-540 0 0,0 0 0 0 0,0 0 0 0 0,0 0 0 0 0,0 0 0 0 0,0 0 0 0 0,0 0 0 0 0,0 0 0 0 0,0 1 0 0 0,0-1 0 0 0,0 1 0 0 0,1-1-1 0 0,-1 1 1 0 0,0 0 0 0 0,0 0 0 0 0,1 0 0 0 0,-1 0 0 0 0,0 0 0 0 0,0 1 0 0 0,0-1 0 0 0,1 1 0 0 0,-1-1 0 0 0,0 1 0 0 0,0 0 0 0 0,0 0 0 0 0,0 0 0 0 0,0 0 0 0 0,0 0 0 0 0,0 0 0 0 0,0 1 0 0 0,2 2-1 0 0,-3-3-86 0 0,0 0 0 0 0,0 1-1 0 0,0-1 1 0 0,-1 0 0 0 0,1 1-1 0 0,0-1 1 0 0,-1 1 0 0 0,1-1-1 0 0,-1 1 1 0 0,0-1 0 0 0,1 1-1 0 0,-1-1 1 0 0,0 1-1 0 0,0-1 1 0 0,0 1 0 0 0,0-1-1 0 0,0 1 1 0 0,-1-1 0 0 0,1 1-1 0 0,-1 1 1 0 0,-14 30-1563 0 0,13-31 1473 0 0,0 1 1 0 0,0 0-1 0 0,1 0 1 0 0,-1 1 0 0 0,1-1-1 0 0,-1 0 1 0 0,1 1-1 0 0,0-1 1 0 0,1 0-1 0 0,-1 1 1 0 0,0-1 0 0 0,1 4-1 0 0,34 9 1108 0 0,-17 2-1008 0 0,-15-16 121 0 0,0 1 1 0 0,0-1 0 0 0,0 1 0 0 0,0-1 0 0 0,1 0 0 0 0,-1 0-1 0 0,1 0 1 0 0,5 3 0 0 0,-7-5-149 0 0,0 0-1 0 0,0 0 1 0 0,0 0 0 0 0,0 0-1 0 0,0 0 1 0 0,0-1 0 0 0,0 1-1 0 0,0 0 1 0 0,0 0 0 0 0,0-1-1 0 0,0 1 1 0 0,0 0-1 0 0,0-1 1 0 0,0 1 0 0 0,0-1-1 0 0,0 1 1 0 0,0-1 0 0 0,-1 0-1 0 0,1 1 1 0 0,0-1-1 0 0,0 0 1 0 0,-1 0 0 0 0,1 1-1 0 0,0-1 1 0 0,-1 0 0 0 0,1 0-1 0 0,-1 0 1 0 0,1 0 0 0 0,-1 0-1 0 0,0 0 1 0 0,1 0-1 0 0,-1 0 1 0 0,1-1 0 0 0,17-52-10278 0 0,-12 31 2954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14027 0 0,'1'1'297'0'0,"0"0"1"0"0,0 1-1 0 0,0-1 0 0 0,0 0 1 0 0,1-1-1 0 0,-1 1 0 0 0,0 0 1 0 0,1 0-1 0 0,-1-1 0 0 0,0 1 1 0 0,1 0-1 0 0,-1-1 0 0 0,1 1 1 0 0,-1-1-1 0 0,1 0 0 0 0,-1 0 1 0 0,1 1-1 0 0,-1-1 0 0 0,1 0 1 0 0,0 0-1 0 0,-1 0 0 0 0,1-1 1 0 0,-1 1-1 0 0,3-1 0 0 0,45-11-49 0 0,-31 6 670 0 0,4 0-524 0 0,-16 4-368 0 0,1 0 0 0 0,-1 0 1 0 0,0 1-1 0 0,1-1 0 0 0,0 1 0 0 0,-1 1 1 0 0,1-1-1 0 0,-1 1 0 0 0,14 2 0 0 0,-20-2-54 0 0,0 0-1 0 0,1 0 0 0 0,-1 0 0 0 0,0 0 1 0 0,0 0-1 0 0,1 0 0 0 0,-1 0 1 0 0,0 0-1 0 0,0 0 0 0 0,1 0 0 0 0,-1 0 1 0 0,0 0-1 0 0,0 1 0 0 0,1-1 1 0 0,-1 0-1 0 0,0 0 0 0 0,0 0 0 0 0,1 0 1 0 0,-1 0-1 0 0,0 1 0 0 0,0-1 1 0 0,0 0-1 0 0,0 0 0 0 0,1 0 0 0 0,-1 1 1 0 0,0-1-1 0 0,0 0 0 0 0,0 0 0 0 0,0 1 1 0 0,0-1-1 0 0,0 0 0 0 0,0 0 1 0 0,0 1-1 0 0,0-1 0 0 0,1 0 0 0 0,-1 0 1 0 0,0 1-1 0 0,0-1 0 0 0,0 0 1 0 0,0 0-1 0 0,-1 1 0 0 0,1-1 0 0 0,0 0 1 0 0,0 1-1 0 0,-11 10-1121 0 0,-19 5 169 0 0,26-15 1060 0 0,0 1 0 0 0,1 0 0 0 0,-1 0-1 0 0,0 0 1 0 0,1 0 0 0 0,-1 1 0 0 0,1-1 0 0 0,-1 1 0 0 0,1 0 0 0 0,0 0-1 0 0,0 0 1 0 0,1 0 0 0 0,-1 1 0 0 0,1-1 0 0 0,-1 1 0 0 0,1 0 0 0 0,-2 4-1 0 0,3-5-54 0 0,1 1-1 0 0,-1-1 1 0 0,1 1-1 0 0,-1-1 0 0 0,1 1 1 0 0,0-1-1 0 0,0 1 0 0 0,1-1 1 0 0,-1 1-1 0 0,1-1 1 0 0,-1 1-1 0 0,1-1 0 0 0,0 0 1 0 0,1 1-1 0 0,-1-1 0 0 0,0 0 1 0 0,1 0-1 0 0,0 0 1 0 0,0 0-1 0 0,0 0 0 0 0,4 4 1 0 0,0 0-18 0 0,0 0 1 0 0,1 0-1 0 0,0-1 1 0 0,0-1-1 0 0,0 1 1 0 0,1-1-1 0 0,14 8 1 0 0,-17-10-394 0 0,1-1 0 0 0,-1 0 0 0 0,1 0 1 0 0,-1 0-1 0 0,1 0 0 0 0,0-1 0 0 0,0 0 0 0 0,0 0 0 0 0,-1-1 0 0 0,1 0 0 0 0,0 0 1 0 0,0 0-1 0 0,7-1 0 0 0,-11 0-108 0 0,-1 1 1 0 0,1-1 0 0 0,0 1-1 0 0,-1-1 1 0 0,1 0 0 0 0,-1 1-1 0 0,1-1 1 0 0,-1 0 0 0 0,1 0-1 0 0,-1 0 1 0 0,0 0 0 0 0,1-1-1 0 0,-1 1 1 0 0,0 0 0 0 0,2-2-1 0 0,5-10-5207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78 13947 0 0,'0'0'123'0'0,"0"1"-1"0"0,0-1 1 0 0,0 0 0 0 0,0 0-1 0 0,0 1 1 0 0,0-1 0 0 0,0 0-1 0 0,1 0 1 0 0,-1 1 0 0 0,0-1-1 0 0,0 0 1 0 0,0 0 0 0 0,0 1-1 0 0,0-1 1 0 0,1 0 0 0 0,-1 0-1 0 0,0 1 1 0 0,0-1 0 0 0,0 0 0 0 0,1 0-1 0 0,-1 0 1 0 0,0 0 0 0 0,0 1-1 0 0,0-1 1 0 0,1 0 0 0 0,-1 0-1 0 0,0 0 1 0 0,0 0 0 0 0,1 0-1 0 0,-1 0 1 0 0,0 0 0 0 0,1 1-1 0 0,-1-1 1 0 0,1 0 0 0 0,13-2 892 0 0,13-8-1031 0 0,-24 8-49 0 0,1 0-1 0 0,0-1 1 0 0,0 0 0 0 0,-1 1-1 0 0,1-1 1 0 0,-1-1-1 0 0,0 1 1 0 0,0 0 0 0 0,0-1-1 0 0,3-5 1 0 0,-6 8 5 0 0,1 0 1 0 0,-1 1 0 0 0,1-1-1 0 0,-1 0 1 0 0,0 0-1 0 0,0 0 1 0 0,1 0 0 0 0,-1 0-1 0 0,0 0 1 0 0,0 0-1 0 0,0 0 1 0 0,0 0 0 0 0,0 0-1 0 0,0 1 1 0 0,0-1-1 0 0,0 0 1 0 0,0 0 0 0 0,0 0-1 0 0,-1 0 1 0 0,1 0-1 0 0,-1-1 1 0 0,0 1-8 0 0,0 0 1 0 0,0 0-1 0 0,0 0 0 0 0,0 0 1 0 0,0 0-1 0 0,-1 0 0 0 0,1 0 1 0 0,0 1-1 0 0,0-1 0 0 0,-1 0 1 0 0,1 1-1 0 0,-1-1 0 0 0,1 1 1 0 0,0-1-1 0 0,-1 1 0 0 0,1 0 1 0 0,-1 0-1 0 0,-1-1 0 0 0,0 1 154 0 0,0-1 0 0 0,-1 1 0 0 0,1 0-1 0 0,0 0 1 0 0,0 0 0 0 0,0 1 0 0 0,0-1-1 0 0,0 1 1 0 0,0-1 0 0 0,0 1-1 0 0,0 0 1 0 0,0 0 0 0 0,0 1 0 0 0,0-1-1 0 0,0 0 1 0 0,0 1 0 0 0,-4 3 0 0 0,3-1 163 0 0,1-1 1 0 0,0 1 0 0 0,0 0 0 0 0,0 0 0 0 0,0 0-1 0 0,0 0 1 0 0,1 1 0 0 0,0-1 0 0 0,0 1 0 0 0,-3 6 0 0 0,2 1 145 0 0,0 1 0 0 0,0 0 0 0 0,1 0 0 0 0,1 0 0 0 0,0-1 0 0 0,1 1 0 0 0,3 24 0 0 0,-3-32-361 0 0,1 0-1 0 0,0 0 1 0 0,0 0 0 0 0,1 0 0 0 0,0 0 0 0 0,-1 0 0 0 0,2-1 0 0 0,-1 1 0 0 0,0 0 0 0 0,1-1 0 0 0,0 0 0 0 0,0 1-1 0 0,7 5 1 0 0,-8-8-75 0 0,0 0 0 0 0,0-1 0 0 0,0 1 0 0 0,1-1-1 0 0,-1 0 1 0 0,1 0 0 0 0,-1 0 0 0 0,1 0 0 0 0,-1 0 0 0 0,1 0-1 0 0,-1-1 1 0 0,1 1 0 0 0,0-1 0 0 0,-1 0 0 0 0,1 0 0 0 0,0 0-1 0 0,-1 0 1 0 0,1 0 0 0 0,0-1 0 0 0,-1 1 0 0 0,1-1 0 0 0,0 1-1 0 0,-1-1 1 0 0,1 0 0 0 0,-1 0 0 0 0,1 0 0 0 0,3-3 0 0 0,-1 1-199 0 0,24-12-3138 0 0,46-32 0 0 0,-73 45 3195 0 0,-1 1-1 0 0,0 0 0 0 0,1-1 0 0 0,-1 1 0 0 0,0-1 1 0 0,0 1-1 0 0,0-1 0 0 0,0 0 0 0 0,0 1 0 0 0,0-1 1 0 0,0 0-1 0 0,-1 0 0 0 0,1 0 0 0 0,-1 0 0 0 0,1 1 1 0 0,-1-1-1 0 0,0 0 0 0 0,0 0 0 0 0,0 0 1 0 0,0 0-1 0 0,0 0 0 0 0,0 0 0 0 0,0 0 0 0 0,0 0 1 0 0,-1 0-1 0 0,-1-3 0 0 0,-10-21-243 0 0,-6 4 4479 0 0,18 22-3909 0 0,0 0 0 0 0,-1 0 0 0 0,1 0 0 0 0,0 0 0 0 0,0 0 0 0 0,-1-1-1 0 0,1 1 1 0 0,0 0 0 0 0,-1 0 0 0 0,1 0 0 0 0,0 0 0 0 0,-1 0 0 0 0,1 0 0 0 0,0 0 0 0 0,0 0 0 0 0,-1 0 0 0 0,1 0 0 0 0,0 0-1 0 0,-1 0 1 0 0,1 1 0 0 0,0-1 0 0 0,0 0 0 0 0,-1 0 0 0 0,1 0 0 0 0,0 0 0 0 0,-1 0 0 0 0,1 0 0 0 0,0 1 0 0 0,0-1 0 0 0,0 0-1 0 0,-1 0 1 0 0,1 0 0 0 0,0 1 0 0 0,0-1 0 0 0,0 0 0 0 0,-1 0 0 0 0,1 1 0 0 0,0-1 0 0 0,0 0 0 0 0,0 1 0 0 0,0-1-1 0 0,0 0 1 0 0,0 0 0 0 0,0 1 0 0 0,-1-1 0 0 0,1 0 0 0 0,0 1 0 0 0,0-1 0 0 0,0 0 0 0 0,0 0 0 0 0,0 1 0 0 0,0-1 0 0 0,-4 23 1140 0 0,3-19-937 0 0,-8 75 249 0 0,9-72-667 0 0,0 0 1 0 0,0 0-1 0 0,1 0 1 0 0,-1 0-1 0 0,1 0 1 0 0,1-1-1 0 0,0 1 1 0 0,0 0 0 0 0,3 8-1 0 0,-4-14 38 0 0,0 0 0 0 0,0 0-1 0 0,0 0 1 0 0,0 0 0 0 0,0 0 0 0 0,0-1 0 0 0,0 1 0 0 0,0 0-1 0 0,0 0 1 0 0,0-1 0 0 0,1 1 0 0 0,-1-1 0 0 0,0 1-1 0 0,0-1 1 0 0,1 1 0 0 0,-1-1 0 0 0,0 0 0 0 0,1 1-1 0 0,-1-1 1 0 0,0 0 0 0 0,1 0 0 0 0,-1 0 0 0 0,0 0-1 0 0,1 0 1 0 0,-1-1 0 0 0,0 1 0 0 0,1 0 0 0 0,-1-1-1 0 0,0 1 1 0 0,0-1 0 0 0,1 1 0 0 0,-1-1 0 0 0,0 1-1 0 0,0-1 1 0 0,2-1 0 0 0,8-4-50 0 0,0 0 0 0 0,18-14 0 0 0,-21 14-52 0 0,-4 3 178 0 0,6-4-417 0 0,1 0 0 0 0,-1-1 1 0 0,-1-1-1 0 0,14-14 0 0 0,-21 20 252 0 0,0 0 0 0 0,0 0-1 0 0,0 0 1 0 0,0 0-1 0 0,-1 0 1 0 0,1 0 0 0 0,-1-1-1 0 0,0 1 1 0 0,0-1 0 0 0,0 1-1 0 0,0-1 1 0 0,-1 1-1 0 0,1-1 1 0 0,-1 1 0 0 0,0-1-1 0 0,0 1 1 0 0,0-1 0 0 0,-1 0-1 0 0,1 1 1 0 0,-2-6-1 0 0,-10-18 6290 0 0,10 41-3916 0 0,1-7-2309 0 0,1 139 663 0 0,5-97-4785 0 0,6-3-5286 0 0,-5-32 1178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6617 0 0,'3'1'8105'0'0,"1"7"-5859"0"0,0 9-1900 0 0,6 40-324 0 0,-9-40 151 0 0,2 0 0 0 0,0 0 0 0 0,1 0 0 0 0,12 31 0 0 0,-14-45-369 0 0,0 0 0 0 0,0-1 1 0 0,0 1-1 0 0,0 0 0 0 0,0-1 0 0 0,0 0 0 0 0,1 1 0 0 0,-1-1 0 0 0,1 0 0 0 0,0 0 1 0 0,0 0-1 0 0,0-1 0 0 0,0 1 0 0 0,0-1 0 0 0,0 1 0 0 0,6 0 0 0 0,-8-1 33 0 0,1-1-1 0 0,-1 1 0 0 0,0-1 1 0 0,1 0-1 0 0,-1 0 1 0 0,1 0-1 0 0,-1 0 0 0 0,1 0 1 0 0,-1 0-1 0 0,1 0 1 0 0,-1-1-1 0 0,1 1 0 0 0,-1 0 1 0 0,1-1-1 0 0,-1 1 1 0 0,0-1-1 0 0,1 1 0 0 0,-1-1 1 0 0,0 0-1 0 0,1 0 1 0 0,-1 0-1 0 0,0 1 0 0 0,0-1 1 0 0,0 0-1 0 0,0-1 1 0 0,0 1-1 0 0,0 0 0 0 0,0 0 1 0 0,0 0-1 0 0,0 0 1 0 0,0-1-1 0 0,-1 1 0 0 0,1 0 1 0 0,0-1-1 0 0,-1 1 1 0 0,1-1-1 0 0,-1 1 0 0 0,0-1 1 0 0,1-1-1 0 0,19-107-2966 0 0,-8 40 13584 0 0,-9 83-7279 0 0,6 38-1403 0 0,-2-10-1563 0 0,3 23-1262 0 0,-10-23-5518 0 0,-5-25-1035 0 0,-1-10 3445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24389 0 0,'4'-1'1569'0'0,"-1"-1"-417"0"0,2 1-536 0 0,-1 0-296 0 0,-1 1-168 0 0,-1-2-184 0 0,2 1-160 0 0,0-2-384 0 0,2 0-680 0 0,-1 0-1305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38 8138 0 0,'-13'-3'3066'0'0,"8"2"-2085"0"0,0 0 1 0 0,0 0-1 0 0,0 0 0 0 0,0-1 0 0 0,0 0 1 0 0,0 0-1 0 0,0 0 0 0 0,0-1 0 0 0,1 0 1 0 0,-5-3-1 0 0,9 6-973 0 0,-1 0 1 0 0,1 0-1 0 0,0 0 1 0 0,0 0-1 0 0,0-1 0 0 0,0 1 1 0 0,0 0-1 0 0,0 0 1 0 0,0 0-1 0 0,0 0 0 0 0,0 0 1 0 0,0 0-1 0 0,0-1 0 0 0,-1 1 1 0 0,1 0-1 0 0,0 0 1 0 0,0 0-1 0 0,0 0 0 0 0,0 0 1 0 0,0 0-1 0 0,0-1 1 0 0,0 1-1 0 0,0 0 0 0 0,0 0 1 0 0,0 0-1 0 0,0 0 0 0 0,0 0 1 0 0,0 0-1 0 0,1-1 1 0 0,-1 1-1 0 0,0 0 0 0 0,0 0 1 0 0,0 0-1 0 0,0 0 1 0 0,0 0-1 0 0,0 0 0 0 0,0-1 1 0 0,0 1-1 0 0,0 0 0 0 0,0 0 1 0 0,0 0-1 0 0,1 0 1 0 0,-1 0-1 0 0,0 0 0 0 0,0 0 1 0 0,0 0-1 0 0,0 0 1 0 0,0 0-1 0 0,0 0 0 0 0,0 0 1 0 0,1-1-1 0 0,-1 1 0 0 0,12-3 125 0 0,13 2-86 0 0,302 8-1287 0 0,-297-4-2369 0 0,-11 0-5209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12219 0 0,'1'0'326'0'0,"0"0"1"0"0,0 0-1 0 0,-1 1 1 0 0,1-1-1 0 0,0 0 1 0 0,-1 0-1 0 0,1 0 1 0 0,0 0-1 0 0,0 1 1 0 0,-1-1-1 0 0,1 0 1 0 0,0 1-1 0 0,-1-1 1 0 0,1 0 0 0 0,-1 1-1 0 0,1-1 1 0 0,0 1-1 0 0,-1-1 1 0 0,1 1-1 0 0,-1-1 1 0 0,1 1-1 0 0,-1 0 1 0 0,1 0-1 0 0,17 19 578 0 0,-15-16-245 0 0,36 35 239 0 0,-28-30-841 0 0,-1 1 0 0 0,-1-1 1 0 0,0 2-1 0 0,0-1 0 0 0,-1 1 1 0 0,0 1-1 0 0,11 21 0 0 0,-18-29-36 0 0,0 0-1 0 0,-1 0 0 0 0,0 1 0 0 0,1-1 1 0 0,-1 0-1 0 0,-1 1 0 0 0,1-1 1 0 0,0 0-1 0 0,-1 0 0 0 0,0 1 1 0 0,0-1-1 0 0,0 0 0 0 0,-1 0 1 0 0,0 0-1 0 0,1 0 0 0 0,-1 0 1 0 0,-1-1-1 0 0,1 1 0 0 0,0-1 1 0 0,-1 1-1 0 0,-4 3 0 0 0,2 0-22 0 0,-1 0-1 0 0,0-1 0 0 0,-1 1 1 0 0,1-2-1 0 0,-1 1 1 0 0,-1-1-1 0 0,1 0 1 0 0,-1 0-1 0 0,-10 4 1 0 0,-3-3 225 0 0,19-6-610 0 0,0 0 1 0 0,1 1-1 0 0,-1-1 0 0 0,0 1 0 0 0,0 0 0 0 0,0-1 0 0 0,0 1 1 0 0,1 0-1 0 0,-1 0 0 0 0,0 0 0 0 0,-1 1 0 0 0,3-1 63 0 0,-1 0-1 0 0,1 0 1 0 0,0 0-1 0 0,0 0 0 0 0,0 0 1 0 0,0 0-1 0 0,0 0 1 0 0,0 0-1 0 0,0 0 1 0 0,1 0-1 0 0,-1 0 1 0 0,0-1-1 0 0,0 1 0 0 0,1 0 1 0 0,-1 0-1 0 0,1 0 1 0 0,-1 0-1 0 0,1 0 1 0 0,-1-1-1 0 0,1 1 1 0 0,-1 0-1 0 0,1-1 0 0 0,0 1 1 0 0,-1 0-1 0 0,1-1 1 0 0,0 1-1 0 0,-1 0 1 0 0,1-1-1 0 0,1 1 1 0 0,8 9-5364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8954 0 0,'0'0'133'0'0,"-1"0"0"0"0,1 0-1 0 0,0-1 1 0 0,0 1 0 0 0,0-1 0 0 0,0 1 0 0 0,0 0-1 0 0,0-1 1 0 0,0 1 0 0 0,0 0 0 0 0,0-1 0 0 0,0 1-1 0 0,0 0 1 0 0,1-1 0 0 0,-1 1 0 0 0,0 0 0 0 0,0-1-1 0 0,0 1 1 0 0,0 0 0 0 0,0 0 0 0 0,1-1 0 0 0,-1 1-1 0 0,0 0 1 0 0,0-1 0 0 0,0 1 0 0 0,1 0 0 0 0,-1 0-1 0 0,0 0 1 0 0,0-1 0 0 0,1 1 0 0 0,-1 0 0 0 0,0 0-1 0 0,1 0 1 0 0,-1-1 0 0 0,0 1 0 0 0,1 0 0 0 0,-1 0-1 0 0,1 0 1 0 0,18 1 1783 0 0,18 12-597 0 0,-33-11-1129 0 0,0-1-1 0 0,0 1 1 0 0,-1 0 0 0 0,1 1 0 0 0,-1-1 0 0 0,1 0 0 0 0,-1 1 0 0 0,0 0 0 0 0,0 0 0 0 0,0 0-1 0 0,-1 0 1 0 0,1 0 0 0 0,-1 1 0 0 0,1-1 0 0 0,2 6 0 0 0,-4-5-79 0 0,0 0 0 0 0,-1 1 0 0 0,1-1 0 0 0,-1 0 0 0 0,1 1 0 0 0,-1-1 0 0 0,0 0 0 0 0,-1 1 0 0 0,1-1 0 0 0,-1 0 0 0 0,0 0 0 0 0,0 1 0 0 0,0-1 0 0 0,-4 7 0 0 0,-9 24-57 0 0,-3 1 0 0 0,-35 54 0 0 0,52-89-60 0 0,0 0 0 0 0,0 0-1 0 0,-1 0 1 0 0,1-1 0 0 0,0 1 0 0 0,0 0 0 0 0,0 0 0 0 0,0 0 0 0 0,0 0 0 0 0,0-1 0 0 0,0 1 0 0 0,1 0 0 0 0,-1 0-1 0 0,0 0 1 0 0,0-1 0 0 0,1 1 0 0 0,-1 0 0 0 0,0 0 0 0 0,1 0 0 0 0,-1-1 0 0 0,1 1 0 0 0,-1 0 0 0 0,1-1 0 0 0,-1 1 0 0 0,1 0-1 0 0,-1-1 1 0 0,1 1 0 0 0,0-1 0 0 0,-1 1 0 0 0,1-1 0 0 0,0 1 0 0 0,-1-1 0 0 0,1 0 0 0 0,0 1 0 0 0,0-1 0 0 0,-1 0-1 0 0,1 1 1 0 0,2-1 0 0 0,40 16 171 0 0,-31-13-123 0 0,48 22 145 0 0,22 7-2642 0 0,-60-30-2206 0 0,-22-2 4371 0 0,1 0 1 0 0,-1-1-1 0 0,1 1 0 0 0,0 0 1 0 0,-1 0-1 0 0,1-1 0 0 0,-1 1 1 0 0,1 0-1 0 0,-1-1 0 0 0,1 1 1 0 0,-1-1-1 0 0,1 1 1 0 0,-1 0-1 0 0,1-1 0 0 0,-1 1 1 0 0,0-1-1 0 0,1 1 0 0 0,-1-1 1 0 0,0 0-1 0 0,1 1 0 0 0,-1-1 1 0 0,0 1-1 0 0,0-1 0 0 0,0 0 1 0 0,1 1-1 0 0,-1-1 1 0 0,0 0-1 0 0,4-9-4520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8874 0 0,'0'-2'815'0'0,"0"0"0"0"0,1 0 1 0 0,-1 0-1 0 0,0 0 0 0 0,1 0 0 0 0,-1 0 1 0 0,1 0-1 0 0,0 0 0 0 0,-1 1 0 0 0,3-4 1 0 0,3 5 2943 0 0,0 15-2460 0 0,19 125 862 0 0,-5-22-2377 0 0,-15-95-714 0 0,1-1 1 0 0,1 0-1 0 0,12 25 0 0 0,-4-24-2985 0 0,-7-16-244 0 0,-8-7 4008 0 0,0-1 1 0 0,1 1-1 0 0,-1 0 0 0 0,0 0 0 0 0,0 0 0 0 0,0 0 1 0 0,1 0-1 0 0,-1 0 0 0 0,0 0 0 0 0,0 0 0 0 0,0 0 1 0 0,2-5-4224 0 0,2-2-159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9314 0 0,'0'-2'587'0'0,"-1"0"-1"0"0,1-1 1 0 0,0 1-1 0 0,0 0 1 0 0,0-1-1 0 0,0 1 1 0 0,0 0-1 0 0,0-1 1 0 0,0 1 0 0 0,1 0-1 0 0,-1-1 1 0 0,1 1-1 0 0,0 0 1 0 0,1-3-1 0 0,-2 4-384 0 0,1 0 0 0 0,-1 0-1 0 0,1 1 1 0 0,-1-1 0 0 0,1 0-1 0 0,-1 1 1 0 0,1-1 0 0 0,0 0 0 0 0,-1 1-1 0 0,1-1 1 0 0,0 1 0 0 0,0-1-1 0 0,-1 1 1 0 0,1-1 0 0 0,0 1-1 0 0,0 0 1 0 0,0-1 0 0 0,0 1 0 0 0,0 0-1 0 0,0 0 1 0 0,-1-1 0 0 0,1 1-1 0 0,0 0 1 0 0,0 0 0 0 0,0 0-1 0 0,0 0 1 0 0,0 0 0 0 0,0 0 0 0 0,0 0-1 0 0,0 1 1 0 0,0-1 0 0 0,-1 0-1 0 0,1 1 1 0 0,0-1 0 0 0,0 0-1 0 0,0 1 1 0 0,0-1 0 0 0,-1 1 0 0 0,2 0-1 0 0,85 41 346 0 0,-78-38-568 0 0,1 0-1 0 0,0-1 1 0 0,0-1-1 0 0,0 1 1 0 0,0-1-1 0 0,1-1 1 0 0,12 0-1 0 0,-22 0 0 0 0,0-1 0 0 0,0 0-1 0 0,1 0 1 0 0,-1-1 0 0 0,0 1 0 0 0,0 0-1 0 0,1 0 1 0 0,-1-1 0 0 0,0 1 0 0 0,0 0-1 0 0,0-1 1 0 0,0 1 0 0 0,0-1 0 0 0,0 1-1 0 0,0-1 1 0 0,0 0 0 0 0,2-1 0 0 0,-3 1-9 0 0,1 1 1 0 0,-1-1-1 0 0,0 1 1 0 0,0-1-1 0 0,1 1 1 0 0,-1-1-1 0 0,0 0 1 0 0,0 1-1 0 0,0-1 1 0 0,0 0-1 0 0,0 1 1 0 0,0-1-1 0 0,0 1 0 0 0,0-1 1 0 0,0 0-1 0 0,0 1 1 0 0,-1-1-1 0 0,1 1 1 0 0,0-1-1 0 0,0 1 1 0 0,0-1-1 0 0,-1 0 1 0 0,1 1-1 0 0,-1-1 1 0 0,0-2-27 0 0,-1 1 1 0 0,0-1 0 0 0,0 1-1 0 0,0 0 1 0 0,0 0 0 0 0,0 0-1 0 0,-1 0 1 0 0,1 0-1 0 0,-1 1 1 0 0,1-1 0 0 0,-1 1-1 0 0,1-1 1 0 0,-4 0 0 0 0,2 1 47 0 0,0-1 1 0 0,0 1 0 0 0,0 0 0 0 0,0 1-1 0 0,0-1 1 0 0,0 1 0 0 0,-1-1 0 0 0,1 1-1 0 0,0 0 1 0 0,0 1 0 0 0,0-1 0 0 0,-1 1-1 0 0,1 0 1 0 0,0 0 0 0 0,0 0 0 0 0,0 1-1 0 0,0-1 1 0 0,1 1 0 0 0,-8 4-1 0 0,7-3 15 0 0,0 1 0 0 0,1-1 0 0 0,0 1-1 0 0,0 0 1 0 0,0 0 0 0 0,0 0-1 0 0,0 0 1 0 0,1 0 0 0 0,-1 1 0 0 0,1-1-1 0 0,1 1 1 0 0,-1 0 0 0 0,0-1-1 0 0,1 1 1 0 0,0 0 0 0 0,0 7 0 0 0,-1 1 15 0 0,2-1 0 0 0,-1 1 1 0 0,2-1-1 0 0,0 1 0 0 0,0-1 1 0 0,1 1-1 0 0,0-1 0 0 0,2 0 1 0 0,-1 0-1 0 0,8 18 0 0 0,-9-26-109 0 0,-1-1 0 0 0,1 1 0 0 0,0-1 0 0 0,0 1 0 0 0,0-1 0 0 0,1 0 0 0 0,-1 1 0 0 0,1-1 0 0 0,0-1 0 0 0,-1 1 0 0 0,1 0 0 0 0,1-1 0 0 0,-1 1-1 0 0,0-1 1 0 0,1 0 0 0 0,-1 0 0 0 0,1 0 0 0 0,-1 0 0 0 0,1-1 0 0 0,0 0 0 0 0,0 1 0 0 0,0-1 0 0 0,-1-1 0 0 0,1 1 0 0 0,0-1 0 0 0,0 1 0 0 0,0-1 0 0 0,0 0 0 0 0,0-1 0 0 0,0 1 0 0 0,0-1 0 0 0,0 1-1 0 0,0-1 1 0 0,0 0 0 0 0,0-1 0 0 0,4-1 0 0 0,-3 1-983 0 0,-1 0-1 0 0,1-1 0 0 0,-1 1 1 0 0,0-1-1 0 0,0 0 0 0 0,0 0 1 0 0,-1-1-1 0 0,1 1 0 0 0,-1-1 1 0 0,1 1-1 0 0,3-8 0 0 0,4-5-4474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9298 0 0,'6'29'11957'0'0,"1"20"-9415"0"0,12 67-3507 0 0,-15-93 896 0 0,-3-17-45 0 0,0 1 1 0 0,0-1 0 0 0,1 1 0 0 0,0-1-1 0 0,0 0 1 0 0,0 0 0 0 0,4 6 0 0 0,-4-14 75 0 0,-1 0 1 0 0,1 0 0 0 0,-1 0-1 0 0,0 0 1 0 0,1-1 0 0 0,-1 1-1 0 0,0 0 1 0 0,0-1 0 0 0,-1 1-1 0 0,1-1 1 0 0,0-2 0 0 0,1-1 57 0 0,-1 3-11 0 0,0 0 1 0 0,1 0 0 0 0,-1 1-1 0 0,1-1 1 0 0,-1 0 0 0 0,1 1-1 0 0,0-1 1 0 0,0 1 0 0 0,0 0-1 0 0,0-1 1 0 0,0 1 0 0 0,0 0-1 0 0,1 0 1 0 0,-1 0 0 0 0,1 1-1 0 0,0-1 1 0 0,-1 1 0 0 0,1-1-1 0 0,0 1 1 0 0,3-1 0 0 0,26-2-1712 0 0,5 6-3688 0 0,-34-2 4713 0 0,-1 0 260 0 0,0 0 1 0 0,0 0-1 0 0,0 0 1 0 0,0 0-1 0 0,0 0 1 0 0,0-1-1 0 0,0 1 1 0 0,0-1-1 0 0,0 1 1 0 0,0-1-1 0 0,0 0 1 0 0,0 1-1 0 0,0-1 1 0 0,-1 0-1 0 0,1 0 1 0 0,0-1-1 0 0,-1 1 1 0 0,1 0-1 0 0,-1 0 1 0 0,1-1-1 0 0,1-1 1 0 0,1-2-2204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86 5889 0 0,'0'0'388'0'0,"-1"-1"-1"0"0,0 0 1 0 0,0 1-1 0 0,0-1 1 0 0,0 1-1 0 0,1-1 1 0 0,-1 1-1 0 0,0 0 0 0 0,0-1 1 0 0,0 1-1 0 0,0 0 1 0 0,0-1-1 0 0,0 1 1 0 0,0 0-1 0 0,0 0 1 0 0,0 0-1 0 0,0 0 1 0 0,0 0-1 0 0,0 0 1 0 0,0 0-1 0 0,0 1 1 0 0,0-1-1 0 0,0 0 0 0 0,0 0 1 0 0,0 1-1 0 0,0-1 1 0 0,0 0-1 0 0,0 1 1 0 0,0-1-1 0 0,-1 2 1 0 0,1 0-77 0 0,0-1-1 0 0,0 1 1 0 0,-1 0 0 0 0,1 0 0 0 0,0 0 0 0 0,1 0 0 0 0,-1 1 0 0 0,0-1 0 0 0,1 0-1 0 0,-1 0 1 0 0,1 0 0 0 0,0 0 0 0 0,-1 3 0 0 0,1 8-87 0 0,0 1-1 0 0,1-1 1 0 0,3 20 0 0 0,-3-26-220 0 0,1 1 1 0 0,0-1 0 0 0,1 1-1 0 0,-1-1 1 0 0,1 0 0 0 0,1 0-1 0 0,8 13 1 0 0,-12-19-11 0 0,1 1 0 0 0,0-1-1 0 0,0 0 1 0 0,0 1 0 0 0,1-1 0 0 0,-1 0-1 0 0,0 0 1 0 0,0 0 0 0 0,1 0 0 0 0,-1 0 0 0 0,0 0-1 0 0,1 0 1 0 0,-1-1 0 0 0,1 1 0 0 0,-1 0-1 0 0,1-1 1 0 0,0 1 0 0 0,-1-1 0 0 0,1 0-1 0 0,-1 1 1 0 0,1-1 0 0 0,0 0 0 0 0,-1 0-1 0 0,1 0 1 0 0,0 0 0 0 0,-1 0 0 0 0,1-1-1 0 0,0 1 1 0 0,-1 0 0 0 0,1-1 0 0 0,-1 1 0 0 0,1-1-1 0 0,-1 0 1 0 0,1 1 0 0 0,-1-1 0 0 0,1 0-1 0 0,-1 0 1 0 0,1 0 0 0 0,-1 0 0 0 0,0 0-1 0 0,0 0 1 0 0,2-3 0 0 0,3 0-184 0 0,-2-1 0 0 0,1 0 0 0 0,0 0 0 0 0,-1 0 0 0 0,0 0 0 0 0,0-1 0 0 0,-1 0 0 0 0,1 0 0 0 0,-1 0 0 0 0,0 0 0 0 0,-1 0 0 0 0,3-11 0 0 0,-4 12 8 0 0,-1 1 1 0 0,1-1-1 0 0,-1 1 1 0 0,0-1-1 0 0,-1 1 1 0 0,1 0-1 0 0,-1-1 1 0 0,0 1-1 0 0,0-1 1 0 0,0 1-1 0 0,-1 0 1 0 0,1 0-1 0 0,-1-1 1 0 0,0 1-1 0 0,0 0 1 0 0,-1 1-1 0 0,1-1 1 0 0,-1 0-1 0 0,-5-5 1 0 0,4 4 46 0 0,0 1 0 0 0,0 0 1 0 0,0-1-1 0 0,0 2 0 0 0,0-1 0 0 0,-1 0 1 0 0,1 1-1 0 0,-1 0 0 0 0,0 0 0 0 0,0 0 1 0 0,-1 1-1 0 0,1 0 0 0 0,0 0 0 0 0,-1 0 0 0 0,1 0 1 0 0,-1 1-1 0 0,0 0 0 0 0,1 0 0 0 0,-8 1 1 0 0,8 1-3871 0 0</inkml:trace>
  <inkml:trace contextRef="#ctx0" brushRef="#br0" timeOffset="1">222 1 18212 0 0,'-1'49'3901'0'0,"3"89"-462"0"0,0-121-4362 0 0,0 0 1 0 0,1 0 0 0 0,1-1-1 0 0,0 1 1 0 0,12 28 0 0 0,-16-44 648 0 0,10 16-3781 0 0,0-12-2337 0 0,-2-6 456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24 7490 0 0,'-1'0'416'0'0,"0"-1"0"0"0,0 0 0 0 0,-1 1 0 0 0,1-1 0 0 0,0 0 0 0 0,0 0 0 0 0,0 0 0 0 0,0 0 1 0 0,0 0-1 0 0,0 0 0 0 0,0-1 0 0 0,0 1 0 0 0,-1-3 0 0 0,2 4-303 0 0,0 0 1 0 0,1-1-1 0 0,-1 1 0 0 0,0 0 1 0 0,0-1-1 0 0,0 1 0 0 0,0 0 1 0 0,0-1-1 0 0,1 1 0 0 0,-1 0 0 0 0,0-1 1 0 0,0 1-1 0 0,0 0 0 0 0,1 0 1 0 0,-1-1-1 0 0,0 1 0 0 0,1 0 1 0 0,-1 0-1 0 0,0 0 0 0 0,0-1 0 0 0,1 1 1 0 0,-1 0-1 0 0,0 0 0 0 0,1 0 1 0 0,-1 0-1 0 0,0-1 0 0 0,1 1 1 0 0,-1 0-1 0 0,0 0 0 0 0,1 0 0 0 0,-1 0 1 0 0,1 0-1 0 0,-1 0 0 0 0,50 0 3076 0 0,-31 1-3129 0 0,-12-2-41 0 0,4 1 124 0 0,-1 0 0 0 0,0 0 1 0 0,0 1-1 0 0,0 0 0 0 0,11 3 0 0 0,-19-4-73 0 0,-1 1 0 0 0,1-1-1 0 0,-1 1 1 0 0,1-1 0 0 0,-1 1-1 0 0,1 0 1 0 0,-1 0 0 0 0,0-1 0 0 0,1 1-1 0 0,-1 0 1 0 0,0 0 0 0 0,0 0 0 0 0,1 1-1 0 0,-1-1 1 0 0,0 0 0 0 0,0 0 0 0 0,0 1-1 0 0,0-1 1 0 0,-1 0 0 0 0,1 1 0 0 0,0-1-1 0 0,-1 1 1 0 0,1-1 0 0 0,0 1 0 0 0,-1-1-1 0 0,0 1 1 0 0,1-1 0 0 0,-1 1 0 0 0,0 0-1 0 0,0-1 1 0 0,0 1 0 0 0,0-1 0 0 0,0 1-1 0 0,0 0 1 0 0,-1-1 0 0 0,1 1 0 0 0,0-1-1 0 0,-1 1 1 0 0,0 2 0 0 0,-8 23 139 0 0,4-13-171 0 0,1-1-1 0 0,1 1 1 0 0,0 0 0 0 0,-2 26-1 0 0,5-36-46 0 0,0 1 0 0 0,1 0 1 0 0,-1-1-1 0 0,1 1 0 0 0,0 0 0 0 0,0-1 0 0 0,1 1 0 0 0,-1-1 0 0 0,1 0 1 0 0,0 1-1 0 0,1-1 0 0 0,-1 0 0 0 0,0 0 0 0 0,1 0 0 0 0,0-1 0 0 0,0 1 0 0 0,0-1 1 0 0,1 1-1 0 0,3 2 0 0 0,-5-4-9 0 0,1 0 1 0 0,0 0 0 0 0,0-1-1 0 0,0 1 1 0 0,0-1 0 0 0,0 1-1 0 0,0-1 1 0 0,0 0-1 0 0,1 0 1 0 0,-1-1 0 0 0,0 1-1 0 0,0-1 1 0 0,1 1-1 0 0,-1-1 1 0 0,0 0 0 0 0,1 0-1 0 0,-1-1 1 0 0,0 1 0 0 0,1-1-1 0 0,4-1 1 0 0,29-11-2471 0 0,-4-3-4821 0 0,-33 16 7123 0 0,1-1-1 0 0,-1 1 1 0 0,1 0 0 0 0,-1 0 0 0 0,0-1 0 0 0,1 1 0 0 0,-1 0 0 0 0,0 0-1 0 0,1-1 1 0 0,-1 1 0 0 0,0 0 0 0 0,1-1 0 0 0,-1 1 0 0 0,0-1 0 0 0,0 1-1 0 0,1 0 1 0 0,-1-1 0 0 0,0 1 0 0 0,0-1 0 0 0,0 1 0 0 0,0 0 0 0 0,0-1-1 0 0,1 1 1 0 0,-1-1 0 0 0,0 1 0 0 0,0-1 0 0 0,0 1 0 0 0,0-1 0 0 0,0 1-1 0 0,0 0 1 0 0,-1-1 0 0 0,1 1 0 0 0,0-2 0 0 0,0-3-1655 0 0,4-2-2587 0 0</inkml:trace>
  <inkml:trace contextRef="#ctx0" brushRef="#br0" timeOffset="1">280 108 8770 0 0,'1'3'5905'0'0,"2"-2"-4569"0"0,0 0-687 0 0,3-2-137 0 0,1-1-8 0 0,1 0-112 0 0,2 0-200 0 0,1-3-112 0 0,3-1-104 0 0,4 0-344 0 0,0-1-592 0 0,1 1-657 0 0,1 0-519 0 0,-4 1 15 0 0,-1 0-191 0 0,-4 1 175 0 0,-16-11-479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10234 0 0,'-2'6'4529'0'0,"1"1"-1200"0"0,0 5-1017 0 0,1 4-775 0 0,0 2-617 0 0,-1 5-448 0 0,2 1-256 0 0,1 3-144 0 0,1 1-128 0 0,2-1-216 0 0,0-1-328 0 0,1-4-440 0 0,1-6-545 0 0,0-4-535 0 0,0-5-721 0 0,0-5-527 0 0,-1-6-89 0 0,6-1-1968 0 0</inkml:trace>
  <inkml:trace contextRef="#ctx0" brushRef="#br0" timeOffset="1">105 32 11554 0 0,'4'-1'6370'0'0,"-1"3"-4450"0"0,0 4-511 0 0,1 2-393 0 0,-2 2-312 0 0,0 3-176 0 0,0 2-216 0 0,-1 2-168 0 0,0 2-248 0 0,-1 1-376 0 0,0 1-536 0 0,0 2-769 0 0,0 0-919 0 0,-3 0-1105 0 0,-3 0-720 0 0,0 0-1904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3137 0 0,'-2'7'737'0'0,"0"1"1"0"0,0 0 0 0 0,0-1 0 0 0,1 1 0 0 0,0 0-1 0 0,0 0 1 0 0,1 0 0 0 0,0 0 0 0 0,1 0 0 0 0,0 0 0 0 0,3 13-1 0 0,1 36 4439 0 0,-5-55-5018 0 0,0 1-1 0 0,-1-1 1 0 0,1 0-1 0 0,-1 0 1 0 0,1 0-1 0 0,-1 0 0 0 0,0 1 1 0 0,0-1-1 0 0,0 0 1 0 0,0 0-1 0 0,0-1 1 0 0,-1 1-1 0 0,1 0 0 0 0,-1 0 1 0 0,1 0-1 0 0,-1-1 1 0 0,1 1-1 0 0,-4 1 1 0 0,4-3-191 0 0,1 0 0 0 0,0-1 0 0 0,-1 1 1 0 0,1-1-1 0 0,0 0 0 0 0,-1 1 0 0 0,1-1 1 0 0,0 1-1 0 0,0-1 0 0 0,-1 1 0 0 0,1-1 1 0 0,0 0-1 0 0,0 1 0 0 0,0-1 0 0 0,0 1 1 0 0,0-1-1 0 0,0 0 0 0 0,0 1 0 0 0,0-1 1 0 0,0 0-1 0 0,0 1 0 0 0,0-1 0 0 0,0 1 1 0 0,1-1-1 0 0,-1 1 0 0 0,0-1 0 0 0,0 0 1 0 0,1 1-1 0 0,-1-1 0 0 0,0 1 0 0 0,1-1 1 0 0,8-21-501 0 0,-7 18 491 0 0,0 1-1 0 0,1 0 1 0 0,-1 0 0 0 0,1 0-1 0 0,0 0 1 0 0,0 0-1 0 0,0 0 1 0 0,0 1-1 0 0,0 0 1 0 0,0-1-1 0 0,1 1 1 0 0,-1 1-1 0 0,1-1 1 0 0,5-2 0 0 0,-6 3 119 0 0,0 0 1 0 0,-1 0-1 0 0,1 1 1 0 0,0-1 0 0 0,-1 1-1 0 0,1 0 1 0 0,0-1-1 0 0,-1 1 1 0 0,1 0 0 0 0,0 0-1 0 0,0 1 1 0 0,-1-1-1 0 0,1 1 1 0 0,0-1 0 0 0,-1 1-1 0 0,1 0 1 0 0,0 0 0 0 0,-1 0-1 0 0,1 0 1 0 0,-1 1-1 0 0,0-1 1 0 0,4 3 0 0 0,-5-3 50 0 0,-1 0 0 0 0,1 0 0 0 0,0 1 0 0 0,-1-1 1 0 0,1 0-1 0 0,-1 1 0 0 0,1-1 0 0 0,-1 0 1 0 0,1 1-1 0 0,-1-1 0 0 0,0 1 0 0 0,0-1 0 0 0,0 1 1 0 0,0-1-1 0 0,0 0 0 0 0,0 1 0 0 0,0-1 0 0 0,0 1 1 0 0,-1-1-1 0 0,1 1 0 0 0,-1-1 0 0 0,1 0 1 0 0,-1 1-1 0 0,1-1 0 0 0,-1 0 0 0 0,0 0 0 0 0,0 2 1 0 0,-2 2-90 0 0,0 0-1 0 0,0 0 1 0 0,0 0 0 0 0,-1-1 0 0 0,-5 7 0 0 0,6-8-161 0 0,0-1 1 0 0,0 0-1 0 0,-1-1 1 0 0,1 1-1 0 0,0-1 0 0 0,0 1 1 0 0,-1-1-1 0 0,1 0 0 0 0,-1 0 1 0 0,1 0-1 0 0,-5 0 1 0 0,-3 0-7164 0 0,33 11-2959 0 0,-5-2 6883 0 0</inkml:trace>
  <inkml:trace contextRef="#ctx0" brushRef="#br0" timeOffset="1">255 319 12483 0 0,'-1'-3'6185'0'0,"1"1"-5161"0"0,1 1-296 0 0,-1 0-360 0 0,1-1-1360 0 0,-3-13-11090 0 0,0 6 6376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10514 0 0,'5'10'4293'0'0,"6"14"2725"0"0,2-7-4073 0 0,-11-16-2887 0 0,0 0-1 0 0,-1 0 0 0 0,1 0 0 0 0,0 0 1 0 0,-1 0-1 0 0,1-1 0 0 0,0 1 0 0 0,0 0 1 0 0,0-1-1 0 0,-1 0 0 0 0,1 1 0 0 0,0-1 1 0 0,0 0-1 0 0,0 0 0 0 0,0 0 0 0 0,0 0 1 0 0,0-1-1 0 0,0 1 0 0 0,-1 0 0 0 0,1-1 1 0 0,0 1-1 0 0,0-1 0 0 0,0 0 0 0 0,1 0 1 0 0,28-15 58 0 0,-26 13-107 0 0,-1 0 0 0 0,1 1 0 0 0,-1-1 0 0 0,1 1 0 0 0,0 0 0 0 0,0 0 0 0 0,0 0 0 0 0,0 1-1 0 0,0 0 1 0 0,0 0 0 0 0,1 0 0 0 0,-1 0 0 0 0,9 1 0 0 0,-12 1-19 0 0,0 0 0 0 0,0 0 0 0 0,-1 0-1 0 0,1 0 1 0 0,0 0 0 0 0,-1 1 0 0 0,1-1 0 0 0,-1 1 0 0 0,1-1 0 0 0,-1 1 0 0 0,0-1 0 0 0,0 1-1 0 0,0 0 1 0 0,0-1 0 0 0,0 1 0 0 0,0 0 0 0 0,0 0 0 0 0,0 0 0 0 0,-1 0 0 0 0,1 0-1 0 0,-1 0 1 0 0,1 0 0 0 0,-1 0 0 0 0,0 0 0 0 0,0 0 0 0 0,0 0 0 0 0,0 3 0 0 0,0 9-559 0 0,-1 1 0 0 0,-5 23 0 0 0,5-29-35 0 0,-1 6-859 0 0,-1 8-2951 0 0,-2-10-5226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71 14075 0 0,'2'-19'6492'0'0,"-2"25"-2737"0"0,-6 31-2223 0 0,-2 2-1545 0 0,-23 83-1226 0 0,26-109-199 0 0,0 1 0 0 0,-1-1 1 0 0,-12 20-1 0 0,15-65-8730 0 0,5 29 10557 0 0,-1 1 1 0 0,0-1-1 0 0,1 0 0 0 0,0 1 0 0 0,0-1 0 0 0,0 0 1 0 0,0 1-1 0 0,0 0 0 0 0,0 0 0 0 0,0-1 0 0 0,1 1 0 0 0,-1 1 1 0 0,1-1-1 0 0,0 0 0 0 0,-1 1 0 0 0,6-3 0 0 0,-2 2 313 0 0,0 0 0 0 0,0 1-1 0 0,0 0 1 0 0,-1 0-1 0 0,1 0 1 0 0,0 1-1 0 0,0 0 1 0 0,9 0-1 0 0,-2 2 80 0 0,-1 0 0 0 0,1 0 0 0 0,15 6-1 0 0,26 15-3737 0 0,-49-22-75 0 0</inkml:trace>
  <inkml:trace contextRef="#ctx0" brushRef="#br0" timeOffset="1">145 66 15915 0 0,'46'-27'7425'0'0,"-39"22"-7357"0"0,-1 1 0 0 0,1-1 0 0 0,1 1 0 0 0,-1 0 0 0 0,0 1 0 0 0,1-1 0 0 0,0 2 0 0 0,0-1 0 0 0,11-2 0 0 0,-18 6-191 0 0,0-1 0 0 0,0 0 0 0 0,0 0 0 0 0,0 0 0 0 0,0 1 0 0 0,-1-1 0 0 0,1 0 0 0 0,0 1 0 0 0,0-1 0 0 0,0 1 0 0 0,-1-1 0 0 0,1 1 1 0 0,0 0-1 0 0,0-1 0 0 0,-1 1 0 0 0,1-1 0 0 0,0 1 0 0 0,-1 0 0 0 0,1 0 0 0 0,-1-1 0 0 0,1 1 0 0 0,-1 0 0 0 0,1 0 0 0 0,-1 0 0 0 0,0 0 0 0 0,0 0 0 0 0,1-1 0 0 0,-1 1 0 0 0,0 0 0 0 0,0 0 1 0 0,0 0-1 0 0,0 0 0 0 0,0 0 0 0 0,0 0 0 0 0,0 0 0 0 0,0 0 0 0 0,0 0 0 0 0,0 1 0 0 0,-6 36-6327 0 0,-3-17 2151 0 0,-1-1-1360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19076 0 0,'3'3'691'0'0,"0"-1"-1"0"0,1 0 1 0 0,-1 0-1 0 0,0 0 1 0 0,0-1-1 0 0,1 1 1 0 0,-1-1-1 0 0,8 3 1 0 0,-7-4-452 0 0,1 1-1 0 0,-1 0 1 0 0,0-1-1 0 0,1 0 1 0 0,-1 0-1 0 0,1 0 1 0 0,6-1-1 0 0,-8 0-610 0 0,0 0-1 0 0,0 0 0 0 0,0 1 1 0 0,-1-2-1 0 0,1 1 0 0 0,0 0 1 0 0,-1 0-1 0 0,1-1 0 0 0,-1 0 1 0 0,1 1-1 0 0,3-4 0 0 0,-5 3-435 0 0,1 0 0 0 0,-1 0 1 0 0,1 0-1 0 0,-1 0 0 0 0,0 0 0 0 0,0-1 0 0 0,0 1 0 0 0,0 0 0 0 0,0 0 0 0 0,0-1 0 0 0,0 1 0 0 0,-1-1 0 0 0,1 1 1 0 0,-1 0-1 0 0,0-4 0 0 0,0-8-5632 0 0</inkml:trace>
  <inkml:trace contextRef="#ctx0" brushRef="#br0" timeOffset="1">44 0 9818 0 0,'9'6'12902'0'0,"-2"9"-9119"0"0,-1 15-4122 0 0,-5-27 1154 0 0,6 45-368 0 0,3 58 1 0 0,-10-86-2261 0 0,0 0 0 0 0,-2-1 0 0 0,-4 24 0 0 0,6-42 1325 0 0,0-1 1 0 0,0 1-1 0 0,0 0 1 0 0,0-1-1 0 0,-1 1 0 0 0,1 0 1 0 0,0 0-1 0 0,0-1 1 0 0,-1 1-1 0 0,1-1 1 0 0,-1 1-1 0 0,1 0 1 0 0,0-1-1 0 0,-1 1 1 0 0,-2 1-1464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8986 0 0,'-1'19'3668'0'0,"1"-1"-1647"0"0,0-1 0 0 0,1 1 0 0 0,4 22 1 0 0,-4-36-1878 0 0,-1-1 1 0 0,1 1-1 0 0,0 0 0 0 0,0-1 1 0 0,0 0-1 0 0,1 1 1 0 0,-1-1-1 0 0,1 0 0 0 0,0 0 1 0 0,0 0-1 0 0,0 0 0 0 0,0 0 1 0 0,1 0-1 0 0,-1 0 1 0 0,1-1-1 0 0,-1 1 0 0 0,1-1 1 0 0,0 0-1 0 0,0 0 1 0 0,0 0-1 0 0,0 0 0 0 0,5 2 1 0 0,-5-4-127 0 0,0 1-1 0 0,0-1 1 0 0,0 0 0 0 0,1 1-1 0 0,-1-1 1 0 0,0-1 0 0 0,0 1 0 0 0,1 0-1 0 0,-1-1 1 0 0,0 0 0 0 0,0 1 0 0 0,0-1-1 0 0,0-1 1 0 0,0 1 0 0 0,0 0-1 0 0,0-1 1 0 0,0 1 0 0 0,-1-1 0 0 0,4-2-1 0 0,22-19-3650 0 0,-6-1-6720 0 0</inkml:trace>
  <inkml:trace contextRef="#ctx0" brushRef="#br0" timeOffset="1">308 91 21357 0 0,'7'4'3696'0'0,"-1"0"-2103"0"0,1 0-585 0 0,-2-1-136 0 0,-4-2-256 0 0,-1 1-304 0 0,1 0-216 0 0,0-1-112 0 0,-1 0-64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4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194 199 4945 0 0,'-3'-2'465'0'0,"-1"0"-1"0"0,0 1 0 0 0,1 0 1 0 0,-1 0-1 0 0,0 0 1 0 0,0 0-1 0 0,0 1 1 0 0,-7-1-1 0 0,8 2-200 0 0,1-1 0 0 0,0 1-1 0 0,-1 0 1 0 0,1 0 0 0 0,0 0-1 0 0,0 0 1 0 0,0 0 0 0 0,0 1-1 0 0,0-1 1 0 0,0 1 0 0 0,0-1-1 0 0,1 1 1 0 0,-1 0 0 0 0,0 0 0 0 0,-2 3-1 0 0,-98 100 5693 0 0,101-103-5895 0 0,-1 0 1 0 0,0 0-1 0 0,1 1 0 0 0,-1-1 1 0 0,1 0-1 0 0,0 1 0 0 0,0 0 0 0 0,0-1 1 0 0,0 1-1 0 0,0 0 0 0 0,1-1 0 0 0,-1 1 1 0 0,1 0-1 0 0,0 0 0 0 0,0-1 1 0 0,0 1-1 0 0,0 0 0 0 0,0 0 0 0 0,1 0 1 0 0,-1-1-1 0 0,1 1 0 0 0,0 0 0 0 0,-1-1 1 0 0,1 1-1 0 0,2 2 0 0 0,3 11-33 0 0,1-1 0 0 0,19 29-1 0 0,-19-32 56 0 0,3 5-83 0 0,1 0 0 0 0,1 0 0 0 0,1-1 0 0 0,0-1 0 0 0,1 0-1 0 0,0-1 1 0 0,22 16 0 0 0,-30-26-1 0 0,-1 0 1 0 0,1 0-1 0 0,1 0 0 0 0,-1-1 0 0 0,0 0 1 0 0,1-1-1 0 0,-1 1 0 0 0,1-1 0 0 0,0-1 1 0 0,0 1-1 0 0,0-1 0 0 0,0 0 0 0 0,0 0 1 0 0,0-1-1 0 0,0 0 0 0 0,0-1 0 0 0,0 1 0 0 0,0-1 1 0 0,0-1-1 0 0,0 1 0 0 0,0-1 0 0 0,0 0 1 0 0,-1-1-1 0 0,9-4 0 0 0,2-2 20 0 0,-1-1-1 0 0,0-1 0 0 0,-1 0 1 0 0,0-1-1 0 0,-1-1 0 0 0,0 0 1 0 0,-1-1-1 0 0,0 0 0 0 0,-2-1 1 0 0,1-1-1 0 0,-2 1 0 0 0,0-2 1 0 0,-1 0-1 0 0,-1 0 1 0 0,13-36-1 0 0,-17 40-1 0 0,0-1 0 0 0,-1-1 0 0 0,0 1-1 0 0,-1 0 1 0 0,-1-1 0 0 0,0 1 0 0 0,-1-1 0 0 0,-1 1 0 0 0,0-1 0 0 0,-1 1 0 0 0,0 0 0 0 0,-1 0 0 0 0,-1 0-1 0 0,0 0 1 0 0,-1 0 0 0 0,-1 1 0 0 0,0 0 0 0 0,0 0 0 0 0,-2 0 0 0 0,1 1 0 0 0,-15-18 0 0 0,18 26 46 0 0,-1-1 0 0 0,1 0 1 0 0,-1 1-1 0 0,0 0 0 0 0,0 0 1 0 0,0 1-1 0 0,-1-1 0 0 0,1 1 1 0 0,-1 0-1 0 0,0 1 1 0 0,0-1-1 0 0,0 1 0 0 0,0 0 1 0 0,-8-1-1 0 0,5 2 42 0 0,0 0-1 0 0,-1 1 1 0 0,1 0 0 0 0,0 0-1 0 0,-1 1 1 0 0,1 0-1 0 0,0 1 1 0 0,-17 5 0 0 0,5 1-58 0 0,1 0 0 0 0,1 2 0 0 0,0 0 1 0 0,0 1-1 0 0,1 1 0 0 0,0 0 0 0 0,-27 26 0 0 0,36-29-381 0 0,1 1-1 0 0,0-1 1 0 0,0 2-1 0 0,1-1 1 0 0,0 1-1 0 0,1 0 1 0 0,0 0-1 0 0,1 1 1 0 0,0 0-1 0 0,1 0 1 0 0,1 0-1 0 0,0 0 0 0 0,-2 14 1 0 0,0 15-3122 0 0,2 1 1 0 0,3 66 0 0 0,1-59-2005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4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151 151 2369 0 0,'-8'0'1262'0'0,"-1"0"0"0"0,0 0 1 0 0,0 1-1 0 0,1 0 1 0 0,-1 1-1 0 0,1 0 0 0 0,-1 0 1 0 0,-8 4-1 0 0,13-4-960 0 0,0 1-1 0 0,0-1 1 0 0,0 1-1 0 0,1 0 1 0 0,-1 0-1 0 0,1 0 1 0 0,0 0-1 0 0,0 1 1 0 0,0-1-1 0 0,0 1 1 0 0,0 0-1 0 0,1 0 1 0 0,0 0-1 0 0,0 0 1 0 0,0 0-1 0 0,0 0 1 0 0,-1 6-1 0 0,0 1-184 0 0,1 0-1 0 0,0 1 1 0 0,0-1-1 0 0,1 0 0 0 0,1 1 1 0 0,0 0-1 0 0,1-1 1 0 0,0 1-1 0 0,0-1 0 0 0,1 0 1 0 0,1 1-1 0 0,0-1 1 0 0,1 0-1 0 0,0 0 0 0 0,0-1 1 0 0,1 1-1 0 0,12 18 1 0 0,-5-11-134 0 0,0 0 1 0 0,2 0 0 0 0,0-1 0 0 0,1-1 0 0 0,0-1 0 0 0,1 0-1 0 0,1-1 1 0 0,30 20 0 0 0,-37-28 11 0 0,1 0 0 0 0,0-1 0 0 0,0 0 0 0 0,1 0 0 0 0,0-1 0 0 0,-1-1 0 0 0,1 0 0 0 0,0-1 0 0 0,1 0 0 0 0,-1-1 0 0 0,0 0 0 0 0,1-1 0 0 0,-1 0-1 0 0,0-1 1 0 0,0 0 0 0 0,1-1 0 0 0,-1 0 0 0 0,0-1 0 0 0,-1-1 0 0 0,1 0 0 0 0,0 0 0 0 0,-1-1 0 0 0,0-1 0 0 0,0 0 0 0 0,-1 0 0 0 0,0-1 0 0 0,0 0 0 0 0,0-1 0 0 0,-1 0 0 0 0,0-1 0 0 0,0 0 0 0 0,10-15-1 0 0,-7 8 21 0 0,0-1-1 0 0,-2-1 0 0 0,0 0 0 0 0,-1 0 0 0 0,-1 0 0 0 0,0-1 0 0 0,-2 0 0 0 0,0-1 0 0 0,4-26 1 0 0,-8 35-5 0 0,-1-1 0 0 0,-1 1 0 0 0,0-1 0 0 0,0 1 0 0 0,-1-1 1 0 0,-1 1-1 0 0,0-1 0 0 0,0 1 0 0 0,-1 0 0 0 0,-1 0 0 0 0,0 0 1 0 0,0 1-1 0 0,-1-1 0 0 0,0 1 0 0 0,-1 0 0 0 0,0 0 0 0 0,-14-16 1 0 0,10 15 32 0 0,0 0 1 0 0,0 1 0 0 0,-1 0 0 0 0,-1 0 0 0 0,0 1 0 0 0,0 1-1 0 0,0 0 1 0 0,-1 0 0 0 0,0 1 0 0 0,-1 1 0 0 0,-25-8 0 0 0,28 11-9 0 0,-1 1 0 0 0,0 0 1 0 0,1 1-1 0 0,-1 0 1 0 0,0 1-1 0 0,0 0 0 0 0,1 1 1 0 0,-1 0-1 0 0,0 1 1 0 0,1 1-1 0 0,-1 0 0 0 0,1 0 1 0 0,0 1-1 0 0,0 0 0 0 0,-15 9 1 0 0,3-1 9 0 0,1 2 1 0 0,1 0-1 0 0,-26 23 1 0 0,36-28-42 0 0,0 2 0 0 0,1 0 0 0 0,-1 0 0 0 0,2 1-1 0 0,0 0 1 0 0,1 0 0 0 0,-8 15 0 0 0,14-21-113 0 0,0 1 0 0 0,0-1 0 0 0,1 1 0 0 0,0-1 0 0 0,0 1 0 0 0,0-1 0 0 0,1 1 0 0 0,0-1-1 0 0,0 1 1 0 0,1 0 0 0 0,0-1 0 0 0,0 1 0 0 0,0-1 0 0 0,1 0 0 0 0,4 11 0 0 0,13 17-3666 0 0,6-8-3993 0 0,-15-20 2015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5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56 6041 0 0,'-20'-5'4829'0'0,"-20"-5"2540"0"0,39 10-7230 0 0,0-1 1 0 0,0 1-1 0 0,0-1 1 0 0,0 0-1 0 0,0 1 1 0 0,-1-1-1 0 0,1 0 1 0 0,0 0-1 0 0,1 0 1 0 0,-1 1-1 0 0,0-1 1 0 0,0 0-1 0 0,0 0 1 0 0,0 0-1 0 0,1 0 1 0 0,-1-1-1 0 0,0 1 1 0 0,1 0-1 0 0,-1 0 1 0 0,1 0-1 0 0,0 0 1 0 0,-1-1-1 0 0,1 1 1 0 0,0 0 0 0 0,-1-3-1 0 0,2 3-111 0 0,-1 1 1 0 0,0-1-1 0 0,0 0 0 0 0,1 1 1 0 0,-1-1-1 0 0,1 1 0 0 0,-1-1 1 0 0,0 0-1 0 0,1 1 0 0 0,-1-1 1 0 0,1 1-1 0 0,-1-1 1 0 0,1 1-1 0 0,0-1 0 0 0,-1 1 1 0 0,1 0-1 0 0,-1-1 0 0 0,1 1 1 0 0,0 0-1 0 0,-1-1 0 0 0,1 1 1 0 0,0 0-1 0 0,-1 0 0 0 0,1 0 1 0 0,0-1-1 0 0,0 1 0 0 0,-1 0 1 0 0,2 0-1 0 0,25-2 175 0 0,-25 2-152 0 0,54 1 20 0 0,-1 2-1 0 0,0 3 1 0 0,0 2-1 0 0,0 2 1 0 0,-1 3-1 0 0,-1 2 1 0 0,0 3 0 0 0,78 37-1 0 0,-116-48 0 0 0,-1 1 1 0 0,0 1-1 0 0,0 0 0 0 0,-1 1 0 0 0,-1 0 1 0 0,1 1-1 0 0,-2 0 0 0 0,14 16 0 0 0,-13-10 129 0 0,0 1 0 0 0,-1 0 0 0 0,-1 1 0 0 0,-1 0 0 0 0,13 37 0 0 0,-8-19-333 0 0,15 49-124 0 0,-26-77-861 0 0,-2 0 0 0 0,1 0 0 0 0,-1 1 0 0 0,-1 10 0 0 0,0-18 668 0 0,0-1-1 0 0,1 0 1 0 0,-2 0 0 0 0,1 0-1 0 0,0 0 1 0 0,0 1 0 0 0,0-1-1 0 0,0 0 1 0 0,-1 0 0 0 0,1 0-1 0 0,-1 0 1 0 0,1 0 0 0 0,-1 0-1 0 0,1 0 1 0 0,-1 0 0 0 0,0 0-1 0 0,1 0 1 0 0,-1 0 0 0 0,0 0-1 0 0,0 0 1 0 0,1 0 0 0 0,-2 1-1 0 0,-7 1-5382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5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15515 0 0,'0'1'170'0'0,"0"1"0"0"0,0-1 0 0 0,0 1-1 0 0,0 0 1 0 0,0-1 0 0 0,0 1 0 0 0,1 0 0 0 0,-1-1-1 0 0,0 1 1 0 0,1-1 0 0 0,-1 1 0 0 0,1-1 0 0 0,0 1-1 0 0,0-1 1 0 0,-1 1 0 0 0,1-1 0 0 0,0 1-1 0 0,0-1 1 0 0,0 0 0 0 0,0 0 0 0 0,1 0 0 0 0,-1 1-1 0 0,0-1 1 0 0,0 0 0 0 0,1 0 0 0 0,1 1-1 0 0,48 27 827 0 0,-36-20-561 0 0,164 94 935 0 0,-173-99-1357 0 0,1-1 0 0 0,0 0 0 0 0,0 0 0 0 0,0-1 0 0 0,0 0 0 0 0,0 0 1 0 0,1 0-1 0 0,-1-1 0 0 0,9 0 0 0 0,-12-1 29 0 0,-1 0 0 0 0,1-1 0 0 0,0 1 0 0 0,0-1 0 0 0,-1 0 0 0 0,1 0 0 0 0,-1 0 0 0 0,1-1 0 0 0,-1 1 0 0 0,1-1 0 0 0,-1 0 0 0 0,0 0 0 0 0,0 0 1 0 0,0 0-1 0 0,0 0 0 0 0,0-1 0 0 0,0 1 0 0 0,-1-1 0 0 0,5-6 0 0 0,8-13 368 0 0,-1-1 1 0 0,-1-1-1 0 0,14-35 1 0 0,-20 40-332 0 0,0 1 0 0 0,2 0 0 0 0,1 0 0 0 0,0 1 1 0 0,1 0-1 0 0,0 1 0 0 0,25-27 0 0 0,-35 43-139 0 0,-1-1-1 0 0,0 1 1 0 0,1 0-1 0 0,-1 0 1 0 0,1-1 0 0 0,-1 1-1 0 0,0 0 1 0 0,1-1-1 0 0,-1 1 1 0 0,1 0 0 0 0,-1 0-1 0 0,1 0 1 0 0,-1 0-1 0 0,1-1 1 0 0,-1 1 0 0 0,1 0-1 0 0,-1 0 1 0 0,1 0-1 0 0,-1 0 1 0 0,1 0 0 0 0,-1 0-1 0 0,0 0 1 0 0,1 0-1 0 0,-1 0 1 0 0,1 1 0 0 0,-1-1-1 0 0,1 0 1 0 0,-1 0-1 0 0,1 0 1 0 0,0 1 0 0 0,5 7-6349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12 145 5673 0 0,'-1'1'175'0'0,"0"1"0"0"0,-1-1-1 0 0,1 1 1 0 0,0 0 0 0 0,0 0 0 0 0,1-1-1 0 0,-1 1 1 0 0,0 0 0 0 0,0 0 0 0 0,1 0-1 0 0,-1 0 1 0 0,1 0 0 0 0,0 0 0 0 0,0 0-1 0 0,-1 0 1 0 0,1 0 0 0 0,1 0 0 0 0,-1 0-1 0 0,0 0 1 0 0,0 0 0 0 0,1 0 0 0 0,-1 0-1 0 0,2 3 1 0 0,20 51 2741 0 0,-18-47-2615 0 0,3 8 194 0 0,2-1-1 0 0,-1 0 1 0 0,16 20 0 0 0,-21-32-442 0 0,0 0 1 0 0,0-1 0 0 0,1 1-1 0 0,-1-1 1 0 0,1 0 0 0 0,0 0-1 0 0,0 0 1 0 0,4 2 0 0 0,-6-4-30 0 0,0 0 0 0 0,0 0 0 0 0,0-1 0 0 0,0 1 0 0 0,0-1 0 0 0,0 1 0 0 0,0-1 0 0 0,0 0 0 0 0,0 1 0 0 0,0-1 0 0 0,0 0 0 0 0,0-1 0 0 0,0 1 0 0 0,0 0 0 0 0,0 0 0 0 0,0-1 0 0 0,0 1 0 0 0,0-1 0 0 0,3-1 0 0 0,-2 0 42 0 0,-1 0 0 0 0,1 0 0 0 0,-1 0 1 0 0,1 0-1 0 0,-1-1 0 0 0,0 1 0 0 0,0 0 0 0 0,0-1 0 0 0,0 0 0 0 0,0 1 0 0 0,-1-1 0 0 0,1 0 1 0 0,-1 0-1 0 0,0 0 0 0 0,0 0 0 0 0,2-6 0 0 0,7-54 206 0 0,-9 56-277 0 0,3-36-214 0 0,-1-1 0 0 0,-3 1 0 0 0,-7-72 0 0 0,5 108-886 0 0,2 7 839 0 0,0 0 1 0 0,0-1 0 0 0,-11-2-8226 0 0,6 5 4246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37 125 3801 0 0,'-19'19'2134'0'0,"7"-13"174"0"0,12-6-2184 0 0,0 0 0 0 0,-1-1 0 0 0,1 1 0 0 0,0 0 0 0 0,-1 0 0 0 0,1 0 0 0 0,0 0 1 0 0,0 0-1 0 0,-1-1 0 0 0,1 1 0 0 0,0 0 0 0 0,0 0 0 0 0,-1 0 0 0 0,1-1 0 0 0,0 1 0 0 0,0 0 1 0 0,0 0-1 0 0,0-1 0 0 0,-1 1 0 0 0,1 0 0 0 0,0 0 0 0 0,0-1 0 0 0,0 1 0 0 0,0 0 0 0 0,0-1 1 0 0,0 1-1 0 0,0 0 0 0 0,0-1 0 0 0,0 1 0 0 0,0 0 0 0 0,0 0 0 0 0,0-1 0 0 0,0 1 0 0 0,0 0 1 0 0,0-1-1 0 0,0 1 0 0 0,0-1-6 0 0,0 0 0 0 0,1 0 1 0 0,-1 0-1 0 0,0 0 0 0 0,1 0 1 0 0,-1 1-1 0 0,1-1 0 0 0,-1 0 0 0 0,1 0 1 0 0,-1 1-1 0 0,1-1 0 0 0,0 0 1 0 0,-1 1-1 0 0,1-1 0 0 0,0 1 1 0 0,-1-1-1 0 0,1 1 0 0 0,0-1 0 0 0,0 1 1 0 0,0-1-1 0 0,-1 1 0 0 0,1 0 1 0 0,0 0-1 0 0,0-1 0 0 0,0 1 1 0 0,0 0-1 0 0,1 0 0 0 0,32-5-320 0 0,-23 3 379 0 0,15-3-67 0 0,0-1-1 0 0,-1-1 1 0 0,26-11 0 0 0,9-14-2582 0 0,-51 26 46 0 0,-1 0 1 0 0,1-1-1 0 0,14-15 0 0 0,-15 14-632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78 102 11258 0 0,'-25'17'2471'0'0,"20"-12"-2130"0"0,0-2 0 0 0,0 1 0 0 0,0-1 0 0 0,-1 1 0 0 0,1-1 0 0 0,-1-1 0 0 0,-10 4 0 0 0,16-6-280 0 0,1 0 1 0 0,-1 0 0 0 0,0 0-1 0 0,1 0 1 0 0,-1 0-1 0 0,0 0 1 0 0,0-1-1 0 0,1 1 1 0 0,-1 0-1 0 0,0 0 1 0 0,0 0 0 0 0,1-1-1 0 0,-1 1 1 0 0,0 0-1 0 0,0 0 1 0 0,0-1-1 0 0,1 1 1 0 0,-1 0-1 0 0,0 0 1 0 0,0-1 0 0 0,0 1-1 0 0,0 0 1 0 0,0-1-1 0 0,1 1 1 0 0,-1 0-1 0 0,0 0 1 0 0,0-1-1 0 0,0 1 1 0 0,0 0 0 0 0,0-1-1 0 0,0 1 1 0 0,0 0-1 0 0,0-1 1 0 0,0 1-1 0 0,0 0 1 0 0,0-1-1 0 0,-1 1 1 0 0,1 0 0 0 0,0-1-1 0 0,0 1 1 0 0,0 0-1 0 0,0 0 1 0 0,0-1-1 0 0,-1 1 1 0 0,1 0-1 0 0,0 0 1 0 0,0-1 0 0 0,0 1-1 0 0,-1 0 1 0 0,1 0-1 0 0,0-1 1 0 0,0 1-1 0 0,-1 0 1 0 0,1 0-1 0 0,0 0 1 0 0,-1-1 0 0 0,42-6-88 0 0,-1-2 0 0 0,61-23 0 0 0,42-10-31 0 0,-53 30 225 0 0,4-2-2550 0 0,-36-3-9175 0 0,-64 15 6809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 9450 0 0,'-1'2'319'0'0,"-1"0"0"0"0,1 0 1 0 0,0 1-1 0 0,0-1 0 0 0,0 0 0 0 0,0 0 0 0 0,0 1 1 0 0,0-1-1 0 0,1 1 0 0 0,-1-1 0 0 0,1 0 0 0 0,0 1 1 0 0,0-1-1 0 0,0 5 0 0 0,4 39-1012 0 0,-3-36 1043 0 0,3 24-338 0 0,1-1-39 0 0,0 34-1 0 0,-7-91-1747 0 0,1 17 1957 0 0,0 1 1 0 0,1-1-1 0 0,0 1 1 0 0,0-1-1 0 0,2-10 1 0 0,-2 15-82 0 0,1 0 0 0 0,0 0 0 0 0,-1 1-1 0 0,1-1 1 0 0,0 0 0 0 0,0 1 0 0 0,0-1 0 0 0,0 1 0 0 0,0-1-1 0 0,0 1 1 0 0,0-1 0 0 0,0 1 0 0 0,1 0 0 0 0,-1-1 0 0 0,1 1 0 0 0,-1 0-1 0 0,1 0 1 0 0,-1 0 0 0 0,1 0 0 0 0,0 0 0 0 0,-1 1 0 0 0,1-1-1 0 0,0 0 1 0 0,0 1 0 0 0,2-1 0 0 0,37-5 588 0 0,-30 6-1560 0 0,0-1 1 0 0,0-1 0 0 0,0 0 0 0 0,0-1-1 0 0,17-5 1 0 0,-26 7 657 0 0,0 0-1 0 0,0 0 1 0 0,0 0-1 0 0,-1-1 1 0 0,1 1 0 0 0,0 0-1 0 0,-1-1 1 0 0,1 1 0 0 0,-1-1-1 0 0,1 1 1 0 0,-1-1-1 0 0,0 0 1 0 0,1 0 0 0 0,-1 1-1 0 0,0-1 1 0 0,0 0 0 0 0,0 0-1 0 0,-1 0 1 0 0,1 0-1 0 0,0 0 1 0 0,-1 0 0 0 0,1-1-1 0 0,-1 1 1 0 0,0 0 0 0 0,0 0-1 0 0,0 0 1 0 0,0 0-1 0 0,0 0 1 0 0,0-1 0 0 0,0 1-1 0 0,-1 0 1 0 0,1 0 0 0 0,-1 0-1 0 0,-1-3 1 0 0,2 5 207 0 0,0-1 0 0 0,0 1 0 0 0,0 0 0 0 0,0 0 1 0 0,0-1-1 0 0,0 1 0 0 0,0 0 0 0 0,0 0 0 0 0,0-1 0 0 0,0 1 1 0 0,0 0-1 0 0,0 0 0 0 0,0-1 0 0 0,0 1 0 0 0,-1 0 0 0 0,1 0 1 0 0,0-1-1 0 0,0 1 0 0 0,0 0 0 0 0,0 0 0 0 0,-1-1 0 0 0,1 1 1 0 0,0 0-1 0 0,0 0 0 0 0,-1 0 0 0 0,1 0 0 0 0,0 0 0 0 0,0-1 1 0 0,0 1-1 0 0,-1 0 0 0 0,1 0 0 0 0,0 0 0 0 0,-1 0 0 0 0,1 0 1 0 0,0 0-1 0 0,0 0 0 0 0,-1 0 0 0 0,1 0 0 0 0,0 0 0 0 0,0 0 0 0 0,-1 0 1 0 0,1 0-1 0 0,0 0 0 0 0,-1 0 0 0 0,1 0 0 0 0,0 0 0 0 0,0 0 1 0 0,-1 0-1 0 0,1 0 0 0 0,0 1 0 0 0,0-1 0 0 0,-1 0 0 0 0,1 0 1 0 0,-15 16-117 0 0,14-14 193 0 0,0-1 0 0 0,0 1-1 0 0,0-1 1 0 0,0 1 0 0 0,0-1-1 0 0,0 0 1 0 0,0 0 0 0 0,-1 0 0 0 0,1 1-1 0 0,0-1 1 0 0,-1 0 0 0 0,1-1-1 0 0,0 1 1 0 0,-1 0 0 0 0,1 0 0 0 0,-1-1-1 0 0,0 1 1 0 0,-2 0 0 0 0,1-2 263 0 0,0-1 1 0 0,0 0-1 0 0,1-1 1 0 0,-1 1-1 0 0,1 0 0 0 0,-1-1 1 0 0,1 1-1 0 0,0-1 1 0 0,0 0-1 0 0,0 0 1 0 0,0 0-1 0 0,1 0 1 0 0,-1 0-1 0 0,1 0 1 0 0,-1 0-1 0 0,1 0 1 0 0,0 0-1 0 0,1-1 0 0 0,-1 1 1 0 0,0-1-1 0 0,1 1 1 0 0,0 0-1 0 0,0-4 1 0 0,0 6-238 0 0,1 0 0 0 0,-1 1 0 0 0,1-1 0 0 0,0 0 0 0 0,-1 1 0 0 0,1-1 0 0 0,0 1 0 0 0,-1-1 0 0 0,1 1 0 0 0,0 0 0 0 0,-1-1-1 0 0,1 1 1 0 0,0 0 0 0 0,0-1 0 0 0,-1 1 0 0 0,1 0 0 0 0,0 0 0 0 0,0 0 0 0 0,0 0 0 0 0,-1 0 0 0 0,1 0 0 0 0,0 0 0 0 0,0 0 0 0 0,0 0 0 0 0,-1 0 0 0 0,2 0 0 0 0,28 5 172 0 0,-21-4-174 0 0,34 1-117 0 0,-34-3 25 0 0,0 1-1 0 0,-1 1 0 0 0,1-1 0 0 0,0 1 0 0 0,-1 1 0 0 0,14 3 0 0 0,-20-4 33 0 0,-1 0 1 0 0,0 0-1 0 0,1 0 1 0 0,-1 1-1 0 0,0-1 1 0 0,0 0-1 0 0,0 0 0 0 0,0 1 1 0 0,0-1-1 0 0,0 1 1 0 0,0-1-1 0 0,0 1 1 0 0,0 0-1 0 0,-1-1 1 0 0,1 1-1 0 0,-1-1 0 0 0,1 1 1 0 0,-1 0-1 0 0,0 0 1 0 0,0-1-1 0 0,0 1 1 0 0,1 0-1 0 0,-2 0 0 0 0,1-1 1 0 0,0 3-1 0 0,-7 51-209 0 0,4-40-254 0 0,0 0 523 0 0,-4 2-4594 0 0,7-17 4384 0 0,-1 1 1 0 0,1-1 0 0 0,0 0-1 0 0,0 0 1 0 0,0 0-1 0 0,0 0 1 0 0,-1 1-1 0 0,1-1 1 0 0,0 0 0 0 0,0 0-1 0 0,0 0 1 0 0,0 0-1 0 0,-1 0 1 0 0,1 0-1 0 0,0 0 1 0 0,0 1 0 0 0,0-1-1 0 0,-1 0 1 0 0,1 0-1 0 0,0 0 1 0 0,0 0 0 0 0,-1 0-1 0 0,1 0 1 0 0,0 0-1 0 0,0 0 1 0 0,0 0-1 0 0,-1 0 1 0 0,1 0 0 0 0,0 0-1 0 0,0 0 1 0 0,-1-1-1 0 0,1 1 1 0 0,0 0-1 0 0,0 0 1 0 0,0 0 0 0 0,-1 0-1 0 0,1 0 1 0 0,0 0-1 0 0,0 0 1 0 0,-1-1-1 0 0,-8-18-2218 0 0,7 13 2447 0 0,1-1 1 0 0,-1 0 0 0 0,1 0 0 0 0,1 0-1 0 0,-1 0 1 0 0,1 0 0 0 0,1 0 0 0 0,-1 0-1 0 0,1 1 1 0 0,0-1 0 0 0,1 0 0 0 0,-1 0-1 0 0,1 1 1 0 0,1-1 0 0 0,-1 1 0 0 0,1-1-1 0 0,0 1 1 0 0,1 0 0 0 0,4-6 0 0 0,-5 8 74 0 0,0 0 0 0 0,0 0 0 0 0,1 0 0 0 0,-1 1 0 0 0,1-1 0 0 0,0 1 0 0 0,0 0 0 0 0,0 0 0 0 0,0 1 0 0 0,1-1 0 0 0,-1 1 0 0 0,1 0 0 0 0,0 0 0 0 0,0 0 0 0 0,-1 1 0 0 0,1-1 0 0 0,0 1 0 0 0,0 0 0 0 0,0 1 0 0 0,0-1 0 0 0,0 1 0 0 0,0 0 0 0 0,1 0 0 0 0,-1 1 0 0 0,0 0 1 0 0,9 2-1 0 0,-12-3-85 0 0,0 1 0 0 0,1 0 1 0 0,-1-1-1 0 0,0 1 0 0 0,0 0 1 0 0,0 0-1 0 0,0 0 0 0 0,0 1 1 0 0,0-1-1 0 0,0 0 0 0 0,0 1 1 0 0,-1-1-1 0 0,1 1 1 0 0,0-1-1 0 0,-1 1 0 0 0,0 0 1 0 0,1 0-1 0 0,-1 0 0 0 0,0 0 1 0 0,0 0-1 0 0,1 2 0 0 0,-1-1-27 0 0,0 1 0 0 0,-1-1 0 0 0,1 1-1 0 0,-1-1 1 0 0,0 1 0 0 0,0 0-1 0 0,0-1 1 0 0,0 1 0 0 0,-1-1 0 0 0,1 1-1 0 0,-1-1 1 0 0,-2 5 0 0 0,-2 6-685 0 0,0-1 1 0 0,-2 0-1 0 0,0 0 1 0 0,0 0-1 0 0,-14 17 0 0 0,20-28 322 0 0,-1 0-1 0 0,1 0 0 0 0,-1 0 0 0 0,0 0 0 0 0,0 0 0 0 0,0 0 0 0 0,0 0 1 0 0,0 0-1 0 0,0-1 0 0 0,0 1 0 0 0,-1-1 0 0 0,1 1 0 0 0,0-1 0 0 0,-1 0 1 0 0,1 0-1 0 0,-1 0 0 0 0,0 0 0 0 0,1-1 0 0 0,-1 1 0 0 0,0-1 0 0 0,1 0 0 0 0,-1 1 1 0 0,0-1-1 0 0,-3-1 0 0 0,1 0 226 0 0,0-1 1 0 0,0 0-1 0 0,1 0 1 0 0,-1 0-1 0 0,0 0 0 0 0,1-1 1 0 0,0 0-1 0 0,0 0 1 0 0,0 0-1 0 0,0 0 1 0 0,0-1-1 0 0,-3-4 0 0 0,-17-11 819 0 0,11 13 948 0 0,13 6-1625 0 0,-1 0 0 0 0,1 0 1 0 0,0 1-1 0 0,0-1 0 0 0,-1 0 0 0 0,1 0 0 0 0,0 0 0 0 0,0 0 0 0 0,0 0 1 0 0,-1 1-1 0 0,1-1 0 0 0,0 0 0 0 0,0 0 0 0 0,0 0 0 0 0,0 0 0 0 0,0 1 1 0 0,-1-1-1 0 0,1 0 0 0 0,0 0 0 0 0,0 1 0 0 0,0-1 0 0 0,0 0 0 0 0,0 0 1 0 0,0 0-1 0 0,0 1 0 0 0,0-1 0 0 0,0 0 0 0 0,0 0 0 0 0,0 1 0 0 0,0-1 1 0 0,0 0-1 0 0,0 0 0 0 0,0 1 0 0 0,0-1 0 0 0,0 0 0 0 0,0 0 0 0 0,0 1 1 0 0,0-1-1 0 0,0 0 0 0 0,1 0 0 0 0,-1 0 0 0 0,0 1 0 0 0,0-1 0 0 0,0 0 1 0 0,0 0-1 0 0,1 1 0 0 0,-1 0 73 0 0,1 1 1 0 0,-1-1 0 0 0,1 1-1 0 0,0 0 1 0 0,0-1 0 0 0,0 1-1 0 0,0-1 1 0 0,0 0 0 0 0,0 1-1 0 0,0-1 1 0 0,1 0 0 0 0,-1 0-1 0 0,0 1 1 0 0,1-1 0 0 0,-1 0-1 0 0,1-1 1 0 0,-1 1 0 0 0,1 0-1 0 0,-1 0 1 0 0,1 0 0 0 0,0-1-1 0 0,-1 1 1 0 0,1-1 0 0 0,0 0-1 0 0,0 1 1 0 0,2-1 0 0 0,7 0-5 0 0,-1 0 0 0 0,0 0 0 0 0,19-4 0 0 0,-22 2-124 0 0,0 1-1 0 0,0 1 1 0 0,0-1-1 0 0,14 1 1 0 0,-18 2 94 0 0,1-1 1 0 0,-1 0-1 0 0,0 1 1 0 0,0-1-1 0 0,0 1 1 0 0,0 0-1 0 0,0 0 1 0 0,0 0-1 0 0,0 0 1 0 0,-1 0 0 0 0,1 1-1 0 0,-1 0 1 0 0,0-1-1 0 0,0 1 1 0 0,0 0-1 0 0,0 0 1 0 0,0 0-1 0 0,0 0 1 0 0,-1 0 0 0 0,1 0-1 0 0,-1 1 1 0 0,0-1-1 0 0,0 0 1 0 0,0 1-1 0 0,-1-1 1 0 0,1 1-1 0 0,-1-1 1 0 0,0 1 0 0 0,0-1-1 0 0,0 1 1 0 0,0-1-1 0 0,-1 1 1 0 0,1-1-1 0 0,-1 1 1 0 0,0-1-1 0 0,0 0 1 0 0,-2 6-1 0 0,2-7-166 0 0,1 0-1 0 0,0 0 0 0 0,0 0 0 0 0,0 1 0 0 0,0-1 0 0 0,0 0 0 0 0,1 0 0 0 0,-1 0 0 0 0,1 0 0 0 0,-1 0 0 0 0,1 0 0 0 0,0 0 0 0 0,0-1 0 0 0,-1 1 0 0 0,1 0 0 0 0,1 0 0 0 0,-1 0 0 0 0,0-1 0 0 0,2 3 1 0 0,15 11-3869 0 0,-18-14 3570 0 0,1-1-1 0 0,-1 0 0 0 0,1 0 0 0 0,-1 1 0 0 0,1-1 1 0 0,0 0-1 0 0,-1 0 0 0 0,1 0 0 0 0,-1 0 0 0 0,1 0 1 0 0,0 0-1 0 0,-1 0 0 0 0,1 0 0 0 0,-1 0 0 0 0,1 0 1 0 0,0 0-1 0 0,-1 0 0 0 0,1 0 0 0 0,-1 0 0 0 0,1-1 1 0 0,0 1-1 0 0,-1 0 0 0 0,1 0 0 0 0,-1-1 0 0 0,1 1 1 0 0,0-1-1 0 0,4-5-3218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22 3241 0 0,'1'-2'199'0'0,"0"0"0"0"0,0 1 0 0 0,0-1 0 0 0,0 0 0 0 0,0 1 0 0 0,1-1 0 0 0,-1 1 0 0 0,0 0 0 0 0,1-1 0 0 0,-1 1 0 0 0,4-2 0 0 0,-5 3 88 0 0,1-1 0 0 0,0 1 0 0 0,-1 0 0 0 0,1 0 1 0 0,0 0-1 0 0,-1-1 0 0 0,1 1 0 0 0,0 0 0 0 0,0 0 0 0 0,-1 0 1 0 0,1 0-1 0 0,0 0 0 0 0,0 0 0 0 0,-1 0 0 0 0,1 1 0 0 0,0-1 1 0 0,-1 0-1 0 0,1 0 0 0 0,0 1 0 0 0,-1-1 0 0 0,2 1 0 0 0,16 18 5948 0 0,-8 0-6607 0 0,-3-5 579 0 0,-1 2-1 0 0,8 28 0 0 0,-13-39-503 0 0,0 1-1 0 0,0-1 0 0 0,0 0 0 0 0,-1 1 1 0 0,1-1-1 0 0,-1 1 0 0 0,-1-1 0 0 0,1 0 1 0 0,-1 1-1 0 0,0-1 0 0 0,0 0 1 0 0,-3 8-1 0 0,4-12-122 0 0,-1 1 1 0 0,0-1 0 0 0,0 0-1 0 0,0 0 1 0 0,0 1-1 0 0,0-1 1 0 0,0 0 0 0 0,0 0-1 0 0,0 0 1 0 0,0 0 0 0 0,0 0-1 0 0,0-1 1 0 0,-1 1-1 0 0,1 0 1 0 0,0 0 0 0 0,-2 0-1 0 0,-25 5-2654 0 0,24-5 3119 0 0,1-1 0 0 0,0 0 1 0 0,-1 1-1 0 0,1 0 0 0 0,-1 0 0 0 0,1 0 1 0 0,0 0-1 0 0,0 1 0 0 0,0-1 1 0 0,0 1-1 0 0,0 0 0 0 0,-4 3 0 0 0,5-4 376 0 0,0 1 1 0 0,1 0-1 0 0,-1 0 0 0 0,0-1 0 0 0,1 1 0 0 0,0 1 0 0 0,-1-1 0 0 0,1 0 0 0 0,0 0 0 0 0,0 0 0 0 0,0 1 0 0 0,0-1 1 0 0,0 0-1 0 0,1 1 0 0 0,-1-1 0 0 0,1 1 0 0 0,0-1 0 0 0,0 1 0 0 0,-1-1 0 0 0,2 1 0 0 0,-1 2 0 0 0,1-1-180 0 0,0 0 0 0 0,1-1 1 0 0,-1 1-1 0 0,1-1 0 0 0,0 0 0 0 0,-1 1 0 0 0,2-1 0 0 0,-1 0 0 0 0,0 0 0 0 0,1 0 0 0 0,-1-1 0 0 0,6 5 0 0 0,2 1-440 0 0,1 0 1 0 0,0 0-1 0 0,1-2 1 0 0,-1 1-1 0 0,1-1 1 0 0,24 7-1 0 0,-33-12-258 0 0,0 0-1 0 0,1 0 0 0 0,-1 0 1 0 0,0 0-1 0 0,1-1 1 0 0,-1 0-1 0 0,1 1 1 0 0,-1-1-1 0 0,1-1 1 0 0,-1 1-1 0 0,1 0 0 0 0,5-2 1 0 0,-6 1 129 0 0,-1-1 0 0 0,0 1 1 0 0,1 0-1 0 0,-1-1 0 0 0,0 1 0 0 0,0-1 1 0 0,0 0-1 0 0,0 0 0 0 0,0 1 0 0 0,0-1 1 0 0,-1-1-1 0 0,1 1 0 0 0,-1 0 0 0 0,1 0 0 0 0,-1 0 1 0 0,0-1-1 0 0,1-3 0 0 0,7-16-2374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58 2393 0 0,'5'-13'981'0'0,"7"-18"2464"0"0,-2 18 2244 0 0,-9 13-5516 0 0,-1 0 1 0 0,1 1-1 0 0,-1-1 1 0 0,1 0-1 0 0,-1 1 1 0 0,1-1-1 0 0,-1 0 1 0 0,0 1-1 0 0,1-1 1 0 0,-1 0-1 0 0,1 1 1 0 0,-1-1-1 0 0,0 1 1 0 0,1-1-1 0 0,-1 1 1 0 0,0-1-1 0 0,0 1 1 0 0,1-1-1 0 0,-1 1 1 0 0,0-1-1 0 0,0 1 1 0 0,0-1-1 0 0,0 1 1 0 0,1-1-1 0 0,-1 1 1 0 0,0-1-1 0 0,0 1 1 0 0,0 0-1 0 0,0-1 1 0 0,0 1-1 0 0,3 21 642 0 0,4 49 507 0 0,-5-41-1213 0 0,1 0 0 0 0,2 0 0 0 0,1 0 0 0 0,1 0 1 0 0,11 29-1 0 0,-18-59-115 0 0,0 0 0 0 0,0 1 0 0 0,0-1 0 0 0,0 0 0 0 0,0 0 0 0 0,0 0 0 0 0,0 1 0 0 0,0-1 0 0 0,0 0 0 0 0,0 0 0 0 0,0 0 0 0 0,0 1 0 0 0,0-1 1 0 0,0 0-1 0 0,0 0 0 0 0,0 0 0 0 0,0 1 0 0 0,1-1 0 0 0,-1 0 0 0 0,0 0 0 0 0,0 0 0 0 0,0 0 0 0 0,0 1 0 0 0,0-1 0 0 0,0 0 0 0 0,1 0 0 0 0,-1 0 0 0 0,0 0 0 0 0,0 0 0 0 0,0 0 0 0 0,0 1 1 0 0,1-1-1 0 0,-1 0 0 0 0,0 0 0 0 0,0 0 0 0 0,0 0 0 0 0,1 0 0 0 0,-1 0 0 0 0,0 0 0 0 0,0 0 0 0 0,0 0 0 0 0,1 0 0 0 0,-1 0 0 0 0,0 0 0 0 0,0 0 0 0 0,0 0 0 0 0,1 0 0 0 0,-1 0 0 0 0,0 0 0 0 0,1 0 1 0 0,2-14-498 0 0,-1-20-658 0 0,-3 16 426 0 0,0-1-1 0 0,-1 0 1 0 0,-1 1 0 0 0,0 0 0 0 0,-9-24 0 0 0,11 38 570 0 0,0 0 0 0 0,-1-1 0 0 0,0 1 1 0 0,0 0-1 0 0,0 0 0 0 0,0 0 0 0 0,-1 0 1 0 0,1 0-1 0 0,-1 0 0 0 0,0 1 0 0 0,0-1 1 0 0,-1 1-1 0 0,1 0 0 0 0,-1 0 0 0 0,1 0 1 0 0,-1 0-1 0 0,0 1 0 0 0,0-1 0 0 0,0 1 1 0 0,-1 0-1 0 0,1 1 0 0 0,0-1 0 0 0,-1 1 1 0 0,1-1-1 0 0,-1 1 0 0 0,-8 0 0 0 0,12 0 289 0 0,0 1 0 0 0,-1 0 0 0 0,1 0-1 0 0,0 0 1 0 0,-1 0 0 0 0,1 0 0 0 0,0 0 0 0 0,-1 0-1 0 0,1 1 1 0 0,0-1 0 0 0,-1 0 0 0 0,1 1-1 0 0,0-1 1 0 0,0 1 0 0 0,-1-1 0 0 0,1 1-1 0 0,0 0 1 0 0,0-1 0 0 0,0 1 0 0 0,0 0-1 0 0,0 0 1 0 0,0 0 0 0 0,0 0 0 0 0,-1 1 0 0 0,2 0 13 0 0,-1-1-1 0 0,1 1 1 0 0,0-1 0 0 0,-1 1 0 0 0,1-1 0 0 0,0 1 0 0 0,0-1 0 0 0,0 1 0 0 0,0-1 0 0 0,0 1 0 0 0,1 0 0 0 0,-1-1 0 0 0,0 1 0 0 0,1-1 0 0 0,-1 1 0 0 0,1-1 0 0 0,1 2 0 0 0,2 6 184 0 0,1-1-1 0 0,0 1 1 0 0,1-1-1 0 0,-1-1 1 0 0,10 10-1 0 0,-9-11-266 0 0,1 0-1 0 0,-1-1 1 0 0,1 0 0 0 0,0-1-1 0 0,0 1 1 0 0,0-1-1 0 0,1-1 1 0 0,8 4-1 0 0,65 16-146 0 0,-15-6-494 0 0,-64-16 429 0 0,0 0 0 0 0,-1-1 0 0 0,1 1 0 0 0,0 0 0 0 0,-1-1 0 0 0,1 1 0 0 0,0-1-1 0 0,-1 0 1 0 0,1 0 0 0 0,0 0 0 0 0,0 0 0 0 0,0 0 0 0 0,-1 0 0 0 0,1 0 0 0 0,0 0 0 0 0,0-1 0 0 0,-1 1 0 0 0,1-1 0 0 0,0 1 0 0 0,-1-1 0 0 0,1 0 0 0 0,-1 1 0 0 0,1-1 0 0 0,0 0 0 0 0,-1 0 0 0 0,0 0 0 0 0,1 0 0 0 0,-1-1 0 0 0,0 1 0 0 0,3-2 0 0 0,-3 0-226 0 0,0 0-1 0 0,0-1 1 0 0,0 1-1 0 0,0 0 1 0 0,0 0-1 0 0,-1 0 1 0 0,1 0-1 0 0,-1-1 1 0 0,0 1-1 0 0,0 0 1 0 0,0 0 0 0 0,-1-1-1 0 0,1 1 1 0 0,-1 0-1 0 0,0 0 1 0 0,-1-4-1 0 0,2 6 324 0 0,-14-42-2131 0 0,13 40 2436 0 0,-1 0 1 0 0,1 0-1 0 0,0 0 1 0 0,-1 1-1 0 0,0-1 1 0 0,1 0-1 0 0,-1 1 0 0 0,0-1 1 0 0,0 1-1 0 0,-1 0 1 0 0,1 0-1 0 0,-4-3 0 0 0,6 5-98 0 0,0 0 0 0 0,0 0 0 0 0,-1 0 0 0 0,1 0 0 0 0,0 0 0 0 0,0-1 0 0 0,-1 1 0 0 0,1 0 0 0 0,0 0 0 0 0,0 0 0 0 0,-1 0 0 0 0,1 0 0 0 0,0 0 0 0 0,-1 0 0 0 0,1 0 0 0 0,0 0 0 0 0,-1 0 0 0 0,1 0 0 0 0,0 0 0 0 0,0 0 0 0 0,-1 0 0 0 0,1 0 0 0 0,0 1 0 0 0,0-1 0 0 0,-1 0 0 0 0,1 0-1 0 0,0 0 1 0 0,0 0 0 0 0,-1 0 0 0 0,1 1 0 0 0,0-1 0 0 0,0 0 0 0 0,-1 0 0 0 0,1 0 0 0 0,0 1 0 0 0,0-1 0 0 0,0 0 0 0 0,0 0 0 0 0,-1 1 0 0 0,1-1 0 0 0,0 0 0 0 0,-3 18 2091 0 0,5 18-1219 0 0,2-14-971 0 0,24 103 712 0 0,-23-108-1617 0 0,0-2 1 0 0,1 1-1 0 0,9 14 1 0 0,-15-29 745 0 0,0-1 0 0 0,0 0-1 0 0,0 0 1 0 0,0 0 0 0 0,0 1 0 0 0,0-1 0 0 0,0 0 0 0 0,0 0-1 0 0,0 1 1 0 0,0-1 0 0 0,0 0 0 0 0,0 0 0 0 0,0 1 0 0 0,0-1-1 0 0,1 0 1 0 0,-1 0 0 0 0,0 0 0 0 0,0 1 0 0 0,0-1 0 0 0,0 0 0 0 0,0 0-1 0 0,0 0 1 0 0,1 0 0 0 0,-1 1 0 0 0,0-1 0 0 0,0 0 0 0 0,0 0-1 0 0,1 0 1 0 0,-1 0 0 0 0,0 0 0 0 0,0 1 0 0 0,0-1 0 0 0,1 0-1 0 0,-1 0 1 0 0,0 0 0 0 0,0 0 0 0 0,0 0 0 0 0,1 0 0 0 0,-1 0 0 0 0,0 0-1 0 0,0 0 1 0 0,1 0 0 0 0,-1 0 0 0 0,0 0 0 0 0,0 0 0 0 0,1 0-1 0 0,-1 0 1 0 0,0 0 0 0 0,0 0 0 0 0,0 0 0 0 0,1-1 0 0 0,-1 1-1 0 0,0 0 1 0 0,0 0 0 0 0,0 0 0 0 0,1 0 0 0 0,-1 0 0 0 0,0 0-1 0 0,0-1 1 0 0,0 1 0 0 0,1 0 0 0 0,-1 0 0 0 0,0 0 0 0 0,0-1 0 0 0,0 1-1 0 0,0 0 1 0 0,0 0 0 0 0,0-1 0 0 0,2-9-3760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11715 0 0,'-4'6'990'0'0,"0"1"1"0"0,1-1-1 0 0,0 1 1 0 0,1 0-1 0 0,-5 14 1 0 0,5-10-697 0 0,1 0 0 0 0,0 1 0 0 0,0-1 0 0 0,1 0-1 0 0,2 23 1 0 0,2-10-443 0 0,1 1 0 0 0,1-1-1 0 0,2 0 1 0 0,10 24 0 0 0,-17-45 133 0 0,0 1 0 0 0,1-1 1 0 0,-1 1-1 0 0,1-1 1 0 0,0 0-1 0 0,0 0 0 0 0,0 0 1 0 0,1 0-1 0 0,-1 0 1 0 0,1 0-1 0 0,0-1 0 0 0,-1 1 1 0 0,1-1-1 0 0,0 0 0 0 0,0 0 1 0 0,1 0-1 0 0,-1 0 1 0 0,7 3-1 0 0,-8-5-54 0 0,1 0-1 0 0,0 0 1 0 0,0 1-1 0 0,0-1 1 0 0,0-1-1 0 0,-1 1 1 0 0,1 0-1 0 0,0-1 1 0 0,0 0-1 0 0,0 1 1 0 0,-1-1 0 0 0,1 0-1 0 0,-1 0 1 0 0,1-1-1 0 0,0 1 1 0 0,-1 0-1 0 0,0-1 1 0 0,1 0-1 0 0,-1 0 1 0 0,0 1-1 0 0,0-1 1 0 0,0 0 0 0 0,0-1-1 0 0,0 1 1 0 0,1-3-1 0 0,1-1-365 0 0,0 0 0 0 0,0-1 0 0 0,-1 1 0 0 0,0-1-1 0 0,0 0 1 0 0,-1 1 0 0 0,0-1 0 0 0,0-1 0 0 0,-1 1 0 0 0,1 0 0 0 0,-2 0-1 0 0,1-1 1 0 0,-1 1 0 0 0,0 0 0 0 0,-1-10 0 0 0,-1 3-486 0 0,0-1 1 0 0,-1 1 0 0 0,0 0-1 0 0,-1 0 1 0 0,-1 0-1 0 0,-10-23 1 0 0,0 13-1093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5225 0 0,'-4'4'741'0'0,"-1"1"0"0"0,1-1-1 0 0,0 1 1 0 0,1 0 0 0 0,-1 0 0 0 0,1 0-1 0 0,0 0 1 0 0,0 0 0 0 0,-3 10 0 0 0,5-12-630 0 0,1-1 1 0 0,0 1 0 0 0,0 0 0 0 0,-1-1 0 0 0,1 1-1 0 0,1-1 1 0 0,-1 1 0 0 0,0 0 0 0 0,1-1-1 0 0,-1 1 1 0 0,1-1 0 0 0,0 1 0 0 0,0-1 0 0 0,0 1-1 0 0,0-1 1 0 0,0 0 0 0 0,0 0 0 0 0,1 1 0 0 0,-1-1-1 0 0,1 0 1 0 0,-1 0 0 0 0,1 0 0 0 0,0 0 0 0 0,3 2-1 0 0,3 3-87 0 0,1 0 0 0 0,-1-1 0 0 0,1 0 0 0 0,0 0-1 0 0,0-1 1 0 0,1 0 0 0 0,0-1 0 0 0,0 0 0 0 0,0 0 0 0 0,0-1 0 0 0,1 0-1 0 0,-1-1 1 0 0,1 0 0 0 0,16 0 0 0 0,-20-2-232 0 0,-1 0 0 0 0,1-1-1 0 0,0 0 1 0 0,-1 0 0 0 0,1 0 0 0 0,-1-1 0 0 0,1 0 0 0 0,-1 0-1 0 0,0 0 1 0 0,0-1 0 0 0,0 0 0 0 0,0-1 0 0 0,0 1 0 0 0,0-1 0 0 0,-1 0-1 0 0,0 0 1 0 0,0-1 0 0 0,0 1 0 0 0,-1-1 0 0 0,1 0 0 0 0,-1-1-1 0 0,0 1 1 0 0,-1-1 0 0 0,5-8 0 0 0,8-31-1295 0 0,-5 9 4264 0 0,-11 35-2689 0 0,1 1 1 0 0,0 0-1 0 0,-1 0 1 0 0,1 0-1 0 0,-1 0 1 0 0,1 0 0 0 0,0 1-1 0 0,-1-1 1 0 0,1 0-1 0 0,-1 0 1 0 0,1 0 0 0 0,-1 0-1 0 0,1 1 1 0 0,-1-1-1 0 0,1 0 1 0 0,-1 0-1 0 0,1 1 1 0 0,-1-1 0 0 0,1 1-1 0 0,-1-1 1 0 0,1 0-1 0 0,-1 1 1 0 0,0-1-1 0 0,1 1 1 0 0,-1-1 0 0 0,1 1-1 0 0,15 15 1527 0 0,-15-15-1545 0 0,1 1 11 0 0,0 1-1 0 0,-1-1 0 0 0,0 0 1 0 0,1 1-1 0 0,-1-1 0 0 0,0 1 1 0 0,0-1-1 0 0,0 1 1 0 0,-1 0-1 0 0,1-1 0 0 0,-1 1 1 0 0,1 0-1 0 0,-1 3 0 0 0,-1 42 1303 0 0,1-31-1135 0 0,-1 0-351 0 0,0 26 194 0 0,-4-18-2853 0 0,5-25 2649 0 0,0 1 0 0 0,0-1 1 0 0,-16-6-12094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6201 0 0,'-1'3'558'0'0,"-1"0"0"0"0,1 0 0 0 0,0 0 0 0 0,0 0 1 0 0,0 1-1 0 0,1-1 0 0 0,-1 0 0 0 0,1 0 0 0 0,0 1 0 0 0,0-1 0 0 0,0 0 0 0 0,0 1 0 0 0,0-1 0 0 0,1 0 0 0 0,0 0 0 0 0,-1 1 0 0 0,1-1 0 0 0,2 4 0 0 0,0-2-315 0 0,0-1 1 0 0,1 0-1 0 0,-1 1 0 0 0,1-1 0 0 0,0 0 1 0 0,0-1-1 0 0,0 1 0 0 0,0-1 1 0 0,1 0-1 0 0,6 4 0 0 0,6 4-272 0 0,4 2-61 0 0,0 0-1 0 0,33 13 0 0 0,-47-23-537 0 0,0-1-1 0 0,0 0 1 0 0,1 0-1 0 0,14 2 1 0 0,-18-4-45 0 0,0 0 1 0 0,0 0-1 0 0,0 0 0 0 0,0-1 1 0 0,0 0-1 0 0,0 1 0 0 0,0-1 1 0 0,0 0-1 0 0,0-1 0 0 0,4-1 1 0 0,-6 2 382 0 0,-1 0 0 0 0,1 0 0 0 0,-1 0 1 0 0,0 0-1 0 0,1-1 0 0 0,-1 1 0 0 0,0 0 0 0 0,1 0 1 0 0,-1-1-1 0 0,0 1 0 0 0,0-1 0 0 0,0 1 0 0 0,-1-1 0 0 0,1 0 1 0 0,1-2-1 0 0,5-12-2511 0 0</inkml:trace>
  <inkml:trace contextRef="#ctx0" brushRef="#br0" timeOffset="1">322 60 10122 0 0,'3'2'3321'0'0,"3"1"-3017"0"0,0 0-1960 0 0,0-2-1457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11578 0 0,'51'-32'2337'0'0,"-46"29"-2145"0"0,0-1 1 0 0,0 1-1 0 0,0 1 1 0 0,0-1-1 0 0,0 1 1 0 0,1 0-1 0 0,-1 0 1 0 0,1 0-1 0 0,-1 1 1 0 0,1 0-1 0 0,0 0 1 0 0,9 0-1 0 0,-10 1-223 0 0,-1 1 0 0 0,1-1 0 0 0,-1 1 0 0 0,0 0 0 0 0,1 0 0 0 0,-1 1 0 0 0,0-1 0 0 0,0 1 0 0 0,0 0 0 0 0,0 0-1 0 0,0 0 1 0 0,0 1 0 0 0,-1-1 0 0 0,1 1 0 0 0,-1 0 0 0 0,0 0 0 0 0,4 4 0 0 0,-7-7-77 0 0,1 0 1 0 0,-1 1-1 0 0,0-1 1 0 0,1 0-1 0 0,-1 1 0 0 0,1-1 1 0 0,-1 0-1 0 0,0 1 0 0 0,1-1 1 0 0,-1 0-1 0 0,0 1 0 0 0,0-1 1 0 0,1 0-1 0 0,-1 1 0 0 0,0-1 1 0 0,0 1-1 0 0,0-1 1 0 0,1 1-1 0 0,-1-1 0 0 0,0 1 1 0 0,0-1-1 0 0,0 1 0 0 0,0-1 1 0 0,0 1-1 0 0,0-1 0 0 0,0 0 1 0 0,0 1-1 0 0,0-1 1 0 0,0 1-1 0 0,0-1 0 0 0,0 1 1 0 0,0-1-1 0 0,-1 1 0 0 0,1-1 1 0 0,0 1-1 0 0,0-1 0 0 0,0 1 1 0 0,-1-1-1 0 0,1 0 1 0 0,0 1-1 0 0,0-1 0 0 0,-1 0 1 0 0,1 1-1 0 0,0-1 0 0 0,-1 0 1 0 0,1 1-1 0 0,-1-1 0 0 0,1 0 1 0 0,0 1-1 0 0,-1-1 1 0 0,1 0-1 0 0,-1 0 0 0 0,0 1 1 0 0,-22 3-5225 0 0,8 0 1898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62 187 7138 0 0,'-12'13'2809'0'0,"-37"47"4930"0"0,88-74-5653 0 0,-32 11-1991 0 0,116-46-1852 0 0,-99 41 78 0 0,0 1 0 0 0,0 2-1 0 0,33-5 1 0 0,-57 10 1701 0 0,0 0 1 0 0,0 0-1 0 0,0 0 0 0 0,0 0 0 0 0,0 0 1 0 0,0 0-1 0 0,0 0 0 0 0,1-1 0 0 0,-1 1 1 0 0,0 0-1 0 0,0 0 0 0 0,0 0 0 0 0,0 0 0 0 0,0 0 1 0 0,0 0-1 0 0,1 0 0 0 0,-1 0 0 0 0,0 0 1 0 0,0 0-1 0 0,0 0 0 0 0,0 0 0 0 0,0 0 1 0 0,1 0-1 0 0,-1 0 0 0 0,0 0 0 0 0,0 0 1 0 0,0 0-1 0 0,0 0 0 0 0,0 0 0 0 0,0 0 1 0 0,1 0-1 0 0,-1 1 0 0 0,0-1 0 0 0,0 0 1 0 0,0 0-1 0 0,0 0 0 0 0,0 0 0 0 0,0 0 0 0 0,0 0 1 0 0,1 0-1 0 0,-1 0 0 0 0,0 0 0 0 0,0 1 1 0 0,0-1-1 0 0,0 0 0 0 0,0 0 0 0 0,0 0 1 0 0,0 0-1 0 0,0 0 0 0 0,0 1 0 0 0,0-1 1 0 0,0 0-1 0 0,0 0 0 0 0,0 0 0 0 0,0 0 1 0 0,0 0-1 0 0,0 0 0 0 0,0 1 0 0 0,0-1 1 0 0,0 0-1 0 0,0 0 0 0 0,0 0 0 0 0,0 0 0 0 0,0 0 1 0 0,0 1-1 0 0,0-1 0 0 0,0 0 0 0 0,-12 11 1670 0 0,-18 8 1015 0 0,19-12-2164 0 0,0-1 0 0 0,0 2-1 0 0,0-1 1 0 0,1 2 0 0 0,0-1 0 0 0,1 2 0 0 0,-9 9 0 0 0,15-16-544 0 0,1 0-1 0 0,0 0 1 0 0,1 0 0 0 0,-1-1-1 0 0,0 2 1 0 0,1-1 0 0 0,-1 0-1 0 0,1 0 1 0 0,0 0 0 0 0,0 1-1 0 0,1-1 1 0 0,-1 0 0 0 0,1 1-1 0 0,-1-1 1 0 0,1 0 0 0 0,0 1-1 0 0,0-1 1 0 0,1 1 0 0 0,-1-1-1 0 0,1 0 1 0 0,-1 1 0 0 0,1-1-1 0 0,0 0 1 0 0,1 1 0 0 0,-1-1 0 0 0,0 0-1 0 0,1 0 1 0 0,0 0 0 0 0,-1 0-1 0 0,1 0 1 0 0,1-1 0 0 0,2 4-1 0 0,-4-4-24 0 0,1 0-1 0 0,-1 0 1 0 0,1-1-1 0 0,0 1 1 0 0,-1-1-1 0 0,1 1 1 0 0,0-1-1 0 0,0 1 1 0 0,0-1-1 0 0,0 0 1 0 0,0 0-1 0 0,0 0 0 0 0,1 0 1 0 0,-1-1-1 0 0,0 1 1 0 0,0 0-1 0 0,1-1 1 0 0,-1 0-1 0 0,0 1 1 0 0,4-1-1 0 0,-2-1-54 0 0,-1 0-1 0 0,0 1 0 0 0,0-1 1 0 0,0-1-1 0 0,0 1 0 0 0,1 0 1 0 0,-2-1-1 0 0,1 1 0 0 0,0-1 1 0 0,0 0-1 0 0,0 0 0 0 0,4-4 1 0 0,1-4-133 0 0,1 1 1 0 0,-1-1 0 0 0,-1 0 0 0 0,0-1-1 0 0,0 0 1 0 0,6-14 0 0 0,-9 17-246 0 0,0 0 0 0 0,-1 0-1 0 0,0 0 1 0 0,0 0 0 0 0,-1 0 0 0 0,0-1 0 0 0,0 1 0 0 0,-1-1 0 0 0,0 1-1 0 0,0-1 1 0 0,-1 0 0 0 0,0 1 0 0 0,-1-1 0 0 0,0 0 0 0 0,0 1-1 0 0,-5-17 1 0 0,0 7-1015 0 0,1 4 1343 0 0,1 0-1 0 0,-5-28 1 0 0,26 41-4522 0 0,5 0 3722 0 0,-18-1 932 0 0,-1 1 0 0 0,1-1 1 0 0,-1 0-1 0 0,0 1 0 0 0,0-2 0 0 0,0 1 1 0 0,0 0-1 0 0,0 0 0 0 0,3-5 0 0 0,6-4 2678 0 0,2 2 4192 0 0,-14 9-6690 0 0,0 0 0 0 0,1 0-1 0 0,-1 0 1 0 0,1 0 0 0 0,-1 0-1 0 0,0-1 1 0 0,1 1 0 0 0,-1 0 0 0 0,0 0-1 0 0,1 0 1 0 0,-1 0 0 0 0,0 0-1 0 0,1 0 1 0 0,-1 1 0 0 0,1-1 0 0 0,-1 0-1 0 0,0 0 1 0 0,1 0 0 0 0,-1 0 0 0 0,0 0-1 0 0,1 0 1 0 0,-1 1 0 0 0,0-1-1 0 0,1 0 1 0 0,-1 0 0 0 0,0 0 0 0 0,0 1-1 0 0,1-1 1 0 0,-1 0 0 0 0,0 1-1 0 0,1-1 1 0 0,5 15 1885 0 0,-1 16-1380 0 0,-5-13-555 0 0,-1-1 1 0 0,-4 25-1 0 0,2-27-124 0 0,1-1 1 0 0,1 1-1 0 0,0-1 1 0 0,2 19-1 0 0,-1-32-22 0 0,0-1 0 0 0,0 1 0 0 0,0-1 0 0 0,0 1 0 0 0,0-1 0 0 0,0 1-1 0 0,0-1 1 0 0,0 1 0 0 0,0-1 0 0 0,0 1 0 0 0,0-1 0 0 0,0 1 0 0 0,1-1 0 0 0,-1 1 0 0 0,0-1 0 0 0,0 1 0 0 0,0-1 0 0 0,1 1-1 0 0,-1-1 1 0 0,0 0 0 0 0,1 1 0 0 0,-1-1 0 0 0,0 1 0 0 0,1-1 0 0 0,-1 0 0 0 0,0 1 0 0 0,1-1 0 0 0,-1 0 0 0 0,1 0 0 0 0,-1 1 0 0 0,1-1-1 0 0,-1 0 1 0 0,0 0 0 0 0,1 1 0 0 0,-1-1 0 0 0,1 0 0 0 0,-1 0 0 0 0,1 0 0 0 0,-1 0 0 0 0,1 0 0 0 0,-1 0 0 0 0,1 0 0 0 0,0 0-1 0 0,-1 0 1 0 0,1 0 0 0 0,-1 0 0 0 0,1 0 0 0 0,-1 0 0 0 0,0-1 0 0 0,1 1 0 0 0,-1 0 0 0 0,1 0 0 0 0,-1 0 0 0 0,1-1 0 0 0,-1 1 0 0 0,1 0-1 0 0,-1-1 1 0 0,0 1 0 0 0,1 0 0 0 0,-1-1 0 0 0,0 1 0 0 0,1 0 0 0 0,-1-1 0 0 0,0 1 0 0 0,1-2 0 0 0,31-35-405 0 0,-20 22 19 0 0,-12 14 154 0 0,1 1 0 0 0,0 0 1 0 0,0 0-1 0 0,0-1 1 0 0,0 1-1 0 0,0 0 1 0 0,0 0-1 0 0,0 0 0 0 0,0 0 1 0 0,0 0-1 0 0,-1 0 1 0 0,1 0-1 0 0,0 0 0 0 0,0 0 1 0 0,0 0-1 0 0,0 0 1 0 0,0 1-1 0 0,0-1 1 0 0,0 0-1 0 0,0 1 0 0 0,-1-1 1 0 0,1 1-1 0 0,0-1 1 0 0,0 1-1 0 0,0-1 0 0 0,-1 1 1 0 0,1 0-1 0 0,0-1 1 0 0,-1 1-1 0 0,1 0 1 0 0,-1-1-1 0 0,1 1 0 0 0,-1 0 1 0 0,1 0-1 0 0,-1 0 1 0 0,1-1-1 0 0,-1 1 0 0 0,0 0 1 0 0,1 0-1 0 0,-1 0 1 0 0,0 0-1 0 0,0 0 1 0 0,0 0-1 0 0,1 0 0 0 0,-1 0 1 0 0,0 0-1 0 0,0 0 1 0 0,-1-1-1 0 0,1 1 0 0 0,0 0 1 0 0,0 0-1 0 0,0 0 1 0 0,-1 0-1 0 0,1 0 1 0 0,0 0-1 0 0,-1 0 0 0 0,1-1 1 0 0,0 1-1 0 0,-1 0 1 0 0,0 0-1 0 0,1 0 0 0 0,-1-1 1 0 0,1 1-1 0 0,-1 0 1 0 0,0-1-1 0 0,1 1 1 0 0,-3 0-1 0 0,-6 5-1859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7818 0 0,'-6'3'1423'0'0,"1"1"1"0"0,0 0 0 0 0,0 0-1 0 0,0 0 1 0 0,-7 8 0 0 0,9-8-935 0 0,1-1 1 0 0,-1 1 0 0 0,1 0-1 0 0,-1 0 1 0 0,1 0-1 0 0,0 0 1 0 0,-2 9-1 0 0,3-10-452 0 0,0 0-1 0 0,1 0 1 0 0,0 0-1 0 0,-1 0 0 0 0,1 0 1 0 0,0 1-1 0 0,1-1 1 0 0,-1 0-1 0 0,0 0 0 0 0,1 0 1 0 0,0 0-1 0 0,0 0 0 0 0,0 0 1 0 0,0 0-1 0 0,0 0 1 0 0,0 0-1 0 0,1 0 0 0 0,-1-1 1 0 0,1 1-1 0 0,0-1 1 0 0,0 1-1 0 0,0-1 0 0 0,0 1 1 0 0,1-1-1 0 0,-1 0 0 0 0,0 0 1 0 0,5 2-1 0 0,-3-1-352 0 0,1 0 0 0 0,0 0 0 0 0,0-1-1 0 0,0 1 1 0 0,0-1 0 0 0,0-1 0 0 0,0 1-1 0 0,0-1 1 0 0,1 0 0 0 0,-1 0 0 0 0,1 0-1 0 0,8 0 1 0 0,-8-2-587 0 0,-1 1-1 0 0,1-1 0 0 0,-1 1 1 0 0,1-1-1 0 0,-1-1 0 0 0,1 1 1 0 0,-1-1-1 0 0,0 0 1 0 0,0 0-1 0 0,0-1 0 0 0,0 0 1 0 0,6-4-1 0 0,4-5-2957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2721 0 0,'18'-39'402'0'0,"-11"27"-252"0"0,-1 1-1 0 0,-1-1 1 0 0,0 0-1 0 0,-1 0 1 0 0,0-1-1 0 0,-1 1 1 0 0,3-24 0 0 0,-8 23 373 0 0,-4 3 5210 0 0,5 10-5476 0 0,0 0-1 0 0,0 1 0 0 0,1-1 1 0 0,-1 0-1 0 0,0 0 0 0 0,0 1 1 0 0,1-1-1 0 0,-1 0 0 0 0,0 1 1 0 0,1-1-1 0 0,-1 0 0 0 0,0 1 1 0 0,1-1-1 0 0,-1 1 0 0 0,1-1 1 0 0,-1 1-1 0 0,1-1 0 0 0,-1 1 1 0 0,1 0-1 0 0,-1-1 0 0 0,1 1 1 0 0,0 0-1 0 0,-1-1 0 0 0,1 1 1 0 0,0 0-1 0 0,0-1 0 0 0,-1 1 1 0 0,1 0-1 0 0,0 0 0 0 0,0 1 1 0 0,-5 11 2 0 0,1 1 1 0 0,1 0-1 0 0,0 1 0 0 0,1-1 1 0 0,1 0-1 0 0,0 1 1 0 0,1-1-1 0 0,2 22 1 0 0,-1-30-241 0 0,-1 1-1 0 0,1-1 1 0 0,0 0 0 0 0,1 0 0 0 0,0 0 0 0 0,0 0-1 0 0,0 0 1 0 0,0 0 0 0 0,1 0 0 0 0,0-1-1 0 0,0 1 1 0 0,1-1 0 0 0,0 0 0 0 0,0 0 0 0 0,0 0-1 0 0,0 0 1 0 0,1-1 0 0 0,-1 0 0 0 0,1 0 0 0 0,0 0-1 0 0,9 5 1 0 0,-11-8-56 0 0,-1 0 1 0 0,1 0-1 0 0,0 0 0 0 0,-1 0 0 0 0,1-1 1 0 0,0 1-1 0 0,0-1 0 0 0,-1 1 0 0 0,1-1 0 0 0,0 0 1 0 0,0 0-1 0 0,0-1 0 0 0,0 1 0 0 0,-1 0 1 0 0,1-1-1 0 0,0 0 0 0 0,0 1 0 0 0,3-3 0 0 0,-2 1-69 0 0,0 0-1 0 0,0-1 0 0 0,-1 1 0 0 0,1-1 0 0 0,-1 0 0 0 0,1 0 0 0 0,-1 0 1 0 0,0-1-1 0 0,-1 1 0 0 0,6-8 0 0 0,-3 2-176 0 0,1-1 0 0 0,-2-1 0 0 0,1 1 1 0 0,-1-1-1 0 0,-1 1 0 0 0,0-1 0 0 0,-1 0 0 0 0,3-18 1 0 0,-5 18 145 0 0,0 0 1 0 0,0 0 0 0 0,-1 0 0 0 0,-1 0-1 0 0,0 0 1 0 0,-6-20 0 0 0,7 27 181 0 0,0 1 1 0 0,0 0 0 0 0,0 0-1 0 0,-1-1 1 0 0,1 1-1 0 0,-1 0 1 0 0,0 0 0 0 0,0 1-1 0 0,0-1 1 0 0,0 0-1 0 0,0 1 1 0 0,0-1 0 0 0,-1 1-1 0 0,0 0 1 0 0,1-1-1 0 0,-1 1 1 0 0,0 1 0 0 0,0-1-1 0 0,0 0 1 0 0,0 1-1 0 0,0-1 1 0 0,0 1 0 0 0,-1 0-1 0 0,1 0 1 0 0,0 0-1 0 0,-6 0 1 0 0,7 1 37 0 0,0 0-1 0 0,-1 0 1 0 0,1 0-1 0 0,0 1 1 0 0,0-1-1 0 0,0 1 1 0 0,-1-1-1 0 0,1 1 1 0 0,0 0-1 0 0,0 0 1 0 0,0 0-1 0 0,0 0 1 0 0,0 0-1 0 0,1 0 1 0 0,-1 0-1 0 0,0 1 1 0 0,0-1 0 0 0,1 1-1 0 0,-1-1 1 0 0,1 1-1 0 0,-1 0 1 0 0,1 0-1 0 0,0-1 1 0 0,0 1-1 0 0,0 0 1 0 0,0 0-1 0 0,0 0 1 0 0,0 0-1 0 0,0 0 1 0 0,0 1-1 0 0,1-1 1 0 0,-1 0 0 0 0,1 4-1 0 0,-1-3-105 0 0,1-1 1 0 0,0 0-1 0 0,0 1 1 0 0,0-1-1 0 0,1 0 0 0 0,-1 1 1 0 0,1-1-1 0 0,-1 0 1 0 0,1 1-1 0 0,-1-1 1 0 0,1 0-1 0 0,0 0 0 0 0,0 0 1 0 0,0 0-1 0 0,1 0 1 0 0,-1 0-1 0 0,0 0 0 0 0,1 0 1 0 0,-1 0-1 0 0,1 0 1 0 0,0-1-1 0 0,-1 1 0 0 0,1-1 1 0 0,0 1-1 0 0,0-1 1 0 0,0 0-1 0 0,0 0 0 0 0,0 0 1 0 0,0 0-1 0 0,1 0 1 0 0,-1 0-1 0 0,4 0 0 0 0,3 1-281 0 0,0 0-1 0 0,0-2 1 0 0,0 1-1 0 0,0-1 0 0 0,0 0 1 0 0,0-1-1 0 0,0 0 1 0 0,0 0-1 0 0,-1-1 0 0 0,1 0 1 0 0,0-1-1 0 0,-1 1 1 0 0,1-2-1 0 0,-1 1 0 0 0,0-1 1 0 0,0-1-1 0 0,-1 1 1 0 0,1-1-1 0 0,9-9 0 0 0,-17 28 5057 0 0,13 22-4829 0 0,-6-18 468 0 0,-1 6-655 0 0,0-2 527 0 0,12 33 0 0 0,-15-48-1512 0 0,1 0 0 0 0,-1-1 0 0 0,1 0-1 0 0,0 0 1 0 0,6 7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7234 0 0,'0'-2'267'0'0,"0"1"0"0"0,0 0 0 0 0,0-1 0 0 0,0 1 0 0 0,1-1 0 0 0,-1 1 1 0 0,1 0-1 0 0,-1-1 0 0 0,1 1 0 0 0,-1 0 0 0 0,1 0 0 0 0,0-1 0 0 0,-1 1 1 0 0,3-2-1 0 0,-1 1-153 0 0,0 0 0 0 0,0 1 0 0 0,0-1 0 0 0,0 1 0 0 0,0-1 0 0 0,1 1 0 0 0,-1 0 0 0 0,0 0 0 0 0,1 0 0 0 0,-1 0 0 0 0,6-1 0 0 0,-1 0-85 0 0,0 1 1 0 0,0 0-1 0 0,0 1 1 0 0,0 0-1 0 0,0 0 0 0 0,14 2 1 0 0,3 2 160 0 0,-13-3-81 0 0,-1 1 0 0 0,1 0 0 0 0,-1 1 0 0 0,1 0 1 0 0,17 8-1 0 0,-25-9 39 0 0,-1-1 0 0 0,0 1 0 0 0,1-1 0 0 0,-1 1 0 0 0,0 0 0 0 0,0 0 0 0 0,0 0 0 0 0,0 1 0 0 0,0-1 0 0 0,-1 0 0 0 0,1 1 0 0 0,-1-1 0 0 0,1 1 0 0 0,-1-1 0 0 0,0 1 0 0 0,0-1 0 0 0,0 1 0 0 0,0 0 0 0 0,-1 0 0 0 0,1 0 0 0 0,-1-1 0 0 0,0 1 0 0 0,1 0 0 0 0,-1 0 0 0 0,-1 0 0 0 0,0 5 0 0 0,-1 7 486 0 0,-1 0 0 0 0,0 0-1 0 0,-2-1 1 0 0,1 0 0 0 0,-2 0 0 0 0,-8 16 0 0 0,-17 26-1382 0 0,-2-6-7230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34 2617 0 0,'-10'-6'817'0'0,"0"1"1"0"0,0 0-1 0 0,-1 0 1 0 0,-14-4-1 0 0,24 8-631 0 0,-1 1 0 0 0,1-1 0 0 0,0 1 0 0 0,0 0 0 0 0,0-1 0 0 0,-1 1 0 0 0,1 0 0 0 0,0 0 0 0 0,-1 0 1 0 0,1 0-1 0 0,0 0 0 0 0,0 0 0 0 0,-1 0 0 0 0,1 0 0 0 0,0 0 0 0 0,0 1 0 0 0,-1-1 0 0 0,1 0 0 0 0,0 1 0 0 0,0-1 0 0 0,0 1 0 0 0,-1-1 0 0 0,1 1 0 0 0,0 0 0 0 0,0 0 0 0 0,0-1 0 0 0,0 1 0 0 0,0 0 0 0 0,0 0 0 0 0,1 0 0 0 0,-1 0 0 0 0,0 0 0 0 0,0 0 0 0 0,1 0 0 0 0,-1 0 0 0 0,0 0 0 0 0,1 1 0 0 0,-1-1 0 0 0,1 0 0 0 0,0 0 0 0 0,-1 1 0 0 0,1-1 0 0 0,0 0 0 0 0,0 0 0 0 0,0 1 0 0 0,0-1 0 0 0,0 0 0 0 0,0 1 0 0 0,0-1 0 0 0,0 0 0 0 0,0 0 0 0 0,1 1 0 0 0,-1 0 0 0 0,2 8 7 0 0,0 1-1 0 0,0-1 1 0 0,1 0 0 0 0,0 0-1 0 0,1-1 1 0 0,0 1 0 0 0,0-1-1 0 0,1 0 1 0 0,1 0 0 0 0,-1 0-1 0 0,10 10 1 0 0,-12-15-558 0 0,0 0 0 0 0,1-1 1 0 0,0 1-1 0 0,0-1 0 0 0,0 0 1 0 0,0 0-1 0 0,1 0 0 0 0,-1-1 1 0 0,1 0-1 0 0,8 4 0 0 0,-9-5-240 0 0,-1 0-1 0 0,1-1 1 0 0,-1 1 0 0 0,1-1-1 0 0,-1 0 1 0 0,1 0-1 0 0,0 0 1 0 0,-1 0-1 0 0,1-1 1 0 0,-1 0 0 0 0,1 1-1 0 0,-1-1 1 0 0,1 0-1 0 0,-1-1 1 0 0,0 1-1 0 0,7-4 1 0 0,2-2-2760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16171 0 0,'19'8'842'0'0,"-11"-5"-1153"0"0,-1 1 0 0 0,1-1 0 0 0,-1 1 0 0 0,0 1-1 0 0,0-1 1 0 0,0 1 0 0 0,-1 0 0 0 0,12 12-1 0 0,-18-17 336 0 0,-1 1 0 0 0,1-1 0 0 0,0 1-1 0 0,0-1 1 0 0,0 0 0 0 0,0 1 0 0 0,0-1-1 0 0,0 0 1 0 0,0 1 0 0 0,-1-1 0 0 0,1 1-1 0 0,0-1 1 0 0,0 0 0 0 0,-1 1 0 0 0,1-1-1 0 0,0 0 1 0 0,0 0 0 0 0,-1 1 0 0 0,1-1-1 0 0,0 0 1 0 0,-1 0 0 0 0,1 1 0 0 0,0-1-1 0 0,-1 0 1 0 0,1 0 0 0 0,0 0 0 0 0,-1 0 0 0 0,1 1-1 0 0,-1-1 1 0 0,1 0 0 0 0,0 0 0 0 0,-1 0-1 0 0,1 0 1 0 0,-1 0 0 0 0,1 0 0 0 0,0 0-1 0 0,-1 0 1 0 0,1 0 0 0 0,-1 0 0 0 0,0-1-1 0 0,-23 4 187 0 0,21-2-172 0 0,-7 0 274 0 0,1 1-1 0 0,-1 0 1 0 0,0 1 0 0 0,1 0-1 0 0,-1 1 1 0 0,1 0 0 0 0,0 0-1 0 0,0 1 1 0 0,1 0 0 0 0,0 0-1 0 0,-13 11 1 0 0,19-14-264 0 0,-1 0 0 0 0,0 1 0 0 0,1-1 0 0 0,-1 1 0 0 0,1 0 0 0 0,0 0 0 0 0,0 0 0 0 0,0 0 1 0 0,0 0-1 0 0,1 0 0 0 0,-1 1 0 0 0,1-1 0 0 0,0 0 0 0 0,0 1 0 0 0,0-1 0 0 0,0 1 0 0 0,0-1 0 0 0,1 1 0 0 0,0 0 0 0 0,0-1 0 0 0,0 1 0 0 0,0-1 1 0 0,0 1-1 0 0,1 0 0 0 0,0-1 0 0 0,-1 1 0 0 0,1-1 0 0 0,0 0 0 0 0,1 1 0 0 0,-1-1 0 0 0,1 0 0 0 0,-1 1 0 0 0,1-1 0 0 0,4 5 0 0 0,0-1-288 0 0,0 0-1 0 0,0-1 1 0 0,1 1-1 0 0,0-1 0 0 0,0 0 1 0 0,1-1-1 0 0,14 9 0 0 0,-16-11-493 0 0,-1 0 0 0 0,2 0 0 0 0,-1 0 0 0 0,0-1-1 0 0,0 0 1 0 0,1 0 0 0 0,-1-1 0 0 0,1 1-1 0 0,0-2 1 0 0,-1 1 0 0 0,11-1 0 0 0,-14 0 342 0 0,0-1 0 0 0,0 0 0 0 0,0 0 0 0 0,1 0 1 0 0,-1-1-1 0 0,-1 1 0 0 0,1-1 0 0 0,0 0 0 0 0,0 1 0 0 0,-1-1 0 0 0,1-1 0 0 0,-1 1 1 0 0,1 0-1 0 0,-1 0 0 0 0,0-1 0 0 0,0 0 0 0 0,3-5 0 0 0,5-6-1667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6369 0 0,'5'1'9102'0'0,"6"-1"-4638"0"0,52-9-5668 0 0,-17 3-3214 0 0,0 6-3526 0 0,-35 0 5788 0 0,-31-27 20359 0 0,24 38-18382 0 0,7 24 3 0 0,11 52 0 0 0,-5-14-3779 0 0,7-4-7260 0 0,-19-58 6644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15875 0 0,'-27'15'4975'0'0,"5"9"-3320"0"0,-12 36-2847 0 0,16-26 1272 0 0,-88 152-1617 0 0,116-240-13619 0 0,-9 51 15493 0 0,0 0 0 0 0,1 0 0 0 0,-1 0 0 0 0,1 0 0 0 0,0 0 1 0 0,0 0-1 0 0,0 0 0 0 0,0 1 0 0 0,1-1 0 0 0,-1 1 0 0 0,1 0 0 0 0,0 0 1 0 0,-1-1-1 0 0,1 2 0 0 0,0-1 0 0 0,0 0 0 0 0,0 1 0 0 0,0-1 1 0 0,0 1-1 0 0,6-2 0 0 0,-5 3 172 0 0,1-1 1 0 0,-1 1 0 0 0,0 0-1 0 0,1 0 1 0 0,-1 0 0 0 0,1 1-1 0 0,7 1 1 0 0,20 9-733 0 0,-22-8-457 0 0,-1-1 0 0 0,1 1 0 0 0,0-1 0 0 0,0-1 0 0 0,19 1 0 0 0,9 1-5177 0 0,-26-1 2040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 13051 0 0,'1'-1'242'0'0,"0"1"-1"0"0,0-1 1 0 0,1 1 0 0 0,-1-1 0 0 0,0 1 0 0 0,0 0-1 0 0,1-1 1 0 0,-1 1 0 0 0,0 0 0 0 0,0 0 0 0 0,1 0-1 0 0,-1 0 1 0 0,0 0 0 0 0,0 1 0 0 0,2-1-1 0 0,-2 0-182 0 0,-1 1-1 0 0,1-1 0 0 0,-1 0 1 0 0,1 1-1 0 0,-1-1 0 0 0,0 0 0 0 0,1 1 1 0 0,-1-1-1 0 0,1 1 0 0 0,-1-1 1 0 0,0 1-1 0 0,0-1 0 0 0,1 1 0 0 0,-1-1 1 0 0,0 1-1 0 0,0-1 0 0 0,1 1 1 0 0,-1-1-1 0 0,0 1 0 0 0,0 0 0 0 0,0-1 1 0 0,0 1-1 0 0,0 0 0 0 0,0 4 42 0 0,0 0-1 0 0,-1 1 1 0 0,0-1-1 0 0,0 0 1 0 0,0 0-1 0 0,-2 5 1 0 0,-8 18-41 0 0,0 0 1 0 0,-17 28 0 0 0,15-32-30 0 0,2 0 0 0 0,0 0 0 0 0,-9 34-1 0 0,24-63-15 0 0,1-1 0 0 0,0 2-1 0 0,0-1 1 0 0,0 0-1 0 0,10-6 1 0 0,-5 4-1 0 0,9-9-121 0 0,1 2 0 0 0,1 1-1 0 0,0 0 1 0 0,1 2 0 0 0,38-15 0 0 0,0 9-3004 0 0,2 8-4056 0 0,-50 9 4270 0 0,-4 2-955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22 199 20132 0 0,'-10'8'680'0'0,"4"-3"-592"0"0,1-2-8 0 0,7-5-80 0 0,7-5 0 0 0,4-5 0 0 0,7-3-40 0 0,3-2-8 0 0,5-1-32 0 0,5-2-24 0 0,4 2-56 0 0,2 0-368 0 0,2 3-624 0 0,-2 0-1152 0 0,-1 1-1753 0 0,-2 1 104 0 0,-6-3 952 0 0,-3 1-1096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22 13659 0 0,'-5'7'305'0'0,"1"1"0"0"0,0-1 0 0 0,0 1 0 0 0,1 0 0 0 0,0 0 1 0 0,0 0-1 0 0,1 1 0 0 0,0-1 0 0 0,1 1 0 0 0,0-1 0 0 0,-1 14 0 0 0,3-14-248 0 0,0 0 0 0 0,1-1 0 0 0,-1 1 0 0 0,1-1-1 0 0,1 0 1 0 0,0 1 0 0 0,0-1 0 0 0,0 0 0 0 0,0-1 0 0 0,1 1-1 0 0,1 0 1 0 0,-1-1 0 0 0,7 7 0 0 0,-11-13-54 0 0,0 1 0 0 0,1 0 0 0 0,-1-1 0 0 0,1 1 0 0 0,0 0 0 0 0,-1-1 0 0 0,1 1 0 0 0,-1-1 0 0 0,1 1 0 0 0,0-1 0 0 0,0 1 0 0 0,-1-1 0 0 0,1 1 0 0 0,0-1 0 0 0,0 0 0 0 0,-1 1 0 0 0,1-1 0 0 0,0 0 0 0 0,0 0 0 0 0,0 0 0 0 0,0 1 0 0 0,-1-1 0 0 0,1 0 0 0 0,0 0 0 0 0,0 0 0 0 0,0 0 0 0 0,0-1 0 0 0,1 1-30 0 0,-1-1-1 0 0,0 0 1 0 0,1 0-1 0 0,-1 0 1 0 0,0 0-1 0 0,0 0 1 0 0,0 0-1 0 0,0 0 1 0 0,0 0-1 0 0,0 0 1 0 0,0 0-1 0 0,0-1 1 0 0,-1 1-1 0 0,2-2 1 0 0,3-10-267 0 0,0 1 1 0 0,6-26 0 0 0,-7 24 349 0 0,-4 14-59 0 0,4-16 182 0 0,1 0 0 0 0,1 0 1 0 0,0 1-1 0 0,1 0 0 0 0,12-19 0 0 0,-17 31-152 0 0,0 0 0 0 0,0 0 0 0 0,1 0 0 0 0,-1 0 0 0 0,1 1 0 0 0,0-1-1 0 0,0 1 1 0 0,0 0 0 0 0,0-1 0 0 0,0 1 0 0 0,0 1 0 0 0,1-1 0 0 0,-1 0 0 0 0,1 1-1 0 0,-1 0 1 0 0,1 0 0 0 0,-1 0 0 0 0,1 0 0 0 0,0 0 0 0 0,-1 1 0 0 0,1 0 0 0 0,0 0 0 0 0,0 0-1 0 0,-1 0 1 0 0,1 0 0 0 0,0 1 0 0 0,0-1 0 0 0,-1 1 0 0 0,7 2 0 0 0,-2 0-21 0 0,0 0 1 0 0,0 1 0 0 0,-1 0-1 0 0,1 0 1 0 0,7 6 0 0 0,-13-9-1 0 0,0 1 0 0 0,0-1 1 0 0,0 1-1 0 0,0 0 1 0 0,0-1-1 0 0,0 1 0 0 0,-1 0 1 0 0,1 0-1 0 0,0 0 0 0 0,-1 0 1 0 0,0 0-1 0 0,1 1 0 0 0,-1-1 1 0 0,0 0-1 0 0,0 1 1 0 0,0-1-1 0 0,-1 0 0 0 0,1 1 1 0 0,0-1-1 0 0,-1 1 0 0 0,0 3 1 0 0,0-5 15 0 0,0 0 0 0 0,-1 0 1 0 0,1-1-1 0 0,-1 1 1 0 0,1 0-1 0 0,-1 0 0 0 0,1 0 1 0 0,-1 0-1 0 0,0 0 0 0 0,1-1 1 0 0,-1 1-1 0 0,0 0 0 0 0,0-1 1 0 0,1 1-1 0 0,-1 0 0 0 0,0-1 1 0 0,0 1-1 0 0,0-1 0 0 0,0 1 1 0 0,0-1-1 0 0,0 0 1 0 0,0 1-1 0 0,-1-1 0 0 0,-29 7 604 0 0,24-6-425 0 0,-17 2 367 0 0,-39 10 1362 0 0,58-12-1635 0 0,-1 0-1 0 0,1 1 1 0 0,-1 0 0 0 0,1 1-1 0 0,0-1 1 0 0,0 1 0 0 0,0 0-1 0 0,-6 4 1 0 0,12-3-397 0 0,9-1-379 0 0,11-3-1046 0 0,-10-1-320 0 0,0-1-1 0 0,-1 0 1 0 0,1-1-1 0 0,-1 0 1 0 0,0 0-1 0 0,1-1 1 0 0,-2-1-1 0 0,16-9 1 0 0,1-1-2952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40 20932 0 0,'-5'3'165'0'0,"-1"1"-1"0"0,2 0 0 0 0,-1-1 0 0 0,0 1 1 0 0,1 1-1 0 0,0-1 0 0 0,0 1 0 0 0,0 0 1 0 0,0 0-1 0 0,1 0 0 0 0,0 0 0 0 0,0 0 1 0 0,0 1-1 0 0,1 0 0 0 0,0-1 0 0 0,0 1 0 0 0,0 0 1 0 0,1 0-1 0 0,-2 11 0 0 0,1-3-205 0 0,1 0 0 0 0,1 1 1 0 0,0-1-1 0 0,0 1 0 0 0,1-1 0 0 0,1 0 0 0 0,6 22 0 0 0,-3-19 48 0 0,0 0-1 0 0,1-1 1 0 0,1 0-1 0 0,0 0 0 0 0,1-1 1 0 0,20 28-1 0 0,-25-38-389 0 0,1-1 0 0 0,0 1 0 0 0,1-1-1 0 0,-1 0 1 0 0,1-1 0 0 0,0 1 0 0 0,0-1 0 0 0,0 0-1 0 0,0 0 1 0 0,7 3 0 0 0,-7-5-488 0 0,-1 1 0 0 0,1-1 1 0 0,-1 0-1 0 0,1-1 0 0 0,0 1 0 0 0,-1-1 0 0 0,1 0 0 0 0,-1 0 0 0 0,1-1 1 0 0,0 1-1 0 0,-1-1 0 0 0,1 0 0 0 0,-1 0 0 0 0,9-3 0 0 0,6-4-3778 0 0</inkml:trace>
  <inkml:trace contextRef="#ctx0" brushRef="#br0" timeOffset="1">390 3 10090 0 0,'1'-2'5073'0'0,"1"2"-4145"0"0,0 1-223 0 0,3 1 175 0 0,2 1 64 0 0,3 0-256 0 0,3 0-312 0 0,1-2-328 0 0,3-1-336 0 0,1-1-464 0 0,1-2-624 0 0,0 1-1025 0 0,0-1-1232 0 0,-2 1 169 0 0,-3 1-1937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16556 0 0,'23'-26'2120'0'0,"5"-7"-3795"0"0,-1-4-225 0 0,-17 23 1583 0 0,-1 0-1 0 0,2 1 0 0 0,0 0 0 0 0,0 1 1 0 0,22-18-1 0 0,-33 30 361 0 0,0 0 0 0 0,0 0-1 0 0,0 0 1 0 0,0-1 0 0 0,0 1 0 0 0,0 0 0 0 0,0 0 0 0 0,0 0 0 0 0,1 0 0 0 0,-1 0-1 0 0,0 0 1 0 0,0 0 0 0 0,0 0 0 0 0,0-1 0 0 0,0 1 0 0 0,0 0 0 0 0,0 0 0 0 0,1 0 0 0 0,-1 0-1 0 0,0 0 1 0 0,0 0 0 0 0,0 0 0 0 0,0 0 0 0 0,0 0 0 0 0,0 0 0 0 0,1 0 0 0 0,-1 0-1 0 0,0 0 1 0 0,0 0 0 0 0,0 0 0 0 0,0 0 0 0 0,0 0 0 0 0,0 0 0 0 0,1 0 0 0 0,-1 0-1 0 0,0 0 1 0 0,0 0 0 0 0,0 0 0 0 0,0 0 0 0 0,0 0 0 0 0,1 0 0 0 0,-1 0 0 0 0,0 1-1 0 0,0-1 1 0 0,0 0 0 0 0,0 0 0 0 0,0 0 0 0 0,0 0 0 0 0,0 0 0 0 0,0 0 0 0 0,0 0 0 0 0,1 0-1 0 0,-1 1 1 0 0,0-1 0 0 0,0 0 0 0 0,0 0 0 0 0,0 0 0 0 0,0 0 0 0 0,-3 13 1578 0 0,-7 11 225 0 0,7-18-1759 0 0,1 0 0 0 0,-1 0 0 0 0,2 1-1 0 0,-1-1 1 0 0,1 0 0 0 0,0 1 0 0 0,0-1 0 0 0,1 1-1 0 0,-1-1 1 0 0,1 1 0 0 0,1-1 0 0 0,0 1 0 0 0,0-1 0 0 0,2 11-1 0 0,-1-12-156 0 0,-1 1 0 0 0,1-1 0 0 0,0 0 0 0 0,0 0 0 0 0,0 1 0 0 0,1-1 0 0 0,0-1 0 0 0,0 1 0 0 0,0 0 0 0 0,0-1 0 0 0,1 0 0 0 0,0 1 0 0 0,0-1 0 0 0,0-1 0 0 0,0 1 0 0 0,1-1-1 0 0,5 4 1 0 0,-9-6-44 0 0,0-1-1 0 0,1 1 0 0 0,-1 0 1 0 0,0-1-1 0 0,1 1 0 0 0,-1-1 1 0 0,0 1-1 0 0,1-1 0 0 0,-1 0 1 0 0,1 1-1 0 0,-1-1 0 0 0,1 0 1 0 0,-1 0-1 0 0,0 0 0 0 0,1 0 0 0 0,-1 0 1 0 0,1-1-1 0 0,-1 1 0 0 0,1 0 1 0 0,-1-1-1 0 0,0 1 0 0 0,1-1 1 0 0,1-1-1 0 0,-1 1 56 0 0,-1 0 1 0 0,1-1-1 0 0,-1 1 0 0 0,0-1 1 0 0,1 0-1 0 0,-1 0 0 0 0,0 1 1 0 0,0-1-1 0 0,0 0 0 0 0,-1 0 1 0 0,1 0-1 0 0,0 0 0 0 0,-1 0 0 0 0,1-3 1 0 0,1-4 82 0 0,-1 1 1 0 0,-1 0-1 0 0,0-1 1 0 0,0 1-1 0 0,-1-1 1 0 0,0 1-1 0 0,-2-9 1 0 0,1 9 103 0 0,-1-1 1 0 0,0 1 0 0 0,0 0 0 0 0,-6-10-1 0 0,8 17-4 0 0,1-1 0 0 0,-1 1 0 0 0,0-1-1 0 0,0 1 1 0 0,0-1 0 0 0,0 1 0 0 0,0 0 0 0 0,0-1-1 0 0,0 1 1 0 0,0 0 0 0 0,-1 0 0 0 0,1 0-1 0 0,0 0 1 0 0,-1 0 0 0 0,1 0 0 0 0,-1 0 0 0 0,1 1-1 0 0,-1-1 1 0 0,1 0 0 0 0,-1 1 0 0 0,0-1-1 0 0,1 1 1 0 0,-1 0 0 0 0,0 0 0 0 0,1-1 0 0 0,-1 1-1 0 0,0 0 1 0 0,1 0 0 0 0,-4 1 0 0 0,4 0-87 0 0,0-1 1 0 0,-1 1 0 0 0,1 0 0 0 0,0 0-1 0 0,0 0 1 0 0,0 0 0 0 0,0 0 0 0 0,0 0-1 0 0,0 0 1 0 0,0 0 0 0 0,0 0 0 0 0,1 1-1 0 0,-1-1 1 0 0,0 0 0 0 0,1 0 0 0 0,-1 1-1 0 0,1-1 1 0 0,-1 0 0 0 0,1 1 0 0 0,0-1-1 0 0,-1 1 1 0 0,1-1 0 0 0,0 1 0 0 0,0-1-1 0 0,0 0 1 0 0,0 1 0 0 0,0-1-1 0 0,1 1 1 0 0,-1-1 0 0 0,0 1 0 0 0,1 1-1 0 0,15 49-314 0 0,-15-49 302 0 0,11 25-378 0 0,-8-18 216 0 0,1 1-1 0 0,-2-1 1 0 0,1 0 0 0 0,2 18 0 0 0,-6-24 153 0 0,1 1 0 0 0,-1-1-1 0 0,0 0 1 0 0,-1 0 0 0 0,1 0 0 0 0,-1 0 0 0 0,0 0 0 0 0,0 0-1 0 0,0 0 1 0 0,-1 0 0 0 0,1 0 0 0 0,-1 0 0 0 0,0 0 0 0 0,0-1-1 0 0,0 1 1 0 0,-3 3 0 0 0,-26 28 608 0 0,30-33-607 0 0,0-1-1 0 0,0 0 0 0 0,-1 1 0 0 0,1-1 0 0 0,0 0 0 0 0,0 0 0 0 0,-1 0 0 0 0,1 0 0 0 0,-1 0 0 0 0,1 0 0 0 0,-1-1 0 0 0,0 1 0 0 0,1 0 0 0 0,-1-1 0 0 0,0 0 0 0 0,1 1 0 0 0,-1-1 0 0 0,0 0 0 0 0,1 1 0 0 0,-1-1 0 0 0,0 0 0 0 0,0 0 0 0 0,1-1 1 0 0,-3 1-1 0 0,6-1-1 0 0,-1-1 1 0 0,0 1 0 0 0,1 0 0 0 0,-1 0 0 0 0,1 0 0 0 0,-1 0 0 0 0,1 1 0 0 0,0-1 0 0 0,-1 0-1 0 0,1 1 1 0 0,2-1 0 0 0,17-2-182 0 0,37-1 0 0 0,-44 4-1603 0 0,0 0 0 0 0,0-2 0 0 0,0 1 0 0 0,0-2-1 0 0,14-3 1 0 0,-23 4 1400 0 0,-1 0 0 0 0,1 0 0 0 0,-1-1 0 0 0,1 1 0 0 0,-1-1-1 0 0,0 0 1 0 0,0 0 0 0 0,0 0 0 0 0,0-1 0 0 0,-1 0-1 0 0,1 1 1 0 0,-1-1 0 0 0,0 0 0 0 0,0 0 0 0 0,-1-1 0 0 0,1 1-1 0 0,-1-1 1 0 0,3-6 0 0 0,4-13 359 0 0,12-45 0 0 0,-14 28 11325 0 0,-6 48-6980 0 0,3 23-2121 0 0,1 41-2590 0 0,-4-62 428 0 0,-2-4-33 0 0,1-1 0 0 0,1 1 0 0 0,-1-1 0 0 0,1 0 0 0 0,-1 1 0 0 0,1-1 0 0 0,0 0 0 0 0,1 1 0 0 0,1 3 1 0 0,23-30-180 0 0,-23 20-7 0 0,0 0 0 0 0,0 0 0 0 0,0 0 0 0 0,0 0 0 0 0,0 1 0 0 0,0-1 1 0 0,0 1-1 0 0,0 0 0 0 0,1 0 0 0 0,5-1 0 0 0,-8 2 48 0 0,0-1-1 0 0,1 1 1 0 0,-1 0-1 0 0,0 0 1 0 0,0 1-1 0 0,1-1 1 0 0,-1 0-1 0 0,0 0 1 0 0,0 0-1 0 0,1 1 1 0 0,-1-1 0 0 0,0 1-1 0 0,0-1 1 0 0,0 1-1 0 0,0-1 1 0 0,0 1-1 0 0,0 0 1 0 0,0 0-1 0 0,0-1 1 0 0,0 1-1 0 0,0 0 1 0 0,0 0-1 0 0,0 0 1 0 0,-1 0-1 0 0,1 0 1 0 0,0 0 0 0 0,0 0-1 0 0,-1 0 1 0 0,1 0-1 0 0,-1 0 1 0 0,1 1-1 0 0,-1-1 1 0 0,1 1-1 0 0,-1-1-226 0 0,0 1 0 0 0,0-1-1 0 0,0 0 1 0 0,-1 0 0 0 0,1 0 0 0 0,0 0-1 0 0,0 0 1 0 0,-1 0 0 0 0,1 0-1 0 0,0 1 1 0 0,-1-1 0 0 0,1 0 0 0 0,-1 0-1 0 0,0 0 1 0 0,1 0 0 0 0,-1-1-1 0 0,0 1 1 0 0,1 0 0 0 0,-1 0 0 0 0,0 0-1 0 0,0-1 1 0 0,0 1 0 0 0,0 0-1 0 0,0-1 1 0 0,0 1 0 0 0,0 0 0 0 0,0-1-1 0 0,0 1 1 0 0,-1-1 0 0 0,-6 5-755 0 0,-6 9-1569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16 113 10018 0 0,'-1'1'691'0'0,"1"-1"-345"0"0,-1 0-1 0 0,1 1 0 0 0,0-1 1 0 0,-1 0-1 0 0,1 0 1 0 0,-1 1-1 0 0,1-1 1 0 0,-1 0-1 0 0,1 0 1 0 0,-1 0-1 0 0,1 1 1 0 0,-1-1-1 0 0,1 0 1 0 0,-1 0-1 0 0,1 0 1 0 0,-1 0-1 0 0,1 0 0 0 0,-1 0 1 0 0,1 0-1 0 0,-1 0 1 0 0,0-1-1 0 0,1 1 1 0 0,-1 0-1 0 0,1 0 1 0 0,-1 0-1 0 0,1 0 1 0 0,-1-1-1 0 0,12-11 1614 0 0,25-16-2806 0 0,-9 11 615 0 0,34-15 0 0 0,-52 27 173 0 0,0 1 0 0 0,0 1-1 0 0,0 0 1 0 0,0 0 0 0 0,1 1-1 0 0,-1 0 1 0 0,1 1 0 0 0,13-1-1 0 0,-21 2 91 0 0,0 0-1 0 0,0 1 0 0 0,1-1 0 0 0,-1 1 0 0 0,0-1 0 0 0,0 1 0 0 0,0 0 0 0 0,0 0 0 0 0,1 0 1 0 0,-1 0-1 0 0,-1 0 0 0 0,1 1 0 0 0,0-1 0 0 0,0 1 0 0 0,0-1 0 0 0,-1 1 0 0 0,1-1 1 0 0,-1 1-1 0 0,1 0 0 0 0,-1 0 0 0 0,2 2 0 0 0,-3-3-232 0 0,1 1 1 0 0,0-1-1 0 0,-1 1 0 0 0,1-1 0 0 0,-1 1 1 0 0,1-1-1 0 0,-1 1 0 0 0,0-1 0 0 0,0 1 1 0 0,0-1-1 0 0,0 1 0 0 0,0-1 0 0 0,0 4 1 0 0,-1-4-426 0 0,1 1 0 0 0,-1-1 1 0 0,1 0-1 0 0,-1 1 0 0 0,1-1 1 0 0,-1 1-1 0 0,0-1 0 0 0,0 0 1 0 0,0 1-1 0 0,0-1 1 0 0,0 0-1 0 0,0 0 0 0 0,0 0 1 0 0,0 0-1 0 0,-3 2 0 0 0,4-3 498 0 0,0 0 0 0 0,-1 0-1 0 0,1 0 1 0 0,-1 0 0 0 0,1 0-1 0 0,0 0 1 0 0,-1 1 0 0 0,1-1-1 0 0,0 0 1 0 0,-1 0-1 0 0,1 0 1 0 0,0 1 0 0 0,-1-1-1 0 0,1 0 1 0 0,0 0 0 0 0,0 1-1 0 0,-1-1 1 0 0,1 0 0 0 0,0 1-1 0 0,0-1 1 0 0,0 0-1 0 0,-1 1 1 0 0,1-1 0 0 0,0 0-1 0 0,0 1 1 0 0,0-1 0 0 0,0 1-1 0 0,0-1 1 0 0,0 0 0 0 0,0 1-1 0 0,0-1 1 0 0,0 1 0 0 0,0-1-1 0 0,0 0 1 0 0,0 1-1 0 0,0-1 1 0 0,0 0 0 0 0,0 1-1 0 0,0-1 1 0 0,0 1 0 0 0,0-1-1 0 0,1 0 1 0 0,-1 1 0 0 0,0-1-1 0 0,0 0 1 0 0,0 1-1 0 0,1-1 1 0 0,-1 0 0 0 0,0 0-1 0 0,1 1 1 0 0,0 1-1350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6577 0 0,'4'-5'235'0'0,"0"1"0"0"0,1-1 0 0 0,-1 1 0 0 0,1 0 1 0 0,0 1-1 0 0,6-4 0 0 0,-1 0-35 0 0,-8 4-82 0 0,1 1 1 0 0,0 0-1 0 0,-1 0 0 0 0,1 1 1 0 0,0-1-1 0 0,0 1 0 0 0,1-1 0 0 0,-1 1 1 0 0,0 0-1 0 0,0 0 0 0 0,1 0 0 0 0,-1 1 1 0 0,0-1-1 0 0,1 1 0 0 0,-1 0 1 0 0,0 0-1 0 0,1 0 0 0 0,-1 0 0 0 0,1 1 1 0 0,-1-1-1 0 0,0 1 0 0 0,1 0 0 0 0,-1 0 1 0 0,6 2-1 0 0,-6 0 26 0 0,0-1-1 0 0,0 0 1 0 0,0 1 0 0 0,0-1-1 0 0,0 1 1 0 0,0 0 0 0 0,-1 0-1 0 0,0 0 1 0 0,1 0 0 0 0,-1 1-1 0 0,0-1 1 0 0,-1 1 0 0 0,1-1-1 0 0,-1 1 1 0 0,1-1 0 0 0,-1 1-1 0 0,0 0 1 0 0,0 0-1 0 0,-1-1 1 0 0,1 1 0 0 0,-1 7-1 0 0,0 0 223 0 0,-1-1-1 0 0,-1 1 0 0 0,0-1 1 0 0,0 0-1 0 0,-1 1 1 0 0,0-1-1 0 0,-1 0 0 0 0,0-1 1 0 0,-1 1-1 0 0,0-1 0 0 0,-12 17 1 0 0,1 3 543 0 0,15-29-915 0 0,1 0 0 0 0,0 1 0 0 0,0-1 1 0 0,0 0-1 0 0,-1 1 0 0 0,1-1 0 0 0,0 0 1 0 0,0 1-1 0 0,0-1 0 0 0,0 0 0 0 0,0 1 1 0 0,0-1-1 0 0,0 1 0 0 0,0-1 0 0 0,0 0 1 0 0,0 1-1 0 0,0-1 0 0 0,0 1 0 0 0,0-1 0 0 0,0 0 1 0 0,0 1-1 0 0,0-1 0 0 0,0 0 0 0 0,0 1 1 0 0,0-1-1 0 0,1 0 0 0 0,-1 1 0 0 0,0-1 1 0 0,0 0-1 0 0,0 1 0 0 0,1-1 0 0 0,-1 0 1 0 0,0 1-1 0 0,0-1 0 0 0,1 1 0 0 0,17 3-1000 0 0,28-6-2698 0 0,-40 2 2680 0 0,0-1 70 0 0,0 0 0 0 0,0 0 0 0 0,0 0-1 0 0,-1-1 1 0 0,1 1 0 0 0,0-2-1 0 0,-1 1 1 0 0,1-1 0 0 0,-1 1 0 0 0,6-5-1 0 0,0 1-1360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57 17300 0 0,'-6'8'1526'0'0,"0"-1"0"0"0,1 1 1 0 0,0 1-1 0 0,-5 9 0 0 0,8-12-1420 0 0,0-1 0 0 0,0 1-1 0 0,0 0 1 0 0,1 0 0 0 0,0 0-1 0 0,-1 10 1 0 0,2-10-217 0 0,0-1 1 0 0,1 1-1 0 0,0-1 1 0 0,0 1-1 0 0,0-1 1 0 0,0 1-1 0 0,1-1 0 0 0,0 0 1 0 0,0 0-1 0 0,1 0 1 0 0,-1 0-1 0 0,1 0 1 0 0,0-1-1 0 0,0 1 1 0 0,1-1-1 0 0,0 0 0 0 0,-1 1 1 0 0,6 3-1 0 0,-6-6-24 0 0,-1 1-1 0 0,1-1 1 0 0,-1 0-1 0 0,1 0 0 0 0,0 0 1 0 0,0 0-1 0 0,0 0 1 0 0,0-1-1 0 0,0 1 0 0 0,0-1 1 0 0,0 0-1 0 0,1 0 1 0 0,-1 0-1 0 0,0 0 0 0 0,1-1 1 0 0,-1 1-1 0 0,0-1 1 0 0,1 0-1 0 0,-1 0 1 0 0,1 0-1 0 0,-1 0 0 0 0,1-1 1 0 0,3 0-1 0 0,-3-1-20 0 0,-1 0-1 0 0,0 1 0 0 0,0-1 1 0 0,0 0-1 0 0,0 0 0 0 0,0-1 1 0 0,0 1-1 0 0,0-1 1 0 0,-1 1-1 0 0,1-1 0 0 0,-1 0 1 0 0,0 0-1 0 0,0 0 0 0 0,0 0 1 0 0,0 0-1 0 0,-1 0 0 0 0,1-1 1 0 0,-1 1-1 0 0,0 0 1 0 0,0-1-1 0 0,1-6 0 0 0,0-1 254 0 0,-1 1-1 0 0,0-1 1 0 0,-1 0-1 0 0,0 1 1 0 0,-1-1-1 0 0,0 0 1 0 0,-1 1-1 0 0,0-1 1 0 0,-3-9-1 0 0,3 13 292 0 0,0 1-1 0 0,0 1 0 0 0,0-1 0 0 0,-1 0 0 0 0,0 0 0 0 0,0 1 1 0 0,0 0-1 0 0,-1-1 0 0 0,1 1 0 0 0,-1 1 0 0 0,0-1 0 0 0,-1 0 1 0 0,1 1-1 0 0,-1 0 0 0 0,0 0 0 0 0,-9-5 0 0 0,12 8-358 0 0,1 0 0 0 0,-1 0 0 0 0,1 1-1 0 0,-1-1 1 0 0,1 1 0 0 0,-1-1 0 0 0,0 1 0 0 0,1-1 0 0 0,-1 1-1 0 0,0 0 1 0 0,0 0 0 0 0,1 0 0 0 0,-1 0 0 0 0,0 0-1 0 0,1 0 1 0 0,-1 0 0 0 0,0 1 0 0 0,1-1 0 0 0,-1 0 0 0 0,0 1-1 0 0,1 0 1 0 0,-1-1 0 0 0,1 1 0 0 0,-3 1 0 0 0,2 0-65 0 0,0 0 0 0 0,1 0 1 0 0,-1 0-1 0 0,1 0 1 0 0,-1 0-1 0 0,1 0 1 0 0,0 0-1 0 0,0 1 1 0 0,0-1-1 0 0,0 0 0 0 0,0 1 1 0 0,0-1-1 0 0,1 1 1 0 0,-1 4-1 0 0,0 0-636 0 0,0 0 0 0 0,1 0 0 0 0,0 1 0 0 0,2 14-1 0 0,-2-18-435 0 0,1 1-1 0 0,0 0 0 0 0,0 0 0 0 0,1 0 0 0 0,0-1 0 0 0,3 8 1 0 0,14 8-6335 0 0,-7-13 3156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14059 0 0,'2'1'550'0'0,"0"-1"0"0"0,1 1 1 0 0,-1 0-1 0 0,0 0 0 0 0,0 0 0 0 0,0 0 1 0 0,0 0-1 0 0,0 0 0 0 0,0 1 0 0 0,0-1 1 0 0,0 1-1 0 0,3 2 0 0 0,-2-1-199 0 0,-1 0 1 0 0,0 0-1 0 0,0 1 0 0 0,0-1 1 0 0,0 0-1 0 0,-1 1 1 0 0,3 5-1 0 0,-1 6-454 0 0,0-1 1 0 0,0 1-1 0 0,0 22 1 0 0,1 1 465 0 0,9 32-611 0 0,-5-24-1232 0 0,0-1-3323 0 0,-8-32 978 0 0,0-12 3702 0 0,0-1 0 0 0,0 0 0 0 0,0 0 0 0 0,0 0 0 0 0,1 1 0 0 0,-1-1-1 0 0,-1 0 1 0 0,1 0 0 0 0,0 0 0 0 0,0 1 0 0 0,0-1 0 0 0,0 0 0 0 0,0 0 0 0 0,0 0 0 0 0,0 0 0 0 0,0 1-1 0 0,0-1 1 0 0,0 0 0 0 0,0 0 0 0 0,0 0 0 0 0,0 0 0 0 0,-1 1 0 0 0,0-1-739 0 0,1 0 739 0 0,0 1 0 0 0,0-1 0 0 0,0 0 0 0 0,0 0 0 0 0,-1 0 0 0 0,1 0-1 0 0,0 0 1 0 0,0 0 0 0 0,0 0 0 0 0,-1 0 0 0 0,1 0 0 0 0,0 0 0 0 0,0 0 0 0 0,0 0 0 0 0,0 0 0 0 0,-1 0-1 0 0,1 0 1 0 0,0 0 0 0 0,0 0 0 0 0,0 0 0 0 0,-1 0 0 0 0,1 0 0 0 0,0-1 0 0 0,0 1 0 0 0,0 0 0 0 0,0 0-1 0 0,-1 0 1 0 0,1 0 0 0 0,0-1-246 0 0,-8-6-3979 0 0</inkml:trace>
  <inkml:trace contextRef="#ctx0" brushRef="#br0" timeOffset="1">40 207 10858 0 0,'-2'-1'267'0'0,"1"1"-1"0"0,-1 0 0 0 0,1 0 0 0 0,-1 0 0 0 0,1 0 0 0 0,0 0 1 0 0,-1 0-1 0 0,1 1 0 0 0,-1-1 0 0 0,1 0 0 0 0,0 1 1 0 0,-1-1-1 0 0,1 1 0 0 0,0-1 0 0 0,-1 1 0 0 0,1 0 1 0 0,0 0-1 0 0,0-1 0 0 0,0 1 0 0 0,0 0 0 0 0,0 0 1 0 0,0 0-1 0 0,0 0 0 0 0,0 0 0 0 0,0 1 0 0 0,0-1 0 0 0,0 0 1 0 0,1 0-1 0 0,-1 0 0 0 0,0 1 0 0 0,1-1 0 0 0,-1 0 1 0 0,1 1-1 0 0,0-1 0 0 0,-1 3 0 0 0,1-2-236 0 0,0 0 0 0 0,0 1 1 0 0,1-1-1 0 0,-1 0 0 0 0,1 0 0 0 0,0 0 0 0 0,-1 0 0 0 0,1 0 0 0 0,0 0 0 0 0,0 0 0 0 0,0 0 1 0 0,0 0-1 0 0,1 0 0 0 0,-1 0 0 0 0,0-1 0 0 0,1 1 0 0 0,0 0 0 0 0,-1-1 0 0 0,1 0 1 0 0,0 1-1 0 0,-1-1 0 0 0,5 2 0 0 0,5 3-1345 0 0,1 0 0 0 0,0-1 0 0 0,18 6 0 0 0,-26-10 526 0 0,0 0 1 0 0,1 0-1 0 0,-1 0 0 0 0,0 0 1 0 0,1-1-1 0 0,-1 0 0 0 0,0 0 0 0 0,1 0 1 0 0,-1 0-1 0 0,0-1 0 0 0,0 1 1 0 0,1-1-1 0 0,-1 0 0 0 0,5-2 1 0 0,5-5-2112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13555 0 0,'5'0'1116'0'0,"-1"0"1"0"0,0 1-1 0 0,1 0 1 0 0,-1 0-1 0 0,0 0 1 0 0,0 0-1 0 0,5 3 1 0 0,30 19 835 0 0,-29-15-1945 0 0,0 0 0 0 0,0 1 0 0 0,-1 1-1 0 0,12 15 1 0 0,-13-13 226 0 0,-1 0 0 0 0,0 1 0 0 0,-1 0 1 0 0,-1 0-1 0 0,0 1 0 0 0,0 0 0 0 0,-2-1 0 0 0,0 2 0 0 0,2 21 0 0 0,0 50-1422 0 0,-10-6-3871 0 0,4-71 3300 0 0,-1 0 0 0 0,0 0 0 0 0,0 0 0 0 0,-1 0 0 0 0,-5 12 0 0 0,-7 9-5122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4729 0 0,'-12'4'-328'0'0,"0"-3"-2657"0"0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62 3657 0 0,'0'0'228'0'0,"0"-1"-1"0"0,-1 1 1 0 0,1-1 0 0 0,0 1 0 0 0,0-1 0 0 0,0 1-1 0 0,-1-1 1 0 0,1 1 0 0 0,0 0 0 0 0,0-1 0 0 0,-1 1-1 0 0,1-1 1 0 0,-1 1 0 0 0,1 0 0 0 0,0-1 0 0 0,-1 1-1 0 0,1 0 1 0 0,-1-1 0 0 0,1 1 0 0 0,0 0 0 0 0,-1 0-1 0 0,1 0 1 0 0,-1-1 0 0 0,1 1 0 0 0,-1 0 0 0 0,1 0-1 0 0,-1 0 1 0 0,1 0 0 0 0,-1 0 0 0 0,1 0 0 0 0,-1 0-1 0 0,1 0 1 0 0,-1 0 0 0 0,1 0 0 0 0,-1 0 0 0 0,1 0-1 0 0,-1 0 1 0 0,1 0 0 0 0,-2 1 0 0 0,1 0 18 0 0,0 0 1 0 0,0 0-1 0 0,0 0 1 0 0,0 0-1 0 0,0 1 1 0 0,0-1-1 0 0,0 0 1 0 0,1 1-1 0 0,-1-1 1 0 0,0 0-1 0 0,1 1 1 0 0,-1-1-1 0 0,0 4 1 0 0,1-4-179 0 0,-1 1-1 0 0,0 0 1 0 0,1 0-1 0 0,0 0 1 0 0,-1-1 0 0 0,1 1-1 0 0,0 0 1 0 0,0 0 0 0 0,0 0-1 0 0,0 0 1 0 0,0 0 0 0 0,0-1-1 0 0,1 1 1 0 0,-1 0 0 0 0,1 0-1 0 0,-1 0 1 0 0,1-1-1 0 0,0 1 1 0 0,-1 0 0 0 0,1-1-1 0 0,0 1 1 0 0,0 0 0 0 0,0-1-1 0 0,1 1 1 0 0,-1-1 0 0 0,0 0-1 0 0,0 1 1 0 0,1-1 0 0 0,2 2-1 0 0,133 50 2702 0 0,-136-52-2791 0 0,0-1 0 0 0,0 1 0 0 0,0 0 0 0 0,1-1 0 0 0,-1 0 1 0 0,0 1-1 0 0,0-1 0 0 0,1 0 0 0 0,-1 1 0 0 0,1-1 0 0 0,-1 0 0 0 0,0 0 0 0 0,1 0 1 0 0,-1 0-1 0 0,0 0 0 0 0,1 0 0 0 0,-1-1 0 0 0,0 1 0 0 0,1 0 0 0 0,-1-1 0 0 0,0 1 1 0 0,0-1-1 0 0,1 1 0 0 0,-1-1 0 0 0,0 0 0 0 0,0 0 0 0 0,2-1 0 0 0,-1 0-23 0 0,-1 0 0 0 0,1-1 1 0 0,-1 1-1 0 0,1-1 0 0 0,-1 1 0 0 0,0-1 0 0 0,0 1 0 0 0,0-1 0 0 0,0 0 0 0 0,-1 0 0 0 0,1 1 0 0 0,0-5 0 0 0,0-6 71 0 0,-1 0 0 0 0,0 0 0 0 0,-1 0 0 0 0,-4-24 0 0 0,5 35 69 0 0,-1 0-1 0 0,1-1 1 0 0,-1 1-1 0 0,1 0 1 0 0,-1-1 0 0 0,0 1-1 0 0,0 0 1 0 0,0 0 0 0 0,0 0-1 0 0,0 0 1 0 0,0 0 0 0 0,0 0-1 0 0,-1 0 1 0 0,1 0 0 0 0,-1 0-1 0 0,0 0 1 0 0,1 1 0 0 0,-1-1-1 0 0,0 1 1 0 0,0-1-1 0 0,0 1 1 0 0,0 0 0 0 0,0 0-1 0 0,0 0 1 0 0,-1 0 0 0 0,1 0-1 0 0,0 0 1 0 0,0 1 0 0 0,-1-1-1 0 0,1 1 1 0 0,0 0 0 0 0,-1-1-1 0 0,1 1 1 0 0,-1 0-1 0 0,1 0 1 0 0,0 0 0 0 0,-1 1-1 0 0,1-1 1 0 0,0 1 0 0 0,-3 0-1 0 0,-2 1-324 0 0,-1 1 1 0 0,1 0-1 0 0,1 0 0 0 0,-1 1 0 0 0,0-1 0 0 0,1 2 0 0 0,0-1 0 0 0,0 1 0 0 0,0 0 0 0 0,0 0 0 0 0,-8 9 1 0 0,13-11-331 0 0,0-1 0 0 0,0 1 1 0 0,-1 0-1 0 0,2-1 1 0 0,-1 1-1 0 0,0 0 1 0 0,0-1-1 0 0,1 1 1 0 0,0 0-1 0 0,-1 0 1 0 0,1 0-1 0 0,0-1 1 0 0,1 5-1 0 0,6 45-3875 0 0,-4-32 945 0 0,0-3 1469 0 0,-1 0 4515 0 0,-5 3 7198 0 0,2-19-9356 0 0,1 0 0 0 0,-1 0 0 0 0,1 0 0 0 0,0 1 0 0 0,0-1 0 0 0,-1 0 0 0 0,1 0 0 0 0,0 0-1 0 0,0 1 1 0 0,0-1 0 0 0,0 0 0 0 0,1 0 0 0 0,-1 1 0 0 0,0-1 0 0 0,0 0 0 0 0,1 0 0 0 0,-1 0 0 0 0,1 2 0 0 0,0-2-194 0 0,0 0 0 0 0,-1-1 1 0 0,1 1-1 0 0,0 0 1 0 0,0 0-1 0 0,0 0 0 0 0,0 0 1 0 0,0-1-1 0 0,0 1 1 0 0,0 0-1 0 0,0-1 0 0 0,1 1 1 0 0,-1-1-1 0 0,2 1 1 0 0,6 1-341 0 0,-1-1 0 0 0,0 0 1 0 0,0 0-1 0 0,15-2 0 0 0,-1 1 703 0 0,0 1-483 0 0,-14-1 12 0 0,0 0 0 0 0,1 0 0 0 0,-1 1 1 0 0,0 0-1 0 0,0 1 0 0 0,0 0 0 0 0,15 5 0 0 0,-22-6-4 0 0,0 0 0 0 0,0 0 0 0 0,0 0 0 0 0,0 0 0 0 0,-1-1 0 0 0,1 1 0 0 0,0 0 0 0 0,-1 1 0 0 0,1-1 0 0 0,-1 0 0 0 0,1 0 0 0 0,-1 0 0 0 0,1 0 0 0 0,-1 0 0 0 0,0 0 0 0 0,0 1 0 0 0,1-1 0 0 0,-1 0 0 0 0,0 0 0 0 0,0 1-1 0 0,0-1 1 0 0,0 0 0 0 0,0 0 0 0 0,-1 0 0 0 0,1 1 0 0 0,0-1 0 0 0,-1 0 0 0 0,1 0 0 0 0,0 0 0 0 0,-1 0 0 0 0,0 0 0 0 0,0 2 0 0 0,-20 36 164 0 0,20-38-190 0 0,-4 5 8 0 0,0 1 0 0 0,0-1 0 0 0,-1 0 0 0 0,0 0 0 0 0,-12 9 0 0 0,16-14-16 0 0,0 0-1 0 0,1 0 0 0 0,-1 0 0 0 0,0 0 0 0 0,0 0 0 0 0,0 0 0 0 0,0 0 0 0 0,0-1 0 0 0,0 1 0 0 0,0-1 1 0 0,0 0-1 0 0,-4 1 0 0 0,5-1-5 0 0,0-1 0 0 0,0 1 0 0 0,0 0 0 0 0,0 0 0 0 0,-1-1 0 0 0,1 1 0 0 0,0-1 0 0 0,0 1 0 0 0,0-1 0 0 0,0 0 0 0 0,0 1 0 0 0,0-1 0 0 0,1 0 0 0 0,-1 0 0 0 0,0 1 1 0 0,0-1-1 0 0,0 0 0 0 0,1 0 0 0 0,-1 0 0 0 0,0 0 0 0 0,1 0 0 0 0,-1 0 0 0 0,1 0 0 0 0,-1-2 0 0 0,0 1-5 0 0,0 1 1 0 0,0-1-1 0 0,1 0 1 0 0,-1 0-1 0 0,0 0 1 0 0,1 0 0 0 0,-1 1-1 0 0,1-1 1 0 0,0 0-1 0 0,0 0 1 0 0,0 0-1 0 0,0 0 1 0 0,0 0-1 0 0,0 0 1 0 0,0 0-1 0 0,1 0 1 0 0,-1 1-1 0 0,1-1 1 0 0,-1 0-1 0 0,1 0 1 0 0,0 0-1 0 0,-1 1 1 0 0,1-1-1 0 0,0 0 1 0 0,0 1-1 0 0,0-1 1 0 0,1 1-1 0 0,-1-1 1 0 0,2-1-1 0 0,0 1-1 0 0,-1 1 0 0 0,1-1-1 0 0,-1 1 1 0 0,1 0 0 0 0,-1 0 0 0 0,1 0 0 0 0,0 0-1 0 0,-1 0 1 0 0,1 0 0 0 0,0 1 0 0 0,0 0 0 0 0,0-1-1 0 0,0 1 1 0 0,0 0 0 0 0,-1 0 0 0 0,1 1 0 0 0,0-1-1 0 0,5 2 1 0 0,3 0-393 0 0,0 0 0 0 0,0-1 0 0 0,0 0-1 0 0,0 0 1 0 0,0-1 0 0 0,16-2 0 0 0,-22 1-266 0 0,0 0-1 0 0,0 0 1 0 0,0 0 0 0 0,0-1 0 0 0,-1 0 0 0 0,10-5-1 0 0,-11 6-51 0 0,-1-1 0 0 0,1 0 0 0 0,-1 1-1 0 0,0-2 1 0 0,0 1 0 0 0,0 0 0 0 0,0 0-1 0 0,0 0 1 0 0,0-1 0 0 0,0 1 0 0 0,-1-1-1 0 0,3-4 1 0 0,3-11-4169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17188 0 0,'-1'6'863'0'0,"-1"1"1"0"0,1 0 0 0 0,1 0 0 0 0,-1 0 0 0 0,1-1-1 0 0,1 10 1 0 0,1 4-782 0 0,2 0 0 0 0,8 26 0 0 0,5 25-98 0 0,-15-53-333 0 0,6 62-1064 0 0,-7-73 152 0 0,-2 0 0 0 0,1 0 0 0 0,-1 0 0 0 0,0-1 0 0 0,-2 9 0 0 0,3-14 874 0 0,-1 0 0 0 0,1-1 0 0 0,0 1-1 0 0,0 0 1 0 0,-1 0 0 0 0,1-1 0 0 0,-1 1-1 0 0,1 0 1 0 0,0-1 0 0 0,-1 1 0 0 0,1-1-1 0 0,-1 1 1 0 0,1-1 0 0 0,-1 1 0 0 0,0-1-1 0 0,1 1 1 0 0,-1-1 0 0 0,-1 1 0 0 0,-5 0-4320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53 6057 0 0,'-1'0'211'0'0,"-26"10"3519"0"0,26-10-3546 0 0,1 0 0 0 0,-1 0 0 0 0,0 1 0 0 0,1-1 0 0 0,-1 0 0 0 0,0 1 0 0 0,1-1 0 0 0,-1 0 0 0 0,1 1 1 0 0,-1-1-1 0 0,1 1 0 0 0,-1-1 0 0 0,1 1 0 0 0,-1-1 0 0 0,1 1 0 0 0,-1-1 0 0 0,1 1 0 0 0,-1-1 0 0 0,1 1 0 0 0,0 0 0 0 0,-1-1 0 0 0,1 1 0 0 0,0 0 0 0 0,0-1 0 0 0,0 1 0 0 0,-1 0 0 0 0,1-1 0 0 0,0 1 0 0 0,0 0 0 0 0,0-1 0 0 0,0 1 0 0 0,0 0 0 0 0,0 0 0 0 0,0-1 0 0 0,1 2 1 0 0,-1-1 7 0 0,1-1 1 0 0,-1 1 0 0 0,1-1 0 0 0,0 1 0 0 0,-1-1 0 0 0,1 0-1 0 0,-1 1 1 0 0,1-1 0 0 0,0 0 0 0 0,-1 1 0 0 0,1-1 0 0 0,0 0 0 0 0,-1 0-1 0 0,1 0 1 0 0,0 0 0 0 0,0 1 0 0 0,-1-1 0 0 0,1 0 0 0 0,1 0-1 0 0,31-2 579 0 0,-24 1-545 0 0,12 1-920 0 0,0-1 1 0 0,-1-2 0 0 0,27-5-1 0 0,-40 6-277 0 0,0 0 0 0 0,0-1 0 0 0,0 1-1 0 0,-1-1 1 0 0,1-1 0 0 0,-1 0 0 0 0,0 0 0 0 0,0 0-1 0 0,0 0 1 0 0,0-1 0 0 0,-1 0 0 0 0,0 0 0 0 0,5-7-1 0 0,2-3-2630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19556 0 0,'-4'-5'1574'0'0,"8"7"-1361"0"0,16 5-926 0 0,-9-8 403 0 0,0 0 0 0 0,-1-1 0 0 0,14-4 0 0 0,-18 4 312 0 0,0 0 1 0 0,1 1 0 0 0,-1-1 0 0 0,1 1-1 0 0,0 1 1 0 0,-1-1 0 0 0,1 1 0 0 0,0 0-1 0 0,0 1 1 0 0,-1 0 0 0 0,10 1 0 0 0,-15-1 33 0 0,1 0 1 0 0,-1 0 0 0 0,0 0-1 0 0,0 0 1 0 0,0 0-1 0 0,0 0 1 0 0,0 0-1 0 0,0 0 1 0 0,0 0 0 0 0,0 0-1 0 0,0 0 1 0 0,-1 1-1 0 0,1-1 1 0 0,0 0 0 0 0,-1 1-1 0 0,1-1 1 0 0,-1 0-1 0 0,1 1 1 0 0,-1-1 0 0 0,0 1-1 0 0,0-1 1 0 0,1 0-1 0 0,-1 1 1 0 0,0-1-1 0 0,0 1 1 0 0,-1-1 0 0 0,1 1-1 0 0,0-1 1 0 0,-1 3-1 0 0,-12 45 858 0 0,11-42-810 0 0,-6 12 297 0 0,-1 0-1 0 0,-18 30 1 0 0,16-30-151 0 0,1 0-1 0 0,-10 25 1 0 0,19-42-251 0 0,0 1 0 0 0,1 0 1 0 0,-1 0-1 0 0,1-1 0 0 0,0 1 0 0 0,0 0 0 0 0,0 0 1 0 0,0-1-1 0 0,1 1 0 0 0,-1 0 0 0 0,1 0 0 0 0,-1-1 0 0 0,1 1 1 0 0,0 0-1 0 0,0-1 0 0 0,0 1 0 0 0,1-1 0 0 0,-1 1 1 0 0,0-1-1 0 0,1 0 0 0 0,0 0 0 0 0,-1 1 0 0 0,1-1 1 0 0,0 0-1 0 0,0-1 0 0 0,0 1 0 0 0,1 0 0 0 0,-1 0 1 0 0,0-1-1 0 0,1 0 0 0 0,3 2 0 0 0,-2 0-429 0 0,1 0 0 0 0,-1-1 0 0 0,1 0 0 0 0,0 0 0 0 0,0-1 0 0 0,0 1 0 0 0,0-1 0 0 0,0 0-1 0 0,1 0 1 0 0,-1-1 0 0 0,0 1 0 0 0,0-1 0 0 0,0 0 0 0 0,1-1 0 0 0,9-1 0 0 0,-9-1-339 0 0,0 1 1 0 0,0-1-1 0 0,-1 0 0 0 0,1 0 0 0 0,-1-1 1 0 0,1 0-1 0 0,-1 0 0 0 0,-1 0 1 0 0,1-1-1 0 0,6-6 0 0 0,-4 2 176 0 0,0-1-1 0 0,-1 0 1 0 0,0 0-1 0 0,0 0 1 0 0,5-16-1 0 0,-5 9 711 0 0,0-1 0 0 0,-1-1-1 0 0,-1 1 1 0 0,0-1 0 0 0,-2 0-1 0 0,1-36 1 0 0,-4 44 843 0 0,0-1-1 0 0,0 0 1 0 0,-5-17-1 0 0,4 24 255 0 0,0-1 0 0 0,0 1 0 0 0,0-1-1 0 0,-1 1 1 0 0,-10-10 5851 0 0,13 25-5335 0 0,4 16-1679 0 0,5 2 97 0 0,28 112-1168 0 0,-34-122 929 0 0,0 1 0 0 0,-1 0 0 0 0,-1 0 0 0 0,-1 0 0 0 0,-3 30-1 0 0,13-90-567 0 0,-6 28 640 0 0,1 0 1 0 0,12-22 0 0 0,10 14-5561 0 0,-22 14 4568 0 0,-1 0 1 0 0,0 0-1 0 0,0 0 0 0 0,4-10 1 0 0,7-35-121 0 0,-7-3 3793 0 0,-8 4 3581 0 0,3 58-1333 0 0,14 48-3980 0 0,-5 29-859 0 0,7 34-53 0 0,-3-62-4083 0 0,9-6-5129 0 0,-20-43 6081 0 0,3-3-1080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10298 0 0,'-2'-1'1617'0'0,"2"1"-1348"0"0,-1 0 1 0 0,1 0-1 0 0,0 0 1 0 0,-1 0-1 0 0,-5 2 5389 0 0,5-2-5388 0 0,1 13 3011 0 0,11 18-3322 0 0,-10-26 541 0 0,33 110-411 0 0,3 10-138 0 0,-32-112-4 0 0,0 0 1 0 0,1-1 0 0 0,1 0-1 0 0,0 0 1 0 0,1-1-1 0 0,0 0 1 0 0,11 12-1 0 0,-19-22 20 0 0,1 0 0 0 0,-1 0 0 0 0,1 0 0 0 0,0-1 0 0 0,0 1 0 0 0,-1 0 0 0 0,1 0 0 0 0,0-1 0 0 0,0 1 0 0 0,0 0 0 0 0,0-1 0 0 0,0 1 0 0 0,0-1 0 0 0,0 1 0 0 0,0-1-1 0 0,0 0 1 0 0,0 1 0 0 0,0-1 0 0 0,0 0 0 0 0,0 0 0 0 0,0 0 0 0 0,0 0 0 0 0,1 0 0 0 0,-1 0 9 0 0,0-1 0 0 0,-1 1 0 0 0,1-1 0 0 0,0 0 0 0 0,-1 1 0 0 0,1-1 0 0 0,-1 0 0 0 0,1 0 1 0 0,-1 1-1 0 0,1-1 0 0 0,-1 0 0 0 0,0 0 0 0 0,1 0 0 0 0,-1 1 0 0 0,0-1 0 0 0,0 0 0 0 0,1 0 0 0 0,-1 0 0 0 0,0 0 0 0 0,0-1 0 0 0,0-9-99 0 0,0 1-1 0 0,0 0 1 0 0,-3-14-1 0 0,-12-89-753 0 0,-15-73-3448 0 0,30 184 4180 0 0,-1-1 1 0 0,1 1-1 0 0,-1 0 0 0 0,0 0 0 0 0,0-1 1 0 0,0 1-1 0 0,0 0 0 0 0,0 0 0 0 0,0 0 1 0 0,-3-3-1 0 0,-5 5-669 0 0,-1 14 634 0 0,9-11 279 0 0,-16 37-146 0 0,16-38 434 0 0,0 1 1 0 0,0-1-1 0 0,1 1 1 0 0,-1-1-1 0 0,1 1 0 0 0,-1 0 1 0 0,1-1-1 0 0,0 1 0 0 0,0 0 1 0 0,0-1-1 0 0,0 1 0 0 0,1 4 1 0 0,1-5-88 0 0,0-1 0 0 0,0 0 1 0 0,0-1-1 0 0,0 1 0 0 0,-1 0 1 0 0,1 0-1 0 0,0-1 0 0 0,0 0 1 0 0,0 1-1 0 0,0-1 0 0 0,1 0 1 0 0,-1 0-1 0 0,0 0 0 0 0,0 0 0 0 0,0 0 1 0 0,3-1-1 0 0,6 1 132 0 0,0 1-408 0 0,0 1 0 0 0,0 0 0 0 0,0 1 0 0 0,-1 0 0 0 0,1 1 1 0 0,-1 0-1 0 0,1 1 0 0 0,11 7 0 0 0,19 13-2906 0 0,8 4-6203 0 0,-38-25 4725 0 0,-2-4-871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10226 0 0,'-7'-17'8019'0'0,"13"28"-5281"0"0,12 30-2672 0 0,15 82 412 0 0,-7-19-1693 0 0,-2-39-3703 0 0,-18-57 781 0 0,2-26-5480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7442 0 0,'-8'2'9501'0'0,"8"-1"-9325"0"0,1 18 1890 0 0,10 20-2578 0 0,14 40 577 0 0,-9-26-2052 0 0,2-2-5209 0 0,-12-35 4114 0 0,6 2-1311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27 113 11947 0 0,'0'-1'217'0'0,"0"1"1"0"0,0 0 0 0 0,0-1 0 0 0,0 1 0 0 0,0 0 0 0 0,0-1 0 0 0,-2-2 2396 0 0,1 3-2396 0 0,1 0 0 0 0,0 0 0 0 0,-1 0-1 0 0,1 0 1 0 0,0-1 0 0 0,0 1 0 0 0,-1 0 0 0 0,1 0 0 0 0,0 0 0 0 0,-1 0-1 0 0,1 0 1 0 0,0 0 0 0 0,-1 0 0 0 0,1 0 0 0 0,0 0 0 0 0,-1 0 0 0 0,-7 9 2653 0 0,-3 18-2246 0 0,12-19-632 0 0,-1 0 0 0 0,1 0-1 0 0,0 0 1 0 0,0 0 0 0 0,1 0-1 0 0,1 0 1 0 0,-1 0 0 0 0,1-1-1 0 0,0 1 1 0 0,7 11 0 0 0,8 11-45 0 0,23 30 1 0 0,-33-49 29 0 0,-4-5-58 0 0,1 0 0 0 0,-1 0 0 0 0,2-1-1 0 0,-1 1 1 0 0,0-1 0 0 0,1 0 0 0 0,7 4 0 0 0,-12-9 38 0 0,0 1-1 0 0,0 0 1 0 0,1-1 0 0 0,-1 1-1 0 0,0-1 1 0 0,0 1 0 0 0,1-1-1 0 0,-1 0 1 0 0,0 1 0 0 0,1-1-1 0 0,-1 0 1 0 0,0 0 0 0 0,1 0-1 0 0,-1 0 1 0 0,1 0 0 0 0,-1 0-1 0 0,0-1 1 0 0,2 1 0 0 0,-1-1-8 0 0,0 0 0 0 0,-1 0 1 0 0,0 0-1 0 0,1-1 1 0 0,-1 1-1 0 0,1 0 0 0 0,-1 0 1 0 0,0-1-1 0 0,0 1 0 0 0,0-1 1 0 0,0 1-1 0 0,0-1 0 0 0,0 1 1 0 0,0-1-1 0 0,-1 0 0 0 0,1 1 1 0 0,-1-1-1 0 0,1-2 0 0 0,2-4-64 0 0,-1-1-1 0 0,-1 0 1 0 0,0 0-1 0 0,0 0 0 0 0,-1 0 1 0 0,0 0-1 0 0,-1-12 0 0 0,-15-67 119 0 0,7 38-100 0 0,5 22-445 0 0,-6-29-2057 0 0,-3 24-3565 0 0,12 31 5720 0 0,0 0 0 0 0,-1 1 0 0 0,1-1 0 0 0,0 1-1 0 0,-1-1 1 0 0,1 1 0 0 0,-1-1 0 0 0,0 1 0 0 0,1 0 0 0 0,-5-3 0 0 0,2 2-471 0 0,-5-1-2471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6737 0 0,'-15'45'7648'0'0,"13"-39"-6895"0"0,1 1-1 0 0,0-1 1 0 0,0 1-1 0 0,0 11 1 0 0,1-15-739 0 0,0 0 1 0 0,1-1-1 0 0,-1 1 1 0 0,1 0-1 0 0,0 0 1 0 0,-1-1 0 0 0,1 1-1 0 0,0-1 1 0 0,0 1-1 0 0,1-1 1 0 0,-1 1-1 0 0,1-1 1 0 0,-1 1-1 0 0,1-1 1 0 0,0 0-1 0 0,0 0 1 0 0,-1 0 0 0 0,2 0-1 0 0,-1 0 1 0 0,0-1-1 0 0,0 1 1 0 0,0 0-1 0 0,1-1 1 0 0,-1 0-1 0 0,1 0 1 0 0,-1 1-1 0 0,1-1 1 0 0,0-1 0 0 0,-1 1-1 0 0,5 0 1 0 0,2 1-202 0 0,-1 0 1 0 0,1-1-1 0 0,0-1 1 0 0,-1 0-1 0 0,1 0 1 0 0,0 0-1 0 0,-1-1 1 0 0,10-2-1 0 0,72-21-1124 0 0,-19 4-356 0 0,-70 20 1649 0 0,0 0 1 0 0,0 0 0 0 0,0 0 0 0 0,0 0 0 0 0,1 0-1 0 0,-1-1 1 0 0,0 1 0 0 0,0 0 0 0 0,0-1 0 0 0,0 1-1 0 0,0-1 1 0 0,0 1 0 0 0,0-1 0 0 0,0 1 0 0 0,0-1-1 0 0,0 0 1 0 0,0 0 0 0 0,0 1 0 0 0,0-1-1 0 0,-1 0 1 0 0,1 0 0 0 0,0 0 0 0 0,0-1 0 0 0,-1 1 43 0 0,0-1 0 0 0,-1 1 1 0 0,1-1-1 0 0,-1 1 0 0 0,1-1 0 0 0,-1 1 1 0 0,1 0-1 0 0,-1-1 0 0 0,0 1 1 0 0,0 0-1 0 0,0 0 0 0 0,0 0 0 0 0,-1-2 1 0 0,-9-13-156 0 0,-15-34 3529 0 0,28 61-59 0 0,2 38-2053 0 0,-9-2-922 0 0,1-8-57 0 0,1 0 0 0 0,4 62 0 0 0,5-60-467 0 0,1 18-2459 0 0,-9-23-4879 0 0,2-35 7368 0 0,0-1 0 0 0,0 0 0 0 0,0 1 0 0 0,-1-1-1 0 0,1 0 1 0 0,0 0 0 0 0,0 1 0 0 0,0-1 0 0 0,-1 0 0 0 0,1 0 0 0 0,0 1 0 0 0,0-1 0 0 0,0 0 0 0 0,-1 0 0 0 0,1 0 0 0 0,0 0 0 0 0,-1 1 0 0 0,1-1 0 0 0,0 0 0 0 0,0 0 0 0 0,-1 0 0 0 0,1 0-1 0 0,0 0 1 0 0,-1 0 0 0 0,1 0 0 0 0,0 0 0 0 0,-1 0 0 0 0,1 0 0 0 0,0 0 0 0 0,0 0 0 0 0,-1 0 0 0 0,1 0 0 0 0,0 0 0 0 0,-1 0 0 0 0,1 0 0 0 0,0 0 0 0 0,-1 0 0 0 0,1-1 0 0 0,0 1 0 0 0,0 0-1 0 0,-1 0 1 0 0,1 0 0 0 0,0 0 0 0 0,0-1 0 0 0,-1 1 0 0 0,1 0 0 0 0,0 0 0 0 0,0-1 0 0 0,0 1 0 0 0,-1 0 0 0 0,1-1 0 0 0,-17-13-1425 0 0,14 11 812 0 0,-8-6-1517 0 0</inkml:trace>
  <inkml:trace contextRef="#ctx0" brushRef="#br0" timeOffset="1">200 371 7514 0 0,'-4'-1'557'0'0,"0"-1"1"0"0,1 0 0 0 0,-1 1 0 0 0,0 0-1 0 0,0 0 1 0 0,-1 0 0 0 0,1 1 0 0 0,0-1-1 0 0,0 1 1 0 0,0 0 0 0 0,0 0 0 0 0,-8 1 0 0 0,10 0-277 0 0,-1 0 1 0 0,1 0 0 0 0,-1 0 0 0 0,1 1 0 0 0,0-1-1 0 0,0 0 1 0 0,0 1 0 0 0,0 0 0 0 0,0-1 0 0 0,0 1-1 0 0,0 0 1 0 0,0 0 0 0 0,0 0 0 0 0,1 0-1 0 0,-1 0 1 0 0,1 0 0 0 0,0 1 0 0 0,0-1 0 0 0,-1 1-1 0 0,1-1 1 0 0,1 0 0 0 0,-2 5 0 0 0,0 1-132 0 0,1-1-1 0 0,0 1 1 0 0,0 0 0 0 0,1 0 0 0 0,0-1 0 0 0,0 1-1 0 0,1 0 1 0 0,0 0 0 0 0,1-1 0 0 0,-1 1 0 0 0,1 0-1 0 0,1-1 1 0 0,-1 0 0 0 0,2 1 0 0 0,-1-1-1 0 0,0 0 1 0 0,1-1 0 0 0,8 11 0 0 0,-8-12-224 0 0,0 0 0 0 0,1 0 0 0 0,-1 0 0 0 0,1-1 0 0 0,0 1 1 0 0,0-1-1 0 0,0-1 0 0 0,1 1 0 0 0,-1-1 0 0 0,8 3 0 0 0,-9-4-312 0 0,0-1-1 0 0,1 1 1 0 0,-1-1 0 0 0,0 0-1 0 0,1 0 1 0 0,-1-1-1 0 0,1 0 1 0 0,-1 0 0 0 0,1 0-1 0 0,-1 0 1 0 0,1 0 0 0 0,-1-1-1 0 0,0 0 1 0 0,1 0-1 0 0,5-2 1 0 0,0-1-1813 0 0,0-1-1 0 0,-1 0 1 0 0,16-10-1 0 0,2-5-3586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 27942 0 0,'-9'5'0'0'0,"1"0"-976"0"0,-4 0-1049 0 0,4-5-2080 0 0,0-10-3192 0 0,5-7-1833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51 117 8794 0 0,'-12'-15'4007'0'0,"6"7"-1928"0"0,-1 1 0 0 0,2-2 0 0 0,-1 1 1 0 0,-8-18-1 0 0,46 32 203 0 0,0-4-2265 0 0,1-2 0 0 0,-1-1 0 0 0,0-2 0 0 0,1-1-1 0 0,-1-2 1 0 0,34-10 0 0 0,39-5-1334 0 0,-95 20 206 0 0,-12 4-1016 0 0,-18 5-779 0 0,-26-4 615 0 0,35-4 2517 0 0,0 1 0 0 0,-1 0 0 0 0,1 1 0 0 0,0 0 0 0 0,0 0 0 0 0,0 1 0 0 0,1 1 0 0 0,-18 7-1 0 0,25-8 18 0 0,0 0-1 0 0,0-1 0 0 0,0 1 1 0 0,0 1-1 0 0,1-1 0 0 0,-1 0 1 0 0,1 1-1 0 0,0-1 0 0 0,0 1 1 0 0,0 0-1 0 0,1-1 0 0 0,-1 1 1 0 0,1 0-1 0 0,0 0 0 0 0,0 0 1 0 0,0 0-1 0 0,0 6 0 0 0,-1 9 372 0 0,0 0 0 0 0,3 26 0 0 0,-1-34-412 0 0,0 8 32 0 0,0 0-198 0 0,1 0-1 0 0,0 0 1 0 0,1 0-1 0 0,1 0 1 0 0,0-1-1 0 0,9 24 1 0 0,-12-41-114 0 0,0-1 1 0 0,0 1-1 0 0,1-1 1 0 0,-1 1 0 0 0,0 0-1 0 0,0-1 1 0 0,1 1 0 0 0,-1-1-1 0 0,0 1 1 0 0,1-1-1 0 0,-1 1 1 0 0,1-1 0 0 0,-1 1-1 0 0,0-1 1 0 0,1 0-1 0 0,-1 1 1 0 0,1-1 0 0 0,-1 0-1 0 0,1 1 1 0 0,0-1 0 0 0,-1 0-1 0 0,2 1 1 0 0,6-8-4311 0 0,2-24-3042 0 0,-8 4 3593 0 0,3 0-1110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10354 0 0,'13'39'8759'0'0,"14"16"-5542"0"0,-17-35-3311 0 0,-1-1 1 0 0,9 28-1 0 0,-14-34 133 0 0,0 1 1 0 0,-1-1 0 0 0,-1 1-1 0 0,2 25 1 0 0,-4-35-203 0 0,0-1 1 0 0,-1 1-1 0 0,1 0 0 0 0,-1-1 1 0 0,0 1-1 0 0,0-1 0 0 0,0 1 0 0 0,0-1 1 0 0,0 0-1 0 0,-3 5 0 0 0,2-6-220 0 0,1 0 0 0 0,-1 0 1 0 0,0 0-1 0 0,0 0 0 0 0,0 0 0 0 0,0 0 0 0 0,0-1 0 0 0,0 1 0 0 0,0-1 0 0 0,-1 1 0 0 0,1-1 1 0 0,0 0-1 0 0,-1 0 0 0 0,1 0 0 0 0,-5 1 0 0 0,-7 1-1768 0 0,0-1 1 0 0,-22 0-1 0 0,-18 3 3949 0 0,49-4-1113 0 0,0 1-1 0 0,0-1 1 0 0,0 0 0 0 0,1 1 0 0 0,-1 0-1 0 0,0 1 1 0 0,1-1 0 0 0,-6 4-1 0 0,10-6-579 0 0,-1 0 1 0 0,1 1-1 0 0,-1-1 0 0 0,0 0 0 0 0,1 1 0 0 0,-1-1 0 0 0,1 1 0 0 0,-1-1 0 0 0,1 1 0 0 0,-1-1 0 0 0,1 1 0 0 0,-1-1 0 0 0,1 1 1 0 0,0 0-1 0 0,-1-1 0 0 0,1 1 0 0 0,0-1 0 0 0,0 1 0 0 0,-1 0 0 0 0,1-1 0 0 0,0 1 0 0 0,0 0 0 0 0,0 0 0 0 0,0-1 0 0 0,0 1 1 0 0,0 0-1 0 0,0-1 0 0 0,0 2 0 0 0,0-1 17 0 0,1 0 1 0 0,0 0-1 0 0,-1 0 0 0 0,1 0 1 0 0,0 0-1 0 0,0 0 1 0 0,-1-1-1 0 0,1 1 0 0 0,0 0 1 0 0,0 0-1 0 0,0-1 1 0 0,0 1-1 0 0,0-1 0 0 0,0 1 1 0 0,2 0-1 0 0,2 1 171 0 0,1 0 0 0 0,0 0 0 0 0,0 0 0 0 0,0-1 0 0 0,8 1 1 0 0,2-3-460 0 0,-1-1 1 0 0,0-1-1 0 0,1 0 1 0 0,-1-1-1 0 0,-1 0 1 0 0,1-2 0 0 0,-1 0-1 0 0,22-12 1 0 0,16-5-5093 0 0,-16 6-2513 0 0,-21 9 2446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22 149 6657 0 0,'-8'-10'3127'0'0,"-6"-4"9532"0"0,16 24-11238 0 0,30 162 679 0 0,-4-16-3355 0 0,-30-161 1054 0 0,1 0 1 0 0,0-1-1 0 0,0 1 0 0 0,0-1 0 0 0,1 1 0 0 0,0-1 0 0 0,0 1 0 0 0,0 0 0 0 0,2-7 1 0 0,-1 9 231 0 0,0 0 0 0 0,0 1 0 0 0,0-1 0 0 0,0 1 0 0 0,1-1 0 0 0,-1 1 0 0 0,1 0 0 0 0,0 0 0 0 0,0-1 0 0 0,-1 1 0 0 0,2 0 0 0 0,-1 1 0 0 0,0-1 1 0 0,0 0-1 0 0,0 1 0 0 0,1-1 0 0 0,-1 1 0 0 0,1 0 0 0 0,-1-1 0 0 0,6 0 0 0 0,3-1-201 0 0,-1 0 1 0 0,1 1-1 0 0,0 0 1 0 0,0 1-1 0 0,0 0 1 0 0,0 1-1 0 0,0 0 1 0 0,16 3-1 0 0,13-1-4705 0 0,1-4-5252 0 0,-29 0 5462 0 0</inkml:trace>
  <inkml:trace contextRef="#ctx0" brushRef="#br0" timeOffset="1">250 71 10154 0 0,'0'-1'301'0'0,"-1"1"1"0"0,1 0-1 0 0,-1 0 0 0 0,1 0 0 0 0,-1 0 0 0 0,1 0 1 0 0,-1 0-1 0 0,1 0 0 0 0,-1 0 0 0 0,1 0 0 0 0,-1 0 1 0 0,1 0-1 0 0,-1 0 0 0 0,1 0 0 0 0,-1 1 0 0 0,1-1 1 0 0,-1 0-1 0 0,1 0 0 0 0,-1 0 0 0 0,1 1 0 0 0,0-1 1 0 0,-1 0-1 0 0,1 1 0 0 0,-1-1 0 0 0,1 0 0 0 0,0 1 1 0 0,-1-1-1 0 0,1 0 0 0 0,-1 2 0 0 0,2 14 3208 0 0,16 23-2912 0 0,-15-34-8 0 0,1 0-475 0 0,6 13 57 0 0,0 0 1 0 0,2-1-1 0 0,17 23 1 0 0,-25-36-168 0 0,0 0 0 0 0,1-1 0 0 0,0 1 0 0 0,0-1 1 0 0,0 0-1 0 0,0 0 0 0 0,1 0 0 0 0,5 3 0 0 0,-8-5 4 0 0,1-1 0 0 0,-1 1-1 0 0,0 0 1 0 0,1 0 0 0 0,0-1 0 0 0,-1 0-1 0 0,1 1 1 0 0,-1-1 0 0 0,1 0-1 0 0,-1 0 1 0 0,1 0 0 0 0,0-1 0 0 0,-1 1-1 0 0,1-1 1 0 0,-1 1 0 0 0,1-1 0 0 0,2-1-1 0 0,-3 1 21 0 0,0 0-1 0 0,-1 0 0 0 0,1 0 0 0 0,0 0 0 0 0,-1 0 1 0 0,1 0-1 0 0,-1-1 0 0 0,0 1 0 0 0,1 0 0 0 0,-1-1 0 0 0,0 1 1 0 0,0-1-1 0 0,0 0 0 0 0,0 1 0 0 0,0-1 0 0 0,0 0 1 0 0,0 0-1 0 0,0 1 0 0 0,-1-1 0 0 0,1 0 0 0 0,-1 0 1 0 0,0 0-1 0 0,1 0 0 0 0,-1 0 0 0 0,0 0 0 0 0,0 0 1 0 0,0 0-1 0 0,0 0 0 0 0,0 1 0 0 0,-1-1 0 0 0,1 0 1 0 0,-1 0-1 0 0,1 0 0 0 0,-1 0 0 0 0,0 0 0 0 0,1 1 1 0 0,-3-4-1 0 0,-1-5 25 0 0,-1 1 1 0 0,0-1 0 0 0,-1 1 0 0 0,0 0-1 0 0,-11-11 1 0 0,-112-104 78 0 0,118 114-175 0 0,11 10 29 0 0,0 0 0 0 0,0 0 0 0 0,0 0 1 0 0,0 0-1 0 0,0 0 0 0 0,0 0 1 0 0,0 0-1 0 0,0 0 0 0 0,0 1 0 0 0,0-1 1 0 0,0 0-1 0 0,0 0 0 0 0,0 0 0 0 0,0 0 1 0 0,0 0-1 0 0,0 0 0 0 0,0 0 0 0 0,0 0 1 0 0,0 0-1 0 0,0 0 0 0 0,0 0 1 0 0,0 1-1 0 0,0-1 0 0 0,0 0 0 0 0,0 0 1 0 0,0 0-1 0 0,0 0 0 0 0,0 0 0 0 0,0 0 1 0 0,0 0-1 0 0,0 0 0 0 0,-1 0 1 0 0,1 0-1 0 0,0 0 0 0 0,0 0 0 0 0,0 0 1 0 0,0 0-1 0 0,0 1 0 0 0,0-1 0 0 0,0 0 1 0 0,0 0-1 0 0,0 0 0 0 0,0 0 0 0 0,0 0 1 0 0,0 0-1 0 0,-1 0 0 0 0,1 0 1 0 0,0 0-1 0 0,0 0 0 0 0,0 0 0 0 0,0 0 1 0 0,0 0-1 0 0,0 0 0 0 0,0 0 0 0 0,0 0 1 0 0,0 0-1 0 0,0 0 0 0 0,-1 0 1 0 0,1 0-1 0 0,0 0 0 0 0,4 14-833 0 0,8 16-1023 0 0,14 8-3916 0 0,-24-36 4805 0 0,0 0-1 0 0,0 0 1 0 0,0-1 0 0 0,0 1-1 0 0,1 0 1 0 0,-1-1-1 0 0,1 0 1 0 0,3 2-1 0 0,6 1-4315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13147 0 0,'4'37'5822'0'0,"4"0"-4512"0"0,4 27-2590 0 0,-10-26-1251 0 0,-3-26 414 0 0,1 0 0 0 0,-1 0 0 0 0,-5 19 0 0 0,5-27 1820 0 0,0 0 1 0 0,0-1-1 0 0,-1 1 1 0 0,1-1-1 0 0,-1 1 0 0 0,1-1 1 0 0,-1 1-1 0 0,0-1 0 0 0,-1 0 1 0 0,1 0-1 0 0,-1 0 1 0 0,1 0-1 0 0,-7 4 0 0 0,7-5 665 0 0,0-1-1 0 0,0 0 0 0 0,-1 0 0 0 0,1 0 0 0 0,-1 0 1 0 0,1 0-1 0 0,-1 0 0 0 0,0-1 0 0 0,1 1 1 0 0,-1-1-1 0 0,0 0 0 0 0,1 0 0 0 0,-10-5 8767 0 0,12 5-8965 0 0,9-12 2263 0 0,13-8-1869 0 0,-14 14-376 0 0,0 0 1 0 0,0 1-1 0 0,1 0 0 0 0,0 0 1 0 0,-1 1-1 0 0,18-6 0 0 0,-24 9-151 0 0,1 1 0 0 0,-1-1-1 0 0,0 1 1 0 0,1-1 0 0 0,-1 1-1 0 0,0 0 1 0 0,1 0 0 0 0,-1 0-1 0 0,1 0 1 0 0,-1 1 0 0 0,0-1-1 0 0,1 1 1 0 0,-1-1-1 0 0,0 1 1 0 0,1 0 0 0 0,-1 0-1 0 0,0 0 1 0 0,0 0 0 0 0,0 0-1 0 0,0 0 1 0 0,0 0 0 0 0,0 1-1 0 0,0-1 1 0 0,0 1 0 0 0,-1 0-1 0 0,1-1 1 0 0,0 1-1 0 0,-1 0 1 0 0,0 0 0 0 0,1 0-1 0 0,-1 0 1 0 0,0 0 0 0 0,2 5-1 0 0,-3-4-32 0 0,1 0 0 0 0,-1 0 0 0 0,1 1 0 0 0,-1-1-1 0 0,0 0 1 0 0,0 0 0 0 0,-1 1 0 0 0,1-1 0 0 0,-1 0-1 0 0,1 0 1 0 0,-1 0 0 0 0,0 1 0 0 0,0-1 0 0 0,-1 0-1 0 0,1 0 1 0 0,-1-1 0 0 0,1 1 0 0 0,-1 0 0 0 0,-2 3 0 0 0,2-3 0 0 0,0 0 0 0 0,0 0 1 0 0,0 0-1 0 0,0 0 0 0 0,1 1 1 0 0,0-1-1 0 0,-1 1 0 0 0,1-1 1 0 0,1 1-1 0 0,-1 0 1 0 0,0-1-1 0 0,1 1 0 0 0,0 0 1 0 0,0 5-1 0 0,1-8-5 0 0,0 1 1 0 0,0-1-1 0 0,0 0 0 0 0,0 0 0 0 0,0 1 0 0 0,0-1 1 0 0,0 0-1 0 0,0 0 0 0 0,1 0 0 0 0,-1 0 1 0 0,0 0-1 0 0,1-1 0 0 0,-1 1 0 0 0,1 0 1 0 0,-1-1-1 0 0,1 1 0 0 0,-1-1 0 0 0,1 1 0 0 0,-1-1 1 0 0,1 0-1 0 0,0 1 0 0 0,-1-1 0 0 0,1 0 1 0 0,0 0-1 0 0,2-1 0 0 0,44-2-136 0 0,-37 0-502 0 0,-1 0 0 0 0,1 0 0 0 0,0-1 1 0 0,-1 0-1 0 0,15-9 0 0 0,-16 8-1411 0 0,0-1 1 0 0,-1 0-1 0 0,1-1 1 0 0,-1 0-1 0 0,13-15 1 0 0,-4 2-3005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18788 0 0,'1'0'142'0'0,"-1"0"0"0"0,1 1-1 0 0,0-1 1 0 0,-1 0 0 0 0,1 0 0 0 0,-1 0 0 0 0,1 0 0 0 0,0 0-1 0 0,-1 0 1 0 0,1 0 0 0 0,-1 0 0 0 0,1 0 0 0 0,0 0-1 0 0,-1 0 1 0 0,1 0 0 0 0,-1 0 0 0 0,1 0 0 0 0,0 0-1 0 0,-1-1 1 0 0,1 1 0 0 0,-1 0 0 0 0,1-1 0 0 0,-1 1 0 0 0,1 0-1 0 0,0-1 1 0 0,22-11-345 0 0,-14 7 474 0 0,-1 2-218 0 0,0 0-1 0 0,1 1 1 0 0,-1 0-1 0 0,1 0 1 0 0,-1 1-1 0 0,1 0 1 0 0,0 1-1 0 0,-1 0 0 0 0,1 0 1 0 0,-1 1-1 0 0,1 0 1 0 0,0 1-1 0 0,-1 0 1 0 0,0 0-1 0 0,1 0 0 0 0,7 5 1 0 0,-12-6-18 0 0,-1 1 1 0 0,1 0-1 0 0,-1-1 1 0 0,1 1-1 0 0,-1 1 1 0 0,0-1-1 0 0,1 1 1 0 0,-1-1-1 0 0,0 1 1 0 0,-1 0-1 0 0,1 0 1 0 0,0 0-1 0 0,-1 0 1 0 0,0 1-1 0 0,0-1 1 0 0,0 0-1 0 0,0 1 1 0 0,0 0-1 0 0,-1 0 1 0 0,1-1-1 0 0,-1 1 1 0 0,0 0-1 0 0,0 0 1 0 0,-1 0-1 0 0,1 0 1 0 0,-1 0-1 0 0,0 0 1 0 0,0 0-1 0 0,0 0 1 0 0,-1 0-1 0 0,1 0 1 0 0,-1 0-1 0 0,0 0 0 0 0,0 0 1 0 0,0 0-1 0 0,-2 3 1 0 0,-1 2-33 0 0,0-1 0 0 0,0 0 1 0 0,-1-1-1 0 0,0 1 0 0 0,0-1 0 0 0,-1 0 1 0 0,1 0-1 0 0,-2 0 0 0 0,1-1 0 0 0,-1 0 1 0 0,0 0-1 0 0,0-1 0 0 0,0 0 0 0 0,-1 0 1 0 0,-13 6-1 0 0,21-11-7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0,-1 0 0 0 0,1 0 0 0 0,0 0 0 0 0,0 0 0 0 0,0 0-1 0 0,0 1 1 0 0,0-1 0 0 0,0 0 0 0 0,0 0 0 0 0,14 2-62 0 0,16-2 50 0 0,-11 0-351 0 0,0-1-1 0 0,0-1 1 0 0,-1-1-1 0 0,1-1 1 0 0,-1 0-1 0 0,0-1 1 0 0,0-1-1 0 0,32-15 1 0 0,-36 8-781 0 0,-13 13 733 0 0,0-1 0 0 0,0 0 0 0 0,-1 0 0 0 0,1 0 0 0 0,-1-1 0 0 0,1 1 0 0 0,-1 0 0 0 0,1 0 0 0 0,-1 0 0 0 0,1 0 0 0 0,-1 0 0 0 0,0 0 0 0 0,0-1 0 0 0,0 1 0 0 0,0-2 0 0 0,-7-17-6705 0 0,-5 7 5119 0 0,3 3-680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29 140 3481 0 0,'-28'-1'1833'0'0,"47"3"5213"0"0,-14-2-6909 0 0,0-1 0 0 0,0 1 0 0 0,0-1 0 0 0,0 0 1 0 0,0-1-1 0 0,0 1 0 0 0,0-1 0 0 0,-1 0 0 0 0,1 0 0 0 0,0 0 0 0 0,-1-1 0 0 0,1 0 0 0 0,-1 0 1 0 0,5-4-1 0 0,-7 5-320 0 0,0 0 1 0 0,0 0 0 0 0,0 0-1 0 0,-1 0 1 0 0,1 0-1 0 0,0 0 1 0 0,-1 0 0 0 0,0-1-1 0 0,0 1 1 0 0,1 0-1 0 0,-1-1 1 0 0,-1 1 0 0 0,1-1-1 0 0,0 1 1 0 0,-1-1-1 0 0,1 1 1 0 0,-1-1 0 0 0,0 0-1 0 0,1 1 1 0 0,-1-1-1 0 0,-1 0 1 0 0,1 1 0 0 0,0-1-1 0 0,-1 0 1 0 0,1 1-1 0 0,-1-1 1 0 0,0 1 0 0 0,-2-5-1 0 0,-2-5-1039 0 0,-3-12 10653 0 0,17 38-5264 0 0,-3 0-3781 0 0,0 0 1 0 0,0 1-1 0 0,-2 0 0 0 0,1 0 0 0 0,-2 0 1 0 0,3 27-1 0 0,-5-23-1399 0 0,0-1 0 0 0,-3 34 1 0 0,2-51 613 0 0,0 0 0 0 0,0 1 1 0 0,0-1-1 0 0,0 0 0 0 0,0 0 1 0 0,0 1-1 0 0,0-1 0 0 0,-1 0 1 0 0,1 0-1 0 0,0 0 1 0 0,-1 1-1 0 0,1-1 0 0 0,-1 0 1 0 0,0 0-1 0 0,1 0 0 0 0,-1 0 1 0 0,0 0-1 0 0,0 0 0 0 0,1 0 1 0 0,-1 0-1 0 0,0 0 1 0 0,0-1-1 0 0,0 1 0 0 0,0 0 1 0 0,0 0-1 0 0,0-1 0 0 0,-1 1 1 0 0,1-1-1 0 0,0 1 1 0 0,0-1-1 0 0,0 1 0 0 0,0-1 1 0 0,-1 0-1 0 0,1 0 0 0 0,0 1 1 0 0,0-1-1 0 0,-1 0 0 0 0,-1 0 1 0 0,-20 5 856 0 0,21-4-32 0 0,0 0 1 0 0,0 1-1 0 0,1-1 0 0 0,-1 0 1 0 0,1 1-1 0 0,-1 0 0 0 0,1-1 1 0 0,-1 1-1 0 0,1 0 1 0 0,0-1-1 0 0,0 1 0 0 0,0 0 1 0 0,0 0-1 0 0,0 0 0 0 0,0 0 1 0 0,1 0-1 0 0,-1 0 0 0 0,1 1 1 0 0,-1-1-1 0 0,1 0 0 0 0,0 0 1 0 0,0 0-1 0 0,0 0 1 0 0,0 4-1 0 0,0 4 600 0 0,1 0 0 0 0,0-1 0 0 0,4 20 0 0 0,-3-23-844 0 0,-1-1 0 0 0,1 0 0 0 0,0 1 0 0 0,0-1 0 0 0,0 0 0 0 0,1 0 0 0 0,-1-1 0 0 0,1 1 0 0 0,1 0 0 0 0,-1-1 0 0 0,1 0 0 0 0,-1 0 0 0 0,10 7 0 0 0,-11-9-193 0 0,1 0 0 0 0,0-1 0 0 0,0 1-1 0 0,1-1 1 0 0,-1 0 0 0 0,0 0 0 0 0,0 0 0 0 0,1-1 0 0 0,-1 1 0 0 0,0-1 0 0 0,1 0 0 0 0,-1 1-1 0 0,0-2 1 0 0,1 1 0 0 0,-1 0 0 0 0,0-1 0 0 0,1 1 0 0 0,-1-1 0 0 0,0 0 0 0 0,0 0-1 0 0,1 0 1 0 0,-1-1 0 0 0,0 1 0 0 0,3-3 0 0 0,2 0-477 0 0,0-1-1 0 0,0 0 1 0 0,0-1 0 0 0,-1 0-1 0 0,1 0 1 0 0,6-8 0 0 0,-7 5-1829 0 0,0 0 0 0 0,0 0 0 0 0,-1 0 1 0 0,10-19-1 0 0,-5 3-3233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 13587 0 0,'-3'-15'10680'0'0,"2"34"-7783"0"0,1 4-2759 0 0,-13 65 226 0 0,7-58-747 0 0,2 0 1 0 0,-1 31 0 0 0,7-49-818 0 0,4-10 412 0 0,10-18 179 0 0,-1 2 771 0 0,-2 7-148 0 0,1 0-1 0 0,0 1 1 0 0,0 0 0 0 0,24-6 0 0 0,13-5-3624 0 0,-71 37-9112 0 0,-7 27 15000 0 0,26-45-1951 0 0,-10 32 6061 0 0,10-29-5151 0 0,0 0 1 0 0,0-1-1 0 0,0 1 1 0 0,-1-1-1 0 0,0 1 1 0 0,-3 5-1 0 0,-7 5-814 0 0,7-10-340 0 0,0 1-1 0 0,1 0 1 0 0,0 0-1 0 0,0 0 1 0 0,-5 11-1 0 0,9-16-80 0 0,-1 0-1 0 0,1 0 0 0 0,-1 1 1 0 0,1-1-1 0 0,0 0 0 0 0,0 1 1 0 0,0-1-1 0 0,-1 0 0 0 0,1 1 1 0 0,1-1-1 0 0,-1 1 1 0 0,0-1-1 0 0,0 0 0 0 0,0 0 1 0 0,1 1-1 0 0,-1-1 0 0 0,0 0 1 0 0,1 1-1 0 0,0-1 0 0 0,-1 0 1 0 0,1 0-1 0 0,0 0 0 0 0,-1 0 1 0 0,1 1-1 0 0,0-1 0 0 0,0 0 1 0 0,0 0-1 0 0,0-1 1 0 0,0 1-1 0 0,0 0 0 0 0,0 0 1 0 0,0 0-1 0 0,0-1 0 0 0,1 1 1 0 0,-1 0-1 0 0,2 0 0 0 0,0 0-11 0 0,-1 0 0 0 0,1 0 0 0 0,0 0 1 0 0,0 0-1 0 0,0 0 0 0 0,0 0 0 0 0,0-1 0 0 0,0 0 0 0 0,0 1 0 0 0,0-1 0 0 0,0 0 0 0 0,0-1 0 0 0,0 1 0 0 0,0 0 0 0 0,0-1 0 0 0,0 0 0 0 0,0 0 0 0 0,0 0 0 0 0,0 0 0 0 0,5-3 0 0 0,2-2-329 0 0,-1 0-1 0 0,1-1 0 0 0,-1 0 1 0 0,10-11-1 0 0,17-13-4106 0 0,-35 31 4290 0 0,-1-1-1 0 0,0 1 1 0 0,1 0-1 0 0,-1-1 1 0 0,0 1 0 0 0,1 0-1 0 0,-1-1 1 0 0,1 1-1 0 0,-1 0 1 0 0,1 0 0 0 0,-1-1-1 0 0,1 1 1 0 0,-1 0-1 0 0,1 0 1 0 0,-1 0 0 0 0,1 0-1 0 0,-1 0 1 0 0,1 0-1 0 0,-1 0 1 0 0,1 0 0 0 0,-1 0-1 0 0,1 0 1 0 0,-1 0-1 0 0,1 0 1 0 0,-1 0 0 0 0,1 0-1 0 0,-1 0 1 0 0,1 0-1 0 0,-1 1 1 0 0,1-1 0 0 0,-1 0-1 0 0,1 0 1 0 0,0 1-1 0 0,3 18-772 0 0,-13 25 2212 0 0,-16 11 3195 0 0,19-44-3103 0 0,1 1 0 0 0,0-1-1 0 0,-6 23 1 0 0,10-29-1255 0 0,0 1 0 0 0,0-1 0 0 0,1 0 0 0 0,0 1 0 0 0,0-1 0 0 0,0 1 0 0 0,1-1 0 0 0,0 0 0 0 0,0 1 0 0 0,0-1 0 0 0,1 0 0 0 0,3 8 0 0 0,-3-8-122 0 0,-1-1 0 0 0,1-1 0 0 0,1 1 0 0 0,-1 0 0 0 0,0 0 0 0 0,1-1-1 0 0,0 1 1 0 0,0-1 0 0 0,0 0 0 0 0,0 0 0 0 0,7 5 0 0 0,-9-8-2 0 0,0 1 0 0 0,1 0 0 0 0,-1-1 0 0 0,1 1 0 0 0,-1-1 0 0 0,0 0 1 0 0,1 1-1 0 0,-1-1 0 0 0,1 0 0 0 0,-1 0 0 0 0,1 0 0 0 0,-1 0 0 0 0,1 0 0 0 0,-1 0 0 0 0,1 0 1 0 0,-1-1-1 0 0,0 1 0 0 0,1 0 0 0 0,-1-1 0 0 0,1 1 0 0 0,-1-1 0 0 0,0 0 0 0 0,1 1 0 0 0,-1-1 0 0 0,0 0 1 0 0,0 0-1 0 0,0 0 0 0 0,0 0 0 0 0,1 0 0 0 0,-1 0 0 0 0,0 0 0 0 0,-1 0 0 0 0,1 0 0 0 0,0 0 1 0 0,0-1-1 0 0,0 1 0 0 0,-1 0 0 0 0,2-2 0 0 0,1-4 14 0 0,1 0-1 0 0,-1 0 1 0 0,0-1 0 0 0,0 1 0 0 0,-1 0-1 0 0,0-1 1 0 0,0 0 0 0 0,-1 1 0 0 0,0-1-1 0 0,0 0 1 0 0,-1 0 0 0 0,0 0 0 0 0,-1 0-1 0 0,1 1 1 0 0,-2-1 0 0 0,-1-8 0 0 0,2 11 55 0 0,-1-1-1 0 0,1 0 1 0 0,-2 1 0 0 0,1-1 0 0 0,0 1 0 0 0,-1 0 0 0 0,0-1-1 0 0,0 1 1 0 0,-1 1 0 0 0,0-1 0 0 0,1 0 0 0 0,-1 1 0 0 0,-1 0 0 0 0,1 0-1 0 0,-1 0 1 0 0,1 1 0 0 0,-1-1 0 0 0,0 1 0 0 0,0 0 0 0 0,-1 0-1 0 0,-8-2 1 0 0,13 4-50 0 0,0 0 0 0 0,0 1 0 0 0,-1-1 0 0 0,1 1 0 0 0,0 0 0 0 0,-1-1 0 0 0,1 1 0 0 0,0 0 0 0 0,-1 0 0 0 0,1 0 0 0 0,0 0-1 0 0,-1 0 1 0 0,1 0 0 0 0,0 0 0 0 0,-1 0 0 0 0,1 1 0 0 0,0-1 0 0 0,-1 0 0 0 0,1 1 0 0 0,0-1 0 0 0,0 1 0 0 0,-2 0 0 0 0,2 0-22 0 0,0 0 0 0 0,1 0 0 0 0,-1 0 0 0 0,1 0 1 0 0,-1 1-1 0 0,1-1 0 0 0,0 0 0 0 0,-1 0 0 0 0,1 0 1 0 0,0 0-1 0 0,0 0 0 0 0,0 0 0 0 0,0 1 1 0 0,0-1-1 0 0,0 0 0 0 0,0 0 0 0 0,0 0 0 0 0,0 0 1 0 0,0 1-1 0 0,1 0 0 0 0,1 5-369 0 0,0 0 0 0 0,1 0 1 0 0,0 0-1 0 0,0 0 0 0 0,1 0 0 0 0,6 9 0 0 0,16 15-4395 0 0,-7-13-2716 0 0,-5-5-903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16780 0 0,'1'2'338'0'0,"1"-1"0"0"0,-1 1 1 0 0,0 0-1 0 0,0 0 0 0 0,0 0 1 0 0,0 0-1 0 0,-1 0 0 0 0,1 0 1 0 0,-1 1-1 0 0,1-1 0 0 0,-1 0 1 0 0,1 0-1 0 0,-1 0 0 0 0,0 4 1 0 0,6 52-817 0 0,-5-47 1019 0 0,0-3-472 0 0,11 77 211 0 0,-10-76-274 0 0,0 0-1 0 0,1 0 1 0 0,0 0-1 0 0,1 0 1 0 0,-1-1 0 0 0,11 17-1 0 0,-13-24-34 0 0,0 0 1 0 0,0 0-1 0 0,0 0 0 0 0,0 0 0 0 0,0-1 0 0 0,0 1 1 0 0,0 0-1 0 0,0 0 0 0 0,1-1 0 0 0,-1 1 0 0 0,0-1 1 0 0,0 1-1 0 0,1-1 0 0 0,-1 1 0 0 0,0-1 1 0 0,1 0-1 0 0,-1 0 0 0 0,0 1 0 0 0,1-1 0 0 0,-1 0 1 0 0,0 0-1 0 0,1-1 0 0 0,-1 1 0 0 0,0 0 0 0 0,1 0 1 0 0,-1-1-1 0 0,0 1 0 0 0,1 0 0 0 0,-1-1 1 0 0,0 1-1 0 0,0-1 0 0 0,1 0 0 0 0,-1 1 0 0 0,2-3 1 0 0,6-3-401 0 0,0 0 0 0 0,0 0 0 0 0,11-12 0 0 0,-10 9-469 0 0,-9 8 727 0 0,-1 0-1 0 0,1 1 1 0 0,-1-1-1 0 0,1 0 0 0 0,0 1 1 0 0,-1-1-1 0 0,1 1 1 0 0,0-1-1 0 0,0 1 0 0 0,-1-1 1 0 0,1 1-1 0 0,0 0 1 0 0,0-1-1 0 0,0 1 1 0 0,-1 0-1 0 0,1-1 0 0 0,0 1 1 0 0,0 0-1 0 0,0 0 1 0 0,0 0-1 0 0,0 0 0 0 0,0 0 1 0 0,-1 0-1 0 0,3 0 1 0 0,-3 1-2 0 0,1 0 1 0 0,-1-1 0 0 0,0 1-1 0 0,1 0 1 0 0,-1-1 0 0 0,0 1 0 0 0,0 0-1 0 0,0-1 1 0 0,1 1 0 0 0,-1 0-1 0 0,0 0 1 0 0,0-1 0 0 0,0 1-1 0 0,0 0 1 0 0,0 0 0 0 0,0-1-1 0 0,-1 1 1 0 0,1 0 0 0 0,0 0 0 0 0,0-1-1 0 0,0 1 1 0 0,-1 0 0 0 0,0 2-176 0 0,1-1 1 0 0,-1 1 0 0 0,0-1-1 0 0,0 1 1 0 0,0-1-1 0 0,-1 0 1 0 0,1 0 0 0 0,0 1-1 0 0,-1-1 1 0 0,1 0 0 0 0,-1 0-1 0 0,0 0 1 0 0,0-1 0 0 0,0 1-1 0 0,0 0 1 0 0,0-1 0 0 0,0 1-1 0 0,-3 1 1 0 0,4-3 300 0 0,-28 8-704 0 0,5 3 3908 0 0,23-9-2772 0 0,0-1 0 0 0,-1 0 0 0 0,1 1 1 0 0,0-1-1 0 0,-1 1 0 0 0,1 0 0 0 0,0-1 0 0 0,0 1 0 0 0,0 0 0 0 0,1 0 0 0 0,-1-1 1 0 0,0 1-1 0 0,1 0 0 0 0,-1 0 0 0 0,1 0 0 0 0,0 0 0 0 0,-1 0 0 0 0,1 0 0 0 0,0 0 1 0 0,0 0-1 0 0,0 0 0 0 0,0 0 0 0 0,1 0 0 0 0,-1 0 0 0 0,1 0 0 0 0,-1-1 0 0 0,2 3 1 0 0,-2-2-239 0 0,0-1 0 0 0,1 0 0 0 0,-1 0 0 0 0,1 0 0 0 0,0 0 0 0 0,-1 0 0 0 0,1 0 0 0 0,0 0 0 0 0,0 0 0 0 0,-1 0 0 0 0,1 0 0 0 0,0 0 0 0 0,0 0 0 0 0,0-1 0 0 0,0 1 0 0 0,0 0 1 0 0,0-1-1 0 0,0 1 0 0 0,0-1 0 0 0,1 1 0 0 0,-1-1 0 0 0,0 1 0 0 0,0-1 0 0 0,0 0 0 0 0,1 0 0 0 0,-1 1 0 0 0,0-1 0 0 0,0 0 0 0 0,0 0 0 0 0,1 0 0 0 0,-1-1 0 0 0,0 1 0 0 0,0 0 0 0 0,1 0 0 0 0,-1-1 1 0 0,0 1-1 0 0,2-1 0 0 0,8-2-232 0 0,0-1 1 0 0,-1 0 0 0 0,14-7-1 0 0,-9 4 357 0 0,-4 2-489 0 0,1 1 0 0 0,-1 0 0 0 0,16-3 0 0 0,-25 7 149 0 0,0-1-1 0 0,0 1 0 0 0,0-1 1 0 0,0 1-1 0 0,0 0 0 0 0,0-1 1 0 0,0 1-1 0 0,0 0 0 0 0,0 1 0 0 0,0-1 1 0 0,0 0-1 0 0,1 1 0 0 0,-1-1 1 0 0,0 1-1 0 0,0-1 0 0 0,-1 1 1 0 0,1 0-1 0 0,0 0 0 0 0,0 0 0 0 0,0 0 1 0 0,0 0-1 0 0,-1 1 0 0 0,1-1 1 0 0,0 0-1 0 0,-1 1 0 0 0,0-1 1 0 0,3 4-1 0 0,-3-2 100 0 0,0-1 0 0 0,0 1 1 0 0,-1 0-1 0 0,1 0 0 0 0,-1 0 1 0 0,1 0-1 0 0,-1 0 0 0 0,0 0 0 0 0,0 0 1 0 0,0 0-1 0 0,-1-1 0 0 0,1 1 1 0 0,-1 0-1 0 0,0 0 0 0 0,0 0 0 0 0,-1 3 1 0 0,-25 49 381 0 0,14-31-359 0 0,7-11-57 0 0,0-1 0 0 0,-1 0 1 0 0,-1-1-1 0 0,0 1 0 0 0,0-1 1 0 0,-11 9-1 0 0,23-22 29 0 0,0-1 1 0 0,-1 1-1 0 0,1 0 0 0 0,0 0 1 0 0,0 0-1 0 0,0 0 0 0 0,1 1 1 0 0,-1-1-1 0 0,0 1 1 0 0,6-1-1 0 0,48-5 235 0 0,-51 6-282 0 0,-2 0 89 0 0,1 1 1 0 0,-1-1-1 0 0,1 1 1 0 0,-1 0 0 0 0,1 1-1 0 0,-1-1 1 0 0,10 3 0 0 0,-14-2-30 0 0,1 0-1 0 0,-1-1 1 0 0,1 1 0 0 0,-1 0 0 0 0,1 0 0 0 0,-1 0-1 0 0,1 1 1 0 0,-1-1 0 0 0,0 0 0 0 0,0 0 0 0 0,0 1 0 0 0,0-1-1 0 0,0 1 1 0 0,0-1 0 0 0,0 1 0 0 0,0-1 0 0 0,0 1 0 0 0,-1-1-1 0 0,1 1 1 0 0,-1 0 0 0 0,1 0 0 0 0,-1-1 0 0 0,0 1 0 0 0,1 0-1 0 0,-1-1 1 0 0,0 1 0 0 0,0 3 0 0 0,-1 19 105 0 0,0 0 0 0 0,-1 0 1 0 0,-8 34-1 0 0,-4-4-2954 0 0,11-47-1072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22557 0 0,'4'2'2080'0'0,"-2"3"-1456"0"0,0 1-1400 0 0,-3 1-2392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6:0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2016 0 0,'-9'4'0'0'0,"2"1"-1464"0"0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7866 0 0,'44'-14'85'0'0,"-37"10"225"0"0,1 1 0 0 0,0 0 1 0 0,0 1-1 0 0,16-3 0 0 0,-16 4 381 0 0,0 1 0 0 0,0 0 0 0 0,-1 0 0 0 0,1 1 0 0 0,0 0 0 0 0,-1 1 0 0 0,1-1 0 0 0,0 1 0 0 0,10 5 0 0 0,36 19 1149 0 0,-40-18-2119 0 0,24 6 232 0 0,-31-12-138 0 0,-1 0 0 0 0,1 0-1 0 0,0 1 1 0 0,8 5 0 0 0,-14-8 155 0 0,0 1 0 0 0,-1-1 1 0 0,1 0-1 0 0,-1 1 0 0 0,1-1 0 0 0,-1 1 1 0 0,0-1-1 0 0,1 1 0 0 0,-1-1 1 0 0,1 1-1 0 0,-1 0 0 0 0,0-1 1 0 0,0 1-1 0 0,1-1 0 0 0,-1 1 1 0 0,0 0-1 0 0,0-1 0 0 0,0 1 1 0 0,0 0-1 0 0,1-1 0 0 0,-1 1 0 0 0,0 0 1 0 0,0-1-1 0 0,0 1 0 0 0,-1 0 1 0 0,1 0-1 0 0,-9 21-1503 0 0,-21 15-2529 0 0,28-36 3789 0 0,-36 34-4294 0 0,18-20 868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7306 0 0,'-1'1'657'0'0,"1"-1"-563"0"0,0 0 0 0 0,0 0 0 0 0,0 0 0 0 0,0 0 0 0 0,0 0 0 0 0,0 1 0 0 0,0-1 0 0 0,0 0 0 0 0,0 0 0 0 0,-1 0 0 0 0,1 0 0 0 0,0 0 0 0 0,0 1 0 0 0,0-1 0 0 0,0 0 0 0 0,0 0 0 0 0,1 0 0 0 0,0 2 1598 0 0,-1-2-1598 0 0,0 0 0 0 0,0 0 0 0 0,0 0 0 0 0,0 0 0 0 0,0 0 0 0 0,1 0 0 0 0,-1 0 0 0 0,0 0 0 0 0,0 0 0 0 0,0 1 0 0 0,0-1 0 0 0,0 0 0 0 0,1 0 0 0 0,13 2 1413 0 0,13-1-1147 0 0,-7-3-140 0 0,34-1 124 0 0,-51 3-274 0 0,0 0 0 0 0,-1 0 1 0 0,1 0-1 0 0,-1 1 0 0 0,1-1 0 0 0,-1 1 0 0 0,1 0 1 0 0,-1 0-1 0 0,1 0 0 0 0,-1 0 0 0 0,0 0 0 0 0,0 0 1 0 0,1 1-1 0 0,-1-1 0 0 0,0 1 0 0 0,3 2 0 0 0,-4-3-56 0 0,-1-1 0 0 0,1 0 0 0 0,-1 1 0 0 0,1-1 0 0 0,-1 0 0 0 0,1 1-1 0 0,-1-1 1 0 0,0 1 0 0 0,1-1 0 0 0,-1 1 0 0 0,1-1 0 0 0,-1 1 0 0 0,0 0-1 0 0,1-1 1 0 0,-1 1 0 0 0,0-1 0 0 0,0 1 0 0 0,0 0 0 0 0,1-1-1 0 0,-1 1 1 0 0,0 0 0 0 0,0-1 0 0 0,0 1 0 0 0,0 0 0 0 0,0-1 0 0 0,0 1-1 0 0,0-1 1 0 0,0 1 0 0 0,0 0 0 0 0,-1-1 0 0 0,1 1 0 0 0,0 0 0 0 0,0-1-1 0 0,0 1 1 0 0,-1-1 0 0 0,1 1 0 0 0,0 0 0 0 0,-1-1 0 0 0,1 1-1 0 0,-1 0 1 0 0,-26 6-518 0 0,6-3-177 0 0,16 0 621 0 0,1 1-1 0 0,0-1 0 0 0,0 0 1 0 0,0 1-1 0 0,0 0 1 0 0,1 0-1 0 0,0 0 1 0 0,-3 6-1 0 0,5-8 69 0 0,0-1-1 0 0,0 1 0 0 0,0-1 0 0 0,1 1 1 0 0,-1-1-1 0 0,0 1 0 0 0,1-1 0 0 0,0 1 0 0 0,0 4 1 0 0,0-6-10 0 0,0 0 1 0 0,0 1-1 0 0,0-1 1 0 0,1 0 0 0 0,-1 0-1 0 0,1 0 1 0 0,-1 0-1 0 0,0 0 1 0 0,1 0-1 0 0,0 0 1 0 0,-1-1-1 0 0,1 1 1 0 0,0 0 0 0 0,-1 0-1 0 0,1 0 1 0 0,0-1-1 0 0,0 1 1 0 0,-1 0-1 0 0,1-1 1 0 0,0 1 0 0 0,0 0-1 0 0,0-1 1 0 0,2 1-1 0 0,-1 0 7 0 0,0-1-1 0 0,0 0 1 0 0,0 0-1 0 0,-1 0 0 0 0,1 0 1 0 0,0 0-1 0 0,0 0 1 0 0,0-1-1 0 0,0 1 0 0 0,0-1 1 0 0,0 1-1 0 0,-1-1 1 0 0,1 1-1 0 0,0-1 1 0 0,-1 0-1 0 0,1 0 0 0 0,0 0 1 0 0,-1 0-1 0 0,1 0 1 0 0,-1-1-1 0 0,3-1 1 0 0,32-33 149 0 0,-30 30-124 0 0,2-5-66 0 0,10-12-86 0 0,-8 16-2894 0 0,-2 8-850 0 0,-7-1 3692 0 0,-1 0 1 0 0,1 0-1 0 0,-1 0 1 0 0,1 0-1 0 0,0 1 1 0 0,-1-1-1 0 0,1 0 1 0 0,0-1-1 0 0,-1 1 1 0 0,1 0-1 0 0,0 0 1 0 0,-1 0-1 0 0,1 0 1 0 0,0 0-1 0 0,-1-1 1 0 0,1 1-1 0 0,-1 0 1 0 0,1-1-1 0 0,-1 1 1 0 0,1 0-1 0 0,0-1 1 0 0,0 0-1 0 0,8-6-2640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7698 0 0,'-1'2'489'0'0,"-1"0"0"0"0,1 0 0 0 0,0 0 0 0 0,0 0 0 0 0,0 0 0 0 0,0 1 0 0 0,0-1 0 0 0,0 0 0 0 0,1 1 1 0 0,-1-1-1 0 0,1 0 0 0 0,0 1 0 0 0,0-1 0 0 0,-1 1 0 0 0,2 3 0 0 0,7 40 551 0 0,-6-39-1057 0 0,0-1 0 0 0,-1 0-1 0 0,0 1 1 0 0,0-1 0 0 0,-1 0-1 0 0,1 1 1 0 0,-1-1 0 0 0,-1 8 0 0 0,-3-2 319 0 0,-4-5-4968 0 0,7-8 4331 0 0,0 1 0 0 0,0-1 0 0 0,0 1 0 0 0,1-1 0 0 0,-1 1 0 0 0,0-1 0 0 0,0 0 0 0 0,1 1 0 0 0,-1-1 0 0 0,0 0 0 0 0,1 1 0 0 0,-1-1 0 0 0,1 0 0 0 0,-1 0 0 0 0,1 0 0 0 0,-1 1 0 0 0,1-1 0 0 0,0 0-1 0 0,-1 0 1 0 0,1 0 0 0 0,0 0 0 0 0,-1-2 0 0 0,-2-8-2435 0 0</inkml:trace>
  <inkml:trace contextRef="#ctx0" brushRef="#br0" timeOffset="1">15 112 6753 0 0,'-3'10'874'0'0,"0"1"-1"0"0,0 0 0 0 0,1 0 0 0 0,0 0 1 0 0,1 0-1 0 0,0 0 0 0 0,1 0 0 0 0,1 13 1 0 0,0-19-795 0 0,-1-1 0 0 0,1 1 1 0 0,0-1-1 0 0,1 1 1 0 0,-1 0-1 0 0,1-1 0 0 0,-1 0 1 0 0,1 1-1 0 0,1-1 1 0 0,-1 0-1 0 0,0 0 0 0 0,1 0 1 0 0,0-1-1 0 0,0 1 1 0 0,0-1-1 0 0,1 1 0 0 0,-1-1 1 0 0,1 0-1 0 0,-1 0 1 0 0,1 0-1 0 0,8 3 0 0 0,-10-5-94 0 0,1 0-1 0 0,0 0 1 0 0,0 0-1 0 0,0-1 0 0 0,0 1 1 0 0,-1-1-1 0 0,1 0 1 0 0,0 0-1 0 0,0 0 0 0 0,0 0 1 0 0,0 0-1 0 0,0-1 0 0 0,0 1 1 0 0,4-2-1 0 0,41-19-5294 0 0,-29 13 1007 0 0,-6 2 136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4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11 110 16155 0 0,'0'-1'134'0'0,"-1"1"-1"0"0,0-1 0 0 0,0 1 1 0 0,1-1-1 0 0,-1 0 0 0 0,0 1 1 0 0,1-1-1 0 0,-1 1 0 0 0,1-1 1 0 0,-1 0-1 0 0,1 0 0 0 0,-1 1 1 0 0,1-1-1 0 0,-1 0 0 0 0,1 0 1 0 0,0 0-1 0 0,-1 0 0 0 0,1 1 0 0 0,0-1 1 0 0,0 0-1 0 0,0 0 0 0 0,-1 0 1 0 0,1 0-1 0 0,0 0 0 0 0,0 0 1 0 0,0 0-1 0 0,1-1 0 0 0,0 1-73 0 0,-1-1 1 0 0,1 1-1 0 0,0-1 0 0 0,0 1 0 0 0,0-1 0 0 0,0 1 0 0 0,1-1 0 0 0,-1 1 0 0 0,0 0 0 0 0,1 0 1 0 0,-1 0-1 0 0,0 0 0 0 0,3-1 0 0 0,9-5-377 0 0,0 0-1 0 0,26-8 1 0 0,-26 11 694 0 0,7-4-409 0 0,-10 3-7 0 0,1 1-1 0 0,-1 0 1 0 0,0 1-1 0 0,1 0 1 0 0,0 0-1 0 0,-1 1 0 0 0,12 0 1 0 0,-21 2-20 0 0,0 0-1 0 0,-1 0 1 0 0,1 0 0 0 0,-1 0 0 0 0,1 0 0 0 0,-1 0-1 0 0,1 0 1 0 0,-1 0 0 0 0,1 0 0 0 0,-1 0 0 0 0,1 0-1 0 0,-1 0 1 0 0,1 1 0 0 0,-1-1 0 0 0,1 0 0 0 0,-1 0-1 0 0,1 1 1 0 0,-1-1 0 0 0,1 0 0 0 0,-1 1 0 0 0,1-1-1 0 0,-1 0 1 0 0,0 1 0 0 0,1-1 0 0 0,-1 1 0 0 0,0-1-1 0 0,1 0 1 0 0,-1 1 0 0 0,0-1 0 0 0,0 1 0 0 0,1-1-1 0 0,-1 2 1 0 0,-6 16-2917 0 0,-20 14-2191 0 0,23-30 4721 0 0,-1 1 1 0 0,1-1-1 0 0,0 0 1 0 0,-1 0-1 0 0,1 0 1 0 0,-1 0-1 0 0,1-1 0 0 0,-7 3 1 0 0,0-1-481 0 0,-12 10-2376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6529 0 0,'3'2'852'0'0,"-1"-1"-1"0"0,0 1 1 0 0,1-1-1 0 0,-1 0 0 0 0,1 0 1 0 0,0 0-1 0 0,-1-1 1 0 0,5 1-1 0 0,34-2 1122 0 0,-36 0-2134 0 0,0 0 0 0 0,0 0 0 0 0,0 1 0 0 0,0 0-1 0 0,0 0 1 0 0,0 0 0 0 0,0 1 0 0 0,0 0 0 0 0,5 1 0 0 0,-10-2 159 0 0,1 1 1 0 0,-1-1-1 0 0,1 0 1 0 0,-1 1-1 0 0,0-1 1 0 0,1 1-1 0 0,-1-1 1 0 0,0 0-1 0 0,0 1 1 0 0,1-1-1 0 0,-1 1 1 0 0,0-1-1 0 0,0 1 1 0 0,0-1-1 0 0,1 1 1 0 0,-1-1-1 0 0,0 1 1 0 0,0-1-1 0 0,0 1 1 0 0,0-1-1 0 0,0 1 1 0 0,0-1-1 0 0,0 1 1 0 0,0-1-1 0 0,0 1 1 0 0,-1-1-1 0 0,1 1 1 0 0,0-1-1 0 0,0 1 1 0 0,0-1-1 0 0,0 1 1 0 0,-1-1-1 0 0,1 1 1 0 0,0-1-1 0 0,0 1 1 0 0,-1-1-1 0 0,1 0 1 0 0,0 1-1 0 0,-1-1 1 0 0,1 0-1 0 0,-1 1 1 0 0,-19 25 250 0 0,13-17-19 0 0,5-8-184 0 0,1 1-1 0 0,-1 0 1 0 0,1 0 0 0 0,0 0-1 0 0,0 0 1 0 0,0 0 0 0 0,0 1-1 0 0,0-1 1 0 0,0 0 0 0 0,1 0-1 0 0,-1 1 1 0 0,1-1 0 0 0,0 0-1 0 0,-1 1 1 0 0,1-1 0 0 0,0 0-1 0 0,0 1 1 0 0,1-1 0 0 0,-1 0-1 0 0,0 1 1 0 0,1-1 0 0 0,0 0-1 0 0,-1 1 1 0 0,1-1 0 0 0,0 0-1 0 0,0 0 1 0 0,0 0 0 0 0,0 0-1 0 0,1 0 1 0 0,-1 0 0 0 0,0 0-1 0 0,1 0 1 0 0,-1 0 0 0 0,1-1-1 0 0,3 3 1 0 0,-2-1-36 0 0,1-1 0 0 0,0 1 1 0 0,1-1-1 0 0,-1 0 0 0 0,0-1 0 0 0,1 1 1 0 0,-1-1-1 0 0,1 1 0 0 0,-1-1 0 0 0,1-1 1 0 0,0 1-1 0 0,-1-1 0 0 0,1 1 0 0 0,0-1 1 0 0,-1-1-1 0 0,1 1 0 0 0,5-2 0 0 0,-8 2 94 0 0,0-1 1 0 0,-1 0-1 0 0,1 1 0 0 0,0-1 0 0 0,-1 0 0 0 0,1 0 0 0 0,-1 0 1 0 0,1 0-1 0 0,-1 0 0 0 0,0 0 0 0 0,1-1 0 0 0,-1 1 0 0 0,0 0 0 0 0,0-1 1 0 0,0 1-1 0 0,0-1 0 0 0,0 1 0 0 0,0-1 0 0 0,0 0 0 0 0,0 1 1 0 0,-1-1-1 0 0,1 0 0 0 0,-1 1 0 0 0,1-1 0 0 0,-1 0 0 0 0,0 0 1 0 0,0 1-1 0 0,0-1 0 0 0,0 0 0 0 0,0 0 0 0 0,0 0 0 0 0,0 1 1 0 0,-1-4-1 0 0,-1-8 162 0 0,0-1 1 0 0,-1 1-1 0 0,-6-19 1 0 0,5 19-691 0 0,0 1 35 0 0,-9-30-820 0 0,-2 19-3028 0 0,14 26 1220 0 0,4 21 2180 0 0,-2-22 730 0 0,-1 0 1 0 0,1 0-1 0 0,-1 0 0 0 0,1 0 1 0 0,0-1-1 0 0,0 1 0 0 0,0 0 0 0 0,0 0 1 0 0,0-1-1 0 0,0 1 0 0 0,0-1 1 0 0,1 1-1 0 0,-1-1 0 0 0,0 1 0 0 0,1-1 1 0 0,-1 0-1 0 0,1 0 0 0 0,0 0 1 0 0,-1 0-1 0 0,1 0 0 0 0,0 0 0 0 0,0 0 1 0 0,2 1-1 0 0,-2-2 78 0 0,0 0 0 0 0,0 0 1 0 0,0 0-1 0 0,0-1 0 0 0,0 1 0 0 0,0-1 0 0 0,0 1 0 0 0,0-1 1 0 0,0 1-1 0 0,0-1 0 0 0,0 0 0 0 0,-1 0 0 0 0,1 0 1 0 0,0 0-1 0 0,-1 0 0 0 0,1-1 0 0 0,-1 1 0 0 0,1 0 0 0 0,-1-1 1 0 0,1 1-1 0 0,-1-1 0 0 0,0 1 0 0 0,2-3 0 0 0,8-14 932 0 0,-9 14-117 0 0,0 0 0 0 0,1 0 0 0 0,-1 0 0 0 0,1 0 0 0 0,0 0 0 0 0,0 1 0 0 0,0-1 0 0 0,1 1 0 0 0,6-5 1 0 0,-15 35 1490 0 0,-1-9-2229 0 0,4-11-16 0 0,-1-1 0 0 0,1 1-1 0 0,0 0 1 0 0,0 0 0 0 0,1 1 0 0 0,0-1 0 0 0,0 0 0 0 0,0 0-1 0 0,1 1 1 0 0,0-1 0 0 0,2 12 0 0 0,-1-18 30 0 0,0 0 0 0 0,0 1 1 0 0,1-1-1 0 0,-1 0 0 0 0,0 1 1 0 0,0-1-1 0 0,1 0 0 0 0,-1 0 1 0 0,0 0-1 0 0,1 0 0 0 0,-1 0 0 0 0,1-1 1 0 0,0 1-1 0 0,-1 0 0 0 0,1-1 1 0 0,-1 1-1 0 0,1-1 0 0 0,0 0 1 0 0,0 1-1 0 0,2-1 0 0 0,43 3 417 0 0,-39-3-484 0 0,13 1-73 0 0,4 1-1180 0 0,-8-3-3132 0 0,-17 1 4195 0 0,1 0 0 0 0,-1 0-1 0 0,0 0 1 0 0,0-1 0 0 0,1 1 0 0 0,-1 0-1 0 0,0 0 1 0 0,3-4-3515 0 0,-3 3 3515 0 0,0 1-1 0 0,0 0 1 0 0,0 0 0 0 0,0-1-1 0 0,0 1 1 0 0,0 0 0 0 0,-1 0 0 0 0,1-1-1 0 0,0 1 1 0 0,0 0 0 0 0,0 0 0 0 0,0-1-1 0 0,0 1 1 0 0,0 0 0 0 0,0 0-1 0 0,-1-1 1 0 0,1 0-391 0 0,-4-5-3699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15979 0 0,'-2'18'2953'0'0,"1"0"-1377"0"0,4 4-511 0 0,2-2-345 0 0,5-6-360 0 0,0-1-280 0 0,2 0-80 0 0,-1-4-264 0 0,3-1-360 0 0,1-3-473 0 0,2-3-671 0 0,0-2-544 0 0,2-2-481 0 0,0-1-424 0 0,-2-2 177 0 0,-1 2-2057 0 0</inkml:trace>
  <inkml:trace contextRef="#ctx0" brushRef="#br0" timeOffset="1">376 53 17068 0 0,'8'-1'4017'0'0,"0"-1"-2753"0"0,3 1-536 0 0,-1 0-104 0 0,0-1-352 0 0,0 1-720 0 0,1-1-1320 0 0,-1 1-2097 0 0,1-3-1976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7154 0 0,'0'0'103'0'0,"0"-1"0"0"0,0 1 1 0 0,0-1-1 0 0,0 0 0 0 0,0 1 1 0 0,-1-1-1 0 0,1 1 1 0 0,0-1-1 0 0,0 0 0 0 0,1 1 1 0 0,-1-1-1 0 0,0 1 0 0 0,0-1 1 0 0,0 0-1 0 0,0 1 0 0 0,0-1 1 0 0,1 1-1 0 0,-1-1 1 0 0,0 1-1 0 0,0-1 0 0 0,1 1 1 0 0,-1-1-1 0 0,0 1 0 0 0,1-1 1 0 0,-1 1-1 0 0,1-1 1 0 0,0 0-1 0 0,20-8 1572 0 0,36 2-458 0 0,-41 6-998 0 0,-7 0-126 0 0,-1 0 0 0 0,1 1 0 0 0,-1 0 0 0 0,1 1 0 0 0,-1-1 0 0 0,1 2 0 0 0,-1-1 0 0 0,1 1 0 0 0,11 4 1 0 0,-17-4-27 0 0,0-1 0 0 0,1 1 0 0 0,-1 0 0 0 0,0 0 1 0 0,0 0-1 0 0,0 0 0 0 0,-1 1 0 0 0,1-1 1 0 0,0 1-1 0 0,-1 0 0 0 0,0 0 0 0 0,0 0 0 0 0,0 0 1 0 0,0 0-1 0 0,0 0 0 0 0,0 0 0 0 0,-1 1 0 0 0,1-1 1 0 0,-1 0-1 0 0,0 1 0 0 0,0-1 0 0 0,-1 1 1 0 0,1 0-1 0 0,0 4 0 0 0,-1 35-2291 0 0,-1-34 872 0 0,0 0 0 0 0,0 0 0 0 0,-1 0-1 0 0,-1-1 1 0 0,-3 11 0 0 0,-1-2-2409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21701 0 0,'1'2'-1540'0'0,"0"-1"1414"0"0,0 1 1 0 0,-1 0 0 0 0,1-1-1 0 0,0 1 1 0 0,-1 0 0 0 0,1-1 0 0 0,-1 1-1 0 0,1 0 1 0 0,-1 0 0 0 0,0 0 0 0 0,0-1-1 0 0,0 4 1 0 0,-3 8 764 0 0,0 1 0 0 0,-1-1 0 0 0,-1 0 0 0 0,0 0 0 0 0,-10 19 0 0 0,-43 61 227 0 0,32-53-965 0 0,16-23-112 0 0,5-8-255 0 0,0-1 1 0 0,0 1-1 0 0,-1-1 0 0 0,-1 0 1 0 0,1-1-1 0 0,-13 11 1 0 0,13-17-3218 0 0,8-10 2077 0 0,9-11 740 0 0,-5 11 1010 0 0,0 1-1 0 0,1 0 1 0 0,0 1-1 0 0,1-1 1 0 0,0 1-1 0 0,0 1 0 0 0,0 0 1 0 0,1 0-1 0 0,-1 0 1 0 0,2 1-1 0 0,17-7 1 0 0,-21 10-126 0 0,-1 0 1 0 0,0 1-1 0 0,1 0 0 0 0,-1 0 1 0 0,0 0-1 0 0,1 0 1 0 0,-1 1-1 0 0,1 0 0 0 0,-1 0 1 0 0,1 1-1 0 0,-1-1 1 0 0,1 1-1 0 0,-1 1 0 0 0,0-1 1 0 0,1 1-1 0 0,-1-1 1 0 0,0 2-1 0 0,0-1 1 0 0,0 0-1 0 0,0 1 0 0 0,-1 0 1 0 0,1 0-1 0 0,-1 0 1 0 0,6 6-1 0 0,-9-8-129 0 0,0 0 0 0 0,1 0 1 0 0,-1 0-1 0 0,0 0 0 0 0,0 1 0 0 0,0-1 0 0 0,0 0 0 0 0,-1 0 1 0 0,1 1-1 0 0,0-1 0 0 0,-1 0 0 0 0,1 1 0 0 0,0-1 1 0 0,-1 1-1 0 0,0-1 0 0 0,1 1 0 0 0,-1-1 0 0 0,0 1 0 0 0,0-1 1 0 0,1 1-1 0 0,-1-1 0 0 0,-1 1 0 0 0,1-1 0 0 0,0 1 0 0 0,0-1 1 0 0,0 1-1 0 0,-1-1 0 0 0,1 1 0 0 0,-1-1 0 0 0,0 3 1 0 0,-1-1-426 0 0,0 0 1 0 0,-1 0-1 0 0,1-1 1 0 0,-1 1-1 0 0,1 0 1 0 0,-1-1-1 0 0,0 0 1 0 0,0 1 0 0 0,0-1-1 0 0,0 0 1 0 0,-4 1-1 0 0,-13 10-3525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15459 0 0,'2'-4'3449'0'0,"5"-2"-1897"0"0,4-1-1160 0 0,6-3-304 0 0,4 0-112 0 0,3-1 64 0 0,2 1-40 0 0,4-1-80 0 0,1 1-488 0 0,1 0-920 0 0,0 3-1345 0 0,-4 1-1536 0 0,-4 1 361 0 0,-3 1-1450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15891 0 0,'-12'23'2161'0'0,"11"-19"-1985"0"0,-1 0 0 0 0,0 0 0 0 0,-1 0 0 0 0,1 0 0 0 0,0 0 0 0 0,-1-1 0 0 0,-5 6 0 0 0,-16-8 3086 0 0,20 2-3141 0 0,0 1-1 0 0,0-1 1 0 0,0 1-1 0 0,1 0 1 0 0,0 0-1 0 0,-1 0 1 0 0,1 0-1 0 0,1 0 0 0 0,-1 1 1 0 0,0 0-1 0 0,1-1 1 0 0,0 1-1 0 0,-2 7 1 0 0,-3 10-102 0 0,-5 38 0 0 0,10-52 26 0 0,-1 11-51 0 0,-24 171 79 0 0,25-172-108 0 0,2-1 1 0 0,0 1 0 0 0,1 0-1 0 0,1 0 1 0 0,1 0-1 0 0,0-1 1 0 0,2 1 0 0 0,9 25-1 0 0,-13-39-207 0 0,1-1-1 0 0,0 1 1 0 0,0 0-1 0 0,0-1 1 0 0,0 0-1 0 0,1 1 1 0 0,-1-1-1 0 0,1 0 1 0 0,0 0 0 0 0,0 0-1 0 0,0-1 1 0 0,0 1-1 0 0,1-1 1 0 0,-1 1-1 0 0,5 1 1 0 0,-5-3-386 0 0,0 0 1 0 0,0 0 0 0 0,0 0-1 0 0,0-1 1 0 0,0 1-1 0 0,0-1 1 0 0,0 0 0 0 0,0 0-1 0 0,0 0 1 0 0,0 0-1 0 0,0-1 1 0 0,0 1-1 0 0,0-1 1 0 0,0 0 0 0 0,0 0-1 0 0,0 0 1 0 0,0 0-1 0 0,-1 0 1 0 0,1 0 0 0 0,0-1-1 0 0,2-2 1 0 0,6-3-3836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20644 0 0,'-3'3'96'0'0,"1"0"-1"0"0,-1 0 0 0 0,1 0 0 0 0,-1 0 0 0 0,1 1 1 0 0,0-1-1 0 0,0 1 0 0 0,1-1 0 0 0,-1 1 0 0 0,1 0 0 0 0,0-1 1 0 0,-1 6-1 0 0,-6 52-2807 0 0,4-18 3316 0 0,2-35-519 0 0,-6 42 112 0 0,-2-1 1 0 0,-2 1-1 0 0,-19 47 0 0 0,22-84-3101 0 0,7-23-475 0 0,5-25 759 0 0,-2 32 2609 0 0,0 1 0 0 0,0-1-1 0 0,0 1 1 0 0,1-1 0 0 0,-1 1 0 0 0,1 0 0 0 0,-1-1-1 0 0,1 1 1 0 0,0 0 0 0 0,0 0 0 0 0,0 0-1 0 0,0 0 1 0 0,0 1 0 0 0,0-1 0 0 0,0 1-1 0 0,1-1 1 0 0,-1 1 0 0 0,1 0 0 0 0,2-2-1 0 0,0 2 25 0 0,0 0-1 0 0,0 0 0 0 0,0 0 1 0 0,0 0-1 0 0,0 1 0 0 0,0 0 1 0 0,0 0-1 0 0,0 0 1 0 0,0 1-1 0 0,5 0 0 0 0,-1 1 130 0 0,1 1 0 0 0,-1-1 0 0 0,0 2 0 0 0,-1-1 0 0 0,1 1 0 0 0,0 0-1 0 0,-1 1 1 0 0,0 0 0 0 0,0 0 0 0 0,-1 1 0 0 0,9 7 0 0 0,-9-3 268 0 0,2 3-753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10954 0 0,'1'0'181'0'0,"-1"1"-1"0"0,0-1 1 0 0,0 0-1 0 0,0 0 1 0 0,0 1-1 0 0,1-1 0 0 0,-1 0 1 0 0,0 1-1 0 0,0-1 1 0 0,0 0-1 0 0,1 0 1 0 0,-1 0-1 0 0,0 1 1 0 0,0-1-1 0 0,1 0 1 0 0,-1 0-1 0 0,0 0 0 0 0,1 0 1 0 0,-1 1-1 0 0,0-1 1 0 0,1 0-1 0 0,-1 0 1 0 0,0 0-1 0 0,0 0 1 0 0,1 0-1 0 0,-1 0 0 0 0,0 0 1 0 0,1 0-1 0 0,13-3 979 0 0,15-12-3219 0 0,-23 11 2193 0 0,1 0-430 0 0,0 0-1 0 0,0 1 1 0 0,1-1-1 0 0,-1 2 1 0 0,1-1-1 0 0,-1 1 0 0 0,13-2 1 0 0,-15 4 235 0 0,0 0 0 0 0,-1 0 0 0 0,1 1 0 0 0,-1-1 0 0 0,1 1 1 0 0,-1 0-1 0 0,0 1 0 0 0,1-1 0 0 0,-1 1 0 0 0,0 0 0 0 0,0 0 0 0 0,0 0 0 0 0,0 0 0 0 0,6 6 1 0 0,-3-3-632 0 0,-1 1 0 0 0,0 0 0 0 0,0 0 0 0 0,-1 1 0 0 0,1-1 0 0 0,5 11 0 0 0,-14-23 519 0 0,1 0-1 0 0,1 0 1 0 0,-1 0 0 0 0,1 0-1 0 0,-1-11 1 0 0,-2-8 275 0 0,-5-9 428 0 0,-3-17 1541 0 0,8 17 2069 0 0,6 113 444 0 0,9 4-3676 0 0,-8-68-1727 0 0,1 0 0 0 0,0-1 0 0 0,10 21 0 0 0,-10-26-320 0 0,1 0 0 0 0,0-1 0 0 0,0 0 0 0 0,1 0 0 0 0,0-1 0 0 0,10 11 0 0 0,-6-10-1270 0 0,1-2-991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22029 0 0,'-4'13'-133'0'0,"0"0"1"0"0,0 0-1 0 0,1 0 1 0 0,1 0-1 0 0,1 0 1 0 0,0 1-1 0 0,0-1 1 0 0,1 1-1 0 0,1-1 1 0 0,3 20 0 0 0,2-1-235 0 0,2 1 0 0 0,1-2 0 0 0,16 35 0 0 0,-22-57 407 0 0,1-1 0 0 0,0 0 0 0 0,1-1 0 0 0,0 1 0 0 0,0-1 0 0 0,0 0 0 0 0,1 0 0 0 0,11 10 0 0 0,-15-16-109 0 0,-1 1 0 0 0,1-1 0 0 0,0 1 1 0 0,-1-1-1 0 0,1 0 0 0 0,0 0 0 0 0,0 0 1 0 0,0 0-1 0 0,0 0 0 0 0,0 0 0 0 0,0-1 1 0 0,0 1-1 0 0,0-1 0 0 0,0 1 0 0 0,0-1 1 0 0,1 0-1 0 0,-1 0 0 0 0,0 0 0 0 0,0 0 0 0 0,0 0 1 0 0,0 0-1 0 0,1 0 0 0 0,-1-1 0 0 0,0 1 1 0 0,0-1-1 0 0,0 0 0 0 0,0 0 0 0 0,0 1 1 0 0,0-1-1 0 0,0-1 0 0 0,-1 1 0 0 0,1 0 0 0 0,0 0 1 0 0,0-1-1 0 0,-1 1 0 0 0,1-1 0 0 0,-1 1 1 0 0,1-1-1 0 0,-1 1 0 0 0,0-1 0 0 0,2-3 1 0 0,3-5-222 0 0,0 0 1 0 0,-1 0 0 0 0,-1-1 0 0 0,1 1 0 0 0,-1-1 0 0 0,-1-1-1 0 0,0 1 1 0 0,2-20 0 0 0,-3 15-193 0 0,-1 1-1 0 0,0-1 1 0 0,-1 0-1 0 0,-1 0 1 0 0,-5-28-1 0 0,6 42 283 0 0,0 0 0 0 0,-1 0 0 0 0,1 0 0 0 0,-1 1 0 0 0,1-1 0 0 0,-1 0 0 0 0,0 1 0 0 0,1-1 0 0 0,-1 0 0 0 0,0 1 0 0 0,0-1 0 0 0,0 1 0 0 0,-1-1 0 0 0,1 1 0 0 0,0 0 0 0 0,0-1 0 0 0,-1 1 0 0 0,1 0 0 0 0,-1 0 0 0 0,1 0 0 0 0,-1 0 0 0 0,0 0 0 0 0,1 0 0 0 0,-1 1 0 0 0,0-1 0 0 0,1 0 0 0 0,-1 1 0 0 0,0-1 0 0 0,0 1 0 0 0,0 0 0 0 0,1 0 0 0 0,-1 0 0 0 0,0 0 0 0 0,-2 0 0 0 0,-12 1-2694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11138 0 0,'0'1'101'0'0,"0"0"-1"0"0,0 0 1 0 0,1 0-1 0 0,-1 0 1 0 0,0 0-1 0 0,0 0 1 0 0,1 0-1 0 0,-1 0 0 0 0,0 0 1 0 0,1 0-1 0 0,-1 0 1 0 0,1 0-1 0 0,-1-1 1 0 0,1 1-1 0 0,-1 0 1 0 0,1 0-1 0 0,0 0 1 0 0,-1-1-1 0 0,1 1 0 0 0,0 0 1 0 0,0-1-1 0 0,0 1 1 0 0,1 0-1 0 0,0 0-54 0 0,1 1 1 0 0,0-1-1 0 0,0 0 0 0 0,0-1 0 0 0,0 1 0 0 0,0 0 1 0 0,6 0-1 0 0,4-1-288 0 0,1 0 0 0 0,21-4 0 0 0,-30 4 349 0 0,138-28-1171 0 0,-89 17-570 0 0,-18 6 968 0 0,-29 4 340 0 0,0 1 0 0 0,0-1 0 0 0,0-1 0 0 0,0 1 0 0 0,9-4 1 0 0,-13 3 258 0 0,0 1 0 0 0,-1-1 0 0 0,1 0 0 0 0,0 1-1 0 0,-1-1 1 0 0,0 0 0 0 0,0-1 0 0 0,1 1 0 0 0,-1 0 0 0 0,0-1 0 0 0,-1 1 0 0 0,1-1 0 0 0,0 1 0 0 0,-1-1 0 0 0,1 0 0 0 0,0-4 0 0 0,3-2 580 0 0,-2-1 0 0 0,1 0-1 0 0,-1 0 1 0 0,-1 0 0 0 0,0-1-1 0 0,0 1 1 0 0,-1-23 2438 0 0,-1 33-2864 0 0,0 0 0 0 0,-1 0 0 0 0,1 0 0 0 0,0 0 0 0 0,0-1 0 0 0,0 1 0 0 0,0 0 0 0 0,0 0 0 0 0,0 0 1 0 0,0 0-1 0 0,-1 0 0 0 0,1 0 0 0 0,0 0 0 0 0,0 0 0 0 0,-1 1 1132 0 0,0-1-1132 0 0,-7 9 2501 0 0,-6 10-715 0 0,13-9-1891 0 0,-1-1 0 0 0,1 1 0 0 0,1 0 1 0 0,0-1-1 0 0,0 1 0 0 0,1-1 0 0 0,0 1 1 0 0,1 0-1 0 0,0-1 0 0 0,5 13 0 0 0,1 13-684 0 0,-4-14-299 0 0,0-3-1268 0 0,-1 0-1 0 0,0 0 0 0 0,-2 0 1 0 0,0 33-1 0 0,-7-31-2344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16203 0 0,'6'3'287'0'0,"-1"-1"0"0"0,1 1-1 0 0,-1-1 1 0 0,1 1 0 0 0,-1 1 0 0 0,0-1-1 0 0,0 1 1 0 0,-1 0 0 0 0,9 9-1 0 0,35 44 510 0 0,-37-40-196 0 0,-1 0 1 0 0,0 1 0 0 0,-2 0 0 0 0,0 0 0 0 0,0 1-1 0 0,-2 0 1 0 0,-1 0 0 0 0,0 1 0 0 0,3 24 0 0 0,-4-3-423 0 0,-1 0 0 0 0,-2 0 1 0 0,-7 62-1 0 0,6-96-338 0 0,-12 67-1729 0 0,-1-39-1428 0 0,12-32 2573 0 0,-1 0 0 0 0,1 0 0 0 0,-1-1 0 0 0,0 1 0 0 0,0-1-1 0 0,0 1 1 0 0,-1-1 0 0 0,-2 3 0 0 0,-18 5-8155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13283 0 0,'-2'3'91'0'0,"-1"1"1"0"0,2-1-1 0 0,-1 1 0 0 0,0 0 1 0 0,1-1-1 0 0,-1 1 0 0 0,1 0 1 0 0,0 0-1 0 0,0 0 1 0 0,1 0-1 0 0,-1 0 0 0 0,1 0 1 0 0,0 0-1 0 0,0 0 0 0 0,0 0 1 0 0,0 0-1 0 0,1 0 0 0 0,0 0 1 0 0,1 5-1 0 0,4 11 946 0 0,0 0-1 0 0,13 28 1 0 0,-13-35-841 0 0,4 11-74 0 0,6 15 8 0 0,22 38 0 0 0,-32-67-126 0 0,-1-1 1 0 0,2 0 0 0 0,-1 0 0 0 0,1 0 0 0 0,1-1 0 0 0,-1 0 0 0 0,2 0 0 0 0,-1-1 0 0 0,11 8 0 0 0,-16-14-10 0 0,-1 1 1 0 0,0-1-1 0 0,1 0 1 0 0,-1 1-1 0 0,1-1 0 0 0,-1-1 1 0 0,1 1-1 0 0,0 0 1 0 0,-1 0-1 0 0,1-1 1 0 0,0 0-1 0 0,-1 1 1 0 0,1-1-1 0 0,0 0 0 0 0,-1 0 1 0 0,1-1-1 0 0,0 1 1 0 0,0-1-1 0 0,-1 1 1 0 0,1-1-1 0 0,3-1 1 0 0,-2 0-3 0 0,-1 0 1 0 0,1-1-1 0 0,0 0 0 0 0,-1 1 1 0 0,1-1-1 0 0,-1-1 1 0 0,0 1-1 0 0,0 0 1 0 0,0-1-1 0 0,0 1 1 0 0,3-8-1 0 0,2-4-1 0 0,-1-1-1 0 0,0 1 1 0 0,-1-1-1 0 0,-1 0 1 0 0,5-30-1 0 0,-4 8 125 0 0,-2-1 0 0 0,-1 0 0 0 0,-3-44 0 0 0,-2 67 866 0 0,0 28 38 0 0,1 28-464 0 0,3-24-476 0 0,1 0 0 0 0,7 26 0 0 0,-8-37-66 0 0,-1 0-1 0 0,1 0 0 0 0,0 0 1 0 0,0 0-1 0 0,1-1 0 0 0,-1 1 1 0 0,1-1-1 0 0,0 0 0 0 0,0 0 1 0 0,1 0-1 0 0,-1 0 0 0 0,6 5 1 0 0,7 1 254 0 0,-11-7-220 0 0,0 0 1 0 0,0 0-1 0 0,0 1 0 0 0,0 0 1 0 0,-1 0-1 0 0,8 9 1 0 0,-11-12-72 0 0,-1-1 1 0 0,1 1-1 0 0,-1 0 1 0 0,1 0 0 0 0,0 0-1 0 0,0 0 1 0 0,-1-1 0 0 0,1 1-1 0 0,0 0 1 0 0,0-1 0 0 0,0 1-1 0 0,0 0 1 0 0,0-1 0 0 0,0 0-1 0 0,0 1 1 0 0,0-1 0 0 0,0 1-1 0 0,0-1 1 0 0,0 0 0 0 0,2 1-1 0 0,-3-2-149 0 0,1 1-1 0 0,0 0 0 0 0,-1-1 1 0 0,1 1-1 0 0,0 0 0 0 0,-1-1 1 0 0,1 1-1 0 0,-1-1 0 0 0,1 1 1 0 0,-1-1-1 0 0,1 1 0 0 0,-1-1 1 0 0,1 1-1 0 0,-1-1 0 0 0,1 0 1 0 0,-1 1-1 0 0,0-1 0 0 0,1 0 1 0 0,-1 1-1 0 0,0-1 0 0 0,1-1 1 0 0,1-6-1682 0 0,0 1 1 0 0,-1-1-1 0 0,0 0 1 0 0,0-9 0 0 0,0-14-4423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1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9722 0 0,'-2'2'270'0'0,"0"0"0"0"0,0 0-1 0 0,0 0 1 0 0,0 0 0 0 0,1 0 0 0 0,-1 0 0 0 0,1 1-1 0 0,-1-1 1 0 0,1 0 0 0 0,0 1 0 0 0,0-1 0 0 0,0 1-1 0 0,0 0 1 0 0,0-1 0 0 0,0 1 0 0 0,1 0 0 0 0,-1-1-1 0 0,1 1 1 0 0,0 0 0 0 0,0 0 0 0 0,0 4 0 0 0,0 12 1691 0 0,6 36 0 0 0,-5-46-2049 0 0,1 10 321 0 0,15 88 206 0 0,-14-93-412 0 0,1 0 0 0 0,0 0 0 0 0,1 0 0 0 0,1-1 0 0 0,7 16 0 0 0,-12-27 5 0 0,0-1 0 0 0,1 1 0 0 0,-1-1 0 0 0,0 1 0 0 0,0-1 0 0 0,1 1 1 0 0,-1-1-1 0 0,0 0 0 0 0,1 0 0 0 0,0 1 0 0 0,-1-1 0 0 0,1 0 0 0 0,0 0 0 0 0,-1-1 0 0 0,1 1 1 0 0,0 0-1 0 0,0-1 0 0 0,0 1 0 0 0,0-1 0 0 0,0 1 0 0 0,3-1 0 0 0,-1 0-5 0 0,1 0 0 0 0,-1 0 0 0 0,0-1 0 0 0,1 0 0 0 0,-1 0 0 0 0,0 0 0 0 0,1-1 0 0 0,-1 1 0 0 0,5-3 0 0 0,4-3-28 0 0,0-1 0 0 0,0 0 0 0 0,-1-1 1 0 0,20-18-1 0 0,-23 17 33 0 0,0-1 1 0 0,0 0 0 0 0,-1 0-1 0 0,-1-1 1 0 0,0 0-1 0 0,0 0 1 0 0,-1-1 0 0 0,-1 0-1 0 0,0 0 1 0 0,5-24-1 0 0,-5 21 46 0 0,2 1 95 0 0,-1 14 611 0 0,5 21 766 0 0,-6-8-1632 0 0,2 4 84 0 0,22 41 147 0 0,-27-53-204 0 0,1 0 0 0 0,0 0 0 0 0,0-1 0 0 0,0 1 0 0 0,0-1 0 0 0,0 1 0 0 0,1-1 0 0 0,-1 0 0 0 0,1 0 0 0 0,7 4 0 0 0,4-7-2079 0 0,-9-3-2084 0 0,-20-14-9461 0 0,9 12 10749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5433 0 0,'0'0'170'0'0,"1"0"-1"0"0,-1 0 0 0 0,1 0 1 0 0,-1 0-1 0 0,1 0 1 0 0,-1 0-1 0 0,0-1 1 0 0,1 2-1 0 0,-1-1 0 0 0,1 0 1 0 0,-1 0-1 0 0,1 0 1 0 0,-1 0-1 0 0,1 0 1 0 0,-1 0-1 0 0,1 0 0 0 0,-1 0 1 0 0,0 1-1 0 0,1-1 1 0 0,-1 0-1 0 0,1 0 1 0 0,-1 1-1 0 0,0-1 0 0 0,1 0 1 0 0,-1 1-1 0 0,0-1 1 0 0,1 0-1 0 0,-1 1 0 0 0,0-1 1 0 0,0 0-1 0 0,1 1 1 0 0,-1-1-1 0 0,0 1 1 0 0,0-1-1 0 0,1 0 0 0 0,-1 2 1 0 0,10 15 926 0 0,-10-16-965 0 0,7 12 194 0 0,-1 1 0 0 0,-1 1-1 0 0,5 15 1 0 0,-9-25-352 0 0,0 0 0 0 0,0 1 1 0 0,0-1-1 0 0,0 0 0 0 0,-1 0 0 0 0,0 0 0 0 0,0 0 0 0 0,-1 0 0 0 0,1 1 1 0 0,-1-1-1 0 0,0 0 0 0 0,0 0 0 0 0,-3 5 0 0 0,3-9-66 0 0,1 0-1 0 0,-1 0 1 0 0,0 0-1 0 0,0 0 1 0 0,0 0-1 0 0,-1 0 1 0 0,1-1 0 0 0,0 1-1 0 0,0 0 1 0 0,0-1-1 0 0,-1 1 1 0 0,1 0-1 0 0,0-1 1 0 0,-3 1-1 0 0,-5 0-448 0 0,7-7 642 0 0,4 4-44 0 0,-1 1 1 0 0,1-1-1 0 0,-1 1 1 0 0,1-1 0 0 0,0 1-1 0 0,-1 0 1 0 0,1 0-1 0 0,0-1 1 0 0,0 1-1 0 0,0 0 1 0 0,0 1-1 0 0,0-1 1 0 0,0 0-1 0 0,0 1 1 0 0,0-1-1 0 0,1 1 1 0 0,-1-1-1 0 0,0 1 1 0 0,3 0-1 0 0,44 0 253 0 0,-46 0-304 0 0,43 5 31 0 0,-6-1-1821 0 0,0-4-4005 0 0,-22-2 1677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 21533 0 0,'-7'2'505'0'0,"-7"1"-1129"0"0,27-13-559 0 0,-9 8 1219 0 0,0 1 0 0 0,-1-1 1 0 0,2 0-1 0 0,-1 1 0 0 0,0 0 0 0 0,0 0 1 0 0,0 0-1 0 0,0 1 0 0 0,1-1 0 0 0,-1 1 0 0 0,0 0 1 0 0,0 0-1 0 0,9 2 0 0 0,61 15 732 0 0,-33-6-757 0 0,31-2 88 0 0,-33-5-1866 0 0,0 2-5342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20140 0 0,'-6'3'590'0'0,"4"-2"-495"0"0,-1 1 0 0 0,0-1 1 0 0,0 0-1 0 0,1 0 0 0 0,-1 0 0 0 0,0 0 1 0 0,0 0-1 0 0,-6 0 0 0 0,12 39 1724 0 0,-2-37-1655 0 0,12 91 463 0 0,-5 2-1 0 0,-3-1 1 0 0,-10 124-1 0 0,2-193-794 0 0,-2 28-529 0 0,8-21-2548 0 0,-1-27 210 0 0,7-28-14488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96 17924 0 0,'-6'10'166'0'0,"0"0"-1"0"0,1 0 1 0 0,0 1 0 0 0,0 0 0 0 0,1 0 0 0 0,0 0-1 0 0,1 0 1 0 0,1 1 0 0 0,0-1 0 0 0,0 1-1 0 0,1-1 1 0 0,0 1 0 0 0,1 0 0 0 0,2 14 0 0 0,-1-16-114 0 0,0-1 1 0 0,1 0-1 0 0,0 1 1 0 0,0-1-1 0 0,1 0 1 0 0,0 0-1 0 0,0 0 1 0 0,1-1-1 0 0,1 1 1 0 0,-1-1-1 0 0,1 0 1 0 0,1 0-1 0 0,-1-1 1 0 0,1 1-1 0 0,1-1 1 0 0,-1-1 0 0 0,1 1-1 0 0,8 5 1 0 0,-12-10-111 0 0,0 1 0 0 0,1-1 0 0 0,-1 0 0 0 0,0-1 0 0 0,1 1 0 0 0,0-1 0 0 0,-1 1 0 0 0,1-1 0 0 0,0 0 0 0 0,-1 0 0 0 0,1-1 0 0 0,0 1 0 0 0,0-1 0 0 0,0 0 0 0 0,-1 0 0 0 0,1 0 0 0 0,0 0 0 0 0,0-1 0 0 0,0 1 0 0 0,0-1 0 0 0,-1 0 0 0 0,1 0 0 0 0,0-1 0 0 0,-1 1 0 0 0,1-1 0 0 0,5-3 0 0 0,-5 2-89 0 0,0-1 1 0 0,0 1 0 0 0,0-1 0 0 0,0-1 0 0 0,-1 1 0 0 0,1 0 0 0 0,-1-1 0 0 0,0 1 0 0 0,-1-1 0 0 0,1 0 0 0 0,-1 0 0 0 0,0 0 0 0 0,0 0 0 0 0,0-1 0 0 0,-1 1 0 0 0,0 0 0 0 0,0-1 0 0 0,0-5 0 0 0,1-10 194 0 0,-2 0 1 0 0,-1 0-1 0 0,0 0 1 0 0,-1 1-1 0 0,-1-1 1 0 0,-2 0-1 0 0,0 1 1 0 0,0 0-1 0 0,-2 0 1 0 0,-1 1-1 0 0,0 0 0 0 0,-2 0 1 0 0,-21-33-1 0 0,29 50 109 0 0,0-1-1 0 0,0 1 1 0 0,0-1-1 0 0,0 1 1 0 0,-1-1-1 0 0,1 1 0 0 0,-1 0 1 0 0,1 0-1 0 0,-1 0 1 0 0,0 1-1 0 0,0-1 1 0 0,1 1-1 0 0,-1-1 0 0 0,0 1 1 0 0,-1 0-1 0 0,1 0 1 0 0,0 0-1 0 0,0 1 1 0 0,0-1-1 0 0,-1 1 0 0 0,-4 0 1 0 0,3 0-103 0 0,1 1 0 0 0,0 0 0 0 0,0 1 0 0 0,1-1 0 0 0,-1 1 0 0 0,0-1 0 0 0,0 1 0 0 0,1 1 0 0 0,-1-1 0 0 0,1 0 0 0 0,0 1 0 0 0,0-1 0 0 0,0 1 0 0 0,0 0 0 0 0,0 0 0 0 0,-4 6 0 0 0,2-1-787 0 0,-1-1 0 0 0,2 1-1 0 0,-1 0 1 0 0,1 0 0 0 0,0 0 0 0 0,-2 10 0 0 0,4-13-514 0 0,1-1 0 0 0,0 1 0 0 0,0 0 0 0 0,1-1 0 0 0,-1 1 1 0 0,1 0-1 0 0,0 0 0 0 0,1 5 0 0 0,3 5-3017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20636 0 0,'0'1'153'0'0,"1"0"-1"0"0,-1 0 1 0 0,1 0-1 0 0,-1-1 1 0 0,1 1-1 0 0,0 0 1 0 0,-1 0-1 0 0,1-1 1 0 0,0 1-1 0 0,0 0 1 0 0,0-1-1 0 0,0 1 1 0 0,-1-1-1 0 0,1 1 1 0 0,2 0-1 0 0,31 9-1597 0 0,-18-5 1053 0 0,-13-4 421 0 0,1 0 0 0 0,0 1-1 0 0,-1-1 1 0 0,1 1-1 0 0,-1 0 1 0 0,1 0 0 0 0,-1 0-1 0 0,0 0 1 0 0,0 1 0 0 0,0 0-1 0 0,0-1 1 0 0,-1 1 0 0 0,1 0-1 0 0,-1 0 1 0 0,1 0 0 0 0,-1 1-1 0 0,3 4 1 0 0,-4-4 85 0 0,0 0 0 0 0,-1 0 0 0 0,1 0 0 0 0,-1 0 0 0 0,1 0 0 0 0,-1 0 0 0 0,0 0 0 0 0,0 0 0 0 0,-1 0 0 0 0,1 0 0 0 0,-1 0 0 0 0,0 0 0 0 0,0-1 0 0 0,0 1 0 0 0,-1 0-1 0 0,0 0 1 0 0,-2 4 0 0 0,-5 8-7 0 0,-2 0-1 0 0,0-1 0 0 0,0 0 0 0 0,-1 0 1 0 0,-15 12-1 0 0,15-15 68 0 0,0 0-1 0 0,1 1 1 0 0,0 1-1 0 0,1-1 1 0 0,1 1-1 0 0,-11 22 1 0 0,19-34-165 0 0,0 0 1 0 0,0 1-1 0 0,0-1 1 0 0,1 0-1 0 0,-1 1 1 0 0,1-1-1 0 0,0 1 1 0 0,-1-1-1 0 0,1 1 1 0 0,0-1-1 0 0,0 1 1 0 0,0-1-1 0 0,1 1 1 0 0,-1-1-1 0 0,1 0 0 0 0,-1 1 1 0 0,1-1-1 0 0,2 5 1 0 0,-1-4-5 0 0,0 0 1 0 0,0 0-1 0 0,0 0 1 0 0,1-1-1 0 0,-1 1 1 0 0,1 0-1 0 0,0-1 1 0 0,0 0-1 0 0,0 0 1 0 0,0 0-1 0 0,5 3 1 0 0,8 2 7 0 0,1-1 0 0 0,0 0 0 0 0,0-1 0 0 0,22 4 0 0 0,-27-7 13 0 0,43 7-66 0 0,-40-8-302 0 0,0 1 0 0 0,0 1 0 0 0,-1 0 0 0 0,1 1 0 0 0,-1 1 0 0 0,20 8 0 0 0,-25-5-4924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9562 0 0,'-6'3'934'0'0,"1"0"1"0"0,-1 0-1 0 0,1 0 1 0 0,0 1-1 0 0,0 0 0 0 0,0 0 1 0 0,1 0-1 0 0,-1 0 0 0 0,1 1 1 0 0,-4 5-1 0 0,-3 2-350 0 0,0 0-417 0 0,-1 1 0 0 0,1 1-1 0 0,1-1 1 0 0,1 2-1 0 0,0-1 1 0 0,0 1-1 0 0,2 1 1 0 0,0-1-1 0 0,1 1 1 0 0,0 0 0 0 0,1 1-1 0 0,1-1 1 0 0,1 1-1 0 0,0 0 1 0 0,1 0-1 0 0,1 0 1 0 0,0 0 0 0 0,2 0-1 0 0,3 26 1 0 0,6 13-153 0 0,4 0 1 0 0,1-1-1 0 0,3-1 0 0 0,32 68 1 0 0,-47-117-165 0 0,-1 0 0 0 0,1 0 0 0 0,0-1 0 0 0,0 1 0 0 0,0-1 0 0 0,9 9 0 0 0,-12-13-40 0 0,1 1 1 0 0,-1-1 0 0 0,1 1-1 0 0,0-1 1 0 0,-1 0 0 0 0,1 1 0 0 0,0-1-1 0 0,-1 0 1 0 0,1 1 0 0 0,0-1-1 0 0,-1 0 1 0 0,1 0 0 0 0,0 1 0 0 0,0-1-1 0 0,-1 0 1 0 0,1 0 0 0 0,0 0-1 0 0,0 0 1 0 0,0 0 0 0 0,-1 0 0 0 0,1 0-1 0 0,1-1 1 0 0,-1 1-350 0 0,0-1 1 0 0,0 0-1 0 0,0 0 0 0 0,1 0 1 0 0,-1 0-1 0 0,0 0 1 0 0,-1 0-1 0 0,1 0 0 0 0,0 0 1 0 0,0 0-1 0 0,0 0 0 0 0,-1-1 1 0 0,1 1-1 0 0,0 0 0 0 0,-1-1 1 0 0,1 1-1 0 0,-1-2 1 0 0,5-9-2849 0 0,-1-3-555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 3961 0 0,'-1'0'6'0'0,"1"-1"1"0"0,-1 0-1 0 0,1 0 1 0 0,0 0-1 0 0,0 0 0 0 0,0 1 1 0 0,-1-1-1 0 0,1 0 1 0 0,0 0-1 0 0,0 0 1 0 0,0 0-1 0 0,0 0 0 0 0,0 0 1 0 0,1 0-1 0 0,-1 0 1 0 0,0 1-1 0 0,0-1 0 0 0,0 0 1 0 0,1 0-1 0 0,-1 0 1 0 0,1-1-1 0 0,13 1 8121 0 0,-15 13 100 0 0,-10 25-7130 0 0,3-8-989 0 0,-39 205 373 0 0,45-220-489 0 0,0-8 4 0 0,1 0-1 0 0,0 0 0 0 0,0-1 0 0 0,0 1 1 0 0,1 0-1 0 0,0 0 0 0 0,0 0 0 0 0,2 8 0 0 0,-2-15 6 0 0,1 1-1 0 0,-1-1 0 0 0,0 1 0 0 0,1 0 1 0 0,-1-1-1 0 0,1 1 0 0 0,-1 0 1 0 0,1-1-1 0 0,-1 1 0 0 0,1 0 0 0 0,-1 0 1 0 0,1 0-1 0 0,-1-1 0 0 0,1 1 1 0 0,-1 0-1 0 0,1 0 0 0 0,-1 0 0 0 0,1 0 1 0 0,-1 0-1 0 0,1 0 0 0 0,-1 0 1 0 0,1 0-1 0 0,0 0 0 0 0,-1 0 0 0 0,1 0 1 0 0,-1 0-1 0 0,2 1 0 0 0,16 0 46 0 0,24 4-115 0 0,-22-3 49 0 0,-1 0 0 0 0,35 10-1 0 0,-41-8-373 0 0,31 11 875 0 0,-20-1-5562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18580 0 0,'-18'55'1463'0'0,"1"32"-3865"0"0,12-56 2189 0 0,-1 0 0 0 0,-10 30 0 0 0,10-46 975 0 0,-1 5-2393 0 0,11-19 47 0 0,8-10-106 0 0,-2 0 1114 0 0,-6 5 752 0 0,-1 0 0 0 0,0 1 0 0 0,1 0-1 0 0,0 0 1 0 0,0 0 0 0 0,0 0 0 0 0,0 1 0 0 0,0 0 0 0 0,1-1 0 0 0,-1 1 0 0 0,1 1 0 0 0,-1-1 0 0 0,9-1 0 0 0,-11 3-472 0 0,0 0 0 0 0,0-1 0 0 0,0 1 0 0 0,1-1 0 0 0,-1 1 0 0 0,0-1 1 0 0,0 0-1 0 0,0 1 0 0 0,0-1 0 0 0,0 0 0 0 0,-1-1 0 0 0,1 1 0 0 0,0 0 0 0 0,0 0 0 0 0,-1-1 1 0 0,1 1-1 0 0,-1-1 0 0 0,1 0 0 0 0,-1 1 0 0 0,1-1 0 0 0,-1 0 0 0 0,0 0 0 0 0,0 0 0 0 0,0 1 1 0 0,0-1-1 0 0,0 0 0 0 0,-1-1 0 0 0,2-1 0 0 0,0-7-414 0 0,-1 1 0 0 0,1-1 1 0 0,-2 0-1 0 0,0-18 0 0 0,1-10 2292 0 0,0 50 6272 0 0,1 25-3632 0 0,-9 78 203 0 0,-2 93-4582 0 0,9-203 270 0 0,3 27-5015 0 0,-2-30 4579 0 0,-1 0 0 0 0,0 0 0 0 0,1 0 1 0 0,-1-1-1 0 0,1 1 0 0 0,-1 0 0 0 0,1-1 1 0 0,0 1-1 0 0,-1-1 0 0 0,1 1 1 0 0,0-1-1 0 0,-1 1 0 0 0,1-1 0 0 0,0 1 1 0 0,0-1-1 0 0,-1 1 0 0 0,1-1 0 0 0,0 0 1 0 0,0 1-1 0 0,0-1 0 0 0,-1 0 0 0 0,1 0 1 0 0,0 0-1 0 0,0 0 0 0 0,0 0 1 0 0,0 0-1 0 0,0 0 0 0 0,-1 0 0 0 0,1 0 1 0 0,0 0-1 0 0,0 0 0 0 0,0 0 0 0 0,1-1 1 0 0,13-2-3274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38 16508 0 0,'-21'16'3299'0'0,"19"-14"-3290"0"0,0-1 0 0 0,0 1-1 0 0,0 0 1 0 0,1 0 0 0 0,-1 0 0 0 0,1 0 0 0 0,-1 0 0 0 0,1 1 0 0 0,-2 2 0 0 0,3-2-147 0 0,-1 1 1 0 0,0-1 0 0 0,1 0-1 0 0,0 1 1 0 0,0-1-1 0 0,0 0 1 0 0,0 1-1 0 0,0-1 1 0 0,1 0 0 0 0,0 1-1 0 0,-1-1 1 0 0,1 0-1 0 0,0 0 1 0 0,3 5-1 0 0,2 13 6 0 0,17 41 703 0 0,-22-59-543 0 0,1 0 1 0 0,-1-1-1 0 0,1 1 1 0 0,-1-1-1 0 0,1 1 1 0 0,0-1-1 0 0,0 1 1 0 0,0-1-1 0 0,0 0 1 0 0,0 0-1 0 0,0 0 0 0 0,1 0 1 0 0,-1-1-1 0 0,1 1 1 0 0,-1 0-1 0 0,1-1 1 0 0,3 2-1 0 0,-4-3-87 0 0,0 1 0 0 0,0-1-1 0 0,0 0 1 0 0,1 0 0 0 0,-1 0 0 0 0,0 0-1 0 0,0 0 1 0 0,0-1 0 0 0,0 1-1 0 0,0 0 1 0 0,0-1 0 0 0,0 0-1 0 0,0 1 1 0 0,-1-1 0 0 0,1 0-1 0 0,0 0 1 0 0,0 0 0 0 0,0 0 0 0 0,-1 0-1 0 0,1-1 1 0 0,-1 1 0 0 0,1 0-1 0 0,-1-1 1 0 0,1 1 0 0 0,-1-1-1 0 0,0 0 1 0 0,1 1 0 0 0,-1-1-1 0 0,0 0 1 0 0,0 0 0 0 0,-1 1 0 0 0,1-1-1 0 0,0 0 1 0 0,-1 0 0 0 0,2-4-1 0 0,0-1-24 0 0,-1 1 0 0 0,0 0-1 0 0,0-1 1 0 0,0 0-1 0 0,0 1 1 0 0,-1-1 0 0 0,0 1-1 0 0,-1-1 1 0 0,0 1-1 0 0,-1-8 1 0 0,-2 0 82 0 0,-2 1 1 0 0,1-1-1 0 0,-2 1 1 0 0,0 0-1 0 0,0 1 0 0 0,-1 0 1 0 0,-1 0-1 0 0,-14-16 0 0 0,23 28-48 0 0,0 0-1 0 0,0-1 1 0 0,0 1-1 0 0,0 0 1 0 0,0 0-1 0 0,0-1 1 0 0,-1 1-1 0 0,1 0 1 0 0,0 0-1 0 0,0 0 1 0 0,0-1-1 0 0,0 1 1 0 0,-1 0-1 0 0,1 0 1 0 0,0 0-1 0 0,0-1 1 0 0,-1 1-1 0 0,1 0 1 0 0,0 0-1 0 0,0 0 1 0 0,-1 0-1 0 0,1 0 1 0 0,0 0-1 0 0,0 0 1 0 0,-1-1-1 0 0,1 1 1 0 0,0 0-1 0 0,0 0 1 0 0,-1 0-1 0 0,1 0 1 0 0,0 0-1 0 0,0 0 1 0 0,-1 0-1 0 0,1 0 1 0 0,0 0-1 0 0,-1 1 1 0 0,1-1-1 0 0,0 0 1 0 0,0 0-1 0 0,-1 0 1 0 0,1 0-1 0 0,0 0 1 0 0,0 0-1 0 0,-1 0 1 0 0,1 1-1 0 0,0-1 1 0 0,3 13-3717 0 0,-3-13 3632 0 0,12 5-8393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44 158 14403 0 0,'-9'41'5811'0'0,"2"1"-4076"0"0,3-16-3864 0 0,-13 48-1 0 0,11-59 940 0 0,7-23 36 0 0,11-25-124 0 0,-8 26 1129 0 0,0 1-1 0 0,1 0 1 0 0,0-1-1 0 0,0 2 1 0 0,1-1-1 0 0,0 0 1 0 0,0 1-1 0 0,0 0 1 0 0,0 1-1 0 0,1 0 0 0 0,0-1 1 0 0,0 2-1 0 0,0-1 1 0 0,0 1-1 0 0,15-4 1 0 0,-17 5-728 0 0,0 0 0 0 0,-1-1 0 0 0,1 0 0 0 0,0 0 0 0 0,6-5 0 0 0,-8 5 688 0 0,-1 1-1 0 0,1 0 0 0 0,0 0 1 0 0,-1 0-1 0 0,1 0 1 0 0,0 1-1 0 0,0-1 1 0 0,0 1-1 0 0,0 0 0 0 0,1 0 1 0 0,-1 0-1 0 0,0 0 1 0 0,0 0-1 0 0,1 1 1 0 0,-1 0-1 0 0,0-1 1 0 0,4 1-1 0 0,-3 1 178 0 0,-1-1-1 0 0,1 0 1 0 0,0 0 0 0 0,-1 0-1 0 0,1 0 1 0 0,-1 0 0 0 0,1-1 0 0 0,-1 0-1 0 0,1 0 1 0 0,-1 0 0 0 0,1 0-1 0 0,-1 0 1 0 0,6-4 0 0 0,-5 2 203 0 0,0-1 1 0 0,0 1 0 0 0,0-1-1 0 0,-1 0 1 0 0,0 0 0 0 0,0 0-1 0 0,0-1 1 0 0,0 1 0 0 0,2-7-1 0 0,0 1 572 0 0,11-13 10603 0 0,-17 33-8667 0 0,-1 23-1374 0 0,1-25-1288 0 0,1 1-1 0 0,0-1 0 0 0,1 1 1 0 0,0-1-1 0 0,0 1 0 0 0,1-1 1 0 0,0 0-1 0 0,1 1 1 0 0,-1-1-1 0 0,2 0 0 0 0,-1 0 1 0 0,1-1-1 0 0,5 9 1 0 0,-8-15-68 0 0,1 0 1 0 0,-1 0 0 0 0,0-1-1 0 0,1 1 1 0 0,-1 0 0 0 0,1 0-1 0 0,-1-1 1 0 0,1 1 0 0 0,-1-1-1 0 0,1 1 1 0 0,-1-1 0 0 0,1 0-1 0 0,0 1 1 0 0,-1-1 0 0 0,1 0-1 0 0,-1 0 1 0 0,1 0 0 0 0,0 0-1 0 0,-1-1 1 0 0,1 1 0 0 0,-1 0-1 0 0,1-1 1 0 0,0 1 0 0 0,-1-1-1 0 0,1 1 1 0 0,-1-1 0 0 0,1 0 0 0 0,-1 0-1 0 0,0 1 1 0 0,1-1 0 0 0,0-1-1 0 0,8-5-557 0 0,-1 0 0 0 0,0 0 0 0 0,9-9-1 0 0,-15 13 389 0 0,7-6-96 0 0,-2 0 0 0 0,1-1 1 0 0,-1 0-1 0 0,0 0 0 0 0,-1-1 0 0 0,0 0 0 0 0,-1 0 0 0 0,9-22 0 0 0,-14 30 376 0 0,0 0 0 0 0,0 0 0 0 0,0 0 1 0 0,0 0-1 0 0,-1 0 0 0 0,1-1 0 0 0,-1 1 0 0 0,0 0 0 0 0,0-1 0 0 0,0 1 0 0 0,0 0 0 0 0,-1 0 0 0 0,1-1 0 0 0,-1 1 0 0 0,0 0 0 0 0,0 0 0 0 0,0 0 0 0 0,0 0 0 0 0,-1 0 0 0 0,1 0 0 0 0,-1 0 0 0 0,0 0 0 0 0,1 1 0 0 0,-1-1 0 0 0,-1 1 0 0 0,1-1 0 0 0,0 1 0 0 0,-1 0 1 0 0,1-1-1 0 0,-1 1 0 0 0,1 1 0 0 0,-1-1 0 0 0,0 0 0 0 0,0 1 0 0 0,0-1 0 0 0,0 1 0 0 0,0 0 0 0 0,0 0 0 0 0,-5-1 0 0 0,3 0 45 0 0,-1 1 0 0 0,-1 0 0 0 0,1 0 0 0 0,0 0-1 0 0,0 1 1 0 0,0 0 0 0 0,0 0 0 0 0,0 0 0 0 0,-9 2 0 0 0,12-1-325 0 0,-1 0 1 0 0,1-1-1 0 0,0 2 0 0 0,-1-1 1 0 0,1 0-1 0 0,0 1 0 0 0,0-1 1 0 0,0 1-1 0 0,0 0 0 0 0,0 0 1 0 0,-3 3-1 0 0,6-4-156 0 0,-1-1 0 0 0,1 1 0 0 0,-1 0 0 0 0,1-1 0 0 0,0 1 0 0 0,-1-1-1 0 0,1 1 1 0 0,0 0 0 0 0,-1 0 0 0 0,1-1 0 0 0,0 1 0 0 0,0 0 0 0 0,0 0 0 0 0,0-1 0 0 0,0 1 0 0 0,0 0 0 0 0,0 0 0 0 0,0-1 0 0 0,0 1 0 0 0,0 0-1 0 0,0-1 1 0 0,0 1 0 0 0,0 0 0 0 0,0 0 0 0 0,1-1 0 0 0,-1 1 0 0 0,0 0 0 0 0,1-1 0 0 0,-1 1 0 0 0,1 1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12163 0 0,'6'20'4905'0'0,"-1"2"-2585"0"0,0 7-1072 0 0,-2-1-463 0 0,-2-1-401 0 0,1 1-200 0 0,-1 2-120 0 0,1 1-88 0 0,0 0-40 0 0,1-2-96 0 0,0-1-88 0 0,1-3-248 0 0,0-3-425 0 0,1-5-719 0 0,2-3-1201 0 0,-1-6-1688 0 0,1-5 368 0 0,3-4-1040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12611 0 0,'0'-2'21'0'0,"1"1"1"0"0,-1 0 0 0 0,1-1 0 0 0,0 1-1 0 0,-1 0 1 0 0,1 0 0 0 0,0 0 0 0 0,0 0-1 0 0,0 0 1 0 0,0 0 0 0 0,0 0-1 0 0,0 0 1 0 0,0 0 0 0 0,0 0 0 0 0,0 1-1 0 0,1-1 1 0 0,-1 0 0 0 0,0 1 0 0 0,0-1-1 0 0,1 1 1 0 0,-1 0 0 0 0,0-1-1 0 0,1 1 1 0 0,-1 0 0 0 0,0-1 0 0 0,1 1-1 0 0,-1 0 1 0 0,3 1 0 0 0,44-3 1151 0 0,-47 2-1104 0 0,3 0 105 0 0,0 0-1 0 0,1 0 0 0 0,-1 1 1 0 0,0-1-1 0 0,0 1 1 0 0,1 0-1 0 0,-1 0 1 0 0,0 1-1 0 0,0-1 1 0 0,0 1-1 0 0,0 0 1 0 0,-1 0-1 0 0,1 0 0 0 0,0 1 1 0 0,-1-1-1 0 0,7 7 1 0 0,-7-6-67 0 0,-1 1 0 0 0,1 0-1 0 0,-1 0 1 0 0,0 1 0 0 0,0-1 0 0 0,0 0 0 0 0,-1 0 0 0 0,1 1-1 0 0,-1-1 1 0 0,0 1 0 0 0,-1 0 0 0 0,1-1 0 0 0,-1 1 0 0 0,1 0 0 0 0,-2 7-1 0 0,1-2-453 0 0,-1-1-1 0 0,0 1 0 0 0,-4 16 0 0 0,-2-8-3395 0 0,-3-2-3644 0 0,6-10 2895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31 16388 0 0,'-1'-1'209'0'0,"1"0"1"0"0,0 1-1 0 0,-1-1 1 0 0,1 0 0 0 0,0 1-1 0 0,-1-1 1 0 0,1 0 0 0 0,0 0-1 0 0,0 1 1 0 0,0-1 0 0 0,0 0-1 0 0,0 0 1 0 0,0 1-1 0 0,0-1 1 0 0,0 0 0 0 0,0 0-1 0 0,0 1 1 0 0,0-1 0 0 0,1-1-1 0 0,-1 2-185 0 0,1-1-1 0 0,0 0 0 0 0,-1 1 0 0 0,1-1 1 0 0,0 0-1 0 0,-1 1 0 0 0,1-1 0 0 0,0 1 1 0 0,0-1-1 0 0,0 1 0 0 0,-1-1 1 0 0,1 1-1 0 0,0 0 0 0 0,0-1 0 0 0,0 1 1 0 0,0 0-1 0 0,0 0 0 0 0,0-1 1 0 0,0 1-1 0 0,2 0 0 0 0,0 0-139 0 0,0 0 0 0 0,1 0 1 0 0,-1 0-1 0 0,0 1 0 0 0,1-1 0 0 0,-1 1 0 0 0,0 0 0 0 0,0 0 1 0 0,1 0-1 0 0,2 2 0 0 0,20 23 156 0 0,-24-23-33 0 0,1 0-1 0 0,-1 1 0 0 0,0-2 0 0 0,1 1 0 0 0,0 0 1 0 0,0-1-1 0 0,0 1 0 0 0,0-1 0 0 0,0 0 1 0 0,0 0-1 0 0,1 0 0 0 0,5 3 0 0 0,-8-5-76 0 0,-1 0 1 0 0,1 0-1 0 0,-1 0 0 0 0,1 0 0 0 0,-1-1 0 0 0,0 1 1 0 0,1 0-1 0 0,-1 0 0 0 0,1 0 0 0 0,-1 0 0 0 0,1 0 1 0 0,-1-1-1 0 0,0 1 0 0 0,1 0 0 0 0,-1 0 0 0 0,1-1 1 0 0,-1 1-1 0 0,0 0 0 0 0,1-1 0 0 0,-1 1 0 0 0,0 0 1 0 0,1-1-1 0 0,-1 1 0 0 0,0 0 0 0 0,0-1 0 0 0,1 1 1 0 0,-1-1-1 0 0,0 1 0 0 0,0-1 0 0 0,0 1 0 0 0,0 0 1 0 0,0-1-1 0 0,0 1 0 0 0,1-1 0 0 0,-1 1 1 0 0,0-1-1 0 0,0 1 0 0 0,0-1 0 0 0,0 1 0 0 0,-1-1 1 0 0,1 1-1 0 0,0 0 0 0 0,0-1 0 0 0,0 1 0 0 0,0-1 1 0 0,0 1-1 0 0,0-1 0 0 0,-1 1 0 0 0,1 0 0 0 0,0-1 1 0 0,0 1-1 0 0,-1-1 0 0 0,0 1 0 0 0,-11-25-2285 0 0,10 22 2472 0 0,0 0 0 0 0,0 1-1 0 0,0 0 1 0 0,-1-1 0 0 0,1 1 0 0 0,-1 0-1 0 0,1 0 1 0 0,-1 0 0 0 0,0 1 0 0 0,0-1-1 0 0,0 1 1 0 0,0-1 0 0 0,0 1 0 0 0,0 0-1 0 0,0 0 1 0 0,0 1 0 0 0,-1-1-1 0 0,1 0 1 0 0,0 1 0 0 0,0 0 0 0 0,-1 0-1 0 0,1 0 1 0 0,0 0 0 0 0,-1 1 0 0 0,1-1-1 0 0,0 1 1 0 0,0 0 0 0 0,0 0 0 0 0,0 0-1 0 0,-1 0 1 0 0,1 0 0 0 0,-4 3-1 0 0,2-1 71 0 0,1 0-1 0 0,0 0 0 0 0,0 1 0 0 0,0-1 1 0 0,0 1-1 0 0,1-1 0 0 0,-1 1 0 0 0,1 1 1 0 0,0-1-1 0 0,0 0 0 0 0,1 1 0 0 0,-1-1 0 0 0,1 1 1 0 0,0 0-1 0 0,0-1 0 0 0,1 1 0 0 0,-1 0 1 0 0,1 0-1 0 0,0 1 0 0 0,0 6 0 0 0,1-3-121 0 0,0 0-1 0 0,1 0 1 0 0,0 0-1 0 0,1 0 1 0 0,0 0-1 0 0,0 0 0 0 0,1 0 1 0 0,0-1-1 0 0,1 0 1 0 0,-1 1-1 0 0,2-1 1 0 0,-1 0-1 0 0,1-1 1 0 0,6 8-1 0 0,-7-10-261 0 0,0 0 1 0 0,1 0-1 0 0,-1-1 1 0 0,1 1-1 0 0,0-1 0 0 0,1 0 1 0 0,-1 0-1 0 0,1-1 0 0 0,-1 0 1 0 0,1 0-1 0 0,0 0 0 0 0,0-1 1 0 0,0 1-1 0 0,1-1 1 0 0,-1-1-1 0 0,0 1 0 0 0,1-1 1 0 0,-1-1-1 0 0,14 1 0 0 0,-8-2-1383 0 0,-1 0 0 0 0,1-1 0 0 0,-1 0 0 0 0,1-1 0 0 0,-1 0 0 0 0,0-1 0 0 0,18-8 0 0 0,-2-3-2769 0 0</inkml:trace>
  <inkml:trace contextRef="#ctx0" brushRef="#br0" timeOffset="1">433 31 15219 0 0,'-5'21'6994'0'0,"0"4"-5330"0"0,0 7-848 0 0,2 0-416 0 0,0-3-232 0 0,1-2-152 0 0,2 1-72 0 0,-1 0-16 0 0,1 1-8 0 0,-1 0-8 0 0,1-2-104 0 0,0-3-256 0 0,2-4-448 0 0,1-6-896 0 0,1-4-1649 0 0,8-12-6441 0 0,-2-10 3784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20620 0 0,'5'0'194'0'0,"1"0"-1"0"0,-1 0 1 0 0,1 1-1 0 0,-1 0 1 0 0,1 0-1 0 0,-1 0 1 0 0,0 1-1 0 0,1-1 1 0 0,-1 1-1 0 0,0 1 1 0 0,0-1-1 0 0,0 1 1 0 0,0 0-1 0 0,-1 0 1 0 0,1 0-1 0 0,5 6 1 0 0,-5-3-60 0 0,0 0 0 0 0,0 0 0 0 0,-1 0 1 0 0,0 0-1 0 0,0 1 0 0 0,-1 0 0 0 0,0 0 0 0 0,0 0 1 0 0,-1 0-1 0 0,4 14 0 0 0,-3 2 186 0 0,0 0-1 0 0,-2 0 0 0 0,0 0 1 0 0,-1 0-1 0 0,-2 0 0 0 0,-7 41 1 0 0,1-27-609 0 0,-1-1 0 0 0,-27 68-1 0 0,25-80-2023 0 0,-20 34-1 0 0,19-41-1351 0 0,0 0-1 0 0,-19 21 0 0 0,-2-3-4071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9:3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 2809 0 0,'-9'-15'14095'0'0,"15"25"-13809"0"0,0-3-93 0 0,0 1-1 0 0,0-1 0 0 0,0-1 0 0 0,1 1 1 0 0,0-1-1 0 0,1 0 0 0 0,-1-1 1 0 0,12 6-1 0 0,72 33 1055 0 0,-35-19-793 0 0,166 95 1022 0 0,-174-89-871 0 0,-1 2 0 0 0,60 54 0 0 0,-75-56-574 0 0,55 46 458 0 0,-77-69-564 0 0,1 0 1 0 0,0-1 0 0 0,0-1-1 0 0,0 0 1 0 0,1 0-1 0 0,19 6 1 0 0,-18-12-4581 0 0,-12-3 2045 0 0,-1 3 2320 0 0,0-1 0 0 0,0 1 0 0 0,1 0 0 0 0,-1-1 0 0 0,0 1 0 0 0,0 0 0 0 0,-1-1 0 0 0,1 1 0 0 0,0 0 0 0 0,0-1 0 0 0,0 1 0 0 0,0-1 0 0 0,0 1-1 0 0,0 0 1 0 0,0-1 0 0 0,-3-1-2030 0 0,-5-11-4413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9:3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36 275 7498 0 0,'-6'12'1452'0'0,"-16"32"865"0"0,20-41-2038 0 0,1 0 0 0 0,0-1 0 0 0,0 1-1 0 0,1 0 1 0 0,-1 0 0 0 0,1 0 0 0 0,-1 0 0 0 0,1 0 0 0 0,0 0 0 0 0,0 0 0 0 0,0 0 0 0 0,1 5 0 0 0,-1-7-222 0 0,0-1 1 0 0,0 1 0 0 0,0-1-1 0 0,0 0 1 0 0,0 1 0 0 0,1-1-1 0 0,-1 1 1 0 0,0-1 0 0 0,0 0-1 0 0,0 1 1 0 0,0-1 0 0 0,1 0-1 0 0,-1 1 1 0 0,0-1 0 0 0,0 0-1 0 0,1 1 1 0 0,-1-1 0 0 0,0 0-1 0 0,0 0 1 0 0,1 1 0 0 0,-1-1-1 0 0,0 0 1 0 0,1 0 0 0 0,-1 1-1 0 0,0-1 1 0 0,1 0 0 0 0,-1 0-1 0 0,1 0 1 0 0,-1 0 0 0 0,0 0-1 0 0,1 0 1 0 0,-1 1 0 0 0,0-1-1 0 0,1 0 1 0 0,-1 0 0 0 0,1 0-1 0 0,-1 0 1 0 0,0 0 0 0 0,1-1-1 0 0,-1 1 1 0 0,1 0 0 0 0,-1 0-1 0 0,0 0 1 0 0,1 0 0 0 0,-1 0-1 0 0,0 0 1 0 0,1-1 0 0 0,-1 1-1 0 0,1 0 1 0 0,-1 0 0 0 0,0-1-1 0 0,0 1 1 0 0,1 0 0 0 0,-1 0-1 0 0,0-1 1 0 0,1 1 0 0 0,-1-1-1 0 0,1 0 229 0 0,1-1 0 0 0,-1 1-1 0 0,0-1 1 0 0,0 1 0 0 0,0-1-1 0 0,0 1 1 0 0,-1-1 0 0 0,1 0 0 0 0,0 1-1 0 0,-1-1 1 0 0,1 0 0 0 0,0-2-1 0 0,-2-26 1272 0 0,-5-47 0 0 0,2 46-1195 0 0,1-53-1 0 0,3 75-317 0 0,1 0 0 0 0,0 0 1 0 0,0 0-1 0 0,1 1 0 0 0,0-1 0 0 0,1 0 0 0 0,0 1 0 0 0,0 0 0 0 0,1 0 0 0 0,7-11 1 0 0,-10 16-58 0 0,0 1 1 0 0,1 0-1 0 0,-1 0 1 0 0,1 0-1 0 0,0 1 1 0 0,0-1-1 0 0,0 0 1 0 0,0 1-1 0 0,0-1 1 0 0,0 1-1 0 0,0 0 1 0 0,0-1-1 0 0,0 1 1 0 0,1 0-1 0 0,-1 0 1 0 0,1 1-1 0 0,-1-1 0 0 0,0 0 1 0 0,1 1-1 0 0,-1-1 1 0 0,1 1-1 0 0,0 0 1 0 0,2 0-1 0 0,5 1-43 0 0,-1 1 0 0 0,1 0 0 0 0,-1 0 0 0 0,18 7-1 0 0,-18-5 47 0 0,1-1-1 0 0,-1 0 1 0 0,1-1 0 0 0,11 2-1 0 0,2-3-919 0 0,-1-2 0 0 0,29-3 0 0 0,-19-1-4052 0 0,-2-2-4257 0 0,-17 3 3395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9:3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24 499 17420 0 0,'-23'-3'835'0'0,"23"3"-848"0"0,0 0 0 0 0,0-1 0 0 0,0 1 0 0 0,0 0-1 0 0,0-1 1 0 0,1 1 0 0 0,-1 0 0 0 0,0 0 0 0 0,0-1 0 0 0,0 1 0 0 0,1 0-1 0 0,-1-1 1 0 0,0 1 0 0 0,0 0 0 0 0,0 0 0 0 0,1 0 0 0 0,-1-1 0 0 0,0 1-1 0 0,1 0 1 0 0,-1 0 0 0 0,0 0 0 0 0,0-1 0 0 0,1 1 0 0 0,-1 0-1 0 0,0 0 1 0 0,1 0 0 0 0,-1 0 0 0 0,0 0 0 0 0,1 0 0 0 0,-1 0 0 0 0,1 0-1 0 0,46-13-75 0 0,-26 9 587 0 0,0 2-1 0 0,0 1 1 0 0,1 0 0 0 0,-1 2 0 0 0,0 0-1 0 0,0 1 1 0 0,0 1 0 0 0,0 2-1 0 0,0 0 1 0 0,38 14 0 0 0,-42-13-320 0 0,1 0 0 0 0,-1-2 0 0 0,1 0 0 0 0,-1-1 0 0 0,1-1 0 0 0,0-1 0 0 0,0 0 0 0 0,24-3 0 0 0,-37 2-106 0 0,0-1-1 0 0,-1 0 1 0 0,1 0-1 0 0,0 0 0 0 0,0-1 1 0 0,0 1-1 0 0,-1-1 1 0 0,1 0-1 0 0,-1 0 1 0 0,1-1-1 0 0,-1 1 0 0 0,0-1 1 0 0,0 0-1 0 0,0 0 1 0 0,-1-1-1 0 0,1 1 0 0 0,-1-1 1 0 0,1 0-1 0 0,-1 0 1 0 0,0 0-1 0 0,-1 0 0 0 0,1 0 1 0 0,-1-1-1 0 0,0 1 1 0 0,0-1-1 0 0,0 1 1 0 0,0-1-1 0 0,-1 0 0 0 0,0 0 1 0 0,0 0-1 0 0,0 0 1 0 0,-1 1-1 0 0,1-1 0 0 0,-2-7 1 0 0,-1-22-157 0 0,-2 1 0 0 0,-2 0 0 0 0,0 1 0 0 0,-3-1 0 0 0,-16-42 0 0 0,4 10-1278 0 0,16 48 364 0 0,-10-32-337 0 0,3 28-2379 0 0,-3 6-4551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29 3945 0 0,'-1'-2'730'0'0,"0"0"0"0"0,-1 0 0 0 0,0 0 0 0 0,1-1 0 0 0,-1 1 0 0 0,0 1 0 0 0,0-1 0 0 0,0 0 0 0 0,0 0 0 0 0,0 1 1 0 0,-1-1-1 0 0,1 1 0 0 0,0 0 0 0 0,-1 0 0 0 0,-2-1 0 0 0,1 1-362 0 0,0 1 0 0 0,1 0 1 0 0,-1 0-1 0 0,0 1 1 0 0,0-1-1 0 0,1 1 0 0 0,-1 0 1 0 0,0 0-1 0 0,1 0 0 0 0,-6 3 1 0 0,-1-1-186 0 0,-2 1-57 0 0,1 0 0 0 0,-1 0 0 0 0,1 1 1 0 0,1 1-1 0 0,-1 0 0 0 0,-19 14 0 0 0,29-19-141 0 0,1-1 0 0 0,-1 1-1 0 0,1 0 1 0 0,-1 0 0 0 0,1-1-1 0 0,-1 1 1 0 0,1 0 0 0 0,0 0-1 0 0,0 0 1 0 0,-1 0 0 0 0,1-1-1 0 0,0 1 1 0 0,0 0 0 0 0,0 0 0 0 0,0 0-1 0 0,0 0 1 0 0,0 0 0 0 0,0 0-1 0 0,0 0 1 0 0,0-1 0 0 0,0 1-1 0 0,0 0 1 0 0,1 0 0 0 0,-1 0-1 0 0,0 0 1 0 0,1-1 0 0 0,-1 1-1 0 0,1 0 1 0 0,-1 0 0 0 0,1 0-1 0 0,-1-1 1 0 0,1 1 0 0 0,-1 0-1 0 0,1-1 1 0 0,0 1 0 0 0,-1-1-1 0 0,2 2 1 0 0,32 25-233 0 0,-28-23 252 0 0,42 22-100 0 0,-40-23 99 0 0,0 1 0 0 0,0-1 0 0 0,-1 2 0 0 0,1-1 0 0 0,-1 1-1 0 0,0 0 1 0 0,-1 1 0 0 0,1-1 0 0 0,8 11 0 0 0,-14-15 37 0 0,0 1-1 0 0,-1-1 1 0 0,1 0 0 0 0,0 0 0 0 0,-1 1-1 0 0,1-1 1 0 0,-1 1 0 0 0,1-1-1 0 0,-1 0 1 0 0,0 1 0 0 0,0-1 0 0 0,1 1-1 0 0,-1-1 1 0 0,0 1 0 0 0,0-1-1 0 0,-1 1 1 0 0,1-1 0 0 0,0 1 0 0 0,0-1-1 0 0,-1 0 1 0 0,1 1 0 0 0,-1 1 0 0 0,-1 0 29 0 0,0 0 1 0 0,0-1 0 0 0,1 1 0 0 0,-1-1 0 0 0,-1 1 0 0 0,1-1 0 0 0,0 0 0 0 0,-1 0-1 0 0,1 0 1 0 0,-4 2 0 0 0,-6 3 81 0 0,-1 0 0 0 0,0 0 0 0 0,-21 6 0 0 0,31-12-169 0 0,-12 3 31 0 0,12-3-38 0 0,0-1-1 0 0,-1 1 1 0 0,1 0-1 0 0,0 0 1 0 0,-1 1-1 0 0,1-1 1 0 0,0 1-1 0 0,0-1 1 0 0,0 1-1 0 0,0 0 1 0 0,-5 5-1 0 0,8-7-76 0 0,0 0-1 0 0,0 1 1 0 0,0-1 0 0 0,0 0-1 0 0,0 1 1 0 0,0-1-1 0 0,0 0 1 0 0,0 1 0 0 0,0-1-1 0 0,0 0 1 0 0,0 1 0 0 0,0-1-1 0 0,0 0 1 0 0,0 1 0 0 0,0-1-1 0 0,0 0 1 0 0,0 0-1 0 0,0 1 1 0 0,0-1 0 0 0,0 0-1 0 0,1 1 1 0 0,-1-1 0 0 0,0 0-1 0 0,0 1 1 0 0,0-1-1 0 0,0 0 1 0 0,1 0 0 0 0,-1 1-1 0 0,0-1 1 0 0,0 0 0 0 0,1 0-1 0 0,-1 0 1 0 0,0 1 0 0 0,1-1-1 0 0,-1 0 1 0 0,0 0-1 0 0,0 0 1 0 0,1 0 0 0 0,-1 0-1 0 0,0 0 1 0 0,1 0 0 0 0,-1 1-1 0 0,0-1 1 0 0,1 0 0 0 0,-1 0-1 0 0,0 0 1 0 0,1 0-1 0 0,21 3-6301 0 0,-16-3 4110 0 0,12 4-2823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5625 0 0,'7'-3'2161'0'0,"2"2"-809"0"0,2 0-232 0 0,3 1-80 0 0,-1 0-159 0 0,3 1-297 0 0,1 0-240 0 0,-1 2-152 0 0,0-1-88 0 0,0-1-64 0 0,-2 1-24 0 0,-1-1-136 0 0,-2-1-320 0 0,-2 0-528 0 0,-1-1-697 0 0,-3-2-631 0 0,-1 0-41 0 0,-3-2-1648 0 0</inkml:trace>
  <inkml:trace contextRef="#ctx0" brushRef="#br0" timeOffset="1">39 1 5297 0 0,'-1'0'337'0'0,"0"0"0"0"0,1 0-1 0 0,-1-1 1 0 0,0 1 0 0 0,1 0 0 0 0,-1 0 0 0 0,0 0-1 0 0,1 0 1 0 0,-1 0 0 0 0,0 0 0 0 0,1 0 0 0 0,-1 1-1 0 0,0-1 1 0 0,1 0 0 0 0,-1 0 0 0 0,0 0-1 0 0,1 1 1 0 0,-1-1 0 0 0,0 0 0 0 0,1 1 0 0 0,-1-1-1 0 0,1 1 1 0 0,-1-1 0 0 0,1 0 0 0 0,-2 2-1 0 0,-3 17 3930 0 0,14 34-2342 0 0,-6-36-1034 0 0,6 64-160 0 0,5 37-121 0 0,-12-105-1417 0 0,1-1 1 0 0,1 1-1 0 0,0-1 1 0 0,1 0 0 0 0,0 0-1 0 0,13 21 1 0 0,-17-32 549 0 0,-1 0-319 0 0,1 1-1 0 0,0-1 0 0 0,0 1 1 0 0,0-1-1 0 0,0 1 1 0 0,0-1-1 0 0,0 0 0 0 0,1 0 1 0 0,-1 0-1 0 0,0 0 1 0 0,1 0-1 0 0,-1 0 0 0 0,1 0 1 0 0,-1 0-1 0 0,1 0 1 0 0,-1 0-1 0 0,4 0 0 0 0,3-1-3859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6793 0 0,'4'4'8530'0'0,"6"-1"-5399"0"0,13-2-2909 0 0,-19-1 686 0 0,9 0-343 0 0,64 0 781 0 0,-70-1-1329 0 0,0 1 0 0 0,-1-1 0 0 0,1-1 0 0 0,0 1 0 0 0,-1-1 0 0 0,0 0 1 0 0,1-1-1 0 0,-1 1 0 0 0,6-5 0 0 0,-11 7-46 0 0,0-1 0 0 0,0 0 0 0 0,0 0 0 0 0,0 1 0 0 0,0-1 0 0 0,-1 0 0 0 0,1 0 0 0 0,0 0 0 0 0,0 0 0 0 0,-1 0 0 0 0,1 0 0 0 0,-1 0-1 0 0,1 0 1 0 0,-1 0 0 0 0,1 0 0 0 0,-1-1 0 0 0,0 1 0 0 0,0 0 0 0 0,1 0 0 0 0,-1 0 0 0 0,0 0 0 0 0,0-1 0 0 0,0 1 0 0 0,0-2 0 0 0,-1-1-65 0 0,0 1-1 0 0,0-1 1 0 0,0 1-1 0 0,0-1 1 0 0,-1 1 0 0 0,0 0-1 0 0,1-1 1 0 0,-4-3-1 0 0,0-1-6 0 0,-2 0-1 0 0,1 1 0 0 0,-1-1 1 0 0,0 1-1 0 0,-12-9 0 0 0,17 14 153 0 0,0 0 0 0 0,0 1 0 0 0,0 0 0 0 0,-1-1 0 0 0,1 1 0 0 0,-1 0 0 0 0,1 0 0 0 0,-1 0 0 0 0,1 0 0 0 0,-1 1 0 0 0,0-1 1 0 0,1 1-1 0 0,-1-1 0 0 0,0 1 0 0 0,1 0 0 0 0,-1 0 0 0 0,0 0 0 0 0,1 0 0 0 0,-1 1 0 0 0,0-1 0 0 0,-4 2 0 0 0,4 0 55 0 0,0 0 0 0 0,1-1 1 0 0,-1 1-1 0 0,0 0 0 0 0,1 0 0 0 0,0 0 1 0 0,-1 1-1 0 0,1-1 0 0 0,0 0 0 0 0,0 1 1 0 0,0 0-1 0 0,0-1 0 0 0,1 1 1 0 0,-1 0-1 0 0,-1 5 0 0 0,1-3-41 0 0,0-1-1 0 0,1 0 1 0 0,-1 1-1 0 0,1-1 1 0 0,0 1-1 0 0,0-1 1 0 0,1 1-1 0 0,0-1 1 0 0,-1 1-1 0 0,1-1 1 0 0,1 1-1 0 0,-1 0 1 0 0,1-1-1 0 0,0 1 1 0 0,0-1-1 0 0,0 1 1 0 0,0-1-1 0 0,1 0 1 0 0,0 1-1 0 0,0-1 1 0 0,0 0-1 0 0,0 0 1 0 0,1 0-1 0 0,6 6 1 0 0,1 1-54 0 0,-8-9-18 0 0,0 0 1 0 0,1-1 0 0 0,-1 1-1 0 0,0 0 1 0 0,0 0 0 0 0,1-1-1 0 0,-1 1 1 0 0,1-1 0 0 0,-1 0-1 0 0,4 1 1 0 0,12 8-86 0 0,-16-8 58 0 0,0-1-1 0 0,-1 1 0 0 0,1-1 0 0 0,0 0 0 0 0,0 0 1 0 0,1 0-1 0 0,-1 0 0 0 0,0 0 0 0 0,0 0 0 0 0,0-1 1 0 0,1 1-1 0 0,-1-1 0 0 0,3 1 0 0 0,67-7-6802 0 0,-39-7-1110 0 0,-15 8 2614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6001 0 0,'-3'13'8244'0'0,"3"3"-3760"0"0,12 36-2276 0 0,-7-34-936 0 0,6 50-505 0 0,-8-44-618 0 0,11 40 0 0 0,-6-38-105 0 0,-5-12-27 0 0,0-1 0 0 0,1 0 0 0 0,1 0 0 0 0,0-1 0 0 0,1 1 0 0 0,0-1 0 0 0,11 16 0 0 0,-17-28-36 0 0,0 0-1 0 0,0 0 0 0 0,0 0 0 0 0,0 1 0 0 0,0-1 1 0 0,0 0-1 0 0,0 0 0 0 0,1 0 0 0 0,-1 1 0 0 0,0-1 0 0 0,0 0 1 0 0,0 0-1 0 0,0 0 0 0 0,0 0 0 0 0,1 0 0 0 0,-1 1 1 0 0,0-1-1 0 0,0 0 0 0 0,0 0 0 0 0,0 0 0 0 0,1 0 1 0 0,-1 0-1 0 0,0 0 0 0 0,0 0 0 0 0,0 0 0 0 0,1 0 1 0 0,-1 0-1 0 0,0 0 0 0 0,0 0 0 0 0,0 0 0 0 0,1 0 1 0 0,-1 0-1 0 0,0 0 0 0 0,0 0 0 0 0,0 0 0 0 0,1 0 1 0 0,-1 0-1 0 0,0 0 0 0 0,0 0 0 0 0,0 0 0 0 0,1 0 0 0 0,-1 0 1 0 0,0 0-1 0 0,0 0 0 0 0,0-1 0 0 0,0 1 0 0 0,1 0 1 0 0,-1 0-1 0 0,0 0 0 0 0,0 0 0 0 0,0 0 0 0 0,0-1 1 0 0,0 1-1 0 0,0 0 0 0 0,1 0 0 0 0,1-18-1056 0 0,-4-20-514 0 0,-9-21-402 0 0,5 32 910 0 0,-6-55 0 0 0,12 75 1066 0 0,0 1 0 0 0,0-1 0 0 0,0 0 0 0 0,1 0-1 0 0,0 0 1 0 0,0 0 0 0 0,1 1 0 0 0,-1-1 0 0 0,2 1 0 0 0,-1-1 0 0 0,1 1 0 0 0,0 0 0 0 0,4-7 0 0 0,-6 12 51 0 0,0-1 1 0 0,0 1-1 0 0,0 0 1 0 0,0-1-1 0 0,0 1 1 0 0,1 0-1 0 0,-1 0 1 0 0,0-1-1 0 0,1 1 1 0 0,-1 0-1 0 0,1 1 1 0 0,-1-1-1 0 0,1 0 1 0 0,-1 0-1 0 0,1 1 1 0 0,0-1-1 0 0,0 0 1 0 0,-1 1-1 0 0,1 0 0 0 0,0-1 1 0 0,0 1-1 0 0,-1 0 1 0 0,3 0-1 0 0,0 1 0 0 0,-1-1-1 0 0,0 1 0 0 0,1 0 0 0 0,-1 0 1 0 0,0 1-1 0 0,0-1 0 0 0,1 1 0 0 0,-1 0 0 0 0,0-1 1 0 0,-1 1-1 0 0,5 3 0 0 0,1 3 129 0 0,1 0 0 0 0,-1 0 1 0 0,0 1-1 0 0,-1 0 0 0 0,0 1 0 0 0,7 12 0 0 0,-13-21 12 0 0,0 1 0 0 0,0-1 0 0 0,0 1 0 0 0,-1 0 0 0 0,1-1 0 0 0,0 1 0 0 0,-1 0 0 0 0,1 0 0 0 0,-1 0 0 0 0,1-1 0 0 0,-1 1 0 0 0,0 0 0 0 0,0 0 0 0 0,0 0 0 0 0,0 0 0 0 0,0 0 0 0 0,0-1 0 0 0,-1 1 0 0 0,1 0 0 0 0,0 0 0 0 0,-1 0 0 0 0,0-1 0 0 0,1 1 0 0 0,-2 3 0 0 0,0-3-35 0 0,-1 0 1 0 0,1 0-1 0 0,0 0 1 0 0,0 0-1 0 0,-1-1 1 0 0,1 1-1 0 0,-1 0 1 0 0,1-1-1 0 0,-1 0 1 0 0,0 0-1 0 0,0 1 1 0 0,1-2-1 0 0,-7 2 1 0 0,-4 1-53 0 0,-1-1 0 0 0,1-1 0 0 0,-1 0 0 0 0,1-1 0 0 0,-23-3 0 0 0,-34-12-660 0 0,65 17-1793 0 0,9 5-760 0 0,11 6-4339 0 0,1-5 259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8402 0 0,'18'-39'7488'0'0,"-11"26"-6516"0"0,1 1 0 0 0,16-18 1 0 0,-24 30-938 0 0,1-1-1 0 0,-1 1 1 0 0,0 0 0 0 0,0 0 0 0 0,1 0 0 0 0,-1-1 0 0 0,0 1 0 0 0,0 0 0 0 0,1 0-1 0 0,-1 0 1 0 0,0 0 0 0 0,0 0 0 0 0,1-1 0 0 0,-1 1 0 0 0,0 0 0 0 0,1 0 0 0 0,-1 0-1 0 0,0 0 1 0 0,1 0 0 0 0,-1 0 0 0 0,0 0 0 0 0,1 0 0 0 0,-1 0 0 0 0,0 0 0 0 0,0 0 0 0 0,1 0-1 0 0,-1 1 1 0 0,0-1 0 0 0,1 0 0 0 0,-1 0 0 0 0,0 0 0 0 0,0 0 0 0 0,1 0 0 0 0,-1 1-1 0 0,0-1 1 0 0,1 0 0 0 0,10 14 941 0 0,2 14 294 0 0,7 31-225 0 0,13 65-1 0 0,-6-19-1754 0 0,-20-74-3697 0 0,-7-20-1398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3305 0 0,'1'-2'326'0'0,"-1"1"0"0"0,0 0 0 0 0,1-1 0 0 0,-1 1 1 0 0,1 0-1 0 0,-1 0 0 0 0,1-1 0 0 0,0 1 0 0 0,0 0 1 0 0,-1 0-1 0 0,1 0 0 0 0,0 0 0 0 0,0 0 0 0 0,0 0 1 0 0,0 0-1 0 0,0 0 0 0 0,0 0 0 0 0,0 1 0 0 0,3-2 0 0 0,-4 2-106 0 0,1 0-1 0 0,0 1 0 0 0,-1-1 1 0 0,1 1-1 0 0,0-1 0 0 0,-1 0 0 0 0,1 1 1 0 0,-1-1-1 0 0,1 1 0 0 0,-1 0 0 0 0,1-1 1 0 0,-1 1-1 0 0,1-1 0 0 0,-1 1 0 0 0,1 0 1 0 0,-1-1-1 0 0,0 1 0 0 0,1 0 1 0 0,-1-1-1 0 0,0 1 0 0 0,0 0 0 0 0,0 0 1 0 0,1-1-1 0 0,-1 2 0 0 0,2 9 656 0 0,1 1-1 0 0,-2-1 1 0 0,1 16-1 0 0,-5 53-366 0 0,0 3-1255 0 0,8-29-3518 0 0,-5-57 3995 0 0,1 1-1 0 0,-1-1 0 0 0,0 0 0 0 0,1 1 1 0 0,0-1-1 0 0,0 1 0 0 0,-1-1 1 0 0,2 1-1 0 0,-1-1 0 0 0,0 1 0 0 0,0 0 1 0 0,1-1-1 0 0,-1 1 0 0 0,1 0 0 0 0,3-3 1 0 0,31-33 1290 0 0,-32 35-1219 0 0,-3 1 127 0 0,1 0-1 0 0,0 0 0 0 0,0 1 0 0 0,0-1 1 0 0,0 0-1 0 0,0 1 0 0 0,1 0 0 0 0,-1-1 1 0 0,0 1-1 0 0,1 0 0 0 0,-1 0 0 0 0,1 0 0 0 0,-1 1 1 0 0,1-1-1 0 0,-1 1 0 0 0,1-1 0 0 0,0 1 1 0 0,4 0-1 0 0,-2 1-592 0 0,0 0 1 0 0,-1 1-1 0 0,1 0 0 0 0,0 0 1 0 0,-1 0-1 0 0,0 0 0 0 0,1 1 1 0 0,7 5-1 0 0,-3-1-294 0 0,0 0-744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7298 0 0,'-8'-1'8780'0'0,"4"8"-5637"0"0,6 21-3798 0 0,0-14 1920 0 0,-2-14-1185 0 0,0 0-1 0 0,0 0 1 0 0,0 1 0 0 0,0-1 0 0 0,0 0 0 0 0,0 1-1 0 0,0-1 1 0 0,0 0 0 0 0,0 0 0 0 0,0 1 0 0 0,0-1-1 0 0,0 0 1 0 0,0 0 0 0 0,0 1 0 0 0,1-1-1 0 0,-1 0 1 0 0,0 0 0 0 0,0 1 0 0 0,0-1 0 0 0,1 0-1 0 0,-1 0 1 0 0,0 0 0 0 0,0 0 0 0 0,0 1-1 0 0,1-1 1 0 0,-1 0 0 0 0,0 0 0 0 0,0 0 0 0 0,1 0-1 0 0,-1 0 1 0 0,0 0 0 0 0,0 1 0 0 0,1-1-1 0 0,-1 0 1 0 0,0 0 0 0 0,1 0 0 0 0,-1 0 0 0 0,0 0-1 0 0,0 0 1 0 0,1 0 0 0 0,-1 0 0 0 0,0 0-1 0 0,1 0 1 0 0,-1-1 0 0 0,0 1 0 0 0,1 0 0 0 0,15-7 666 0 0,-8 3-256 0 0,110 1 129 0 0,-96 2-872 0 0,0 1-1 0 0,44 6 1 0 0,4 8-4823 0 0,-44-3-3574 0 0,-17-6 1525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11210 0 0,'-3'0'194'0'0,"1"1"0"0"0,-1-1 0 0 0,1 1-1 0 0,-1 0 1 0 0,1 0 0 0 0,-1 0 0 0 0,1 0 0 0 0,-1 0-1 0 0,1 1 1 0 0,-3 1 0 0 0,2-1-9 0 0,1 0-1 0 0,-1-1 1 0 0,1 0 0 0 0,-1 1 0 0 0,0-1 0 0 0,0 0-1 0 0,0 0 1 0 0,0 0 0 0 0,-4 0 0 0 0,-21 0 2284 0 0,6 0-1455 0 0,-1 0 1 0 0,1 1-1 0 0,-23 6 0 0 0,37-6-978 0 0,1 0 0 0 0,0 1 1 0 0,0 0-1 0 0,0 0 0 0 0,0 1 0 0 0,0 0 0 0 0,0 0 0 0 0,1 0 1 0 0,0 1-1 0 0,0 0 0 0 0,0 0 0 0 0,-8 11 0 0 0,9-11-54 0 0,0 1 0 0 0,0 0 1 0 0,0 0-1 0 0,1 1 0 0 0,0-1 0 0 0,1 1 0 0 0,-1 0 0 0 0,1 0 0 0 0,0 0 1 0 0,1 0-1 0 0,0 0 0 0 0,-2 11 0 0 0,5-16-21 0 0,-1-1 1 0 0,1 1-1 0 0,-1-1 0 0 0,1 1 0 0 0,0-1 1 0 0,0 1-1 0 0,0-1 0 0 0,0 1 0 0 0,0-1 0 0 0,0 0 1 0 0,0 1-1 0 0,0-1 0 0 0,0 0 0 0 0,1 0 1 0 0,-1 0-1 0 0,1 0 0 0 0,-1 0 0 0 0,0 0 1 0 0,4 1-1 0 0,36 16-205 0 0,-30-13 203 0 0,46 16-90 0 0,-33-14 52 0 0,41 21 0 0 0,-59-25 99 0 0,-1 0 1 0 0,0 0-1 0 0,1 0 1 0 0,-1 1-1 0 0,-1 0 1 0 0,1 0-1 0 0,0 1 1 0 0,-1-1-1 0 0,0 1 1 0 0,0 0-1 0 0,0 0 1 0 0,3 7-1 0 0,-6-11 14 0 0,-1-1-1 0 0,0 1 1 0 0,1 0-1 0 0,-1-1 1 0 0,0 1-1 0 0,0 0 1 0 0,0 0-1 0 0,1-1 1 0 0,-1 1-1 0 0,0 0 1 0 0,0 0 0 0 0,0 0-1 0 0,0-1 1 0 0,0 1-1 0 0,0 0 1 0 0,-1 0-1 0 0,1 0 1 0 0,0-1-1 0 0,0 1 1 0 0,0 0-1 0 0,-1 0 1 0 0,1-1-1 0 0,0 1 1 0 0,-1 0-1 0 0,1-1 1 0 0,-1 2-1 0 0,-1-1 27 0 0,1 1-1 0 0,-1-1 0 0 0,0 1 1 0 0,1-1-1 0 0,-1 0 0 0 0,0 0 1 0 0,0 0-1 0 0,0 0 0 0 0,-4 1 1 0 0,-49 10 495 0 0,50-12-515 0 0,-12 2 15 0 0,-1-1 0 0 0,-23-2 0 0 0,3-1-831 0 0,58 18-14645 0 0,-9-11 10576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18676 0 0,'3'-3'70'0'0,"0"0"-1"0"0,0 1 1 0 0,0-1-1 0 0,0 1 1 0 0,1 0-1 0 0,5-3 1 0 0,2 0-255 0 0,1-1 0 0 0,0 1 0 0 0,0 1 1 0 0,0 0-1 0 0,1 1 0 0 0,0 1 0 0 0,-1-1 0 0 0,1 2 0 0 0,0 0 1 0 0,0 0-1 0 0,0 2 0 0 0,0-1 0 0 0,0 2 0 0 0,0-1 1 0 0,-1 2-1 0 0,1 0 0 0 0,-1 0 0 0 0,16 7 0 0 0,-28-10 74 0 0,-46-51-12922 0 0,26 34 12980 0 0,-38-46 2108 0 0,21 19 3335 0 0,28 33-3206 0 0,2 7 2815 0 0,5 14-2765 0 0,5 16-1410 0 0,-2-25-765 0 0,13 89 610 0 0,-8-41-744 0 0,3-1-1 0 0,1 0 0 0 0,3 0 0 0 0,24 62 1 0 0,-29-98-680 0 0,2-7-4472 0 0,-9-5 4687 0 0,1-1 1 0 0,-1 0 0 0 0,0 1 0 0 0,0-1-1 0 0,1 0 1 0 0,-1 0 0 0 0,0 0-1 0 0,0 0 1 0 0,0 0 0 0 0,0 0 0 0 0,0 0-1 0 0,0-1 1 0 0,-1 1 0 0 0,1 0-1 0 0,0 0 1 0 0,0-3 0 0 0,6-9-3321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14259 0 0,'-1'0'110'0'0,"1"0"1"0"0,0 0-1 0 0,-1 1 1 0 0,1-1-1 0 0,-1 0 1 0 0,1 0-1 0 0,0 1 1 0 0,-1-1-1 0 0,1 0 1 0 0,0 1-1 0 0,0-1 0 0 0,-1 0 1 0 0,1 1-1 0 0,0-1 1 0 0,0 1-1 0 0,-1-1 1 0 0,1 0-1 0 0,0 1 1 0 0,0-1-1 0 0,0 1 0 0 0,0-1 1 0 0,0 0-1 0 0,0 1 1 0 0,0-1-1 0 0,0 1 1 0 0,0-1-1 0 0,0 1 1 0 0,0-1-1 0 0,0 1 0 0 0,0-1 1 0 0,0 0-1 0 0,0 1 1 0 0,0-1-1 0 0,0 1 1 0 0,0-1-1 0 0,1 1 1 0 0,-1-1-1 0 0,0 0 0 0 0,0 1 1 0 0,1 0-1 0 0,20 4-279 0 0,29-7-2052 0 0,-49 2 2205 0 0,64-11-834 0 0,-61 10 909 0 0,0 0-1 0 0,0 0 0 0 0,0 0 1 0 0,-1 0-1 0 0,1-1 0 0 0,0 0 1 0 0,-1 0-1 0 0,1 0 0 0 0,-1 0 1 0 0,0 0-1 0 0,0-1 0 0 0,0 0 1 0 0,0 1-1 0 0,3-5 0 0 0,-6 6 10 0 0,1 0 0 0 0,-1 0-1 0 0,0 0 1 0 0,0 0 0 0 0,0 0-1 0 0,0 0 1 0 0,0 0 0 0 0,0 0-1 0 0,0 0 1 0 0,0 0 0 0 0,0-1-1 0 0,-1 1 1 0 0,1 0 0 0 0,0 0-1 0 0,-1 0 1 0 0,1 0 0 0 0,0 0 0 0 0,-1 0-1 0 0,0 0 1 0 0,1 1 0 0 0,-1-1-1 0 0,1 0 1 0 0,-1 0 0 0 0,0 0-1 0 0,0 0 1 0 0,0 1 0 0 0,1-1-1 0 0,-1 0 1 0 0,0 1 0 0 0,0-1-1 0 0,0 1 1 0 0,-2-1 0 0 0,-32-18 1083 0 0,29 17-928 0 0,-1 0 0 0 0,1 1 0 0 0,-1 0 0 0 0,1 0 0 0 0,-1 1 0 0 0,0-1 0 0 0,0 2 0 0 0,1-1 0 0 0,-1 1-1 0 0,0 0 1 0 0,1 0 0 0 0,-1 1 0 0 0,-9 3 0 0 0,14-4-202 0 0,0-1 1 0 0,0 1-1 0 0,0 0 0 0 0,0 0 0 0 0,0 0 0 0 0,0 0 0 0 0,0 1 0 0 0,1-1 0 0 0,-1 1 0 0 0,0-1 0 0 0,1 1 1 0 0,-1-1-1 0 0,1 1 0 0 0,-1 0 0 0 0,1 0 0 0 0,0 0 0 0 0,0 0 0 0 0,0 0 0 0 0,0 0 0 0 0,0 0 0 0 0,0 0 1 0 0,0 0-1 0 0,1 0 0 0 0,-1 0 0 0 0,1 0 0 0 0,0 1 0 0 0,-1-1 0 0 0,1 0 0 0 0,0 0 0 0 0,0 1 1 0 0,1-1-1 0 0,-1 0 0 0 0,0 0 0 0 0,1 1 0 0 0,-1-1 0 0 0,1 0 0 0 0,0 0 0 0 0,0 0 0 0 0,0 0 0 0 0,0 0 1 0 0,0 0-1 0 0,3 3 0 0 0,0 3-217 0 0,1-1 0 0 0,0 0 0 0 0,1 0 0 0 0,0-1 1 0 0,0 0-1 0 0,0 0 0 0 0,1 0 0 0 0,0 0 0 0 0,0-1 0 0 0,0-1 0 0 0,1 1 1 0 0,0-1-1 0 0,-1 0 0 0 0,1-1 0 0 0,10 3 0 0 0,-14-5-162 0 0,-1 0 0 0 0,1 0 0 0 0,0 0 0 0 0,-1-1 0 0 0,1 1 0 0 0,0-1 0 0 0,-1 0 0 0 0,1 0 0 0 0,0 0 0 0 0,0-1 0 0 0,-1 1 0 0 0,1-1-1 0 0,-1 0 1 0 0,1 0 0 0 0,-1 0 0 0 0,1-1 0 0 0,-1 1 0 0 0,1-1 0 0 0,-1 0 0 0 0,0 0 0 0 0,0 0 0 0 0,0 0 0 0 0,0-1 0 0 0,0 1 0 0 0,-1-1 0 0 0,1 1 0 0 0,-1-1 0 0 0,1 0 0 0 0,-1 0 0 0 0,0 0 0 0 0,0 0-1 0 0,-1-1 1 0 0,1 1 0 0 0,-1 0 0 0 0,1-1 0 0 0,-1 1 0 0 0,1-6 0 0 0,15-65 488 0 0,-15 49 2400 0 0,-5 3 3311 0 0,24 91 905 0 0,3 0-5085 0 0,-7-24-1632 0 0,20 87-1 0 0,-39-139-369 0 0,-5-31-960 0 0,-3-62 0 0 0,10 89 1270 0 0,-1 0-1 0 0,2 0 1 0 0,0 0-1 0 0,0 0 1 0 0,1 0-1 0 0,0 0 1 0 0,1 1-1 0 0,0-1 1 0 0,1 1-1 0 0,0-1 1 0 0,6-10-1 0 0,-9 19 25 0 0,0 1 0 0 0,0-1-1 0 0,0 1 1 0 0,0 0-1 0 0,0-1 1 0 0,1 1-1 0 0,-1 0 1 0 0,0 0-1 0 0,1 0 1 0 0,-1 0 0 0 0,1 0-1 0 0,-1 0 1 0 0,1 0-1 0 0,-1 0 1 0 0,1 1-1 0 0,0-1 1 0 0,-1 0-1 0 0,1 1 1 0 0,0 0 0 0 0,0-1-1 0 0,-1 1 1 0 0,1 0-1 0 0,0 0 1 0 0,0 0-1 0 0,-1 0 1 0 0,3 0-1 0 0,0 1-5 0 0,-1 0 0 0 0,1 0 0 0 0,-1 1-1 0 0,0-1 1 0 0,1 0 0 0 0,-1 1 0 0 0,0 0 0 0 0,0 0-1 0 0,0 0 1 0 0,0 0 0 0 0,0 0 0 0 0,4 6-1 0 0,-4-5 66 0 0,-1 0-1 0 0,1 0 1 0 0,-1 0 0 0 0,0 1-1 0 0,1-1 1 0 0,-2 1-1 0 0,1 0 1 0 0,0-1-1 0 0,-1 1 1 0 0,1 0-1 0 0,0 7 1 0 0,-1-9 43 0 0,-1 0-1 0 0,0 0 0 0 0,0 0 1 0 0,0 1-1 0 0,0-1 1 0 0,0 0-1 0 0,-1 0 1 0 0,1 0-1 0 0,-1 0 1 0 0,1 0-1 0 0,-1 1 0 0 0,0-1 1 0 0,0 0-1 0 0,0 0 1 0 0,0-1-1 0 0,0 1 1 0 0,0 0-1 0 0,0 0 1 0 0,-1 0-1 0 0,1-1 0 0 0,-1 1 1 0 0,-2 2-1 0 0,0-1-30 0 0,0-1 0 0 0,0 1 0 0 0,-1 0 0 0 0,1-1 0 0 0,-1 0 0 0 0,0 0 0 0 0,0-1 0 0 0,1 1-1 0 0,-1-1 1 0 0,0 0 0 0 0,0 0 0 0 0,0-1 0 0 0,-6 1 0 0 0,-1-2-151 0 0,0 1 0 0 0,-1-1-1 0 0,1-1 1 0 0,-15-4 0 0 0,25 6-297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27 104 22541 0 0,'-26'18'266'0'0,"44"-32"-4078"0"0,4-6 2717 0 0,-3 3 1497 0 0,0 1 1 0 0,24-14-1 0 0,-37 27-222 0 0,-1 0 0 0 0,1-1 0 0 0,0 2 0 0 0,0-1 0 0 0,1 1 0 0 0,-1 0 0 0 0,0 0 0 0 0,1 1 0 0 0,-1 0 0 0 0,1 0 0 0 0,0 0 0 0 0,12 1 0 0 0,-16 1-75 0 0,0-1 1 0 0,-1 0-1 0 0,1 1 0 0 0,0 0 0 0 0,-1 0 0 0 0,1-1 1 0 0,0 2-1 0 0,-1-1 0 0 0,1 0 0 0 0,-1 0 0 0 0,0 1 1 0 0,1 0-1 0 0,-1-1 0 0 0,0 1 0 0 0,0 0 0 0 0,0 0 1 0 0,0 0-1 0 0,2 3 0 0 0,-1-1 8 0 0,-1 1 0 0 0,0-1-1 0 0,0 0 1 0 0,0 1 0 0 0,0 0 0 0 0,-1-1-1 0 0,0 1 1 0 0,0 0 0 0 0,1 8 0 0 0,-2 6 105 0 0,0-1 0 0 0,-1 0 1 0 0,-1 0-1 0 0,-6 26 0 0 0,1-19 40 0 0,-1 0 0 0 0,-1-1-1 0 0,-2-1 1 0 0,-15 28-1 0 0,9-18-146 0 0,18-32-108 0 0,-1-1 0 0 0,1 1 0 0 0,-1-1-1 0 0,1 1 1 0 0,-1-1 0 0 0,1 0 0 0 0,-1 1-1 0 0,1-1 1 0 0,-1 0 0 0 0,1 1 0 0 0,-1-1-1 0 0,1 0 1 0 0,0 0 0 0 0,-1 0 0 0 0,1 1-1 0 0,0-1 1 0 0,-1 0 0 0 0,1 0 0 0 0,0 0-1 0 0,-1 0 1 0 0,1 0 0 0 0,-1 0 0 0 0,1 0-1 0 0,0-1 1 0 0,-1 1 0 0 0,1 0 0 0 0,1 0-1 0 0,33-2 149 0 0,-24 1-90 0 0,57 4 157 0 0,-55-2-535 0 0,1 0 1 0 0,0 0-1 0 0,0-1 1 0 0,0-1-1 0 0,0 0 0 0 0,22-5 1 0 0,-13-6-4515 0 0,-4-8-4399 0 0,-10 4 1641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5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5 238 7066 0 0,'-1'-4'198'0'0,"0"0"0"0"0,0 0 1 0 0,0 1-1 0 0,1-1 0 0 0,0 0 1 0 0,0 0-1 0 0,0 0 1 0 0,0 0-1 0 0,1 0 0 0 0,-1 1 1 0 0,1-1-1 0 0,0 0 0 0 0,0 0 1 0 0,0 1-1 0 0,4-7 1 0 0,-4 8-104 0 0,1 0 1 0 0,-1 0 0 0 0,1 0 0 0 0,0 0 0 0 0,0 0-1 0 0,0 0 1 0 0,0 0 0 0 0,0 1 0 0 0,1-1-1 0 0,-1 1 1 0 0,0-1 0 0 0,1 1 0 0 0,-1 0 0 0 0,1 0-1 0 0,0 0 1 0 0,-1 0 0 0 0,1 1 0 0 0,0-1 0 0 0,-1 1-1 0 0,1 0 1 0 0,0-1 0 0 0,4 1 0 0 0,14 0 750 0 0,-1-2 1 0 0,1-1-1 0 0,-1 0 1 0 0,27-9-1 0 0,80-32-33 0 0,-26 8-464 0 0,-64 24-213 0 0,0 2-1 0 0,47-7 1 0 0,-72 16-257 0 0,-1 0 0 0 0,0 0 0 0 0,1 1 0 0 0,-1 1 0 0 0,1 0 0 0 0,-1 0 0 0 0,1 1 0 0 0,-1 1 0 0 0,0 0 0 0 0,0 0 0 0 0,0 1 1 0 0,10 6-1 0 0,-20-10-170 0 0,3 2-3104 0 0,-4-2 3254 0 0,0 0-1 0 0,0 0 1 0 0,1 0-1 0 0,-1 0 1 0 0,0 0-1 0 0,0 0 1 0 0,0 0-1 0 0,0-1 1 0 0,1 1-1 0 0,0-1-989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5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10570 0 0,'-24'9'1601'0'0,"23"-2"-1415"0"0,12 3-143 0 0,26 19 893 0 0,-2 1 0 0 0,0 2 0 0 0,-2 2 0 0 0,33 43 0 0 0,5 5 189 0 0,-63-74-1057 0 0,0-1 0 0 0,0 0 0 0 0,0 0 0 0 0,1 0 0 0 0,0-1 0 0 0,0 0 0 0 0,0-1-1 0 0,1 0 1 0 0,0-1 0 0 0,0 0 0 0 0,13 4 0 0 0,-3-4-45 0 0,-1-1-1 0 0,1 0 1 0 0,-1-2 0 0 0,1 0-1 0 0,27-3 1 0 0,68-4 259 0 0,461-16 663 0 0,107 5-355 0 0,-426 7 522 0 0,-122 1-543 0 0,236-44 1 0 0,-66 3-608 0 0,-242 45 129 0 0,-1 1 1 0 0,121 11 0 0 0,-155-4 193 0 0,0 2 1 0 0,-1 2-1 0 0,0 0 1 0 0,51 22-1 0 0,-63-23-196 0 0,-1 1 0 0 0,0 1 1 0 0,0 0-1 0 0,-1 1 0 0 0,0 0 0 0 0,-1 1 1 0 0,0 0-1 0 0,0 1 0 0 0,-1 1 0 0 0,11 14 1 0 0,-17-18 21 0 0,0 1 0 0 0,0 0 1 0 0,-1 0-1 0 0,0 0 1 0 0,5 18-1 0 0,-6 3-2322 0 0,-4-27 1690 0 0,1-1 0 0 0,-1-1 1 0 0,0 1-1 0 0,0 0 1 0 0,0 0-1 0 0,0 0 1 0 0,0 0-1 0 0,0-1 1 0 0,-1 1-1 0 0,1 0 1 0 0,0-1-1 0 0,-1 1 1 0 0,0-1-1 0 0,1 1 1 0 0,-1-1-1 0 0,0 0 1 0 0,1 0-1 0 0,-1 0 1 0 0,0 0-1 0 0,-4 1 1 0 0,-41 14-7916 0 0,28-11 5036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5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3 326 11082 0 0,'0'-1'320'0'0,"-1"0"-1"0"0,1-1 0 0 0,0 1 1 0 0,-1 0-1 0 0,1 0 1 0 0,0-1-1 0 0,0 1 0 0 0,0 0 1 0 0,0 0-1 0 0,0-1 0 0 0,0 1 1 0 0,0 0-1 0 0,1 0 1 0 0,-1-1-1 0 0,0 1 0 0 0,1 0 1 0 0,-1 0-1 0 0,0 0 0 0 0,1 0 1 0 0,0-1-1 0 0,-1 1 1 0 0,1 0-1 0 0,0 0 0 0 0,-1 0 1 0 0,1 0-1 0 0,1-1 1 0 0,0 1-171 0 0,0 1 1 0 0,0-1 0 0 0,-1 0-1 0 0,1 1 1 0 0,0-1 0 0 0,0 1-1 0 0,0 0 1 0 0,0-1 0 0 0,0 1 0 0 0,0 0-1 0 0,0 0 1 0 0,0 1 0 0 0,0-1-1 0 0,4 1 1 0 0,7 2-196 0 0,1 1-1 0 0,-1 1 1 0 0,20 9-1 0 0,-32-13 187 0 0,15 6-26 0 0,1 0-1 0 0,-1-1 1 0 0,1 0 0 0 0,0-1 0 0 0,1-1 0 0 0,28 2 0 0 0,-38-5-33 0 0,0-1 1 0 0,0 0 0 0 0,0-1 0 0 0,0 0 0 0 0,0-1 0 0 0,0 1 0 0 0,-1-1-1 0 0,1-1 1 0 0,0 1 0 0 0,-1-1 0 0 0,0-1 0 0 0,1 0 0 0 0,-1 0 0 0 0,-1 0-1 0 0,1 0 1 0 0,11-11 0 0 0,157-175-2526 0 0,-107 112-5177 0 0,-33 38-910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2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3620 60 8954 0 0,'-32'-14'4998'0'0,"15"6"-4075"0"0,0 1-1 0 0,-1 1 1 0 0,0 0 0 0 0,-30-5-1 0 0,15 7 1210 0 0,-56 1-1 0 0,66 4-1951 0 0,0 1 0 0 0,0 1 1 0 0,1 1-1 0 0,-1 1 0 0 0,-40 14 0 0 0,-337 106 429 0 0,-7-28 289 0 0,27-31-457 0 0,296-58-521 0 0,1-4 1 0 0,-135-10 0 0 0,-423-62 67 0 0,499 49 85 0 0,-67-6-49 0 0,203 25-43 0 0,0 0 0 0 0,-1 1-1 0 0,1-1 1 0 0,0 1 0 0 0,-1 0-1 0 0,1 1 1 0 0,0-1 0 0 0,0 1-1 0 0,0 1 1 0 0,0-1 0 0 0,0 1 0 0 0,1 0-1 0 0,-7 4 1 0 0,5-1-5 0 0,-1 0 0 0 0,1 1 0 0 0,0 0 0 0 0,0 0 0 0 0,1 0 0 0 0,0 1 0 0 0,-9 14 0 0 0,0 8-43 0 0,1 0 0 0 0,1 2-1 0 0,-16 58 1 0 0,29-88 65 0 0,-131 554-1142 0 0,64-248 1099 0 0,33-164 93 0 0,-65 310-38 0 0,82-345-29 0 0,4 0 1 0 0,1 135-1 0 0,26 8-64 0 0,0-20-53 0 0,-15-185 143 0 0,-3 0-1 0 0,-9 52 1 0 0,-5 39 26 0 0,18-134-42 0 0,-1 0-1 0 0,1 0 0 0 0,0 0 1 0 0,0 0-1 0 0,1 0 0 0 0,-1 1 1 0 0,1-1-1 0 0,0 0 0 0 0,0 0 1 0 0,0 0-1 0 0,0 0 0 0 0,1 0 0 0 0,0-1 1 0 0,0 1-1 0 0,0 0 0 0 0,5 6 1 0 0,-4-7-14 0 0,0-1 1 0 0,0 1-1 0 0,1-1 0 0 0,0 0 1 0 0,-1 0-1 0 0,1-1 1 0 0,0 1-1 0 0,0-1 1 0 0,0 1-1 0 0,-1-1 1 0 0,2 0-1 0 0,-1-1 0 0 0,0 1 1 0 0,0-1-1 0 0,0 0 1 0 0,0 0-1 0 0,5 0 1 0 0,67-3-222 0 0,-33 1 127 0 0,0 1 0 0 0,78 9 0 0 0,-10 16-18 0 0,163 56 0 0 0,-41-8-184 0 0,-173-57 188 0 0,120 13 0 0 0,-119-23-1721 0 0,-61-5 1778 0 0,0 0 0 0 0,0 0 0 0 0,0 0 0 0 0,1 0 0 0 0,-1 0 0 0 0,0 0 1 0 0,0 0-1 0 0,0 0 0 0 0,0 0 0 0 0,1 0 0 0 0,-1 0 0 0 0,0 0 0 0 0,0 0 1 0 0,0 0-1 0 0,0 0 0 0 0,0 0 0 0 0,1 0 0 0 0,-1 0 0 0 0,0 0 0 0 0,0 0 1 0 0,0 0-1 0 0,0 0 0 0 0,1 0 0 0 0,-1 0 0 0 0,0 0 0 0 0,0 0 0 0 0,0 0 1 0 0,0 0-1 0 0,0 0 0 0 0,1 0 0 0 0,-1-1 0 0 0,0 1 0 0 0,0 0 0 0 0,0 0 0 0 0,0 0 1 0 0,0 0-1 0 0,0 0 0 0 0,0 0 0 0 0,0-1 0 0 0,0 1 0 0 0,1 0 0 0 0,-1 0 1 0 0,0 0-1 0 0,0 0 0 0 0,0 0 0 0 0,0-1 0 0 0,0 1 0 0 0,0 0 0 0 0,0 0 1 0 0,0 0-1 0 0,0 0 0 0 0,0-1 0 0 0,0 1 0 0 0,0 0 0 0 0,0 0 0 0 0,0 0 1 0 0,0 0-1 0 0,0-1 0 0 0,0 1 0 0 0,-1 0 0 0 0,1 0 0 0 0,0 0 0 0 0,-9-8-4957 0 0,-9 0-1457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 5505 0 0,'-26'-3'3346'0'0,"43"2"-1900"0"0,6 2-1270 0 0,0-1 1 0 0,-1-2-1 0 0,1 0 1 0 0,0-1-1 0 0,-1-2 0 0 0,41-12 1 0 0,-54 14-58 0 0,0 0 0 0 0,1 0 0 0 0,0 1 0 0 0,-1 1 0 0 0,18-2 1 0 0,-39-2-5678 0 0,6 1 1246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8978 0 0,'-6'8'5102'0'0,"3"6"-3294"0"0,2 19-2392 0 0,1-21 1114 0 0,-1 2-446 0 0,1-8-56 0 0,-1 0 0 0 0,1 0 0 0 0,0 0 0 0 0,0 0 0 0 0,1 0 0 0 0,1 9 0 0 0,-1-14-7 0 0,0 1 1 0 0,-1 0-1 0 0,1 0 1 0 0,0-1-1 0 0,0 1 1 0 0,0-1-1 0 0,0 1 1 0 0,0-1-1 0 0,1 1 1 0 0,-1-1-1 0 0,0 0 1 0 0,1 0-1 0 0,-1 0 1 0 0,1 1-1 0 0,-1-1 1 0 0,1-1-1 0 0,0 1 1 0 0,-1 0-1 0 0,1 0 1 0 0,0 0-1 0 0,-1-1 1 0 0,1 1-1 0 0,0-1 1 0 0,0 0-1 0 0,3 1 1 0 0,44 3 132 0 0,14 2-879 0 0,-58-5-19 0 0,0 0 0 0 0,0 1 0 0 0,-1-1 0 0 0,1 1 0 0 0,7 4 0 0 0</inkml:trace>
  <inkml:trace contextRef="#ctx0" brushRef="#br0" timeOffset="1">1 316 15835 0 0,'8'2'67'0'0,"0"0"1"0"0,0 0-1 0 0,1-1 0 0 0,-1 0 0 0 0,0 0 0 0 0,1-1 0 0 0,-1 0 0 0 0,1-1 0 0 0,-1 0 1 0 0,0 0-1 0 0,12-3 0 0 0,19-2 710 0 0,37 4-399 0 0,-51 3-3581 0 0,0 0-4803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9602 0 0,'-3'3'178'0'0,"-1"0"0"0"0,1 0 0 0 0,0 1 0 0 0,0-1-1 0 0,0 1 1 0 0,0-1 0 0 0,1 1 0 0 0,0 0 0 0 0,-1 0 0 0 0,1 0 0 0 0,1 0 0 0 0,-1 0 0 0 0,1 1-1 0 0,-1-1 1 0 0,1 0 0 0 0,0 1 0 0 0,1-1 0 0 0,-1 1 0 0 0,1 8 0 0 0,1 6-256 0 0,0 1 0 0 0,2-1 0 0 0,6 26 1 0 0,-3-14 522 0 0,-2-7-444 0 0,-4-15-199 0 0,1-1 0 0 0,1 1 0 0 0,-1-1-1 0 0,1 1 1 0 0,1-1 0 0 0,0 0 0 0 0,0 0 0 0 0,6 11 0 0 0,-9-19 131 0 0,0 1 0 0 0,0-1 1 0 0,0 0-1 0 0,0 0 0 0 0,1 0 1 0 0,-1 0-1 0 0,0 0 0 0 0,0 0 1 0 0,0 1-1 0 0,0-1 0 0 0,0 0 1 0 0,0 0-1 0 0,1 0 0 0 0,-1 0 1 0 0,0 0-1 0 0,0 0 0 0 0,0 0 1 0 0,0 0-1 0 0,1 0 0 0 0,-1 0 1 0 0,0 1-1 0 0,0-1 0 0 0,0 0 0 0 0,0 0 1 0 0,1 0-1 0 0,-1 0 0 0 0,0 0 1 0 0,0 0-1 0 0,0 0 0 0 0,1 0 1 0 0,-1-1-1 0 0,0 1 0 0 0,0 0 1 0 0,0 0-1 0 0,0 0 0 0 0,1 0 1 0 0,-1 0-1 0 0,0 0 0 0 0,0 0 1 0 0,0 0-1 0 0,0 0 0 0 0,1-1 1 0 0,4-8-1309 0 0,0-14 129 0 0,-4 23 1135 0 0,3-32-1678 0 0,2-35-1 0 0,-3 38 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66 3681 0 0,'2'-19'465'0'0,"-1"15"-231"0"0,0-1 0 0 0,-1 1 1 0 0,0 0-1 0 0,0-1 1 0 0,0 1-1 0 0,0-1 1 0 0,-2-7-1 0 0,0 9 2250 0 0,2 8-1211 0 0,4 15-383 0 0,11 3-218 0 0,-12-21-506 0 0,-1 1 0 0 0,0 1 0 0 0,1-1 0 0 0,-1 0 0 0 0,-1 0 0 0 0,1 1 1 0 0,0-1-1 0 0,-1 1 0 0 0,0-1 0 0 0,0 1 0 0 0,0 0 0 0 0,1 5 0 0 0,-2 4-263 0 0,0 1 0 0 0,0-1 1 0 0,-2 1-1 0 0,1-1 0 0 0,-2 0 0 0 0,0 0 0 0 0,0 0 1 0 0,-1 0-1 0 0,-1 0 0 0 0,-11 21 0 0 0,11-24 43 0 0,0-2-1 0 0,0 1 0 0 0,-1-1 0 0 0,0 1 0 0 0,-1-2 0 0 0,0 1 1 0 0,0-1-1 0 0,0 0 0 0 0,-1 0 0 0 0,0-1 0 0 0,-1 0 0 0 0,1 0 0 0 0,-1-1 1 0 0,-18 7-1 0 0,27-11 100 0 0,-1-1-1 0 0,0 1 1 0 0,0-1 0 0 0,0 0 0 0 0,0 1 0 0 0,1-1 0 0 0,-1 0-1 0 0,0 0 1 0 0,0 1 0 0 0,0-1 0 0 0,0 0 0 0 0,0 0 0 0 0,0 0 0 0 0,0 0-1 0 0,0 0 1 0 0,0 0 0 0 0,0-1 0 0 0,1 1 0 0 0,-1 0 0 0 0,0 0-1 0 0,0-1 1 0 0,0 1 0 0 0,0 0 0 0 0,0-1 0 0 0,1 1 0 0 0,-2-2-1 0 0,2 1-9 0 0,-1 0 0 0 0,1 0 0 0 0,-1 0-1 0 0,1 0 1 0 0,0 0 0 0 0,0 0 0 0 0,0 0-1 0 0,0 0 1 0 0,0 0 0 0 0,0 0 0 0 0,0 0-1 0 0,0 0 1 0 0,0 0 0 0 0,0 0 0 0 0,0-1-1 0 0,1 1 1 0 0,-1 0 0 0 0,1-1 0 0 0,1-4 32 0 0,0 1 0 0 0,1-1 0 0 0,0 1 0 0 0,0-1 0 0 0,0 1 0 0 0,8-9 0 0 0,-6 10-51 0 0,0 0 1 0 0,0 1-1 0 0,0 0 0 0 0,0 0 0 0 0,1 0 0 0 0,-1 0 0 0 0,1 1 0 0 0,0 0 1 0 0,0 0-1 0 0,0 0 0 0 0,0 1 0 0 0,0 0 0 0 0,0 0 0 0 0,0 1 0 0 0,0-1 0 0 0,0 1 1 0 0,11 2-1 0 0,-4-2 4 0 0,0 0 0 0 0,23-4 0 0 0,-33 3-298 0 0,-1 0-1 0 0,1 0 0 0 0,-1 0 1 0 0,0-1-1 0 0,1 1 1 0 0,-1-1-1 0 0,0 1 1 0 0,0-1-1 0 0,0 0 1 0 0,0 0-1 0 0,0 0 1 0 0,0 0-1 0 0,-1 0 1 0 0,1 0-1 0 0,-1 0 0 0 0,1-1 1 0 0,1-3-1 0 0,3-4-1623 0 0,6-7-2812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8714 0 0,'6'11'2460'0'0,"6"34"-2510"0"0,-12-37-39 0 0,0 0 1 0 0,-1 0 0 0 0,0 0-1 0 0,-1 0 1 0 0,0-1 0 0 0,0 1-1 0 0,0-1 1 0 0,-7 15 0 0 0,-37 60-201 0 0,16-31-1026 0 0,4-2-1054 0 0,3-7 693 0 0,-27 67-1 0 0,50-109 1705 0 0,0 0 0 0 0,0 0 0 0 0,0 0-1 0 0,0 0 1 0 0,0 0 0 0 0,-1 1 0 0 0,1-1 0 0 0,0 0-1 0 0,0 0 1 0 0,0 0 0 0 0,0 0 0 0 0,0 1 0 0 0,0-1-1 0 0,0 0 1 0 0,0 0 0 0 0,0 0 0 0 0,0 0-1 0 0,0 1 1 0 0,0-1 0 0 0,0 0 0 0 0,0 0 0 0 0,0 0-1 0 0,0 1 1 0 0,0-1 0 0 0,0 0 0 0 0,0 0 0 0 0,0 0-1 0 0,0 0 1 0 0,0 1 0 0 0,0-1 0 0 0,0 0 0 0 0,0 0-1 0 0,0 0 1 0 0,0 0 0 0 0,1 1 0 0 0,-1-1-1 0 0,0 0 1 0 0,0 0 0 0 0,0 0 0 0 0,0 0 0 0 0,0 0-1 0 0,0 1 1 0 0,1-1 0 0 0,-1 0 0 0 0,0 0 0 0 0,0 0-1 0 0,0 0 1 0 0,0 0 0 0 0,1 0 0 0 0,-1 0-1 0 0,0 0 1 0 0,0 0 0 0 0,1 0 0 0 0,12-6 1440 0 0,13-14 668 0 0,-6-4-942 0 0,-17 19-1053 0 0,0 0 0 0 0,1 0 0 0 0,-1 0-1 0 0,1 1 1 0 0,0-1 0 0 0,1 1 0 0 0,-1 0-1 0 0,1 0 1 0 0,-1 1 0 0 0,1-1 0 0 0,0 1 0 0 0,1 0-1 0 0,6-3 1 0 0,-11 6-121 0 0,0 0 1 0 0,0 0-1 0 0,0 0 0 0 0,0-1 1 0 0,0 1-1 0 0,-1 0 0 0 0,1 0 1 0 0,0 0-1 0 0,0 0 0 0 0,0 1 1 0 0,0-1-1 0 0,0 0 0 0 0,0 0 1 0 0,-1 1-1 0 0,1-1 0 0 0,0 0 1 0 0,0 1-1 0 0,0-1 0 0 0,-1 0 1 0 0,1 1-1 0 0,0-1 0 0 0,0 1 1 0 0,-1 0-1 0 0,1-1 0 0 0,0 1 1 0 0,-1 0-1 0 0,1-1 0 0 0,0 2 1 0 0,0 0 29 0 0,0 0 0 0 0,0 1 1 0 0,-1-1-1 0 0,1 0 0 0 0,-1 0 0 0 0,1 1 1 0 0,-1-1-1 0 0,0 0 0 0 0,0 1 1 0 0,0 3-1 0 0,-1 4 197 0 0,-1 0 0 0 0,0 1 0 0 0,-7 18 0 0 0,4-17-33 0 0,-1 0 0 0 0,-1 0 0 0 0,-10 14-1 0 0,-13 25 795 0 0,31-51-988 0 0,-1 0 0 0 0,0 1-1 0 0,0-1 1 0 0,0 0 0 0 0,1 0 0 0 0,-1 1-1 0 0,0-1 1 0 0,0 0 0 0 0,1 0-1 0 0,-1 0 1 0 0,0 1 0 0 0,0-1 0 0 0,1 0-1 0 0,-1 0 1 0 0,0 0 0 0 0,1 0-1 0 0,-1 0 1 0 0,0 0 0 0 0,1 0 0 0 0,-1 1-1 0 0,0-1 1 0 0,1 0 0 0 0,-1 0-1 0 0,0 0 1 0 0,0 0 0 0 0,1 0 0 0 0,-1-1-1 0 0,0 1 1 0 0,1 0 0 0 0,-1 0-1 0 0,0 0 1 0 0,1 0 0 0 0,-1 0 0 0 0,0 0-1 0 0,1 0 1 0 0,-1-1 0 0 0,26-3-11 0 0,-9 1-5 0 0,6 3 97 0 0,-14 0-572 0 0,-1 0-1 0 0,0-1 1 0 0,1 1-1 0 0,11-4 1 0 0,-17 3 14 0 0,0 0 1 0 0,1-1-1 0 0,-1 1 1 0 0,0-1-1 0 0,0 0 1 0 0,0 0-1 0 0,0 0 0 0 0,0 0 1 0 0,-1 0-1 0 0,1-1 1 0 0,-1 1-1 0 0,1-1 1 0 0,-1 1-1 0 0,2-5 0 0 0,9-13-4007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 9370 0 0,'2'-30'4041'0'0,"-2"30"-4023"0"0,0 0 0 0 0,0 0 0 0 0,0 0 0 0 0,0 0 0 0 0,0 0 0 0 0,0 0 0 0 0,0 0 0 0 0,0 0 0 0 0,0 0 0 0 0,0 0 0 0 0,0 0 0 0 0,0 0 0 0 0,1 0 0 0 0,-1 0 0 0 0,0 0 0 0 0,0 0 0 0 0,0 0 0 0 0,0 0 0 0 0,0 0 0 0 0,0 0 0 0 0,0 0 0 0 0,0 0 0 0 0,0 0 0 0 0,0 0 0 0 0,0-1 0 0 0,0 1 0 0 0,0 0 0 0 0,0 0 0 0 0,0 0 0 0 0,0 0 0 0 0,1 0 0 0 0,-1 0 0 0 0,0 0 0 0 0,0 0 0 0 0,0 0 0 0 0,0 0 0 0 0,0 0 0 0 0,0 0 0 0 0,0 0 0 0 0,0 0 0 0 0,0 0 0 0 0,0 0 0 0 0,0 0 0 0 0,0-1 0 0 0,0 1 0 0 0,0 0 0 0 0,0 18 3 0 0,-1-1 78 0 0,-1-1 0 0 0,-1 0 0 0 0,-1 0 1 0 0,0 0-1 0 0,-1 0 0 0 0,-1 0 0 0 0,-14 26 0 0 0,-2-1-158 0 0,-42 56 0 0 0,67-106-3575 0 0,-2 7 3526 0 0,0 0-1 0 0,-1-1 1 0 0,1 1-1 0 0,0 0 1 0 0,1 0-1 0 0,-1-1 1 0 0,0 1-1 0 0,0 0 1 0 0,3-2-1 0 0,5-2 147 0 0,1 0-1 0 0,0 1 1 0 0,0-1-1 0 0,1 2 0 0 0,-1 0 1 0 0,1 0-1 0 0,17-3 1 0 0,-6 0 9 0 0,-13 5 121 0 0,0-1-1 0 0,1 1 1 0 0,-1 1 0 0 0,1 0-1 0 0,16 0 1 0 0,-25 1-182 0 0,0 0 0 0 0,1 0 0 0 0,-1 0-1 0 0,1 0 1 0 0,-1 0 0 0 0,1 0 0 0 0,-1 0 0 0 0,1 1 0 0 0,-1-1 0 0 0,0 1 0 0 0,1-1-1 0 0,-1 1 1 0 0,0-1 0 0 0,1 1 0 0 0,-1 0 0 0 0,0-1 0 0 0,0 1 0 0 0,1 0 0 0 0,-1 0-1 0 0,0 0 1 0 0,0 0 0 0 0,0 0 0 0 0,0 0 0 0 0,0 1 0 0 0,-1-1 0 0 0,1 0 0 0 0,0 0-1 0 0,0 1 1 0 0,-1-1 0 0 0,1 0 0 0 0,-1 1 0 0 0,1-1 0 0 0,-1 0 0 0 0,0 1 0 0 0,1-1-1 0 0,-1 1 1 0 0,0-1 0 0 0,0 1 0 0 0,0-1 0 0 0,0 1 0 0 0,0-1 0 0 0,0 0 0 0 0,-1 1-1 0 0,1-1 1 0 0,0 1 0 0 0,-1-1 0 0 0,0 3 0 0 0,0-1-473 0 0,-1-1 0 0 0,1 1 0 0 0,0-1-1 0 0,-1 1 1 0 0,1-1 0 0 0,-1 1 0 0 0,0-1 0 0 0,0 0 0 0 0,0 0-1 0 0,0 0 1 0 0,0 0 0 0 0,0 0 0 0 0,-4 2 0 0 0,-6 6-2242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 4321 0 0,'-12'25'3632'0'0,"14"-20"-917"0"0,12-10-1254 0 0,17-17-701 0 0,-20 13-560 0 0,0 2 1 0 0,0-1-1 0 0,1 2 0 0 0,21-10 0 0 0,-30 15-345 0 0,1-1 1 0 0,-1 1-1 0 0,1 1 1 0 0,0-1-1 0 0,-1 1 0 0 0,1-1 1 0 0,0 1-1 0 0,-1 0 1 0 0,1 0-1 0 0,0 1 0 0 0,-1-1 1 0 0,1 1-1 0 0,0 0 1 0 0,-1 0-1 0 0,1 0 0 0 0,-1 0 1 0 0,1 0-1 0 0,-1 1 1 0 0,1 0-1 0 0,-1 0 1 0 0,6 4-1 0 0,-10-7 146 0 0,0 1-1 0 0,0-1 1 0 0,0 1-1 0 0,1 0 1 0 0,-1-1 0 0 0,0 1-1 0 0,0 0 1 0 0,0-1 0 0 0,0 1-1 0 0,0 0 1 0 0,0 0-1 0 0,0 0 1 0 0,1 0 0 0 0,-1 0-1 0 0,0 0 1 0 0,0 0 0 0 0,0 0-1 0 0,0 1 1 0 0,0-1-1 0 0,0 0 1 0 0,0 0 0 0 0,1 1-1 0 0,-1-1 1 0 0,0 0 0 0 0,0 1-1 0 0,0-1 1 0 0,1 1-1 0 0,-1-1 1 0 0,0 1 0 0 0,1 0-1 0 0,-1-1 1 0 0,0 1 0 0 0,1 0-1 0 0,-2 0 1 0 0,0 2 101 0 0,0-1 1 0 0,1 1-1 0 0,-1-1 0 0 0,0 1 1 0 0,1-1-1 0 0,-1 1 0 0 0,1 0 1 0 0,0 0-1 0 0,-1 3 1 0 0,0 6 94 0 0,0 0 0 0 0,1 1 0 0 0,0-1 0 0 0,1 0 0 0 0,3 24 0 0 0,-2-28-1056 0 0,1 1-1 0 0,0 0 1 0 0,1-1-1 0 0,0 0 1 0 0,4 11-1 0 0,2-4-4095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5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8922 0 0,'-42'25'4245'0'0,"40"-24"-4034"0"0,1 0 0 0 0,-1 0 0 0 0,1 1 0 0 0,-1-1-1 0 0,1 1 1 0 0,-1-1 0 0 0,1 1 0 0 0,0-1 0 0 0,0 1-1 0 0,0 0 1 0 0,0-1 0 0 0,0 1 0 0 0,0 0 0 0 0,0 0-1 0 0,1 0 1 0 0,-1 0 0 0 0,0 0 0 0 0,1 0 0 0 0,0 0 0 0 0,0 0-1 0 0,-1 3 1 0 0,5-3 121 0 0,-1 0-1 0 0,1-1 1 0 0,0 0-1 0 0,0 1 0 0 0,0-1 1 0 0,-1 0-1 0 0,1-1 1 0 0,6 1-1 0 0,-3 0-113 0 0,85 16-236 0 0,0-5 0 0 0,1-4 0 0 0,0-4 0 0 0,121-9 0 0 0,-126 0-128 0 0,-44 4-419 0 0,0-2 1 0 0,0-2-1 0 0,56-13 1 0 0,-97 17-234 0 0,0 0-1 0 0,-1 0 1 0 0,1-1-1 0 0,-1 1 1 0 0,1 0 0 0 0,-1-1-1 0 0,1 0 1 0 0,-1 1-1 0 0,0-1 1 0 0,0 0 0 0 0,2-2-1 0 0,4-7-5067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5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39 2793 0 0,'-33'-13'6837'0'0,"20"10"-4954"0"0,-1 0-1 0 0,1 2 0 0 0,-25-2 1 0 0,-2-5 937 0 0,36 6-2711 0 0,0 1-1 0 0,0 0 1 0 0,0 0 0 0 0,0 0 0 0 0,0 0 0 0 0,-1 1-1 0 0,1-1 1 0 0,0 1 0 0 0,0 0 0 0 0,0 0-1 0 0,-1 1 1 0 0,-6 1 0 0 0,-7 4-60 0 0,0 1 0 0 0,0 1 0 0 0,0 1-1 0 0,-21 14 1 0 0,-63 49-6 0 0,79-55-30 0 0,-14 11 45 0 0,1 1 1 0 0,-60 65-1 0 0,82-79-48 0 0,2 1-1 0 0,0 0 1 0 0,1 0 0 0 0,0 1 0 0 0,2 1-1 0 0,0 0 1 0 0,1 0 0 0 0,0 1-1 0 0,-6 26 1 0 0,10-13 14 0 0,1-1 0 0 0,1 1 1 0 0,2 0-1 0 0,6 55 0 0 0,-1-32-10 0 0,0 38-16 0 0,33 414-33 0 0,37-4 21 0 0,-11-94 153 0 0,-30 2 196 0 0,-22-235 362 0 0,38 213 818 0 0,-9-89-1380 0 0,-28-200 29 0 0,39 142 0 0 0,-17-62 459 0 0,-34-177-618 0 0,0 1 0 0 0,0-1 0 0 0,1 0 1 0 0,-1 0-1 0 0,1 0 0 0 0,0 0 0 0 0,0 0 1 0 0,0 0-1 0 0,0 0 0 0 0,0-1 0 0 0,0 1 1 0 0,1-1-1 0 0,-1 0 0 0 0,1 1 1 0 0,0-1-1 0 0,0 0 0 0 0,0-1 0 0 0,0 1 1 0 0,0 0-1 0 0,0-1 0 0 0,0 0 0 0 0,0 0 1 0 0,1 0-1 0 0,-1 0 0 0 0,0 0 0 0 0,5 0 1 0 0,10 1-182 0 0,0 0 1 0 0,0-2-1 0 0,34-2 0 0 0,-21 0-570 0 0,-15 2-324 0 0,-10 0-167 0 0,0 0-1 0 0,0 0 0 0 0,0 0 1 0 0,0-1-1 0 0,-1 0 1 0 0,1 0-1 0 0,0 0 0 0 0,0-1 1 0 0,0 0-1 0 0,5-3 0 0 0,7-7-5152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15051 0 0,'0'0'-39'0'0,"0"1"1"0"0,0-1-1 0 0,1 1 0 0 0,-1 0 0 0 0,0-1 1 0 0,0 0-1 0 0,1 1 0 0 0,-1-1 0 0 0,1 1 1 0 0,-1-1-1 0 0,0 1 0 0 0,1-1 0 0 0,-1 0 1 0 0,1 1-1 0 0,-1-1 0 0 0,1 0 0 0 0,-1 1 0 0 0,1-1 1 0 0,0 0-1 0 0,-1 0 0 0 0,1 0 0 0 0,-1 0 1 0 0,1 1-1 0 0,-1-1 0 0 0,1 0 0 0 0,-1 0 1 0 0,1 0-1 0 0,0 0 0 0 0,-1 0 0 0 0,1 0 1 0 0,-1 0-1 0 0,1 0 0 0 0,0-1 0 0 0,-1 1 1 0 0,1 0-1 0 0,-1 0 0 0 0,1 0 0 0 0,0-1 0 0 0,24-6-204 0 0,-25 7 246 0 0,51-22 36 0 0,-36 15 113 0 0,-1 1 0 0 0,1 0 0 0 0,0 1 1 0 0,24-5-1 0 0,-37 10-89 0 0,-1 0-1 0 0,0 0 1 0 0,0 1-1 0 0,0-1 1 0 0,0 0-1 0 0,0 0 1 0 0,1 0-1 0 0,-1 1 1 0 0,0-1-1 0 0,0 1 1 0 0,0-1-1 0 0,0 1 1 0 0,0-1 0 0 0,0 1-1 0 0,0 0 1 0 0,0-1-1 0 0,0 1 1 0 0,0 0-1 0 0,-1 0 1 0 0,1 0-1 0 0,0 0 1 0 0,0-1-1 0 0,-1 1 1 0 0,1 0-1 0 0,-1 0 1 0 0,1 1 0 0 0,-1-1-1 0 0,1 0 1 0 0,-1 0-1 0 0,1 0 1 0 0,-1 0-1 0 0,0 0 1 0 0,0 0-1 0 0,0 0 1 0 0,1 1-1 0 0,-1-1 1 0 0,0 0-1 0 0,0 0 1 0 0,-1 3 0 0 0,1 6 231 0 0,0 1 0 0 0,-1 0 1 0 0,-2 11-1 0 0,2-18-279 0 0,-3 14 142 0 0,0 0-1 0 0,-1-1 0 0 0,-9 20 1 0 0,2-5 480 0 0,11-32-627 0 0,1 1 0 0 0,0-1 0 0 0,0 0-1 0 0,0 1 1 0 0,0-1 0 0 0,0 1 0 0 0,0-1 0 0 0,0 1-1 0 0,0-1 1 0 0,0 0 0 0 0,0 1 0 0 0,0-1 0 0 0,0 1 0 0 0,0-1-1 0 0,0 0 1 0 0,0 1 0 0 0,0-1 0 0 0,0 1 0 0 0,1-1-1 0 0,-1 0 1 0 0,0 1 0 0 0,0-1 0 0 0,0 0 0 0 0,1 1 0 0 0,-1-1-1 0 0,0 0 1 0 0,0 1 0 0 0,1-1 0 0 0,-1 0 0 0 0,0 0 0 0 0,1 1-1 0 0,-1-1 1 0 0,0 0 0 0 0,1 0 0 0 0,0 1 0 0 0,20 3 152 0 0,20-8-55 0 0,-18 0-249 0 0,0-1 1 0 0,27-10 0 0 0,-11-3-4386 0 0,-39 18 4338 0 0,0 0-1 0 0,1 0 0 0 0,-1-1 0 0 0,0 1 0 0 0,1 0 0 0 0,-1 0 0 0 0,0-1 0 0 0,1 1 0 0 0,-1 0 0 0 0,0-1 0 0 0,1 1 0 0 0,-1-1 0 0 0,0 1 0 0 0,0 0 0 0 0,0-1 0 0 0,1 1 0 0 0,-1-1 0 0 0,0 1 0 0 0,0 0 0 0 0,0-1 0 0 0,0 1 0 0 0,0-1 0 0 0,0 1 0 0 0,0-1 0 0 0,0 1 0 0 0,0-1 0 0 0,0 1 0 0 0,0 0 0 0 0,0-1 0 0 0,0 1 0 0 0,0-1 0 0 0,0 1 0 0 0,0-1 0 0 0,0 1 0 0 0,-1 0 0 0 0,1-1 0 0 0,0 1 0 0 0,0-1 0 0 0,-1 1 0 0 0,1 0 0 0 0,0-1 0 0 0,0 1 0 0 0,-1 0 0 0 0,1-1 0 0 0,0 1 0 0 0,-1 0 0 0 0,1-1 0 0 0,-1 1 0 0 0,0-1 8 0 0,-4-6-3463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64 5361 0 0,'-10'-30'3233'0'0,"-2"-3"3396"0"0,12 40-1962 0 0,-5 13-3080 0 0,1-4-969 0 0,3 11-511 0 0,1 1-1 0 0,2-1 0 0 0,1 0 0 0 0,0 0 1 0 0,13 44-1 0 0,-12-56-99 0 0,0 2-773 0 0,1 1 1 0 0,9 21-1 0 0,7-96-14113 0 0,3-4 12324 0 0,-13 43 986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10610 0 0,'-3'4'848'0'0,"-1"1"0"0"0,1 0 0 0 0,0 0 0 0 0,1 0 0 0 0,-1 0 0 0 0,1 1 0 0 0,0-1 0 0 0,-2 10 0 0 0,2-6-617 0 0,0 1 0 0 0,1-1-1 0 0,0 0 1 0 0,1 0 0 0 0,1 15-1 0 0,-1-19-249 0 0,0 1 0 0 0,1-1 0 0 0,-1 0 0 0 0,1 0-1 0 0,1 0 1 0 0,-1 0 0 0 0,1 0 0 0 0,0 0 0 0 0,0 0-1 0 0,0-1 1 0 0,0 1 0 0 0,1 0 0 0 0,0-1 0 0 0,0 0-1 0 0,0 0 1 0 0,1 0 0 0 0,-1 0 0 0 0,1 0-1 0 0,0-1 1 0 0,0 0 0 0 0,0 0 0 0 0,1 0 0 0 0,4 3-1 0 0,-6-5 35 0 0,-1 0 1 0 0,1-1-1 0 0,0 1 0 0 0,0-1 0 0 0,-1 1 0 0 0,1-1 0 0 0,0 0 0 0 0,0 0 0 0 0,-1 0 0 0 0,1 0 0 0 0,0-1 0 0 0,0 1 0 0 0,0-1 0 0 0,-1 0 1 0 0,1 0-1 0 0,-1 0 0 0 0,1 0 0 0 0,0 0 0 0 0,-1 0 0 0 0,0-1 0 0 0,1 1 0 0 0,-1-1 0 0 0,0 1 0 0 0,0-1 0 0 0,0 0 0 0 0,0 0 0 0 0,0 0 1 0 0,0 0-1 0 0,0-1 0 0 0,-1 1 0 0 0,1 0 0 0 0,-1-1 0 0 0,0 1 0 0 0,2-6 0 0 0,0 4 43 0 0,-2 0-1 0 0,1 0 1 0 0,-1-1-1 0 0,1 1 1 0 0,-1 0-1 0 0,0-1 1 0 0,-1 1-1 0 0,1-1 1 0 0,-1 1 0 0 0,0-1-1 0 0,0 0 1 0 0,0 1-1 0 0,-1-1 1 0 0,1 1-1 0 0,-1-1 1 0 0,0 1-1 0 0,-1 0 1 0 0,1-1-1 0 0,-1 1 1 0 0,1 0 0 0 0,-4-5-1 0 0,-18-20 189 0 0,-27-25 0 0 0,18 21-2864 0 0,65 55-8957 0 0,-22-16 6854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6801 0 0,'-3'5'825'0'0,"1"0"0"0"0,1 0 0 0 0,-1 0 0 0 0,1 0 0 0 0,0 0-1 0 0,0 0 1 0 0,0 1 0 0 0,1-1 0 0 0,0 0 0 0 0,0 0-1 0 0,1 10 1 0 0,0-9-313 0 0,1-1 0 0 0,-1 1 0 0 0,1 0 0 0 0,0-1 0 0 0,1 1 0 0 0,-1-1 1 0 0,1 0-1 0 0,0 0 0 0 0,6 8 0 0 0,-4-7-717 0 0,-1-1 0 0 0,2 0 1 0 0,-1 0-1 0 0,0 0 1 0 0,1-1-1 0 0,0 1 1 0 0,11 5-1 0 0,-10-7-947 0 0,-1 0-1 0 0,0-1 0 0 0,1 1 1 0 0,0-1-1 0 0,0-1 1 0 0,-1 1-1 0 0,1-1 1 0 0,10 0-1 0 0,0 0-5432 0 0</inkml:trace>
  <inkml:trace contextRef="#ctx0" brushRef="#br0" timeOffset="1">422 118 14435 0 0,'-4'7'-80'0'0,"2"-1"-2264"0"0,-3 1-1393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38 23117 0 0,'-9'8'2200'0'0,"1"-1"-2256"0"0,0-1-376 0 0,4-4-344 0 0,3-5-416 0 0,4-2-496 0 0,2-1-505 0 0,3-3-560 0 0,0 0-199 0 0,0 1 191 0 0,1 0 241 0 0,-3 1 303 0 0,-1 1-1760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7802 0 0,'19'22'4936'0'0,"11"34"-3652"0"0,-19-35-564 0 0,96 179-1170 0 0,-130-225-8834 0 0,14 10 5628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13699 0 0,'-1'1'112'0'0,"0"0"0"0"0,1 1 0 0 0,-1-1 0 0 0,0 0 1 0 0,1 1-1 0 0,-1-1 0 0 0,1 1 0 0 0,-1-1 0 0 0,1 1 0 0 0,0-1 0 0 0,-1 1 0 0 0,1-1 1 0 0,0 1-1 0 0,0-1 0 0 0,0 1 0 0 0,0-1 0 0 0,0 1 0 0 0,1-1 0 0 0,-1 1 0 0 0,0-1 1 0 0,1 1-1 0 0,-1-1 0 0 0,1 1 0 0 0,-1-1 0 0 0,1 0 0 0 0,0 1 0 0 0,1 0 0 0 0,26 40-726 0 0,-22-34 725 0 0,10 13-573 0 0,18 23-6 0 0,-32-41 244 0 0,0 1-1 0 0,0-1 0 0 0,0 1 1 0 0,-1-1-1 0 0,1 1 0 0 0,-1 0 0 0 0,0 0 1 0 0,0 0-1 0 0,0 0 0 0 0,0 6 0 0 0,-6-31-8184 0 0,5 10 5301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31 3569 0 0,'0'-2'298'0'0,"0"1"1"0"0,-1 0-1 0 0,1 0 0 0 0,0 0 1 0 0,0 0-1 0 0,-1 0 0 0 0,1 0 1 0 0,-1 0-1 0 0,1 0 1 0 0,-1 0-1 0 0,1 0 0 0 0,-1 0 1 0 0,0 0-1 0 0,1 1 0 0 0,-1-1 1 0 0,0 0-1 0 0,0 0 1 0 0,0 0-1 0 0,0 1 0 0 0,1-1 1 0 0,-1 1-1 0 0,0-1 0 0 0,0 1 1 0 0,-2-2-1 0 0,2 3-101 0 0,0-1-1 0 0,0 0 0 0 0,0 1 1 0 0,0-1-1 0 0,0 1 1 0 0,0-1-1 0 0,0 1 1 0 0,0-1-1 0 0,1 1 1 0 0,-1 0-1 0 0,0-1 1 0 0,0 1-1 0 0,0 0 0 0 0,1 0 1 0 0,-1 0-1 0 0,0 0 1 0 0,1-1-1 0 0,-1 1 1 0 0,0 2-1 0 0,-3 4 80 0 0,1 0 1 0 0,0 1-1 0 0,0-1 0 0 0,1 1 0 0 0,-3 12 0 0 0,5-12-271 0 0,-1 0 0 0 0,2 0 0 0 0,-1 0 0 0 0,1 0 0 0 0,1 0 0 0 0,2 9 0 0 0,-4-14-18 0 0,1-1 0 0 0,0 0 0 0 0,0 1 0 0 0,0-1 0 0 0,0 0 0 0 0,0 0 0 0 0,0 0 0 0 0,1 0-1 0 0,-1 0 1 0 0,1 0 0 0 0,2 2 0 0 0,-4-4-7 0 0,1 1-1 0 0,0 0 0 0 0,0-1 1 0 0,0 1-1 0 0,0-1 1 0 0,0 0-1 0 0,0 1 1 0 0,1-1-1 0 0,-1 0 1 0 0,0 1-1 0 0,0-1 1 0 0,0 0-1 0 0,0 0 1 0 0,0 0-1 0 0,0 0 0 0 0,0 0 1 0 0,0 0-1 0 0,1 0 1 0 0,-1-1-1 0 0,0 1 1 0 0,0 0-1 0 0,0-1 1 0 0,0 1-1 0 0,0 0 1 0 0,1-2-1 0 0,0 1-23 0 0,0-1 0 0 0,1 0 0 0 0,-1 0-1 0 0,-1 0 1 0 0,1 0 0 0 0,0 0 0 0 0,0-1 0 0 0,-1 1 0 0 0,0 0 0 0 0,1-1-1 0 0,-1 1 1 0 0,0-1 0 0 0,0 1 0 0 0,0-1 0 0 0,0 0 0 0 0,-1 0 0 0 0,1 1-1 0 0,-1-1 1 0 0,0 0 0 0 0,1-2 0 0 0,0-6-56 0 0,-1 0-1 0 0,0 1 1 0 0,-3-21 0 0 0,3 26 188 0 0,-1 0 0 0 0,0 1 0 0 0,0-1 0 0 0,0 1 0 0 0,0-1 0 0 0,-1 1 0 0 0,0 0 0 0 0,0-1 0 0 0,0 1 0 0 0,0 0 0 0 0,-5-6 0 0 0,11 42 1195 0 0,8 24-765 0 0,-5-19-1149 0 0,20 60 1 0 0,-21-91-3551 0 0,-3-14 852 0 0,-1-14-588 0 0,3 8 446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16059 0 0,'-10'9'4665'0'0,"2"-1"-3936"0"0,0 2-633 0 0,6-5-448 0 0,5-2-321 0 0,3-2-687 0 0,3-2-920 0 0,0-2-873 0 0,1-2-864 0 0,-1-2-2480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80 8482 0 0,'-9'-22'3498'0'0,"8"20"-3380"0"0,1-1-1 0 0,-1 0 1 0 0,0 1-1 0 0,1-1 1 0 0,0 0-1 0 0,0 0 1 0 0,0 1 0 0 0,0-1-1 0 0,0 0 1 0 0,0 0-1 0 0,1 1 1 0 0,-1-1-1 0 0,1 0 1 0 0,0 1-1 0 0,0-1 1 0 0,0 1-1 0 0,0-1 1 0 0,0 1 0 0 0,3-5-1 0 0,-2 8 44 0 0,0 1-1 0 0,-1 0 1 0 0,1-1-1 0 0,-1 1 1 0 0,1 0-1 0 0,-1 0 1 0 0,0 0-1 0 0,0 0 1 0 0,0 0-1 0 0,0 0 1 0 0,1 4-1 0 0,-1-5-77 0 0,11 29 8 0 0,-2 1 0 0 0,12 57 1 0 0,-16-58-813 0 0,1 0 0 0 0,2 0 1 0 0,14 31-1 0 0,-9-37-1982 0 0,2-14-2034 0 0,-7-8 526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18836 0 0,'-3'4'-9'0'0,"-1"0"0"0"0,1 1 0 0 0,0-1-1 0 0,0 1 1 0 0,0 0 0 0 0,0 0 0 0 0,1 0 0 0 0,0 0 0 0 0,0 0 0 0 0,0 1-1 0 0,1-1 1 0 0,0 1 0 0 0,0-1 0 0 0,0 1 0 0 0,0-1 0 0 0,1 1 0 0 0,0-1-1 0 0,0 1 1 0 0,1 0 0 0 0,0-1 0 0 0,0 1 0 0 0,2 6 0 0 0,-2-7 10 0 0,0 1 0 0 0,1-1 1 0 0,0 0-1 0 0,0 0 1 0 0,0 0-1 0 0,1-1 0 0 0,-1 1 1 0 0,1 0-1 0 0,0-1 0 0 0,0 0 1 0 0,1 0-1 0 0,-1 0 1 0 0,1 0-1 0 0,0 0 0 0 0,0-1 1 0 0,0 0-1 0 0,1 1 0 0 0,-1-2 1 0 0,1 1-1 0 0,-1 0 1 0 0,1-1-1 0 0,0 0 0 0 0,9 2 1 0 0,-12-3 1 0 0,0-1 0 0 0,0 0 0 0 0,0 0 0 0 0,0 0 0 0 0,1 0 0 0 0,-1 0 0 0 0,0-1 0 0 0,0 1 0 0 0,0-1 0 0 0,0 1 0 0 0,0-1 0 0 0,0 0 1 0 0,0 0-1 0 0,0 0 0 0 0,0 0 0 0 0,0 0 0 0 0,0 0 0 0 0,1-2 0 0 0,31-33 76 0 0,-29 30-82 0 0,0 1 0 0 0,0-1 1 0 0,1 1-1 0 0,7-7 1 0 0,-9 10-17 0 0,0 0 0 0 0,-1 1 1 0 0,1-1-1 0 0,0 1 1 0 0,0-1-1 0 0,0 1 0 0 0,0 1 1 0 0,1-1-1 0 0,-1 1 1 0 0,0-1-1 0 0,0 1 0 0 0,0 0 1 0 0,1 1-1 0 0,-1-1 0 0 0,0 1 1 0 0,0-1-1 0 0,0 1 1 0 0,6 2-1 0 0,21 14-3711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18316 0 0,'-1'0'23'0'0,"0"1"0"0"0,1-1 0 0 0,-1 1 1 0 0,1-1-1 0 0,-1 1 0 0 0,1-1 0 0 0,-1 1 0 0 0,1 0 0 0 0,0-1 1 0 0,-1 1-1 0 0,1 0 0 0 0,0-1 0 0 0,-1 1 0 0 0,1 0 0 0 0,0-1 0 0 0,0 1 1 0 0,0 0-1 0 0,0 0 0 0 0,-1-1 0 0 0,1 1 0 0 0,0 0 0 0 0,0 0 1 0 0,0-1-1 0 0,1 1 0 0 0,-1 0 0 0 0,0 0 0 0 0,0-1 0 0 0,0 1 1 0 0,0 0-1 0 0,1-1 0 0 0,0 2 0 0 0,11 28-508 0 0,-9-22 520 0 0,7 19 9 0 0,-2 1 1 0 0,-1 1 0 0 0,4 30-1 0 0,7 31-1610 0 0,1-33-3549 0 0,-19-71-4997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18788 0 0,'-2'4'16'0'0,"0"-1"-1"0"0,0 0 1 0 0,0 1-1 0 0,0-1 1 0 0,0 1 0 0 0,1 0-1 0 0,0 0 1 0 0,0-1-1 0 0,0 1 1 0 0,0 0 0 0 0,0 0-1 0 0,1 0 1 0 0,0 0-1 0 0,0 0 1 0 0,0 0 0 0 0,0 0-1 0 0,1 5 1 0 0,1 2-361 0 0,1 0 1 0 0,-1 0 0 0 0,2-1-1 0 0,-1 1 1 0 0,6 10-1 0 0,-8-20 385 0 0,-1-1-1 0 0,1 1 0 0 0,0 0 1 0 0,0 0-1 0 0,-1-1 1 0 0,1 1-1 0 0,0 0 0 0 0,0-1 1 0 0,0 1-1 0 0,0-1 0 0 0,0 1 1 0 0,-1-1-1 0 0,1 1 1 0 0,0-1-1 0 0,0 1 0 0 0,0-1 1 0 0,0 0-1 0 0,0 0 1 0 0,1 0-1 0 0,-1 0 0 0 0,0 1 1 0 0,0-1-1 0 0,0 0 0 0 0,0-1 1 0 0,0 1-1 0 0,1 0 1 0 0,37-8 193 0 0,-11 2-199 0 0,-25 6 7 0 0,-1 0-1 0 0,1 0 0 0 0,0 0 0 0 0,0 0 1 0 0,0 0-1 0 0,0 1 0 0 0,0 0 0 0 0,0-1 1 0 0,0 1-1 0 0,-1 0 0 0 0,1 0 0 0 0,0 1 1 0 0,-1-1-1 0 0,1 0 0 0 0,-1 1 1 0 0,1 0-1 0 0,-1-1 0 0 0,0 1 0 0 0,1 0 1 0 0,-1 0-1 0 0,0 1 0 0 0,-1-1 0 0 0,1 0 1 0 0,0 1-1 0 0,0-1 0 0 0,-1 1 1 0 0,2 2-1 0 0,-2-1 62 0 0,0 0 0 0 0,-1 0-1 0 0,1 0 1 0 0,-1 0 0 0 0,1 0 0 0 0,-1 0 0 0 0,0 0 0 0 0,-1 0 0 0 0,1 0-1 0 0,-1 0 1 0 0,0 0 0 0 0,1-1 0 0 0,-2 1 0 0 0,1 0 0 0 0,0 0 0 0 0,-1-1-1 0 0,0 1 1 0 0,0 0 0 0 0,-2 3 0 0 0,2-4-165 0 0,-29 40-903 0 0,29-41 686 0 0,0 1 0 0 0,0-1-1 0 0,-1 0 1 0 0,1 0 0 0 0,0 0-1 0 0,-1 0 1 0 0,1-1 0 0 0,-1 1 0 0 0,0 0-1 0 0,0-1 1 0 0,1 0 0 0 0,-1 0-1 0 0,0 0 1 0 0,-5 1 0 0 0,6-2-10 0 0,1 0 1 0 0,0 0 0 0 0,-1-1-1 0 0,1 1 1 0 0,0-1-1 0 0,-1 1 1 0 0,1-1 0 0 0,0 1-1 0 0,0-1 1 0 0,-1 0-1 0 0,1 1 1 0 0,0-1-1 0 0,0 0 1 0 0,0 0 0 0 0,0 0-1 0 0,0 0 1 0 0,0 0-1 0 0,0 0 1 0 0,1 0 0 0 0,-1-1-1 0 0,0 1 1 0 0,0 0-1 0 0,1 0 1 0 0,-1 0 0 0 0,0-3-1 0 0,-12-37-3649 0 0,12 37 3575 0 0,-4-26-2833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5161 0 0,'5'-16'9470'0'0,"8"0"-6386"0"0,22-13-4717 0 0,-21 18 2536 0 0,0-1-908 0 0,1 1-1 0 0,22-14 1 0 0,-31 22-442 0 0,-1 0 1 0 0,1 1-1 0 0,0 0 0 0 0,11-3 0 0 0,-14 4-108 0 0,-1 1-1 0 0,1-1 1 0 0,0 1-1 0 0,-1 0 1 0 0,1 0-1 0 0,0 0 1 0 0,-1 0-1 0 0,1 1 1 0 0,0-1-1 0 0,-1 1 1 0 0,1-1-1 0 0,3 3 1 0 0,2 1-4326 0 0</inkml:trace>
  <inkml:trace contextRef="#ctx0" brushRef="#br0" timeOffset="1">285 382 19916 0 0,'-6'3'6770'0'0,"2"-2"-7098"0"0,0 0-753 0 0,8-4-871 0 0,7-5-1353 0 0,4-4-1848 0 0,1-2-4185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F33F9-A4B4-4119-8F86-54B7AED5D9F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509BF-A37B-4368-8CE9-AD455D505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509BF-A37B-4368-8CE9-AD455D5056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1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509BF-A37B-4368-8CE9-AD455D5056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21.png"/><Relationship Id="rId63" Type="http://schemas.openxmlformats.org/officeDocument/2006/relationships/customXml" Target="../ink/ink225.xml"/><Relationship Id="rId84" Type="http://schemas.openxmlformats.org/officeDocument/2006/relationships/image" Target="../media/image242.png"/><Relationship Id="rId138" Type="http://schemas.openxmlformats.org/officeDocument/2006/relationships/image" Target="../media/image269.png"/><Relationship Id="rId159" Type="http://schemas.openxmlformats.org/officeDocument/2006/relationships/customXml" Target="../ink/ink273.xml"/><Relationship Id="rId170" Type="http://schemas.openxmlformats.org/officeDocument/2006/relationships/image" Target="../media/image285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16.png"/><Relationship Id="rId53" Type="http://schemas.openxmlformats.org/officeDocument/2006/relationships/customXml" Target="../ink/ink220.xml"/><Relationship Id="rId74" Type="http://schemas.openxmlformats.org/officeDocument/2006/relationships/image" Target="../media/image237.png"/><Relationship Id="rId128" Type="http://schemas.openxmlformats.org/officeDocument/2006/relationships/image" Target="../media/image264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80.png"/><Relationship Id="rId181" Type="http://schemas.openxmlformats.org/officeDocument/2006/relationships/customXml" Target="../ink/ink284.xml"/><Relationship Id="rId216" Type="http://schemas.openxmlformats.org/officeDocument/2006/relationships/image" Target="../media/image308.png"/><Relationship Id="rId22" Type="http://schemas.openxmlformats.org/officeDocument/2006/relationships/image" Target="../media/image211.png"/><Relationship Id="rId43" Type="http://schemas.openxmlformats.org/officeDocument/2006/relationships/customXml" Target="../ink/ink215.xml"/><Relationship Id="rId64" Type="http://schemas.openxmlformats.org/officeDocument/2006/relationships/image" Target="../media/image232.png"/><Relationship Id="rId118" Type="http://schemas.openxmlformats.org/officeDocument/2006/relationships/image" Target="../media/image259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75.png"/><Relationship Id="rId171" Type="http://schemas.openxmlformats.org/officeDocument/2006/relationships/customXml" Target="../ink/ink279.xml"/><Relationship Id="rId192" Type="http://schemas.openxmlformats.org/officeDocument/2006/relationships/image" Target="../media/image296.png"/><Relationship Id="rId206" Type="http://schemas.openxmlformats.org/officeDocument/2006/relationships/image" Target="../media/image303.png"/><Relationship Id="rId12" Type="http://schemas.openxmlformats.org/officeDocument/2006/relationships/image" Target="../media/image206.png"/><Relationship Id="rId33" Type="http://schemas.openxmlformats.org/officeDocument/2006/relationships/customXml" Target="../ink/ink210.xml"/><Relationship Id="rId108" Type="http://schemas.openxmlformats.org/officeDocument/2006/relationships/image" Target="../media/image254.png"/><Relationship Id="rId129" Type="http://schemas.openxmlformats.org/officeDocument/2006/relationships/customXml" Target="../ink/ink258.xml"/><Relationship Id="rId54" Type="http://schemas.openxmlformats.org/officeDocument/2006/relationships/image" Target="../media/image227.png"/><Relationship Id="rId75" Type="http://schemas.openxmlformats.org/officeDocument/2006/relationships/customXml" Target="../ink/ink231.xml"/><Relationship Id="rId96" Type="http://schemas.openxmlformats.org/officeDocument/2006/relationships/image" Target="../media/image248.png"/><Relationship Id="rId140" Type="http://schemas.openxmlformats.org/officeDocument/2006/relationships/image" Target="../media/image270.png"/><Relationship Id="rId161" Type="http://schemas.openxmlformats.org/officeDocument/2006/relationships/customXml" Target="../ink/ink274.xml"/><Relationship Id="rId182" Type="http://schemas.openxmlformats.org/officeDocument/2006/relationships/image" Target="../media/image291.png"/><Relationship Id="rId217" Type="http://schemas.openxmlformats.org/officeDocument/2006/relationships/customXml" Target="../ink/ink302.xml"/><Relationship Id="rId6" Type="http://schemas.openxmlformats.org/officeDocument/2006/relationships/image" Target="../media/image203.png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22.png"/><Relationship Id="rId65" Type="http://schemas.openxmlformats.org/officeDocument/2006/relationships/customXml" Target="../ink/ink226.xml"/><Relationship Id="rId86" Type="http://schemas.openxmlformats.org/officeDocument/2006/relationships/image" Target="../media/image243.png"/><Relationship Id="rId130" Type="http://schemas.openxmlformats.org/officeDocument/2006/relationships/image" Target="../media/image265.png"/><Relationship Id="rId151" Type="http://schemas.openxmlformats.org/officeDocument/2006/relationships/customXml" Target="../ink/ink269.xml"/><Relationship Id="rId172" Type="http://schemas.openxmlformats.org/officeDocument/2006/relationships/image" Target="../media/image286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7.png"/><Relationship Id="rId55" Type="http://schemas.openxmlformats.org/officeDocument/2006/relationships/customXml" Target="../ink/ink221.xml"/><Relationship Id="rId76" Type="http://schemas.openxmlformats.org/officeDocument/2006/relationships/image" Target="../media/image238.png"/><Relationship Id="rId97" Type="http://schemas.openxmlformats.org/officeDocument/2006/relationships/customXml" Target="../ink/ink242.xml"/><Relationship Id="rId120" Type="http://schemas.openxmlformats.org/officeDocument/2006/relationships/image" Target="../media/image260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81.png"/><Relationship Id="rId183" Type="http://schemas.openxmlformats.org/officeDocument/2006/relationships/customXml" Target="../ink/ink285.xml"/><Relationship Id="rId218" Type="http://schemas.openxmlformats.org/officeDocument/2006/relationships/image" Target="../media/image309.png"/><Relationship Id="rId24" Type="http://schemas.openxmlformats.org/officeDocument/2006/relationships/image" Target="../media/image212.png"/><Relationship Id="rId45" Type="http://schemas.openxmlformats.org/officeDocument/2006/relationships/customXml" Target="../ink/ink216.xml"/><Relationship Id="rId66" Type="http://schemas.openxmlformats.org/officeDocument/2006/relationships/image" Target="../media/image233.png"/><Relationship Id="rId87" Type="http://schemas.openxmlformats.org/officeDocument/2006/relationships/customXml" Target="../ink/ink237.xml"/><Relationship Id="rId110" Type="http://schemas.openxmlformats.org/officeDocument/2006/relationships/image" Target="../media/image255.png"/><Relationship Id="rId131" Type="http://schemas.openxmlformats.org/officeDocument/2006/relationships/customXml" Target="../ink/ink259.xml"/><Relationship Id="rId152" Type="http://schemas.openxmlformats.org/officeDocument/2006/relationships/image" Target="../media/image276.png"/><Relationship Id="rId173" Type="http://schemas.openxmlformats.org/officeDocument/2006/relationships/customXml" Target="../ink/ink280.xml"/><Relationship Id="rId194" Type="http://schemas.openxmlformats.org/officeDocument/2006/relationships/image" Target="../media/image297.png"/><Relationship Id="rId208" Type="http://schemas.openxmlformats.org/officeDocument/2006/relationships/image" Target="../media/image304.png"/><Relationship Id="rId14" Type="http://schemas.openxmlformats.org/officeDocument/2006/relationships/image" Target="../media/image207.png"/><Relationship Id="rId30" Type="http://schemas.openxmlformats.org/officeDocument/2006/relationships/image" Target="../media/image215.png"/><Relationship Id="rId35" Type="http://schemas.openxmlformats.org/officeDocument/2006/relationships/customXml" Target="../ink/ink211.xml"/><Relationship Id="rId56" Type="http://schemas.openxmlformats.org/officeDocument/2006/relationships/image" Target="../media/image228.png"/><Relationship Id="rId77" Type="http://schemas.openxmlformats.org/officeDocument/2006/relationships/customXml" Target="../ink/ink232.xml"/><Relationship Id="rId100" Type="http://schemas.openxmlformats.org/officeDocument/2006/relationships/image" Target="../media/image250.png"/><Relationship Id="rId105" Type="http://schemas.openxmlformats.org/officeDocument/2006/relationships/customXml" Target="../ink/ink246.xml"/><Relationship Id="rId126" Type="http://schemas.openxmlformats.org/officeDocument/2006/relationships/image" Target="../media/image263.png"/><Relationship Id="rId147" Type="http://schemas.openxmlformats.org/officeDocument/2006/relationships/customXml" Target="../ink/ink267.xml"/><Relationship Id="rId168" Type="http://schemas.openxmlformats.org/officeDocument/2006/relationships/image" Target="../media/image284.png"/><Relationship Id="rId8" Type="http://schemas.openxmlformats.org/officeDocument/2006/relationships/image" Target="../media/image204.png"/><Relationship Id="rId51" Type="http://schemas.openxmlformats.org/officeDocument/2006/relationships/customXml" Target="../ink/ink219.xml"/><Relationship Id="rId72" Type="http://schemas.openxmlformats.org/officeDocument/2006/relationships/image" Target="../media/image236.png"/><Relationship Id="rId93" Type="http://schemas.openxmlformats.org/officeDocument/2006/relationships/customXml" Target="../ink/ink240.xml"/><Relationship Id="rId98" Type="http://schemas.openxmlformats.org/officeDocument/2006/relationships/image" Target="../media/image249.png"/><Relationship Id="rId121" Type="http://schemas.openxmlformats.org/officeDocument/2006/relationships/customXml" Target="../ink/ink254.xml"/><Relationship Id="rId142" Type="http://schemas.openxmlformats.org/officeDocument/2006/relationships/image" Target="../media/image271.png"/><Relationship Id="rId163" Type="http://schemas.openxmlformats.org/officeDocument/2006/relationships/customXml" Target="../ink/ink275.xml"/><Relationship Id="rId184" Type="http://schemas.openxmlformats.org/officeDocument/2006/relationships/image" Target="../media/image292.png"/><Relationship Id="rId189" Type="http://schemas.openxmlformats.org/officeDocument/2006/relationships/customXml" Target="../ink/ink288.xml"/><Relationship Id="rId219" Type="http://schemas.openxmlformats.org/officeDocument/2006/relationships/customXml" Target="../ink/ink303.xml"/><Relationship Id="rId3" Type="http://schemas.openxmlformats.org/officeDocument/2006/relationships/image" Target="../media/image1.jpg"/><Relationship Id="rId214" Type="http://schemas.openxmlformats.org/officeDocument/2006/relationships/image" Target="../media/image307.png"/><Relationship Id="rId25" Type="http://schemas.openxmlformats.org/officeDocument/2006/relationships/customXml" Target="../ink/ink206.xml"/><Relationship Id="rId46" Type="http://schemas.openxmlformats.org/officeDocument/2006/relationships/image" Target="../media/image223.png"/><Relationship Id="rId67" Type="http://schemas.openxmlformats.org/officeDocument/2006/relationships/customXml" Target="../ink/ink227.xml"/><Relationship Id="rId116" Type="http://schemas.openxmlformats.org/officeDocument/2006/relationships/image" Target="../media/image258.png"/><Relationship Id="rId137" Type="http://schemas.openxmlformats.org/officeDocument/2006/relationships/customXml" Target="../ink/ink262.xml"/><Relationship Id="rId158" Type="http://schemas.openxmlformats.org/officeDocument/2006/relationships/image" Target="../media/image279.png"/><Relationship Id="rId20" Type="http://schemas.openxmlformats.org/officeDocument/2006/relationships/image" Target="../media/image210.png"/><Relationship Id="rId41" Type="http://schemas.openxmlformats.org/officeDocument/2006/relationships/customXml" Target="../ink/ink214.xml"/><Relationship Id="rId62" Type="http://schemas.openxmlformats.org/officeDocument/2006/relationships/image" Target="../media/image231.png"/><Relationship Id="rId83" Type="http://schemas.openxmlformats.org/officeDocument/2006/relationships/customXml" Target="../ink/ink235.xml"/><Relationship Id="rId88" Type="http://schemas.openxmlformats.org/officeDocument/2006/relationships/image" Target="../media/image244.png"/><Relationship Id="rId111" Type="http://schemas.openxmlformats.org/officeDocument/2006/relationships/customXml" Target="../ink/ink249.xml"/><Relationship Id="rId132" Type="http://schemas.openxmlformats.org/officeDocument/2006/relationships/image" Target="../media/image266.png"/><Relationship Id="rId153" Type="http://schemas.openxmlformats.org/officeDocument/2006/relationships/customXml" Target="../ink/ink270.xml"/><Relationship Id="rId174" Type="http://schemas.openxmlformats.org/officeDocument/2006/relationships/image" Target="../media/image287.png"/><Relationship Id="rId179" Type="http://schemas.openxmlformats.org/officeDocument/2006/relationships/customXml" Target="../ink/ink283.xml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190" Type="http://schemas.openxmlformats.org/officeDocument/2006/relationships/image" Target="../media/image295.png"/><Relationship Id="rId204" Type="http://schemas.openxmlformats.org/officeDocument/2006/relationships/image" Target="../media/image302.png"/><Relationship Id="rId220" Type="http://schemas.openxmlformats.org/officeDocument/2006/relationships/image" Target="../media/image310.png"/><Relationship Id="rId15" Type="http://schemas.openxmlformats.org/officeDocument/2006/relationships/customXml" Target="../ink/ink201.xml"/><Relationship Id="rId36" Type="http://schemas.openxmlformats.org/officeDocument/2006/relationships/image" Target="../media/image218.png"/><Relationship Id="rId57" Type="http://schemas.openxmlformats.org/officeDocument/2006/relationships/customXml" Target="../ink/ink222.xml"/><Relationship Id="rId106" Type="http://schemas.openxmlformats.org/officeDocument/2006/relationships/image" Target="../media/image253.png"/><Relationship Id="rId127" Type="http://schemas.openxmlformats.org/officeDocument/2006/relationships/customXml" Target="../ink/ink257.xml"/><Relationship Id="rId10" Type="http://schemas.openxmlformats.org/officeDocument/2006/relationships/image" Target="../media/image205.png"/><Relationship Id="rId31" Type="http://schemas.openxmlformats.org/officeDocument/2006/relationships/customXml" Target="../ink/ink209.xml"/><Relationship Id="rId52" Type="http://schemas.openxmlformats.org/officeDocument/2006/relationships/image" Target="../media/image226.png"/><Relationship Id="rId73" Type="http://schemas.openxmlformats.org/officeDocument/2006/relationships/customXml" Target="../ink/ink230.xml"/><Relationship Id="rId78" Type="http://schemas.openxmlformats.org/officeDocument/2006/relationships/image" Target="../media/image239.png"/><Relationship Id="rId94" Type="http://schemas.openxmlformats.org/officeDocument/2006/relationships/image" Target="../media/image247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61.png"/><Relationship Id="rId143" Type="http://schemas.openxmlformats.org/officeDocument/2006/relationships/customXml" Target="../ink/ink265.xml"/><Relationship Id="rId148" Type="http://schemas.openxmlformats.org/officeDocument/2006/relationships/image" Target="../media/image274.png"/><Relationship Id="rId164" Type="http://schemas.openxmlformats.org/officeDocument/2006/relationships/image" Target="../media/image282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2.png"/><Relationship Id="rId9" Type="http://schemas.openxmlformats.org/officeDocument/2006/relationships/customXml" Target="../ink/ink198.xml"/><Relationship Id="rId180" Type="http://schemas.openxmlformats.org/officeDocument/2006/relationships/image" Target="../media/image290.png"/><Relationship Id="rId210" Type="http://schemas.openxmlformats.org/officeDocument/2006/relationships/image" Target="../media/image305.png"/><Relationship Id="rId215" Type="http://schemas.openxmlformats.org/officeDocument/2006/relationships/customXml" Target="../ink/ink301.xml"/><Relationship Id="rId26" Type="http://schemas.openxmlformats.org/officeDocument/2006/relationships/image" Target="../media/image213.png"/><Relationship Id="rId47" Type="http://schemas.openxmlformats.org/officeDocument/2006/relationships/customXml" Target="../ink/ink217.xml"/><Relationship Id="rId68" Type="http://schemas.openxmlformats.org/officeDocument/2006/relationships/image" Target="../media/image234.png"/><Relationship Id="rId89" Type="http://schemas.openxmlformats.org/officeDocument/2006/relationships/customXml" Target="../ink/ink238.xml"/><Relationship Id="rId112" Type="http://schemas.openxmlformats.org/officeDocument/2006/relationships/image" Target="../media/image256.png"/><Relationship Id="rId133" Type="http://schemas.openxmlformats.org/officeDocument/2006/relationships/customXml" Target="../ink/ink260.xml"/><Relationship Id="rId154" Type="http://schemas.openxmlformats.org/officeDocument/2006/relationships/image" Target="../media/image277.png"/><Relationship Id="rId175" Type="http://schemas.openxmlformats.org/officeDocument/2006/relationships/customXml" Target="../ink/ink281.xml"/><Relationship Id="rId196" Type="http://schemas.openxmlformats.org/officeDocument/2006/relationships/image" Target="../media/image298.png"/><Relationship Id="rId200" Type="http://schemas.openxmlformats.org/officeDocument/2006/relationships/image" Target="../media/image300.png"/><Relationship Id="rId16" Type="http://schemas.openxmlformats.org/officeDocument/2006/relationships/image" Target="../media/image208.png"/><Relationship Id="rId37" Type="http://schemas.openxmlformats.org/officeDocument/2006/relationships/customXml" Target="../ink/ink212.xml"/><Relationship Id="rId58" Type="http://schemas.openxmlformats.org/officeDocument/2006/relationships/image" Target="../media/image229.png"/><Relationship Id="rId79" Type="http://schemas.openxmlformats.org/officeDocument/2006/relationships/customXml" Target="../ink/ink233.xml"/><Relationship Id="rId102" Type="http://schemas.openxmlformats.org/officeDocument/2006/relationships/image" Target="../media/image251.png"/><Relationship Id="rId123" Type="http://schemas.openxmlformats.org/officeDocument/2006/relationships/customXml" Target="../ink/ink255.xml"/><Relationship Id="rId144" Type="http://schemas.openxmlformats.org/officeDocument/2006/relationships/image" Target="../media/image272.png"/><Relationship Id="rId90" Type="http://schemas.openxmlformats.org/officeDocument/2006/relationships/image" Target="../media/image245.png"/><Relationship Id="rId165" Type="http://schemas.openxmlformats.org/officeDocument/2006/relationships/customXml" Target="../ink/ink276.xml"/><Relationship Id="rId186" Type="http://schemas.openxmlformats.org/officeDocument/2006/relationships/image" Target="../media/image293.png"/><Relationship Id="rId211" Type="http://schemas.openxmlformats.org/officeDocument/2006/relationships/customXml" Target="../ink/ink299.xml"/><Relationship Id="rId27" Type="http://schemas.openxmlformats.org/officeDocument/2006/relationships/customXml" Target="../ink/ink207.xml"/><Relationship Id="rId48" Type="http://schemas.openxmlformats.org/officeDocument/2006/relationships/image" Target="../media/image224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7.png"/><Relationship Id="rId80" Type="http://schemas.openxmlformats.org/officeDocument/2006/relationships/image" Target="../media/image240.png"/><Relationship Id="rId155" Type="http://schemas.openxmlformats.org/officeDocument/2006/relationships/customXml" Target="../ink/ink271.xml"/><Relationship Id="rId176" Type="http://schemas.openxmlformats.org/officeDocument/2006/relationships/image" Target="../media/image288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17" Type="http://schemas.openxmlformats.org/officeDocument/2006/relationships/customXml" Target="../ink/ink202.xml"/><Relationship Id="rId38" Type="http://schemas.openxmlformats.org/officeDocument/2006/relationships/image" Target="../media/image219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62.png"/><Relationship Id="rId70" Type="http://schemas.openxmlformats.org/officeDocument/2006/relationships/image" Target="../media/image235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83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306.png"/><Relationship Id="rId28" Type="http://schemas.openxmlformats.org/officeDocument/2006/relationships/image" Target="../media/image214.png"/><Relationship Id="rId49" Type="http://schemas.openxmlformats.org/officeDocument/2006/relationships/customXml" Target="../ink/ink218.xml"/><Relationship Id="rId114" Type="http://schemas.openxmlformats.org/officeDocument/2006/relationships/image" Target="../media/image257.png"/><Relationship Id="rId60" Type="http://schemas.openxmlformats.org/officeDocument/2006/relationships/image" Target="../media/image230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8.png"/><Relationship Id="rId177" Type="http://schemas.openxmlformats.org/officeDocument/2006/relationships/customXml" Target="../ink/ink282.xml"/><Relationship Id="rId198" Type="http://schemas.openxmlformats.org/officeDocument/2006/relationships/image" Target="../media/image299.png"/><Relationship Id="rId202" Type="http://schemas.openxmlformats.org/officeDocument/2006/relationships/image" Target="../media/image301.png"/><Relationship Id="rId18" Type="http://schemas.openxmlformats.org/officeDocument/2006/relationships/image" Target="../media/image209.png"/><Relationship Id="rId39" Type="http://schemas.openxmlformats.org/officeDocument/2006/relationships/customXml" Target="../ink/ink213.xml"/><Relationship Id="rId50" Type="http://schemas.openxmlformats.org/officeDocument/2006/relationships/image" Target="../media/image225.png"/><Relationship Id="rId104" Type="http://schemas.openxmlformats.org/officeDocument/2006/relationships/image" Target="../media/image252.png"/><Relationship Id="rId125" Type="http://schemas.openxmlformats.org/officeDocument/2006/relationships/customXml" Target="../ink/ink256.xml"/><Relationship Id="rId146" Type="http://schemas.openxmlformats.org/officeDocument/2006/relationships/image" Target="../media/image273.png"/><Relationship Id="rId167" Type="http://schemas.openxmlformats.org/officeDocument/2006/relationships/customXml" Target="../ink/ink277.xml"/><Relationship Id="rId188" Type="http://schemas.openxmlformats.org/officeDocument/2006/relationships/image" Target="../media/image294.png"/><Relationship Id="rId71" Type="http://schemas.openxmlformats.org/officeDocument/2006/relationships/customXml" Target="../ink/ink229.xml"/><Relationship Id="rId92" Type="http://schemas.openxmlformats.org/officeDocument/2006/relationships/image" Target="../media/image246.png"/><Relationship Id="rId213" Type="http://schemas.openxmlformats.org/officeDocument/2006/relationships/customXml" Target="../ink/ink300.xml"/><Relationship Id="rId2" Type="http://schemas.openxmlformats.org/officeDocument/2006/relationships/image" Target="../media/image202.png"/><Relationship Id="rId29" Type="http://schemas.openxmlformats.org/officeDocument/2006/relationships/customXml" Target="../ink/ink208.xml"/><Relationship Id="rId40" Type="http://schemas.openxmlformats.org/officeDocument/2006/relationships/image" Target="../media/image220.png"/><Relationship Id="rId115" Type="http://schemas.openxmlformats.org/officeDocument/2006/relationships/customXml" Target="../ink/ink251.xml"/><Relationship Id="rId136" Type="http://schemas.openxmlformats.org/officeDocument/2006/relationships/image" Target="../media/image268.png"/><Relationship Id="rId157" Type="http://schemas.openxmlformats.org/officeDocument/2006/relationships/customXml" Target="../ink/ink272.xml"/><Relationship Id="rId178" Type="http://schemas.openxmlformats.org/officeDocument/2006/relationships/image" Target="../media/image289.png"/><Relationship Id="rId61" Type="http://schemas.openxmlformats.org/officeDocument/2006/relationships/customXml" Target="../ink/ink224.xml"/><Relationship Id="rId82" Type="http://schemas.openxmlformats.org/officeDocument/2006/relationships/image" Target="../media/image241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1.png"/><Relationship Id="rId21" Type="http://schemas.openxmlformats.org/officeDocument/2006/relationships/customXml" Target="../ink/ink312.xml"/><Relationship Id="rId42" Type="http://schemas.openxmlformats.org/officeDocument/2006/relationships/image" Target="../media/image329.png"/><Relationship Id="rId47" Type="http://schemas.openxmlformats.org/officeDocument/2006/relationships/customXml" Target="../ink/ink325.xml"/><Relationship Id="rId63" Type="http://schemas.openxmlformats.org/officeDocument/2006/relationships/customXml" Target="../ink/ink333.xml"/><Relationship Id="rId68" Type="http://schemas.openxmlformats.org/officeDocument/2006/relationships/image" Target="../media/image342.png"/><Relationship Id="rId84" Type="http://schemas.openxmlformats.org/officeDocument/2006/relationships/image" Target="../media/image350.png"/><Relationship Id="rId89" Type="http://schemas.openxmlformats.org/officeDocument/2006/relationships/customXml" Target="../ink/ink346.xml"/><Relationship Id="rId16" Type="http://schemas.openxmlformats.org/officeDocument/2006/relationships/image" Target="../media/image316.png"/><Relationship Id="rId11" Type="http://schemas.openxmlformats.org/officeDocument/2006/relationships/customXml" Target="../ink/ink307.xml"/><Relationship Id="rId32" Type="http://schemas.openxmlformats.org/officeDocument/2006/relationships/image" Target="../media/image324.png"/><Relationship Id="rId37" Type="http://schemas.openxmlformats.org/officeDocument/2006/relationships/customXml" Target="../ink/ink320.xml"/><Relationship Id="rId53" Type="http://schemas.openxmlformats.org/officeDocument/2006/relationships/customXml" Target="../ink/ink328.xml"/><Relationship Id="rId58" Type="http://schemas.openxmlformats.org/officeDocument/2006/relationships/image" Target="../media/image337.png"/><Relationship Id="rId74" Type="http://schemas.openxmlformats.org/officeDocument/2006/relationships/image" Target="../media/image345.png"/><Relationship Id="rId79" Type="http://schemas.openxmlformats.org/officeDocument/2006/relationships/customXml" Target="../ink/ink341.xml"/><Relationship Id="rId5" Type="http://schemas.openxmlformats.org/officeDocument/2006/relationships/customXml" Target="../ink/ink304.xml"/><Relationship Id="rId90" Type="http://schemas.openxmlformats.org/officeDocument/2006/relationships/image" Target="../media/image353.png"/><Relationship Id="rId14" Type="http://schemas.openxmlformats.org/officeDocument/2006/relationships/image" Target="../media/image315.png"/><Relationship Id="rId22" Type="http://schemas.openxmlformats.org/officeDocument/2006/relationships/image" Target="../media/image319.png"/><Relationship Id="rId27" Type="http://schemas.openxmlformats.org/officeDocument/2006/relationships/customXml" Target="../ink/ink315.xml"/><Relationship Id="rId30" Type="http://schemas.openxmlformats.org/officeDocument/2006/relationships/image" Target="../media/image323.png"/><Relationship Id="rId35" Type="http://schemas.openxmlformats.org/officeDocument/2006/relationships/customXml" Target="../ink/ink319.xml"/><Relationship Id="rId43" Type="http://schemas.openxmlformats.org/officeDocument/2006/relationships/customXml" Target="../ink/ink323.xml"/><Relationship Id="rId48" Type="http://schemas.openxmlformats.org/officeDocument/2006/relationships/image" Target="../media/image332.png"/><Relationship Id="rId56" Type="http://schemas.openxmlformats.org/officeDocument/2006/relationships/image" Target="../media/image336.png"/><Relationship Id="rId64" Type="http://schemas.openxmlformats.org/officeDocument/2006/relationships/image" Target="../media/image340.png"/><Relationship Id="rId69" Type="http://schemas.openxmlformats.org/officeDocument/2006/relationships/customXml" Target="../ink/ink336.xml"/><Relationship Id="rId77" Type="http://schemas.openxmlformats.org/officeDocument/2006/relationships/customXml" Target="../ink/ink340.xml"/><Relationship Id="rId8" Type="http://schemas.openxmlformats.org/officeDocument/2006/relationships/image" Target="../media/image312.png"/><Relationship Id="rId51" Type="http://schemas.openxmlformats.org/officeDocument/2006/relationships/customXml" Target="../ink/ink327.xml"/><Relationship Id="rId72" Type="http://schemas.openxmlformats.org/officeDocument/2006/relationships/image" Target="../media/image344.png"/><Relationship Id="rId80" Type="http://schemas.openxmlformats.org/officeDocument/2006/relationships/image" Target="../media/image348.png"/><Relationship Id="rId85" Type="http://schemas.openxmlformats.org/officeDocument/2006/relationships/customXml" Target="../ink/ink344.xml"/><Relationship Id="rId3" Type="http://schemas.openxmlformats.org/officeDocument/2006/relationships/image" Target="../media/image1.jpg"/><Relationship Id="rId12" Type="http://schemas.openxmlformats.org/officeDocument/2006/relationships/image" Target="../media/image314.png"/><Relationship Id="rId17" Type="http://schemas.openxmlformats.org/officeDocument/2006/relationships/customXml" Target="../ink/ink310.xml"/><Relationship Id="rId25" Type="http://schemas.openxmlformats.org/officeDocument/2006/relationships/customXml" Target="../ink/ink314.xml"/><Relationship Id="rId33" Type="http://schemas.openxmlformats.org/officeDocument/2006/relationships/customXml" Target="../ink/ink318.xml"/><Relationship Id="rId38" Type="http://schemas.openxmlformats.org/officeDocument/2006/relationships/image" Target="../media/image327.png"/><Relationship Id="rId46" Type="http://schemas.openxmlformats.org/officeDocument/2006/relationships/image" Target="../media/image331.png"/><Relationship Id="rId59" Type="http://schemas.openxmlformats.org/officeDocument/2006/relationships/customXml" Target="../ink/ink331.xml"/><Relationship Id="rId67" Type="http://schemas.openxmlformats.org/officeDocument/2006/relationships/customXml" Target="../ink/ink335.xml"/><Relationship Id="rId20" Type="http://schemas.openxmlformats.org/officeDocument/2006/relationships/image" Target="../media/image318.png"/><Relationship Id="rId41" Type="http://schemas.openxmlformats.org/officeDocument/2006/relationships/customXml" Target="../ink/ink322.xml"/><Relationship Id="rId54" Type="http://schemas.openxmlformats.org/officeDocument/2006/relationships/image" Target="../media/image335.png"/><Relationship Id="rId62" Type="http://schemas.openxmlformats.org/officeDocument/2006/relationships/image" Target="../media/image339.png"/><Relationship Id="rId70" Type="http://schemas.openxmlformats.org/officeDocument/2006/relationships/image" Target="../media/image343.png"/><Relationship Id="rId75" Type="http://schemas.openxmlformats.org/officeDocument/2006/relationships/customXml" Target="../ink/ink339.xml"/><Relationship Id="rId83" Type="http://schemas.openxmlformats.org/officeDocument/2006/relationships/customXml" Target="../ink/ink343.xml"/><Relationship Id="rId88" Type="http://schemas.openxmlformats.org/officeDocument/2006/relationships/image" Target="../media/image352.png"/><Relationship Id="rId91" Type="http://schemas.openxmlformats.org/officeDocument/2006/relationships/customXml" Target="../ink/ink34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1.png"/><Relationship Id="rId15" Type="http://schemas.openxmlformats.org/officeDocument/2006/relationships/customXml" Target="../ink/ink309.xml"/><Relationship Id="rId23" Type="http://schemas.openxmlformats.org/officeDocument/2006/relationships/customXml" Target="../ink/ink313.xml"/><Relationship Id="rId28" Type="http://schemas.openxmlformats.org/officeDocument/2006/relationships/image" Target="../media/image322.png"/><Relationship Id="rId36" Type="http://schemas.openxmlformats.org/officeDocument/2006/relationships/image" Target="../media/image326.png"/><Relationship Id="rId49" Type="http://schemas.openxmlformats.org/officeDocument/2006/relationships/customXml" Target="../ink/ink326.xml"/><Relationship Id="rId57" Type="http://schemas.openxmlformats.org/officeDocument/2006/relationships/customXml" Target="../ink/ink330.xml"/><Relationship Id="rId10" Type="http://schemas.openxmlformats.org/officeDocument/2006/relationships/image" Target="../media/image313.png"/><Relationship Id="rId31" Type="http://schemas.openxmlformats.org/officeDocument/2006/relationships/customXml" Target="../ink/ink317.xml"/><Relationship Id="rId44" Type="http://schemas.openxmlformats.org/officeDocument/2006/relationships/image" Target="../media/image330.png"/><Relationship Id="rId52" Type="http://schemas.openxmlformats.org/officeDocument/2006/relationships/image" Target="../media/image334.png"/><Relationship Id="rId60" Type="http://schemas.openxmlformats.org/officeDocument/2006/relationships/image" Target="../media/image338.png"/><Relationship Id="rId65" Type="http://schemas.openxmlformats.org/officeDocument/2006/relationships/customXml" Target="../ink/ink334.xml"/><Relationship Id="rId73" Type="http://schemas.openxmlformats.org/officeDocument/2006/relationships/customXml" Target="../ink/ink338.xml"/><Relationship Id="rId78" Type="http://schemas.openxmlformats.org/officeDocument/2006/relationships/image" Target="../media/image347.png"/><Relationship Id="rId81" Type="http://schemas.openxmlformats.org/officeDocument/2006/relationships/customXml" Target="../ink/ink342.xml"/><Relationship Id="rId86" Type="http://schemas.openxmlformats.org/officeDocument/2006/relationships/image" Target="../media/image351.png"/><Relationship Id="rId4" Type="http://schemas.openxmlformats.org/officeDocument/2006/relationships/image" Target="../media/image2.png"/><Relationship Id="rId9" Type="http://schemas.openxmlformats.org/officeDocument/2006/relationships/customXml" Target="../ink/ink306.xml"/><Relationship Id="rId13" Type="http://schemas.openxmlformats.org/officeDocument/2006/relationships/customXml" Target="../ink/ink308.xml"/><Relationship Id="rId18" Type="http://schemas.openxmlformats.org/officeDocument/2006/relationships/image" Target="../media/image317.png"/><Relationship Id="rId39" Type="http://schemas.openxmlformats.org/officeDocument/2006/relationships/customXml" Target="../ink/ink321.xml"/><Relationship Id="rId34" Type="http://schemas.openxmlformats.org/officeDocument/2006/relationships/image" Target="../media/image325.png"/><Relationship Id="rId50" Type="http://schemas.openxmlformats.org/officeDocument/2006/relationships/image" Target="../media/image333.png"/><Relationship Id="rId55" Type="http://schemas.openxmlformats.org/officeDocument/2006/relationships/customXml" Target="../ink/ink329.xml"/><Relationship Id="rId76" Type="http://schemas.openxmlformats.org/officeDocument/2006/relationships/image" Target="../media/image346.png"/><Relationship Id="rId7" Type="http://schemas.openxmlformats.org/officeDocument/2006/relationships/customXml" Target="../ink/ink305.xml"/><Relationship Id="rId71" Type="http://schemas.openxmlformats.org/officeDocument/2006/relationships/customXml" Target="../ink/ink337.xml"/><Relationship Id="rId92" Type="http://schemas.openxmlformats.org/officeDocument/2006/relationships/image" Target="../media/image354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316.xml"/><Relationship Id="rId24" Type="http://schemas.openxmlformats.org/officeDocument/2006/relationships/image" Target="../media/image320.png"/><Relationship Id="rId40" Type="http://schemas.openxmlformats.org/officeDocument/2006/relationships/image" Target="../media/image328.png"/><Relationship Id="rId45" Type="http://schemas.openxmlformats.org/officeDocument/2006/relationships/customXml" Target="../ink/ink324.xml"/><Relationship Id="rId66" Type="http://schemas.openxmlformats.org/officeDocument/2006/relationships/image" Target="../media/image341.png"/><Relationship Id="rId87" Type="http://schemas.openxmlformats.org/officeDocument/2006/relationships/customXml" Target="../ink/ink345.xml"/><Relationship Id="rId61" Type="http://schemas.openxmlformats.org/officeDocument/2006/relationships/customXml" Target="../ink/ink332.xml"/><Relationship Id="rId82" Type="http://schemas.openxmlformats.org/officeDocument/2006/relationships/image" Target="../media/image349.png"/><Relationship Id="rId19" Type="http://schemas.openxmlformats.org/officeDocument/2006/relationships/customXml" Target="../ink/ink3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9.xml"/><Relationship Id="rId21" Type="http://schemas.openxmlformats.org/officeDocument/2006/relationships/image" Target="../media/image364.png"/><Relationship Id="rId42" Type="http://schemas.openxmlformats.org/officeDocument/2006/relationships/customXml" Target="../ink/ink367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80.xml"/><Relationship Id="rId2" Type="http://schemas.openxmlformats.org/officeDocument/2006/relationships/image" Target="../media/image1.jpg"/><Relationship Id="rId16" Type="http://schemas.openxmlformats.org/officeDocument/2006/relationships/customXml" Target="../ink/ink354.xml"/><Relationship Id="rId29" Type="http://schemas.openxmlformats.org/officeDocument/2006/relationships/image" Target="../media/image368.png"/><Relationship Id="rId11" Type="http://schemas.openxmlformats.org/officeDocument/2006/relationships/image" Target="../media/image359.png"/><Relationship Id="rId24" Type="http://schemas.openxmlformats.org/officeDocument/2006/relationships/customXml" Target="../ink/ink358.xml"/><Relationship Id="rId32" Type="http://schemas.openxmlformats.org/officeDocument/2006/relationships/customXml" Target="../ink/ink362.xml"/><Relationship Id="rId37" Type="http://schemas.openxmlformats.org/officeDocument/2006/relationships/image" Target="../media/image372.png"/><Relationship Id="rId40" Type="http://schemas.openxmlformats.org/officeDocument/2006/relationships/customXml" Target="../ink/ink366.xml"/><Relationship Id="rId45" Type="http://schemas.openxmlformats.org/officeDocument/2006/relationships/image" Target="../media/image376.png"/><Relationship Id="rId53" Type="http://schemas.openxmlformats.org/officeDocument/2006/relationships/image" Target="../media/image380.png"/><Relationship Id="rId58" Type="http://schemas.openxmlformats.org/officeDocument/2006/relationships/customXml" Target="../ink/ink375.xml"/><Relationship Id="rId66" Type="http://schemas.openxmlformats.org/officeDocument/2006/relationships/customXml" Target="../ink/ink379.xml"/><Relationship Id="rId5" Type="http://schemas.openxmlformats.org/officeDocument/2006/relationships/image" Target="../media/image356.png"/><Relationship Id="rId61" Type="http://schemas.openxmlformats.org/officeDocument/2006/relationships/image" Target="../media/image384.png"/><Relationship Id="rId19" Type="http://schemas.openxmlformats.org/officeDocument/2006/relationships/image" Target="../media/image363.png"/><Relationship Id="rId14" Type="http://schemas.openxmlformats.org/officeDocument/2006/relationships/customXml" Target="../ink/ink353.xml"/><Relationship Id="rId22" Type="http://schemas.openxmlformats.org/officeDocument/2006/relationships/customXml" Target="../ink/ink357.xml"/><Relationship Id="rId27" Type="http://schemas.openxmlformats.org/officeDocument/2006/relationships/image" Target="../media/image367.png"/><Relationship Id="rId30" Type="http://schemas.openxmlformats.org/officeDocument/2006/relationships/customXml" Target="../ink/ink361.xml"/><Relationship Id="rId35" Type="http://schemas.openxmlformats.org/officeDocument/2006/relationships/image" Target="../media/image371.png"/><Relationship Id="rId43" Type="http://schemas.openxmlformats.org/officeDocument/2006/relationships/image" Target="../media/image375.png"/><Relationship Id="rId48" Type="http://schemas.openxmlformats.org/officeDocument/2006/relationships/customXml" Target="../ink/ink370.xml"/><Relationship Id="rId56" Type="http://schemas.openxmlformats.org/officeDocument/2006/relationships/customXml" Target="../ink/ink374.xml"/><Relationship Id="rId64" Type="http://schemas.openxmlformats.org/officeDocument/2006/relationships/customXml" Target="../ink/ink378.xml"/><Relationship Id="rId69" Type="http://schemas.openxmlformats.org/officeDocument/2006/relationships/image" Target="../media/image388.png"/><Relationship Id="rId8" Type="http://schemas.openxmlformats.org/officeDocument/2006/relationships/customXml" Target="../ink/ink350.xml"/><Relationship Id="rId51" Type="http://schemas.openxmlformats.org/officeDocument/2006/relationships/image" Target="../media/image379.png"/><Relationship Id="rId72" Type="http://schemas.openxmlformats.org/officeDocument/2006/relationships/customXml" Target="../ink/ink382.xml"/><Relationship Id="rId3" Type="http://schemas.openxmlformats.org/officeDocument/2006/relationships/image" Target="../media/image2.png"/><Relationship Id="rId12" Type="http://schemas.openxmlformats.org/officeDocument/2006/relationships/customXml" Target="../ink/ink352.xml"/><Relationship Id="rId17" Type="http://schemas.openxmlformats.org/officeDocument/2006/relationships/image" Target="../media/image362.png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38" Type="http://schemas.openxmlformats.org/officeDocument/2006/relationships/customXml" Target="../ink/ink365.xml"/><Relationship Id="rId46" Type="http://schemas.openxmlformats.org/officeDocument/2006/relationships/customXml" Target="../ink/ink369.xml"/><Relationship Id="rId59" Type="http://schemas.openxmlformats.org/officeDocument/2006/relationships/image" Target="../media/image383.png"/><Relationship Id="rId67" Type="http://schemas.openxmlformats.org/officeDocument/2006/relationships/image" Target="../media/image387.png"/><Relationship Id="rId20" Type="http://schemas.openxmlformats.org/officeDocument/2006/relationships/customXml" Target="../ink/ink356.xml"/><Relationship Id="rId41" Type="http://schemas.openxmlformats.org/officeDocument/2006/relationships/image" Target="../media/image374.png"/><Relationship Id="rId54" Type="http://schemas.openxmlformats.org/officeDocument/2006/relationships/customXml" Target="../ink/ink373.xml"/><Relationship Id="rId62" Type="http://schemas.openxmlformats.org/officeDocument/2006/relationships/customXml" Target="../ink/ink377.xml"/><Relationship Id="rId70" Type="http://schemas.openxmlformats.org/officeDocument/2006/relationships/customXml" Target="../ink/ink38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49.xml"/><Relationship Id="rId15" Type="http://schemas.openxmlformats.org/officeDocument/2006/relationships/image" Target="../media/image361.png"/><Relationship Id="rId23" Type="http://schemas.openxmlformats.org/officeDocument/2006/relationships/image" Target="../media/image365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49" Type="http://schemas.openxmlformats.org/officeDocument/2006/relationships/image" Target="../media/image378.png"/><Relationship Id="rId57" Type="http://schemas.openxmlformats.org/officeDocument/2006/relationships/image" Target="../media/image382.png"/><Relationship Id="rId10" Type="http://schemas.openxmlformats.org/officeDocument/2006/relationships/customXml" Target="../ink/ink351.xml"/><Relationship Id="rId31" Type="http://schemas.openxmlformats.org/officeDocument/2006/relationships/image" Target="../media/image369.png"/><Relationship Id="rId44" Type="http://schemas.openxmlformats.org/officeDocument/2006/relationships/customXml" Target="../ink/ink368.xml"/><Relationship Id="rId52" Type="http://schemas.openxmlformats.org/officeDocument/2006/relationships/customXml" Target="../ink/ink372.xml"/><Relationship Id="rId60" Type="http://schemas.openxmlformats.org/officeDocument/2006/relationships/customXml" Target="../ink/ink376.xml"/><Relationship Id="rId65" Type="http://schemas.openxmlformats.org/officeDocument/2006/relationships/image" Target="../media/image386.png"/><Relationship Id="rId73" Type="http://schemas.openxmlformats.org/officeDocument/2006/relationships/image" Target="../media/image390.png"/><Relationship Id="rId4" Type="http://schemas.openxmlformats.org/officeDocument/2006/relationships/customXml" Target="../ink/ink348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55.xml"/><Relationship Id="rId39" Type="http://schemas.openxmlformats.org/officeDocument/2006/relationships/image" Target="../media/image373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381.png"/><Relationship Id="rId7" Type="http://schemas.openxmlformats.org/officeDocument/2006/relationships/image" Target="../media/image357.png"/><Relationship Id="rId71" Type="http://schemas.openxmlformats.org/officeDocument/2006/relationships/image" Target="../media/image3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5.png"/><Relationship Id="rId18" Type="http://schemas.openxmlformats.org/officeDocument/2006/relationships/customXml" Target="../ink/ink390.xml"/><Relationship Id="rId26" Type="http://schemas.openxmlformats.org/officeDocument/2006/relationships/customXml" Target="../ink/ink394.xml"/><Relationship Id="rId3" Type="http://schemas.openxmlformats.org/officeDocument/2006/relationships/image" Target="../media/image2.png"/><Relationship Id="rId21" Type="http://schemas.openxmlformats.org/officeDocument/2006/relationships/image" Target="../media/image399.png"/><Relationship Id="rId7" Type="http://schemas.openxmlformats.org/officeDocument/2006/relationships/image" Target="../media/image392.png"/><Relationship Id="rId12" Type="http://schemas.openxmlformats.org/officeDocument/2006/relationships/customXml" Target="../ink/ink387.xml"/><Relationship Id="rId17" Type="http://schemas.openxmlformats.org/officeDocument/2006/relationships/image" Target="../media/image397.png"/><Relationship Id="rId25" Type="http://schemas.openxmlformats.org/officeDocument/2006/relationships/image" Target="../media/image401.png"/><Relationship Id="rId33" Type="http://schemas.openxmlformats.org/officeDocument/2006/relationships/image" Target="../media/image405.png"/><Relationship Id="rId2" Type="http://schemas.openxmlformats.org/officeDocument/2006/relationships/image" Target="../media/image1.jpg"/><Relationship Id="rId16" Type="http://schemas.openxmlformats.org/officeDocument/2006/relationships/customXml" Target="../ink/ink389.xml"/><Relationship Id="rId20" Type="http://schemas.openxmlformats.org/officeDocument/2006/relationships/customXml" Target="../ink/ink391.xml"/><Relationship Id="rId29" Type="http://schemas.openxmlformats.org/officeDocument/2006/relationships/image" Target="../media/image40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84.xml"/><Relationship Id="rId11" Type="http://schemas.openxmlformats.org/officeDocument/2006/relationships/image" Target="../media/image394.png"/><Relationship Id="rId24" Type="http://schemas.openxmlformats.org/officeDocument/2006/relationships/customXml" Target="../ink/ink393.xml"/><Relationship Id="rId32" Type="http://schemas.openxmlformats.org/officeDocument/2006/relationships/customXml" Target="../ink/ink397.xml"/><Relationship Id="rId5" Type="http://schemas.openxmlformats.org/officeDocument/2006/relationships/image" Target="../media/image391.png"/><Relationship Id="rId15" Type="http://schemas.openxmlformats.org/officeDocument/2006/relationships/image" Target="../media/image396.png"/><Relationship Id="rId23" Type="http://schemas.openxmlformats.org/officeDocument/2006/relationships/image" Target="../media/image400.png"/><Relationship Id="rId28" Type="http://schemas.openxmlformats.org/officeDocument/2006/relationships/customXml" Target="../ink/ink395.xml"/><Relationship Id="rId10" Type="http://schemas.openxmlformats.org/officeDocument/2006/relationships/customXml" Target="../ink/ink386.xml"/><Relationship Id="rId19" Type="http://schemas.openxmlformats.org/officeDocument/2006/relationships/image" Target="../media/image398.png"/><Relationship Id="rId31" Type="http://schemas.openxmlformats.org/officeDocument/2006/relationships/image" Target="../media/image404.png"/><Relationship Id="rId4" Type="http://schemas.openxmlformats.org/officeDocument/2006/relationships/customXml" Target="../ink/ink383.xml"/><Relationship Id="rId9" Type="http://schemas.openxmlformats.org/officeDocument/2006/relationships/image" Target="../media/image393.png"/><Relationship Id="rId14" Type="http://schemas.openxmlformats.org/officeDocument/2006/relationships/customXml" Target="../ink/ink388.xml"/><Relationship Id="rId22" Type="http://schemas.openxmlformats.org/officeDocument/2006/relationships/customXml" Target="../ink/ink392.xml"/><Relationship Id="rId27" Type="http://schemas.openxmlformats.org/officeDocument/2006/relationships/image" Target="../media/image402.png"/><Relationship Id="rId30" Type="http://schemas.openxmlformats.org/officeDocument/2006/relationships/customXml" Target="../ink/ink396.xml"/><Relationship Id="rId8" Type="http://schemas.openxmlformats.org/officeDocument/2006/relationships/customXml" Target="../ink/ink3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4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7.png"/><Relationship Id="rId50" Type="http://schemas.openxmlformats.org/officeDocument/2006/relationships/customXml" Target="../ink/ink26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6" Type="http://schemas.openxmlformats.org/officeDocument/2006/relationships/customXml" Target="../ink/ink9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2.png"/><Relationship Id="rId40" Type="http://schemas.openxmlformats.org/officeDocument/2006/relationships/customXml" Target="../ink/ink21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6.png"/><Relationship Id="rId61" Type="http://schemas.openxmlformats.org/officeDocument/2006/relationships/image" Target="../media/image34.png"/><Relationship Id="rId19" Type="http://schemas.openxmlformats.org/officeDocument/2006/relationships/image" Target="../media/image13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7.png"/><Relationship Id="rId30" Type="http://schemas.openxmlformats.org/officeDocument/2006/relationships/customXml" Target="../ink/ink16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9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11.xml"/><Relationship Id="rId41" Type="http://schemas.openxmlformats.org/officeDocument/2006/relationships/image" Target="../media/image24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6.xml"/><Relationship Id="rId31" Type="http://schemas.openxmlformats.org/officeDocument/2006/relationships/image" Target="../media/image19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6.png"/><Relationship Id="rId4" Type="http://schemas.openxmlformats.org/officeDocument/2006/relationships/customXml" Target="../ink/ink3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3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" Type="http://schemas.openxmlformats.org/officeDocument/2006/relationships/image" Target="../media/image1.jpg"/><Relationship Id="rId7" Type="http://schemas.openxmlformats.org/officeDocument/2006/relationships/customXml" Target="../ink/ink36.xml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" Type="http://schemas.openxmlformats.org/officeDocument/2006/relationships/image" Target="../media/image38.jp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customXml" Target="../ink/ink37.xml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image" Target="../media/image54.png"/><Relationship Id="rId42" Type="http://schemas.openxmlformats.org/officeDocument/2006/relationships/customXml" Target="../ink/ink61.xml"/><Relationship Id="rId47" Type="http://schemas.openxmlformats.org/officeDocument/2006/relationships/image" Target="../media/image67.png"/><Relationship Id="rId63" Type="http://schemas.openxmlformats.org/officeDocument/2006/relationships/image" Target="../media/image75.png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image" Target="../media/image88.png"/><Relationship Id="rId16" Type="http://schemas.openxmlformats.org/officeDocument/2006/relationships/customXml" Target="../ink/ink48.xml"/><Relationship Id="rId11" Type="http://schemas.openxmlformats.org/officeDocument/2006/relationships/image" Target="../media/image49.png"/><Relationship Id="rId32" Type="http://schemas.openxmlformats.org/officeDocument/2006/relationships/customXml" Target="../ink/ink56.xml"/><Relationship Id="rId37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83.png"/><Relationship Id="rId5" Type="http://schemas.openxmlformats.org/officeDocument/2006/relationships/image" Target="../media/image46.png"/><Relationship Id="rId90" Type="http://schemas.openxmlformats.org/officeDocument/2006/relationships/customXml" Target="../ink/ink85.xml"/><Relationship Id="rId22" Type="http://schemas.openxmlformats.org/officeDocument/2006/relationships/customXml" Target="../ink/ink51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4.xml"/><Relationship Id="rId64" Type="http://schemas.openxmlformats.org/officeDocument/2006/relationships/customXml" Target="../ink/ink72.xml"/><Relationship Id="rId69" Type="http://schemas.openxmlformats.org/officeDocument/2006/relationships/image" Target="../media/image78.png"/><Relationship Id="rId8" Type="http://schemas.openxmlformats.org/officeDocument/2006/relationships/customXml" Target="../ink/ink44.xml"/><Relationship Id="rId51" Type="http://schemas.openxmlformats.org/officeDocument/2006/relationships/image" Target="../media/image69.png"/><Relationship Id="rId72" Type="http://schemas.openxmlformats.org/officeDocument/2006/relationships/customXml" Target="../ink/ink76.xml"/><Relationship Id="rId80" Type="http://schemas.openxmlformats.org/officeDocument/2006/relationships/customXml" Target="../ink/ink80.xml"/><Relationship Id="rId85" Type="http://schemas.openxmlformats.org/officeDocument/2006/relationships/image" Target="../media/image86.png"/><Relationship Id="rId93" Type="http://schemas.openxmlformats.org/officeDocument/2006/relationships/image" Target="../media/image90.png"/><Relationship Id="rId3" Type="http://schemas.openxmlformats.org/officeDocument/2006/relationships/image" Target="../media/image2.png"/><Relationship Id="rId12" Type="http://schemas.openxmlformats.org/officeDocument/2006/relationships/customXml" Target="../ink/ink46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73.png"/><Relationship Id="rId67" Type="http://schemas.openxmlformats.org/officeDocument/2006/relationships/image" Target="../media/image77.png"/><Relationship Id="rId20" Type="http://schemas.openxmlformats.org/officeDocument/2006/relationships/customXml" Target="../ink/ink50.xml"/><Relationship Id="rId41" Type="http://schemas.openxmlformats.org/officeDocument/2006/relationships/image" Target="../media/image64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81.png"/><Relationship Id="rId83" Type="http://schemas.openxmlformats.org/officeDocument/2006/relationships/image" Target="../media/image85.png"/><Relationship Id="rId88" Type="http://schemas.openxmlformats.org/officeDocument/2006/relationships/customXml" Target="../ink/ink84.xml"/><Relationship Id="rId91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45.xml"/><Relationship Id="rId31" Type="http://schemas.openxmlformats.org/officeDocument/2006/relationships/image" Target="../media/image59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76.png"/><Relationship Id="rId73" Type="http://schemas.openxmlformats.org/officeDocument/2006/relationships/image" Target="../media/image80.png"/><Relationship Id="rId78" Type="http://schemas.openxmlformats.org/officeDocument/2006/relationships/customXml" Target="../ink/ink79.xml"/><Relationship Id="rId81" Type="http://schemas.openxmlformats.org/officeDocument/2006/relationships/image" Target="../media/image84.png"/><Relationship Id="rId86" Type="http://schemas.openxmlformats.org/officeDocument/2006/relationships/customXml" Target="../ink/ink83.xml"/><Relationship Id="rId4" Type="http://schemas.openxmlformats.org/officeDocument/2006/relationships/customXml" Target="../ink/ink42.xml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9.xml"/><Relationship Id="rId39" Type="http://schemas.openxmlformats.org/officeDocument/2006/relationships/image" Target="../media/image63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71.png"/><Relationship Id="rId76" Type="http://schemas.openxmlformats.org/officeDocument/2006/relationships/customXml" Target="../ink/ink78.xml"/><Relationship Id="rId7" Type="http://schemas.openxmlformats.org/officeDocument/2006/relationships/image" Target="../media/image47.png"/><Relationship Id="rId71" Type="http://schemas.openxmlformats.org/officeDocument/2006/relationships/image" Target="../media/image79.png"/><Relationship Id="rId92" Type="http://schemas.openxmlformats.org/officeDocument/2006/relationships/customXml" Target="../ink/ink86.xml"/><Relationship Id="rId2" Type="http://schemas.openxmlformats.org/officeDocument/2006/relationships/image" Target="../media/image1.jpg"/><Relationship Id="rId29" Type="http://schemas.openxmlformats.org/officeDocument/2006/relationships/image" Target="../media/image58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6.png"/><Relationship Id="rId66" Type="http://schemas.openxmlformats.org/officeDocument/2006/relationships/customXml" Target="../ink/ink73.xml"/><Relationship Id="rId87" Type="http://schemas.openxmlformats.org/officeDocument/2006/relationships/image" Target="../media/image87.png"/><Relationship Id="rId61" Type="http://schemas.openxmlformats.org/officeDocument/2006/relationships/image" Target="../media/image74.png"/><Relationship Id="rId82" Type="http://schemas.openxmlformats.org/officeDocument/2006/relationships/customXml" Target="../ink/ink81.xml"/><Relationship Id="rId19" Type="http://schemas.openxmlformats.org/officeDocument/2006/relationships/image" Target="../media/image53.png"/><Relationship Id="rId14" Type="http://schemas.openxmlformats.org/officeDocument/2006/relationships/customXml" Target="../ink/ink47.xml"/><Relationship Id="rId30" Type="http://schemas.openxmlformats.org/officeDocument/2006/relationships/customXml" Target="../ink/ink55.xml"/><Relationship Id="rId35" Type="http://schemas.openxmlformats.org/officeDocument/2006/relationships/image" Target="../media/image61.png"/><Relationship Id="rId56" Type="http://schemas.openxmlformats.org/officeDocument/2006/relationships/customXml" Target="../ink/ink68.xml"/><Relationship Id="rId77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1" Type="http://schemas.openxmlformats.org/officeDocument/2006/relationships/image" Target="../media/image99.png"/><Relationship Id="rId42" Type="http://schemas.openxmlformats.org/officeDocument/2006/relationships/customXml" Target="../ink/ink106.xml"/><Relationship Id="rId63" Type="http://schemas.openxmlformats.org/officeDocument/2006/relationships/image" Target="../media/image120.png"/><Relationship Id="rId84" Type="http://schemas.openxmlformats.org/officeDocument/2006/relationships/customXml" Target="../ink/ink127.xml"/><Relationship Id="rId138" Type="http://schemas.openxmlformats.org/officeDocument/2006/relationships/customXml" Target="../ink/ink154.xml"/><Relationship Id="rId159" Type="http://schemas.openxmlformats.org/officeDocument/2006/relationships/image" Target="../media/image168.png"/><Relationship Id="rId170" Type="http://schemas.openxmlformats.org/officeDocument/2006/relationships/customXml" Target="../ink/ink170.xml"/><Relationship Id="rId191" Type="http://schemas.openxmlformats.org/officeDocument/2006/relationships/image" Target="../media/image184.png"/><Relationship Id="rId205" Type="http://schemas.openxmlformats.org/officeDocument/2006/relationships/image" Target="../media/image191.png"/><Relationship Id="rId107" Type="http://schemas.openxmlformats.org/officeDocument/2006/relationships/image" Target="../media/image142.png"/><Relationship Id="rId11" Type="http://schemas.openxmlformats.org/officeDocument/2006/relationships/image" Target="../media/image94.png"/><Relationship Id="rId32" Type="http://schemas.openxmlformats.org/officeDocument/2006/relationships/customXml" Target="../ink/ink101.xml"/><Relationship Id="rId53" Type="http://schemas.openxmlformats.org/officeDocument/2006/relationships/image" Target="../media/image115.png"/><Relationship Id="rId74" Type="http://schemas.openxmlformats.org/officeDocument/2006/relationships/customXml" Target="../ink/ink122.xml"/><Relationship Id="rId128" Type="http://schemas.openxmlformats.org/officeDocument/2006/relationships/customXml" Target="../ink/ink149.xml"/><Relationship Id="rId149" Type="http://schemas.openxmlformats.org/officeDocument/2006/relationships/image" Target="../media/image163.png"/><Relationship Id="rId5" Type="http://schemas.openxmlformats.org/officeDocument/2006/relationships/image" Target="../media/image91.png"/><Relationship Id="rId95" Type="http://schemas.openxmlformats.org/officeDocument/2006/relationships/image" Target="../media/image136.png"/><Relationship Id="rId160" Type="http://schemas.openxmlformats.org/officeDocument/2006/relationships/customXml" Target="../ink/ink165.xml"/><Relationship Id="rId181" Type="http://schemas.openxmlformats.org/officeDocument/2006/relationships/image" Target="../media/image179.png"/><Relationship Id="rId216" Type="http://schemas.openxmlformats.org/officeDocument/2006/relationships/customXml" Target="../ink/ink193.xml"/><Relationship Id="rId22" Type="http://schemas.openxmlformats.org/officeDocument/2006/relationships/customXml" Target="../ink/ink96.xml"/><Relationship Id="rId43" Type="http://schemas.openxmlformats.org/officeDocument/2006/relationships/image" Target="../media/image110.png"/><Relationship Id="rId64" Type="http://schemas.openxmlformats.org/officeDocument/2006/relationships/customXml" Target="../ink/ink117.xml"/><Relationship Id="rId118" Type="http://schemas.openxmlformats.org/officeDocument/2006/relationships/customXml" Target="../ink/ink144.xml"/><Relationship Id="rId139" Type="http://schemas.openxmlformats.org/officeDocument/2006/relationships/image" Target="../media/image158.png"/><Relationship Id="rId85" Type="http://schemas.openxmlformats.org/officeDocument/2006/relationships/image" Target="../media/image131.png"/><Relationship Id="rId150" Type="http://schemas.openxmlformats.org/officeDocument/2006/relationships/customXml" Target="../ink/ink160.xml"/><Relationship Id="rId171" Type="http://schemas.openxmlformats.org/officeDocument/2006/relationships/image" Target="../media/image174.png"/><Relationship Id="rId192" Type="http://schemas.openxmlformats.org/officeDocument/2006/relationships/customXml" Target="../ink/ink181.xml"/><Relationship Id="rId206" Type="http://schemas.openxmlformats.org/officeDocument/2006/relationships/customXml" Target="../ink/ink188.xml"/><Relationship Id="rId12" Type="http://schemas.openxmlformats.org/officeDocument/2006/relationships/customXml" Target="../ink/ink91.xml"/><Relationship Id="rId33" Type="http://schemas.openxmlformats.org/officeDocument/2006/relationships/image" Target="../media/image105.png"/><Relationship Id="rId108" Type="http://schemas.openxmlformats.org/officeDocument/2006/relationships/customXml" Target="../ink/ink139.xml"/><Relationship Id="rId129" Type="http://schemas.openxmlformats.org/officeDocument/2006/relationships/image" Target="../media/image153.png"/><Relationship Id="rId54" Type="http://schemas.openxmlformats.org/officeDocument/2006/relationships/customXml" Target="../ink/ink112.xml"/><Relationship Id="rId75" Type="http://schemas.openxmlformats.org/officeDocument/2006/relationships/image" Target="../media/image126.png"/><Relationship Id="rId96" Type="http://schemas.openxmlformats.org/officeDocument/2006/relationships/customXml" Target="../ink/ink133.xml"/><Relationship Id="rId140" Type="http://schemas.openxmlformats.org/officeDocument/2006/relationships/customXml" Target="../ink/ink155.xml"/><Relationship Id="rId161" Type="http://schemas.openxmlformats.org/officeDocument/2006/relationships/image" Target="../media/image169.png"/><Relationship Id="rId182" Type="http://schemas.openxmlformats.org/officeDocument/2006/relationships/customXml" Target="../ink/ink176.xml"/><Relationship Id="rId217" Type="http://schemas.openxmlformats.org/officeDocument/2006/relationships/image" Target="../media/image197.png"/><Relationship Id="rId6" Type="http://schemas.openxmlformats.org/officeDocument/2006/relationships/customXml" Target="../ink/ink88.xml"/><Relationship Id="rId23" Type="http://schemas.openxmlformats.org/officeDocument/2006/relationships/image" Target="../media/image100.png"/><Relationship Id="rId119" Type="http://schemas.openxmlformats.org/officeDocument/2006/relationships/image" Target="../media/image148.png"/><Relationship Id="rId44" Type="http://schemas.openxmlformats.org/officeDocument/2006/relationships/customXml" Target="../ink/ink107.xml"/><Relationship Id="rId65" Type="http://schemas.openxmlformats.org/officeDocument/2006/relationships/image" Target="../media/image121.png"/><Relationship Id="rId86" Type="http://schemas.openxmlformats.org/officeDocument/2006/relationships/customXml" Target="../ink/ink128.xml"/><Relationship Id="rId130" Type="http://schemas.openxmlformats.org/officeDocument/2006/relationships/customXml" Target="../ink/ink150.xml"/><Relationship Id="rId151" Type="http://schemas.openxmlformats.org/officeDocument/2006/relationships/image" Target="../media/image164.png"/><Relationship Id="rId172" Type="http://schemas.openxmlformats.org/officeDocument/2006/relationships/customXml" Target="../ink/ink171.xml"/><Relationship Id="rId193" Type="http://schemas.openxmlformats.org/officeDocument/2006/relationships/image" Target="../media/image185.png"/><Relationship Id="rId207" Type="http://schemas.openxmlformats.org/officeDocument/2006/relationships/image" Target="../media/image192.png"/><Relationship Id="rId13" Type="http://schemas.openxmlformats.org/officeDocument/2006/relationships/image" Target="../media/image95.png"/><Relationship Id="rId109" Type="http://schemas.openxmlformats.org/officeDocument/2006/relationships/image" Target="../media/image143.png"/><Relationship Id="rId34" Type="http://schemas.openxmlformats.org/officeDocument/2006/relationships/customXml" Target="../ink/ink102.xml"/><Relationship Id="rId55" Type="http://schemas.openxmlformats.org/officeDocument/2006/relationships/image" Target="../media/image116.png"/><Relationship Id="rId76" Type="http://schemas.openxmlformats.org/officeDocument/2006/relationships/customXml" Target="../ink/ink123.xml"/><Relationship Id="rId97" Type="http://schemas.openxmlformats.org/officeDocument/2006/relationships/image" Target="../media/image137.png"/><Relationship Id="rId120" Type="http://schemas.openxmlformats.org/officeDocument/2006/relationships/customXml" Target="../ink/ink145.xml"/><Relationship Id="rId141" Type="http://schemas.openxmlformats.org/officeDocument/2006/relationships/image" Target="../media/image159.png"/><Relationship Id="rId7" Type="http://schemas.openxmlformats.org/officeDocument/2006/relationships/image" Target="../media/image92.png"/><Relationship Id="rId162" Type="http://schemas.openxmlformats.org/officeDocument/2006/relationships/customXml" Target="../ink/ink166.xml"/><Relationship Id="rId183" Type="http://schemas.openxmlformats.org/officeDocument/2006/relationships/image" Target="../media/image180.png"/><Relationship Id="rId218" Type="http://schemas.openxmlformats.org/officeDocument/2006/relationships/customXml" Target="../ink/ink194.xml"/><Relationship Id="rId24" Type="http://schemas.openxmlformats.org/officeDocument/2006/relationships/customXml" Target="../ink/ink97.xml"/><Relationship Id="rId45" Type="http://schemas.openxmlformats.org/officeDocument/2006/relationships/image" Target="../media/image111.png"/><Relationship Id="rId66" Type="http://schemas.openxmlformats.org/officeDocument/2006/relationships/customXml" Target="../ink/ink118.xml"/><Relationship Id="rId87" Type="http://schemas.openxmlformats.org/officeDocument/2006/relationships/image" Target="../media/image132.png"/><Relationship Id="rId110" Type="http://schemas.openxmlformats.org/officeDocument/2006/relationships/customXml" Target="../ink/ink140.xml"/><Relationship Id="rId131" Type="http://schemas.openxmlformats.org/officeDocument/2006/relationships/image" Target="../media/image154.png"/><Relationship Id="rId152" Type="http://schemas.openxmlformats.org/officeDocument/2006/relationships/customXml" Target="../ink/ink161.xml"/><Relationship Id="rId173" Type="http://schemas.openxmlformats.org/officeDocument/2006/relationships/image" Target="../media/image175.png"/><Relationship Id="rId194" Type="http://schemas.openxmlformats.org/officeDocument/2006/relationships/customXml" Target="../ink/ink182.xml"/><Relationship Id="rId208" Type="http://schemas.openxmlformats.org/officeDocument/2006/relationships/customXml" Target="../ink/ink189.xml"/><Relationship Id="rId14" Type="http://schemas.openxmlformats.org/officeDocument/2006/relationships/customXml" Target="../ink/ink92.xml"/><Relationship Id="rId35" Type="http://schemas.openxmlformats.org/officeDocument/2006/relationships/image" Target="../media/image106.png"/><Relationship Id="rId56" Type="http://schemas.openxmlformats.org/officeDocument/2006/relationships/customXml" Target="../ink/ink113.xml"/><Relationship Id="rId77" Type="http://schemas.openxmlformats.org/officeDocument/2006/relationships/image" Target="../media/image127.png"/><Relationship Id="rId100" Type="http://schemas.openxmlformats.org/officeDocument/2006/relationships/customXml" Target="../ink/ink135.xml"/><Relationship Id="rId8" Type="http://schemas.openxmlformats.org/officeDocument/2006/relationships/customXml" Target="../ink/ink89.xml"/><Relationship Id="rId51" Type="http://schemas.openxmlformats.org/officeDocument/2006/relationships/image" Target="../media/image114.png"/><Relationship Id="rId72" Type="http://schemas.openxmlformats.org/officeDocument/2006/relationships/customXml" Target="../ink/ink121.xml"/><Relationship Id="rId93" Type="http://schemas.openxmlformats.org/officeDocument/2006/relationships/image" Target="../media/image135.png"/><Relationship Id="rId98" Type="http://schemas.openxmlformats.org/officeDocument/2006/relationships/customXml" Target="../ink/ink134.xml"/><Relationship Id="rId121" Type="http://schemas.openxmlformats.org/officeDocument/2006/relationships/image" Target="../media/image149.png"/><Relationship Id="rId142" Type="http://schemas.openxmlformats.org/officeDocument/2006/relationships/customXml" Target="../ink/ink156.xml"/><Relationship Id="rId163" Type="http://schemas.openxmlformats.org/officeDocument/2006/relationships/image" Target="../media/image170.png"/><Relationship Id="rId184" Type="http://schemas.openxmlformats.org/officeDocument/2006/relationships/customXml" Target="../ink/ink177.xml"/><Relationship Id="rId189" Type="http://schemas.openxmlformats.org/officeDocument/2006/relationships/image" Target="../media/image183.png"/><Relationship Id="rId219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92.xml"/><Relationship Id="rId25" Type="http://schemas.openxmlformats.org/officeDocument/2006/relationships/image" Target="../media/image101.png"/><Relationship Id="rId46" Type="http://schemas.openxmlformats.org/officeDocument/2006/relationships/customXml" Target="../ink/ink108.xml"/><Relationship Id="rId67" Type="http://schemas.openxmlformats.org/officeDocument/2006/relationships/image" Target="../media/image122.png"/><Relationship Id="rId116" Type="http://schemas.openxmlformats.org/officeDocument/2006/relationships/customXml" Target="../ink/ink143.xml"/><Relationship Id="rId137" Type="http://schemas.openxmlformats.org/officeDocument/2006/relationships/image" Target="../media/image157.png"/><Relationship Id="rId158" Type="http://schemas.openxmlformats.org/officeDocument/2006/relationships/customXml" Target="../ink/ink164.xml"/><Relationship Id="rId20" Type="http://schemas.openxmlformats.org/officeDocument/2006/relationships/customXml" Target="../ink/ink95.xml"/><Relationship Id="rId41" Type="http://schemas.openxmlformats.org/officeDocument/2006/relationships/image" Target="../media/image109.png"/><Relationship Id="rId62" Type="http://schemas.openxmlformats.org/officeDocument/2006/relationships/customXml" Target="../ink/ink116.xml"/><Relationship Id="rId83" Type="http://schemas.openxmlformats.org/officeDocument/2006/relationships/image" Target="../media/image130.png"/><Relationship Id="rId88" Type="http://schemas.openxmlformats.org/officeDocument/2006/relationships/customXml" Target="../ink/ink129.xml"/><Relationship Id="rId111" Type="http://schemas.openxmlformats.org/officeDocument/2006/relationships/image" Target="../media/image144.png"/><Relationship Id="rId132" Type="http://schemas.openxmlformats.org/officeDocument/2006/relationships/customXml" Target="../ink/ink151.xml"/><Relationship Id="rId153" Type="http://schemas.openxmlformats.org/officeDocument/2006/relationships/image" Target="../media/image165.png"/><Relationship Id="rId174" Type="http://schemas.openxmlformats.org/officeDocument/2006/relationships/customXml" Target="../ink/ink172.xml"/><Relationship Id="rId179" Type="http://schemas.openxmlformats.org/officeDocument/2006/relationships/image" Target="../media/image178.png"/><Relationship Id="rId195" Type="http://schemas.openxmlformats.org/officeDocument/2006/relationships/image" Target="../media/image186.png"/><Relationship Id="rId209" Type="http://schemas.openxmlformats.org/officeDocument/2006/relationships/image" Target="../media/image193.png"/><Relationship Id="rId190" Type="http://schemas.openxmlformats.org/officeDocument/2006/relationships/customXml" Target="../ink/ink180.xml"/><Relationship Id="rId204" Type="http://schemas.openxmlformats.org/officeDocument/2006/relationships/customXml" Target="../ink/ink187.xml"/><Relationship Id="rId220" Type="http://schemas.openxmlformats.org/officeDocument/2006/relationships/customXml" Target="../ink/ink195.xml"/><Relationship Id="rId15" Type="http://schemas.openxmlformats.org/officeDocument/2006/relationships/image" Target="../media/image96.png"/><Relationship Id="rId36" Type="http://schemas.openxmlformats.org/officeDocument/2006/relationships/customXml" Target="../ink/ink103.xml"/><Relationship Id="rId57" Type="http://schemas.openxmlformats.org/officeDocument/2006/relationships/image" Target="../media/image117.png"/><Relationship Id="rId106" Type="http://schemas.openxmlformats.org/officeDocument/2006/relationships/customXml" Target="../ink/ink138.xml"/><Relationship Id="rId127" Type="http://schemas.openxmlformats.org/officeDocument/2006/relationships/image" Target="../media/image152.png"/><Relationship Id="rId10" Type="http://schemas.openxmlformats.org/officeDocument/2006/relationships/customXml" Target="../ink/ink90.xml"/><Relationship Id="rId31" Type="http://schemas.openxmlformats.org/officeDocument/2006/relationships/image" Target="../media/image104.png"/><Relationship Id="rId52" Type="http://schemas.openxmlformats.org/officeDocument/2006/relationships/customXml" Target="../ink/ink111.xml"/><Relationship Id="rId73" Type="http://schemas.openxmlformats.org/officeDocument/2006/relationships/image" Target="../media/image125.png"/><Relationship Id="rId78" Type="http://schemas.openxmlformats.org/officeDocument/2006/relationships/customXml" Target="../ink/ink124.xml"/><Relationship Id="rId94" Type="http://schemas.openxmlformats.org/officeDocument/2006/relationships/customXml" Target="../ink/ink132.xml"/><Relationship Id="rId99" Type="http://schemas.openxmlformats.org/officeDocument/2006/relationships/image" Target="../media/image138.png"/><Relationship Id="rId101" Type="http://schemas.openxmlformats.org/officeDocument/2006/relationships/image" Target="../media/image139.png"/><Relationship Id="rId122" Type="http://schemas.openxmlformats.org/officeDocument/2006/relationships/customXml" Target="../ink/ink146.xml"/><Relationship Id="rId143" Type="http://schemas.openxmlformats.org/officeDocument/2006/relationships/image" Target="../media/image160.png"/><Relationship Id="rId148" Type="http://schemas.openxmlformats.org/officeDocument/2006/relationships/customXml" Target="../ink/ink159.xml"/><Relationship Id="rId164" Type="http://schemas.openxmlformats.org/officeDocument/2006/relationships/customXml" Target="../ink/ink167.xml"/><Relationship Id="rId169" Type="http://schemas.openxmlformats.org/officeDocument/2006/relationships/image" Target="../media/image173.png"/><Relationship Id="rId185" Type="http://schemas.openxmlformats.org/officeDocument/2006/relationships/image" Target="../media/image181.png"/><Relationship Id="rId4" Type="http://schemas.openxmlformats.org/officeDocument/2006/relationships/customXml" Target="../ink/ink87.xml"/><Relationship Id="rId9" Type="http://schemas.openxmlformats.org/officeDocument/2006/relationships/image" Target="../media/image93.png"/><Relationship Id="rId180" Type="http://schemas.openxmlformats.org/officeDocument/2006/relationships/customXml" Target="../ink/ink175.xml"/><Relationship Id="rId210" Type="http://schemas.openxmlformats.org/officeDocument/2006/relationships/customXml" Target="../ink/ink190.xml"/><Relationship Id="rId215" Type="http://schemas.openxmlformats.org/officeDocument/2006/relationships/image" Target="../media/image196.png"/><Relationship Id="rId26" Type="http://schemas.openxmlformats.org/officeDocument/2006/relationships/customXml" Target="../ink/ink98.xml"/><Relationship Id="rId47" Type="http://schemas.openxmlformats.org/officeDocument/2006/relationships/image" Target="../media/image112.png"/><Relationship Id="rId68" Type="http://schemas.openxmlformats.org/officeDocument/2006/relationships/customXml" Target="../ink/ink119.xml"/><Relationship Id="rId89" Type="http://schemas.openxmlformats.org/officeDocument/2006/relationships/image" Target="../media/image133.png"/><Relationship Id="rId112" Type="http://schemas.openxmlformats.org/officeDocument/2006/relationships/customXml" Target="../ink/ink141.xml"/><Relationship Id="rId133" Type="http://schemas.openxmlformats.org/officeDocument/2006/relationships/image" Target="../media/image155.png"/><Relationship Id="rId154" Type="http://schemas.openxmlformats.org/officeDocument/2006/relationships/customXml" Target="../ink/ink162.xml"/><Relationship Id="rId175" Type="http://schemas.openxmlformats.org/officeDocument/2006/relationships/image" Target="../media/image176.png"/><Relationship Id="rId196" Type="http://schemas.openxmlformats.org/officeDocument/2006/relationships/customXml" Target="../ink/ink183.xml"/><Relationship Id="rId200" Type="http://schemas.openxmlformats.org/officeDocument/2006/relationships/customXml" Target="../ink/ink185.xml"/><Relationship Id="rId16" Type="http://schemas.openxmlformats.org/officeDocument/2006/relationships/customXml" Target="../ink/ink93.xml"/><Relationship Id="rId221" Type="http://schemas.openxmlformats.org/officeDocument/2006/relationships/image" Target="../media/image199.png"/><Relationship Id="rId37" Type="http://schemas.openxmlformats.org/officeDocument/2006/relationships/image" Target="../media/image107.png"/><Relationship Id="rId58" Type="http://schemas.openxmlformats.org/officeDocument/2006/relationships/customXml" Target="../ink/ink114.xml"/><Relationship Id="rId79" Type="http://schemas.openxmlformats.org/officeDocument/2006/relationships/image" Target="../media/image128.png"/><Relationship Id="rId102" Type="http://schemas.openxmlformats.org/officeDocument/2006/relationships/customXml" Target="../ink/ink136.xml"/><Relationship Id="rId123" Type="http://schemas.openxmlformats.org/officeDocument/2006/relationships/image" Target="../media/image150.png"/><Relationship Id="rId144" Type="http://schemas.openxmlformats.org/officeDocument/2006/relationships/customXml" Target="../ink/ink157.xml"/><Relationship Id="rId90" Type="http://schemas.openxmlformats.org/officeDocument/2006/relationships/customXml" Target="../ink/ink130.xml"/><Relationship Id="rId165" Type="http://schemas.openxmlformats.org/officeDocument/2006/relationships/image" Target="../media/image171.png"/><Relationship Id="rId186" Type="http://schemas.openxmlformats.org/officeDocument/2006/relationships/customXml" Target="../ink/ink178.xml"/><Relationship Id="rId211" Type="http://schemas.openxmlformats.org/officeDocument/2006/relationships/image" Target="../media/image194.png"/><Relationship Id="rId27" Type="http://schemas.openxmlformats.org/officeDocument/2006/relationships/image" Target="../media/image102.png"/><Relationship Id="rId48" Type="http://schemas.openxmlformats.org/officeDocument/2006/relationships/customXml" Target="../ink/ink109.xml"/><Relationship Id="rId69" Type="http://schemas.openxmlformats.org/officeDocument/2006/relationships/image" Target="../media/image123.png"/><Relationship Id="rId113" Type="http://schemas.openxmlformats.org/officeDocument/2006/relationships/image" Target="../media/image145.png"/><Relationship Id="rId134" Type="http://schemas.openxmlformats.org/officeDocument/2006/relationships/customXml" Target="../ink/ink152.xml"/><Relationship Id="rId80" Type="http://schemas.openxmlformats.org/officeDocument/2006/relationships/customXml" Target="../ink/ink125.xml"/><Relationship Id="rId155" Type="http://schemas.openxmlformats.org/officeDocument/2006/relationships/image" Target="../media/image166.png"/><Relationship Id="rId176" Type="http://schemas.openxmlformats.org/officeDocument/2006/relationships/customXml" Target="../ink/ink173.xml"/><Relationship Id="rId197" Type="http://schemas.openxmlformats.org/officeDocument/2006/relationships/image" Target="../media/image187.png"/><Relationship Id="rId201" Type="http://schemas.openxmlformats.org/officeDocument/2006/relationships/image" Target="../media/image189.png"/><Relationship Id="rId17" Type="http://schemas.openxmlformats.org/officeDocument/2006/relationships/image" Target="../media/image97.png"/><Relationship Id="rId38" Type="http://schemas.openxmlformats.org/officeDocument/2006/relationships/customXml" Target="../ink/ink104.xml"/><Relationship Id="rId59" Type="http://schemas.openxmlformats.org/officeDocument/2006/relationships/image" Target="../media/image118.png"/><Relationship Id="rId103" Type="http://schemas.openxmlformats.org/officeDocument/2006/relationships/image" Target="../media/image140.png"/><Relationship Id="rId124" Type="http://schemas.openxmlformats.org/officeDocument/2006/relationships/customXml" Target="../ink/ink147.xml"/><Relationship Id="rId70" Type="http://schemas.openxmlformats.org/officeDocument/2006/relationships/customXml" Target="../ink/ink120.xml"/><Relationship Id="rId91" Type="http://schemas.openxmlformats.org/officeDocument/2006/relationships/image" Target="../media/image134.png"/><Relationship Id="rId145" Type="http://schemas.openxmlformats.org/officeDocument/2006/relationships/image" Target="../media/image161.png"/><Relationship Id="rId166" Type="http://schemas.openxmlformats.org/officeDocument/2006/relationships/customXml" Target="../ink/ink168.xml"/><Relationship Id="rId187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91.xml"/><Relationship Id="rId28" Type="http://schemas.openxmlformats.org/officeDocument/2006/relationships/customXml" Target="../ink/ink99.xml"/><Relationship Id="rId49" Type="http://schemas.openxmlformats.org/officeDocument/2006/relationships/image" Target="../media/image113.png"/><Relationship Id="rId114" Type="http://schemas.openxmlformats.org/officeDocument/2006/relationships/customXml" Target="../ink/ink142.xml"/><Relationship Id="rId60" Type="http://schemas.openxmlformats.org/officeDocument/2006/relationships/customXml" Target="../ink/ink115.xml"/><Relationship Id="rId81" Type="http://schemas.openxmlformats.org/officeDocument/2006/relationships/image" Target="../media/image129.png"/><Relationship Id="rId135" Type="http://schemas.openxmlformats.org/officeDocument/2006/relationships/image" Target="../media/image156.png"/><Relationship Id="rId156" Type="http://schemas.openxmlformats.org/officeDocument/2006/relationships/customXml" Target="../ink/ink163.xml"/><Relationship Id="rId177" Type="http://schemas.openxmlformats.org/officeDocument/2006/relationships/image" Target="../media/image177.png"/><Relationship Id="rId198" Type="http://schemas.openxmlformats.org/officeDocument/2006/relationships/customXml" Target="../ink/ink184.xml"/><Relationship Id="rId202" Type="http://schemas.openxmlformats.org/officeDocument/2006/relationships/customXml" Target="../ink/ink186.xml"/><Relationship Id="rId18" Type="http://schemas.openxmlformats.org/officeDocument/2006/relationships/customXml" Target="../ink/ink94.xml"/><Relationship Id="rId39" Type="http://schemas.openxmlformats.org/officeDocument/2006/relationships/image" Target="../media/image108.png"/><Relationship Id="rId50" Type="http://schemas.openxmlformats.org/officeDocument/2006/relationships/customXml" Target="../ink/ink110.xml"/><Relationship Id="rId104" Type="http://schemas.openxmlformats.org/officeDocument/2006/relationships/customXml" Target="../ink/ink137.xml"/><Relationship Id="rId125" Type="http://schemas.openxmlformats.org/officeDocument/2006/relationships/image" Target="../media/image151.png"/><Relationship Id="rId146" Type="http://schemas.openxmlformats.org/officeDocument/2006/relationships/customXml" Target="../ink/ink158.xml"/><Relationship Id="rId167" Type="http://schemas.openxmlformats.org/officeDocument/2006/relationships/image" Target="../media/image172.png"/><Relationship Id="rId188" Type="http://schemas.openxmlformats.org/officeDocument/2006/relationships/customXml" Target="../ink/ink179.xml"/><Relationship Id="rId71" Type="http://schemas.openxmlformats.org/officeDocument/2006/relationships/image" Target="../media/image124.png"/><Relationship Id="rId92" Type="http://schemas.openxmlformats.org/officeDocument/2006/relationships/customXml" Target="../ink/ink131.xml"/><Relationship Id="rId213" Type="http://schemas.openxmlformats.org/officeDocument/2006/relationships/image" Target="../media/image195.png"/><Relationship Id="rId2" Type="http://schemas.openxmlformats.org/officeDocument/2006/relationships/image" Target="../media/image1.jpg"/><Relationship Id="rId29" Type="http://schemas.openxmlformats.org/officeDocument/2006/relationships/image" Target="../media/image103.png"/><Relationship Id="rId40" Type="http://schemas.openxmlformats.org/officeDocument/2006/relationships/customXml" Target="../ink/ink105.xml"/><Relationship Id="rId115" Type="http://schemas.openxmlformats.org/officeDocument/2006/relationships/image" Target="../media/image146.png"/><Relationship Id="rId136" Type="http://schemas.openxmlformats.org/officeDocument/2006/relationships/customXml" Target="../ink/ink153.xml"/><Relationship Id="rId157" Type="http://schemas.openxmlformats.org/officeDocument/2006/relationships/image" Target="../media/image167.png"/><Relationship Id="rId178" Type="http://schemas.openxmlformats.org/officeDocument/2006/relationships/customXml" Target="../ink/ink174.xml"/><Relationship Id="rId61" Type="http://schemas.openxmlformats.org/officeDocument/2006/relationships/image" Target="../media/image119.png"/><Relationship Id="rId82" Type="http://schemas.openxmlformats.org/officeDocument/2006/relationships/customXml" Target="../ink/ink126.xml"/><Relationship Id="rId199" Type="http://schemas.openxmlformats.org/officeDocument/2006/relationships/image" Target="../media/image188.png"/><Relationship Id="rId203" Type="http://schemas.openxmlformats.org/officeDocument/2006/relationships/image" Target="../media/image190.png"/><Relationship Id="rId19" Type="http://schemas.openxmlformats.org/officeDocument/2006/relationships/image" Target="../media/image98.png"/><Relationship Id="rId30" Type="http://schemas.openxmlformats.org/officeDocument/2006/relationships/customXml" Target="../ink/ink100.xml"/><Relationship Id="rId105" Type="http://schemas.openxmlformats.org/officeDocument/2006/relationships/image" Target="../media/image141.png"/><Relationship Id="rId126" Type="http://schemas.openxmlformats.org/officeDocument/2006/relationships/customXml" Target="../ink/ink148.xml"/><Relationship Id="rId147" Type="http://schemas.openxmlformats.org/officeDocument/2006/relationships/image" Target="../media/image162.png"/><Relationship Id="rId168" Type="http://schemas.openxmlformats.org/officeDocument/2006/relationships/customXml" Target="../ink/ink1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1676" y="2116042"/>
            <a:ext cx="275145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10.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원격 접속 및</a:t>
            </a:r>
            <a:r>
              <a:rPr sz="24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관리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11004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원격</a:t>
            </a:r>
            <a:r>
              <a:rPr sz="215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접속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95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계층적 디렉토리 구조 예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066" y="1167752"/>
            <a:ext cx="5642899" cy="281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243" y="3653204"/>
            <a:ext cx="2220595" cy="50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00FF"/>
                </a:solidFill>
                <a:latin typeface="나눔고딕OTF"/>
                <a:cs typeface="나눔고딕OTF"/>
              </a:rPr>
              <a:t>절대 경로 </a:t>
            </a: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:</a:t>
            </a:r>
            <a:r>
              <a:rPr sz="1200" spc="-50" dirty="0">
                <a:solidFill>
                  <a:srgbClr val="0000FF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/home/joe/src/sort.c</a:t>
            </a:r>
            <a:endParaRPr sz="1200">
              <a:latin typeface="나눔고딕OTF"/>
              <a:cs typeface="나눔고딕OTF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5" dirty="0">
                <a:solidFill>
                  <a:srgbClr val="FF0000"/>
                </a:solidFill>
                <a:latin typeface="나눔고딕OTF"/>
                <a:cs typeface="나눔고딕OTF"/>
              </a:rPr>
              <a:t>상대 경로 </a:t>
            </a:r>
            <a:r>
              <a:rPr sz="1200" dirty="0">
                <a:solidFill>
                  <a:srgbClr val="FF0000"/>
                </a:solidFill>
                <a:latin typeface="나눔고딕OTF"/>
                <a:cs typeface="나눔고딕OTF"/>
              </a:rPr>
              <a:t>:</a:t>
            </a:r>
            <a:r>
              <a:rPr sz="1200" spc="-20" dirty="0">
                <a:solidFill>
                  <a:srgbClr val="FF0000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FF0000"/>
                </a:solidFill>
                <a:latin typeface="나눔고딕OTF"/>
                <a:cs typeface="나눔고딕OTF"/>
              </a:rPr>
              <a:t>src/sort.c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98234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067" y="6665618"/>
            <a:ext cx="10096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588" y="6611424"/>
            <a:ext cx="2593340" cy="16230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규칙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Char char="–"/>
              <a:tabLst>
                <a:tab pos="18542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영문 </a:t>
            </a:r>
            <a:r>
              <a:rPr sz="1450" dirty="0">
                <a:latin typeface="나눔스퀘어라운드OTF Regular"/>
                <a:cs typeface="나눔스퀘어라운드OTF Regular"/>
              </a:rPr>
              <a:t>대/소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문자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785" indent="-172720">
              <a:lnSpc>
                <a:spcPct val="100000"/>
              </a:lnSpc>
              <a:spcBef>
                <a:spcPts val="355"/>
              </a:spcBef>
              <a:buChar char="–"/>
              <a:tabLst>
                <a:tab pos="18542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숫자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785" indent="-172720">
              <a:lnSpc>
                <a:spcPct val="100000"/>
              </a:lnSpc>
              <a:spcBef>
                <a:spcPts val="345"/>
              </a:spcBef>
              <a:buChar char="–"/>
              <a:tabLst>
                <a:tab pos="185420" algn="l"/>
              </a:tabLst>
            </a:pPr>
            <a:r>
              <a:rPr sz="1450" dirty="0">
                <a:latin typeface="나눔스퀘어라운드OTF Regular"/>
                <a:cs typeface="나눔스퀘어라운드OTF Regular"/>
              </a:rPr>
              <a:t>특수기호: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_ 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,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785" marR="5080" indent="-172720">
              <a:lnSpc>
                <a:spcPct val="100000"/>
              </a:lnSpc>
              <a:spcBef>
                <a:spcPts val="355"/>
              </a:spcBef>
              <a:buChar char="–"/>
              <a:tabLst>
                <a:tab pos="18542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절대 경로명이 같은 파일/디렉토  리는</a:t>
            </a:r>
            <a:r>
              <a:rPr sz="1450" dirty="0">
                <a:latin typeface="나눔스퀘어라운드OTF Regular"/>
                <a:cs typeface="나눔스퀘어라운드OTF Regular"/>
              </a:rPr>
              <a:t> 없음.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949" y="6665616"/>
            <a:ext cx="217297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특수한 디렉토리</a:t>
            </a:r>
            <a:r>
              <a:rPr sz="170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이름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1469" y="6925314"/>
            <a:ext cx="2686050" cy="10883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31140" indent="-21907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2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/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루트</a:t>
            </a:r>
            <a:r>
              <a:rPr sz="145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31140" indent="-219075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25" dirty="0">
                <a:solidFill>
                  <a:srgbClr val="FF0000"/>
                </a:solidFill>
                <a:latin typeface="나눔스퀘어라운드OTF Regular"/>
                <a:cs typeface="나눔스퀘어라운드OTF Regular"/>
              </a:rPr>
              <a:t>.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현재 </a:t>
            </a:r>
            <a:r>
              <a:rPr sz="1450" dirty="0">
                <a:latin typeface="나눔스퀘어라운드OTF Regular"/>
                <a:cs typeface="나눔스퀘어라운드OTF Regular"/>
              </a:rPr>
              <a:t>디렉토리,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작업</a:t>
            </a:r>
            <a:r>
              <a:rPr sz="145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31140" indent="-219075">
              <a:lnSpc>
                <a:spcPct val="100000"/>
              </a:lnSpc>
              <a:spcBef>
                <a:spcPts val="34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25" dirty="0">
                <a:solidFill>
                  <a:srgbClr val="FF0000"/>
                </a:solidFill>
                <a:latin typeface="나눔스퀘어라운드OTF Regular"/>
                <a:cs typeface="나눔스퀘어라운드OTF Regular"/>
              </a:rPr>
              <a:t>..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부모</a:t>
            </a:r>
            <a:r>
              <a:rPr sz="145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31140" indent="-219075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-5" dirty="0">
                <a:solidFill>
                  <a:srgbClr val="FF6500"/>
                </a:solidFill>
                <a:latin typeface="나눔스퀘어라운드OTF Regular"/>
                <a:cs typeface="나눔스퀘어라운드OTF Regular"/>
              </a:rPr>
              <a:t>~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홈(HOME)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2479" y="8551845"/>
            <a:ext cx="2160270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323299"/>
                </a:solidFill>
                <a:latin typeface="나눔고딕OTF"/>
                <a:cs typeface="나눔고딕OTF"/>
              </a:rPr>
              <a:t>앞의 </a:t>
            </a: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파일을 </a:t>
            </a:r>
            <a:r>
              <a:rPr sz="1200" spc="5" dirty="0">
                <a:solidFill>
                  <a:srgbClr val="323299"/>
                </a:solidFill>
                <a:latin typeface="나눔고딕OTF"/>
                <a:cs typeface="나눔고딕OTF"/>
              </a:rPr>
              <a:t>위한 여러 </a:t>
            </a: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상대경로</a:t>
            </a:r>
            <a:r>
              <a:rPr sz="1200" spc="-75" dirty="0">
                <a:solidFill>
                  <a:srgbClr val="323299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:</a:t>
            </a:r>
            <a:endParaRPr sz="1200">
              <a:latin typeface="나눔고딕OTF"/>
              <a:cs typeface="나눔고딕OTF"/>
            </a:endParaRPr>
          </a:p>
          <a:p>
            <a:pPr marL="68961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src/sort.c</a:t>
            </a:r>
            <a:endParaRPr sz="1200">
              <a:latin typeface="나눔고딕OTF"/>
              <a:cs typeface="나눔고딕OTF"/>
            </a:endParaRPr>
          </a:p>
          <a:p>
            <a:pPr marL="68961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./src/sort.c</a:t>
            </a:r>
            <a:endParaRPr sz="1200">
              <a:latin typeface="나눔고딕OTF"/>
              <a:cs typeface="나눔고딕OTF"/>
            </a:endParaRPr>
          </a:p>
          <a:p>
            <a:pPr marL="689610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../joe/src/sort.c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6415" y="1718708"/>
            <a:ext cx="4891140" cy="2923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907" y="671398"/>
            <a:ext cx="472376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속성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종류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이름, 타입, 크기, 소유자,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권한,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수정 시간</a:t>
            </a:r>
            <a:r>
              <a:rPr sz="17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등…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15" y="2524081"/>
            <a:ext cx="3284854" cy="167640"/>
          </a:xfrm>
          <a:custGeom>
            <a:avLst/>
            <a:gdLst/>
            <a:ahLst/>
            <a:cxnLst/>
            <a:rect l="l" t="t" r="r" b="b"/>
            <a:pathLst>
              <a:path w="3284854" h="167639">
                <a:moveTo>
                  <a:pt x="0" y="167175"/>
                </a:moveTo>
                <a:lnTo>
                  <a:pt x="3284593" y="167175"/>
                </a:lnTo>
                <a:lnTo>
                  <a:pt x="3284593" y="0"/>
                </a:lnTo>
                <a:lnTo>
                  <a:pt x="0" y="0"/>
                </a:lnTo>
                <a:lnTo>
                  <a:pt x="0" y="167175"/>
                </a:lnTo>
                <a:close/>
              </a:path>
            </a:pathLst>
          </a:custGeom>
          <a:ln w="230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3742054" cy="3617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접근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권한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dirty="0">
                <a:latin typeface="나눔스퀘어라운드OTF Regular"/>
                <a:cs typeface="나눔스퀘어라운드OTF Regular"/>
              </a:rPr>
              <a:t>파일/디렉토리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접근을 위해 필요한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권한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r(읽기), w(쓰기),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x(실행,</a:t>
            </a:r>
            <a:r>
              <a:rPr sz="17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열기)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대상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소유자(owner)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7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그룹(group)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그밖의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사용자(other)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670" y="1445341"/>
            <a:ext cx="4891140" cy="2923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201" y="671398"/>
            <a:ext cx="98234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접근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권한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9290" y="1715322"/>
          <a:ext cx="524509" cy="137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BF00"/>
                      </a:solidFill>
                      <a:prstDash val="solid"/>
                    </a:lnL>
                    <a:lnR w="38100">
                      <a:solidFill>
                        <a:srgbClr val="FFBF00"/>
                      </a:solidFill>
                      <a:prstDash val="solid"/>
                    </a:lnR>
                    <a:lnT w="19050">
                      <a:solidFill>
                        <a:srgbClr val="FFBF00"/>
                      </a:solidFill>
                      <a:prstDash val="solid"/>
                    </a:lnT>
                    <a:lnB w="19050">
                      <a:solidFill>
                        <a:srgbClr val="FFB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BF00"/>
                      </a:solidFill>
                      <a:prstDash val="solid"/>
                    </a:lnL>
                    <a:lnR w="19050">
                      <a:solidFill>
                        <a:srgbClr val="FFFF00"/>
                      </a:solidFill>
                      <a:prstDash val="solid"/>
                    </a:lnR>
                    <a:lnT w="19050">
                      <a:solidFill>
                        <a:srgbClr val="FFFF00"/>
                      </a:solidFill>
                      <a:prstDash val="solid"/>
                    </a:lnT>
                    <a:lnB w="1905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00"/>
                      </a:solidFill>
                      <a:prstDash val="solid"/>
                    </a:lnL>
                    <a:lnR w="19050">
                      <a:solidFill>
                        <a:srgbClr val="9DD3D7"/>
                      </a:solidFill>
                      <a:prstDash val="solid"/>
                    </a:lnR>
                    <a:lnT w="19050">
                      <a:solidFill>
                        <a:srgbClr val="9DD3D7"/>
                      </a:solidFill>
                      <a:prstDash val="solid"/>
                    </a:lnT>
                    <a:lnB w="19050">
                      <a:solidFill>
                        <a:srgbClr val="9DD3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07473" y="3096046"/>
            <a:ext cx="432434" cy="299085"/>
          </a:xfrm>
          <a:custGeom>
            <a:avLst/>
            <a:gdLst/>
            <a:ahLst/>
            <a:cxnLst/>
            <a:rect l="l" t="t" r="r" b="b"/>
            <a:pathLst>
              <a:path w="432435" h="299085">
                <a:moveTo>
                  <a:pt x="35746" y="30032"/>
                </a:moveTo>
                <a:lnTo>
                  <a:pt x="28388" y="42983"/>
                </a:lnTo>
                <a:lnTo>
                  <a:pt x="28384" y="295450"/>
                </a:lnTo>
                <a:lnTo>
                  <a:pt x="31539" y="298604"/>
                </a:lnTo>
                <a:lnTo>
                  <a:pt x="432122" y="298604"/>
                </a:lnTo>
                <a:lnTo>
                  <a:pt x="432122" y="291244"/>
                </a:lnTo>
                <a:lnTo>
                  <a:pt x="43106" y="291244"/>
                </a:lnTo>
                <a:lnTo>
                  <a:pt x="35745" y="283883"/>
                </a:lnTo>
                <a:lnTo>
                  <a:pt x="43106" y="283883"/>
                </a:lnTo>
                <a:lnTo>
                  <a:pt x="43106" y="42983"/>
                </a:lnTo>
                <a:lnTo>
                  <a:pt x="35746" y="30032"/>
                </a:lnTo>
                <a:close/>
              </a:path>
              <a:path w="432435" h="299085">
                <a:moveTo>
                  <a:pt x="43106" y="283883"/>
                </a:moveTo>
                <a:lnTo>
                  <a:pt x="35745" y="283883"/>
                </a:lnTo>
                <a:lnTo>
                  <a:pt x="43106" y="291244"/>
                </a:lnTo>
                <a:lnTo>
                  <a:pt x="43106" y="283883"/>
                </a:lnTo>
                <a:close/>
              </a:path>
              <a:path w="432435" h="299085">
                <a:moveTo>
                  <a:pt x="432122" y="283883"/>
                </a:moveTo>
                <a:lnTo>
                  <a:pt x="43106" y="283883"/>
                </a:lnTo>
                <a:lnTo>
                  <a:pt x="43106" y="291244"/>
                </a:lnTo>
                <a:lnTo>
                  <a:pt x="432122" y="291244"/>
                </a:lnTo>
                <a:lnTo>
                  <a:pt x="432122" y="283883"/>
                </a:lnTo>
                <a:close/>
              </a:path>
              <a:path w="432435" h="299085">
                <a:moveTo>
                  <a:pt x="35745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62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84" y="14721"/>
                </a:lnTo>
                <a:lnTo>
                  <a:pt x="44468" y="14721"/>
                </a:lnTo>
                <a:lnTo>
                  <a:pt x="35745" y="0"/>
                </a:lnTo>
                <a:close/>
              </a:path>
              <a:path w="432435" h="299085">
                <a:moveTo>
                  <a:pt x="44468" y="14721"/>
                </a:moveTo>
                <a:lnTo>
                  <a:pt x="43106" y="14721"/>
                </a:lnTo>
                <a:lnTo>
                  <a:pt x="43110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39" y="65189"/>
                </a:lnTo>
                <a:lnTo>
                  <a:pt x="71490" y="60982"/>
                </a:lnTo>
                <a:lnTo>
                  <a:pt x="69387" y="56776"/>
                </a:lnTo>
                <a:lnTo>
                  <a:pt x="44468" y="14721"/>
                </a:lnTo>
                <a:close/>
              </a:path>
              <a:path w="432435" h="299085">
                <a:moveTo>
                  <a:pt x="43106" y="14721"/>
                </a:moveTo>
                <a:lnTo>
                  <a:pt x="28384" y="14721"/>
                </a:lnTo>
                <a:lnTo>
                  <a:pt x="28384" y="42990"/>
                </a:lnTo>
                <a:lnTo>
                  <a:pt x="35746" y="30032"/>
                </a:lnTo>
                <a:lnTo>
                  <a:pt x="29436" y="18928"/>
                </a:lnTo>
                <a:lnTo>
                  <a:pt x="43106" y="18928"/>
                </a:lnTo>
                <a:lnTo>
                  <a:pt x="43106" y="14721"/>
                </a:lnTo>
                <a:close/>
              </a:path>
              <a:path w="432435" h="299085">
                <a:moveTo>
                  <a:pt x="43106" y="18928"/>
                </a:moveTo>
                <a:lnTo>
                  <a:pt x="42054" y="18928"/>
                </a:lnTo>
                <a:lnTo>
                  <a:pt x="35746" y="30032"/>
                </a:lnTo>
                <a:lnTo>
                  <a:pt x="43106" y="42983"/>
                </a:lnTo>
                <a:lnTo>
                  <a:pt x="43106" y="18928"/>
                </a:lnTo>
                <a:close/>
              </a:path>
              <a:path w="432435" h="299085">
                <a:moveTo>
                  <a:pt x="42054" y="18928"/>
                </a:moveTo>
                <a:lnTo>
                  <a:pt x="29436" y="18928"/>
                </a:lnTo>
                <a:lnTo>
                  <a:pt x="35746" y="30032"/>
                </a:lnTo>
                <a:lnTo>
                  <a:pt x="42054" y="18928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7473" y="3096046"/>
            <a:ext cx="432434" cy="299085"/>
          </a:xfrm>
          <a:custGeom>
            <a:avLst/>
            <a:gdLst/>
            <a:ahLst/>
            <a:cxnLst/>
            <a:rect l="l" t="t" r="r" b="b"/>
            <a:pathLst>
              <a:path w="432435" h="299085">
                <a:moveTo>
                  <a:pt x="35746" y="30032"/>
                </a:moveTo>
                <a:lnTo>
                  <a:pt x="28388" y="42983"/>
                </a:lnTo>
                <a:lnTo>
                  <a:pt x="28384" y="295450"/>
                </a:lnTo>
                <a:lnTo>
                  <a:pt x="31539" y="298604"/>
                </a:lnTo>
                <a:lnTo>
                  <a:pt x="432122" y="298604"/>
                </a:lnTo>
                <a:lnTo>
                  <a:pt x="432122" y="291244"/>
                </a:lnTo>
                <a:lnTo>
                  <a:pt x="43106" y="291244"/>
                </a:lnTo>
                <a:lnTo>
                  <a:pt x="35745" y="283883"/>
                </a:lnTo>
                <a:lnTo>
                  <a:pt x="43106" y="283883"/>
                </a:lnTo>
                <a:lnTo>
                  <a:pt x="43106" y="42983"/>
                </a:lnTo>
                <a:lnTo>
                  <a:pt x="35746" y="30032"/>
                </a:lnTo>
                <a:close/>
              </a:path>
              <a:path w="432435" h="299085">
                <a:moveTo>
                  <a:pt x="43106" y="283883"/>
                </a:moveTo>
                <a:lnTo>
                  <a:pt x="35745" y="283883"/>
                </a:lnTo>
                <a:lnTo>
                  <a:pt x="43106" y="291244"/>
                </a:lnTo>
                <a:lnTo>
                  <a:pt x="43106" y="283883"/>
                </a:lnTo>
                <a:close/>
              </a:path>
              <a:path w="432435" h="299085">
                <a:moveTo>
                  <a:pt x="432122" y="283883"/>
                </a:moveTo>
                <a:lnTo>
                  <a:pt x="43106" y="283883"/>
                </a:lnTo>
                <a:lnTo>
                  <a:pt x="43106" y="291244"/>
                </a:lnTo>
                <a:lnTo>
                  <a:pt x="432122" y="291244"/>
                </a:lnTo>
                <a:lnTo>
                  <a:pt x="432122" y="283883"/>
                </a:lnTo>
                <a:close/>
              </a:path>
              <a:path w="432435" h="299085">
                <a:moveTo>
                  <a:pt x="35745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62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84" y="14721"/>
                </a:lnTo>
                <a:lnTo>
                  <a:pt x="44468" y="14721"/>
                </a:lnTo>
                <a:lnTo>
                  <a:pt x="35745" y="0"/>
                </a:lnTo>
                <a:close/>
              </a:path>
              <a:path w="432435" h="299085">
                <a:moveTo>
                  <a:pt x="44468" y="14721"/>
                </a:moveTo>
                <a:lnTo>
                  <a:pt x="43106" y="14721"/>
                </a:lnTo>
                <a:lnTo>
                  <a:pt x="43110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39" y="65189"/>
                </a:lnTo>
                <a:lnTo>
                  <a:pt x="71490" y="60982"/>
                </a:lnTo>
                <a:lnTo>
                  <a:pt x="69387" y="56776"/>
                </a:lnTo>
                <a:lnTo>
                  <a:pt x="44468" y="14721"/>
                </a:lnTo>
                <a:close/>
              </a:path>
              <a:path w="432435" h="299085">
                <a:moveTo>
                  <a:pt x="43106" y="14721"/>
                </a:moveTo>
                <a:lnTo>
                  <a:pt x="28384" y="14721"/>
                </a:lnTo>
                <a:lnTo>
                  <a:pt x="28384" y="42990"/>
                </a:lnTo>
                <a:lnTo>
                  <a:pt x="35746" y="30032"/>
                </a:lnTo>
                <a:lnTo>
                  <a:pt x="29436" y="18928"/>
                </a:lnTo>
                <a:lnTo>
                  <a:pt x="43106" y="18928"/>
                </a:lnTo>
                <a:lnTo>
                  <a:pt x="43106" y="14721"/>
                </a:lnTo>
                <a:close/>
              </a:path>
              <a:path w="432435" h="299085">
                <a:moveTo>
                  <a:pt x="43106" y="18928"/>
                </a:moveTo>
                <a:lnTo>
                  <a:pt x="42054" y="18928"/>
                </a:lnTo>
                <a:lnTo>
                  <a:pt x="35746" y="30032"/>
                </a:lnTo>
                <a:lnTo>
                  <a:pt x="43106" y="42983"/>
                </a:lnTo>
                <a:lnTo>
                  <a:pt x="43106" y="18928"/>
                </a:lnTo>
                <a:close/>
              </a:path>
              <a:path w="432435" h="299085">
                <a:moveTo>
                  <a:pt x="42054" y="18928"/>
                </a:moveTo>
                <a:lnTo>
                  <a:pt x="29436" y="18928"/>
                </a:lnTo>
                <a:lnTo>
                  <a:pt x="35746" y="30032"/>
                </a:lnTo>
                <a:lnTo>
                  <a:pt x="42054" y="18928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7679" y="3096046"/>
            <a:ext cx="612140" cy="522605"/>
          </a:xfrm>
          <a:custGeom>
            <a:avLst/>
            <a:gdLst/>
            <a:ahLst/>
            <a:cxnLst/>
            <a:rect l="l" t="t" r="r" b="b"/>
            <a:pathLst>
              <a:path w="612139" h="522604">
                <a:moveTo>
                  <a:pt x="35223" y="30490"/>
                </a:moveTo>
                <a:lnTo>
                  <a:pt x="27340" y="43831"/>
                </a:lnTo>
                <a:lnTo>
                  <a:pt x="27340" y="518342"/>
                </a:lnTo>
                <a:lnTo>
                  <a:pt x="30495" y="522549"/>
                </a:lnTo>
                <a:lnTo>
                  <a:pt x="611916" y="522549"/>
                </a:lnTo>
                <a:lnTo>
                  <a:pt x="611916" y="514144"/>
                </a:lnTo>
                <a:lnTo>
                  <a:pt x="43113" y="514144"/>
                </a:lnTo>
                <a:lnTo>
                  <a:pt x="34701" y="506783"/>
                </a:lnTo>
                <a:lnTo>
                  <a:pt x="43113" y="506783"/>
                </a:lnTo>
                <a:lnTo>
                  <a:pt x="43106" y="43831"/>
                </a:lnTo>
                <a:lnTo>
                  <a:pt x="35223" y="30490"/>
                </a:lnTo>
                <a:close/>
              </a:path>
              <a:path w="612139" h="522604">
                <a:moveTo>
                  <a:pt x="43113" y="506783"/>
                </a:moveTo>
                <a:lnTo>
                  <a:pt x="34701" y="506783"/>
                </a:lnTo>
                <a:lnTo>
                  <a:pt x="43113" y="514144"/>
                </a:lnTo>
                <a:lnTo>
                  <a:pt x="43113" y="506783"/>
                </a:lnTo>
                <a:close/>
              </a:path>
              <a:path w="612139" h="522604">
                <a:moveTo>
                  <a:pt x="611916" y="506783"/>
                </a:moveTo>
                <a:lnTo>
                  <a:pt x="43113" y="506783"/>
                </a:lnTo>
                <a:lnTo>
                  <a:pt x="43113" y="514144"/>
                </a:lnTo>
                <a:lnTo>
                  <a:pt x="611916" y="514144"/>
                </a:lnTo>
                <a:lnTo>
                  <a:pt x="611916" y="506783"/>
                </a:lnTo>
                <a:close/>
              </a:path>
              <a:path w="612139" h="522604">
                <a:moveTo>
                  <a:pt x="34701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4206" y="67292"/>
                </a:lnTo>
                <a:lnTo>
                  <a:pt x="8412" y="69395"/>
                </a:lnTo>
                <a:lnTo>
                  <a:pt x="12618" y="68343"/>
                </a:lnTo>
                <a:lnTo>
                  <a:pt x="14721" y="65189"/>
                </a:lnTo>
                <a:lnTo>
                  <a:pt x="27332" y="43844"/>
                </a:lnTo>
                <a:lnTo>
                  <a:pt x="27340" y="14721"/>
                </a:lnTo>
                <a:lnTo>
                  <a:pt x="43424" y="14721"/>
                </a:lnTo>
                <a:lnTo>
                  <a:pt x="34701" y="0"/>
                </a:lnTo>
                <a:close/>
              </a:path>
              <a:path w="612139" h="522604">
                <a:moveTo>
                  <a:pt x="43424" y="14721"/>
                </a:moveTo>
                <a:lnTo>
                  <a:pt x="43113" y="14721"/>
                </a:lnTo>
                <a:lnTo>
                  <a:pt x="43113" y="43844"/>
                </a:lnTo>
                <a:lnTo>
                  <a:pt x="55725" y="65189"/>
                </a:lnTo>
                <a:lnTo>
                  <a:pt x="57828" y="68343"/>
                </a:lnTo>
                <a:lnTo>
                  <a:pt x="62034" y="69395"/>
                </a:lnTo>
                <a:lnTo>
                  <a:pt x="66240" y="67292"/>
                </a:lnTo>
                <a:lnTo>
                  <a:pt x="69395" y="65189"/>
                </a:lnTo>
                <a:lnTo>
                  <a:pt x="70446" y="60982"/>
                </a:lnTo>
                <a:lnTo>
                  <a:pt x="68343" y="56776"/>
                </a:lnTo>
                <a:lnTo>
                  <a:pt x="43424" y="14721"/>
                </a:lnTo>
                <a:close/>
              </a:path>
              <a:path w="612139" h="522604">
                <a:moveTo>
                  <a:pt x="43113" y="18928"/>
                </a:moveTo>
                <a:lnTo>
                  <a:pt x="42054" y="18928"/>
                </a:lnTo>
                <a:lnTo>
                  <a:pt x="35223" y="30490"/>
                </a:lnTo>
                <a:lnTo>
                  <a:pt x="43113" y="43844"/>
                </a:lnTo>
                <a:lnTo>
                  <a:pt x="43113" y="18928"/>
                </a:lnTo>
                <a:close/>
              </a:path>
              <a:path w="612139" h="522604">
                <a:moveTo>
                  <a:pt x="43113" y="14721"/>
                </a:moveTo>
                <a:lnTo>
                  <a:pt x="27340" y="14721"/>
                </a:lnTo>
                <a:lnTo>
                  <a:pt x="27340" y="43831"/>
                </a:lnTo>
                <a:lnTo>
                  <a:pt x="35223" y="30490"/>
                </a:lnTo>
                <a:lnTo>
                  <a:pt x="28392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612139" h="522604">
                <a:moveTo>
                  <a:pt x="42054" y="18928"/>
                </a:moveTo>
                <a:lnTo>
                  <a:pt x="28392" y="18928"/>
                </a:lnTo>
                <a:lnTo>
                  <a:pt x="35223" y="30490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7679" y="3096046"/>
            <a:ext cx="612140" cy="522605"/>
          </a:xfrm>
          <a:custGeom>
            <a:avLst/>
            <a:gdLst/>
            <a:ahLst/>
            <a:cxnLst/>
            <a:rect l="l" t="t" r="r" b="b"/>
            <a:pathLst>
              <a:path w="612139" h="522604">
                <a:moveTo>
                  <a:pt x="35223" y="30490"/>
                </a:moveTo>
                <a:lnTo>
                  <a:pt x="27340" y="43831"/>
                </a:lnTo>
                <a:lnTo>
                  <a:pt x="27340" y="518342"/>
                </a:lnTo>
                <a:lnTo>
                  <a:pt x="30495" y="522549"/>
                </a:lnTo>
                <a:lnTo>
                  <a:pt x="611916" y="522549"/>
                </a:lnTo>
                <a:lnTo>
                  <a:pt x="611916" y="514144"/>
                </a:lnTo>
                <a:lnTo>
                  <a:pt x="43113" y="514144"/>
                </a:lnTo>
                <a:lnTo>
                  <a:pt x="34701" y="506783"/>
                </a:lnTo>
                <a:lnTo>
                  <a:pt x="43113" y="506783"/>
                </a:lnTo>
                <a:lnTo>
                  <a:pt x="43106" y="43831"/>
                </a:lnTo>
                <a:lnTo>
                  <a:pt x="35223" y="30490"/>
                </a:lnTo>
                <a:close/>
              </a:path>
              <a:path w="612139" h="522604">
                <a:moveTo>
                  <a:pt x="43113" y="506783"/>
                </a:moveTo>
                <a:lnTo>
                  <a:pt x="34701" y="506783"/>
                </a:lnTo>
                <a:lnTo>
                  <a:pt x="43113" y="514144"/>
                </a:lnTo>
                <a:lnTo>
                  <a:pt x="43113" y="506783"/>
                </a:lnTo>
                <a:close/>
              </a:path>
              <a:path w="612139" h="522604">
                <a:moveTo>
                  <a:pt x="611916" y="506783"/>
                </a:moveTo>
                <a:lnTo>
                  <a:pt x="43113" y="506783"/>
                </a:lnTo>
                <a:lnTo>
                  <a:pt x="43113" y="514144"/>
                </a:lnTo>
                <a:lnTo>
                  <a:pt x="611916" y="514144"/>
                </a:lnTo>
                <a:lnTo>
                  <a:pt x="611916" y="506783"/>
                </a:lnTo>
                <a:close/>
              </a:path>
              <a:path w="612139" h="522604">
                <a:moveTo>
                  <a:pt x="34701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4206" y="67292"/>
                </a:lnTo>
                <a:lnTo>
                  <a:pt x="8412" y="69395"/>
                </a:lnTo>
                <a:lnTo>
                  <a:pt x="12618" y="68343"/>
                </a:lnTo>
                <a:lnTo>
                  <a:pt x="14721" y="65189"/>
                </a:lnTo>
                <a:lnTo>
                  <a:pt x="27332" y="43844"/>
                </a:lnTo>
                <a:lnTo>
                  <a:pt x="27340" y="14721"/>
                </a:lnTo>
                <a:lnTo>
                  <a:pt x="43424" y="14721"/>
                </a:lnTo>
                <a:lnTo>
                  <a:pt x="34701" y="0"/>
                </a:lnTo>
                <a:close/>
              </a:path>
              <a:path w="612139" h="522604">
                <a:moveTo>
                  <a:pt x="43424" y="14721"/>
                </a:moveTo>
                <a:lnTo>
                  <a:pt x="43113" y="14721"/>
                </a:lnTo>
                <a:lnTo>
                  <a:pt x="43113" y="43844"/>
                </a:lnTo>
                <a:lnTo>
                  <a:pt x="55725" y="65189"/>
                </a:lnTo>
                <a:lnTo>
                  <a:pt x="57828" y="68343"/>
                </a:lnTo>
                <a:lnTo>
                  <a:pt x="62034" y="69395"/>
                </a:lnTo>
                <a:lnTo>
                  <a:pt x="66240" y="67292"/>
                </a:lnTo>
                <a:lnTo>
                  <a:pt x="69395" y="65189"/>
                </a:lnTo>
                <a:lnTo>
                  <a:pt x="70446" y="60982"/>
                </a:lnTo>
                <a:lnTo>
                  <a:pt x="68343" y="56776"/>
                </a:lnTo>
                <a:lnTo>
                  <a:pt x="43424" y="14721"/>
                </a:lnTo>
                <a:close/>
              </a:path>
              <a:path w="612139" h="522604">
                <a:moveTo>
                  <a:pt x="43113" y="18928"/>
                </a:moveTo>
                <a:lnTo>
                  <a:pt x="42054" y="18928"/>
                </a:lnTo>
                <a:lnTo>
                  <a:pt x="35223" y="30490"/>
                </a:lnTo>
                <a:lnTo>
                  <a:pt x="43113" y="43844"/>
                </a:lnTo>
                <a:lnTo>
                  <a:pt x="43113" y="18928"/>
                </a:lnTo>
                <a:close/>
              </a:path>
              <a:path w="612139" h="522604">
                <a:moveTo>
                  <a:pt x="43113" y="14721"/>
                </a:moveTo>
                <a:lnTo>
                  <a:pt x="27340" y="14721"/>
                </a:lnTo>
                <a:lnTo>
                  <a:pt x="27340" y="43831"/>
                </a:lnTo>
                <a:lnTo>
                  <a:pt x="35223" y="30490"/>
                </a:lnTo>
                <a:lnTo>
                  <a:pt x="28392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612139" h="522604">
                <a:moveTo>
                  <a:pt x="42054" y="18928"/>
                </a:moveTo>
                <a:lnTo>
                  <a:pt x="28392" y="18928"/>
                </a:lnTo>
                <a:lnTo>
                  <a:pt x="35223" y="30490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82626" y="3234945"/>
            <a:ext cx="1595755" cy="722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95"/>
              </a:spcBef>
            </a:pPr>
            <a:r>
              <a:rPr sz="1200" dirty="0">
                <a:solidFill>
                  <a:srgbClr val="BBE0E3"/>
                </a:solidFill>
                <a:latin typeface="나눔고딕OTF"/>
                <a:cs typeface="나눔고딕OTF"/>
              </a:rPr>
              <a:t>그밖의 사용자 </a:t>
            </a:r>
            <a:r>
              <a:rPr sz="1200" spc="5" dirty="0">
                <a:solidFill>
                  <a:srgbClr val="BBE0E3"/>
                </a:solidFill>
                <a:latin typeface="나눔고딕OTF"/>
                <a:cs typeface="나눔고딕OTF"/>
              </a:rPr>
              <a:t>접근</a:t>
            </a:r>
            <a:r>
              <a:rPr sz="1200" spc="-70" dirty="0">
                <a:solidFill>
                  <a:srgbClr val="BBE0E3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BBE0E3"/>
                </a:solidFill>
                <a:latin typeface="나눔고딕OTF"/>
                <a:cs typeface="나눔고딕OTF"/>
              </a:rPr>
              <a:t>권한  </a:t>
            </a:r>
            <a:r>
              <a:rPr sz="1200" dirty="0">
                <a:solidFill>
                  <a:srgbClr val="FFFF00"/>
                </a:solidFill>
                <a:latin typeface="나눔고딕OTF"/>
                <a:cs typeface="나눔고딕OTF"/>
              </a:rPr>
              <a:t>그룹의 </a:t>
            </a:r>
            <a:r>
              <a:rPr sz="1200" spc="5" dirty="0">
                <a:solidFill>
                  <a:srgbClr val="FFFF00"/>
                </a:solidFill>
                <a:latin typeface="나눔고딕OTF"/>
                <a:cs typeface="나눔고딕OTF"/>
              </a:rPr>
              <a:t>접근</a:t>
            </a:r>
            <a:r>
              <a:rPr sz="1200" spc="-15" dirty="0">
                <a:solidFill>
                  <a:srgbClr val="FFFF00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나눔고딕OTF"/>
                <a:cs typeface="나눔고딕OTF"/>
              </a:rPr>
              <a:t>권한</a:t>
            </a:r>
            <a:endParaRPr sz="1200">
              <a:latin typeface="나눔고딕OTF"/>
              <a:cs typeface="나눔고딕OT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solidFill>
                  <a:srgbClr val="FFC000"/>
                </a:solidFill>
                <a:latin typeface="나눔고딕OTF"/>
                <a:cs typeface="나눔고딕OTF"/>
              </a:rPr>
              <a:t>소유자의 </a:t>
            </a:r>
            <a:r>
              <a:rPr sz="1200" spc="5" dirty="0">
                <a:solidFill>
                  <a:srgbClr val="FFC000"/>
                </a:solidFill>
                <a:latin typeface="나눔고딕OTF"/>
                <a:cs typeface="나눔고딕OTF"/>
              </a:rPr>
              <a:t>접근</a:t>
            </a:r>
            <a:r>
              <a:rPr sz="1200" spc="-20" dirty="0">
                <a:solidFill>
                  <a:srgbClr val="FFC000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FFC000"/>
                </a:solidFill>
                <a:latin typeface="나눔고딕OTF"/>
                <a:cs typeface="나눔고딕OTF"/>
              </a:rPr>
              <a:t>권한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2607" y="3096046"/>
            <a:ext cx="777240" cy="770890"/>
          </a:xfrm>
          <a:custGeom>
            <a:avLst/>
            <a:gdLst/>
            <a:ahLst/>
            <a:cxnLst/>
            <a:rect l="l" t="t" r="r" b="b"/>
            <a:pathLst>
              <a:path w="777239" h="770889">
                <a:moveTo>
                  <a:pt x="35749" y="30027"/>
                </a:moveTo>
                <a:lnTo>
                  <a:pt x="28392" y="42977"/>
                </a:lnTo>
                <a:lnTo>
                  <a:pt x="28392" y="767532"/>
                </a:lnTo>
                <a:lnTo>
                  <a:pt x="31546" y="770686"/>
                </a:lnTo>
                <a:lnTo>
                  <a:pt x="776988" y="770686"/>
                </a:lnTo>
                <a:lnTo>
                  <a:pt x="776988" y="763325"/>
                </a:lnTo>
                <a:lnTo>
                  <a:pt x="43113" y="763325"/>
                </a:lnTo>
                <a:lnTo>
                  <a:pt x="35753" y="755964"/>
                </a:lnTo>
                <a:lnTo>
                  <a:pt x="43113" y="755964"/>
                </a:lnTo>
                <a:lnTo>
                  <a:pt x="43106" y="42977"/>
                </a:lnTo>
                <a:lnTo>
                  <a:pt x="35749" y="30027"/>
                </a:lnTo>
                <a:close/>
              </a:path>
              <a:path w="777239" h="770889">
                <a:moveTo>
                  <a:pt x="43113" y="755964"/>
                </a:moveTo>
                <a:lnTo>
                  <a:pt x="35753" y="755964"/>
                </a:lnTo>
                <a:lnTo>
                  <a:pt x="43113" y="763325"/>
                </a:lnTo>
                <a:lnTo>
                  <a:pt x="43113" y="755964"/>
                </a:lnTo>
                <a:close/>
              </a:path>
              <a:path w="777239" h="770889">
                <a:moveTo>
                  <a:pt x="776988" y="755964"/>
                </a:moveTo>
                <a:lnTo>
                  <a:pt x="43113" y="755964"/>
                </a:lnTo>
                <a:lnTo>
                  <a:pt x="43113" y="763325"/>
                </a:lnTo>
                <a:lnTo>
                  <a:pt x="776988" y="763325"/>
                </a:lnTo>
                <a:lnTo>
                  <a:pt x="776988" y="755964"/>
                </a:lnTo>
                <a:close/>
              </a:path>
              <a:path w="777239" h="770889">
                <a:moveTo>
                  <a:pt x="35753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9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70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92" y="14721"/>
                </a:lnTo>
                <a:lnTo>
                  <a:pt x="44476" y="14721"/>
                </a:lnTo>
                <a:lnTo>
                  <a:pt x="35753" y="0"/>
                </a:lnTo>
                <a:close/>
              </a:path>
              <a:path w="777239" h="770889">
                <a:moveTo>
                  <a:pt x="44476" y="14721"/>
                </a:moveTo>
                <a:lnTo>
                  <a:pt x="43113" y="14721"/>
                </a:lnTo>
                <a:lnTo>
                  <a:pt x="43113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46" y="65189"/>
                </a:lnTo>
                <a:lnTo>
                  <a:pt x="71498" y="60982"/>
                </a:lnTo>
                <a:lnTo>
                  <a:pt x="69395" y="56776"/>
                </a:lnTo>
                <a:lnTo>
                  <a:pt x="44476" y="14721"/>
                </a:lnTo>
                <a:close/>
              </a:path>
              <a:path w="777239" h="770889">
                <a:moveTo>
                  <a:pt x="43113" y="18928"/>
                </a:moveTo>
                <a:lnTo>
                  <a:pt x="42054" y="18928"/>
                </a:lnTo>
                <a:lnTo>
                  <a:pt x="35749" y="30027"/>
                </a:lnTo>
                <a:lnTo>
                  <a:pt x="43113" y="42990"/>
                </a:lnTo>
                <a:lnTo>
                  <a:pt x="43113" y="18928"/>
                </a:lnTo>
                <a:close/>
              </a:path>
              <a:path w="777239" h="770889">
                <a:moveTo>
                  <a:pt x="43113" y="14721"/>
                </a:moveTo>
                <a:lnTo>
                  <a:pt x="28392" y="14721"/>
                </a:lnTo>
                <a:lnTo>
                  <a:pt x="28392" y="42977"/>
                </a:lnTo>
                <a:lnTo>
                  <a:pt x="35749" y="30027"/>
                </a:lnTo>
                <a:lnTo>
                  <a:pt x="29443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777239" h="770889">
                <a:moveTo>
                  <a:pt x="42054" y="18928"/>
                </a:moveTo>
                <a:lnTo>
                  <a:pt x="29443" y="18928"/>
                </a:lnTo>
                <a:lnTo>
                  <a:pt x="35749" y="30027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2607" y="3096046"/>
            <a:ext cx="777240" cy="770890"/>
          </a:xfrm>
          <a:custGeom>
            <a:avLst/>
            <a:gdLst/>
            <a:ahLst/>
            <a:cxnLst/>
            <a:rect l="l" t="t" r="r" b="b"/>
            <a:pathLst>
              <a:path w="777239" h="770889">
                <a:moveTo>
                  <a:pt x="35749" y="30027"/>
                </a:moveTo>
                <a:lnTo>
                  <a:pt x="28392" y="42977"/>
                </a:lnTo>
                <a:lnTo>
                  <a:pt x="28392" y="767532"/>
                </a:lnTo>
                <a:lnTo>
                  <a:pt x="31546" y="770686"/>
                </a:lnTo>
                <a:lnTo>
                  <a:pt x="776988" y="770686"/>
                </a:lnTo>
                <a:lnTo>
                  <a:pt x="776988" y="763325"/>
                </a:lnTo>
                <a:lnTo>
                  <a:pt x="43113" y="763325"/>
                </a:lnTo>
                <a:lnTo>
                  <a:pt x="35753" y="755964"/>
                </a:lnTo>
                <a:lnTo>
                  <a:pt x="43113" y="755964"/>
                </a:lnTo>
                <a:lnTo>
                  <a:pt x="43106" y="42977"/>
                </a:lnTo>
                <a:lnTo>
                  <a:pt x="35749" y="30027"/>
                </a:lnTo>
                <a:close/>
              </a:path>
              <a:path w="777239" h="770889">
                <a:moveTo>
                  <a:pt x="43113" y="755964"/>
                </a:moveTo>
                <a:lnTo>
                  <a:pt x="35753" y="755964"/>
                </a:lnTo>
                <a:lnTo>
                  <a:pt x="43113" y="763325"/>
                </a:lnTo>
                <a:lnTo>
                  <a:pt x="43113" y="755964"/>
                </a:lnTo>
                <a:close/>
              </a:path>
              <a:path w="777239" h="770889">
                <a:moveTo>
                  <a:pt x="776988" y="755964"/>
                </a:moveTo>
                <a:lnTo>
                  <a:pt x="43113" y="755964"/>
                </a:lnTo>
                <a:lnTo>
                  <a:pt x="43113" y="763325"/>
                </a:lnTo>
                <a:lnTo>
                  <a:pt x="776988" y="763325"/>
                </a:lnTo>
                <a:lnTo>
                  <a:pt x="776988" y="755964"/>
                </a:lnTo>
                <a:close/>
              </a:path>
              <a:path w="777239" h="770889">
                <a:moveTo>
                  <a:pt x="35753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9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70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92" y="14721"/>
                </a:lnTo>
                <a:lnTo>
                  <a:pt x="44476" y="14721"/>
                </a:lnTo>
                <a:lnTo>
                  <a:pt x="35753" y="0"/>
                </a:lnTo>
                <a:close/>
              </a:path>
              <a:path w="777239" h="770889">
                <a:moveTo>
                  <a:pt x="44476" y="14721"/>
                </a:moveTo>
                <a:lnTo>
                  <a:pt x="43113" y="14721"/>
                </a:lnTo>
                <a:lnTo>
                  <a:pt x="43113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46" y="65189"/>
                </a:lnTo>
                <a:lnTo>
                  <a:pt x="71498" y="60982"/>
                </a:lnTo>
                <a:lnTo>
                  <a:pt x="69395" y="56776"/>
                </a:lnTo>
                <a:lnTo>
                  <a:pt x="44476" y="14721"/>
                </a:lnTo>
                <a:close/>
              </a:path>
              <a:path w="777239" h="770889">
                <a:moveTo>
                  <a:pt x="43113" y="18928"/>
                </a:moveTo>
                <a:lnTo>
                  <a:pt x="42054" y="18928"/>
                </a:lnTo>
                <a:lnTo>
                  <a:pt x="35749" y="30027"/>
                </a:lnTo>
                <a:lnTo>
                  <a:pt x="43113" y="42990"/>
                </a:lnTo>
                <a:lnTo>
                  <a:pt x="43113" y="18928"/>
                </a:lnTo>
                <a:close/>
              </a:path>
              <a:path w="777239" h="770889">
                <a:moveTo>
                  <a:pt x="43113" y="14721"/>
                </a:moveTo>
                <a:lnTo>
                  <a:pt x="28392" y="14721"/>
                </a:lnTo>
                <a:lnTo>
                  <a:pt x="28392" y="42977"/>
                </a:lnTo>
                <a:lnTo>
                  <a:pt x="35749" y="30027"/>
                </a:lnTo>
                <a:lnTo>
                  <a:pt x="29443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777239" h="770889">
                <a:moveTo>
                  <a:pt x="42054" y="18928"/>
                </a:moveTo>
                <a:lnTo>
                  <a:pt x="29443" y="18928"/>
                </a:lnTo>
                <a:lnTo>
                  <a:pt x="35749" y="30027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8201" y="6011632"/>
            <a:ext cx="30181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및 파일 시스템 관련</a:t>
            </a:r>
            <a:r>
              <a:rPr sz="19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명령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721" y="6756038"/>
            <a:ext cx="146113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ls [-laR]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[path]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721" y="7278586"/>
            <a:ext cx="5911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pw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721" y="7801138"/>
            <a:ext cx="100584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cd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[path]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721" y="8323687"/>
            <a:ext cx="116395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mkdir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721" y="8847288"/>
            <a:ext cx="11404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rmdir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5229" y="6756038"/>
            <a:ext cx="10712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cat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[path]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65229" y="7268124"/>
            <a:ext cx="161798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head [-n </a:t>
            </a:r>
            <a:r>
              <a:rPr sz="1500" b="0" spc="-10" dirty="0">
                <a:latin typeface="나눔스퀘어라운드OTF Light"/>
                <a:cs typeface="나눔스퀘어라운드OTF Light"/>
              </a:rPr>
              <a:t>n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]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5232" y="7790668"/>
            <a:ext cx="145732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tail [-n </a:t>
            </a:r>
            <a:r>
              <a:rPr sz="1500" b="0" spc="-10" dirty="0">
                <a:latin typeface="나눔스퀘어라운드OTF Light"/>
                <a:cs typeface="나눔스퀘어라운드OTF Light"/>
              </a:rPr>
              <a:t>n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]</a:t>
            </a:r>
            <a:r>
              <a:rPr sz="145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5226" y="8323684"/>
            <a:ext cx="23279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cp [-R]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srcpath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destpath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5226" y="8847286"/>
            <a:ext cx="2009139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mv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srcpath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destpath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5226" y="9369837"/>
            <a:ext cx="13563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rm </a:t>
            </a:r>
            <a:r>
              <a:rPr sz="1450" dirty="0">
                <a:latin typeface="나눔스퀘어라운드OTF Regular"/>
                <a:cs typeface="나눔스퀘어라운드OTF Regular"/>
              </a:rPr>
              <a:t>[-Rf]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D62FF48-10BA-22C8-D448-DA0B1847D288}"/>
              </a:ext>
            </a:extLst>
          </p:cNvPr>
          <p:cNvGrpSpPr/>
          <p:nvPr/>
        </p:nvGrpSpPr>
        <p:grpSpPr>
          <a:xfrm>
            <a:off x="1919066" y="8334917"/>
            <a:ext cx="908280" cy="217440"/>
            <a:chOff x="1919066" y="8334917"/>
            <a:chExt cx="90828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40A893E-4253-05B4-26B4-A0009DD9B7C2}"/>
                    </a:ext>
                  </a:extLst>
                </p14:cNvPr>
                <p14:cNvContentPartPr/>
                <p14:nvPr/>
              </p14:nvContentPartPr>
              <p14:xfrm>
                <a:off x="1919066" y="8393597"/>
                <a:ext cx="100440" cy="83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0A893E-4253-05B4-26B4-A0009DD9B7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10066" y="8384957"/>
                  <a:ext cx="118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2CE1C88-3F8D-98B0-96AF-6B5000A460A4}"/>
                    </a:ext>
                  </a:extLst>
                </p14:cNvPr>
                <p14:cNvContentPartPr/>
                <p14:nvPr/>
              </p14:nvContentPartPr>
              <p14:xfrm>
                <a:off x="2030666" y="8377757"/>
                <a:ext cx="34920" cy="144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2CE1C88-3F8D-98B0-96AF-6B5000A460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22026" y="8369117"/>
                  <a:ext cx="52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DB91D50-FDEB-E24E-B6DD-E11428FD1892}"/>
                    </a:ext>
                  </a:extLst>
                </p14:cNvPr>
                <p14:cNvContentPartPr/>
                <p14:nvPr/>
              </p14:nvContentPartPr>
              <p14:xfrm>
                <a:off x="2043986" y="8374877"/>
                <a:ext cx="94680" cy="1098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DB91D50-FDEB-E24E-B6DD-E11428FD18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4986" y="8365877"/>
                  <a:ext cx="112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F9E76F2-F87B-9473-27D8-CE5ABA94B1EC}"/>
                    </a:ext>
                  </a:extLst>
                </p14:cNvPr>
                <p14:cNvContentPartPr/>
                <p14:nvPr/>
              </p14:nvContentPartPr>
              <p14:xfrm>
                <a:off x="2110946" y="8358677"/>
                <a:ext cx="78120" cy="128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F9E76F2-F87B-9473-27D8-CE5ABA94B1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1946" y="8349677"/>
                  <a:ext cx="95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ABF757E-219C-4F04-ECC5-7905F00D397F}"/>
                    </a:ext>
                  </a:extLst>
                </p14:cNvPr>
                <p14:cNvContentPartPr/>
                <p14:nvPr/>
              </p14:nvContentPartPr>
              <p14:xfrm>
                <a:off x="2159186" y="8496197"/>
                <a:ext cx="50040" cy="561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ABF757E-219C-4F04-ECC5-7905F00D39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50546" y="8487557"/>
                  <a:ext cx="6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9DD8476-4829-6ACA-368F-9FD2303B65E8}"/>
                    </a:ext>
                  </a:extLst>
                </p14:cNvPr>
                <p14:cNvContentPartPr/>
                <p14:nvPr/>
              </p14:nvContentPartPr>
              <p14:xfrm>
                <a:off x="2193386" y="8355437"/>
                <a:ext cx="109080" cy="1206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9DD8476-4829-6ACA-368F-9FD2303B65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4746" y="8346437"/>
                  <a:ext cx="126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F5EBE59-383A-80CE-63F6-2072F1C79C7F}"/>
                    </a:ext>
                  </a:extLst>
                </p14:cNvPr>
                <p14:cNvContentPartPr/>
                <p14:nvPr/>
              </p14:nvContentPartPr>
              <p14:xfrm>
                <a:off x="2239466" y="8480357"/>
                <a:ext cx="92520" cy="69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F5EBE59-383A-80CE-63F6-2072F1C79C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0826" y="8471717"/>
                  <a:ext cx="11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17B6234-B369-EA46-84F8-7E655DB1B755}"/>
                    </a:ext>
                  </a:extLst>
                </p14:cNvPr>
                <p14:cNvContentPartPr/>
                <p14:nvPr/>
              </p14:nvContentPartPr>
              <p14:xfrm>
                <a:off x="2314346" y="8365877"/>
                <a:ext cx="90360" cy="178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17B6234-B369-EA46-84F8-7E655DB1B7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5706" y="8357237"/>
                  <a:ext cx="108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D5FE521-B1B5-DD46-8CEF-C8B9461E238B}"/>
                    </a:ext>
                  </a:extLst>
                </p14:cNvPr>
                <p14:cNvContentPartPr/>
                <p14:nvPr/>
              </p14:nvContentPartPr>
              <p14:xfrm>
                <a:off x="2537906" y="8334917"/>
                <a:ext cx="66240" cy="128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D5FE521-B1B5-DD46-8CEF-C8B9461E23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8906" y="8326277"/>
                  <a:ext cx="8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7BBE281-D0C0-8808-C165-8F56340820C6}"/>
                    </a:ext>
                  </a:extLst>
                </p14:cNvPr>
                <p14:cNvContentPartPr/>
                <p14:nvPr/>
              </p14:nvContentPartPr>
              <p14:xfrm>
                <a:off x="2616386" y="8367317"/>
                <a:ext cx="59400" cy="73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7BBE281-D0C0-8808-C165-8F56340820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7386" y="8358317"/>
                  <a:ext cx="77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75AB96B-272B-5E71-16A2-4CF85E72F5CD}"/>
                    </a:ext>
                  </a:extLst>
                </p14:cNvPr>
                <p14:cNvContentPartPr/>
                <p14:nvPr/>
              </p14:nvContentPartPr>
              <p14:xfrm>
                <a:off x="2620346" y="8353637"/>
                <a:ext cx="60120" cy="189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75AB96B-272B-5E71-16A2-4CF85E72F5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1706" y="8344637"/>
                  <a:ext cx="77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927E9C4-6A40-D47D-6F8B-9FA8D30B38FA}"/>
                    </a:ext>
                  </a:extLst>
                </p14:cNvPr>
                <p14:cNvContentPartPr/>
                <p14:nvPr/>
              </p14:nvContentPartPr>
              <p14:xfrm>
                <a:off x="2716826" y="8344997"/>
                <a:ext cx="81000" cy="1285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927E9C4-6A40-D47D-6F8B-9FA8D30B38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07826" y="8336357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6982C1F-3C37-BCE7-C7F4-0403359060A3}"/>
                    </a:ext>
                  </a:extLst>
                </p14:cNvPr>
                <p14:cNvContentPartPr/>
                <p14:nvPr/>
              </p14:nvContentPartPr>
              <p14:xfrm>
                <a:off x="2730146" y="8343557"/>
                <a:ext cx="97200" cy="204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6982C1F-3C37-BCE7-C7F4-0403359060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21506" y="8334557"/>
                  <a:ext cx="1148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C38F83-4981-4599-D8F6-415D7E6036A8}"/>
              </a:ext>
            </a:extLst>
          </p:cNvPr>
          <p:cNvGrpSpPr/>
          <p:nvPr/>
        </p:nvGrpSpPr>
        <p:grpSpPr>
          <a:xfrm>
            <a:off x="1923746" y="8915597"/>
            <a:ext cx="1194120" cy="566280"/>
            <a:chOff x="1923746" y="8915597"/>
            <a:chExt cx="119412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E5168F7-7D81-090F-2B3C-167A4ECE9B88}"/>
                    </a:ext>
                  </a:extLst>
                </p14:cNvPr>
                <p14:cNvContentPartPr/>
                <p14:nvPr/>
              </p14:nvContentPartPr>
              <p14:xfrm>
                <a:off x="1965146" y="8923517"/>
                <a:ext cx="91440" cy="107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E5168F7-7D81-090F-2B3C-167A4ECE9B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6506" y="8914877"/>
                  <a:ext cx="109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BBF7D13-7320-2E77-563C-C4C8C4F37052}"/>
                    </a:ext>
                  </a:extLst>
                </p14:cNvPr>
                <p14:cNvContentPartPr/>
                <p14:nvPr/>
              </p14:nvContentPartPr>
              <p14:xfrm>
                <a:off x="2055506" y="8915597"/>
                <a:ext cx="73800" cy="1101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BBF7D13-7320-2E77-563C-C4C8C4F370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46506" y="8906957"/>
                  <a:ext cx="91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9BB0F48-BAF4-2378-87A2-25BA49BAA6B9}"/>
                    </a:ext>
                  </a:extLst>
                </p14:cNvPr>
                <p14:cNvContentPartPr/>
                <p14:nvPr/>
              </p14:nvContentPartPr>
              <p14:xfrm>
                <a:off x="2046146" y="9085157"/>
                <a:ext cx="99360" cy="58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9BB0F48-BAF4-2378-87A2-25BA49BAA6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37146" y="9076517"/>
                  <a:ext cx="11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31424AD-3C13-61E0-21A8-1C86CBDB7676}"/>
                    </a:ext>
                  </a:extLst>
                </p14:cNvPr>
                <p14:cNvContentPartPr/>
                <p14:nvPr/>
              </p14:nvContentPartPr>
              <p14:xfrm>
                <a:off x="2136146" y="8955557"/>
                <a:ext cx="145800" cy="133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31424AD-3C13-61E0-21A8-1C86CBDB76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27146" y="8946917"/>
                  <a:ext cx="163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20B1F7E-BAD0-4E17-D2A7-37A83E52D6FB}"/>
                    </a:ext>
                  </a:extLst>
                </p14:cNvPr>
                <p14:cNvContentPartPr/>
                <p14:nvPr/>
              </p14:nvContentPartPr>
              <p14:xfrm>
                <a:off x="2289146" y="8958077"/>
                <a:ext cx="10800" cy="1609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20B1F7E-BAD0-4E17-D2A7-37A83E52D6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0146" y="8949437"/>
                  <a:ext cx="28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9D8072A-07F2-0B7C-3C49-302217DAC6F2}"/>
                    </a:ext>
                  </a:extLst>
                </p14:cNvPr>
                <p14:cNvContentPartPr/>
                <p14:nvPr/>
              </p14:nvContentPartPr>
              <p14:xfrm>
                <a:off x="1923746" y="9306917"/>
                <a:ext cx="104760" cy="1749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9D8072A-07F2-0B7C-3C49-302217DAC6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14746" y="9297917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8AB6B73-1483-367D-18A0-811CB9EB0D71}"/>
                    </a:ext>
                  </a:extLst>
                </p14:cNvPr>
                <p14:cNvContentPartPr/>
                <p14:nvPr/>
              </p14:nvContentPartPr>
              <p14:xfrm>
                <a:off x="2046506" y="9287477"/>
                <a:ext cx="100800" cy="128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8AB6B73-1483-367D-18A0-811CB9EB0D7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37506" y="9278477"/>
                  <a:ext cx="118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8D9BECA-78F5-2077-ED39-9DE1740970ED}"/>
                    </a:ext>
                  </a:extLst>
                </p14:cNvPr>
                <p14:cNvContentPartPr/>
                <p14:nvPr/>
              </p14:nvContentPartPr>
              <p14:xfrm>
                <a:off x="2163866" y="9312317"/>
                <a:ext cx="43920" cy="1184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8D9BECA-78F5-2077-ED39-9DE1740970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54866" y="9303677"/>
                  <a:ext cx="6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75FBF37-5C5A-E384-10F1-B283D77177D0}"/>
                    </a:ext>
                  </a:extLst>
                </p14:cNvPr>
                <p14:cNvContentPartPr/>
                <p14:nvPr/>
              </p14:nvContentPartPr>
              <p14:xfrm>
                <a:off x="2207426" y="9237437"/>
                <a:ext cx="113400" cy="172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75FBF37-5C5A-E384-10F1-B283D77177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8426" y="9228797"/>
                  <a:ext cx="131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73D698A-533E-7415-D60F-27BD472F26B6}"/>
                    </a:ext>
                  </a:extLst>
                </p14:cNvPr>
                <p14:cNvContentPartPr/>
                <p14:nvPr/>
              </p14:nvContentPartPr>
              <p14:xfrm>
                <a:off x="2311826" y="9323117"/>
                <a:ext cx="29880" cy="1126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73D698A-533E-7415-D60F-27BD472F26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02826" y="9314477"/>
                  <a:ext cx="47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B248635-F6E0-6684-9582-532C6AD2739B}"/>
                    </a:ext>
                  </a:extLst>
                </p14:cNvPr>
                <p14:cNvContentPartPr/>
                <p14:nvPr/>
              </p14:nvContentPartPr>
              <p14:xfrm>
                <a:off x="2348546" y="9274517"/>
                <a:ext cx="59400" cy="96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B248635-F6E0-6684-9582-532C6AD273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39906" y="9265517"/>
                  <a:ext cx="77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E6BFAA1-22FB-0706-F5A6-B36E65EF2360}"/>
                    </a:ext>
                  </a:extLst>
                </p14:cNvPr>
                <p14:cNvContentPartPr/>
                <p14:nvPr/>
              </p14:nvContentPartPr>
              <p14:xfrm>
                <a:off x="2399306" y="9258677"/>
                <a:ext cx="81000" cy="200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E6BFAA1-22FB-0706-F5A6-B36E65EF23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90306" y="9250037"/>
                  <a:ext cx="98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675FFCB-A4DE-1CDD-9FE1-ACE52D1FC29A}"/>
                    </a:ext>
                  </a:extLst>
                </p14:cNvPr>
                <p14:cNvContentPartPr/>
                <p14:nvPr/>
              </p14:nvContentPartPr>
              <p14:xfrm>
                <a:off x="2459426" y="9422117"/>
                <a:ext cx="64440" cy="39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675FFCB-A4DE-1CDD-9FE1-ACE52D1FC29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50786" y="9413117"/>
                  <a:ext cx="82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8E22BBF-8A1F-84DF-2975-6E3C5778B86C}"/>
                    </a:ext>
                  </a:extLst>
                </p14:cNvPr>
                <p14:cNvContentPartPr/>
                <p14:nvPr/>
              </p14:nvContentPartPr>
              <p14:xfrm>
                <a:off x="2491106" y="9279917"/>
                <a:ext cx="115560" cy="1285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8E22BBF-8A1F-84DF-2975-6E3C5778B8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82106" y="9271277"/>
                  <a:ext cx="133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DE23F9C-C3E0-8BE4-7197-9E08B10A6907}"/>
                    </a:ext>
                  </a:extLst>
                </p14:cNvPr>
                <p14:cNvContentPartPr/>
                <p14:nvPr/>
              </p14:nvContentPartPr>
              <p14:xfrm>
                <a:off x="2618906" y="9257597"/>
                <a:ext cx="157320" cy="113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DE23F9C-C3E0-8BE4-7197-9E08B10A69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10266" y="9248597"/>
                  <a:ext cx="174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9F8E92C-A41D-7B78-5B6A-6151520A8AC6}"/>
                    </a:ext>
                  </a:extLst>
                </p14:cNvPr>
                <p14:cNvContentPartPr/>
                <p14:nvPr/>
              </p14:nvContentPartPr>
              <p14:xfrm>
                <a:off x="2803946" y="9202157"/>
                <a:ext cx="130320" cy="345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9F8E92C-A41D-7B78-5B6A-6151520A8A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94946" y="9193517"/>
                  <a:ext cx="147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1579E9B-45B1-1001-7B24-A5B69319C3BD}"/>
                    </a:ext>
                  </a:extLst>
                </p14:cNvPr>
                <p14:cNvContentPartPr/>
                <p14:nvPr/>
              </p14:nvContentPartPr>
              <p14:xfrm>
                <a:off x="2810426" y="9233477"/>
                <a:ext cx="142560" cy="1191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1579E9B-45B1-1001-7B24-A5B69319C3B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01786" y="9224477"/>
                  <a:ext cx="16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FF9E0CD-AF4F-B823-46C2-5A13ED899A9A}"/>
                    </a:ext>
                  </a:extLst>
                </p14:cNvPr>
                <p14:cNvContentPartPr/>
                <p14:nvPr/>
              </p14:nvContentPartPr>
              <p14:xfrm>
                <a:off x="2937506" y="9246437"/>
                <a:ext cx="92880" cy="583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FF9E0CD-AF4F-B823-46C2-5A13ED899A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28866" y="9237437"/>
                  <a:ext cx="110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03E3EEF-30CF-B6B9-1661-E5FC2C405B8E}"/>
                    </a:ext>
                  </a:extLst>
                </p14:cNvPr>
                <p14:cNvContentPartPr/>
                <p14:nvPr/>
              </p14:nvContentPartPr>
              <p14:xfrm>
                <a:off x="2908346" y="9360917"/>
                <a:ext cx="137520" cy="774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03E3EEF-30CF-B6B9-1661-E5FC2C405B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99346" y="9351917"/>
                  <a:ext cx="155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40CF339-173E-BBBE-2169-25E6A30984B0}"/>
                    </a:ext>
                  </a:extLst>
                </p14:cNvPr>
                <p14:cNvContentPartPr/>
                <p14:nvPr/>
              </p14:nvContentPartPr>
              <p14:xfrm>
                <a:off x="3027866" y="9168317"/>
                <a:ext cx="90000" cy="3034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40CF339-173E-BBBE-2169-25E6A30984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19226" y="9159677"/>
                  <a:ext cx="10764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45353B-FB0E-E435-DCA1-C99D50C2AA79}"/>
              </a:ext>
            </a:extLst>
          </p:cNvPr>
          <p:cNvGrpSpPr/>
          <p:nvPr/>
        </p:nvGrpSpPr>
        <p:grpSpPr>
          <a:xfrm>
            <a:off x="4422866" y="9371357"/>
            <a:ext cx="1462320" cy="681120"/>
            <a:chOff x="4422866" y="9371357"/>
            <a:chExt cx="146232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71A12DF-083A-C260-D34F-465219943EC1}"/>
                    </a:ext>
                  </a:extLst>
                </p14:cNvPr>
                <p14:cNvContentPartPr/>
                <p14:nvPr/>
              </p14:nvContentPartPr>
              <p14:xfrm>
                <a:off x="5421866" y="9390437"/>
                <a:ext cx="118080" cy="1382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71A12DF-083A-C260-D34F-465219943EC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3226" y="9381437"/>
                  <a:ext cx="135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24F6649-BFED-1B48-7314-87DBB69784D5}"/>
                    </a:ext>
                  </a:extLst>
                </p14:cNvPr>
                <p14:cNvContentPartPr/>
                <p14:nvPr/>
              </p14:nvContentPartPr>
              <p14:xfrm>
                <a:off x="5539586" y="9385757"/>
                <a:ext cx="68040" cy="921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24F6649-BFED-1B48-7314-87DBB69784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30946" y="9377117"/>
                  <a:ext cx="85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DD025AE-9AF3-E4CF-2132-E0C6A4CAF868}"/>
                    </a:ext>
                  </a:extLst>
                </p14:cNvPr>
                <p14:cNvContentPartPr/>
                <p14:nvPr/>
              </p14:nvContentPartPr>
              <p14:xfrm>
                <a:off x="5541746" y="9490517"/>
                <a:ext cx="104040" cy="590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DD025AE-9AF3-E4CF-2132-E0C6A4CAF86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32746" y="9481877"/>
                  <a:ext cx="121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E17A803B-283E-C23B-693F-92ED458DBC70}"/>
                    </a:ext>
                  </a:extLst>
                </p14:cNvPr>
                <p14:cNvContentPartPr/>
                <p14:nvPr/>
              </p14:nvContentPartPr>
              <p14:xfrm>
                <a:off x="5594666" y="9395117"/>
                <a:ext cx="145800" cy="129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E17A803B-283E-C23B-693F-92ED458DBC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85666" y="9386117"/>
                  <a:ext cx="163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7FEA7AB-2347-073D-E55E-205819EFD9DF}"/>
                    </a:ext>
                  </a:extLst>
                </p14:cNvPr>
                <p14:cNvContentPartPr/>
                <p14:nvPr/>
              </p14:nvContentPartPr>
              <p14:xfrm>
                <a:off x="5727146" y="9371357"/>
                <a:ext cx="68040" cy="1962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7FEA7AB-2347-073D-E55E-205819EFD9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18506" y="9362357"/>
                  <a:ext cx="85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6DF66D2-3AC4-2287-F07B-1F3EE1E390B3}"/>
                    </a:ext>
                  </a:extLst>
                </p14:cNvPr>
                <p14:cNvContentPartPr/>
                <p14:nvPr/>
              </p14:nvContentPartPr>
              <p14:xfrm>
                <a:off x="5874746" y="9539477"/>
                <a:ext cx="10440" cy="266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6DF66D2-3AC4-2287-F07B-1F3EE1E390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66106" y="9530477"/>
                  <a:ext cx="28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8047D29-D36C-0843-72B9-D83431129B15}"/>
                    </a:ext>
                  </a:extLst>
                </p14:cNvPr>
                <p14:cNvContentPartPr/>
                <p14:nvPr/>
              </p14:nvContentPartPr>
              <p14:xfrm>
                <a:off x="4422866" y="9620117"/>
                <a:ext cx="279360" cy="208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8047D29-D36C-0843-72B9-D83431129B1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14226" y="9611117"/>
                  <a:ext cx="297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626D46F-5809-7568-50E7-0D6DF2AA237D}"/>
                    </a:ext>
                  </a:extLst>
                </p14:cNvPr>
                <p14:cNvContentPartPr/>
                <p14:nvPr/>
              </p14:nvContentPartPr>
              <p14:xfrm>
                <a:off x="4559666" y="9630197"/>
                <a:ext cx="179280" cy="2376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626D46F-5809-7568-50E7-0D6DF2AA237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51026" y="9621557"/>
                  <a:ext cx="196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AE35E35-5463-F33B-8440-7C76DD418CC4}"/>
                    </a:ext>
                  </a:extLst>
                </p14:cNvPr>
                <p14:cNvContentPartPr/>
                <p14:nvPr/>
              </p14:nvContentPartPr>
              <p14:xfrm>
                <a:off x="4650026" y="9822797"/>
                <a:ext cx="77040" cy="1195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AE35E35-5463-F33B-8440-7C76DD418CC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41386" y="9814157"/>
                  <a:ext cx="94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DA9D8CB-EE91-9975-347C-AA26036ACFFE}"/>
                    </a:ext>
                  </a:extLst>
                </p14:cNvPr>
                <p14:cNvContentPartPr/>
                <p14:nvPr/>
              </p14:nvContentPartPr>
              <p14:xfrm>
                <a:off x="4738586" y="9833237"/>
                <a:ext cx="70200" cy="1033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DA9D8CB-EE91-9975-347C-AA26036ACF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29946" y="9824597"/>
                  <a:ext cx="87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4D35CE7-9470-1F43-C0FC-685E4D941FF4}"/>
                    </a:ext>
                  </a:extLst>
                </p14:cNvPr>
                <p14:cNvContentPartPr/>
                <p14:nvPr/>
              </p14:nvContentPartPr>
              <p14:xfrm>
                <a:off x="4830746" y="9826757"/>
                <a:ext cx="77760" cy="885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4D35CE7-9470-1F43-C0FC-685E4D941FF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22106" y="9817757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379E5F0-45F7-6FDB-8498-11F6243CFED0}"/>
                    </a:ext>
                  </a:extLst>
                </p14:cNvPr>
                <p14:cNvContentPartPr/>
                <p14:nvPr/>
              </p14:nvContentPartPr>
              <p14:xfrm>
                <a:off x="4842266" y="9863117"/>
                <a:ext cx="182880" cy="1436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379E5F0-45F7-6FDB-8498-11F6243CFE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33266" y="9854477"/>
                  <a:ext cx="200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D55CF9A-326C-B256-5E3F-4B877FB0BFE2}"/>
                    </a:ext>
                  </a:extLst>
                </p14:cNvPr>
                <p14:cNvContentPartPr/>
                <p14:nvPr/>
              </p14:nvContentPartPr>
              <p14:xfrm>
                <a:off x="4980506" y="9901997"/>
                <a:ext cx="47880" cy="176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D55CF9A-326C-B256-5E3F-4B877FB0BFE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71866" y="9893357"/>
                  <a:ext cx="65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0C25A0B-2FF8-636A-72F6-C6ECB54B8948}"/>
                    </a:ext>
                  </a:extLst>
                </p14:cNvPr>
                <p14:cNvContentPartPr/>
                <p14:nvPr/>
              </p14:nvContentPartPr>
              <p14:xfrm>
                <a:off x="5014706" y="9841877"/>
                <a:ext cx="228240" cy="1854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0C25A0B-2FF8-636A-72F6-C6ECB54B89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05706" y="9833237"/>
                  <a:ext cx="245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DC42F59-BCB2-BDB3-87FF-B9C0AC2807B4}"/>
                    </a:ext>
                  </a:extLst>
                </p14:cNvPr>
                <p14:cNvContentPartPr/>
                <p14:nvPr/>
              </p14:nvContentPartPr>
              <p14:xfrm>
                <a:off x="5211266" y="9871037"/>
                <a:ext cx="90720" cy="784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DC42F59-BCB2-BDB3-87FF-B9C0AC2807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02266" y="9862037"/>
                  <a:ext cx="10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DD81943-1F81-5BC1-5BE6-359EB7B9958C}"/>
                    </a:ext>
                  </a:extLst>
                </p14:cNvPr>
                <p14:cNvContentPartPr/>
                <p14:nvPr/>
              </p14:nvContentPartPr>
              <p14:xfrm>
                <a:off x="5197226" y="9976877"/>
                <a:ext cx="119880" cy="673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DD81943-1F81-5BC1-5BE6-359EB7B995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88586" y="9967877"/>
                  <a:ext cx="137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1151531-3399-0906-0F46-A9BE5FC1B38C}"/>
                    </a:ext>
                  </a:extLst>
                </p14:cNvPr>
                <p14:cNvContentPartPr/>
                <p14:nvPr/>
              </p14:nvContentPartPr>
              <p14:xfrm>
                <a:off x="5296226" y="9882557"/>
                <a:ext cx="109080" cy="1317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1151531-3399-0906-0F46-A9BE5FC1B3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87586" y="9873917"/>
                  <a:ext cx="126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FF40D0C-0B43-C8E6-33BB-01A2293DE13B}"/>
                    </a:ext>
                  </a:extLst>
                </p14:cNvPr>
                <p14:cNvContentPartPr/>
                <p14:nvPr/>
              </p14:nvContentPartPr>
              <p14:xfrm>
                <a:off x="5397026" y="9895877"/>
                <a:ext cx="146520" cy="1566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FF40D0C-0B43-C8E6-33BB-01A2293DE1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8026" y="9887237"/>
                  <a:ext cx="164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06A8B1-64BA-A9DC-1D8B-8EA734AC6106}"/>
              </a:ext>
            </a:extLst>
          </p:cNvPr>
          <p:cNvGrpSpPr/>
          <p:nvPr/>
        </p:nvGrpSpPr>
        <p:grpSpPr>
          <a:xfrm>
            <a:off x="6050066" y="8820557"/>
            <a:ext cx="294120" cy="250200"/>
            <a:chOff x="6050066" y="8820557"/>
            <a:chExt cx="29412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EEA56D2-F5BA-199B-3075-8E768486C521}"/>
                    </a:ext>
                  </a:extLst>
                </p14:cNvPr>
                <p14:cNvContentPartPr/>
                <p14:nvPr/>
              </p14:nvContentPartPr>
              <p14:xfrm>
                <a:off x="6050066" y="8909477"/>
                <a:ext cx="98640" cy="842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EEA56D2-F5BA-199B-3075-8E768486C5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41066" y="8900477"/>
                  <a:ext cx="116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533F231-4056-2088-8DB1-7BBC38A5A2FA}"/>
                    </a:ext>
                  </a:extLst>
                </p14:cNvPr>
                <p14:cNvContentPartPr/>
                <p14:nvPr/>
              </p14:nvContentPartPr>
              <p14:xfrm>
                <a:off x="6158066" y="8858357"/>
                <a:ext cx="48600" cy="1537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533F231-4056-2088-8DB1-7BBC38A5A2F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49426" y="8849717"/>
                  <a:ext cx="66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E175283-FE2A-35A0-42F1-D9C66620C3CA}"/>
                    </a:ext>
                  </a:extLst>
                </p14:cNvPr>
                <p14:cNvContentPartPr/>
                <p14:nvPr/>
              </p14:nvContentPartPr>
              <p14:xfrm>
                <a:off x="6217826" y="8820557"/>
                <a:ext cx="126360" cy="2502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E175283-FE2A-35A0-42F1-D9C66620C3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09186" y="8811557"/>
                  <a:ext cx="1440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C7D5BC3-57CD-4BAD-5211-420A2D0EC9FF}"/>
              </a:ext>
            </a:extLst>
          </p:cNvPr>
          <p:cNvGrpSpPr/>
          <p:nvPr/>
        </p:nvGrpSpPr>
        <p:grpSpPr>
          <a:xfrm>
            <a:off x="4947026" y="6755597"/>
            <a:ext cx="1600920" cy="288720"/>
            <a:chOff x="4947026" y="6755597"/>
            <a:chExt cx="160092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948CA8D-26E5-1DB0-3CB1-B5E0AC43DDB7}"/>
                    </a:ext>
                  </a:extLst>
                </p14:cNvPr>
                <p14:cNvContentPartPr/>
                <p14:nvPr/>
              </p14:nvContentPartPr>
              <p14:xfrm>
                <a:off x="4947026" y="6849557"/>
                <a:ext cx="121320" cy="219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948CA8D-26E5-1DB0-3CB1-B5E0AC43DD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38386" y="6840917"/>
                  <a:ext cx="138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7A05CF5-10E6-E414-C309-8694C1DE386A}"/>
                    </a:ext>
                  </a:extLst>
                </p14:cNvPr>
                <p14:cNvContentPartPr/>
                <p14:nvPr/>
              </p14:nvContentPartPr>
              <p14:xfrm>
                <a:off x="5016506" y="6786197"/>
                <a:ext cx="81000" cy="1389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7A05CF5-10E6-E414-C309-8694C1DE386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07506" y="6777197"/>
                  <a:ext cx="98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C2E9732-8BC6-3F95-76ED-A1EBC1AAFEF6}"/>
                    </a:ext>
                  </a:extLst>
                </p14:cNvPr>
                <p14:cNvContentPartPr/>
                <p14:nvPr/>
              </p14:nvContentPartPr>
              <p14:xfrm>
                <a:off x="5132066" y="6808877"/>
                <a:ext cx="89640" cy="14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C2E9732-8BC6-3F95-76ED-A1EBC1AAFEF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23066" y="6799877"/>
                  <a:ext cx="107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88F3840-C31A-8557-6E5B-0567E6230DC8}"/>
                    </a:ext>
                  </a:extLst>
                </p14:cNvPr>
                <p14:cNvContentPartPr/>
                <p14:nvPr/>
              </p14:nvContentPartPr>
              <p14:xfrm>
                <a:off x="5168786" y="6755597"/>
                <a:ext cx="13680" cy="1569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88F3840-C31A-8557-6E5B-0567E6230D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60146" y="6746957"/>
                  <a:ext cx="31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72DCCF8F-F368-24E3-4549-9044F7C922CB}"/>
                    </a:ext>
                  </a:extLst>
                </p14:cNvPr>
                <p14:cNvContentPartPr/>
                <p14:nvPr/>
              </p14:nvContentPartPr>
              <p14:xfrm>
                <a:off x="5215586" y="6823637"/>
                <a:ext cx="95760" cy="1036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72DCCF8F-F368-24E3-4549-9044F7C922C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06946" y="6814637"/>
                  <a:ext cx="11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652DC9-2DC3-E45A-0A36-C53453BA7F94}"/>
                    </a:ext>
                  </a:extLst>
                </p14:cNvPr>
                <p14:cNvContentPartPr/>
                <p14:nvPr/>
              </p14:nvContentPartPr>
              <p14:xfrm>
                <a:off x="5293346" y="6829757"/>
                <a:ext cx="72000" cy="104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652DC9-2DC3-E45A-0A36-C53453BA7F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84346" y="6820757"/>
                  <a:ext cx="89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E91F767-4334-8966-E128-003C63971F6E}"/>
                    </a:ext>
                  </a:extLst>
                </p14:cNvPr>
                <p14:cNvContentPartPr/>
                <p14:nvPr/>
              </p14:nvContentPartPr>
              <p14:xfrm>
                <a:off x="5339786" y="6757397"/>
                <a:ext cx="77040" cy="1767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E91F767-4334-8966-E128-003C63971F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146" y="6748757"/>
                  <a:ext cx="94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A153DF4-1F54-7B12-44CB-01B54902B0BF}"/>
                    </a:ext>
                  </a:extLst>
                </p14:cNvPr>
                <p14:cNvContentPartPr/>
                <p14:nvPr/>
              </p14:nvContentPartPr>
              <p14:xfrm>
                <a:off x="5477666" y="6791957"/>
                <a:ext cx="73800" cy="1069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A153DF4-1F54-7B12-44CB-01B54902B0B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68666" y="6782957"/>
                  <a:ext cx="91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586342C-56B4-874C-E4B9-AB52CB1FA467}"/>
                    </a:ext>
                  </a:extLst>
                </p14:cNvPr>
                <p14:cNvContentPartPr/>
                <p14:nvPr/>
              </p14:nvContentPartPr>
              <p14:xfrm>
                <a:off x="5506466" y="6821117"/>
                <a:ext cx="74160" cy="87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586342C-56B4-874C-E4B9-AB52CB1FA4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97826" y="6812117"/>
                  <a:ext cx="91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D5E14AE-4B80-C12D-F0F2-C2FDA41FFBBD}"/>
                    </a:ext>
                  </a:extLst>
                </p14:cNvPr>
                <p14:cNvContentPartPr/>
                <p14:nvPr/>
              </p14:nvContentPartPr>
              <p14:xfrm>
                <a:off x="5583146" y="6803837"/>
                <a:ext cx="80640" cy="1173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D5E14AE-4B80-C12D-F0F2-C2FDA41FFBB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74506" y="6794837"/>
                  <a:ext cx="98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998D2E0-2018-FD9C-9685-7465B5FDB970}"/>
                    </a:ext>
                  </a:extLst>
                </p14:cNvPr>
                <p14:cNvContentPartPr/>
                <p14:nvPr/>
              </p14:nvContentPartPr>
              <p14:xfrm>
                <a:off x="5652266" y="6792317"/>
                <a:ext cx="114840" cy="2019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998D2E0-2018-FD9C-9685-7465B5FDB97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43626" y="6783317"/>
                  <a:ext cx="132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F32F629-4253-DABB-1372-CA5E5E4F5E49}"/>
                    </a:ext>
                  </a:extLst>
                </p14:cNvPr>
                <p14:cNvContentPartPr/>
                <p14:nvPr/>
              </p14:nvContentPartPr>
              <p14:xfrm>
                <a:off x="5911106" y="6778277"/>
                <a:ext cx="83520" cy="1155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F32F629-4253-DABB-1372-CA5E5E4F5E4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02106" y="6769637"/>
                  <a:ext cx="101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996DCB9C-4A8C-2A5F-AFEF-94959CD74CC2}"/>
                    </a:ext>
                  </a:extLst>
                </p14:cNvPr>
                <p14:cNvContentPartPr/>
                <p14:nvPr/>
              </p14:nvContentPartPr>
              <p14:xfrm>
                <a:off x="5985626" y="6811397"/>
                <a:ext cx="53640" cy="15084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996DCB9C-4A8C-2A5F-AFEF-94959CD74CC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76986" y="6802397"/>
                  <a:ext cx="7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0898B11-B241-9322-E83C-53BD10C84FD7}"/>
                    </a:ext>
                  </a:extLst>
                </p14:cNvPr>
                <p14:cNvContentPartPr/>
                <p14:nvPr/>
              </p14:nvContentPartPr>
              <p14:xfrm>
                <a:off x="6060506" y="6766397"/>
                <a:ext cx="90360" cy="1425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0898B11-B241-9322-E83C-53BD10C84FD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51506" y="6757397"/>
                  <a:ext cx="10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96DC66D-8A64-71DD-4559-70D45669B689}"/>
                    </a:ext>
                  </a:extLst>
                </p14:cNvPr>
                <p14:cNvContentPartPr/>
                <p14:nvPr/>
              </p14:nvContentPartPr>
              <p14:xfrm>
                <a:off x="6110906" y="6926237"/>
                <a:ext cx="52200" cy="651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96DC66D-8A64-71DD-4559-70D45669B6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02266" y="6917597"/>
                  <a:ext cx="6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B21A7E7-95B7-BC1C-1BBD-B3DD3DA0C521}"/>
                    </a:ext>
                  </a:extLst>
                </p14:cNvPr>
                <p14:cNvContentPartPr/>
                <p14:nvPr/>
              </p14:nvContentPartPr>
              <p14:xfrm>
                <a:off x="6265706" y="6802037"/>
                <a:ext cx="65520" cy="284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B21A7E7-95B7-BC1C-1BBD-B3DD3DA0C52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57066" y="6793037"/>
                  <a:ext cx="83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C26055C-B0C7-CCB8-20E2-1E05338A6145}"/>
                    </a:ext>
                  </a:extLst>
                </p14:cNvPr>
                <p14:cNvContentPartPr/>
                <p14:nvPr/>
              </p14:nvContentPartPr>
              <p14:xfrm>
                <a:off x="6248426" y="6848117"/>
                <a:ext cx="131040" cy="1155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C26055C-B0C7-CCB8-20E2-1E05338A614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39786" y="6839477"/>
                  <a:ext cx="14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88AD4E00-6966-7F48-B356-4210860EF4D5}"/>
                    </a:ext>
                  </a:extLst>
                </p14:cNvPr>
                <p14:cNvContentPartPr/>
                <p14:nvPr/>
              </p14:nvContentPartPr>
              <p14:xfrm>
                <a:off x="6307106" y="6993917"/>
                <a:ext cx="72360" cy="504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88AD4E00-6966-7F48-B356-4210860EF4D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98106" y="6984917"/>
                  <a:ext cx="90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10DA25F-67DE-D01B-2B23-83291F55A229}"/>
                    </a:ext>
                  </a:extLst>
                </p14:cNvPr>
                <p14:cNvContentPartPr/>
                <p14:nvPr/>
              </p14:nvContentPartPr>
              <p14:xfrm>
                <a:off x="6411866" y="6848837"/>
                <a:ext cx="79560" cy="1296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10DA25F-67DE-D01B-2B23-83291F55A2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03226" y="6839837"/>
                  <a:ext cx="97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B7C7624-E6EE-A35A-72D0-53C55EE6A60A}"/>
                    </a:ext>
                  </a:extLst>
                </p14:cNvPr>
                <p14:cNvContentPartPr/>
                <p14:nvPr/>
              </p14:nvContentPartPr>
              <p14:xfrm>
                <a:off x="6438506" y="6959717"/>
                <a:ext cx="109440" cy="6948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B7C7624-E6EE-A35A-72D0-53C55EE6A60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29506" y="6951077"/>
                  <a:ext cx="1270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7904D8A-A3D6-C169-3D0F-8AB11BECF47E}"/>
              </a:ext>
            </a:extLst>
          </p:cNvPr>
          <p:cNvGrpSpPr/>
          <p:nvPr/>
        </p:nvGrpSpPr>
        <p:grpSpPr>
          <a:xfrm>
            <a:off x="5543906" y="7279757"/>
            <a:ext cx="1205640" cy="839520"/>
            <a:chOff x="5543906" y="7279757"/>
            <a:chExt cx="1205640" cy="83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5ADD293-EECA-4D3F-8F8E-F3B1EF7DA9EC}"/>
                    </a:ext>
                  </a:extLst>
                </p14:cNvPr>
                <p14:cNvContentPartPr/>
                <p14:nvPr/>
              </p14:nvContentPartPr>
              <p14:xfrm>
                <a:off x="5543906" y="7340237"/>
                <a:ext cx="103320" cy="8172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5ADD293-EECA-4D3F-8F8E-F3B1EF7DA9E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34906" y="7331597"/>
                  <a:ext cx="120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C32D1BA-1BAB-6DDC-D3A8-7140028E0D2C}"/>
                    </a:ext>
                  </a:extLst>
                </p14:cNvPr>
                <p14:cNvContentPartPr/>
                <p14:nvPr/>
              </p14:nvContentPartPr>
              <p14:xfrm>
                <a:off x="5566586" y="7338077"/>
                <a:ext cx="137520" cy="781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C32D1BA-1BAB-6DDC-D3A8-7140028E0D2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57586" y="7329437"/>
                  <a:ext cx="15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D1ED594-35B8-4BBF-1117-A274CAD3B32A}"/>
                    </a:ext>
                  </a:extLst>
                </p14:cNvPr>
                <p14:cNvContentPartPr/>
                <p14:nvPr/>
              </p14:nvContentPartPr>
              <p14:xfrm>
                <a:off x="5666306" y="7310717"/>
                <a:ext cx="70920" cy="1857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D1ED594-35B8-4BBF-1117-A274CAD3B3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57306" y="7302077"/>
                  <a:ext cx="88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59223FA-1642-C572-E563-951777997315}"/>
                    </a:ext>
                  </a:extLst>
                </p14:cNvPr>
                <p14:cNvContentPartPr/>
                <p14:nvPr/>
              </p14:nvContentPartPr>
              <p14:xfrm>
                <a:off x="5779346" y="7321517"/>
                <a:ext cx="28440" cy="831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59223FA-1642-C572-E563-9517779973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70346" y="7312517"/>
                  <a:ext cx="46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F8EB9CA6-6277-6376-D60B-9CE8D29E44ED}"/>
                    </a:ext>
                  </a:extLst>
                </p14:cNvPr>
                <p14:cNvContentPartPr/>
                <p14:nvPr/>
              </p14:nvContentPartPr>
              <p14:xfrm>
                <a:off x="5748026" y="7415837"/>
                <a:ext cx="104040" cy="1404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F8EB9CA6-6277-6376-D60B-9CE8D29E44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39386" y="7407197"/>
                  <a:ext cx="121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3FC5DE74-FF4C-B885-0369-1BFCDF38DCC6}"/>
                    </a:ext>
                  </a:extLst>
                </p14:cNvPr>
                <p14:cNvContentPartPr/>
                <p14:nvPr/>
              </p14:nvContentPartPr>
              <p14:xfrm>
                <a:off x="5855306" y="7279757"/>
                <a:ext cx="77400" cy="1054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3FC5DE74-FF4C-B885-0369-1BFCDF38D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46306" y="7271117"/>
                  <a:ext cx="95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ABA7F98-1920-CC40-BFE4-780ACA40EA08}"/>
                    </a:ext>
                  </a:extLst>
                </p14:cNvPr>
                <p14:cNvContentPartPr/>
                <p14:nvPr/>
              </p14:nvContentPartPr>
              <p14:xfrm>
                <a:off x="5864666" y="7429877"/>
                <a:ext cx="122760" cy="118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ABA7F98-1920-CC40-BFE4-780ACA40EA0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56026" y="7421237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9BE44D3-58FF-6506-6ABA-CE877271A243}"/>
                    </a:ext>
                  </a:extLst>
                </p14:cNvPr>
                <p14:cNvContentPartPr/>
                <p14:nvPr/>
              </p14:nvContentPartPr>
              <p14:xfrm>
                <a:off x="5983466" y="7292357"/>
                <a:ext cx="93960" cy="1080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9BE44D3-58FF-6506-6ABA-CE877271A2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74466" y="7283717"/>
                  <a:ext cx="111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F3919FB-B383-D282-9E6B-F5567262AA8F}"/>
                    </a:ext>
                  </a:extLst>
                </p14:cNvPr>
                <p14:cNvContentPartPr/>
                <p14:nvPr/>
              </p14:nvContentPartPr>
              <p14:xfrm>
                <a:off x="6080306" y="7299557"/>
                <a:ext cx="82080" cy="964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F3919FB-B383-D282-9E6B-F5567262AA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71666" y="7290557"/>
                  <a:ext cx="99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A4C86FB-8EF4-4E44-8EFF-00D2DBF55C13}"/>
                    </a:ext>
                  </a:extLst>
                </p14:cNvPr>
                <p14:cNvContentPartPr/>
                <p14:nvPr/>
              </p14:nvContentPartPr>
              <p14:xfrm>
                <a:off x="6145106" y="7313237"/>
                <a:ext cx="112680" cy="1839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A4C86FB-8EF4-4E44-8EFF-00D2DBF55C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36106" y="7304237"/>
                  <a:ext cx="13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9E9DAD4-DF1B-CF1F-DBE4-3F7BFE123084}"/>
                    </a:ext>
                  </a:extLst>
                </p14:cNvPr>
                <p14:cNvContentPartPr/>
                <p14:nvPr/>
              </p14:nvContentPartPr>
              <p14:xfrm>
                <a:off x="6282266" y="7310717"/>
                <a:ext cx="62640" cy="874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9E9DAD4-DF1B-CF1F-DBE4-3F7BFE12308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73266" y="7301717"/>
                  <a:ext cx="80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74CA81B-B833-0A1F-BC60-78A3C2BB0F23}"/>
                    </a:ext>
                  </a:extLst>
                </p14:cNvPr>
                <p14:cNvContentPartPr/>
                <p14:nvPr/>
              </p14:nvContentPartPr>
              <p14:xfrm>
                <a:off x="6365786" y="7316837"/>
                <a:ext cx="60840" cy="878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74CA81B-B833-0A1F-BC60-78A3C2BB0F2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56786" y="7308197"/>
                  <a:ext cx="7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3F35037-0B5F-6C9B-F3B9-F538BEE0AB67}"/>
                    </a:ext>
                  </a:extLst>
                </p14:cNvPr>
                <p14:cNvContentPartPr/>
                <p14:nvPr/>
              </p14:nvContentPartPr>
              <p14:xfrm>
                <a:off x="6318266" y="7446797"/>
                <a:ext cx="164520" cy="831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3F35037-0B5F-6C9B-F3B9-F538BEE0AB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09266" y="7438157"/>
                  <a:ext cx="182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DAE03E7-A913-4D2C-0281-9448AADEFB49}"/>
                    </a:ext>
                  </a:extLst>
                </p14:cNvPr>
                <p14:cNvContentPartPr/>
                <p14:nvPr/>
              </p14:nvContentPartPr>
              <p14:xfrm>
                <a:off x="6422666" y="7319357"/>
                <a:ext cx="87480" cy="1065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DAE03E7-A913-4D2C-0281-9448AADEFB4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14026" y="7310357"/>
                  <a:ext cx="10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A6F56692-1028-3F82-D122-337CC350E028}"/>
                    </a:ext>
                  </a:extLst>
                </p14:cNvPr>
                <p14:cNvContentPartPr/>
                <p14:nvPr/>
              </p14:nvContentPartPr>
              <p14:xfrm>
                <a:off x="6483506" y="7314317"/>
                <a:ext cx="73080" cy="16236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A6F56692-1028-3F82-D122-337CC350E02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74866" y="7305677"/>
                  <a:ext cx="90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F1070B5-2889-071C-493A-B8F6A4993E2B}"/>
                    </a:ext>
                  </a:extLst>
                </p14:cNvPr>
                <p14:cNvContentPartPr/>
                <p14:nvPr/>
              </p14:nvContentPartPr>
              <p14:xfrm>
                <a:off x="6471626" y="7517357"/>
                <a:ext cx="96480" cy="928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F1070B5-2889-071C-493A-B8F6A4993E2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62626" y="7508357"/>
                  <a:ext cx="114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93F71B5-7AE2-0981-EA40-815517057168}"/>
                    </a:ext>
                  </a:extLst>
                </p14:cNvPr>
                <p14:cNvContentPartPr/>
                <p14:nvPr/>
              </p14:nvContentPartPr>
              <p14:xfrm>
                <a:off x="5623826" y="7846037"/>
                <a:ext cx="115200" cy="738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93F71B5-7AE2-0981-EA40-8155170571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14826" y="7837397"/>
                  <a:ext cx="132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5236404-188F-3AAB-F6DB-18A2CB0693E4}"/>
                    </a:ext>
                  </a:extLst>
                </p14:cNvPr>
                <p14:cNvContentPartPr/>
                <p14:nvPr/>
              </p14:nvContentPartPr>
              <p14:xfrm>
                <a:off x="5639666" y="7962677"/>
                <a:ext cx="89280" cy="802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5236404-188F-3AAB-F6DB-18A2CB0693E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31026" y="7953677"/>
                  <a:ext cx="106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193BA73-0D62-2A43-9E8A-5582990DA67C}"/>
                    </a:ext>
                  </a:extLst>
                </p14:cNvPr>
                <p14:cNvContentPartPr/>
                <p14:nvPr/>
              </p14:nvContentPartPr>
              <p14:xfrm>
                <a:off x="5734346" y="7889237"/>
                <a:ext cx="95400" cy="1508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193BA73-0D62-2A43-9E8A-5582990DA6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25706" y="7880597"/>
                  <a:ext cx="113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F1797C0-C670-7DAA-C401-2B7A838AA4B9}"/>
                    </a:ext>
                  </a:extLst>
                </p14:cNvPr>
                <p14:cNvContentPartPr/>
                <p14:nvPr/>
              </p14:nvContentPartPr>
              <p14:xfrm>
                <a:off x="5832986" y="7900397"/>
                <a:ext cx="143640" cy="838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F1797C0-C670-7DAA-C401-2B7A838AA4B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24346" y="7891757"/>
                  <a:ext cx="161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9691D74-28FF-9C66-43FA-8487218DD3EF}"/>
                    </a:ext>
                  </a:extLst>
                </p14:cNvPr>
                <p14:cNvContentPartPr/>
                <p14:nvPr/>
              </p14:nvContentPartPr>
              <p14:xfrm>
                <a:off x="5916146" y="7876997"/>
                <a:ext cx="82800" cy="1396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9691D74-28FF-9C66-43FA-8487218DD3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07146" y="7867997"/>
                  <a:ext cx="100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90768CD-4F0F-2DBC-23F8-4343FFBA8D60}"/>
                    </a:ext>
                  </a:extLst>
                </p14:cNvPr>
                <p14:cNvContentPartPr/>
                <p14:nvPr/>
              </p14:nvContentPartPr>
              <p14:xfrm>
                <a:off x="5922266" y="8045477"/>
                <a:ext cx="142920" cy="7380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90768CD-4F0F-2DBC-23F8-4343FFBA8D6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13266" y="8036477"/>
                  <a:ext cx="160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D9E3BD0D-BBA0-2915-010E-8FDEE78349FD}"/>
                    </a:ext>
                  </a:extLst>
                </p14:cNvPr>
                <p14:cNvContentPartPr/>
                <p14:nvPr/>
              </p14:nvContentPartPr>
              <p14:xfrm>
                <a:off x="6264626" y="7463717"/>
                <a:ext cx="484920" cy="62604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D9E3BD0D-BBA0-2915-010E-8FDEE78349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55626" y="7454717"/>
                  <a:ext cx="50256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E7C4581-EA73-DEBF-DAC7-18098960F804}"/>
              </a:ext>
            </a:extLst>
          </p:cNvPr>
          <p:cNvGrpSpPr/>
          <p:nvPr/>
        </p:nvGrpSpPr>
        <p:grpSpPr>
          <a:xfrm>
            <a:off x="4602146" y="7495037"/>
            <a:ext cx="488520" cy="273600"/>
            <a:chOff x="4602146" y="7495037"/>
            <a:chExt cx="48852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394E3819-FB49-8001-6E8E-F749901BF5DD}"/>
                    </a:ext>
                  </a:extLst>
                </p14:cNvPr>
                <p14:cNvContentPartPr/>
                <p14:nvPr/>
              </p14:nvContentPartPr>
              <p14:xfrm>
                <a:off x="4629146" y="7495037"/>
                <a:ext cx="355680" cy="237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394E3819-FB49-8001-6E8E-F749901BF5D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20146" y="7486397"/>
                  <a:ext cx="373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1DABE1F-32EF-DB0C-EE7E-DF31F414DC16}"/>
                    </a:ext>
                  </a:extLst>
                </p14:cNvPr>
                <p14:cNvContentPartPr/>
                <p14:nvPr/>
              </p14:nvContentPartPr>
              <p14:xfrm>
                <a:off x="4602146" y="7595477"/>
                <a:ext cx="78120" cy="1620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1DABE1F-32EF-DB0C-EE7E-DF31F414DC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93506" y="7586837"/>
                  <a:ext cx="95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239E937-B486-42E7-78E4-2CE7D50E431E}"/>
                    </a:ext>
                  </a:extLst>
                </p14:cNvPr>
                <p14:cNvContentPartPr/>
                <p14:nvPr/>
              </p14:nvContentPartPr>
              <p14:xfrm>
                <a:off x="4613666" y="7636517"/>
                <a:ext cx="70920" cy="4896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239E937-B486-42E7-78E4-2CE7D50E431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04666" y="7627517"/>
                  <a:ext cx="88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DE19312-4D05-98B4-9283-B8A4B42690E3}"/>
                    </a:ext>
                  </a:extLst>
                </p14:cNvPr>
                <p14:cNvContentPartPr/>
                <p14:nvPr/>
              </p14:nvContentPartPr>
              <p14:xfrm>
                <a:off x="4643186" y="7696997"/>
                <a:ext cx="105480" cy="7164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1DE19312-4D05-98B4-9283-B8A4B42690E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34186" y="7688357"/>
                  <a:ext cx="123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AB3285E7-D697-06CC-3CE8-90F759348107}"/>
                    </a:ext>
                  </a:extLst>
                </p14:cNvPr>
                <p14:cNvContentPartPr/>
                <p14:nvPr/>
              </p14:nvContentPartPr>
              <p14:xfrm>
                <a:off x="4705826" y="7626437"/>
                <a:ext cx="78840" cy="1008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AB3285E7-D697-06CC-3CE8-90F7593481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96826" y="7617437"/>
                  <a:ext cx="96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42976BD5-EC8F-5682-AF0A-8E25758C936A}"/>
                    </a:ext>
                  </a:extLst>
                </p14:cNvPr>
                <p14:cNvContentPartPr/>
                <p14:nvPr/>
              </p14:nvContentPartPr>
              <p14:xfrm>
                <a:off x="4738946" y="7634717"/>
                <a:ext cx="49320" cy="550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42976BD5-EC8F-5682-AF0A-8E25758C936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29946" y="7625717"/>
                  <a:ext cx="66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4F633999-7372-496C-D499-EA5D61C324EA}"/>
                    </a:ext>
                  </a:extLst>
                </p14:cNvPr>
                <p14:cNvContentPartPr/>
                <p14:nvPr/>
              </p14:nvContentPartPr>
              <p14:xfrm>
                <a:off x="4776026" y="7622117"/>
                <a:ext cx="52560" cy="12888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4F633999-7372-496C-D499-EA5D61C324E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767386" y="7613117"/>
                  <a:ext cx="70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2946F1E9-B53B-FDFC-6492-B4C42EC90750}"/>
                    </a:ext>
                  </a:extLst>
                </p14:cNvPr>
                <p14:cNvContentPartPr/>
                <p14:nvPr/>
              </p14:nvContentPartPr>
              <p14:xfrm>
                <a:off x="4815986" y="7604837"/>
                <a:ext cx="129600" cy="997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946F1E9-B53B-FDFC-6492-B4C42EC907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6986" y="7596197"/>
                  <a:ext cx="147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B239EF58-EA87-D527-B98A-A565D668FFDC}"/>
                    </a:ext>
                  </a:extLst>
                </p14:cNvPr>
                <p14:cNvContentPartPr/>
                <p14:nvPr/>
              </p14:nvContentPartPr>
              <p14:xfrm>
                <a:off x="4944866" y="7602677"/>
                <a:ext cx="48600" cy="705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B239EF58-EA87-D527-B98A-A565D668FFD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6226" y="7594037"/>
                  <a:ext cx="66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EC4BF0F3-0311-7BAF-8D13-D42926F9A036}"/>
                    </a:ext>
                  </a:extLst>
                </p14:cNvPr>
                <p14:cNvContentPartPr/>
                <p14:nvPr/>
              </p14:nvContentPartPr>
              <p14:xfrm>
                <a:off x="4972226" y="7603757"/>
                <a:ext cx="118440" cy="12888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EC4BF0F3-0311-7BAF-8D13-D42926F9A03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63586" y="7594757"/>
                  <a:ext cx="13608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5E7D2692-8D1A-4ED0-321D-B0CD8FAADA16}"/>
                  </a:ext>
                </a:extLst>
              </p14:cNvPr>
              <p14:cNvContentPartPr/>
              <p14:nvPr/>
            </p14:nvContentPartPr>
            <p14:xfrm>
              <a:off x="4434386" y="8006957"/>
              <a:ext cx="354240" cy="3060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5E7D2692-8D1A-4ED0-321D-B0CD8FAADA16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425746" y="7998317"/>
                <a:ext cx="37188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721" y="671398"/>
            <a:ext cx="3415665" cy="1513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파일의 접근 권환 변경 관련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명령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chmod [-R] [augo] [+-][rwx]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chown [-R] user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003040" cy="3845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입력,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표준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출력,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표준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오류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표준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입력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콘솔(키보드)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프로그램의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입력을 파일로 변경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&lt;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표준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출력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콘솔(화면)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프로그램의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출력을 파일로 변경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&gt;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표준 오류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출력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콘솔(화면)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프로그램의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오류 출력을 파일로 변경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2&gt;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DEAC94-7C54-4250-72FE-A893F3C9289E}"/>
              </a:ext>
            </a:extLst>
          </p:cNvPr>
          <p:cNvGrpSpPr/>
          <p:nvPr/>
        </p:nvGrpSpPr>
        <p:grpSpPr>
          <a:xfrm>
            <a:off x="907466" y="1223374"/>
            <a:ext cx="1032120" cy="225720"/>
            <a:chOff x="907466" y="1223374"/>
            <a:chExt cx="103212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926C96A-685B-6EF6-661B-E3CEFDB4D3E8}"/>
                    </a:ext>
                  </a:extLst>
                </p14:cNvPr>
                <p14:cNvContentPartPr/>
                <p14:nvPr/>
              </p14:nvContentPartPr>
              <p14:xfrm>
                <a:off x="907466" y="1291414"/>
                <a:ext cx="93960" cy="141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926C96A-685B-6EF6-661B-E3CEFDB4D3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8826" y="1282414"/>
                  <a:ext cx="111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EB26D6B-7DCB-B3AB-291B-E2744DFCD2A6}"/>
                    </a:ext>
                  </a:extLst>
                </p14:cNvPr>
                <p14:cNvContentPartPr/>
                <p14:nvPr/>
              </p14:nvContentPartPr>
              <p14:xfrm>
                <a:off x="998906" y="1243894"/>
                <a:ext cx="81720" cy="1670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EB26D6B-7DCB-B3AB-291B-E2744DFCD2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0266" y="1235254"/>
                  <a:ext cx="9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2771CBB-979A-545C-750E-B85A75B3D273}"/>
                    </a:ext>
                  </a:extLst>
                </p14:cNvPr>
                <p14:cNvContentPartPr/>
                <p14:nvPr/>
              </p14:nvContentPartPr>
              <p14:xfrm>
                <a:off x="1085666" y="1309414"/>
                <a:ext cx="64080" cy="85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2771CBB-979A-545C-750E-B85A75B3D2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7026" y="1300774"/>
                  <a:ext cx="81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8A01404-584B-5754-2D8C-5B6D89E6B95E}"/>
                    </a:ext>
                  </a:extLst>
                </p14:cNvPr>
                <p14:cNvContentPartPr/>
                <p14:nvPr/>
              </p14:nvContentPartPr>
              <p14:xfrm>
                <a:off x="1159106" y="1308694"/>
                <a:ext cx="76320" cy="78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8A01404-584B-5754-2D8C-5B6D89E6B9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0106" y="1300054"/>
                  <a:ext cx="93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4C48779-D320-764B-AB21-1386180A220B}"/>
                    </a:ext>
                  </a:extLst>
                </p14:cNvPr>
                <p14:cNvContentPartPr/>
                <p14:nvPr/>
              </p14:nvContentPartPr>
              <p14:xfrm>
                <a:off x="1228226" y="1304374"/>
                <a:ext cx="136440" cy="144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4C48779-D320-764B-AB21-1386180A22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19586" y="1295734"/>
                  <a:ext cx="154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AACECAA-BBDD-B103-8416-647F35639512}"/>
                    </a:ext>
                  </a:extLst>
                </p14:cNvPr>
                <p14:cNvContentPartPr/>
                <p14:nvPr/>
              </p14:nvContentPartPr>
              <p14:xfrm>
                <a:off x="1327946" y="1318054"/>
                <a:ext cx="141840" cy="100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AACECAA-BBDD-B103-8416-647F356395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18946" y="1309414"/>
                  <a:ext cx="159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045909D-C74A-40F7-0781-16AAC6F5618F}"/>
                    </a:ext>
                  </a:extLst>
                </p14:cNvPr>
                <p14:cNvContentPartPr/>
                <p14:nvPr/>
              </p14:nvContentPartPr>
              <p14:xfrm>
                <a:off x="1556546" y="1294654"/>
                <a:ext cx="123480" cy="110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045909D-C74A-40F7-0781-16AAC6F561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47546" y="1286014"/>
                  <a:ext cx="141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7C752C-6989-B512-DAAC-6B5F65C36507}"/>
                    </a:ext>
                  </a:extLst>
                </p14:cNvPr>
                <p14:cNvContentPartPr/>
                <p14:nvPr/>
              </p14:nvContentPartPr>
              <p14:xfrm>
                <a:off x="1697666" y="1288534"/>
                <a:ext cx="68400" cy="91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7C752C-6989-B512-DAAC-6B5F65C365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88666" y="1279894"/>
                  <a:ext cx="86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AFD6EC0-F44F-E6AA-6D59-903F0C9B621D}"/>
                    </a:ext>
                  </a:extLst>
                </p14:cNvPr>
                <p14:cNvContentPartPr/>
                <p14:nvPr/>
              </p14:nvContentPartPr>
              <p14:xfrm>
                <a:off x="1754186" y="1223374"/>
                <a:ext cx="95760" cy="151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AFD6EC0-F44F-E6AA-6D59-903F0C9B62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45186" y="1214734"/>
                  <a:ext cx="113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9D84F68-7B45-A335-3E81-242074E79B70}"/>
                    </a:ext>
                  </a:extLst>
                </p14:cNvPr>
                <p14:cNvContentPartPr/>
                <p14:nvPr/>
              </p14:nvContentPartPr>
              <p14:xfrm>
                <a:off x="1835546" y="1284214"/>
                <a:ext cx="104040" cy="1051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9D84F68-7B45-A335-3E81-242074E79B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6906" y="1275214"/>
                  <a:ext cx="121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614B34-FE4B-454A-25B1-C35FDD1B3089}"/>
              </a:ext>
            </a:extLst>
          </p:cNvPr>
          <p:cNvGrpSpPr/>
          <p:nvPr/>
        </p:nvGrpSpPr>
        <p:grpSpPr>
          <a:xfrm>
            <a:off x="2126066" y="1188814"/>
            <a:ext cx="1393920" cy="252360"/>
            <a:chOff x="2126066" y="1188814"/>
            <a:chExt cx="13939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EBADA95-F4B2-182B-9853-E9FCB2E9CBDD}"/>
                    </a:ext>
                  </a:extLst>
                </p14:cNvPr>
                <p14:cNvContentPartPr/>
                <p14:nvPr/>
              </p14:nvContentPartPr>
              <p14:xfrm>
                <a:off x="2126066" y="1211134"/>
                <a:ext cx="90720" cy="114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EBADA95-F4B2-182B-9853-E9FCB2E9CB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7426" y="1202494"/>
                  <a:ext cx="108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44E28F1-A5B0-5DB7-5926-D60AE34A5C38}"/>
                    </a:ext>
                  </a:extLst>
                </p14:cNvPr>
                <p14:cNvContentPartPr/>
                <p14:nvPr/>
              </p14:nvContentPartPr>
              <p14:xfrm>
                <a:off x="2169626" y="1214734"/>
                <a:ext cx="69120" cy="1364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44E28F1-A5B0-5DB7-5926-D60AE34A5C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60986" y="1206094"/>
                  <a:ext cx="86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C8D44BA-692E-730D-75EE-A4B16517F2C3}"/>
                    </a:ext>
                  </a:extLst>
                </p14:cNvPr>
                <p14:cNvContentPartPr/>
                <p14:nvPr/>
              </p14:nvContentPartPr>
              <p14:xfrm>
                <a:off x="2146586" y="1327414"/>
                <a:ext cx="154080" cy="82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C8D44BA-692E-730D-75EE-A4B16517F2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37586" y="1318774"/>
                  <a:ext cx="171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24348-B2F9-0F12-35AF-FA3E7B3F3C7F}"/>
                    </a:ext>
                  </a:extLst>
                </p14:cNvPr>
                <p14:cNvContentPartPr/>
                <p14:nvPr/>
              </p14:nvContentPartPr>
              <p14:xfrm>
                <a:off x="2270786" y="1196014"/>
                <a:ext cx="117720" cy="128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7224348-B2F9-0F12-35AF-FA3E7B3F3C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61786" y="1187014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BFF7EF1-FBB3-2967-AC4B-7B65B6DE2776}"/>
                    </a:ext>
                  </a:extLst>
                </p14:cNvPr>
                <p14:cNvContentPartPr/>
                <p14:nvPr/>
              </p14:nvContentPartPr>
              <p14:xfrm>
                <a:off x="2315786" y="1351174"/>
                <a:ext cx="136800" cy="29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BFF7EF1-FBB3-2967-AC4B-7B65B6DE2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6786" y="1342174"/>
                  <a:ext cx="154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E9BD031-6739-AA2C-9473-28D93197A84B}"/>
                    </a:ext>
                  </a:extLst>
                </p14:cNvPr>
                <p14:cNvContentPartPr/>
                <p14:nvPr/>
              </p14:nvContentPartPr>
              <p14:xfrm>
                <a:off x="2370146" y="1201414"/>
                <a:ext cx="157320" cy="150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E9BD031-6739-AA2C-9473-28D93197A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61146" y="1192414"/>
                  <a:ext cx="174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2D2690-BA47-420F-F5B8-ED611EFFFFDC}"/>
                    </a:ext>
                  </a:extLst>
                </p14:cNvPr>
                <p14:cNvContentPartPr/>
                <p14:nvPr/>
              </p14:nvContentPartPr>
              <p14:xfrm>
                <a:off x="2496866" y="1259734"/>
                <a:ext cx="73080" cy="1465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2D2690-BA47-420F-F5B8-ED611EFFFFD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88226" y="1250734"/>
                  <a:ext cx="9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4A724D9-AA5E-E4E3-FB8E-9F3B8216213E}"/>
                    </a:ext>
                  </a:extLst>
                </p14:cNvPr>
                <p14:cNvContentPartPr/>
                <p14:nvPr/>
              </p14:nvContentPartPr>
              <p14:xfrm>
                <a:off x="2539346" y="1212574"/>
                <a:ext cx="96480" cy="139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4A724D9-AA5E-E4E3-FB8E-9F3B821621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30706" y="1203934"/>
                  <a:ext cx="11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A2613A4-0EC0-E844-8D9B-F2D42380D2A4}"/>
                    </a:ext>
                  </a:extLst>
                </p14:cNvPr>
                <p14:cNvContentPartPr/>
                <p14:nvPr/>
              </p14:nvContentPartPr>
              <p14:xfrm>
                <a:off x="2621426" y="1252534"/>
                <a:ext cx="110160" cy="1447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A2613A4-0EC0-E844-8D9B-F2D42380D2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12426" y="1243894"/>
                  <a:ext cx="12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E4B70A1-C085-1E6E-E215-2570FBEA65C3}"/>
                    </a:ext>
                  </a:extLst>
                </p14:cNvPr>
                <p14:cNvContentPartPr/>
                <p14:nvPr/>
              </p14:nvContentPartPr>
              <p14:xfrm>
                <a:off x="2865506" y="1188814"/>
                <a:ext cx="122400" cy="1681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E4B70A1-C085-1E6E-E215-2570FBEA65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56506" y="1179814"/>
                  <a:ext cx="140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98A2208-EE93-3BB9-0BBD-E853A9EE8465}"/>
                    </a:ext>
                  </a:extLst>
                </p14:cNvPr>
                <p14:cNvContentPartPr/>
                <p14:nvPr/>
              </p14:nvContentPartPr>
              <p14:xfrm>
                <a:off x="2876306" y="1266934"/>
                <a:ext cx="217440" cy="896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98A2208-EE93-3BB9-0BBD-E853A9EE84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7306" y="1257934"/>
                  <a:ext cx="235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1B9387A-FE05-0C3D-03F2-52E2B9882C7B}"/>
                    </a:ext>
                  </a:extLst>
                </p14:cNvPr>
                <p14:cNvContentPartPr/>
                <p14:nvPr/>
              </p14:nvContentPartPr>
              <p14:xfrm>
                <a:off x="3057026" y="1215454"/>
                <a:ext cx="83160" cy="117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1B9387A-FE05-0C3D-03F2-52E2B9882C7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48386" y="1206454"/>
                  <a:ext cx="100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0C61218-B942-4BC4-F511-5B86F94F6D08}"/>
                    </a:ext>
                  </a:extLst>
                </p14:cNvPr>
                <p14:cNvContentPartPr/>
                <p14:nvPr/>
              </p14:nvContentPartPr>
              <p14:xfrm>
                <a:off x="3147386" y="1252174"/>
                <a:ext cx="48600" cy="74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0C61218-B942-4BC4-F511-5B86F94F6D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8746" y="1243174"/>
                  <a:ext cx="6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1887F24-3E40-42CA-3B6A-DE9908979EA8}"/>
                    </a:ext>
                  </a:extLst>
                </p14:cNvPr>
                <p14:cNvContentPartPr/>
                <p14:nvPr/>
              </p14:nvContentPartPr>
              <p14:xfrm>
                <a:off x="3095906" y="1333174"/>
                <a:ext cx="128880" cy="108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1887F24-3E40-42CA-3B6A-DE9908979E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86906" y="1324534"/>
                  <a:ext cx="146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2B72AD2-DD09-E68C-1B24-F55C2C09B89E}"/>
                    </a:ext>
                  </a:extLst>
                </p14:cNvPr>
                <p14:cNvContentPartPr/>
                <p14:nvPr/>
              </p14:nvContentPartPr>
              <p14:xfrm>
                <a:off x="3206786" y="1273054"/>
                <a:ext cx="115560" cy="867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2B72AD2-DD09-E68C-1B24-F55C2C09B8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98146" y="1264054"/>
                  <a:ext cx="133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8D4AC65-C72D-947B-99FC-A818C816AFA6}"/>
                    </a:ext>
                  </a:extLst>
                </p14:cNvPr>
                <p14:cNvContentPartPr/>
                <p14:nvPr/>
              </p14:nvContentPartPr>
              <p14:xfrm>
                <a:off x="3288866" y="1254334"/>
                <a:ext cx="138960" cy="137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8D4AC65-C72D-947B-99FC-A818C816AF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79866" y="1245334"/>
                  <a:ext cx="156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92DCD33-98D2-26B4-0376-ED09D4A1254B}"/>
                    </a:ext>
                  </a:extLst>
                </p14:cNvPr>
                <p14:cNvContentPartPr/>
                <p14:nvPr/>
              </p14:nvContentPartPr>
              <p14:xfrm>
                <a:off x="3505586" y="1354774"/>
                <a:ext cx="14400" cy="64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92DCD33-98D2-26B4-0376-ED09D4A125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96586" y="1346134"/>
                  <a:ext cx="32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C6229B-EA10-DBB1-5EA3-959BEB135669}"/>
              </a:ext>
            </a:extLst>
          </p:cNvPr>
          <p:cNvGrpSpPr/>
          <p:nvPr/>
        </p:nvGrpSpPr>
        <p:grpSpPr>
          <a:xfrm>
            <a:off x="4066466" y="7475263"/>
            <a:ext cx="1107360" cy="217440"/>
            <a:chOff x="4066466" y="7475263"/>
            <a:chExt cx="110736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33A3849-C7C3-4B5B-8D09-ECCA2FA39462}"/>
                    </a:ext>
                  </a:extLst>
                </p14:cNvPr>
                <p14:cNvContentPartPr/>
                <p14:nvPr/>
              </p14:nvContentPartPr>
              <p14:xfrm>
                <a:off x="4066466" y="7595143"/>
                <a:ext cx="150120" cy="136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33A3849-C7C3-4B5B-8D09-ECCA2FA394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57466" y="7586503"/>
                  <a:ext cx="167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7B28983-7C03-16E7-8697-09A0B8BB9FB9}"/>
                    </a:ext>
                  </a:extLst>
                </p14:cNvPr>
                <p14:cNvContentPartPr/>
                <p14:nvPr/>
              </p14:nvContentPartPr>
              <p14:xfrm>
                <a:off x="4163666" y="7520263"/>
                <a:ext cx="58320" cy="137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7B28983-7C03-16E7-8697-09A0B8BB9FB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54666" y="7511263"/>
                  <a:ext cx="75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325864D-8AB9-FCD7-F737-788B9230466E}"/>
                    </a:ext>
                  </a:extLst>
                </p14:cNvPr>
                <p14:cNvContentPartPr/>
                <p14:nvPr/>
              </p14:nvContentPartPr>
              <p14:xfrm>
                <a:off x="4277786" y="7483543"/>
                <a:ext cx="100080" cy="1436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325864D-8AB9-FCD7-F737-788B923046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68786" y="7474903"/>
                  <a:ext cx="117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11C5EDA-142E-17BF-EF4A-2D6DDDBF5B6E}"/>
                    </a:ext>
                  </a:extLst>
                </p14:cNvPr>
                <p14:cNvContentPartPr/>
                <p14:nvPr/>
              </p14:nvContentPartPr>
              <p14:xfrm>
                <a:off x="4354106" y="7495783"/>
                <a:ext cx="47880" cy="150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11C5EDA-142E-17BF-EF4A-2D6DDDBF5B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45106" y="7487143"/>
                  <a:ext cx="6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6789621-3229-11A8-0BA3-D7111A947FF0}"/>
                    </a:ext>
                  </a:extLst>
                </p14:cNvPr>
                <p14:cNvContentPartPr/>
                <p14:nvPr/>
              </p14:nvContentPartPr>
              <p14:xfrm>
                <a:off x="4422506" y="7485703"/>
                <a:ext cx="102960" cy="1155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6789621-3229-11A8-0BA3-D7111A947F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13866" y="7476703"/>
                  <a:ext cx="120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0B1C6BD-A395-DD51-0C50-95710EAA1EA3}"/>
                    </a:ext>
                  </a:extLst>
                </p14:cNvPr>
                <p14:cNvContentPartPr/>
                <p14:nvPr/>
              </p14:nvContentPartPr>
              <p14:xfrm>
                <a:off x="4524746" y="7492903"/>
                <a:ext cx="84600" cy="98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0B1C6BD-A395-DD51-0C50-95710EAA1E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16106" y="7483903"/>
                  <a:ext cx="102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03B9744-9D83-757F-73B6-871FD3180124}"/>
                    </a:ext>
                  </a:extLst>
                </p14:cNvPr>
                <p14:cNvContentPartPr/>
                <p14:nvPr/>
              </p14:nvContentPartPr>
              <p14:xfrm>
                <a:off x="4603586" y="7494343"/>
                <a:ext cx="101520" cy="122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03B9744-9D83-757F-73B6-871FD31801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94946" y="7485703"/>
                  <a:ext cx="119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D9DA070-72B1-C996-3A5E-2B85BBA9DD9F}"/>
                    </a:ext>
                  </a:extLst>
                </p14:cNvPr>
                <p14:cNvContentPartPr/>
                <p14:nvPr/>
              </p14:nvContentPartPr>
              <p14:xfrm>
                <a:off x="4707986" y="7478863"/>
                <a:ext cx="165600" cy="1022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D9DA070-72B1-C996-3A5E-2B85BBA9DD9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98986" y="7470223"/>
                  <a:ext cx="183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38C8DD5-16E0-8381-94F1-0ED32FCBAEB7}"/>
                    </a:ext>
                  </a:extLst>
                </p14:cNvPr>
                <p14:cNvContentPartPr/>
                <p14:nvPr/>
              </p14:nvContentPartPr>
              <p14:xfrm>
                <a:off x="4862786" y="7475263"/>
                <a:ext cx="46080" cy="997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38C8DD5-16E0-8381-94F1-0ED32FCBAE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54146" y="7466263"/>
                  <a:ext cx="63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217C99C-9FEB-6058-D42B-BAF55E07FEDB}"/>
                    </a:ext>
                  </a:extLst>
                </p14:cNvPr>
                <p14:cNvContentPartPr/>
                <p14:nvPr/>
              </p14:nvContentPartPr>
              <p14:xfrm>
                <a:off x="4871786" y="7621783"/>
                <a:ext cx="77040" cy="691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217C99C-9FEB-6058-D42B-BAF55E07FE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62786" y="7613143"/>
                  <a:ext cx="94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0069D10-7284-58DD-69D7-0743FD3A655E}"/>
                    </a:ext>
                  </a:extLst>
                </p14:cNvPr>
                <p14:cNvContentPartPr/>
                <p14:nvPr/>
              </p14:nvContentPartPr>
              <p14:xfrm>
                <a:off x="4976906" y="7513783"/>
                <a:ext cx="106560" cy="1184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0069D10-7284-58DD-69D7-0743FD3A65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67906" y="7504783"/>
                  <a:ext cx="124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F964DD2-00BC-8C66-41F9-9F12C160866B}"/>
                    </a:ext>
                  </a:extLst>
                </p14:cNvPr>
                <p14:cNvContentPartPr/>
                <p14:nvPr/>
              </p14:nvContentPartPr>
              <p14:xfrm>
                <a:off x="5048546" y="7502983"/>
                <a:ext cx="47160" cy="116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F964DD2-00BC-8C66-41F9-9F12C16086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39546" y="7493983"/>
                  <a:ext cx="64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37FD55D-5FF0-7A17-7153-F737B0E6FAF8}"/>
                    </a:ext>
                  </a:extLst>
                </p14:cNvPr>
                <p14:cNvContentPartPr/>
                <p14:nvPr/>
              </p14:nvContentPartPr>
              <p14:xfrm>
                <a:off x="5052506" y="7626823"/>
                <a:ext cx="121320" cy="658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37FD55D-5FF0-7A17-7153-F737B0E6FAF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3866" y="7618183"/>
                  <a:ext cx="13896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887CA51-383B-9F4C-4E88-B8D3058E0CED}"/>
                  </a:ext>
                </a:extLst>
              </p14:cNvPr>
              <p14:cNvContentPartPr/>
              <p14:nvPr/>
            </p14:nvContentPartPr>
            <p14:xfrm>
              <a:off x="3398306" y="7488223"/>
              <a:ext cx="210240" cy="234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887CA51-383B-9F4C-4E88-B8D3058E0CE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89666" y="7479583"/>
                <a:ext cx="227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511D0C1-DC87-E13F-2813-94341075F221}"/>
                  </a:ext>
                </a:extLst>
              </p14:cNvPr>
              <p14:cNvContentPartPr/>
              <p14:nvPr/>
            </p14:nvContentPartPr>
            <p14:xfrm>
              <a:off x="3346466" y="8554183"/>
              <a:ext cx="245160" cy="23760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511D0C1-DC87-E13F-2813-94341075F22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337826" y="8545543"/>
                <a:ext cx="26280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C9B5D1D1-C4BE-C4F7-C4ED-8CF8158942D2}"/>
              </a:ext>
            </a:extLst>
          </p:cNvPr>
          <p:cNvGrpSpPr/>
          <p:nvPr/>
        </p:nvGrpSpPr>
        <p:grpSpPr>
          <a:xfrm>
            <a:off x="2247386" y="8311543"/>
            <a:ext cx="401760" cy="222120"/>
            <a:chOff x="2247386" y="8311543"/>
            <a:chExt cx="4017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82D47EA-394B-94A7-B827-38AE29DF3EB4}"/>
                    </a:ext>
                  </a:extLst>
                </p14:cNvPr>
                <p14:cNvContentPartPr/>
                <p14:nvPr/>
              </p14:nvContentPartPr>
              <p14:xfrm>
                <a:off x="2247386" y="8311543"/>
                <a:ext cx="313560" cy="211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82D47EA-394B-94A7-B827-38AE29DF3E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38386" y="8302543"/>
                  <a:ext cx="331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5D0AD4A-9A57-26DE-3483-5D93EE661775}"/>
                    </a:ext>
                  </a:extLst>
                </p14:cNvPr>
                <p14:cNvContentPartPr/>
                <p14:nvPr/>
              </p14:nvContentPartPr>
              <p14:xfrm>
                <a:off x="2430986" y="8412703"/>
                <a:ext cx="218160" cy="120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5D0AD4A-9A57-26DE-3483-5D93EE66177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22346" y="8403703"/>
                  <a:ext cx="235800" cy="13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6612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입력,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출력의 변경</a:t>
            </a:r>
            <a:r>
              <a:rPr sz="19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429" y="1326530"/>
            <a:ext cx="6621780" cy="283400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211836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 client.set_missing_host_key_policy(paramiko.AutoAddPolicy())  client.connect('210.119.145.6', 22,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'uut01','user1234')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946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&gt; </a:t>
            </a:r>
            <a:r>
              <a:rPr sz="1200" dirty="0">
                <a:latin typeface="나눔스퀘어라운드OTF Regular"/>
                <a:cs typeface="나눔스퀘어라운드OTF Regular"/>
              </a:rPr>
              <a:t>pwfile')  stdin.writelines(['user1234\n'.encode(),'good1234\n'.encode(),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'good1234\n'.encode()])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256349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pwfile')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line in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stdout.readlines():</a:t>
            </a:r>
          </a:p>
          <a:p>
            <a:pPr marL="20891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print(line)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617085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입력 변경을 통한 비밀번호 변경의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passwd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비밀번호 변경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명령어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427" y="9153249"/>
            <a:ext cx="3834129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표준 입력을 파일로 변경하여 비밀번호 변경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가능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0808" y="7404844"/>
            <a:ext cx="6127592" cy="1600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2837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입력 변경을 통한 비밀번호 변경의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429" y="1326530"/>
            <a:ext cx="6621780" cy="306705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211836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 client.set_missing_host_key_policy(paramiko.AutoAddPolicy())  client.connect('210.119.145.6', 22,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'uut01','user1234')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946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&gt; </a:t>
            </a:r>
            <a:r>
              <a:rPr sz="1200" dirty="0">
                <a:latin typeface="나눔스퀘어라운드OTF Regular"/>
                <a:cs typeface="나눔스퀘어라운드OTF Regular"/>
              </a:rPr>
              <a:t>pwfile')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94615">
              <a:lnSpc>
                <a:spcPct val="1264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stdin.writelines</a:t>
            </a:r>
            <a:r>
              <a:rPr sz="1200" dirty="0">
                <a:latin typeface="나눔스퀘어라운드OTF Regular"/>
                <a:cs typeface="나눔스퀘어라운드OTF Regular"/>
              </a:rPr>
              <a:t>(['user1234\n'.encode(),'good1234\n'.encode(),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'good1234\n'.encode()])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나눔스퀘어라운드OTF Regular"/>
              <a:cs typeface="나눔스퀘어라운드OTF Regular"/>
            </a:endParaRPr>
          </a:p>
          <a:p>
            <a:pPr marL="55244" marR="2106930">
              <a:lnSpc>
                <a:spcPct val="1252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'passwd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&lt;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pwfile</a:t>
            </a:r>
            <a:r>
              <a:rPr sz="1200" dirty="0">
                <a:latin typeface="나눔스퀘어라운드OTF Regular"/>
                <a:cs typeface="나눔스퀘어라운드OTF Regular"/>
              </a:rPr>
              <a:t>')  lines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latin typeface="나눔스퀘어라운드OTF Regular"/>
                <a:cs typeface="나눔스퀘어라운드OTF Regular"/>
              </a:rPr>
              <a:t> stdout.readlines()</a:t>
            </a:r>
          </a:p>
          <a:p>
            <a:pPr marL="208915" marR="5469255" indent="-153670">
              <a:lnSpc>
                <a:spcPct val="125899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line in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lines:  print(line)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2837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출력과 표준 출력을 파일로 변경한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003" y="6442805"/>
            <a:ext cx="5359400" cy="36042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paramiko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1296035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client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paramiko.SSHClient()  </a:t>
            </a:r>
            <a:endParaRPr lang="en-US" sz="1100" spc="-10" dirty="0">
              <a:latin typeface="나눔스퀘어라운드OTF Regular"/>
              <a:cs typeface="나눔스퀘어라운드OTF Regular"/>
            </a:endParaRPr>
          </a:p>
          <a:p>
            <a:pPr marL="55244" marR="1296035">
              <a:lnSpc>
                <a:spcPct val="123600"/>
              </a:lnSpc>
            </a:pPr>
            <a:r>
              <a:rPr sz="1100" spc="-1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(paramiko.AutoAddPolicy())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client.connect('210.119.145.6', 22,</a:t>
            </a:r>
            <a:r>
              <a:rPr sz="11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'uut01','user1234’)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나눔스퀘어라운드OTF Regular"/>
              <a:cs typeface="나눔스퀘어라운드OTF Regular"/>
            </a:endParaRPr>
          </a:p>
          <a:p>
            <a:pPr marL="55244" marR="17754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client.exec_command('cat abcd')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stdout.readable()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3622675" indent="13716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print(stdout.readlines())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 stderr.readable():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print(stderr.readlines())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나눔스퀘어라운드OTF Regular"/>
              <a:cs typeface="나눔스퀘어라운드OTF Regular"/>
            </a:endParaRPr>
          </a:p>
          <a:p>
            <a:pPr marL="55244" marR="114554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client.exec_command('cat abcd 2&gt;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errfile')  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stdout.readable()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3622675" indent="1371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print(stdout.readlines())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 stderr.readable():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3651250" indent="13716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print(stderr.readlines())  client.close()</a:t>
            </a:r>
            <a:endParaRPr sz="11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B94BF-BCAC-0F0E-EC76-49A62DAEC0BB}"/>
              </a:ext>
            </a:extLst>
          </p:cNvPr>
          <p:cNvGrpSpPr/>
          <p:nvPr/>
        </p:nvGrpSpPr>
        <p:grpSpPr>
          <a:xfrm>
            <a:off x="3777703" y="3237265"/>
            <a:ext cx="777600" cy="153720"/>
            <a:chOff x="1591826" y="3213257"/>
            <a:chExt cx="7776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BCA5D11-EA56-2F6E-A80A-0341AC5497D0}"/>
                    </a:ext>
                  </a:extLst>
                </p14:cNvPr>
                <p14:cNvContentPartPr/>
                <p14:nvPr/>
              </p14:nvContentPartPr>
              <p14:xfrm>
                <a:off x="1591826" y="3216857"/>
                <a:ext cx="75600" cy="137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BCA5D11-EA56-2F6E-A80A-0341AC5497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2826" y="3208217"/>
                  <a:ext cx="93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E473A17-F216-4B16-ACD5-8442813DB0DC}"/>
                    </a:ext>
                  </a:extLst>
                </p14:cNvPr>
                <p14:cNvContentPartPr/>
                <p14:nvPr/>
              </p14:nvContentPartPr>
              <p14:xfrm>
                <a:off x="1594706" y="3269057"/>
                <a:ext cx="111960" cy="54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E473A17-F216-4B16-ACD5-8442813DB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6066" y="3260417"/>
                  <a:ext cx="12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E68A9D-B286-116E-4BC0-73C5C1EA2EF1}"/>
                    </a:ext>
                  </a:extLst>
                </p14:cNvPr>
                <p14:cNvContentPartPr/>
                <p14:nvPr/>
              </p14:nvContentPartPr>
              <p14:xfrm>
                <a:off x="1702346" y="3222617"/>
                <a:ext cx="178560" cy="126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E68A9D-B286-116E-4BC0-73C5C1EA2E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3706" y="3213617"/>
                  <a:ext cx="196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D12B3A0-4237-0D3B-9192-C43A512D9B17}"/>
                    </a:ext>
                  </a:extLst>
                </p14:cNvPr>
                <p14:cNvContentPartPr/>
                <p14:nvPr/>
              </p14:nvContentPartPr>
              <p14:xfrm>
                <a:off x="1906466" y="3225497"/>
                <a:ext cx="82080" cy="1414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D12B3A0-4237-0D3B-9192-C43A512D9B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66" y="3216497"/>
                  <a:ext cx="99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A30A29C-93A1-8BAA-1181-5AF755F463CF}"/>
                    </a:ext>
                  </a:extLst>
                </p14:cNvPr>
                <p14:cNvContentPartPr/>
                <p14:nvPr/>
              </p14:nvContentPartPr>
              <p14:xfrm>
                <a:off x="2005466" y="3224777"/>
                <a:ext cx="123120" cy="1386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A30A29C-93A1-8BAA-1181-5AF755F463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6466" y="3216137"/>
                  <a:ext cx="140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4F5D850-1E0C-8D40-C045-7378F144FD7A}"/>
                    </a:ext>
                  </a:extLst>
                </p14:cNvPr>
                <p14:cNvContentPartPr/>
                <p14:nvPr/>
              </p14:nvContentPartPr>
              <p14:xfrm>
                <a:off x="2159186" y="3213257"/>
                <a:ext cx="69480" cy="1245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4F5D850-1E0C-8D40-C045-7378F144FD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0546" y="3204617"/>
                  <a:ext cx="8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D81E841-CF4F-EB71-D81A-095FFD739CCD}"/>
                    </a:ext>
                  </a:extLst>
                </p14:cNvPr>
                <p14:cNvContentPartPr/>
                <p14:nvPr/>
              </p14:nvContentPartPr>
              <p14:xfrm>
                <a:off x="2141546" y="3220457"/>
                <a:ext cx="144360" cy="83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D81E841-CF4F-EB71-D81A-095FFD739C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2546" y="3211457"/>
                  <a:ext cx="162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D99574E-11CC-1C3C-B6F4-BCC0EEB83191}"/>
                    </a:ext>
                  </a:extLst>
                </p14:cNvPr>
                <p14:cNvContentPartPr/>
                <p14:nvPr/>
              </p14:nvContentPartPr>
              <p14:xfrm>
                <a:off x="2245946" y="3295697"/>
                <a:ext cx="123480" cy="67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D99574E-11CC-1C3C-B6F4-BCC0EEB831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7306" y="3286697"/>
                  <a:ext cx="1411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91E368-7B3E-E84C-6EEE-BE684F2DD1B8}"/>
              </a:ext>
            </a:extLst>
          </p:cNvPr>
          <p:cNvGrpSpPr/>
          <p:nvPr/>
        </p:nvGrpSpPr>
        <p:grpSpPr>
          <a:xfrm>
            <a:off x="5327980" y="3198385"/>
            <a:ext cx="1548720" cy="281880"/>
            <a:chOff x="3433586" y="3163577"/>
            <a:chExt cx="154872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CA3C934-8ABD-B521-16D6-FEFE12F7D0C3}"/>
                    </a:ext>
                  </a:extLst>
                </p14:cNvPr>
                <p14:cNvContentPartPr/>
                <p14:nvPr/>
              </p14:nvContentPartPr>
              <p14:xfrm>
                <a:off x="3460586" y="3235577"/>
                <a:ext cx="76320" cy="23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CA3C934-8ABD-B521-16D6-FEFE12F7D0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1586" y="3226937"/>
                  <a:ext cx="93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F2BC5DA-955A-A321-710B-2CA25F0D4CEF}"/>
                    </a:ext>
                  </a:extLst>
                </p14:cNvPr>
                <p14:cNvContentPartPr/>
                <p14:nvPr/>
              </p14:nvContentPartPr>
              <p14:xfrm>
                <a:off x="3433586" y="3234497"/>
                <a:ext cx="187920" cy="144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F2BC5DA-955A-A321-710B-2CA25F0D4C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24946" y="3225497"/>
                  <a:ext cx="205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7FADC1D-0F87-35DD-B7C8-45D56180B38E}"/>
                    </a:ext>
                  </a:extLst>
                </p14:cNvPr>
                <p14:cNvContentPartPr/>
                <p14:nvPr/>
              </p14:nvContentPartPr>
              <p14:xfrm>
                <a:off x="3553466" y="3325577"/>
                <a:ext cx="72000" cy="63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7FADC1D-0F87-35DD-B7C8-45D56180B3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4466" y="3316577"/>
                  <a:ext cx="89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0E3033-A19F-A569-F72A-51DAF0CF98C9}"/>
                    </a:ext>
                  </a:extLst>
                </p14:cNvPr>
                <p14:cNvContentPartPr/>
                <p14:nvPr/>
              </p14:nvContentPartPr>
              <p14:xfrm>
                <a:off x="3664706" y="3226937"/>
                <a:ext cx="141840" cy="113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0E3033-A19F-A569-F72A-51DAF0CF98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6066" y="3218297"/>
                  <a:ext cx="159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B07E25-DCD7-358C-5D21-927A810A38AD}"/>
                    </a:ext>
                  </a:extLst>
                </p14:cNvPr>
                <p14:cNvContentPartPr/>
                <p14:nvPr/>
              </p14:nvContentPartPr>
              <p14:xfrm>
                <a:off x="3760466" y="3305417"/>
                <a:ext cx="67680" cy="74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B07E25-DCD7-358C-5D21-927A810A38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51826" y="3296777"/>
                  <a:ext cx="85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D9413EB-6B99-734A-2E03-4F8431A8762C}"/>
                    </a:ext>
                  </a:extLst>
                </p14:cNvPr>
                <p14:cNvContentPartPr/>
                <p14:nvPr/>
              </p14:nvContentPartPr>
              <p14:xfrm>
                <a:off x="3854426" y="3221897"/>
                <a:ext cx="84960" cy="1166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D9413EB-6B99-734A-2E03-4F8431A87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45786" y="3213257"/>
                  <a:ext cx="102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9CCC20B-9FCC-9B34-2E9D-35BEDCF43593}"/>
                    </a:ext>
                  </a:extLst>
                </p14:cNvPr>
                <p14:cNvContentPartPr/>
                <p14:nvPr/>
              </p14:nvContentPartPr>
              <p14:xfrm>
                <a:off x="3933266" y="3271577"/>
                <a:ext cx="88560" cy="103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9CCC20B-9FCC-9B34-2E9D-35BEDCF435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24266" y="3262577"/>
                  <a:ext cx="106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DDFCA55-2536-42B1-E8AE-EB15D07244D2}"/>
                    </a:ext>
                  </a:extLst>
                </p14:cNvPr>
                <p14:cNvContentPartPr/>
                <p14:nvPr/>
              </p14:nvContentPartPr>
              <p14:xfrm>
                <a:off x="4071866" y="3194897"/>
                <a:ext cx="97200" cy="114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DDFCA55-2536-42B1-E8AE-EB15D07244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63226" y="3185897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02170C9-75D8-6736-7D33-F52B98D478F3}"/>
                    </a:ext>
                  </a:extLst>
                </p14:cNvPr>
                <p14:cNvContentPartPr/>
                <p14:nvPr/>
              </p14:nvContentPartPr>
              <p14:xfrm>
                <a:off x="4144226" y="3217937"/>
                <a:ext cx="127800" cy="106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02170C9-75D8-6736-7D33-F52B98D478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5226" y="3208937"/>
                  <a:ext cx="145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87DEE9A-7EDF-9C03-213A-164FEC3BF413}"/>
                    </a:ext>
                  </a:extLst>
                </p14:cNvPr>
                <p14:cNvContentPartPr/>
                <p14:nvPr/>
              </p14:nvContentPartPr>
              <p14:xfrm>
                <a:off x="4102106" y="3310457"/>
                <a:ext cx="149760" cy="77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87DEE9A-7EDF-9C03-213A-164FEC3BF4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3466" y="3301457"/>
                  <a:ext cx="167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89C6B76-4DDD-F4FB-1557-E873613A9D1D}"/>
                    </a:ext>
                  </a:extLst>
                </p14:cNvPr>
                <p14:cNvContentPartPr/>
                <p14:nvPr/>
              </p14:nvContentPartPr>
              <p14:xfrm>
                <a:off x="4175906" y="3356177"/>
                <a:ext cx="123480" cy="89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89C6B76-4DDD-F4FB-1557-E873613A9D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66906" y="3347537"/>
                  <a:ext cx="141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81BCD70-47BB-D36A-3FF3-C7187ABAFAAC}"/>
                    </a:ext>
                  </a:extLst>
                </p14:cNvPr>
                <p14:cNvContentPartPr/>
                <p14:nvPr/>
              </p14:nvContentPartPr>
              <p14:xfrm>
                <a:off x="4361666" y="3213617"/>
                <a:ext cx="204480" cy="171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81BCD70-47BB-D36A-3FF3-C7187ABAFA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3026" y="3204977"/>
                  <a:ext cx="222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748071A-6088-6E11-AB45-454B1DCE6086}"/>
                    </a:ext>
                  </a:extLst>
                </p14:cNvPr>
                <p14:cNvContentPartPr/>
                <p14:nvPr/>
              </p14:nvContentPartPr>
              <p14:xfrm>
                <a:off x="4489826" y="3254297"/>
                <a:ext cx="202680" cy="132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748071A-6088-6E11-AB45-454B1DCE60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81186" y="3245657"/>
                  <a:ext cx="220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E81D435-2375-EA6F-8FA3-0458DF893530}"/>
                    </a:ext>
                  </a:extLst>
                </p14:cNvPr>
                <p14:cNvContentPartPr/>
                <p14:nvPr/>
              </p14:nvContentPartPr>
              <p14:xfrm>
                <a:off x="4626266" y="3382817"/>
                <a:ext cx="100800" cy="421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E81D435-2375-EA6F-8FA3-0458DF8935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7626" y="3374177"/>
                  <a:ext cx="118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9092725-2926-EC52-A8B7-C34F3F209547}"/>
                    </a:ext>
                  </a:extLst>
                </p14:cNvPr>
                <p14:cNvContentPartPr/>
                <p14:nvPr/>
              </p14:nvContentPartPr>
              <p14:xfrm>
                <a:off x="4713746" y="3197777"/>
                <a:ext cx="64800" cy="102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9092725-2926-EC52-A8B7-C34F3F2095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05106" y="3189137"/>
                  <a:ext cx="82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5CC9B03-EBB0-151F-AEE2-3246A1371158}"/>
                    </a:ext>
                  </a:extLst>
                </p14:cNvPr>
                <p14:cNvContentPartPr/>
                <p14:nvPr/>
              </p14:nvContentPartPr>
              <p14:xfrm>
                <a:off x="4794026" y="3215057"/>
                <a:ext cx="63720" cy="125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5CC9B03-EBB0-151F-AEE2-3246A13711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85386" y="3206057"/>
                  <a:ext cx="81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EF6DA80-F2A1-DD19-3017-24551FA71860}"/>
                    </a:ext>
                  </a:extLst>
                </p14:cNvPr>
                <p14:cNvContentPartPr/>
                <p14:nvPr/>
              </p14:nvContentPartPr>
              <p14:xfrm>
                <a:off x="4911026" y="3163577"/>
                <a:ext cx="71280" cy="1836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EF6DA80-F2A1-DD19-3017-24551FA718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02026" y="3154937"/>
                  <a:ext cx="889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D8676B9-E908-C6B8-96C5-976AA0B08B39}"/>
              </a:ext>
            </a:extLst>
          </p:cNvPr>
          <p:cNvGrpSpPr/>
          <p:nvPr/>
        </p:nvGrpSpPr>
        <p:grpSpPr>
          <a:xfrm>
            <a:off x="1924761" y="3198385"/>
            <a:ext cx="876600" cy="294120"/>
            <a:chOff x="6168506" y="2919137"/>
            <a:chExt cx="87660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45E8121-1910-5B22-895C-690D275059E7}"/>
                    </a:ext>
                  </a:extLst>
                </p14:cNvPr>
                <p14:cNvContentPartPr/>
                <p14:nvPr/>
              </p14:nvContentPartPr>
              <p14:xfrm>
                <a:off x="6199466" y="3060617"/>
                <a:ext cx="9000" cy="2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45E8121-1910-5B22-895C-690D275059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90466" y="3051977"/>
                  <a:ext cx="2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EA2D789-C249-3BAE-4853-E25419EDEF69}"/>
                    </a:ext>
                  </a:extLst>
                </p14:cNvPr>
                <p14:cNvContentPartPr/>
                <p14:nvPr/>
              </p14:nvContentPartPr>
              <p14:xfrm>
                <a:off x="6168506" y="3012737"/>
                <a:ext cx="133920" cy="149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EA2D789-C249-3BAE-4853-E25419EDEF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9866" y="3003737"/>
                  <a:ext cx="151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7602349-5B18-AA5B-04EE-A748DFBDCE48}"/>
                    </a:ext>
                  </a:extLst>
                </p14:cNvPr>
                <p14:cNvContentPartPr/>
                <p14:nvPr/>
              </p14:nvContentPartPr>
              <p14:xfrm>
                <a:off x="6291626" y="3078617"/>
                <a:ext cx="17280" cy="1346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7602349-5B18-AA5B-04EE-A748DFBDCE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2986" y="3069977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2802E7C-1D85-94B3-50FA-9ACDA2DBE33D}"/>
                    </a:ext>
                  </a:extLst>
                </p14:cNvPr>
                <p14:cNvContentPartPr/>
                <p14:nvPr/>
              </p14:nvContentPartPr>
              <p14:xfrm>
                <a:off x="6260666" y="3174737"/>
                <a:ext cx="97200" cy="320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2802E7C-1D85-94B3-50FA-9ACDA2DBE3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51666" y="3165737"/>
                  <a:ext cx="114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C8E98C7-81B4-3F57-CD47-D6B501FB4B88}"/>
                    </a:ext>
                  </a:extLst>
                </p14:cNvPr>
                <p14:cNvContentPartPr/>
                <p14:nvPr/>
              </p14:nvContentPartPr>
              <p14:xfrm>
                <a:off x="6336986" y="3025337"/>
                <a:ext cx="211680" cy="1450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C8E98C7-81B4-3F57-CD47-D6B501FB4B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8346" y="3016697"/>
                  <a:ext cx="229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8699D02-2222-EB4D-129D-EA770D798673}"/>
                    </a:ext>
                  </a:extLst>
                </p14:cNvPr>
                <p14:cNvContentPartPr/>
                <p14:nvPr/>
              </p14:nvContentPartPr>
              <p14:xfrm>
                <a:off x="6581426" y="3012017"/>
                <a:ext cx="124200" cy="148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8699D02-2222-EB4D-129D-EA770D7986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72786" y="3003377"/>
                  <a:ext cx="141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8DB1B63-0A81-1734-C2AA-3FCD56376A51}"/>
                    </a:ext>
                  </a:extLst>
                </p14:cNvPr>
                <p14:cNvContentPartPr/>
                <p14:nvPr/>
              </p14:nvContentPartPr>
              <p14:xfrm>
                <a:off x="6692666" y="3016697"/>
                <a:ext cx="44280" cy="127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8DB1B63-0A81-1734-C2AA-3FCD56376A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84026" y="3007697"/>
                  <a:ext cx="61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55DDB4F-5CFB-87EB-8B7C-BC638FC040F0}"/>
                    </a:ext>
                  </a:extLst>
                </p14:cNvPr>
                <p14:cNvContentPartPr/>
                <p14:nvPr/>
              </p14:nvContentPartPr>
              <p14:xfrm>
                <a:off x="6769706" y="2919137"/>
                <a:ext cx="71280" cy="141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55DDB4F-5CFB-87EB-8B7C-BC638FC040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0706" y="2910497"/>
                  <a:ext cx="88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008B26E-DB41-A04F-BE20-B6D6B95B20F9}"/>
                    </a:ext>
                  </a:extLst>
                </p14:cNvPr>
                <p14:cNvContentPartPr/>
                <p14:nvPr/>
              </p14:nvContentPartPr>
              <p14:xfrm>
                <a:off x="6790586" y="2946497"/>
                <a:ext cx="126360" cy="2224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008B26E-DB41-A04F-BE20-B6D6B95B20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81586" y="2937857"/>
                  <a:ext cx="144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BD62750-7BC4-5E42-6032-355C0533979F}"/>
                    </a:ext>
                  </a:extLst>
                </p14:cNvPr>
                <p14:cNvContentPartPr/>
                <p14:nvPr/>
              </p14:nvContentPartPr>
              <p14:xfrm>
                <a:off x="7027466" y="3134417"/>
                <a:ext cx="17640" cy="100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BD62750-7BC4-5E42-6032-355C053397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18466" y="3125777"/>
                  <a:ext cx="35280" cy="27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82055" cy="938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#1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앞의 예제에서 변경한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원래의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비밀번호인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‘user1234’로</a:t>
            </a:r>
            <a:r>
              <a:rPr sz="1450" spc="1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변경하여라.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723890" cy="1236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#2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자신만 알 수 있도록 각자 변경을 </a:t>
            </a:r>
            <a:r>
              <a:rPr sz="1450" dirty="0">
                <a:latin typeface="나눔스퀘어라운드OTF Regular"/>
                <a:cs typeface="나눔스퀘어라운드OTF Regular"/>
              </a:rPr>
              <a:t>하여라.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즉,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비밀번호를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user1234가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아닌 다른 것으로 변경하는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9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91580" cy="1535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#3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python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myshell.py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–-ip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210.119.145.6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–-port 22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–-user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uut01 –-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passwd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user1234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와 같은 형태로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 </a:t>
            </a:r>
            <a:r>
              <a:rPr sz="1450" dirty="0">
                <a:latin typeface="나눔스퀘어라운드OTF Regular"/>
                <a:cs typeface="나눔스퀘어라운드OTF Regular"/>
              </a:rPr>
              <a:t>실행하고,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정상적으로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접속이 되  면 원격 서버에서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cal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명령어를 실행한 결과를</a:t>
            </a:r>
            <a:r>
              <a:rPr sz="1450" spc="9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출력하여라.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6934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50" dirty="0">
                <a:latin typeface="나눔스퀘어라운드OTF Regular"/>
                <a:cs typeface="나눔스퀘어라운드OTF Regular"/>
              </a:rPr>
              <a:t>S</a:t>
            </a:r>
            <a:r>
              <a:rPr sz="2150" spc="25" dirty="0">
                <a:latin typeface="나눔스퀘어라운드OTF Regular"/>
                <a:cs typeface="나눔스퀘어라운드OTF Regular"/>
              </a:rPr>
              <a:t>F</a:t>
            </a:r>
            <a:r>
              <a:rPr sz="2150" spc="-20" dirty="0">
                <a:latin typeface="나눔스퀘어라운드OTF Regular"/>
                <a:cs typeface="나눔스퀘어라운드OTF Regular"/>
              </a:rPr>
              <a:t>T</a:t>
            </a:r>
            <a:r>
              <a:rPr sz="2150" spc="70" dirty="0">
                <a:latin typeface="나눔스퀘어라운드OTF Regular"/>
                <a:cs typeface="나눔스퀘어라운드OTF Regular"/>
              </a:rPr>
              <a:t>P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21" y="671398"/>
            <a:ext cx="6905625" cy="3040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35"/>
              </a:spcBef>
            </a:pPr>
            <a:r>
              <a:rPr sz="1900" spc="35" dirty="0">
                <a:latin typeface="나눔스퀘어라운드OTF Regular"/>
                <a:cs typeface="나눔스퀘어라운드OTF Regular"/>
              </a:rPr>
              <a:t>SFTP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391160" indent="-277495">
              <a:lnSpc>
                <a:spcPct val="100000"/>
              </a:lnSpc>
              <a:buFont typeface="Arial"/>
              <a:buChar char="•"/>
              <a:tabLst>
                <a:tab pos="390525" algn="l"/>
                <a:tab pos="391795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Secure File Transfer</a:t>
            </a:r>
            <a:r>
              <a:rPr sz="17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Protocol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91160" indent="-27749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90525" algn="l"/>
                <a:tab pos="391795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SSHClient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기반의</a:t>
            </a:r>
            <a:r>
              <a:rPr sz="17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FTP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91160" indent="-27749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90525" algn="l"/>
                <a:tab pos="391795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paramiko.sftp_client.SFTP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객체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나눔스퀘어라운드OTF Regular"/>
              <a:cs typeface="나눔스퀘어라운드OTF Regular"/>
            </a:endParaRPr>
          </a:p>
          <a:p>
            <a:pPr marL="58419" marR="4545965" indent="-46355">
              <a:lnSpc>
                <a:spcPct val="1499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= sshclient.open_sftp()  또는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=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paramiko.sftp_client.SFTPClient.from_transport(sshclient.get_transport())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11582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54" y="6767666"/>
            <a:ext cx="2978150" cy="9163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chdir(path=None)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세션의 현재 디렉토리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변경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39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IOError : 존재하지 않은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500" b="0" spc="-20" dirty="0">
                <a:latin typeface="나눔스퀘어라운드OTF Light"/>
                <a:cs typeface="나눔스퀘어라운드OTF Light"/>
              </a:rPr>
              <a:t>path</a:t>
            </a:r>
            <a:endParaRPr sz="15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94" y="8040917"/>
            <a:ext cx="422211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getcwd()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세션의 현재 디렉토리 경로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None : SFTP 세션 후 chdir() 호출하지 않은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경우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875" y="6839103"/>
            <a:ext cx="24187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open(filename,</a:t>
            </a:r>
            <a:r>
              <a:rPr sz="17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mode)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9395" y="7103005"/>
            <a:ext cx="2823845" cy="8553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535"/>
              </a:spcBef>
              <a:buChar char="-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파이썬의 open()과 같은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기능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439"/>
              </a:spcBef>
              <a:buChar char="-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SFTPFile 객체 : 이를 이용 파일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IO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IOError : 실패한 경우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예외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1AA8C1-00ED-BAA4-FA94-68C62BFEF78D}"/>
              </a:ext>
            </a:extLst>
          </p:cNvPr>
          <p:cNvGrpSpPr/>
          <p:nvPr/>
        </p:nvGrpSpPr>
        <p:grpSpPr>
          <a:xfrm>
            <a:off x="1939946" y="706517"/>
            <a:ext cx="768960" cy="250200"/>
            <a:chOff x="1939946" y="706517"/>
            <a:chExt cx="76896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3E5614-2775-661E-46AE-BFCEA69CCA5E}"/>
                    </a:ext>
                  </a:extLst>
                </p14:cNvPr>
                <p14:cNvContentPartPr/>
                <p14:nvPr/>
              </p14:nvContentPartPr>
              <p14:xfrm>
                <a:off x="1939946" y="706517"/>
                <a:ext cx="146880" cy="140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3E5614-2775-661E-46AE-BFCEA69CCA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1306" y="697517"/>
                  <a:ext cx="164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972DCB0-1354-90DA-ECAB-DDECFF178270}"/>
                    </a:ext>
                  </a:extLst>
                </p14:cNvPr>
                <p14:cNvContentPartPr/>
                <p14:nvPr/>
              </p14:nvContentPartPr>
              <p14:xfrm>
                <a:off x="1985666" y="746117"/>
                <a:ext cx="114480" cy="149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972DCB0-1354-90DA-ECAB-DDECFF1782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7026" y="737117"/>
                  <a:ext cx="132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0B2ACBF-B68C-C75F-9775-6A8C37805EA9}"/>
                    </a:ext>
                  </a:extLst>
                </p14:cNvPr>
                <p14:cNvContentPartPr/>
                <p14:nvPr/>
              </p14:nvContentPartPr>
              <p14:xfrm>
                <a:off x="2098706" y="738197"/>
                <a:ext cx="155880" cy="166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0B2ACBF-B68C-C75F-9775-6A8C37805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9706" y="729557"/>
                  <a:ext cx="173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9EA0961-D01F-483A-1A7F-EE1FED8D14FA}"/>
                    </a:ext>
                  </a:extLst>
                </p14:cNvPr>
                <p14:cNvContentPartPr/>
                <p14:nvPr/>
              </p14:nvContentPartPr>
              <p14:xfrm>
                <a:off x="2260346" y="752237"/>
                <a:ext cx="141120" cy="1447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9EA0961-D01F-483A-1A7F-EE1FED8D14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1706" y="743237"/>
                  <a:ext cx="158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8320425-124E-3E85-453D-F2F87480F803}"/>
                    </a:ext>
                  </a:extLst>
                </p14:cNvPr>
                <p14:cNvContentPartPr/>
                <p14:nvPr/>
              </p14:nvContentPartPr>
              <p14:xfrm>
                <a:off x="2351066" y="741077"/>
                <a:ext cx="147600" cy="939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8320425-124E-3E85-453D-F2F87480F8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2066" y="732077"/>
                  <a:ext cx="165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21427F0-3FBC-A2AD-FC3C-CE951C3C7AD3}"/>
                    </a:ext>
                  </a:extLst>
                </p14:cNvPr>
                <p14:cNvContentPartPr/>
                <p14:nvPr/>
              </p14:nvContentPartPr>
              <p14:xfrm>
                <a:off x="2465906" y="734597"/>
                <a:ext cx="114120" cy="167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21427F0-3FBC-A2AD-FC3C-CE951C3C7A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6906" y="725957"/>
                  <a:ext cx="13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AB15F5D-18C2-AA08-7C41-1D91D7030037}"/>
                    </a:ext>
                  </a:extLst>
                </p14:cNvPr>
                <p14:cNvContentPartPr/>
                <p14:nvPr/>
              </p14:nvContentPartPr>
              <p14:xfrm>
                <a:off x="2591546" y="718757"/>
                <a:ext cx="117360" cy="2379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AB15F5D-18C2-AA08-7C41-1D91D70300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2546" y="710117"/>
                  <a:ext cx="13500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288CFF6-C9EE-47ED-EA4F-1C4A70B6BD77}"/>
                  </a:ext>
                </a:extLst>
              </p14:cNvPr>
              <p14:cNvContentPartPr/>
              <p14:nvPr/>
            </p14:nvContentPartPr>
            <p14:xfrm>
              <a:off x="2848586" y="895877"/>
              <a:ext cx="3240" cy="75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288CFF6-C9EE-47ED-EA4F-1C4A70B6BD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9586" y="887237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791D3457-8F69-F8E6-CAA9-8EE248CAEF08}"/>
                  </a:ext>
                </a:extLst>
              </p14:cNvPr>
              <p14:cNvContentPartPr/>
              <p14:nvPr/>
            </p14:nvContentPartPr>
            <p14:xfrm>
              <a:off x="7535426" y="1108277"/>
              <a:ext cx="6120" cy="39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791D3457-8F69-F8E6-CAA9-8EE248CAEF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26786" y="1099637"/>
                <a:ext cx="237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C6353BA2-117B-ADBF-85FA-1B5CEADC5710}"/>
              </a:ext>
            </a:extLst>
          </p:cNvPr>
          <p:cNvGrpSpPr/>
          <p:nvPr/>
        </p:nvGrpSpPr>
        <p:grpSpPr>
          <a:xfrm>
            <a:off x="5988146" y="6699231"/>
            <a:ext cx="428040" cy="185040"/>
            <a:chOff x="5988146" y="6699231"/>
            <a:chExt cx="42804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413467A-265C-8C28-3E18-3018E72BF431}"/>
                    </a:ext>
                  </a:extLst>
                </p14:cNvPr>
                <p14:cNvContentPartPr/>
                <p14:nvPr/>
              </p14:nvContentPartPr>
              <p14:xfrm>
                <a:off x="5988146" y="6699231"/>
                <a:ext cx="123840" cy="74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413467A-265C-8C28-3E18-3018E72BF4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9506" y="6690231"/>
                  <a:ext cx="141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6767D9C-1CD1-2781-0A94-2A75EE954441}"/>
                    </a:ext>
                  </a:extLst>
                </p14:cNvPr>
                <p14:cNvContentPartPr/>
                <p14:nvPr/>
              </p14:nvContentPartPr>
              <p14:xfrm>
                <a:off x="6017666" y="6793911"/>
                <a:ext cx="87480" cy="565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6767D9C-1CD1-2781-0A94-2A75EE9544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8666" y="6784911"/>
                  <a:ext cx="105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D4D83D9-BD4F-456D-78B1-7D82DAF833F5}"/>
                    </a:ext>
                  </a:extLst>
                </p14:cNvPr>
                <p14:cNvContentPartPr/>
                <p14:nvPr/>
              </p14:nvContentPartPr>
              <p14:xfrm>
                <a:off x="6093266" y="6769791"/>
                <a:ext cx="67680" cy="1144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D4D83D9-BD4F-456D-78B1-7D82DAF833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84266" y="6761151"/>
                  <a:ext cx="85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1B32A27-74EE-9A63-6C4E-B72B88DE125E}"/>
                    </a:ext>
                  </a:extLst>
                </p14:cNvPr>
                <p14:cNvContentPartPr/>
                <p14:nvPr/>
              </p14:nvContentPartPr>
              <p14:xfrm>
                <a:off x="6152306" y="6700671"/>
                <a:ext cx="82080" cy="39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1B32A27-74EE-9A63-6C4E-B72B88DE12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3306" y="6692031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32C0816-F74E-BA53-7BCA-3B47BFFA410E}"/>
                    </a:ext>
                  </a:extLst>
                </p14:cNvPr>
                <p14:cNvContentPartPr/>
                <p14:nvPr/>
              </p14:nvContentPartPr>
              <p14:xfrm>
                <a:off x="6164186" y="6729111"/>
                <a:ext cx="151560" cy="849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132C0816-F74E-BA53-7BCA-3B47BFFA41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5186" y="6720471"/>
                  <a:ext cx="16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3F85BFF-9862-D645-4693-171BB2930B3A}"/>
                    </a:ext>
                  </a:extLst>
                </p14:cNvPr>
                <p14:cNvContentPartPr/>
                <p14:nvPr/>
              </p14:nvContentPartPr>
              <p14:xfrm>
                <a:off x="6248786" y="6812991"/>
                <a:ext cx="167400" cy="514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3F85BFF-9862-D645-4693-171BB2930B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9786" y="6803991"/>
                  <a:ext cx="185040" cy="69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4561"/>
            <a:ext cx="64255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SFTPClient를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이용한 간단한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예:data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JSON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원격서버저장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6044" y="1413802"/>
            <a:ext cx="4923155" cy="283400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669029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  </a:t>
            </a: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</a:t>
            </a: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[1, 2, 3, 4,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5]</a:t>
            </a:r>
          </a:p>
          <a:p>
            <a:pPr marL="55244" marR="337121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data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dict()  data['numbers']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lst</a:t>
            </a:r>
          </a:p>
          <a:p>
            <a:pPr marL="55244" marR="250380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data['greeting']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'good </a:t>
            </a:r>
            <a:r>
              <a:rPr sz="1200" dirty="0">
                <a:latin typeface="나눔스퀘어라운드OTF Regular"/>
                <a:cs typeface="나눔스퀘어라운드OTF Regular"/>
              </a:rPr>
              <a:t>morning'  jstr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json.dumps(data)</a:t>
            </a: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(paramiko.AutoAddPolicy())  client.connect('210.119.145.6',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22,'uut01','user1234')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906270">
              <a:lnSpc>
                <a:spcPct val="125899"/>
              </a:lnSpc>
            </a:pPr>
            <a:r>
              <a:rPr lang="en-US" sz="1200" dirty="0">
                <a:latin typeface="나눔스퀘어라운드OTF Regular"/>
                <a:cs typeface="나눔스퀘어라운드OTF Regular"/>
              </a:rPr>
              <a:t>_,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stdout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, _ </a:t>
            </a:r>
            <a:r>
              <a:rPr lang="en-US"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client.exec_command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('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pwd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') 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pwd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 </a:t>
            </a:r>
            <a:r>
              <a:rPr lang="en-US"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stdout.readlines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()[0]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4794"/>
            <a:ext cx="64255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SFTPClient를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이용한 간단한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예:data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JSON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원격서버저장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044" y="6579491"/>
            <a:ext cx="4923155" cy="260159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156585">
              <a:lnSpc>
                <a:spcPct val="1262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sftp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client.open_sftp()  sftp.chdir(pwd.strip())  print(sftp.getcwd())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2683510">
              <a:lnSpc>
                <a:spcPct val="125899"/>
              </a:lnSpc>
              <a:spcBef>
                <a:spcPts val="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fobj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sftp.open('data.json','w')  fobj.write(jstr.encode())  fobj.close()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sftp.close()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28714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_, stdout,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data.json')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line in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3548379" indent="153035">
              <a:lnSpc>
                <a:spcPct val="125899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line.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i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p()</a:t>
            </a:r>
            <a:r>
              <a:rPr sz="1200" dirty="0">
                <a:latin typeface="나눔스퀘어라운드OTF Regular"/>
                <a:cs typeface="나눔스퀘어라운드OTF Regular"/>
              </a:rPr>
              <a:t>)  client.close()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09702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네트워크에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연결되어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있는 타 시스템에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연결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접속 후 닫기까지 연결 상태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유지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연결 중에 다양한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상호작용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8792" y="2298700"/>
            <a:ext cx="3638915" cy="12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483225" cy="3101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원격접속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서버-클라이언트</a:t>
            </a:r>
            <a:r>
              <a:rPr sz="17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모델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접속 서버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SW와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SW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접속을 위한 프로토콜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시행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telnet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‘인터넷이나 로컬 영역 네트워크 연결에 쓰이는 네트워크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프로토콜‘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암호화를 하지 않아 보안에 취약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원격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접속용으로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사용하지</a:t>
            </a:r>
            <a:r>
              <a:rPr sz="1450" spc="13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않음.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폐쇄망의 장비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유지보수용으로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5EDC9F7-3BA8-FE80-AF1B-0830989D05E9}"/>
                  </a:ext>
                </a:extLst>
              </p14:cNvPr>
              <p14:cNvContentPartPr/>
              <p14:nvPr/>
            </p14:nvContentPartPr>
            <p14:xfrm>
              <a:off x="1608026" y="2038294"/>
              <a:ext cx="677160" cy="55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5EDC9F7-3BA8-FE80-AF1B-0830989D05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26" y="2029294"/>
                <a:ext cx="694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461000D-3CC4-115A-A41A-722607B80482}"/>
                  </a:ext>
                </a:extLst>
              </p14:cNvPr>
              <p14:cNvContentPartPr/>
              <p14:nvPr/>
            </p14:nvContentPartPr>
            <p14:xfrm>
              <a:off x="2440346" y="8831391"/>
              <a:ext cx="821880" cy="640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461000D-3CC4-115A-A41A-722607B804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1706" y="8822751"/>
                <a:ext cx="839520" cy="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454" y="671398"/>
            <a:ext cx="3326129" cy="325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get(remotepath,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localpath)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8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서버에 있는 파일을 로컬로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remotepath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원격 서버의 파일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localpath : 로컬 시스템의 파일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"/>
              <a:buChar char="-"/>
            </a:pPr>
            <a:endParaRPr sz="15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put(localpath, remotepath,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로컬에 있는 파일을 원결 서버로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remotepath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원격 서버의 파일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localpath : 로컬 시스템의 파일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4794"/>
            <a:ext cx="434594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복사의 예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로컬 </a:t>
            </a:r>
            <a:r>
              <a:rPr sz="1900" spc="35" dirty="0">
                <a:latin typeface="Wingdings"/>
                <a:cs typeface="Wingdings"/>
              </a:rPr>
              <a:t>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원격,</a:t>
            </a:r>
            <a:r>
              <a:rPr sz="1900" spc="-3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원격 </a:t>
            </a:r>
            <a:r>
              <a:rPr sz="1900" spc="35" dirty="0">
                <a:latin typeface="Wingdings"/>
                <a:cs typeface="Wingdings"/>
              </a:rPr>
              <a:t>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로컬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697" y="6600515"/>
            <a:ext cx="7033553" cy="2101473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paramiko.AutoAddPolicy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())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client.connect</a:t>
            </a:r>
            <a:r>
              <a:rPr sz="1200" dirty="0">
                <a:latin typeface="나눔스퀘어라운드OTF Regular"/>
                <a:cs typeface="나눔스퀘어라운드OTF Regular"/>
              </a:rPr>
              <a:t>('210.119.145.6',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22,'uut01','user1234')</a:t>
            </a:r>
          </a:p>
          <a:p>
            <a:pPr marL="55244" marR="190627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_, stdout,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client.exec_command('pwd')  pwd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stdout.readlines()[0]</a:t>
            </a: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client.open_sftp()</a:t>
            </a:r>
          </a:p>
          <a:p>
            <a:pPr marL="55244" marR="2042160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sftp.chdir(pwd.strip())  sftp.put('client.py','client.py')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042160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sftp.get</a:t>
            </a:r>
            <a:r>
              <a:rPr sz="1200" dirty="0">
                <a:latin typeface="나눔스퀘어라운드OTF Regular"/>
                <a:cs typeface="나눔스퀘어라운드OTF Regular"/>
              </a:rPr>
              <a:t>('client.py','cli_from_remote.py')  sftp.close()</a:t>
            </a:r>
          </a:p>
          <a:p>
            <a:pPr marL="55244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client.close()</a:t>
            </a: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52515" cy="1236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#4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앞의 예에서 원격 서버에 저장한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data.json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파일을 읽어 와 원래의 데이터로 변  환하는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308090" cy="2475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#5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python scp.py –-ip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210.119.145.6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–-port 22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–-user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uut01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–-passwd 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user1234 --sfile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file1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–-dfile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file2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–-type cptype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와 같은 형태로 프로그램  을 </a:t>
            </a:r>
            <a:r>
              <a:rPr sz="1450" dirty="0">
                <a:latin typeface="나눔스퀘어라운드OTF Regular"/>
                <a:cs typeface="나눔스퀘어라운드OTF Regular"/>
              </a:rPr>
              <a:t>실행하여,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로컬 파일을 원격 서버에 전송하거나, 원격 서버의 파일을 로컬 파일  로 전송하는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62865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단, cptype이 l2r이면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로컬에서 원격으로 전송하는 </a:t>
            </a:r>
            <a:r>
              <a:rPr sz="1450" dirty="0">
                <a:latin typeface="나눔스퀘어라운드OTF Regular"/>
                <a:cs typeface="나눔스퀘어라운드OTF Regular"/>
              </a:rPr>
              <a:t>것이며,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r2l이면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원격에서 로  컬로 전송하는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것이다.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828" y="671398"/>
            <a:ext cx="5911850" cy="325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listdir(path=‘.’)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8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path에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있는 파일/디렉토리 이름을</a:t>
            </a:r>
            <a:r>
              <a:rPr sz="1450" spc="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list : 이름을 저장하고 있는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리스트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>
              <a:lnSpc>
                <a:spcPct val="100000"/>
              </a:lnSpc>
              <a:buFont typeface=""/>
              <a:buChar char="-"/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"/>
              <a:buChar char="-"/>
            </a:pPr>
            <a:endParaRPr sz="215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listdir_attr(path=‘.’)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marR="5080" lvl="1" indent="-207645">
              <a:lnSpc>
                <a:spcPct val="125099"/>
              </a:lnSpc>
              <a:spcBef>
                <a:spcPts val="4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path에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있는 파일/디렉토리들의 속성을 저장하고 있는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SFTPAttributes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 리스트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list :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SFTPAttributes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 리스트</a:t>
            </a:r>
            <a:r>
              <a:rPr sz="145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0934" y="6011632"/>
            <a:ext cx="4277995" cy="2689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5" dirty="0">
                <a:latin typeface="나눔스퀘어라운드OTF Regular"/>
                <a:cs typeface="나눔스퀘어라운드OTF Regular"/>
              </a:rPr>
              <a:t>SFTPAttributes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객체의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필드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longname : ls –l 옵션을 실행했을 때의 출력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형태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filename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st_size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st_mode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st_atime : time 모듈의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TS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9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st_mtime : time 모듈의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TS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4899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파일의 속성을 출력하는 간단한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19" y="1266606"/>
            <a:ext cx="4573905" cy="635"/>
          </a:xfrm>
          <a:custGeom>
            <a:avLst/>
            <a:gdLst/>
            <a:ahLst/>
            <a:cxnLst/>
            <a:rect l="l" t="t" r="r" b="b"/>
            <a:pathLst>
              <a:path w="4573905" h="634">
                <a:moveTo>
                  <a:pt x="4573622" y="15"/>
                </a:move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4941" y="126662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80">
                <a:moveTo>
                  <a:pt x="0" y="0"/>
                </a:moveTo>
                <a:lnTo>
                  <a:pt x="0" y="1541342"/>
                </a:lnTo>
              </a:path>
            </a:pathLst>
          </a:custGeom>
          <a:ln w="5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319" y="1266606"/>
            <a:ext cx="4573905" cy="2367915"/>
          </a:xfrm>
          <a:custGeom>
            <a:avLst/>
            <a:gdLst/>
            <a:ahLst/>
            <a:cxnLst/>
            <a:rect l="l" t="t" r="r" b="b"/>
            <a:pathLst>
              <a:path w="4573905" h="2367915">
                <a:moveTo>
                  <a:pt x="0" y="2367762"/>
                </a:moveTo>
                <a:lnTo>
                  <a:pt x="4573622" y="2367762"/>
                </a:lnTo>
                <a:lnTo>
                  <a:pt x="4573622" y="0"/>
                </a:lnTo>
                <a:lnTo>
                  <a:pt x="0" y="0"/>
                </a:lnTo>
                <a:lnTo>
                  <a:pt x="0" y="2367762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344" y="1253041"/>
            <a:ext cx="4465320" cy="163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54375">
              <a:lnSpc>
                <a:spcPct val="1264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  </a:t>
            </a: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time</a:t>
            </a:r>
          </a:p>
          <a:p>
            <a:pPr marL="12700" marR="508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(paramiko.AutoAddPolicy()) 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client.connect</a:t>
            </a:r>
            <a:r>
              <a:rPr sz="1200" dirty="0">
                <a:latin typeface="나눔스퀘어라운드OTF Regular"/>
                <a:cs typeface="나눔스퀘어라운드OTF Regular"/>
              </a:rPr>
              <a:t>('210.119.145.6',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22,'uut01','user1234')</a:t>
            </a:r>
          </a:p>
          <a:p>
            <a:pPr marL="12700" marR="149161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_, stdout,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client.exec_command('pwd')  pwd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stdout.readlines()[0]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344" y="2868000"/>
            <a:ext cx="172847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client.open_sftp()  sftp.chdir(pwd.strip())  attrs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sftp.listdir_attr()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4557" y="2807964"/>
            <a:ext cx="3217545" cy="1437640"/>
          </a:xfrm>
          <a:custGeom>
            <a:avLst/>
            <a:gdLst/>
            <a:ahLst/>
            <a:cxnLst/>
            <a:rect l="l" t="t" r="r" b="b"/>
            <a:pathLst>
              <a:path w="3217545" h="1437639">
                <a:moveTo>
                  <a:pt x="3217301" y="0"/>
                </a:moveTo>
                <a:lnTo>
                  <a:pt x="0" y="0"/>
                </a:lnTo>
                <a:lnTo>
                  <a:pt x="3217300" y="30"/>
                </a:lnTo>
                <a:lnTo>
                  <a:pt x="3217300" y="1437269"/>
                </a:lnTo>
                <a:lnTo>
                  <a:pt x="3217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4557" y="2806524"/>
            <a:ext cx="3217545" cy="0"/>
          </a:xfrm>
          <a:custGeom>
            <a:avLst/>
            <a:gdLst/>
            <a:ahLst/>
            <a:cxnLst/>
            <a:rect l="l" t="t" r="r" b="b"/>
            <a:pathLst>
              <a:path w="3217545">
                <a:moveTo>
                  <a:pt x="0" y="0"/>
                </a:moveTo>
                <a:lnTo>
                  <a:pt x="3217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3299" y="2807996"/>
            <a:ext cx="0" cy="1437640"/>
          </a:xfrm>
          <a:custGeom>
            <a:avLst/>
            <a:gdLst/>
            <a:ahLst/>
            <a:cxnLst/>
            <a:rect l="l" t="t" r="r" b="b"/>
            <a:pathLst>
              <a:path h="1437639">
                <a:moveTo>
                  <a:pt x="0" y="0"/>
                </a:moveTo>
                <a:lnTo>
                  <a:pt x="0" y="14372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4557" y="2807965"/>
            <a:ext cx="3217545" cy="1437640"/>
          </a:xfrm>
          <a:custGeom>
            <a:avLst/>
            <a:gdLst/>
            <a:ahLst/>
            <a:cxnLst/>
            <a:rect l="l" t="t" r="r" b="b"/>
            <a:pathLst>
              <a:path w="3217545" h="1437639">
                <a:moveTo>
                  <a:pt x="3217301" y="0"/>
                </a:moveTo>
                <a:lnTo>
                  <a:pt x="0" y="0"/>
                </a:lnTo>
                <a:lnTo>
                  <a:pt x="0" y="1437269"/>
                </a:lnTo>
                <a:lnTo>
                  <a:pt x="3217301" y="1437269"/>
                </a:lnTo>
                <a:lnTo>
                  <a:pt x="3217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4557" y="2807965"/>
            <a:ext cx="3217545" cy="1437640"/>
          </a:xfrm>
          <a:custGeom>
            <a:avLst/>
            <a:gdLst/>
            <a:ahLst/>
            <a:cxnLst/>
            <a:rect l="l" t="t" r="r" b="b"/>
            <a:pathLst>
              <a:path w="3217545" h="1437639">
                <a:moveTo>
                  <a:pt x="0" y="1437269"/>
                </a:moveTo>
                <a:lnTo>
                  <a:pt x="3217301" y="1437269"/>
                </a:lnTo>
                <a:lnTo>
                  <a:pt x="3217301" y="0"/>
                </a:lnTo>
                <a:lnTo>
                  <a:pt x="0" y="0"/>
                </a:lnTo>
                <a:lnTo>
                  <a:pt x="0" y="1437269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7587" y="2842561"/>
            <a:ext cx="11366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attr in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attrs: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1094" y="3027820"/>
            <a:ext cx="2501265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print(attr.longname)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print(f'{attr.st_mode:o}')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print(time.localtime(attr.st_atime))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7587" y="3718593"/>
            <a:ext cx="927100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sftp.close()  client.clo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907" y="6011632"/>
            <a:ext cx="6299835" cy="1579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#6(계속됨)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다음은 파이썬의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os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모듈에 있는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listdir()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함수와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stat()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함수를 사용한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예이다.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os.listdir()은 SFTPClient.listdir()과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동일한 기능을 </a:t>
            </a:r>
            <a:r>
              <a:rPr sz="1450" dirty="0">
                <a:latin typeface="나눔스퀘어라운드OTF Regular"/>
                <a:cs typeface="나눔스퀘어라운드OTF Regular"/>
              </a:rPr>
              <a:t>수행한다. 그리고, 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os.stat()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함수는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SFTPAttirbutes와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비슷하게 한 파일에 대한 정보를</a:t>
            </a:r>
            <a:r>
              <a:rPr sz="1450" spc="12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제공한다.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528" y="7799118"/>
            <a:ext cx="3267075" cy="1613968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55244" marR="215138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os  import time  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os.listdir()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f in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lst:</a:t>
            </a:r>
          </a:p>
          <a:p>
            <a:pPr marL="208915" marR="52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attr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os.stat(f)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52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print(time.localtime(attr.st_mtime))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52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print(attr.st_size)</a:t>
            </a:r>
          </a:p>
        </p:txBody>
      </p:sp>
      <p:sp>
        <p:nvSpPr>
          <p:cNvPr id="21" name="object 2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309360" cy="2475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#6(계속됨)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19177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로컬 시스템에 있는 파일 중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timestamp.ts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파일은 시간 정보인 타임 스탬프를  저장하는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파일이다.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 파일에 저장된 타임 스탬프 이후에 변경된 파일은 모두 원격 서버에 전송을 하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현재 시간의 타임 스탬프를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timestamp.ts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파일에 </a:t>
            </a:r>
            <a:r>
              <a:rPr sz="1450" dirty="0">
                <a:latin typeface="나눔스퀘어라운드OTF Regular"/>
                <a:cs typeface="나눔스퀘어라운드OTF Regular"/>
              </a:rPr>
              <a:t>저장하라.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단,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 파일이 존  재하지 않으면 모든 파일을 원격 서버에 전송한 후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timestamp.ts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파일을 생성하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59740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원격접속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ssh, Secure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SHell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접속을 위한 보안 프로토콜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 데이터의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암호화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접속 과정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비대칭키</a:t>
            </a:r>
            <a:r>
              <a:rPr sz="14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암호화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데이터 교환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대칭키</a:t>
            </a:r>
            <a:r>
              <a:rPr sz="145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암호화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024120" cy="3496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암호화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평문을 </a:t>
            </a:r>
            <a:r>
              <a:rPr sz="1700" dirty="0">
                <a:latin typeface="나눔스퀘어라운드OTF Regular"/>
                <a:cs typeface="나눔스퀘어라운드OTF Regular"/>
              </a:rPr>
              <a:t>암호화/복호화할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때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키(key)를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사용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비대칭키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암호화 키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≠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보호화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키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개인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키(private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key)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외부 공개없이 자신이 가지고 있는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키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공개키(public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key)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외부에 공개하는 키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개인 키로 암호화한 것은 공개 키로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공개 키로 암호화한 것은 개인 키로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대칭키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암호화 키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=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복호화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키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84F0B1-3EF9-9D44-B120-0FAEDC1C73D5}"/>
              </a:ext>
            </a:extLst>
          </p:cNvPr>
          <p:cNvGrpSpPr/>
          <p:nvPr/>
        </p:nvGrpSpPr>
        <p:grpSpPr>
          <a:xfrm>
            <a:off x="3598466" y="1525723"/>
            <a:ext cx="627120" cy="207000"/>
            <a:chOff x="3598466" y="1525723"/>
            <a:chExt cx="6271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632C260-554D-543D-AB6D-3FAEEC140960}"/>
                    </a:ext>
                  </a:extLst>
                </p14:cNvPr>
                <p14:cNvContentPartPr/>
                <p14:nvPr/>
              </p14:nvContentPartPr>
              <p14:xfrm>
                <a:off x="3598466" y="1616083"/>
                <a:ext cx="126360" cy="1166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632C260-554D-543D-AB6D-3FAEEC1409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9466" y="1607083"/>
                  <a:ext cx="144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54FB735-1179-A54C-3168-02DD53D50913}"/>
                    </a:ext>
                  </a:extLst>
                </p14:cNvPr>
                <p14:cNvContentPartPr/>
                <p14:nvPr/>
              </p14:nvContentPartPr>
              <p14:xfrm>
                <a:off x="3728066" y="1584763"/>
                <a:ext cx="90000" cy="75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54FB735-1179-A54C-3168-02DD53D509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066" y="1575763"/>
                  <a:ext cx="107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9115F5E-49C7-D3AA-6AD3-5D0EC16F2551}"/>
                    </a:ext>
                  </a:extLst>
                </p14:cNvPr>
                <p14:cNvContentPartPr/>
                <p14:nvPr/>
              </p14:nvContentPartPr>
              <p14:xfrm>
                <a:off x="3764786" y="1649923"/>
                <a:ext cx="92520" cy="68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9115F5E-49C7-D3AA-6AD3-5D0EC16F25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6146" y="1640923"/>
                  <a:ext cx="110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8A0DD1-7813-3F5C-809C-8EA0D1CE1902}"/>
                    </a:ext>
                  </a:extLst>
                </p14:cNvPr>
                <p14:cNvContentPartPr/>
                <p14:nvPr/>
              </p14:nvContentPartPr>
              <p14:xfrm>
                <a:off x="3858026" y="1595923"/>
                <a:ext cx="64800" cy="72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8A0DD1-7813-3F5C-809C-8EA0D1CE19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9386" y="1587283"/>
                  <a:ext cx="82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A0BB77E-17D0-74BA-5BC9-2BA9D4FA70DD}"/>
                    </a:ext>
                  </a:extLst>
                </p14:cNvPr>
                <p14:cNvContentPartPr/>
                <p14:nvPr/>
              </p14:nvContentPartPr>
              <p14:xfrm>
                <a:off x="3945866" y="1577923"/>
                <a:ext cx="75960" cy="1058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A0BB77E-17D0-74BA-5BC9-2BA9D4FA7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36866" y="1569283"/>
                  <a:ext cx="9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555569F-8AA0-1F78-06CA-03E1C877FBFD}"/>
                    </a:ext>
                  </a:extLst>
                </p14:cNvPr>
                <p14:cNvContentPartPr/>
                <p14:nvPr/>
              </p14:nvContentPartPr>
              <p14:xfrm>
                <a:off x="4021826" y="1525723"/>
                <a:ext cx="99720" cy="117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555569F-8AA0-1F78-06CA-03E1C877FB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3186" y="1516723"/>
                  <a:ext cx="11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9324375-0DC1-C8F0-BFE1-119A046E3C64}"/>
                    </a:ext>
                  </a:extLst>
                </p14:cNvPr>
                <p14:cNvContentPartPr/>
                <p14:nvPr/>
              </p14:nvContentPartPr>
              <p14:xfrm>
                <a:off x="4073666" y="1649563"/>
                <a:ext cx="151920" cy="71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9324375-0DC1-C8F0-BFE1-119A046E3C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65026" y="1640563"/>
                  <a:ext cx="1695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728AC47-30F9-386C-B0A4-2C6D3C97091B}"/>
                  </a:ext>
                </a:extLst>
              </p14:cNvPr>
              <p14:cNvContentPartPr/>
              <p14:nvPr/>
            </p14:nvContentPartPr>
            <p14:xfrm>
              <a:off x="590666" y="2039803"/>
              <a:ext cx="182880" cy="543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728AC47-30F9-386C-B0A4-2C6D3C9709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666" y="2031163"/>
                <a:ext cx="2005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6FCC7A2-FD75-B583-E93D-6DD6D9C49BC0}"/>
                  </a:ext>
                </a:extLst>
              </p14:cNvPr>
              <p14:cNvContentPartPr/>
              <p14:nvPr/>
            </p14:nvContentPartPr>
            <p14:xfrm>
              <a:off x="1682546" y="7481666"/>
              <a:ext cx="259200" cy="2419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6FCC7A2-FD75-B583-E93D-6DD6D9C49B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3906" y="7472666"/>
                <a:ext cx="276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FD98BC1-4B5E-A962-29B9-252B6FDD2EAE}"/>
                  </a:ext>
                </a:extLst>
              </p14:cNvPr>
              <p14:cNvContentPartPr/>
              <p14:nvPr/>
            </p14:nvContentPartPr>
            <p14:xfrm>
              <a:off x="3209666" y="8102306"/>
              <a:ext cx="514440" cy="334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FD98BC1-4B5E-A962-29B9-252B6FDD2E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1026" y="8093666"/>
                <a:ext cx="532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7928A3D-46A9-F18E-2901-0A552BFAD387}"/>
                  </a:ext>
                </a:extLst>
              </p14:cNvPr>
              <p14:cNvContentPartPr/>
              <p14:nvPr/>
            </p14:nvContentPartPr>
            <p14:xfrm>
              <a:off x="3220826" y="8428106"/>
              <a:ext cx="623160" cy="716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7928A3D-46A9-F18E-2901-0A552BFAD3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2186" y="8419466"/>
                <a:ext cx="6408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EC955E-267C-9DA3-5144-102BA5644DA0}"/>
              </a:ext>
            </a:extLst>
          </p:cNvPr>
          <p:cNvGrpSpPr/>
          <p:nvPr/>
        </p:nvGrpSpPr>
        <p:grpSpPr>
          <a:xfrm>
            <a:off x="4196426" y="8663520"/>
            <a:ext cx="2177280" cy="412586"/>
            <a:chOff x="4196426" y="8663520"/>
            <a:chExt cx="2177280" cy="4125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635B3A9-F017-9734-517C-FFF1215C36EA}"/>
                    </a:ext>
                  </a:extLst>
                </p14:cNvPr>
                <p14:cNvContentPartPr/>
                <p14:nvPr/>
              </p14:nvContentPartPr>
              <p14:xfrm>
                <a:off x="4196426" y="8686946"/>
                <a:ext cx="78480" cy="389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635B3A9-F017-9734-517C-FFF1215C36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87786" y="8677946"/>
                  <a:ext cx="96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8BF7D24-B060-C5DA-375D-432CF142CF0A}"/>
                    </a:ext>
                  </a:extLst>
                </p14:cNvPr>
                <p14:cNvContentPartPr/>
                <p14:nvPr/>
              </p14:nvContentPartPr>
              <p14:xfrm>
                <a:off x="4394066" y="8687391"/>
                <a:ext cx="88200" cy="131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8BF7D24-B060-C5DA-375D-432CF142CF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426" y="8678751"/>
                  <a:ext cx="105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043D45B-3108-1907-B6CD-88D883890689}"/>
                    </a:ext>
                  </a:extLst>
                </p14:cNvPr>
                <p14:cNvContentPartPr/>
                <p14:nvPr/>
              </p14:nvContentPartPr>
              <p14:xfrm>
                <a:off x="4403786" y="8757591"/>
                <a:ext cx="68760" cy="165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043D45B-3108-1907-B6CD-88D8838906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4786" y="8748951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E87F924-E6CA-D6A5-18DB-23CA69DBA618}"/>
                    </a:ext>
                  </a:extLst>
                </p14:cNvPr>
                <p14:cNvContentPartPr/>
                <p14:nvPr/>
              </p14:nvContentPartPr>
              <p14:xfrm>
                <a:off x="4437986" y="8824551"/>
                <a:ext cx="96840" cy="1112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E87F924-E6CA-D6A5-18DB-23CA69DBA6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9346" y="8815911"/>
                  <a:ext cx="114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23BE384-21E9-6165-54C8-8B00FAA884DE}"/>
                    </a:ext>
                  </a:extLst>
                </p14:cNvPr>
                <p14:cNvContentPartPr/>
                <p14:nvPr/>
              </p14:nvContentPartPr>
              <p14:xfrm>
                <a:off x="4539866" y="8705391"/>
                <a:ext cx="38880" cy="32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23BE384-21E9-6165-54C8-8B00FAA88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1226" y="8696751"/>
                  <a:ext cx="56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DA929BA-C189-0B8F-390F-9E71C82FEFB7}"/>
                    </a:ext>
                  </a:extLst>
                </p14:cNvPr>
                <p14:cNvContentPartPr/>
                <p14:nvPr/>
              </p14:nvContentPartPr>
              <p14:xfrm>
                <a:off x="4526906" y="8734551"/>
                <a:ext cx="146520" cy="1440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DA929BA-C189-0B8F-390F-9E71C82FEF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8266" y="8725911"/>
                  <a:ext cx="164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05AEE69-2302-48BB-960B-B82FFE43192B}"/>
                    </a:ext>
                  </a:extLst>
                </p14:cNvPr>
                <p14:cNvContentPartPr/>
                <p14:nvPr/>
              </p14:nvContentPartPr>
              <p14:xfrm>
                <a:off x="4630946" y="8751831"/>
                <a:ext cx="110880" cy="95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05AEE69-2302-48BB-960B-B82FFE4319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21946" y="8743191"/>
                  <a:ext cx="128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2C67F2C-5EF9-0060-49C8-B2492B7FBE28}"/>
                    </a:ext>
                  </a:extLst>
                </p14:cNvPr>
                <p14:cNvContentPartPr/>
                <p14:nvPr/>
              </p14:nvContentPartPr>
              <p14:xfrm>
                <a:off x="4749386" y="8668560"/>
                <a:ext cx="69120" cy="138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2C67F2C-5EF9-0060-49C8-B2492B7FBE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0386" y="8659920"/>
                  <a:ext cx="86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BCAADCD-014E-F390-A6EA-23D69D024661}"/>
                    </a:ext>
                  </a:extLst>
                </p14:cNvPr>
                <p14:cNvContentPartPr/>
                <p14:nvPr/>
              </p14:nvContentPartPr>
              <p14:xfrm>
                <a:off x="4904906" y="8663520"/>
                <a:ext cx="190440" cy="255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BCAADCD-014E-F390-A6EA-23D69D0246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5906" y="8654520"/>
                  <a:ext cx="208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B7A25CB-47F7-1DB1-99DF-6CC17144B437}"/>
                    </a:ext>
                  </a:extLst>
                </p14:cNvPr>
                <p14:cNvContentPartPr/>
                <p14:nvPr/>
              </p14:nvContentPartPr>
              <p14:xfrm>
                <a:off x="5071946" y="8671269"/>
                <a:ext cx="105120" cy="1472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B7A25CB-47F7-1DB1-99DF-6CC17144B4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2946" y="8662269"/>
                  <a:ext cx="12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7259BE-DEB4-516A-258C-FC612BB3F848}"/>
                    </a:ext>
                  </a:extLst>
                </p14:cNvPr>
                <p14:cNvContentPartPr/>
                <p14:nvPr/>
              </p14:nvContentPartPr>
              <p14:xfrm>
                <a:off x="5188946" y="8741469"/>
                <a:ext cx="47520" cy="1116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7259BE-DEB4-516A-258C-FC612BB3F8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0306" y="8732469"/>
                  <a:ext cx="65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F26C25-594D-76A1-392B-307215F033FA}"/>
                    </a:ext>
                  </a:extLst>
                </p14:cNvPr>
                <p14:cNvContentPartPr/>
                <p14:nvPr/>
              </p14:nvContentPartPr>
              <p14:xfrm>
                <a:off x="5311346" y="8780709"/>
                <a:ext cx="107280" cy="38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F26C25-594D-76A1-392B-307215F033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2706" y="8772069"/>
                  <a:ext cx="12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B378CF6-5899-140E-E137-EAC9B5548D85}"/>
                    </a:ext>
                  </a:extLst>
                </p14:cNvPr>
                <p14:cNvContentPartPr/>
                <p14:nvPr/>
              </p14:nvContentPartPr>
              <p14:xfrm>
                <a:off x="5348066" y="8750829"/>
                <a:ext cx="78840" cy="1339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B378CF6-5899-140E-E137-EAC9B5548D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39066" y="8742189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49DD936-2140-8B46-0EC4-7989989A0079}"/>
                    </a:ext>
                  </a:extLst>
                </p14:cNvPr>
                <p14:cNvContentPartPr/>
                <p14:nvPr/>
              </p14:nvContentPartPr>
              <p14:xfrm>
                <a:off x="5521586" y="8726349"/>
                <a:ext cx="142200" cy="127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49DD936-2140-8B46-0EC4-7989989A00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2586" y="8717349"/>
                  <a:ext cx="159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9F22ED9-F80D-4698-9E97-DFD92C050FB3}"/>
                    </a:ext>
                  </a:extLst>
                </p14:cNvPr>
                <p14:cNvContentPartPr/>
                <p14:nvPr/>
              </p14:nvContentPartPr>
              <p14:xfrm>
                <a:off x="5658746" y="8716269"/>
                <a:ext cx="206280" cy="131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9F22ED9-F80D-4698-9E97-DFD92C050F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9746" y="8707269"/>
                  <a:ext cx="223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E08F023-4CD1-8485-E88D-9A90BE34D1C5}"/>
                    </a:ext>
                  </a:extLst>
                </p14:cNvPr>
                <p14:cNvContentPartPr/>
                <p14:nvPr/>
              </p14:nvContentPartPr>
              <p14:xfrm>
                <a:off x="5879786" y="8701149"/>
                <a:ext cx="84240" cy="1137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E08F023-4CD1-8485-E88D-9A90BE34D1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1146" y="8692509"/>
                  <a:ext cx="101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DA82037-3A1E-2DDA-C72A-F4771899F706}"/>
                    </a:ext>
                  </a:extLst>
                </p14:cNvPr>
                <p14:cNvContentPartPr/>
                <p14:nvPr/>
              </p14:nvContentPartPr>
              <p14:xfrm>
                <a:off x="5980226" y="8713389"/>
                <a:ext cx="69840" cy="108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DA82037-3A1E-2DDA-C72A-F4771899F7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1586" y="8704389"/>
                  <a:ext cx="87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7F1DE55-F8F3-D480-3A42-94088053BD3C}"/>
                    </a:ext>
                  </a:extLst>
                </p14:cNvPr>
                <p14:cNvContentPartPr/>
                <p14:nvPr/>
              </p14:nvContentPartPr>
              <p14:xfrm>
                <a:off x="6096146" y="8730309"/>
                <a:ext cx="38880" cy="86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7F1DE55-F8F3-D480-3A42-94088053BD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7146" y="8721309"/>
                  <a:ext cx="56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91194D9-D172-9B3B-45D4-B99189302169}"/>
                    </a:ext>
                  </a:extLst>
                </p14:cNvPr>
                <p14:cNvContentPartPr/>
                <p14:nvPr/>
              </p14:nvContentPartPr>
              <p14:xfrm>
                <a:off x="6164906" y="8717349"/>
                <a:ext cx="58320" cy="986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91194D9-D172-9B3B-45D4-B991893021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6266" y="8708709"/>
                  <a:ext cx="7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B453D20-D1BD-3A65-DB9E-17A783C97AA6}"/>
                    </a:ext>
                  </a:extLst>
                </p14:cNvPr>
                <p14:cNvContentPartPr/>
                <p14:nvPr/>
              </p14:nvContentPartPr>
              <p14:xfrm>
                <a:off x="6239786" y="8675229"/>
                <a:ext cx="73440" cy="936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B453D20-D1BD-3A65-DB9E-17A783C97A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0786" y="8666589"/>
                  <a:ext cx="91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A3916DA-F873-6179-B9BD-70C9C49D4EF6}"/>
                    </a:ext>
                  </a:extLst>
                </p14:cNvPr>
                <p14:cNvContentPartPr/>
                <p14:nvPr/>
              </p14:nvContentPartPr>
              <p14:xfrm>
                <a:off x="6281546" y="8781069"/>
                <a:ext cx="92160" cy="114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A3916DA-F873-6179-B9BD-70C9C49D4E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72906" y="8772429"/>
                  <a:ext cx="109800" cy="132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606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SSH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 및 데이터</a:t>
            </a:r>
            <a:r>
              <a:rPr sz="1900" spc="-1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교환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584" y="1129934"/>
            <a:ext cx="3638915" cy="124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1143" y="2592425"/>
            <a:ext cx="2309495" cy="46355"/>
          </a:xfrm>
          <a:custGeom>
            <a:avLst/>
            <a:gdLst/>
            <a:ahLst/>
            <a:cxnLst/>
            <a:rect l="l" t="t" r="r" b="b"/>
            <a:pathLst>
              <a:path w="2309495" h="46355">
                <a:moveTo>
                  <a:pt x="2262621" y="0"/>
                </a:moveTo>
                <a:lnTo>
                  <a:pt x="2262621" y="46253"/>
                </a:lnTo>
                <a:lnTo>
                  <a:pt x="2302623" y="26289"/>
                </a:lnTo>
                <a:lnTo>
                  <a:pt x="2271034" y="26289"/>
                </a:lnTo>
                <a:lnTo>
                  <a:pt x="2271034" y="19964"/>
                </a:lnTo>
                <a:lnTo>
                  <a:pt x="2302491" y="19964"/>
                </a:lnTo>
                <a:lnTo>
                  <a:pt x="2262621" y="0"/>
                </a:lnTo>
                <a:close/>
              </a:path>
              <a:path w="2309495" h="46355">
                <a:moveTo>
                  <a:pt x="2262621" y="19964"/>
                </a:moveTo>
                <a:lnTo>
                  <a:pt x="0" y="19964"/>
                </a:lnTo>
                <a:lnTo>
                  <a:pt x="0" y="26289"/>
                </a:lnTo>
                <a:lnTo>
                  <a:pt x="2262621" y="26289"/>
                </a:lnTo>
                <a:lnTo>
                  <a:pt x="2262621" y="19964"/>
                </a:lnTo>
                <a:close/>
              </a:path>
              <a:path w="2309495" h="46355">
                <a:moveTo>
                  <a:pt x="2302491" y="19964"/>
                </a:moveTo>
                <a:lnTo>
                  <a:pt x="2271034" y="19964"/>
                </a:lnTo>
                <a:lnTo>
                  <a:pt x="2271034" y="26289"/>
                </a:lnTo>
                <a:lnTo>
                  <a:pt x="2302623" y="26289"/>
                </a:lnTo>
                <a:lnTo>
                  <a:pt x="2308882" y="23164"/>
                </a:lnTo>
                <a:lnTo>
                  <a:pt x="2302491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3225" y="2947822"/>
            <a:ext cx="2310130" cy="46355"/>
          </a:xfrm>
          <a:custGeom>
            <a:avLst/>
            <a:gdLst/>
            <a:ahLst/>
            <a:cxnLst/>
            <a:rect l="l" t="t" r="r" b="b"/>
            <a:pathLst>
              <a:path w="2310129" h="46355">
                <a:moveTo>
                  <a:pt x="46261" y="0"/>
                </a:moveTo>
                <a:lnTo>
                  <a:pt x="0" y="23088"/>
                </a:lnTo>
                <a:lnTo>
                  <a:pt x="46261" y="46253"/>
                </a:lnTo>
                <a:lnTo>
                  <a:pt x="46261" y="25222"/>
                </a:lnTo>
                <a:lnTo>
                  <a:pt x="38900" y="25222"/>
                </a:lnTo>
                <a:lnTo>
                  <a:pt x="38900" y="19964"/>
                </a:lnTo>
                <a:lnTo>
                  <a:pt x="46261" y="19964"/>
                </a:lnTo>
                <a:lnTo>
                  <a:pt x="46261" y="0"/>
                </a:lnTo>
                <a:close/>
              </a:path>
              <a:path w="2310129" h="46355">
                <a:moveTo>
                  <a:pt x="46261" y="19964"/>
                </a:moveTo>
                <a:lnTo>
                  <a:pt x="38900" y="19964"/>
                </a:lnTo>
                <a:lnTo>
                  <a:pt x="38900" y="25222"/>
                </a:lnTo>
                <a:lnTo>
                  <a:pt x="46261" y="25222"/>
                </a:lnTo>
                <a:lnTo>
                  <a:pt x="46261" y="19964"/>
                </a:lnTo>
                <a:close/>
              </a:path>
              <a:path w="2310129" h="46355">
                <a:moveTo>
                  <a:pt x="2309934" y="19964"/>
                </a:moveTo>
                <a:lnTo>
                  <a:pt x="46261" y="19964"/>
                </a:lnTo>
                <a:lnTo>
                  <a:pt x="46261" y="25222"/>
                </a:lnTo>
                <a:lnTo>
                  <a:pt x="2309934" y="25222"/>
                </a:lnTo>
                <a:lnTo>
                  <a:pt x="2309934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3225" y="3317895"/>
            <a:ext cx="2310130" cy="46355"/>
          </a:xfrm>
          <a:custGeom>
            <a:avLst/>
            <a:gdLst/>
            <a:ahLst/>
            <a:cxnLst/>
            <a:rect l="l" t="t" r="r" b="b"/>
            <a:pathLst>
              <a:path w="2310129" h="46354">
                <a:moveTo>
                  <a:pt x="46261" y="0"/>
                </a:moveTo>
                <a:lnTo>
                  <a:pt x="0" y="23134"/>
                </a:lnTo>
                <a:lnTo>
                  <a:pt x="46261" y="46261"/>
                </a:lnTo>
                <a:lnTo>
                  <a:pt x="46261" y="26289"/>
                </a:lnTo>
                <a:lnTo>
                  <a:pt x="38900" y="26289"/>
                </a:lnTo>
                <a:lnTo>
                  <a:pt x="38900" y="21031"/>
                </a:lnTo>
                <a:lnTo>
                  <a:pt x="46261" y="21031"/>
                </a:lnTo>
                <a:lnTo>
                  <a:pt x="46261" y="0"/>
                </a:lnTo>
                <a:close/>
              </a:path>
              <a:path w="2310129" h="46354">
                <a:moveTo>
                  <a:pt x="2263673" y="0"/>
                </a:moveTo>
                <a:lnTo>
                  <a:pt x="2263673" y="46261"/>
                </a:lnTo>
                <a:lnTo>
                  <a:pt x="2303624" y="26289"/>
                </a:lnTo>
                <a:lnTo>
                  <a:pt x="2271034" y="26289"/>
                </a:lnTo>
                <a:lnTo>
                  <a:pt x="2271034" y="21031"/>
                </a:lnTo>
                <a:lnTo>
                  <a:pt x="2305728" y="21031"/>
                </a:lnTo>
                <a:lnTo>
                  <a:pt x="2263673" y="0"/>
                </a:lnTo>
                <a:close/>
              </a:path>
              <a:path w="2310129" h="46354">
                <a:moveTo>
                  <a:pt x="46261" y="21031"/>
                </a:moveTo>
                <a:lnTo>
                  <a:pt x="38900" y="21031"/>
                </a:lnTo>
                <a:lnTo>
                  <a:pt x="38900" y="26289"/>
                </a:lnTo>
                <a:lnTo>
                  <a:pt x="46261" y="26289"/>
                </a:lnTo>
                <a:lnTo>
                  <a:pt x="46261" y="21031"/>
                </a:lnTo>
                <a:close/>
              </a:path>
              <a:path w="2310129" h="46354">
                <a:moveTo>
                  <a:pt x="2263673" y="21031"/>
                </a:moveTo>
                <a:lnTo>
                  <a:pt x="46261" y="21031"/>
                </a:lnTo>
                <a:lnTo>
                  <a:pt x="46261" y="26289"/>
                </a:lnTo>
                <a:lnTo>
                  <a:pt x="2263673" y="26289"/>
                </a:lnTo>
                <a:lnTo>
                  <a:pt x="2263673" y="21031"/>
                </a:lnTo>
                <a:close/>
              </a:path>
              <a:path w="2310129" h="46354">
                <a:moveTo>
                  <a:pt x="2305728" y="21031"/>
                </a:moveTo>
                <a:lnTo>
                  <a:pt x="2271034" y="21031"/>
                </a:lnTo>
                <a:lnTo>
                  <a:pt x="2271034" y="26289"/>
                </a:lnTo>
                <a:lnTo>
                  <a:pt x="2303624" y="26289"/>
                </a:lnTo>
                <a:lnTo>
                  <a:pt x="2309934" y="23134"/>
                </a:lnTo>
                <a:lnTo>
                  <a:pt x="2305728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3225" y="3864629"/>
            <a:ext cx="2310130" cy="46355"/>
          </a:xfrm>
          <a:custGeom>
            <a:avLst/>
            <a:gdLst/>
            <a:ahLst/>
            <a:cxnLst/>
            <a:rect l="l" t="t" r="r" b="b"/>
            <a:pathLst>
              <a:path w="2310129" h="46354">
                <a:moveTo>
                  <a:pt x="46261" y="0"/>
                </a:moveTo>
                <a:lnTo>
                  <a:pt x="0" y="23126"/>
                </a:lnTo>
                <a:lnTo>
                  <a:pt x="46261" y="46261"/>
                </a:lnTo>
                <a:lnTo>
                  <a:pt x="46261" y="26281"/>
                </a:lnTo>
                <a:lnTo>
                  <a:pt x="38900" y="26281"/>
                </a:lnTo>
                <a:lnTo>
                  <a:pt x="38900" y="21023"/>
                </a:lnTo>
                <a:lnTo>
                  <a:pt x="46261" y="21023"/>
                </a:lnTo>
                <a:lnTo>
                  <a:pt x="46261" y="0"/>
                </a:lnTo>
                <a:close/>
              </a:path>
              <a:path w="2310129" h="46354">
                <a:moveTo>
                  <a:pt x="2263673" y="0"/>
                </a:moveTo>
                <a:lnTo>
                  <a:pt x="2263673" y="46261"/>
                </a:lnTo>
                <a:lnTo>
                  <a:pt x="2303626" y="26281"/>
                </a:lnTo>
                <a:lnTo>
                  <a:pt x="2271034" y="26281"/>
                </a:lnTo>
                <a:lnTo>
                  <a:pt x="2271034" y="21023"/>
                </a:lnTo>
                <a:lnTo>
                  <a:pt x="2305727" y="21023"/>
                </a:lnTo>
                <a:lnTo>
                  <a:pt x="2263673" y="0"/>
                </a:lnTo>
                <a:close/>
              </a:path>
              <a:path w="2310129" h="46354">
                <a:moveTo>
                  <a:pt x="46261" y="21023"/>
                </a:moveTo>
                <a:lnTo>
                  <a:pt x="38900" y="21023"/>
                </a:lnTo>
                <a:lnTo>
                  <a:pt x="38900" y="26281"/>
                </a:lnTo>
                <a:lnTo>
                  <a:pt x="46261" y="26281"/>
                </a:lnTo>
                <a:lnTo>
                  <a:pt x="46261" y="21023"/>
                </a:lnTo>
                <a:close/>
              </a:path>
              <a:path w="2310129" h="46354">
                <a:moveTo>
                  <a:pt x="2263673" y="21023"/>
                </a:moveTo>
                <a:lnTo>
                  <a:pt x="46261" y="21023"/>
                </a:lnTo>
                <a:lnTo>
                  <a:pt x="46261" y="26281"/>
                </a:lnTo>
                <a:lnTo>
                  <a:pt x="2263673" y="26281"/>
                </a:lnTo>
                <a:lnTo>
                  <a:pt x="2263673" y="21023"/>
                </a:lnTo>
                <a:close/>
              </a:path>
              <a:path w="2310129" h="46354">
                <a:moveTo>
                  <a:pt x="2305727" y="21023"/>
                </a:moveTo>
                <a:lnTo>
                  <a:pt x="2271034" y="21023"/>
                </a:lnTo>
                <a:lnTo>
                  <a:pt x="2271034" y="26281"/>
                </a:lnTo>
                <a:lnTo>
                  <a:pt x="2303626" y="26281"/>
                </a:lnTo>
                <a:lnTo>
                  <a:pt x="2309934" y="23126"/>
                </a:lnTo>
                <a:lnTo>
                  <a:pt x="2305727" y="2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8709" y="2286370"/>
            <a:ext cx="3397250" cy="182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3910" indent="-1663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074545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개인 키, 공개 키</a:t>
            </a:r>
            <a:r>
              <a:rPr sz="12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생성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"/>
              <a:buAutoNum type="arabicPeriod"/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166370" marR="2132965" indent="-166370" algn="r">
              <a:lnSpc>
                <a:spcPct val="100000"/>
              </a:lnSpc>
              <a:buAutoNum type="arabicPeriod"/>
              <a:tabLst>
                <a:tab pos="1663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접속</a:t>
            </a:r>
            <a:r>
              <a:rPr sz="12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요청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66370" marR="2125345" indent="-166370" algn="r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663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공개</a:t>
            </a:r>
            <a:r>
              <a:rPr sz="12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키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"/>
              <a:buAutoNum type="arabicPeriod"/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798830" marR="1669414" indent="-481965">
              <a:lnSpc>
                <a:spcPct val="100000"/>
              </a:lnSpc>
              <a:buAutoNum type="arabicPeriod"/>
              <a:tabLst>
                <a:tab pos="4838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세션을 위한 키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결정  </a:t>
            </a:r>
            <a:r>
              <a:rPr sz="1200" dirty="0">
                <a:latin typeface="나눔스퀘어라운드OTF Regular"/>
                <a:cs typeface="나눔스퀘어라운드OTF Regular"/>
              </a:rPr>
              <a:t>(대칭키)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AutoNum type="arabicPeriod"/>
            </a:pPr>
            <a:endParaRPr sz="1250">
              <a:latin typeface="나눔스퀘어라운드OTF Regular"/>
              <a:cs typeface="나눔스퀘어라운드OTF Regular"/>
            </a:endParaRPr>
          </a:p>
          <a:p>
            <a:pPr marL="178435" indent="-166370">
              <a:lnSpc>
                <a:spcPct val="100000"/>
              </a:lnSpc>
              <a:buAutoNum type="arabicPeriod"/>
              <a:tabLst>
                <a:tab pos="1790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대칭 키를 이용한 데이터 교환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8201" y="6011632"/>
            <a:ext cx="3675379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5" dirty="0">
                <a:latin typeface="나눔스퀘어라운드OTF Regular"/>
                <a:cs typeface="나눔스퀘어라운드OTF Regular"/>
              </a:rPr>
              <a:t>paramiko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모듈을 이용한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07" y="6568886"/>
            <a:ext cx="171577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paramiko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모듈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모듈</a:t>
            </a:r>
            <a:r>
              <a:rPr sz="17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설치: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1620" y="7064102"/>
            <a:ext cx="4100195" cy="79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700" spc="-5" dirty="0">
                <a:latin typeface="나눔스퀘어라운드OTF Regular"/>
                <a:cs typeface="나눔스퀘어라운드OTF Regular"/>
              </a:rPr>
              <a:t>python –m pip install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–-upgrade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pip (옵션)  pip install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-–upgrade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paramiko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803B21-CFE9-10B7-AEA7-0C2E53267DA6}"/>
              </a:ext>
            </a:extLst>
          </p:cNvPr>
          <p:cNvGrpSpPr/>
          <p:nvPr/>
        </p:nvGrpSpPr>
        <p:grpSpPr>
          <a:xfrm>
            <a:off x="5255186" y="1891483"/>
            <a:ext cx="654120" cy="279360"/>
            <a:chOff x="5255186" y="1891483"/>
            <a:chExt cx="65412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6D34612-B576-2324-975C-1893B501A7A6}"/>
                    </a:ext>
                  </a:extLst>
                </p14:cNvPr>
                <p14:cNvContentPartPr/>
                <p14:nvPr/>
              </p14:nvContentPartPr>
              <p14:xfrm>
                <a:off x="5255186" y="2060683"/>
                <a:ext cx="204840" cy="54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6D34612-B576-2324-975C-1893B501A7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6186" y="2051683"/>
                  <a:ext cx="222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4C7802F-5D71-07F7-9CD5-D1268EE80162}"/>
                    </a:ext>
                  </a:extLst>
                </p14:cNvPr>
                <p14:cNvContentPartPr/>
                <p14:nvPr/>
              </p14:nvContentPartPr>
              <p14:xfrm>
                <a:off x="5394866" y="2002723"/>
                <a:ext cx="87840" cy="1159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4C7802F-5D71-07F7-9CD5-D1268EE801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86226" y="1994083"/>
                  <a:ext cx="105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18D3958-5BF8-CEC3-9D71-5AF5F650BE1F}"/>
                    </a:ext>
                  </a:extLst>
                </p14:cNvPr>
                <p14:cNvContentPartPr/>
                <p14:nvPr/>
              </p14:nvContentPartPr>
              <p14:xfrm>
                <a:off x="5517266" y="1962403"/>
                <a:ext cx="93960" cy="972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18D3958-5BF8-CEC3-9D71-5AF5F650BE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08266" y="1953763"/>
                  <a:ext cx="111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C530E5A-C39F-E5C2-5A4F-6B9336C09E5A}"/>
                    </a:ext>
                  </a:extLst>
                </p14:cNvPr>
                <p14:cNvContentPartPr/>
                <p14:nvPr/>
              </p14:nvContentPartPr>
              <p14:xfrm>
                <a:off x="5612306" y="1971403"/>
                <a:ext cx="32400" cy="1008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C530E5A-C39F-E5C2-5A4F-6B9336C09E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03666" y="1962763"/>
                  <a:ext cx="5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1C42775-6072-EB0A-A2AA-B518D2801C9F}"/>
                    </a:ext>
                  </a:extLst>
                </p14:cNvPr>
                <p14:cNvContentPartPr/>
                <p14:nvPr/>
              </p14:nvContentPartPr>
              <p14:xfrm>
                <a:off x="5664506" y="1893643"/>
                <a:ext cx="146160" cy="277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1C42775-6072-EB0A-A2AA-B518D2801C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55866" y="1885003"/>
                  <a:ext cx="163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F00DDF0-39FB-F95C-5611-DBFCFF0ED255}"/>
                    </a:ext>
                  </a:extLst>
                </p14:cNvPr>
                <p14:cNvContentPartPr/>
                <p14:nvPr/>
              </p14:nvContentPartPr>
              <p14:xfrm>
                <a:off x="5797706" y="1891483"/>
                <a:ext cx="99000" cy="124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F00DDF0-39FB-F95C-5611-DBFCFF0ED2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88706" y="1882843"/>
                  <a:ext cx="116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A09158A-A2B7-A4F2-1A86-C9D15BC010CE}"/>
                    </a:ext>
                  </a:extLst>
                </p14:cNvPr>
                <p14:cNvContentPartPr/>
                <p14:nvPr/>
              </p14:nvContentPartPr>
              <p14:xfrm>
                <a:off x="5798786" y="2031883"/>
                <a:ext cx="110520" cy="399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A09158A-A2B7-A4F2-1A86-C9D15BC010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89786" y="2022883"/>
                  <a:ext cx="128160" cy="57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134610" cy="315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 접속을 위한 사용자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계정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시스템 사용을 위해 사용자 계정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필요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다중 사용자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시스템에서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각 사용자 구분 및 사용자 별 권한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관리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계정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사용자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ID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uut01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~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uut27, uum01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~</a:t>
            </a:r>
            <a:r>
              <a:rPr sz="145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uum26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비밀번호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user1234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원격 시스템의</a:t>
            </a:r>
            <a:r>
              <a:rPr sz="17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</a:t>
            </a:r>
            <a:r>
              <a:rPr sz="1450" spc="3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210.119.145.6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506845" cy="3382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import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paramiko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SSH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클라이언트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paramiko.SSHClient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생성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1304290">
              <a:lnSpc>
                <a:spcPct val="100000"/>
              </a:lnSpc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client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paramiko.SSHClient()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이전 접속 기록이 없는 서버의 키 저장 정책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설정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67970">
              <a:lnSpc>
                <a:spcPct val="100000"/>
              </a:lnSpc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client.set_missing_host_key_policy(paramiko.AutoAddPolicy())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BF2F52-3327-D578-EBC1-54A77ADCE0B8}"/>
              </a:ext>
            </a:extLst>
          </p:cNvPr>
          <p:cNvGrpSpPr/>
          <p:nvPr/>
        </p:nvGrpSpPr>
        <p:grpSpPr>
          <a:xfrm>
            <a:off x="1865066" y="2142609"/>
            <a:ext cx="554760" cy="285480"/>
            <a:chOff x="1865066" y="2142609"/>
            <a:chExt cx="5547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A79AA09-F362-FEBD-91D6-88CF6E00FF4D}"/>
                    </a:ext>
                  </a:extLst>
                </p14:cNvPr>
                <p14:cNvContentPartPr/>
                <p14:nvPr/>
              </p14:nvContentPartPr>
              <p14:xfrm>
                <a:off x="1865066" y="2188329"/>
                <a:ext cx="56880" cy="239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A79AA09-F362-FEBD-91D6-88CF6E00FF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6426" y="2179329"/>
                  <a:ext cx="74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8A6BFAB-2DE9-B8DE-F9E2-894DC0322F37}"/>
                    </a:ext>
                  </a:extLst>
                </p14:cNvPr>
                <p14:cNvContentPartPr/>
                <p14:nvPr/>
              </p14:nvContentPartPr>
              <p14:xfrm>
                <a:off x="1952906" y="2239089"/>
                <a:ext cx="82800" cy="151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8A6BFAB-2DE9-B8DE-F9E2-894DC0322F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4266" y="2230449"/>
                  <a:ext cx="100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93EDA92-1F53-94DB-75D9-3BEA4FDD8189}"/>
                    </a:ext>
                  </a:extLst>
                </p14:cNvPr>
                <p14:cNvContentPartPr/>
                <p14:nvPr/>
              </p14:nvContentPartPr>
              <p14:xfrm>
                <a:off x="2005466" y="2240169"/>
                <a:ext cx="112320" cy="116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93EDA92-1F53-94DB-75D9-3BEA4FDD81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6466" y="2231169"/>
                  <a:ext cx="129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8287C8-39C9-6A4D-A15D-5A61583BB4E2}"/>
                    </a:ext>
                  </a:extLst>
                </p14:cNvPr>
                <p14:cNvContentPartPr/>
                <p14:nvPr/>
              </p14:nvContentPartPr>
              <p14:xfrm>
                <a:off x="2149106" y="2198769"/>
                <a:ext cx="83880" cy="151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8287C8-39C9-6A4D-A15D-5A61583BB4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0106" y="2190129"/>
                  <a:ext cx="101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F037DFD-2CE7-7765-C16A-96F7AF368781}"/>
                    </a:ext>
                  </a:extLst>
                </p14:cNvPr>
                <p14:cNvContentPartPr/>
                <p14:nvPr/>
              </p14:nvContentPartPr>
              <p14:xfrm>
                <a:off x="2130746" y="2230449"/>
                <a:ext cx="165240" cy="1245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F037DFD-2CE7-7765-C16A-96F7AF3687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1746" y="2221449"/>
                  <a:ext cx="182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038DE5B-A267-C726-8534-6A7E6911AD9A}"/>
                    </a:ext>
                  </a:extLst>
                </p14:cNvPr>
                <p14:cNvContentPartPr/>
                <p14:nvPr/>
              </p14:nvContentPartPr>
              <p14:xfrm>
                <a:off x="2349266" y="2142609"/>
                <a:ext cx="70560" cy="2466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038DE5B-A267-C726-8534-6A7E6911AD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0626" y="2133609"/>
                  <a:ext cx="88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34EA9A-88AE-53DE-A9E6-2E801BDEEC2B}"/>
              </a:ext>
            </a:extLst>
          </p:cNvPr>
          <p:cNvGrpSpPr/>
          <p:nvPr/>
        </p:nvGrpSpPr>
        <p:grpSpPr>
          <a:xfrm>
            <a:off x="3258266" y="3097534"/>
            <a:ext cx="722520" cy="261720"/>
            <a:chOff x="3258266" y="3097534"/>
            <a:chExt cx="7225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9D3A4DB-D28A-BE36-B1FA-FC12E3220F47}"/>
                    </a:ext>
                  </a:extLst>
                </p14:cNvPr>
                <p14:cNvContentPartPr/>
                <p14:nvPr/>
              </p14:nvContentPartPr>
              <p14:xfrm>
                <a:off x="3258266" y="3159454"/>
                <a:ext cx="177480" cy="1540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9D3A4DB-D28A-BE36-B1FA-FC12E3220F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9626" y="3150814"/>
                  <a:ext cx="195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A33BC4D-72D0-3EB9-3F5F-7AA030199599}"/>
                    </a:ext>
                  </a:extLst>
                </p14:cNvPr>
                <p14:cNvContentPartPr/>
                <p14:nvPr/>
              </p14:nvContentPartPr>
              <p14:xfrm>
                <a:off x="3479306" y="3133894"/>
                <a:ext cx="160560" cy="1400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A33BC4D-72D0-3EB9-3F5F-7AA0301995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70666" y="3124894"/>
                  <a:ext cx="178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AEFCF92-F86D-EC28-7ABE-1695E6555519}"/>
                    </a:ext>
                  </a:extLst>
                </p14:cNvPr>
                <p14:cNvContentPartPr/>
                <p14:nvPr/>
              </p14:nvContentPartPr>
              <p14:xfrm>
                <a:off x="3606026" y="3137494"/>
                <a:ext cx="124200" cy="180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AEFCF92-F86D-EC28-7ABE-1695E65555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97026" y="3128494"/>
                  <a:ext cx="141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24815E7-AB56-7876-AF25-60BFB405603E}"/>
                    </a:ext>
                  </a:extLst>
                </p14:cNvPr>
                <p14:cNvContentPartPr/>
                <p14:nvPr/>
              </p14:nvContentPartPr>
              <p14:xfrm>
                <a:off x="3656426" y="3097534"/>
                <a:ext cx="13320" cy="244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24815E7-AB56-7876-AF25-60BFB40560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7426" y="3088894"/>
                  <a:ext cx="30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75AD8D4-379A-49A3-D38C-694294C32410}"/>
                    </a:ext>
                  </a:extLst>
                </p14:cNvPr>
                <p14:cNvContentPartPr/>
                <p14:nvPr/>
              </p14:nvContentPartPr>
              <p14:xfrm>
                <a:off x="3761186" y="3177094"/>
                <a:ext cx="92160" cy="1652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75AD8D4-379A-49A3-D38C-694294C32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2186" y="3168454"/>
                  <a:ext cx="109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7B83B87-CC2C-ADE3-FCFD-84DA59499E7D}"/>
                    </a:ext>
                  </a:extLst>
                </p14:cNvPr>
                <p14:cNvContentPartPr/>
                <p14:nvPr/>
              </p14:nvContentPartPr>
              <p14:xfrm>
                <a:off x="3855866" y="3167014"/>
                <a:ext cx="124920" cy="192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7B83B87-CC2C-ADE3-FCFD-84DA59499E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6866" y="3158014"/>
                  <a:ext cx="142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0C4747B-E718-4F8C-DCA0-0E4FC8BC4D92}"/>
              </a:ext>
            </a:extLst>
          </p:cNvPr>
          <p:cNvGrpSpPr/>
          <p:nvPr/>
        </p:nvGrpSpPr>
        <p:grpSpPr>
          <a:xfrm>
            <a:off x="4124066" y="3142174"/>
            <a:ext cx="1071000" cy="329400"/>
            <a:chOff x="4124066" y="3142174"/>
            <a:chExt cx="10710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91DB78B-B518-1406-9FB9-87F2B8970BC6}"/>
                    </a:ext>
                  </a:extLst>
                </p14:cNvPr>
                <p14:cNvContentPartPr/>
                <p14:nvPr/>
              </p14:nvContentPartPr>
              <p14:xfrm>
                <a:off x="4124066" y="3188614"/>
                <a:ext cx="66600" cy="282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91DB78B-B518-1406-9FB9-87F2B8970B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5066" y="3179614"/>
                  <a:ext cx="84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827DDE4-1A9C-03C8-9C4F-CC1C8702AEA3}"/>
                    </a:ext>
                  </a:extLst>
                </p14:cNvPr>
                <p14:cNvContentPartPr/>
                <p14:nvPr/>
              </p14:nvContentPartPr>
              <p14:xfrm>
                <a:off x="4278866" y="3208054"/>
                <a:ext cx="90720" cy="158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827DDE4-1A9C-03C8-9C4F-CC1C8702AE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69866" y="3199414"/>
                  <a:ext cx="108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0A70041-DE73-4B3D-8D64-9DADD0E03898}"/>
                    </a:ext>
                  </a:extLst>
                </p14:cNvPr>
                <p14:cNvContentPartPr/>
                <p14:nvPr/>
              </p14:nvContentPartPr>
              <p14:xfrm>
                <a:off x="4340786" y="3245494"/>
                <a:ext cx="63360" cy="1843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0A70041-DE73-4B3D-8D64-9DADD0E038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1786" y="3236854"/>
                  <a:ext cx="81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C95E17A-4352-0098-E243-5A4420C1C97E}"/>
                    </a:ext>
                  </a:extLst>
                </p14:cNvPr>
                <p14:cNvContentPartPr/>
                <p14:nvPr/>
              </p14:nvContentPartPr>
              <p14:xfrm>
                <a:off x="4488026" y="3304894"/>
                <a:ext cx="51480" cy="921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C95E17A-4352-0098-E243-5A4420C1C9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9386" y="3295894"/>
                  <a:ext cx="69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47638C7-FB2E-F0DD-1407-140714356279}"/>
                    </a:ext>
                  </a:extLst>
                </p14:cNvPr>
                <p14:cNvContentPartPr/>
                <p14:nvPr/>
              </p14:nvContentPartPr>
              <p14:xfrm>
                <a:off x="4573346" y="3258454"/>
                <a:ext cx="194040" cy="1281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47638C7-FB2E-F0DD-1407-1407143562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64706" y="3249814"/>
                  <a:ext cx="211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CA68EC7-D2E7-3426-A991-D0BAB332103F}"/>
                    </a:ext>
                  </a:extLst>
                </p14:cNvPr>
                <p14:cNvContentPartPr/>
                <p14:nvPr/>
              </p14:nvContentPartPr>
              <p14:xfrm>
                <a:off x="4789346" y="3244414"/>
                <a:ext cx="27720" cy="1414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CA68EC7-D2E7-3426-A991-D0BAB33210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0346" y="3235774"/>
                  <a:ext cx="45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B147CDD-C876-3BA5-BD0A-A886E7549B6C}"/>
                    </a:ext>
                  </a:extLst>
                </p14:cNvPr>
                <p14:cNvContentPartPr/>
                <p14:nvPr/>
              </p14:nvContentPartPr>
              <p14:xfrm>
                <a:off x="4891586" y="3211654"/>
                <a:ext cx="158040" cy="146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B147CDD-C876-3BA5-BD0A-A886E7549B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82946" y="3203014"/>
                  <a:ext cx="175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76021BE-0D8C-5435-A731-B2B1FA93145B}"/>
                    </a:ext>
                  </a:extLst>
                </p14:cNvPr>
                <p14:cNvContentPartPr/>
                <p14:nvPr/>
              </p14:nvContentPartPr>
              <p14:xfrm>
                <a:off x="5124866" y="3142174"/>
                <a:ext cx="70200" cy="248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76021BE-0D8C-5435-A731-B2B1FA931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16226" y="3133534"/>
                  <a:ext cx="878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7F9EE3F-257B-DEF9-7C48-CCB31ED322A5}"/>
              </a:ext>
            </a:extLst>
          </p:cNvPr>
          <p:cNvGrpSpPr/>
          <p:nvPr/>
        </p:nvGrpSpPr>
        <p:grpSpPr>
          <a:xfrm>
            <a:off x="2688746" y="2972614"/>
            <a:ext cx="368640" cy="235440"/>
            <a:chOff x="2688746" y="2972614"/>
            <a:chExt cx="3686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C5FC7A7-6227-3D41-034A-71D2459A3198}"/>
                    </a:ext>
                  </a:extLst>
                </p14:cNvPr>
                <p14:cNvContentPartPr/>
                <p14:nvPr/>
              </p14:nvContentPartPr>
              <p14:xfrm>
                <a:off x="2740226" y="2984494"/>
                <a:ext cx="317160" cy="2070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C5FC7A7-6227-3D41-034A-71D2459A31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1586" y="2975854"/>
                  <a:ext cx="334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A210AB-375B-03D5-FD17-AF27DE49CDCE}"/>
                    </a:ext>
                  </a:extLst>
                </p14:cNvPr>
                <p14:cNvContentPartPr/>
                <p14:nvPr/>
              </p14:nvContentPartPr>
              <p14:xfrm>
                <a:off x="2688746" y="2972614"/>
                <a:ext cx="142560" cy="138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A210AB-375B-03D5-FD17-AF27DE49CD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0106" y="2963614"/>
                  <a:ext cx="160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767FCE1-C66D-4504-8512-91B5A5464818}"/>
                    </a:ext>
                  </a:extLst>
                </p14:cNvPr>
                <p14:cNvContentPartPr/>
                <p14:nvPr/>
              </p14:nvContentPartPr>
              <p14:xfrm>
                <a:off x="2826986" y="3016534"/>
                <a:ext cx="222120" cy="1915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767FCE1-C66D-4504-8512-91B5A54648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8346" y="3007894"/>
                  <a:ext cx="2397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E1CFCF-731F-96E6-1734-63FC77707C0E}"/>
              </a:ext>
            </a:extLst>
          </p:cNvPr>
          <p:cNvGrpSpPr/>
          <p:nvPr/>
        </p:nvGrpSpPr>
        <p:grpSpPr>
          <a:xfrm>
            <a:off x="2646266" y="6801626"/>
            <a:ext cx="591480" cy="160920"/>
            <a:chOff x="2646266" y="6801626"/>
            <a:chExt cx="59148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2117011-14B9-5D91-BA1D-A9094C258A77}"/>
                    </a:ext>
                  </a:extLst>
                </p14:cNvPr>
                <p14:cNvContentPartPr/>
                <p14:nvPr/>
              </p14:nvContentPartPr>
              <p14:xfrm>
                <a:off x="2646266" y="6801626"/>
                <a:ext cx="69840" cy="124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2117011-14B9-5D91-BA1D-A9094C258A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37626" y="6792626"/>
                  <a:ext cx="87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19D33A5-449E-D91E-A7BE-D784A6BAC1F4}"/>
                    </a:ext>
                  </a:extLst>
                </p14:cNvPr>
                <p14:cNvContentPartPr/>
                <p14:nvPr/>
              </p14:nvContentPartPr>
              <p14:xfrm>
                <a:off x="2726186" y="6809906"/>
                <a:ext cx="72000" cy="1526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19D33A5-449E-D91E-A7BE-D784A6BAC1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7186" y="6800906"/>
                  <a:ext cx="8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C9425C3-E03E-33B2-80F8-525949CF7F06}"/>
                    </a:ext>
                  </a:extLst>
                </p14:cNvPr>
                <p14:cNvContentPartPr/>
                <p14:nvPr/>
              </p14:nvContentPartPr>
              <p14:xfrm>
                <a:off x="2799266" y="6839786"/>
                <a:ext cx="101520" cy="774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C9425C3-E03E-33B2-80F8-525949CF7F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90626" y="6830786"/>
                  <a:ext cx="11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C30AEF8-3A63-7400-7492-F252AE749C86}"/>
                    </a:ext>
                  </a:extLst>
                </p14:cNvPr>
                <p14:cNvContentPartPr/>
                <p14:nvPr/>
              </p14:nvContentPartPr>
              <p14:xfrm>
                <a:off x="2909426" y="6812297"/>
                <a:ext cx="91800" cy="145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C30AEF8-3A63-7400-7492-F252AE749C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0786" y="6803657"/>
                  <a:ext cx="109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E363266-88B2-04E6-2995-C1A20FD605FA}"/>
                    </a:ext>
                  </a:extLst>
                </p14:cNvPr>
                <p14:cNvContentPartPr/>
                <p14:nvPr/>
              </p14:nvContentPartPr>
              <p14:xfrm>
                <a:off x="3080426" y="6804017"/>
                <a:ext cx="65160" cy="1350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E363266-88B2-04E6-2995-C1A20FD605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1786" y="6795017"/>
                  <a:ext cx="82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8F9E439-3CEA-A71A-E53C-5AE5D2C219C5}"/>
                    </a:ext>
                  </a:extLst>
                </p14:cNvPr>
                <p14:cNvContentPartPr/>
                <p14:nvPr/>
              </p14:nvContentPartPr>
              <p14:xfrm>
                <a:off x="3104546" y="6918643"/>
                <a:ext cx="133200" cy="277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8F9E439-3CEA-A71A-E53C-5AE5D2C219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95546" y="6910003"/>
                  <a:ext cx="150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AE5CFEE-BCA7-DC10-A3D7-71457B058517}"/>
              </a:ext>
            </a:extLst>
          </p:cNvPr>
          <p:cNvGrpSpPr/>
          <p:nvPr/>
        </p:nvGrpSpPr>
        <p:grpSpPr>
          <a:xfrm>
            <a:off x="2417306" y="7201243"/>
            <a:ext cx="581400" cy="205920"/>
            <a:chOff x="2417306" y="7201243"/>
            <a:chExt cx="5814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3A0BD8E-2402-E629-249C-61002565C29E}"/>
                    </a:ext>
                  </a:extLst>
                </p14:cNvPr>
                <p14:cNvContentPartPr/>
                <p14:nvPr/>
              </p14:nvContentPartPr>
              <p14:xfrm>
                <a:off x="2417306" y="7232563"/>
                <a:ext cx="124920" cy="154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3A0BD8E-2402-E629-249C-61002565C2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8306" y="7223923"/>
                  <a:ext cx="142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E34BDA5-C192-75C1-2CE2-D5470B308ED9}"/>
                    </a:ext>
                  </a:extLst>
                </p14:cNvPr>
                <p14:cNvContentPartPr/>
                <p14:nvPr/>
              </p14:nvContentPartPr>
              <p14:xfrm>
                <a:off x="2514866" y="7245883"/>
                <a:ext cx="101520" cy="1612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E34BDA5-C192-75C1-2CE2-D5470B308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06226" y="7237243"/>
                  <a:ext cx="119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52C222F-13E8-28C1-6F6F-9B87591D2F2B}"/>
                    </a:ext>
                  </a:extLst>
                </p14:cNvPr>
                <p14:cNvContentPartPr/>
                <p14:nvPr/>
              </p14:nvContentPartPr>
              <p14:xfrm>
                <a:off x="2627546" y="7290163"/>
                <a:ext cx="174600" cy="1137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52C222F-13E8-28C1-6F6F-9B87591D2F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8906" y="7281523"/>
                  <a:ext cx="192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393C776-93BC-F94D-BB80-C61D650EBA59}"/>
                    </a:ext>
                  </a:extLst>
                </p14:cNvPr>
                <p14:cNvContentPartPr/>
                <p14:nvPr/>
              </p14:nvContentPartPr>
              <p14:xfrm>
                <a:off x="2820146" y="7201243"/>
                <a:ext cx="178560" cy="139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393C776-93BC-F94D-BB80-C61D650EB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1506" y="7192243"/>
                  <a:ext cx="1962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68A8-5C54-4DE1-E5D4-E8A9B4F3D7F7}"/>
              </a:ext>
            </a:extLst>
          </p:cNvPr>
          <p:cNvGrpSpPr/>
          <p:nvPr/>
        </p:nvGrpSpPr>
        <p:grpSpPr>
          <a:xfrm>
            <a:off x="2713586" y="7717843"/>
            <a:ext cx="1524240" cy="253440"/>
            <a:chOff x="2713586" y="7717843"/>
            <a:chExt cx="15242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D69F166-5F11-DFFA-2D5F-69B717E9F18C}"/>
                    </a:ext>
                  </a:extLst>
                </p14:cNvPr>
                <p14:cNvContentPartPr/>
                <p14:nvPr/>
              </p14:nvContentPartPr>
              <p14:xfrm>
                <a:off x="2713586" y="7717843"/>
                <a:ext cx="269280" cy="86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D69F166-5F11-DFFA-2D5F-69B717E9F1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4946" y="7708843"/>
                  <a:ext cx="28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ECC6324-AB5E-C6C3-1822-253F8EB46C08}"/>
                    </a:ext>
                  </a:extLst>
                </p14:cNvPr>
                <p14:cNvContentPartPr/>
                <p14:nvPr/>
              </p14:nvContentPartPr>
              <p14:xfrm>
                <a:off x="2799626" y="7774003"/>
                <a:ext cx="1324800" cy="1972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ECC6324-AB5E-C6C3-1822-253F8EB46C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90986" y="7765003"/>
                  <a:ext cx="134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059A438-C4F7-4638-7467-E450AEB87734}"/>
                    </a:ext>
                  </a:extLst>
                </p14:cNvPr>
                <p14:cNvContentPartPr/>
                <p14:nvPr/>
              </p14:nvContentPartPr>
              <p14:xfrm>
                <a:off x="3992666" y="7830523"/>
                <a:ext cx="245160" cy="129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059A438-C4F7-4638-7467-E450AEB877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84026" y="7821883"/>
                  <a:ext cx="2628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EEF49A-EBAD-0123-47BD-53E01A697CB7}"/>
              </a:ext>
            </a:extLst>
          </p:cNvPr>
          <p:cNvGrpSpPr/>
          <p:nvPr/>
        </p:nvGrpSpPr>
        <p:grpSpPr>
          <a:xfrm>
            <a:off x="57146" y="8109523"/>
            <a:ext cx="1675800" cy="1281600"/>
            <a:chOff x="57146" y="8109523"/>
            <a:chExt cx="1675800" cy="12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DD55D14-67E5-9708-D7DD-CCAE11E62C3F}"/>
                    </a:ext>
                  </a:extLst>
                </p14:cNvPr>
                <p14:cNvContentPartPr/>
                <p14:nvPr/>
              </p14:nvContentPartPr>
              <p14:xfrm>
                <a:off x="429386" y="8109523"/>
                <a:ext cx="1303560" cy="12816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DD55D14-67E5-9708-D7DD-CCAE11E62C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386" y="8100883"/>
                  <a:ext cx="1321200" cy="12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7FB15C0-3C92-3620-0E82-214500E5CBE7}"/>
                    </a:ext>
                  </a:extLst>
                </p14:cNvPr>
                <p14:cNvContentPartPr/>
                <p14:nvPr/>
              </p14:nvContentPartPr>
              <p14:xfrm>
                <a:off x="57146" y="8556283"/>
                <a:ext cx="104400" cy="208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7FB15C0-3C92-3620-0E82-214500E5C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46" y="8547643"/>
                  <a:ext cx="122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C1B1F68-8D8B-36A7-00BA-86DF54A5C2BB}"/>
                    </a:ext>
                  </a:extLst>
                </p14:cNvPr>
                <p14:cNvContentPartPr/>
                <p14:nvPr/>
              </p14:nvContentPartPr>
              <p14:xfrm>
                <a:off x="116186" y="8568883"/>
                <a:ext cx="28800" cy="120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C1B1F68-8D8B-36A7-00BA-86DF54A5C2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546" y="8559883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9E50EDC-27FE-117C-B7FE-DC7529D8A7A2}"/>
                    </a:ext>
                  </a:extLst>
                </p14:cNvPr>
                <p14:cNvContentPartPr/>
                <p14:nvPr/>
              </p14:nvContentPartPr>
              <p14:xfrm>
                <a:off x="93866" y="8586523"/>
                <a:ext cx="94320" cy="137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9E50EDC-27FE-117C-B7FE-DC7529D8A7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226" y="8577883"/>
                  <a:ext cx="111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F25A6FB-6508-CBFE-7A49-DFF0086B5B94}"/>
                    </a:ext>
                  </a:extLst>
                </p14:cNvPr>
                <p14:cNvContentPartPr/>
                <p14:nvPr/>
              </p14:nvContentPartPr>
              <p14:xfrm>
                <a:off x="144986" y="8577523"/>
                <a:ext cx="96840" cy="2109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F25A6FB-6508-CBFE-7A49-DFF0086B5B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6346" y="8568883"/>
                  <a:ext cx="114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B96A54-42B3-73CB-E362-C81D148F12D4}"/>
                    </a:ext>
                  </a:extLst>
                </p14:cNvPr>
                <p14:cNvContentPartPr/>
                <p14:nvPr/>
              </p14:nvContentPartPr>
              <p14:xfrm>
                <a:off x="247586" y="8562403"/>
                <a:ext cx="89640" cy="1123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B96A54-42B3-73CB-E362-C81D148F12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8946" y="8553403"/>
                  <a:ext cx="107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25205D4-E2A6-5255-04F1-E8A05706A719}"/>
                    </a:ext>
                  </a:extLst>
                </p14:cNvPr>
                <p14:cNvContentPartPr/>
                <p14:nvPr/>
              </p14:nvContentPartPr>
              <p14:xfrm>
                <a:off x="260906" y="8711443"/>
                <a:ext cx="75240" cy="820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25205D4-E2A6-5255-04F1-E8A05706A7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1906" y="8702443"/>
                  <a:ext cx="928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179115D0-AE1B-C8EB-BBBF-83932E41265C}"/>
                  </a:ext>
                </a:extLst>
              </p14:cNvPr>
              <p14:cNvContentPartPr/>
              <p14:nvPr/>
            </p14:nvContentPartPr>
            <p14:xfrm>
              <a:off x="5369306" y="9458443"/>
              <a:ext cx="356400" cy="4320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179115D0-AE1B-C8EB-BBBF-83932E4126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60306" y="9449803"/>
                <a:ext cx="374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D697A1B-B861-8621-C23D-99A5056B5265}"/>
                  </a:ext>
                </a:extLst>
              </p14:cNvPr>
              <p14:cNvContentPartPr/>
              <p14:nvPr/>
            </p14:nvContentPartPr>
            <p14:xfrm>
              <a:off x="296186" y="6865723"/>
              <a:ext cx="267120" cy="148932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D697A1B-B861-8621-C23D-99A5056B526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7546" y="6856723"/>
                <a:ext cx="284760" cy="150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51245" cy="335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SSH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서버에</a:t>
            </a:r>
            <a:r>
              <a:rPr sz="17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접속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20675" algn="ctr">
              <a:lnSpc>
                <a:spcPct val="100000"/>
              </a:lnSpc>
              <a:spcBef>
                <a:spcPts val="1070"/>
              </a:spcBef>
            </a:pPr>
            <a:r>
              <a:rPr sz="1700" spc="-5" dirty="0">
                <a:latin typeface="나눔스퀘어라운드OTF Regular"/>
                <a:cs typeface="나눔스퀘어라운드OTF Regular"/>
              </a:rPr>
              <a:t>client.connent(host, port, username,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password)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원격 시스템에서 명령</a:t>
            </a:r>
            <a:r>
              <a:rPr sz="17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실행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607695">
              <a:lnSpc>
                <a:spcPct val="100000"/>
              </a:lnSpc>
            </a:pPr>
            <a:r>
              <a:rPr sz="1700" spc="-5" dirty="0">
                <a:latin typeface="나눔스퀘어라운드OTF Regular"/>
                <a:cs typeface="나눔스퀘어라운드OTF Regular"/>
              </a:rPr>
              <a:t>stdin, stdout, stderr =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client.exec_command(command)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160780" marR="2085339">
              <a:lnSpc>
                <a:spcPct val="153400"/>
              </a:lnSpc>
              <a:spcBef>
                <a:spcPts val="33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stdin – 입력한 명령어에 대한 데이터  stdout – 명령어 실행의 표준 출력  stderr – 명령어 실행의 표준 오류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출력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35877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접속의 간단한 예</a:t>
            </a:r>
            <a:r>
              <a:rPr sz="19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963" y="6536384"/>
            <a:ext cx="6360160" cy="3299460"/>
          </a:xfrm>
          <a:custGeom>
            <a:avLst/>
            <a:gdLst/>
            <a:ahLst/>
            <a:cxnLst/>
            <a:rect l="l" t="t" r="r" b="b"/>
            <a:pathLst>
              <a:path w="6360159" h="3299459">
                <a:moveTo>
                  <a:pt x="6359957" y="0"/>
                </a:moveTo>
                <a:lnTo>
                  <a:pt x="0" y="0"/>
                </a:lnTo>
                <a:lnTo>
                  <a:pt x="6359952" y="0"/>
                </a:lnTo>
                <a:lnTo>
                  <a:pt x="6359952" y="3299307"/>
                </a:lnTo>
                <a:lnTo>
                  <a:pt x="6359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963" y="6536385"/>
            <a:ext cx="6360160" cy="32994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511809">
              <a:lnSpc>
                <a:spcPct val="1262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ssh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 ssh.set_missing_host_key_policy(paramiko.AutoAddPolicy())  ssh.connect('210.119.145.6', port='22', username=‘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uut01</a:t>
            </a:r>
            <a:r>
              <a:rPr sz="1200" dirty="0">
                <a:latin typeface="나눔스퀘어라운드OTF Regular"/>
                <a:cs typeface="나눔스퀘어라운드OTF Regular"/>
              </a:rPr>
              <a:t>',</a:t>
            </a:r>
            <a:r>
              <a:rPr sz="120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password=‘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user1234</a:t>
            </a:r>
            <a:r>
              <a:rPr sz="1200" dirty="0">
                <a:latin typeface="나눔스퀘어라운드OTF Regular"/>
                <a:cs typeface="나눔스퀘어라운드OTF Regular"/>
              </a:rPr>
              <a:t>')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print('=' *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40)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893570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ssh.exec_command('cat /proc/cpuinfo')  print(stdout.readlines())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print('=' *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40)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79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ssh.exec_command('cat /proc/meminfo')  print(stdout.readlines())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ssh.close()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A1E5A9-8573-CE33-DF2F-8E907CAC8F80}"/>
              </a:ext>
            </a:extLst>
          </p:cNvPr>
          <p:cNvGrpSpPr/>
          <p:nvPr/>
        </p:nvGrpSpPr>
        <p:grpSpPr>
          <a:xfrm>
            <a:off x="2737706" y="1440094"/>
            <a:ext cx="826920" cy="423000"/>
            <a:chOff x="2737706" y="1440094"/>
            <a:chExt cx="8269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69FF1BA-3DA1-A307-49A1-D6264FBC70B9}"/>
                    </a:ext>
                  </a:extLst>
                </p14:cNvPr>
                <p14:cNvContentPartPr/>
                <p14:nvPr/>
              </p14:nvContentPartPr>
              <p14:xfrm>
                <a:off x="2737706" y="1657534"/>
                <a:ext cx="138960" cy="82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69FF1BA-3DA1-A307-49A1-D6264FBC7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9066" y="1648534"/>
                  <a:ext cx="156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906F181-664D-EF69-9607-EE55212A6007}"/>
                    </a:ext>
                  </a:extLst>
                </p14:cNvPr>
                <p14:cNvContentPartPr/>
                <p14:nvPr/>
              </p14:nvContentPartPr>
              <p14:xfrm>
                <a:off x="2837066" y="1602454"/>
                <a:ext cx="38880" cy="122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906F181-664D-EF69-9607-EE55212A60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8426" y="1593814"/>
                  <a:ext cx="56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AC2D5D-DAA6-8FEB-A946-F28A63034094}"/>
                    </a:ext>
                  </a:extLst>
                </p14:cNvPr>
                <p14:cNvContentPartPr/>
                <p14:nvPr/>
              </p14:nvContentPartPr>
              <p14:xfrm>
                <a:off x="2878826" y="1598494"/>
                <a:ext cx="58320" cy="94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AC2D5D-DAA6-8FEB-A946-F28A630340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0186" y="1589854"/>
                  <a:ext cx="75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EA0DA5B-A001-6705-077A-34AF287E285F}"/>
                    </a:ext>
                  </a:extLst>
                </p14:cNvPr>
                <p14:cNvContentPartPr/>
                <p14:nvPr/>
              </p14:nvContentPartPr>
              <p14:xfrm>
                <a:off x="3001586" y="1701094"/>
                <a:ext cx="19080" cy="21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EA0DA5B-A001-6705-077A-34AF287E28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92946" y="1692094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0232061-1F3E-DD63-95B0-19EAE0CDBA37}"/>
                    </a:ext>
                  </a:extLst>
                </p14:cNvPr>
                <p14:cNvContentPartPr/>
                <p14:nvPr/>
              </p14:nvContentPartPr>
              <p14:xfrm>
                <a:off x="3006626" y="1551694"/>
                <a:ext cx="60480" cy="108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0232061-1F3E-DD63-95B0-19EAE0CDBA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7986" y="1542694"/>
                  <a:ext cx="7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68E8D8-D396-1070-ADAD-0A2989582A26}"/>
                    </a:ext>
                  </a:extLst>
                </p14:cNvPr>
                <p14:cNvContentPartPr/>
                <p14:nvPr/>
              </p14:nvContentPartPr>
              <p14:xfrm>
                <a:off x="3061346" y="1552054"/>
                <a:ext cx="38880" cy="73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68E8D8-D396-1070-ADAD-0A2989582A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2346" y="1543414"/>
                  <a:ext cx="56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518E48-44AB-FB2A-807F-4CC1D49F020D}"/>
                    </a:ext>
                  </a:extLst>
                </p14:cNvPr>
                <p14:cNvContentPartPr/>
                <p14:nvPr/>
              </p14:nvContentPartPr>
              <p14:xfrm>
                <a:off x="3114986" y="1517494"/>
                <a:ext cx="43920" cy="82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E518E48-44AB-FB2A-807F-4CC1D49F02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5986" y="1508494"/>
                  <a:ext cx="61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00365D2-E514-91C6-EECB-21E1FDD934CB}"/>
                    </a:ext>
                  </a:extLst>
                </p14:cNvPr>
                <p14:cNvContentPartPr/>
                <p14:nvPr/>
              </p14:nvContentPartPr>
              <p14:xfrm>
                <a:off x="3201026" y="1589494"/>
                <a:ext cx="16560" cy="13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00365D2-E514-91C6-EECB-21E1FDD934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2026" y="1580854"/>
                  <a:ext cx="34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93D5DDF-5CC1-7F85-7ABD-3D61C8AC31FC}"/>
                    </a:ext>
                  </a:extLst>
                </p14:cNvPr>
                <p14:cNvContentPartPr/>
                <p14:nvPr/>
              </p14:nvContentPartPr>
              <p14:xfrm>
                <a:off x="3204626" y="1480414"/>
                <a:ext cx="57240" cy="131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93D5DDF-5CC1-7F85-7ABD-3D61C8AC31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5986" y="1471774"/>
                  <a:ext cx="74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F6EE91F-ED91-7037-DAB3-C5E77270FD40}"/>
                    </a:ext>
                  </a:extLst>
                </p14:cNvPr>
                <p14:cNvContentPartPr/>
                <p14:nvPr/>
              </p14:nvContentPartPr>
              <p14:xfrm>
                <a:off x="3283106" y="1512454"/>
                <a:ext cx="114480" cy="802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F6EE91F-ED91-7037-DAB3-C5E77270FD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4106" y="1503814"/>
                  <a:ext cx="132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E29F212-238E-5780-1674-BE1807AE5120}"/>
                    </a:ext>
                  </a:extLst>
                </p14:cNvPr>
                <p14:cNvContentPartPr/>
                <p14:nvPr/>
              </p14:nvContentPartPr>
              <p14:xfrm>
                <a:off x="3310106" y="1482214"/>
                <a:ext cx="33120" cy="126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E29F212-238E-5780-1674-BE1807AE51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1106" y="1473574"/>
                  <a:ext cx="5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8AE0DFE-9F85-31C0-EA2F-6FB152A71CA0}"/>
                    </a:ext>
                  </a:extLst>
                </p14:cNvPr>
                <p14:cNvContentPartPr/>
                <p14:nvPr/>
              </p14:nvContentPartPr>
              <p14:xfrm>
                <a:off x="3359786" y="1476094"/>
                <a:ext cx="68760" cy="1216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8AE0DFE-9F85-31C0-EA2F-6FB152A71C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1146" y="1467094"/>
                  <a:ext cx="86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3173338-308D-C2F5-B8A1-ADC0438BEE6C}"/>
                    </a:ext>
                  </a:extLst>
                </p14:cNvPr>
                <p14:cNvContentPartPr/>
                <p14:nvPr/>
              </p14:nvContentPartPr>
              <p14:xfrm>
                <a:off x="3368786" y="1440094"/>
                <a:ext cx="114120" cy="1393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3173338-308D-C2F5-B8A1-ADC0438BEE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9786" y="1431454"/>
                  <a:ext cx="131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2F51E5A-7977-B23D-D80D-4F7781B43A1A}"/>
                    </a:ext>
                  </a:extLst>
                </p14:cNvPr>
                <p14:cNvContentPartPr/>
                <p14:nvPr/>
              </p14:nvContentPartPr>
              <p14:xfrm>
                <a:off x="3514226" y="1440814"/>
                <a:ext cx="50400" cy="120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2F51E5A-7977-B23D-D80D-4F7781B43A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5226" y="1432174"/>
                  <a:ext cx="68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C9A80D4-58A9-D544-83BB-DCE3CEFDCB8F}"/>
                    </a:ext>
                  </a:extLst>
                </p14:cNvPr>
                <p14:cNvContentPartPr/>
                <p14:nvPr/>
              </p14:nvContentPartPr>
              <p14:xfrm>
                <a:off x="3238106" y="1747534"/>
                <a:ext cx="27000" cy="84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C9A80D4-58A9-D544-83BB-DCE3CEFDCB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9106" y="1738894"/>
                  <a:ext cx="44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6E26727-CB8B-759C-3623-3E15871EED43}"/>
                    </a:ext>
                  </a:extLst>
                </p14:cNvPr>
                <p14:cNvContentPartPr/>
                <p14:nvPr/>
              </p14:nvContentPartPr>
              <p14:xfrm>
                <a:off x="3194546" y="1790014"/>
                <a:ext cx="109440" cy="73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6E26727-CB8B-759C-3623-3E15871EED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5546" y="1781374"/>
                  <a:ext cx="1270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2041FC-0DA4-FC75-0F19-37F06834EA1A}"/>
              </a:ext>
            </a:extLst>
          </p:cNvPr>
          <p:cNvGrpSpPr/>
          <p:nvPr/>
        </p:nvGrpSpPr>
        <p:grpSpPr>
          <a:xfrm>
            <a:off x="3761546" y="632254"/>
            <a:ext cx="1085040" cy="1171440"/>
            <a:chOff x="3761546" y="632254"/>
            <a:chExt cx="1085040" cy="11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235F143-93F5-CA4A-1784-D835C750FB2D}"/>
                    </a:ext>
                  </a:extLst>
                </p14:cNvPr>
                <p14:cNvContentPartPr/>
                <p14:nvPr/>
              </p14:nvContentPartPr>
              <p14:xfrm>
                <a:off x="3761546" y="1161094"/>
                <a:ext cx="297360" cy="642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235F143-93F5-CA4A-1784-D835C750FB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52546" y="1152094"/>
                  <a:ext cx="3150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CABAFE9-EDF8-7F9A-5D56-088DB328DAA2}"/>
                    </a:ext>
                  </a:extLst>
                </p14:cNvPr>
                <p14:cNvContentPartPr/>
                <p14:nvPr/>
              </p14:nvContentPartPr>
              <p14:xfrm>
                <a:off x="3943346" y="1087654"/>
                <a:ext cx="170640" cy="153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CABAFE9-EDF8-7F9A-5D56-088DB328DA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4706" y="1079014"/>
                  <a:ext cx="188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5FE51D0-7B14-B312-F4A6-9552776BFBE9}"/>
                    </a:ext>
                  </a:extLst>
                </p14:cNvPr>
                <p14:cNvContentPartPr/>
                <p14:nvPr/>
              </p14:nvContentPartPr>
              <p14:xfrm>
                <a:off x="3935066" y="684094"/>
                <a:ext cx="97920" cy="137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5FE51D0-7B14-B312-F4A6-9552776BFB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6066" y="675094"/>
                  <a:ext cx="115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59E67F7-40B7-41FA-185C-102DDCD285DB}"/>
                    </a:ext>
                  </a:extLst>
                </p14:cNvPr>
                <p14:cNvContentPartPr/>
                <p14:nvPr/>
              </p14:nvContentPartPr>
              <p14:xfrm>
                <a:off x="4026146" y="732334"/>
                <a:ext cx="5400" cy="84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59E67F7-40B7-41FA-185C-102DDCD285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7146" y="723334"/>
                  <a:ext cx="23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5A5BCD-AD88-71E9-F4E9-9E90294C89EB}"/>
                    </a:ext>
                  </a:extLst>
                </p14:cNvPr>
                <p14:cNvContentPartPr/>
                <p14:nvPr/>
              </p14:nvContentPartPr>
              <p14:xfrm>
                <a:off x="4057826" y="635494"/>
                <a:ext cx="66960" cy="1368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5A5BCD-AD88-71E9-F4E9-9E90294C89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8826" y="626854"/>
                  <a:ext cx="84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4120CED-457B-945C-391E-61097D65800C}"/>
                    </a:ext>
                  </a:extLst>
                </p14:cNvPr>
                <p14:cNvContentPartPr/>
                <p14:nvPr/>
              </p14:nvContentPartPr>
              <p14:xfrm>
                <a:off x="4114706" y="673294"/>
                <a:ext cx="82440" cy="127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4120CED-457B-945C-391E-61097D6580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6066" y="664654"/>
                  <a:ext cx="100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1420435-179B-3643-EC8C-AF5C7A491B40}"/>
                    </a:ext>
                  </a:extLst>
                </p14:cNvPr>
                <p14:cNvContentPartPr/>
                <p14:nvPr/>
              </p14:nvContentPartPr>
              <p14:xfrm>
                <a:off x="4238906" y="698134"/>
                <a:ext cx="20160" cy="525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1420435-179B-3643-EC8C-AF5C7A491B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9906" y="689494"/>
                  <a:ext cx="37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4033496-7A47-D482-1E58-C79E82334491}"/>
                    </a:ext>
                  </a:extLst>
                </p14:cNvPr>
                <p14:cNvContentPartPr/>
                <p14:nvPr/>
              </p14:nvContentPartPr>
              <p14:xfrm>
                <a:off x="4326026" y="644494"/>
                <a:ext cx="86400" cy="95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4033496-7A47-D482-1E58-C79E823344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7026" y="635494"/>
                  <a:ext cx="104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D339BDA-C98C-5649-2E2B-D9CF3C380C64}"/>
                    </a:ext>
                  </a:extLst>
                </p14:cNvPr>
                <p14:cNvContentPartPr/>
                <p14:nvPr/>
              </p14:nvContentPartPr>
              <p14:xfrm>
                <a:off x="4417466" y="632254"/>
                <a:ext cx="126000" cy="94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D339BDA-C98C-5649-2E2B-D9CF3C380C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8826" y="623614"/>
                  <a:ext cx="143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A35F4CC-C2F1-1242-93DB-5E6C59802535}"/>
                    </a:ext>
                  </a:extLst>
                </p14:cNvPr>
                <p14:cNvContentPartPr/>
                <p14:nvPr/>
              </p14:nvContentPartPr>
              <p14:xfrm>
                <a:off x="4080146" y="926374"/>
                <a:ext cx="116280" cy="1346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A35F4CC-C2F1-1242-93DB-5E6C598025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71146" y="917734"/>
                  <a:ext cx="13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65CA84E-9FB2-90E8-BF47-9A2CE477D2EA}"/>
                    </a:ext>
                  </a:extLst>
                </p14:cNvPr>
                <p14:cNvContentPartPr/>
                <p14:nvPr/>
              </p14:nvContentPartPr>
              <p14:xfrm>
                <a:off x="4181666" y="980014"/>
                <a:ext cx="79920" cy="601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65CA84E-9FB2-90E8-BF47-9A2CE477D2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72666" y="971374"/>
                  <a:ext cx="97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0AA925F-52C7-0912-19D8-7ABBCC46C489}"/>
                    </a:ext>
                  </a:extLst>
                </p14:cNvPr>
                <p14:cNvContentPartPr/>
                <p14:nvPr/>
              </p14:nvContentPartPr>
              <p14:xfrm>
                <a:off x="4228826" y="964174"/>
                <a:ext cx="90360" cy="838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0AA925F-52C7-0912-19D8-7ABBCC46C4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826" y="955174"/>
                  <a:ext cx="108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64D93D3-F94E-B480-D431-51769FA94CFA}"/>
                    </a:ext>
                  </a:extLst>
                </p14:cNvPr>
                <p14:cNvContentPartPr/>
                <p14:nvPr/>
              </p14:nvContentPartPr>
              <p14:xfrm>
                <a:off x="4318466" y="920974"/>
                <a:ext cx="72720" cy="17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64D93D3-F94E-B480-D431-51769FA94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09466" y="911974"/>
                  <a:ext cx="90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D2FFEC4-F0B2-5492-D2C3-12E199365779}"/>
                    </a:ext>
                  </a:extLst>
                </p14:cNvPr>
                <p14:cNvContentPartPr/>
                <p14:nvPr/>
              </p14:nvContentPartPr>
              <p14:xfrm>
                <a:off x="4355186" y="926014"/>
                <a:ext cx="95760" cy="1119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D2FFEC4-F0B2-5492-D2C3-12E1993657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6186" y="917014"/>
                  <a:ext cx="113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7C3167A-5C5F-7B97-5319-6B4F3E4EA497}"/>
                    </a:ext>
                  </a:extLst>
                </p14:cNvPr>
                <p14:cNvContentPartPr/>
                <p14:nvPr/>
              </p14:nvContentPartPr>
              <p14:xfrm>
                <a:off x="4460306" y="938614"/>
                <a:ext cx="32040" cy="630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7C3167A-5C5F-7B97-5319-6B4F3E4EA4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51306" y="929614"/>
                  <a:ext cx="49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C88B9D1-FD71-0CFA-DC2F-333A414FC1C4}"/>
                    </a:ext>
                  </a:extLst>
                </p14:cNvPr>
                <p14:cNvContentPartPr/>
                <p14:nvPr/>
              </p14:nvContentPartPr>
              <p14:xfrm>
                <a:off x="4512506" y="930694"/>
                <a:ext cx="103320" cy="734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C88B9D1-FD71-0CFA-DC2F-333A414FC1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3866" y="922054"/>
                  <a:ext cx="120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2D320EA-852D-412A-BB74-6FA7EC60FB2D}"/>
                    </a:ext>
                  </a:extLst>
                </p14:cNvPr>
                <p14:cNvContentPartPr/>
                <p14:nvPr/>
              </p14:nvContentPartPr>
              <p14:xfrm>
                <a:off x="4590626" y="995134"/>
                <a:ext cx="45720" cy="75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2D320EA-852D-412A-BB74-6FA7EC60FB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1986" y="986494"/>
                  <a:ext cx="63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D19A7EC-CF7C-8D73-39B9-39D70855E6A2}"/>
                    </a:ext>
                  </a:extLst>
                </p14:cNvPr>
                <p14:cNvContentPartPr/>
                <p14:nvPr/>
              </p14:nvContentPartPr>
              <p14:xfrm>
                <a:off x="4653626" y="900454"/>
                <a:ext cx="72360" cy="124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D19A7EC-CF7C-8D73-39B9-39D70855E6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4986" y="891454"/>
                  <a:ext cx="90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D0F1CBC-9A63-A27B-AEF8-1E8A5075F263}"/>
                    </a:ext>
                  </a:extLst>
                </p14:cNvPr>
                <p14:cNvContentPartPr/>
                <p14:nvPr/>
              </p14:nvContentPartPr>
              <p14:xfrm>
                <a:off x="4772426" y="923854"/>
                <a:ext cx="74160" cy="820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D0F1CBC-9A63-A27B-AEF8-1E8A5075F2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63426" y="915214"/>
                  <a:ext cx="91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202E794-54CA-1E0B-2216-FEC91D65B7D8}"/>
                    </a:ext>
                  </a:extLst>
                </p14:cNvPr>
                <p14:cNvContentPartPr/>
                <p14:nvPr/>
              </p14:nvContentPartPr>
              <p14:xfrm>
                <a:off x="4244306" y="1184494"/>
                <a:ext cx="79920" cy="154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202E794-54CA-1E0B-2216-FEC91D65B7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35666" y="1175854"/>
                  <a:ext cx="97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E93EC5D-7028-28CD-5DC0-D15FE2E43D57}"/>
                    </a:ext>
                  </a:extLst>
                </p14:cNvPr>
                <p14:cNvContentPartPr/>
                <p14:nvPr/>
              </p14:nvContentPartPr>
              <p14:xfrm>
                <a:off x="4299746" y="1184134"/>
                <a:ext cx="90360" cy="1425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E93EC5D-7028-28CD-5DC0-D15FE2E43D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0746" y="1175134"/>
                  <a:ext cx="10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E1EE200-BACA-A02B-8300-AC0A3280FBCC}"/>
                    </a:ext>
                  </a:extLst>
                </p14:cNvPr>
                <p14:cNvContentPartPr/>
                <p14:nvPr/>
              </p14:nvContentPartPr>
              <p14:xfrm>
                <a:off x="4335386" y="1189534"/>
                <a:ext cx="73800" cy="99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E1EE200-BACA-A02B-8300-AC0A3280FB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26386" y="1180534"/>
                  <a:ext cx="91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34670C1-E7E8-F0F7-E085-2CEFE76EA56E}"/>
                    </a:ext>
                  </a:extLst>
                </p14:cNvPr>
                <p14:cNvContentPartPr/>
                <p14:nvPr/>
              </p14:nvContentPartPr>
              <p14:xfrm>
                <a:off x="4414586" y="1165414"/>
                <a:ext cx="82440" cy="143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34670C1-E7E8-F0F7-E085-2CEFE76EA5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5586" y="1156774"/>
                  <a:ext cx="10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BBA57D9-9E2B-155F-2A61-38E3065BE4AC}"/>
                    </a:ext>
                  </a:extLst>
                </p14:cNvPr>
                <p14:cNvContentPartPr/>
                <p14:nvPr/>
              </p14:nvContentPartPr>
              <p14:xfrm>
                <a:off x="4535906" y="1146694"/>
                <a:ext cx="53280" cy="1206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BBA57D9-9E2B-155F-2A61-38E3065BE4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27266" y="1137694"/>
                  <a:ext cx="70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A8D55E1-035A-42B8-0038-4B4C1B06FB95}"/>
                    </a:ext>
                  </a:extLst>
                </p14:cNvPr>
                <p14:cNvContentPartPr/>
                <p14:nvPr/>
              </p14:nvContentPartPr>
              <p14:xfrm>
                <a:off x="4610786" y="1157494"/>
                <a:ext cx="64800" cy="1040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A8D55E1-035A-42B8-0038-4B4C1B06FB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1786" y="1148494"/>
                  <a:ext cx="82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4D3D609-075E-1592-3E4B-4FBBD702539F}"/>
                    </a:ext>
                  </a:extLst>
                </p14:cNvPr>
                <p14:cNvContentPartPr/>
                <p14:nvPr/>
              </p14:nvContentPartPr>
              <p14:xfrm>
                <a:off x="4666946" y="1127254"/>
                <a:ext cx="82440" cy="181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4D3D609-075E-1592-3E4B-4FBBD70253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58306" y="1118254"/>
                  <a:ext cx="1000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F450575-5080-F887-0CAE-18A92B56C786}"/>
              </a:ext>
            </a:extLst>
          </p:cNvPr>
          <p:cNvGrpSpPr/>
          <p:nvPr/>
        </p:nvGrpSpPr>
        <p:grpSpPr>
          <a:xfrm>
            <a:off x="4139906" y="1675534"/>
            <a:ext cx="443520" cy="131400"/>
            <a:chOff x="4139906" y="1675534"/>
            <a:chExt cx="44352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97D69FA-50B4-F61F-146B-1A63F439EF90}"/>
                    </a:ext>
                  </a:extLst>
                </p14:cNvPr>
                <p14:cNvContentPartPr/>
                <p14:nvPr/>
              </p14:nvContentPartPr>
              <p14:xfrm>
                <a:off x="4139906" y="1681654"/>
                <a:ext cx="77760" cy="1000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97D69FA-50B4-F61F-146B-1A63F439EF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31266" y="1672654"/>
                  <a:ext cx="95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DBFA96D-F661-30A6-0402-5AF67E55FF9F}"/>
                    </a:ext>
                  </a:extLst>
                </p14:cNvPr>
                <p14:cNvContentPartPr/>
                <p14:nvPr/>
              </p14:nvContentPartPr>
              <p14:xfrm>
                <a:off x="4223426" y="1708654"/>
                <a:ext cx="63000" cy="666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DBFA96D-F661-30A6-0402-5AF67E55FF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14426" y="1700014"/>
                  <a:ext cx="80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35CEC31-0DC5-D91C-EEF3-F6554094DBE6}"/>
                    </a:ext>
                  </a:extLst>
                </p14:cNvPr>
                <p14:cNvContentPartPr/>
                <p14:nvPr/>
              </p14:nvContentPartPr>
              <p14:xfrm>
                <a:off x="4266626" y="1699294"/>
                <a:ext cx="73440" cy="410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35CEC31-0DC5-D91C-EEF3-F6554094DB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57626" y="1690294"/>
                  <a:ext cx="91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81267BF-CA47-CAC3-A539-4708F64BB98F}"/>
                    </a:ext>
                  </a:extLst>
                </p14:cNvPr>
                <p14:cNvContentPartPr/>
                <p14:nvPr/>
              </p14:nvContentPartPr>
              <p14:xfrm>
                <a:off x="4307666" y="1675534"/>
                <a:ext cx="18360" cy="957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81267BF-CA47-CAC3-A539-4708F64BB9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8666" y="1666534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808FB16-0BDE-A2D6-09F2-47974ECC9AAA}"/>
                    </a:ext>
                  </a:extLst>
                </p14:cNvPr>
                <p14:cNvContentPartPr/>
                <p14:nvPr/>
              </p14:nvContentPartPr>
              <p14:xfrm>
                <a:off x="4372466" y="1721254"/>
                <a:ext cx="52200" cy="705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808FB16-0BDE-A2D6-09F2-47974ECC9A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63466" y="1712614"/>
                  <a:ext cx="69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913963F-56B1-10E2-3E0F-7F581D6EAEFF}"/>
                    </a:ext>
                  </a:extLst>
                </p14:cNvPr>
                <p14:cNvContentPartPr/>
                <p14:nvPr/>
              </p14:nvContentPartPr>
              <p14:xfrm>
                <a:off x="4437626" y="1681654"/>
                <a:ext cx="145800" cy="1252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913963F-56B1-10E2-3E0F-7F581D6EAE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8626" y="1673014"/>
                  <a:ext cx="1634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136D1A3-67FF-B9A8-78CC-5DC02D31E4C1}"/>
              </a:ext>
            </a:extLst>
          </p:cNvPr>
          <p:cNvGrpSpPr/>
          <p:nvPr/>
        </p:nvGrpSpPr>
        <p:grpSpPr>
          <a:xfrm>
            <a:off x="5146466" y="1418854"/>
            <a:ext cx="784440" cy="258120"/>
            <a:chOff x="5146466" y="1418854"/>
            <a:chExt cx="78444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5CD7BFB-80BE-13D6-7D5F-2565F32C9975}"/>
                    </a:ext>
                  </a:extLst>
                </p14:cNvPr>
                <p14:cNvContentPartPr/>
                <p14:nvPr/>
              </p14:nvContentPartPr>
              <p14:xfrm>
                <a:off x="5146466" y="1566094"/>
                <a:ext cx="132120" cy="1108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5CD7BFB-80BE-13D6-7D5F-2565F32C99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7466" y="1557454"/>
                  <a:ext cx="149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ABF2C74-7286-5CEA-F34E-1499A4621926}"/>
                    </a:ext>
                  </a:extLst>
                </p14:cNvPr>
                <p14:cNvContentPartPr/>
                <p14:nvPr/>
              </p14:nvContentPartPr>
              <p14:xfrm>
                <a:off x="5289026" y="1491214"/>
                <a:ext cx="55800" cy="1537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ABF2C74-7286-5CEA-F34E-1499A46219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80026" y="1482214"/>
                  <a:ext cx="73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528CB54-14A7-C946-A7CF-5ADCD58AC872}"/>
                    </a:ext>
                  </a:extLst>
                </p14:cNvPr>
                <p14:cNvContentPartPr/>
                <p14:nvPr/>
              </p14:nvContentPartPr>
              <p14:xfrm>
                <a:off x="5340866" y="1531174"/>
                <a:ext cx="169200" cy="1159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528CB54-14A7-C946-A7CF-5ADCD58AC8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32226" y="1522534"/>
                  <a:ext cx="186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B1729C1-7870-8DEB-09E0-A82D87AE6B84}"/>
                    </a:ext>
                  </a:extLst>
                </p14:cNvPr>
                <p14:cNvContentPartPr/>
                <p14:nvPr/>
              </p14:nvContentPartPr>
              <p14:xfrm>
                <a:off x="5525186" y="1492654"/>
                <a:ext cx="52920" cy="1479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B1729C1-7870-8DEB-09E0-A82D87AE6B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6186" y="1483654"/>
                  <a:ext cx="7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2BEEC2D8-E8C7-82B5-A9DF-B14DB7170395}"/>
                    </a:ext>
                  </a:extLst>
                </p14:cNvPr>
                <p14:cNvContentPartPr/>
                <p14:nvPr/>
              </p14:nvContentPartPr>
              <p14:xfrm>
                <a:off x="5604746" y="1484374"/>
                <a:ext cx="92520" cy="1188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2BEEC2D8-E8C7-82B5-A9DF-B14DB71703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96106" y="1475374"/>
                  <a:ext cx="110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D4A3516-9E98-9E68-2A7E-A38579D38895}"/>
                    </a:ext>
                  </a:extLst>
                </p14:cNvPr>
                <p14:cNvContentPartPr/>
                <p14:nvPr/>
              </p14:nvContentPartPr>
              <p14:xfrm>
                <a:off x="5677106" y="1458094"/>
                <a:ext cx="61200" cy="1652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D4A3516-9E98-9E68-2A7E-A38579D388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68466" y="1449094"/>
                  <a:ext cx="78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87A543B-C5D1-BFF1-AD30-CF28DD8362B6}"/>
                    </a:ext>
                  </a:extLst>
                </p14:cNvPr>
                <p14:cNvContentPartPr/>
                <p14:nvPr/>
              </p14:nvContentPartPr>
              <p14:xfrm>
                <a:off x="5760986" y="1484734"/>
                <a:ext cx="109080" cy="1447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87A543B-C5D1-BFF1-AD30-CF28DD8362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51986" y="1475734"/>
                  <a:ext cx="12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132C70F-36AE-EF49-7FFD-FE02C69F424E}"/>
                    </a:ext>
                  </a:extLst>
                </p14:cNvPr>
                <p14:cNvContentPartPr/>
                <p14:nvPr/>
              </p14:nvContentPartPr>
              <p14:xfrm>
                <a:off x="5927666" y="1619374"/>
                <a:ext cx="2160" cy="10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132C70F-36AE-EF49-7FFD-FE02C69F42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19026" y="1610374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6C2BA0B-387D-5F9B-82C0-DC8F87571598}"/>
                    </a:ext>
                  </a:extLst>
                </p14:cNvPr>
                <p14:cNvContentPartPr/>
                <p14:nvPr/>
              </p14:nvContentPartPr>
              <p14:xfrm>
                <a:off x="5914346" y="1418854"/>
                <a:ext cx="16560" cy="1123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6C2BA0B-387D-5F9B-82C0-DC8F875715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05346" y="1409854"/>
                  <a:ext cx="342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385033F5-1998-AF84-384F-BC52C26AC323}"/>
                  </a:ext>
                </a:extLst>
              </p14:cNvPr>
              <p14:cNvContentPartPr/>
              <p14:nvPr/>
            </p14:nvContentPartPr>
            <p14:xfrm>
              <a:off x="4963226" y="1523254"/>
              <a:ext cx="73800" cy="80640"/>
            </p14:xfrm>
          </p:contentPart>
        </mc:Choice>
        <mc:Fallback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385033F5-1998-AF84-384F-BC52C26AC3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54586" y="1514614"/>
                <a:ext cx="91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4DB41E9-2133-5C92-2746-603D53BEBB4F}"/>
                  </a:ext>
                </a:extLst>
              </p14:cNvPr>
              <p14:cNvContentPartPr/>
              <p14:nvPr/>
            </p14:nvContentPartPr>
            <p14:xfrm>
              <a:off x="3957386" y="1582294"/>
              <a:ext cx="67320" cy="11520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4DB41E9-2133-5C92-2746-603D53BEBB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48386" y="1573654"/>
                <a:ext cx="84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E5FA4157-99BC-E70C-5421-2A1C8F099BBA}"/>
                  </a:ext>
                </a:extLst>
              </p14:cNvPr>
              <p14:cNvContentPartPr/>
              <p14:nvPr/>
            </p14:nvContentPartPr>
            <p14:xfrm>
              <a:off x="4547066" y="1610374"/>
              <a:ext cx="6480" cy="9648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E5FA4157-99BC-E70C-5421-2A1C8F099B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38066" y="1601734"/>
                <a:ext cx="241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CFC7366-3A77-F9B4-0D0C-6C51E2B443D5}"/>
              </a:ext>
            </a:extLst>
          </p:cNvPr>
          <p:cNvGrpSpPr/>
          <p:nvPr/>
        </p:nvGrpSpPr>
        <p:grpSpPr>
          <a:xfrm>
            <a:off x="3948746" y="2223094"/>
            <a:ext cx="422280" cy="321120"/>
            <a:chOff x="3948746" y="2223094"/>
            <a:chExt cx="42228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184D3B0-4A0C-4B4A-3AA0-5268B681BACC}"/>
                    </a:ext>
                  </a:extLst>
                </p14:cNvPr>
                <p14:cNvContentPartPr/>
                <p14:nvPr/>
              </p14:nvContentPartPr>
              <p14:xfrm>
                <a:off x="3948746" y="2223094"/>
                <a:ext cx="141480" cy="1162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184D3B0-4A0C-4B4A-3AA0-5268B681BA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40106" y="2214454"/>
                  <a:ext cx="159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A6855AA-522F-AC82-4875-A3C6272D9E55}"/>
                    </a:ext>
                  </a:extLst>
                </p14:cNvPr>
                <p14:cNvContentPartPr/>
                <p14:nvPr/>
              </p14:nvContentPartPr>
              <p14:xfrm>
                <a:off x="3976106" y="2366014"/>
                <a:ext cx="128520" cy="178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A6855AA-522F-AC82-4875-A3C6272D9E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7466" y="2357374"/>
                  <a:ext cx="146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856CE806-1C6F-C00E-075A-9A282B2E914F}"/>
                    </a:ext>
                  </a:extLst>
                </p14:cNvPr>
                <p14:cNvContentPartPr/>
                <p14:nvPr/>
              </p14:nvContentPartPr>
              <p14:xfrm>
                <a:off x="4013186" y="2493454"/>
                <a:ext cx="95040" cy="122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856CE806-1C6F-C00E-075A-9A282B2E91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4186" y="2484454"/>
                  <a:ext cx="112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5D4F028-1EB5-7EE4-43E4-0EE6784031F2}"/>
                    </a:ext>
                  </a:extLst>
                </p14:cNvPr>
                <p14:cNvContentPartPr/>
                <p14:nvPr/>
              </p14:nvContentPartPr>
              <p14:xfrm>
                <a:off x="4105706" y="2362774"/>
                <a:ext cx="260280" cy="123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5D4F028-1EB5-7EE4-43E4-0EE6784031F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96706" y="2354134"/>
                  <a:ext cx="277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956BE44-120E-B354-50AE-C0C3BA709EA3}"/>
                    </a:ext>
                  </a:extLst>
                </p14:cNvPr>
                <p14:cNvContentPartPr/>
                <p14:nvPr/>
              </p14:nvContentPartPr>
              <p14:xfrm>
                <a:off x="4274186" y="2350894"/>
                <a:ext cx="96840" cy="1846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956BE44-120E-B354-50AE-C0C3BA709E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65186" y="2341894"/>
                  <a:ext cx="1144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84F3712-CA9D-C8CE-C68C-0B1272371057}"/>
              </a:ext>
            </a:extLst>
          </p:cNvPr>
          <p:cNvGrpSpPr/>
          <p:nvPr/>
        </p:nvGrpSpPr>
        <p:grpSpPr>
          <a:xfrm>
            <a:off x="4561466" y="2328574"/>
            <a:ext cx="1321560" cy="308880"/>
            <a:chOff x="4561466" y="2328574"/>
            <a:chExt cx="13215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C05E7E7-1BA6-B98A-611C-6C6629CC37D1}"/>
                    </a:ext>
                  </a:extLst>
                </p14:cNvPr>
                <p14:cNvContentPartPr/>
                <p14:nvPr/>
              </p14:nvContentPartPr>
              <p14:xfrm>
                <a:off x="4561466" y="2420014"/>
                <a:ext cx="133560" cy="14760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C05E7E7-1BA6-B98A-611C-6C6629CC37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52826" y="2411014"/>
                  <a:ext cx="151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ED89761-B9C3-F67C-28AF-2F9AAB1378CD}"/>
                    </a:ext>
                  </a:extLst>
                </p14:cNvPr>
                <p14:cNvContentPartPr/>
                <p14:nvPr/>
              </p14:nvContentPartPr>
              <p14:xfrm>
                <a:off x="4708346" y="2403454"/>
                <a:ext cx="25560" cy="1540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ED89761-B9C3-F67C-28AF-2F9AAB1378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99706" y="2394454"/>
                  <a:ext cx="43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11CAAAED-6F4C-427E-391E-A42FBED16F75}"/>
                    </a:ext>
                  </a:extLst>
                </p14:cNvPr>
                <p14:cNvContentPartPr/>
                <p14:nvPr/>
              </p14:nvContentPartPr>
              <p14:xfrm>
                <a:off x="4746146" y="2360974"/>
                <a:ext cx="27360" cy="2764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11CAAAED-6F4C-427E-391E-A42FBED16F7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37146" y="2352334"/>
                  <a:ext cx="45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8693B1A-0A76-A574-8310-012F78983A06}"/>
                    </a:ext>
                  </a:extLst>
                </p14:cNvPr>
                <p14:cNvContentPartPr/>
                <p14:nvPr/>
              </p14:nvContentPartPr>
              <p14:xfrm>
                <a:off x="4799426" y="2472934"/>
                <a:ext cx="110520" cy="1080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8693B1A-0A76-A574-8310-012F78983A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0786" y="2463934"/>
                  <a:ext cx="128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DD1967F-CCE4-4FF4-0292-A09BF0F2A1C2}"/>
                    </a:ext>
                  </a:extLst>
                </p14:cNvPr>
                <p14:cNvContentPartPr/>
                <p14:nvPr/>
              </p14:nvContentPartPr>
              <p14:xfrm>
                <a:off x="4915706" y="2431534"/>
                <a:ext cx="126720" cy="1368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DD1967F-CCE4-4FF4-0292-A09BF0F2A1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06706" y="2422534"/>
                  <a:ext cx="144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D0D9F07-24CD-ECED-2461-11BDB85B28F7}"/>
                    </a:ext>
                  </a:extLst>
                </p14:cNvPr>
                <p14:cNvContentPartPr/>
                <p14:nvPr/>
              </p14:nvContentPartPr>
              <p14:xfrm>
                <a:off x="4980866" y="2378974"/>
                <a:ext cx="12600" cy="1760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D0D9F07-24CD-ECED-2461-11BDB85B28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71866" y="2369974"/>
                  <a:ext cx="3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07AAAEC-F6D6-DE91-6648-9A2654F655DC}"/>
                    </a:ext>
                  </a:extLst>
                </p14:cNvPr>
                <p14:cNvContentPartPr/>
                <p14:nvPr/>
              </p14:nvContentPartPr>
              <p14:xfrm>
                <a:off x="5103986" y="2597854"/>
                <a:ext cx="21240" cy="39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07AAAEC-F6D6-DE91-6648-9A2654F65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94986" y="2589214"/>
                  <a:ext cx="3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62C0E29-8991-63F9-409C-8DCF603FA7C0}"/>
                    </a:ext>
                  </a:extLst>
                </p14:cNvPr>
                <p14:cNvContentPartPr/>
                <p14:nvPr/>
              </p14:nvContentPartPr>
              <p14:xfrm>
                <a:off x="5180306" y="2452054"/>
                <a:ext cx="101160" cy="119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62C0E29-8991-63F9-409C-8DCF603FA7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1306" y="2443414"/>
                  <a:ext cx="118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2DC1D63-A2E9-9F7A-0C0D-BA0EBA85BD20}"/>
                    </a:ext>
                  </a:extLst>
                </p14:cNvPr>
                <p14:cNvContentPartPr/>
                <p14:nvPr/>
              </p14:nvContentPartPr>
              <p14:xfrm>
                <a:off x="5357786" y="2355574"/>
                <a:ext cx="35640" cy="2012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2DC1D63-A2E9-9F7A-0C0D-BA0EBA85B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48786" y="2346934"/>
                  <a:ext cx="53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9B76999-D22C-47A7-4B62-A9F1E9F5DC99}"/>
                    </a:ext>
                  </a:extLst>
                </p14:cNvPr>
                <p14:cNvContentPartPr/>
                <p14:nvPr/>
              </p14:nvContentPartPr>
              <p14:xfrm>
                <a:off x="5418626" y="2453134"/>
                <a:ext cx="72000" cy="1166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9B76999-D22C-47A7-4B62-A9F1E9F5DC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9626" y="2444494"/>
                  <a:ext cx="89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86BD90E-265E-1691-EE2F-EE97C5F99A6D}"/>
                    </a:ext>
                  </a:extLst>
                </p14:cNvPr>
                <p14:cNvContentPartPr/>
                <p14:nvPr/>
              </p14:nvContentPartPr>
              <p14:xfrm>
                <a:off x="5494586" y="2430094"/>
                <a:ext cx="208440" cy="1407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86BD90E-265E-1691-EE2F-EE97C5F99A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5946" y="2421094"/>
                  <a:ext cx="226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8E067BB-DA27-54BB-7536-06DE94C1EB02}"/>
                    </a:ext>
                  </a:extLst>
                </p14:cNvPr>
                <p14:cNvContentPartPr/>
                <p14:nvPr/>
              </p14:nvContentPartPr>
              <p14:xfrm>
                <a:off x="5727866" y="2360614"/>
                <a:ext cx="86400" cy="1706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8E067BB-DA27-54BB-7536-06DE94C1EB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18866" y="2351974"/>
                  <a:ext cx="104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2D3361B4-6C59-9BE4-8BC5-8B7860FABEF3}"/>
                    </a:ext>
                  </a:extLst>
                </p14:cNvPr>
                <p14:cNvContentPartPr/>
                <p14:nvPr/>
              </p14:nvContentPartPr>
              <p14:xfrm>
                <a:off x="5822546" y="2328574"/>
                <a:ext cx="60480" cy="2152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2D3361B4-6C59-9BE4-8BC5-8B7860FABE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13906" y="2319574"/>
                  <a:ext cx="781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63B16C4B-686D-0809-84A4-AAC78B397B09}"/>
                  </a:ext>
                </a:extLst>
              </p14:cNvPr>
              <p14:cNvContentPartPr/>
              <p14:nvPr/>
            </p14:nvContentPartPr>
            <p14:xfrm>
              <a:off x="3949826" y="2972614"/>
              <a:ext cx="1578240" cy="957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63B16C4B-686D-0809-84A4-AAC78B397B0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40826" y="2963974"/>
                <a:ext cx="15958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02C181-45F3-39E3-F7A9-33329B3EBEB3}"/>
              </a:ext>
            </a:extLst>
          </p:cNvPr>
          <p:cNvGrpSpPr/>
          <p:nvPr/>
        </p:nvGrpSpPr>
        <p:grpSpPr>
          <a:xfrm>
            <a:off x="5986706" y="2983414"/>
            <a:ext cx="263160" cy="624600"/>
            <a:chOff x="5986706" y="2983414"/>
            <a:chExt cx="26316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248C488-BFB8-EE05-9BD4-D1B36883E126}"/>
                    </a:ext>
                  </a:extLst>
                </p14:cNvPr>
                <p14:cNvContentPartPr/>
                <p14:nvPr/>
              </p14:nvContentPartPr>
              <p14:xfrm>
                <a:off x="6097226" y="2983414"/>
                <a:ext cx="46800" cy="6033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248C488-BFB8-EE05-9BD4-D1B36883E1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88586" y="2974414"/>
                  <a:ext cx="644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40B8122-C2AE-745F-DC2A-4571086EC6B2}"/>
                    </a:ext>
                  </a:extLst>
                </p14:cNvPr>
                <p14:cNvContentPartPr/>
                <p14:nvPr/>
              </p14:nvContentPartPr>
              <p14:xfrm>
                <a:off x="5986706" y="3393094"/>
                <a:ext cx="263160" cy="21492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40B8122-C2AE-745F-DC2A-4571086EC6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77706" y="3384454"/>
                  <a:ext cx="2808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3EFE12B-58B6-577B-8FD6-1F6EAA5279B7}"/>
              </a:ext>
            </a:extLst>
          </p:cNvPr>
          <p:cNvGrpSpPr/>
          <p:nvPr/>
        </p:nvGrpSpPr>
        <p:grpSpPr>
          <a:xfrm>
            <a:off x="5531306" y="3753094"/>
            <a:ext cx="1083600" cy="552600"/>
            <a:chOff x="5531306" y="3753094"/>
            <a:chExt cx="108360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D40F5ED-2F8D-B549-F28E-D6376BA6F827}"/>
                    </a:ext>
                  </a:extLst>
                </p14:cNvPr>
                <p14:cNvContentPartPr/>
                <p14:nvPr/>
              </p14:nvContentPartPr>
              <p14:xfrm>
                <a:off x="5531306" y="3757414"/>
                <a:ext cx="123840" cy="1782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D40F5ED-2F8D-B549-F28E-D6376BA6F8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22306" y="3748414"/>
                  <a:ext cx="141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4FA5DE5-5F22-8CDD-3488-902CB85515A3}"/>
                    </a:ext>
                  </a:extLst>
                </p14:cNvPr>
                <p14:cNvContentPartPr/>
                <p14:nvPr/>
              </p14:nvContentPartPr>
              <p14:xfrm>
                <a:off x="5599706" y="3848854"/>
                <a:ext cx="68040" cy="1407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4FA5DE5-5F22-8CDD-3488-902CB85515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90706" y="3839854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1EF2D97-6B6D-B1DB-3E1C-E7C2C190DA6F}"/>
                    </a:ext>
                  </a:extLst>
                </p14:cNvPr>
                <p14:cNvContentPartPr/>
                <p14:nvPr/>
              </p14:nvContentPartPr>
              <p14:xfrm>
                <a:off x="5655866" y="3814654"/>
                <a:ext cx="67320" cy="1184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1EF2D97-6B6D-B1DB-3E1C-E7C2C190DA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47226" y="3805654"/>
                  <a:ext cx="84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D28CC20D-38C0-C667-0CD9-ABA38C120821}"/>
                    </a:ext>
                  </a:extLst>
                </p14:cNvPr>
                <p14:cNvContentPartPr/>
                <p14:nvPr/>
              </p14:nvContentPartPr>
              <p14:xfrm>
                <a:off x="5697986" y="3860734"/>
                <a:ext cx="70200" cy="550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D28CC20D-38C0-C667-0CD9-ABA38C12082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89346" y="3852094"/>
                  <a:ext cx="87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558A8BD-380C-32FD-ECA6-FC86C0F1722D}"/>
                    </a:ext>
                  </a:extLst>
                </p14:cNvPr>
                <p14:cNvContentPartPr/>
                <p14:nvPr/>
              </p14:nvContentPartPr>
              <p14:xfrm>
                <a:off x="5726786" y="3824014"/>
                <a:ext cx="59400" cy="2034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558A8BD-380C-32FD-ECA6-FC86C0F172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18146" y="3815014"/>
                  <a:ext cx="77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7280E17-BBB4-920B-0D8A-D52BBD63C3FE}"/>
                    </a:ext>
                  </a:extLst>
                </p14:cNvPr>
                <p14:cNvContentPartPr/>
                <p14:nvPr/>
              </p14:nvContentPartPr>
              <p14:xfrm>
                <a:off x="5772146" y="3805654"/>
                <a:ext cx="132840" cy="1353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7280E17-BBB4-920B-0D8A-D52BBD63C3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63506" y="3797014"/>
                  <a:ext cx="150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8D80CEC-E85E-1057-7C88-2F55C51A4361}"/>
                    </a:ext>
                  </a:extLst>
                </p14:cNvPr>
                <p14:cNvContentPartPr/>
                <p14:nvPr/>
              </p14:nvContentPartPr>
              <p14:xfrm>
                <a:off x="5850986" y="3833734"/>
                <a:ext cx="97560" cy="1548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8D80CEC-E85E-1057-7C88-2F55C51A43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41986" y="38247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3009398-807A-921C-C567-38F2FC134F79}"/>
                    </a:ext>
                  </a:extLst>
                </p14:cNvPr>
                <p14:cNvContentPartPr/>
                <p14:nvPr/>
              </p14:nvContentPartPr>
              <p14:xfrm>
                <a:off x="6045386" y="3753094"/>
                <a:ext cx="109080" cy="1616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3009398-807A-921C-C567-38F2FC134F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36746" y="3744454"/>
                  <a:ext cx="126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781F3AA-459E-61C8-F28E-15865EBD73D4}"/>
                    </a:ext>
                  </a:extLst>
                </p14:cNvPr>
                <p14:cNvContentPartPr/>
                <p14:nvPr/>
              </p14:nvContentPartPr>
              <p14:xfrm>
                <a:off x="6164186" y="3773254"/>
                <a:ext cx="39960" cy="1504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781F3AA-459E-61C8-F28E-15865EBD73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55186" y="3764614"/>
                  <a:ext cx="57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B09C22A-EB28-1397-35C2-2E7FB28D5B77}"/>
                    </a:ext>
                  </a:extLst>
                </p14:cNvPr>
                <p14:cNvContentPartPr/>
                <p14:nvPr/>
              </p14:nvContentPartPr>
              <p14:xfrm>
                <a:off x="6124586" y="3787654"/>
                <a:ext cx="210240" cy="2066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B09C22A-EB28-1397-35C2-2E7FB28D5B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15946" y="3779014"/>
                  <a:ext cx="227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6E6F34E9-18C7-1EE8-F6F6-3DED41AE5730}"/>
                    </a:ext>
                  </a:extLst>
                </p14:cNvPr>
                <p14:cNvContentPartPr/>
                <p14:nvPr/>
              </p14:nvContentPartPr>
              <p14:xfrm>
                <a:off x="6234746" y="3829774"/>
                <a:ext cx="101880" cy="1252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6E6F34E9-18C7-1EE8-F6F6-3DED41AE57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5746" y="3821134"/>
                  <a:ext cx="11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59FDBC3C-BD55-355E-2F23-051CCA36EEED}"/>
                    </a:ext>
                  </a:extLst>
                </p14:cNvPr>
                <p14:cNvContentPartPr/>
                <p14:nvPr/>
              </p14:nvContentPartPr>
              <p14:xfrm>
                <a:off x="6346706" y="3778294"/>
                <a:ext cx="51480" cy="1357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59FDBC3C-BD55-355E-2F23-051CCA36EE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38066" y="3769294"/>
                  <a:ext cx="69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EE05ECEB-AA67-B659-7EE3-0295DD4DB81E}"/>
                    </a:ext>
                  </a:extLst>
                </p14:cNvPr>
                <p14:cNvContentPartPr/>
                <p14:nvPr/>
              </p14:nvContentPartPr>
              <p14:xfrm>
                <a:off x="6323666" y="3924454"/>
                <a:ext cx="69480" cy="453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EE05ECEB-AA67-B659-7EE3-0295DD4DB8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15026" y="3915814"/>
                  <a:ext cx="87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2F8A35B-D116-023E-6CEF-55EBD8C560B0}"/>
                    </a:ext>
                  </a:extLst>
                </p14:cNvPr>
                <p14:cNvContentPartPr/>
                <p14:nvPr/>
              </p14:nvContentPartPr>
              <p14:xfrm>
                <a:off x="6480626" y="3755974"/>
                <a:ext cx="66960" cy="288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2F8A35B-D116-023E-6CEF-55EBD8C560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71986" y="3746974"/>
                  <a:ext cx="84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4A381F4-CABC-27F6-A6FC-8B6B7DCD8E85}"/>
                    </a:ext>
                  </a:extLst>
                </p14:cNvPr>
                <p14:cNvContentPartPr/>
                <p14:nvPr/>
              </p14:nvContentPartPr>
              <p14:xfrm>
                <a:off x="6407906" y="3785134"/>
                <a:ext cx="186480" cy="1180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4A381F4-CABC-27F6-A6FC-8B6B7DCD8E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99266" y="3776494"/>
                  <a:ext cx="204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A87747F2-F3AF-3CF6-FA72-E06EDFBD8D58}"/>
                    </a:ext>
                  </a:extLst>
                </p14:cNvPr>
                <p14:cNvContentPartPr/>
                <p14:nvPr/>
              </p14:nvContentPartPr>
              <p14:xfrm>
                <a:off x="6513386" y="3924094"/>
                <a:ext cx="101520" cy="529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A87747F2-F3AF-3CF6-FA72-E06EDFBD8D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04746" y="3915454"/>
                  <a:ext cx="119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ECE61F1D-F34D-DEED-9654-55365071EEBE}"/>
                    </a:ext>
                  </a:extLst>
                </p14:cNvPr>
                <p14:cNvContentPartPr/>
                <p14:nvPr/>
              </p14:nvContentPartPr>
              <p14:xfrm>
                <a:off x="5999666" y="4128574"/>
                <a:ext cx="122040" cy="1054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ECE61F1D-F34D-DEED-9654-55365071EEB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91026" y="411993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F2F2AA7E-CDBE-4AD3-498A-A4B2D065A3C8}"/>
                    </a:ext>
                  </a:extLst>
                </p14:cNvPr>
                <p14:cNvContentPartPr/>
                <p14:nvPr/>
              </p14:nvContentPartPr>
              <p14:xfrm>
                <a:off x="6083186" y="4086094"/>
                <a:ext cx="83520" cy="8352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F2F2AA7E-CDBE-4AD3-498A-A4B2D065A3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74546" y="4077094"/>
                  <a:ext cx="101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C83958E-44F2-414D-3353-E0A997FECDD4}"/>
                    </a:ext>
                  </a:extLst>
                </p14:cNvPr>
                <p14:cNvContentPartPr/>
                <p14:nvPr/>
              </p14:nvContentPartPr>
              <p14:xfrm>
                <a:off x="6128906" y="4088614"/>
                <a:ext cx="55800" cy="1771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1C83958E-44F2-414D-3353-E0A997FECD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19906" y="4079614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F8C8D70-8B2B-29AA-26E2-B415285829CE}"/>
                    </a:ext>
                  </a:extLst>
                </p14:cNvPr>
                <p14:cNvContentPartPr/>
                <p14:nvPr/>
              </p14:nvContentPartPr>
              <p14:xfrm>
                <a:off x="6203786" y="4118854"/>
                <a:ext cx="79920" cy="1148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F8C8D70-8B2B-29AA-26E2-B415285829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4786" y="4109854"/>
                  <a:ext cx="97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E1F73A7-33B2-802D-3488-95C24D03A29A}"/>
                    </a:ext>
                  </a:extLst>
                </p14:cNvPr>
                <p14:cNvContentPartPr/>
                <p14:nvPr/>
              </p14:nvContentPartPr>
              <p14:xfrm>
                <a:off x="6236906" y="4134334"/>
                <a:ext cx="113040" cy="5724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E1F73A7-33B2-802D-3488-95C24D03A2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27906" y="4125694"/>
                  <a:ext cx="130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D0D9DA5-A653-95FA-555F-B756B9B7CE00}"/>
                    </a:ext>
                  </a:extLst>
                </p14:cNvPr>
                <p14:cNvContentPartPr/>
                <p14:nvPr/>
              </p14:nvContentPartPr>
              <p14:xfrm>
                <a:off x="6279386" y="4122454"/>
                <a:ext cx="59400" cy="1832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D0D9DA5-A653-95FA-555F-B756B9B7CE0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70386" y="4113814"/>
                  <a:ext cx="77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233E5E6A-80B2-A132-8418-9F2948CD38CD}"/>
                    </a:ext>
                  </a:extLst>
                </p14:cNvPr>
                <p14:cNvContentPartPr/>
                <p14:nvPr/>
              </p14:nvContentPartPr>
              <p14:xfrm>
                <a:off x="6381986" y="4160614"/>
                <a:ext cx="98640" cy="11520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33E5E6A-80B2-A132-8418-9F2948CD38C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72986" y="4151974"/>
                  <a:ext cx="116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0EA67CC-DDE5-5EB1-F0D3-48A1FCFBF145}"/>
                    </a:ext>
                  </a:extLst>
                </p14:cNvPr>
                <p14:cNvContentPartPr/>
                <p14:nvPr/>
              </p14:nvContentPartPr>
              <p14:xfrm>
                <a:off x="6569906" y="4262854"/>
                <a:ext cx="18360" cy="82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0EA67CC-DDE5-5EB1-F0D3-48A1FCFBF1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61266" y="4254214"/>
                  <a:ext cx="360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AD9FE646-5995-E7D9-42AD-755DB5FB3B56}"/>
                  </a:ext>
                </a:extLst>
              </p14:cNvPr>
              <p14:cNvContentPartPr/>
              <p14:nvPr/>
            </p14:nvContentPartPr>
            <p14:xfrm>
              <a:off x="3803306" y="7496580"/>
              <a:ext cx="244800" cy="3132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AD9FE646-5995-E7D9-42AD-755DB5FB3B5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94306" y="7487940"/>
                <a:ext cx="262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A1296939-314E-6596-8A9F-2066C2A70FEE}"/>
                  </a:ext>
                </a:extLst>
              </p14:cNvPr>
              <p14:cNvContentPartPr/>
              <p14:nvPr/>
            </p14:nvContentPartPr>
            <p14:xfrm>
              <a:off x="4970066" y="7481460"/>
              <a:ext cx="442440" cy="60480"/>
            </p14:xfrm>
          </p:contentPart>
        </mc:Choice>
        <mc:Fallback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A1296939-314E-6596-8A9F-2066C2A70FE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61426" y="7472460"/>
                <a:ext cx="460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3643C0D-72A9-797F-8539-6CE6EE49FCE0}"/>
                  </a:ext>
                </a:extLst>
              </p14:cNvPr>
              <p14:cNvContentPartPr/>
              <p14:nvPr/>
            </p14:nvContentPartPr>
            <p14:xfrm>
              <a:off x="6296666" y="7506660"/>
              <a:ext cx="322200" cy="2988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3643C0D-72A9-797F-8539-6CE6EE49FCE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287666" y="7497660"/>
                <a:ext cx="339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DE9217B6-2DF6-E344-F62C-3C83BBAF4C94}"/>
                  </a:ext>
                </a:extLst>
              </p14:cNvPr>
              <p14:cNvContentPartPr/>
              <p14:nvPr/>
            </p14:nvContentPartPr>
            <p14:xfrm>
              <a:off x="727106" y="7709340"/>
              <a:ext cx="577800" cy="36360"/>
            </p14:xfrm>
          </p:contentPart>
        </mc:Choice>
        <mc:Fallback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DE9217B6-2DF6-E344-F62C-3C83BBAF4C9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8466" y="7700700"/>
                <a:ext cx="595440" cy="5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30689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리눅스 파일 및 파일</a:t>
            </a:r>
            <a:r>
              <a:rPr sz="215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시스템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807" y="6011632"/>
            <a:ext cx="5426710" cy="281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리눅스 시스템의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파일,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file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327025" indent="-276860">
              <a:lnSpc>
                <a:spcPct val="100000"/>
              </a:lnSpc>
              <a:buFont typeface="Arial"/>
              <a:buChar char="•"/>
              <a:tabLst>
                <a:tab pos="327025" algn="l"/>
                <a:tab pos="3276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데이터를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읽고,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저장할 수 있는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자원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327025" indent="-276860">
              <a:lnSpc>
                <a:spcPct val="100000"/>
              </a:lnSpc>
              <a:buFont typeface="Arial"/>
              <a:buChar char="•"/>
              <a:tabLst>
                <a:tab pos="327025" algn="l"/>
                <a:tab pos="3276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97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997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일반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파일(ordinary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file)</a:t>
            </a:r>
            <a:r>
              <a:rPr sz="1425" spc="22" baseline="263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*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디스크 등에 데이터를 저장하는</a:t>
            </a:r>
            <a:r>
              <a:rPr sz="14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단위.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97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997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디렉토리(directory)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MS-윈도에서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‘폴더’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97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997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특수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파일(special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물리적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장치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103" y="9692619"/>
            <a:ext cx="480885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50" spc="15" baseline="23809" dirty="0">
                <a:solidFill>
                  <a:srgbClr val="C00000"/>
                </a:solidFill>
                <a:latin typeface="나눔바른펜OTF"/>
                <a:cs typeface="나눔바른펜OTF"/>
              </a:rPr>
              <a:t>* </a:t>
            </a:r>
            <a:r>
              <a:rPr sz="1100" spc="-10" dirty="0">
                <a:latin typeface="나눔바른펜OTF"/>
                <a:cs typeface="나눔바른펜OTF"/>
              </a:rPr>
              <a:t>보통 파일이라고 하는 것이 리눅스의 일반 </a:t>
            </a:r>
            <a:r>
              <a:rPr sz="1100" spc="-5" dirty="0">
                <a:latin typeface="나눔바른펜OTF"/>
                <a:cs typeface="나눔바른펜OTF"/>
              </a:rPr>
              <a:t>파일임. </a:t>
            </a:r>
            <a:r>
              <a:rPr sz="1100" spc="-10" dirty="0">
                <a:latin typeface="나눔바른펜OTF"/>
                <a:cs typeface="나눔바른펜OTF"/>
              </a:rPr>
              <a:t>리눅스에서도 ‘일반 파일’을 ‘파일’이라고</a:t>
            </a:r>
            <a:r>
              <a:rPr sz="1100" spc="-20" dirty="0">
                <a:latin typeface="나눔바른펜OTF"/>
                <a:cs typeface="나눔바른펜OTF"/>
              </a:rPr>
              <a:t> </a:t>
            </a:r>
            <a:r>
              <a:rPr sz="1100" spc="-5" dirty="0">
                <a:latin typeface="나눔바른펜OTF"/>
                <a:cs typeface="나눔바른펜OTF"/>
              </a:rPr>
              <a:t>부름.</a:t>
            </a:r>
            <a:endParaRPr sz="1100">
              <a:latin typeface="나눔바른펜OTF"/>
              <a:cs typeface="나눔바른펜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509645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시스템</a:t>
            </a:r>
            <a:r>
              <a:rPr sz="19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개요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리눅스가 파일을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저장,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구성하는</a:t>
            </a:r>
            <a:r>
              <a:rPr sz="17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방법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dirty="0">
                <a:latin typeface="나눔스퀘어라운드OTF Regular"/>
                <a:cs typeface="나눔스퀘어라운드OTF Regular"/>
              </a:rPr>
              <a:t>“어디에,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어떻게 저장할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것인가?”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“어떻게 파일에 접근할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것인가?”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4" y="6011632"/>
            <a:ext cx="5184775" cy="2930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계층적 파일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시스템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파일 시스템을 </a:t>
            </a:r>
            <a:r>
              <a:rPr sz="1700" spc="-5" dirty="0">
                <a:solidFill>
                  <a:srgbClr val="FF0000"/>
                </a:solidFill>
                <a:latin typeface="나눔스퀘어라운드OTF Regular"/>
                <a:cs typeface="나눔스퀘어라운드OTF Regular"/>
              </a:rPr>
              <a:t>계층 구조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로</a:t>
            </a:r>
            <a:r>
              <a:rPr sz="17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구성.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디렉토리가 다른 디렉토리를 포함하여 계층 구조를</a:t>
            </a:r>
            <a:r>
              <a:rPr sz="17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이룸.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최상위 디렉토리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2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/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root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8523" y="7832768"/>
            <a:ext cx="3828166" cy="1904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95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계층적 디렉토리 구조 예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8787" y="1233990"/>
            <a:ext cx="380365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나눔고딕OTF"/>
                <a:cs typeface="나눔고딕OTF"/>
              </a:rPr>
              <a:t>/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93" y="1943891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latin typeface="나눔고딕OTF"/>
                <a:cs typeface="나눔고딕OTF"/>
              </a:rPr>
              <a:t>sbin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32" y="1943891"/>
            <a:ext cx="50800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usr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600" y="1943891"/>
            <a:ext cx="50927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645"/>
              </a:spcBef>
            </a:pPr>
            <a:r>
              <a:rPr sz="1100" spc="5" dirty="0">
                <a:latin typeface="나눔고딕OTF"/>
                <a:cs typeface="나눔고딕OTF"/>
              </a:rPr>
              <a:t>etc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0946" y="1943891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bin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9047" y="1943891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home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799" y="1943891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boot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6320" y="1943891"/>
            <a:ext cx="50927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dev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0037" y="1943891"/>
            <a:ext cx="50800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1100" spc="5" dirty="0">
                <a:latin typeface="나눔고딕OTF"/>
                <a:cs typeface="나눔고딕OTF"/>
              </a:rPr>
              <a:t>lib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652" y="1731289"/>
            <a:ext cx="6111240" cy="13970"/>
          </a:xfrm>
          <a:custGeom>
            <a:avLst/>
            <a:gdLst/>
            <a:ahLst/>
            <a:cxnLst/>
            <a:rect l="l" t="t" r="r" b="b"/>
            <a:pathLst>
              <a:path w="6111240" h="13969">
                <a:moveTo>
                  <a:pt x="0" y="0"/>
                </a:moveTo>
                <a:lnTo>
                  <a:pt x="6110772" y="1371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652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6374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266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1705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2267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8094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0760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3425" y="1745005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2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577" y="153995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69047" y="2639209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50"/>
              </a:spcBef>
            </a:pPr>
            <a:r>
              <a:rPr sz="1100" spc="10" dirty="0">
                <a:latin typeface="나눔고딕OTF"/>
                <a:cs typeface="나눔고딕OTF"/>
              </a:rPr>
              <a:t>user2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08060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0171" y="2252802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29799" y="2639209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50"/>
              </a:spcBef>
            </a:pPr>
            <a:r>
              <a:rPr sz="1100" spc="10" dirty="0">
                <a:latin typeface="나눔고딕OTF"/>
                <a:cs typeface="나눔고딕OTF"/>
              </a:rPr>
              <a:t>joe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85991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90946" y="2639209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75"/>
              </a:spcBef>
            </a:pPr>
            <a:r>
              <a:rPr sz="1100" spc="10" dirty="0">
                <a:latin typeface="나눔고딕OTF"/>
                <a:cs typeface="나눔고딕OTF"/>
              </a:rPr>
              <a:t>user1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5911" y="2425243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8550" y="2425243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794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39832" y="2639209"/>
            <a:ext cx="50800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650"/>
              </a:spcBef>
            </a:pPr>
            <a:r>
              <a:rPr sz="1100" spc="10" dirty="0">
                <a:latin typeface="나눔고딕OTF"/>
                <a:cs typeface="나눔고딕OTF"/>
              </a:rPr>
              <a:t>bin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9013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1116" y="2252802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14600" y="2639209"/>
            <a:ext cx="50927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100" spc="5" dirty="0">
                <a:latin typeface="나눔고딕OTF"/>
                <a:cs typeface="나눔고딕OTF"/>
              </a:rPr>
              <a:t>lib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66936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1893" y="2639209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75"/>
              </a:spcBef>
            </a:pPr>
            <a:r>
              <a:rPr sz="1100" spc="5" dirty="0">
                <a:latin typeface="나눔고딕OTF"/>
                <a:cs typeface="나눔고딕OTF"/>
              </a:rPr>
              <a:t>local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6858" y="2425243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9497" y="2425243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799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9394" y="3347339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4748" y="304906"/>
                </a:moveTo>
                <a:lnTo>
                  <a:pt x="454205" y="264955"/>
                </a:lnTo>
                <a:lnTo>
                  <a:pt x="495216" y="254439"/>
                </a:lnTo>
                <a:lnTo>
                  <a:pt x="444748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17691" y="3401906"/>
            <a:ext cx="3975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he</a:t>
            </a:r>
            <a:r>
              <a:rPr sz="950" spc="-5" dirty="0">
                <a:latin typeface="나눔고딕OTF"/>
                <a:cs typeface="나눔고딕OTF"/>
              </a:rPr>
              <a:t>ll</a:t>
            </a:r>
            <a:r>
              <a:rPr sz="950" spc="10" dirty="0">
                <a:latin typeface="나눔고딕OTF"/>
                <a:cs typeface="나눔고딕OTF"/>
              </a:rPr>
              <a:t>o</a:t>
            </a:r>
            <a:r>
              <a:rPr sz="950" dirty="0">
                <a:latin typeface="나눔고딕OTF"/>
                <a:cs typeface="나눔고딕OTF"/>
              </a:rPr>
              <a:t>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76527" y="313074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8630" y="2948889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683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7525" y="3147573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>
                <a:moveTo>
                  <a:pt x="0" y="0"/>
                </a:moveTo>
                <a:lnTo>
                  <a:pt x="175375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2782" y="314757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24189" y="3347339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3697" y="304906"/>
                </a:moveTo>
                <a:lnTo>
                  <a:pt x="454212" y="264955"/>
                </a:lnTo>
                <a:lnTo>
                  <a:pt x="495216" y="254439"/>
                </a:lnTo>
                <a:lnTo>
                  <a:pt x="443697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06133" y="3401906"/>
            <a:ext cx="33083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latin typeface="나눔고딕OTF"/>
                <a:cs typeface="나눔고딕OTF"/>
              </a:rPr>
              <a:t>c</a:t>
            </a:r>
            <a:r>
              <a:rPr sz="950" spc="-5" dirty="0">
                <a:latin typeface="나눔고딕OTF"/>
                <a:cs typeface="나눔고딕OTF"/>
              </a:rPr>
              <a:t>li</a:t>
            </a:r>
            <a:r>
              <a:rPr sz="950" spc="5" dirty="0">
                <a:latin typeface="나눔고딕OTF"/>
                <a:cs typeface="나눔고딕OTF"/>
              </a:rPr>
              <a:t>ent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73378" y="314757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29799" y="3332090"/>
            <a:ext cx="508634" cy="30861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40"/>
              </a:spcBef>
            </a:pPr>
            <a:r>
              <a:rPr sz="1100" spc="5" dirty="0">
                <a:latin typeface="나눔고딕OTF"/>
                <a:cs typeface="나눔고딕OTF"/>
              </a:rPr>
              <a:t>src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6527" y="382256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21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78630" y="364067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2782" y="4021290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794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9447" y="4220004"/>
            <a:ext cx="495300" cy="306070"/>
          </a:xfrm>
          <a:custGeom>
            <a:avLst/>
            <a:gdLst/>
            <a:ahLst/>
            <a:cxnLst/>
            <a:rect l="l" t="t" r="r" b="b"/>
            <a:pathLst>
              <a:path w="495300" h="306070">
                <a:moveTo>
                  <a:pt x="444748" y="305958"/>
                </a:moveTo>
                <a:lnTo>
                  <a:pt x="455256" y="264955"/>
                </a:lnTo>
                <a:lnTo>
                  <a:pt x="495216" y="255490"/>
                </a:lnTo>
                <a:lnTo>
                  <a:pt x="444748" y="305958"/>
                </a:lnTo>
                <a:lnTo>
                  <a:pt x="0" y="305958"/>
                </a:lnTo>
                <a:lnTo>
                  <a:pt x="0" y="0"/>
                </a:lnTo>
                <a:lnTo>
                  <a:pt x="495216" y="0"/>
                </a:lnTo>
                <a:lnTo>
                  <a:pt x="495216" y="25549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09283" y="4275630"/>
            <a:ext cx="3378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latin typeface="나눔고딕OTF"/>
                <a:cs typeface="나눔고딕OTF"/>
              </a:rPr>
              <a:t>so</a:t>
            </a:r>
            <a:r>
              <a:rPr sz="950" dirty="0">
                <a:latin typeface="나눔고딕OTF"/>
                <a:cs typeface="나눔고딕OTF"/>
              </a:rPr>
              <a:t>rt.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79688" y="4021290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75704" y="4220004"/>
            <a:ext cx="495300" cy="306070"/>
          </a:xfrm>
          <a:custGeom>
            <a:avLst/>
            <a:gdLst/>
            <a:ahLst/>
            <a:cxnLst/>
            <a:rect l="l" t="t" r="r" b="b"/>
            <a:pathLst>
              <a:path w="495300" h="306070">
                <a:moveTo>
                  <a:pt x="443689" y="305958"/>
                </a:moveTo>
                <a:lnTo>
                  <a:pt x="454205" y="264955"/>
                </a:lnTo>
                <a:lnTo>
                  <a:pt x="495208" y="255490"/>
                </a:lnTo>
                <a:lnTo>
                  <a:pt x="443689" y="305958"/>
                </a:lnTo>
                <a:lnTo>
                  <a:pt x="0" y="305958"/>
                </a:lnTo>
                <a:lnTo>
                  <a:pt x="0" y="0"/>
                </a:lnTo>
                <a:lnTo>
                  <a:pt x="495208" y="0"/>
                </a:lnTo>
                <a:lnTo>
                  <a:pt x="495208" y="25549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20840" y="4275630"/>
            <a:ext cx="40513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ma</a:t>
            </a:r>
            <a:r>
              <a:rPr sz="950" spc="-5" dirty="0">
                <a:latin typeface="나눔고딕OTF"/>
                <a:cs typeface="나눔고딕OTF"/>
              </a:rPr>
              <a:t>i</a:t>
            </a:r>
            <a:r>
              <a:rPr sz="950" spc="10" dirty="0">
                <a:latin typeface="나눔고딕OTF"/>
                <a:cs typeface="나눔고딕OTF"/>
              </a:rPr>
              <a:t>n</a:t>
            </a:r>
            <a:r>
              <a:rPr sz="950" dirty="0">
                <a:latin typeface="나눔고딕OTF"/>
                <a:cs typeface="나눔고딕OTF"/>
              </a:rPr>
              <a:t>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24885" y="4021290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23139" y="4220004"/>
            <a:ext cx="495300" cy="306070"/>
          </a:xfrm>
          <a:custGeom>
            <a:avLst/>
            <a:gdLst/>
            <a:ahLst/>
            <a:cxnLst/>
            <a:rect l="l" t="t" r="r" b="b"/>
            <a:pathLst>
              <a:path w="495300" h="306070">
                <a:moveTo>
                  <a:pt x="444741" y="305958"/>
                </a:moveTo>
                <a:lnTo>
                  <a:pt x="455256" y="264955"/>
                </a:lnTo>
                <a:lnTo>
                  <a:pt x="495208" y="255490"/>
                </a:lnTo>
                <a:lnTo>
                  <a:pt x="444741" y="305958"/>
                </a:lnTo>
                <a:lnTo>
                  <a:pt x="0" y="305958"/>
                </a:lnTo>
                <a:lnTo>
                  <a:pt x="0" y="0"/>
                </a:lnTo>
                <a:lnTo>
                  <a:pt x="495208" y="0"/>
                </a:lnTo>
                <a:lnTo>
                  <a:pt x="495208" y="25549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21894" y="4275630"/>
            <a:ext cx="2997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u</a:t>
            </a:r>
            <a:r>
              <a:rPr sz="950" dirty="0">
                <a:latin typeface="나눔고딕OTF"/>
                <a:cs typeface="나눔고딕OTF"/>
              </a:rPr>
              <a:t>til.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73372" y="4021290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80601" y="313074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82704" y="2948889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683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6858" y="3329462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>
                <a:moveTo>
                  <a:pt x="0" y="0"/>
                </a:moveTo>
                <a:lnTo>
                  <a:pt x="1753748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33521" y="3529228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3697" y="304906"/>
                </a:moveTo>
                <a:lnTo>
                  <a:pt x="454212" y="264955"/>
                </a:lnTo>
                <a:lnTo>
                  <a:pt x="495216" y="254439"/>
                </a:lnTo>
                <a:lnTo>
                  <a:pt x="443697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289166" y="3583809"/>
            <a:ext cx="38354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em</a:t>
            </a:r>
            <a:r>
              <a:rPr sz="950" spc="5" dirty="0">
                <a:latin typeface="나눔고딕OTF"/>
                <a:cs typeface="나눔고딕OTF"/>
              </a:rPr>
              <a:t>acs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82702" y="33294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8726" y="3529228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4748" y="304906"/>
                </a:moveTo>
                <a:lnTo>
                  <a:pt x="454205" y="264955"/>
                </a:lnTo>
                <a:lnTo>
                  <a:pt x="495216" y="254439"/>
                </a:lnTo>
                <a:lnTo>
                  <a:pt x="444748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8013" y="3583809"/>
            <a:ext cx="31686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nano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7909" y="33294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7213" y="3529228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4741" y="304906"/>
                </a:moveTo>
                <a:lnTo>
                  <a:pt x="454205" y="264955"/>
                </a:lnTo>
                <a:lnTo>
                  <a:pt x="495208" y="254439"/>
                </a:lnTo>
                <a:lnTo>
                  <a:pt x="444741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08" y="0"/>
                </a:lnTo>
                <a:lnTo>
                  <a:pt x="495208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517437" y="3583809"/>
            <a:ext cx="1155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latin typeface="나눔고딕OTF"/>
                <a:cs typeface="나눔고딕OTF"/>
              </a:rPr>
              <a:t>vi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76395" y="33294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53050" y="2637611"/>
            <a:ext cx="431165" cy="168275"/>
          </a:xfrm>
          <a:custGeom>
            <a:avLst/>
            <a:gdLst/>
            <a:ahLst/>
            <a:cxnLst/>
            <a:rect l="l" t="t" r="r" b="b"/>
            <a:pathLst>
              <a:path w="431164" h="168275">
                <a:moveTo>
                  <a:pt x="42054" y="109347"/>
                </a:moveTo>
                <a:lnTo>
                  <a:pt x="39951" y="109347"/>
                </a:lnTo>
                <a:lnTo>
                  <a:pt x="37848" y="111480"/>
                </a:lnTo>
                <a:lnTo>
                  <a:pt x="0" y="157734"/>
                </a:lnTo>
                <a:lnTo>
                  <a:pt x="58879" y="168249"/>
                </a:lnTo>
                <a:lnTo>
                  <a:pt x="60975" y="168249"/>
                </a:lnTo>
                <a:lnTo>
                  <a:pt x="63085" y="167182"/>
                </a:lnTo>
                <a:lnTo>
                  <a:pt x="63085" y="162991"/>
                </a:lnTo>
                <a:lnTo>
                  <a:pt x="62026" y="160858"/>
                </a:lnTo>
                <a:lnTo>
                  <a:pt x="59923" y="160858"/>
                </a:lnTo>
                <a:lnTo>
                  <a:pt x="48476" y="158800"/>
                </a:lnTo>
                <a:lnTo>
                  <a:pt x="8412" y="158800"/>
                </a:lnTo>
                <a:lnTo>
                  <a:pt x="5250" y="151409"/>
                </a:lnTo>
                <a:lnTo>
                  <a:pt x="18970" y="146494"/>
                </a:lnTo>
                <a:lnTo>
                  <a:pt x="44157" y="116738"/>
                </a:lnTo>
                <a:lnTo>
                  <a:pt x="45209" y="114604"/>
                </a:lnTo>
                <a:lnTo>
                  <a:pt x="45209" y="112547"/>
                </a:lnTo>
                <a:lnTo>
                  <a:pt x="42054" y="109347"/>
                </a:lnTo>
                <a:close/>
              </a:path>
              <a:path w="431164" h="168275">
                <a:moveTo>
                  <a:pt x="18970" y="146494"/>
                </a:moveTo>
                <a:lnTo>
                  <a:pt x="5250" y="151409"/>
                </a:lnTo>
                <a:lnTo>
                  <a:pt x="8412" y="158800"/>
                </a:lnTo>
                <a:lnTo>
                  <a:pt x="11369" y="157734"/>
                </a:lnTo>
                <a:lnTo>
                  <a:pt x="9456" y="157734"/>
                </a:lnTo>
                <a:lnTo>
                  <a:pt x="7353" y="151409"/>
                </a:lnTo>
                <a:lnTo>
                  <a:pt x="14809" y="151409"/>
                </a:lnTo>
                <a:lnTo>
                  <a:pt x="18970" y="146494"/>
                </a:lnTo>
                <a:close/>
              </a:path>
              <a:path w="431164" h="168275">
                <a:moveTo>
                  <a:pt x="21735" y="153994"/>
                </a:moveTo>
                <a:lnTo>
                  <a:pt x="8412" y="158800"/>
                </a:lnTo>
                <a:lnTo>
                  <a:pt x="48476" y="158800"/>
                </a:lnTo>
                <a:lnTo>
                  <a:pt x="21735" y="153994"/>
                </a:lnTo>
                <a:close/>
              </a:path>
              <a:path w="431164" h="168275">
                <a:moveTo>
                  <a:pt x="7353" y="151409"/>
                </a:moveTo>
                <a:lnTo>
                  <a:pt x="9456" y="157734"/>
                </a:lnTo>
                <a:lnTo>
                  <a:pt x="13825" y="152572"/>
                </a:lnTo>
                <a:lnTo>
                  <a:pt x="7353" y="151409"/>
                </a:lnTo>
                <a:close/>
              </a:path>
              <a:path w="431164" h="168275">
                <a:moveTo>
                  <a:pt x="13825" y="152572"/>
                </a:moveTo>
                <a:lnTo>
                  <a:pt x="9456" y="157734"/>
                </a:lnTo>
                <a:lnTo>
                  <a:pt x="11369" y="157734"/>
                </a:lnTo>
                <a:lnTo>
                  <a:pt x="21735" y="153994"/>
                </a:lnTo>
                <a:lnTo>
                  <a:pt x="13825" y="152572"/>
                </a:lnTo>
                <a:close/>
              </a:path>
              <a:path w="431164" h="168275">
                <a:moveTo>
                  <a:pt x="427916" y="0"/>
                </a:moveTo>
                <a:lnTo>
                  <a:pt x="18970" y="146494"/>
                </a:lnTo>
                <a:lnTo>
                  <a:pt x="13825" y="152572"/>
                </a:lnTo>
                <a:lnTo>
                  <a:pt x="21735" y="153994"/>
                </a:lnTo>
                <a:lnTo>
                  <a:pt x="431071" y="6324"/>
                </a:lnTo>
                <a:lnTo>
                  <a:pt x="427916" y="0"/>
                </a:lnTo>
                <a:close/>
              </a:path>
              <a:path w="431164" h="168275">
                <a:moveTo>
                  <a:pt x="14809" y="151409"/>
                </a:moveTo>
                <a:lnTo>
                  <a:pt x="7353" y="151409"/>
                </a:lnTo>
                <a:lnTo>
                  <a:pt x="13825" y="152572"/>
                </a:lnTo>
                <a:lnTo>
                  <a:pt x="14809" y="1514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3050" y="2637611"/>
            <a:ext cx="431165" cy="168275"/>
          </a:xfrm>
          <a:custGeom>
            <a:avLst/>
            <a:gdLst/>
            <a:ahLst/>
            <a:cxnLst/>
            <a:rect l="l" t="t" r="r" b="b"/>
            <a:pathLst>
              <a:path w="431164" h="168275">
                <a:moveTo>
                  <a:pt x="42054" y="109347"/>
                </a:moveTo>
                <a:lnTo>
                  <a:pt x="39951" y="109347"/>
                </a:lnTo>
                <a:lnTo>
                  <a:pt x="37848" y="111480"/>
                </a:lnTo>
                <a:lnTo>
                  <a:pt x="0" y="157734"/>
                </a:lnTo>
                <a:lnTo>
                  <a:pt x="58879" y="168249"/>
                </a:lnTo>
                <a:lnTo>
                  <a:pt x="60975" y="168249"/>
                </a:lnTo>
                <a:lnTo>
                  <a:pt x="63085" y="167182"/>
                </a:lnTo>
                <a:lnTo>
                  <a:pt x="63085" y="162991"/>
                </a:lnTo>
                <a:lnTo>
                  <a:pt x="62026" y="160858"/>
                </a:lnTo>
                <a:lnTo>
                  <a:pt x="59923" y="160858"/>
                </a:lnTo>
                <a:lnTo>
                  <a:pt x="48476" y="158800"/>
                </a:lnTo>
                <a:lnTo>
                  <a:pt x="8412" y="158800"/>
                </a:lnTo>
                <a:lnTo>
                  <a:pt x="5250" y="151409"/>
                </a:lnTo>
                <a:lnTo>
                  <a:pt x="18970" y="146494"/>
                </a:lnTo>
                <a:lnTo>
                  <a:pt x="44157" y="116738"/>
                </a:lnTo>
                <a:lnTo>
                  <a:pt x="45209" y="114604"/>
                </a:lnTo>
                <a:lnTo>
                  <a:pt x="45209" y="112547"/>
                </a:lnTo>
                <a:lnTo>
                  <a:pt x="42054" y="109347"/>
                </a:lnTo>
                <a:close/>
              </a:path>
              <a:path w="431164" h="168275">
                <a:moveTo>
                  <a:pt x="18970" y="146494"/>
                </a:moveTo>
                <a:lnTo>
                  <a:pt x="5250" y="151409"/>
                </a:lnTo>
                <a:lnTo>
                  <a:pt x="8412" y="158800"/>
                </a:lnTo>
                <a:lnTo>
                  <a:pt x="11369" y="157734"/>
                </a:lnTo>
                <a:lnTo>
                  <a:pt x="9456" y="157734"/>
                </a:lnTo>
                <a:lnTo>
                  <a:pt x="7353" y="151409"/>
                </a:lnTo>
                <a:lnTo>
                  <a:pt x="14809" y="151409"/>
                </a:lnTo>
                <a:lnTo>
                  <a:pt x="18970" y="146494"/>
                </a:lnTo>
                <a:close/>
              </a:path>
              <a:path w="431164" h="168275">
                <a:moveTo>
                  <a:pt x="21735" y="153994"/>
                </a:moveTo>
                <a:lnTo>
                  <a:pt x="8412" y="158800"/>
                </a:lnTo>
                <a:lnTo>
                  <a:pt x="48476" y="158800"/>
                </a:lnTo>
                <a:lnTo>
                  <a:pt x="21735" y="153994"/>
                </a:lnTo>
                <a:close/>
              </a:path>
              <a:path w="431164" h="168275">
                <a:moveTo>
                  <a:pt x="7353" y="151409"/>
                </a:moveTo>
                <a:lnTo>
                  <a:pt x="9456" y="157734"/>
                </a:lnTo>
                <a:lnTo>
                  <a:pt x="13825" y="152572"/>
                </a:lnTo>
                <a:lnTo>
                  <a:pt x="7353" y="151409"/>
                </a:lnTo>
                <a:close/>
              </a:path>
              <a:path w="431164" h="168275">
                <a:moveTo>
                  <a:pt x="13825" y="152572"/>
                </a:moveTo>
                <a:lnTo>
                  <a:pt x="9456" y="157734"/>
                </a:lnTo>
                <a:lnTo>
                  <a:pt x="11369" y="157734"/>
                </a:lnTo>
                <a:lnTo>
                  <a:pt x="21735" y="153994"/>
                </a:lnTo>
                <a:lnTo>
                  <a:pt x="13825" y="152572"/>
                </a:lnTo>
                <a:close/>
              </a:path>
              <a:path w="431164" h="168275">
                <a:moveTo>
                  <a:pt x="427916" y="0"/>
                </a:moveTo>
                <a:lnTo>
                  <a:pt x="18970" y="146494"/>
                </a:lnTo>
                <a:lnTo>
                  <a:pt x="13825" y="152572"/>
                </a:lnTo>
                <a:lnTo>
                  <a:pt x="21735" y="153994"/>
                </a:lnTo>
                <a:lnTo>
                  <a:pt x="431071" y="6324"/>
                </a:lnTo>
                <a:lnTo>
                  <a:pt x="427916" y="0"/>
                </a:lnTo>
                <a:close/>
              </a:path>
              <a:path w="431164" h="168275">
                <a:moveTo>
                  <a:pt x="14809" y="151409"/>
                </a:moveTo>
                <a:lnTo>
                  <a:pt x="7353" y="151409"/>
                </a:lnTo>
                <a:lnTo>
                  <a:pt x="13825" y="152572"/>
                </a:lnTo>
                <a:lnTo>
                  <a:pt x="14809" y="1514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26111" y="2542904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0000"/>
                </a:solidFill>
                <a:latin typeface="나눔고딕OTF"/>
                <a:cs typeface="나눔고딕OTF"/>
              </a:rPr>
              <a:t>디렉토</a:t>
            </a:r>
            <a:r>
              <a:rPr sz="1200" spc="5" dirty="0">
                <a:solidFill>
                  <a:srgbClr val="FF0000"/>
                </a:solidFill>
                <a:latin typeface="나눔고딕OTF"/>
                <a:cs typeface="나눔고딕OTF"/>
              </a:rPr>
              <a:t>리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89969" y="3881447"/>
            <a:ext cx="160020" cy="339090"/>
          </a:xfrm>
          <a:custGeom>
            <a:avLst/>
            <a:gdLst/>
            <a:ahLst/>
            <a:cxnLst/>
            <a:rect l="l" t="t" r="r" b="b"/>
            <a:pathLst>
              <a:path w="160020" h="339089">
                <a:moveTo>
                  <a:pt x="6302" y="330144"/>
                </a:moveTo>
                <a:lnTo>
                  <a:pt x="7353" y="338556"/>
                </a:lnTo>
                <a:lnTo>
                  <a:pt x="14683" y="333298"/>
                </a:lnTo>
                <a:lnTo>
                  <a:pt x="13662" y="333298"/>
                </a:lnTo>
                <a:lnTo>
                  <a:pt x="6302" y="330144"/>
                </a:lnTo>
                <a:close/>
              </a:path>
              <a:path w="160020" h="339089">
                <a:moveTo>
                  <a:pt x="12220" y="316774"/>
                </a:moveTo>
                <a:lnTo>
                  <a:pt x="6302" y="330144"/>
                </a:lnTo>
                <a:lnTo>
                  <a:pt x="13662" y="333298"/>
                </a:lnTo>
                <a:lnTo>
                  <a:pt x="14593" y="331195"/>
                </a:lnTo>
                <a:lnTo>
                  <a:pt x="13662" y="331195"/>
                </a:lnTo>
                <a:lnTo>
                  <a:pt x="8404" y="329092"/>
                </a:lnTo>
                <a:lnTo>
                  <a:pt x="13108" y="325651"/>
                </a:lnTo>
                <a:lnTo>
                  <a:pt x="12220" y="316774"/>
                </a:lnTo>
                <a:close/>
              </a:path>
              <a:path w="160020" h="339089">
                <a:moveTo>
                  <a:pt x="55725" y="296501"/>
                </a:moveTo>
                <a:lnTo>
                  <a:pt x="52562" y="296501"/>
                </a:lnTo>
                <a:lnTo>
                  <a:pt x="51518" y="297553"/>
                </a:lnTo>
                <a:lnTo>
                  <a:pt x="18934" y="321389"/>
                </a:lnTo>
                <a:lnTo>
                  <a:pt x="13662" y="333298"/>
                </a:lnTo>
                <a:lnTo>
                  <a:pt x="14683" y="333298"/>
                </a:lnTo>
                <a:lnTo>
                  <a:pt x="55725" y="303862"/>
                </a:lnTo>
                <a:lnTo>
                  <a:pt x="57820" y="302811"/>
                </a:lnTo>
                <a:lnTo>
                  <a:pt x="57820" y="299656"/>
                </a:lnTo>
                <a:lnTo>
                  <a:pt x="56769" y="298604"/>
                </a:lnTo>
                <a:lnTo>
                  <a:pt x="55725" y="296501"/>
                </a:lnTo>
                <a:close/>
              </a:path>
              <a:path w="160020" h="339089">
                <a:moveTo>
                  <a:pt x="13108" y="325651"/>
                </a:moveTo>
                <a:lnTo>
                  <a:pt x="8404" y="329092"/>
                </a:lnTo>
                <a:lnTo>
                  <a:pt x="13662" y="331195"/>
                </a:lnTo>
                <a:lnTo>
                  <a:pt x="13108" y="325651"/>
                </a:lnTo>
                <a:close/>
              </a:path>
              <a:path w="160020" h="339089">
                <a:moveTo>
                  <a:pt x="18934" y="321389"/>
                </a:moveTo>
                <a:lnTo>
                  <a:pt x="13108" y="325651"/>
                </a:lnTo>
                <a:lnTo>
                  <a:pt x="13662" y="331195"/>
                </a:lnTo>
                <a:lnTo>
                  <a:pt x="14593" y="331195"/>
                </a:lnTo>
                <a:lnTo>
                  <a:pt x="18934" y="321389"/>
                </a:lnTo>
                <a:close/>
              </a:path>
              <a:path w="160020" h="339089">
                <a:moveTo>
                  <a:pt x="6301" y="274419"/>
                </a:moveTo>
                <a:lnTo>
                  <a:pt x="4206" y="275470"/>
                </a:lnTo>
                <a:lnTo>
                  <a:pt x="2095" y="275470"/>
                </a:lnTo>
                <a:lnTo>
                  <a:pt x="0" y="277573"/>
                </a:lnTo>
                <a:lnTo>
                  <a:pt x="0" y="279676"/>
                </a:lnTo>
                <a:lnTo>
                  <a:pt x="6302" y="330142"/>
                </a:lnTo>
                <a:lnTo>
                  <a:pt x="12220" y="316774"/>
                </a:lnTo>
                <a:lnTo>
                  <a:pt x="8404" y="278625"/>
                </a:lnTo>
                <a:lnTo>
                  <a:pt x="6301" y="274419"/>
                </a:lnTo>
                <a:close/>
              </a:path>
              <a:path w="160020" h="339089">
                <a:moveTo>
                  <a:pt x="152453" y="0"/>
                </a:moveTo>
                <a:lnTo>
                  <a:pt x="12220" y="316774"/>
                </a:lnTo>
                <a:lnTo>
                  <a:pt x="13108" y="325651"/>
                </a:lnTo>
                <a:lnTo>
                  <a:pt x="18934" y="321389"/>
                </a:lnTo>
                <a:lnTo>
                  <a:pt x="159806" y="3154"/>
                </a:lnTo>
                <a:lnTo>
                  <a:pt x="1524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89969" y="3881447"/>
            <a:ext cx="160020" cy="339090"/>
          </a:xfrm>
          <a:custGeom>
            <a:avLst/>
            <a:gdLst/>
            <a:ahLst/>
            <a:cxnLst/>
            <a:rect l="l" t="t" r="r" b="b"/>
            <a:pathLst>
              <a:path w="160020" h="339089">
                <a:moveTo>
                  <a:pt x="6302" y="330144"/>
                </a:moveTo>
                <a:lnTo>
                  <a:pt x="7353" y="338556"/>
                </a:lnTo>
                <a:lnTo>
                  <a:pt x="14683" y="333298"/>
                </a:lnTo>
                <a:lnTo>
                  <a:pt x="13662" y="333298"/>
                </a:lnTo>
                <a:lnTo>
                  <a:pt x="6302" y="330144"/>
                </a:lnTo>
                <a:close/>
              </a:path>
              <a:path w="160020" h="339089">
                <a:moveTo>
                  <a:pt x="12220" y="316774"/>
                </a:moveTo>
                <a:lnTo>
                  <a:pt x="6302" y="330144"/>
                </a:lnTo>
                <a:lnTo>
                  <a:pt x="13662" y="333298"/>
                </a:lnTo>
                <a:lnTo>
                  <a:pt x="14593" y="331195"/>
                </a:lnTo>
                <a:lnTo>
                  <a:pt x="13662" y="331195"/>
                </a:lnTo>
                <a:lnTo>
                  <a:pt x="8404" y="329092"/>
                </a:lnTo>
                <a:lnTo>
                  <a:pt x="13108" y="325651"/>
                </a:lnTo>
                <a:lnTo>
                  <a:pt x="12220" y="316774"/>
                </a:lnTo>
                <a:close/>
              </a:path>
              <a:path w="160020" h="339089">
                <a:moveTo>
                  <a:pt x="55725" y="296501"/>
                </a:moveTo>
                <a:lnTo>
                  <a:pt x="52562" y="296501"/>
                </a:lnTo>
                <a:lnTo>
                  <a:pt x="51518" y="297553"/>
                </a:lnTo>
                <a:lnTo>
                  <a:pt x="18934" y="321389"/>
                </a:lnTo>
                <a:lnTo>
                  <a:pt x="13662" y="333298"/>
                </a:lnTo>
                <a:lnTo>
                  <a:pt x="14683" y="333298"/>
                </a:lnTo>
                <a:lnTo>
                  <a:pt x="55725" y="303862"/>
                </a:lnTo>
                <a:lnTo>
                  <a:pt x="57820" y="302811"/>
                </a:lnTo>
                <a:lnTo>
                  <a:pt x="57820" y="299656"/>
                </a:lnTo>
                <a:lnTo>
                  <a:pt x="56769" y="298604"/>
                </a:lnTo>
                <a:lnTo>
                  <a:pt x="55725" y="296501"/>
                </a:lnTo>
                <a:close/>
              </a:path>
              <a:path w="160020" h="339089">
                <a:moveTo>
                  <a:pt x="13108" y="325651"/>
                </a:moveTo>
                <a:lnTo>
                  <a:pt x="8404" y="329092"/>
                </a:lnTo>
                <a:lnTo>
                  <a:pt x="13662" y="331195"/>
                </a:lnTo>
                <a:lnTo>
                  <a:pt x="13108" y="325651"/>
                </a:lnTo>
                <a:close/>
              </a:path>
              <a:path w="160020" h="339089">
                <a:moveTo>
                  <a:pt x="18934" y="321389"/>
                </a:moveTo>
                <a:lnTo>
                  <a:pt x="13108" y="325651"/>
                </a:lnTo>
                <a:lnTo>
                  <a:pt x="13662" y="331195"/>
                </a:lnTo>
                <a:lnTo>
                  <a:pt x="14593" y="331195"/>
                </a:lnTo>
                <a:lnTo>
                  <a:pt x="18934" y="321389"/>
                </a:lnTo>
                <a:close/>
              </a:path>
              <a:path w="160020" h="339089">
                <a:moveTo>
                  <a:pt x="6301" y="274419"/>
                </a:moveTo>
                <a:lnTo>
                  <a:pt x="4206" y="275470"/>
                </a:lnTo>
                <a:lnTo>
                  <a:pt x="2095" y="275470"/>
                </a:lnTo>
                <a:lnTo>
                  <a:pt x="0" y="277573"/>
                </a:lnTo>
                <a:lnTo>
                  <a:pt x="0" y="279676"/>
                </a:lnTo>
                <a:lnTo>
                  <a:pt x="6302" y="330142"/>
                </a:lnTo>
                <a:lnTo>
                  <a:pt x="12220" y="316774"/>
                </a:lnTo>
                <a:lnTo>
                  <a:pt x="8404" y="278625"/>
                </a:lnTo>
                <a:lnTo>
                  <a:pt x="6301" y="274419"/>
                </a:lnTo>
                <a:close/>
              </a:path>
              <a:path w="160020" h="339089">
                <a:moveTo>
                  <a:pt x="152453" y="0"/>
                </a:moveTo>
                <a:lnTo>
                  <a:pt x="12220" y="316774"/>
                </a:lnTo>
                <a:lnTo>
                  <a:pt x="13108" y="325651"/>
                </a:lnTo>
                <a:lnTo>
                  <a:pt x="18934" y="321389"/>
                </a:lnTo>
                <a:lnTo>
                  <a:pt x="159806" y="3154"/>
                </a:lnTo>
                <a:lnTo>
                  <a:pt x="1524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383350" y="3722597"/>
            <a:ext cx="6451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00FF"/>
                </a:solidFill>
                <a:latin typeface="나눔고딕OTF"/>
                <a:cs typeface="나눔고딕OTF"/>
              </a:rPr>
              <a:t>일반</a:t>
            </a:r>
            <a:r>
              <a:rPr sz="1200" spc="-75" dirty="0">
                <a:solidFill>
                  <a:srgbClr val="0000FF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고딕OTF"/>
                <a:cs typeface="나눔고딕OTF"/>
              </a:rPr>
              <a:t>파일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100824" y="1371777"/>
            <a:ext cx="430530" cy="63500"/>
          </a:xfrm>
          <a:custGeom>
            <a:avLst/>
            <a:gdLst/>
            <a:ahLst/>
            <a:cxnLst/>
            <a:rect l="l" t="t" r="r" b="b"/>
            <a:pathLst>
              <a:path w="430529" h="63500">
                <a:moveTo>
                  <a:pt x="53621" y="0"/>
                </a:moveTo>
                <a:lnTo>
                  <a:pt x="51518" y="990"/>
                </a:lnTo>
                <a:lnTo>
                  <a:pt x="0" y="31470"/>
                </a:lnTo>
                <a:lnTo>
                  <a:pt x="51518" y="62026"/>
                </a:lnTo>
                <a:lnTo>
                  <a:pt x="53621" y="63017"/>
                </a:lnTo>
                <a:lnTo>
                  <a:pt x="55725" y="62026"/>
                </a:lnTo>
                <a:lnTo>
                  <a:pt x="57820" y="57759"/>
                </a:lnTo>
                <a:lnTo>
                  <a:pt x="56769" y="55702"/>
                </a:lnTo>
                <a:lnTo>
                  <a:pt x="55725" y="54635"/>
                </a:lnTo>
                <a:lnTo>
                  <a:pt x="20587" y="34671"/>
                </a:lnTo>
                <a:lnTo>
                  <a:pt x="7353" y="34671"/>
                </a:lnTo>
                <a:lnTo>
                  <a:pt x="7353" y="27279"/>
                </a:lnTo>
                <a:lnTo>
                  <a:pt x="21957" y="27279"/>
                </a:lnTo>
                <a:lnTo>
                  <a:pt x="55725" y="7315"/>
                </a:lnTo>
                <a:lnTo>
                  <a:pt x="56769" y="6248"/>
                </a:lnTo>
                <a:lnTo>
                  <a:pt x="57820" y="4191"/>
                </a:lnTo>
                <a:lnTo>
                  <a:pt x="56769" y="2057"/>
                </a:lnTo>
                <a:lnTo>
                  <a:pt x="55725" y="990"/>
                </a:lnTo>
                <a:lnTo>
                  <a:pt x="53621" y="0"/>
                </a:lnTo>
                <a:close/>
              </a:path>
              <a:path w="430529" h="63500">
                <a:moveTo>
                  <a:pt x="21957" y="27279"/>
                </a:moveTo>
                <a:lnTo>
                  <a:pt x="7353" y="27279"/>
                </a:lnTo>
                <a:lnTo>
                  <a:pt x="7353" y="34671"/>
                </a:lnTo>
                <a:lnTo>
                  <a:pt x="9456" y="34671"/>
                </a:lnTo>
                <a:lnTo>
                  <a:pt x="9456" y="28346"/>
                </a:lnTo>
                <a:lnTo>
                  <a:pt x="20153" y="28346"/>
                </a:lnTo>
                <a:lnTo>
                  <a:pt x="21957" y="27279"/>
                </a:lnTo>
                <a:close/>
              </a:path>
              <a:path w="430529" h="63500">
                <a:moveTo>
                  <a:pt x="9456" y="28346"/>
                </a:moveTo>
                <a:lnTo>
                  <a:pt x="9456" y="34671"/>
                </a:lnTo>
                <a:lnTo>
                  <a:pt x="14911" y="31445"/>
                </a:lnTo>
                <a:lnTo>
                  <a:pt x="9456" y="28346"/>
                </a:lnTo>
                <a:close/>
              </a:path>
              <a:path w="430529" h="63500">
                <a:moveTo>
                  <a:pt x="14911" y="31445"/>
                </a:moveTo>
                <a:lnTo>
                  <a:pt x="9456" y="34671"/>
                </a:lnTo>
                <a:lnTo>
                  <a:pt x="20587" y="34671"/>
                </a:lnTo>
                <a:lnTo>
                  <a:pt x="14911" y="31445"/>
                </a:lnTo>
                <a:close/>
              </a:path>
              <a:path w="430529" h="63500">
                <a:moveTo>
                  <a:pt x="430019" y="27279"/>
                </a:moveTo>
                <a:lnTo>
                  <a:pt x="21957" y="27279"/>
                </a:lnTo>
                <a:lnTo>
                  <a:pt x="14911" y="31445"/>
                </a:lnTo>
                <a:lnTo>
                  <a:pt x="20587" y="34671"/>
                </a:lnTo>
                <a:lnTo>
                  <a:pt x="430019" y="34671"/>
                </a:lnTo>
                <a:lnTo>
                  <a:pt x="430019" y="27279"/>
                </a:lnTo>
                <a:close/>
              </a:path>
              <a:path w="430529" h="63500">
                <a:moveTo>
                  <a:pt x="20153" y="28346"/>
                </a:moveTo>
                <a:lnTo>
                  <a:pt x="9456" y="28346"/>
                </a:lnTo>
                <a:lnTo>
                  <a:pt x="14911" y="31445"/>
                </a:lnTo>
                <a:lnTo>
                  <a:pt x="20153" y="2834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00824" y="1371777"/>
            <a:ext cx="430530" cy="63500"/>
          </a:xfrm>
          <a:custGeom>
            <a:avLst/>
            <a:gdLst/>
            <a:ahLst/>
            <a:cxnLst/>
            <a:rect l="l" t="t" r="r" b="b"/>
            <a:pathLst>
              <a:path w="430529" h="63500">
                <a:moveTo>
                  <a:pt x="53621" y="0"/>
                </a:moveTo>
                <a:lnTo>
                  <a:pt x="51518" y="990"/>
                </a:lnTo>
                <a:lnTo>
                  <a:pt x="0" y="31470"/>
                </a:lnTo>
                <a:lnTo>
                  <a:pt x="51518" y="62026"/>
                </a:lnTo>
                <a:lnTo>
                  <a:pt x="53621" y="63017"/>
                </a:lnTo>
                <a:lnTo>
                  <a:pt x="55725" y="62026"/>
                </a:lnTo>
                <a:lnTo>
                  <a:pt x="57820" y="57759"/>
                </a:lnTo>
                <a:lnTo>
                  <a:pt x="56769" y="55702"/>
                </a:lnTo>
                <a:lnTo>
                  <a:pt x="55725" y="54635"/>
                </a:lnTo>
                <a:lnTo>
                  <a:pt x="20587" y="34671"/>
                </a:lnTo>
                <a:lnTo>
                  <a:pt x="7353" y="34671"/>
                </a:lnTo>
                <a:lnTo>
                  <a:pt x="7353" y="27279"/>
                </a:lnTo>
                <a:lnTo>
                  <a:pt x="21957" y="27279"/>
                </a:lnTo>
                <a:lnTo>
                  <a:pt x="55725" y="7315"/>
                </a:lnTo>
                <a:lnTo>
                  <a:pt x="56769" y="6248"/>
                </a:lnTo>
                <a:lnTo>
                  <a:pt x="57820" y="4191"/>
                </a:lnTo>
                <a:lnTo>
                  <a:pt x="56769" y="2057"/>
                </a:lnTo>
                <a:lnTo>
                  <a:pt x="55725" y="990"/>
                </a:lnTo>
                <a:lnTo>
                  <a:pt x="53621" y="0"/>
                </a:lnTo>
                <a:close/>
              </a:path>
              <a:path w="430529" h="63500">
                <a:moveTo>
                  <a:pt x="21957" y="27279"/>
                </a:moveTo>
                <a:lnTo>
                  <a:pt x="7353" y="27279"/>
                </a:lnTo>
                <a:lnTo>
                  <a:pt x="7353" y="34671"/>
                </a:lnTo>
                <a:lnTo>
                  <a:pt x="9456" y="34671"/>
                </a:lnTo>
                <a:lnTo>
                  <a:pt x="9456" y="28346"/>
                </a:lnTo>
                <a:lnTo>
                  <a:pt x="20153" y="28346"/>
                </a:lnTo>
                <a:lnTo>
                  <a:pt x="21957" y="27279"/>
                </a:lnTo>
                <a:close/>
              </a:path>
              <a:path w="430529" h="63500">
                <a:moveTo>
                  <a:pt x="9456" y="28346"/>
                </a:moveTo>
                <a:lnTo>
                  <a:pt x="9456" y="34671"/>
                </a:lnTo>
                <a:lnTo>
                  <a:pt x="14911" y="31445"/>
                </a:lnTo>
                <a:lnTo>
                  <a:pt x="9456" y="28346"/>
                </a:lnTo>
                <a:close/>
              </a:path>
              <a:path w="430529" h="63500">
                <a:moveTo>
                  <a:pt x="14911" y="31445"/>
                </a:moveTo>
                <a:lnTo>
                  <a:pt x="9456" y="34671"/>
                </a:lnTo>
                <a:lnTo>
                  <a:pt x="20587" y="34671"/>
                </a:lnTo>
                <a:lnTo>
                  <a:pt x="14911" y="31445"/>
                </a:lnTo>
                <a:close/>
              </a:path>
              <a:path w="430529" h="63500">
                <a:moveTo>
                  <a:pt x="430019" y="27279"/>
                </a:moveTo>
                <a:lnTo>
                  <a:pt x="21957" y="27279"/>
                </a:lnTo>
                <a:lnTo>
                  <a:pt x="14911" y="31445"/>
                </a:lnTo>
                <a:lnTo>
                  <a:pt x="20587" y="34671"/>
                </a:lnTo>
                <a:lnTo>
                  <a:pt x="430019" y="34671"/>
                </a:lnTo>
                <a:lnTo>
                  <a:pt x="430019" y="27279"/>
                </a:lnTo>
                <a:close/>
              </a:path>
              <a:path w="430529" h="63500">
                <a:moveTo>
                  <a:pt x="20153" y="28346"/>
                </a:moveTo>
                <a:lnTo>
                  <a:pt x="9456" y="28346"/>
                </a:lnTo>
                <a:lnTo>
                  <a:pt x="14911" y="31445"/>
                </a:lnTo>
                <a:lnTo>
                  <a:pt x="20153" y="2834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77038" y="1283328"/>
            <a:ext cx="9334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B04F"/>
                </a:solidFill>
                <a:latin typeface="나눔고딕OTF"/>
                <a:cs typeface="나눔고딕OTF"/>
              </a:rPr>
              <a:t>루트</a:t>
            </a:r>
            <a:r>
              <a:rPr sz="1200" spc="-60" dirty="0">
                <a:solidFill>
                  <a:srgbClr val="00B04F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00B04F"/>
                </a:solidFill>
                <a:latin typeface="나눔고딕OTF"/>
                <a:cs typeface="나눔고딕OTF"/>
              </a:rPr>
              <a:t>디렉토리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24907" y="6011632"/>
            <a:ext cx="6288405" cy="253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경로,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Path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43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파일 시스템에서 특정 </a:t>
            </a:r>
            <a:r>
              <a:rPr sz="1700" dirty="0">
                <a:latin typeface="나눔스퀘어라운드OTF Regular"/>
                <a:cs typeface="나눔스퀘어라운드OTF Regular"/>
              </a:rPr>
              <a:t>파일/디렉토리에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접근하기 위해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‘/’로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구분된</a:t>
            </a:r>
            <a:r>
              <a:rPr sz="1700" spc="-1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  름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리스트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절대 경로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파일 시스템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root에서의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경로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상대 경로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작업 디렉토리에서의</a:t>
            </a:r>
            <a:r>
              <a:rPr sz="17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경로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2351</Words>
  <Application>Microsoft Office PowerPoint</Application>
  <PresentationFormat>사용자 지정</PresentationFormat>
  <Paragraphs>363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나눔고딕OTF</vt:lpstr>
      <vt:lpstr>나눔바른펜OTF</vt:lpstr>
      <vt:lpstr>나눔스퀘어라운드OTF Light</vt:lpstr>
      <vt:lpstr>나눔스퀘어라운드OTF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python-network-10-remote-connect.pptx</dc:title>
  <dc:creator>joseph9</dc:creator>
  <cp:lastModifiedBy>최신호</cp:lastModifiedBy>
  <cp:revision>5</cp:revision>
  <dcterms:created xsi:type="dcterms:W3CDTF">2022-11-17T04:07:12Z</dcterms:created>
  <dcterms:modified xsi:type="dcterms:W3CDTF">2022-11-17T06:30:44Z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2022-11-17T00:00:00Z</vt:filetime>
  </property>
</Properties>
</file>