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notesSlides/notesSlide1.xml" ContentType="application/vnd.openxmlformats-officedocument.presentationml.notesSlide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5" autoAdjust="0"/>
  </p:normalViewPr>
  <p:slideViewPr>
    <p:cSldViewPr>
      <p:cViewPr>
        <p:scale>
          <a:sx n="140" d="100"/>
          <a:sy n="140" d="100"/>
        </p:scale>
        <p:origin x="494" y="-5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7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2288 0 0,'5'19'2661'0'0,"-5"-18"-2124"0"0,1 0 0 0 0,0 0 0 0 0,0 1 0 0 0,0-1 0 0 0,0 0 0 0 0,0-1 1 0 0,0 1-1 0 0,0 0 0 0 0,0 0 0 0 0,0 0 0 0 0,0-1 0 0 0,0 1 0 0 0,1 0 0 0 0,-1-1 1 0 0,0 1-1 0 0,2 0 0 0 0,26 2 8802 0 0,-7-4-6309 0 0,4 1-6502 0 0,69-2 3379 0 0,145-20 0 0 0,60-3-24 0 0,-115 33 169 0 0,223 38 0 0 0,-399-44-10 0 0,0 0-1 0 0,0-1 0 0 0,0 0 1 0 0,1-1-1 0 0,-1 0 0 0 0,0-1 1 0 0,0 0-1 0 0,0 0 0 0 0,0 0 1 0 0,0-1-1 0 0,16-6 0 0 0,-41 26-12869 0 0,4-11 5663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7490 0 0,'-27'-4'6087'0'0,"24"-1"-3540"0"0,17-4-1533 0 0,-5 5-749 0 0,1 1-1 0 0,-1 1 1 0 0,1-1-1 0 0,0 1 1 0 0,0 1-1 0 0,-1 0 1 0 0,13 0 0 0 0,74 7 329 0 0,-39-1-389 0 0,-41-5-454 0 0,1-1 0 0 0,-1-1 0 0 0,0 0 0 0 0,27-8 0 0 0,13-1-8653 0 0,-44 10 5223 0 0,0 1-821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 9818 0 0,'6'-5'6273'0'0,"-3"4"-3816"0"0,0 2-585 0 0,1 4-559 0 0,0 3-393 0 0,0 2-304 0 0,0 4-256 0 0,0 3-136 0 0,1 4-104 0 0,2 2-104 0 0,-2 4-288 0 0,2 1-544 0 0,0 1-1217 0 0,0-2-1559 0 0,-1-2-1601 0 0,1 0-2849 0 0</inkml:trace>
  <inkml:trace contextRef="#ctx0" brushRef="#br0" timeOffset="1">40 268 7354 0 0,'-4'5'942'0'0,"0"0"0"0"0,0 1 0 0 0,1-1 0 0 0,0 1 0 0 0,0 0 0 0 0,0 0 0 0 0,-3 11 0 0 0,3-9-493 0 0,1 1-1 0 0,0-1 0 0 0,1 1 0 0 0,0-1 1 0 0,0 1-1 0 0,2 11 0 0 0,-2-17-432 0 0,1 1-1 0 0,1 0 1 0 0,-1-1-1 0 0,0 1 1 0 0,1 0-1 0 0,0-1 1 0 0,0 1-1 0 0,0 0 1 0 0,0-1-1 0 0,1 0 1 0 0,-1 1-1 0 0,1-1 1 0 0,0 0-1 0 0,0 0 1 0 0,0 1-1 0 0,0-2 1 0 0,0 1-1 0 0,1 0 1 0 0,0 0-1 0 0,-1-1 1 0 0,1 1-1 0 0,0-1 1 0 0,0 0-1 0 0,0 0 1 0 0,1 0-1 0 0,-1 0 1 0 0,0-1-1 0 0,1 1 1 0 0,-1-1-1 0 0,1 0 1 0 0,-1 0-1 0 0,1 0 1 0 0,0-1-1 0 0,3 1 1 0 0,-4-1-35 0 0,0 0 1 0 0,0 0 0 0 0,0 0-1 0 0,0 0 1 0 0,0-1-1 0 0,0 0 1 0 0,0 1 0 0 0,0-1-1 0 0,0 0 1 0 0,0-1 0 0 0,-1 1-1 0 0,1 0 1 0 0,0-1-1 0 0,-1 1 1 0 0,1-1 0 0 0,2-2-1 0 0,-1 0-4 0 0,0 0-1 0 0,0-1 1 0 0,0 1-1 0 0,-1-1 1 0 0,1 0-1 0 0,-1 0 0 0 0,5-11 1 0 0,-4 7-180 0 0,0-1 0 0 0,-1 0 1 0 0,0-1-1 0 0,-1 1 0 0 0,0 0 0 0 0,0-1 0 0 0,-1 1 1 0 0,0-22-1 0 0,-2 28-182 0 0,1 1 0 0 0,-1-1 1 0 0,0 1-1 0 0,0-1 0 0 0,0 0 1 0 0,-1 1-1 0 0,1 0 0 0 0,-1-1 1 0 0,0 1-1 0 0,1 0 0 0 0,-1 0 1 0 0,-1 0-1 0 0,1 0 0 0 0,0 0 1 0 0,-1 1-1 0 0,0-1 0 0 0,1 1 1 0 0,-1-1-1 0 0,-6-3 0 0 0,4 4-102 0 0,0-1 0 0 0,0 1-1 0 0,0 0 1 0 0,0 0-1 0 0,0 1 1 0 0,0-1 0 0 0,-1 1-1 0 0,1 0 1 0 0,0 1-1 0 0,-1-1 1 0 0,1 1 0 0 0,-9 1-1 0 0,-6 6-1183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3273 0 0,'-4'16'482'0'0,"-4"36"1716"0"0,8-49-1757 0 0,0-1 0 0 0,0 1-1 0 0,0 0 1 0 0,0-1 0 0 0,1 1-1 0 0,-1-1 1 0 0,1 1 0 0 0,0-1 0 0 0,0 1-1 0 0,1 3 1 0 0,-1-5-247 0 0,0-1 0 0 0,-1 1 1 0 0,1 0-1 0 0,-1-1 0 0 0,1 1 0 0 0,0-1 1 0 0,0 1-1 0 0,-1-1 0 0 0,1 1 0 0 0,0-1 1 0 0,0 1-1 0 0,0-1 0 0 0,-1 0 0 0 0,1 0 1 0 0,0 1-1 0 0,0-1 0 0 0,0 0 0 0 0,0 0 0 0 0,0 0 1 0 0,0 0-1 0 0,0 0 0 0 0,-1 0 0 0 0,1 0 1 0 0,0 0-1 0 0,0 0 0 0 0,0 0 0 0 0,0-1 1 0 0,0 1-1 0 0,0 0 0 0 0,-1-1 0 0 0,1 1 1 0 0,1-1-1 0 0,32-19 1436 0 0,-22 12-1180 0 0,-7 5-470 0 0,0 0 0 0 0,1 0 0 0 0,0 1-1 0 0,0-1 1 0 0,0 1 0 0 0,0 1 0 0 0,0-1 0 0 0,0 1 0 0 0,0 0 0 0 0,0 0 0 0 0,10 1 0 0 0,3 2-3816 0 0,1 1-3488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68 5433 0 0,'-44'-8'13606'0'0,"32"3"-9041"0"0,32 6-4059 0 0,7 1-618 0 0,1-2-1 0 0,-1-1 1 0 0,0-1-1 0 0,1-2 0 0 0,-1 0 1 0 0,40-13-1 0 0,-25 6-4097 0 0,57-5 0 0 0,-91 15 2512 0 0,0 0 0 0 0,0 1 1 0 0,0 0-1 0 0,11 2 0 0 0,-9 0-2667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10378 0 0,'0'1'313'0'0,"-1"0"-1"0"0,1 0 0 0 0,0 0 0 0 0,-1 1 1 0 0,1-1-1 0 0,0 0 0 0 0,0 0 0 0 0,0 1 1 0 0,0-1-1 0 0,0 0 0 0 0,0 0 1 0 0,1 0-1 0 0,-1 1 0 0 0,0-1 0 0 0,1 0 1 0 0,-1 0-1 0 0,0 0 0 0 0,1 0 1 0 0,0 1-1 0 0,0 0 0 0 0,22 21 1741 0 0,-14-18-1835 0 0,0 1 1 0 0,0-1 0 0 0,20 7 0 0 0,-13-7-146 0 0,-1 1 1 0 0,0 1-1 0 0,0 0 0 0 0,0 1 0 0 0,21 15 1 0 0,-33-21 23 0 0,0 0 0 0 0,0 1 0 0 0,0 0 0 0 0,0-1 0 0 0,-1 1 0 0 0,1 0 0 0 0,-1 1 0 0 0,0-1 0 0 0,0 0 0 0 0,0 1 0 0 0,0-1 0 0 0,0 1 0 0 0,-1-1 0 0 0,0 1 0 0 0,1 0 0 0 0,-2 0 0 0 0,1 0 0 0 0,0-1 0 0 0,-1 1 0 0 0,1 0 0 0 0,-1 0 0 0 0,0 0 0 0 0,-1 0 0 0 0,1 0 0 0 0,-1 0 0 0 0,1 0 0 0 0,-1-1 0 0 0,0 1 0 0 0,-3 6 0 0 0,1-2 14 0 0,-1-1-1 0 0,0 1 1 0 0,0-1 0 0 0,-1 0-1 0 0,0 0 1 0 0,0 0-1 0 0,-1-1 1 0 0,0 0 0 0 0,0 0-1 0 0,0-1 1 0 0,-1 1-1 0 0,1-1 1 0 0,-12 6 0 0 0,-6 2-228 0 0,-1-1 0 0 0,-44 14 0 0 0,57-22 34 0 0,12-4 6 0 0,0 0 1 0 0,-1 0-1 0 0,1 0 0 0 0,0 0 0 0 0,0 0 1 0 0,-1 0-1 0 0,1 0 0 0 0,0 0 0 0 0,0 1 1 0 0,0-1-1 0 0,-1 0 0 0 0,1 0 0 0 0,0 0 1 0 0,0 0-1 0 0,0 0 0 0 0,-1 0 0 0 0,1 1 1 0 0,0-1-1 0 0,0 0 0 0 0,0 0 0 0 0,0 0 1 0 0,-1 1-1 0 0,1-1 0 0 0,0 0 0 0 0,0 0 1 0 0,0 0-1 0 0,0 1 0 0 0,0-1 0 0 0,0 0 1 0 0,0 0-1 0 0,0 1 0 0 0,0-1 0 0 0,-1 0 1 0 0,1 0-1 0 0,0 0 0 0 0,0 1 0 0 0,0-1 1 0 0,0 0-1 0 0,1 0 0 0 0,-1 1 0 0 0,0-1 1 0 0,0 0-1 0 0,0 0 0 0 0,0 1 0 0 0,0-1 1 0 0,0 0-1 0 0,0 1 0 0 0,10 8-7071 0 0,-7-7 4997 0 0,6 6-5290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16 5649 0 0,'-6'-3'591'0'0,"1"1"0"0"0,-1 0 0 0 0,0 0-1 0 0,0 0 1 0 0,0 1 0 0 0,-1 0 0 0 0,1 0 0 0 0,0 0 0 0 0,0 1-1 0 0,-1 0 1 0 0,1 0 0 0 0,0 0 0 0 0,-12 3 0 0 0,-6 3 307 0 0,1 1-1 0 0,-31 13 1 0 0,-6 2 337 0 0,59-22-1213 0 0,-1 0 0 0 0,1 0 0 0 0,0 0 0 0 0,0 1 0 0 0,0-1 0 0 0,-1 0 0 0 0,1 1-1 0 0,0-1 1 0 0,0 1 0 0 0,0-1 0 0 0,0 1 0 0 0,0-1 0 0 0,0 1 0 0 0,0 0 0 0 0,0 0 0 0 0,0 0 0 0 0,0-1 0 0 0,0 1-1 0 0,1 0 1 0 0,-1 0 0 0 0,0 0 0 0 0,1 0 0 0 0,-1 0 0 0 0,0 0 0 0 0,1 0 0 0 0,-1 1 0 0 0,1-1 0 0 0,0 0 0 0 0,-1 0 0 0 0,1 0-1 0 0,0 0 1 0 0,0 1 0 0 0,-1 0 0 0 0,3 3-19 0 0,-1-1 0 0 0,1 0 0 0 0,-1 1 0 0 0,1-1-1 0 0,0 0 1 0 0,0 0 0 0 0,6 6 0 0 0,-7-8-15 0 0,6 8 15 0 0,0-1 0 0 0,1 0 0 0 0,0 0-1 0 0,1-1 1 0 0,0 0 0 0 0,0 0 0 0 0,0-1 0 0 0,11 6-1 0 0,89 44-2 0 0,-68-38 43 0 0,-7-4-12 0 0,27 16 392 0 0,-120-20 2792 0 0,47-8-3189 0 0,1 0 0 0 0,-1 1 1 0 0,1 0-1 0 0,0 1 0 0 0,1 0 0 0 0,-1 1 0 0 0,1 0 1 0 0,0 0-1 0 0,0 1 0 0 0,-13 13 0 0 0,16-12-894 0 0,11-15-2909 0 0,11-12-5303 0 0,-5 11 3248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7058 0 0,'1'-6'2456'0'0,"0"0"-1024"0"0,3-2-111 0 0,1 2-209 0 0,3 0-472 0 0,2 0-352 0 0,0 1-128 0 0,3 1-88 0 0,-1 0-32 0 0,2 2-8 0 0,2 1-144 0 0,0 2-400 0 0,0 2-584 0 0,-1 2-777 0 0,1 0-663 0 0,-2 0-41 0 0,4 4-1528 0 0</inkml:trace>
  <inkml:trace contextRef="#ctx0" brushRef="#br0" timeOffset="1">85 1 4289 0 0,'12'67'9060'0'0,"-7"3"-4763"0"0,5 31-3765 0 0,-9-89-888 0 0,2-1-1 0 0,0 0 0 0 0,0 0 0 0 0,1 0 0 0 0,0-1 0 0 0,9 17 1 0 0,-1-14-3066 0 0,-12-13 3281 0 0,1 0 1 0 0,-1 1-1 0 0,0-1 0 0 0,0 0 0 0 0,1 0 1 0 0,-1 0-1 0 0,0 0 0 0 0,0 0 0 0 0,1 0 1 0 0,-1 0-1 0 0,0 0 0 0 0,0 0 1 0 0,1 1-1 0 0,-1-1 0 0 0,0 0 0 0 0,1 0 1 0 0,-1-1-1 0 0,0 1 0 0 0,0 0 0 0 0,1 0 1 0 0,-1 0-1 0 0,0 0 0 0 0,1 0 0 0 0,-1 0 1 0 0,0 0-1 0 0,0 0 0 0 0,1 0 1 0 0,-1-1-1 0 0,0 1 0 0 0,0 0 0 0 0,0 0 1 0 0,1 0-1 0 0,-1 0 0 0 0,0-1 0 0 0,0 1 1 0 0,0 0-1 0 0,1 0 0 0 0,-1-1 0 0 0,0 1 1 0 0,0 0-1 0 0,0 0 0 0 0,0-1 1 0 0,0 1-1 0 0,0 0 0 0 0,1 0 0 0 0,-1-1 1 0 0,0 1-1 0 0,4-8-3779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 10442 0 0,'-18'-14'8457'0'0,"30"34"-5374"0"0,7 11-2807 0 0,3 20-69 0 0,-8-17-855 0 0,36 64 0 0 0,-47-101-315 0 0,-2-14 670 0 0,-1-19 214 0 0,-1 27 112 0 0,1-1 0 0 0,0 0 0 0 0,1 1 0 0 0,0-1 0 0 0,0 1 0 0 0,1-1 0 0 0,4-12 0 0 0,-5 21-44 0 0,0-1 0 0 0,0 0 0 0 0,0 0 0 0 0,0 1 0 0 0,0-1 0 0 0,0 0 0 0 0,0 1 0 0 0,0-1 0 0 0,0 1 0 0 0,1-1 0 0 0,-1 1 0 0 0,1 0 0 0 0,-1 0 0 0 0,1-1 0 0 0,0 1 1 0 0,-1 0-1 0 0,3 0 0 0 0,-2 0-81 0 0,1 1 1 0 0,-1-1-1 0 0,0 1 1 0 0,1 0 0 0 0,-1 0-1 0 0,0 0 1 0 0,1 0-1 0 0,-1 1 1 0 0,0-1 0 0 0,1 1-1 0 0,-1-1 1 0 0,0 1-1 0 0,1 0 1 0 0,-1 0 0 0 0,0 0-1 0 0,0 0 1 0 0,0 0-1 0 0,2 1 1 0 0,1 2-1207 0 0,3 1-1749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49 9626 0 0,'-2'0'365'0'0,"1"-1"0"0"0,-1 1 0 0 0,1-1 0 0 0,-1 1 0 0 0,1-1-1 0 0,0 0 1 0 0,-1 0 0 0 0,1 0 0 0 0,0 0 0 0 0,-1 0 0 0 0,1 0 0 0 0,0 0 0 0 0,0 0 0 0 0,0 0 0 0 0,-1-2-1 0 0,2 2-271 0 0,0 1-1 0 0,0-1 0 0 0,-1 1 0 0 0,1-1 1 0 0,0 1-1 0 0,0-1 0 0 0,0 1 0 0 0,0-1 1 0 0,0 0-1 0 0,0 1 0 0 0,0-1 0 0 0,1 1 1 0 0,-1-1-1 0 0,0 1 0 0 0,0-1 0 0 0,0 0 0 0 0,0 1 1 0 0,1-1-1 0 0,-1 1 0 0 0,0-1 0 0 0,1 1 1 0 0,-1-1-1 0 0,0 1 0 0 0,1 0 0 0 0,-1-1 1 0 0,0 1-1 0 0,1-1 0 0 0,2-1-36 0 0,0 0-1 0 0,0 0 1 0 0,0 0 0 0 0,0 0-1 0 0,1 1 1 0 0,-1-1 0 0 0,0 1-1 0 0,1 0 1 0 0,-1 0 0 0 0,0 0-1 0 0,1 1 1 0 0,3-1 0 0 0,14 1 178 0 0,-1 1-1 0 0,0 1 1 0 0,1 1 0 0 0,-1 1 0 0 0,28 9 0 0 0,-46-12-97 0 0,-1 0 1 0 0,0 0-1 0 0,0 0 1 0 0,1 0-1 0 0,-1 0 1 0 0,0 0-1 0 0,0 0 1 0 0,0 1-1 0 0,0-1 1 0 0,0 0-1 0 0,0 1 1 0 0,-1-1 0 0 0,1 0-1 0 0,0 1 1 0 0,-1-1-1 0 0,1 1 1 0 0,-1-1-1 0 0,1 1 1 0 0,-1-1-1 0 0,0 1 1 0 0,1 0-1 0 0,-1-1 1 0 0,0 4-1 0 0,0 44 185 0 0,0-39-172 0 0,-2 17-304 0 0,1 39-471 0 0,2-62-101 0 0,-1-1 0 0 0,1 1 0 0 0,0 0 0 0 0,0 0 0 0 0,0 0 1 0 0,0-1-1 0 0,4 8 0 0 0,-5-11 452 0 0,1 0 1 0 0,-1 1-1 0 0,1-1-546 0 0,-1 1 546 0 0,0-1 1 0 0,1 0-1 0 0,-1 0 1 0 0,1 1-1 0 0,-1-1 1 0 0,0 0-1 0 0,1 0 1 0 0,-1 0-1 0 0,1 0 0 0 0,-1 0 1 0 0,0 0-1 0 0,1 0 1 0 0,-1 0-1 0 0,1 1 1 0 0,-1-1-1 0 0,1-1 1 0 0,-1 1-1 0 0,0 0 1 0 0,1 0-1 0 0,-1 0 1 0 0,1 0-1 0 0,-1 0 1 0 0,0 0-1 0 0,1 0 1 0 0,-1-1-1 0 0,1 1 1 0 0,-1 0-1 0 0,0 0 1 0 0,1 0-1 0 0,-1-1 1 0 0,0 1-1 0 0,1 0 1 0 0,0-1-548 0 0,-1 0 548 0 0,0 1-1 0 0,5-6-3515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7674 0 0,'13'32'9428'0'0,"-9"-22"-9025"0"0,0-1 0 0 0,-1 1 0 0 0,5 18 1 0 0,-5 4-989 0 0,2 10-2924 0 0,6-7-3710 0 0,-10-72 12362 0 0,4 15-1560 0 0,13-9-4161 0 0,2-6-2723 0 0,-12 17 1072 0 0,7-21-3685 0 0,-17 22 21698 0 0,3 28-12837 0 0,-1 5-4155 0 0,1 4-6598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6401 0 0,'-1'0'178'0'0,"0"0"0"0"0,1 0-1 0 0,-1 0 1 0 0,0 0 0 0 0,1 0-1 0 0,-1 1 1 0 0,1-1-1 0 0,-1 0 1 0 0,0 0 0 0 0,1 1-1 0 0,-1-1 1 0 0,1 0 0 0 0,-1 1-1 0 0,1-1 1 0 0,-1 0 0 0 0,1 1-1 0 0,-1-1 1 0 0,1 1-1 0 0,-1-1 1 0 0,1 1 0 0 0,-1-1-1 0 0,1 1 1 0 0,0-1 0 0 0,-1 1-1 0 0,1-1 1 0 0,0 1 0 0 0,0 0-1 0 0,-1-1 1 0 0,1 1-1 0 0,0-1 1 0 0,0 1 0 0 0,0 0-1 0 0,0-1 1 0 0,0 1 0 0 0,0 0-1 0 0,0-1 1 0 0,0 1 0 0 0,0 0-1 0 0,0-1 1 0 0,0 1-1 0 0,0 0 1 0 0,14 31 319 0 0,-4-12-78 0 0,-3 7 664 0 0,6 57 0 0 0,-5-29-2155 0 0,4-1-4923 0 0,-8-40 2598 0 0,0-3-1115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3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5433 0 0,'-3'0'570'0'0,"1"1"0"0"0,0 0 1 0 0,-1 0-1 0 0,1 0 0 0 0,0 0 0 0 0,0 0 0 0 0,0 0 0 0 0,-1 1 0 0 0,1-1 0 0 0,1 1 1 0 0,-4 3-1 0 0,4-5-485 0 0,1 0 1 0 0,0 0 0 0 0,0 1-1 0 0,0-1 1 0 0,0 0-1 0 0,0 1 1 0 0,0-1 0 0 0,0 0-1 0 0,0 1 1 0 0,0-1 0 0 0,0 0-1 0 0,0 1 1 0 0,0-1-1 0 0,0 0 1 0 0,0 1 0 0 0,0-1-1 0 0,1 0 1 0 0,-1 1-1 0 0,0-1 1 0 0,0 0 0 0 0,0 1-1 0 0,0-1 1 0 0,1 0 0 0 0,-1 0-1 0 0,0 1 1 0 0,0-1-1 0 0,0 0 1 0 0,1 0 0 0 0,-1 1-1 0 0,19 10 393 0 0,41 9 12 0 0,29 13-257 0 0,-80-28-80 0 0,0-1 0 0 0,0 1 0 0 0,-1 0 0 0 0,0 1 0 0 0,0-1 0 0 0,-1 2 0 0 0,10 9 0 0 0,-14-13-11 0 0,-1 0 0 0 0,1 0 0 0 0,-1 0 0 0 0,0 1 0 0 0,0-1 0 0 0,0 0 0 0 0,0 1 0 0 0,-1 0 0 0 0,0-1 0 0 0,0 1 0 0 0,0 0 0 0 0,0 0 0 0 0,0 0 0 0 0,-1-1 0 0 0,1 1 0 0 0,-1 0 0 0 0,0 0 0 0 0,0 0 0 0 0,-1 0 0 0 0,1 0 0 0 0,-1 0 0 0 0,0 0 0 0 0,0-1 0 0 0,0 1 0 0 0,0 0 0 0 0,-1-1 0 0 0,1 1 0 0 0,-1-1 0 0 0,0 1 0 0 0,-5 5 0 0 0,2-2-123 0 0,-1 0 0 0 0,0 0-1 0 0,0-1 1 0 0,0 0 0 0 0,-1 0 0 0 0,0-1 0 0 0,0 0 0 0 0,-1 0 0 0 0,1 0 0 0 0,-1-1 0 0 0,0 0-1 0 0,-14 4 1 0 0,9-4-370 0 0,8-3 329 0 0,0 0 0 0 0,1 0 0 0 0,-1 1 1 0 0,1 0-1 0 0,0 0 0 0 0,-1 0 1 0 0,-4 3-1 0 0,8-4-218 0 0,1 0 0 0 0,-1 0 0 0 0,0 0 0 0 0,0 0 1 0 0,0 0-1 0 0,0 0 0 0 0,1 1 0 0 0,-1-1 0 0 0,1 0 1 0 0,-1 0-1 0 0,1 1 0 0 0,-1-1 0 0 0,1 0 0 0 0,0 1 0 0 0,0-1 1 0 0,-1 0-1 0 0,1 1 0 0 0,0-1 0 0 0,0 0 0 0 0,0 1 0 0 0,1-1 1 0 0,-1 0-1 0 0,0 1 0 0 0,0-1 0 0 0,1 0 0 0 0,-1 1 1 0 0,1-1-1 0 0,-1 0 0 0 0,2 3 0 0 0,4 9-4508 0 0,2 0-1562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79 9154 0 0,'-2'-1'523'0'0,"0"0"0"0"0,0 0 0 0 0,1 0 0 0 0,-1 1 0 0 0,0-2 0 0 0,1 1 0 0 0,-1 0-1 0 0,1 0 1 0 0,-1 0 0 0 0,-2-3 0 0 0,5-4 1778 0 0,12 2-1766 0 0,111-37 486 0 0,-120 41-976 0 0,1 1 0 0 0,-1-1 0 0 0,1 1 0 0 0,-1 0 0 0 0,1 1 0 0 0,-1-1 0 0 0,1 1 0 0 0,0 0 0 0 0,-1 0 0 0 0,1 1 0 0 0,0-1 0 0 0,-1 1 0 0 0,1 0 0 0 0,-1 0 0 0 0,7 3 0 0 0,-8-2-7 0 0,0-1 0 0 0,-1 1 0 0 0,1 0-1 0 0,0 0 1 0 0,-1 0 0 0 0,0 1-1 0 0,1-1 1 0 0,-1 0 0 0 0,0 1 0 0 0,0 0-1 0 0,-1-1 1 0 0,1 1 0 0 0,0 0-1 0 0,-1 0 1 0 0,0 0 0 0 0,1 0 0 0 0,-1 0-1 0 0,-1 0 1 0 0,1 0 0 0 0,0 0 0 0 0,-1 1-1 0 0,1 5 1 0 0,0-2-480 0 0,0 32-204 0 0,-3-27-2821 0 0,-2-4-3542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49 7954 0 0,'-7'-8'1376'0'0,"4"-1"-48"0"0,3-1 113 0 0,7 2-209 0 0,9 1-544 0 0,3 3-360 0 0,3 1-144 0 0,-1 3-56 0 0,-1 1-184 0 0,0 2-264 0 0,-3 2-440 0 0,-3 0-464 0 0,-2 0-433 0 0,-5 1-639 0 0,-5-2-257 0 0,-3 2-1576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8802 0 0,'64'1'4683'0'0,"-2"0"-3438"0"0,-60-1-1201 0 0,-1 0-1 0 0,0 0 1 0 0,0 0 0 0 0,1 0 0 0 0,-1 0 0 0 0,0 0 0 0 0,0 0-1 0 0,1 1 1 0 0,-1-1 0 0 0,0 0 0 0 0,0 1 0 0 0,1-1 0 0 0,-1 1-1 0 0,0 0 1 0 0,0-1 0 0 0,0 1 0 0 0,0 0 0 0 0,0 0-1 0 0,0-1 1 0 0,0 1 0 0 0,0 0 0 0 0,0 0 0 0 0,0 0 0 0 0,-1 0-1 0 0,1 0 1 0 0,1 2 0 0 0,-2-1 2 0 0,1 1 0 0 0,0 0 0 0 0,-1-1 0 0 0,0 1 0 0 0,1 0 0 0 0,-1-1 0 0 0,0 1 0 0 0,0-1 0 0 0,-1 1 0 0 0,1 0 0 0 0,-1-1 0 0 0,0 4-1 0 0,-3 7-9 0 0,-1 1 0 0 0,0-1 0 0 0,-12 21 0 0 0,-3-5-225 0 0,16-23 109 0 0,0 0-1 0 0,0-1 1 0 0,0 1 0 0 0,1 1 0 0 0,0-1 0 0 0,-3 7-1 0 0,6-13 68 0 0,0 1 0 0 0,0-1-1 0 0,0 0 1 0 0,0 1-1 0 0,0-1 1 0 0,0 0 0 0 0,0 0-1 0 0,0 1 1 0 0,0-1-1 0 0,0 0 1 0 0,0 0-1 0 0,0 1 1 0 0,0-1 0 0 0,0 0-1 0 0,0 1 1 0 0,0-1-1 0 0,1 0 1 0 0,-1 0 0 0 0,0 1-1 0 0,0-1 1 0 0,0 0-1 0 0,0 0 1 0 0,1 0 0 0 0,-1 1-1 0 0,0-1 1 0 0,0 0-1 0 0,0 0 1 0 0,1 0-1 0 0,-1 0 1 0 0,0 1 0 0 0,0-1-1 0 0,1 0 1 0 0,-1 0-1 0 0,0 0 1 0 0,0 0 0 0 0,1 0-1 0 0,15 2-144 0 0,14-7 136 0 0,-13-1-57 0 0,-16 5 123 0 0,1 0-1 0 0,-1 0 1 0 0,1 0 0 0 0,-1 1-1 0 0,1-1 1 0 0,-1 0-1 0 0,1 1 1 0 0,0-1 0 0 0,-1 1-1 0 0,1 0 1 0 0,-1 0-1 0 0,1 0 1 0 0,0-1-1 0 0,-1 1 1 0 0,1 1 0 0 0,0-1-1 0 0,-1 0 1 0 0,1 0-1 0 0,0 1 1 0 0,-1-1 0 0 0,1 1-1 0 0,-1-1 1 0 0,1 1-1 0 0,-1-1 1 0 0,1 1 0 0 0,-1 0-1 0 0,1 0 1 0 0,-1 0-1 0 0,0 0 1 0 0,2 2 0 0 0,16 10-88 0 0,13 12-696 0 0,-19-6-2804 0 0,-13-18 3391 0 0,0-1-1 0 0,0 0 1 0 0,0 0 0 0 0,0 1 0 0 0,0-1-1 0 0,0 0 1 0 0,0 0 0 0 0,0 1 0 0 0,0-1-1 0 0,0 0 1 0 0,0 0 0 0 0,0 1 0 0 0,0-1-1 0 0,0 0 1 0 0,0 0 0 0 0,0 1 0 0 0,0-1-1 0 0,0 0 1 0 0,0 0 0 0 0,0 1 0 0 0,0-1-1 0 0,-1 0 1 0 0,1 0 0 0 0,0 1 0 0 0,0-1-1 0 0,0 0 1 0 0,0 0 0 0 0,0 0 0 0 0,-1 1-1 0 0,1-1 1 0 0,0 0 0 0 0,0 0 0 0 0,-1 0-1 0 0,1 0 1 0 0,0 0 0 0 0,0 0 0 0 0,0 1-1 0 0,-1-1 1 0 0,1 0 0 0 0,0 0 0 0 0,0 0-1 0 0,-1 0 1 0 0,1 0 0 0 0,0 0 0 0 0,0 0-1 0 0,-1 0 1 0 0,-5 1-3408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6 211 5049 0 0,'-1'-2'509'0'0,"1"0"-1"0"0,-1 0 1 0 0,0 0-1 0 0,0 1 1 0 0,1-1 0 0 0,-1 0-1 0 0,1 0 1 0 0,0 0-1 0 0,-1-1 1 0 0,1 1 0 0 0,0 0-1 0 0,0 0 1 0 0,0 0-1 0 0,1 0 1 0 0,-1 0 0 0 0,1-3-1 0 0,0 4-252 0 0,0 0 0 0 0,-1 0-1 0 0,1 0 1 0 0,0 0 0 0 0,0 0 0 0 0,0 0-1 0 0,0 0 1 0 0,0 0 0 0 0,0 0 0 0 0,0 0-1 0 0,0 1 1 0 0,0-1 0 0 0,0 0 0 0 0,0 1 0 0 0,1-1-1 0 0,-1 1 1 0 0,0-1 0 0 0,1 1 0 0 0,0-1-1 0 0,9 0 156 0 0,0 0 0 0 0,-1 0 0 0 0,1 1 0 0 0,-1 1 0 0 0,15 1 0 0 0,13 1-2005 0 0,-18-10-2631 0 0,-3-7-4102 0 0,-12 7 3477 0 0</inkml:trace>
  <inkml:trace contextRef="#ctx0" brushRef="#br0" timeOffset="1">146 1 10386 0 0,'18'73'7064'0'0,"-9"2"-5171"0"0,-6-46-2824 0 0,1-1 1 0 0,1 0-1 0 0,14 46 1 0 0,-19-74 898 0 0,9 19-2977 0 0,-1-9-2416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7882 0 0,'0'2'4233'0'0,"0"5"-1513"0"0,1 5-439 0 0,3 8-425 0 0,-1 3-720 0 0,2 6-568 0 0,1 4-159 0 0,-1 3-193 0 0,1 0-128 0 0,0-2-264 0 0,-1-1-665 0 0,1-5-903 0 0,0-2-1185 0 0,-1-6-1023 0 0,-1-2-273 0 0,0-6-1201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57 6481 0 0,'0'0'323'0'0,"-1"-1"-1"0"0,0 0 0 0 0,1 1 1 0 0,-1-1-1 0 0,1 0 1 0 0,-1 1-1 0 0,0-1 0 0 0,1 0 1 0 0,0 1-1 0 0,-1-1 0 0 0,1 0 1 0 0,-1 0-1 0 0,1 0 1 0 0,0 0-1 0 0,-1 1 0 0 0,1-1 1 0 0,0 0-1 0 0,0 0 0 0 0,0 0 1 0 0,0 0-1 0 0,0 0 0 0 0,0 0 1 0 0,0 0-1 0 0,0 1 1 0 0,0-1-1 0 0,1-2 0 0 0,0 2-93 0 0,-1 0-1 0 0,1-1 1 0 0,0 1 0 0 0,0 0-1 0 0,0 0 1 0 0,0 0-1 0 0,1 0 1 0 0,-1 0-1 0 0,0 0 1 0 0,0 0 0 0 0,1 0-1 0 0,-1 0 1 0 0,3-1-1 0 0,2 0-39 0 0,0 0-1 0 0,0 0 1 0 0,0 0 0 0 0,0 0-1 0 0,0 1 1 0 0,10-1 0 0 0,-3 3-33 0 0,0 1 1 0 0,0 0 0 0 0,22 6 0 0 0,9 1-660 0 0,-44-9 460 0 0,0 0 0 0 0,0 0 0 0 0,0 0 0 0 0,0 0 0 0 0,0 0-1 0 0,0 0 1 0 0,0 0 0 0 0,0-1 0 0 0,0 1 0 0 0,0 0 0 0 0,0 0 0 0 0,0 0 0 0 0,0 0 0 0 0,0 0 0 0 0,1 0 0 0 0,-1 0 0 0 0,0 0 0 0 0,0 0 0 0 0,0 0 0 0 0,0 0 0 0 0,0 0 0 0 0,0-1 0 0 0,0 1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0,1 0 0 0 0,-11-6-1237 0 0,-14-7 478 0 0,16 12 769 0 0,1-1 0 0 0,-1 1-1 0 0,1 0 1 0 0,-1 1-1 0 0,0 0 1 0 0,1 0 0 0 0,-1 1-1 0 0,0 0 1 0 0,1 0 0 0 0,-1 0-1 0 0,1 1 1 0 0,-1 0 0 0 0,1 1-1 0 0,-13 6 1 0 0,16-7 91 0 0,0 0-1 0 0,0 1 1 0 0,0-1 0 0 0,0 1 0 0 0,1 0 0 0 0,-1-1 0 0 0,1 2-1 0 0,0-1 1 0 0,0 0 0 0 0,0 1 0 0 0,0-1 0 0 0,0 1-1 0 0,1 0 1 0 0,0 0 0 0 0,0 0 0 0 0,0 0 0 0 0,0 0 0 0 0,1 0-1 0 0,-1 1 1 0 0,1-1 0 0 0,0 1 0 0 0,0-1 0 0 0,1 1-1 0 0,-1-1 1 0 0,2 10 0 0 0,0-2 24 0 0,1 0-1 0 0,1-1 0 0 0,0 1 1 0 0,1-1-1 0 0,0 1 1 0 0,1-1-1 0 0,0 0 1 0 0,1-1-1 0 0,0 1 0 0 0,0-1 1 0 0,9 9-1 0 0,-9-11-90 0 0,1-1-1 0 0,-1 1 0 0 0,1-1 1 0 0,1-1-1 0 0,0 0 1 0 0,-1 0-1 0 0,2 0 1 0 0,-1-1-1 0 0,1 0 0 0 0,-1-1 1 0 0,1 0-1 0 0,1 0 1 0 0,17 4-1 0 0,-19-7-328 0 0,-1 0-1 0 0,0 0 1 0 0,0-1 0 0 0,0 0 0 0 0,1-1-1 0 0,-1 0 1 0 0,7-1 0 0 0,26-13-7589 0 0,-29 8 3355 0 0</inkml:trace>
  <inkml:trace contextRef="#ctx0" brushRef="#br0" timeOffset="1">56 175 8514 0 0,'3'10'2568'0'0,"3"-3"-735"0"0,3 2-457 0 0,1-2-432 0 0,4-2-520 0 0,0 0-304 0 0,1-3-128 0 0,3-1-296 0 0,-1-2-648 0 0,1-3-792 0 0,2-1-873 0 0,-1-4-632 0 0,0-2-1616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10914 0 0,'-2'10'1403'0'0,"1"-1"-1"0"0,0 1 0 0 0,0-1 0 0 0,1 1 0 0 0,2 15 1 0 0,11 46-3093 0 0,1 2-6658 0 0,-16-82 7427 0 0,0 4 1422 0 0,1 0 0 0 0,0 0 0 0 0,0-1 0 0 0,0 1 0 0 0,1-1 0 0 0,0-6-1 0 0,0 10-398 0 0,0 0 0 0 0,1 1-1 0 0,-1-1 1 0 0,1 0-1 0 0,-1 0 1 0 0,1 1-1 0 0,-1-1 1 0 0,1 0-1 0 0,0 1 1 0 0,0-1 0 0 0,0 1-1 0 0,0-1 1 0 0,0 1-1 0 0,0-1 1 0 0,0 1-1 0 0,1 0 1 0 0,-1-1-1 0 0,0 1 1 0 0,1 0 0 0 0,-1 0-1 0 0,1 0 1 0 0,-1 0-1 0 0,1 0 1 0 0,0 1-1 0 0,-1-1 1 0 0,1 0-1 0 0,0 1 1 0 0,1-1-1 0 0,6-1-904 0 0,1 1-1 0 0,-1 0 1 0 0,0 0-1 0 0,0 1 0 0 0,12 1 1 0 0,5 0-4527 0 0,-14 0 1885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58 14787 0 0,'-3'5'475'0'0,"1"0"1"0"0,-1 0-1 0 0,1 0 0 0 0,0 1 0 0 0,1-1 0 0 0,-1 0 0 0 0,1 1 1 0 0,1-1-1 0 0,-1 1 0 0 0,0 7 0 0 0,2-9-415 0 0,-1 1 0 0 0,1 0 1 0 0,0-1-1 0 0,0 1 0 0 0,1 0 0 0 0,-1-1 0 0 0,1 0 0 0 0,0 1 0 0 0,0-1 0 0 0,1 0 0 0 0,-1 0 1 0 0,1 0-1 0 0,0 0 0 0 0,0-1 0 0 0,0 1 0 0 0,0-1 0 0 0,1 1 0 0 0,-1-1 0 0 0,6 3 1 0 0,-6-3-81 0 0,0-1 1 0 0,0 0 0 0 0,0 0 0 0 0,1-1 0 0 0,-1 1 0 0 0,0 0 0 0 0,1-1 0 0 0,-1 0 0 0 0,1 0 0 0 0,-1 0 0 0 0,1 0 0 0 0,0-1-1 0 0,-1 1 1 0 0,1-1 0 0 0,0 0 0 0 0,-1 0 0 0 0,1 0 0 0 0,0-1 0 0 0,-1 1 0 0 0,6-2 0 0 0,-7 1 17 0 0,0 0-1 0 0,0-1 1 0 0,0 1 0 0 0,0-1-1 0 0,0 1 1 0 0,0-1 0 0 0,0 0-1 0 0,0 1 1 0 0,0-1-1 0 0,-1 0 1 0 0,1 0 0 0 0,-1 0-1 0 0,1 0 1 0 0,-1-1 0 0 0,0 1-1 0 0,0 0 1 0 0,0-1 0 0 0,0 1-1 0 0,-1 0 1 0 0,1-1 0 0 0,0 1-1 0 0,-1-1 1 0 0,0 1 0 0 0,1-1-1 0 0,-1 1 1 0 0,0-1 0 0 0,-1 1-1 0 0,1-1 1 0 0,-1-4 0 0 0,-1-3-1 0 0,0 1-1 0 0,-1 0 1 0 0,0 0 0 0 0,-1 0-1 0 0,0 0 1 0 0,0 0 0 0 0,0 1 0 0 0,-1 0-1 0 0,-1 0 1 0 0,1 0 0 0 0,-1 0 0 0 0,-1 1-1 0 0,1 0 1 0 0,-1 1 0 0 0,-1-1 0 0 0,1 1-1 0 0,-16-9 1 0 0,22 14 4 0 0,0 1 0 0 0,0-1-1 0 0,0 1 1 0 0,0-1 0 0 0,0 1 0 0 0,1-1-1 0 0,-1 1 1 0 0,0 0 0 0 0,0-1 0 0 0,0 1 0 0 0,0 0-1 0 0,0 0 1 0 0,0 0 0 0 0,0 0 0 0 0,0 0-1 0 0,0 0 1 0 0,0 0 0 0 0,0 0 0 0 0,0 0-1 0 0,0 1 1 0 0,0-1 0 0 0,0 0 0 0 0,0 1 0 0 0,0-1-1 0 0,0 0 1 0 0,-1 2 0 0 0,1-1-3 0 0,0 0 0 0 0,0 0-1 0 0,0 1 1 0 0,1-1 0 0 0,-1 0 0 0 0,0 1 0 0 0,1-1 0 0 0,-1 0 0 0 0,1 1 0 0 0,0-1 0 0 0,-1 1-1 0 0,1-1 1 0 0,0 1 0 0 0,0-1 0 0 0,0 4 0 0 0,5 28-2848 0 0,4-8-5577 0 0,-2-17 2007 0 0</inkml:trace>
  <inkml:trace contextRef="#ctx0" brushRef="#br0" timeOffset="1">150 8 12811 0 0,'6'8'2512'0'0,"1"0"-615"0"0,1 4-345 0 0,0 2-392 0 0,-3 0-480 0 0,1 5-199 0 0,0 4-169 0 0,1 4-264 0 0,0 3-376 0 0,2 3-745 0 0,0 0-1063 0 0,-2 0-1425 0 0,-2-5-1376 0 0,0-1-1632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14 156 5753 0 0,'-1'5'622'0'0,"0"-1"-1"0"0,1 1 0 0 0,-1-1 0 0 0,1 1 1 0 0,0-1-1 0 0,0 1 0 0 0,0-1 1 0 0,1 1-1 0 0,0-1 0 0 0,0 1 1 0 0,0-1-1 0 0,0 1 0 0 0,1-1 1 0 0,-1 0-1 0 0,1 0 0 0 0,0 0 1 0 0,3 4-1 0 0,-2-4-508 0 0,-1 0 0 0 0,1 0 1 0 0,0 0-1 0 0,0-1 0 0 0,1 0 1 0 0,-1 1-1 0 0,1-1 0 0 0,0 0 0 0 0,-1-1 1 0 0,1 1-1 0 0,1-1 0 0 0,-1 0 1 0 0,0 0-1 0 0,0 0 0 0 0,1 0 0 0 0,8 1 1 0 0,-11-2-115 0 0,1-1 0 0 0,-1 0 1 0 0,1 1-1 0 0,0-1 0 0 0,-1 0 1 0 0,1-1-1 0 0,-1 1 0 0 0,1 0 1 0 0,-1-1-1 0 0,1 1 0 0 0,-1-1 1 0 0,1 0-1 0 0,-1 0 0 0 0,0 0 0 0 0,0 0 1 0 0,1 0-1 0 0,-1-1 0 0 0,3-2 1 0 0,-1 1 11 0 0,-1 0 0 0 0,0-1 0 0 0,0 1 1 0 0,0-1-1 0 0,0 0 0 0 0,-1 0 0 0 0,1 0 0 0 0,-1 0 0 0 0,3-7 1 0 0,-2 1 5 0 0,0 0 1 0 0,-1 0-1 0 0,1 1 0 0 0,-2-2 1 0 0,0 1-1 0 0,0 0 1 0 0,0 0-1 0 0,-3-19 1 0 0,0 21-530 0 0,-1 0-1 0 0,1 0 1 0 0,-1 0 0 0 0,-1 1 0 0 0,0-1-1 0 0,0 1 1 0 0,0 0 0 0 0,-1 0 0 0 0,0 0-1 0 0,0 1 1 0 0,-12-11 0 0 0,14 14 53 0 0,0 0 1 0 0,-1 1-1 0 0,1 0 0 0 0,0-1 1 0 0,-1 1-1 0 0,1 0 0 0 0,-1 1 1 0 0,0-1-1 0 0,0 1 0 0 0,1-1 1 0 0,-8 0-1 0 0,8 2 257 0 0,1 0-1 0 0,-1 0 1 0 0,1 0 0 0 0,-1 0-1 0 0,1 0 1 0 0,-1 1-1 0 0,1-1 1 0 0,0 1 0 0 0,-1 0-1 0 0,1 0 1 0 0,0 0-1 0 0,-1 0 1 0 0,1 0 0 0 0,0 0-1 0 0,0 0 1 0 0,0 1 0 0 0,0-1-1 0 0,0 1 1 0 0,0 0-1 0 0,-2 2 1 0 0,-1 3 189 0 0,1 1 1 0 0,0-1-1 0 0,0 0 0 0 0,1 1 0 0 0,0 0 1 0 0,1 0-1 0 0,-1 0 0 0 0,1 0 0 0 0,1 0 0 0 0,-1 0 1 0 0,2 0-1 0 0,-1 1 0 0 0,1-1 0 0 0,0 0 1 0 0,2 12-1 0 0,-2-20 221 0 0,0 1 0 0 0,0-1 0 0 0,0 1 1 0 0,0-1-1 0 0,1 1 0 0 0,-1 0 0 0 0,0-1 0 0 0,0 1 0 0 0,0-1 1 0 0,1 1-1 0 0,-1-1 0 0 0,0 1 0 0 0,1-1 0 0 0,-1 1 0 0 0,0-1 0 0 0,1 1 1 0 0,-1-1-1 0 0,0 0 0 0 0,1 1 0 0 0,-1-1 0 0 0,1 0 0 0 0,-1 1 1 0 0,1-1-1 0 0,-1 0 0 0 0,1 1 0 0 0,-1-1 0 0 0,1 0 0 0 0,-1 0 0 0 0,1 0 1 0 0,0 0-1 0 0,-1 1 0 0 0,1-1 0 0 0,-1 0 0 0 0,1 0 0 0 0,-1 0 1 0 0,1 0-1 0 0,0 0 0 0 0,-1 0 0 0 0,1-1 0 0 0,-1 1 0 0 0,2 0 0 0 0,28-12 5294 0 0,-11 4-4573 0 0,-10 6-829 0 0,1 0 1 0 0,-1 0 0 0 0,1 1 0 0 0,0 0 0 0 0,17 0 0 0 0,-1 5-2753 0 0,-3 5-3631 0 0,-9-2-477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 4385 0 0,'-1'-1'116'0'0,"0"1"0"0"0,0-1 0 0 0,0 1 0 0 0,0 0 0 0 0,0 0 0 0 0,0-1 0 0 0,0 1 1 0 0,0 0-1 0 0,0 0 0 0 0,0 0 0 0 0,0 0 0 0 0,0 0 0 0 0,0 0 0 0 0,0 0 0 0 0,0 0 0 0 0,0 1 0 0 0,0-1 0 0 0,0 0 0 0 0,0 1 0 0 0,0-1 0 0 0,1 0 1 0 0,-1 1-1 0 0,0-1 0 0 0,0 1 0 0 0,0 0 0 0 0,0-1 0 0 0,0 1 0 0 0,1 0 0 0 0,-1-1 0 0 0,0 1 0 0 0,1 0 0 0 0,-1 0 0 0 0,0-1 0 0 0,1 1 0 0 0,-1 0 1 0 0,1 0-1 0 0,-1 0 0 0 0,1 0 0 0 0,-1 1 0 0 0,0 4 1491 0 0,0 0 0 0 0,0 1-1 0 0,0-1 1 0 0,0 0 0 0 0,1 9 0 0 0,0-14-991 0 0,8-4 2754 0 0,22 0-3267 0 0,-30 3-77 0 0,26 0-124 0 0,-1 2 0 0 0,1 1 1 0 0,45 10-1 0 0,23 14-6090 0 0,-76-23 1268 0 0,-6-5-1748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 5921 0 0,'-2'0'736'0'0,"0"0"-1"0"0,0 0 0 0 0,0 0 1 0 0,0 0-1 0 0,0 1 0 0 0,0-1 1 0 0,0 1-1 0 0,0-1 0 0 0,1 1 1 0 0,-1-1-1 0 0,0 1 0 0 0,0 0 1 0 0,-2 2-1 0 0,3-3-519 0 0,0 1 0 0 0,1 0 0 0 0,-1 0 1 0 0,0 0-1 0 0,0 0 0 0 0,1 0 0 0 0,-1 0 0 0 0,1 0 0 0 0,-1 0 1 0 0,1 0-1 0 0,-1 0 0 0 0,1 0 0 0 0,0 0 0 0 0,-1 0 0 0 0,1 1 1 0 0,0-1-1 0 0,0 1 0 0 0,0 5-217 0 0,1-1 0 0 0,0 1 0 0 0,0 0 0 0 0,1-1-1 0 0,-1 0 1 0 0,5 10 0 0 0,-3-6 270 0 0,4 10-423 0 0,10 33-1138 0 0,32 66 0 0 0,-77-183-6122 0 0,19 39 7364 0 0,0 0 0 0 0,2 0-1 0 0,1-1 1 0 0,-4-40 0 0 0,10 64 159 0 0,-1 0 0 0 0,1 0 0 0 0,0 0 0 0 0,0-1 0 0 0,0 1 0 0 0,0 0 0 0 0,0 0 0 0 0,1 0 1 0 0,-1-1-1 0 0,1 1 0 0 0,-1 0 0 0 0,1 0 0 0 0,0 0 0 0 0,0 0 0 0 0,0 0 0 0 0,0 0 0 0 0,0 0 0 0 0,0 1 0 0 0,0-1 0 0 0,1 0 0 0 0,-1 0 1 0 0,1 1-1 0 0,3-3 0 0 0,-2 2 8 0 0,0 1 1 0 0,0 0 0 0 0,0 0-1 0 0,1 0 1 0 0,-1 0-1 0 0,1 0 1 0 0,-1 1 0 0 0,1 0-1 0 0,-1-1 1 0 0,0 1 0 0 0,1 0-1 0 0,-1 1 1 0 0,1-1-1 0 0,4 2 1 0 0,7 1-154 0 0,0 0 1 0 0,0 1-1 0 0,-1 1 1 0 0,18 8-1 0 0,-26-10 45 0 0,1 0 1 0 0,-1 0-1 0 0,1 1 0 0 0,-1 0 0 0 0,0 1 1 0 0,-1-1-1 0 0,1 1 0 0 0,-1 0 0 0 0,0 1 1 0 0,8 10-1 0 0,-12-14 51 0 0,-1 0-1 0 0,1 0 1 0 0,-1-1 0 0 0,1 1 0 0 0,-1 0-1 0 0,0 0 1 0 0,0 0 0 0 0,0-1-1 0 0,0 1 1 0 0,0 0 0 0 0,-1 0 0 0 0,1 0-1 0 0,-1-1 1 0 0,1 1 0 0 0,-1 0-1 0 0,1 0 1 0 0,-1-1 0 0 0,0 1 0 0 0,0 0-1 0 0,0-1 1 0 0,0 1 0 0 0,0-1-1 0 0,0 0 1 0 0,0 1 0 0 0,0-1 0 0 0,-1 0-1 0 0,1 1 1 0 0,-3 1 0 0 0,-43 32-221 0 0,33-27 55 0 0,-1 0 0 0 0,0-1 0 0 0,-1-1 0 0 0,1-1-1 0 0,-1 0 1 0 0,-26 4 0 0 0,116-11 344 0 0,-24-10-180 0 0,9-2-466 0 0,-19 12-5357 0 0,-35 3 2428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18 5121 0 0,'1'-8'8951'0'0,"0"8"-8733"0"0,15-5 2963 0 0,22 4-2801 0 0,-34 1 336 0 0,49-2-48 0 0,29 1 112 0 0,-81 1-755 0 0,-1 0 0 0 0,0 0 0 0 0,0 0 0 0 0,0 0 0 0 0,1 0 0 0 0,-1 0 0 0 0,0 0 0 0 0,0 0 0 0 0,0 0 0 0 0,1 0 1 0 0,-1 0-1 0 0,0 0 0 0 0,0 0 0 0 0,1 0 0 0 0,-1 0 0 0 0,0 0 0 0 0,0 0 0 0 0,0 1 0 0 0,1-1 0 0 0,-1 0 0 0 0,0 0 0 0 0,0 0 0 0 0,0 0 0 0 0,0 0 0 0 0,1 0 0 0 0,-1 1 0 0 0,0-1 1 0 0,0 0-1 0 0,0 0 0 0 0,0 0 0 0 0,0 0 0 0 0,0 1 0 0 0,1-1 0 0 0,-1 0 0 0 0,0 0 0 0 0,0 0 0 0 0,0 1 0 0 0,0-1 0 0 0,0 0 0 0 0,0 0 0 0 0,0 0 0 0 0,0 1 0 0 0,0-1 0 0 0,0 0 0 0 0,0 0 1 0 0,0 1-1 0 0,0-1 0 0 0,0 0 0 0 0,0 0 0 0 0,0 0 0 0 0,0 1 0 0 0,0-1 0 0 0,-12 13 520 0 0,-17 9-399 0 0,13-15-274 0 0,-1 0 0 0 0,1-1-1 0 0,-1 0 1 0 0,-22 3 0 0 0,-32 11-283 0 0,70-20 411 0 0,0 0 1 0 0,0 0 0 0 0,0 1 0 0 0,-1-1-1 0 0,1 0 1 0 0,0 1 0 0 0,0-1-1 0 0,1 1 1 0 0,-1-1 0 0 0,0 1-1 0 0,0-1 1 0 0,0 1 0 0 0,0-1-1 0 0,0 1 1 0 0,0 0 0 0 0,1 0-1 0 0,-1-1 1 0 0,0 1 0 0 0,1 0-1 0 0,-1 0 1 0 0,0 0 0 0 0,1 0-1 0 0,-1 0 1 0 0,1 0 0 0 0,0 0-1 0 0,-1 0 1 0 0,1 0 0 0 0,0 0-1 0 0,-1 0 1 0 0,1 0 0 0 0,0 0-1 0 0,0 0 1 0 0,0 0 0 0 0,0 0-1 0 0,0 0 1 0 0,0 0 0 0 0,0 0-1 0 0,0 0 1 0 0,1 0 0 0 0,-1 0 0 0 0,0 0-1 0 0,1 0 1 0 0,-1 0 0 0 0,1 0-1 0 0,-1 0 1 0 0,1 0 0 0 0,-1 0-1 0 0,1 0 1 0 0,-1 0 0 0 0,1 0-1 0 0,0-1 1 0 0,0 1 0 0 0,-1 0-1 0 0,1 0 1 0 0,2 0 0 0 0,1 3 40 0 0,0 0 1 0 0,0-1-1 0 0,1 1 0 0 0,0-1 1 0 0,0 0-1 0 0,0 0 1 0 0,0-1-1 0 0,0 1 0 0 0,8 1 1 0 0,2-2 33 0 0,-1-1 0 0 0,1 0 0 0 0,0-2 0 0 0,-1 1 0 0 0,1-2 0 0 0,-1 0 0 0 0,18-4 0 0 0,-14 2-308 0 0,0 1 1 0 0,0 0 0 0 0,34 1 0 0 0,-45 4-1018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5497 0 0,'1'1'627'0'0,"-1"0"-1"0"0,1 0 1 0 0,0 0-1 0 0,0 0 1 0 0,1 0 0 0 0,-1-1-1 0 0,0 1 1 0 0,0 0-1 0 0,0 0 1 0 0,0-1 0 0 0,1 1-1 0 0,-1-1 1 0 0,0 1-1 0 0,2 0 1 0 0,19-3 4277 0 0,-12-1-4440 0 0,-1-1 0 0 0,1 0-1 0 0,11-7 1 0 0,-14 7-382 0 0,0 0 0 0 0,0 0 1 0 0,0 1-1 0 0,10-3 0 0 0,-13 6-56 0 0,-1 0 0 0 0,1 0 0 0 0,-1 0 0 0 0,1 0 0 0 0,-1 0 1 0 0,1 1-1 0 0,-1-1 0 0 0,1 1 0 0 0,-1 0 0 0 0,1 0 0 0 0,4 3 0 0 0,-7-4-102 0 0,0 0 1 0 0,0 1-1 0 0,0-1 0 0 0,0 1 0 0 0,0 0 1 0 0,0-1-1 0 0,0 1 0 0 0,-1-1 1 0 0,1 1-1 0 0,0 0 0 0 0,-1 0 0 0 0,1-1 1 0 0,0 1-1 0 0,-1 0 0 0 0,1 0 1 0 0,-1 0-1 0 0,1 0 0 0 0,-1 0 0 0 0,1 0 1 0 0,-1 0-1 0 0,0 0 0 0 0,0 0 1 0 0,1 0-1 0 0,-1 0 0 0 0,0 0 1 0 0,0 0-1 0 0,0 0 0 0 0,0 0 0 0 0,0 0 1 0 0,0 0-1 0 0,0 0 0 0 0,-1 0 1 0 0,1 0-1 0 0,0 0 0 0 0,-1 0 0 0 0,1 0 1 0 0,0 0-1 0 0,-1 0 0 0 0,1 0 1 0 0,-1-1-1 0 0,1 1 0 0 0,-1 0 0 0 0,0 0 1 0 0,0 1-1 0 0,-1-1-273 0 0,1 1 0 0 0,-1 0 0 0 0,1-1-1 0 0,-1 1 1 0 0,0-1 0 0 0,1 1 0 0 0,-1-1 0 0 0,0 0 0 0 0,0 0 0 0 0,0 0-1 0 0,0 0 1 0 0,0 0 0 0 0,0 0 0 0 0,0-1 0 0 0,-3 1 0 0 0,-35 3-1471 0 0,35-4 2162 0 0,0 0 0 0 0,0 0 1 0 0,0 0-1 0 0,1 1 0 0 0,-1-1 1 0 0,0 1-1 0 0,0 1 0 0 0,1-1 1 0 0,-1 0-1 0 0,-5 4 0 0 0,9-5-229 0 0,0 1 0 0 0,1-1 0 0 0,-1 1-1 0 0,1-1 1 0 0,-1 1 0 0 0,1 0 0 0 0,0-1-1 0 0,-1 1 1 0 0,1-1 0 0 0,-1 1 0 0 0,1 0 0 0 0,0-1-1 0 0,0 1 1 0 0,-1 0 0 0 0,1-1 0 0 0,0 1-1 0 0,0 0 1 0 0,0-1 0 0 0,0 1 0 0 0,0 0-1 0 0,0-1 1 0 0,0 1 0 0 0,0 0 0 0 0,0 0 0 0 0,0-1-1 0 0,0 1 1 0 0,0 0 0 0 0,1-1 0 0 0,-1 1-1 0 0,0 0 1 0 0,0-1 0 0 0,1 1 0 0 0,-1 0-1 0 0,0-1 1 0 0,1 1 0 0 0,-1-1 0 0 0,1 1 0 0 0,-1-1-1 0 0,1 1 1 0 0,-1-1 0 0 0,1 1 0 0 0,-1-1-1 0 0,2 1 1 0 0,-1 1-34 0 0,0-1 0 0 0,1 0 0 0 0,-1 1 0 0 0,1-1 0 0 0,0 0-1 0 0,-1 0 1 0 0,1 0 0 0 0,0 0 0 0 0,-1 0 0 0 0,1-1 0 0 0,0 1 0 0 0,0 0 0 0 0,0-1 0 0 0,0 1-1 0 0,2-1 1 0 0,27-11 635 0 0,-29 9-642 0 0,1 1 0 0 0,0-1 1 0 0,0 1-1 0 0,-1 0 0 0 0,1 0 1 0 0,0 0-1 0 0,0 0 0 0 0,0 0 1 0 0,0 1-1 0 0,0 0 1 0 0,6-1-1 0 0,-11 3-318 0 0,0 0 0 0 0,0 0 0 0 0,0 0 0 0 0,-1 0 0 0 0,1 0 0 0 0,0-1 0 0 0,-1 1 0 0 0,1-1-1 0 0,-5 2 1 0 0,4-2-18 0 0,0 1 0 0 0,0-1 0 0 0,0 1-1 0 0,0-1 1 0 0,0 1 0 0 0,0 0-1 0 0,1 0 1 0 0,-4 2 0 0 0,6-3 239 0 0,0-1-1 0 0,-1 1 1 0 0,1-1 0 0 0,0 0-1 0 0,-1 1 1 0 0,1-1-1 0 0,0 1 1 0 0,0-1 0 0 0,0 1-1 0 0,-1-1 1 0 0,1 1 0 0 0,0-1-1 0 0,0 1 1 0 0,0-1 0 0 0,0 1-1 0 0,0-1 1 0 0,0 1 0 0 0,0-1-1 0 0,0 1 1 0 0,0-1 0 0 0,0 1-1 0 0,0-1 1 0 0,0 2 0 0 0,1-1 74 0 0,-1 0 0 0 0,1-1 0 0 0,0 1 0 0 0,0 0 0 0 0,-1 0 0 0 0,1 0 0 0 0,0 0 0 0 0,0 0 0 0 0,0-1 0 0 0,0 1 0 0 0,0 0 0 0 0,0-1 0 0 0,0 1 1 0 0,0-1-1 0 0,2 1 0 0 0,-1 0 53 0 0,1 0 1 0 0,0 0 0 0 0,0-1 0 0 0,0 1 0 0 0,0-1 0 0 0,1 0 0 0 0,-1 0 0 0 0,0 0 0 0 0,0 0-1 0 0,0-1 1 0 0,0 1 0 0 0,0-1 0 0 0,0 0 0 0 0,0 0 0 0 0,4-2 0 0 0,-4 2 81 0 0,0 0 1 0 0,0 0-1 0 0,0 0 1 0 0,1 0-1 0 0,-1 0 1 0 0,0 1-1 0 0,0 0 1 0 0,0-1-1 0 0,1 1 1 0 0,-1 1-1 0 0,0-1 1 0 0,6 1-1 0 0,16 37 2180 0 0,2-18-2560 0 0,-10-13-1688 0 0,-3-8-3821 0 0,-13 0 5437 0 0,-1 1-1 0 0,1-1 1 0 0,-1 1-1 0 0,0-1 1 0 0,1 1-1 0 0,-1-1 1 0 0,0 1-1 0 0,1-1 1 0 0,-1 0-1 0 0,0 1 0 0 0,0-1 1 0 0,1 1-1 0 0,-1-1 1 0 0,0 0-1 0 0,0 1 1 0 0,0-1-1 0 0,0 1 1 0 0,0-1-1 0 0,0 0 1 0 0,0 1-1 0 0,0-1 1 0 0,0 0-1 0 0,0 1 1 0 0,0-1-1 0 0,0 1 1 0 0,0-1-1 0 0,-1 0 0 0 0,1 1 1 0 0,-1-1-1 0 0,0-5-1595 0 0,5-9-3466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61 9738 0 0,'-8'-14'10386'0'0,"9"3"-6179"0"0,0 9-4152 0 0,0 1-1 0 0,1-1 0 0 0,-1 1 0 0 0,1-1 0 0 0,-1 1 1 0 0,1 0-1 0 0,0 0 0 0 0,-1-1 0 0 0,1 1 0 0 0,0 0 1 0 0,0 1-1 0 0,3-2 0 0 0,4-2-16 0 0,0 1-1 0 0,-1 0 1 0 0,2 1-1 0 0,-1 0 1 0 0,0 0 0 0 0,0 1-1 0 0,1 0 1 0 0,-1 1-1 0 0,14 0 1 0 0,-19 1-22 0 0,0-1 1 0 0,0 0-1 0 0,0 1 1 0 0,-1 0-1 0 0,1 0 1 0 0,0 0-1 0 0,-1 0 1 0 0,1 1-1 0 0,-1-1 1 0 0,1 1-1 0 0,-1 0 1 0 0,1 0-1 0 0,-1 0 1 0 0,0 1-1 0 0,0-1 0 0 0,0 1 1 0 0,-1 0-1 0 0,1-1 1 0 0,-1 1-1 0 0,1 0 1 0 0,-1 1-1 0 0,0-1 1 0 0,0 0-1 0 0,0 1 1 0 0,2 4-1 0 0,-4-6-16 0 0,1 0 0 0 0,-1 0 0 0 0,0 0 0 0 0,0-1 1 0 0,0 1-1 0 0,0 0 0 0 0,0 0 0 0 0,0 0 0 0 0,0 0 0 0 0,-1-1 0 0 0,1 1 0 0 0,0 0 0 0 0,-1 0 0 0 0,0-1 0 0 0,1 1 0 0 0,-1 0 0 0 0,0-1 0 0 0,-2 4 1 0 0,-24 28-87 0 0,4-7 65 0 0,20-20-5 0 0,0 0 0 0 0,1 0 0 0 0,0 1 0 0 0,0-1-1 0 0,0 1 1 0 0,0-1 0 0 0,1 1 0 0 0,0 0 0 0 0,1 0 0 0 0,-1-1 0 0 0,1 1 0 0 0,1 0 0 0 0,1 12 0 0 0,-1-15 10 0 0,-1 0 1 0 0,1-1 0 0 0,0 0-1 0 0,0 1 1 0 0,0-1-1 0 0,1 1 1 0 0,-1-1-1 0 0,1 0 1 0 0,0 0 0 0 0,-1 0-1 0 0,1 0 1 0 0,1 0-1 0 0,-1 0 1 0 0,0-1 0 0 0,1 1-1 0 0,-1-1 1 0 0,1 1-1 0 0,0-1 1 0 0,0 0-1 0 0,0 0 1 0 0,0 0 0 0 0,0-1-1 0 0,0 1 1 0 0,1-1-1 0 0,-1 1 1 0 0,0-1-1 0 0,1 0 1 0 0,3 0 0 0 0,-2-1 9 0 0,0 0-1 0 0,0 0 1 0 0,0-1 0 0 0,0 0 0 0 0,0 0 0 0 0,0 0 0 0 0,0 0-1 0 0,-1-1 1 0 0,1 0 0 0 0,0 0 0 0 0,-1 0 0 0 0,0-1 0 0 0,1 1 0 0 0,5-6-1 0 0,24-20-1427 0 0,-6 0-3921 0 0,-13 5-4607 0 0,-12 11 4139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7090 0 0,'0'1'719'0'0,"1"0"0"0"0,-1 0 1 0 0,0 0-1 0 0,1 0 1 0 0,-1 0-1 0 0,6 6 5037 0 0,-5-6-5037 0 0,0-1 0 0 0,1 2 1 0 0,17 0 4812 0 0,-11-4-5513 0 0,0 0 0 0 0,0 0 0 0 0,-1-1-1 0 0,9-4 1 0 0,18-6-94 0 0,-17 15-814 0 0,-13 5-3335 0 0,-5-6 3899 0 0,1 0 0 0 0,-1 0 1 0 0,1 1-1 0 0,-1-1 0 0 0,0-1 0 0 0,0 1 0 0 0,1 0 1 0 0,-1 0-1 0 0,0 0 0 0 0,0 0 0 0 0,0-1 0 0 0,0 1 0 0 0,0 0 1 0 0,0-1-1 0 0,0 1 0 0 0,0 0 0 0 0,0-1 0 0 0,-1 0 0 0 0,1 1 1 0 0,0-1-1 0 0,-1 1 0 0 0,-4 0 221 0 0,1 1 0 0 0,0 1 0 0 0,0-1 0 0 0,0 1 0 0 0,1 0 1 0 0,-1 0-1 0 0,1 0 0 0 0,-1 1 0 0 0,1-1 0 0 0,-7 9 0 0 0,10-10 291 0 0,-1 0 0 0 0,0 0 0 0 0,1 0 0 0 0,-1 0 0 0 0,1 1 0 0 0,-1-1 0 0 0,1 1 0 0 0,0-1 0 0 0,0 1 0 0 0,0-1 0 0 0,1 1 0 0 0,-1 0 0 0 0,0-1 0 0 0,1 1 0 0 0,0 0 1 0 0,0-1-1 0 0,-1 1 0 0 0,2 0 0 0 0,-1 0 0 0 0,0-1 0 0 0,1 1 0 0 0,-1 0 0 0 0,1-1 0 0 0,1 4 0 0 0,-2-5-153 0 0,0-1 0 0 0,1 0 0 0 0,-1 1 0 0 0,0-1 0 0 0,1 0 0 0 0,-1 1 0 0 0,1-1 0 0 0,-1 0 0 0 0,1 0 0 0 0,-1 0 0 0 0,1 1 0 0 0,-1-1 0 0 0,1 0 0 0 0,-1 0 0 0 0,1 0 0 0 0,-1 0 0 0 0,1 0 0 0 0,-1 0 0 0 0,1 0 0 0 0,-1 0 0 0 0,1 0 0 0 0,-1 0 0 0 0,1 0 0 0 0,-1 0 1 0 0,1 0-1 0 0,-1 0 0 0 0,1 0 0 0 0,-1 0 0 0 0,1-1 0 0 0,-1 1 0 0 0,1 0 0 0 0,-1 0 0 0 0,0-1 0 0 0,1 1 0 0 0,-1 0 0 0 0,1-1 0 0 0,-1 1 0 0 0,1-1 0 0 0,21-16 251 0 0,-18 14-253 0 0,25-15 1012 0 0,-23 15-2358 0 0,0-1 1 0 0,0 0-1 0 0,0 0 1 0 0,0 0-1 0 0,9-9 1 0 0,-14 11 1024 0 0,0 1 1 0 0,0-1-1 0 0,0 1 0 0 0,0-1 0 0 0,0 1 1 0 0,-1-1-1 0 0,1 0 0 0 0,0 1 1 0 0,-1-1-1 0 0,1 0 0 0 0,-1 1 1 0 0,0-1-1 0 0,1 0 0 0 0,-1 0 1 0 0,0 1-1 0 0,0-1 0 0 0,0 0 1 0 0,-1 0-1 0 0,1 0 0 0 0,0 1 0 0 0,-1-1 1 0 0,1 0-1 0 0,-1 1 0 0 0,1-1 1 0 0,-1 0-1 0 0,0 1 0 0 0,-1-4 1 0 0,-4-4 682 0 0,-9-19 2353 0 0,15 27-2275 0 0,-1 0-1 0 0,1-1 1 0 0,-1 1 0 0 0,1 0 0 0 0,0 0-1 0 0,0 0 1 0 0,-1 0 0 0 0,1 0 0 0 0,0 0 0 0 0,0-1-1 0 0,0 1 1 0 0,0 0 0 0 0,0 0 0 0 0,0 0-1 0 0,1 0 1 0 0,-1 0 0 0 0,0-1 0 0 0,0 1 0 0 0,1 0-1 0 0,-1 0 1 0 0,2-1 0 0 0,-2 1-359 0 0,0 1-1 0 0,0 0 1 0 0,1 0 0 0 0,-1 0-1 0 0,0 0 1 0 0,1 0 0 0 0,-1 0 0 0 0,0 0-1 0 0,0 0 1 0 0,1 0 0 0 0,-1 0 0 0 0,0 1-1 0 0,1-1 1 0 0,-1 0 0 0 0,0 0 0 0 0,0 0-1 0 0,1 0 1 0 0,-1 0 0 0 0,0 0-1 0 0,0 1 1 0 0,1-1 0 0 0,-1 0 0 0 0,0 0-1 0 0,0 0 1 0 0,1 1 0 0 0,-1-1 0 0 0,0 0-1 0 0,0 0 1 0 0,0 1 0 0 0,0-1-1 0 0,0 0 1 0 0,1 0 0 0 0,-1 1 0 0 0,0-1-1 0 0,0 0 1 0 0,0 0 0 0 0,0 1 0 0 0,0-1-1 0 0,0 0 1 0 0,0 1 0 0 0,0-1 0 0 0,0 0-1 0 0,0 0 1 0 0,0 1 0 0 0,0-1-1 0 0,0 0 1 0 0,0 1 0 0 0,4 16 318 0 0,-2 9-155 0 0,-2-1-1 0 0,-4 48 0 0 0,-9-10-1824 0 0,10-55 659 0 0,0-1-1 0 0,0 1 1 0 0,0-1-1 0 0,-1 0 0 0 0,-6 9 1 0 0,-7 2-2243 0 0,-7 8 1798 0 0,17-8 6335 0 0,8-17-4794 0 0,-1 0 0 0 0,1-1 0 0 0,-1 1 1 0 0,0 0-1 0 0,1-1 0 0 0,-1 1 0 0 0,1 0 0 0 0,-1-1 0 0 0,1 1 1 0 0,0-1-1 0 0,-1 1 0 0 0,1-1 0 0 0,-1 1 0 0 0,1-1 0 0 0,0 0 1 0 0,0 1-1 0 0,-1-1 0 0 0,1 0 0 0 0,0 0 0 0 0,-1 1 0 0 0,1-1 0 0 0,0 0 1 0 0,0 0-1 0 0,0 0 0 0 0,-1 0 0 0 0,1 0 0 0 0,0 0 0 0 0,0 0 1 0 0,-1 0-1 0 0,1 0 0 0 0,1-1 0 0 0,31-2 39 0 0,-30 2 21 0 0,7-1-222 0 0,1 1 0 0 0,0 0-1 0 0,0 0 1 0 0,0 1 0 0 0,0 0 0 0 0,17 4-1 0 0,-26-4-32 0 0,1 1-1 0 0,-1 0 1 0 0,1 0-1 0 0,-1 0 1 0 0,1 0-1 0 0,-1 0 1 0 0,0 0-1 0 0,0 1 0 0 0,0-1 1 0 0,1 1-1 0 0,-2 0 1 0 0,1 0-1 0 0,0-1 1 0 0,0 1-1 0 0,0 0 1 0 0,-1 0-1 0 0,1 1 0 0 0,-1-1 1 0 0,0 0-1 0 0,1 1 1 0 0,-1-1-1 0 0,0 0 1 0 0,-1 1-1 0 0,1-1 1 0 0,0 1-1 0 0,-1-1 0 0 0,1 1 1 0 0,-1 0-1 0 0,0-1 1 0 0,0 1-1 0 0,0 0 1 0 0,0-1-1 0 0,-1 4 1 0 0,-7 38 227 0 0,-2-22-3072 0 0,9-21 2059 0 0,0 0-1 0 0,0 0 0 0 0,1 0 1 0 0,-1 0-1 0 0,0 0 0 0 0,0 0 1 0 0,0 0-1 0 0,0-1 0 0 0,-1 1 0 0 0,1 0 1 0 0,0-1-1 0 0,0 1 0 0 0,-2 0 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58 9602 0 0,'-1'0'218'0'0,"1"0"-1"0"0,0-1 1 0 0,-1 1-1 0 0,1 0 0 0 0,-1 0 1 0 0,1 0-1 0 0,0-1 1 0 0,-1 1-1 0 0,1 0 1 0 0,0-1-1 0 0,-1 1 1 0 0,1 0-1 0 0,0-1 1 0 0,0 1-1 0 0,-1 0 1 0 0,1-1-1 0 0,0 1 1 0 0,0 0-1 0 0,0-1 1 0 0,-1 1-1 0 0,1-1 1 0 0,0 1-1 0 0,0-1 1 0 0,0 1-1 0 0,0 0 1 0 0,0-1-1 0 0,0 1 1 0 0,0-1-1 0 0,0 1 1 0 0,0-1-1 0 0,0 1 1 0 0,0-1-1 0 0,0 1 1 0 0,0 0-1 0 0,0-1 1 0 0,0 1-1 0 0,1-1 1 0 0,-1 1-1 0 0,0 0 0 0 0,0-1 1 0 0,20-15 2570 0 0,29-6-1581 0 0,-45 21-1122 0 0,-1 0-1 0 0,1 0 1 0 0,-1 1-1 0 0,1-1 1 0 0,-1 1-1 0 0,1 0 1 0 0,-1 0 0 0 0,1 0-1 0 0,0 0 1 0 0,-1 0-1 0 0,1 1 1 0 0,-1 0-1 0 0,1-1 1 0 0,-1 2-1 0 0,1-1 1 0 0,-1 0-1 0 0,0 0 1 0 0,1 1-1 0 0,2 2 1 0 0,-1 0 12 0 0,-1-1 0 0 0,0 1 0 0 0,0 0 0 0 0,0 1 0 0 0,0-1-1 0 0,-1 1 1 0 0,0-1 0 0 0,0 1 0 0 0,0 0 0 0 0,0 0 0 0 0,1 6 0 0 0,2 6-196 0 0,0 0-1 0 0,-2 0 1 0 0,0 0 0 0 0,-1 1 0 0 0,-1-1 0 0 0,0 35-1 0 0,-2-50-53 0 0,-3 28-3990 0 0,-4-12-5624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8874 0 0,'35'-19'8036'0'0,"-31"17"-7717"0"0,1 1 0 0 0,0-1 0 0 0,0 1 0 0 0,0 0 0 0 0,0 1 0 0 0,6-1 0 0 0,-11 1-528 0 0,1 0 0 0 0,-1 1 0 0 0,0-1 0 0 0,1 0 0 0 0,-1 0-1 0 0,0 1 1 0 0,1-1 0 0 0,-1 0 0 0 0,0 1 0 0 0,1-1 0 0 0,-1 1 0 0 0,0-1 0 0 0,0 0 0 0 0,1 1 0 0 0,-1-1 0 0 0,0 1 0 0 0,0-1 0 0 0,0 1 0 0 0,0-1 0 0 0,0 1 0 0 0,1-1 0 0 0,-1 1 0 0 0,0-1 0 0 0,0 1 0 0 0,0-1 0 0 0,0 0 0 0 0,0 1 0 0 0,-1-1-1 0 0,1 1 1 0 0,0-1 0 0 0,0 1 0 0 0,0-1 0 0 0,0 1 0 0 0,0-1 0 0 0,-1 1 0 0 0,1-1 0 0 0,0 0 0 0 0,-1 1 0 0 0,-6 19-6001 0 0,1-9 2846 0 0</inkml:trace>
  <inkml:trace contextRef="#ctx0" brushRef="#br0" timeOffset="1">5 128 5217 0 0,'2'10'11890'0'0,"-2"-10"-11666"0"0,22 1 3883 0 0,23-7-2744 0 0,-30 3-1416 0 0,41-13 152 0 0,-53 15-821 0 0,0 0 0 0 0,0-1 0 0 0,0 1 0 0 0,0-1 0 0 0,0 0 0 0 0,0 0-1 0 0,4-4 1 0 0,0-10-7693 0 0,-6 6 2521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7322 0 0,'2'2'741'0'0,"0"0"1"0"0,-1 0-1 0 0,1 0 1 0 0,-1 0 0 0 0,1 0-1 0 0,-1 1 1 0 0,1-1-1 0 0,-1 0 1 0 0,0 1 0 0 0,0-1-1 0 0,-1 0 1 0 0,2 6-1 0 0,5 35 1350 0 0,-5-26-1556 0 0,3 45-322 0 0,-5-46-2661 0 0,-1 0 0 0 0,-1 0 0 0 0,-7 31 0 0 0,6-35 1477 0 0,-1-1-1 0 0,-1 1 1 0 0,0-1-1 0 0,0 0 0 0 0,-12 18 1 0 0,12-21 2422 0 0,-1-1 1 0 0,-1 1-1 0 0,1-1 1 0 0,-2 5 8971 0 0,20-19-9952 0 0,1 1-1 0 0,-1 1 0 0 0,2 0 1 0 0,25-7-1 0 0,-38 13-459 0 0,-1-1 0 0 0,0 0 0 0 0,0 1 0 0 0,0-1 1 0 0,1 1-1 0 0,-1-1 0 0 0,0 0 0 0 0,0 1 0 0 0,0-1 0 0 0,0 1 0 0 0,0-1 1 0 0,0 1-1 0 0,0-1 0 0 0,0 0 0 0 0,0 1 0 0 0,0-1 0 0 0,0 1 0 0 0,0-1 0 0 0,0 1 1 0 0,0-1-1 0 0,0 0 0 0 0,-1 1 0 0 0,1-1 0 0 0,0 1 0 0 0,0-1 0 0 0,0 0 1 0 0,-1 1-1 0 0,1-1 0 0 0,0 0 0 0 0,0 1 0 0 0,-1-1 0 0 0,1 0 0 0 0,-1 1 1 0 0,-10 17-368 0 0,11-17 344 0 0,-6 9-194 0 0,1-5 150 0 0,1 2 1 0 0,1-1-1 0 0,-1 0 0 0 0,1 1 1 0 0,-4 10-1 0 0,7-16 78 0 0,0 0 0 0 0,0 0-1 0 0,-1 0 1 0 0,1 0 0 0 0,0 0-1 0 0,0 0 1 0 0,0 0 0 0 0,0 0 0 0 0,0 1-1 0 0,1-1 1 0 0,-1 0 0 0 0,0 0 0 0 0,0 0-1 0 0,1 0 1 0 0,-1 0 0 0 0,0 0-1 0 0,1 0 1 0 0,0 0 0 0 0,-1 0 0 0 0,1 0-1 0 0,-1 0 1 0 0,1 0 0 0 0,0 0-1 0 0,0-1 1 0 0,-1 1 0 0 0,1 0 0 0 0,0 0-1 0 0,0-1 1 0 0,0 1 0 0 0,0 0 0 0 0,0-1-1 0 0,0 1 1 0 0,0-1 0 0 0,0 0-1 0 0,0 1 1 0 0,0-1 0 0 0,0 0 0 0 0,0 1-1 0 0,0-1 1 0 0,0 0 0 0 0,1 0 0 0 0,0 0-1 0 0,7 1-13 0 0,1-1 1 0 0,-1 0-1 0 0,0 0 0 0 0,0-1 0 0 0,0 0 0 0 0,0 0 1 0 0,0-1-1 0 0,17-6 0 0 0,5-6-3376 0 0,-7-5-4927 0 0,-19 12 4077 0 0,-2-2-933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12883 0 0,'8'-6'5775'0'0,"6"6"-3288"0"0,19 9-2047 0 0,-24-6 40 0 0,23 3-364 0 0,-20-4-27 0 0,1 1-1 0 0,-1 0 1 0 0,23 9-1 0 0,-31-10-22 0 0,0 0-1 0 0,-1 0 0 0 0,0 0 0 0 0,0 0 1 0 0,0 0-1 0 0,0 1 0 0 0,0 0 1 0 0,0-1-1 0 0,0 1 0 0 0,-1 0 0 0 0,1 0 1 0 0,-1 1-1 0 0,0-1 0 0 0,0 0 1 0 0,0 1-1 0 0,-1-1 0 0 0,3 6 0 0 0,-1 2-173 0 0,0 1-1 0 0,0 0 1 0 0,-1 0-1 0 0,-1 0 1 0 0,0 0-1 0 0,-1 14 1 0 0,0-20-569 0 0,-1 0 0 0 0,0 0 0 0 0,0 1 0 0 0,0-1 0 0 0,-5 11 0 0 0,5-13-82 0 0,-1-1 1 0 0,0 0-1 0 0,1 0 1 0 0,-1-1-1 0 0,0 1 0 0 0,0 0 1 0 0,-1 0-1 0 0,1-1 1 0 0,0 0-1 0 0,-1 1 1 0 0,-4 2-1 0 0,5-4 528 0 0,1 0 0 0 0,0-1 0 0 0,-1 1 0 0 0,1-1 0 0 0,0 1 0 0 0,-1-1 1 0 0,1 0-1 0 0,0 0 0 0 0,-1 0 0 0 0,1 0 0 0 0,-1 0 0 0 0,1 0 0 0 0,-1 0 0 0 0,1 0 0 0 0,0 0 0 0 0,-1 0 0 0 0,1-1 0 0 0,0 1 0 0 0,-2-1 0 0 0,-5-1-730 0 0,-10 2-2189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5929 0 0,'8'-10'16743'0'0,"-8"10"-16421"0"0,6 6 3574 0 0,-3 4-3285 0 0,-3 5-187 0 0,-1 41-167 0 0,1-53-371 0 0,-1 1-1 0 0,1-1 1 0 0,-1 0-1 0 0,0 1 0 0 0,0-1 1 0 0,0 0-1 0 0,0 1 0 0 0,0-1 1 0 0,-1 0-1 0 0,1 0 1 0 0,-1 0-1 0 0,-3 4 0 0 0,5-7 101 0 0,0 0 0 0 0,0 0-1 0 0,0 1 1 0 0,0-1 0 0 0,-1 0-1 0 0,1 0 1 0 0,0 0 0 0 0,0 0-1 0 0,0 0 1 0 0,0 0 0 0 0,0 0-1 0 0,0 1 1 0 0,-1-1 0 0 0,1 0-1 0 0,0 0 1 0 0,0 0 0 0 0,0 0-1 0 0,0 0 1 0 0,0 0 0 0 0,-1 0-1 0 0,1 0 1 0 0,0 0 0 0 0,0 0-1 0 0,0 0 1 0 0,0 0-1 0 0,-1 0 1 0 0,1 0 0 0 0,0 0-1 0 0,0 0 1 0 0,0 0 0 0 0,0 0-1 0 0,-1 0 1 0 0,1 0 0 0 0,0 0-1 0 0,0 0 1 0 0,0 0 0 0 0,0 0-1 0 0,0 0 1 0 0,-1 0 0 0 0,1-1-1 0 0,0 1 1 0 0,0 0 0 0 0,0 0-1 0 0,0 0 1 0 0,0 0 0 0 0,0 0-1 0 0,0 0 1 0 0,-1 0 0 0 0,1-1-1 0 0,0 1 1 0 0,0 0 16 0 0,1-1 0 0 0,-1 1 0 0 0,0 0 0 0 0,0 0 0 0 0,1-1 0 0 0,-1 1 0 0 0,0 0 0 0 0,0 0 0 0 0,1-1 0 0 0,-1 1 0 0 0,0 0 0 0 0,1 0 0 0 0,-1 0 0 0 0,0 0 0 0 0,1-1 0 0 0,-1 1 0 0 0,0 0 0 0 0,1 0 0 0 0,-1 0 0 0 0,1 0 0 0 0,-1 0 0 0 0,0 0 0 0 0,1 0 0 0 0,-1 0 0 0 0,0 0 0 0 0,1 0 0 0 0,-1 0 0 0 0,1 0 0 0 0,-1 0 0 0 0,0 0 0 0 0,1 1 0 0 0,-1-1 0 0 0,0 0 0 0 0,1 0 0 0 0,25 5-267 0 0,-7-1 635 0 0,38 3 0 0 0,-19-10-2510 0 0,-33 3 1256 0 0,-1-2-1 0 0,0 1 1 0 0,1-1-1 0 0,-1 1 1 0 0,0-1-1 0 0,5-3 1 0 0,-8 4 85 0 0,0 0 0 0 0,1 0 0 0 0,-1 0 0 0 0,0-1 0 0 0,1 1 1 0 0,-1 0-1 0 0,0-1 0 0 0,0 1 0 0 0,0-1 0 0 0,0 1 0 0 0,0-2 1 0 0,4-9-5230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6889 0 0,'0'-1'337'0'0,"0"1"0"0"0,1-1 0 0 0,-1 1 0 0 0,0-1 0 0 0,0 0 0 0 0,0 1 0 0 0,0-1 0 0 0,1 1 0 0 0,-1-1 0 0 0,0 1 0 0 0,1-1 0 0 0,-1 0 0 0 0,0 1 0 0 0,1-1 0 0 0,-1 1 0 0 0,1 0 0 0 0,-1-1 0 0 0,0 1 0 0 0,1-1 0 0 0,-1 1 0 0 0,1 0-1 0 0,-1-1 1 0 0,1 1 0 0 0,0 0 0 0 0,-1-1 0 0 0,1 1 0 0 0,-1 0 0 0 0,1 0 0 0 0,-1 0 0 0 0,1 0 0 0 0,0-1 0 0 0,-1 1 0 0 0,2 0 0 0 0,0 1 33 0 0,-1-1 1 0 0,1 1-1 0 0,-1 0 0 0 0,1-1 1 0 0,0 1-1 0 0,-1 0 0 0 0,1 0 1 0 0,-1 0-1 0 0,1 0 0 0 0,-1 0 1 0 0,2 3-1 0 0,30 37 1355 0 0,-29-33-1668 0 0,-1 0 0 0 0,1 0 0 0 0,-1 0 0 0 0,-1 0 0 0 0,0 1 0 0 0,0-1 0 0 0,0 1 0 0 0,-1 0 0 0 0,0-1 0 0 0,-1 10-1 0 0,-1 1-1133 0 0,0 0-1 0 0,-1 0 0 0 0,-8 29 0 0 0,12-53 1310 0 0,-1-1 0 0 0,1 1 1 0 0,1 0-1 0 0,-1-1 0 0 0,1 1 0 0 0,0 0 0 0 0,0 1 1 0 0,0-1-1 0 0,1 1 0 0 0,-1-1 0 0 0,1 1 1 0 0,0 0-1 0 0,1 0 0 0 0,-1 1 0 0 0,7-5 1 0 0,27-9-6929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2657 0 0,'-1'2'572'0'0,"-1"-1"0"0"0,1 1 0 0 0,0 0 0 0 0,-1 0 0 0 0,1 0 1 0 0,0 0-1 0 0,0 0 0 0 0,0 1 0 0 0,1-1 0 0 0,-1 0 0 0 0,0 0 1 0 0,1 1-1 0 0,0-1 0 0 0,-1 0 0 0 0,1 1 0 0 0,0 1 0 0 0,-5 22 748 0 0,-5-1-973 0 0,5-12-820 0 0,0-1 0 0 0,-1 0 0 0 0,-12 20-1 0 0,17-34 1380 0 0,9 1 1393 0 0,-5 2-2221 0 0,13 6 679 0 0,0-2 0 0 0,0 0 1 0 0,25 5-1 0 0,-35-10-1178 0 0,0 1 1 0 0,0-1-1 0 0,0 0 0 0 0,0 0 1 0 0,8-2-1 0 0,-9 0-872 0 0,1 1-1 0 0,-1-1 1 0 0,0 0-1 0 0,0 0 1 0 0,0 0-1 0 0,8-6 1 0 0,0 0-3654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59 7130 0 0,'-5'-4'1246'0'0,"2"3"-674"0"0,-1-1 0 0 0,1 1 0 0 0,0-1 0 0 0,0 0 0 0 0,0 0 0 0 0,0-1 0 0 0,0 1 0 0 0,1-1-1 0 0,-1 1 1 0 0,1-1 0 0 0,-1 0 0 0 0,1 0 0 0 0,0 0 0 0 0,0 0 0 0 0,0 0 0 0 0,-2-6 0 0 0,5 8-497 0 0,-1 1 0 0 0,0-1 0 0 0,1 1 0 0 0,-1-1 0 0 0,0 1 0 0 0,1 0 0 0 0,-1-1 0 0 0,1 1 0 0 0,-1-1 0 0 0,0 1 0 0 0,1 0 0 0 0,-1-1 0 0 0,1 1 0 0 0,0 0 0 0 0,-1 0 0 0 0,1-1 0 0 0,-1 1 0 0 0,1 0 0 0 0,-1 0 0 0 0,1 0 0 0 0,-1 0 0 0 0,1-1 0 0 0,0 1 0 0 0,-1 0 0 0 0,1 0 0 0 0,-1 0 0 0 0,1 0 0 0 0,0 1 0 0 0,-1-1 0 0 0,1 0 0 0 0,26 1 137 0 0,-23 0-10 0 0,126 12 760 0 0,14 2-2908 0 0,-114-14-3191 0 0,35-3 1 0 0,-43-1-964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10026 0 0,'0'0'111'0'0,"0"0"-1"0"0,0 0 0 0 0,-1 0 1 0 0,1 0-1 0 0,0 0 0 0 0,0 0 1 0 0,0 1-1 0 0,-1-1 0 0 0,1 0 1 0 0,0 0-1 0 0,0 0 1 0 0,0 0-1 0 0,-1 1 0 0 0,1-1 1 0 0,0 0-1 0 0,0 0 0 0 0,0 0 1 0 0,0 0-1 0 0,0 1 0 0 0,-1-1 1 0 0,1 0-1 0 0,0 0 1 0 0,0 1-1 0 0,0-1 0 0 0,0 0 1 0 0,0 0-1 0 0,0 1 0 0 0,0-1 1 0 0,0 0-1 0 0,0 0 1 0 0,0 1-1 0 0,0-1 0 0 0,0 0 1 0 0,0 0-1 0 0,0 0 0 0 0,0 1 1 0 0,0-1-1 0 0,9 9 1122 0 0,17 5-1620 0 0,-23-13 715 0 0,46 21-134 0 0,-34-17-116 0 0,-1 1 0 0 0,0 0 0 0 0,0 1 0 0 0,-1 1-1 0 0,1 1 1 0 0,14 12 0 0 0,-26-20 61 0 0,-1 0 1 0 0,0 0-1 0 0,0 0 0 0 0,0 0 0 0 0,0 1 1 0 0,0-1-1 0 0,0 0 0 0 0,-1 1 1 0 0,1-1-1 0 0,0 0 0 0 0,-1 1 0 0 0,1-1 1 0 0,-1 1-1 0 0,1-1 0 0 0,-1 1 0 0 0,0-1 1 0 0,1 1-1 0 0,-1-1 0 0 0,0 1 1 0 0,0 0-1 0 0,0-1 0 0 0,0 1 0 0 0,0-1 1 0 0,-1 3-1 0 0,-1-1 39 0 0,1 1 1 0 0,-1-1-1 0 0,1 0 1 0 0,-1 0-1 0 0,0 0 1 0 0,0 0-1 0 0,0 0 1 0 0,-1 0-1 0 0,1-1 0 0 0,-5 4 1 0 0,-5 4 146 0 0,-2 0 0 0 0,1-1-1 0 0,-24 11 1 0 0,22-13-195 0 0,0-1 0 0 0,-1 0 1 0 0,-18 3-1 0 0,-27 11-2127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5649 0 0,'0'13'2776'0'0,"-6"14"12983"0"0,5-27-15311 0 0,-7 5-224 0 0,-1 0-1 0 0,1 0 1 0 0,-13 12 0 0 0,-15 9-127 0 0,10-13-54 0 0,0-2 1 0 0,-1 0-1 0 0,-54 13 0 0 0,24-8 19 0 0,54-14-73 0 0,0-1 0 0 0,-1 0-1 0 0,1 1 1 0 0,0 0 0 0 0,-1 0 0 0 0,1 0 0 0 0,0 0-1 0 0,1 0 1 0 0,-1 0 0 0 0,0 1 0 0 0,1 0 0 0 0,-1-1 0 0 0,1 1-1 0 0,0 0 1 0 0,0 0 0 0 0,0 0 0 0 0,-3 7 0 0 0,4-8 1 0 0,1 0 0 0 0,-1-1 0 0 0,1 1 0 0 0,-1 0 1 0 0,1 0-1 0 0,0 0 0 0 0,0 0 0 0 0,0 0 0 0 0,0-1 0 0 0,0 1 0 0 0,0 0 1 0 0,1 0-1 0 0,-1 0 0 0 0,1 0 0 0 0,-1-1 0 0 0,1 1 0 0 0,0 0 1 0 0,-1 0-1 0 0,1-1 0 0 0,0 1 0 0 0,0 0 0 0 0,0-1 0 0 0,0 1 0 0 0,1-1 1 0 0,-1 0-1 0 0,0 1 0 0 0,1-1 0 0 0,-1 0 0 0 0,1 0 0 0 0,-1 0 1 0 0,1 0-1 0 0,-1 0 0 0 0,1 0 0 0 0,0 0 0 0 0,-1 0 0 0 0,4 0 0 0 0,72 26-62 0 0,-55-20 33 0 0,0 1 0 0 0,38 18 0 0 0,-23-3 42 0 0,49 40 1 0 0,-59-41-15 0 0,2-1 0 0 0,1-1 0 0 0,36 18 0 0 0,-42-26-168 0 0,-11-5-2796 0 0,-15-24-10795 0 0,-2 5 8284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37 6705 0 0,'-38'-18'8367'0'0,"34"16"-8022"0"0,0 0-1 0 0,0-1 0 0 0,0 1 1 0 0,0 0-1 0 0,0 1 0 0 0,0-1 0 0 0,0 1 1 0 0,0 0-1 0 0,-1 0 0 0 0,1 0 1 0 0,-1 1-1 0 0,-7-1 0 0 0,-45 7 806 0 0,-82 18 1 0 0,134-23-1111 0 0,-1 1 1 0 0,1 0 0 0 0,1 0-1 0 0,-1 1 1 0 0,0 0 0 0 0,0-1-1 0 0,1 1 1 0 0,0 1-1 0 0,-1-1 1 0 0,1 1 0 0 0,1 0-1 0 0,-1 0 1 0 0,0 0 0 0 0,1 0-1 0 0,0 0 1 0 0,0 1 0 0 0,0 0-1 0 0,1-1 1 0 0,-1 1-1 0 0,1 0 1 0 0,0 0 0 0 0,1 1-1 0 0,-1-1 1 0 0,1 0 0 0 0,0 0-1 0 0,0 1 1 0 0,1-1 0 0 0,-1 1-1 0 0,1-1 1 0 0,1 0-1 0 0,-1 1 1 0 0,1-1 0 0 0,0 1-1 0 0,0-1 1 0 0,0 0 0 0 0,1 0-1 0 0,2 6 1 0 0,-1-6-37 0 0,0 0 0 0 0,0 0-1 0 0,1 0 1 0 0,-1-1 0 0 0,1 0 0 0 0,0 1-1 0 0,0-1 1 0 0,1-1 0 0 0,-1 1 0 0 0,1-1-1 0 0,0 0 1 0 0,0 0 0 0 0,0 0 0 0 0,7 2-1 0 0,12 5-53 0 0,45 13 0 0 0,-57-20 11 0 0,17 6-1203 0 0,48 6-1 0 0,-23-13-3115 0 0,-46-2 2748 0 0,0-1 0 0 0,-1-1 0 0 0,1 1 0 0 0,13-6-1 0 0,4-3-4180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12891 0 0,'-1'2'7761'0'0,"1"4"-3930"0"0,-4 39-3498 0 0,8-3-291 0 0,1 1-1 0 0,3-1 1 0 0,1 0 0 0 0,19 52-1 0 0,12 14-8288 0 0,-36-99 3378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 13427 0 0,'-2'0'484'0'0,"-8"0"952"0"0,1 0 0 0 0,0 0 0 0 0,-1 1 0 0 0,1 1 0 0 0,-10 2 0 0 0,16-4-1374 0 0,1 1 0 0 0,-1 0-1 0 0,1 1 1 0 0,-1-1 0 0 0,1 0 0 0 0,0 1 0 0 0,0-1 0 0 0,-1 1 0 0 0,1 0 0 0 0,0 0 0 0 0,0 0 0 0 0,1 0-1 0 0,-1 0 1 0 0,0 0 0 0 0,1 0 0 0 0,-1 0 0 0 0,1 1 0 0 0,0-1 0 0 0,0 1 0 0 0,0-1 0 0 0,0 1 0 0 0,-1 3-1 0 0,-1 3-69 0 0,1 0 0 0 0,0 1-1 0 0,0 0 1 0 0,1-1-1 0 0,0 1 1 0 0,1 0 0 0 0,0 0-1 0 0,1-1 1 0 0,0 1-1 0 0,0 0 1 0 0,1-1-1 0 0,4 13 1 0 0,-6-21-12 0 0,1 0 0 0 0,-1 0 0 0 0,1-1 0 0 0,-1 1 0 0 0,1 0 0 0 0,-1 0 0 0 0,1-1 0 0 0,0 1 0 0 0,-1 0 0 0 0,1-1 0 0 0,0 1 0 0 0,-1-1 0 0 0,1 1 0 0 0,0-1 0 0 0,0 1 0 0 0,0-1 0 0 0,-1 0 0 0 0,1 1 0 0 0,0-1 0 0 0,0 0 0 0 0,0 0 0 0 0,0 1 0 0 0,0-1 0 0 0,1 0 0 0 0,1 0 4 0 0,-1-1-1 0 0,1 1 1 0 0,-1 0 0 0 0,1-1-1 0 0,-1 0 1 0 0,1 0 0 0 0,-1 1-1 0 0,5-4 1 0 0,3-1 3 0 0,0-2 0 0 0,17-13 1 0 0,-20 14-95 0 0,0-1 1 0 0,0 1 0 0 0,-1-1 0 0 0,0-1-1 0 0,0 1 1 0 0,-1-1 0 0 0,0 0-1 0 0,0 0 1 0 0,-1 0 0 0 0,0-1 0 0 0,0 1-1 0 0,-1-1 1 0 0,0 0 0 0 0,-1 0 0 0 0,0-1-1 0 0,0 1 1 0 0,-1 0 0 0 0,0-14 0 0 0,23 130 2918 0 0,-21-96-2795 0 0,0-1-1 0 0,0 0 1 0 0,1 0 0 0 0,0 0-1 0 0,9 15 1 0 0,-11-22-281 0 0,0 0 0 0 0,1 0 0 0 0,-1-1 0 0 0,1 1 1 0 0,0 0-1 0 0,-1-1 0 0 0,1 0 0 0 0,5 3 0 0 0,-5-3-414 0 0,-1-1 0 0 0,1 0 0 0 0,0 0 0 0 0,0 0 0 0 0,0 0 0 0 0,0 0 0 0 0,0-1 0 0 0,0 1 0 0 0,0-1 0 0 0,0 0 0 0 0,5 0 0 0 0,-7 0 541 0 0,-1-1 0 0 0,0 1 0 0 0,1 0 0 0 0,-1 0 0 0 0,0-1 0 0 0,0 1 0 0 0,0 0 0 0 0,1-1 0 0 0,-1 1 0 0 0,0-1 0 0 0,0 1 0 0 0,0 0 0 0 0,0-1 0 0 0,0 1 0 0 0,0-1 0 0 0,0 1 0 0 0,1 0 0 0 0,-1-1 0 0 0,0 1 0 0 0,0-1 0 0 0,-1 1 0 0 0,1 0 1 0 0,0-1-1 0 0,0 1 0 0 0,0-1 0 0 0,0 1 0 0 0,0 0 0 0 0,0-1 0 0 0,0 1 0 0 0,-1 0 0 0 0,1-1 0 0 0,0 1 0 0 0,0 0 0 0 0,-1-1 0 0 0,1 1 0 0 0,0 0 0 0 0,0-1 0 0 0,-1 1 0 0 0,1 0 0 0 0,0 0 0 0 0,-1-1 0 0 0,1 1 0 0 0,-2-2-963 0 0,2-4-3472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 15779 0 0,'-1'-1'206'0'0,"1"0"0"0"0,0 1-1 0 0,-1-1 1 0 0,1 1-1 0 0,0-1 1 0 0,-1 0 0 0 0,1 1-1 0 0,-1-1 1 0 0,1 1-1 0 0,-1-1 1 0 0,1 1 0 0 0,-1-1-1 0 0,0 1 1 0 0,1 0-1 0 0,-1-1 1 0 0,0 1-1 0 0,1 0 1 0 0,-1-1 0 0 0,0 1-1 0 0,1 0 1 0 0,-1 0-1 0 0,0 0 1 0 0,1 0 0 0 0,-1 0-1 0 0,0 0 1 0 0,0 0-1 0 0,1 0 1 0 0,-2 0 0 0 0,-11 15 1595 0 0,4-2-1791 0 0,5-7 18 0 0,-1-1 0 0 0,0 0-1 0 0,-1-1 1 0 0,1 1 0 0 0,-1-1 0 0 0,0 0 0 0 0,0 0-1 0 0,0-1 1 0 0,0 0 0 0 0,-10 3 0 0 0,-17 11-78 0 0,32-17 32 0 0,0 0-1 0 0,0 1 0 0 0,0 0 1 0 0,0-1-1 0 0,0 1 1 0 0,0 0-1 0 0,0-1 1 0 0,0 1-1 0 0,1 0 1 0 0,-1 0-1 0 0,0 0 1 0 0,1 0-1 0 0,-1 0 1 0 0,0 0-1 0 0,1 0 0 0 0,-1 0 1 0 0,1 0-1 0 0,0 0 1 0 0,-1 0-1 0 0,1 0 1 0 0,0 0-1 0 0,0 0 1 0 0,-1 0-1 0 0,1 0 1 0 0,0 0-1 0 0,0 0 1 0 0,0 2-1 0 0,1 0-9 0 0,0 0-1 0 0,0-1 1 0 0,0 1 0 0 0,0 0 0 0 0,0 0-1 0 0,0 0 1 0 0,1-1 0 0 0,-1 1 0 0 0,1-1-1 0 0,2 3 1 0 0,2 3-31 0 0,1 0 0 0 0,0-1 0 0 0,1 0 0 0 0,-1-1 0 0 0,12 8 0 0 0,-14-12 38 0 0,-1 1 0 0 0,1-1 1 0 0,0-1-1 0 0,0 1 0 0 0,0-1 0 0 0,0 0 1 0 0,0 0-1 0 0,0 0 0 0 0,0 0 0 0 0,0-1 1 0 0,0 0-1 0 0,0 0 0 0 0,0-1 0 0 0,8-1 0 0 0,14 0 54 0 0,-27 2-8 0 0,1 0 0 0 0,0-1 0 0 0,0 1 0 0 0,0 0 0 0 0,0 0 0 0 0,-1 1 0 0 0,1-1 0 0 0,0 0 0 0 0,0 0 0 0 0,0 0 0 0 0,0 0 0 0 0,-1 1 0 0 0,1-1 0 0 0,0 0 0 0 0,0 1 0 0 0,-1-1-1 0 0,1 1 1 0 0,0-1 0 0 0,0 1 0 0 0,-1-1 0 0 0,1 1 0 0 0,-1-1 0 0 0,1 1 0 0 0,0 0 0 0 0,-1-1 0 0 0,1 1 0 0 0,-1 0 0 0 0,0-1 0 0 0,1 1 0 0 0,0 1 0 0 0,-1 0 14 0 0,1 1 0 0 0,-1-1 0 0 0,0 1 0 0 0,0-1 0 0 0,0 0 0 0 0,0 1 0 0 0,0-1 0 0 0,-1 1 0 0 0,1-1 0 0 0,-2 5 0 0 0,-1 1 21 0 0,0 0 0 0 0,0 0 1 0 0,-1 0-1 0 0,0-1 0 0 0,-7 11 0 0 0,7-13-32 0 0,0-1 0 0 0,-1 1-1 0 0,0-1 1 0 0,0 0 0 0 0,0-1-1 0 0,0 1 1 0 0,-1-1 0 0 0,1 0-1 0 0,-1 0 1 0 0,0-1 0 0 0,0 0-1 0 0,-6 2 1 0 0,-33 15-119 0 0,90-17-14718 0 0,-27-4 8456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67 8546 0 0,'-23'-35'12924'0'0,"20"32"-12347"0"0,0-1-1 0 0,0 1 1 0 0,-1 0 0 0 0,1 0-1 0 0,-1 0 1 0 0,-6-3-1 0 0,8 5-555 0 0,0 0-1 0 0,0 0 1 0 0,0 0-1 0 0,0 1 1 0 0,0-1-1 0 0,0 1 1 0 0,0-1-1 0 0,0 1 0 0 0,0 0 1 0 0,0 0-1 0 0,-1 0 1 0 0,1 0-1 0 0,0 0 1 0 0,0 0-1 0 0,0 0 1 0 0,0 1-1 0 0,0-1 1 0 0,0 1-1 0 0,0 0 1 0 0,0 0-1 0 0,0-1 0 0 0,0 1 1 0 0,0 1-1 0 0,0-1 1 0 0,1 0-1 0 0,-1 0 1 0 0,0 0-1 0 0,1 1 1 0 0,-1-1-1 0 0,1 1 1 0 0,-1 0-1 0 0,1-1 1 0 0,0 1-1 0 0,0 0 0 0 0,-2 2 1 0 0,1-1-23 0 0,0 0 0 0 0,0 0 0 0 0,0 0 0 0 0,0 0 0 0 0,0 0 0 0 0,1 1 0 0 0,0-1 0 0 0,-1 0 1 0 0,1 1-1 0 0,0-1 0 0 0,1 1 0 0 0,-1-1 0 0 0,0 1 0 0 0,1 0 0 0 0,0-1 0 0 0,0 1 0 0 0,0 0 0 0 0,1-1 0 0 0,-1 1 0 0 0,1-1 0 0 0,-1 1 0 0 0,1-1 0 0 0,1 1 1 0 0,-1-1-1 0 0,0 1 0 0 0,1-1 0 0 0,1 3 0 0 0,5 5-85 0 0,1 0 0 0 0,0-1 1 0 0,1 0-1 0 0,0-1 0 0 0,20 16 1 0 0,22 20-156 0 0,-51-44 260 0 0,-1 0 1 0 0,1-1 0 0 0,-1 1 0 0 0,1-1-1 0 0,-1 1 1 0 0,0 0 0 0 0,1 0-1 0 0,-1-1 1 0 0,0 1 0 0 0,0 0-1 0 0,1-1 1 0 0,-1 1 0 0 0,0 0-1 0 0,0 0 1 0 0,0 0 0 0 0,0-1 0 0 0,0 1-1 0 0,0 0 1 0 0,0 0 0 0 0,0-1-1 0 0,0 1 1 0 0,0 0 0 0 0,-1 0-1 0 0,1-1 1 0 0,-1 2 0 0 0,-15 18 190 0 0,10-15-203 0 0,0 0 0 0 0,0-1 1 0 0,-1 0-1 0 0,-11 4 1 0 0,14-6-46 0 0,0-1 0 0 0,-1 0 0 0 0,0 0 0 0 0,1-1 0 0 0,-1 1 0 0 0,1-1 0 0 0,-8 0 0 0 0,-11 0-930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8482 0 0,'1'-4'5281'0'0,"-1"1"-3009"0"0,-2-3 2049 0 0,1 8-3528 0 0,1 4-313 0 0,1 6-304 0 0,0 6-120 0 0,1 3-72 0 0,2 4-240 0 0,3-1-609 0 0,-1 0-839 0 0,0-6-792 0 0,1-3-809 0 0,-2-3-512 0 0,1-5-2352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8426 0 0,'1'4'9866'0'0,"2"6"-4974"0"0,17 62-5056 0 0,-19-71 537 0 0,28 137-38 0 0,1 6-654 0 0,-23-119-1296 0 0,19 42 0 0 0,-20-56-425 0 0,-1-5-614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7114 0 0,'2'-2'494'0'0,"0"1"0"0"0,0 0 0 0 0,0 0 1 0 0,0 0-1 0 0,0 0 0 0 0,0 0 1 0 0,0 0-1 0 0,0 0 0 0 0,1 0 1 0 0,-1 1-1 0 0,0 0 0 0 0,1-1 1 0 0,-1 1-1 0 0,3 0 0 0 0,38 2-31 0 0,-25 0-133 0 0,-6-2-269 0 0,51 1 25 0 0,-61-2-78 0 0,1 1-1 0 0,0 0 0 0 0,0 0 0 0 0,-1-1 1 0 0,1 0-1 0 0,-1 1 0 0 0,1-1 0 0 0,0 0 1 0 0,-1 0-1 0 0,1 0 0 0 0,-1-1 0 0 0,0 1 1 0 0,0-1-1 0 0,1 1 0 0 0,-1-1 0 0 0,0 0 1 0 0,0 0-1 0 0,3-3 0 0 0,-5 4 18 0 0,1 1 1 0 0,-1-1-1 0 0,1 0 1 0 0,-1 1-1 0 0,0-1 0 0 0,1 0 1 0 0,-1 1-1 0 0,0-1 1 0 0,1 0-1 0 0,-1 0 0 0 0,0 1 1 0 0,0-1-1 0 0,0 0 1 0 0,0 0-1 0 0,0 1 1 0 0,0-1-1 0 0,0 0 0 0 0,0 0 1 0 0,0 1-1 0 0,0-1 1 0 0,0 0-1 0 0,0 0 0 0 0,-1 1 1 0 0,1-1-1 0 0,0 0 1 0 0,0 0-1 0 0,-1 0 0 0 0,0 0-6 0 0,0 0-1 0 0,-1 0 0 0 0,1 1 0 0 0,0-1 0 0 0,0 0 0 0 0,0 1 1 0 0,0-1-1 0 0,-1 1 0 0 0,1-1 0 0 0,0 1 0 0 0,-1 0 0 0 0,1-1 1 0 0,0 1-1 0 0,-3 0 0 0 0,-49 3-227 0 0,49-2 149 0 0,-3 0 56 0 0,-6 0 97 0 0,1 1-1 0 0,0 0 1 0 0,0 1-1 0 0,1 0 1 0 0,-14 6-1 0 0,23-8-77 0 0,0 0 0 0 0,0 0 0 0 0,0 0 0 0 0,0 0 1 0 0,0 0-1 0 0,0 1 0 0 0,0-1 0 0 0,0 1 0 0 0,1-1 0 0 0,-1 1 0 0 0,1 0 0 0 0,-1 0 0 0 0,1 0 1 0 0,-1 0-1 0 0,1-1 0 0 0,0 2 0 0 0,0-1 0 0 0,0 0 0 0 0,0 0 0 0 0,1 0 0 0 0,-1 0 1 0 0,1 1-1 0 0,-1-1 0 0 0,1 0 0 0 0,0 1 0 0 0,-1-1 0 0 0,1 0 0 0 0,0 0 0 0 0,1 1 0 0 0,-1-1 1 0 0,0 0-1 0 0,1 1 0 0 0,-1-1 0 0 0,2 3 0 0 0,-1-1-39 0 0,0 0-1 0 0,0 0 1 0 0,0 0 0 0 0,1 0 0 0 0,0 0-1 0 0,0 0 1 0 0,0 0 0 0 0,0-1-1 0 0,0 1 1 0 0,1-1 0 0 0,-1 0 0 0 0,1 1-1 0 0,0-1 1 0 0,0 0 0 0 0,0-1-1 0 0,1 1 1 0 0,-1-1 0 0 0,1 1 0 0 0,-1-1-1 0 0,1 0 1 0 0,0 0 0 0 0,0 0 0 0 0,0-1-1 0 0,0 0 1 0 0,0 1 0 0 0,0-1-1 0 0,0-1 1 0 0,0 1 0 0 0,0-1 0 0 0,1 1-1 0 0,-1-1 1 0 0,0 0 0 0 0,0-1-1 0 0,1 1 1 0 0,-1-1 0 0 0,0 0 0 0 0,0 0-1 0 0,0 0 1 0 0,0 0 0 0 0,0-1-1 0 0,0 1 1 0 0,5-4 0 0 0,15-11-54 0 0,-20 13-214 0 0,0 0 1 0 0,-1 1 0 0 0,1-1 0 0 0,0 1 0 0 0,1-1 0 0 0,-1 1 0 0 0,0 1 0 0 0,1-1 0 0 0,-1 0 0 0 0,1 1-1 0 0,9-1 1 0 0,-14 2 52 0 0,1 0 0 0 0,0 1 0 0 0,-1-1 0 0 0,1 1 0 0 0,-1-1-1 0 0,1 1 1 0 0,-1-1 0 0 0,1 1 0 0 0,0-1 0 0 0,-1 1-1 0 0,0-1 1 0 0,1 1 0 0 0,-1 0 0 0 0,1-1 0 0 0,-1 1 0 0 0,0 0-1 0 0,0 0 1 0 0,1-1 0 0 0,-1 1 0 0 0,0 0 0 0 0,0-1 0 0 0,0 1-1 0 0,0 0 1 0 0,0 0 0 0 0,0 0 0 0 0,0-1 0 0 0,0 1-1 0 0,0 0 1 0 0,0 0 0 0 0,0-1 0 0 0,0 1 0 0 0,0 0 0 0 0,-1-1-1 0 0,0 3 1 0 0,-3 6-2895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3 109 9842 0 0,'-1'-26'4091'0'0,"0"17"-3251"0"0,1 0 0 0 0,0 0 0 0 0,0 0 0 0 0,1 0 0 0 0,0 0 1 0 0,0 0-1 0 0,4-11 0 0 0,-5 20-922 0 0,1 0 1 0 0,-1 0-1 0 0,0 0 1 0 0,0 0-1 0 0,0 0 1 0 0,1 0-1 0 0,-1 0 1 0 0,0 0-1 0 0,0 1 1 0 0,0-1-1 0 0,1 0 1 0 0,-1 0-1 0 0,0 0 1 0 0,0 0-1 0 0,0 0 1 0 0,1 0-1 0 0,-1 0 1 0 0,0 1-1 0 0,0-1 1 0 0,0 0-1 0 0,0 0 1 0 0,0 0-1 0 0,1 0 1 0 0,-1 1-1 0 0,0-1 1 0 0,0 0-1 0 0,0 0 1 0 0,0 0-1 0 0,0 1 1 0 0,0-1-1 0 0,0 0 1 0 0,0 0-1 0 0,0 0 1 0 0,0 1-1 0 0,0-1 1 0 0,0 0-1 0 0,0 0 1 0 0,0 0-1 0 0,0 1 1 0 0,0-1-1 0 0,0 0 1 0 0,0 0-1 0 0,0 1 1 0 0,0-1-1 0 0,0 0 1 0 0,0 0-1 0 0,0 1 1 0 0,2 13-8558 0 0,0-4 3097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12387 0 0,'-3'7'2384'0'0,"2"3"-511"0"0,1 3-185 0 0,1 4-496 0 0,2-1-400 0 0,-1 2-296 0 0,1 3-215 0 0,0-1-97 0 0,1-1-104 0 0,0-1-160 0 0,0-3-257 0 0,-1-3-439 0 0,1-1-528 0 0,-2-4-616 0 0,1-3-417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23 6921 0 0,'0'-1'356'0'0,"0"0"0"0"0,0 0-1 0 0,0 0 1 0 0,0 0 0 0 0,-1 0-1 0 0,1 0 1 0 0,0 0 0 0 0,-1 0-1 0 0,1 0 1 0 0,-1 0 0 0 0,1 0-1 0 0,-1 1 1 0 0,0-1 0 0 0,1 0-1 0 0,-1 0 1 0 0,0 0-1 0 0,1 1 1 0 0,-1-1 0 0 0,0 0-1 0 0,0 1 1 0 0,0-1 0 0 0,0 1-1 0 0,0-1 1 0 0,0 1 0 0 0,-1-2-1 0 0,0 2 13 0 0,-1 0-1 0 0,1-1 1 0 0,-1 1-1 0 0,1 0 1 0 0,-1 0 0 0 0,1 0-1 0 0,-1 0 1 0 0,1 1-1 0 0,-1-1 1 0 0,-3 2-1 0 0,-7 3-60 0 0,0 0-1 0 0,1 0 1 0 0,-14 10-1 0 0,22-13-178 0 0,1 0-155 0 0,-1 0 0 0 0,1 1 1 0 0,-1-1-1 0 0,1 1 1 0 0,0 0-1 0 0,0 0 1 0 0,0 0-1 0 0,0 0 1 0 0,1 0-1 0 0,-1 1 0 0 0,1 0 1 0 0,0-1-1 0 0,0 1 1 0 0,0 0-1 0 0,-2 6 1 0 0,4-7 2 0 0,-1-1 1 0 0,1 0-1 0 0,0 1 1 0 0,-1-1 0 0 0,1 1-1 0 0,0-1 1 0 0,0 1-1 0 0,1-1 1 0 0,-1 1-1 0 0,0-1 1 0 0,1 0 0 0 0,0 1-1 0 0,-1-1 1 0 0,1 0-1 0 0,0 1 1 0 0,0-1-1 0 0,0 0 1 0 0,1 0 0 0 0,-1 0-1 0 0,0 0 1 0 0,1 0-1 0 0,-1 0 1 0 0,1 0 0 0 0,0 0-1 0 0,0-1 1 0 0,0 1-1 0 0,0-1 1 0 0,3 3-1 0 0,1-1-13 0 0,1 0-1 0 0,-1 0 1 0 0,1-1 0 0 0,0 0-1 0 0,-1 0 1 0 0,13 1-1 0 0,20 7 23 0 0,-36-9 23 0 0,14 5-2 0 0,-1 1-1 0 0,16 9 1 0 0,-29-14 48 0 0,1 0 1 0 0,-1 0 0 0 0,1 1-1 0 0,-1-1 1 0 0,0 1-1 0 0,0 0 1 0 0,0-1-1 0 0,0 2 1 0 0,-1-1-1 0 0,1 0 1 0 0,-1 0-1 0 0,0 1 1 0 0,0-1-1 0 0,3 8 1 0 0,-5-10-9 0 0,0 0 0 0 0,1-1 1 0 0,-1 1-1 0 0,0 0 0 0 0,0 0 0 0 0,0 0 1 0 0,0 0-1 0 0,-1 0 0 0 0,1 0 0 0 0,0-1 1 0 0,0 1-1 0 0,0 0 0 0 0,-1 0 0 0 0,1 0 1 0 0,0 0-1 0 0,-1-1 0 0 0,1 1 0 0 0,-1 0 1 0 0,1 0-1 0 0,-1-1 0 0 0,1 1 0 0 0,-1 0 1 0 0,0-1-1 0 0,1 1 0 0 0,-1-1 0 0 0,0 1 1 0 0,1-1-1 0 0,-1 1 0 0 0,0-1 0 0 0,0 1 1 0 0,0-1-1 0 0,1 0 0 0 0,-1 1 0 0 0,0-1 1 0 0,0 0-1 0 0,0 0 0 0 0,0 1 0 0 0,0-1 1 0 0,-1 0-1 0 0,-42 4 482 0 0,36-4-500 0 0,-43-1 660 0 0,20-1-4850 0 0,15 2-7924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15251 0 0,'7'-6'5245'0'0,"12"-5"-5123"0"0,-17 10 91 0 0,9-5-271 0 0,0-1-1 0 0,1 2 1 0 0,-1 0 0 0 0,1 0-1 0 0,1 1 1 0 0,-1 0 0 0 0,1 1-1 0 0,-1 1 1 0 0,1 0 0 0 0,0 1-1 0 0,0 0 1 0 0,0 1 0 0 0,0 0-1 0 0,-1 1 1 0 0,19 3 0 0 0,-9-1-2388 0 0,-22-3 2213 0 0,1 0 0 0 0,-1 0 0 0 0,1 0 0 0 0,-1 0 0 0 0,1 0 0 0 0,-1 0 0 0 0,1 0 0 0 0,-1 0 0 0 0,1 0 0 0 0,-1-1 0 0 0,1 1 0 0 0,-1 0 0 0 0,1 0 0 0 0,-1-1 0 0 0,0 1 0 0 0,1 0 0 0 0,-1-1-1 0 0,1 1 1 0 0,-1 0 0 0 0,0-1 0 0 0,1 1 0 0 0,-1-1 0 0 0,0 1 0 0 0,1 0 0 0 0,-1-1 0 0 0,0 1 0 0 0,0-1 0 0 0,1 1 0 0 0,-1-1 0 0 0,0 1 0 0 0,0-1 0 0 0,0 1 0 0 0,0-1 0 0 0,0 1 0 0 0,0-1 0 0 0,0 1 0 0 0,0-2 0 0 0,-1-7-5435 0 0</inkml:trace>
  <inkml:trace contextRef="#ctx0" brushRef="#br0" timeOffset="1">136 1 10578 0 0,'12'48'9237'0'0,"-4"27"-6170"0"0,0-2-2557 0 0,-4-45-609 0 0,17 75-481 0 0,-18-93-331 0 0,0 0 1 0 0,1 0-1 0 0,0 0 1 0 0,8 11-1 0 0,-12-21 771 0 0,0 1 1 0 0,0-1 0 0 0,0 0-1 0 0,0 1 1 0 0,0-1 0 0 0,0 0-1 0 0,0 1 1 0 0,1-1-1 0 0,-1 0 1 0 0,0 1 0 0 0,0-1-1 0 0,1 0 1 0 0,-1 0-1 0 0,0 1 1 0 0,0-1 0 0 0,1 0-1 0 0,-1 0 1 0 0,0 1-1 0 0,0-1 1 0 0,1 0 0 0 0,-1 0-1 0 0,0 0 1 0 0,1 1-1 0 0,-1-1 1 0 0,0 0 0 0 0,1 0-1 0 0,-1 0 1 0 0,1 0-1 0 0,-1 0 1 0 0,0 0 0 0 0,1 0-1 0 0,-1 0 1 0 0,0 0-1 0 0,1 0 1 0 0,-1 0 0 0 0,0 0-1 0 0,1 0 1 0 0,5-14-5376 0 0,-3-5 383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 8442 0 0,'-1'-11'3873'0'0,"0"1"-2129"0"0,1-1-192 0 0,1 2 2857 0 0,0 12-3425 0 0,2 5-231 0 0,0 3-233 0 0,0 5-224 0 0,0 3-192 0 0,0 2-40 0 0,0 2-512 0 0,-1 0-1449 0 0,0-2-1879 0 0,-21-15-2194 0 0,18 10-1479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8770 0 0,'-20'5'12177'0'0,"31"-3"-10867"0"0,1 0-1182 0 0,0 1 1 0 0,-1 1-1 0 0,1-1 1 0 0,-1 2-1 0 0,0-1 1 0 0,0 2-1 0 0,19 11 1 0 0,69 59-76 0 0,-72-52-239 0 0,49 31 0 0 0,-27-29 190 0 0,-91-2 1445 0 0,31-16-1322 0 0,-86 53 501 0 0,84-54-602 0 0,-1-1 1 0 0,1-1 0 0 0,-1 0-1 0 0,0 0 1 0 0,-28 4-1 0 0,34-9-345 0 0,-23 4 904 0 0,30-4-769 0 0,0 0 0 0 0,0 0 0 0 0,1 1 0 0 0,-1-1 0 0 0,0 0 0 0 0,0 0 0 0 0,0 0 0 0 0,1 1 0 0 0,-1-1 0 0 0,0 0 0 0 0,0 1 0 0 0,1-1 0 0 0,-1 1 0 0 0,0-1 0 0 0,1 1 0 0 0,-1-1 0 0 0,0 1 0 0 0,1-1 0 0 0,-1 1 0 0 0,1-1 0 0 0,-1 1 0 0 0,1 0 0 0 0,-1 0 0 0 0,1-1 0 0 0,0 1 0 0 0,-1 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71 7530 0 0,'-40'-70'12164'0'0,"39"74"-11815"0"0,0 1 0 0 0,-1 0 1 0 0,1-1-1 0 0,-1 0 1 0 0,0 1-1 0 0,0-1 0 0 0,0 0 1 0 0,-1 0-1 0 0,-3 4 1 0 0,3-5-290 0 0,-1 0 0 0 0,0 0 1 0 0,0 0-1 0 0,0 0 0 0 0,0-1 1 0 0,0 0-1 0 0,-1 0 1 0 0,1 0-1 0 0,-1 0 0 0 0,-5 1 1 0 0,-54 8 137 0 0,30-5-139 0 0,24-5-50 0 0,0 1 0 0 0,1 1 0 0 0,-1 0 0 0 0,0 0 0 0 0,1 1 0 0 0,0 0 0 0 0,0 1 0 0 0,-9 6 0 0 0,15-9-27 0 0,1 0 0 0 0,0 0 0 0 0,-1 0 0 0 0,1 1 0 0 0,0-1 0 0 0,0 0 0 0 0,0 1 0 0 0,0 0 0 0 0,1 0 0 0 0,-1-1 0 0 0,1 1 0 0 0,0 0 0 0 0,0 0-1 0 0,0 0 1 0 0,0 0 0 0 0,0 0 0 0 0,0 1 0 0 0,1-1 0 0 0,0 0 0 0 0,-1 0 0 0 0,1 0 0 0 0,0 1 0 0 0,1-1 0 0 0,-1 0 0 0 0,1 0 0 0 0,-1 0 0 0 0,1 0 0 0 0,0 0 0 0 0,1 3 0 0 0,-1-3-7 0 0,-1 0-1 0 0,1-1 1 0 0,0 1 0 0 0,0-1-1 0 0,0 1 1 0 0,0-1 0 0 0,1 0-1 0 0,-1 1 1 0 0,1-1 0 0 0,-1 0 0 0 0,1 0-1 0 0,0 0 1 0 0,0 0 0 0 0,0 0-1 0 0,0 0 1 0 0,0-1 0 0 0,0 1-1 0 0,0-1 1 0 0,0 1 0 0 0,1-1-1 0 0,-1 0 1 0 0,1 0 0 0 0,-1 0-1 0 0,1 0 1 0 0,-1-1 0 0 0,1 1-1 0 0,4 0 1 0 0,8 3 105 0 0,7 5 50 0 0,0 1 0 0 0,-1 1 0 0 0,0 1 0 0 0,30 23 1 0 0,-12-9-86 0 0,6 5-84 0 0,-29-19-273 0 0,0-1 1 0 0,1 0-1 0 0,0-1 0 0 0,1 0 1 0 0,0-2-1 0 0,30 11 0 0 0,-25-18-3163 0 0,-12-9-3753 0 0,-8 0 157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74 8034 0 0,'-52'-38'10807'0'0,"43"32"-10071"0"0,-1 0 0 0 0,0 2 0 0 0,0-1 1 0 0,-13-3-1 0 0,20 6-672 0 0,-1 1 0 0 0,0 0-1 0 0,0 0 1 0 0,0 0 0 0 0,0 1 0 0 0,0-1 0 0 0,0 1 0 0 0,0 0-1 0 0,0 0 1 0 0,0 1 0 0 0,0-1 0 0 0,0 1 0 0 0,1 0 0 0 0,-1 0 0 0 0,0 0-1 0 0,0 0 1 0 0,0 0 0 0 0,1 1 0 0 0,-1 0 0 0 0,1 0 0 0 0,-1 0 0 0 0,1 0-1 0 0,0 1 1 0 0,0-1 0 0 0,0 1 0 0 0,0 0 0 0 0,0 0 0 0 0,1 0 0 0 0,-1 0-1 0 0,-2 5 1 0 0,-3 5-41 0 0,1 0 0 0 0,1 1 0 0 0,0 0 1 0 0,1 0-1 0 0,0 1 0 0 0,1-1 0 0 0,1 1 0 0 0,1 0 0 0 0,-2 21 0 0 0,4-34-30 0 0,0 1 0 0 0,1-1-1 0 0,-1 0 1 0 0,1 1 0 0 0,0-1 0 0 0,0 1-1 0 0,0-1 1 0 0,0 0 0 0 0,0 0 0 0 0,0 1 0 0 0,0-1-1 0 0,1 0 1 0 0,-1 0 0 0 0,1 0 0 0 0,-1 0-1 0 0,1-1 1 0 0,0 1 0 0 0,0 0 0 0 0,0-1 0 0 0,0 1-1 0 0,4 1 1 0 0,6 4-8 0 0,0-1-1 0 0,0-1 1 0 0,14 4-1 0 0,1 2-150 0 0,-7-2-176 0 0,-2-1-1067 0 0,0 0 1 0 0,25 7-1 0 0,-39-14 612 0 0,0 0-1 0 0,1 0 1 0 0,-1 0 0 0 0,1-1 0 0 0,-1 1 0 0 0,1-1-1 0 0,-1 0 1 0 0,1 0 0 0 0,-1-1 0 0 0,1 1 0 0 0,-1-1-1 0 0,1 0 1 0 0,-1 0 0 0 0,0-1 0 0 0,8-2 0 0 0,6-8-4097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 13155 0 0,'-10'-31'8686'0'0,"12"51"-7609"0"0,1 89-102 0 0,6 66 81 0 0,-6-153-2006 0 0,0 1 0 0 0,2-1 0 0 0,1 0 0 0 0,1 0 0 0 0,15 34 0 0 0,-4-27-7223 0 0,-10-20 1138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45 12027 0 0,'-2'-2'731'0'0,"-1"-1"0"0"0,1 1 0 0 0,-1 0 0 0 0,1 1 0 0 0,-1-1 0 0 0,0 0 0 0 0,0 1 0 0 0,0-1 0 0 0,0 1 0 0 0,0 0 0 0 0,0 0 0 0 0,0 0 0 0 0,-3 0 0 0 0,3 0-485 0 0,0 1 0 0 0,0 0 0 0 0,0 0 1 0 0,0 0-1 0 0,0 1 0 0 0,0-1 0 0 0,0 1 1 0 0,0 0-1 0 0,0-1 0 0 0,0 1 0 0 0,0 1 1 0 0,-3 1-1 0 0,2-1-226 0 0,1 0 0 0 0,-1 0 0 0 0,1 1 0 0 0,0 0 0 0 0,0-1 0 0 0,0 1 1 0 0,0 0-1 0 0,1 1 0 0 0,-1-1 0 0 0,1 0 0 0 0,0 1 0 0 0,0-1 0 0 0,0 1 0 0 0,0 0 1 0 0,0 0-1 0 0,1 0 0 0 0,0-1 0 0 0,0 1 0 0 0,0 1 0 0 0,-1 5 0 0 0,2 3-24 0 0,0 0 0 0 0,0 0 0 0 0,1-1 0 0 0,2 14 0 0 0,-2-20-29 0 0,1 0 1 0 0,-1 0-1 0 0,1 0 1 0 0,0 0-1 0 0,0 0 1 0 0,1-1 0 0 0,0 1-1 0 0,0-1 1 0 0,0 1-1 0 0,6 5 1 0 0,-8-10 8 0 0,1 0 0 0 0,-1 0 0 0 0,0 0-1 0 0,1 0 1 0 0,-1 0 0 0 0,1 0 0 0 0,0-1 0 0 0,-1 1 0 0 0,1-1 0 0 0,-1 1 0 0 0,1-1 0 0 0,0 0 0 0 0,-1 0-1 0 0,1 1 1 0 0,0-1 0 0 0,-1 0 0 0 0,1-1 0 0 0,0 1 0 0 0,-1 0 0 0 0,3-1 0 0 0,38-11-330 0 0,-27 7 179 0 0,-8 4 50 0 0,0-2 0 0 0,1 1 0 0 0,-1-1 1 0 0,-1 0-1 0 0,1-1 0 0 0,0 1 0 0 0,-1-1 0 0 0,1-1 0 0 0,-1 1 1 0 0,10-11-1 0 0,-13 11 10 0 0,0 0 0 0 0,0 0 0 0 0,-1 0 0 0 0,0 0 0 0 0,1 0 0 0 0,-1 0 0 0 0,-1-1 0 0 0,1 1 0 0 0,-1-1 0 0 0,0 1 1 0 0,0-1-1 0 0,0 1 0 0 0,0-1 0 0 0,-1 0 0 0 0,0 0 0 0 0,0 1 0 0 0,0-1 0 0 0,-2-7 0 0 0,1 1 49 0 0,-1 0-1 0 0,0 0 1 0 0,0 0-1 0 0,-1 1 0 0 0,-1-1 1 0 0,0 1-1 0 0,0 0 1 0 0,-6-10-1 0 0,16 62 1942 0 0,6 1-1620 0 0,1-1-1 0 0,2-1 0 0 0,2-1 1 0 0,2 0-1 0 0,27 43 0 0 0,-44-80-293 0 0,0 1-1 0 0,0 0 0 0 0,1-1 1 0 0,0 1-1 0 0,-1-1 1 0 0,1 0-1 0 0,4 3 1 0 0,-7-5-27 0 0,1-1 1 0 0,-1 0-1 0 0,0 0 1 0 0,1 0-1 0 0,-1 1 1 0 0,0-1-1 0 0,1 0 0 0 0,-1 0 1 0 0,0 0-1 0 0,1 0 1 0 0,-1 0-1 0 0,0 1 1 0 0,1-1-1 0 0,-1 0 1 0 0,0 0-1 0 0,1 0 1 0 0,-1 0-1 0 0,0 0 0 0 0,1 0 1 0 0,-1 0-1 0 0,1 0 1 0 0,-1-1-1 0 0,0 1 1 0 0,1 0-1 0 0,-1 0 1 0 0,0 0-1 0 0,1 0 1 0 0,-1 0-1 0 0,0-1 1 0 0,1 1-1 0 0,-1 0 0 0 0,1-1-300 0 0,0-1-1 0 0,0 1 1 0 0,-1 0 0 0 0,1-1-1 0 0,-1 1 1 0 0,1 0-1 0 0,-1-1 1 0 0,0 1-1 0 0,1-1 1 0 0,-1 1-1 0 0,0 0 1 0 0,0-1-1 0 0,0-1 1 0 0,1-16-4874 0 0,0-3-1932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6097 0 0,'0'2'461'0'0,"0"0"0"0"0,-1 0 0 0 0,1 0 0 0 0,0 0 0 0 0,0 0 0 0 0,0 0 0 0 0,0 0-1 0 0,0 0 1 0 0,1 0 0 0 0,-1 0 0 0 0,0 0 0 0 0,1 0 0 0 0,1 2 0 0 0,-2-3-304 0 0,1 0 1 0 0,-1 0-1 0 0,1-1 1 0 0,-1 1-1 0 0,1 0 1 0 0,0 0-1 0 0,0-1 1 0 0,-1 1-1 0 0,1 0 1 0 0,0-1-1 0 0,0 1 1 0 0,0-1-1 0 0,0 1 1 0 0,-1-1-1 0 0,1 0 1 0 0,0 1-1 0 0,0-1 0 0 0,0 0 1 0 0,2 1-1 0 0,2-1 20 0 0,0 0-1 0 0,0-1 0 0 0,0 1 1 0 0,1-1-1 0 0,-1 0 0 0 0,0 0 1 0 0,0 0-1 0 0,8-4 0 0 0,26-11 183 0 0,14-5-2440 0 0,-46 18 890 0 0,1 1 1 0 0,-1 1-1 0 0,0-1 0 0 0,1 1 0 0 0,8 0 0 0 0,-17 1 1516 0 0,0 0-1 0 0,0 0 0 0 0,0 0 1 0 0,0 0-1 0 0,0 0 1 0 0,-1 0-1 0 0,1 0 1 0 0,0 1-1 0 0,0-1 0 0 0,0 0 1 0 0,0 1-1 0 0,0-1 1 0 0,0 1-1 0 0,0-1 1 0 0,0 1-1 0 0,0 0 0 0 0,0-1 1 0 0,0 1-1 0 0,0 0 1 0 0,0 0-1 0 0,1-1 1 0 0,-1 1-1 0 0,0 0 0 0 0,0 0 1 0 0,1 0-1 0 0,-1 0 1 0 0,1 0-1 0 0,-1 0 1 0 0,0 2-1 0 0,1 0-64 0 0,-1 0 0 0 0,1 0-1 0 0,-1 1 1 0 0,1-1 0 0 0,0 0 0 0 0,0 1 0 0 0,1-1-1 0 0,-1 0 1 0 0,1 1 0 0 0,1 3 0 0 0,2 7-954 0 0,1 0 1 0 0,0 0-1 0 0,14 23 1 0 0,-18-35-65 0 0,9 14-1811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12651 0 0,'-6'2'6750'0'0,"-6"5"-3943"0"0,-11 5-1051 0 0,18-10-1751 0 0,1 0 0 0 0,-1 0 0 0 0,1 1 1 0 0,0-1-1 0 0,0 1 0 0 0,0 0 0 0 0,0 0 1 0 0,1 0-1 0 0,-1 0 0 0 0,1 1 0 0 0,0-1 1 0 0,0 1-1 0 0,0 0 0 0 0,0 0 0 0 0,1 0 0 0 0,0 0 1 0 0,0 1-1 0 0,0-1 0 0 0,0 1 0 0 0,0-1 1 0 0,1 1-1 0 0,0 0 0 0 0,0-1 0 0 0,0 1 0 0 0,1 0 1 0 0,-1 0-1 0 0,1 0 0 0 0,0-1 0 0 0,1 1 1 0 0,-1 0-1 0 0,1 0 0 0 0,0-1 0 0 0,0 1 0 0 0,1 0 1 0 0,-1-1-1 0 0,5 9 0 0 0,-6-12-15 0 0,1 0 1 0 0,0-1-1 0 0,0 1 0 0 0,0 0 0 0 0,0 0 0 0 0,0-1 0 0 0,-1 1 1 0 0,1 0-1 0 0,1-1 0 0 0,-1 1 0 0 0,0-1 0 0 0,0 1 0 0 0,0-1 1 0 0,0 0-1 0 0,0 1 0 0 0,0-1 0 0 0,0 0 0 0 0,1 0 0 0 0,-1 0 1 0 0,0 0-1 0 0,0 0 0 0 0,0 0 0 0 0,0 0 0 0 0,1 0 0 0 0,-1 0 1 0 0,0-1-1 0 0,1 1 0 0 0,41-14-3 0 0,-17 6 5 0 0,-15 6 1 0 0,0 1 0 0 0,0 0 0 0 0,20 2 1 0 0,-28-1 14 0 0,-1 0 0 0 0,1 0 0 0 0,0 1 0 0 0,-1-1-1 0 0,1 1 1 0 0,-1-1 0 0 0,1 1 0 0 0,-1 0 0 0 0,1 0 0 0 0,-1 0 0 0 0,1 0 0 0 0,-1 1 0 0 0,0-1 0 0 0,0 0 0 0 0,0 1 0 0 0,0 0 0 0 0,0 0 0 0 0,0-1 0 0 0,0 1 0 0 0,0 0 0 0 0,2 5 0 0 0,-4-7 12 0 0,0 1 1 0 0,1 0-1 0 0,-2-1 0 0 0,1 1 1 0 0,0-1-1 0 0,0 1 0 0 0,0 0 0 0 0,0-1 1 0 0,0 1-1 0 0,0 0 0 0 0,-1-1 1 0 0,1 1-1 0 0,0-1 0 0 0,0 1 1 0 0,-1-1-1 0 0,1 1 0 0 0,0-1 0 0 0,-1 1 1 0 0,1-1-1 0 0,-1 1 0 0 0,1-1 1 0 0,-1 1-1 0 0,1-1 0 0 0,-1 1 0 0 0,1-1 1 0 0,-1 0-1 0 0,1 1 0 0 0,-1-1 1 0 0,1 0-1 0 0,-1 0 0 0 0,-1 1 1 0 0,-26 11 412 0 0,15-7-282 0 0,5-1-221 0 0,-31 17 347 0 0,37-19-413 0 0,0-1 1 0 0,-1 1-1 0 0,1-1 0 0 0,0 1 1 0 0,0 0-1 0 0,0 0 0 0 0,0 0 1 0 0,1 0-1 0 0,-1 0 0 0 0,0 1 1 0 0,1-1-1 0 0,-2 4 0 0 0,2-5 3 0 0,1-1 0 0 0,0 0-1 0 0,0 1 1 0 0,0-1-1 0 0,0 0 1 0 0,0 0 0 0 0,0 1-1 0 0,0-1 1 0 0,0 0-1 0 0,0 1 1 0 0,0-1 0 0 0,0 0-1 0 0,0 1 1 0 0,0-1-1 0 0,0 0 1 0 0,0 1-1 0 0,1-1 1 0 0,-1 0 0 0 0,0 1-1 0 0,0-1 1 0 0,0 0-1 0 0,0 0 1 0 0,1 1 0 0 0,-1-1-1 0 0,0 0 1 0 0,0 0-1 0 0,0 1 1 0 0,1-1 0 0 0,-1 0-1 0 0,0 0 1 0 0,0 0-1 0 0,1 0 1 0 0,-1 1 0 0 0,0-1-1 0 0,1 0 1 0 0,-1 0-1 0 0,0 0 1 0 0,0 0-1 0 0,1 0 1 0 0,-1 0 0 0 0,0 0-1 0 0,1 0 1 0 0,-1 0-1 0 0,0 0 1 0 0,1 0 0 0 0,-1 0-1 0 0,17-2-7905 0 0,-4-3 1719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9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13387 0 0,'-16'3'7100'0'0,"-8"1"-4121"0"0,0 0-2190 0 0,19-3-697 0 0,0 0 0 0 0,0 1 0 0 0,0 0 1 0 0,0 0-1 0 0,0 0 0 0 0,1 0 1 0 0,-1 1-1 0 0,1-1 0 0 0,-1 1 0 0 0,1 0 1 0 0,0 1-1 0 0,0-1 0 0 0,1 1 1 0 0,-1 0-1 0 0,1-1 0 0 0,-1 2 0 0 0,1-1 1 0 0,-3 6-1 0 0,5-7-88 0 0,-1 0-1 0 0,1 0 1 0 0,0 0 0 0 0,0 0-1 0 0,0 1 1 0 0,0-1-1 0 0,1 0 1 0 0,-1 1 0 0 0,1-1-1 0 0,0 1 1 0 0,0-1 0 0 0,0 0-1 0 0,0 1 1 0 0,1-1 0 0 0,-1 1-1 0 0,1-1 1 0 0,0 0 0 0 0,0 1-1 0 0,0-1 1 0 0,1 0-1 0 0,-1 0 1 0 0,1 0 0 0 0,-1 0-1 0 0,1 0 1 0 0,0 0 0 0 0,0-1-1 0 0,1 1 1 0 0,4 4 0 0 0,-2-3-14 0 0,0 1 1 0 0,1-1 0 0 0,0 0 0 0 0,0-1 0 0 0,0 0-1 0 0,0 0 1 0 0,1 0 0 0 0,11 3 0 0 0,-10-3 8 0 0,0 0 0 0 0,0 0 1 0 0,0 1-1 0 0,13 8 0 0 0,-19-10 10 0 0,0-1 1 0 0,0 0-1 0 0,0 1 0 0 0,0-1 1 0 0,-1 1-1 0 0,1 0 1 0 0,0-1-1 0 0,-1 1 0 0 0,0 0 1 0 0,1 0-1 0 0,-1 0 0 0 0,0 0 1 0 0,0 0-1 0 0,0 0 1 0 0,0 1-1 0 0,0-1 0 0 0,-1 0 1 0 0,1 0-1 0 0,-1 1 0 0 0,1-1 1 0 0,-1 0-1 0 0,0 1 1 0 0,0-1-1 0 0,0 0 0 0 0,0 1 1 0 0,-1-1-1 0 0,1 0 0 0 0,0 1 1 0 0,-1-1-1 0 0,0 0 1 0 0,1 0-1 0 0,-1 1 0 0 0,-2 2 1 0 0,1-1-19 0 0,-1 0 1 0 0,0 0 0 0 0,0 0 0 0 0,0 0-1 0 0,-1 0 1 0 0,1-1 0 0 0,-1 1 0 0 0,1-1-1 0 0,-1 0 1 0 0,-1 0 0 0 0,1-1-1 0 0,0 1 1 0 0,0-1 0 0 0,-10 4 0 0 0,-3-2-601 0 0,-19 8-130 0 0,34-11 154 0 0,1-1 0 0 0,0 1 0 0 0,-1 0 1 0 0,1 0-1 0 0,0 0 0 0 0,0 0 0 0 0,-1 0 1 0 0,1 0-1 0 0,0 1 0 0 0,0-1 0 0 0,0 0 0 0 0,0 2 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5049 0 0,'-1'4'769'0'0,"-1"0"0"0"0,2 0-1 0 0,-1 0 1 0 0,0 0 0 0 0,1 0-1 0 0,0 0 1 0 0,0 0 0 0 0,0 4 0 0 0,13 60 1518 0 0,-6-39-1640 0 0,36 149 13 0 0,-39-169-2830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7 4993 0 0,'11'-7'8822'0'0,"-30"12"-2014"0"0,0 1-6636 0 0,1-1 57 0 0,0 0 1 0 0,0 1-1 0 0,-28 15 0 0 0,38-17-220 0 0,-1 1 0 0 0,1 0 0 0 0,-1 1 0 0 0,1 0 0 0 0,1 0 0 0 0,-1 1 0 0 0,1 0 0 0 0,-10 13 0 0 0,16-18-22 0 0,0-1 0 0 0,-1 1 1 0 0,1 0-1 0 0,0 0 0 0 0,0 0 1 0 0,0 0-1 0 0,1 0 0 0 0,-1 0 1 0 0,0 1-1 0 0,1-1 0 0 0,-1 0 0 0 0,1 0 1 0 0,0 0-1 0 0,0 0 0 0 0,0 1 1 0 0,0-1-1 0 0,0 0 0 0 0,0 0 1 0 0,1 1-1 0 0,0 1 0 0 0,0 0-6 0 0,1-1 1 0 0,-1 0-1 0 0,1 0 0 0 0,0 0 0 0 0,0-1 0 0 0,0 1 0 0 0,0 0 0 0 0,0-1 0 0 0,1 1 0 0 0,-1-1 0 0 0,6 4 1 0 0,0 0-17 0 0,0-1 0 0 0,1-1 0 0 0,0 1 0 0 0,0-1 0 0 0,0-1 0 0 0,0 0 0 0 0,0 0-1 0 0,12 2 1 0 0,-18-5 57 0 0,0 0 0 0 0,-1 1 0 0 0,1-1 0 0 0,0 1 0 0 0,0 0-1 0 0,-1-1 1 0 0,1 1 0 0 0,-1 1 0 0 0,1-1 0 0 0,-1 0 0 0 0,1 1-1 0 0,-1-1 1 0 0,0 1 0 0 0,1-1 0 0 0,-1 1 0 0 0,0 0 0 0 0,0 0-1 0 0,-1 0 1 0 0,1 1 0 0 0,0-1 0 0 0,-1 0 0 0 0,1 0 0 0 0,-1 1-1 0 0,1-1 1 0 0,-1 1 0 0 0,0 0 0 0 0,0-1 0 0 0,-1 1 0 0 0,1 0-1 0 0,0-1 1 0 0,-1 1 0 0 0,0 0 0 0 0,1 0 0 0 0,-1-1 0 0 0,0 1-1 0 0,-1 0 1 0 0,1 0 0 0 0,0 0 0 0 0,-1-1 0 0 0,1 1 0 0 0,-1 0-1 0 0,0-1 1 0 0,0 1 0 0 0,0-1 0 0 0,-2 3 0 0 0,1-1-1 0 0,0 0 1 0 0,0-1-1 0 0,0 1 1 0 0,-1-1 0 0 0,0 0-1 0 0,1 0 1 0 0,-1 0-1 0 0,0 0 1 0 0,-1 0-1 0 0,1-1 1 0 0,0 1 0 0 0,-1-1-1 0 0,0 0 1 0 0,-4 2-1 0 0,6-3-45 0 0,0 0 0 0 0,0 0 0 0 0,-1 0 0 0 0,1 0 0 0 0,-1 0 0 0 0,1 0 0 0 0,-1-1 0 0 0,1 0 0 0 0,-1 1 0 0 0,1-1 0 0 0,-1 0 0 0 0,1 0 0 0 0,-1 0 0 0 0,1 0 0 0 0,-1-1 0 0 0,1 1 0 0 0,-1-1 0 0 0,1 1 0 0 0,-1-1-1 0 0,1 0 1 0 0,0 0 0 0 0,-1 0 0 0 0,1 0 0 0 0,-3-3 0 0 0,5 4-22 0 0,0 0-1 0 0,0 0 1 0 0,-1 0-1 0 0,1 0 1 0 0,0 0-1 0 0,0 0 1 0 0,0-1 0 0 0,0 1-1 0 0,0 0 1 0 0,0 0-1 0 0,0 0 1 0 0,0 0-1 0 0,0 0 1 0 0,0-1-1 0 0,0 1 1 0 0,0 0-1 0 0,0 0 1 0 0,0 0-1 0 0,0 0 1 0 0,0 0-1 0 0,0-1 1 0 0,0 1-1 0 0,0 0 1 0 0,0 0 0 0 0,0 0-1 0 0,0 0 1 0 0,0-1-1 0 0,0 1 1 0 0,0 0-1 0 0,0 0 1 0 0,0 0-1 0 0,0 0 1 0 0,0 0-1 0 0,0 0 1 0 0,1-1-1 0 0,-1 1 1 0 0,0 0-1 0 0,0 0 1 0 0,0 0-1 0 0,0 0 1 0 0,0 0 0 0 0,0 0-1 0 0,0 0 1 0 0,1 0-1 0 0,-1-1 1 0 0,0 1-1 0 0,0 0 1 0 0,0 0-1 0 0,0 0 1 0 0,0 0-1 0 0,1 0 1 0 0,-1 0-1 0 0,0 0 1 0 0,0 0-1 0 0,0 0 1 0 0,0 0-1 0 0,1 0 1 0 0,-1 0-1 0 0,0 0 1 0 0,0 0 0 0 0,16-3-4507 0 0,-6 1-165 0 0,-3-1-1303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10882 0 0,'6'7'7147'0'0,"7"-4"-4930"0"0,12-1-2057 0 0,-24-2 45 0 0,54-2 118 0 0,-27 1-666 0 0,48 3 0 0 0,-40 4-989 0 0,11 1-2120 0 0,-18-7-1660 0 0,-22-2 1948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7066 0 0,'-1'0'253'0'0,"-1"1"0"0"0,1-1 0 0 0,0 1 1 0 0,0-1-1 0 0,0 0 0 0 0,0 1 1 0 0,0 0-1 0 0,0-1 0 0 0,0 1 1 0 0,0 0-1 0 0,0-1 0 0 0,0 1 1 0 0,0 0-1 0 0,0 0 0 0 0,0 0 1 0 0,1 0-1 0 0,-1 0 0 0 0,0 0 1 0 0,1 0-1 0 0,-1 0 0 0 0,1 0 1 0 0,-1 0-1 0 0,1 0 0 0 0,-1 0 1 0 0,1 0-1 0 0,0 1 0 0 0,0-1 1 0 0,-1 0-1 0 0,1 0 0 0 0,0 0 1 0 0,0 0-1 0 0,0 1 0 0 0,0-1 1 0 0,0 0-1 0 0,1 0 0 0 0,-1 0 1 0 0,1 3-1 0 0,1 7 342 0 0,0 0-1 0 0,1 0 1 0 0,5 12-1 0 0,-3-9 47 0 0,26 84 1018 0 0,3 10-1904 0 0,-14-36-5029 0 0,-19-63 1228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10186 0 0,'-12'11'7763'0'0,"5"8"-4042"0"0,5-15-3320 0 0,1 1-1 0 0,1 0 1 0 0,-1-1 0 0 0,1 1-1 0 0,0 0 1 0 0,0 4 0 0 0,19 90 461 0 0,4 25-1050 0 0,-22-105-535 0 0,-2-29-608 0 0,-2-33 303 0 0,4 33 1041 0 0,1 0 0 0 0,0 0 0 0 0,0 0 0 0 0,1 1-1 0 0,0-1 1 0 0,1 1 0 0 0,0 0 0 0 0,9-15-1 0 0,-10 20-28 0 0,-1 0 0 0 0,1 0-1 0 0,0 1 1 0 0,1-1-1 0 0,-1 1 1 0 0,0 0 0 0 0,1 0-1 0 0,0 0 1 0 0,0 0-1 0 0,0 1 1 0 0,0 0 0 0 0,0-1-1 0 0,0 2 1 0 0,1-1-1 0 0,-1 0 1 0 0,1 1 0 0 0,-1 0-1 0 0,1 0 1 0 0,-1 0-1 0 0,8 0 1 0 0,-1 1-999 0 0,9 0-3039 0 0,-20 0 3525 0 0,1 0 0 0 0,0 0 0 0 0,0 0 0 0 0,0-1 0 0 0,0 1 0 0 0,0 0 0 0 0,0-1 0 0 0,0 1 0 0 0,0-1 0 0 0,0 1 0 0 0,-1-1 0 0 0,1 1 0 0 0,0-1 0 0 0,0 1 0 0 0,-1-1 0 0 0,2-1 0 0 0,2-4-4838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9914 0 0,'-1'4'2065'0'0,"-1"1"-433"0"0,0 1-112 0 0,1 1-344 0 0,-1-2-375 0 0,2 1-257 0 0,-1 3-104 0 0,1 5-96 0 0,0 2-136 0 0,-1 2-344 0 0,1 3-728 0 0,-1-1-1009 0 0,1 0-1671 0 0,3 1-4122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10482 0 0,'0'2'300'0'0,"0"1"-1"0"0,0-1 0 0 0,0 1 1 0 0,0-1-1 0 0,0 1 1 0 0,1-1-1 0 0,-1 1 0 0 0,1-1 1 0 0,0 0-1 0 0,-1 1 1 0 0,1-1-1 0 0,0 0 0 0 0,1 0 1 0 0,-1 0-1 0 0,0 0 1 0 0,0 0-1 0 0,3 3 0 0 0,0-1-46 0 0,0 0 0 0 0,0-1 0 0 0,0 1 0 0 0,1-1 0 0 0,-1 0 0 0 0,1-1-1 0 0,8 5 1 0 0,3 0 51 0 0,2-2-1 0 0,-1 1 1 0 0,32 4-1 0 0,-13-5-106 0 0,-17-2 58 0 0,0 0-1 0 0,36 12 1 0 0,-48-13-109 0 0,-1 1 1 0 0,0 0 0 0 0,1 1 0 0 0,-1-1 0 0 0,-1 1 0 0 0,1 0 0 0 0,0 0 0 0 0,-1 1 0 0 0,0 0-1 0 0,0 0 1 0 0,-1 0 0 0 0,5 6 0 0 0,-9-10-94 0 0,1-1 0 0 0,-1 0 0 0 0,0 0 0 0 0,1 0-1 0 0,-1 1 1 0 0,0-1 0 0 0,1 0 0 0 0,-1 0 0 0 0,0 1 0 0 0,0-1 0 0 0,1 0 0 0 0,-1 1 0 0 0,0-1-1 0 0,0 0 1 0 0,1 1 0 0 0,-1-1 0 0 0,0 0 0 0 0,0 1 0 0 0,0-1 0 0 0,0 1 0 0 0,0-1 0 0 0,0 0-1 0 0,0 1 1 0 0,0-1 0 0 0,0 1 0 0 0,0-1 0 0 0,0 0 0 0 0,0 1 0 0 0,0-1 0 0 0,0 1 0 0 0,0-1-1 0 0,0 0 1 0 0,0 1 0 0 0,0-1 0 0 0,0 1 0 0 0,0-1 0 0 0,-1 0 0 0 0,1 1 0 0 0,0-1 0 0 0,0 0-1 0 0,-1 1 1 0 0,1-1 0 0 0,0 0 0 0 0,0 1 0 0 0,-1-1 0 0 0,1 0 0 0 0,0 0 0 0 0,-1 1 0 0 0,1-1-1 0 0,0 0 1 0 0,-1 0 0 0 0,1 0 0 0 0,0 0 0 0 0,-1 1 0 0 0,1-1 0 0 0,-1 0 0 0 0,1 0 0 0 0,0 0-1 0 0,-1 0 1 0 0,1 0 0 0 0,-1 0 0 0 0,1 0 0 0 0,0 0 0 0 0,-1 0 0 0 0,1 0 0 0 0,-1 0 0 0 0,1 0-1 0 0,0 0 1 0 0,-1-1 0 0 0,-17 6 334 0 0,-17 14-248 0 0,1 1 1 0 0,1 1-1 0 0,-48 40 1 0 0,12-9-531 0 0,50-39 151 0 0,-14 10-3437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 7234 0 0,'-2'0'626'0'0,"-1"1"0"0"0,0 0 0 0 0,1 0 0 0 0,-1 0 0 0 0,0 0 0 0 0,1 0 0 0 0,0 0 1 0 0,-1 1-1 0 0,-3 2 0 0 0,5-3-525 0 0,1-1 1 0 0,-1 1-1 0 0,1 0 0 0 0,-1-1 1 0 0,1 1-1 0 0,-1-1 1 0 0,1 1-1 0 0,-1 0 0 0 0,1 0 1 0 0,0-1-1 0 0,-1 1 0 0 0,1 0 1 0 0,0-1-1 0 0,0 1 1 0 0,0 0-1 0 0,-1 0 0 0 0,1 0 1 0 0,0-1-1 0 0,0 1 1 0 0,0 0-1 0 0,0 0 0 0 0,0 0 1 0 0,1-1-1 0 0,-1 1 1 0 0,0 0-1 0 0,0 0 0 0 0,0-1 1 0 0,1 1-1 0 0,-1 0 1 0 0,0 0-1 0 0,1-1 0 0 0,-1 1 1 0 0,1 0-1 0 0,-1-1 0 0 0,0 1 1 0 0,1 0-1 0 0,0-1 1 0 0,0 1-1 0 0,0 0-68 0 0,0-1 0 0 0,0 1 0 0 0,0-1 0 0 0,0 0 0 0 0,0 1 1 0 0,0-1-1 0 0,0 0 0 0 0,0 0 0 0 0,0 0 0 0 0,0 0 0 0 0,0 0 0 0 0,0 0 0 0 0,0 0 0 0 0,0 0 0 0 0,0 0 0 0 0,0 0 0 0 0,0-1 0 0 0,0 1 1 0 0,0 0-1 0 0,0-1 0 0 0,0 1 0 0 0,0 0 0 0 0,0-1 0 0 0,1 0 0 0 0,27-15 80 0 0,-25 13-74 0 0,3-1-11 0 0,0 0-1 0 0,0 1 1 0 0,0 0-1 0 0,1 0 1 0 0,-1 1-1 0 0,0 0 1 0 0,1 0 0 0 0,0 1-1 0 0,0 0 1 0 0,-1 0-1 0 0,1 1 1 0 0,0 0 0 0 0,0 0-1 0 0,0 1 1 0 0,-1 0-1 0 0,14 3 1 0 0,-16-2 16 0 0,0 0 0 0 0,0 0 0 0 0,0 0-1 0 0,-1 0 1 0 0,1 1 0 0 0,0 0 0 0 0,-1 0 0 0 0,0 0 0 0 0,0 0 0 0 0,0 1 0 0 0,0-1-1 0 0,0 1 1 0 0,-1 0 0 0 0,0 1 0 0 0,1-1 0 0 0,-2 0 0 0 0,1 1 0 0 0,0 0 0 0 0,-1-1-1 0 0,0 1 1 0 0,0 0 0 0 0,0 0 0 0 0,-1 0 0 0 0,0 1 0 0 0,1 4 0 0 0,-1 0-321 0 0,-1-1 0 0 0,0 0 0 0 0,0 1 0 0 0,-1-1 0 0 0,0 0 0 0 0,0 0 0 0 0,-1 0 0 0 0,-1 0 0 0 0,-5 16 1 0 0,1-6-2034 0 0,5-7-666 0 0,2-4-2079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93 3849 0 0,'-2'-4'1180'0'0,"0"-1"1"0"0,0 1-1 0 0,0-1 1 0 0,1 0-1 0 0,0 1 1 0 0,0-1-1 0 0,-1-8 1 0 0,2 11-1056 0 0,1 1 0 0 0,-1-1 1 0 0,0 1-1 0 0,1-1 0 0 0,-1 1 1 0 0,1-1-1 0 0,0 1 0 0 0,-1 0 1 0 0,1-1-1 0 0,0 1 0 0 0,0 0 1 0 0,0-1-1 0 0,0 1 0 0 0,0 0 1 0 0,0 0-1 0 0,0 0 0 0 0,0 0 1 0 0,1 0-1 0 0,-1 0 0 0 0,0 0 1 0 0,1 1-1 0 0,-1-1 1 0 0,1 0-1 0 0,-1 1 0 0 0,0-1 1 0 0,1 1-1 0 0,-1-1 0 0 0,3 1 1 0 0,7-4 31 0 0,1 0 1 0 0,-1 1-1 0 0,1 1 0 0 0,0 0 1 0 0,0 1-1 0 0,0 0 1 0 0,14 1-1 0 0,-20 1-94 0 0,-1-1-1 0 0,0 1 1 0 0,0 0-1 0 0,0 0 1 0 0,0 1-1 0 0,0 0 1 0 0,-1-1-1 0 0,1 1 1 0 0,0 1-1 0 0,-1-1 1 0 0,0 1-1 0 0,1 0 1 0 0,-1 0-1 0 0,0 0 1 0 0,0 0-1 0 0,-1 1 1 0 0,1 0-1 0 0,-1 0 1 0 0,4 5-1 0 0,1 3 127 0 0,-1 0-1 0 0,0 1 1 0 0,7 20-1 0 0,-12-27-426 0 0,0 0 0 0 0,0 0 0 0 0,0 1 1 0 0,-1-1-1 0 0,0 1 0 0 0,0-1 0 0 0,-1 1 0 0 0,0-1 0 0 0,0 1 0 0 0,-1 6 0 0 0,1-11-449 0 0,-1 0-1 0 0,1-1 0 0 0,-1 1 1 0 0,0 0-1 0 0,0-1 0 0 0,1 1 1 0 0,-1 0-1 0 0,0-1 0 0 0,0 1 1 0 0,-1-1-1 0 0,1 1 0 0 0,0-1 1 0 0,-2 2-1 0 0,-6 5-4770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4057 0 0,'7'44'9910'0'0,"17"21"-7343"0"0,-4-12-2728 0 0,-15-38-250 0 0,-2-8-435 0 0,-1 1 1 0 0,0 0-1 0 0,0 0 0 0 0,1 12 0 0 0,-3-20 784 0 0,0 1-1 0 0,0-1 1 0 0,0 0 0 0 0,0 0-1 0 0,0 0 1 0 0,0 0 0 0 0,0 0-1 0 0,0 1 1 0 0,1-1-1 0 0,-1 0 1 0 0,0 0 0 0 0,0 0-1 0 0,0 0 1 0 0,0 1 0 0 0,0-1-1 0 0,0 0 1 0 0,0 0 0 0 0,0 0-1 0 0,-1 0 1 0 0,1 1-1 0 0,0-1 1 0 0,0 0 0 0 0,0 0-1 0 0,0 0 1 0 0,0 0 0 0 0,0 1-1 0 0,0-1 1 0 0,0 0 0 0 0,0 0-1 0 0,0 0 1 0 0,0 0-1 0 0,-1 0 1 0 0,1 0 0 0 0,0 1-1 0 0,0-1 1 0 0,0 0 0 0 0,0 0-1 0 0,0 0 1 0 0,-1 0-1 0 0,1 0 1 0 0,0 0 0 0 0,0 0-1 0 0,0 0 1 0 0,0 0 0 0 0,0 0-1 0 0,-1 0 1 0 0,1 0 0 0 0,0 0-1 0 0,-7-8-1050 0 0,-4-14 741 0 0,10 15 498 0 0,1 0 0 0 0,-1 0 0 0 0,1 1 0 0 0,1-1 0 0 0,-1 0 0 0 0,1 0-1 0 0,0 1 1 0 0,1-1 0 0 0,0 1 0 0 0,0-1 0 0 0,0 1 0 0 0,0 0 0 0 0,1-1 0 0 0,0 1 0 0 0,1 1-1 0 0,-1-1 1 0 0,1 0 0 0 0,0 1 0 0 0,9-9 0 0 0,-12 12-460 0 0,0-1-1 0 0,1 0 1 0 0,-1 0 0 0 0,0 1-1 0 0,-1-1 1 0 0,1 0 0 0 0,0 0-1 0 0,-1 0 1 0 0,0 0 0 0 0,0 0-1 0 0,0 0 1 0 0,0 0 0 0 0,0 0-1 0 0,0 0 1 0 0,-1 0 0 0 0,1 1-1 0 0,-1-1 1 0 0,0 0 0 0 0,-2-4-1 0 0,1-4-79 0 0,-1-6-1083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52 1408 0 0,'0'-6'416'0'0,"-1"-21"-239"0"0,1 26-62 0 0,0 0 0 0 0,0 0 0 0 0,0 0-1 0 0,0 1 1 0 0,1-1 0 0 0,-1 0 0 0 0,0 0 0 0 0,0 1 0 0 0,0-1 0 0 0,1 0-1 0 0,-1 0 1 0 0,0 1 0 0 0,1-1 0 0 0,-1 0 0 0 0,1 1 0 0 0,-1-1 0 0 0,1 0-1 0 0,-1 1 1 0 0,1-1 0 0 0,-1 1 0 0 0,1-1 0 0 0,0 1 0 0 0,-1-1 0 0 0,1 1 0 0 0,0-1-1 0 0,-1 1 1 0 0,2-1 0 0 0,1 10 5851 0 0,-5 16-3354 0 0,2-19-1861 0 0,-1 26-55 0 0,2-1 1 0 0,7 53-1 0 0,1-35-3628 0 0,0 0-3305 0 0,-4-28 1107 0 0</inkml:trace>
  <inkml:trace contextRef="#ctx0" brushRef="#br0" timeOffset="1">1 461 7114 0 0,'4'16'3995'0'0,"-4"-16"-3936"0"0,0 0-1 0 0,0 0 1 0 0,0 0 0 0 0,0 0 0 0 0,0 0-1 0 0,1 0 1 0 0,-1 0 0 0 0,0 0 0 0 0,0 1-1 0 0,0-1 1 0 0,0 0 0 0 0,0 0 0 0 0,0 0-1 0 0,1 0 1 0 0,-1 0 0 0 0,0 0 0 0 0,0 0-1 0 0,0 0 1 0 0,0 0 0 0 0,1 0 0 0 0,-1 0-1 0 0,0 0 1 0 0,0 0 0 0 0,0 0 0 0 0,0 0-1 0 0,0 0 1 0 0,1 0 0 0 0,-1 0 0 0 0,0 0-1 0 0,0 0 1 0 0,0 0 0 0 0,0 0 0 0 0,0 0-1 0 0,1-1 1 0 0,-1 1 0 0 0,0 0 0 0 0,0 0-1 0 0,0 0 1 0 0,0 0 0 0 0,0 0 0 0 0,0 0-1 0 0,0 0 1 0 0,1 0 0 0 0,-1-1 0 0 0,14-25 2357 0 0,-1 3-1897 0 0,-12 21-450 0 0,1 1 0 0 0,-1-1 0 0 0,1 1 0 0 0,-1-1 1 0 0,1 1-1 0 0,0 0 0 0 0,-1 0 0 0 0,1 0 1 0 0,0 0-1 0 0,0 0 0 0 0,0 0 0 0 0,0 0 1 0 0,0 1-1 0 0,0-1 0 0 0,0 1 0 0 0,0 0 1 0 0,0-1-1 0 0,0 1 0 0 0,0 0 0 0 0,0 0 0 0 0,2 0 1 0 0,0 1 46 0 0,-1 0 0 0 0,1 0 0 0 0,-1 0 0 0 0,1 0 1 0 0,-1 1-1 0 0,0-1 0 0 0,1 1 0 0 0,-1 0 0 0 0,0 0 0 0 0,0 0 1 0 0,3 4-1 0 0,-1-2-178 0 0,0 0 0 0 0,-1 1 0 0 0,0-1 0 0 0,0 1 0 0 0,-1 0 0 0 0,1 0 0 0 0,-1 1 0 0 0,0-1 0 0 0,0 1 0 0 0,-1-1 0 0 0,1 1 0 0 0,-1 0 0 0 0,-1 0 0 0 0,2 7 0 0 0,-2 8-3451 0 0,-1 1-3711 0 0,0-14 1863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6705 0 0,'2'-3'755'0'0,"0"0"0"0"0,0 0 0 0 0,0 1 0 0 0,1-1 0 0 0,-1 1-1 0 0,1-1 1 0 0,0 1 0 0 0,0 0 0 0 0,3-2 0 0 0,4-2-479 0 0,0 0 0 0 0,0 1 0 0 0,15-5 0 0 0,-24 9-362 0 0,0 1 0 0 0,-1 0 0 0 0,1 0 0 0 0,0 0 0 0 0,0 0 0 0 0,0-1 0 0 0,-1 1 0 0 0,1 0 0 0 0,0 0 0 0 0,0 0 0 0 0,-1 0 0 0 0,1 1 0 0 0,0-1 0 0 0,0 0 0 0 0,-1 0 0 0 0,1 0 0 0 0,0 1 0 0 0,0-1 0 0 0,-1 0 0 0 0,1 1 0 0 0,0-1 0 0 0,-1 0 0 0 0,1 1 0 0 0,0-1 0 0 0,-1 1 0 0 0,1-1 0 0 0,-1 1 0 0 0,1-1 0 0 0,-1 1 0 0 0,1 0 0 0 0,-1-1 0 0 0,1 1 0 0 0,-1 0 0 0 0,0-1 0 0 0,1 1 0 0 0,-1 0 0 0 0,1 2-657 0 0,0 0-1 0 0,0-1 0 0 0,-1 1 1 0 0,1-1-1 0 0,-1 1 0 0 0,0 0 1 0 0,0-1-1 0 0,0 1 0 0 0,0 4 1 0 0,-2 6-2717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5921 0 0,'-2'5'8289'0'0,"2"-5"-8139"0"0,12 9 2083 0 0,12 2-2174 0 0,-18-10-39 0 0,-1 1 1 0 0,1-1 0 0 0,-1-1-1 0 0,1 1 1 0 0,0-1 0 0 0,0 0 0 0 0,-1 0-1 0 0,1-1 1 0 0,5-1 0 0 0,23-1 101 0 0,-33 4-121 0 0,0-1 1 0 0,0 0-1 0 0,-1 1 0 0 0,1-1 0 0 0,0 1 1 0 0,0-1-1 0 0,-1 1 0 0 0,1 0 0 0 0,-1-1 1 0 0,1 1-1 0 0,0 0 0 0 0,-1-1 0 0 0,1 1 1 0 0,-1 0-1 0 0,1-1 0 0 0,-1 1 1 0 0,0 0-1 0 0,1 0 0 0 0,-1 0 0 0 0,0-1 1 0 0,0 1-1 0 0,1 0 0 0 0,-1 0 0 0 0,0 0 1 0 0,0 0-1 0 0,0 0 0 0 0,0-1 1 0 0,0 1-1 0 0,0 0 0 0 0,0 0 0 0 0,-1 0 1 0 0,1 1-1 0 0,-4 30-661 0 0,3-26 478 0 0,0 0 0 0 0,-1 0-1 0 0,0 0 1 0 0,-1 0-1 0 0,1 0 1 0 0,-1-1-1 0 0,0 1 1 0 0,0-1-1 0 0,-1 0 1 0 0,0 0-1 0 0,0 0 1 0 0,0 0-1 0 0,0-1 1 0 0,-1 1-1 0 0,0-1 1 0 0,0 0-1 0 0,-9 5 1 0 0,37-9-16 0 0,-18 0 263 0 0,1 1 1 0 0,0-1-1 0 0,0 0 1 0 0,-1 0-1 0 0,1-1 0 0 0,6-1 1 0 0,9-5-8 0 0,-1-1 0 0 0,26-15 0 0 0,-15 0-3227 0 0,-25 11-1857 0 0,-8 6 1276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9618 0 0,'0'0'108'0'0,"0"1"0"0"0,0 0 0 0 0,1-1-1 0 0,-1 1 1 0 0,0 0 0 0 0,0 0 0 0 0,1-1 0 0 0,-1 1 0 0 0,0 0-1 0 0,1-1 1 0 0,-1 1 0 0 0,1-1 0 0 0,-1 1 0 0 0,1-1 0 0 0,-1 1 0 0 0,1-1-1 0 0,-1 1 1 0 0,1-1 0 0 0,0 1 0 0 0,-1-1 0 0 0,1 0 0 0 0,0 1-1 0 0,-1-1 1 0 0,1 0 0 0 0,0 1 0 0 0,-1-1 0 0 0,1 0 0 0 0,0 0 0 0 0,-1 0-1 0 0,1 0 1 0 0,0 0 0 0 0,0 0 0 0 0,-1 0 0 0 0,1 0 0 0 0,0 0-1 0 0,0 0 1 0 0,-1 0 0 0 0,1 0 0 0 0,0 0 0 0 0,-1-1 0 0 0,1 1 0 0 0,0 0-1 0 0,1-1 1 0 0,30-12-1139 0 0,-29 11 626 0 0,0-1-1 0 0,0 0 1 0 0,0 1-1 0 0,-1-1 1 0 0,1 0-1 0 0,-1 0 1 0 0,0 0-1 0 0,1-1 1 0 0,-2 1-1 0 0,1 0 0 0 0,0-1 1 0 0,-1 1-1 0 0,1-1 1 0 0,-1 0-1 0 0,1-5 1 0 0,0-3-634 0 0,-1 0 1 0 0,0-1-1 0 0,-1-16 0 0 0,-1 8 1727 0 0,11 46 7016 0 0,-2-5-4990 0 0,-2 5-1372 0 0,-2 1-1 0 0,2 31 1 0 0,-5-37-1925 0 0,1 1 1 0 0,1-1-1 0 0,0 0 1 0 0,11 30-1 0 0,-14-51 445 0 0,0 1 1 0 0,0 0-1 0 0,0 0 0 0 0,0-1 0 0 0,0 1 0 0 0,0 0 0 0 0,0 0 1 0 0,1 0-1 0 0,-1-1 0 0 0,0 1 0 0 0,0 0 0 0 0,0 0 0 0 0,0-1 0 0 0,0 1 1 0 0,1 0-1 0 0,-1 0 0 0 0,0 0 0 0 0,0 0 0 0 0,0 0 0 0 0,1-1 1 0 0,-1 1-1 0 0,0 0 0 0 0,0 0 0 0 0,1 0 0 0 0,-1 0 0 0 0,0 0 1 0 0,0 0-1 0 0,1 0 0 0 0,-1 0 0 0 0,0 0 0 0 0,0 0 0 0 0,1 0 1 0 0,-1 0-1 0 0,0 0 0 0 0,0 0 0 0 0,1 0 0 0 0,-1 0 0 0 0,0 0 1 0 0,0 0-1 0 0,1 0 0 0 0,-1 0 0 0 0,0 0 0 0 0,0 0 0 0 0,1 0 1 0 0,-1 1-1 0 0,0-1 0 0 0,0 0 0 0 0,0 0 0 0 0,1 0 0 0 0,-1 0 1 0 0,0 1-1 0 0,0-1 0 0 0,0 0 0 0 0,0 0 0 0 0,1 0 0 0 0,-1 1 1 0 0,0-1-1 0 0,0 0 0 0 0,0 0 0 0 0,5-25-2259 0 0,-6-1 1218 0 0,3 0-978 0 0</inkml:trace>
  <inkml:trace contextRef="#ctx0" brushRef="#br0" timeOffset="1">186 9 4185 0 0,'-1'0'200'0'0,"1"-1"0"0"0,0 0 0 0 0,0 1 0 0 0,-1 0 0 0 0,1-1 1 0 0,0 1-1 0 0,-1-1 0 0 0,1 1 0 0 0,0-1 0 0 0,-1 1 0 0 0,1 0 0 0 0,-1-1 0 0 0,1 1 0 0 0,-1 0 1 0 0,1-1-1 0 0,-1 1 0 0 0,1 0 0 0 0,-1 0 0 0 0,1-1 0 0 0,-1 1 0 0 0,1 0 0 0 0,-1 0 0 0 0,1 0 0 0 0,-1 0 1 0 0,0 0-1 0 0,1 0 0 0 0,-1 0 0 0 0,0 0 0 0 0,-2 15 2935 0 0,11 29-714 0 0,-7-41-2191 0 0,7 36 866 0 0,-2-9-954 0 0,2 0 1 0 0,0 0-1 0 0,20 43 1 0 0,-21-60-1974 0 0,-7-13 1685 0 0,0 1-1 0 0,0-1 1 0 0,0 0 0 0 0,1 0-1 0 0,-1 1 1 0 0,0-1 0 0 0,0 0-1 0 0,0 0 1 0 0,0 0 0 0 0,0 1-1 0 0,0-1 1 0 0,1 0 0 0 0,-1 0-1 0 0,0 0 1 0 0,0 0 0 0 0,0 1-1 0 0,1-1 1 0 0,-1 0-1 0 0,0 0 1 0 0,0 0 0 0 0,0 0-1 0 0,1 0 1 0 0,-1 0 0 0 0,0 1-1 0 0,0-1 1 0 0,1 0 0 0 0,-1 0-1 0 0,0 0 1 0 0,0 0 0 0 0,0 0-1 0 0,1 0 1 0 0,-1 0-1 0 0,0 0 1 0 0,0 0 0 0 0,1 0-1 0 0,-1 0 1 0 0,0 0 0 0 0,0-1-1 0 0,1 1 1 0 0,-1 0 0 0 0,0 0-1 0 0,0 0 1 0 0,0 0 0 0 0,1 0-1 0 0,-1 0 1 0 0,0 0 0 0 0,0-1-1 0 0,1 1 1 0 0,-1-2-110 0 0,-1 1 1 0 0,1 0 0 0 0,0-1 0 0 0,-1 1-1 0 0,1-1 1 0 0,-1 1 0 0 0,1-1-1 0 0,-1 1 1 0 0,0 0 0 0 0,1-1-1 0 0,-1 1 1 0 0,0 0 0 0 0,0 0-1 0 0,0 0 1 0 0,0 0 0 0 0,-2-2 0 0 0,1 1-430 0 0,1-10-1928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10 149 9714 0 0,'-1'3'573'0'0,"-1"-1"-1"0"0,1 1 1 0 0,0 0-1 0 0,0-1 1 0 0,0 1 0 0 0,0 0-1 0 0,1 0 1 0 0,-1 4-1 0 0,1 29 1217 0 0,1-25-1655 0 0,1 0 0 0 0,0 0 0 0 0,1-1 0 0 0,4 12 0 0 0,-6-20-135 0 0,0 1 0 0 0,0-1 1 0 0,0 0-1 0 0,0 0 0 0 0,1 0 0 0 0,-1 0 0 0 0,1 0 0 0 0,0 0 0 0 0,0 0 0 0 0,0-1 0 0 0,-1 1 0 0 0,1-1 0 0 0,1 1 0 0 0,-1-1 0 0 0,0 0 0 0 0,0 1 0 0 0,0-1 0 0 0,1 0 0 0 0,3 0 0 0 0,-5 0-4 0 0,-1-1-1 0 0,1 0 0 0 0,0 0 0 0 0,0 0 0 0 0,0 0 0 0 0,0 0 1 0 0,0 0-1 0 0,0 0 0 0 0,0 0 0 0 0,-1-1 0 0 0,1 1 0 0 0,0 0 1 0 0,0 0-1 0 0,0-1 0 0 0,0 1 0 0 0,-1-1 0 0 0,1 1 0 0 0,0 0 1 0 0,0-1-1 0 0,-1 0 0 0 0,2 0 0 0 0,-1 0-19 0 0,0-1-1 0 0,0 1 1 0 0,0-1-1 0 0,-1 1 1 0 0,1 0-1 0 0,-1-1 1 0 0,1 0-1 0 0,-1 1 1 0 0,1-1-1 0 0,-1 1 1 0 0,0-1 0 0 0,1 0-1 0 0,-1 1 1 0 0,0-1-1 0 0,0 1 1 0 0,-1-3-1 0 0,1-4-258 0 0,-1 1-1 0 0,1-1 0 0 0,-2 0 1 0 0,1 1-1 0 0,-1-1 0 0 0,0 1 1 0 0,-1 0-1 0 0,0 0 1 0 0,0 0-1 0 0,-1 0 0 0 0,1 0 1 0 0,-1 0-1 0 0,-6-6 0 0 0,10 13 362 0 0,1 1-1 0 0,-1-1 1 0 0,1 1-1 0 0,-1-1 1 0 0,1 1-1 0 0,-1-1 1 0 0,1 0-1 0 0,-1 1 1 0 0,1-1-1 0 0,-1 0 1 0 0,1 0-1 0 0,0 1 1 0 0,-1-1-1 0 0,1 0 0 0 0,-1 0 1 0 0,1 0-1 0 0,0 0 1 0 0,-1 1-1 0 0,1-1 1 0 0,0 0-1 0 0,-1 0 1 0 0,1-1-1 0 0,0 1 1 0 0,-1 0-1 0 0,1 0 1 0 0,-1 0-1 0 0,1 0 1 0 0,0 0-1 0 0,-1-1 1 0 0,1 1-1 0 0,-1 0 0 0 0,1-1 1 0 0,-1 1-1 0 0,1 0 1 0 0,0-1-1 0 0,-1 1 1 0 0,0 0-1 0 0,1-1 1 0 0,-1 1-1 0 0,1-1 1 0 0,-1 1-1 0 0,1-1 1 0 0,-1 1-1 0 0,0-1 1 0 0,1 0-1 0 0,-1 1 1 0 0,0-2-1 0 0,19-40-928 0 0,-6 11-862 0 0,-11 30 1633 0 0,0-1 1 0 0,-1 0 0 0 0,1 1 0 0 0,0 0 0 0 0,0-1 0 0 0,0 1 0 0 0,0 0 0 0 0,0 0-1 0 0,0 0 1 0 0,1 0 0 0 0,-1 1 0 0 0,4-2 0 0 0,13-9 1894 0 0,-20 22 161 0 0,6 17-744 0 0,10 51 508 0 0,-12-67-2159 0 0,0 0 1 0 0,1 0-1 0 0,0-1 1 0 0,8 14-1 0 0,-12-24 317 0 0,0-1 1 0 0,0 0-1 0 0,0 0 0 0 0,0 0 0 0 0,0 1 0 0 0,1-1 1 0 0,-1 0-1 0 0,0 0 0 0 0,0 0 0 0 0,0 0 1 0 0,0 1-1 0 0,0-1 0 0 0,0 0 0 0 0,0 0 1 0 0,0 0-1 0 0,0 0 0 0 0,1 1 0 0 0,-1-1 0 0 0,0 0 1 0 0,0 0-1 0 0,0 0 0 0 0,0 0 0 0 0,0 0 1 0 0,1 0-1 0 0,-1 0 0 0 0,0 1 0 0 0,0-1 1 0 0,0 0-1 0 0,0 0 0 0 0,1 0 0 0 0,-1 0 0 0 0,0 0 1 0 0,0 0-1 0 0,0 0 0 0 0,1 0 0 0 0,-1 0 1 0 0,0 0-1 0 0,0 0 0 0 0,0 0 0 0 0,1 0 1 0 0,-1 0-1 0 0,0 0 0 0 0,0 0 0 0 0,0 0 0 0 0,0 0 1 0 0,1 0-1 0 0,-1-1 0 0 0,0 1 0 0 0,0 0 1 0 0,5-12-2769 0 0,-3-18-330 0 0,0-12 992 0 0,0-46 422 0 0,-8 0 7415 0 0,17 153 4484 0 0,8 16-7357 0 0,-12-53-4122 0 0,2 0 1 0 0,1-1-1 0 0,25 49 0 0 0,-32-70 261 0 0,0 0-1487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99 3769 0 0,'-3'-2'254'0'0,"0"1"568"0"0,-1-1 0 0 0,1 0 0 0 0,0 0 0 0 0,0-1 0 0 0,0 1-1 0 0,0-1 1 0 0,0 1 0 0 0,-4-6 0 0 0,7 6-711 0 0,-1 1-1 0 0,1 0 1 0 0,0 0 0 0 0,0 0 0 0 0,0-1 0 0 0,-1 1-1 0 0,1 0 1 0 0,1 0 0 0 0,-1-1 0 0 0,0 1-1 0 0,0 0 1 0 0,0 0 0 0 0,1-1 0 0 0,-1 1-1 0 0,0 0 1 0 0,1 0 0 0 0,-1 0 0 0 0,1 0 0 0 0,0 0-1 0 0,-1-1 1 0 0,1 1 0 0 0,0 0 0 0 0,0 0-1 0 0,0 1 1 0 0,-1-1 0 0 0,1 0 0 0 0,0 0-1 0 0,0 0 1 0 0,0 1 0 0 0,0-1 0 0 0,2-1 0 0 0,1-1-77 0 0,1-1 0 0 0,0 0 0 0 0,-1 1 1 0 0,1 0-1 0 0,0 0 0 0 0,1 0 0 0 0,-1 1 1 0 0,0 0-1 0 0,1 0 0 0 0,-1 0 1 0 0,1 1-1 0 0,0-1 0 0 0,0 2 0 0 0,-1-1 1 0 0,1 0-1 0 0,0 1 0 0 0,0 0 0 0 0,11 2 1 0 0,-12-1 24 0 0,-1 1-1 0 0,1-1 1 0 0,0 1 0 0 0,-1 0 0 0 0,0 0 0 0 0,1 1 0 0 0,-1-1-1 0 0,0 1 1 0 0,0 0 0 0 0,-1 0 0 0 0,1 0 0 0 0,-1 1 0 0 0,1-1-1 0 0,-1 1 1 0 0,0 0 0 0 0,0 0 0 0 0,-1 0 0 0 0,1 0-1 0 0,-1 0 1 0 0,0 1 0 0 0,0-1 0 0 0,0 1 0 0 0,1 5 0 0 0,0 3 78 0 0,0 1 1 0 0,0-1-1 0 0,-1 1 1 0 0,-1 0-1 0 0,0-1 1 0 0,-2 26-1 0 0,0-35-214 0 0,0 1-1 0 0,1-1 1 0 0,-1 0 0 0 0,-1 0-1 0 0,1 1 1 0 0,0-1-1 0 0,-1 0 1 0 0,0 0 0 0 0,0 0-1 0 0,0-1 1 0 0,-4 6 0 0 0,4-7-76 0 0,0-1 0 0 0,0 1 0 0 0,0 0 0 0 0,0-1 0 0 0,0 1 1 0 0,0-1-1 0 0,0 0 0 0 0,0 0 0 0 0,-1 0 0 0 0,1 0 0 0 0,-1 0 1 0 0,1 0-1 0 0,-1-1 0 0 0,1 1 0 0 0,-1-1 0 0 0,1 1 1 0 0,-1-1-1 0 0,1 0 0 0 0,-1 0 0 0 0,-4-1 0 0 0,20 2 279 0 0,0 0 0 0 0,0-1-1 0 0,-1 0 1 0 0,1-1 0 0 0,14-3 0 0 0,-22 3-309 0 0,1 0 1 0 0,-1-1 0 0 0,0 0-1 0 0,0 0 1 0 0,0 0 0 0 0,0-1-1 0 0,0 0 1 0 0,6-4 0 0 0,-8 5-510 0 0,0-1 1 0 0,0 0 0 0 0,0 0-1 0 0,-1 0 1 0 0,1-1 0 0 0,0 1-1 0 0,2-6 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4849 0 0,'3'-3'1192'0'0,"0"0"-336"0"0,3-3 177 0 0,-2-2 39 0 0,1 1-280 0 0,2 0-352 0 0,0-2-176 0 0,0 0-152 0 0,2 2-208 0 0,1-1-416 0 0,-1 2-664 0 0,-1 2-1025 0 0,1 0-2280 0 0</inkml:trace>
  <inkml:trace contextRef="#ctx0" brushRef="#br0" timeOffset="1">76 0 3441 0 0,'5'10'9708'0'0,"4"22"-6385"0"0,15 54-1132 0 0,-2-4-1967 0 0,-4 1-4785 0 0,-17-80 3939 0 0,0 11-2346 0 0,-4-6-1815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76 4153 0 0,'-1'12'1180'0'0,"0"0"1"0"0,1 0-1 0 0,0 0 1 0 0,1-1-1 0 0,1 1 1 0 0,5 20-1 0 0,-6-27-1070 0 0,0-1-1 0 0,0 1 0 0 0,1-1 0 0 0,0 1 0 0 0,0-1 1 0 0,0 0-1 0 0,0 0 0 0 0,1 0 0 0 0,-1 0 0 0 0,1 0 1 0 0,0-1-1 0 0,0 1 0 0 0,1-1 0 0 0,-1 0 0 0 0,1 0 1 0 0,-1 0-1 0 0,1 0 0 0 0,0-1 0 0 0,8 4 0 0 0,-10-5-66 0 0,-1-1-1 0 0,1 0 1 0 0,-1 0 0 0 0,1 0-1 0 0,0 0 1 0 0,-1 0-1 0 0,1 0 1 0 0,0-1-1 0 0,-1 1 1 0 0,1 0-1 0 0,-1-1 1 0 0,1 0-1 0 0,-1 1 1 0 0,1-1-1 0 0,-1 0 1 0 0,0 1-1 0 0,1-1 1 0 0,-1 0-1 0 0,0 0 1 0 0,1 0-1 0 0,-1 0 1 0 0,0-1-1 0 0,0 1 1 0 0,0 0-1 0 0,0 0 1 0 0,0-1-1 0 0,0 1 1 0 0,0 0-1 0 0,-1-1 1 0 0,2-1-1 0 0,21-49 121 0 0,-22 48-147 0 0,4-10-334 0 0,0-1 0 0 0,-1 0-1 0 0,0 0 1 0 0,-2 0 0 0 0,2-21 0 0 0,-4 33 160 0 0,1 1 1 0 0,-1-1-1 0 0,0 1 1 0 0,0-1-1 0 0,-1 1 0 0 0,1-1 1 0 0,0 1-1 0 0,-1 0 1 0 0,1-1-1 0 0,-1 1 0 0 0,0-1 1 0 0,0 1-1 0 0,0 0 0 0 0,0 0 1 0 0,0-1-1 0 0,-1 1 1 0 0,1 0-1 0 0,-1 0 0 0 0,1 0 1 0 0,-1 1-1 0 0,0-1 1 0 0,0 0-1 0 0,1 0 0 0 0,-1 1 1 0 0,0-1-1 0 0,-1 1 0 0 0,1 0 1 0 0,0 0-1 0 0,0 0 1 0 0,0 0-1 0 0,-1 0 0 0 0,1 0 1 0 0,-1 0-1 0 0,1 1 1 0 0,0-1-1 0 0,-1 1 0 0 0,1 0 1 0 0,-1 0-1 0 0,1 0 0 0 0,-1 0 1 0 0,-4 1-1 0 0,4-1 166 0 0,0 1-1 0 0,0-1 1 0 0,0 1-1 0 0,0 0 0 0 0,0 0 1 0 0,1 1-1 0 0,-1-1 1 0 0,0 0-1 0 0,1 1 0 0 0,-1 0 1 0 0,1-1-1 0 0,0 1 1 0 0,-1 0-1 0 0,1 0 1 0 0,0 1-1 0 0,0-1 0 0 0,0 0 1 0 0,1 1-1 0 0,-1-1 1 0 0,0 1-1 0 0,1-1 0 0 0,0 1 1 0 0,-1 0-1 0 0,1 0 1 0 0,0-1-1 0 0,1 1 1 0 0,-1 0-1 0 0,0 0 0 0 0,0 5 1 0 0,0-2 122 0 0,1 0 0 0 0,-1 0 1 0 0,1 0-1 0 0,0 0 0 0 0,0 0 0 0 0,0 0 1 0 0,1 0-1 0 0,0 0 0 0 0,0 0 0 0 0,1 0 1 0 0,0 0-1 0 0,0-1 0 0 0,0 1 0 0 0,4 5 1 0 0,-6-10-28 0 0,0-1 0 0 0,1 0 0 0 0,-1 1 0 0 0,0-1 0 0 0,1 0 0 0 0,-1 0 0 0 0,0 1 0 0 0,1-1 0 0 0,-1 0 0 0 0,1 0 0 0 0,-1 0 0 0 0,0 0 0 0 0,1 1 0 0 0,-1-1 0 0 0,1 0 0 0 0,-1 0 0 0 0,1 0 0 0 0,-1 0 0 0 0,0 0 0 0 0,1 0 1 0 0,-1 0-1 0 0,1 0 0 0 0,-1 0 0 0 0,1 0 0 0 0,-1-1 0 0 0,0 1 0 0 0,1 0 0 0 0,-1 0 0 0 0,1 0 0 0 0,-1 0 0 0 0,0-1 0 0 0,1 1 0 0 0,-1 0 0 0 0,0 0 0 0 0,1-1 0 0 0,0 1 0 0 0,17-16 532 0 0,-7 7-457 0 0,-4 5-206 0 0,1 0 0 0 0,-1 1 0 0 0,1 0 0 0 0,12-3 0 0 0,-12 4-1061 0 0,-1-1-1 0 0,1 1 0 0 0,-1-1 1 0 0,0 0-1 0 0,8-6 0 0 0,1-2-4113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10602 0 0,'22'-10'3919'0'0,"3"-2"-3531"0"0,-13 8-292 0 0,0 0 0 0 0,-1 1 0 0 0,1 0 1 0 0,1 1-1 0 0,-1 0 0 0 0,0 1 0 0 0,19 0 1 0 0,-27 1-183 0 0,-1 0 1 0 0,0 1 0 0 0,0-1 0 0 0,0 1 0 0 0,1 0-1 0 0,-1 0 1 0 0,0 0 0 0 0,0 0 0 0 0,0 1 0 0 0,0-1-1 0 0,-1 1 1 0 0,1-1 0 0 0,0 1 0 0 0,-1 0-1 0 0,1 0 1 0 0,-1 1 0 0 0,0-1 0 0 0,1 0 0 0 0,-1 1-1 0 0,0-1 1 0 0,0 1 0 0 0,-1 0 0 0 0,1 0 0 0 0,-1 0-1 0 0,1 0 1 0 0,-1 0 0 0 0,0 0 0 0 0,0 0-1 0 0,0 0 1 0 0,0 0 0 0 0,-1 0 0 0 0,1 0 0 0 0,-1 5-1 0 0,1-2-762 0 0,-1 1-1 0 0,0-1 1 0 0,0 1-1 0 0,0-1 1 0 0,-1 1 0 0 0,0-1-1 0 0,0 1 1 0 0,-4 10-1 0 0,-3-1-2880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52 10186 0 0,'-5'-1'4852'0'0,"5"1"-4745"0"0,0 0 1 0 0,0 0 0 0 0,0 0 0 0 0,0-1 0 0 0,0 1-1 0 0,0 0 1 0 0,0 0 0 0 0,0 0 0 0 0,0 0 0 0 0,0 0 0 0 0,0-1-1 0 0,0 1 1 0 0,0 0 0 0 0,0 0 0 0 0,0 0 0 0 0,0 0-1 0 0,0 0 1 0 0,0 0 0 0 0,0-1 0 0 0,12-7 1072 0 0,17-6-1757 0 0,-12 8 617 0 0,0 1 1 0 0,1 1-1 0 0,31-5 0 0 0,-41 8-227 0 0,1 1 0 0 0,0 0-1 0 0,0 0 1 0 0,-1 1 0 0 0,1 0-1 0 0,0 0 1 0 0,-1 1-1 0 0,1 0 1 0 0,14 6 0 0 0,-6 4-4508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14 273 6961 0 0,'-13'14'6738'0'0,"13"-9"-4142"0"0,11-6-1757 0 0,-3-3-814 0 0,0 0 0 0 0,0-1-1 0 0,-1 0 1 0 0,1 0-1 0 0,-1 0 1 0 0,0-1 0 0 0,7-8-1 0 0,-5 5-673 0 0,1 1 0 0 0,18-13-1 0 0,-18 16-189 0 0,-7 5 608 0 0,-1-1 1 0 0,1 0-1 0 0,-1 0 0 0 0,0 0 1 0 0,1-1-1 0 0,-1 1 0 0 0,0 0 1 0 0,0-1-1 0 0,0 0 0 0 0,0 1 0 0 0,0-1 1 0 0,0 0-1 0 0,2-3 0 0 0,-4 5 235 0 0,0 0-1 0 0,-1-1 1 0 0,1 1 0 0 0,0 0-1 0 0,0 0 1 0 0,0 0-1 0 0,-1-1 1 0 0,1 1-1 0 0,0 0 1 0 0,0 0-1 0 0,-1 0 1 0 0,1 0-1 0 0,0-1 1 0 0,-1 1-1 0 0,1 0 1 0 0,0 0-1 0 0,0 0 1 0 0,-1 0-1 0 0,1 0 1 0 0,0 0 0 0 0,-1 0-1 0 0,1 0 1 0 0,0 0-1 0 0,-1 0 1 0 0,1 0-1 0 0,0 0 1 0 0,0 0-1 0 0,-1 0 1 0 0,1 0-1 0 0,0 0 1 0 0,-1 0-1 0 0,1 0 1 0 0,0 1-1 0 0,0-1 1 0 0,-1 0-1 0 0,1 0 1 0 0,0 0 0 0 0,0 0-1 0 0,-1 1 1 0 0,1-1-1 0 0,0 0 1 0 0,-14 8 698 0 0,11-6-461 0 0,1 0 0 0 0,-1 1-1 0 0,1-1 1 0 0,0 1 0 0 0,0-1-1 0 0,0 1 1 0 0,0 0 0 0 0,0 0 0 0 0,1-1-1 0 0,-1 1 1 0 0,1 1 0 0 0,0-1-1 0 0,0 0 1 0 0,-1 6 0 0 0,1-2-34 0 0,0 0 0 0 0,0-1 1 0 0,1 1-1 0 0,0 0 0 0 0,1 0 1 0 0,-1-1-1 0 0,3 11 0 0 0,-2-12-203 0 0,0 1 1 0 0,1-1-1 0 0,0 1 0 0 0,-1-1 0 0 0,2 0 0 0 0,-1 0 1 0 0,0 0-1 0 0,1 0 0 0 0,0 0 0 0 0,0 0 1 0 0,1-1-1 0 0,-1 1 0 0 0,1-1 0 0 0,0 0 0 0 0,0 0 1 0 0,1-1-1 0 0,-1 1 0 0 0,1-1 0 0 0,7 5 0 0 0,-11-8-94 0 0,1 1 0 0 0,0-1 0 0 0,0 0 0 0 0,0 0-1 0 0,-1 1 1 0 0,1-1 0 0 0,0 0 0 0 0,0 0 0 0 0,0-1-1 0 0,0 1 1 0 0,-1 0 0 0 0,1-1 0 0 0,0 1 0 0 0,0-1-1 0 0,-1 1 1 0 0,1-1 0 0 0,0 0 0 0 0,-1 0 0 0 0,1 0-1 0 0,0 0 1 0 0,-1 0 0 0 0,1 0 0 0 0,-1 0 0 0 0,2-2-1 0 0,1-1-807 0 0,-1 1-1 0 0,0-1 1 0 0,-1 0-1 0 0,1 0 1 0 0,-1 0-1 0 0,1 0 0 0 0,-1 0 1 0 0,2-7-1 0 0,3-9-4141 0 0</inkml:trace>
  <inkml:trace contextRef="#ctx0" brushRef="#br0" timeOffset="1">211 44 8482 0 0,'-4'1'4321'0'0,"4"-2"-3673"0"0,2 0-144 0 0,3-4-288 0 0,3 1-176 0 0,3-2-72 0 0,2 0 8 0 0,1-1-144 0 0,1 1-416 0 0,0 1-600 0 0,-3 3-433 0 0,-3 1-407 0 0,-2 1-329 0 0,-4 1 553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6281 0 0,'0'4'3630'0'0,"1"-4"-3548"0"0,-1 0 1 0 0,0 0-1 0 0,0 0 1 0 0,0 0-1 0 0,0 0 1 0 0,0 0-1 0 0,0 0 1 0 0,0 0-1 0 0,0 0 1 0 0,1 0-1 0 0,-1 0 1 0 0,0 0-1 0 0,0 0 1 0 0,0 0-1 0 0,0 0 1 0 0,0 0-1 0 0,0 0 1 0 0,0 0-1 0 0,1 0 1 0 0,-1 0-1 0 0,0 0 1 0 0,10-8 1364 0 0,14-16-2289 0 0,-21 21 1232 0 0,6-7-432 0 0,-6 6-90 0 0,0 0 0 0 0,1 0 0 0 0,0 0 1 0 0,-1 1-1 0 0,1-1 0 0 0,1 1 0 0 0,-1 0 0 0 0,7-4 0 0 0,-10 7 132 0 0,-1 0 0 0 0,0 1-1 0 0,0-1 1 0 0,1 0 0 0 0,-1 0 0 0 0,0 0 0 0 0,0 1 0 0 0,1-1 0 0 0,-1 0 0 0 0,0 0 0 0 0,0 1 0 0 0,0-1-1 0 0,0 0 1 0 0,1 0 0 0 0,-1 1 0 0 0,0-1 0 0 0,0 0 0 0 0,0 1 0 0 0,0-1 0 0 0,0 0 0 0 0,0 1 0 0 0,0-1-1 0 0,0 0 1 0 0,0 1 0 0 0,0-1 0 0 0,0 0 0 0 0,0 0 0 0 0,0 1 0 0 0,0-1 0 0 0,0 0 0 0 0,0 1 0 0 0,0-1-1 0 0,0 0 1 0 0,0 1 0 0 0,-1-1 0 0 0,1 0 0 0 0,0 0 0 0 0,0 1 0 0 0,-5 19 567 0 0,4-17-374 0 0,0 5 147 0 0,0 0 0 0 0,0 1-1 0 0,0-1 1 0 0,1 1 0 0 0,0-1 0 0 0,1 0-1 0 0,0 1 1 0 0,0-1 0 0 0,4 11 0 0 0,-5-16-293 0 0,1 0 0 0 0,0 0-1 0 0,0 0 1 0 0,0 0 0 0 0,1 0 0 0 0,-1 0 0 0 0,1 0 0 0 0,-1-1 0 0 0,1 1 0 0 0,0 0-1 0 0,0-1 1 0 0,0 1 0 0 0,0-1 0 0 0,1 0 0 0 0,-1 0 0 0 0,1 0 0 0 0,-1 0 0 0 0,1 0-1 0 0,0-1 1 0 0,0 1 0 0 0,-1-1 0 0 0,1 1 0 0 0,0-1 0 0 0,0 0 0 0 0,1 0 0 0 0,-1-1-1 0 0,4 2 1 0 0,-6-2-26 0 0,0 0 0 0 0,0 0 0 0 0,0 0 0 0 0,0 0 0 0 0,0 0-1 0 0,-1-1 1 0 0,1 1 0 0 0,0 0 0 0 0,0 0 0 0 0,0 0 0 0 0,-1-1 0 0 0,1 1 0 0 0,0 0-1 0 0,0-1 1 0 0,-1 1 0 0 0,1-1 0 0 0,0 1 0 0 0,-1-1 0 0 0,1 1 0 0 0,0-1 0 0 0,-1 1-1 0 0,1-1 1 0 0,-1 0 0 0 0,1 1 0 0 0,-1-1 0 0 0,1 0 0 0 0,0 0 0 0 0,0-2 18 0 0,-1 1 0 0 0,1 0 0 0 0,-1-1 1 0 0,1 1-1 0 0,-1 0 0 0 0,0-1 0 0 0,1 1 1 0 0,-1-1-1 0 0,-1-3 0 0 0,0-4 97 0 0,-1 1 0 0 0,0-1 0 0 0,-5-15 0 0 0,6 24-116 0 0,-21-49 477 0 0,21 48-466 0 0,0 1 0 0 0,1-1 0 0 0,-1 1 1 0 0,0-1-1 0 0,0 1 0 0 0,0-1 1 0 0,0 1-1 0 0,0-1 0 0 0,0 1 1 0 0,0 0-1 0 0,-1 0 0 0 0,1 0 1 0 0,0-1-1 0 0,-1 1 0 0 0,1 1 0 0 0,-1-1 1 0 0,1 0-1 0 0,-1 0 0 0 0,1 0 1 0 0,-1 1-1 0 0,1-1 0 0 0,-1 1 1 0 0,0-1-1 0 0,1 1 0 0 0,-1 0 1 0 0,0 0-1 0 0,-3 0 0 0 0,4 0-35 0 0,0 1-1 0 0,0 0 0 0 0,0 0 1 0 0,0 0-1 0 0,-1 0 1 0 0,1 1-1 0 0,1-1 0 0 0,-1 0 1 0 0,0 0-1 0 0,0 1 1 0 0,0-1-1 0 0,1 0 0 0 0,-1 1 1 0 0,0-1-1 0 0,1 1 1 0 0,-1-1-1 0 0,1 1 0 0 0,0-1 1 0 0,0 1-1 0 0,-1-1 1 0 0,1 1-1 0 0,0-1 0 0 0,0 1 1 0 0,0-1-1 0 0,1 3 1 0 0,5 39-2239 0 0,0-27-667 0 0,-6-15 2765 0 0,0-1 1 0 0,0 0-1 0 0,0 0 1 0 0,0 0-1 0 0,0 1 1 0 0,0-1-1 0 0,0 0 0 0 0,0 0 1 0 0,0 1-1 0 0,0-1 1 0 0,1 0-1 0 0,-1 0 1 0 0,0 0-1 0 0,0 0 1 0 0,0 1-1 0 0,1-1-578 0 0,-1 0 579 0 0,0 1-1 0 0,1-1 1 0 0,-1 0-1 0 0,0 0 1 0 0,0 0-1 0 0,0 0 1 0 0,1 0-1 0 0,-1 0 0 0 0,0 0 1 0 0,0 0-1 0 0,0 0 1 0 0,1 0-1 0 0,-1 0 1 0 0,0 0-1 0 0,0 0 1 0 0,1 0-1 0 0,-1 0 1 0 0,0 0-1 0 0,0 0 0 0 0,0 0 1 0 0,1 0-1 0 0,-1 0 1 0 0,0 0-1 0 0,0 0 1 0 0,0 0-1 0 0,1-1 1 0 0,-1 1-1 0 0,0 0 1 0 0,0 0-1 0 0,0 0 0 0 0,1-1-577 0 0,-1 1 577 0 0,0 0 1 0 0,0 0-1 0 0,1-1 0 0 0,-1 1 1 0 0,0 0-1 0 0,0 0 1 0 0,0-1-1 0 0,0 1 1 0 0,3-8-3532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2497 0 0,'1'-2'404'0'0,"0"0"0"0"0,0 0 1 0 0,1 0-1 0 0,-1 1 0 0 0,0-1 0 0 0,1 0 1 0 0,0 1-1 0 0,-1-1 0 0 0,1 1 1 0 0,0 0-1 0 0,0-1 0 0 0,0 1 1 0 0,0 0-1 0 0,0 0 0 0 0,0 0 1 0 0,0 0-1 0 0,0 1 0 0 0,0-1 1 0 0,3 0-1 0 0,-3 1-158 0 0,0 1 0 0 0,-1 0 0 0 0,1-1 0 0 0,0 1 0 0 0,0 0 0 0 0,-1 0 0 0 0,1 0 0 0 0,0 0 0 0 0,-1 0 1 0 0,1 0-1 0 0,-1 1 0 0 0,0-1 0 0 0,1 0 0 0 0,-1 1 0 0 0,0-1 0 0 0,0 1 0 0 0,0 0 0 0 0,0-1 0 0 0,0 1 0 0 0,0 0 0 0 0,0-1 0 0 0,1 4 0 0 0,2 7-28 0 0,0-1 0 0 0,-1 1 0 0 0,0 0 0 0 0,3 22 0 0 0,-5-24-327 0 0,0 0 0 0 0,1-1 0 0 0,0 1 1 0 0,0-1-1 0 0,1 1 0 0 0,1-1 0 0 0,-1 0 1 0 0,6 9-1 0 0,-9-18 103 0 0,0 0 0 0 0,0 0 0 0 0,0 0-1 0 0,0 0 1 0 0,0 1 0 0 0,1-1 0 0 0,-1 0 0 0 0,0 0 0 0 0,0 0 0 0 0,0 0 0 0 0,0 0 0 0 0,0 0 0 0 0,0 0 0 0 0,0 0-1 0 0,0 0 1 0 0,1 1 0 0 0,-1-1 0 0 0,0 0 0 0 0,0 0 0 0 0,0 0 0 0 0,0 0 0 0 0,0 0 0 0 0,0 0 0 0 0,1 0-1 0 0,-1 0 1 0 0,0 0 0 0 0,0 0 0 0 0,0 0 0 0 0,0 0 0 0 0,0 0 0 0 0,0 0 0 0 0,1 0 0 0 0,-1 0 0 0 0,0 0 0 0 0,0 0-1 0 0,0 0 1 0 0,0 0 0 0 0,0 0 0 0 0,0 0 0 0 0,1-1 0 0 0,-1 1 0 0 0,0 0 0 0 0,0 0 0 0 0,0 0 0 0 0,0 0-1 0 0,0 0 1 0 0,0 0 0 0 0,0 0 0 0 0,1-1 0 0 0,4-8-124 0 0,2-17 58 0 0,-7 23 41 0 0,3-7-69 0 0,1 0 0 0 0,-1 0-1 0 0,10-17 1 0 0,-3 9-2431 0 0,1 0-3365 0 0,-5 10 973 0 0</inkml:trace>
  <inkml:trace contextRef="#ctx0" brushRef="#br0" timeOffset="1">167 0 9106 0 0,'-3'22'2187'0'0,"1"-1"0"0"0,0 31 0 0 0,2-45-2069 0 0,0 0-1 0 0,1 0 1 0 0,0 0-1 0 0,0 0 1 0 0,1 0-1 0 0,-1 0 1 0 0,2 0-1 0 0,-1 0 1 0 0,1-1-1 0 0,6 13 1 0 0,-7-17-65 0 0,0 1 1 0 0,0-1-1 0 0,1 0 1 0 0,-1 0-1 0 0,0-1 1 0 0,1 1-1 0 0,-1 0 1 0 0,1-1-1 0 0,-1 0 1 0 0,1 0-1 0 0,0 1 1 0 0,-1-1-1 0 0,1-1 1 0 0,0 1-1 0 0,0 0 1 0 0,0-1-1 0 0,0 1 1 0 0,0-1-1 0 0,0 0 1 0 0,0 0-1 0 0,0 0 1 0 0,0-1-1 0 0,-1 1 1 0 0,1 0-1 0 0,0-1 1 0 0,0 0-1 0 0,0 0 1 0 0,4-2 0 0 0,37-19-559 0 0,-10-5-3300 0 0,-28 17-2589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11098 0 0,'35'-10'5518'0'0,"-27"7"-5460"0"0,-1 0 0 0 0,0-1 0 0 0,0 0 0 0 0,0 0 0 0 0,-1 0-1 0 0,1-1 1 0 0,-1 0 0 0 0,7-7 0 0 0,-9 8-36 0 0,35-38-2387 0 0,-38 41 2051 0 0,0 0 0 0 0,0-1 0 0 0,1 1 0 0 0,-1-1 0 0 0,0 0 0 0 0,0 1 1 0 0,-1-1-1 0 0,1 0 0 0 0,0 1 0 0 0,0-1 0 0 0,-1 0 0 0 0,1 0 0 0 0,-1 0 0 0 0,0 0 1 0 0,1 0-1 0 0,-1 0 0 0 0,0 1 0 0 0,0-1 0 0 0,0 0 0 0 0,-1 0 0 0 0,1 0 0 0 0,0 0 1 0 0,-1 0-1 0 0,0-2 0 0 0,1 3 280 0 0,0 1 0 0 0,0 0 1 0 0,0-1-1 0 0,-1 1 0 0 0,1 0 0 0 0,0-1 0 0 0,0 1 1 0 0,0 0-1 0 0,0 0 0 0 0,-1-1 0 0 0,1 1 1 0 0,0 0-1 0 0,0 0 0 0 0,0-1 0 0 0,-1 1 1 0 0,1 0-1 0 0,0 0 0 0 0,0 0 0 0 0,-1-1 1 0 0,1 1-1 0 0,0 0 0 0 0,-1 0 0 0 0,1 0 0 0 0,0 0 1 0 0,-1 0-1 0 0,1 0 0 0 0,0 0 0 0 0,0 0 1 0 0,-1 0-1 0 0,1 0 0 0 0,0 0 0 0 0,-1 0 1 0 0,-3 9 2306 0 0,3 16 2062 0 0,3-14-3750 0 0,1 0-1 0 0,-1-1 1 0 0,8 17-1 0 0,-8-24-470 0 0,-1 1-1 0 0,1 0 0 0 0,-1-1 0 0 0,1 0 0 0 0,1 1 0 0 0,-1-1 0 0 0,0 0 1 0 0,1 0-1 0 0,-1 0 0 0 0,1 0 0 0 0,0-1 0 0 0,0 1 0 0 0,5 2 0 0 0,-7-4-178 0 0,-1-1 0 0 0,1 0 0 0 0,0 1 0 0 0,0-1 0 0 0,-1 0 0 0 0,1 0 0 0 0,0 0 0 0 0,0 0 0 0 0,-1 0 0 0 0,1 0 0 0 0,0 0-1 0 0,0 0 1 0 0,-1 0 0 0 0,1 0 0 0 0,0 0 0 0 0,0 0 0 0 0,-1 0 0 0 0,1-1 0 0 0,0 1 0 0 0,0 0 0 0 0,-1-1 0 0 0,1 1-1 0 0,0 0 1 0 0,-1-1 0 0 0,1 1 0 0 0,-1-1 0 0 0,1 1 0 0 0,0-1 0 0 0,-1 1 0 0 0,1-1 0 0 0,0-1 0 0 0,12-22-4301 0 0,-11 18 3229 0 0,4-5-4600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4641 0 0,'-8'15'4433'0'0,"11"-9"-811"0"0,21-11 538 0 0,-3-1-4148 0 0,-4 2 362 0 0,51-9 240 0 0,-64 12-563 0 0,1 1 1 0 0,-1 0-1 0 0,0 0 1 0 0,1 0-1 0 0,-1 0 0 0 0,1 1 1 0 0,-1-1-1 0 0,0 1 0 0 0,1 0 1 0 0,-1 1-1 0 0,0-1 1 0 0,5 3-1 0 0,-8-4-50 0 0,0 1 0 0 0,0 0-1 0 0,1 0 1 0 0,-1 0 0 0 0,0 0 0 0 0,0 0 0 0 0,0 0-1 0 0,0 0 1 0 0,0 0 0 0 0,-1 0 0 0 0,1 0-1 0 0,0 1 1 0 0,0-1 0 0 0,-1 0 0 0 0,1 1 0 0 0,-1-1-1 0 0,1 0 1 0 0,-1 1 0 0 0,0-1 0 0 0,1 1 0 0 0,-1-1-1 0 0,0 2 1 0 0,0 0-38 0 0,0 0 0 0 0,-1 0 0 0 0,1 0-1 0 0,-1 0 1 0 0,0-1 0 0 0,0 1 0 0 0,0 0-1 0 0,0 0 1 0 0,0-1 0 0 0,-3 5 0 0 0,1-3-63 0 0,0 0-1 0 0,1 0 1 0 0,-1-1 0 0 0,0 1 0 0 0,-1-1 0 0 0,1 0 0 0 0,0 1-1 0 0,-1-2 1 0 0,0 1 0 0 0,0 0 0 0 0,0-1 0 0 0,0 0-1 0 0,-8 4 1 0 0,51-8-130 0 0,-23 3 263 0 0,0-2 1 0 0,0 0-1 0 0,25-5 0 0 0,-31 4-265 0 0,1-1 0 0 0,-1 0 0 0 0,1-1 0 0 0,-1 0 1 0 0,0-1-1 0 0,15-10 0 0 0,-24 15 49 0 0,-1-1 1 0 0,0 1-1 0 0,0 0 1 0 0,1 0-1 0 0,-1 0 1 0 0,0-1-1 0 0,0 1 1 0 0,1 0-1 0 0,-1 0 1 0 0,0-1-1 0 0,0 1 1 0 0,0 0-1 0 0,1 0 1 0 0,-1-1-1 0 0,0 1 1 0 0,0 0-1 0 0,0 0 1 0 0,0-1-1 0 0,0 1 1 0 0,0 0-1 0 0,0-1 1 0 0,0 1-1 0 0,0 0 1 0 0,0-1-1 0 0,0 1 1 0 0,0 0-1 0 0,0-1 1 0 0,0 1-1 0 0,0 0 1 0 0,0-1-1 0 0,0 1 1 0 0,0-1-1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8346 0 0,'6'3'2576'0'0,"2"0"-2152"0"0,3-1-104 0 0,0-4 17 0 0,1-2-137 0 0,1-2-176 0 0,-2-1 0 0 0,1 0-144 0 0,-2-2-497 0 0,1-2-1135 0 0,-3-1-1025 0 0,0-1-2088 0 0</inkml:trace>
  <inkml:trace contextRef="#ctx0" brushRef="#br0" timeOffset="1">133 1 9554 0 0,'1'23'2120'0'0,"2"3"-1207"0"0,2 4-305 0 0,1-1-272 0 0,-1-7-256 0 0,1-2-240 0 0,-1-4-520 0 0,-2-4-1033 0 0,-1-1-983 0 0,-1-4 39 0 0,-2-2-1528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3 117 3665 0 0,'2'3'173'0'0,"0"0"1"0"0,1 0-1 0 0,-1 0 0 0 0,1 0 1 0 0,-1-1-1 0 0,1 1 1 0 0,0-1-1 0 0,0 1 0 0 0,0-1 1 0 0,0 0-1 0 0,0 0 1 0 0,1-1-1 0 0,-1 1 0 0 0,1 0 1 0 0,-1-1-1 0 0,1 0 1 0 0,-1 0-1 0 0,1 0 0 0 0,0-1 1 0 0,-1 1-1 0 0,6-1 1 0 0,-6 0-85 0 0,-1 0 0 0 0,0-1 0 0 0,1 0 0 0 0,-1 1 1 0 0,1-1-1 0 0,-1 0 0 0 0,0 0 0 0 0,0 0 0 0 0,0 0 1 0 0,0-1-1 0 0,0 1 0 0 0,0-1 0 0 0,0 1 1 0 0,0-1-1 0 0,0 0 0 0 0,-1 0 0 0 0,1 1 0 0 0,0-1 1 0 0,-1 0-1 0 0,0-1 0 0 0,0 1 0 0 0,1 0 1 0 0,-1 0-1 0 0,0 0 0 0 0,-1-1 0 0 0,1 1 0 0 0,0 0 1 0 0,-1-1-1 0 0,1 1 0 0 0,-1-1 0 0 0,0 1 0 0 0,0-1 1 0 0,0-2-1 0 0,1 1 59 0 0,-1-1 0 0 0,0 0 0 0 0,-1 0-1 0 0,1 1 1 0 0,-1-1 0 0 0,0 1 0 0 0,0-1 0 0 0,0 0 0 0 0,-1 1 0 0 0,1 0 0 0 0,-1-1 0 0 0,0 1-1 0 0,0 0 1 0 0,-1 0 0 0 0,1 0 0 0 0,-7-6 0 0 0,8 8-99 0 0,-1 0 0 0 0,0 1 0 0 0,0-1 0 0 0,0 1 0 0 0,0 0 0 0 0,0 0 0 0 0,0 0 1 0 0,0 0-1 0 0,-1 0 0 0 0,1 0 0 0 0,0 0 0 0 0,0 1 0 0 0,-1-1 0 0 0,1 1 0 0 0,0 0 0 0 0,-1-1 0 0 0,1 1 0 0 0,0 0 0 0 0,-1 0 0 0 0,1 1 0 0 0,0-1 1 0 0,-1 1-1 0 0,1-1 0 0 0,0 1 0 0 0,-1-1 0 0 0,1 1 0 0 0,0 0 0 0 0,0 0 0 0 0,0 0 0 0 0,0 1 0 0 0,0-1 0 0 0,0 0 0 0 0,0 1 0 0 0,-3 2 0 0 0,3-2-43 0 0,0-1 0 0 0,1 1 0 0 0,-1 0 0 0 0,1-1-1 0 0,-1 1 1 0 0,1 0 0 0 0,0 0 0 0 0,0 0-1 0 0,-1 0 1 0 0,1 0 0 0 0,0 0 0 0 0,1 0 0 0 0,-1 0-1 0 0,0 0 1 0 0,1 0 0 0 0,-1 1 0 0 0,1-1-1 0 0,-1 3 1 0 0,1 0 25 0 0,1-1 1 0 0,-1 0-1 0 0,1 1 0 0 0,0-1 0 0 0,0 0 0 0 0,0 1 0 0 0,0-1 1 0 0,1 0-1 0 0,2 4 0 0 0,0 1-356 0 0,1 0 0 0 0,1 0 0 0 0,0-1 0 0 0,0 0 0 0 0,1 0 0 0 0,0 0-1 0 0,12 10 1 0 0,-18-17 89 0 0,0 0 0 0 0,0-1 0 0 0,0 1 0 0 0,0 0-1 0 0,-1-1 1 0 0,1 1 0 0 0,0-1 0 0 0,0 1 0 0 0,0-1 0 0 0,0 1-1 0 0,0-1 1 0 0,0 0 0 0 0,0 0 0 0 0,0 1 0 0 0,0-1-1 0 0,0 0 1 0 0,1 0 0 0 0,-1 0 0 0 0,0 0 0 0 0,0 0-1 0 0,0 0 1 0 0,0 0 0 0 0,0-1 0 0 0,0 1 0 0 0,0 0 0 0 0,0-1-1 0 0,0 1 1 0 0,0 0 0 0 0,1-1 0 0 0,5-7-3612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91 3361 0 0,'-1'-1'398'0'0,"0"1"1"0"0,-1-1-1 0 0,1 1 0 0 0,0-1 1 0 0,0 1-1 0 0,-1-1 0 0 0,1 1 1 0 0,0 0-1 0 0,-1 0 1 0 0,1 0-1 0 0,0 0 0 0 0,-1 0 1 0 0,1 0-1 0 0,0 0 1 0 0,-1 0-1 0 0,1 1 0 0 0,0-1 1 0 0,-1 0-1 0 0,1 1 1 0 0,0-1-1 0 0,0 1 0 0 0,0-1 1 0 0,-1 1-1 0 0,1 0 0 0 0,0-1 1 0 0,0 1-1 0 0,0 0 1 0 0,0 0-1 0 0,-2 2 0 0 0,-2 16 3992 0 0,7 6-3556 0 0,-1-16-755 0 0,1 0-1 0 0,1-1 0 0 0,0 1 1 0 0,0-1-1 0 0,0 0 0 0 0,1 0 1 0 0,7 10-1 0 0,-10-16-99 0 0,0 1 0 0 0,1-1 0 0 0,0 1 1 0 0,-1-1-1 0 0,1 0 0 0 0,0 0 0 0 0,0 1 0 0 0,0-1 0 0 0,1-1 1 0 0,-1 1-1 0 0,0 0 0 0 0,1 0 0 0 0,-1-1 0 0 0,1 0 0 0 0,-1 1 1 0 0,1-1-1 0 0,0 0 0 0 0,0 0 0 0 0,-1-1 0 0 0,1 1 0 0 0,0 0 1 0 0,0-1-1 0 0,0 0 0 0 0,0 0 0 0 0,0 0 0 0 0,3 0 0 0 0,-4-1 6 0 0,1 0-1 0 0,-1 0 0 0 0,0 0 0 0 0,1 0 0 0 0,-1-1 0 0 0,0 1 0 0 0,0-1 0 0 0,0 1 0 0 0,0-1 0 0 0,0 0 0 0 0,0 0 1 0 0,-1 0-1 0 0,1 0 0 0 0,-1 0 0 0 0,1 0 0 0 0,-1-1 0 0 0,0 1 0 0 0,1 0 0 0 0,-1-1 0 0 0,-1 1 0 0 0,1-1 0 0 0,0 1 1 0 0,0-1-1 0 0,0-4 0 0 0,0-4-58 0 0,1-1 0 0 0,-1 1 0 0 0,-1-1 0 0 0,-1-14 1 0 0,-8-40-1477 0 0,8 61 1012 0 0,0 0 1 0 0,-1 0 0 0 0,1 1-1 0 0,-1-1 1 0 0,0 0 0 0 0,-1 0 0 0 0,1 1-1 0 0,-1 0 1 0 0,0-1 0 0 0,-6-6-1 0 0,8 10 298 0 0,1 1-1 0 0,-1-1 0 0 0,0 0 0 0 0,0 1 0 0 0,0-1 1 0 0,0 1-1 0 0,0-1 0 0 0,0 1 0 0 0,0-1 0 0 0,0 1 1 0 0,0 0-1 0 0,0-1 0 0 0,0 1 0 0 0,0 0 1 0 0,0 0-1 0 0,0 0 0 0 0,0 0 0 0 0,0 0 0 0 0,0 0 1 0 0,0 0-1 0 0,0 0 0 0 0,0 0 0 0 0,0 0 1 0 0,-1 1-1 0 0,1-1 0 0 0,0 0 0 0 0,1 1 0 0 0,-1-1 1 0 0,0 1-1 0 0,-2 0 0 0 0,-11 10-3300 0 0</inkml:trace>
  <inkml:trace contextRef="#ctx0" brushRef="#br0" timeOffset="1">1 207 5745 0 0,'3'-1'2105'0'0,"1"0"-425"0"0,2-3-576 0 0,1-1-320 0 0,0-3-207 0 0,3-3-225 0 0,3 1-152 0 0,4-1-104 0 0,1 1-80 0 0,3 1-24 0 0,0 0-136 0 0,-2 3-552 0 0,1 3-1017 0 0,-3 1-1167 0 0,-3 3-2130 0 0</inkml:trace>
  <inkml:trace contextRef="#ctx0" brushRef="#br0" timeOffset="2">211 219 5337 0 0,'0'4'861'0'0,"1"0"0"0"0,-1 0 0 0 0,0 0 0 0 0,0 0 0 0 0,0-1 0 0 0,-1 1 0 0 0,1 0 0 0 0,-1 0 0 0 0,-2 5 0 0 0,-20 31 493 0 0,22-39-1343 0 0,-6 9 29 0 0,0 0-1 0 0,0 0 1 0 0,2 0-1 0 0,-1 1 1 0 0,1 0-1 0 0,-7 21 1 0 0,13-31-28 0 0,-1-1 0 0 0,1 1 0 0 0,-1-1 1 0 0,1 0-1 0 0,-1 1 0 0 0,0-1 0 0 0,1 0 1 0 0,-1 1-1 0 0,1-1 0 0 0,-1 0 0 0 0,1 0 1 0 0,0 1-1 0 0,-1-1 0 0 0,1 0 0 0 0,-1 0 1 0 0,1 0-1 0 0,-1 0 0 0 0,1 0 0 0 0,-1 0 1 0 0,1 0-1 0 0,0 0 0 0 0,-1 0 0 0 0,1 0 1 0 0,-1 0-1 0 0,1 0 0 0 0,-1 0 0 0 0,1-1 1 0 0,0 1-1 0 0,-1 0 0 0 0,1 0 0 0 0,-1-1 1 0 0,1 1-1 0 0,24-7 139 0 0,-24 7-146 0 0,21-7 127 0 0,0 0 0 0 0,31-17-1 0 0,-7-5-1791 0 0,-40 24 337 0 0,0-1 0 0 0,1 0 0 0 0,-2 0 0 0 0,7-8-1 0 0,0-4-4263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10466 0 0,'0'-1'62'0'0,"0"-1"0"0"0,0 1 1 0 0,0 0-1 0 0,-1 0 0 0 0,1-1 0 0 0,0 1 0 0 0,0 0 0 0 0,1 0 0 0 0,-1 0 0 0 0,0-1 0 0 0,0 1 1 0 0,1 0-1 0 0,-1 0 0 0 0,0 0 0 0 0,1 0 0 0 0,-1-1 0 0 0,1 1 0 0 0,0 0 0 0 0,-1 0 0 0 0,1 0 1 0 0,0 0-1 0 0,-1 0 0 0 0,1 1 0 0 0,0-1 0 0 0,0 0 0 0 0,0 0 0 0 0,0 0 0 0 0,0 1 0 0 0,0-1 1 0 0,0 0-1 0 0,1 0 0 0 0,43-24 192 0 0,-31 19 150 0 0,27-13-4 0 0,-31 15-234 0 0,0 0 1 0 0,0-1 0 0 0,0 0 0 0 0,11-9 0 0 0,-50 8-42 0 0,26 7-100 0 0,1-1-1 0 0,-1 0 1 0 0,0 1 0 0 0,1-1-1 0 0,-1 1 1 0 0,0 0 0 0 0,1 0-1 0 0,-1 0 1 0 0,1 0 0 0 0,0 0-1 0 0,-1 0 1 0 0,1 1 0 0 0,0-1-1 0 0,0 1 1 0 0,0 0 0 0 0,0 0-1 0 0,0 0 1 0 0,-3 4 0 0 0,1-2 137 0 0,2 1-1 0 0,-1 0 1 0 0,1 0 0 0 0,-1 0 0 0 0,1 0 0 0 0,1 0-1 0 0,-1 0 1 0 0,1 1 0 0 0,-1 5 0 0 0,0 1 180 0 0,1 0 0 0 0,1 0 1 0 0,0 0-1 0 0,1 0 0 0 0,0 0 1 0 0,0 0-1 0 0,1 0 1 0 0,4 12-1 0 0,-5-21-321 0 0,0 0 0 0 0,1 0 0 0 0,-1 0 1 0 0,0 0-1 0 0,1 0 0 0 0,-1-1 0 0 0,1 1 0 0 0,0-1 1 0 0,0 1-1 0 0,0-1 0 0 0,0 0 0 0 0,0 0 0 0 0,1 0 1 0 0,-1 0-1 0 0,1 0 0 0 0,-1 0 0 0 0,1 0 0 0 0,0-1 1 0 0,0 0-1 0 0,-1 1 0 0 0,1-1 0 0 0,0 0 0 0 0,0 0 1 0 0,0-1-1 0 0,0 1 0 0 0,0-1 0 0 0,1 1 0 0 0,-1-1 1 0 0,0 0-1 0 0,0 0 0 0 0,0 0 0 0 0,5-2 0 0 0,-3 1-381 0 0,0 0 0 0 0,0 0-1 0 0,0-1 1 0 0,-1 0-1 0 0,1 0 1 0 0,0 0 0 0 0,-1 0-1 0 0,8-6 1 0 0,-8 5-628 0 0,0 0 1 0 0,-1-1 0 0 0,0 1-1 0 0,1-1 1 0 0,-1 1-1 0 0,0-1 1 0 0,-1 0-1 0 0,1 0 1 0 0,3-7-1 0 0,1-7-4152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56 3665 0 0,'0'0'238'0'0,"0"-1"0"0"0,-1 1 0 0 0,1 0 0 0 0,0-1 1 0 0,-1 1-1 0 0,1 0 0 0 0,0-1 0 0 0,-1 1 0 0 0,1 0 0 0 0,0 0 1 0 0,-1-1-1 0 0,1 1 0 0 0,-1 0 0 0 0,1 0 0 0 0,-1 0 0 0 0,1-1 1 0 0,-1 1-1 0 0,1 0 0 0 0,-1 0 0 0 0,1 0 0 0 0,-1 0 0 0 0,1 0 1 0 0,0 0-1 0 0,-1 0 0 0 0,1 0 0 0 0,-1 0 0 0 0,1 0 0 0 0,-1 0 1 0 0,1 1-1 0 0,-1-1 0 0 0,1 0 0 0 0,-1 0 0 0 0,1 0 0 0 0,-1 1 1 0 0,0-1-1 0 0,3 20 3123 0 0,21 35-2954 0 0,-18-45 179 0 0,-1 1-505 0 0,8 10 809 0 0,-5-22-561 0 0,2-11-417 0 0,7-23-2436 0 0,-13 25-349 0 0,-1 1-1 0 0,0 0 1 0 0,1-18-1 0 0,0 16 15 0 0</inkml:trace>
  <inkml:trace contextRef="#ctx0" brushRef="#br0" timeOffset="1">78 1 2617 0 0,'6'-1'8810'0'0,"0"8"-4971"0"0,2 14-2522 0 0,-7-18-626 0 0,19 63 989 0 0,5 15-1687 0 0,-21-72-852 0 0,0 0 0 0 0,1-1-1 0 0,7 13 1 0 0,-11-21 490 0 0,-1 1 1 0 0,1 0-1 0 0,-1-1 0 0 0,1 1 1 0 0,-1 0-1 0 0,1-1 0 0 0,-1 1 1 0 0,1-1-1 0 0,-1 1 1 0 0,1-1-1 0 0,0 1 0 0 0,-1-1 1 0 0,1 0-1 0 0,0 1 0 0 0,-1-1 1 0 0,1 0-1 0 0,0 0 0 0 0,1 1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91 4361 0 0,'-3'-3'1214'0'0,"0"1"-358"0"0,1 1 1 0 0,-1-1 0 0 0,1 0-1 0 0,0-1 1 0 0,0 1-1 0 0,0 0 1 0 0,0 0 0 0 0,0-1-1 0 0,0 1 1 0 0,0-1-1 0 0,-1-3 1 0 0,33 5 1458 0 0,-20 2-2245 0 0,4-2-189 0 0,0 0 1 0 0,-1-1-1 0 0,1 0 1 0 0,-1-1 0 0 0,16-5-1 0 0,-18 4-990 0 0,1-1 0 0 0,-1-1 0 0 0,15-9 0 0 0,-24 14 744 0 0,14-8-2885 0 0,-16 9 3116 0 0,0 0 1 0 0,1 0-1 0 0,-1 0 1 0 0,0 0-1 0 0,1 0 1 0 0,-1 0-1 0 0,0-1 1 0 0,1 1-1 0 0,-1 0 1 0 0,0 0-1 0 0,1 0 1 0 0,-1 0-1 0 0,1 1 1 0 0,-1-1-1 0 0,0 0 1 0 0,1 0-1 0 0,-1 0 1 0 0,0 0 0 0 0,1 0-1 0 0,-1 0 1 0 0,0 0-1 0 0,1 1 1 0 0,-1-1-1 0 0,0 0 1 0 0,0 0-1 0 0,1 1 1 0 0,-1-1-1 0 0,0 0 1 0 0,0 0-1 0 0,1 1 1 0 0,-1-1-1 0 0,0 0 1 0 0,0 0-1 0 0,0 1 1 0 0,1-1-1 0 0,-1 0 1 0 0,0 1-1 0 0,0-1 1 0 0,0 0-1 0 0,0 1 1 0 0,0-1-1 0 0,0 0 1 0 0,0 1-1 0 0,1 5-2421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94 8986 0 0,'-2'7'707'0'0,"1"1"1"0"0,0 0-1 0 0,0 0 0 0 0,0-1 0 0 0,1 1 1 0 0,1 0-1 0 0,-1 0 0 0 0,3 8 1 0 0,-2-8-590 0 0,1 1 0 0 0,0-1 0 0 0,1 0 1 0 0,-1 0-1 0 0,2-1 0 0 0,-1 1 0 0 0,1 0 1 0 0,0-1-1 0 0,1 0 0 0 0,-1 0 0 0 0,2 0 1 0 0,7 8-1 0 0,-13-14-129 0 0,1 0 0 0 0,0-1 1 0 0,0 1-1 0 0,0 0 0 0 0,0 0 0 0 0,0 0 1 0 0,0-1-1 0 0,0 1 0 0 0,0-1 0 0 0,0 1 1 0 0,0-1-1 0 0,1 1 0 0 0,-1-1 0 0 0,0 1 0 0 0,0-1 1 0 0,0 0-1 0 0,1 0 0 0 0,-1 0 0 0 0,0 0 1 0 0,0 0-1 0 0,3 0 0 0 0,-4 0 7 0 0,1-1 1 0 0,0 1-1 0 0,0-1 0 0 0,0 0 0 0 0,0 1 0 0 0,0-1 1 0 0,0 0-1 0 0,-1 0 0 0 0,1 1 0 0 0,0-1 1 0 0,-1 0-1 0 0,1 0 0 0 0,-1 0 0 0 0,1 0 1 0 0,-1 0-1 0 0,1 0 0 0 0,-1 0 0 0 0,1 0 1 0 0,-1-1-1 0 0,2-4 12 0 0,-1-1 1 0 0,0 1-1 0 0,0-1 0 0 0,-1 1 1 0 0,0-1-1 0 0,-1-10 1 0 0,-1 4 35 0 0,0 0 0 0 0,-1 0 0 0 0,-8-21 0 0 0,10 29 9 0 0,-1 1 1 0 0,0 0 0 0 0,0 0-1 0 0,0 0 1 0 0,-1 0-1 0 0,1 0 1 0 0,-1 1 0 0 0,0-1-1 0 0,0 1 1 0 0,0-1-1 0 0,-1 1 1 0 0,1 0 0 0 0,-1 1-1 0 0,-5-4 1 0 0,8 5-21 0 0,0 0 0 0 0,1 1 0 0 0,-1 0 1 0 0,0-1-1 0 0,0 1 0 0 0,0-1 0 0 0,0 1 1 0 0,-1 0-1 0 0,1 0 0 0 0,0 0 0 0 0,0 0 1 0 0,0-1-1 0 0,0 1 0 0 0,0 1 0 0 0,0-1 0 0 0,0 0 1 0 0,0 0-1 0 0,0 0 0 0 0,0 0 0 0 0,0 1 1 0 0,0-1-1 0 0,0 1 0 0 0,0-1 0 0 0,0 0 1 0 0,0 1-1 0 0,-1 0 0 0 0,1 1 41 0 0,-1-1 0 0 0,1 1 0 0 0,0-1 0 0 0,0 1 0 0 0,0 0 0 0 0,0-1-1 0 0,0 1 1 0 0,0 0 0 0 0,0 0 0 0 0,1 0 0 0 0,-1-1 0 0 0,1 1 0 0 0,-1 4 0 0 0,0-3-352 0 0,1 1-1 0 0,0 1 1 0 0,0-1 0 0 0,0 0 0 0 0,0 0-1 0 0,2 6 1 0 0,-2-8-259 0 0,1 0 1 0 0,-1-1-1 0 0,1 1 0 0 0,-1 0 1 0 0,1-1-1 0 0,0 1 0 0 0,-1-1 1 0 0,1 1-1 0 0,0-1 0 0 0,0 1 1 0 0,0-1-1 0 0,0 0 0 0 0,1 1 1 0 0,1 1-1 0 0</inkml:trace>
  <inkml:trace contextRef="#ctx0" brushRef="#br0" timeOffset="1">145 1 6889 0 0,'4'4'3345'0'0,"1"1"-1688"0"0,1 2-249 0 0,0 3-240 0 0,-2 5-312 0 0,-1 2-200 0 0,2 4-127 0 0,1 3-105 0 0,2 0-168 0 0,0 1-208 0 0,3-2-456 0 0,-1 1-1081 0 0,-1-4-1815 0 0,-2-4-961 0 0,-2-3-1385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6809 0 0,'1'10'1307'0'0,"1"-1"0"0"0,-1 0-1 0 0,2 1 1 0 0,4 11-1 0 0,-4-12-765 0 0,0-1 0 0 0,1 0 0 0 0,0 0 0 0 0,1 0 0 0 0,7 9 0 0 0,-10-14-507 0 0,-1-1 0 0 0,1 1-1 0 0,0-1 1 0 0,0 0 0 0 0,0 0-1 0 0,0 0 1 0 0,1 0 0 0 0,-1 0-1 0 0,0 0 1 0 0,1-1 0 0 0,-1 1 0 0 0,1-1-1 0 0,0 0 1 0 0,-1 0 0 0 0,1 0-1 0 0,0 0 1 0 0,0 0 0 0 0,0 0-1 0 0,0-1 1 0 0,-1 1 0 0 0,1-1-1 0 0,0 0 1 0 0,0 0 0 0 0,0 0-1 0 0,0 0 1 0 0,0-1 0 0 0,0 1-1 0 0,0-1 1 0 0,0 0 0 0 0,0 1-1 0 0,-1-1 1 0 0,1-1 0 0 0,0 1-1 0 0,-1 0 1 0 0,1-1 0 0 0,-1 1-1 0 0,1-1 1 0 0,-1 0 0 0 0,0 0 0 0 0,3-2-1 0 0,-2 0-63 0 0,1 0 1 0 0,-1-1-1 0 0,0 1 0 0 0,0-1 0 0 0,0 0 0 0 0,0 1 0 0 0,-1-1 1 0 0,0-1-1 0 0,0 1 0 0 0,0 0 0 0 0,-1 0 0 0 0,0-1 0 0 0,0 1 1 0 0,0-1-1 0 0,-1 1 0 0 0,0-1 0 0 0,0 1 0 0 0,0-1 1 0 0,0 1-1 0 0,-1-1 0 0 0,-1-5 0 0 0,1 5 24 0 0,0 0 0 0 0,-1 0 0 0 0,1 0 0 0 0,-1 0 0 0 0,0 0 0 0 0,-1 0 0 0 0,0 0 0 0 0,1 0 0 0 0,-2 1 0 0 0,1-1 0 0 0,-1 1 0 0 0,0 0 0 0 0,0 0 1 0 0,0 1-1 0 0,0-1 0 0 0,-1 1 0 0 0,0 0 0 0 0,-6-4 0 0 0,10 7-82 0 0,-1 0 0 0 0,0 0 0 0 0,0 0 0 0 0,0 0 0 0 0,0 0 0 0 0,0 1 0 0 0,0-1 0 0 0,0 0 0 0 0,0 1 0 0 0,0 0 0 0 0,-1 0 1 0 0,1-1-1 0 0,0 1 0 0 0,0 1 0 0 0,0-1 0 0 0,0 0 0 0 0,0 0 0 0 0,0 1 0 0 0,0-1 0 0 0,-1 1 0 0 0,1 0 0 0 0,0-1 0 0 0,1 1 0 0 0,-1 0 0 0 0,0 0 0 0 0,0 0 1 0 0,0 1-1 0 0,0-1 0 0 0,1 0 0 0 0,-1 1 0 0 0,1-1 0 0 0,-1 1 0 0 0,1-1 0 0 0,-1 1 0 0 0,1 0 0 0 0,0 0 0 0 0,0-1 0 0 0,0 1 0 0 0,0 0 0 0 0,0 0 1 0 0,0 0-1 0 0,1 0 0 0 0,-2 4 0 0 0,0 2-34 0 0,0 0 0 0 0,0 0 0 0 0,1 0 0 0 0,0 0 0 0 0,0 0 0 0 0,1 0 0 0 0,0 0 0 0 0,1 1 0 0 0,-1-1 0 0 0,4 13 0 0 0,-3-20 178 0 0,-1 0-1 0 0,1 0 0 0 0,-1 0 1 0 0,1 0-1 0 0,-1-1 0 0 0,1 1 1 0 0,0 0-1 0 0,-1-1 0 0 0,1 1 1 0 0,0 0-1 0 0,0-1 0 0 0,-1 1 0 0 0,1-1 1 0 0,0 1-1 0 0,0-1 0 0 0,0 1 1 0 0,0-1-1 0 0,0 0 0 0 0,0 1 1 0 0,0-1-1 0 0,-1 0 0 0 0,1 0 1 0 0,0 0-1 0 0,0 0 0 0 0,0 0 1 0 0,0 0-1 0 0,0 0 0 0 0,0 0 1 0 0,0 0-1 0 0,0 0 0 0 0,0 0 1 0 0,0-1-1 0 0,0 1 0 0 0,0 0 1 0 0,0-1-1 0 0,1 0 0 0 0,45-20 2707 0 0,-32 14-2308 0 0,95-42-5766 0 0,-110 49 5110 0 0,1-1 0 0 0,0 1-1 0 0,0 0 1 0 0,-1-1 0 0 0,1 1 0 0 0,0 0 0 0 0,0-1 0 0 0,-1 1 0 0 0,1-1-1 0 0,0 1 1 0 0,-1-1 0 0 0,1 0 0 0 0,-1 1 0 0 0,1-1 0 0 0,0 0 0 0 0,-1 1-1 0 0,0-1 1 0 0,1 0 0 0 0,-1 1 0 0 0,1-1 0 0 0,-1 0 0 0 0,0 0-1 0 0,1 0 1 0 0,-1-1 0 0 0,2-6-2116 0 0,9 2-1402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13779 0 0,'-3'3'7073'0'0,"0"-1"-6400"0"0,-1 1-297 0 0,2-3-64 0 0,2 2-440 0 0,1-2-528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 3033 0 0,'0'0'-18'0'0,"-21"2"4661"0"0,16 3-641 0 0,12 4-1098 0 0,-4-8-2712 0 0,0 0-1 0 0,0-1 0 0 0,0 1 0 0 0,0-1 0 0 0,1 0 0 0 0,-1 0 0 0 0,0 0 1 0 0,0-1-1 0 0,0 1 0 0 0,1-1 0 0 0,-1 0 0 0 0,0 1 0 0 0,0-1 1 0 0,0-1-1 0 0,4-1 0 0 0,18-4 250 0 0,19 5-240 0 0,1 1 0 0 0,0 3 1 0 0,76 12-1 0 0,57 2-162 0 0,81-23 869 0 0,-29 0 754 0 0,4-11-720 0 0,12 0-254 0 0,135 15 797 0 0,-239 0-1149 0 0,254 5 481 0 0,-382-1-790 0 0,0 2 1 0 0,1 0 0 0 0,-1 0 0 0 0,-1 2 0 0 0,1-1 0 0 0,-1 2 0 0 0,1 0-1 0 0,-1 0 1 0 0,14 11 0 0 0,-8-7 6 0 0,0 0 1 0 0,39 14-1 0 0,-35-19 8 0 0,-22-5-50 0 0,0 0 1 0 0,0 0-1 0 0,-1 1 0 0 0,1-1 1 0 0,0 0-1 0 0,0 0 0 0 0,0 0 0 0 0,0 0 1 0 0,0 0-1 0 0,-1 0 0 0 0,1-1 1 0 0,0 1-1 0 0,0 0 0 0 0,0 0 0 0 0,-1-1 1 0 0,1 1-1 0 0,0 0 0 0 0,0-1 1 0 0,0 1-1 0 0,-1-1 0 0 0,1 1 0 0 0,0-1 1 0 0,-1 1-1 0 0,2-1 0 0 0,-38 4-11776 0 0,16 1 2993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54 9842 0 0,'-11'-2'6275'0'0,"14"6"-2997"0"0,-1-3-3199 0 0,0 0 0 0 0,0-1 0 0 0,0 1-1 0 0,0 0 1 0 0,0 0 0 0 0,0-1 0 0 0,0 1-1 0 0,0-1 1 0 0,0 0 0 0 0,4 1 0 0 0,1-3-74 0 0,0 1 1 0 0,0-1-1 0 0,0-1 0 0 0,0 1 1 0 0,-1-1-1 0 0,1 0 1 0 0,-1-1-1 0 0,1 1 1 0 0,5-6-1 0 0,-5 4 56 0 0,-1 1 0 0 0,1 0 0 0 0,0 1 0 0 0,0-1 0 0 0,0 1 0 0 0,0 1 0 0 0,11-3 0 0 0,-16 4 29 0 0,1 2 0 0 0,-1-1 0 0 0,0 0-1 0 0,0 0 1 0 0,0 1 0 0 0,0-1 0 0 0,1 1-1 0 0,-1 0 1 0 0,0-1 0 0 0,0 1 0 0 0,0 0 0 0 0,0 0-1 0 0,0 1 1 0 0,-1-1 0 0 0,1 0 0 0 0,0 0-1 0 0,-1 1 1 0 0,1-1 0 0 0,0 1 0 0 0,-1 0-1 0 0,0-1 1 0 0,1 1 0 0 0,-1 0 0 0 0,0 0-1 0 0,0 0 1 0 0,0 0 0 0 0,0 0 0 0 0,1 3-1 0 0,3 9 144 0 0,1 1-1 0 0,-2-1 1 0 0,3 16-1 0 0,-4-19-194 0 0,10 67 41 0 0,-2-10-4623 0 0,1-25-7731 0 0,-10-37 6872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7338 0 0,'-1'0'199'0'0,"1"0"1"0"0,0 0-1 0 0,-1-1 1 0 0,1 1-1 0 0,0 0 1 0 0,-1 0-1 0 0,1 0 1 0 0,0 0-1 0 0,0 0 1 0 0,-1 0-1 0 0,1 0 1 0 0,0 0-1 0 0,-1 0 1 0 0,1 0-1 0 0,0 0 1 0 0,-1 0-1 0 0,1 0 1 0 0,0 0-1 0 0,-1 0 1 0 0,1 0-1 0 0,0 0 1 0 0,-1 0 0 0 0,1 0-1 0 0,0 1 1 0 0,-1-1-1 0 0,1 0 1 0 0,0 0-1 0 0,0 0 1 0 0,-1 1-1 0 0,1-1 1 0 0,0 0-1 0 0,-1 1 1 0 0,-3 11 2461 0 0,2 17-1370 0 0,2-29-1184 0 0,1 9 107 0 0,-2 1-376 0 0,1 0 1 0 0,1 0-1 0 0,0 0 1 0 0,0 0-1 0 0,1 0 1 0 0,0-1-1 0 0,1 1 0 0 0,6 15 1 0 0,-9-25 91 0 0,0 0 1 0 0,1 0-1 0 0,-1 0 1 0 0,0 1-1 0 0,1-1 1 0 0,-1 0-1 0 0,0 0 1 0 0,1 0 0 0 0,-1 0-1 0 0,0 0 1 0 0,1 0-1 0 0,-1 0 1 0 0,0 0-1 0 0,1 0 1 0 0,-1 0-1 0 0,1 0 1 0 0,-1 0-1 0 0,0 0 1 0 0,1 0-1 0 0,-1 0 1 0 0,0 0-1 0 0,1 0 1 0 0,-1 0-1 0 0,0 0 1 0 0,1 0-1 0 0,-1-1 1 0 0,0 1-1 0 0,1 0 1 0 0,-1 0-1 0 0,0 0 1 0 0,1-1-1 0 0,-1 1 1 0 0,0 0-1 0 0,0 0 1 0 0,1-1-1 0 0,-1 1 1 0 0,0 0-1 0 0,0 0 1 0 0,0-1-1 0 0,1 1 1 0 0,-1-1-1 0 0,18-21-172 0 0,-6 6 386 0 0,-8 14-200 0 0,1 0 0 0 0,-1-1 0 0 0,0 1-1 0 0,1 1 1 0 0,-1-1 0 0 0,10-1 0 0 0,-11 2-593 0 0,1 0 0 0 0,-1 0 1 0 0,1 0-1 0 0,0 0 0 0 0,-1-1 1 0 0,0 1-1 0 0,1-1 0 0 0,-1 0 1 0 0,0 0-1 0 0,0 0 0 0 0,3-2 1 0 0,-2-6-1829 0 0,-3 4 335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3233 0 0,'-4'0'9307'0'0,"4"0"-9149"0"0,-1 18 3426 0 0,5 35-3629 0 0,-3-42 696 0 0,1 8-438 0 0,2 55-3873 0 0,-4-66 2377 0 0,-1 1 0 0 0,0 0 0 0 0,0-1 0 0 0,-1 1 1 0 0,0-1-1 0 0,-4 12 0 0 0,-1-4-1866 0 0</inkml:trace>
  <inkml:trace contextRef="#ctx0" brushRef="#br0" timeOffset="1">32 340 3521 0 0,'-2'1'657'0'0,"-27"11"9127"0"0,39-13-6378 0 0,15-7-3056 0 0,-23 7-97 0 0,6-2-162 0 0,-1-1 0 0 0,1 0 1 0 0,-1 0-1 0 0,6-5 0 0 0,-8 5 73 0 0,-1 1-1 0 0,1-1 1 0 0,-1 2-1 0 0,1-1 1 0 0,0 0-1 0 0,0 1 1 0 0,0 0-1 0 0,1 0 1 0 0,-1 0-1 0 0,10-1 1 0 0,-13 3-58 0 0,-1 1 1 0 0,1-1 0 0 0,-1 1-1 0 0,1 0 1 0 0,-1 0 0 0 0,1-1-1 0 0,-1 1 1 0 0,0 0-1 0 0,1 0 1 0 0,-1 0 0 0 0,0 0-1 0 0,0 0 1 0 0,0 1 0 0 0,0-1-1 0 0,0 0 1 0 0,0 1 0 0 0,0-1-1 0 0,0 0 1 0 0,-1 1 0 0 0,1-1-1 0 0,0 1 1 0 0,-1-1 0 0 0,1 1-1 0 0,-1-1 1 0 0,0 1 0 0 0,1 0-1 0 0,-1-1 1 0 0,0 1-1 0 0,0 2 1 0 0,3 51-598 0 0,-2-29-2880 0 0,-1-21 1954 0 0,1-1 0 0 0,0 0 0 0 0,0 0 0 0 0,1 0 0 0 0,-1 0 0 0 0,1-1 0 0 0,3 7 0 0 0,5 6-4329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12811 0 0,'0'0'147'0'0,"-1"0"1"0"0,1-1 0 0 0,0 1-1 0 0,0 0 1 0 0,0-1 0 0 0,0 1-1 0 0,0-1 1 0 0,0 1 0 0 0,0 0-1 0 0,0-1 1 0 0,0 1 0 0 0,0 0-1 0 0,0-1 1 0 0,0 1 0 0 0,0 0-1 0 0,0-1 1 0 0,0 1 0 0 0,0 0-1 0 0,0-1 1 0 0,1 1 0 0 0,-1 0-1 0 0,0-1 1 0 0,0 1 0 0 0,0 0-1 0 0,0-1 1 0 0,1 1 0 0 0,-1 0-1 0 0,0-1 1 0 0,0 1 0 0 0,1 0-1 0 0,-1 0 1 0 0,0 0 0 0 0,1-1-1 0 0,-1 1 1 0 0,18-7 1011 0 0,18 2-1413 0 0,-24 4-80 0 0,0 1 0 0 0,-1 1 0 0 0,23 3 0 0 0,-31-3-33 0 0,-1-1 0 0 0,0 0 0 0 0,0 1 0 0 0,1 0 0 0 0,-1 0 0 0 0,0-1 0 0 0,0 1 0 0 0,0 0 0 0 0,0 1 0 0 0,0-1-1 0 0,0 0 1 0 0,0 0 0 0 0,-1 1 0 0 0,1-1 0 0 0,0 1 0 0 0,-1 0 0 0 0,1 0 0 0 0,-1-1 0 0 0,0 1 0 0 0,1 0 0 0 0,-1 0 0 0 0,0 0 0 0 0,0 0 0 0 0,0 0 0 0 0,-1 0 0 0 0,1 1 0 0 0,1 3 0 0 0,-2-5 226 0 0,0 0 1 0 0,0 0 0 0 0,0 0-1 0 0,0 0 1 0 0,0 0-1 0 0,-1 0 1 0 0,1 0 0 0 0,0 0-1 0 0,0 0 1 0 0,0-1-1 0 0,-1 1 1 0 0,1 0-1 0 0,-1 0 1 0 0,1 0 0 0 0,-1 0-1 0 0,1 0 1 0 0,-1-1-1 0 0,1 1 1 0 0,-1 0-1 0 0,0 0 1 0 0,-3 4-591 0 0,-3 10-1852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5409 0 0,'0'6'7887'0'0,"0"-5"-7680"0"0,10 5 2842 0 0,17 1-2777 0 0,-24-6 277 0 0,20 4-372 0 0,-18-5-178 0 0,1 1 0 0 0,-1 0 1 0 0,0 0-1 0 0,1 0 1 0 0,-1 0-1 0 0,0 1 0 0 0,0 0 1 0 0,0 0-1 0 0,0 1 1 0 0,-1-1-1 0 0,8 6 0 0 0,-12-8-29 0 0,0 1-1 0 0,0 0 1 0 0,0 0-1 0 0,0-1 0 0 0,0 1 1 0 0,0 0-1 0 0,0 0 1 0 0,0-1-1 0 0,0 1 1 0 0,0 0-1 0 0,0 0 0 0 0,0-1 1 0 0,0 1-1 0 0,-1 0 1 0 0,1 0-1 0 0,0-1 0 0 0,-1 1 1 0 0,1 0-1 0 0,0-1 1 0 0,-1 1-1 0 0,1-1 0 0 0,-1 1 1 0 0,1 0-1 0 0,-1-1 1 0 0,1 1-1 0 0,-1-1 1 0 0,1 1-1 0 0,-1-1 0 0 0,0 0 1 0 0,1 1-1 0 0,-1-1 1 0 0,0 1-1 0 0,-26 17-115 0 0,22-15 104 0 0,-1 1 78 0 0,-1 0 0 0 0,1 0 1 0 0,1 1-1 0 0,-1 0 0 0 0,1 0 1 0 0,0 0-1 0 0,0 1 0 0 0,-7 10 1 0 0,10-12 2 0 0,0-1 0 0 0,0 1 0 0 0,1 0 0 0 0,-1 0 0 0 0,1 0 0 0 0,0 0 0 0 0,0 0 0 0 0,1 0 0 0 0,-1 0 0 0 0,1 0 0 0 0,-1 0 0 0 0,1 0 0 0 0,1 0 0 0 0,-1 0 0 0 0,0 0 0 0 0,1 0 0 0 0,2 7 0 0 0,3-15-304 0 0,0 0 244 0 0,0 0-1 0 0,-1 1 0 0 0,1-1 0 0 0,0 1 0 0 0,11-3 0 0 0,-10 6 25 0 0,-1 0 0 0 0,1 1 0 0 0,-1 0 0 0 0,1 0 0 0 0,-1 1 0 0 0,1-1 0 0 0,-1 1 0 0 0,0 1 0 0 0,7 3 0 0 0,-6-3-244 0 0,1 0 1 0 0,-1 0-1 0 0,1-1 1 0 0,0 0-1 0 0,9 1 1 0 0,-17-3 103 0 0,0 0-1 0 0,1 0 1 0 0,-1 0 0 0 0,0 1 0 0 0,0-1 0 0 0,1 0 0 0 0,-1 0 0 0 0,0 0 0 0 0,0 0 0 0 0,1 0-1 0 0,-1 0 1 0 0,0 0 0 0 0,0 0 0 0 0,1 0 0 0 0,-1 0 0 0 0,0 0 0 0 0,0 0 0 0 0,1 0 0 0 0,-1 0-1 0 0,0-1 1 0 0,0 1 0 0 0,1 0 0 0 0,-1 0 0 0 0,0 0 0 0 0,0 0 0 0 0,0 0 0 0 0,1-1-1 0 0,-1 1 1 0 0,0 0 0 0 0,0 0 0 0 0,0 0 0 0 0,1 0 0 0 0,-1-1 0 0 0,0 1 0 0 0,0 0 0 0 0,0 0-1 0 0,0-1 1 0 0,0 1 0 0 0,0 0 0 0 0,1 0 0 0 0,-1-1 0 0 0,0 1 0 0 0,0 0 0 0 0,0 0 0 0 0,0-1-1 0 0,0 1 1 0 0,0 0 0 0 0,0 0 0 0 0,0-1 0 0 0,0 1 0 0 0,0 0 0 0 0,0 0 0 0 0,0-1 0 0 0,0 1-1 0 0,-1 0 1 0 0,1 0 0 0 0,0-1 0 0 0,0 1 0 0 0,0 0 0 0 0,0 0 0 0 0,0 0 0 0 0,0-1 0 0 0,-1 1-1 0 0,-2-6-4539 0 0</inkml:trace>
  <inkml:trace contextRef="#ctx0" brushRef="#br0" timeOffset="1">134 133 7474 0 0,'0'0'189'0'0,"0"-1"1"0"0,0 1 0 0 0,0 0-1 0 0,-1-1 1 0 0,1 1 0 0 0,0-1 0 0 0,0 1-1 0 0,1-1 1 0 0,-1 1 0 0 0,0-1-1 0 0,0 1 1 0 0,0 0 0 0 0,0-1-1 0 0,0 1 1 0 0,0-1 0 0 0,0 1 0 0 0,1 0-1 0 0,-1-1 1 0 0,0 1 0 0 0,0-1-1 0 0,1 1 1 0 0,-1 0 0 0 0,0-1-1 0 0,1 1 1 0 0,-1 0 0 0 0,0-1 0 0 0,1 1-1 0 0,0-1 1 0 0,16-6 1641 0 0,18 1-867 0 0,-15 7-659 0 0,18-2-1040 0 0,-22-3-2900 0 0,-5-6-3880 0 0,-8 3 4413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2673 0 0,'-5'-20'9237'0'0,"8"45"-2221"0"0,0 3-5352 0 0,-1 43 242 0 0,-1-38-1312 0 0,4 39 0 0 0,-4-63-1113 0 0,1-1 1 0 0,-1 1-1 0 0,2-1 1 0 0,-1 1-1 0 0,1-1 1 0 0,1 0-1 0 0,-1 0 1 0 0,1 0-1 0 0,7 9 1 0 0,-10-15-68 0 0,0-1 0 0 0,0 0-1 0 0,0 1 1 0 0,0-1 0 0 0,0 0 0 0 0,0 0 0 0 0,0 0 0 0 0,0 0 0 0 0,1 0 0 0 0,-1 0 0 0 0,0 0 0 0 0,1 0 0 0 0,-1 0 0 0 0,1 0 0 0 0,-1-1 0 0 0,1 1 0 0 0,-1-1 0 0 0,1 1 0 0 0,2 0-1 0 0,5-3-4310 0 0</inkml:trace>
  <inkml:trace contextRef="#ctx0" brushRef="#br0" timeOffset="1">95 19 6161 0 0,'-4'-16'10803'0'0,"4"21"-7883"0"0,0 5-935 0 0,1 4-761 0 0,0 4-496 0 0,1 4-256 0 0,0 4-216 0 0,3 3-128 0 0,1 2-128 0 0,1 0-376 0 0,2 0-576 0 0,2-3-1056 0 0,0-1-1537 0 0,-1-5-1456 0 0,-3-12-1625 0 0,2 6 1705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2561 0 0,'2'-13'10565'0'0,"10"-14"-7900"0"0,-10 24-2575 0 0,-1 0 1 0 0,1 0-1 0 0,0 0 0 0 0,0 0 0 0 0,0 0 0 0 0,0 0 0 0 0,1 0 1 0 0,-1 1-1 0 0,1-1 0 0 0,0 1 0 0 0,-1 0 0 0 0,1 0 0 0 0,0 0 1 0 0,6-3-1 0 0,-8 5-47 0 0,0 0 0 0 0,1 0 0 0 0,-1 0 0 0 0,0 0 0 0 0,1 0 0 0 0,-1 0 0 0 0,0 0 1 0 0,1 1-1 0 0,-1-1 0 0 0,0 0 0 0 0,0 1 0 0 0,0-1 0 0 0,1 1 0 0 0,-1-1 0 0 0,0 1 1 0 0,0 0-1 0 0,0-1 0 0 0,0 1 0 0 0,0 0 0 0 0,0 0 0 0 0,0 0 0 0 0,0 0 0 0 0,0 0 0 0 0,0 0 1 0 0,-1 0-1 0 0,1 0 0 0 0,0 0 0 0 0,-1 0 0 0 0,1 1 0 0 0,-1-1 0 0 0,1 0 0 0 0,-1 0 0 0 0,1 0 1 0 0,-1 1-1 0 0,0-1 0 0 0,0 2 0 0 0,1-1-37 0 0,-1 1 1 0 0,1-1-1 0 0,-1 1 1 0 0,0-1-1 0 0,0 1 1 0 0,0-1-1 0 0,0 1 0 0 0,-1-1 1 0 0,1 0-1 0 0,-1 1 1 0 0,1-1-1 0 0,-1 1 1 0 0,0-1-1 0 0,0 0 1 0 0,0 0-1 0 0,0 1 0 0 0,0-1 1 0 0,-3 3-1 0 0,-12 8-60 0 0,12-9-88 0 0,0-1-1 0 0,0 1 1 0 0,0-1 0 0 0,0 1-1 0 0,0 0 1 0 0,-5 9-1 0 0,8-12 117 0 0,1 1-1 0 0,-1-1 1 0 0,1 0-1 0 0,0 0 0 0 0,0 0 1 0 0,0 0-1 0 0,-1 0 1 0 0,1 1-1 0 0,0-1 0 0 0,0 0 1 0 0,1 0-1 0 0,-1 0 1 0 0,0 0-1 0 0,0 1 0 0 0,0-1 1 0 0,1 0-1 0 0,-1 0 1 0 0,1 0-1 0 0,-1 0 0 0 0,1 0 1 0 0,-1 0-1 0 0,1 0 1 0 0,0 0-1 0 0,-1 0 0 0 0,1 0 1 0 0,0 0-1 0 0,0 0 1 0 0,0 0-1 0 0,0-1 0 0 0,-1 1 1 0 0,1 0-1 0 0,0-1 1 0 0,0 1-1 0 0,0-1 0 0 0,1 1 1 0 0,-1-1-1 0 0,0 1 1 0 0,2 0-1 0 0,2 0 29 0 0,0-1 0 0 0,1 1-1 0 0,-1-1 1 0 0,1 0 0 0 0,-1 0 0 0 0,0 0 0 0 0,1-1 0 0 0,-1 0-1 0 0,0 0 1 0 0,0 0 0 0 0,0-1 0 0 0,10-3 0 0 0,17-4-5147 0 0,-23 8 975 0 0,1-1-1200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15659 0 0,'0'0'178'0'0,"-1"0"0"0"0,0 0-1 0 0,0 1 1 0 0,0-1 0 0 0,0 0-1 0 0,1 1 1 0 0,-1-1-1 0 0,0 0 1 0 0,0 1 0 0 0,1-1-1 0 0,-1 1 1 0 0,0-1 0 0 0,1 1-1 0 0,-1 0 1 0 0,1-1-1 0 0,-1 1 1 0 0,0-1 0 0 0,1 1-1 0 0,0 0 1 0 0,-1 0 0 0 0,1-1-1 0 0,-1 1 1 0 0,1 0 0 0 0,0 0-1 0 0,-1 0 1 0 0,1-1-1 0 0,0 1 1 0 0,0 0 0 0 0,0 0-1 0 0,0 1 1 0 0,-3 32 633 0 0,3-25-406 0 0,0 58 353 0 0,0-31-794 0 0,-4 43 1 0 0,2-68-564 0 0,0 0 1 0 0,0-1-1 0 0,-1 1 0 0 0,-6 16 0 0 0,8-26 438 0 0,1 0 1 0 0,0 0 0 0 0,-1 0-1 0 0,1 0 1 0 0,-1 0-1 0 0,1 0 1 0 0,-1 0-1 0 0,0 0 1 0 0,1 0-1 0 0,-1 0 1 0 0,0-1-1 0 0,0 1 1 0 0,0 0 0 0 0,1 0-1 0 0,-1-1 1 0 0,-1 2-1 0 0,1-2 83 0 0,1 0 0 0 0,0 0 1 0 0,-1-1-1 0 0,1 1 0 0 0,0 0 0 0 0,-1 0 0 0 0,1 0 0 0 0,0 0 0 0 0,-1 0 1 0 0,1 0-1 0 0,0 0 0 0 0,-1-1 0 0 0,1 1 0 0 0,0 0 0 0 0,-1 0 0 0 0,1 0 1 0 0,0-1-1 0 0,0 1 0 0 0,-1 0 0 0 0,1 0 0 0 0,0-1 0 0 0,0 1 0 0 0,0 0 0 0 0,-1-1 1 0 0,1 1-1 0 0,0 0 0 0 0,0 0 0 0 0,0-1 0 0 0,0 1 0 0 0,0 0 0 0 0,-1-1 1 0 0,1-2 34 0 0,-1 1 1 0 0,0-1 0 0 0,1 1 0 0 0,0-1 0 0 0,-1 1-1 0 0,1-1 1 0 0,0 0 0 0 0,0 1 0 0 0,0-1 0 0 0,1 1-1 0 0,-1-1 1 0 0,2-4 0 0 0,-1 5 112 0 0,0-1-1 0 0,1 0 1 0 0,-1 1-1 0 0,1-1 1 0 0,-1 1-1 0 0,1 0 1 0 0,0-1-1 0 0,0 1 1 0 0,0 0-1 0 0,0 0 1 0 0,0 0-1 0 0,1 1 1 0 0,-1-1 0 0 0,0 0-1 0 0,1 1 1 0 0,0-1-1 0 0,-1 1 1 0 0,1 0-1 0 0,0 0 1 0 0,4-1-1 0 0,5 0 29 0 0,0 0 1 0 0,0 1-1 0 0,23 0 0 0 0,9-1 52 0 0,-43 2-265 0 0,1 0 0 0 0,-1-1-1 0 0,1 1 1 0 0,-1-1 0 0 0,0 1 0 0 0,1-1-1 0 0,-1 1 1 0 0,0-1 0 0 0,1 0-1 0 0,-1 0 1 0 0,0 0 0 0 0,0 1 0 0 0,0-1-1 0 0,0 0 1 0 0,1-1 0 0 0,0-1 0 0 0,0 0-990 0 0,0 0 0 0 0,-1 0 0 0 0,1-1 0 0 0,-1 1 0 0 0,1-1 0 0 0,-1 1 0 0 0,0-1 0 0 0,0-6 0 0 0,1 1-2189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 7466 0 0,'-2'-3'2267'0'0,"2"3"-2040"0"0,-1 0-1 0 0,1 0 1 0 0,0 0 0 0 0,0 0-1 0 0,-1-1 1 0 0,1 1 0 0 0,0 0 0 0 0,-1 0-1 0 0,1 0 1 0 0,0 0 0 0 0,-1 0 0 0 0,1 0-1 0 0,0 0 1 0 0,0 0 0 0 0,-1 0-1 0 0,1 0 1 0 0,0 0 0 0 0,-1 0 0 0 0,1 0-1 0 0,0 0 1 0 0,-1 1 0 0 0,-1 0 2040 0 0,1 0-2040 0 0,-6 17 2280 0 0,2 22-2366 0 0,5-30-261 0 0,1 1 0 0 0,0-1 0 0 0,0 0 0 0 0,1 1 0 0 0,0-1 0 0 0,1 0 0 0 0,0 0 0 0 0,8 15 0 0 0,-11-24 81 0 0,1-1-1 0 0,-1 0 1 0 0,0 1 0 0 0,1-1 0 0 0,-1 0 0 0 0,0 1 0 0 0,1-1 0 0 0,-1 0 0 0 0,1 1 0 0 0,-1-1 0 0 0,0 0 0 0 0,1 0-1 0 0,-1 0 1 0 0,1 1 0 0 0,-1-1 0 0 0,1 0 0 0 0,-1 0 0 0 0,1 0 0 0 0,-1 0 0 0 0,1 0 0 0 0,-1 0 0 0 0,1 0-1 0 0,-1 0 1 0 0,1 0 0 0 0,-1 0 0 0 0,1 0 0 0 0,-1 0 0 0 0,1 0 0 0 0,-1 0 0 0 0,1-1 0 0 0,-1 1 0 0 0,0 0-1 0 0,1 0 1 0 0,-1 0 0 0 0,1-1 0 0 0,-1 1 0 0 0,0 0 0 0 0,1-1 0 0 0,-1 1 0 0 0,1 0 0 0 0,-1-1 0 0 0,0 1-1 0 0,1 0 1 0 0,-1-1 0 0 0,0 1 0 0 0,0-1 0 0 0,1 1 0 0 0,-1-1 0 0 0,0 1 0 0 0,0-1 0 0 0,22-31-719 0 0,-15 20 529 0 0,-2 6-306 0 0,1 1 0 0 0,-1-1 0 0 0,1 1-1 0 0,0 0 1 0 0,7-4 0 0 0,-7 6-291 0 0,0-1 0 0 0,-1-1 0 0 0,0 1 0 0 0,0-1-1 0 0,0 0 1 0 0,6-8 0 0 0,-10 12 913 0 0,0-1 0 0 0,-1 0 0 0 0,0 1 0 0 0,1-1 0 0 0,-1 0 0 0 0,0 0 0 0 0,0 1-1 0 0,0-1 1 0 0,0 0 0 0 0,0 0 0 0 0,0 1 0 0 0,-1-1 0 0 0,1 0 0 0 0,-1 1 0 0 0,1-1 0 0 0,-1 0 0 0 0,1 1 0 0 0,-1-1-1 0 0,-1-1 1 0 0,2 2 179 0 0,-1 0-1 0 0,1 0 1 0 0,-1 0 0 0 0,1 1-1 0 0,-1-1 1 0 0,1 0-1 0 0,-1 0 1 0 0,0 1-1 0 0,1-1 1 0 0,-1 0-1 0 0,0 1 1 0 0,0-1-1 0 0,0 0 1 0 0,1 1-1 0 0,-1 0 1 0 0,0-1 0 0 0,0 1-1 0 0,0-1 1 0 0,0 1-1 0 0,0 0 1 0 0,0-1-1 0 0,0 1 1 0 0,0 1-102 0 0,1-1 0 0 0,-1 1 1 0 0,1-1-1 0 0,0 1 0 0 0,0-1 1 0 0,-1 1-1 0 0,1-1 0 0 0,0 1 0 0 0,0 0 1 0 0,-1-1-1 0 0,1 1 0 0 0,0-1 1 0 0,0 1-1 0 0,0 0 0 0 0,0-1 1 0 0,0 1-1 0 0,0-1 0 0 0,0 1 0 0 0,0 0 1 0 0,0-1-1 0 0,1 1 0 0 0,-1-1 1 0 0,0 1-1 0 0,0 0 0 0 0,1 0 1 0 0,3 19 215 0 0,-3-19-235 0 0,5 23 59 0 0,12 56-1108 0 0,-17-71-832 0 0,0-1-1 0 0,0 1 1 0 0,-2 17-1 0 0,1-25 1421 0 0,0 0-1 0 0,-1 0 0 0 0,1 0 1 0 0,0 0-1 0 0,0-1 0 0 0,0 1 1 0 0,-1 0-1 0 0,1 0 0 0 0,-1 0 1 0 0,1 0-1 0 0,0-1 0 0 0,-1 1 1 0 0,1 0-1 0 0,-1 0 0 0 0,0-1 1 0 0,1 1-1 0 0,-1 0 0 0 0,0-1 1 0 0,-1 2-1 0 0,-3 5-3659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81 8458 0 0,'-2'1'542'0'0,"1"1"-1"0"0,0 0 1 0 0,0 0 0 0 0,1 0-1 0 0,-1 0 1 0 0,0 0 0 0 0,1 0 0 0 0,-1 0-1 0 0,1 0 1 0 0,0 0 0 0 0,-1 0 0 0 0,1 5-1 0 0,0-6-367 0 0,1 0 1 0 0,-1 1-1 0 0,0-1 0 0 0,1 0 0 0 0,-1 1 0 0 0,1-1 0 0 0,-1 0 0 0 0,1 1 0 0 0,0-1 0 0 0,0 0 0 0 0,-1 0 1 0 0,1 0-1 0 0,0 0 0 0 0,0 0 0 0 0,2 2 0 0 0,0-1-145 0 0,0 0 1 0 0,0-1-1 0 0,0 1 1 0 0,0 0-1 0 0,0-1 1 0 0,0 0-1 0 0,1 0 1 0 0,-1 0-1 0 0,1 0 1 0 0,-1-1-1 0 0,1 1 1 0 0,-1-1-1 0 0,0 0 0 0 0,1 0 1 0 0,4 0-1 0 0,-6 0-59 0 0,0-1-1 0 0,-1 1 1 0 0,1 0-1 0 0,0 0 1 0 0,0-1-1 0 0,0 1 1 0 0,0-1-1 0 0,0 0 1 0 0,-1 1-1 0 0,1-1 1 0 0,0 0-1 0 0,-1 0 1 0 0,1 0-1 0 0,0 0 1 0 0,-1 0-1 0 0,0-1 1 0 0,1 1-1 0 0,-1 0 1 0 0,0-1-1 0 0,1 1 1 0 0,-1-1-1 0 0,0 1 1 0 0,0-1-1 0 0,0 0 1 0 0,0 1-1 0 0,0-3 1 0 0,0 0-24 0 0,0 1 1 0 0,0-1-1 0 0,-1 0 1 0 0,0 1-1 0 0,1-1 1 0 0,-2 1-1 0 0,1-1 1 0 0,0 0-1 0 0,-1 1 1 0 0,1-1-1 0 0,-1 1 1 0 0,0-1-1 0 0,-2-4 1 0 0,1 3 81 0 0,0 1 0 0 0,0-1 0 0 0,0 1 1 0 0,-1 0-1 0 0,1 0 0 0 0,-1 0 0 0 0,0 0 1 0 0,0 0-1 0 0,-1 1 0 0 0,-5-5 0 0 0,7 6 84 0 0,1 1 1 0 0,-1-1-1 0 0,-1 1 0 0 0,1 0 0 0 0,0 0 0 0 0,0 0 0 0 0,0 0 0 0 0,-1 0 0 0 0,1 0 0 0 0,0 1 1 0 0,-1-1-1 0 0,1 1 0 0 0,-1 0 0 0 0,1-1 0 0 0,-1 1 0 0 0,1 0 0 0 0,0 1 0 0 0,-1-1 0 0 0,1 0 0 0 0,-5 2 1 0 0,1 0 38 0 0,0 1 0 0 0,0 0 0 0 0,1 0 0 0 0,0 0 0 0 0,-1 1 1 0 0,1 0-1 0 0,0 0 0 0 0,1 0 0 0 0,-7 8 0 0 0,10-11-267 0 0,-1 0 0 0 0,1 1 0 0 0,0-1 0 0 0,0 0 0 0 0,0 1 0 0 0,0-1 0 0 0,0 1 0 0 0,0-1 0 0 0,0 1 0 0 0,1-1 0 0 0,-1 1 0 0 0,0-1 1 0 0,1 1-1 0 0,0 0 0 0 0,-1 0 0 0 0,1-1 0 0 0,0 1 0 0 0,0 0 0 0 0,0-1 0 0 0,0 1 0 0 0,0 0 0 0 0,0 0 0 0 0,0-1 0 0 0,1 1 0 0 0,-1 0 0 0 0,0-1 0 0 0,1 1 0 0 0,0 0 0 0 0,-1-1 0 0 0,1 1 0 0 0,0-1 0 0 0,0 1 0 0 0,0-1 0 0 0,0 1 0 0 0,0-1 0 0 0,0 0 0 0 0,0 0 0 0 0,1 1 0 0 0,1 1 0 0 0,-2-3-289 0 0,0 1 0 0 0,0 0-1 0 0,0-1 1 0 0,0 1-1 0 0,0-1 1 0 0,0 1 0 0 0,1-1-1 0 0,-1 0 1 0 0,0 1 0 0 0,0-1-1 0 0,0 0 1 0 0,0 0-1 0 0,1 0 1 0 0,-1 0 0 0 0,0 0-1 0 0,0 0 1 0 0,0 0 0 0 0,0 0-1 0 0,1 0 1 0 0,-1-1-1 0 0,0 1 1 0 0,0 0 0 0 0,0-1-1 0 0,0 1 1 0 0,2-2 0 0 0,11-3-4138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15499 0 0,'0'0'193'0'0,"-1"0"-1"0"0,1 0 0 0 0,0 0 0 0 0,-1 0 0 0 0,1 0 0 0 0,0 0 1 0 0,-1 0-1 0 0,1 0 0 0 0,0 1 0 0 0,-1-1 0 0 0,1 0 1 0 0,0 0-1 0 0,-1 0 0 0 0,1 0 0 0 0,0 0 0 0 0,-1 1 1 0 0,1-1-1 0 0,0 0 0 0 0,0 0 0 0 0,-1 0 0 0 0,1 1 1 0 0,0-1-1 0 0,0 0 0 0 0,0 1 0 0 0,-1-1 0 0 0,1 0 1 0 0,0 0-1 0 0,0 1 0 0 0,0-1 0 0 0,-6 17 1842 0 0,1 20-1858 0 0,5-33 283 0 0,-5 48-179 0 0,3-20-932 0 0,-1 0 1 0 0,-2-1-1 0 0,-12 45 0 0 0,13-66-1304 0 0,4-16 603 0 0,9-16 976 0 0,-7 19 375 0 0,0 1 0 0 0,0 1 0 0 0,0-1 0 0 0,0 0 0 0 0,0 0 0 0 0,0 1 0 0 0,1-1 0 0 0,-1 1 0 0 0,0-1 0 0 0,1 1 0 0 0,-1 0 0 0 0,1 0 0 0 0,0 0 0 0 0,-1 1 0 0 0,5-2 0 0 0,39 4 82 0 0,-15 0 84 0 0,-24-3-912 0 0,-5-3-2358 0 0,-2 4 2823 0 0,0 0 1 0 0,0-1 0 0 0,0 1-1 0 0,0 0 1 0 0,0-1-1 0 0,0 1 1 0 0,0-1-1 0 0,0 1 1 0 0,0 0 0 0 0,0-1-1 0 0,0 1 1 0 0,-1 0-1 0 0,1-1 1 0 0,0 1 0 0 0,0 0-1 0 0,0-1 1 0 0,-5-3-2703 0 0</inkml:trace>
  <inkml:trace contextRef="#ctx0" brushRef="#br0" timeOffset="1">89 108 15395 0 0,'4'-1'1193'0'0,"2"-1"-609"0"0,3 1-104 0 0,2 1-160 0 0,2 1-192 0 0,1 2-88 0 0,-1 1-8 0 0,-1-1-136 0 0,0 1-448 0 0,0-2-697 0 0,-1-2-991 0 0,-3-3-873 0 0,-2-3-535 0 0,-2-2-1522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7346 0 0,'-3'2'8014'0'0,"1"4"-3655"0"0,-3 30-2140 0 0,5-12-3084 0 0,5 35 1 0 0,-3-45-818 0 0,0 1 1 0 0,-1 0-1 0 0,0-1 0 0 0,-2 1 1 0 0,1 0-1 0 0,-2 0 1 0 0,-4 17-1 0 0,2-19-2842 0 0</inkml:trace>
  <inkml:trace contextRef="#ctx0" brushRef="#br0" timeOffset="1">9 334 6337 0 0,'-1'4'401'0'0,"2"0"0"0"0,-1-1-1 0 0,0 1 1 0 0,1 0-1 0 0,0-1 1 0 0,-1 1 0 0 0,1-1-1 0 0,1 1 1 0 0,-1-1 0 0 0,1 1-1 0 0,-1-1 1 0 0,1 0 0 0 0,0 0-1 0 0,0 0 1 0 0,3 3-1 0 0,-4-4-253 0 0,0-1-1 0 0,1 0 1 0 0,0 0-1 0 0,-1 0 1 0 0,1 0-1 0 0,-1 0 0 0 0,1 0 1 0 0,0-1-1 0 0,0 1 1 0 0,-1 0-1 0 0,1-1 1 0 0,0 0-1 0 0,0 1 0 0 0,0-1 1 0 0,-1 0-1 0 0,1 0 1 0 0,0 0-1 0 0,0 0 1 0 0,0 0-1 0 0,0 0 0 0 0,0-1 1 0 0,-1 1-1 0 0,1-1 1 0 0,0 1-1 0 0,0-1 1 0 0,-1 1-1 0 0,1-1 0 0 0,0 0 1 0 0,-1 0-1 0 0,1 0 1 0 0,2-2-1 0 0,1-1-108 0 0,-1 1 0 0 0,1-1-1 0 0,-1 0 1 0 0,0 0 0 0 0,0 0 0 0 0,0-1-1 0 0,-1 1 1 0 0,1-1 0 0 0,-1 0 0 0 0,0 0-1 0 0,3-7 1 0 0,-5 8-5 0 0,1 1-1 0 0,-1 0 0 0 0,0-1 1 0 0,0 0-1 0 0,0 1 0 0 0,-1-1 1 0 0,1 1-1 0 0,-1-1 1 0 0,0 0-1 0 0,0 1 0 0 0,0-1 1 0 0,0 0-1 0 0,-1 1 0 0 0,1-1 1 0 0,-1 0-1 0 0,0 1 1 0 0,0-1-1 0 0,-3-6 0 0 0,3 9 28 0 0,1 0 0 0 0,0 1 0 0 0,-1-1 0 0 0,1 0 0 0 0,-1 0 0 0 0,0 1 0 0 0,1-1 0 0 0,-1 0 0 0 0,1 1 0 0 0,-1-1 0 0 0,0 1 0 0 0,0-1 0 0 0,1 1 0 0 0,-1-1 0 0 0,0 1 0 0 0,0-1 0 0 0,0 1 0 0 0,0 0 0 0 0,1-1 0 0 0,-1 1 0 0 0,0 0 0 0 0,0 0 0 0 0,0 0 0 0 0,0 0 0 0 0,-1 0 0 0 0,0 0 25 0 0,0 0 0 0 0,0 1 0 0 0,-1 0 0 0 0,1-1 0 0 0,0 1 0 0 0,1 0 0 0 0,-1 0 0 0 0,0 0 0 0 0,0 0 0 0 0,-3 2 0 0 0,-2 4-14 0 0,-1 0 0 0 0,1 0-1 0 0,-9 11 1 0 0,-15 31-2509 0 0,16-14-5950 0 0,9-21 1480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2891 1041 6913 0 0,'-57'90'7854'0'0,"43"-70"-6609"0"0,-1-1 0 0 0,-21 20 0 0 0,26-29-943 0 0,-1 0 0 0 0,0-2-1 0 0,0 1 1 0 0,-1-1 0 0 0,0-1 0 0 0,-1 0-1 0 0,1 0 1 0 0,-1-2 0 0 0,-1 0 0 0 0,1 0-1 0 0,-1-1 1 0 0,-22 4 0 0 0,-22-1 175 0 0,0-2 0 0 0,-60-3 1 0 0,-119-15-70 0 0,158 7-337 0 0,-160-16-134 0 0,-315-72 1 0 0,300 29 113 0 0,210 50-39 0 0,1-2 0 0 0,1-2 0 0 0,-66-40 1 0 0,-264-178 21 0 0,348 221-132 0 0,0-1 0 0 0,1 0 1 0 0,-39-39-1 0 0,50 42 58 0 0,0 0 0 0 0,1-1 0 0 0,0 0 1 0 0,1-1-1 0 0,1 0 0 0 0,0-1 0 0 0,-6-19 1 0 0,-22-69-97 0 0,16 44-328 0 0,-48-100 1 0 0,64 151 38 0 0,1 1 1 0 0,0-1 0 0 0,0 0-1 0 0,1-1 1 0 0,1 1 0 0 0,-1-1-1 0 0,0-10 1 0 0,0-43-7536 0 0,2 41 3679 0 0,1 9-320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8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15 298 7370 0 0,'0'-1'96'0'0,"-1"1"1"0"0,0 0-1 0 0,0-1 1 0 0,0 1 0 0 0,1-1-1 0 0,-1 1 1 0 0,0-1 0 0 0,0 1-1 0 0,1-1 1 0 0,-1 0-1 0 0,0 1 1 0 0,1-1 0 0 0,-1 0-1 0 0,1 1 1 0 0,-1-1-1 0 0,1 0 1 0 0,-1 0 0 0 0,1 1-1 0 0,0-1 1 0 0,-1 0 0 0 0,1 0-1 0 0,0 0 1 0 0,-1 0-1 0 0,1 0 1 0 0,0 1 0 0 0,0-1-1 0 0,0 0 1 0 0,0 0 0 0 0,0 0-1 0 0,0 0 1 0 0,0 0-1 0 0,0 0 1 0 0,0 0 0 0 0,1 0-1 0 0,-1 1 1 0 0,1-2-1 0 0,1-1 149 0 0,1 0-1 0 0,-1 0 1 0 0,1 1-1 0 0,0 0 1 0 0,0 0-1 0 0,0-1 1 0 0,6-1-1 0 0,15-13 870 0 0,-13 5-893 0 0,-1 0 0 0 0,0-1 0 0 0,-1 0 1 0 0,-1 0-1 0 0,12-24 0 0 0,-15 24-191 0 0,1 1-1 0 0,1 1 0 0 0,0-1 0 0 0,1 1 1 0 0,0 0-1 0 0,0 1 0 0 0,1 0 0 0 0,12-10 1 0 0,-17 17 30 0 0,0 1 0 0 0,0 0 0 0 0,0 0 0 0 0,0 0-1 0 0,0 0 1 0 0,0 0 0 0 0,1 1 0 0 0,-1 0 0 0 0,0 0 0 0 0,1 0 0 0 0,-1 0 0 0 0,1 1 0 0 0,-1 0 0 0 0,1 0 0 0 0,-1 0 0 0 0,1 0 0 0 0,0 1 0 0 0,-1 0 0 0 0,0 0 0 0 0,1 0 0 0 0,-1 0 0 0 0,0 1 0 0 0,1-1 0 0 0,-1 1 0 0 0,0 1 0 0 0,6 3 0 0 0,9 7 554 0 0,0 0 1 0 0,-2 2-1 0 0,1 0 1 0 0,16 19 0 0 0,-8-8-698 0 0,-23-23-217 0 0,50 42 1324 0 0,-22-29-2805 0 0,-28-15 1122 0 0,-1 0 0 0 0,0-1 0 0 0,1 1 0 0 0,-1-1 0 0 0,0 0 0 0 0,1 0 0 0 0,-1 1 0 0 0,0-2 0 0 0,1 1 0 0 0,-1 0 0 0 0,3-1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18 1488 0 0,'0'-1'449'0'0,"0"0"-1"0"0,0 1 0 0 0,-1-1 1 0 0,1 0-1 0 0,0 1 0 0 0,0-1 1 0 0,0 0-1 0 0,-1 1 0 0 0,-3-6 4932 0 0,3 5-4931 0 0,1 1-1 0 0,-1 0 0 0 0,1-1 1 0 0,-1 1-1 0 0,0 0 0 0 0,0-1 1 0 0,-23-2 4797 0 0,19 3-4856 0 0,1 1 0 0 0,0-1 1 0 0,-1 1-1 0 0,1 0 0 0 0,0 0 0 0 0,0 1 1 0 0,0-1-1 0 0,0 1 0 0 0,-5 2 0 0 0,2 2-241 0 0,1 1-1 0 0,0 0 1 0 0,0 0 0 0 0,0 0-1 0 0,1 1 1 0 0,0-1-1 0 0,1 1 1 0 0,-1 0-1 0 0,2 1 1 0 0,-1-1-1 0 0,1 1 1 0 0,0 0 0 0 0,1 0-1 0 0,-3 16 1 0 0,2-3-135 0 0,2-1 1 0 0,0 0-1 0 0,1 1 1 0 0,1-1-1 0 0,4 27 0 0 0,-1-27-201 0 0,0 1-1 0 0,2-1 0 0 0,0-1 1 0 0,2 1-1 0 0,19 37 0 0 0,-23-49-303 0 0,2-1 0 0 0,-1-1 0 0 0,1 1 0 0 0,0-1 0 0 0,0 0 0 0 0,1 0 0 0 0,8 6 0 0 0,-11-10-357 0 0,1 0 1 0 0,0 0 0 0 0,0 0 0 0 0,0 0 0 0 0,0-1 0 0 0,1 0 0 0 0,-1 0 0 0 0,1 0-1 0 0,-1-1 1 0 0,1 0 0 0 0,-1 0 0 0 0,10 1 0 0 0,6-3-5374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6281 0 0,'-6'9'9292'0'0,"-1"20"-7803"0"0,6-21-532 0 0,-19 84 1001 0 0,0 5-2501 0 0,0-35-4292 0 0,31-81-2732 0 0,16-17 7364 0 0,-11 15 319 0 0,-11 14-148 0 0,-2 1 380 0 0,1 1 0 0 0,0 0-1 0 0,0 0 1 0 0,1 0-1 0 0,-1 1 1 0 0,8-6 0 0 0,-11 9-204 0 0,0 1 0 0 0,0-1 0 0 0,1 0 0 0 0,-1 1 0 0 0,1-1 0 0 0,-1 1 0 0 0,1-1 0 0 0,-1 1 0 0 0,1 0 0 0 0,-1 0 1 0 0,1 0-1 0 0,-1 0 0 0 0,1 0 0 0 0,-1 0 0 0 0,1 0 0 0 0,-1 0 0 0 0,1 0 0 0 0,-1 1 0 0 0,0-1 0 0 0,1 1 1 0 0,-1-1-1 0 0,1 1 0 0 0,-1-1 0 0 0,0 1 0 0 0,1 0 0 0 0,-1 0 0 0 0,0 0 0 0 0,0-1 0 0 0,1 1 0 0 0,-1 1 0 0 0,0-1 1 0 0,1 1-1 0 0,34 41 721 0 0,-14-15-2137 0 0,5-2-5393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5041 0 0,'3'3'739'0'0,"0"1"0"0"0,0 0 0 0 0,0-1 0 0 0,0 1 0 0 0,-1 0 0 0 0,0 1 1 0 0,0-1-1 0 0,0 0 0 0 0,0 1 0 0 0,1 7 0 0 0,5 46 850 0 0,-8-48-1803 0 0,0-1 0 0 0,1 0 0 0 0,0 0 1 0 0,1 0-1 0 0,0 0 0 0 0,1 0 0 0 0,4 11 0 0 0,-7-20 129 0 0,0 0-1 0 0,0 1 0 0 0,0-1 0 0 0,0 0 1 0 0,0 1-1 0 0,0-1 0 0 0,1 0 0 0 0,-1 0 1 0 0,0 0-1 0 0,0 1 0 0 0,0-1 0 0 0,0 0 1 0 0,1 0-1 0 0,-1 1 0 0 0,0-1 0 0 0,0 0 1 0 0,0 0-1 0 0,1 0 0 0 0,-1 0 0 0 0,0 0 1 0 0,0 1-1 0 0,1-1 0 0 0,-1 0 0 0 0,0 0 1 0 0,1 0-1 0 0,-1 0 0 0 0,0 0 0 0 0,0 0 1 0 0,1 0-1 0 0,-1 0 0 0 0,0 0 0 0 0,1 0 1 0 0,-1 0-1 0 0,1 0 0 0 0,7-9-1204 0 0,6-19 949 0 0,-12 24 184 0 0,2-7 172 0 0,2 1-1 0 0,0 0 0 0 0,13-18 1 0 0,2 5-3664 0 0,-17 19 380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7:4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3865 0 0,'0'0'424'0'0,"-1"0"0"0"0,0-1 0 0 0,1 1 1 0 0,-1 0-1 0 0,0 0 0 0 0,0 0 0 0 0,1 0 0 0 0,-1 0 0 0 0,0 0 1 0 0,1 0-1 0 0,-1 0 0 0 0,0 0 0 0 0,1 0 0 0 0,-1 1 0 0 0,0-1 1 0 0,0 0-1 0 0,1 0 0 0 0,-1 1 0 0 0,1-1 0 0 0,-1 0 1 0 0,0 1-1 0 0,1-1 0 0 0,-1 1 0 0 0,1-1 0 0 0,-1 1 0 0 0,1-1 1 0 0,-1 1-1 0 0,0 0 0 0 0,2 0-201 0 0,-1 0 0 0 0,0 0 0 0 0,1 0-1 0 0,-1 0 1 0 0,1 0 0 0 0,0-1 0 0 0,-1 1 0 0 0,1 0 0 0 0,0 0 0 0 0,-1 0-1 0 0,1-1 1 0 0,0 1 0 0 0,0 0 0 0 0,0-1 0 0 0,1 2 0 0 0,40 21 61 0 0,-17-15 164 0 0,-1-1 1 0 0,1 0-1 0 0,1-2 0 0 0,48 4 0 0 0,107-8 1066 0 0,-79-2-974 0 0,98 4-84 0 0,219 32 0 0 0,-410-34-537 0 0,42 9 440 0 0,-49-9-486 0 0,1 0 0 0 0,0 0 0 0 0,0 0 0 0 0,-1 0 0 0 0,1 0 0 0 0,-1 1 0 0 0,1-1 0 0 0,-1 1 0 0 0,1 0 0 0 0,-1 0 0 0 0,0 0 0 0 0,0 0 0 0 0,0 0 0 0 0,3 4 0 0 0,-5-6-113 0 0,1 1 1 0 0,-1-1 0 0 0,0 0 0 0 0,0 1-1 0 0,0-1 1 0 0,0 1 0 0 0,1-1 0 0 0,-1 0-1 0 0,0 1 1 0 0,0-1 0 0 0,0 1-1 0 0,0-1 1 0 0,0 1 0 0 0,0-1 0 0 0,0 0-1 0 0,0 1 1 0 0,0-1 0 0 0,0 1 0 0 0,0-1-1 0 0,-1 0 1 0 0,1 1 0 0 0,0-1-1 0 0,0 1 1 0 0,0-1 0 0 0,0 0 0 0 0,-1 1-1 0 0,1-1 1 0 0,0 0 0 0 0,0 1 0 0 0,-1-1-1 0 0,1 0 1 0 0,0 1 0 0 0,-1-1-1 0 0,1 0 1 0 0,0 0 0 0 0,-1 1 0 0 0,1-1-1 0 0,0 0 1 0 0,-1 0 0 0 0,1 0 0 0 0,0 1-1 0 0,-1-1 1 0 0,1 0 0 0 0,-1 0-1 0 0,1 0 1 0 0,0 0 0 0 0,-1 0 0 0 0,1 0-1 0 0,-1 0 1 0 0,1 0 0 0 0,-1 0 0 0 0,1 0-1 0 0,-15 2-7233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3425 0 0,'2'-2'417'0'0,"1"1"0"0"0,-1 0 1 0 0,1 0-1 0 0,0 0 0 0 0,-1 0 0 0 0,1 1 1 0 0,0-1-1 0 0,0 1 0 0 0,-1-1 0 0 0,1 1 1 0 0,0 0-1 0 0,0 0 0 0 0,0 0 0 0 0,-1 1 1 0 0,1-1-1 0 0,0 1 0 0 0,0-1 0 0 0,-1 1 1 0 0,1 0-1 0 0,0 0 0 0 0,-1 0 0 0 0,1 1 1 0 0,-1-1-1 0 0,0 0 0 0 0,1 1 0 0 0,3 3 1 0 0,5 3 214 0 0,0 1 1 0 0,0 0-1 0 0,18 20 1 0 0,-27-28-602 0 0,1 3 19 0 0,0-1 0 0 0,1 1-1 0 0,-1 0 1 0 0,-1 0 0 0 0,1 0 0 0 0,0 0 0 0 0,-1 0-1 0 0,2 5 1 0 0,-4-7-79 0 0,0-1 0 0 0,0 1 0 0 0,0-1 1 0 0,0 1-1 0 0,0 0 0 0 0,0-1 0 0 0,-1 1 0 0 0,1-1 0 0 0,0 1 0 0 0,-1-1 0 0 0,1 1 0 0 0,-1-1 1 0 0,0 1-1 0 0,0-1 0 0 0,1 0 0 0 0,-1 1 0 0 0,0-1 0 0 0,0 0 0 0 0,0 0 0 0 0,0 0 0 0 0,0 0 1 0 0,0 0-1 0 0,-1 0 0 0 0,1 0 0 0 0,0 0 0 0 0,-1 0 0 0 0,1 0 0 0 0,-3 0 0 0 0,-1 3 18 0 0,0-1 0 0 0,1 1 0 0 0,-1 0 0 0 0,0 0 0 0 0,1 0 0 0 0,0 1 0 0 0,0-1-1 0 0,0 1 1 0 0,1 0 0 0 0,-1 0 0 0 0,1 0 0 0 0,1 1 0 0 0,-1-1 0 0 0,1 1 0 0 0,0 0 0 0 0,0-1 0 0 0,0 1-1 0 0,1 0 1 0 0,0 0 0 0 0,0 0 0 0 0,0 0 0 0 0,1 0 0 0 0,0 0 0 0 0,0 0 0 0 0,1 0 0 0 0,-1 1 0 0 0,1-1-1 0 0,1-1 1 0 0,-1 1 0 0 0,1 0 0 0 0,0 0 0 0 0,0-1 0 0 0,4 6 0 0 0,-6-10 23 0 0,1 0-1 0 0,0 0 1 0 0,0 0 0 0 0,0 0 0 0 0,-1 0 0 0 0,1-1-1 0 0,0 1 1 0 0,0 0 0 0 0,0-1 0 0 0,0 1 0 0 0,0 0-1 0 0,0-1 1 0 0,0 1 0 0 0,0-1 0 0 0,1 0-1 0 0,-1 1 1 0 0,0-1 0 0 0,0 0 0 0 0,0 0 0 0 0,0 0-1 0 0,0 0 1 0 0,1 0 0 0 0,-1 0 0 0 0,2 0 0 0 0,36-8 563 0 0,-13 2-402 0 0,14 7-350 0 0,-17 1-2074 0 0,0-3-4410 0 0,-15-1 927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4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4833 0 0,'0'1'1992'0'0,"0"4"25"0"0,0 3-65 0 0,0 4-383 0 0,1 3-433 0 0,0 2-384 0 0,1 1-272 0 0,0 2-224 0 0,1-1-176 0 0,0 3-416 0 0,1 0-624 0 0,1 1-1016 0 0,-2 1-1129 0 0,-2-2 48 0 0,0 1-1152 0 0</inkml:trace>
  <inkml:trace contextRef="#ctx0" brushRef="#br0" timeOffset="1">9 434 4489 0 0,'-1'3'488'0'0,"-1"1"0"0"0,1-1 0 0 0,0 0 0 0 0,0 0 0 0 0,0 1 0 0 0,1-1 0 0 0,-1 0 0 0 0,1 1 1 0 0,-1-1-1 0 0,1 0 0 0 0,0 1 0 0 0,1-1 0 0 0,-1 1 0 0 0,0-1 0 0 0,3 6 0 0 0,-2-7-388 0 0,0 1 1 0 0,1-1-1 0 0,-1 0 0 0 0,1 1 1 0 0,0-1-1 0 0,0 0 0 0 0,0 0 1 0 0,0 0-1 0 0,0-1 0 0 0,0 1 1 0 0,1 0-1 0 0,-1-1 0 0 0,0 0 0 0 0,1 1 1 0 0,-1-1-1 0 0,1 0 0 0 0,0 0 1 0 0,-1-1-1 0 0,6 2 0 0 0,-4-1-87 0 0,-1 0 0 0 0,1 0 0 0 0,0-1 0 0 0,-1 1 0 0 0,1-1 0 0 0,0 0 0 0 0,-1 0 0 0 0,1 0 0 0 0,0 0 0 0 0,-1-1 0 0 0,1 0 0 0 0,0 1 0 0 0,-1-1 0 0 0,1-1 0 0 0,-1 1 0 0 0,0 0 0 0 0,1-1-1 0 0,-1 0 1 0 0,0 0 0 0 0,0 0 0 0 0,0 0 0 0 0,0 0 0 0 0,0-1 0 0 0,-1 1 0 0 0,6-6 0 0 0,-7 5 65 0 0,1 0-1 0 0,0 0 1 0 0,-1 0 0 0 0,1-1-1 0 0,-1 1 1 0 0,0 0-1 0 0,0-1 1 0 0,0 1 0 0 0,-1-1-1 0 0,1 1 1 0 0,-1-1-1 0 0,0 1 1 0 0,0-1 0 0 0,0 1-1 0 0,0-1 1 0 0,-1 1 0 0 0,1-1-1 0 0,-1 1 1 0 0,0-1-1 0 0,0 1 1 0 0,0 0 0 0 0,0-1-1 0 0,-1 1 1 0 0,1 0-1 0 0,-1 0 1 0 0,0 0 0 0 0,-2-3-1 0 0,2 4 94 0 0,-1 0 0 0 0,1 0-1 0 0,0 0 1 0 0,-1 0 0 0 0,1 0 0 0 0,-1 1-1 0 0,1-1 1 0 0,-1 1 0 0 0,0-1-1 0 0,1 1 1 0 0,-1 0 0 0 0,0 0-1 0 0,0 1 1 0 0,0-1 0 0 0,0 0 0 0 0,0 1-1 0 0,0 0 1 0 0,0 0 0 0 0,0 0-1 0 0,0 0 1 0 0,0 0 0 0 0,-5 1 0 0 0,5 0-251 0 0,-1-1 0 0 0,1 1 0 0 0,-1 0 0 0 0,1 0 0 0 0,0 1 0 0 0,-1-1 0 0 0,1 1 0 0 0,-5 3 0 0 0,6-4-353 0 0,0 0-1 0 0,1 1 0 0 0,-1-1 1 0 0,1 1-1 0 0,-1-1 0 0 0,1 1 1 0 0,-1 0-1 0 0,1-1 0 0 0,0 1 1 0 0,0 0-1 0 0,0 0 0 0 0,0 0 1 0 0,0 0-1 0 0,0 4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11642 0 0,'13'62'8839'0'0,"-9"0"-5214"0"0,-5-38-3796 0 0,0-1 1 0 0,-2 0 0 0 0,-1 1-1 0 0,-1-2 1 0 0,0 1-1 0 0,-10 22 1 0 0,-2-17-2587 0 0,9-25 20 0 0,6-19 884 0 0,1 15 1858 0 0,1-1 0 0 0,0 1 0 0 0,1-1-1 0 0,-1 1 1 0 0,0 0 0 0 0,0-1 0 0 0,0 1 0 0 0,1-1 0 0 0,-1 1-1 0 0,1 0 1 0 0,-1-1 0 0 0,1 1 0 0 0,0 0 0 0 0,-1 0 0 0 0,1-1-1 0 0,0 1 1 0 0,0 0 0 0 0,0 0 0 0 0,0 0 0 0 0,0 0 0 0 0,0 0 0 0 0,0 0-1 0 0,0 0 1 0 0,0 0 0 0 0,0 0 0 0 0,1 1 0 0 0,-1-1 0 0 0,0 1-1 0 0,1-1 1 0 0,-1 0 0 0 0,0 1 0 0 0,1 0 0 0 0,-1-1 0 0 0,0 1-1 0 0,1 0 1 0 0,-1 0 0 0 0,1 0 0 0 0,-1 0 0 0 0,1 0 0 0 0,1 0 0 0 0,8 2 245 0 0,0 0 0 0 0,-1 0 0 0 0,1 1 1 0 0,16 8-1 0 0,10 1-285 0 0,-34-12-41 0 0,0 0 1 0 0,1 1-1 0 0,-1-1 1 0 0,0 0-1 0 0,0-1 1 0 0,0 1-1 0 0,1 0 1 0 0,-1-1-1 0 0,0 0 1 0 0,0 0-1 0 0,3-1 0 0 0,8-10-3379 0 0,-13 11 2925 0 0,0 0 0 0 0,-1-1 0 0 0,1 1 0 0 0,-1 0 0 0 0,1 0 0 0 0,-1-1 0 0 0,0 1 0 0 0,0 0 0 0 0,1-1 0 0 0,-1 1 0 0 0,0 0 0 0 0,0-1-1 0 0,-1-1 1 0 0,0-6-3308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2 153 7346 0 0,'0'-1'279'0'0,"0"1"1"0"0,0-1 0 0 0,-1 1 0 0 0,1-1 0 0 0,0 0 0 0 0,0 1 0 0 0,0-1 0 0 0,0 0 0 0 0,0 1 0 0 0,0-1 0 0 0,0 0 0 0 0,0 1 0 0 0,0-1 0 0 0,0 1 0 0 0,0-1-1 0 0,1 0 1 0 0,-1 1 0 0 0,0-1 0 0 0,0 1 0 0 0,0-1 0 0 0,1 0 0 0 0,-1 1 0 0 0,0-1 0 0 0,1 1 0 0 0,-1-1 0 0 0,1 1 0 0 0,-1-1 0 0 0,1 1 0 0 0,-1 0-1 0 0,1-1 1 0 0,23-9 1800 0 0,28 5-2539 0 0,-50 5 697 0 0,17 0-555 0 0,3-5-5242 0 0,-21 5 5283 0 0,0-1 0 0 0,0 0 1 0 0,0 0-1 0 0,0 1 0 0 0,-1-1 1 0 0,1 0-1 0 0,0 0 0 0 0,0 0 1 0 0,-1 0-1 0 0,1 0 0 0 0,-1 0 1 0 0,1 0-1 0 0,-1 0 1 0 0,1 0-1 0 0,-1 0 0 0 0,1 0 1 0 0,-1-1-1 0 0,0 1 0 0 0,0 0 1 0 0,1 0-1 0 0,-1 0 0 0 0,0 0 1 0 0,0-1-1 0 0,0 1 0 0 0,-1 0 1 0 0,1 0-1 0 0,0 0 0 0 0,0 0 1 0 0,-1-1-1 0 0,1 1 0 0 0,-1-2 1 0 0,-6-19-594 0 0,5 18 881 0 0,0-1 0 0 0,1 0 1 0 0,-1 0-1 0 0,1 0 0 0 0,0 0 1 0 0,0 0-1 0 0,1 0 1 0 0,0 0-1 0 0,0-8 0 0 0,0 13 10 0 0,0 0 0 0 0,0 1-1 0 0,0-1 1 0 0,0 0 0 0 0,0 0 0 0 0,0 0-1 0 0,0 0 1 0 0,0 0 0 0 0,0 0 0 0 0,0 0-1 0 0,0 0 1 0 0,0 0 0 0 0,0 0 0 0 0,0 0-1 0 0,0 0 1 0 0,1 0 0 0 0,-1 0 0 0 0,0 0-1 0 0,0 0 1 0 0,0 0 0 0 0,0 0 0 0 0,0 0-1 0 0,0 0 1 0 0,0 0 0 0 0,0 0 0 0 0,0 0-1 0 0,0 0 1 0 0,0 0 0 0 0,0 0 0 0 0,0 0-1 0 0,0 0 1 0 0,1 0 0 0 0,-1 0 0 0 0,0 0-1 0 0,0 0 1 0 0,0 0 0 0 0,0 0 0 0 0,0 0-1 0 0,0 0 1 0 0,0 0 0 0 0,0 0 0 0 0,0 0-1 0 0,0 0 1 0 0,0 0 0 0 0,0 0 0 0 0,0 0-1 0 0,0 0 1 0 0,0 0 0 0 0,1 0-1 0 0,-1 0 1 0 0,0 0 0 0 0,0 0 0 0 0,0 0-1 0 0,0 0 1 0 0,0 0 0 0 0,0 0 0 0 0,0 0-1 0 0,0-1 1 0 0,0 1 0 0 0,0 0 0 0 0,0 0-1 0 0,0 0 1 0 0,0 0 0 0 0,0 0 0 0 0,0 0-1 0 0,0 0 1 0 0,0 0 0 0 0,4 9 2613 0 0,2 11 1930 0 0,-6 8-2418 0 0,-3 37-1 0 0,-9 28-8497 0 0,8-64 2557 0 0,0-4-88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5089 0 0,'0'2'449'0'0,"0"0"-1"0"0,0 0 0 0 0,0 0 1 0 0,0 0-1 0 0,0 0 1 0 0,0 0-1 0 0,0 0 1 0 0,0 0-1 0 0,1 0 1 0 0,-1 0-1 0 0,1 0 1 0 0,-1-1-1 0 0,1 1 1 0 0,0 0-1 0 0,0 0 1 0 0,0 0-1 0 0,0 0 1 0 0,2 1-1 0 0,-2-2-315 0 0,0 0 0 0 0,1 1 0 0 0,-1-1 1 0 0,1 0-1 0 0,-1 0 0 0 0,1 0 0 0 0,-1-1 0 0 0,1 1 0 0 0,0 0 0 0 0,0-1 1 0 0,-1 1-1 0 0,1-1 0 0 0,0 1 0 0 0,0-1 0 0 0,-1 0 0 0 0,4 1 0 0 0,-1-1-148 0 0,-1-1-1 0 0,1 1 0 0 0,-1 0 0 0 0,1-1 0 0 0,-1 0 0 0 0,1 0 0 0 0,-1 0 0 0 0,1 0 0 0 0,-1-1 0 0 0,0 1 0 0 0,0-1 0 0 0,0 0 0 0 0,0 0 0 0 0,0 0 0 0 0,0 0 0 0 0,0 0 0 0 0,-1-1 0 0 0,1 1 0 0 0,3-6 0 0 0,-4 5 52 0 0,0 0 1 0 0,-1-1-1 0 0,0 1 0 0 0,0-1 1 0 0,0 0-1 0 0,0 1 0 0 0,0-1 1 0 0,-1 0-1 0 0,1 0 0 0 0,-1 1 1 0 0,0-1-1 0 0,0 0 1 0 0,-1 0-1 0 0,1 0 0 0 0,-1 1 1 0 0,0-1-1 0 0,0 0 0 0 0,0 1 1 0 0,0-1-1 0 0,-1 1 0 0 0,1-1 1 0 0,-1 1-1 0 0,0 0 0 0 0,-4-6 1 0 0,4 6-21 0 0,0 0 1 0 0,0-1-1 0 0,-1 1 1 0 0,1 1-1 0 0,-1-1 0 0 0,0 0 1 0 0,0 1-1 0 0,0-1 1 0 0,0 1-1 0 0,0 0 1 0 0,0 0-1 0 0,-1 0 1 0 0,1 0-1 0 0,-1 1 1 0 0,1-1-1 0 0,-1 1 1 0 0,1 0-1 0 0,-1 0 1 0 0,0 0-1 0 0,0 1 0 0 0,0-1 1 0 0,1 1-1 0 0,-1 0 1 0 0,-6 1-1 0 0,10-1-81 0 0,-1 0-1 0 0,1 0 1 0 0,-1 0-1 0 0,1 0 1 0 0,-1 0-1 0 0,1 1 1 0 0,-1-1-1 0 0,1 0 1 0 0,0 0-1 0 0,-1 1 1 0 0,1-1-1 0 0,-1 0 1 0 0,1 0-1 0 0,0 1 1 0 0,-1-1-1 0 0,1 1 1 0 0,0-1-1 0 0,-1 0 1 0 0,1 1-1 0 0,0-1 1 0 0,0 1-1 0 0,-1-1 1 0 0,1 0-1 0 0,0 1 1 0 0,0-1-1 0 0,0 1 1 0 0,0-1-1 0 0,0 1 1 0 0,-1-1-1 0 0,1 1 1 0 0,0-1-1 0 0,0 1 1 0 0,0-1-1 0 0,0 1 1 0 0,0-1-1 0 0,0 1 1 0 0,1-1-1 0 0,-1 1 1 0 0,0-1-1 0 0,0 1 1 0 0,0-1-1 0 0,1 1 1 0 0,10 19-7217 0 0,-3-14 2570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10466 0 0,'4'-2'505'0'0,"0"0"0"0"0,0 1 0 0 0,0-1 0 0 0,1 1 0 0 0,-1-1 0 0 0,0 1 0 0 0,1 1 0 0 0,-1-1 0 0 0,0 0 0 0 0,1 1 0 0 0,-1 0 0 0 0,1 0 0 0 0,-1 1 0 0 0,1-1 0 0 0,-1 1 0 0 0,5 1 0 0 0,-4 0-277 0 0,-1 0-1 0 0,1 0 0 0 0,-1 0 0 0 0,0 1 0 0 0,0-1 1 0 0,0 1-1 0 0,0 0 0 0 0,-1 0 0 0 0,1 0 0 0 0,-1 1 0 0 0,1 0 1 0 0,4 7-1 0 0,-3-3-198 0 0,0 0 0 0 0,-1 1-1 0 0,0-1 1 0 0,0 1 0 0 0,-1 0 0 0 0,0 0 0 0 0,0 1 0 0 0,-1-1 0 0 0,-1 0 0 0 0,0 1 0 0 0,0-1-1 0 0,0 1 1 0 0,-1 0 0 0 0,-2 11 0 0 0,1-14-207 0 0,0 0 1 0 0,-1 1-1 0 0,0-1 1 0 0,-1 0-1 0 0,0 0 0 0 0,0-1 1 0 0,0 1-1 0 0,0 0 0 0 0,-1-1 1 0 0,0 0-1 0 0,-1 0 0 0 0,0 0 1 0 0,1-1-1 0 0,-2 1 1 0 0,1-1-1 0 0,-1 0 0 0 0,1-1 1 0 0,-1 1-1 0 0,-10 4 0 0 0,16-9 192 0 0,0 0 1 0 0,0 0-1 0 0,-1 1 0 0 0,1-1 0 0 0,0 0 0 0 0,-1 0 0 0 0,1 0 0 0 0,0 0 0 0 0,0 0 1 0 0,-1 1-1 0 0,1-1 0 0 0,0 0 0 0 0,0 0 0 0 0,-1 1 0 0 0,1-1 0 0 0,0 0 0 0 0,0 0 0 0 0,0 1 1 0 0,0-1-1 0 0,-1 0 0 0 0,1 0 0 0 0,0 1 0 0 0,0-1 0 0 0,0 0 0 0 0,0 1 0 0 0,0-1 1 0 0,0 0-1 0 0,0 1 0 0 0,0-1 0 0 0,0 0 0 0 0,0 1 0 0 0,0-1 0 0 0,0 0 0 0 0,0 0 0 0 0,0 1 1 0 0,0-1-1 0 0,0 0 0 0 0,0 1 0 0 0,0-1 0 0 0,0 0 0 0 0,0 1 0 0 0,1-1 0 0 0,-1 0 1 0 0,0 0-1 0 0,0 1 0 0 0,0-1 0 0 0,1 0 0 0 0,-1 0 0 0 0,0 1 0 0 0,0-1 0 0 0,0 0 0 0 0,1 0 1 0 0,-1 0-1 0 0,0 1 0 0 0,1-1 0 0 0,-1 0 0 0 0,0 0 0 0 0,0 0 0 0 0,1 0 0 0 0,-1 0 0 0 0,0 0 1 0 0,1 0-1 0 0,-1 0 0 0 0,1 1 0 0 0,21 3-22 0 0,-12-7-15 0 0,-1 0-1 0 0,0-1 1 0 0,-1-1-1 0 0,1 1 1 0 0,-1-1 0 0 0,15-12-1 0 0,27-15-255 0 0,-36 26-178 0 0,16-8-3411 0 0,-13 0-3601 0 0,-12 6 2103 0 0</inkml:trace>
  <inkml:trace contextRef="#ctx0" brushRef="#br0" timeOffset="1">275 111 8810 0 0,'8'30'6110'0'0,"4"13"-2074"0"0,-8-29-3769 0 0,-1 1 0 0 0,-1 0 0 0 0,0-1 0 0 0,-1 31 0 0 0,-11 30-1694 0 0,11-76 1367 0 0,0 0-1 0 0,0-1 1 0 0,0 1-1 0 0,0 0 1 0 0,0 0-1 0 0,0-1 1 0 0,1 1-1 0 0,-1 0 1 0 0,0 0-1 0 0,0 0 1 0 0,1 1-1 0 0,-1-1 1 0 0,1 0-1 0 0,-1 0 1 0 0,1 1-1 0 0,-1-1 0 0 0,1 1 1 0 0,-1-1-1 0 0,1 1 1 0 0,2-1 0 0 0,36-4 406 0 0,-10 9-315 0 0,-26-3-445 0 0,1 0 0 0 0,-1 0 0 0 0,0-1 0 0 0,1 1 0 0 0,-1-1 0 0 0,1 0 1 0 0,-1 0-1 0 0,9-2 0 0 0,-13 2 143 0 0,1 0 1 0 0,0 0-1 0 0,-1-1 1 0 0,1 1 0 0 0,-1 0-1 0 0,1-1 1 0 0,-1 1-1 0 0,1-1 1 0 0,-1 1 0 0 0,1-1-1 0 0,-1 1 1 0 0,1-1-1 0 0,-1 1 1 0 0,0-1-1 0 0,1 1 1 0 0,-1-1 0 0 0,0 1-1 0 0,1-1 1 0 0,-1 1-1 0 0,0-1 1 0 0,0 0 0 0 0,1 1-1 0 0,-1-1 1 0 0,0 0-1 0 0,0 0 1 0 0,2-13-4825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12723 0 0,'8'17'8314'0'0,"17"9"-7975"0"0,-12-13 106 0 0,0 4-244 0 0,0 0 0 0 0,-1 1 0 0 0,-1 1 1 0 0,-1-1-1 0 0,0 2 0 0 0,-2 0 0 0 0,0 0 0 0 0,-1 0 1 0 0,-1 1-1 0 0,-1 0 0 0 0,-1 0 0 0 0,-1 1 1 0 0,-1-1-1 0 0,0 1 0 0 0,-2-1 0 0 0,-3 30 0 0 0,3-45-665 0 0,-2 1-1 0 0,1 0 1 0 0,-1 0-1 0 0,0-1 1 0 0,-3 8-1 0 0,-14 12-8409 0 0,5-14 119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7858 0 0,'-1'-1'314'0'0,"-15"-25"6192"0"0,15 18-3136 0 0,15 15-908 0 0,18 20-1650 0 0,0 1 0 0 0,40 47 0 0 0,-56-57-593 0 0,-5-6-59 0 0,-1 1 0 0 0,-1 0 0 0 0,0 0 0 0 0,-1 1 0 0 0,-1 0 0 0 0,0 1 0 0 0,0-1 0 0 0,-2 1 0 0 0,0 1 0 0 0,-1-1 0 0 0,0 1 0 0 0,-1 0 0 0 0,-1-1 0 0 0,0 1 1 0 0,-1 0-1 0 0,-1 1 0 0 0,-1-1 0 0 0,0 0 0 0 0,-6 27 0 0 0,1-16-122 0 0,-1 0 0 0 0,-1-1 0 0 0,-1 0-1 0 0,-2 0 1 0 0,0-1 0 0 0,-2-1 0 0 0,-1 0 0 0 0,0 0 0 0 0,-2-2 0 0 0,-31 36 0 0 0,36-47-292 0 0,-30 31-114 0 0,37-39-156 0 0,0 0 1 0 0,1-1-1 0 0,-1 1 0 0 0,0-1 1 0 0,0 0-1 0 0,-5 2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3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57 5329 0 0,'-12'1'2473'0'0,"1"-3"3786"0"0,24-11-3142 0 0,-6 8-2839 0 0,0 0 1 0 0,1 0-1 0 0,0 1 0 0 0,0 0 0 0 0,0 0 0 0 0,0 1 0 0 0,1 0 1 0 0,-1 0-1 0 0,1 1 0 0 0,0 0 0 0 0,-1 1 0 0 0,1 0 0 0 0,0 0 0 0 0,0 1 1 0 0,13 1-1 0 0,0 1-154 0 0,0 1 1 0 0,0 1-1 0 0,0 0 1 0 0,42 16-1 0 0,-10 3-43 0 0,-40-15-321 0 0,1-2 0 0 0,-1 0 0 0 0,1 0-1 0 0,0-2 1 0 0,26 5 0 0 0,-30-10-1409 0 0,-10 0 1172 0 0,0 1 0 0 0,-1-1 0 0 0,1 0 0 0 0,0 1 0 0 0,0-1 0 0 0,0 0 0 0 0,-1 0 0 0 0,1 0-1 0 0,-1 0 1 0 0,1 0 0 0 0,0 0 0 0 0,-1 0 0 0 0,0 0 0 0 0,1 0 0 0 0,-1 0 0 0 0,0 0 0 0 0,1 0 0 0 0,-1 0 0 0 0,0 0 0 0 0,0 0-1 0 0,0 0 1 0 0,0 0 0 0 0,0 0 0 0 0,0 0 0 0 0,0 0 0 0 0,0 0 0 0 0,0-1 0 0 0,-1 1 0 0 0,1 0 0 0 0,0 0 0 0 0,-2-1 0 0 0,-1-7-2587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4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5121 0 0,'16'12'9257'0'0,"21"9"-6380"0"0,22 16-3278 0 0,-44-27 508 0 0,43 36 15 0 0,-53-42-49 0 0,-1 1 1 0 0,0-1-1 0 0,0 1 1 0 0,0-1 0 0 0,-1 1-1 0 0,1 0 1 0 0,-1 0-1 0 0,-1 1 1 0 0,5 9-1 0 0,-6-11 131 0 0,-1 0-1 0 0,0 0 0 0 0,0-1 0 0 0,0 1 0 0 0,0 0 1 0 0,-1 0-1 0 0,1-1 0 0 0,-1 1 0 0 0,0 0 0 0 0,0-1 0 0 0,0 1 1 0 0,-1-1-1 0 0,1 1 0 0 0,-1-1 0 0 0,0 0 0 0 0,0 0 0 0 0,0 0 1 0 0,0 0-1 0 0,-1 0 0 0 0,1 0 0 0 0,-5 3 0 0 0,-4 6 33 0 0,-1-2 0 0 0,0 0 0 0 0,-22 14 0 0 0,12-11-215 0 0,16-11-386 0 0,1 1 0 0 0,-1 0 0 0 0,1 0 0 0 0,0 0 0 0 0,0 1 1 0 0,0-1-1 0 0,-5 7 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3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 1840 0 0,'-1'-1'315'0'0,"1"1"0"0"0,-1-1 0 0 0,1 0 0 0 0,0 0 0 0 0,-1 0 0 0 0,1 0 0 0 0,0 0 0 0 0,-1 0 0 0 0,1 0 0 0 0,0 0 0 0 0,0 0 0 0 0,0 0 0 0 0,0 0 0 0 0,0 0 0 0 0,0 0 0 0 0,0 0 0 0 0,0 0 0 0 0,1 0 0 0 0,-1 0 0 0 0,0 0 0 0 0,0 0 0 0 0,1 0 0 0 0,-1 0 0 0 0,1 0 0 0 0,-1 0 0 0 0,1 0 0 0 0,-1 0 0 0 0,1 0 0 0 0,0 1 0 0 0,-1-1 0 0 0,2-1 0 0 0,-1 3-23 0 0,-1-1 1 0 0,1 1-1 0 0,-1-1 0 0 0,1 1 1 0 0,0-1-1 0 0,-1 1 1 0 0,1-1-1 0 0,-1 1 0 0 0,1-1 1 0 0,-1 1-1 0 0,1 0 0 0 0,-1-1 1 0 0,0 1-1 0 0,1 0 1 0 0,-1-1-1 0 0,0 1 0 0 0,1 0 1 0 0,-1 0-1 0 0,0-1 1 0 0,0 1-1 0 0,0 0 0 0 0,0 0 1 0 0,0 1-1 0 0,4 20 1401 0 0,0 19-792 0 0,-3 50 0 0 0,-2-56-903 0 0,1 0 0 0 0,8 47 0 0 0,-14-182-1589 0 0,5 78 1523 0 0,0 0 0 0 0,1 1-1 0 0,1-1 1 0 0,5-21 0 0 0,-5 36 48 0 0,0 1 0 0 0,1 0 0 0 0,0 0 0 0 0,0 0 0 0 0,1 0 0 0 0,0 1 0 0 0,0-1 0 0 0,5-6 0 0 0,-6 9-16 0 0,0 1-1 0 0,0 0 1 0 0,0-1 0 0 0,1 1 0 0 0,-1 0-1 0 0,1 0 1 0 0,0 0 0 0 0,0 0 0 0 0,-1 1-1 0 0,1-1 1 0 0,0 1 0 0 0,0 0 0 0 0,0 0-1 0 0,1 0 1 0 0,-1 0 0 0 0,6-1 0 0 0,-6 2 14 0 0,0 0 0 0 0,0-1 0 0 0,0 1 0 0 0,0 1 1 0 0,0-1-1 0 0,0 0 0 0 0,0 1 0 0 0,0-1 0 0 0,0 1 0 0 0,0 0 1 0 0,0 0-1 0 0,-1 0 0 0 0,1 0 0 0 0,0 1 0 0 0,-1-1 1 0 0,1 1-1 0 0,-1 0 0 0 0,1-1 0 0 0,-1 1 0 0 0,0 0 1 0 0,0 1-1 0 0,0-1 0 0 0,0 0 0 0 0,0 0 0 0 0,0 1 1 0 0,-1-1-1 0 0,1 1 0 0 0,-1 0 0 0 0,1-1 0 0 0,-1 1 1 0 0,0 0-1 0 0,0 0 0 0 0,-1 0 0 0 0,1 0 0 0 0,0 4 1 0 0,1 2 99 0 0,-1 0 0 0 0,0-1 0 0 0,-1 1 0 0 0,0 0 0 0 0,-1-1 0 0 0,1 1 0 0 0,-1 0 0 0 0,-1-1 0 0 0,0 1 0 0 0,0-1 1 0 0,-4 10-1 0 0,2-11-21 0 0,1 0 0 0 0,-1 0 0 0 0,-1 0 0 0 0,1-1 0 0 0,-1 1 0 0 0,-9 7 0 0 0,12-11-107 0 0,-1 0-1 0 0,0-1 0 0 0,0 1 0 0 0,0-1 1 0 0,0 0-1 0 0,-1 0 0 0 0,1 0 0 0 0,-1 0 1 0 0,1-1-1 0 0,-1 1 0 0 0,0-1 0 0 0,1 0 1 0 0,-1 0-1 0 0,0 0 0 0 0,-5 0 0 0 0,9-1 47 0 0,0 0-1 0 0,0 0 0 0 0,0-1 0 0 0,0 1 0 0 0,1 0 1 0 0,-1 0-1 0 0,0 0 0 0 0,0 0 0 0 0,0 0 0 0 0,0 0 0 0 0,0 0 1 0 0,0-1-1 0 0,0 1 0 0 0,0 0 0 0 0,0 0 0 0 0,0 0 1 0 0,0 0-1 0 0,1 0 0 0 0,-1-1 0 0 0,0 1 0 0 0,0 0 0 0 0,0 0 1 0 0,0 0-1 0 0,0 0 0 0 0,0 0 0 0 0,0-1 0 0 0,0 1 0 0 0,0 0 1 0 0,0 0-1 0 0,-1 0 0 0 0,1 0 0 0 0,0 0 0 0 0,0-1 1 0 0,0 1-1 0 0,0 0 0 0 0,0 0 0 0 0,0 0 0 0 0,0 0 0 0 0,0 0 1 0 0,0-1-1 0 0,0 1 0 0 0,0 0 0 0 0,-1 0 0 0 0,1 0 0 0 0,0 0 1 0 0,0 0-1 0 0,0 0 0 0 0,0 0 0 0 0,0 0 0 0 0,0 0 1 0 0,-1 0-1 0 0,1-1 0 0 0,0 1 0 0 0,0 0 0 0 0,0 0 0 0 0,0 0 1 0 0,14-6 204 0 0,6 7-24 0 0,0 1 1 0 0,22 5-1 0 0,15 2-1928 0 0,-20-8-4405 0 0,-36-1 5995 0 0,-1 0 0 0 0,1 0 0 0 0,-1-1 1 0 0,0 1-1 0 0,1 0 0 0 0,-1 0 1 0 0,0 0-1 0 0,1 0 0 0 0,-1 0 0 0 0,0-1 1 0 0,0 1-1 0 0,1 0 0 0 0,-1 0 1 0 0,0 0-1 0 0,1-1 0 0 0,-1 1 0 0 0,0 0 1 0 0,0-1-1 0 0,1 1 0 0 0,-1 0 0 0 0,0 0 1 0 0,0-1-1 0 0,0 1 0 0 0,0 0 1 0 0,1-1-1 0 0,-1 1 0 0 0,0 0 0 0 0,0-1 1 0 0,0 1-1 0 0,0 0 0 0 0,0-1 1 0 0,0 1-1 0 0,0-1 0 0 0,0 1 0 0 0,0 0 1 0 0,0-1-1 0 0,0 1 0 0 0,0-1 0 0 0,0-2-1095 0 0,3-7-2321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 5145 0 0,'-5'-15'8579'0'0,"7"23"-3143"0"0,5 19-4029 0 0,2 28-1107 0 0,-7-38-1379 0 0,0 0 1 0 0,10 33 0 0 0,-12-49 1023 0 0,1-1 1 0 0,-1 0 0 0 0,1 1-1 0 0,-1-1 1 0 0,1 1-1 0 0,-1-1 1 0 0,1 0 0 0 0,-1 0-1 0 0,1 1 1 0 0,0-1 0 0 0,-1 0-1 0 0,1 0 1 0 0,-1 0-1 0 0,1 1 1 0 0,0-1 0 0 0,-1 0-1 0 0,1 0 1 0 0,0 0-1 0 0,-1 0 1 0 0,1 0 0 0 0,0 0-1 0 0,-1 0 1 0 0,1 0-1 0 0,-1-1 1 0 0,1 1 0 0 0,0 0-1 0 0,-1 0 1 0 0,1 0 0 0 0,-1-1-1 0 0,2 1 1 0 0,29-12-1954 0 0,-13 5 1321 0 0,2 3-668 0 0,7-2-3548 0 0,-27 6 4757 0 0,1-1-1 0 0,0 0 0 0 0,0 1 1 0 0,-1-1-1 0 0,1 0 1 0 0,0 0-1 0 0,-1 1 1 0 0,1-1-1 0 0,0 0 1 0 0,-1 0-1 0 0,0 0 1 0 0,1 0-1 0 0,-1 0 1 0 0,1 0-1 0 0,-1 0 1 0 0,0 0-1 0 0,0 0 1 0 0,1 0-1 0 0,-1 0 1 0 0,0 0-1 0 0,0 0 0 0 0,0 0 1 0 0,0 0-1 0 0,0 0 1 0 0,-1-1-1 0 0,0-11-2268 0 0</inkml:trace>
  <inkml:trace contextRef="#ctx0" brushRef="#br0" timeOffset="1">134 12 2705 0 0,'-6'-12'8353'0'0,"6"16"-6456"0"0,0 5-465 0 0,1 3-240 0 0,1 6-167 0 0,0 5-361 0 0,1 2-336 0 0,1 4-272 0 0,2-1-520 0 0,1 1-625 0 0,0-3-823 0 0,0-1-833 0 0,1-5-559 0 0,-4-6 447 0 0,0-3-1072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6937 0 0,'1'1'439'0'0,"0"0"0"0"0,0 0 0 0 0,0 0 0 0 0,0 0-1 0 0,0 0 1 0 0,1 0 0 0 0,-1 0 0 0 0,0-1 0 0 0,0 1-1 0 0,1 0 1 0 0,-1-1 0 0 0,0 1 0 0 0,1-1 0 0 0,-1 1-1 0 0,1-1 1 0 0,-1 1 0 0 0,0-1 0 0 0,2 0 0 0 0,2 0-145 0 0,0 1 0 0 0,0-2 0 0 0,-1 1 0 0 0,1 0 1 0 0,9-3-1 0 0,-4 0-1742 0 0,0 0 1 0 0,1-1-1 0 0,-2 0 0 0 0,1-1 0 0 0,14-8 1 0 0,-23 4-3129 0 0,-10-10 3208 0 0,7 16 902 0 0,-2-9-822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57 3609 0 0,'-2'-27'3251'0'0,"3"50"3468"0"0,4 18-4183 0 0,2 9-1721 0 0,-5-31-831 0 0,11 106 673 0 0,1-43-6572 0 0,-11-91-293 0 0,2-12 4143 0 0,7-23 1264 0 0,47-131-1064 0 0,-50 126 4879 0 0,-8 40-1829 0 0,0 1-1 0 0,0-1 0 0 0,1 1 0 0 0,0-1 0 0 0,1 1 0 0 0,5-13 1333 0 0,-8 21-2454 0 0,0 0 1 0 0,0 0-1 0 0,0 0 1 0 0,1 0-1 0 0,-1 0 1 0 0,0 0-1 0 0,0 0 1 0 0,0 0-1 0 0,0 0 1 0 0,0 0-1 0 0,0 0 1 0 0,2 1 1459 0 0,-2-1-1460 0 0,0 0 1 0 0,0 0-1 0 0,0 0 1 0 0,0 1-1 0 0,4 8 1532 0 0,-1 12-428 0 0,0 110 1265 0 0,-3-34-2709 0 0,1-76-1408 0 0,1-1 0 0 0,8 34 0 0 0,-10-53 1406 0 0,6 14-3619 0 0,2-10-1813 0 0,-3-6 1422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 6721 0 0,'0'0'231'0'0,"0"-1"-1"0"0,0 1 1 0 0,0 0-1 0 0,1-1 0 0 0,-1 1 1 0 0,0 0-1 0 0,0-1 0 0 0,1 1 1 0 0,-1 0-1 0 0,0-1 1 0 0,1 1-1 0 0,-1 0 0 0 0,1-1 1 0 0,-1 1-1 0 0,0 0 0 0 0,1 0 1 0 0,-1 0-1 0 0,1-1 1 0 0,-1 1-1 0 0,0 0 0 0 0,1 0 1 0 0,-1 0-1 0 0,1 0 0 0 0,-1 0 1 0 0,1 0-1 0 0,-1 0 1 0 0,1 0-1 0 0,-1 0 0 0 0,0 0 1 0 0,1 0-1 0 0,-1 0 0 0 0,1 0 1 0 0,-1 0-1 0 0,1 0 1 0 0,-1 1-1 0 0,1-1 0 0 0,2 19 2876 0 0,-10 35-2791 0 0,5-48 144 0 0,-14 61-133 0 0,10-44-992 0 0,0 1 0 0 0,-4 44 0 0 0,10-67 638 0 0,0-1 0 0 0,0 0-1 0 0,0 1 1 0 0,0-1 0 0 0,0 0-1 0 0,-1 1 1 0 0,1-1 0 0 0,0 1 0 0 0,0-1-1 0 0,0 0 1 0 0,0 1 0 0 0,0-1 0 0 0,0 0-1 0 0,0 1 1 0 0,0-1 0 0 0,0 0 0 0 0,0 1-1 0 0,1-1 1 0 0,-1 1 0 0 0,0-1 0 0 0,0 0-1 0 0,0 1 1 0 0,0-1 0 0 0,0 0 0 0 0,1 1-1 0 0,-1-1 1 0 0,0 0 0 0 0,0 0-1 0 0,1 1 1 0 0,-1-1 0 0 0,0 0 0 0 0,0 0-1 0 0,1 1 1 0 0,-1-1 0 0 0,0 0 0 0 0,1 0-1 0 0,-1 0 1 0 0,0 1 0 0 0,1-1 0 0 0,-1 0-1 0 0,0 0 1 0 0,1 0 0 0 0,14-12-1998 0 0,11-26-717 0 0,-12 9 3031 0 0,-10 19 52 0 0,1 0 0 0 0,0 1 0 0 0,0 0 0 0 0,1 0 1 0 0,13-17-1 0 0,-17 25-301 0 0,-1-1 1 0 0,1 1-1 0 0,0-1 1 0 0,0 1 0 0 0,0 0-1 0 0,0 0 1 0 0,0 0-1 0 0,0 0 1 0 0,0 0 0 0 0,0 0-1 0 0,1 0 1 0 0,-1 1 0 0 0,0-1-1 0 0,0 1 1 0 0,1 0-1 0 0,-1-1 1 0 0,0 1 0 0 0,1 0-1 0 0,-1 0 1 0 0,0 1-1 0 0,1-1 1 0 0,-1 0 0 0 0,0 1-1 0 0,1 0 1 0 0,-1-1-1 0 0,0 1 1 0 0,0 0 0 0 0,0 0-1 0 0,0 0 1 0 0,0 0-1 0 0,0 1 1 0 0,3 2 0 0 0,22 16-1348 0 0,-13-7-1300 0 0,-8-1-3431 0 0</inkml:trace>
  <inkml:trace contextRef="#ctx0" brushRef="#br0" timeOffset="1">132 235 7274 0 0,'3'32'5767'0'0,"-6"4"-4003"0"0,2-32-1791 0 0,0 1 0 0 0,0-1 0 0 0,0 1 0 0 0,0-1 0 0 0,-1 0 0 0 0,0 0 0 0 0,0 1 1 0 0,0-1-1 0 0,-1 0 0 0 0,1-1 0 0 0,-1 1 0 0 0,-5 6 0 0 0,-10-2-2105 0 0,14-7 951 0 0,16 1 2036 0 0,-4-1-306 0 0,-1-1 1 0 0,0 0-1 0 0,1-1 0 0 0,-1 1 0 0 0,1-1 0 0 0,-1-1 1 0 0,13-4-1 0 0,26-11-642 0 0,-18 7-2307 0 0,-7-3-4543 0 0,-11 6 1964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71 8658 0 0,'0'-3'231'0'0,"-1"1"-1"0"0,1-1 1 0 0,0 1 0 0 0,0-1 0 0 0,0 0 0 0 0,0 1-1 0 0,1-1 1 0 0,-1 1 0 0 0,1-1 0 0 0,-1 1 0 0 0,1-1-1 0 0,0 1 1 0 0,0-1 0 0 0,0 1 0 0 0,0 0 0 0 0,1-1-1 0 0,-1 1 1 0 0,1 0 0 0 0,-1 0 0 0 0,1 0-1 0 0,0 0 1 0 0,-1 0 0 0 0,4-2 0 0 0,-1 2-182 0 0,-1 1-1 0 0,1-1 1 0 0,-1 1 0 0 0,1-1 0 0 0,0 1 0 0 0,0 0 0 0 0,0 1-1 0 0,-1-1 1 0 0,1 1 0 0 0,0 0 0 0 0,0-1 0 0 0,0 2-1 0 0,0-1 1 0 0,0 0 0 0 0,5 2 0 0 0,29 10 154 0 0,-32-9-112 0 0,-1-1 0 0 0,1 0 0 0 0,0 0-1 0 0,0 0 1 0 0,0-1 0 0 0,9 1 0 0 0,-59-10-515 0 0,34 8 531 0 0,0 1 1 0 0,0 1 0 0 0,-1-1 0 0 0,1 2 0 0 0,0 0 0 0 0,1 0 0 0 0,-1 0-1 0 0,0 1 1 0 0,1 1 0 0 0,-17 10 0 0 0,23-13-26 0 0,0 0 0 0 0,0 0 1 0 0,0 1-1 0 0,0-1 0 0 0,1 1 1 0 0,-1 0-1 0 0,1 0 0 0 0,-1 0 1 0 0,1 0-1 0 0,0 0 0 0 0,0 1 0 0 0,0-1 1 0 0,1 0-1 0 0,-1 1 0 0 0,1-1 1 0 0,0 1-1 0 0,0 0 0 0 0,0 0 1 0 0,0-1-1 0 0,1 1 0 0 0,-1 0 1 0 0,1 0-1 0 0,0-1 0 0 0,0 1 0 0 0,0 0 1 0 0,1 0-1 0 0,0 0 0 0 0,-1-1 1 0 0,1 1-1 0 0,0 0 0 0 0,1-1 1 0 0,1 5-1 0 0,-2-5-72 0 0,1 0 1 0 0,0 0-1 0 0,0 0 0 0 0,0 0 1 0 0,0 0-1 0 0,0 0 1 0 0,1-1-1 0 0,-1 1 1 0 0,1-1-1 0 0,0 1 0 0 0,-1-1 1 0 0,1 0-1 0 0,0 0 1 0 0,0 0-1 0 0,1-1 0 0 0,-1 1 1 0 0,0-1-1 0 0,1 0 1 0 0,-1 0-1 0 0,0 0 1 0 0,1 0-1 0 0,-1 0 0 0 0,1-1 1 0 0,-1 1-1 0 0,1-1 1 0 0,5-1-1 0 0,9 0-157 0 0,1-1 0 0 0,-1-1-1 0 0,1 0 1 0 0,18-7 0 0 0,19-4-2730 0 0,-45 14 563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7594 0 0,'2'10'3496'0'0,"2"-1"-1423"0"0,2 3-217 0 0,1-2-207 0 0,1-3-497 0 0,2-3-488 0 0,0-3-312 0 0,4-2-160 0 0,-1-2-96 0 0,4-2-72 0 0,1-1 0 0 0,2-3-144 0 0,0 2-480 0 0,2-1-712 0 0,-2 1-809 0 0,2 1-983 0 0,-4 0-841 0 0,-1 2-1640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 12427 0 0,'-1'-1'252'0'0,"1"0"0"0"0,0 0 0 0 0,0 0 0 0 0,0 0 0 0 0,0 0 0 0 0,0 0 0 0 0,0 0 0 0 0,0 0 0 0 0,0 0 0 0 0,0 0 0 0 0,0 0 0 0 0,0 0 0 0 0,1 0 0 0 0,-1 0 0 0 0,0 0 0 0 0,1 0 0 0 0,-1 1 0 0 0,1-1 0 0 0,-1 0 0 0 0,1 0 0 0 0,-1 0 0 0 0,1 1 0 0 0,-1-1 0 0 0,1 0 0 0 0,0 0 0 0 0,0 1 0 0 0,1-2 0 0 0,0 1-70 0 0,0 0 1 0 0,1 0-1 0 0,-1 0 1 0 0,1 0-1 0 0,-1 1 1 0 0,1-1-1 0 0,-1 1 1 0 0,1-1-1 0 0,0 1 1 0 0,3 0-1 0 0,5 1-95 0 0,0-1 0 0 0,0 2 0 0 0,20 4 0 0 0,-25-4-48 0 0,1 0 0 0 0,-1 0-1 0 0,1 1 1 0 0,-1 0 0 0 0,0 0 0 0 0,0 0 0 0 0,0 1-1 0 0,0-1 1 0 0,-1 2 0 0 0,1-1 0 0 0,-1 1-1 0 0,0-1 1 0 0,0 1 0 0 0,-1 1 0 0 0,0-1 0 0 0,5 9-1 0 0,-5-7-67 0 0,0 1-1 0 0,-1 1 1 0 0,0-1-1 0 0,0 0 0 0 0,-1 1 1 0 0,0-1-1 0 0,-1 1 1 0 0,0 0-1 0 0,0-1 1 0 0,-1 1-1 0 0,0 0 0 0 0,-2 13 1 0 0,-7 50-4021 0 0,-3 0-7672 0 0,9-53 7029 0 0</inkml:trace>
  <inkml:trace contextRef="#ctx0" brushRef="#br0" timeOffset="1">272 79 7490 0 0,'0'0'279'0'0,"1"-1"1"0"0,-1 1-1 0 0,1-1 1 0 0,0 0 0 0 0,-1 1-1 0 0,1-1 1 0 0,-1 1-1 0 0,1 0 1 0 0,0-1-1 0 0,-1 1 1 0 0,1-1 0 0 0,0 1-1 0 0,0 0 1 0 0,-1 0-1 0 0,1-1 1 0 0,0 1 0 0 0,0 0-1 0 0,-1 0 1 0 0,1 0-1 0 0,0 0 1 0 0,0 0 0 0 0,-1 0-1 0 0,1 0 1 0 0,0 0-1 0 0,0 0 1 0 0,0 0 0 0 0,-1 0-1 0 0,2 1 1 0 0,0 0 22 0 0,-1 0 0 0 0,0 0 0 0 0,1 0 0 0 0,-1 0 0 0 0,0 1 0 0 0,0-1 0 0 0,0 0 0 0 0,0 1 0 0 0,0-1 0 0 0,0 1 1 0 0,0-1-1 0 0,1 3 0 0 0,2 8 383 0 0,1 1 0 0 0,3 23 1 0 0,-6-28-272 0 0,7 79-438 0 0,-7-44-3978 0 0,-2-40 1254 0 0,2-6 2802 0 0,0-1 0 0 0,0 1 0 0 0,1-1 1 0 0,-1 1-1 0 0,1 0 0 0 0,0 0 1 0 0,0 0-1 0 0,0 0 0 0 0,0 0 0 0 0,0 1 1 0 0,0-1-1 0 0,1 1 0 0 0,-1 0 1 0 0,1 0-1 0 0,0 0 0 0 0,-1 1 1 0 0,1-1-1 0 0,5 0 0 0 0,0 0-490 0 0,-1 0-1 0 0,1 1 1 0 0,0 0-1 0 0,0 0 1 0 0,0 1-1 0 0,0 0 1 0 0,12 3-1 0 0,-21-3 293 0 0,1 0 0 0 0,-1 0 0 0 0,0 0 0 0 0,0 0 0 0 0,1 0-1 0 0,-1 0 1 0 0,0 0 0 0 0,1 0 0 0 0,-1-1 0 0 0,0 1 0 0 0,1 0 0 0 0,-1 0 0 0 0,0 0 0 0 0,0 0-1 0 0,1 0 1 0 0,-1 0 0 0 0,0-1 0 0 0,0 1 0 0 0,1 0 0 0 0,-1 0 0 0 0,0 0 0 0 0,0-1 0 0 0,1 1-1 0 0,-1 0 1 0 0,0 0 0 0 0,0 0 0 0 0,0-1 0 0 0,0 1 0 0 0,1 0 0 0 0,-1-1 0 0 0,0 1 0 0 0,0 0-1 0 0,0 0 1 0 0,0-1 0 0 0,0 1 0 0 0,0 0 0 0 0,0-1 0 0 0,0 1 0 0 0,0 0 0 0 0,0-1 0 0 0,0 1-1 0 0,0 0 1 0 0,0-1 0 0 0,0-2-1054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67 7746 0 0,'-1'0'451'0'0,"-1"0"0"0"0,0 0 0 0 0,0 0 0 0 0,0 0 0 0 0,0 0 1 0 0,1 0-1 0 0,-1 1 0 0 0,0-1 0 0 0,0 0 0 0 0,0 1 0 0 0,1 0 0 0 0,-1-1 1 0 0,0 1-1 0 0,1 0 0 0 0,-1 0 0 0 0,1 0 0 0 0,-1 0 0 0 0,1 0 1 0 0,-1 0-1 0 0,-1 3 0 0 0,0 0-56 0 0,0-1 0 0 0,0 1 1 0 0,0 0-1 0 0,1 1 0 0 0,0-1 1 0 0,0 0-1 0 0,-3 10 0 0 0,1-3-280 0 0,2 0 0 0 0,-1 0 0 0 0,1 1-1 0 0,1-1 1 0 0,0 1 0 0 0,1 13 0 0 0,0-22-114 0 0,0 0 0 0 0,0 0 0 0 0,1 0 0 0 0,-1-1 0 0 0,1 1 0 0 0,0 0 0 0 0,0 0 0 0 0,0 0 0 0 0,0-1 0 0 0,0 1 0 0 0,0 0 0 0 0,1-1 1 0 0,-1 1-1 0 0,1-1 0 0 0,0 0 0 0 0,0 1 0 0 0,0-1 0 0 0,0 0 0 0 0,0 0 0 0 0,0 0 0 0 0,0 0 0 0 0,5 2 0 0 0,-4-3-15 0 0,0 0-1 0 0,1 0 1 0 0,-1 0-1 0 0,1-1 1 0 0,-1 1 0 0 0,1-1-1 0 0,0 0 1 0 0,-1 0-1 0 0,1 0 1 0 0,-1-1 0 0 0,1 1-1 0 0,-1-1 1 0 0,1 0-1 0 0,-1 0 1 0 0,0 0 0 0 0,1 0-1 0 0,-1 0 1 0 0,5-3-1 0 0,-5 2-76 0 0,0 1-1 0 0,1-1 0 0 0,-1 0 0 0 0,0 0 0 0 0,0 0 1 0 0,0 0-1 0 0,0 0 0 0 0,-1-1 0 0 0,1 1 0 0 0,-1-1 1 0 0,1 0-1 0 0,-1 0 0 0 0,0 0 0 0 0,0 0 0 0 0,0 0 1 0 0,-1 0-1 0 0,1 0 0 0 0,-1-1 0 0 0,0 1 0 0 0,1-1 1 0 0,-2 1-1 0 0,1-1 0 0 0,1-4 0 0 0,-3 4-80 0 0,1-1-1 0 0,0 1 1 0 0,-1 0 0 0 0,0 0-1 0 0,0 0 1 0 0,0 0-1 0 0,-1 0 1 0 0,1 0-1 0 0,-1 0 1 0 0,0 1-1 0 0,0-1 1 0 0,0 0 0 0 0,-1 1-1 0 0,1-1 1 0 0,-1 1-1 0 0,0 0 1 0 0,0 0-1 0 0,0 0 1 0 0,-6-4 0 0 0,7 5 154 0 0,1 1 0 0 0,-1 0 1 0 0,1 0-1 0 0,-1 0 1 0 0,1-1-1 0 0,0 1 1 0 0,0-1-1 0 0,0 1 0 0 0,0-1 1 0 0,0 1-1 0 0,0-1 1 0 0,0 0-1 0 0,1 1 1 0 0,-1-1-1 0 0,0 0 0 0 0,0-3 1 0 0,1 4 40 0 0,1 0 0 0 0,-1 0 0 0 0,0 1-1 0 0,0-1 1 0 0,1 0 0 0 0,-1 0 0 0 0,0 0 0 0 0,1 0 0 0 0,-1 0 0 0 0,1 0 0 0 0,-1 1 0 0 0,1-1-1 0 0,0 0 1 0 0,-1 0 0 0 0,1 1 0 0 0,0-1 0 0 0,0 0 0 0 0,-1 1 0 0 0,1-1 0 0 0,0 1 0 0 0,0-1 0 0 0,0 1-1 0 0,-1-1 1 0 0,1 1 0 0 0,0 0 0 0 0,0-1 0 0 0,0 1 0 0 0,0 0 0 0 0,0 0 0 0 0,0 0 0 0 0,0 0-1 0 0,0 0 1 0 0,0 0 0 0 0,0 0 0 0 0,1 0 0 0 0,5 0 19 0 0,1 0-1 0 0,-1 1 1 0 0,1-1-1 0 0,-1 2 1 0 0,1-1-1 0 0,-1 1 1 0 0,12 5-1 0 0,-14-5-394 0 0,0 0-1 0 0,1 0 1 0 0,-1 0-1 0 0,1-1 1 0 0,0 0-1 0 0,-1 0 1 0 0,1 0-1 0 0,0-1 1 0 0,-1 0-1 0 0,1 0 1 0 0,0 0-1 0 0,0-1 1 0 0,10-2-1 0 0,-15 2 295 0 0,0 0 1 0 0,1 1-1 0 0,-1-1 1 0 0,0 0-1 0 0,0 0 1 0 0,1-1-1 0 0,-1 1 1 0 0,0 0-1 0 0,0 0 0 0 0,0 0 1 0 0,0-1-1 0 0,-1 1 1 0 0,1-1-1 0 0,0 1 1 0 0,-1-1-1 0 0,1 1 0 0 0,0-1 1 0 0,-1 1-1 0 0,0-1 1 0 0,1 1-1 0 0,-1-1 1 0 0,0 1-1 0 0,0-1 0 0 0,0 0 1 0 0,0 1-1 0 0,0-1 1 0 0,0 1-1 0 0,0-1 1 0 0,-1 1-1 0 0,1-1 0 0 0,-1 0 1 0 0,1 1-1 0 0,-1-1 1 0 0,1 1-1 0 0,-2-3 1 0 0,1 1 155 0 0,0 1 0 0 0,-1-1 0 0 0,1 1 0 0 0,0-1 0 0 0,-1 1 0 0 0,1-1 0 0 0,-1 1 0 0 0,0 0 0 0 0,0-1 0 0 0,0 1 0 0 0,0 0 0 0 0,0 0 0 0 0,0 1 0 0 0,0-1 0 0 0,-1 0 0 0 0,1 1 0 0 0,-1-1 0 0 0,1 1 0 0 0,-5-2 0 0 0,24 45 3815 0 0,-7-21-3496 0 0,-1 1 1 0 0,-2 1 0 0 0,9 36-1 0 0,-14-46-978 0 0,0 0 1 0 0,-1-1-1 0 0,0 1 0 0 0,-1 0 0 0 0,0 0 0 0 0,-1 0 0 0 0,-1-1 0 0 0,-3 17 0 0 0,4-26-79 0 0,0 0 0 0 0,0 1-1 0 0,-1-1 1 0 0,1 0-1 0 0,-1 0 1 0 0,0 0-1 0 0,1 0 1 0 0,-1 0-1 0 0,-1 0 1 0 0,-3 3-1 0 0,-4 4-2640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23 116 9554 0 0,'-3'14'1071'0'0,"1"-1"-1"0"0,1 1 1 0 0,0 0-1 0 0,1-1 1 0 0,2 18-1 0 0,-2-29-1061 0 0,0 0 0 0 0,0 0 0 0 0,1 1 0 0 0,-1-1-1 0 0,1 0 1 0 0,0 0 0 0 0,-1 0 0 0 0,1 0 0 0 0,0 0-1 0 0,0 0 1 0 0,1 0 0 0 0,-1 0 0 0 0,0 0 0 0 0,1-1-1 0 0,-1 1 1 0 0,1 0 0 0 0,-1-1 0 0 0,1 1 0 0 0,0-1-1 0 0,-1 1 1 0 0,1-1 0 0 0,0 0 0 0 0,0 0 0 0 0,0 0-1 0 0,0 0 1 0 0,0 0 0 0 0,0 0 0 0 0,0-1 0 0 0,1 1-1 0 0,-1-1 1 0 0,0 0 0 0 0,0 1 0 0 0,1-1 0 0 0,-1 0-1 0 0,0 0 1 0 0,0 0 0 0 0,0 0 0 0 0,1-1 0 0 0,-1 1-1 0 0,3-2 1 0 0,3 0 5 0 0,0-1 0 0 0,-1 0 0 0 0,0-1 0 0 0,1 0 0 0 0,-2 0 0 0 0,1 0 0 0 0,0-1 0 0 0,-1 0 0 0 0,0 0 0 0 0,0-1 0 0 0,0 0 0 0 0,-1 0 0 0 0,0 0 0 0 0,0 0 0 0 0,0-1 0 0 0,-1 0 0 0 0,0 0 0 0 0,0 0 0 0 0,5-16 0 0 0,-7 18-242 0 0,-1 0 1 0 0,1 0 0 0 0,-1 0-1 0 0,0-1 1 0 0,0 1 0 0 0,-1 0-1 0 0,1-1 1 0 0,-1 1-1 0 0,0 0 1 0 0,-1-1 0 0 0,1 1-1 0 0,-1-1 1 0 0,-2-6 0 0 0,1 8-130 0 0,1 0-1 0 0,-1 1 1 0 0,0 0 0 0 0,0-1-1 0 0,0 1 1 0 0,-1 0 0 0 0,1 0 0 0 0,-1 0-1 0 0,0 0 1 0 0,1 1 0 0 0,-1-1-1 0 0,0 1 1 0 0,-1 0 0 0 0,1 0 0 0 0,0 0-1 0 0,-1 0 1 0 0,1 0 0 0 0,-1 1-1 0 0,1-1 1 0 0,-7 0 0 0 0,6 0 176 0 0,0 2-1 0 0,-1-1 1 0 0,1 0-1 0 0,-1 1 1 0 0,1 0 0 0 0,-1 0-1 0 0,1 0 1 0 0,-1 0-1 0 0,1 1 1 0 0,-1 0 0 0 0,1 0-1 0 0,0 0 1 0 0,0 0 0 0 0,-1 1-1 0 0,1 0 1 0 0,0 0-1 0 0,0 0 1 0 0,0 0 0 0 0,1 0-1 0 0,-1 1 1 0 0,0 0-1 0 0,1 0 1 0 0,-6 6 0 0 0,4-4 437 0 0,0 1 0 0 0,1-1 0 0 0,0 1 0 0 0,0 0 0 0 0,1 0 0 0 0,0 1 0 0 0,0-1 0 0 0,0 0 0 0 0,1 1 0 0 0,0 0 1 0 0,0 0-1 0 0,0-1 0 0 0,1 1 0 0 0,4 14 7461 0 0,15-25-4365 0 0,-3 0-2221 0 0,4 3-964 0 0,0 1 1 0 0,0 0 0 0 0,-1 1 0 0 0,1 1-1 0 0,29 7 1 0 0,1 0-3594 0 0,1-4-4917 0 0,-33-5 3534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5633 0 0,'12'31'6272'0'0,"-8"-22"-5619"0"0,0 1 0 0 0,-1-1 0 0 0,0 1 0 0 0,2 13 0 0 0,-5-19-639 0 0,0 0 0 0 0,0 0 0 0 0,0-1 0 0 0,0 1 0 0 0,-1 0 0 0 0,0 0 0 0 0,1-1 0 0 0,-1 1 0 0 0,-1 0 0 0 0,1-1 0 0 0,0 1 0 0 0,-1-1 0 0 0,0 1 0 0 0,0-1 0 0 0,-3 5 0 0 0,-15 12-266 0 0,19-19 237 0 0,0-1 1 0 0,1 1-1 0 0,-1 0 0 0 0,0-1 0 0 0,0 1 0 0 0,1-1 1 0 0,-1 1-1 0 0,0-1 0 0 0,0 1 0 0 0,0-1 1 0 0,0 1-1 0 0,0-1 0 0 0,0 0 0 0 0,0 1 0 0 0,0-1 1 0 0,0 0-1 0 0,0 0 0 0 0,0 0 0 0 0,0 0 0 0 0,0 0 1 0 0,0 0-1 0 0,0 0 0 0 0,0 0 0 0 0,-1-1 0 0 0,17-2 701 0 0,7 4-622 0 0,-18-1-49 0 0,61 4-1915 0 0,-60-4 1175 0 0,0-1 0 0 0,0 1 1 0 0,0-1-1 0 0,0 0 0 0 0,0-1 0 0 0,0 1 0 0 0,0-1 0 0 0,-1 0 1 0 0,1 0-1 0 0,7-5 0 0 0,5-5-3387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12491 0 0,'-3'3'544'0'0,"0"1"0"0"0,0-1 1 0 0,0 1-1 0 0,1 0 0 0 0,-1 0 0 0 0,1 0 1 0 0,0 0-1 0 0,0 0 0 0 0,0 0 1 0 0,1 1-1 0 0,-2 4 0 0 0,2-3-343 0 0,1-1 0 0 0,-1 1 0 0 0,1 0 0 0 0,0-1-1 0 0,0 1 1 0 0,0 0 0 0 0,1 0 0 0 0,1 6 0 0 0,0-4-233 0 0,1 0 1 0 0,-1 0-1 0 0,1-1 0 0 0,1 0 1 0 0,0 1-1 0 0,0-1 0 0 0,0-1 1 0 0,1 1-1 0 0,-1 0 1 0 0,2-1-1 0 0,-1 0 0 0 0,1 0 1 0 0,6 5-1 0 0,-7-8 17 0 0,0 0 0 0 0,0-1 1 0 0,0 1-1 0 0,0-1 0 0 0,0 0 0 0 0,0-1 1 0 0,1 1-1 0 0,-1-1 0 0 0,1 0 0 0 0,-1 0 1 0 0,1 0-1 0 0,-1-1 0 0 0,1 0 0 0 0,8-1 0 0 0,-2 0-394 0 0,-1-1 0 0 0,1 0 0 0 0,11-4 0 0 0,10-6-3865 0 0,-33 12 4103 0 0,0 0-1 0 0,1 0 1 0 0,-1 0-1 0 0,0 0 1 0 0,0 0-1 0 0,1 0 1 0 0,-1 0 0 0 0,0 0-1 0 0,0 0 1 0 0,0 0-1 0 0,1-1 1 0 0,-1 1-1 0 0,0 0 1 0 0,3-5-4115 0 0,-4 5 4115 0 0,1 0-1 0 0,0 0 1 0 0,0-1-1 0 0,0 1 1 0 0,0 0 0 0 0,0 0-1 0 0,0 0 1 0 0,0-1-1 0 0,0 1 1 0 0,0 0-1 0 0,-1-1-342 0 0,-4-1-3327 0 0</inkml:trace>
  <inkml:trace contextRef="#ctx0" brushRef="#br0" timeOffset="1">58 281 9554 0 0,'-1'3'320'0'0,"0"0"1"0"0,1 0-1 0 0,0 0 0 0 0,-1 0 0 0 0,1 0 1 0 0,0 0-1 0 0,0 0 0 0 0,1 0 0 0 0,-1 0 1 0 0,1 0-1 0 0,-1 0 0 0 0,1 0 0 0 0,0 0 1 0 0,0-1-1 0 0,0 1 0 0 0,1 0 0 0 0,-1-1 1 0 0,1 1-1 0 0,-1-1 0 0 0,1 1 0 0 0,0-1 1 0 0,0 1-1 0 0,2 1 0 0 0,0-1-258 0 0,0-1 1 0 0,0 1-1 0 0,1-1 1 0 0,-1 0-1 0 0,1 0 1 0 0,0 0-1 0 0,-1-1 1 0 0,1 1-1 0 0,0-1 1 0 0,0-1-1 0 0,0 1 1 0 0,0 0-1 0 0,7-1 1 0 0,-2 0-246 0 0,1-1 0 0 0,-1 0-1 0 0,0-1 1 0 0,21-5 0 0 0,-28 7-55 0 0,0-1 0 0 0,-1 0 0 0 0,1 0-1 0 0,0 0 1 0 0,-1 0 0 0 0,1 0 0 0 0,0 0 0 0 0,-1-1-1 0 0,0 1 1 0 0,1-1 0 0 0,-1 0 0 0 0,0 0-1 0 0,0 0 1 0 0,0 0 0 0 0,0 0 0 0 0,0 0-1 0 0,0 0 1 0 0,-1-1 0 0 0,1 1 0 0 0,-1-1-1 0 0,1 1 1 0 0,1-6 0 0 0,-3 8 245 0 0,0 0 0 0 0,0 0 1 0 0,0 0-1 0 0,0 0 0 0 0,0-1 1 0 0,0 1-1 0 0,0 0 0 0 0,0 0 0 0 0,0 0 1 0 0,0-1-1 0 0,0 1 0 0 0,0 0 1 0 0,0 0-1 0 0,0 0 0 0 0,0 0 0 0 0,0-1 1 0 0,0 1-1 0 0,0 0 0 0 0,0 0 1 0 0,0 0-1 0 0,0-1 0 0 0,0 1 0 0 0,0 0 1 0 0,0 0-1 0 0,-1 0 0 0 0,1 0 1 0 0,0-1-1 0 0,0 1 0 0 0,0 0 0 0 0,0 0 1 0 0,0 0-1 0 0,0 0 0 0 0,-1 0 1 0 0,1 0-1 0 0,0 0 0 0 0,0-1 0 0 0,0 1 1 0 0,0 0-1 0 0,-1 0 0 0 0,1 0 1 0 0,0 0-1 0 0,0 0 0 0 0,0 0 0 0 0,-1 0 1 0 0,-10 4 760 0 0,-9 11 935 0 0,17-12-1497 0 0,1 0-1 0 0,-1 1 0 0 0,1-1 1 0 0,0 1-1 0 0,0 0 1 0 0,0 0-1 0 0,0-1 1 0 0,1 1-1 0 0,-1 0 1 0 0,1 0-1 0 0,0 1 1 0 0,0-1-1 0 0,1 0 0 0 0,-1 0 1 0 0,1 0-1 0 0,0 1 1 0 0,0-1-1 0 0,0 0 1 0 0,1 0-1 0 0,-1 1 1 0 0,1-1-1 0 0,0 0 0 0 0,0 0 1 0 0,1 0-1 0 0,2 6 1 0 0,-3-7-329 0 0,1 1 0 0 0,0-1-1 0 0,1 1 1 0 0,-1-1 0 0 0,0 0 0 0 0,1 0 0 0 0,0 0 0 0 0,0 0 0 0 0,0 0 0 0 0,0-1-1 0 0,7 5 1 0 0,-7-5-204 0 0,0-1 1 0 0,1 1-1 0 0,-1-1 0 0 0,0 0 0 0 0,1 0 0 0 0,0 0 0 0 0,-1-1 0 0 0,1 1 0 0 0,-1-1 1 0 0,1 1-1 0 0,0-1 0 0 0,-1-1 0 0 0,1 1 0 0 0,5-1 0 0 0,-2-1-964 0 0,0 0 0 0 0,0 0 0 0 0,0-1 0 0 0,10-4 1 0 0,6-6-3600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2849 0 0,'1'-1'206'0'0,"-1"1"0"0"0,0-1 0 0 0,1 0 0 0 0,-1 0 1 0 0,0 1-1 0 0,1-1 0 0 0,-1 0 0 0 0,1 1 0 0 0,-1-1 0 0 0,1 0 1 0 0,-1 1-1 0 0,1-1 0 0 0,0 1 0 0 0,-1-1 0 0 0,1 1 1 0 0,0-1-1 0 0,-1 1 0 0 0,1 0 0 0 0,0-1 0 0 0,0 1 0 0 0,-1 0 1 0 0,1-1-1 0 0,1 1 0 0 0,-1 0 51 0 0,0 0 0 0 0,-1 1 0 0 0,1-1-1 0 0,0 1 1 0 0,-1-1 0 0 0,1 1 0 0 0,-1-1 0 0 0,1 1 0 0 0,-1-1-1 0 0,1 1 1 0 0,-1-1 0 0 0,1 1 0 0 0,-1-1 0 0 0,0 1 0 0 0,1 0-1 0 0,-1-1 1 0 0,0 1 0 0 0,1 0 0 0 0,-1-1 0 0 0,0 2 0 0 0,8 40 5496 0 0,-8-27-4935 0 0,-1 0 1 0 0,0-1-1 0 0,-5 19 1 0 0,-1 16-883 0 0,6-42-862 0 0,1 0 0 0 0,0 0 0 0 0,0 0 0 0 0,3 13 0 0 0,-3-34-8393 0 0,4-17 7158 0 0,0-5 3553 0 0,-4 34-1274 0 0,0-7 972 0 0,1 0 0 0 0,0 1 1 0 0,0-1-1 0 0,1 1 0 0 0,3-13 1 0 0,-4 19-978 0 0,0 1 1 0 0,-1 0 0 0 0,1-1 0 0 0,0 1 0 0 0,-1 0 0 0 0,1-1 0 0 0,0 1 0 0 0,0 0 0 0 0,0 0 0 0 0,0 0 0 0 0,0 0 0 0 0,0 0 0 0 0,0 0 0 0 0,1 0 0 0 0,-1 0 0 0 0,0 1 0 0 0,1-1 0 0 0,-1 0-1 0 0,0 1 1 0 0,1-1 0 0 0,-1 1 0 0 0,0-1 0 0 0,1 1 0 0 0,-1 0 0 0 0,1-1 0 0 0,-1 1 0 0 0,1 0 0 0 0,-1 0 0 0 0,1 0 0 0 0,-1 0 0 0 0,1 1 0 0 0,-1-1 0 0 0,1 0 0 0 0,-1 1 0 0 0,1-1 0 0 0,-1 0-1 0 0,0 1 1 0 0,1 0 0 0 0,1 1 0 0 0,23 14-698 0 0,8 4-3400 0 0,-33-19 3480 0 0,1 0 0 0 0,-1-1 0 0 0,1 1 0 0 0,0 0 0 0 0,-1-1 0 0 0,1 0 0 0 0,0 1 0 0 0,-1-1 0 0 0,1 0 0 0 0,0 0 0 0 0,0 0 0 0 0,-1 0 0 0 0,1 0 0 0 0,0 0 0 0 0,-1 0 0 0 0,4-1 0 0 0,-5 1 479 0 0,0 0 1 0 0,0 0-1 0 0,0 0 0 0 0,0 0 0 0 0,0 0 0 0 0,0 0 1 0 0,-1 0-1 0 0,1 1 0 0 0,0-1 0 0 0,0 0 0 0 0,0 0 0 0 0,0 0 1 0 0,0 0-1 0 0,0 0 0 0 0,0 0 0 0 0,0 0 0 0 0,0 0 1 0 0,0 0-1 0 0,0 0 0 0 0,0 0 0 0 0,1 0 0 0 0,-1 1 1 0 0,0-1-1 0 0,0 0 0 0 0,0 0 0 0 0,0 0 0 0 0,0 0 1 0 0,0 0-1 0 0,0 0 0 0 0,0 0 0 0 0,0 0 0 0 0,0 0 1 0 0,0 0-1 0 0,0 0 0 0 0,0 0 0 0 0,0 0 0 0 0,0 0 0 0 0,0 0 1 0 0,0 0-1 0 0,0 0 0 0 0,0 0 0 0 0,1 0 0 0 0,-1 1 1 0 0,0-1-1 0 0,0 0 0 0 0,0 0 0 0 0,0 0 0 0 0,0 0 1 0 0,0 0-1 0 0,0 0 0 0 0,0 0 0 0 0,0 0 0 0 0,0 0 1 0 0,0 0-1 0 0,0 0 0 0 0,1-1 0 0 0,-6 6-692 0 0,-5-9-698 0 0,6 12-252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8002 0 0,'4'0'1116'0'0,"0"-1"0"0"0,0 1 0 0 0,0-1 0 0 0,0 0 0 0 0,0-1 0 0 0,6-2 0 0 0,-6 2-872 0 0,1 1 1 0 0,-1-1-1 0 0,0 1 1 0 0,0 0-1 0 0,1 0 1 0 0,7-1-1 0 0,-6 2-145 0 0,-1 1-1 0 0,0 0 1 0 0,1 0-1 0 0,-1 0 1 0 0,0 0 0 0 0,1 1-1 0 0,-1 0 1 0 0,0 0-1 0 0,0 0 1 0 0,0 1 0 0 0,-1-1-1 0 0,1 1 1 0 0,0 0-1 0 0,-1 1 1 0 0,0-1 0 0 0,0 1-1 0 0,0 0 1 0 0,0 0-1 0 0,-1 0 1 0 0,1 0-1 0 0,-1 1 1 0 0,0-1 0 0 0,3 9-1 0 0,-1-3-119 0 0,0 0-1 0 0,-1 1 0 0 0,0-1 1 0 0,-1 1-1 0 0,0 0 1 0 0,-1 0-1 0 0,-1 0 0 0 0,1 1 1 0 0,-2-1-1 0 0,0 18 1 0 0,-4-10-1351 0 0,4-17 980 0 0,-1-1 1 0 0,1 1 0 0 0,-1 0-1 0 0,1-1 1 0 0,0 1-1 0 0,0 0 1 0 0,0-1 0 0 0,0 1-1 0 0,0 0 1 0 0,0 0 0 0 0,0 2-1 0 0,1-4 394 0 0,0 1 0 0 0,-1 0-1 0 0,1-1 1 0 0,0 1 0 0 0,0 0-1 0 0,-1-1 1 0 0,1 1 0 0 0,0-1 0 0 0,0 1-1 0 0,0-1 1 0 0,-1 0 0 0 0,1 1-1 0 0,0-1 1 0 0,0 0 0 0 0,0 0-1 0 0,0 1 1 0 0,0-1 0 0 0,0 0-1 0 0,0 0 1 0 0,0 0 0 0 0,0 0-1 0 0,0 0 1 0 0,0 0 0 0 0,0 0 0 0 0,0-1-1 0 0,1 1 1 0 0,3-1 395 0 0,-1 0 0 0 0,1 0 0 0 0,-1 0 0 0 0,0-1 0 0 0,1 1 0 0 0,-1-1 0 0 0,0 0 0 0 0,0 0 0 0 0,0 0 0 0 0,0-1 0 0 0,0 1 0 0 0,5-6 0 0 0,15-16-549 0 0,-2-3-5749 0 0,-12 14-45 0 0,-3 4 1041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4273 0 0,'-6'1'6175'0'0,"6"-1"-6046"0"0,-1 0-1 0 0,1 0 1 0 0,0 0 0 0 0,0 0-1 0 0,0 1 1 0 0,0-1 0 0 0,0 0-1 0 0,0 17 2615 0 0,8 27-2047 0 0,-7-38 58 0 0,5 26-230 0 0,13 55-137 0 0,-2-30-4761 0 0,-17-57 4290 0 0,0 0-332 0 0,1 0 332 0 0,-1 0 1 0 0,0 0 0 0 0,0 0-1 0 0,0 0 1 0 0,0 0 0 0 0,0 0-1 0 0,0-1 1 0 0,1 1 0 0 0,-1 0-1 0 0,0 0 1 0 0,0 0 0 0 0,0 0-1 0 0,0 0 1 0 0,0 0 0 0 0,0 0-1 0 0,1 0 1 0 0,-1 0 0 0 0,0 0-1 0 0,0 0 1 0 0,0 0 0 0 0,0 1-1 0 0,0-1 1 0 0,0 0 0 0 0,1 0-1 0 0,-1 0 1 0 0,0 0 0 0 0,0 0-1 0 0,0 0 1 0 0,0 0 0 0 0,0 0-1 0 0,1 1-332 0 0,-1-1 332 0 0,0 0 1 0 0,0 0 0 0 0,0 0-1 0 0,0 0 1 0 0,0 0 0 0 0,0 0-1 0 0,0 1 1 0 0,0-1 0 0 0,0 0-1 0 0,0 0 1 0 0,0 0 0 0 0,0 0-1 0 0,0 0 1 0 0,0 0 0 0 0,0 1-1 0 0,0-1 1 0 0,0 0 0 0 0,0 0-1 0 0,0 0 1 0 0,0 0 0 0 0,0 0-1 0 0,0 0 1 0 0,0 1 0 0 0,0-1-1 0 0,0 0 1 0 0,0 0 0 0 0,3-3-1708 0 0,6-1-1635 0 0</inkml:trace>
  <inkml:trace contextRef="#ctx0" brushRef="#br0" timeOffset="1">152 15 9610 0 0,'1'6'3929'0'0,"0"3"-968"0"0,-1 5-761 0 0,1 8-608 0 0,-1 5-479 0 0,-1 7-489 0 0,2 4-304 0 0,1 2-200 0 0,2-2-192 0 0,2-4-256 0 0,0-4-568 0 0,1-4-1017 0 0,0-7-1456 0 0,-1-5-1328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11554 0 0,'12'4'8926'0'0,"22"0"-7436"0"0,38 0-2250 0 0,-39-2 736 0 0,-18 0-59 0 0,0-1 0 0 0,0-1 0 0 0,0 0-1 0 0,1-1 1 0 0,27-5 0 0 0,-43 6 71 0 0,1 0 1 0 0,-1 0-1 0 0,1 0 0 0 0,-1-1 0 0 0,1 1 1 0 0,0 0-1 0 0,-1 0 0 0 0,1 0 0 0 0,-1-1 1 0 0,1 1-1 0 0,-1 0 0 0 0,1-1 0 0 0,-1 1 1 0 0,0 0-1 0 0,1-1 0 0 0,-1 1 1 0 0,1 0-1 0 0,-1-1 0 0 0,0 1 0 0 0,1-1 1 0 0,-1 1-1 0 0,0-1 0 0 0,1 0 0 0 0,-8-8-315 0 0,5 7 313 0 0,0 1 0 0 0,-1 0-1 0 0,0 0 1 0 0,1 0 0 0 0,-1 0 0 0 0,0 0 0 0 0,0 0 0 0 0,-4 0 0 0 0,0 1 40 0 0,0 1 1 0 0,0 0-1 0 0,0 0 1 0 0,0 1-1 0 0,0 0 0 0 0,1 0 1 0 0,-1 0-1 0 0,0 1 1 0 0,1 0-1 0 0,0 0 1 0 0,-1 1-1 0 0,1 0 0 0 0,1 0 1 0 0,-1 0-1 0 0,1 1 1 0 0,-1 0-1 0 0,-4 6 0 0 0,7-8-37 0 0,-1 1 0 0 0,1 0 0 0 0,0 0 0 0 0,1 1 0 0 0,-1-1 0 0 0,1 0 0 0 0,0 1 0 0 0,0 0 0 0 0,0-1 0 0 0,1 1 0 0 0,-1 0 0 0 0,1 0 0 0 0,0 0 0 0 0,1 0 0 0 0,-1 0 0 0 0,1 0 0 0 0,0 0 0 0 0,1 0 0 0 0,-1 0 0 0 0,1 0 0 0 0,0 0 0 0 0,0 0 0 0 0,0 0 0 0 0,3 7 0 0 0,1-2-99 0 0,0-1-1 0 0,1 1 1 0 0,-1-1 0 0 0,2-1-1 0 0,-1 1 1 0 0,1-1 0 0 0,1 0-1 0 0,0-1 1 0 0,0 1 0 0 0,0-2-1 0 0,1 1 1 0 0,-1-1 0 0 0,13 6-1 0 0,-17-10 4 0 0,-1 0-1 0 0,1 0 1 0 0,0-1-1 0 0,0 1 0 0 0,0-1 1 0 0,0 0-1 0 0,0 0 1 0 0,1-1-1 0 0,-1 1 0 0 0,0-1 1 0 0,0 0-1 0 0,0 0 1 0 0,0 0-1 0 0,1-1 1 0 0,-1 1-1 0 0,0-1 0 0 0,0 0 1 0 0,0 0-1 0 0,0-1 1 0 0,0 1-1 0 0,0-1 0 0 0,0 0 1 0 0,-1 0-1 0 0,1 0 1 0 0,-1 0-1 0 0,1-1 1 0 0,-1 1-1 0 0,0-1 0 0 0,0 0 1 0 0,0 0-1 0 0,0 0 1 0 0,0 0-1 0 0,-1-1 1 0 0,0 1-1 0 0,1-1 0 0 0,1-3 1 0 0,-3 4-216 0 0,1 1 0 0 0,-1-1 0 0 0,0 1 0 0 0,0-1 1 0 0,1 1-1 0 0,-2-1 0 0 0,1 0 0 0 0,0 0 0 0 0,0 1 0 0 0,-1-1 0 0 0,0 0 1 0 0,1 0-1 0 0,-1 0 0 0 0,0 1 0 0 0,-1-1 0 0 0,1 0 0 0 0,0 0 0 0 0,-1 0 1 0 0,1 1-1 0 0,-1-1 0 0 0,0 0 0 0 0,-2-3 0 0 0,-3-5-3708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5633 0 0,'10'-10'6798'0'0,"7"5"-3803"0"0,21 2-2117 0 0,-27 3-209 0 0,140-2 769 0 0,-129 3-3431 0 0,-2 2 0 0 0,37 8 0 0 0,-54-10 1335 0 0,12 6-5473 0 0,-13-2 1952 0 0</inkml:trace>
  <inkml:trace contextRef="#ctx0" brushRef="#br0" timeOffset="1">43 279 8826 0 0,'0'1'229'0'0,"0"-1"1"0"0,1 1-1 0 0,-1 0 0 0 0,1-1 1 0 0,-1 1-1 0 0,1 0 1 0 0,0-1-1 0 0,-1 1 0 0 0,1-1 1 0 0,-1 1-1 0 0,1-1 1 0 0,0 1-1 0 0,0-1 0 0 0,-1 1 1 0 0,1-1-1 0 0,0 0 1 0 0,0 1-1 0 0,-1-1 0 0 0,1 0 1 0 0,0 0-1 0 0,0 0 1 0 0,0 0-1 0 0,-1 1 0 0 0,1-1 1 0 0,0 0-1 0 0,0 0 1 0 0,0-1-1 0 0,0 1 0 0 0,-1 0 1 0 0,1 0-1 0 0,0 0 0 0 0,0 0 1 0 0,0-1-1 0 0,1 0 1 0 0,40-11 698 0 0,-25 6-216 0 0,1 1-473 0 0,1 1 0 0 0,36-2 0 0 0,-48 6-590 0 0,1 0 0 0 0,-1 1-1 0 0,0 0 1 0 0,12 2 0 0 0,-16-2-249 0 0,1 0 1 0 0,-1 0 0 0 0,0 1-1 0 0,0-1 1 0 0,0 1 0 0 0,0 0 0 0 0,0-1-1 0 0,0 1 1 0 0,0 1 0 0 0,4 3 0 0 0,-6-5 248 0 0,-1-1 0 0 0,1 1 0 0 0,-1 0 0 0 0,1 0 0 0 0,-1-1 0 0 0,1 1 0 0 0,-1 0 0 0 0,0 0 0 0 0,1 0 0 0 0,-1 0 0 0 0,0 0 0 0 0,0-1 0 0 0,0 1 0 0 0,0 0 0 0 0,1 0 0 0 0,-1 2 0 0 0,-1 6-3314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8346 0 0,'0'-1'287'0'0,"-1"1"0"0"0,1-1 0 0 0,0 1 0 0 0,0-1 0 0 0,0 1 0 0 0,-1-1 0 0 0,1 1 0 0 0,0-1 0 0 0,0 1 0 0 0,0-1 0 0 0,0 0 0 0 0,0 1 0 0 0,0-1 0 0 0,0 1 0 0 0,0-1 0 0 0,0 1 0 0 0,0-1 0 0 0,1 0 0 0 0,-1 1 0 0 0,0-1 0 0 0,0 1 0 0 0,0-1 0 0 0,1 1 0 0 0,-1-1 0 0 0,0 1 0 0 0,1-1 0 0 0,-1 1 0 0 0,0-1 0 0 0,1 1 0 0 0,-1 0 0 0 0,1-1 1 0 0,-1 1-1 0 0,1-1 0 0 0,1 0-9 0 0,0 1 1 0 0,-1-1-1 0 0,1 1 1 0 0,0 0 0 0 0,0 0-1 0 0,-1-1 1 0 0,1 1-1 0 0,0 0 1 0 0,0 0-1 0 0,0 1 1 0 0,2-1 0 0 0,57 17-791 0 0,-50-13 1251 0 0,27 6-675 0 0,-26-7-60 0 0,0-1 0 0 0,0 2-1 0 0,-1 0 1 0 0,1 0 0 0 0,-1 1-1 0 0,0 1 1 0 0,12 7 0 0 0,-22-12 1 0 0,0 0 1 0 0,0 0-1 0 0,0-1 0 0 0,0 1 1 0 0,0 0-1 0 0,-1 0 1 0 0,1 1-1 0 0,0-1 1 0 0,-1 0-1 0 0,1 0 1 0 0,-1 0-1 0 0,1 0 0 0 0,-1 1 1 0 0,0-1-1 0 0,1 0 1 0 0,-1 0-1 0 0,0 1 1 0 0,0-1-1 0 0,0 0 1 0 0,0 0-1 0 0,0 1 0 0 0,0-1 1 0 0,0 0-1 0 0,0 0 1 0 0,0 1-1 0 0,-1-1 1 0 0,1 0-1 0 0,-1 0 0 0 0,0 3 1 0 0,-3 3-175 0 0,0 0 1 0 0,0 0 0 0 0,-10 13-1 0 0,-3 6-3073 0 0,15-23 2012 0 0,-2 6-2558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9498 0 0,'0'-3'302'0'0,"0"0"1"0"0,0 0-1 0 0,1-1 1 0 0,-1 1-1 0 0,1 0 1 0 0,0 0-1 0 0,0 0 0 0 0,0 0 1 0 0,0 0-1 0 0,1 0 1 0 0,-1 0-1 0 0,1 1 1 0 0,-1-1-1 0 0,1 0 0 0 0,0 1 1 0 0,0-1-1 0 0,3-2 1 0 0,-2 4-146 0 0,0 0 1 0 0,-1 0 0 0 0,1 0-1 0 0,0 0 1 0 0,-1 0 0 0 0,1 1-1 0 0,0-1 1 0 0,0 1-1 0 0,0-1 1 0 0,0 1 0 0 0,0 0-1 0 0,-1 0 1 0 0,1 1 0 0 0,0-1-1 0 0,0 1 1 0 0,0-1 0 0 0,0 1-1 0 0,-1 0 1 0 0,5 2 0 0 0,0-1-36 0 0,0 0 0 0 0,0 1 0 0 0,0 1 1 0 0,-1-1-1 0 0,1 1 0 0 0,-1 0 0 0 0,0 0 1 0 0,0 1-1 0 0,0 0 0 0 0,-1 0 0 0 0,0 0 1 0 0,0 1-1 0 0,6 8 0 0 0,-8-10-33 0 0,-1 0-1 0 0,1 0 0 0 0,-1 1 1 0 0,0 0-1 0 0,0-1 0 0 0,-1 1 1 0 0,0 0-1 0 0,1 0 0 0 0,-2-1 1 0 0,1 1-1 0 0,0 0 0 0 0,-1 0 1 0 0,0 0-1 0 0,0 0 1 0 0,-1 0-1 0 0,1 0 0 0 0,-1 0 1 0 0,0 0-1 0 0,0 0 0 0 0,-1-1 1 0 0,-1 6-1 0 0,-2-1-195 0 0,0 1 0 0 0,0-1 1 0 0,-1 0-1 0 0,0 0 0 0 0,-1-1 0 0 0,-12 13 0 0 0,16-17-213 0 0,0 0 0 0 0,-1-1-1 0 0,0 1 1 0 0,0-1 0 0 0,0 0-1 0 0,0 0 1 0 0,0-1 0 0 0,-1 1-1 0 0,1-1 1 0 0,-1 0 0 0 0,-8 2-1 0 0,95-3 2364 0 0,7-1-6155 0 0,-86 0 3388 0 0,0 0 1 0 0,0 0-1 0 0,0-1 1 0 0,0 0-1 0 0,0 1 1 0 0,0-1-1 0 0,-1 0 1 0 0,1 0-1 0 0,4-3 1 0 0,5-5-4738 0 0</inkml:trace>
  <inkml:trace contextRef="#ctx0" brushRef="#br0" timeOffset="1">295 44 6449 0 0,'2'1'5610'0'0,"1"2"-3322"0"0,1 4-368 0 0,0 3-343 0 0,0 5-441 0 0,-2 4-496 0 0,0 2-328 0 0,-1 3-136 0 0,-1 0-128 0 0,0 4-272 0 0,-1 0-736 0 0,-1 3-1192 0 0,-1-2-1401 0 0,-4-2-1248 0 0,0-3-1280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43 7394 0 0,'-1'3'357'0'0,"0"-1"1"0"0,-1 0-1 0 0,1 1 1 0 0,0-1-1 0 0,0 1 1 0 0,0-1-1 0 0,1 1 1 0 0,-1-1-1 0 0,1 1 1 0 0,-1 0-1 0 0,1-1 1 0 0,0 1-1 0 0,0 0 1 0 0,0-1-1 0 0,0 1 1 0 0,1-1-1 0 0,-1 1 1 0 0,1 0-1 0 0,-1-1 1 0 0,1 1-1 0 0,0-1 1 0 0,0 1-1 0 0,0-1 1 0 0,3 4-1 0 0,-2-2-259 0 0,1-1 0 0 0,0-1 0 0 0,0 1 0 0 0,0 0-1 0 0,0-1 1 0 0,0 1 0 0 0,0-1 0 0 0,1 0 0 0 0,-1 0-1 0 0,1 0 1 0 0,0-1 0 0 0,-1 1 0 0 0,1-1 0 0 0,7 2-1 0 0,-6-3-177 0 0,0 1 0 0 0,-1 0 0 0 0,1-1 0 0 0,0 0 0 0 0,-1 0 0 0 0,1 0 0 0 0,0 0 0 0 0,0-1 0 0 0,-1 0 0 0 0,1 0 0 0 0,-1 0-1 0 0,9-4 1 0 0,-11 4 137 0 0,1 0 0 0 0,-1-1-1 0 0,0 1 1 0 0,0-1-1 0 0,0 1 1 0 0,0-1-1 0 0,0 0 1 0 0,0 0 0 0 0,0 0-1 0 0,-1 0 1 0 0,1 0-1 0 0,-1 0 1 0 0,1 0-1 0 0,-1 0 1 0 0,0-1 0 0 0,0 1-1 0 0,0 0 1 0 0,0-1-1 0 0,0 1 1 0 0,-1-1 0 0 0,1 0-1 0 0,-1 1 1 0 0,1-1-1 0 0,-1-2 1 0 0,0 1 17 0 0,-1 1 0 0 0,0-1 0 0 0,0 0 1 0 0,0 1-1 0 0,0-1 0 0 0,0 1 0 0 0,-1-1 0 0 0,1 1 0 0 0,-1 0 0 0 0,0 0 1 0 0,0-1-1 0 0,0 1 0 0 0,0 0 0 0 0,-1 1 0 0 0,1-1 0 0 0,-1 0 1 0 0,0 1-1 0 0,0 0 0 0 0,0-1 0 0 0,0 1 0 0 0,0 0 0 0 0,0 0 0 0 0,-1 1 1 0 0,1-1-1 0 0,0 1 0 0 0,-1 0 0 0 0,-5-2 0 0 0,6 2-69 0 0,-1 0-1 0 0,1 0 0 0 0,0 0 0 0 0,-1 0 1 0 0,1 1-1 0 0,0-1 0 0 0,-1 1 1 0 0,1 0-1 0 0,-1 0 0 0 0,1 0 1 0 0,0 0-1 0 0,-1 1 0 0 0,1-1 1 0 0,-1 1-1 0 0,1 0 0 0 0,0 0 1 0 0,0 0-1 0 0,-1 1 0 0 0,1-1 1 0 0,0 1-1 0 0,0-1 0 0 0,0 1 0 0 0,1 0 1 0 0,-1 0-1 0 0,0 0 0 0 0,1 1 1 0 0,-1-1-1 0 0,1 1 0 0 0,-4 4 1 0 0,5-5-162 0 0,1 1 1 0 0,-1-1-1 0 0,0 0 1 0 0,1 0 0 0 0,0 0-1 0 0,-1 0 1 0 0,1 0 0 0 0,0 1-1 0 0,0-1 1 0 0,0 0-1 0 0,0 0 1 0 0,1 0 0 0 0,-1 1-1 0 0,1-1 1 0 0,-1 0-1 0 0,1 0 1 0 0,0 0 0 0 0,-1 0-1 0 0,1 0 1 0 0,0 0-1 0 0,0 0 1 0 0,1 0 0 0 0,-1 0-1 0 0,3 2 1 0 0,-2-1-529 0 0,1 0 0 0 0,0 0 0 0 0,0 0 0 0 0,0-1 0 0 0,0 1 0 0 0,0-1 0 0 0,5 3 0 0 0,12 2-4857 0 0,-5-6 1448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58 135 15715 0 0,'-2'8'492'0'0,"0"1"-1"0"0,0 0 0 0 0,1-1 0 0 0,0 1 1 0 0,1 0-1 0 0,-1 0 0 0 0,3 11 0 0 0,-2-16-493 0 0,1 0-1 0 0,-1-1 0 0 0,1 1 1 0 0,0-1-1 0 0,0 0 0 0 0,0 1 1 0 0,1-1-1 0 0,-1 0 0 0 0,1 1 1 0 0,0-1-1 0 0,-1 0 0 0 0,2 0 1 0 0,-1 0-1 0 0,0-1 0 0 0,0 1 1 0 0,1-1-1 0 0,0 1 0 0 0,-1-1 1 0 0,1 0-1 0 0,6 4 1 0 0,-8-6-18 0 0,0 1 0 0 0,0-1 0 0 0,0 1 0 0 0,0-1 0 0 0,0 1 0 0 0,0-1 0 0 0,0 0 0 0 0,0 0 0 0 0,0 0 0 0 0,1 0 0 0 0,-1 0 0 0 0,0 0 0 0 0,0 0 0 0 0,0 0 0 0 0,0 0 0 0 0,1 0 0 0 0,-1 0 0 0 0,0-1 0 0 0,0 1 0 0 0,0 0 0 0 0,0-1 0 0 0,0 1 0 0 0,2-2 0 0 0,-1 1-9 0 0,0-1 1 0 0,-1 0-1 0 0,1 0 1 0 0,0 0 0 0 0,0 0-1 0 0,-1 0 1 0 0,1 0-1 0 0,-1 0 1 0 0,0-1 0 0 0,2-2-1 0 0,0-3 2 0 0,0 0 0 0 0,0-1-1 0 0,-1 1 1 0 0,0-1 0 0 0,1-10-1 0 0,-2 11 60 0 0,0-1-1 0 0,-1 1 0 0 0,-1 0 1 0 0,0 0-1 0 0,0 0 0 0 0,0 0 1 0 0,-1 0-1 0 0,0 0 0 0 0,0 0 1 0 0,-1 1-1 0 0,0-1 0 0 0,-1 1 1 0 0,1 0-1 0 0,-1 0 0 0 0,-1 0 1 0 0,0 0-1 0 0,1 1 0 0 0,-2-1 1 0 0,1 1-1 0 0,-1 1 0 0 0,0-1 1 0 0,0 1-1 0 0,-1 0 0 0 0,1 0 1 0 0,-1 1-1 0 0,0 0 1 0 0,-9-4-1 0 0,15 7-26 0 0,0 1 1 0 0,0-1-1 0 0,-1 1 1 0 0,1 0-1 0 0,0-1 1 0 0,0 1-1 0 0,-1 0 1 0 0,1-1-1 0 0,0 1 1 0 0,0 0-1 0 0,-1 0 1 0 0,1 0-1 0 0,0 0 1 0 0,-1 1-1 0 0,1-1 1 0 0,0 0-1 0 0,0 0 1 0 0,-1 1-1 0 0,1-1 1 0 0,0 1-1 0 0,0-1 1 0 0,0 1 0 0 0,-1-1-1 0 0,-1 3 1 0 0,2-2-68 0 0,0 1 1 0 0,0 0 0 0 0,-1-1 0 0 0,1 1-1 0 0,0 0 1 0 0,1 0 0 0 0,-1 0 0 0 0,0 0-1 0 0,0 0 1 0 0,1 0 0 0 0,-1 0 0 0 0,1 0 0 0 0,0 4-1 0 0,-1 8-970 0 0,2 0 0 0 0,-1 0 0 0 0,6 23-1 0 0,-5-30 323 0 0,-1-6 566 0 0,3 20-4331 0 0,-10-25 52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7346 0 0,'2'4'3568'0'0,"1"3"-1639"0"0,0 3-289 0 0,0 3-256 0 0,2 5-399 0 0,-2 3-489 0 0,2 3-248 0 0,0 1-112 0 0,-1 1-240 0 0,2-3-392 0 0,-2 0-745 0 0,0-4-799 0 0,-2-4-633 0 0,-1-5-311 0 0,-3-6 111 0 0,2 2-944 0 0</inkml:trace>
  <inkml:trace contextRef="#ctx0" brushRef="#br0" timeOffset="1">4 257 6649 0 0,'-1'11'1238'0'0,"-1"1"0"0"0,2 0-1 0 0,0-1 1 0 0,0 1-1 0 0,1 0 1 0 0,0-1 0 0 0,4 15-1 0 0,-4-23-1161 0 0,0 0 0 0 0,0 0 0 0 0,0 0 0 0 0,0 0-1 0 0,1 0 1 0 0,-1-1 0 0 0,1 1 0 0 0,0 0 0 0 0,-1-1-1 0 0,1 0 1 0 0,0 1 0 0 0,1-1 0 0 0,-1 0 0 0 0,0 0-1 0 0,1 0 1 0 0,-1 0 0 0 0,1 0 0 0 0,0-1 0 0 0,-1 1-1 0 0,1-1 1 0 0,0 0 0 0 0,0 1 0 0 0,0-1 0 0 0,0-1-1 0 0,0 1 1 0 0,0 0 0 0 0,0-1 0 0 0,0 1 0 0 0,0-1-1 0 0,0 0 1 0 0,6-1 0 0 0,1 0-522 0 0,-1 0 0 0 0,1-1 0 0 0,-1 0 0 0 0,1-1 1 0 0,-1 0-1 0 0,0 0 0 0 0,11-7 0 0 0,30-21-8191 0 0,-37 21 3769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28 8010 0 0,'-4'-3'1289'0'0,"-1"0"1"0"0,0 0-1 0 0,0 0 0 0 0,-1 1 1 0 0,1-1-1 0 0,0 1 1 0 0,-1 1-1 0 0,-8-3 1 0 0,5 3-524 0 0,1 0 0 0 0,-1 0 0 0 0,0 1 1 0 0,0 0-1 0 0,-13 1 0 0 0,15 0-630 0 0,0 0 0 0 0,0 1 0 0 0,0-1-1 0 0,1 1 1 0 0,-1 0 0 0 0,0 1 0 0 0,1 0-1 0 0,0 0 1 0 0,-1 0 0 0 0,1 1 0 0 0,0 0-1 0 0,1 0 1 0 0,-1 0 0 0 0,1 1 0 0 0,0 0 0 0 0,-5 6-1 0 0,7-6-117 0 0,1 0 0 0 0,-1 0 0 0 0,1 0 0 0 0,1 1 0 0 0,-1-1-1 0 0,1 0 1 0 0,0 1 0 0 0,0-1 0 0 0,1 1 0 0 0,-1-1 0 0 0,1 1 0 0 0,0 0-1 0 0,1-1 1 0 0,0 1 0 0 0,-1-1 0 0 0,2 1 0 0 0,-1-1 0 0 0,1 0 0 0 0,2 6-1 0 0,2 6-65 0 0,1 0 1 0 0,0-1-1 0 0,1 0 0 0 0,18 24 0 0 0,-22-34-100 0 0,0-1 1 0 0,1 1 0 0 0,0-1 0 0 0,0 0 0 0 0,0 0-1 0 0,1 0 1 0 0,-1-1 0 0 0,1 0 0 0 0,9 5 0 0 0,-11-7-328 0 0,0-1 1 0 0,0 1 0 0 0,0-1 0 0 0,0 0-1 0 0,0 0 1 0 0,0 0 0 0 0,0-1 0 0 0,0 1-1 0 0,0-1 1 0 0,0 0 0 0 0,1 0-1 0 0,-1 0 1 0 0,0-1 0 0 0,0 0 0 0 0,0 1-1 0 0,0-1 1 0 0,6-3 0 0 0,-9 4 96 0 0,1-1 0 0 0,-1 0 1 0 0,1 1-1 0 0,-1-1 0 0 0,0 0 0 0 0,1 0 1 0 0,-1 0-1 0 0,0 0 0 0 0,1-1 0 0 0,-1 1 1 0 0,0 0-1 0 0,0 0 0 0 0,0-1 0 0 0,0 1 1 0 0,0-1-1 0 0,0 1 0 0 0,-1 0 0 0 0,1-1 1 0 0,0-2-1 0 0,4-6-1606 0 0,11-9-3306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 9602 0 0,'-2'2'7506'0'0,"4"-4"-6394"0"0,4 1-568 0 0,1-1-304 0 0,3-3-120 0 0,2-1-56 0 0,1 1-16 0 0,2 0-48 0 0,3 1-24 0 0,-1 3-280 0 0,0 1-600 0 0,1 1-817 0 0,-2 2-959 0 0,-3 1-769 0 0,-1 1-112 0 0,-2 1-1232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10754 0 0,'3'-2'8394'0'0,"-3"1"-8258"0"0,7 13 2675 0 0,5 17-1624 0 0,2 28-94 0 0,9 87 0 0 0,-6-33-2560 0 0,-11-77-1795 0 0,14 39 0 0 0,-20-71 2692 0 0,1 0-1 0 0,-1 0 0 0 0,1 0 1 0 0,-1 0-1 0 0,1 0 1 0 0,0 0-1 0 0,0 0 0 0 0,0 0 1 0 0,0-1-1 0 0,0 1 1 0 0,1 0-1 0 0,-1-1 1 0 0,0 1-1 0 0,1-1 0 0 0,-1 1 1 0 0,1-1-1 0 0,0 0 1 0 0,2 2-1 0 0,6-1-4177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8842 0 0,'-2'1'670'0'0,"1"-1"0"0"0,-1 1-1 0 0,1-1 1 0 0,-1 1 0 0 0,1 0 0 0 0,-1-1 0 0 0,1 1-1 0 0,-1 0 1 0 0,1 0 0 0 0,-1 0 0 0 0,1 0 0 0 0,0 0 0 0 0,-2 2-1 0 0,-13 23 2941 0 0,0 36-3156 0 0,13-50 155 0 0,1-1-552 0 0,0 0-1 0 0,1 0 1 0 0,0 0 0 0 0,1 0 0 0 0,0 1 0 0 0,3 13 0 0 0,-3-20-88 0 0,1 0 0 0 0,0 0 0 0 0,0-1 0 0 0,1 1 0 0 0,-1-1 0 0 0,1 1 0 0 0,0-1 1 0 0,0 0-1 0 0,0 0 0 0 0,1 1 0 0 0,0-2 0 0 0,0 1 0 0 0,0 0 0 0 0,0 0 0 0 0,0-1 0 0 0,0 0 0 0 0,6 4 0 0 0,-8-6-3 0 0,1 0-1 0 0,-1 0 1 0 0,1 0 0 0 0,-1-1 0 0 0,1 1-1 0 0,-1 0 1 0 0,1-1 0 0 0,-1 1 0 0 0,1-1-1 0 0,-1 0 1 0 0,1 1 0 0 0,0-1 0 0 0,-1 0-1 0 0,1 0 1 0 0,0 0 0 0 0,-1 0 0 0 0,1-1-1 0 0,0 1 1 0 0,-1 0 0 0 0,1-1 0 0 0,2 0-1 0 0,-1-1-13 0 0,0 1 0 0 0,-1-1 0 0 0,0 0 0 0 0,1 1 0 0 0,-1-1 0 0 0,0 0 0 0 0,0-1 0 0 0,0 1 0 0 0,0 0 0 0 0,-1 0-1 0 0,3-5 1 0 0,0 0-87 0 0,0-1 1 0 0,-1 1-1 0 0,0-1 0 0 0,0 0 0 0 0,-1 0 0 0 0,0 0 0 0 0,2-16 0 0 0,-4 9-39 0 0,-1 0-1 0 0,-4-24 1 0 0,0-19 260 0 0,24 121 967 0 0,-16-47-1129 0 0,0 0 0 0 0,1 0 0 0 0,1 0-1 0 0,1 0 1 0 0,0-1 0 0 0,1 0 0 0 0,0 0 0 0 0,16 21 0 0 0,-23-35-44 0 0,0-1 1 0 0,0 0-1 0 0,1 0 1 0 0,-1 1-1 0 0,0-1 1 0 0,0 0-1 0 0,0 1 1 0 0,0-1 0 0 0,0 0-1 0 0,1 0 1 0 0,-1 1-1 0 0,0-1 1 0 0,0 0-1 0 0,1 0 1 0 0,-1 0-1 0 0,0 1 1 0 0,0-1-1 0 0,1 0 1 0 0,-1 0-1 0 0,0 0 1 0 0,0 0 0 0 0,1 0-1 0 0,-1 0 1 0 0,0 1-1 0 0,1-1 1 0 0,-1 0-1 0 0,0 0 1 0 0,1 0-1 0 0,-1 0 1 0 0,0 0-1 0 0,1 0 1 0 0,-1 0 0 0 0,0 0-1 0 0,0 0 1 0 0,1 0-1 0 0,-1-1 1 0 0,0 1-1 0 0,1 0 1 0 0,-1 0-1 0 0,0 0 1 0 0,1 0-1 0 0,-1 0 1 0 0,0 0-1 0 0,0-1 1 0 0,1 1 0 0 0,-1 0-1 0 0,0 0 1 0 0,0 0-1 0 0,0-1 1 0 0,1 1-1 0 0,-1 0 1 0 0,0 0-1 0 0,0-1 1 0 0,0 1-1 0 0,0 0 1 0 0,1-1-1 0 0,-1 1 1 0 0,4-19-7405 0 0,-3 8 3259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9 5289 0 0,'6'-8'8947'0'0,"-16"8"-5293"0"0,-16 6-2312 0 0,21-3-1259 0 0,0 0 0 0 0,0 0 0 0 0,0 0 0 0 0,0 1 0 0 0,1-1 0 0 0,-1 1 0 0 0,1 0 0 0 0,0 1 0 0 0,0-1 0 0 0,1 1 0 0 0,-1-1 0 0 0,1 1 0 0 0,0 0 0 0 0,0 1 0 0 0,-3 7 0 0 0,4-8-85 0 0,1-1-1 0 0,-1 1 1 0 0,1 0-1 0 0,0 0 1 0 0,0 0-1 0 0,1 0 1 0 0,-1 0 0 0 0,1 0-1 0 0,0 0 1 0 0,0-1-1 0 0,1 1 1 0 0,-1 0-1 0 0,1 0 1 0 0,0 0-1 0 0,1 0 1 0 0,-1 0 0 0 0,1-1-1 0 0,4 10 1 0 0,-4-13 4 0 0,-1 1 0 0 0,1 0 0 0 0,0 0 0 0 0,-1-1 0 0 0,1 1 0 0 0,0-1 0 0 0,0 1 0 0 0,0-1 0 0 0,0 0 0 0 0,0 0 0 0 0,0 0 0 0 0,0 0 0 0 0,1 0 0 0 0,-1 0 0 0 0,0-1 0 0 0,1 1 0 0 0,1 0 0 0 0,50 3 239 0 0,-15-1-92 0 0,-37-3-121 0 0,0 0-1 0 0,0 0 0 0 0,0 1 0 0 0,0-1 0 0 0,0 1 0 0 0,0 0 0 0 0,0-1 0 0 0,0 1 1 0 0,-1 0-1 0 0,1 0 0 0 0,0 0 0 0 0,0 1 0 0 0,-1-1 0 0 0,1 0 0 0 0,-1 1 0 0 0,1-1 0 0 0,-1 1 1 0 0,3 2-1 0 0,-4-3 13 0 0,0 1-1 0 0,1-1 1 0 0,-1 0 0 0 0,0 1 0 0 0,0-1 0 0 0,0 0 0 0 0,1 1-1 0 0,-2-1 1 0 0,1 0 0 0 0,0 1 0 0 0,0-1 0 0 0,0 0 0 0 0,-1 1-1 0 0,1-1 1 0 0,0 0 0 0 0,-1 1 0 0 0,1-1 0 0 0,-1 0 0 0 0,0 0 0 0 0,-1 3-1 0 0,-2 1 57 0 0,0 1-1 0 0,0-1 1 0 0,-1 0-1 0 0,0-1 0 0 0,0 1 1 0 0,0-1-1 0 0,-1 0 1 0 0,1 0-1 0 0,-11 5 0 0 0,9-6-150 0 0,0 0-1 0 0,-1 0 0 0 0,1-1 0 0 0,0 0 1 0 0,-1 0-1 0 0,0-1 0 0 0,1 0 1 0 0,-13 0-1 0 0,66 22-13164 0 0,-29-18 6744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22 5897 0 0,'-1'-2'409'0'0,"0"0"0"0"0,0 1 1 0 0,0-1-1 0 0,0 1 0 0 0,-1 0 0 0 0,1 0 0 0 0,0-1 0 0 0,-1 1 0 0 0,1 0 0 0 0,-1 0 0 0 0,0 0 0 0 0,1 0 0 0 0,-1 1 0 0 0,0-1 1 0 0,1 0-1 0 0,-1 1 0 0 0,0-1 0 0 0,0 1 0 0 0,0-1 0 0 0,0 1 0 0 0,1 0 0 0 0,-1 0 0 0 0,-3 0 0 0 0,2 1-117 0 0,1 0 1 0 0,0 0-1 0 0,0 0 0 0 0,0 0 0 0 0,0 0 0 0 0,0 1 0 0 0,0-1 0 0 0,0 1 0 0 0,0-1 1 0 0,0 1-1 0 0,1 0 0 0 0,-1-1 0 0 0,0 1 0 0 0,1 0 0 0 0,-3 4 0 0 0,0 1-136 0 0,0 0 0 0 0,1 1 1 0 0,0 0-1 0 0,0-1 0 0 0,1 1 0 0 0,-1 0 0 0 0,2 0 0 0 0,-1 0 0 0 0,1 0 0 0 0,0 9 0 0 0,1-15-169 0 0,1 1 0 0 0,-1-1 0 0 0,1 0 0 0 0,0 0 1 0 0,0 0-1 0 0,0 0 0 0 0,0 0 0 0 0,0-1 0 0 0,0 1 0 0 0,0 0 0 0 0,0 0 0 0 0,1-1 0 0 0,-1 1 1 0 0,1-1-1 0 0,-1 1 0 0 0,1-1 0 0 0,0 1 0 0 0,0-1 0 0 0,-1 0 0 0 0,1 0 0 0 0,3 1 0 0 0,50 20-996 0 0,-28-12-73 0 0,6 10 235 0 0,-32-20 889 0 0,-1 0 1 0 0,1 0 0 0 0,-1 1-1 0 0,1-1 1 0 0,-1 1-1 0 0,1-1 1 0 0,-1 0 0 0 0,1 1-1 0 0,-1-1 1 0 0,1 1 0 0 0,-1-1-1 0 0,0 1 1 0 0,1-1-1 0 0,-1 1 1 0 0,0-1 0 0 0,1 1-1 0 0,-1 0 1 0 0,0-1 0 0 0,0 1-1 0 0,1-1 1 0 0,-1 1 0 0 0,0 0-1 0 0,0-1 1 0 0,0 1-1 0 0,0 0 1 0 0,0-1 0 0 0,0 1-1 0 0,0 0 1 0 0,0-1 0 0 0,0 1-1 0 0,0 0 1 0 0,0-1-1 0 0,-1 1 1 0 0,1-1 0 0 0,0 1-1 0 0,0 0 1 0 0,-1-1 0 0 0,1 1-1 0 0,0-1 1 0 0,-1 1 0 0 0,1-1-1 0 0,0 1 1 0 0,-1-1-1 0 0,1 1 1 0 0,-1-1 0 0 0,1 1-1 0 0,-1-1 1 0 0,1 0 0 0 0,-1 1-1 0 0,1-1 1 0 0,-2 1 0 0 0,-14 7 732 0 0,0 0 0 0 0,-1-1 1 0 0,-19 5-1 0 0,19-6-813 0 0,-1 0 1 0 0,-27 15-1 0 0,44-21-52 0 0,0 0 1 0 0,1 1-1 0 0,-1-1 0 0 0,0 1 1 0 0,1-1-1 0 0,-1 0 0 0 0,1 1 1 0 0,-1-1-1 0 0,1 1 0 0 0,-1 0 1 0 0,1-1-1 0 0,-1 1 0 0 0,1-1 0 0 0,-1 1 1 0 0,1 0-1 0 0,0-1 0 0 0,-1 1 1 0 0,1 0-1 0 0,0-1 0 0 0,0 1 1 0 0,-1 0-1 0 0,1-1 0 0 0,0 1 1 0 0,0 0-1 0 0,0 0 0 0 0,0-1 0 0 0,0 1 1 0 0,0 0-1 0 0,0 0 0 0 0,0-1 1 0 0,0 1-1 0 0,1 0 0 0 0,-1-1 1 0 0,0 1-1 0 0,0 0 0 0 0,0 0 1 0 0,1-1-1 0 0,-1 1 0 0 0,1-1 1 0 0,-1 1-1 0 0,0 0 0 0 0,1-1 0 0 0,0 2 1 0 0,2 1-1567 0 0,0 0 1 0 0,0 0 0 0 0,0 0-1 0 0,0-1 1 0 0,0 1 0 0 0,7 3-1 0 0,0-1-4378 0 0</inkml:trace>
  <inkml:trace contextRef="#ctx0" brushRef="#br0" timeOffset="1">346 271 16115 0 0,'6'2'2337'0'0,"0"2"-825"0"0,0 1-448 0 0,0-1-391 0 0,-4-2-385 0 0,0 0-312 0 0,0-1-368 0 0,0 0-697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 3425 0 0,'0'-1'227'0'0,"-1"-1"1"0"0,1 1 0 0 0,-1 0 0 0 0,0 0 0 0 0,0 0-1 0 0,1 0 1 0 0,-1 0 0 0 0,0 0 0 0 0,0 0-1 0 0,0 1 1 0 0,0-1 0 0 0,0 0 0 0 0,0 0-1 0 0,0 1 1 0 0,0-1 0 0 0,0 1 0 0 0,-1-1 0 0 0,1 1-1 0 0,0-1 1 0 0,0 1 0 0 0,0 0 0 0 0,-1 0-1 0 0,1-1 1 0 0,0 1 0 0 0,0 0 0 0 0,-1 0-1 0 0,1 0 1 0 0,0 0 0 0 0,-1 0 0 0 0,1 1-1 0 0,0-1 1 0 0,0 0 0 0 0,0 1 0 0 0,-1-1 0 0 0,1 0-1 0 0,0 1 1 0 0,-2 1 0 0 0,-18 4 4694 0 0,48-10-3687 0 0,50 0 1 0 0,-32 5-1224 0 0,-1 3 0 0 0,0 2 0 0 0,75 19 0 0 0,-80-16-7 0 0,0-2-1 0 0,65 4 1 0 0,-100-11 26 0 0,0 0-1 0 0,0 0 1 0 0,0 1 0 0 0,-1-1 0 0 0,1 1-1 0 0,0 0 1 0 0,0 0 0 0 0,-1 1 0 0 0,1-1-1 0 0,-1 1 1 0 0,1 0 0 0 0,-1 0 0 0 0,0 0-1 0 0,0 0 1 0 0,0 0 0 0 0,0 1 0 0 0,0-1-1 0 0,0 1 1 0 0,3 5 0 0 0,-2-2 122 0 0,-1 0-1 0 0,0 0 1 0 0,0 1 0 0 0,-1-1 0 0 0,0 1 0 0 0,0 0 0 0 0,0 0-1 0 0,-1-1 1 0 0,1 15 0 0 0,2 94 521 0 0,-4-69-610 0 0,9 66-1 0 0,15 12-40 0 0,-11-66 17 0 0,-3 0-1 0 0,3 68 1 0 0,-14-116 68 0 0,0 0 0 0 0,0-1 0 0 0,0 1 1 0 0,-2-1-1 0 0,1 1 0 0 0,-1-1 0 0 0,0 0 0 0 0,-1 0 0 0 0,0 0 1 0 0,0-1-1 0 0,-1 0 0 0 0,0 1 0 0 0,-1-1 0 0 0,0-1 1 0 0,0 1-1 0 0,-9 7 0 0 0,12-13-24 0 0,0 0 1 0 0,-1 0-1 0 0,0-1 1 0 0,1 1-1 0 0,-1-1 1 0 0,0 0-1 0 0,0 0 0 0 0,1 0 1 0 0,-1 0-1 0 0,0-1 1 0 0,0 0-1 0 0,0 1 1 0 0,0-1-1 0 0,0-1 1 0 0,0 1-1 0 0,0-1 0 0 0,0 1 1 0 0,0-1-1 0 0,-4-2 1 0 0,-9-2 12 0 0,-1-1 1 0 0,-26-14 0 0 0,43 20-97 0 0,-22-12 6 0 0,-70-29 36 0 0,85 38-56 0 0,0 1 0 0 0,-1-1 0 0 0,1 1 1 0 0,-1 1-1 0 0,1 0 0 0 0,-1 0 0 0 0,0 1 0 0 0,1 0 0 0 0,-11 1 0 0 0,18-1-122 0 0,0 0-1 0 0,0 0 0 0 0,0 1 1 0 0,0-1-1 0 0,0 0 0 0 0,0 1 1 0 0,0-1-1 0 0,0 0 0 0 0,0 1 0 0 0,0-1 1 0 0,0 1-1 0 0,0 0 0 0 0,0-1 1 0 0,0 1-1 0 0,0 0 0 0 0,1 0 1 0 0,-2 1-1 0 0,1-2-369 0 0,1 1 0 0 0,0 0 0 0 0,0 0 0 0 0,0 0 0 0 0,-1-1 0 0 0,1 1 0 0 0,0 0 0 0 0,0 0 0 0 0,0 0 0 0 0,0 0 0 0 0,0-1 0 0 0,0 1 0 0 0,0 0 0 0 0,1 0-1 0 0,-1 0 1 0 0,0-1 0 0 0,0 1 0 0 0,1 0 0 0 0,-1 0 0 0 0,0-1 0 0 0,1 1 0 0 0,-1 0 0 0 0,1 1 0 0 0,6 7-7407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48 6025 0 0,'-6'16'2709'0'0,"5"-14"-2108"0"0,0 1 0 0 0,0 0 0 0 0,0-1 0 0 0,0 1 0 0 0,0-1-1 0 0,0 1 1 0 0,-1-1 0 0 0,1 1 0 0 0,-4 3 0 0 0,5-7-530 0 0,0 1-1 0 0,-1 0 1 0 0,1 0-1 0 0,0-1 1 0 0,0 1-1 0 0,-1 0 1 0 0,1 0-1 0 0,0-1 1 0 0,0 1-1 0 0,-1 0 1 0 0,1-1-1 0 0,0 1 1 0 0,0 0-1 0 0,0-1 1 0 0,0 1-1 0 0,0-1 1 0 0,-1 1-1 0 0,1 0 1 0 0,0-1-1 0 0,0 1 1 0 0,0 0 0 0 0,0-1-1 0 0,0 1 1 0 0,0-1-1 0 0,0 1 1 0 0,0 0-1 0 0,0-1 1 0 0,0 1-1 0 0,1 0 1 0 0,-1-1-1 0 0,0 1 1 0 0,0-1-1 0 0,0 1 1 0 0,1-1-1 0 0,2-16 525 0 0,-2 13-491 0 0,0 1 0 0 0,1-1-1 0 0,0 1 1 0 0,0-1 0 0 0,0 1-1 0 0,0-1 1 0 0,1 1 0 0 0,-1 0-1 0 0,1 0 1 0 0,0 0 0 0 0,0 1-1 0 0,0-1 1 0 0,0 1 0 0 0,0-1-1 0 0,0 1 1 0 0,1 0 0 0 0,-1 0-1 0 0,1 1 1 0 0,0-1 0 0 0,-1 1-1 0 0,1-1 1 0 0,0 1-1 0 0,0 0 1 0 0,0 1 0 0 0,0-1-1 0 0,0 1 1 0 0,4 0 0 0 0,12 0 2 0 0,-1 1 1 0 0,0 1-1 0 0,1 1 0 0 0,26 7 1 0 0,-9-2-29 0 0,-3-2-21 0 0,1-2 0 0 0,1-2 0 0 0,38-2 0 0 0,106-16-5144 0 0,-162 14-1967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8178 0 0,'-1'0'241'0'0,"-1"0"1"0"0,1 0-1 0 0,0 1 1 0 0,0-1-1 0 0,0 1 1 0 0,0-1-1 0 0,-1 1 0 0 0,1-1 1 0 0,0 1-1 0 0,0 0 1 0 0,0-1-1 0 0,0 1 1 0 0,0 0-1 0 0,0 0 1 0 0,0 0-1 0 0,1 0 1 0 0,-1 0-1 0 0,0 0 1 0 0,0 0-1 0 0,1 0 0 0 0,-1 0 1 0 0,1 0-1 0 0,-1 0 1 0 0,1 1-1 0 0,-1 1 1 0 0,1-1-78 0 0,0 0 1 0 0,0 0 0 0 0,0 0 0 0 0,1 0-1 0 0,-1 1 1 0 0,1-1 0 0 0,-1 0-1 0 0,1 0 1 0 0,0 0 0 0 0,0 0-1 0 0,0 0 1 0 0,0-1 0 0 0,2 4-1 0 0,3 4-62 0 0,1-1 0 0 0,0 0 0 0 0,0-1 0 0 0,1 0 0 0 0,9 8 0 0 0,-2-6-36 0 0,1 0 0 0 0,1 0 1 0 0,-1-1-1 0 0,1-1 0 0 0,0-1 0 0 0,1-1 0 0 0,23 5 0 0 0,-37-9 21 0 0,-1 0 0 0 0,0 0-1 0 0,0 0 1 0 0,0 1 0 0 0,-1-1-1 0 0,1 1 1 0 0,0 0 0 0 0,0-1-1 0 0,-1 1 1 0 0,1 0 0 0 0,-1 1-1 0 0,0-1 1 0 0,0 0 0 0 0,0 1-1 0 0,0-1 1 0 0,0 1-1 0 0,0 0 1 0 0,0-1 0 0 0,-1 1-1 0 0,2 4 1 0 0,-1-2-3 0 0,-1 0 1 0 0,1 1-1 0 0,-1 0 0 0 0,0-1 0 0 0,0 1 1 0 0,-1 0-1 0 0,0-1 0 0 0,0 1 0 0 0,0 0 0 0 0,-1-1 1 0 0,-1 8-1 0 0,1-7-38 0 0,0-1-1 0 0,-1 1 1 0 0,0-1 0 0 0,0 1-1 0 0,0-1 1 0 0,-1 0 0 0 0,1 0-1 0 0,-1 0 1 0 0,-1 0 0 0 0,1 0-1 0 0,-5 4 1 0 0,6-7-24 0 0,-1 1-1 0 0,1-1 1 0 0,-1 0-1 0 0,0 0 1 0 0,0 0 0 0 0,1-1-1 0 0,-1 1 1 0 0,0 0-1 0 0,-1-1 1 0 0,1 0-1 0 0,0 0 1 0 0,0 0 0 0 0,0 0-1 0 0,-1-1 1 0 0,1 1-1 0 0,0-1 1 0 0,-1 0-1 0 0,1 0 1 0 0,-6 0 0 0 0,8-1-46 0 0,-1 1 0 0 0,1 0 0 0 0,-1-1 0 0 0,0 1 0 0 0,1 0 0 0 0,-1 0 0 0 0,1 0 0 0 0,-1 0 0 0 0,1 0 0 0 0,-1 0 0 0 0,0 1 0 0 0,1-1 0 0 0,-1 0 0 0 0,1 1 0 0 0,-1-1 0 0 0,1 1 0 0 0,-1 0 0 0 0,1-1 0 0 0,0 1 0 0 0,-2 1 0 0 0,2 0-163 0 0,1 0 1 0 0,-1-1 0 0 0,1 1-1 0 0,0 0 1 0 0,0-1 0 0 0,0 1-1 0 0,0 0 1 0 0,0-1 0 0 0,0 1-1 0 0,1 0 1 0 0,-1-1 0 0 0,0 1-1 0 0,1-1 1 0 0,-1 1 0 0 0,1-1-1 0 0,0 1 1 0 0,0-1 0 0 0,-1 1-1 0 0,1-1 1 0 0,2 3 0 0 0,-2-2-559 0 0,0 1 1 0 0,1-1 0 0 0,0 1 0 0 0,-1-1-1 0 0,1 0 1 0 0,0 1 0 0 0,0-1 0 0 0,0 0-1 0 0,1 0 1 0 0,-1 0 0 0 0,4 2-1 0 0,11 6-4282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8418 0 0,'-17'7'2211'0'0,"11"-4"-1358"0"0,0 0 0 0 0,-1-1 0 0 0,1 0 0 0 0,-11 3 0 0 0,170-21 1649 0 0,-150 16-2460 0 0,0 0 0 0 0,-1 0 0 0 0,1 0 0 0 0,0 0 0 0 0,0 1 0 0 0,0-1 0 0 0,0 1 0 0 0,0 0 0 0 0,-1 0 0 0 0,1 0 0 0 0,0 0 0 0 0,-1 0 0 0 0,1 0 0 0 0,-1 1 0 0 0,1-1 0 0 0,-1 1 0 0 0,3 2 0 0 0,-1 0 67 0 0,-1 0 1 0 0,0 0-1 0 0,0 0 0 0 0,0 0 1 0 0,-1 0-1 0 0,1 0 1 0 0,-1 1-1 0 0,0-1 0 0 0,2 8 1 0 0,0 7 230 0 0,0 0 0 0 0,-1 0 1 0 0,2 40-1 0 0,-5-58-343 0 0,-4 104 821 0 0,0-34-1639 0 0,5-24-2872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6337 0 0,'-2'2'344'0'0,"0"1"-1"0"0,0-1 0 0 0,1 1 0 0 0,-1 0 0 0 0,1 0 0 0 0,0-1 1 0 0,0 1-1 0 0,0 0 0 0 0,0 0 0 0 0,0 0 0 0 0,1 0 1 0 0,0 0-1 0 0,-1 0 0 0 0,1 6 0 0 0,4 49 495 0 0,-1-35-341 0 0,-2 4-379 0 0,1-1-1 0 0,2 0 1 0 0,11 44 0 0 0,-11-68-219 0 0,1-11 16 0 0,6-23-15 0 0,-4 12 107 0 0,-6 18-22 0 0,-1 0 0 0 0,2 0 0 0 0,-1 0 0 0 0,0 0 0 0 0,0 0 0 0 0,1 0 0 0 0,-1 0 0 0 0,1 1 0 0 0,-1-1 0 0 0,1 1 0 0 0,0-1 0 0 0,0 1 0 0 0,-1-1 0 0 0,1 1 0 0 0,0 0 0 0 0,0 0 0 0 0,0 0 0 0 0,1 0 0 0 0,-1 0 0 0 0,0 0 0 0 0,0 1 0 0 0,0-1 0 0 0,1 1 0 0 0,-1 0 0 0 0,0-1 0 0 0,1 1 0 0 0,1 0 0 0 0,23-4-1813 0 0,-26 3 1626 0 0,1 1 1 0 0,-1-1-1 0 0,0 0 1 0 0,1 0 0 0 0,-1 0-1 0 0,0 0 1 0 0,0 0-1 0 0,0 0 1 0 0,0 0-1 0 0,0 0 1 0 0,0 0 0 0 0,0-1-1 0 0,0 1 1 0 0,0 0-1 0 0,0-1 1 0 0,-1 1-1 0 0,1 0 1 0 0,0-1 0 0 0,-1 1-1 0 0,0-1 1 0 0,1 1-1 0 0,-1-1 1 0 0,0 1-1 0 0,1-1 1 0 0,-1 1 0 0 0,0-3-1 0 0,-2-50-1060 0 0,0 33 926 0 0,2 9 216 0 0,-1 9 134 0 0,1 0 1 0 0,0 0-1 0 0,0 0 0 0 0,0 0 0 0 0,0 0 1 0 0,1 0-1 0 0,-1 0 0 0 0,2-5 0 0 0,-8 26 7696 0 0,1 4-3455 0 0,-2 50-2021 0 0,6-54-1781 0 0,-1 28-1122 0 0,-6 58-5732 0 0,6-93 5393 0 0,0 0 1 0 0,0 0-1 0 0,-1-1 0 0 0,-1 1 1 0 0,1-1-1 0 0,-2 0 0 0 0,-5 10 0 0 0,2-8 1028 0 0,7-11 461 0 0,-1 1 0 0 0,1-1-1 0 0,-1 1 1 0 0,1 0 0 0 0,0 0-1 0 0,0-1 1 0 0,0 1 0 0 0,0 0-1 0 0,0 0 1 0 0,0 0 0 0 0,0 0-1 0 0,1 0 1 0 0,-1 0-1 0 0,1 1 1 0 0,-1-1 0 0 0,1 0-1 0 0,0 0 1 0 0,0 0 0 0 0,0 0-1 0 0,0 1 1 0 0,1 2 0 0 0,-1-4-365 0 0,1-1 0 0 0,-1 0 0 0 0,1 0 0 0 0,-1 0 0 0 0,1 1 1 0 0,-1-1-1 0 0,1 0 0 0 0,-1 0 0 0 0,1 0 0 0 0,-1 0 0 0 0,1 0 0 0 0,-1 0 1 0 0,1 0-1 0 0,-1 0 0 0 0,1 0 0 0 0,-1 0 0 0 0,1 0 0 0 0,-1-1 0 0 0,1 1 1 0 0,-1 0-1 0 0,1 0 0 0 0,-1 0 0 0 0,1-1 0 0 0,-1 1 0 0 0,0 0 1 0 0,1 0-1 0 0,-1-1 0 0 0,1 1 0 0 0,-1 0 0 0 0,0-1 0 0 0,1 0 0 0 0,20-15 450 0 0,-15 11-169 0 0,-5 4-348 0 0,1-1-1 0 0,-1 1 1 0 0,1 0-1 0 0,0 0 1 0 0,0 0-1 0 0,-1 0 1 0 0,1 0-1 0 0,0 0 1 0 0,0 0-1 0 0,0 0 1 0 0,0 1-1 0 0,0-1 0 0 0,0 1 1 0 0,0-1-1 0 0,0 1 1 0 0,0 0-1 0 0,0 0 1 0 0,0 0-1 0 0,1 0 1 0 0,-1 0-1 0 0,0 1 1 0 0,0-1-1 0 0,0 0 1 0 0,0 1-1 0 0,0 0 1 0 0,0-1-1 0 0,0 1 1 0 0,0 0-1 0 0,-1 0 1 0 0,1 0-1 0 0,0 0 1 0 0,0 0-1 0 0,-1 1 1 0 0,1-1-1 0 0,-1 1 0 0 0,1-1 1 0 0,-1 1-1 0 0,1-1 1 0 0,-1 1-1 0 0,0 0 1 0 0,0-1-1 0 0,0 1 1 0 0,0 0-1 0 0,1 2 1 0 0,1 4-85 0 0,1 0 1 0 0,-1 0-1 0 0,-1 1 0 0 0,1-1 1 0 0,-1 1-1 0 0,-1 0 1 0 0,0 0-1 0 0,0-1 1 0 0,-1 11-1 0 0,-1-7-1226 0 0,0-6-1186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38 10138 0 0,'0'-1'145'0'0,"0"1"-1"0"0,-1-1 1 0 0,1 1 0 0 0,0-1-1 0 0,0 0 1 0 0,-1 1-1 0 0,1-1 1 0 0,0 0 0 0 0,0 1-1 0 0,0-1 1 0 0,0 0-1 0 0,0 1 1 0 0,0-1 0 0 0,0 0-1 0 0,0 1 1 0 0,0-1-1 0 0,0 0 1 0 0,0 1 0 0 0,1-1-1 0 0,-1 0 1 0 0,0 1-1 0 0,0-1 1 0 0,1 1 0 0 0,-1-1-1 0 0,0 0 1 0 0,1 1-1 0 0,-1-1 1 0 0,1 0 0 0 0,21-10 989 0 0,27 3-551 0 0,-42 8-550 0 0,0 1 0 0 0,0-1 0 0 0,0 1 0 0 0,0 1 1 0 0,-1-1-1 0 0,1 1 0 0 0,0 0 0 0 0,-1 0 0 0 0,1 1 1 0 0,7 4-1 0 0,-12-5-218 0 0,0-1 0 0 0,0 0 0 0 0,0 1 0 0 0,0 0 0 0 0,0-1-1 0 0,0 1 1 0 0,-1 0 0 0 0,1 0 0 0 0,-1 0 0 0 0,1 0 0 0 0,-1 0 0 0 0,0 0 0 0 0,0 0 0 0 0,1 3 0 0 0,-1-3-254 0 0,-1 0 1 0 0,0 1 0 0 0,1-1-1 0 0,-1 0 1 0 0,0 1-1 0 0,0-1 1 0 0,0 0-1 0 0,-1 1 1 0 0,1-1-1 0 0,-1 0 1 0 0,1 1-1 0 0,-1-1 1 0 0,0 0-1 0 0,1 0 1 0 0,-1 1-1 0 0,0-1 1 0 0,-2 2-1 0 0,-6 9-3562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19 7626 0 0,'-4'2'1306'0'0,"1"0"1"0"0,-1 0-1 0 0,0 0 1 0 0,0 0-1 0 0,1 1 1 0 0,-7 5-1 0 0,7-5-742 0 0,0 1-1 0 0,0-1 1 0 0,0 1-1 0 0,1-1 1 0 0,-1 1-1 0 0,-2 5 1 0 0,4-5-562 0 0,-1-1 1 0 0,1 1-1 0 0,0 0 1 0 0,0-1-1 0 0,0 1 1 0 0,0 0-1 0 0,1 0 0 0 0,-1-1 1 0 0,1 1-1 0 0,0 0 1 0 0,0 0-1 0 0,0 0 1 0 0,1 0-1 0 0,-1-1 0 0 0,1 1 1 0 0,0 0-1 0 0,0-1 1 0 0,1 1-1 0 0,-1 0 1 0 0,1-1-1 0 0,-1 0 1 0 0,1 1-1 0 0,0-1 0 0 0,0 0 1 0 0,1 0-1 0 0,4 6 1 0 0,-4-7-34 0 0,-1 0-1 0 0,1 1 1 0 0,-1-1 0 0 0,1 0 0 0 0,0-1-1 0 0,-1 1 1 0 0,1 0 0 0 0,0-1 0 0 0,0 0-1 0 0,1 1 1 0 0,-1-1 0 0 0,0-1 0 0 0,0 1-1 0 0,0 0 1 0 0,1-1 0 0 0,-1 1 0 0 0,0-1-1 0 0,1 0 1 0 0,-1 0 0 0 0,0-1 0 0 0,1 1-1 0 0,4-2 1 0 0,-5 1 12 0 0,0 0-1 0 0,-1 0 1 0 0,1-1-1 0 0,-1 1 1 0 0,1-1 0 0 0,-1 1-1 0 0,0-1 1 0 0,1 0-1 0 0,-1 0 1 0 0,0 0 0 0 0,0 0-1 0 0,0-1 1 0 0,-1 1-1 0 0,1 0 1 0 0,-1-1-1 0 0,1 1 1 0 0,-1-1 0 0 0,0 0-1 0 0,0 1 1 0 0,0-1-1 0 0,0 0 1 0 0,0 0 0 0 0,-1 0-1 0 0,1 1 1 0 0,-1-1-1 0 0,1-4 1 0 0,-1 1 47 0 0,0 0 1 0 0,-1 0 0 0 0,1-1-1 0 0,-1 1 1 0 0,-1 0 0 0 0,1 0-1 0 0,-1 0 1 0 0,0 0-1 0 0,0 0 1 0 0,-1 0 0 0 0,-5-10-1 0 0,6 13-45 0 0,-1-1-1 0 0,1 1 1 0 0,0 0-1 0 0,-1 0 0 0 0,0 0 1 0 0,0 0-1 0 0,0 0 1 0 0,0 0-1 0 0,0 1 1 0 0,0 0-1 0 0,-1 0 0 0 0,1 0 1 0 0,-1 0-1 0 0,1 0 1 0 0,-1 0-1 0 0,0 1 1 0 0,0 0-1 0 0,0 0 0 0 0,-6-1 1 0 0,9 2-63 0 0,1 0 0 0 0,0 0 1 0 0,-1 0-1 0 0,1 0 0 0 0,-1 0 1 0 0,1 0-1 0 0,0 0 0 0 0,-1 0 1 0 0,1 0-1 0 0,-1 0 0 0 0,1 0 1 0 0,0 0-1 0 0,-1 0 0 0 0,1 1 1 0 0,0-1-1 0 0,-1 0 0 0 0,1 0 1 0 0,0 0-1 0 0,-1 1 0 0 0,1-1 1 0 0,0 0-1 0 0,-1 0 0 0 0,1 1 1 0 0,0-1-1 0 0,0 0 0 0 0,-1 1 1 0 0,1-1-1 0 0,0 0 0 0 0,0 1 1 0 0,0-1-1 0 0,-1 0 0 0 0,1 1 1 0 0,0-1-1 0 0,0 1 0 0 0,0-1 1 0 0,0 0-1 0 0,0 1 0 0 0,0-1 1 0 0,0 0-1 0 0,0 1 0 0 0,0 0 1 0 0,5 17-8339 0 0,0-9 2971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7954 0 0,'13'0'1412'0'0,"-1"1"0"0"0,0 1 1 0 0,18 4-1 0 0,-21-4-1149 0 0,-1 0 0 0 0,1 1-1 0 0,-1 0 1 0 0,1 1 0 0 0,-1 0-1 0 0,0 0 1 0 0,-1 1 0 0 0,1 0-1 0 0,9 8 1 0 0,-15-11-201 0 0,-1-1 0 0 0,1 1 0 0 0,-1 0 0 0 0,1 0 0 0 0,-1 0 0 0 0,0 0-1 0 0,0 0 1 0 0,0 0 0 0 0,0 0 0 0 0,0 0 0 0 0,0 1 0 0 0,-1-1 0 0 0,1 0 0 0 0,-1 0 0 0 0,0 1-1 0 0,1-1 1 0 0,-1 0 0 0 0,0 1 0 0 0,0-1 0 0 0,-1 3 0 0 0,0 0-34 0 0,0 0 0 0 0,-1-1-1 0 0,1 1 1 0 0,-1 0 0 0 0,0-1 0 0 0,0 1 0 0 0,-1-1-1 0 0,1 0 1 0 0,-5 5 0 0 0,1-1-99 0 0,0 0 1 0 0,-1-1-1 0 0,0 0 0 0 0,-1 0 1 0 0,1-1-1 0 0,-1 0 0 0 0,0 0 0 0 0,-1-1 1 0 0,-10 5-1 0 0,18-9 36 0 0,1-1 0 0 0,-1 1 0 0 0,0-1 0 0 0,0 0 0 0 0,0 0 0 0 0,1 1-1 0 0,-1-1 1 0 0,0 0 0 0 0,0 0 0 0 0,0 0 0 0 0,0 0 0 0 0,0 0 0 0 0,0 0 0 0 0,0 0 0 0 0,1 0 0 0 0,-1 0 0 0 0,0 0 0 0 0,0-1 0 0 0,0 1 0 0 0,0 0-1 0 0,0 0 1 0 0,-1-2 0 0 0,4-1-272 0 0,11 3 533 0 0,25 10 105 0 0,-23-6-253 0 0,0 0 0 0 0,27 4-1 0 0,-39-8-114 0 0,1 0-1 0 0,-1 0 1 0 0,0 0-1 0 0,1 0 1 0 0,-1 0-1 0 0,0-1 1 0 0,1 1-1 0 0,-1-1 1 0 0,0 0-1 0 0,0 0 1 0 0,1 0-1 0 0,-1 0 1 0 0,0-1-1 0 0,0 1 1 0 0,0-1-1 0 0,-1 0 1 0 0,1 0-1 0 0,3-2 1 0 0,4-14-2529 0 0,-8-2-3407 0 0,-3 9 936 0 0</inkml:trace>
  <inkml:trace contextRef="#ctx0" brushRef="#br0" timeOffset="1">172 37 9746 0 0,'3'4'2985'0'0,"1"1"-2145"0"0,3 0-184 0 0,1-2-16 0 0,0-1-248 0 0,2-1-256 0 0,1-1-96 0 0,1 0-40 0 0,1-1-176 0 0,1 1-648 0 0,-1-1-1048 0 0,-1 0-1105 0 0,-1-2-144 0 0,-2-1-1528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4497 0 0,'5'12'2416'0'0,"-1"1"1"0"0,-1 0-1 0 0,3 18 1 0 0,1 82 940 0 0,-6-84-2714 0 0,-1-6-517 0 0,0-15-285 0 0,0 0 1 0 0,0 1-1 0 0,0-1 0 0 0,1 1 1 0 0,1-1-1 0 0,-1 0 0 0 0,5 12 1 0 0,-6-20 49 0 0,1 1 0 0 0,-1-1 0 0 0,0 0 0 0 0,0 1 0 0 0,1-1 0 0 0,-1 0 0 0 0,0 1 0 0 0,1-1 0 0 0,-1 0 0 0 0,0 0 0 0 0,1 1 0 0 0,-1-1 0 0 0,0 0 0 0 0,1 0 0 0 0,-1 1 0 0 0,1-1 0 0 0,-1 0 0 0 0,0 0 0 0 0,1 0 0 0 0,-1 0 0 0 0,1 0 0 0 0,-1 0 0 0 0,1 0 0 0 0,-1 0 0 0 0,1 0 0 0 0,-1 0 0 0 0,0 0 0 0 0,1 0 0 0 0,-1 0 0 0 0,1 0 0 0 0,-1 0 0 0 0,1 0 0 0 0,-1 0 0 0 0,0-1 0 0 0,1 1 0 0 0,-1 0 0 0 0,1 0 0 0 0,-1-1 0 0 0,0 1 0 0 0,1 0 0 0 0,-1 0 0 0 0,0-1 0 0 0,1 1 0 0 0,-1 0 0 0 0,0-1 0 0 0,0 1 0 0 0,1 0 0 0 0,-1-1 0 0 0,0 1 0 0 0,0-1 0 0 0,0 1 0 0 0,1-1 0 0 0,18-27-3641 0 0,-14 21 2169 0 0,8-9-2387 0 0</inkml:trace>
  <inkml:trace contextRef="#ctx0" brushRef="#br0" timeOffset="1">117 16 3801 0 0,'0'-10'2744'0'0,"-1"4"2434"0"0,1 14-2890 0 0,1 10-456 0 0,0 6-351 0 0,0 5-425 0 0,0 3-344 0 0,0 3-272 0 0,1 0-264 0 0,0 0-112 0 0,1-2-312 0 0,1-3-480 0 0,0-5-752 0 0,1-6-1137 0 0,0-5-1480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 7786 0 0,'-1'-1'1384'0'0,"0"0"-1153"0"0,1 1-1 0 0,0 0 1 0 0,-1 0 0 0 0,1 0-1 0 0,0 0 1 0 0,-1 0 0 0 0,1-1 0 0 0,0 1-1 0 0,0 0 1 0 0,-1 0 0 0 0,1 0-1 0 0,0 0 1 0 0,-1 0 0 0 0,1 0 0 0 0,0 0-1 0 0,-1 0 1 0 0,1 0 0 0 0,0 0-1 0 0,-1 0 1 0 0,1 0 0 0 0,0 1 0 0 0,-1-1-1 0 0,1 0 1 0 0,0 0 0 0 0,-1 0-1 0 0,1 0 1 0 0,0 0 0 0 0,0 1-1 0 0,-1-1 1 0 0,-9 14 3094 0 0,-3 21-2348 0 0,12-32-643 0 0,-20 75 230 0 0,-16 45-569 0 0,29-103-1638 0 0,-19 36 0 0 0,27-55 1429 0 0,0 0 1 0 0,0-1-1 0 0,0 1 0 0 0,-1 0 1 0 0,1-1-1 0 0,0 1 1 0 0,-1 0-1 0 0,1-1 0 0 0,-1 1 1 0 0,1-1-1 0 0,-1 1 1 0 0,1-1-1 0 0,-1 1 0 0 0,1-1 1 0 0,-1 1-1 0 0,1-1 1 0 0,-1 1-1 0 0,0-1 0 0 0,1 0 1 0 0,-1 1-1 0 0,1-1 1 0 0,-1 0-1 0 0,0 0 0 0 0,1 1 1 0 0,-1-1-1 0 0,0 0 1 0 0,0 0-1 0 0,1 0 0 0 0,-1 0 1 0 0,0 0-1 0 0,1 0 1 0 0,-1 0-1 0 0,0 0 0 0 0,0 0 1 0 0,1 0-1 0 0,-1-1 0 0 0,-1 1 1 0 0,1-1 42 0 0,0 0 0 0 0,-1 0 0 0 0,1-1 0 0 0,0 1 0 0 0,0 0 0 0 0,0-1 0 0 0,0 1 0 0 0,0-1 0 0 0,0 1 0 0 0,0-1 0 0 0,1 1 0 0 0,-1-1 0 0 0,0 1 0 0 0,1-1 0 0 0,-1-2 0 0 0,1 2 224 0 0,-1-1 0 0 0,1 1 0 0 0,-1 0 0 0 0,1 0-1 0 0,0-1 1 0 0,0 1 0 0 0,0 0 0 0 0,1-1 0 0 0,-1 1 0 0 0,0 0 0 0 0,1-1-1 0 0,0 1 1 0 0,0-2 0 0 0,0 3 33 0 0,-1 0-1 0 0,1 0 1 0 0,0-1 0 0 0,-1 1-1 0 0,1 1 1 0 0,0-1-1 0 0,0 0 1 0 0,0 0 0 0 0,0 0-1 0 0,0 0 1 0 0,0 1-1 0 0,0-1 1 0 0,0 0-1 0 0,0 1 1 0 0,0-1 0 0 0,0 1-1 0 0,0-1 1 0 0,1 1-1 0 0,-1-1 1 0 0,0 1 0 0 0,0 0-1 0 0,0 0 1 0 0,1 0-1 0 0,-1-1 1 0 0,0 1 0 0 0,3 1-1 0 0,-1-1 2 0 0,0 0-1 0 0,0 1 0 0 0,1-1 1 0 0,-1 1-1 0 0,0 0 0 0 0,0 0 1 0 0,0 0-1 0 0,0 0 1 0 0,0 1-1 0 0,0-1 0 0 0,-1 1 1 0 0,1 0-1 0 0,0 0 1 0 0,3 3-1 0 0,27 36 985 0 0,-29-36-1005 0 0,-1 1 0 0 0,1-1-1 0 0,0 0 1 0 0,0 0 0 0 0,0-1 0 0 0,1 1-1 0 0,-1-1 1 0 0,1 0 0 0 0,0 0-1 0 0,9 4 1 0 0,1-4-2623 0 0,0-6-4068 0 0,-9 0 3607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8474 0 0,'6'28'8183'0'0,"-10"22"-6919"0"0,1-30-740 0 0,-3 15-1027 0 0,4-28-441 0 0,0-1 0 0 0,1 1 0 0 0,0 0 1 0 0,0-1-1 0 0,1 1 0 0 0,-1 0 0 0 0,2 10 1 0 0,0-16 991 0 0,0 1 1 0 0,0-1 0 0 0,0 0 0 0 0,1 0 0 0 0,-1 1 0 0 0,0-1 0 0 0,0 0 0 0 0,1 0 0 0 0,-1 0 0 0 0,0 0 0 0 0,1 0 0 0 0,-1-1-1 0 0,1 1 1 0 0,-1 0 0 0 0,1-1 0 0 0,0 1 0 0 0,-1-1 0 0 0,1 0 0 0 0,0 1 0 0 0,-1-1 0 0 0,1 0 0 0 0,0 0 0 0 0,-1 0-1 0 0,1 0 1 0 0,0 0 0 0 0,-1 0 0 0 0,1-1 0 0 0,0 1 0 0 0,-1 0 0 0 0,1-1 0 0 0,-1 0 0 0 0,1 1 0 0 0,0-1 0 0 0,-1 0-1 0 0,0 0 1 0 0,3-1 0 0 0,3-11-312 0 0,0 1 0 0 0,-1-1 1 0 0,5-14-1 0 0,-9 18 113 0 0,2 0 0 0 0,-1 0 1 0 0,1 0-1 0 0,0 1 0 0 0,1 0 1 0 0,0 0-1 0 0,0 0 0 0 0,1 0 0 0 0,10-9 1 0 0,-16 17 175 0 0,0-1 0 0 0,0 1 1 0 0,0 0-1 0 0,0 0 0 0 0,0 0 1 0 0,1-1-1 0 0,-1 1 0 0 0,0 0 1 0 0,0 0-1 0 0,0 0 0 0 0,1-1 1 0 0,-1 1-1 0 0,0 0 0 0 0,0 0 1 0 0,1 0-1 0 0,-1 0 0 0 0,0 0 1 0 0,0 0-1 0 0,1-1 0 0 0,-1 1 1 0 0,0 0-1 0 0,0 0 0 0 0,1 0 1 0 0,-1 0-1 0 0,0 0 0 0 0,1 0 1 0 0,-1 0-1 0 0,0 0 0 0 0,0 0 1 0 0,1 0-1 0 0,-1 0 0 0 0,0 0 1 0 0,0 1-1 0 0,1-1 0 0 0,-1 0 1 0 0,0 0-1 0 0,0 0 0 0 0,1 0 1 0 0,-1 0-1 0 0,0 0 0 0 0,1 1 1 0 0,1 10 7566 0 0,-2-6-4367 0 0,2 8-2793 0 0,-1 0 0 0 0,0-1 0 0 0,-1 1 0 0 0,-3 23 0 0 0,-12 51-2210 0 0,0-42-3234 0 0,14-42 3932 0 0,-1 0 1 0 0,1 0 0 0 0,-1 0-1 0 0,0 0 1 0 0,0 0 0 0 0,-1 0-1 0 0,1-1 1 0 0,-1 1 0 0 0,1-1-1 0 0,-6 5 1 0 0,-3 3-2775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73 3681 0 0,'-2'4'569'0'0,"0"0"1"0"0,0 0 0 0 0,1 0-1 0 0,0 0 1 0 0,-1 0-1 0 0,1 1 1 0 0,1-1 0 0 0,-1 1-1 0 0,0-1 1 0 0,1 0-1 0 0,0 1 1 0 0,0-1-1 0 0,1 1 1 0 0,-1-1 0 0 0,1 0-1 0 0,0 1 1 0 0,0-1-1 0 0,2 5 1 0 0,-1-6-477 0 0,-1 0 0 0 0,1-1 0 0 0,0 1 0 0 0,0-1 0 0 0,0 1 0 0 0,0-1 0 0 0,0 0 0 0 0,0 0 0 0 0,1 0 0 0 0,-1 0 0 0 0,1-1 0 0 0,-1 1 0 0 0,1 0 0 0 0,0-1 0 0 0,0 0 0 0 0,0 0 0 0 0,-1 0 0 0 0,1 0 0 0 0,0 0 0 0 0,0 0 0 0 0,0-1-1 0 0,1 0 1 0 0,-1 1 0 0 0,0-1 0 0 0,0 0 0 0 0,0-1 0 0 0,4 0 0 0 0,-3 1-95 0 0,1-1 0 0 0,-1 0 0 0 0,1 0-1 0 0,-1 0 1 0 0,1-1 0 0 0,-1 1 0 0 0,0-1 0 0 0,0 0-1 0 0,0-1 1 0 0,0 1 0 0 0,0-1 0 0 0,0 1 0 0 0,0-1-1 0 0,-1 0 1 0 0,0 0 0 0 0,1-1 0 0 0,-1 1-1 0 0,0-1 1 0 0,-1 0 0 0 0,1 0 0 0 0,-1 0 0 0 0,0 0-1 0 0,0 0 1 0 0,3-7 0 0 0,-4 7 46 0 0,1 0-1 0 0,-1 0 1 0 0,0 0 0 0 0,-1 0 0 0 0,1 0-1 0 0,-1 0 1 0 0,0 0 0 0 0,0-1 0 0 0,0 1-1 0 0,0 0 1 0 0,-1 0 0 0 0,0 0 0 0 0,1 0-1 0 0,-2 0 1 0 0,1 0 0 0 0,0 0 0 0 0,-1 0-1 0 0,0 0 1 0 0,0 1 0 0 0,0-1 0 0 0,0 1-1 0 0,0-1 1 0 0,-1 1 0 0 0,1 0 0 0 0,-1 0-1 0 0,0 0 1 0 0,-6-4 0 0 0,5 5 52 0 0,0 0-1 0 0,0 0 1 0 0,0 0-1 0 0,0 1 1 0 0,0 0 0 0 0,0 0-1 0 0,-1 0 1 0 0,1 0 0 0 0,0 1-1 0 0,-1 0 1 0 0,1 0 0 0 0,0 0-1 0 0,-1 0 1 0 0,1 1 0 0 0,0-1-1 0 0,-1 1 1 0 0,1 0 0 0 0,0 1-1 0 0,0-1 1 0 0,0 1-1 0 0,0-1 1 0 0,0 1 0 0 0,-7 5-1 0 0,7-5-131 0 0,-1 1-1 0 0,1 0 0 0 0,-1-1 1 0 0,1 2-1 0 0,0-1 1 0 0,0 0-1 0 0,1 1 0 0 0,-1 0 1 0 0,1-1-1 0 0,-1 2 1 0 0,1-1-1 0 0,0 0 0 0 0,1 1 1 0 0,-1-1-1 0 0,1 1 0 0 0,0 0 1 0 0,0-1-1 0 0,0 1 1 0 0,-1 10-1 0 0,3-13-174 0 0,0 0-1 0 0,0-1 1 0 0,0 1-1 0 0,0 0 1 0 0,1-1 0 0 0,-1 1-1 0 0,0-1 1 0 0,1 1-1 0 0,-1 0 1 0 0,1-1 0 0 0,0 1-1 0 0,0-1 1 0 0,-1 1-1 0 0,1-1 1 0 0,0 0 0 0 0,0 1-1 0 0,0-1 1 0 0,2 2-1 0 0,-1-2-442 0 0,0 1 0 0 0,0-1 0 0 0,0 0-1 0 0,0 1 1 0 0,0-1 0 0 0,0 0 0 0 0,0 0 0 0 0,0-1-1 0 0,1 1 1 0 0,-1 0 0 0 0,0-1 0 0 0,3 1 0 0 0,11 0-4480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14091 0 0,'-4'22'3389'0'0,"-1"11"-3131"0"0,-1-1 0 0 0,-2 0 0 0 0,-1 0 0 0 0,-1 0 0 0 0,-2-2 0 0 0,-20 39-1 0 0,30-66-441 0 0,0 0 0 0 0,-1 0 0 0 0,1 0 0 0 0,-1-1 0 0 0,1 1 0 0 0,-1 0 0 0 0,0-1 0 0 0,-4 3 0 0 0,6-4 130 0 0,1-1 1 0 0,-1 0-1 0 0,1 1 1 0 0,-1-1-1 0 0,1 0 1 0 0,-1 1-1 0 0,1-1 1 0 0,-1 0-1 0 0,0 0 0 0 0,1 0 1 0 0,-1 1-1 0 0,0-1 1 0 0,1 0-1 0 0,-1 0 1 0 0,1 0-1 0 0,-1 0 1 0 0,0 0-1 0 0,1 0 0 0 0,-1 0 1 0 0,0 0-1 0 0,1 0 1 0 0,-1-1-1 0 0,1 1 1 0 0,-1 0-1 0 0,0 0 1 0 0,1-1-1 0 0,-1 1 1 0 0,1 0-1 0 0,-1 0 0 0 0,1-1 1 0 0,-1 1-1 0 0,1-1 1 0 0,-1 1-1 0 0,1 0 1 0 0,-1-1-1 0 0,1 1 1 0 0,0-1-1 0 0,-1 1 0 0 0,1-1 1 0 0,-1 0-1 0 0,1 1 1 0 0,0-1-1 0 0,0 1 1 0 0,-1-1-1 0 0,1 1 1 0 0,0-1-1 0 0,0 0 0 0 0,0 1 1 0 0,0-1-1 0 0,0 0 1 0 0,0 1-1 0 0,0-1 1 0 0,0 1-1 0 0,0-1 1 0 0,0 0-1 0 0,0 0 0 0 0,0 0 41 0 0,0 0-1 0 0,0 0 0 0 0,-1 0 0 0 0,1 1 1 0 0,0-1-1 0 0,0 0 0 0 0,0 0 0 0 0,0 0 1 0 0,1 0-1 0 0,-1 1 0 0 0,0-1 0 0 0,0 0 1 0 0,0 0-1 0 0,1 0 0 0 0,-1 1 0 0 0,0-1 1 0 0,1 0-1 0 0,-1 0 0 0 0,1 1 0 0 0,-1-1 1 0 0,1 0-1 0 0,-1 1 0 0 0,1-1 0 0 0,-1 0 0 0 0,1 1 1 0 0,1-1-1 0 0,-1 0 45 0 0,1 0 1 0 0,-1 1-1 0 0,1 0 0 0 0,-1-1 0 0 0,1 1 1 0 0,-1 0-1 0 0,1 0 0 0 0,-1 0 0 0 0,1 0 1 0 0,-1 0-1 0 0,1 0 0 0 0,0 0 1 0 0,1 1-1 0 0,8 2 213 0 0,-1 0 0 0 0,0 1 0 0 0,13 6 1 0 0,-16-7-342 0 0,12 6 33 0 0,35 14-355 0 0,-52-22 152 0 0,1 0-1 0 0,-1-1 0 0 0,0 1 1 0 0,1-1-1 0 0,-1 1 0 0 0,1-1 1 0 0,-1 0-1 0 0,1 0 0 0 0,-1 0 1 0 0,1-1-1 0 0,-1 1 1 0 0,1 0-1 0 0,-1-1 0 0 0,0 0 1 0 0,1 1-1 0 0,-1-1 0 0 0,0 0 1 0 0,1 0-1 0 0,1-2 0 0 0,6-12-4305 0 0,-4 11 1403 0 0</inkml:trace>
  <inkml:trace contextRef="#ctx0" brushRef="#br0" timeOffset="1">187 184 10778 0 0,'1'-9'3177'0'0,"5"1"-1977"0"0,1 0-384 0 0,3 3-175 0 0,2 3-265 0 0,2 3-248 0 0,1 3-56 0 0,0 2-64 0 0,-2 2-168 0 0,-1 1-320 0 0,1-1-449 0 0,-3-2-591 0 0,-2-3-792 0 0,-3-4-753 0 0,-2-4 72 0 0,-3-5-1264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4153 0 0,'-2'25'7964'0'0,"-2"0"-3741"0"0,-5 6-2997 0 0,-6 15-4442 0 0,-11 38-4677 0 0,21-56 5518 0 0,0 0-683 0 0</inkml:trace>
  <inkml:trace contextRef="#ctx0" brushRef="#br0" timeOffset="1">77 405 7738 0 0,'0'1'196'0'0,"-1"0"1"0"0,1 0-1 0 0,0 0 0 0 0,0 0 1 0 0,0 0-1 0 0,1 0 1 0 0,-1 0-1 0 0,0 0 0 0 0,0 0 1 0 0,0 0-1 0 0,1 0 1 0 0,-1 0-1 0 0,1 0 1 0 0,-1 0-1 0 0,1 0 0 0 0,-1 0 1 0 0,1 0-1 0 0,-1-1 1 0 0,1 1-1 0 0,0 0 1 0 0,-1 0-1 0 0,1-1 0 0 0,0 1 1 0 0,0 0-1 0 0,0-1 1 0 0,-1 1-1 0 0,1 0 1 0 0,0-1-1 0 0,0 0 0 0 0,0 1 1 0 0,0-1-1 0 0,0 1 1 0 0,1-1-1 0 0,2 2-82 0 0,0-1 0 0 0,0 1 0 0 0,0-1 0 0 0,0 0 0 0 0,1-1 0 0 0,7 1 0 0 0,-8-1-43 0 0,-1 0-1 0 0,1-1 1 0 0,0 0-1 0 0,-1 0 1 0 0,1 0 0 0 0,-1 0-1 0 0,1-1 1 0 0,-1 1-1 0 0,1-1 1 0 0,-1 0-1 0 0,0 0 1 0 0,0 0 0 0 0,0 0-1 0 0,0-1 1 0 0,5-4-1 0 0,-7 5-53 0 0,1 0 0 0 0,0 0 0 0 0,-1 0 0 0 0,1 0 0 0 0,-1-1 0 0 0,0 1 0 0 0,0 0 0 0 0,0-1 0 0 0,0 1-1 0 0,0-1 1 0 0,0 1 0 0 0,-1-1 0 0 0,1 0 0 0 0,-1 1 0 0 0,0-1 0 0 0,1 0 0 0 0,-1 1 0 0 0,-1-1-1 0 0,1 1 1 0 0,0-1 0 0 0,-1 0 0 0 0,1 1 0 0 0,-2-5 0 0 0,1 5 50 0 0,0 0 0 0 0,-1 1 1 0 0,1-1-1 0 0,0 1 0 0 0,-1-1 0 0 0,1 1 1 0 0,-1 0-1 0 0,1-1 0 0 0,-1 1 0 0 0,0 0 1 0 0,0 0-1 0 0,1 0 0 0 0,-1 0 0 0 0,0 1 1 0 0,0-1-1 0 0,0 0 0 0 0,0 1 0 0 0,0-1 1 0 0,0 1-1 0 0,0 0 0 0 0,0 0 0 0 0,0-1 1 0 0,0 1-1 0 0,0 1 0 0 0,0-1 0 0 0,0 0 1 0 0,0 0-1 0 0,-2 1 0 0 0,-8 1 640 0 0,1 0-1 0 0,0 1 1 0 0,-17 5 0 0 0,20-5-476 0 0,1 0 1 0 0,-1 0-1 0 0,1 1 0 0 0,-1 0 1 0 0,1 0-1 0 0,1 1 0 0 0,-9 6 1 0 0,13-8-442 0 0,0-1 0 0 0,-1 0 0 0 0,2 1 0 0 0,-1-1 0 0 0,0 1 0 0 0,0 0 1 0 0,1-1-1 0 0,-1 1 0 0 0,0 4 0 0 0,1-4-602 0 0,0 0-1 0 0,1-1 1 0 0,-1 1-1 0 0,1 0 1 0 0,0 0 0 0 0,0 0-1 0 0,0 0 1 0 0,0 0-1 0 0,1-1 1 0 0,-1 1 0 0 0,2 5-1 0 0,3 6-6939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4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38 413 4945 0 0,'-5'-3'407'0'0,"1"1"886"0"0,0 0-1 0 0,1-1 1 0 0,-1 1 0 0 0,1-1 0 0 0,-1 0 0 0 0,-4-5 0 0 0,8 8-1100 0 0,-1-1 0 0 0,1 1 0 0 0,0-1 0 0 0,-1 1 0 0 0,1-1 0 0 0,0 1 0 0 0,0-1 0 0 0,0 1 0 0 0,-1-1 0 0 0,1 1 0 0 0,0-1 0 0 0,0 1 0 0 0,0-1 0 0 0,0 1 0 0 0,0-1 0 0 0,0 0 0 0 0,0 1 0 0 0,0-1 0 0 0,0 1 0 0 0,0-1 0 0 0,1 1 0 0 0,-1-1 0 0 0,0 0 0 0 0,1 0-80 0 0,0 0 1 0 0,0 0 0 0 0,0-1-1 0 0,0 1 1 0 0,0 0 0 0 0,0 0-1 0 0,0 0 1 0 0,0 1 0 0 0,1-1-1 0 0,-1 0 1 0 0,0 0-1 0 0,3 0 1 0 0,19-13-21 0 0,0 0-1 0 0,-1-1 1 0 0,-1-2-1 0 0,0 0 1 0 0,27-30-1 0 0,-18 19-62 0 0,40-32 0 0 0,-55 50-62 0 0,1 0 1 0 0,0 0-1 0 0,0 2 0 0 0,1 0 0 0 0,0 1 1 0 0,0 0-1 0 0,1 2 0 0 0,0 0 1 0 0,0 1-1 0 0,0 1 0 0 0,26-2 1 0 0,-25 2-643 0 0,5-8-5403 0 0,-23 10 5704 0 0,0 0 0 0 0,0 0 0 0 0,0 0 1 0 0,0 0-1 0 0,0-1 0 0 0,0 1 1 0 0,-1 0-1 0 0,1 0 0 0 0,0-1 0 0 0,-1 1 1 0 0,1-1-1 0 0,-1 1 0 0 0,1 0 1 0 0,-1-1-1 0 0,0 1 0 0 0,0-1 1 0 0,1 1-1 0 0,-1-1 0 0 0,0 1 0 0 0,0-1 1 0 0,-1 1-1 0 0,1-1 0 0 0,0 1 1 0 0,0-1-1 0 0,-1 1 0 0 0,1 0 0 0 0,-1-1 1 0 0,0-1-1 0 0,-3-8-2013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4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2104 0 0,'-2'0'727'0'0,"0"-1"0"0"0,0 1 0 0 0,1 0 0 0 0,-1 0 0 0 0,0 0 0 0 0,0 0 0 0 0,0 0 1 0 0,1 1-1 0 0,-1-1 0 0 0,0 0 0 0 0,0 1 0 0 0,0-1 0 0 0,-3 3 830 0 0,5-3-1439 0 0,0 0 1 0 0,0 1-1 0 0,0-1 1 0 0,0 0 0 0 0,0 0-1 0 0,0 0 1 0 0,-1 0-1 0 0,1 1 1 0 0,0-1-1 0 0,0 0 1 0 0,0 0 0 0 0,0 0-1 0 0,0 0 1 0 0,0 1-1 0 0,0-1 1 0 0,0 0 0 0 0,0 0-1 0 0,0 0 1 0 0,0 0-1 0 0,0 1 1 0 0,1-1-1 0 0,-1 0 1 0 0,0 0 0 0 0,1 1 1066 0 0,-1 0-1066 0 0,15 7 721 0 0,0-4-566 0 0,0-1 1 0 0,25 4-1 0 0,-28-6-183 0 0,0 0-1 0 0,-1 2 0 0 0,1-1 1 0 0,-1 1-1 0 0,21 9 0 0 0,-30-11-54 0 0,-1 0 0 0 0,1 0 0 0 0,-1 0 0 0 0,1 0 0 0 0,-1 0 0 0 0,0 0 0 0 0,0 1 0 0 0,1-1 0 0 0,-1 0 0 0 0,0 1 0 0 0,0-1 0 0 0,0 1 0 0 0,-1-1 0 0 0,1 1 0 0 0,0-1 0 0 0,0 1 0 0 0,-1-1 0 0 0,1 1 0 0 0,0 2 0 0 0,-1 0 19 0 0,1 0 0 0 0,-1 0 0 0 0,0 0-1 0 0,0 0 1 0 0,-1 0 0 0 0,1 0 0 0 0,-1 0 0 0 0,-1 4 0 0 0,-3 8 54 0 0,-1 0 0 0 0,0 0-1 0 0,-11 16 1 0 0,13-24-95 0 0,-12 18 23 0 0,12-21-594 0 0,0 1 1 0 0,0 0-1 0 0,1 0 1 0 0,0 0-1 0 0,0 0 0 0 0,-2 8 1 0 0,5-13 335 0 0,0-1 0 0 0,0 0 1 0 0,0 1-1 0 0,0-1 0 0 0,0 0 1 0 0,0 1-1 0 0,0-1 1 0 0,0 0-1 0 0,0 1 0 0 0,1-1 1 0 0,-1 0-1 0 0,0 1 0 0 0,0-1 1 0 0,0 0-1 0 0,1 1 0 0 0,-1-1 1 0 0,0 0-1 0 0,0 0 1 0 0,1 1-1 0 0,-1-1 0 0 0,0 0 1 0 0,0 0-1 0 0,1 1 0 0 0,-1-1 1 0 0,0 0-1 0 0,1 0 0 0 0,-1 0 1 0 0,0 0-1 0 0,1 0 0 0 0,-1 1 1 0 0,0-1-1 0 0,1 0 1 0 0,-1 0-1 0 0,0 0 0 0 0,1 0 1 0 0,-1 0-1 0 0,0 0 0 0 0,1 0 1 0 0,-1 0-1 0 0,1 0 0 0 0,-1 0 1 0 0,0-1-1 0 0,1 1 1 0 0,-1 0-1 0 0,0 0 0 0 0,1 0 1 0 0,-1 0-1 0 0,0 0 0 0 0,1-1 1 0 0,-1 1-1 0 0,0 0 0 0 0,0 0 1 0 0,1-1-1 0 0,9 0-3696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4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7322 0 0,'0'0'203'0'0,"0"-1"0"0"0,0 1-1 0 0,0-1 1 0 0,0 1 0 0 0,0 0 0 0 0,0-1 0 0 0,0 1 0 0 0,0-1 0 0 0,0 1 0 0 0,0-1 0 0 0,0 1 0 0 0,0 0 0 0 0,0-1 0 0 0,1 1 0 0 0,-1-1 0 0 0,0 1 0 0 0,0-1 0 0 0,1 1 0 0 0,-1 0 0 0 0,0-1 0 0 0,0 1 0 0 0,1 0 0 0 0,-1-1 0 0 0,0 1 0 0 0,1 0 0 0 0,-1 0 0 0 0,0-1 0 0 0,1 1 0 0 0,-1 0 0 0 0,0 0 0 0 0,1-1 0 0 0,-1 1 0 0 0,1 0 0 0 0,9 11 3244 0 0,4 24-1178 0 0,-4 57-249 0 0,2 8-2949 0 0,-9-90-1410 0 0,-1 1 0 0 0,2-1-1 0 0,7 19 1 0 0,-6-21-1847 0 0,2-3-1045 0 0</inkml:trace>
  <inkml:trace contextRef="#ctx0" brushRef="#br0" timeOffset="1">139 132 5089 0 0,'-6'-18'3033'0'0,"0"2"-825"0"0,-1-5-23 0 0,2 2-121 0 0,2 6-576 0 0,0 1-671 0 0,0 3-489 0 0,1 0-272 0 0,0 3-368 0 0,2 2-505 0 0,0 1-655 0 0,8 1-5545 0 0,-4 4 4648 0 0,1 1 737 0 0,0 3-1129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7418 0 0,'3'-1'3736'0'0,"2"1"-1159"0"0,1 1-161 0 0,2 2-247 0 0,-3 3-545 0 0,1 3-536 0 0,-1 4-423 0 0,1 6-417 0 0,0 1-344 0 0,0 2-384 0 0,0 5-545 0 0,-1 2-807 0 0,2 0-1001 0 0,-2 4-1312 0 0,-15-18-151 0 0,14 15-1018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5409 0 0,'5'31'13478'0'0,"-7"-1"-9133"0"0,1-22-4342 0 0,1 0-1 0 0,-1 1 1 0 0,2-1-1 0 0,-1 0 1 0 0,2 8 0 0 0,17 46-2025 0 0,1-24-4694 0 0,-19-37 6007 0 0,-1 0 536 0 0,0-1 0 0 0,0 0 0 0 0,1 0 0 0 0,-1 1 0 0 0,0-1 0 0 0,0 0 0 0 0,0 0-1 0 0,0 0 1 0 0,0 1 0 0 0,0-1 0 0 0,1 0 0 0 0,-1 0 0 0 0,1 1-693 0 0,-1-1 693 0 0,0 1 0 0 0,0-1 0 0 0,1 0 0 0 0,-1 0 0 0 0,0 0 0 0 0,0 0 0 0 0,1 0 0 0 0,-1 0 0 0 0,0 0 0 0 0,1 0-1 0 0,-1 0 1 0 0,0 0 0 0 0,0 0 0 0 0,1 0 0 0 0,-1 0 0 0 0,0 0 0 0 0,0 0 0 0 0,1 0 0 0 0,-1 0 0 0 0,0 0 0 0 0,1 0-1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75 4825 0 0,'-2'-5'519'0'0,"0"-3"871"0"0,0 0 0 0 0,0 1 0 0 0,-1-1 1 0 0,0 1-1 0 0,-5-9 0 0 0,7 15-1194 0 0,0 0 0 0 0,0 0 0 0 0,1 0 0 0 0,-1 0 1 0 0,0 0-1 0 0,0 0 0 0 0,0 0 0 0 0,0 0 0 0 0,0 0 0 0 0,0 1 0 0 0,0-1 0 0 0,0 0 1 0 0,0 1-1 0 0,-1-1 0 0 0,1 0 0 0 0,0 1 0 0 0,0 0 0 0 0,0-1 0 0 0,-1 1 0 0 0,1 0 1 0 0,0-1-1 0 0,-1 1 0 0 0,1 0 0 0 0,0 0 0 0 0,-1 0 0 0 0,1 0 0 0 0,0 1 0 0 0,0-1 1 0 0,-1 0-1 0 0,1 0 0 0 0,0 1 0 0 0,0-1 0 0 0,-1 1 0 0 0,1-1 0 0 0,0 1 0 0 0,0-1 1 0 0,0 1-1 0 0,0 0 0 0 0,-2 1 0 0 0,1-1-170 0 0,1 0 0 0 0,0 0-1 0 0,0 1 1 0 0,0-1 0 0 0,0 0 0 0 0,0 0-1 0 0,0 1 1 0 0,1-1 0 0 0,-1 0 0 0 0,0 1 0 0 0,1-1-1 0 0,-1 1 1 0 0,1-1 0 0 0,-1 1 0 0 0,1-1 0 0 0,0 1-1 0 0,0-1 1 0 0,-1 1 0 0 0,1 0 0 0 0,0-1-1 0 0,1 1 1 0 0,-1-1 0 0 0,0 1 0 0 0,0-1 0 0 0,1 1-1 0 0,-1-1 1 0 0,0 1 0 0 0,1-1 0 0 0,0 1 0 0 0,0 1-1 0 0,3 7-54 0 0,1 0 0 0 0,1 0-1 0 0,6 11 1 0 0,-4-9 66 0 0,-2-1-84 0 0,-5-7 4 0 0,0-1 0 0 0,1 0-1 0 0,0 1 1 0 0,0-1-1 0 0,0 0 1 0 0,0 0-1 0 0,0 0 1 0 0,0-1 0 0 0,1 1-1 0 0,4 3 1 0 0,-5-6 29 0 0,-1-1 0 0 0,0 1 0 0 0,1-1 0 0 0,-1 0 1 0 0,0 0-1 0 0,1 1 0 0 0,-1-1 0 0 0,0 0 1 0 0,0 0-1 0 0,0 0 0 0 0,0-1 0 0 0,0 1 0 0 0,0 0 1 0 0,0 0-1 0 0,0-1 0 0 0,1-1 0 0 0,10-10-2 0 0,-11 12 22 0 0,-1 1 0 0 0,1 0 0 0 0,-1 0 1 0 0,1-1-1 0 0,0 1 0 0 0,-1 0 0 0 0,1 0 0 0 0,0 0 1 0 0,-1 0-1 0 0,1 0 0 0 0,0 0 0 0 0,-1 0 0 0 0,1 0 1 0 0,0 0-1 0 0,-1 0 0 0 0,1 0 0 0 0,0 0 0 0 0,-1 0 0 0 0,1 1 1 0 0,0-1-1 0 0,-1 0 0 0 0,1 0 0 0 0,-1 1 0 0 0,1-1 1 0 0,-1 0-1 0 0,1 1 0 0 0,0 0 0 0 0,11 19 154 0 0,-10-16-120 0 0,-1 1 0 0 0,0-1-1 0 0,0 0 1 0 0,0 1-1 0 0,-1-1 1 0 0,1 1-1 0 0,-1-1 1 0 0,-1 7-1 0 0,1-9-54 0 0,-1 0 1 0 0,0-1-1 0 0,0 1 0 0 0,0 0 0 0 0,0-1 0 0 0,0 1 0 0 0,0-1 0 0 0,0 1 0 0 0,0-1 0 0 0,-1 0 0 0 0,1 1 0 0 0,0-1 0 0 0,-1 0 1 0 0,1 0-1 0 0,-1 0 0 0 0,0 0 0 0 0,-2 1 0 0 0,-36 10 1353 0 0,11-9-3065 0 0,61-3-13847 0 0,-17 1 11370 0 0</inkml:trace>
  <inkml:trace contextRef="#ctx0" brushRef="#br0" timeOffset="1">154 105 8002 0 0,'0'-1'251'0'0,"0"0"0"0"0,1 0 1 0 0,-1 1-1 0 0,0-1 0 0 0,1 0 1 0 0,-1 1-1 0 0,1-1 0 0 0,-1 0 0 0 0,1 1 1 0 0,-1-1-1 0 0,1 0 0 0 0,-1 1 1 0 0,1-1-1 0 0,-1 1 0 0 0,1-1 1 0 0,0 1-1 0 0,-1-1 0 0 0,1 1 1 0 0,0 0-1 0 0,0-1 0 0 0,-1 1 0 0 0,1 0 1 0 0,0 0-1 0 0,0-1 0 0 0,-1 1 1 0 0,1 0-1 0 0,0 0 0 0 0,1 0 1 0 0,30-4-319 0 0,-22 4 451 0 0,7-1 112 0 0,-11 1-1230 0 0,-1 0 0 0 0,0-1-1 0 0,1 0 1 0 0,-1 1 0 0 0,7-3 0 0 0,-11 2 533 0 0,0 1 0 0 0,-1 0 0 0 0,1 0 0 0 0,0-1 0 0 0,-1 1 0 0 0,1-1 0 0 0,0 1 0 0 0,-1-1 0 0 0,1 1 1 0 0,-1-1-1 0 0,1 1 0 0 0,-1-1 0 0 0,1 1 0 0 0,-1-1 0 0 0,1 0 0 0 0,-1 1 0 0 0,0-1 0 0 0,1 0 0 0 0,-1 1 0 0 0,0-1 1 0 0,1 0-1 0 0,-1 0 0 0 0,0 1 0 0 0,0-1 0 0 0,0 0 0 0 0,0 0 0 0 0,0 1 0 0 0,0-1 0 0 0,0 0 0 0 0,0 0 0 0 0,0 0 0 0 0,0 1 1 0 0,0-1-1 0 0,0 0 0 0 0,0 0 0 0 0,-1 1 0 0 0,1-1 0 0 0,0 0 0 0 0,-1 1 0 0 0,1-1 0 0 0,-1-1 0 0 0,-2-5-2194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7058 0 0,'-5'-7'10490'0'0,"5"11"-8122"0"0,3 8-607 0 0,2 6-657 0 0,-1 7-400 0 0,1 4-280 0 0,0 5-232 0 0,-1 1-72 0 0,0-1-64 0 0,1 1-208 0 0,-1-3-432 0 0,1-4-872 0 0,0-3-1209 0 0,-1-6-1232 0 0,-1-7-1304 0 0,0-4-1872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2 168 9050 0 0,'0'-1'131'0'0,"0"1"0"0"0,-1-1 0 0 0,1 1-1 0 0,0-1 1 0 0,0 0 0 0 0,0 1 0 0 0,0-1 0 0 0,-1 1 0 0 0,1-1 0 0 0,0 0 0 0 0,0 1-1 0 0,0-1 1 0 0,0 0 0 0 0,0 1 0 0 0,0-1 0 0 0,1 0 0 0 0,-1 1 0 0 0,0-1 0 0 0,0 1-1 0 0,0-1 1 0 0,1 0 0 0 0,-1 1 0 0 0,0-1 0 0 0,0 1 0 0 0,1-1 0 0 0,-1 1 0 0 0,1-1-1 0 0,-1 1 1 0 0,0-1 0 0 0,1 1 0 0 0,-1-1 0 0 0,1 1 0 0 0,-1 0 0 0 0,1-1 0 0 0,-1 1-1 0 0,1 0 1 0 0,-1-1 0 0 0,2 1 0 0 0,30-11 490 0 0,-6 3-290 0 0,-10-2-187 0 0,1 0 1 0 0,25-22-1 0 0,-25 18-619 0 0,33-20-1 0 0,-43 31-430 0 0,0-1 0 0 0,0 1 0 0 0,1 0 0 0 0,14-3 0 0 0,-6 0-4338 0 0,-11 4 1718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7954 0 0,'0'-1'189'0'0,"0"1"1"0"0,0 0-1 0 0,0-1 1 0 0,1 1-1 0 0,-1 0 1 0 0,0-1-1 0 0,0 1 1 0 0,0 0-1 0 0,0-1 1 0 0,0 1-1 0 0,1 0 1 0 0,-1-1-1 0 0,0 1 1 0 0,0 0-1 0 0,0-1 1 0 0,1 1 0 0 0,-1 0-1 0 0,0 0 1 0 0,0-1-1 0 0,1 1 1 0 0,-1 0-1 0 0,0 0 1 0 0,1 0-1 0 0,-1-1 1 0 0,0 1-1 0 0,1 0 1 0 0,-1 0-1 0 0,0 0 1 0 0,1 0-1 0 0,0 0 1 0 0,16-1 2022 0 0,19 9-1629 0 0,-32-7-117 0 0,10 2-177 0 0,14 4 12 0 0,32 12 0 0 0,-53-16-239 0 0,-1-1-1 0 0,0 1 0 0 0,0 0 1 0 0,0 0-1 0 0,0 1 1 0 0,0 0-1 0 0,-1 0 1 0 0,0 0-1 0 0,0 1 1 0 0,0 0-1 0 0,4 5 1 0 0,-8-9 18 0 0,-1 0 0 0 0,1 0 1 0 0,-1 0-1 0 0,0 0 0 0 0,0 0 0 0 0,1 0 1 0 0,-1 0-1 0 0,0 0 0 0 0,0 0 1 0 0,0 0-1 0 0,0 0 0 0 0,0 0 0 0 0,0-1 1 0 0,-1 1-1 0 0,1 0 0 0 0,0 0 1 0 0,0 0-1 0 0,-1 0 0 0 0,1 0 0 0 0,0 0 1 0 0,-1 0-1 0 0,1 0 0 0 0,-1 0 1 0 0,1-1-1 0 0,-1 1 0 0 0,0 0 0 0 0,-1 1 1 0 0,-24 24 740 0 0,15-16-635 0 0,-5 5-177 0 0,-24 29 150 0 0,37-40-575 0 0,0-1-1 0 0,1 1 1 0 0,0 0-1 0 0,0 0 1 0 0,0 0-1 0 0,-2 5 1 0 0,3 1-3451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65 6017 0 0,'-1'-3'659'0'0,"1"1"0"0"0,-1 0 0 0 0,0-1 1 0 0,0 1-1 0 0,0 0 0 0 0,0 0 0 0 0,0 0 0 0 0,0-1 0 0 0,0 1 0 0 0,-1 0 0 0 0,1 1 0 0 0,-1-1 0 0 0,0 0 0 0 0,1 0 0 0 0,-3-1 0 0 0,-1 0-93 0 0,1 0 1 0 0,-1 0-1 0 0,1 0 0 0 0,-1 1 0 0 0,0 0 0 0 0,-9-4 1 0 0,7 4-451 0 0,0 1 0 0 0,0-1 0 0 0,0 1 0 0 0,-1 0 0 0 0,1 1 1 0 0,0-1-1 0 0,0 1 0 0 0,0 1 0 0 0,0-1 0 0 0,-13 4 0 0 0,17-2-114 0 0,0-1-1 0 0,0 1 1 0 0,0 0-1 0 0,0 0 1 0 0,0 0-1 0 0,0 1 1 0 0,1-1-1 0 0,-1 1 1 0 0,1-1-1 0 0,0 1 1 0 0,-1 0-1 0 0,1 0 1 0 0,1 0-1 0 0,-1 0 1 0 0,0 0 0 0 0,-1 4-1 0 0,1-2-18 0 0,0 0-1 0 0,0-1 1 0 0,1 1-1 0 0,0 0 1 0 0,0 0-1 0 0,0 1 1 0 0,0-1-1 0 0,1 0 1 0 0,0 0-1 0 0,0 8 1 0 0,1-11 7 0 0,-1 0 1 0 0,1-1 0 0 0,0 1 0 0 0,0-1 0 0 0,0 1-1 0 0,0-1 1 0 0,0 1 0 0 0,0-1 0 0 0,0 1 0 0 0,1-1-1 0 0,-1 0 1 0 0,0 0 0 0 0,1 0 0 0 0,-1 0 0 0 0,1 0-1 0 0,-1 0 1 0 0,1 0 0 0 0,2 1 0 0 0,39 14 5 0 0,-23-9-3 0 0,-4-1 15 0 0,-1 1-1 0 0,1 1 0 0 0,-1 1 1 0 0,0 0-1 0 0,23 20 0 0 0,-35-27 6 0 0,-1 0 0 0 0,0 0 0 0 0,1 0-1 0 0,-1 0 1 0 0,0 1 0 0 0,0-1 0 0 0,-1 1-1 0 0,1 0 1 0 0,0-1 0 0 0,-1 1 0 0 0,1 0-1 0 0,-1 0 1 0 0,0 0 0 0 0,0 0 0 0 0,0 0 0 0 0,-1 0-1 0 0,1 0 1 0 0,-1 0 0 0 0,1 0 0 0 0,-1 1-1 0 0,0-1 1 0 0,0 0 0 0 0,-1 0 0 0 0,1 0-1 0 0,-1 0 1 0 0,1 0 0 0 0,-1 0 0 0 0,0 0 0 0 0,0 0-1 0 0,0 0 1 0 0,-1 0 0 0 0,1 0 0 0 0,-1 0-1 0 0,0-1 1 0 0,1 1 0 0 0,-1-1 0 0 0,0 1-1 0 0,0-1 1 0 0,-3 3 0 0 0,-2 1-97 0 0,1-1 0 0 0,0 0 1 0 0,-1 0-1 0 0,0 0 0 0 0,0-1 0 0 0,-1 0 0 0 0,1-1 1 0 0,-1 1-1 0 0,-13 3 0 0 0,-6 3-1189 0 0,27-10 1226 0 0,0 0 0 0 0,0 0 1 0 0,0 0-1 0 0,0 0 0 0 0,-1 0 0 0 0,1 0 1 0 0,0 0-1 0 0,0 1 0 0 0,0-1 0 0 0,0 0 1 0 0,0 0-1 0 0,0 0 0 0 0,0 0 0 0 0,0 0 1 0 0,0 0-1 0 0,-1 0 0 0 0,1 0 0 0 0,0 0 1 0 0,0 1-1 0 0,0-1 0 0 0,0 0 0 0 0,0 0 1 0 0,0 0-1 0 0,0 0 0 0 0,0 0 0 0 0,0 0 1 0 0,0 0-1 0 0,0 1 0 0 0,0-1 0 0 0,0 0 1 0 0,0 0-1 0 0,0 0 0 0 0,0 0 0 0 0,0 0 1 0 0,0 0-1 0 0,0 1 0 0 0,0-1 0 0 0,0 0 1 0 0,0 0-1 0 0,0 0 0 0 0,0 0 0 0 0,0 0 1 0 0,0 0-1 0 0,0 0 0 0 0,0 1 0 0 0,1-1 1 0 0,-1 0-1 0 0,0 0 0 0 0,0 0 0 0 0,0 0 1 0 0,0 0-1 0 0,0 0 0 0 0,0 0 0 0 0,0 0 1 0 0,0 0-1 0 0,0 0 0 0 0,1 1 1 0 0,-1-1-1 0 0,0 0 0 0 0,0 0 0 0 0,0 0 0 0 0,14 7-2248 0 0,14 3-2401 0 0,-12-7 1235 0 0,2 0-1123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52 5721 0 0,'-4'-6'1475'0'0,"1"0"-1"0"0,-1 0 0 0 0,-1 0 1 0 0,1 0-1 0 0,-8-8 1 0 0,11 14-1264 0 0,0-1 0 0 0,0 0 0 0 0,0 0 0 0 0,0 1 0 0 0,0-1 0 0 0,0 0 0 0 0,0 1 0 0 0,0-1 0 0 0,0 1 0 0 0,-1 0 0 0 0,1-1 0 0 0,0 1 0 0 0,0 0 0 0 0,0-1 0 0 0,-1 1 0 0 0,1 0 0 0 0,0 0 0 0 0,0 0 0 0 0,0 0 0 0 0,-1 0 0 0 0,1 1 0 0 0,0-1 0 0 0,0 0 0 0 0,0 1 0 0 0,0-1 0 0 0,-1 0 0 0 0,1 1 1 0 0,0-1-1 0 0,0 1 0 0 0,0 0 0 0 0,0-1 0 0 0,0 1 0 0 0,0 0 0 0 0,0 0 0 0 0,0-1 0 0 0,1 1 0 0 0,-1 0 0 0 0,0 0 0 0 0,-1 2 0 0 0,-7 7 132 0 0,2-3-200 0 0,0 1 1 0 0,1 0-1 0 0,0 0 0 0 0,-9 17 1 0 0,14-23-266 0 0,0 0 0 0 0,0 0 1 0 0,0 0-1 0 0,1 0 0 0 0,-1 1 0 0 0,1-1 1 0 0,-1 0-1 0 0,1 1 0 0 0,0-1 0 0 0,0 0 1 0 0,0 1-1 0 0,0-1 0 0 0,0 0 0 0 0,1 0 1 0 0,-1 1-1 0 0,1-1 0 0 0,-1 0 0 0 0,1 0 1 0 0,0 1-1 0 0,0-1 0 0 0,0 0 0 0 0,0 0 1 0 0,0 0-1 0 0,1 0 0 0 0,-1 0 0 0 0,3 2 1 0 0,-2-2-140 0 0,28 28-2203 0 0,-29-29 2054 0 0,1 1-1 0 0,0-1 1 0 0,-1 0-1 0 0,1 0 1 0 0,0 0-1 0 0,0 0 1 0 0,0 0-1 0 0,0 0 0 0 0,0-1 1 0 0,0 1-1 0 0,0-1 1 0 0,0 1-1 0 0,1-1 1 0 0,-1 0-1 0 0,0 0 1 0 0,0 0-1 0 0,3 0 1 0 0,-5 0 294 0 0,0 0 0 0 0,1-1 1 0 0,-1 1-1 0 0,0 0 0 0 0,1 0 0 0 0,-1-1 1 0 0,0 1-1 0 0,1 0 0 0 0,-1-1 1 0 0,0 1-1 0 0,0 0 0 0 0,1-1 0 0 0,-1 1 1 0 0,0-1-1 0 0,0 1 0 0 0,0-1 1 0 0,1 1-1 0 0,-1 0 0 0 0,0-1 1 0 0,0 1-1 0 0,0-1 0 0 0,0 1 0 0 0,0-1 1 0 0,0 1-1 0 0,0-1 0 0 0,0 1 1 0 0,0 0-1 0 0,0-1 0 0 0,0 1 1 0 0,0-1-1 0 0,-1 1 0 0 0,1-1 0 0 0,0 1 1 0 0,0 0-1 0 0,0-1 0 0 0,-1 1 1 0 0,1-1-1 0 0,0 1 0 0 0,0 0 0 0 0,-1-1 1 0 0,0-4-1111 0 0,1 4 1064 0 0,0 1 1 0 0,0-1-1 0 0,0 1 0 0 0,0-1 0 0 0,1 0 0 0 0,-1 1 0 0 0,0 0 0 0 0,0-1 0 0 0,1 1 0 0 0,-1-1 0 0 0,0 1 0 0 0,1-1 0 0 0,-1 1 1 0 0,1 0-1 0 0,-1-1 0 0 0,0 1 0 0 0,1 0 0 0 0,-1-1 0 0 0,1 1 0 0 0,-1 0 0 0 0,2-1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37 5177 0 0,'-6'-4'1154'0'0,"1"-1"1"0"0,-1 1-1 0 0,0 1 1 0 0,0-1-1 0 0,0 1 0 0 0,-8-3 1 0 0,13 6-949 0 0,-1-1 1 0 0,1 1 0 0 0,0 0-1 0 0,0 0 1 0 0,-1-1 0 0 0,1 1-1 0 0,0 0 1 0 0,-1 0 0 0 0,1 0-1 0 0,0 1 1 0 0,-1-1 0 0 0,1 0-1 0 0,0 0 1 0 0,-1 1 0 0 0,1-1-1 0 0,0 1 1 0 0,0-1 0 0 0,0 1-1 0 0,-1-1 1 0 0,1 1 0 0 0,0 0-1 0 0,0 0 1 0 0,0-1 0 0 0,0 1 0 0 0,0 0-1 0 0,0 0 1 0 0,0 0 0 0 0,0 0-1 0 0,1 0 1 0 0,-1 0 0 0 0,0 0-1 0 0,1 1 1 0 0,-1-1 0 0 0,0 0-1 0 0,1 0 1 0 0,0 0 0 0 0,-1 1-1 0 0,1-1 1 0 0,-1 2 0 0 0,0 3-164 0 0,-1 0 0 0 0,1 1 0 0 0,0-1 0 0 0,0 0 1 0 0,1 0-1 0 0,0 0 0 0 0,0 1 0 0 0,0-1 0 0 0,1 0 1 0 0,0 0-1 0 0,0 0 0 0 0,1 0 0 0 0,2 6 1 0 0,-3-9-69 0 0,0-1 0 0 0,0 0 0 0 0,0 0 0 0 0,0 0 0 0 0,0 0 1 0 0,1 0-1 0 0,-1 0 0 0 0,1 0 0 0 0,0 0 0 0 0,0-1 1 0 0,-1 1-1 0 0,1 0 0 0 0,0-1 0 0 0,0 0 0 0 0,1 1 1 0 0,-1-1-1 0 0,0 0 0 0 0,0 0 0 0 0,0 0 0 0 0,1-1 1 0 0,-1 1-1 0 0,1 0 0 0 0,-1-1 0 0 0,0 0 0 0 0,1 1 1 0 0,-1-1-1 0 0,1 0 0 0 0,-1 0 0 0 0,1 0 0 0 0,-1-1 1 0 0,0 1-1 0 0,1-1 0 0 0,-1 1 0 0 0,1-1 0 0 0,2-1 1 0 0,-2 1-4 0 0,0 0 0 0 0,0 0 1 0 0,1-1-1 0 0,-1 1 1 0 0,0-1-1 0 0,0 0 1 0 0,0 0-1 0 0,0 0 0 0 0,-1 0 1 0 0,1 0-1 0 0,-1-1 1 0 0,1 1-1 0 0,-1-1 1 0 0,0 0-1 0 0,0 0 0 0 0,0 1 1 0 0,0-1-1 0 0,0-1 1 0 0,-1 1-1 0 0,1 0 1 0 0,-1 0-1 0 0,0 0 1 0 0,0-1-1 0 0,0 1 0 0 0,-1-1 1 0 0,1 1-1 0 0,-1-1 1 0 0,0 1-1 0 0,0-5 1 0 0,0 5-290 0 0,0-1 1 0 0,-1 0 0 0 0,0 0 0 0 0,0 1 0 0 0,0-1 0 0 0,0 1 0 0 0,-1-1 0 0 0,1 1 0 0 0,-1-1 0 0 0,0 1 0 0 0,0 0 0 0 0,0 0 0 0 0,0 0 0 0 0,0 0 0 0 0,-1 0 0 0 0,0 0 0 0 0,-5-4-1 0 0,7 6 112 0 0,-1 0 0 0 0,1 0-1 0 0,0 0 1 0 0,-1 0-1 0 0,1 0 1 0 0,-1 0-1 0 0,0 0 1 0 0,1 1-1 0 0,-1-1 1 0 0,0 1-1 0 0,1-1 1 0 0,-1 1-1 0 0,0 0 1 0 0,1 0-1 0 0,-1 0 1 0 0,0-1-1 0 0,0 2 1 0 0,1-1 0 0 0,-1 0-1 0 0,0 0 1 0 0,-2 1-1 0 0,3 0 43 0 0,0-1 1 0 0,1 1-1 0 0,-1-1 1 0 0,0 1-1 0 0,0 0 0 0 0,0 0 1 0 0,1-1-1 0 0,-1 1 0 0 0,0 0 1 0 0,1 0-1 0 0,-1 0 0 0 0,1 0 1 0 0,-1 0-1 0 0,1 0 0 0 0,-1 0 1 0 0,1 0-1 0 0,0 0 1 0 0,0 0-1 0 0,-1 0 0 0 0,1 0 1 0 0,0 0-1 0 0,0 0 0 0 0,0 0 1 0 0,0 0-1 0 0,0 0 0 0 0,0 0 1 0 0,0 0-1 0 0,0 0 0 0 0,1 0 1 0 0,-1 0-1 0 0,0 0 1 0 0,1 0-1 0 0,-1 0 0 0 0,1 0 1 0 0,0 1-1 0 0,3 8-2926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11594 0 0,'8'19'8262'0'0,"4"11"-6033"0"0,20 50-2716 0 0,-30-76 280 0 0,10 24 484 0 0,-12-27-404 0 0,0-1 0 0 0,1 1 1 0 0,-1-1-1 0 0,0 1 0 0 0,1-1 0 0 0,-1 1 1 0 0,0-1-1 0 0,0 1 0 0 0,0-1 0 0 0,0 1 1 0 0,0 0-1 0 0,0-1 0 0 0,0 1 0 0 0,0-1 1 0 0,0 1-1 0 0,0 0 0 0 0,0-1 1 0 0,0 1-1 0 0,0-1 0 0 0,0 1 0 0 0,0-1 1 0 0,-1 1-1 0 0,1 0 0 0 0,0-1 0 0 0,0 1 1 0 0,-1-1-1 0 0,1 1 0 0 0,0-1 0 0 0,-1 0 1 0 0,1 1-1 0 0,0-1 0 0 0,-1 1 0 0 0,1-1 1 0 0,-1 1-1 0 0,1-1 0 0 0,-1 0 0 0 0,1 1 1 0 0,-1-1-1 0 0,0 0 0 0 0,0 0 55 0 0,1 0-1 0 0,-1 0 0 0 0,1 0 1 0 0,-1-1-1 0 0,1 1 0 0 0,-1 0 1 0 0,1 0-1 0 0,-1-1 0 0 0,1 1 1 0 0,-1 0-1 0 0,1-1 0 0 0,0 1 1 0 0,-1-1-1 0 0,1 1 0 0 0,-1-1 1 0 0,1 1-1 0 0,0-1 0 0 0,-1 1 1 0 0,1-1-1 0 0,0 1 0 0 0,0-1 1 0 0,0 1-1 0 0,-1-1 0 0 0,1 1 1 0 0,0-1-1 0 0,0 1 0 0 0,0-1 1 0 0,0 0-1 0 0,0 1 0 0 0,0-1 1 0 0,0 1-1 0 0,0-1 0 0 0,0 1 1 0 0,0-1-1 0 0,0 0 0 0 0,0 1 1 0 0,1-1-1 0 0,-1 1 0 0 0,0-1 1 0 0,1 0-1 0 0,5-26 2225 0 0,-3 20-1842 0 0,-1 0-1 0 0,1 0 0 0 0,1 1 1 0 0,-1 0-1 0 0,1 0 0 0 0,0 0 1 0 0,9-10-1 0 0,-11 14-639 0 0,1 0-1 0 0,-1 0 1 0 0,0 0 0 0 0,1 0 0 0 0,0 1 0 0 0,-1-1-1 0 0,1 0 1 0 0,0 1 0 0 0,3-1 0 0 0,-4 1-362 0 0,0 1 1 0 0,0-1-1 0 0,1 1 1 0 0,-1 0-1 0 0,0 0 1 0 0,0 0-1 0 0,0 0 1 0 0,1 0 0 0 0,-1 0-1 0 0,0 0 1 0 0,0 1-1 0 0,0-1 1 0 0,0 1-1 0 0,3 1 1 0 0,0 0-2577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7194 0 0,'0'3'645'0'0,"1"0"1"0"0,0 0 0 0 0,1 0-1 0 0,-1 0 1 0 0,0 0 0 0 0,1-1-1 0 0,-1 1 1 0 0,1-1 0 0 0,0 1-1 0 0,0-1 1 0 0,4 4 0 0 0,-4-5-427 0 0,0 0 0 0 0,1 0 1 0 0,-1 0-1 0 0,1-1 0 0 0,-1 1 1 0 0,1-1-1 0 0,-1 0 0 0 0,1 1 0 0 0,0-1 1 0 0,-1 0-1 0 0,1 0 0 0 0,-1-1 1 0 0,6 0-1 0 0,20-1-93 0 0,-17 2-101 0 0,-1-1-1 0 0,0 0 0 0 0,0 0 0 0 0,0-1 1 0 0,1 0-1 0 0,-2-1 0 0 0,1 0 1 0 0,0-1-1 0 0,12-6 0 0 0,-21 10-23 0 0,0-1-1 0 0,-1 1 1 0 0,1-1 0 0 0,0 0-1 0 0,-1 1 1 0 0,1-1 0 0 0,0 0-1 0 0,-1 0 1 0 0,1 0-1 0 0,-1 1 1 0 0,1-1 0 0 0,-1 0-1 0 0,1 0 1 0 0,-1 0 0 0 0,0 0-1 0 0,0 0 1 0 0,1 0-1 0 0,-1 0 1 0 0,0 0 0 0 0,0 0-1 0 0,0 0 1 0 0,0 0 0 0 0,0 0-1 0 0,0 0 1 0 0,0 1-1 0 0,-1-2 1 0 0,1-1-18 0 0,-1 0 0 0 0,0 0 0 0 0,-1 0 1 0 0,1 0-1 0 0,0 1 0 0 0,-1-1 0 0 0,0 1 0 0 0,-3-5 0 0 0,-1 1-42 0 0,0-1-1 0 0,0 1 0 0 0,-1 0 0 0 0,0 1 1 0 0,-10-7-1 0 0,16 11 102 0 0,-1 0 0 0 0,0 0 0 0 0,1 0 1 0 0,-1 0-1 0 0,0 0 0 0 0,0 0 0 0 0,0 1 0 0 0,0-1 0 0 0,0 1 1 0 0,0-1-1 0 0,0 1 0 0 0,0 0 0 0 0,0 0 0 0 0,0 0 1 0 0,0 0-1 0 0,0 0 0 0 0,0 0 0 0 0,0 0 0 0 0,0 1 1 0 0,0-1-1 0 0,0 1 0 0 0,0-1 0 0 0,1 1 0 0 0,-1 0 0 0 0,0 0 1 0 0,0 0-1 0 0,0 0 0 0 0,1 0 0 0 0,-1 0 0 0 0,-1 2 1 0 0,1 0 33 0 0,-1 0 0 0 0,1 0 0 0 0,0 0 1 0 0,1 1-1 0 0,-1-1 0 0 0,0 0 1 0 0,1 1-1 0 0,0-1 0 0 0,0 1 1 0 0,0-1-1 0 0,0 1 0 0 0,1 0 0 0 0,-1-1 1 0 0,1 1-1 0 0,0 7 0 0 0,0-7-57 0 0,0 0 0 0 0,0 1 0 0 0,1-1 0 0 0,0 0 0 0 0,-1 0 0 0 0,1 0 0 0 0,1 0 0 0 0,-1 0 0 0 0,0-1 0 0 0,1 1 0 0 0,0 0 0 0 0,0-1 0 0 0,0 1 0 0 0,0-1 0 0 0,1 1 0 0 0,0-1 0 0 0,-1 0 0 0 0,1 0 0 0 0,0 0-1 0 0,0-1 1 0 0,0 1 0 0 0,1-1 0 0 0,6 4 0 0 0,-5-3-133 0 0,1-1-1 0 0,0 1 1 0 0,0-1-1 0 0,0-1 1 0 0,0 1 0 0 0,8 0-1 0 0,41-2-4249 0 0,-26-3-5175 0 0,-21 3 5076 0 0</inkml:trace>
  <inkml:trace contextRef="#ctx0" brushRef="#br0" timeOffset="1">405 205 8618 0 0,'10'0'3169'0'0,"-2"2"-569"0"0,0 0-135 0 0,-1-1-425 0 0,-5-1-728 0 0,-1 0-560 0 0,-1-1-423 0 0,-1 0-441 0 0,0-1-625 0 0,0-1-767 0 0,1-1-1024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14 131 6681 0 0,'-10'16'6440'0'0,"6"2"-3905"0"0,4-14-2902 0 0,0 0 0 0 0,1 0 0 0 0,-1 0 0 0 0,1 0 0 0 0,0-1 0 0 0,0 1 0 0 0,3 6 0 0 0,-3-50-7764 0 0,-3 18 7879 0 0,0 7 1153 0 0,1 1-1 0 0,0-1 1 0 0,1 1 0 0 0,3-24-1 0 0,-2 36-773 0 0,-1 0 1 0 0,0 0-1 0 0,0 0 0 0 0,1 0 1 0 0,0 0-1 0 0,-1 0 0 0 0,1 0 1 0 0,0 1-1 0 0,0-1 0 0 0,0 0 1 0 0,0 0-1 0 0,0 1 0 0 0,0-1 1 0 0,0 1-1 0 0,1-1 0 0 0,-1 1 1 0 0,0-1-1 0 0,1 1 0 0 0,0 0 1 0 0,-1 0-1 0 0,1-1 0 0 0,0 1 1 0 0,-1 0-1 0 0,1 1 0 0 0,0-1 1 0 0,0 0-1 0 0,0 0 0 0 0,0 1 0 0 0,0-1 1 0 0,0 1-1 0 0,0 0 0 0 0,0 0 1 0 0,0-1-1 0 0,0 1 0 0 0,0 1 1 0 0,0-1-1 0 0,0 0 0 0 0,0 0 1 0 0,-1 1-1 0 0,4 0 0 0 0,1 1-115 0 0,0 0 0 0 0,0 0 0 0 0,0 1 0 0 0,0 0 0 0 0,-1 0 0 0 0,0 0 0 0 0,1 1 0 0 0,8 7 0 0 0,-11-8-52 0 0,1 0 0 0 0,-1 0 0 0 0,0 1 1 0 0,0-1-1 0 0,0 1 0 0 0,-1-1 0 0 0,1 1 1 0 0,-1 0-1 0 0,0 0 0 0 0,0 0 0 0 0,0 0 0 0 0,0 0 1 0 0,1 6-1 0 0,-4-8 71 0 0,1-1-1 0 0,0 0 1 0 0,-1 0 0 0 0,1 0-1 0 0,0 1 1 0 0,-1-1 0 0 0,1 0-1 0 0,-1 0 1 0 0,0 0 0 0 0,1 0 0 0 0,-1 0-1 0 0,0 0 1 0 0,0 0 0 0 0,1 0-1 0 0,-1 0 1 0 0,0 0 0 0 0,0 0-1 0 0,0-1 1 0 0,-2 2 0 0 0,-26 18 676 0 0,16-12-452 0 0,-1 1-104 0 0,9-5-152 0 0,-1 0 1 0 0,1-1-1 0 0,0 2 0 0 0,0-1 1 0 0,-8 9-1 0 0,13-12 35 0 0,1-1 1 0 0,-1 0-1 0 0,0 0 1 0 0,0 1-1 0 0,0-1 1 0 0,0 0-1 0 0,0 0 1 0 0,0 1-1 0 0,1-1 1 0 0,-1 0-1 0 0,0 0 1 0 0,0 1-1 0 0,0-1 1 0 0,1 0-1 0 0,-1 0 1 0 0,0 0-1 0 0,0 1 1 0 0,0-1-1 0 0,1 0 1 0 0,-1 0-1 0 0,0 0 1 0 0,0 0-1 0 0,1 0 1 0 0,-1 0-1 0 0,0 0 1 0 0,1 1-1 0 0,-1-1 1 0 0,0 0-1 0 0,0 0 1 0 0,1 0-1 0 0,-1 0 1 0 0,0 0-1 0 0,1 0 1 0 0,-1 0-1 0 0,0 0 1 0 0,0 0-1 0 0,1-1 1 0 0,-1 1-1 0 0,0 0 1 0 0,1 0-1 0 0,-1 0 1 0 0,0 0-1 0 0,0 0 1 0 0,1 0-1 0 0,-1-1 1 0 0,26-2 1113 0 0,-17 2-938 0 0,39 4-982 0 0,-17 4-2487 0 0,6 1-5156 0 0,-25-6 4206 0 0</inkml:trace>
  <inkml:trace contextRef="#ctx0" brushRef="#br0" timeOffset="1">369 143 15803 0 0,'4'3'3905'0'0,"1"0"-1752"0"0,-1 1-857 0 0,-1 1-536 0 0,-3-3-472 0 0,-1 1-576 0 0,-1-2-672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3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58 5425 0 0,'-6'2'1034'0'0,"0"-1"0"0"0,0 1 0 0 0,-1-2 0 0 0,1 1 0 0 0,0-1 0 0 0,-1 1 0 0 0,1-2 0 0 0,-9 0 0 0 0,14 1-882 0 0,-1-1 0 0 0,1 1 0 0 0,-1-1 0 0 0,1 1 0 0 0,-1-1 0 0 0,1 1 0 0 0,-1-1 0 0 0,1 0 0 0 0,0 0-1 0 0,-1 0 1 0 0,1 0 0 0 0,0 0 0 0 0,0 0 0 0 0,0 0 0 0 0,-1 0 0 0 0,1 0 0 0 0,0 0 0 0 0,1-1 0 0 0,-1 1 0 0 0,0 0 0 0 0,0-1 0 0 0,1 1 0 0 0,-1-1 0 0 0,0 1 0 0 0,1-1 0 0 0,-1 1 0 0 0,1-1 0 0 0,0 1 0 0 0,0-1 0 0 0,0 1 0 0 0,-1-1 0 0 0,1 0 0 0 0,0 1 0 0 0,1-1 0 0 0,-1 1 0 0 0,0-1 0 0 0,0 1 0 0 0,1-1 0 0 0,0-1 0 0 0,-1 2-118 0 0,1 0 0 0 0,-1 0 1 0 0,0 1-1 0 0,1-1 0 0 0,-1 0 1 0 0,1 0-1 0 0,0 1 0 0 0,-1-1 1 0 0,1 0-1 0 0,-1 1 0 0 0,1-1 1 0 0,0 1-1 0 0,0-1 0 0 0,-1 1 1 0 0,1-1-1 0 0,0 1 0 0 0,0-1 1 0 0,-1 1-1 0 0,1 0 0 0 0,0-1 1 0 0,0 1-1 0 0,0 0 0 0 0,0 0 1 0 0,0 0-1 0 0,0-1 0 0 0,-1 1 1 0 0,1 0-1 0 0,2 1 0 0 0,29 1 7 0 0,-28-1 8 0 0,145 31 170 0 0,-3 0-1915 0 0,-125-29-323 0 0,0-1 0 0 0,36-2-1 0 0,-19-7-4602 0 0,-23 2 1461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3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8578 0 0,'-1'1'321'0'0,"-1"0"1"0"0,1 0-1 0 0,0 0 1 0 0,0 0-1 0 0,0 0 0 0 0,0 0 1 0 0,-1 0-1 0 0,2 1 1 0 0,-1-1-1 0 0,0 0 0 0 0,0 1 1 0 0,0-1-1 0 0,0 0 1 0 0,1 1-1 0 0,-1-1 1 0 0,1 1-1 0 0,-1-1 0 0 0,1 1 1 0 0,0-1-1 0 0,-1 1 1 0 0,1-1-1 0 0,0 1 0 0 0,0 2 1 0 0,1-1-177 0 0,0 0 1 0 0,0 0-1 0 0,0 0 1 0 0,0 0-1 0 0,0 0 1 0 0,0 0-1 0 0,1 0 1 0 0,-1-1-1 0 0,1 1 1 0 0,0 0-1 0 0,2 2 1 0 0,7 6-227 0 0,0-1 1 0 0,0 1-1 0 0,22 13 1 0 0,-13-10 99 0 0,-9-8-4 0 0,0 2 1 0 0,-1-1-1 0 0,0 1 0 0 0,0 1 0 0 0,12 12 1 0 0,-21-19 35 0 0,1 0 1 0 0,-1 0-1 0 0,0 0 1 0 0,1 0 0 0 0,-1 0-1 0 0,0 0 1 0 0,0 1-1 0 0,-1-1 1 0 0,1 0 0 0 0,0 0-1 0 0,-1 1 1 0 0,1-1-1 0 0,-1 1 1 0 0,0-1 0 0 0,1 0-1 0 0,-1 1 1 0 0,-1-1-1 0 0,1 1 1 0 0,0-1 0 0 0,0 0-1 0 0,-1 1 1 0 0,1-1-1 0 0,-1 0 1 0 0,0 0 0 0 0,0 1-1 0 0,0-1 1 0 0,0 0-1 0 0,0 0 1 0 0,0 0 0 0 0,-1 0-1 0 0,1 0 1 0 0,-1 0-1 0 0,1 0 1 0 0,-1-1 0 0 0,-2 3-1 0 0,-3 1 93 0 0,0 1-1 0 0,-1-2 1 0 0,1 1 0 0 0,-1-1-1 0 0,0 0 1 0 0,0 0-1 0 0,-1-1 1 0 0,1 0-1 0 0,-1-1 1 0 0,0 0 0 0 0,0 0-1 0 0,-9 0 1 0 0,6 0-127 0 0,0 0 0 0 0,0 1 0 0 0,0 1 1 0 0,1-1-1 0 0,0 2 0 0 0,-13 5 0 0 0,-4 15-853 0 0,21-9-2457 0 0,7-15 2923 0 0,0 0 1 0 0,0-1-1 0 0,0 1 0 0 0,0 0 0 0 0,0-1 0 0 0,1 1 0 0 0,-1 0 0 0 0,0-1 0 0 0,1 1 0 0 0,-1-1 1 0 0,0 1-1 0 0,1 0 0 0 0,-1-1 0 0 0,1 1 0 0 0,-1-1 0 0 0,1 1 0 0 0,-1-1 0 0 0,1 1 0 0 0,-1-1 1 0 0,1 1-1 0 0,-1-1 0 0 0,1 0 0 0 0,0 1 0 0 0,0-1 0 0 0,7 3-5268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0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51 5969 0 0,'-2'-1'708'0'0,"0"-1"0"0"0,0 1 0 0 0,0 0 0 0 0,-1-1 0 0 0,1 1 0 0 0,0 0 1 0 0,-1 0-1 0 0,1 1 0 0 0,-1-1 0 0 0,1 0 0 0 0,-5 0 0 0 0,-1 0 2712 0 0,7 1-3375 0 0,1 0 0 0 0,0 0 0 0 0,0 0 0 0 0,0 0-1 0 0,0 0 1 0 0,0 0 0 0 0,-1 0 0 0 0,1 0 0 0 0,0 0-1 0 0,0 0 1 0 0,0 0 0 0 0,0 0 0 0 0,0 0 0 0 0,-1 0-1 0 0,1-1 1 0 0,0 1 0 0 0,0 0 0 0 0,0 0 0 0 0,0 0-1 0 0,0 0 1 0 0,0 0 0 0 0,-1 0 0 0 0,1 0 0 0 0,0 0-1 0 0,0-1 1 0 0,0 1 0 0 0,0 0 0 0 0,0 0 0 0 0,0 0-1 0 0,0 0 1 0 0,0 0 0 0 0,0-1 0 0 0,0 1 0 0 0,0 0-1 0 0,0 0 1 0 0,0 0 0 0 0,-1 0 0 0 0,1 0 0 0 0,0-1-1 0 0,0 1 1 0 0,0 0 0 0 0,0 0 0 0 0,1 0-1 0 0,-1 0 1 0 0,0 0 0 0 0,0-1 0 0 0,0 1 0 0 0,0 0-1 0 0,0 0 1 0 0,8-9 499 0 0,13-3-423 0 0,-12 9-62 0 0,0 1-1 0 0,0 0 1 0 0,0 0-1 0 0,0 1 1 0 0,0 0 0 0 0,1 1-1 0 0,-1 0 1 0 0,0 1-1 0 0,1-1 1 0 0,-1 2 0 0 0,0-1-1 0 0,17 7 1 0 0,-21-7-12 0 0,0 1 1 0 0,0 1 0 0 0,0-1 0 0 0,0 1 0 0 0,-1-1-1 0 0,1 1 1 0 0,-1 1 0 0 0,1-1 0 0 0,-1 1 0 0 0,-1-1-1 0 0,1 1 1 0 0,0 0 0 0 0,-1 0 0 0 0,0 1-1 0 0,0-1 1 0 0,0 1 0 0 0,0 0 0 0 0,-1 0 0 0 0,0 0-1 0 0,0 0 1 0 0,0 0 0 0 0,-1 0 0 0 0,2 7 0 0 0,1 26 253 0 0,0 59 0 0 0,-3-48-2149 0 0,1 0-3304 0 0,-2-28-3468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9138 0 0,'-2'2'671'0'0,"0"0"0"0"0,1 0 1 0 0,0 0-1 0 0,-1 0 0 0 0,1 0 0 0 0,0 0 0 0 0,0 1 0 0 0,0-1 1 0 0,0 0-1 0 0,0 4 0 0 0,-3 30 1412 0 0,5-20-2064 0 0,1-1-1 0 0,4 22 0 0 0,1-9-1884 0 0,1 0 0 0 0,1-1-1 0 0,13 26 1 0 0,-19-95 3823 0 0,-3 40-1864 0 0,0 0-1 0 0,0 0 1 0 0,1 0-1 0 0,-1 0 0 0 0,1 1 1 0 0,-1-1-1 0 0,1 0 1 0 0,0 0-1 0 0,-1 0 1 0 0,1 1-1 0 0,0-1 1 0 0,0 0-1 0 0,0 1 1 0 0,0-1-1 0 0,1 1 0 0 0,-1-1 1 0 0,0 1-1 0 0,1 0 1 0 0,-1-1-1 0 0,1 1 1 0 0,-1 0-1 0 0,1 0 1 0 0,0 0-1 0 0,-1 0 0 0 0,1 0 1 0 0,0 0-1 0 0,0 1 1 0 0,-1-1-1 0 0,3 0 1 0 0,30 8 171 0 0,-31-6-260 0 0,0 1 0 0 0,0-1 1 0 0,0 0-1 0 0,0-1 0 0 0,1 1 1 0 0,-1 0-1 0 0,0-1 0 0 0,0 0 1 0 0,0 0-1 0 0,1 0 0 0 0,-1 0 1 0 0,0 0-1 0 0,0 0 0 0 0,1-1 1 0 0,5-1-1 0 0,-8 0-55 0 0,0 1 0 0 0,0 0 0 0 0,0-1 1 0 0,0 1-1 0 0,0 0 0 0 0,0-1 0 0 0,-1 1 0 0 0,1-1 0 0 0,0 1 0 0 0,-1-1 0 0 0,1 0 0 0 0,-1 1 0 0 0,0-1 0 0 0,1 0 1 0 0,-1 1-1 0 0,0-4 0 0 0,0-32-1677 0 0,-1 22 755 0 0,1-7-108 0 0,0-31-525 0 0,-6 20 4293 0 0,9 52 896 0 0,0 15-2994 0 0,-1-7-371 0 0,-2-24-239 0 0,13 147 47 0 0,-15-74-3177 0 0,-10-3-5539 0 0,8-58 5012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32 5041 0 0,'-2'1'399'0'0,"1"-1"1"0"0,0 1-1 0 0,-1-1 1 0 0,1 1-1 0 0,0 0 0 0 0,-1 0 1 0 0,1-1-1 0 0,0 1 0 0 0,0 0 1 0 0,0 0-1 0 0,0 0 1 0 0,0 0-1 0 0,-1 2 0 0 0,1-3-252 0 0,1 1 0 0 0,0-1-1 0 0,0 1 1 0 0,0-1-1 0 0,-1 1 1 0 0,1-1 0 0 0,0 1-1 0 0,0-1 1 0 0,0 1-1 0 0,0-1 1 0 0,0 1 0 0 0,0-1-1 0 0,0 1 1 0 0,0-1 0 0 0,0 1-1 0 0,0-1 1 0 0,0 1-1 0 0,0-1 1 0 0,1 1 0 0 0,-1-1-1 0 0,0 1 1 0 0,0-1-1 0 0,0 0 1 0 0,1 1 0 0 0,-1 0-1 0 0,1 0-42 0 0,1 0 0 0 0,-1 1 0 0 0,0-1 0 0 0,1 0 0 0 0,-1 0 0 0 0,1 0 0 0 0,-1-1 0 0 0,1 1 0 0 0,0 0 0 0 0,-1 0 0 0 0,1-1 0 0 0,0 1 0 0 0,-1-1 0 0 0,1 0 0 0 0,0 1 0 0 0,0-1 0 0 0,-1 0 0 0 0,1 0 0 0 0,0 0 0 0 0,2 0 0 0 0,2-1-2 0 0,0-1 1 0 0,0 1-1 0 0,0-1 1 0 0,0 0-1 0 0,0-1 1 0 0,-1 0-1 0 0,1 1 1 0 0,-1-2-1 0 0,0 1 1 0 0,0-1 0 0 0,0 1-1 0 0,6-7 1 0 0,28-18 1249 0 0,-39 28-1270 0 0,1 0-1 0 0,-1-1 1 0 0,1 1-1 0 0,-1 0 1 0 0,1 0-1 0 0,0-1 0 0 0,-1 1 1 0 0,1 0-1 0 0,-1 0 1 0 0,1 0-1 0 0,0 0 0 0 0,-1 0 1 0 0,1 0-1 0 0,0 0 1 0 0,-1 0-1 0 0,1 0 1 0 0,0 0-1 0 0,-1 0 0 0 0,1 0 1 0 0,-1 0-1 0 0,1 0 1 0 0,0 0-1 0 0,-1 1 0 0 0,1-1 1 0 0,-1 0-1 0 0,1 0 1 0 0,0 1-1 0 0,8 18 1044 0 0,-5 33-669 0 0,-4-41-381 0 0,4 23-987 0 0,2-13-6350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11618 0 0,'1'-3'122'0'0,"0"1"0"0"0,0-1 0 0 0,0 1 0 0 0,0 0-1 0 0,1-1 1 0 0,-1 1 0 0 0,1 0 0 0 0,-1 0-1 0 0,1 0 1 0 0,0 0 0 0 0,-1 1 0 0 0,1-1-1 0 0,0 0 1 0 0,0 1 0 0 0,0-1 0 0 0,1 1-1 0 0,-1-1 1 0 0,4 0 0 0 0,-1 0 98 0 0,1 0 0 0 0,-1 0 0 0 0,1 1-1 0 0,0 0 1 0 0,0 0 0 0 0,-1 1 0 0 0,1-1 0 0 0,6 2 0 0 0,1-1-28 0 0,0 2 0 0 0,0 0 0 0 0,0 0 0 0 0,0 2-1 0 0,-1-1 1 0 0,23 11 0 0 0,-11 2-2556 0 0,-16 1-5250 0 0,-8-11 2666 0 0</inkml:trace>
  <inkml:trace contextRef="#ctx0" brushRef="#br0" timeOffset="1">115 152 8210 0 0,'-5'1'4542'0'0,"5"-1"-4426"0"0,0 0 1 0 0,0 0-1 0 0,0 1 1 0 0,0-1-1 0 0,0 0 1 0 0,0 0-1 0 0,0 0 1 0 0,0 0-1 0 0,0 0 1 0 0,0 1-1 0 0,0-1 0 0 0,0 0 1 0 0,0 0-1 0 0,0 0 1 0 0,10 7 2727 0 0,35 9-2700 0 0,-11-4 167 0 0,-32-11-310 0 0,0 0 0 0 0,0 0 0 0 0,0 0 0 0 0,0 0 0 0 0,-1 1 0 0 0,1-1 0 0 0,0 0 0 0 0,-1 1-1 0 0,1-1 1 0 0,-1 1 0 0 0,2 1 0 0 0,-2-2 0 0 0,-1 0-1 0 0,0 0 0 0 0,1-1 0 0 0,-1 1 1 0 0,0 0-1 0 0,1 0 0 0 0,-1 0 1 0 0,0 0-1 0 0,0 0 0 0 0,0 0 1 0 0,0 0-1 0 0,0-1 0 0 0,0 1 1 0 0,0 0-1 0 0,0 0 0 0 0,0 0 1 0 0,0 0-1 0 0,-1 1 0 0 0,-1 3-43 0 0,-1-1-1 0 0,1 1 0 0 0,-1-1 0 0 0,0 0 0 0 0,0 0 0 0 0,-1 0 1 0 0,-5 5-1 0 0,5-5-41 0 0,-11 11-289 0 0,10-11 218 0 0,0 0 1 0 0,0 1-1 0 0,0 0 0 0 0,1 0 0 0 0,-1 0 0 0 0,1 1 1 0 0,1-1-1 0 0,-1 1 0 0 0,1 0 0 0 0,0 0 0 0 0,-3 7 1 0 0,6-12 143 0 0,0 0 1 0 0,0-1 0 0 0,0 1 0 0 0,0-1 0 0 0,0 1 0 0 0,0 0-1 0 0,0-1 1 0 0,1 1 0 0 0,-1-1 0 0 0,0 1 0 0 0,0-1-1 0 0,0 1 1 0 0,1 0 0 0 0,-1-1 0 0 0,0 1 0 0 0,1-1 0 0 0,-1 1-1 0 0,0-1 1 0 0,1 1 0 0 0,-1-1 0 0 0,1 0 0 0 0,-1 1 0 0 0,1-1-1 0 0,-1 1 1 0 0,1-1 0 0 0,-1 0 0 0 0,1 0 0 0 0,-1 1 0 0 0,1-1-1 0 0,-1 0 1 0 0,1 0 0 0 0,0 1 0 0 0,-1-1 0 0 0,1 0-1 0 0,-1 0 1 0 0,1 0 0 0 0,0 0 0 0 0,-1 0 0 0 0,1 0 0 0 0,-1 0-1 0 0,1 0 1 0 0,0 0 0 0 0,-1 0 0 0 0,1-1 0 0 0,0 1 0 0 0,36-7 674 0 0,-29 5-458 0 0,122-34-874 0 0,-121 32-2917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1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12795 0 0,'4'6'2600'0'0,"4"0"-1848"0"0,4 2-183 0 0,3 0-33 0 0,2-4-232 0 0,0 0-184 0 0,0-3-40 0 0,1-2-40 0 0,-3-1-88 0 0,-1-2-352 0 0,-2-1-552 0 0,-2-2-905 0 0,-3-1-1088 0 0,-2-2-583 0 0,-1 3-1977 0 0</inkml:trace>
  <inkml:trace contextRef="#ctx0" brushRef="#br0" timeOffset="1">179 1 3929 0 0,'0'10'2728'0'0,"1"1"-255"0"0,0 5 63 0 0,1 2-279 0 0,-2-1-465 0 0,1 1-503 0 0,-2 1-401 0 0,1 1-352 0 0,0 2-296 0 0,0-1-160 0 0,2 1-64 0 0,2 0-184 0 0,1-1-504 0 0,2-1-889 0 0,1-2-1279 0 0,0-2-937 0 0,0-2 504 0 0,2-3-1400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10298 0 0,'3'10'2225'0'0,"0"2"-281"0"0,0 6 73 0 0,-1 4-433 0 0,-2 1-504 0 0,-1 3-408 0 0,1 1-288 0 0,-1 1-168 0 0,0-1-112 0 0,0 0-80 0 0,1-2-216 0 0,1-1-640 0 0,0-3-1160 0 0,2-1-1761 0 0,-1-2-800 0 0,0-3-1856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 9794 0 0,'-11'-5'2205'0'0,"-1"-3"2343"0"0,32 3-2822 0 0,-5 3-1619 0 0,0 0 0 0 0,0 1 0 0 0,0 1 0 0 0,0 0 0 0 0,31 4 0 0 0,-43-3-76 0 0,1 0 0 0 0,0 0-1 0 0,0 0 1 0 0,-1 1 0 0 0,1-1 0 0 0,0 1 0 0 0,-1 0 0 0 0,0 0 0 0 0,1 0-1 0 0,-1 0 1 0 0,0 1 0 0 0,0-1 0 0 0,0 1 0 0 0,0 0 0 0 0,-1 0 0 0 0,1 0-1 0 0,-1 0 1 0 0,0 0 0 0 0,0 1 0 0 0,0-1 0 0 0,0 1 0 0 0,0-1-1 0 0,-1 1 1 0 0,0 0 0 0 0,1-1 0 0 0,-1 1 0 0 0,-1 0 0 0 0,2 6 0 0 0,-1 3 44 0 0,-1 0 0 0 0,1 1 0 0 0,-5 23 0 0 0,4-32-208 0 0,-1 0-1 0 0,1 0 1 0 0,-1 0-1 0 0,-1 0 0 0 0,1-1 1 0 0,-1 1-1 0 0,0 0 1 0 0,0-1-1 0 0,0 0 0 0 0,-1 1 1 0 0,1-1-1 0 0,-1 0 0 0 0,-5 6 1 0 0,5-8 5 0 0,1-1-1 0 0,-1 1 1 0 0,0-1-1 0 0,1 0 1 0 0,-1 0 0 0 0,0 0-1 0 0,1 0 1 0 0,-1-1-1 0 0,0 1 1 0 0,0-1 0 0 0,0 0-1 0 0,0 0 1 0 0,1 0-1 0 0,-1 0 1 0 0,0 0 0 0 0,-5-1-1 0 0,4 0 175 0 0,1 1 0 0 0,-1-1-1 0 0,1 1 1 0 0,-1 0 0 0 0,1 1-1 0 0,-1-1 1 0 0,1 1 0 0 0,-1-1 0 0 0,-4 2-1 0 0,52 12 2360 0 0,-21-9-2431 0 0,2 1-13 0 0,40 4 0 0 0,-58-9-494 0 0,1-1-1 0 0,0 0 1 0 0,-1-1-1 0 0,1 1 1 0 0,11-4-1 0 0,1-7-3661 0 0,-9 2-109 0 0,0 5-330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6473 0 0,'12'6'953'0'0,"0"1"-97"0"0,3 0 120 0 0,0-1-96 0 0,-1-1-360 0 0,-2 0-224 0 0,0-1-136 0 0,-1-2-64 0 0,1-1-280 0 0,-2-3-464 0 0,-1-1-768 0 0,-1-2-769 0 0,-20-20-695 0 0,16 17-161 0 0</inkml:trace>
  <inkml:trace contextRef="#ctx0" brushRef="#br0" timeOffset="1">154 1 6681 0 0,'-5'2'3097'0'0,"2"3"-312"0"0,-1 5-593 0 0,0 7-447 0 0,2 5-545 0 0,-1 4-392 0 0,2 3-336 0 0,0 0-264 0 0,1-1-120 0 0,1-2-216 0 0,1 0-464 0 0,0-4-568 0 0,-1 0-857 0 0,1-4-799 0 0,-2-4-785 0 0,6 0-2328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52 2577 0 0,'3'11'251'0'0,"0"-4"210"0"0,0-1 0 0 0,-1 2 0 0 0,0-1 0 0 0,0 0-1 0 0,1 14 1 0 0,-3-19-282 0 0,0-1 1 0 0,-1 1-1 0 0,1-1 0 0 0,0 0 1 0 0,0 1-1 0 0,-1-1 0 0 0,1 1 1 0 0,-1-1-1 0 0,1 1 0 0 0,-1-1 1 0 0,1 0-1 0 0,-1 0 1 0 0,0 1-1 0 0,0-1 0 0 0,0 0 1 0 0,0 0-1 0 0,0 0 0 0 0,0 0 1 0 0,0 0-1 0 0,0 0 0 0 0,0 0 1 0 0,0 0-1 0 0,0 0 0 0 0,-1 0 1 0 0,1-1-1 0 0,0 1 0 0 0,-1 0 1 0 0,1-1-1 0 0,-1 1 0 0 0,1-1 1 0 0,0 0-1 0 0,-1 1 0 0 0,1-1 1 0 0,-1 0-1 0 0,-1 0 0 0 0,-26 2 2193 0 0,-15 2 922 0 0,42-3-3149 0 0,0-1 0 0 0,0 1-1 0 0,0 0 1 0 0,0 0 0 0 0,1 0 0 0 0,-1 0-1 0 0,0 0 1 0 0,0 1 0 0 0,1-1 0 0 0,-1 0 0 0 0,0 1-1 0 0,1-1 1 0 0,0 1 0 0 0,-1 0 0 0 0,1-1-1 0 0,0 1 1 0 0,0 0 0 0 0,-2 3 0 0 0,-1 8 25 0 0,-1 0 0 0 0,2 0 0 0 0,0 0 1 0 0,1 0-1 0 0,0 1 0 0 0,1-1 0 0 0,0 1 1 0 0,2 17-1 0 0,16 112-162 0 0,-15-129 24 0 0,2 8-15 0 0,1 0 1 0 0,2 0-1 0 0,0-1 0 0 0,1 0 1 0 0,1 0-1 0 0,1-1 0 0 0,0-1 1 0 0,2 1-1 0 0,0-2 0 0 0,1 1 1 0 0,1-2-1 0 0,26 25 0 0 0,-5-4-17 0 0,2-3 0 0 0,1-1-1 0 0,58 39 1 0 0,-79-62-17 0 0,1 0 0 0 0,0-2-1 0 0,0 0 1 0 0,1-1 0 0 0,0-1 0 0 0,0 0 0 0 0,1-2 0 0 0,0 0 0 0 0,0-1 0 0 0,0-2 0 0 0,28 2 0 0 0,-1-5 3 0 0,0-2 1 0 0,68-13 0 0 0,-88 10-23 0 0,0-1 0 0 0,0-1 0 0 0,0-1 0 0 0,-1-1 0 0 0,35-20 0 0 0,-48 22 27 0 0,-1 0 0 0 0,0-1 0 0 0,0 0 0 0 0,-1-1 0 0 0,0-1 0 0 0,-1 1 0 0 0,0-2 0 0 0,0 1 0 0 0,-2-2 0 0 0,1 1 0 0 0,-2-1 0 0 0,1 0 0 0 0,-2 0 0 0 0,0-1 0 0 0,0 0 0 0 0,-2 0 0 0 0,0-1 0 0 0,0 1 0 0 0,-1-1 0 0 0,-1 0 0 0 0,0 1 0 0 0,-1-1 0 0 0,-1 0 0 0 0,0 0 0 0 0,-1 0 0 0 0,-1 0 0 0 0,0 0 0 0 0,-1 1 0 0 0,-1-1 0 0 0,0 1 0 0 0,-1 0 0 0 0,0 0 0 0 0,-2 0 0 0 0,-9-18 0 0 0,-35-48 110 0 0,-88-108 1 0 0,124 171-45 0 0,-1 0 0 0 0,-1 2 0 0 0,-1 0 0 0 0,0 0 0 0 0,-1 2 0 0 0,-1 1 0 0 0,0 0 0 0 0,0 1 0 0 0,-1 1 0 0 0,0 1 0 0 0,-1 1 0 0 0,-27-6 0 0 0,12 5 22 0 0,0 2-1 0 0,0 2 1 0 0,-1 1-1 0 0,0 2 1 0 0,0 1-1 0 0,-65 8 1 0 0,83-4-88 0 0,0 0 0 0 0,1 2 0 0 0,0 0 1 0 0,-1 1-1 0 0,2 1 0 0 0,-1 0 1 0 0,1 2-1 0 0,0 0 0 0 0,1 1 1 0 0,0 1-1 0 0,1 0 0 0 0,-26 24 0 0 0,27-20-862 0 0,1 0-1 0 0,1 0 0 0 0,0 2 0 0 0,-12 22 0 0 0,14-20-1398 0 0,9-14 1044 0 0,0 0-1 0 0,-1 0 0 0 0,0 0 1 0 0,0 0-1 0 0,0 0 1 0 0,0-1-1 0 0,-1 1 1 0 0,0-1-1 0 0,-5 5 1 0 0,5-8-1594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80 10178 0 0,'-1'5'519'0'0,"0"0"0"0"0,0 0 0 0 0,0 1 0 0 0,0-1 0 0 0,1 1 0 0 0,0-1-1 0 0,0 1 1 0 0,1-1 0 0 0,0 0 0 0 0,0 1 0 0 0,0-1 0 0 0,2 7 0 0 0,0-6-331 0 0,-1 0 1 0 0,1 0-1 0 0,0-1 1 0 0,0 1 0 0 0,0-1-1 0 0,1 1 1 0 0,0-1-1 0 0,0 0 1 0 0,9 8-1 0 0,-10-10-184 0 0,0-1-1 0 0,0 1 1 0 0,0-1-1 0 0,0 0 0 0 0,0 0 1 0 0,1 0-1 0 0,-1 0 1 0 0,1-1-1 0 0,-1 1 1 0 0,1-1-1 0 0,0 0 0 0 0,0 0 1 0 0,0 0-1 0 0,-1 0 1 0 0,1-1-1 0 0,0 0 1 0 0,0 0-1 0 0,0 0 0 0 0,0 0 1 0 0,0 0-1 0 0,0-1 1 0 0,-1 0-1 0 0,1 0 0 0 0,0 0 1 0 0,0 0-1 0 0,-1 0 1 0 0,1-1-1 0 0,-1 0 1 0 0,1 1-1 0 0,-1-1 0 0 0,0-1 1 0 0,1 1-1 0 0,-1 0 1 0 0,0-1-1 0 0,-1 0 1 0 0,6-5-1 0 0,-4 3-183 0 0,1-1-1 0 0,-1 0 1 0 0,0 0-1 0 0,-1-1 1 0 0,1 1-1 0 0,-1-1 1 0 0,-1 0-1 0 0,1 1 1 0 0,-1-1-1 0 0,0-1 1 0 0,0 1 0 0 0,0-11-1 0 0,-1 12-210 0 0,-1 1 0 0 0,0-1 0 0 0,0 0 1 0 0,0 0-1 0 0,-1 1 0 0 0,0-1 0 0 0,0 0 0 0 0,0 1 0 0 0,-1-1 0 0 0,0 1 0 0 0,0 0 0 0 0,0-1 0 0 0,0 1 0 0 0,-1 0 1 0 0,0 0-1 0 0,-6-7 0 0 0,8 11 231 0 0,0 0 0 0 0,0 0 0 0 0,0-1 0 0 0,-1 1 1 0 0,1 0-1 0 0,-1 0 0 0 0,1 0 0 0 0,0 0 0 0 0,-1 1 0 0 0,0-1 0 0 0,1 0 1 0 0,-1 1-1 0 0,1-1 0 0 0,-1 1 0 0 0,0-1 0 0 0,1 1 0 0 0,-1 0 0 0 0,0 0 1 0 0,1 0-1 0 0,-1 0 0 0 0,-3 0 0 0 0,2 1-19 0 0,-1 0 1 0 0,0 0-1 0 0,1 0 0 0 0,-1 1 0 0 0,1-1 1 0 0,-1 1-1 0 0,1 0 0 0 0,0 0 1 0 0,-5 3-1 0 0,-3 5 405 0 0,0 0 1 0 0,1 0-1 0 0,-19 23 1 0 0,26-28 372 0 0,-15 20 2050 0 0,17-24-2256 0 0,0 0 0 0 0,0 0 0 0 0,0 0 0 0 0,1 0 0 0 0,-1 1 0 0 0,1-1 0 0 0,-1 0 0 0 0,1 1 0 0 0,-1-1 0 0 0,1 0 0 0 0,-1 1 0 0 0,1-1 0 0 0,0 0 0 0 0,0 1 1 0 0,0-1-1 0 0,0 2 0 0 0,1-2-244 0 0,0 0-1 0 0,-1 0 1 0 0,1-1 0 0 0,0 1 0 0 0,0 0 0 0 0,0-1 0 0 0,0 1 0 0 0,-1-1-1 0 0,1 0 1 0 0,0 1 0 0 0,0-1 0 0 0,0 1 0 0 0,0-1 0 0 0,0 0 0 0 0,0 0-1 0 0,0 0 1 0 0,0 0 0 0 0,0 0 0 0 0,2 0 0 0 0,26 0 192 0 0,-21 0-120 0 0,48 2-103 0 0,-22-1-1851 0 0,0 0-4082 0 0,-14-2-1338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10890 0 0,'10'-3'506'0'0,"1"0"0"0"0,0 0-1 0 0,0 1 1 0 0,0 0-1 0 0,0 1 1 0 0,0 0 0 0 0,0 1-1 0 0,0 0 1 0 0,0 1-1 0 0,0 0 1 0 0,17 5 0 0 0,-23-5-545 0 0,0 0 1 0 0,-1 0-1 0 0,1 1 0 0 0,0-1 1 0 0,0 1-1 0 0,-1 0 1 0 0,0 1-1 0 0,1-1 1 0 0,-1 1-1 0 0,0 0 1 0 0,0 0-1 0 0,0 0 0 0 0,0 0 1 0 0,-1 1-1 0 0,0 0 1 0 0,1-1-1 0 0,-1 1 1 0 0,-1 1-1 0 0,1-1 1 0 0,0 0-1 0 0,-1 1 0 0 0,0-1 1 0 0,0 1-1 0 0,0-1 1 0 0,-1 1-1 0 0,0 0 1 0 0,2 7-1 0 0,-3-10-411 0 0,0-1 0 0 0,0 1 0 0 0,0 0 0 0 0,0 0 0 0 0,-1 0 0 0 0,1-1 0 0 0,0 1 0 0 0,-1 0 1 0 0,1 0-1 0 0,-1-1 0 0 0,1 1 0 0 0,-1 0 0 0 0,0-1 0 0 0,0 1 0 0 0,0-1 0 0 0,0 1 0 0 0,0-1 0 0 0,0 0 0 0 0,0 1 0 0 0,0-1 0 0 0,-1 0 0 0 0,-1 2 0 0 0,-8 6-3479 0 0</inkml:trace>
  <inkml:trace contextRef="#ctx0" brushRef="#br0" timeOffset="1">68 230 7482 0 0,'-1'1'325'0'0,"1"-1"1"0"0,-1 0 0 0 0,0 1-1 0 0,1-1 1 0 0,-1 1 0 0 0,0-1-1 0 0,1 1 1 0 0,-1-1 0 0 0,1 1-1 0 0,-1-1 1 0 0,1 1 0 0 0,-1-1 0 0 0,1 1-1 0 0,-1 0 1 0 0,1-1 0 0 0,0 1-1 0 0,-1 0 1 0 0,1-1 0 0 0,0 1-1 0 0,-1 0 1 0 0,1 1 0 0 0,0-2-216 0 0,0 1 0 0 0,1-1 0 0 0,-1 1 0 0 0,0-1 0 0 0,1 0 0 0 0,-1 1 0 0 0,1-1 0 0 0,-1 1 0 0 0,0-1 0 0 0,1 0 0 0 0,-1 0 1 0 0,1 1-1 0 0,-1-1 0 0 0,1 0 0 0 0,-1 0 0 0 0,1 1 0 0 0,-1-1 0 0 0,1 0 0 0 0,-1 0 0 0 0,1 0 0 0 0,-1 0 0 0 0,2 0 0 0 0,34 1 136 0 0,9-12-507 0 0,-24 5-261 0 0,35-4-1 0 0,-19 10-2748 0 0,-34 1 2444 0 0,1 0 0 0 0,-1-1 0 0 0,1 2 0 0 0,-1-1 0 0 0,1 0 0 0 0,-1 1 0 0 0,5 2 0 0 0,-6-2-1211 0 0</inkml:trace>
  <inkml:trace contextRef="#ctx0" brushRef="#br0" timeOffset="2">266 253 5881 0 0,'-8'8'2609'0'0,"0"2"111"0"0,0 7-255 0 0,2 2-513 0 0,4 1-551 0 0,3 2-337 0 0,3-2-272 0 0,3-1-240 0 0,1-4-208 0 0,3-2-208 0 0,1-4-136 0 0,2-2-176 0 0,1-3-376 0 0,0-1-592 0 0,0-2-945 0 0,1-5-1511 0 0,-2-4-481 0 0,-1-3-1736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4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6913 0 0,'-6'8'7850'0'0,"13"-4"-3707"0"0,23-1-2156 0 0,-20-3-1699 0 0,2 3-233 0 0,-1 0 0 0 0,1 0 0 0 0,-1 1 1 0 0,0 1-1 0 0,-1 0 0 0 0,1 0 1 0 0,-1 1-1 0 0,0 1 0 0 0,0 0 1 0 0,-1 0-1 0 0,0 1 0 0 0,0 0 0 0 0,14 16 1 0 0,-18-18-28 0 0,0 1 1 0 0,0-1-1 0 0,-1 1 1 0 0,0 0-1 0 0,0 0 0 0 0,0 0 1 0 0,-1 1-1 0 0,0-1 1 0 0,-1 1-1 0 0,0 0 1 0 0,0 0-1 0 0,0-1 1 0 0,-1 1-1 0 0,0 0 1 0 0,-1 1-1 0 0,0-1 1 0 0,0 0-1 0 0,0 0 0 0 0,-1 0 1 0 0,-1 0-1 0 0,-2 10 1 0 0,2-13-48 0 0,-1 1 1 0 0,0-1-1 0 0,0 1 1 0 0,0-1-1 0 0,-1 0 1 0 0,1 0-1 0 0,-1 0 1 0 0,0-1-1 0 0,-1 0 1 0 0,1 1-1 0 0,-1-1 1 0 0,0-1-1 0 0,0 1 1 0 0,0-1-1 0 0,0 0 0 0 0,-1 0 1 0 0,-8 3-1 0 0,-3 1-73 0 0,0-1 0 0 0,-1-1 0 0 0,0-1-1 0 0,-29 4 1 0 0,60-8-79 0 0,0 0 0 0 0,0 1 0 0 0,0 1 0 0 0,-1 0 0 0 0,20 6 0 0 0,40 5 314 0 0,-8-8-373 0 0,-41-3-2485 0 0,0 0-4229 0 0,-18-2 3054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7754 0 0,'0'3'2464'0'0,"2"1"-463"0"0,3 1-273 0 0,2 3-456 0 0,4-3-424 0 0,0-1-327 0 0,2 2-209 0 0,-1-2-144 0 0,1-1-88 0 0,-1-3-56 0 0,2-2-160 0 0,-1-1-440 0 0,-1-4-625 0 0,-1-1-887 0 0,-1-3-761 0 0,-3-3-199 0 0,-1-1 799 0 0,0 3-1360 0 0</inkml:trace>
  <inkml:trace contextRef="#ctx0" brushRef="#br0" timeOffset="1">156 6 4865 0 0,'-3'-5'7234'0'0,"2"10"-5178"0"0,1 9-480 0 0,0 4-447 0 0,1 2-441 0 0,0 2-280 0 0,0 3-200 0 0,0-1-136 0 0,0 2-88 0 0,0 0-408 0 0,1 1-792 0 0,-1-2-1321 0 0,0 1-1344 0 0,-2-4 440 0 0,0-1-1440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32 6025 0 0,'-1'4'814'0'0,"0"0"1"0"0,0 1-1 0 0,1-1 0 0 0,-1 1 0 0 0,1-1 0 0 0,0 1 1 0 0,1-1-1 0 0,0 5 0 0 0,0-3-484 0 0,0-1 0 0 0,1 1 0 0 0,-1-1 0 0 0,1 0 0 0 0,0 1 0 0 0,5 6 0 0 0,-6-9-318 0 0,1 0 0 0 0,-1-1 0 0 0,1 1 0 0 0,0-1 0 0 0,0 1 0 0 0,0-1 0 0 0,0 0 0 0 0,0 0 0 0 0,0 0 0 0 0,1 0 0 0 0,-1 0 0 0 0,1 0 0 0 0,-1-1 0 0 0,1 1 0 0 0,0-1 0 0 0,-1 0 0 0 0,1 0 0 0 0,0 0 0 0 0,0 0 0 0 0,0 0 0 0 0,0-1 0 0 0,0 1 0 0 0,0-1 0 0 0,0 0 0 0 0,0 0 0 0 0,0 0 0 0 0,0 0 0 0 0,4-1 0 0 0,-5 0 2 0 0,1 0 0 0 0,-1 0-1 0 0,1 0 1 0 0,-1-1 0 0 0,0 1-1 0 0,0-1 1 0 0,1 0 0 0 0,-1 0-1 0 0,0 0 1 0 0,0 0 0 0 0,-1 0-1 0 0,1 0 1 0 0,0 0 0 0 0,-1 0-1 0 0,1-1 1 0 0,-1 1 0 0 0,0-1-1 0 0,0 1 1 0 0,0-1 0 0 0,0 0-1 0 0,0 1 1 0 0,0-1 0 0 0,-1 0-1 0 0,1 1 1 0 0,-1-1 0 0 0,0 0-1 0 0,0-3 1 0 0,1 1 103 0 0,-1 0 0 0 0,0-1 0 0 0,0 1 0 0 0,0 0 0 0 0,-1-1 0 0 0,0 1 0 0 0,0 0 0 0 0,0-1 0 0 0,-1 1 0 0 0,0 0 0 0 0,1 0 0 0 0,-2 0 0 0 0,-2-5 0 0 0,4 8-91 0 0,0 1 1 0 0,0 0-1 0 0,-1-1 0 0 0,1 1 1 0 0,0 0-1 0 0,0 0 1 0 0,-1 0-1 0 0,1 0 0 0 0,-1 0 1 0 0,1 0-1 0 0,-1 0 1 0 0,1 0-1 0 0,-1 0 0 0 0,0 1 1 0 0,1-1-1 0 0,-1 1 1 0 0,0-1-1 0 0,0 1 0 0 0,1 0 1 0 0,-1 0-1 0 0,0 0 0 0 0,0 0 1 0 0,1 0-1 0 0,-1 0 1 0 0,0 0-1 0 0,0 0 0 0 0,1 1 1 0 0,-1-1-1 0 0,0 1 1 0 0,1-1-1 0 0,-1 1 0 0 0,0 0 1 0 0,1-1-1 0 0,-3 2 1 0 0,3 0-344 0 0,0-1 1 0 0,-1 0 0 0 0,1 0-1 0 0,0 0 1 0 0,0 1 0 0 0,0-1-1 0 0,0 1 1 0 0,0-1 0 0 0,0 1-1 0 0,0-1 1 0 0,1 1 0 0 0,-1 0-1 0 0,0-1 1 0 0,1 1 0 0 0,-1 0-1 0 0,1-1 1 0 0,0 1 0 0 0,0 0-1 0 0,0 0 1 0 0,0-1 0 0 0,0 1-1 0 0,0 0 1 0 0,0 2 0 0 0,-2 5-5996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29 9258 0 0,'-1'1'264'0'0,"-1"-1"-1"0"0,1 1 1 0 0,0 0 0 0 0,0 0-1 0 0,0 0 1 0 0,0 0 0 0 0,0 0 0 0 0,0 1-1 0 0,0-1 1 0 0,0 0 0 0 0,1 0-1 0 0,-1 1 1 0 0,0-1 0 0 0,1 0-1 0 0,-1 1 1 0 0,1-1 0 0 0,-1 1-1 0 0,1-1 1 0 0,0 1 0 0 0,0-1 0 0 0,-1 0-1 0 0,1 1 1 0 0,0-1 0 0 0,0 1-1 0 0,0-1 1 0 0,1 1 0 0 0,-1-1-1 0 0,0 1 1 0 0,1 1 0 0 0,15 51 208 0 0,-12-42-72 0 0,2 6-270 0 0,1 0-1 0 0,1-1 0 0 0,10 18 0 0 0,-15-29-106 0 0,1-1-1 0 0,0 1 0 0 0,0-1 0 0 0,0 0 0 0 0,1 0 0 0 0,-1 0 0 0 0,1-1 0 0 0,0 1 0 0 0,0-1 0 0 0,1 0 0 0 0,0-1 0 0 0,7 5 0 0 0,-11-7-17 0 0,0 0 0 0 0,0-1 0 0 0,0 1 0 0 0,0 0 0 0 0,0-1 0 0 0,0 0 0 0 0,0 1 0 0 0,1-1 0 0 0,-1 0 0 0 0,0 0 0 0 0,0 0 0 0 0,0 0 0 0 0,0-1 0 0 0,0 1 0 0 0,0 0 0 0 0,1-1 0 0 0,-1 0 0 0 0,0 1 0 0 0,0-1 0 0 0,2-1 0 0 0,-1 0 6 0 0,-1 0 0 0 0,1-1 0 0 0,0 1 0 0 0,-1 0 1 0 0,0-1-1 0 0,0 0 0 0 0,1 1 0 0 0,-2-1 0 0 0,1 0 0 0 0,0 0 1 0 0,2-5-1 0 0,0-4-90 0 0,1 0 0 0 0,-2 0 0 0 0,0-1-1 0 0,0 0 1 0 0,0-20 0 0 0,-2 24-324 0 0,-1 0-1 0 0,0 0 0 0 0,-1 0 0 0 0,0 0 0 0 0,-2-12 0 0 0,1 15-306 0 0,1 1-1 0 0,-1-1 0 0 0,-1 0 0 0 0,1 1 0 0 0,-1 0 0 0 0,0-1 1 0 0,0 1-1 0 0,0 0 0 0 0,-1 1 0 0 0,1-1 0 0 0,-1 0 0 0 0,0 1 1 0 0,-1 0-1 0 0,-4-4 0 0 0,-13-3-3213 0 0</inkml:trace>
  <inkml:trace contextRef="#ctx0" brushRef="#br0" timeOffset="1">29 125 3361 0 0,'2'16'1192'0'0,"2"-2"472"0"0,1 2 273 0 0,1-5-65 0 0,3-8-280 0 0,1-1-287 0 0,1-3-313 0 0,2-1-344 0 0,3-2-224 0 0,3 0-120 0 0,0 2-104 0 0,2 1-112 0 0,-2 4-296 0 0,0 2-1024 0 0,-2 1-1393 0 0,-4 1-911 0 0,-2 1-2041 0 0</inkml:trace>
  <inkml:trace contextRef="#ctx0" brushRef="#br0" timeOffset="2">153 268 8370 0 0,'2'35'4933'0'0,"-1"-23"-4428"0"0,0 1 1 0 0,-1 0 0 0 0,0-1 0 0 0,-4 20 0 0 0,4-29-508 0 0,-1 0 0 0 0,0 0 1 0 0,0 0-1 0 0,0 0 0 0 0,0-1 1 0 0,0 1-1 0 0,-1 0 0 0 0,1-1 1 0 0,-1 1-1 0 0,0-1 0 0 0,0 1 0 0 0,0-1 1 0 0,0 0-1 0 0,0 0 0 0 0,0 0 1 0 0,0 0-1 0 0,-1 0 0 0 0,1 0 1 0 0,-1-1-1 0 0,0 1 0 0 0,1-1 1 0 0,-1 1-1 0 0,-5 0 0 0 0,55-3 2411 0 0,-28 1-3136 0 0,0 0 0 0 0,0-1 0 0 0,23-5 1 0 0,-40 6 405 0 0,-1-1 0 0 0,1 1 1 0 0,-1-1-1 0 0,0 1 0 0 0,1-1 1 0 0,-1 0-1 0 0,1 1 0 0 0,-1-1 1 0 0,0 0-1 0 0,0 0 0 0 0,0 0 1 0 0,1 0-1 0 0,-1 0 0 0 0,0-1 1 0 0,0 1-1 0 0,0 0 0 0 0,-1 0 1 0 0,2-3-1 0 0,3-3-1385 0 0,9-5-3644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6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11026 0 0,'5'4'410'0'0,"0"-1"0"0"0,0 1 0 0 0,0-1 0 0 0,0 0-1 0 0,1-1 1 0 0,-1 1 0 0 0,1-1 0 0 0,-1 0 0 0 0,1 0 0 0 0,9 1-1 0 0,-7-1-227 0 0,0 0-1 0 0,-1 0 0 0 0,1 1 1 0 0,9 5-1 0 0,-14-7-115 0 0,0 1 0 0 0,-1 0-1 0 0,0 0 1 0 0,1 0 0 0 0,-1 0 0 0 0,0 0-1 0 0,0 0 1 0 0,0 1 0 0 0,0-1 0 0 0,-1 1-1 0 0,1-1 1 0 0,-1 1 0 0 0,1 0 0 0 0,-1-1-1 0 0,2 6 1 0 0,2 13-43 0 0,0-1 0 0 0,2 35 0 0 0,-2 11-6263 0 0,-4-48 2346 0 0,-1-4-1262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7442 0 0,'1'33'6359'0'0,"2"0"-3607"0"0,2 33-694 0 0,-6-35-1670 0 0,0-21-693 0 0,0-1 0 0 0,1 1 1 0 0,0 0-1 0 0,1 0 1 0 0,0-1-1 0 0,3 12 0 0 0,-4-21 216 0 0,1 1 1 0 0,-1-1-1 0 0,1 0 0 0 0,-1 1 0 0 0,1-1 0 0 0,-1 0 0 0 0,1 0 0 0 0,-1 1 0 0 0,1-1 1 0 0,-1 0-1 0 0,1 0 0 0 0,-1 0 0 0 0,1 0 0 0 0,-1 0 0 0 0,1 0 0 0 0,-1 0 1 0 0,1 0-1 0 0,0 0 0 0 0,-1 0 0 0 0,1 0 0 0 0,-1 0 0 0 0,1 0 0 0 0,-1 0 0 0 0,1 0 1 0 0,-1 0-1 0 0,1-1 0 0 0,-1 1 0 0 0,1 0 0 0 0,0-1 0 0 0,24-8-40 0 0,-14 4-44 0 0,10 4 84 0 0,-12 1-1696 0 0,1-1-3627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11867 0 0,'-2'2'579'0'0,"0"0"1"0"0,0 0 0 0 0,0 0 0 0 0,1 1 0 0 0,-1-1 0 0 0,1 0 0 0 0,-1 1 0 0 0,1-1 0 0 0,0 1 0 0 0,0-1-1 0 0,-2 6 1 0 0,-8 35 713 0 0,8-29-603 0 0,-1-1-506 0 0,1-1-1 0 0,1 1 0 0 0,1 1 0 0 0,0-1 0 0 0,0 0 0 0 0,1 0 1 0 0,1 0-1 0 0,4 24 0 0 0,-3-29-162 0 0,0-1 1 0 0,0 1-1 0 0,1-1 0 0 0,1 0 1 0 0,-1 0-1 0 0,1 0 0 0 0,0-1 1 0 0,0 1-1 0 0,1-1 0 0 0,0 0 1 0 0,0 0-1 0 0,1-1 0 0 0,-1 1 1 0 0,1-1-1 0 0,0-1 0 0 0,10 7 1 0 0,-5-4-128 0 0,1-1 0 0 0,-1 0 1 0 0,13 4-1 0 0,-20-8-377 0 0,0-1 0 0 0,0 0 1 0 0,0 0-1 0 0,0 0 0 0 0,0 0 0 0 0,0-1 0 0 0,1 0 0 0 0,-1 1 0 0 0,0-2 0 0 0,0 1 0 0 0,0 0 0 0 0,0-1 1 0 0,6-1-1 0 0,-9 2 65 0 0,0-1 1 0 0,0 1 0 0 0,0-1 0 0 0,0 0 0 0 0,0 1-1 0 0,0-1 1 0 0,0 0 0 0 0,0 0 0 0 0,-1 1 0 0 0,1-1-1 0 0,0 0 1 0 0,0 0 0 0 0,-1 0 0 0 0,1 0-1 0 0,-1 0 1 0 0,1 0 0 0 0,-1 0 0 0 0,1-2 0 0 0,4-11-4965 0 0</inkml:trace>
  <inkml:trace contextRef="#ctx0" brushRef="#br0" timeOffset="1">203 124 10250 0 0,'-5'23'7608'0'0,"9"20"-6258"0"0,-2-20-728 0 0,2 131-38 0 0,-4-154-596 0 0,0 0 1 0 0,0 1 0 0 0,0-1 0 0 0,0 0-1 0 0,0 0 1 0 0,0 1 0 0 0,0-1 0 0 0,0 0 0 0 0,0 1-1 0 0,0-1 1 0 0,0 0 0 0 0,1 0 0 0 0,-1 1-1 0 0,0-1 1 0 0,0 0 0 0 0,0 0 0 0 0,0 1-1 0 0,0-1 1 0 0,0 0 0 0 0,1 0 0 0 0,-1 1-1 0 0,0-1 1 0 0,0 0 0 0 0,0 0 0 0 0,1 0-1 0 0,-1 1 1 0 0,0-1 0 0 0,0 0 0 0 0,0 0-1 0 0,1 0 1 0 0,-1 0 0 0 0,0 0 0 0 0,0 1 0 0 0,1-1-1 0 0,-1 0 1 0 0,0 0 0 0 0,1 0 0 0 0,-1 0-1 0 0,0 0 1 0 0,0 0 0 0 0,1 0 0 0 0,-1 0-1 0 0,0 0 1 0 0,1 0 0 0 0,-1 0 0 0 0,0 0-1 0 0,0 0 1 0 0,1 0 0 0 0,-1 0 0 0 0,0 0-1 0 0,0-1 1 0 0,1 1 0 0 0,-1 0 0 0 0,0 0 0 0 0,0 0-1 0 0,1 0 1 0 0,-1-1 0 0 0,0 1 0 0 0,0 0-1 0 0,1 0 1 0 0,19-19-428 0 0,-3 4 137 0 0,-15 14 150 0 0,0 0 1 0 0,0 0-1 0 0,0 0 1 0 0,1 1-1 0 0,-1-1 1 0 0,0 1 0 0 0,0 0-1 0 0,1-1 1 0 0,-1 1-1 0 0,0 0 1 0 0,0 1-1 0 0,1-1 1 0 0,-1 0-1 0 0,0 0 1 0 0,1 1 0 0 0,-1 0-1 0 0,0-1 1 0 0,0 1-1 0 0,0 0 1 0 0,4 2-1 0 0,22 5-7674 0 0,-22-9 2527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7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54 9826 0 0,'-1'-1'193'0'0,"0"0"0"0"0,0 0 0 0 0,1 0-1 0 0,-1 1 1 0 0,0-1 0 0 0,0 0 0 0 0,0 1 0 0 0,0-1 0 0 0,0 1 0 0 0,0-1-1 0 0,0 1 1 0 0,0-1 0 0 0,0 1 0 0 0,0 0 0 0 0,0 0 0 0 0,0-1-1 0 0,0 1 1 0 0,0 0 0 0 0,0 0 0 0 0,0 0 0 0 0,0 0 0 0 0,-2 0 0 0 0,2 1-73 0 0,0-1 1 0 0,1 1 0 0 0,-1 0 0 0 0,1-1 0 0 0,-1 1-1 0 0,1 0 1 0 0,-1-1 0 0 0,1 1 0 0 0,-1 0 0 0 0,1 0 0 0 0,0-1-1 0 0,-1 1 1 0 0,1 0 0 0 0,0 0 0 0 0,0 0 0 0 0,-1-1-1 0 0,1 1 1 0 0,0 0 0 0 0,0 0 0 0 0,0 0 0 0 0,0 1 0 0 0,0 3 25 0 0,0-1 0 0 0,1 1 0 0 0,-1-1 0 0 0,1 1 0 0 0,0 0 1 0 0,1-1-1 0 0,-1 0 0 0 0,1 1 0 0 0,3 6 0 0 0,-3-8-143 0 0,2 1 0 0 0,-1-1 1 0 0,0 0-1 0 0,1 0 0 0 0,-1 0 0 0 0,1 0 0 0 0,0 0 0 0 0,0-1 0 0 0,0 1 0 0 0,0-1 0 0 0,0-1 0 0 0,1 1 0 0 0,-1 0 0 0 0,1-1 0 0 0,-1 0 1 0 0,7 1-1 0 0,-8-1-54 0 0,0-1 1 0 0,0 0 0 0 0,0 1 0 0 0,0-1-1 0 0,1 0 1 0 0,-1-1 0 0 0,0 1-1 0 0,0 0 1 0 0,0-1 0 0 0,0 0 0 0 0,0 0-1 0 0,0 0 1 0 0,0 0 0 0 0,0 0-1 0 0,-1 0 1 0 0,1-1 0 0 0,0 0 0 0 0,-1 1-1 0 0,1-1 1 0 0,-1 0 0 0 0,1 0-1 0 0,-1 0 1 0 0,0 0 0 0 0,0-1 0 0 0,3-3-1 0 0,-5 4-147 0 0,1-1-1 0 0,0 1 0 0 0,0-1 0 0 0,-1 0 1 0 0,0 1-1 0 0,1-1 0 0 0,-1 1 1 0 0,0-1-1 0 0,0 0 0 0 0,-1 1 0 0 0,1-1 1 0 0,0 1-1 0 0,-1-1 0 0 0,0 0 0 0 0,1 1 1 0 0,-1-1-1 0 0,0 1 0 0 0,0 0 1 0 0,-1-1-1 0 0,1 1 0 0 0,0 0 0 0 0,-1 0 1 0 0,1 0-1 0 0,-3-3 0 0 0,-2-2-116 0 0,1 0 0 0 0,-1 0-1 0 0,-1 1 1 0 0,0-1 0 0 0,-11-8-1 0 0,16 14 351 0 0,1 0 0 0 0,-1 0 0 0 0,0 0-1 0 0,1 0 1 0 0,-1 0 0 0 0,0 0 0 0 0,0 0-1 0 0,1 0 1 0 0,-1 0 0 0 0,0 1 0 0 0,0-1-1 0 0,0 1 1 0 0,0 0 0 0 0,0-1 0 0 0,0 1 0 0 0,0 0-1 0 0,0 0 1 0 0,0 0 0 0 0,0 0 0 0 0,0 1-1 0 0,0-1 1 0 0,-2 1 0 0 0,2 1 24 0 0,0-1 1 0 0,1 0-1 0 0,-1 0 0 0 0,1 1 0 0 0,0-1 1 0 0,-1 1-1 0 0,1-1 0 0 0,0 1 0 0 0,0 0 1 0 0,0-1-1 0 0,0 1 0 0 0,0 0 0 0 0,1 0 1 0 0,-1 0-1 0 0,0 0 0 0 0,1 0 1 0 0,-1-1-1 0 0,1 4 0 0 0,-1 4 176 0 0,0 0 1 0 0,0 1-1 0 0,1-1 0 0 0,0 1 1 0 0,1-1-1 0 0,0 1 0 0 0,1-1 0 0 0,3 11 1 0 0,13 12 78 0 0,-15-29-256 0 0,0 0 0 0 0,-1 1 1 0 0,0-1-1 0 0,0 1 0 0 0,0-1 0 0 0,0 1 1 0 0,-1 0-1 0 0,1 0 0 0 0,-1 0 0 0 0,1 5 1 0 0,-2-8-170 0 0,-1 1 0 0 0,1 0 0 0 0,-1 0 1 0 0,0 0-1 0 0,1-1 0 0 0,-1 1 0 0 0,0 0 1 0 0,0-1-1 0 0,0 1 0 0 0,0-1 1 0 0,0 1-1 0 0,-1-1 0 0 0,1 1 0 0 0,0-1 1 0 0,-1 0-1 0 0,1 0 0 0 0,-1 0 0 0 0,1 0 1 0 0,-3 1-1 0 0,-38 21-3307 0 0,30-17 2671 0 0,10-5 611 0 0,-23 13 115 0 0,24-13 169 0 0,0-1 0 0 0,0 1 1 0 0,0 0-1 0 0,0 0 0 0 0,0-1 0 0 0,0 1 0 0 0,0 0 0 0 0,0 0 0 0 0,0 0 0 0 0,0 0 0 0 0,0 1 0 0 0,1-1 0 0 0,-1 0 0 0 0,0 0 0 0 0,1 0 0 0 0,-1 0 0 0 0,0 2 0 0 0,5-2 136 0 0,-1 0 0 0 0,0-1 0 0 0,0 0 0 0 0,0 1 0 0 0,0-1 0 0 0,0 0 1 0 0,0-1-1 0 0,6 0 0 0 0,-4 1-158 0 0,-4 0-155 0 0,106-2 119 0 0,-72 5-2383 0 0,0 2-3451 0 0,-23-2 1444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26 8970 0 0,'-4'1'555'0'0,"1"-1"1"0"0,0 1-1 0 0,0 1 1 0 0,0-1-1 0 0,0 0 0 0 0,-1 1 1 0 0,2-1-1 0 0,-1 1 1 0 0,0 0-1 0 0,0 0 0 0 0,0 0 1 0 0,1 0-1 0 0,-1 1 1 0 0,-2 3-1 0 0,1-1-130 0 0,0 0 0 0 0,1 1 0 0 0,0-1 0 0 0,-1 1-1 0 0,2 0 1 0 0,-1 0 0 0 0,-2 8 0 0 0,3-5-320 0 0,-1 1 0 0 0,1 0 0 0 0,1-1 0 0 0,0 1 0 0 0,0 0 0 0 0,1 0 0 0 0,0 0 0 0 0,1 0 0 0 0,0-1 0 0 0,3 13 0 0 0,3-3-89 0 0,1-1-1 0 0,1 0 1 0 0,0-1-1 0 0,2 1 0 0 0,12 15 1 0 0,-6-7 5 0 0,-8-14-14 0 0,0-1 1 0 0,0 0-1 0 0,1 0 0 0 0,1-1 1 0 0,0-1-1 0 0,0 1 1 0 0,1-2-1 0 0,0 0 1 0 0,0 0-1 0 0,1-1 0 0 0,0 0 1 0 0,14 4-1 0 0,-11-5-10 0 0,-1-1 0 0 0,2-1 0 0 0,-1 0-1 0 0,0-1 1 0 0,1-1 0 0 0,-1 0 0 0 0,1-1 0 0 0,0-1-1 0 0,-1-1 1 0 0,24-3 0 0 0,-30 1-9 0 0,0 0-1 0 0,-1 0 1 0 0,1-1 0 0 0,0 0 0 0 0,-1-1-1 0 0,0 0 1 0 0,0 0 0 0 0,0-1-1 0 0,-1 0 1 0 0,0 0 0 0 0,0-1 0 0 0,-1 0-1 0 0,1-1 1 0 0,-2 0 0 0 0,1 0-1 0 0,7-12 1 0 0,-7 10-42 0 0,-1-1 1 0 0,-1 1-1 0 0,1-1 0 0 0,-2 0 0 0 0,1-1 1 0 0,-2 1-1 0 0,1-1 0 0 0,-2 1 0 0 0,1-1 1 0 0,-2 0-1 0 0,1 0 0 0 0,-2 0 0 0 0,-1-24 1 0 0,-1 28 64 0 0,0 0 0 0 0,0 0 1 0 0,-1 0-1 0 0,-1 1 1 0 0,1-1-1 0 0,-1 1 1 0 0,0 0-1 0 0,-1 0 1 0 0,0 0-1 0 0,0 0 1 0 0,0 1-1 0 0,-1 0 1 0 0,0 0-1 0 0,0 1 1 0 0,0-1-1 0 0,-9-4 1 0 0,-8-6 93 0 0,-1 1 0 0 0,0 1-1 0 0,-39-15 1 0 0,48 23 4 0 0,-1 0-1 0 0,-1 0 1 0 0,1 2-1 0 0,-1 0 0 0 0,0 1 1 0 0,0 1-1 0 0,0 0 1 0 0,0 1-1 0 0,-21 2 0 0 0,27 0-212 0 0,0 1-1 0 0,0 0 1 0 0,1 0-1 0 0,-1 2 1 0 0,1-1-1 0 0,-15 7 1 0 0,16-5-464 0 0,0 1 0 0 0,0-1 1 0 0,1 1-1 0 0,0 1 0 0 0,0-1 1 0 0,0 2-1 0 0,-9 10 0 0 0,-39 50-11522 0 0,45-54 8222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7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 9842 0 0,'5'20'7761'0'0,"-4"-19"-7802"0"0,0 1 1 0 0,0-1-1 0 0,-1 1 1 0 0,1-1-1 0 0,0 1 1 0 0,-1-1 0 0 0,0 1-1 0 0,1-1 1 0 0,-1 1-1 0 0,0 0 1 0 0,0-1-1 0 0,0 1 1 0 0,0 0-1 0 0,0-1 1 0 0,0 1 0 0 0,0-1-1 0 0,-1 1 1 0 0,1 0-1 0 0,0-1 1 0 0,-1 1-1 0 0,-1 2 1 0 0,2-4-21 0 0,0 0 0 0 0,0 0 1 0 0,0 0-1 0 0,0 1 0 0 0,0-1 0 0 0,0 0 0 0 0,0 0 1 0 0,0 0-1 0 0,-1 0 0 0 0,1 0 0 0 0,0 0 1 0 0,0 0-1 0 0,0 0 0 0 0,0 0 0 0 0,0 1 1 0 0,0-1-1 0 0,0 0 0 0 0,0 0 0 0 0,-1 0 0 0 0,1 0 1 0 0,0 0-1 0 0,0 0 0 0 0,0 0 0 0 0,0 0 1 0 0,0 0-1 0 0,0 0 0 0 0,-1 0 0 0 0,1 0 1 0 0,0 0-1 0 0,0 0 0 0 0,0 0 0 0 0,0 0 0 0 0,0 0 1 0 0,0 0-1 0 0,-1 0 0 0 0,1 0 0 0 0,0 0 1 0 0,0 0-1 0 0,0 0 0 0 0,0-1 0 0 0,0 1 0 0 0,0 0 1 0 0,0 0-1 0 0,-1 0 0 0 0,1 0 0 0 0,0 0 1 0 0,0 0-1 0 0,0 0 0 0 0,0 0 0 0 0,0 0 1 0 0,0-1-1 0 0,0 1 0 0 0,0 0 0 0 0,0 0 0 0 0,-3-11-1160 0 0,1-12 1119 0 0,3 20 215 0 0,-1 0 1 0 0,1 1-1 0 0,0-1 1 0 0,-1 1-1 0 0,1-1 1 0 0,0 1-1 0 0,0 0 1 0 0,1-1-1 0 0,-1 1 1 0 0,0 0-1 0 0,1 0 1 0 0,-1 0-1 0 0,1 0 1 0 0,0 0-1 0 0,0 0 1 0 0,0 0-1 0 0,0 1 1 0 0,0-1 0 0 0,0 1-1 0 0,0-1 1 0 0,0 1-1 0 0,1 0 1 0 0,-1 0-1 0 0,0 0 1 0 0,1 0-1 0 0,-1 0 1 0 0,1 1-1 0 0,-1-1 1 0 0,1 1-1 0 0,-1-1 1 0 0,1 1-1 0 0,4 0 1 0 0,-3 0-82 0 0,1 0-1 0 0,-1 1 1 0 0,0-1 0 0 0,1 1-1 0 0,-1 0 1 0 0,0 0 0 0 0,0 1 0 0 0,0-1-1 0 0,0 1 1 0 0,0 0 0 0 0,0 0 0 0 0,0 0-1 0 0,-1 0 1 0 0,1 1 0 0 0,-1-1 0 0 0,1 1-1 0 0,-1 0 1 0 0,0 0 0 0 0,3 5 0 0 0,-6-7 5 0 0,0-1 0 0 0,0 1 0 0 0,0 0 1 0 0,0 0-1 0 0,0-1 0 0 0,0 1 1 0 0,0 0-1 0 0,0-1 0 0 0,-1 1 1 0 0,1 0-1 0 0,0-1 0 0 0,-1 1 1 0 0,1-1-1 0 0,0 1 0 0 0,-1 0 1 0 0,1-1-1 0 0,-1 1 0 0 0,1-1 1 0 0,0 1-1 0 0,-1-1 0 0 0,0 0 0 0 0,1 1 1 0 0,-1-1-1 0 0,1 1 0 0 0,-1-1 1 0 0,1 0-1 0 0,-1 1 0 0 0,0-1 1 0 0,1 0-1 0 0,-1 0 0 0 0,-1 1 1 0 0,-28 12 325 0 0,26-11-303 0 0,-1 1-42 0 0,3-2-34 0 0,0 0 0 0 0,0 0 0 0 0,0 0 0 0 0,0-1-1 0 0,0 1 1 0 0,0 0 0 0 0,-1-1 0 0 0,1 1 0 0 0,0-1 0 0 0,0 0 0 0 0,0 0-1 0 0,0 0 1 0 0,-3 0 0 0 0,41 4-3009 0 0,22 22-5094 0 0,-41-17 3418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16307 0 0,'-2'-1'905'0'0,"0"0"-689"0"0,0 1-608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28 218 9098 0 0,'-13'4'3972'0'0,"0"-1"1703"0"0,13-4-5611 0 0,0 1-1 0 0,0 0 1 0 0,-1-1 0 0 0,1 1 0 0 0,0-1 0 0 0,0 1-1 0 0,0-1 1 0 0,0 1 0 0 0,0-1 0 0 0,0 1 0 0 0,0 0-1 0 0,0-1 1 0 0,0 1 0 0 0,0-1 0 0 0,0 1 0 0 0,0-1 0 0 0,0 1-1 0 0,0-1 1 0 0,0 1 0 0 0,0 0 0 0 0,1-1 0 0 0,-1 1-1 0 0,0-1 1 0 0,0 1 0 0 0,0-1 0 0 0,1 1 0 0 0,-1 0-1 0 0,0-1 1 0 0,1 1 0 0 0,6-13 21 0 0,0 0 1 0 0,1 1-1 0 0,0 0 0 0 0,1 0 1 0 0,1 1-1 0 0,0 0 0 0 0,14-12 1 0 0,-7 8-35 0 0,1 1 0 0 0,0 1 0 0 0,41-22 0 0 0,-52 33-240 0 0,-1-1-1 0 0,1 1 1 0 0,-1 1 0 0 0,1-1 0 0 0,0 1-1 0 0,-1 0 1 0 0,1 1 0 0 0,7 0 0 0 0,19-2-4756 0 0,-1-8-5199 0 0,-24 6 6574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4649 0 0,'9'3'7285'0'0,"15"5"-5241"0"0,-17-5-1900 0 0,0-1 1 0 0,0 0 0 0 0,-1 0 0 0 0,1-1 0 0 0,1 0-1 0 0,-1 0 1 0 0,0-1 0 0 0,12 0 0 0 0,20 1 1252 0 0,-38-1-1310 0 0,0 1 0 0 0,-1-1 0 0 0,1 0 0 0 0,0 1 0 0 0,-1-1 0 0 0,1 1 0 0 0,-1-1-1 0 0,1 0 1 0 0,-1 1 0 0 0,1-1 0 0 0,0 1 0 0 0,-1 0 0 0 0,0-1 0 0 0,1 1 0 0 0,-1-1 0 0 0,1 1 0 0 0,-1 0-1 0 0,0-1 1 0 0,1 1 0 0 0,-1 0 0 0 0,0 0 0 0 0,0-1 0 0 0,0 1 0 0 0,0 0 0 0 0,1 0 0 0 0,-1-1 0 0 0,0 1 0 0 0,0 0-1 0 0,0 0 1 0 0,0-1 0 0 0,-1 1 0 0 0,1 0 0 0 0,0-1 0 0 0,0 2 0 0 0,-7 30 96 0 0,6-28-64 0 0,-2 6-274 0 0,0-1 0 0 0,-1 1 0 0 0,0 0 0 0 0,0-1 1 0 0,-1 0-1 0 0,0 0 0 0 0,-1 0 0 0 0,0-1 0 0 0,0 0 1 0 0,-1 0-1 0 0,-12 12 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23 9834 0 0,'0'1'264'0'0,"0"0"0"0"0,0 0 0 0 0,1 0-1 0 0,-1 0 1 0 0,0 0 0 0 0,1 0 0 0 0,-1-1 0 0 0,1 1-1 0 0,-1 0 1 0 0,1 0 0 0 0,0-1 0 0 0,-1 1 0 0 0,1 0-1 0 0,0-1 1 0 0,-1 1 0 0 0,1-1 0 0 0,0 1 0 0 0,0 0-1 0 0,0-1 1 0 0,-1 0 0 0 0,1 1 0 0 0,0-1 0 0 0,0 0-1 0 0,0 1 1 0 0,0-1 0 0 0,0 0 0 0 0,0 0 0 0 0,0 0-1 0 0,0 0 1 0 0,0 0 0 0 0,0 0 0 0 0,1 0 0 0 0,2-1 0 0 0,-1 0 0 0 0,1-1 0 0 0,0 0 0 0 0,0 1 1 0 0,-1-1-1 0 0,6-4 0 0 0,20-10 105 0 0,-15 13-272 0 0,4-3 108 0 0,-33 7-139 0 0,8 0-58 0 0,1 0 0 0 0,-1 1 1 0 0,1-1-1 0 0,0 1 0 0 0,0 1 0 0 0,-1-1 1 0 0,1 1-1 0 0,1 0 0 0 0,-1 0 0 0 0,0 1 1 0 0,1 0-1 0 0,-6 5 0 0 0,9-7-5 0 0,-1 0 0 0 0,1 1 0 0 0,0-1 0 0 0,0 1 0 0 0,1 0 0 0 0,-1 0 0 0 0,0 0 0 0 0,1 0 0 0 0,0 0 0 0 0,0 0 0 0 0,0 0 0 0 0,0 0 0 0 0,0 0 0 0 0,1 0 0 0 0,-1 1 0 0 0,1-1 0 0 0,0 0 0 0 0,0 0 0 0 0,0 1 0 0 0,0-1 0 0 0,1 0 0 0 0,-1 0 0 0 0,1 1 0 0 0,0-1 0 0 0,0 0 0 0 0,2 4 0 0 0,1 2-21 0 0,2 1 0 0 0,-1-1 0 0 0,1 0 1 0 0,1 0-1 0 0,-1 0 0 0 0,1-1 0 0 0,1 0 0 0 0,0-1 0 0 0,0 1 0 0 0,0-2 1 0 0,1 1-1 0 0,17 9 0 0 0,-19-12-6 0 0,-1-1 0 0 0,2 0 0 0 0,-1 0 0 0 0,0 0 0 0 0,0-1 0 0 0,1 0 0 0 0,0-1 0 0 0,11 2 0 0 0,-15-3-28 0 0,1 0-1 0 0,-1 0 1 0 0,0-1 0 0 0,0 1 0 0 0,1-1-1 0 0,-1 0 1 0 0,0 0 0 0 0,0 0-1 0 0,0-1 1 0 0,0 0 0 0 0,0 1 0 0 0,0-1-1 0 0,0-1 1 0 0,-1 1 0 0 0,7-5 0 0 0,-8 5-250 0 0,-1 1 1 0 0,1-1-1 0 0,-1 1 1 0 0,1-1 0 0 0,-1 0-1 0 0,0 0 1 0 0,0 0-1 0 0,1 0 1 0 0,-1 0-1 0 0,1-2 1 0 0,-2 2-180 0 0,0 0 0 0 0,1 1 0 0 0,-1-1 0 0 0,0 1 0 0 0,0-1 0 0 0,0 1 1 0 0,0-1-1 0 0,0 0 0 0 0,0 1 0 0 0,0-1 0 0 0,0 1 0 0 0,-1-1 0 0 0,1 1 0 0 0,-1-1 0 0 0,1 1 0 0 0,-1-1 0 0 0,0 1 0 0 0,1-1 0 0 0,-1 1 0 0 0,0 0 1 0 0,0-1-1 0 0,0 1 0 0 0,-1-1 0 0 0,-7-7-3283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81 4585 0 0,'-4'14'8134'0'0,"14"-18"-3502"0"0,22-23-1397 0 0,-26 21-2660 0 0,5-2-244 0 0,1-1 1 0 0,0 2 0 0 0,19-9 0 0 0,7 2-1376 0 0,-3 11-3944 0 0,-34 3 4802 0 0,-1 0-70 0 0,1 0 0 0 0,-1 0 0 0 0,0 0 0 0 0,1 0 0 0 0,-1 0 0 0 0,0 0 0 0 0,1 0 0 0 0,-1 0 0 0 0,1 0 0 0 0,-1 0 0 0 0,0 0 0 0 0,1 0 0 0 0,-1 1 0 0 0,0-1 0 0 0,1 0 0 0 0,-1 0 0 0 0,0 0 0 0 0,1 0 0 0 0,-1 1 0 0 0,0-1 0 0 0,1 0 0 0 0,0 2-1536 0 0,0-1 1536 0 0,-1-1 0 0 0,0 0 0 0 0,0 1 0 0 0,0-1 1 0 0,0 0-1 0 0,0 1 0 0 0,0-1 0 0 0,1 0 0 0 0,-1 1 0 0 0,0 0 0 0 0,-1 4-4095 0 0</inkml:trace>
  <inkml:trace contextRef="#ctx0" brushRef="#br0" timeOffset="1">37 249 9658 0 0,'0'1'403'0'0,"0"0"0"0"0,1-1 0 0 0,-1 1 0 0 0,1 0 0 0 0,0 0 1 0 0,-1-1-1 0 0,1 1 0 0 0,-1 0 0 0 0,1-1 0 0 0,0 1 0 0 0,0-1 0 0 0,-1 1 0 0 0,1-1 0 0 0,0 1 0 0 0,0-1 0 0 0,0 0 0 0 0,-1 1 1 0 0,1-1-1 0 0,0 0 0 0 0,0 1 0 0 0,0-1 0 0 0,0 0 0 0 0,0 0 0 0 0,1 0 0 0 0,25-7 2229 0 0,22-23-3578 0 0,-48 28 1179 0 0,14-9-1097 0 0,15-14-2936 0 0,-29 24 3223 0 0,1 0 0 0 0,0 0 0 0 0,-1 0 0 0 0,1 0 1 0 0,-1 0-1 0 0,1 0 0 0 0,0 1 0 0 0,0-1 0 0 0,0 0 0 0 0,-1 1 0 0 0,1 0 0 0 0,0-1 0 0 0,0 1 0 0 0,3 0 0 0 0,3 7-3507 0 0,-6 0 1088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64 6201 0 0,'0'0'500'0'0,"-1"-1"0"0"0,1 0-1 0 0,-1 1 1 0 0,1-1 0 0 0,-1 0 0 0 0,1 1-1 0 0,0-1 1 0 0,-1 0 0 0 0,1 0-1 0 0,0 1 1 0 0,0-1 0 0 0,0 0 0 0 0,-1 0-1 0 0,1 1 1 0 0,0-1 0 0 0,0 0-1 0 0,0 0 1 0 0,0 0 0 0 0,0 1 0 0 0,0-1-1 0 0,1 0 1 0 0,-1 0 0 0 0,1-1-1 0 0,14-12 4280 0 0,34-4-4727 0 0,-36 14 581 0 0,-9 2-620 0 0,1 0 0 0 0,0 1 0 0 0,0 0-1 0 0,0 0 1 0 0,0 0 0 0 0,0 0 0 0 0,0 1-1 0 0,7 0 1 0 0,-10 0-14 0 0,-1 1 1 0 0,1-1-1 0 0,-1 1 0 0 0,1-1 0 0 0,0 1 1 0 0,-1 0-1 0 0,1-1 0 0 0,-1 1 1 0 0,1 0-1 0 0,-1 0 0 0 0,0 0 0 0 0,1 0 1 0 0,-1 0-1 0 0,0 1 0 0 0,0-1 0 0 0,0 0 1 0 0,1 1-1 0 0,-2-1 0 0 0,1 0 0 0 0,0 1 1 0 0,0-1-1 0 0,0 1 0 0 0,-1-1 0 0 0,1 1 1 0 0,0 0-1 0 0,-1-1 0 0 0,0 1 0 0 0,1 3 1 0 0,-1-5-41 0 0,5 30-826 0 0,-6-13-2097 0 0,-4-5-5818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4 149 6017 0 0,'-1'-3'622'0'0,"1"0"-1"0"0,-1 1 0 0 0,1-1 1 0 0,-1 0-1 0 0,1 0 0 0 0,0 0 1 0 0,0 0-1 0 0,0 0 0 0 0,0 1 1 0 0,0-1-1 0 0,1 0 0 0 0,1-5 1 0 0,-1 4-234 0 0,1 0 1 0 0,-1 1 0 0 0,1-1 0 0 0,0 1-1 0 0,0-1 1 0 0,0 1 0 0 0,1-1 0 0 0,5-5-1 0 0,-6 7-297 0 0,0 0-1 0 0,0 0 1 0 0,1 0 0 0 0,-1 0-1 0 0,1 0 1 0 0,-1 0-1 0 0,1 1 1 0 0,0-1 0 0 0,0 1-1 0 0,-1 0 1 0 0,1 0-1 0 0,0 0 1 0 0,0 0-1 0 0,0 0 1 0 0,1 1 0 0 0,-1-1-1 0 0,0 1 1 0 0,0 0-1 0 0,0 0 1 0 0,0 0-1 0 0,0 0 1 0 0,0 1 0 0 0,0-1-1 0 0,1 1 1 0 0,-1 0-1 0 0,3 1 1 0 0,-4-1-6 0 0,0 1-1 0 0,0 0 1 0 0,0-1 0 0 0,0 1-1 0 0,0 0 1 0 0,0 0 0 0 0,0 1-1 0 0,-1-1 1 0 0,1 0 0 0 0,-1 0-1 0 0,0 1 1 0 0,0-1-1 0 0,0 1 1 0 0,0-1 0 0 0,0 1-1 0 0,0-1 1 0 0,-1 1 0 0 0,1 0-1 0 0,-1-1 1 0 0,0 1 0 0 0,1 0-1 0 0,-1-1 1 0 0,-1 5 0 0 0,1 8 21 0 0,-1 0 0 0 0,-5 25 0 0 0,5-31-221 0 0,-2 1 0 0 0,1 0 0 0 0,-1-1-1 0 0,-1 0 1 0 0,1 1 0 0 0,-10 13 0 0 0,15-31-824 0 0,9-12 1254 0 0,-6 14-248 0 0,0 1 1 0 0,1 0-1 0 0,0 0 0 0 0,0 1 0 0 0,0 0 1 0 0,0 0-1 0 0,1 0 0 0 0,-1 1 1 0 0,1 0-1 0 0,0 0 0 0 0,0 1 0 0 0,0 0 1 0 0,0 0-1 0 0,12-1 0 0 0,-11 2-1105 0 0,-1 1 0 0 0,1 0 0 0 0,-1 0 0 0 0,1 1-1 0 0,7 1 1 0 0</inkml:trace>
  <inkml:trace contextRef="#ctx0" brushRef="#br0" timeOffset="1">206 17 9578 0 0,'-3'-7'3801'0'0,"2"3"-456"0"0,1-2 1184 0 0,2 8-3393 0 0,0 2-416 0 0,2 4-320 0 0,0 5-152 0 0,3 2-144 0 0,1 3-200 0 0,2 4-264 0 0,1 2-432 0 0,2 2-752 0 0,1 0-1049 0 0,-1-1-1152 0 0,-2-3-800 0 0,-4-4 712 0 0,-1-2-904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57 3657 0 0,'-1'4'838'0'0,"1"52"5092"0"0,0-53-5612 0 0,0-1 0 0 0,0 1 0 0 0,1 0 0 0 0,-1 0 0 0 0,1-1 0 0 0,-1 1 0 0 0,1-1 0 0 0,0 1 0 0 0,0 0 0 0 0,0-1 0 0 0,1 1 0 0 0,-1-1 0 0 0,1 0 0 0 0,-1 1 0 0 0,1-1 0 0 0,3 3 0 0 0,-2-3-125 0 0,-1-1 0 0 0,1 0 0 0 0,-1 0 0 0 0,1-1-1 0 0,0 1 1 0 0,0-1 0 0 0,-1 1 0 0 0,1-1 0 0 0,0 0-1 0 0,0 0 1 0 0,0 0 0 0 0,-1 0 0 0 0,1 0-1 0 0,0-1 1 0 0,0 0 0 0 0,-1 1 0 0 0,1-1 0 0 0,0 0-1 0 0,-1 0 1 0 0,1 0 0 0 0,-1-1 0 0 0,1 1 0 0 0,-1 0-1 0 0,3-4 1 0 0,-2 4-176 0 0,0-1-1 0 0,-1 0 1 0 0,1 1-1 0 0,-1-1 1 0 0,1-1-1 0 0,-1 1 1 0 0,0 0 0 0 0,0 0-1 0 0,0-1 1 0 0,0 0-1 0 0,-1 1 1 0 0,1-1-1 0 0,-1 0 1 0 0,1 1-1 0 0,-1-1 1 0 0,0 0-1 0 0,0 0 1 0 0,0 0 0 0 0,-1 0-1 0 0,1 0 1 0 0,0-6-1 0 0,-3 4 11 0 0,1-1-1 0 0,0 1 0 0 0,-1-1 1 0 0,0 1-1 0 0,0 0 0 0 0,-1 0 1 0 0,1 0-1 0 0,-1 0 0 0 0,0 0 1 0 0,-1 1-1 0 0,1-1 0 0 0,-1 1 1 0 0,0 0-1 0 0,-5-4 1 0 0,8 6 32 0 0,-1 0 1 0 0,0 1 0 0 0,0-1 0 0 0,0 1-1 0 0,0 0 1 0 0,0 0 0 0 0,0-1 0 0 0,-1 1-1 0 0,1 1 1 0 0,0-1 0 0 0,0 0 0 0 0,-1 0 0 0 0,1 1-1 0 0,-1-1 1 0 0,1 1 0 0 0,0 0 0 0 0,-1 0-1 0 0,1 0 1 0 0,-1 0 0 0 0,1 0 0 0 0,-1 1-1 0 0,1-1 1 0 0,0 1 0 0 0,-1-1 0 0 0,1 1-1 0 0,0 0 1 0 0,0 0 0 0 0,-1 0 0 0 0,1 0 0 0 0,0 0-1 0 0,0 1 1 0 0,0-1 0 0 0,0 0 0 0 0,-3 4-1 0 0,3-2-10 0 0,-1 1-1 0 0,1-1 1 0 0,-1 1-1 0 0,1-1 0 0 0,0 1 1 0 0,1 0-1 0 0,-1 0 1 0 0,1 0-1 0 0,0 0 0 0 0,-1 0 1 0 0,2 0-1 0 0,-1 0 0 0 0,0 0 1 0 0,1 0-1 0 0,0 0 1 0 0,0 1-1 0 0,1 6 0 0 0,0-4-568 0 0,-1 0-1 0 0,2 0 0 0 0,-1-1 0 0 0,1 1 1 0 0,0 0-1 0 0,0-1 0 0 0,1 0 1 0 0,0 1-1 0 0,0-1 0 0 0,5 6 0 0 0,-8-11 337 0 0,0-1 0 0 0,0 0 0 0 0,0 1 0 0 0,0-1 0 0 0,0 0-1 0 0,0 1 1 0 0,0-1 0 0 0,1 0 0 0 0,-1 1 0 0 0,0-1 0 0 0,0 0-1 0 0,0 1 1 0 0,1-1 0 0 0,-1 0 0 0 0,0 0 0 0 0,0 1 0 0 0,1-1-1 0 0,-1 0 1 0 0,0 0 0 0 0,1 1 0 0 0,-1-1 0 0 0,0 0 0 0 0,1 0-1 0 0,-1 0 1 0 0,0 0 0 0 0,1 0 0 0 0,-1 0 0 0 0,0 1 0 0 0,1-1-1 0 0,-1 0 1 0 0,1 0 0 0 0,-1 0 0 0 0,0 0 0 0 0,1 0 0 0 0,-1 0 0 0 0,0 0-1 0 0,1-1 1 0 0,0 1 0 0 0,1-12-4881 0 0,-1 8 4310 0 0,4-5-3624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37 147 9146 0 0,'-1'5'6676'0'0,"2"-4"-6548"0"0,7 11 1793 0 0,10 9-1573 0 0,-7-8-232 0 0,-6-8-96 0 0,0 1 1 0 0,-1-1-1 0 0,2 0 1 0 0,-1-1-1 0 0,0 1 0 0 0,1-1 1 0 0,0 0-1 0 0,12 6 1 0 0,-17-9-2 0 0,0-1 0 0 0,0 0 0 0 0,0 0 0 0 0,0-1 1 0 0,-1 1-1 0 0,1 0 0 0 0,0 0 0 0 0,0 0 0 0 0,0 0 0 0 0,0-1 1 0 0,0 1-1 0 0,-1 0 0 0 0,1-1 0 0 0,0 1 0 0 0,0-1 1 0 0,-1 1-1 0 0,1-1 0 0 0,0 1 0 0 0,-1-1 0 0 0,1 0 0 0 0,0 1 1 0 0,-1-1-1 0 0,1 0 0 0 0,-1 1 0 0 0,1-1 0 0 0,-1 0 1 0 0,1 0-1 0 0,-1 1 0 0 0,0-1 0 0 0,1 0 0 0 0,-1 0 0 0 0,0 0 1 0 0,1 0-1 0 0,-1 1 0 0 0,0-1 0 0 0,0 0 0 0 0,0 0 1 0 0,0 0-1 0 0,0 0 0 0 0,0-1 0 0 0,2-45 236 0 0,-2 40-239 0 0,0-6-49 0 0,0 3 104 0 0,0-1 1 0 0,0 0 0 0 0,-1 0-1 0 0,0 0 1 0 0,-1 1-1 0 0,-3-13 1 0 0,4 21 31 0 0,0 0 1 0 0,0 0-1 0 0,0 0 0 0 0,0 0 1 0 0,-1 0-1 0 0,1 0 1 0 0,0 0-1 0 0,-1 0 0 0 0,1 1 1 0 0,-1-1-1 0 0,0 1 0 0 0,0-1 1 0 0,1 1-1 0 0,-1-1 0 0 0,0 1 1 0 0,0 0-1 0 0,0 0 1 0 0,0 0-1 0 0,0 0 0 0 0,-1 1 1 0 0,1-1-1 0 0,0 0 0 0 0,0 1 1 0 0,-1 0-1 0 0,1-1 0 0 0,0 1 1 0 0,0 0-1 0 0,-1 0 1 0 0,1 0-1 0 0,0 0 0 0 0,0 1 1 0 0,-1-1-1 0 0,1 1 0 0 0,0-1 1 0 0,-4 3-1 0 0,0-1 31 0 0,-1 0 1 0 0,1 1-1 0 0,0 0 0 0 0,0 0 0 0 0,0 0 1 0 0,1 1-1 0 0,-1 0 0 0 0,1 0 0 0 0,-6 6 1 0 0,10-9-222 0 0,-1 1 0 0 0,1-1 1 0 0,0 0-1 0 0,0 1 1 0 0,0-1-1 0 0,0 1 0 0 0,0 0 1 0 0,0-1-1 0 0,0 1 1 0 0,1 0-1 0 0,-1-1 1 0 0,0 1-1 0 0,1 0 0 0 0,0 0 1 0 0,-1 0-1 0 0,1 1 1 0 0,0-1-236 0 0,1-1 1 0 0,-1 1 0 0 0,0-1 0 0 0,1 1 0 0 0,0-1-1 0 0,-1 0 1 0 0,1 1 0 0 0,0-1 0 0 0,0 0-1 0 0,-1 1 1 0 0,1-1 0 0 0,0 0 0 0 0,0 0 0 0 0,1 0-1 0 0,-1 0 1 0 0,0 0 0 0 0,0 0 0 0 0,0 0-1 0 0,1 0 1 0 0,-1-1 0 0 0,0 1 0 0 0,3 1-1 0 0,-3-2 206 0 0,-1 0-1 0 0,0 0 0 0 0,0 1 1 0 0,0-1-1 0 0,0 0 0 0 0,0 0 1 0 0,1 0-1 0 0,-1 0 0 0 0,0 0 0 0 0,0 1 1 0 0,0-1-1 0 0,0 0 0 0 0,1 0 1 0 0,-1 0-1 0 0,0 0 0 0 0,0 0 0 0 0,0 0 1 0 0,1 0-1 0 0,-1 0 0 0 0,0 0 1 0 0,0 0-1 0 0,0 0 0 0 0,1 0 1 0 0,-1 1-1 0 0,0-1 0 0 0,0-1 0 0 0,1 1 1 0 0,-1 0-1 0 0,0 0 0 0 0,0 0 1 0 0,0 0-1 0 0,1 0 0 0 0,-1 0 0 0 0,0 0 1 0 0,0 0-1 0 0,0 0 0 0 0,1 0 1 0 0,-1 0-1 0 0,0-1 0 0 0,0 1 1 0 0,0 0-1 0 0,1 0 0 0 0,-1 0 0 0 0,0 0 1 0 0,0 0-1 0 0,0-1 0 0 0,0 1 1 0 0,0 0-1 0 0,0 0 0 0 0,1 0 0 0 0,-1-1 1 0 0,0 1-1 0 0,3-5-2982 0 0,8 4-2096 0 0</inkml:trace>
  <inkml:trace contextRef="#ctx0" brushRef="#br0" timeOffset="1">150 0 15835 0 0,'4'3'3745'0'0,"0"0"-1272"0"0,2 4-809 0 0,2 3-688 0 0,0 3-472 0 0,3 2-296 0 0,2 4-128 0 0,0 0-48 0 0,1 2-128 0 0,0 1-256 0 0,-1-1-512 0 0,-1 2-800 0 0,-1-2-1353 0 0,-3 0-1784 0 0,-4-7-744 0 0,0 1-1064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804 67 3225 0 0,'-16'-4'1897'0'0,"-1"-1"-1"0"0,1-1 1 0 0,-24-12 0 0 0,24 10 69 0 0,-1 1 0 0 0,-21-6 0 0 0,31 11-1440 0 0,0 1-1 0 0,-1 0 1 0 0,1 0-1 0 0,0 0 1 0 0,0 1-1 0 0,-1 0 0 0 0,1 1 1 0 0,0-1-1 0 0,-9 3 1 0 0,-11 6 268 0 0,-1 0 1 0 0,1 2-1 0 0,1 1 1 0 0,-48 29 0 0 0,45-23-676 0 0,-2-2 1 0 0,-62 24-1 0 0,72-34-99 0 0,-1-2-1 0 0,-33 3 1 0 0,35-5-280 0 0,0 1 0 0 0,0 1 0 0 0,-22 6 0 0 0,21 4-1989 0 0,15-3-2117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74 7090 0 0,'-2'0'492'0'0,"1"0"1"0"0,-1 0 0 0 0,0 1 0 0 0,0-1 0 0 0,0 0 0 0 0,0 0-1 0 0,1 1 1 0 0,-1-1 0 0 0,0 1 0 0 0,0 0 0 0 0,1 0 0 0 0,-1-1 0 0 0,0 1-1 0 0,1 0 1 0 0,-1 0 0 0 0,1 1 0 0 0,-1-1 0 0 0,1 0 0 0 0,0 0 0 0 0,-1 1-1 0 0,1-1 1 0 0,0 1 0 0 0,-1 1 0 0 0,0 1-139 0 0,0-1 1 0 0,1 1-1 0 0,0-1 0 0 0,0 1 0 0 0,0 0 1 0 0,0 0-1 0 0,1-1 0 0 0,-1 1 1 0 0,1 0-1 0 0,1 7 0 0 0,-1-1-273 0 0,2 0-1 0 0,-1-1 1 0 0,1 1 0 0 0,1-1-1 0 0,0 0 1 0 0,0 0 0 0 0,1 0-1 0 0,7 15 1 0 0,-8-21-74 0 0,0 1 0 0 0,0-1 0 0 0,1 0 0 0 0,-1 0 0 0 0,1 0 0 0 0,-1 0 0 0 0,1 0-1 0 0,0-1 1 0 0,0 1 0 0 0,0-1 0 0 0,0 0 0 0 0,1-1 0 0 0,-1 1 0 0 0,1-1 0 0 0,-1 0 0 0 0,1 0 0 0 0,-1 0 0 0 0,9 0 0 0 0,-11-1-53 0 0,1 0 0 0 0,0 0 1 0 0,-1 0-1 0 0,1 0 0 0 0,-1 0 1 0 0,1-1-1 0 0,-1 0 1 0 0,1 1-1 0 0,-1-1 0 0 0,1 0 1 0 0,-1 0-1 0 0,1 0 0 0 0,-1-1 1 0 0,0 1-1 0 0,0 0 0 0 0,0-1 1 0 0,0 0-1 0 0,0 1 1 0 0,0-1-1 0 0,0 0 0 0 0,0 0 1 0 0,-1 0-1 0 0,1 0 0 0 0,-1 0 1 0 0,1-1-1 0 0,-1 1 0 0 0,0 0 1 0 0,0-1-1 0 0,0 1 1 0 0,0 0-1 0 0,-1-1 0 0 0,1 0 1 0 0,0 1-1 0 0,-1-5 0 0 0,0 4-141 0 0,1 0-1 0 0,-2 0 1 0 0,1 0-1 0 0,0 0 0 0 0,-1-1 1 0 0,1 1-1 0 0,-1 0 1 0 0,0 0-1 0 0,0 0 1 0 0,0 0-1 0 0,0 1 0 0 0,-1-1 1 0 0,1 0-1 0 0,-1 0 1 0 0,0 1-1 0 0,0-1 1 0 0,0 1-1 0 0,-3-4 0 0 0,-6-5 28 0 0,-1 1 0 0 0,-22-15-1 0 0,-5-6 1364 0 0,80 23 458 0 0,16-6-1421 0 0,-54 13-445 0 0,-1 0 1 0 0,1 0-1 0 0,0 0 1 0 0,0-1-1 0 0,0 1 0 0 0,-1-1 1 0 0,1 1-1 0 0,-1-1 1 0 0,1 0-1 0 0,-1 0 0 0 0,0-1 1 0 0,0 1-1 0 0,0 0 1 0 0,0-1-1 0 0,0 1 0 0 0,2-4 1 0 0,-4 4 223 0 0,0 0 0 0 0,0-1 0 0 0,0 1 1 0 0,0 0-1 0 0,0 0 0 0 0,-1 0 0 0 0,1 0 1 0 0,-1 0-1 0 0,1 0 0 0 0,-1 0 0 0 0,0 0 0 0 0,0 0 1 0 0,1 0-1 0 0,-1 0 0 0 0,-1 1 0 0 0,-1-4 1 0 0,6 21 4675 0 0,3 11-4077 0 0,3-5-681 0 0,1-1 1 0 0,1-1-1 0 0,1 0 0 0 0,1 0 1 0 0,20 22-1 0 0,9 15-3213 0 0,-41-56 3077 0 0,-1-1 0 0 0,1 0 0 0 0,-1 0-1 0 0,0 1 1 0 0,1-1 0 0 0,-1 0 0 0 0,0 1 0 0 0,1-1-1 0 0,-1 1 1 0 0,0-1 0 0 0,1 0 0 0 0,-1 1 0 0 0,0-1 0 0 0,0 1-1 0 0,0-1 1 0 0,1 1 0 0 0,-1-1 0 0 0,0 1 0 0 0,0-1-1 0 0,0 1 1 0 0,0-1 0 0 0,0 1 0 0 0,0-1 0 0 0,0 1-1 0 0,0-1 1 0 0,0 1 0 0 0,0-1 0 0 0,0 1 0 0 0,0-1-1 0 0,0 1 1 0 0,0-1 0 0 0,-1 1 0 0 0,1-1 0 0 0,0 1-1 0 0,0-1 1 0 0,-1 0 0 0 0,1 2 0 0 0,-20-2-7650 0 0,17-1 7827 0 0,-12 0-3054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92 6857 0 0,'0'8'1004'0'0,"1"0"-1"0"0,0 0 0 0 0,0 0 0 0 0,1 0 0 0 0,0 0 0 0 0,0 0 0 0 0,1-1 0 0 0,5 11 1 0 0,-7-16-868 0 0,1 1 1 0 0,0-1-1 0 0,0 0 1 0 0,0 1-1 0 0,0-1 1 0 0,0 0-1 0 0,0 0 1 0 0,1 0 0 0 0,-1-1-1 0 0,1 1 1 0 0,-1-1-1 0 0,1 1 1 0 0,0-1-1 0 0,-1 0 1 0 0,1 0 0 0 0,0 0-1 0 0,0 0 1 0 0,0 0-1 0 0,0-1 1 0 0,0 1-1 0 0,0-1 1 0 0,0 0-1 0 0,0 0 1 0 0,-1 0 0 0 0,7-1-1 0 0,-5 1-95 0 0,0 0 0 0 0,0-1-1 0 0,0 0 1 0 0,0 0 0 0 0,0 0-1 0 0,0 0 1 0 0,-1 0 0 0 0,1-1-1 0 0,0 0 1 0 0,-1 1 0 0 0,1-1-1 0 0,-1-1 1 0 0,1 1 0 0 0,-1 0-1 0 0,0-1 1 0 0,0 0 0 0 0,0 0-1 0 0,0 0 1 0 0,-1 0 0 0 0,1 0-1 0 0,-1 0 1 0 0,0-1 0 0 0,0 1-1 0 0,0-1 1 0 0,0 0 0 0 0,-1 1-1 0 0,1-1 1 0 0,-1 0 0 0 0,0 0 0 0 0,0 0-1 0 0,0 0 1 0 0,-1 0 0 0 0,0 0-1 0 0,1-6 1 0 0,-2 6-220 0 0,1-1 0 0 0,-1 0 0 0 0,1 1 0 0 0,-1-1-1 0 0,0 0 1 0 0,-1 1 0 0 0,1-1 0 0 0,-1 1 0 0 0,0-1 0 0 0,0 1 0 0 0,-1 0 0 0 0,1 0 0 0 0,-1 0 0 0 0,0 0 0 0 0,0 0 0 0 0,0 1-1 0 0,0 0 1 0 0,-1-1 0 0 0,1 1 0 0 0,-1 0 0 0 0,0 0 0 0 0,0 1 0 0 0,0-1 0 0 0,0 1 0 0 0,0 0 0 0 0,-1 0 0 0 0,1 1-1 0 0,-1-1 1 0 0,-5-1 0 0 0,6 3 53 0 0,0-1 0 0 0,0 1 0 0 0,0 0 0 0 0,0 0 0 0 0,0 0-1 0 0,0 0 1 0 0,0 1 0 0 0,0-1 0 0 0,0 1 0 0 0,0 0 0 0 0,0 1-1 0 0,0-1 1 0 0,0 1 0 0 0,1-1 0 0 0,-1 1 0 0 0,1 0 0 0 0,-1 0 0 0 0,1 1-1 0 0,0-1 1 0 0,-5 5 0 0 0,6-5 149 0 0,1 0 1 0 0,-1 0-1 0 0,0 0 1 0 0,1 0-1 0 0,-1 1 1 0 0,1-1-1 0 0,0 0 0 0 0,0 1 1 0 0,0-1-1 0 0,0 1 1 0 0,0-1-1 0 0,1 1 1 0 0,-1-1-1 0 0,1 1 0 0 0,-1 0 1 0 0,1-1-1 0 0,0 1 1 0 0,0-1-1 0 0,0 1 0 0 0,0 0 1 0 0,1-1-1 0 0,-1 1 1 0 0,1 0-1 0 0,0-1 1 0 0,0 1-1 0 0,-1-1 0 0 0,1 0 1 0 0,1 1-1 0 0,-1-1 1 0 0,0 0-1 0 0,1 1 0 0 0,1 1 1 0 0,-2-3 86 0 0,-1 0-1 0 0,1 0 1 0 0,-1-1-1 0 0,1 1 1 0 0,-1 0 0 0 0,1 0-1 0 0,0-1 1 0 0,0 1-1 0 0,-1 0 1 0 0,1-1 0 0 0,0 1-1 0 0,0-1 1 0 0,0 1 0 0 0,0-1-1 0 0,0 1 1 0 0,-1-1-1 0 0,1 0 1 0 0,0 1 0 0 0,0-1-1 0 0,0 0 1 0 0,0 0-1 0 0,0 0 1 0 0,0 0 0 0 0,0 0-1 0 0,0 0 1 0 0,0 0 0 0 0,0 0-1 0 0,0 0 1 0 0,0 0-1 0 0,2-1 1 0 0,26-19 2102 0 0,-26 17-2249 0 0,1 0 0 0 0,-1 0 0 0 0,1 1 0 0 0,-1-1 0 0 0,1 1 1 0 0,5-2-1 0 0,26-4-2268 0 0,19 4-5710 0 0,-42 3 5788 0 0,8 1-2349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4161 0 0,'-3'6'12116'0'0,"4"9"-7080"0"0,5 25-5391 0 0,-2-20 1170 0 0,-3-8-856 0 0,1-4-377 0 0,-1 1-1 0 0,0-1 1 0 0,-1 1-1 0 0,0-1 1 0 0,0 0-1 0 0,-2 10 1 0 0,1-31-2111 0 0,-1-21 3237 0 0,2 30-499 0 0,0 1-1 0 0,0 0 1 0 0,1 0-1 0 0,-1-1 1 0 0,1 1-1 0 0,-1 0 1 0 0,1 0-1 0 0,0 0 1 0 0,1 0-1 0 0,-1 0 1 0 0,0 0-1 0 0,1 0 1 0 0,0 0-1 0 0,2-4 1 0 0,-2 6-168 0 0,0 0 0 0 0,0 0 1 0 0,-1 0-1 0 0,1 0 0 0 0,0 0 1 0 0,0 1-1 0 0,0-1 0 0 0,0 0 1 0 0,0 1-1 0 0,0 0 0 0 0,0-1 1 0 0,0 1-1 0 0,0 0 0 0 0,0 0 1 0 0,0 0-1 0 0,0 0 0 0 0,0 0 1 0 0,0 1-1 0 0,0-1 0 0 0,0 1 1 0 0,0-1-1 0 0,0 1 0 0 0,0 0 1 0 0,3 1-1 0 0,3 1-722 0 0,14 5-2832 0 0,-7-7-3743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65 105 7226 0 0,'-1'1'278'0'0,"1"-1"1"0"0,-1 1 0 0 0,1-1 0 0 0,-1 0 0 0 0,1 1 0 0 0,0-1-1 0 0,-1 1 1 0 0,1-1 0 0 0,0 1 0 0 0,0-1 0 0 0,0 1-1 0 0,-1 0 1 0 0,1-1 0 0 0,0 1 0 0 0,0-1 0 0 0,0 1 0 0 0,0-1-1 0 0,0 1 1 0 0,0 0 0 0 0,0-1 0 0 0,0 1 0 0 0,0-1 0 0 0,0 1-1 0 0,0-1 1 0 0,0 1 0 0 0,0 0 0 0 0,0-1 0 0 0,1 1 0 0 0,-1-1-1 0 0,0 1 1 0 0,1 0 0 0 0,17 15 2426 0 0,-14-14-2604 0 0,1 1 0 0 0,0-1-1 0 0,0 0 1 0 0,1 0 0 0 0,-1 0 0 0 0,11 1 0 0 0,-15-3-89 0 0,1 0 1 0 0,-1 0-1 0 0,1 0 1 0 0,-1 0-1 0 0,1 0 1 0 0,-1 0-1 0 0,1 0 1 0 0,-1-1-1 0 0,1 1 1 0 0,-1-1-1 0 0,1 1 0 0 0,-1-1 1 0 0,0 0-1 0 0,1 1 1 0 0,-1-1-1 0 0,0 0 1 0 0,1 0-1 0 0,-1 0 1 0 0,0 0-1 0 0,0 0 1 0 0,0 0-1 0 0,0 0 1 0 0,0 0-1 0 0,1-3 1 0 0,0 1 0 0 0,-1 0 1 0 0,0 0 0 0 0,0 0-1 0 0,0 0 1 0 0,0 0-1 0 0,-1 0 1 0 0,1-1 0 0 0,-1 1-1 0 0,0 0 1 0 0,0 0 0 0 0,-1-5-1 0 0,1 1 44 0 0,-1 0 0 0 0,0 0 0 0 0,-1 0 0 0 0,0 0 0 0 0,0 1 0 0 0,0-1 0 0 0,-1 0 0 0 0,0 1 0 0 0,0 0 0 0 0,-8-11-1 0 0,9 16-27 0 0,0-1-1 0 0,0 1 0 0 0,0 0 0 0 0,-1 0 1 0 0,1 0-1 0 0,0 0 0 0 0,-1 0 0 0 0,1 0 0 0 0,0 0 1 0 0,-1 1-1 0 0,1 0 0 0 0,-1-1 0 0 0,1 1 1 0 0,-1 0-1 0 0,1 0 0 0 0,-1 0 0 0 0,1 0 1 0 0,0 1-1 0 0,-1-1 0 0 0,1 1 0 0 0,-1-1 0 0 0,1 1 1 0 0,0 0-1 0 0,-3 1 0 0 0,-1 1-202 0 0,0-1 1 0 0,0 1-1 0 0,1-1 0 0 0,-1 2 1 0 0,1-1-1 0 0,0 1 0 0 0,0-1 1 0 0,-7 8-1 0 0,10-8-81 0 0,-1 1 0 0 0,1 0-1 0 0,0 0 1 0 0,0 0 0 0 0,1 0 0 0 0,-1 0 0 0 0,1 0 0 0 0,0 0 0 0 0,0 1-1 0 0,0-1 1 0 0,1 0 0 0 0,-1 1 0 0 0,1-1 0 0 0,0 1 0 0 0,0-1-1 0 0,1 1 1 0 0,-1-1 0 0 0,1 0 0 0 0,0 1 0 0 0,0-1 0 0 0,0 0 0 0 0,4 8-1 0 0,-2-7 216 0 0,-1 1 0 0 0,1-1 0 0 0,0 0-1 0 0,0-1 1 0 0,0 1 0 0 0,1 0 0 0 0,7 7-1 0 0,-8-10 340 0 0,0 1 0 0 0,-1-1 0 0 0,1 0 0 0 0,0 0 0 0 0,0-1 0 0 0,0 1 0 0 0,1 0 0 0 0,-1-1 0 0 0,0 0 0 0 0,1 0 0 0 0,-1 0-1 0 0,7 1 1 0 0,0-1-450 0 0,0-1-1 0 0,0 0 1 0 0,1 0-1 0 0,-1-1 0 0 0,0 0 1 0 0,11-4-1 0 0,-11 2-1231 0 0,-1 0 0 0 0,0 0 0 0 0,14-9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9962 0 0,'4'6'9772'0'0,"-3"-6"-9493"0"0,11-3 3156 0 0,13-10-4032 0 0,-21 11 1467 0 0,40-16-652 0 0,-42 17-240 0 0,0 0 0 0 0,0 0 0 0 0,0 1 0 0 0,0-1 0 0 0,1 1 0 0 0,-1 0-1 0 0,0-1 1 0 0,0 1 0 0 0,1 0 0 0 0,-1 0 0 0 0,0 1 0 0 0,0-1 0 0 0,0 0 0 0 0,1 1 0 0 0,-1-1 0 0 0,0 1 0 0 0,0 0 0 0 0,4 1 0 0 0,-6-1 7 0 0,0 0 1 0 0,1 0 0 0 0,-1 0 0 0 0,1 0 0 0 0,-1-1-1 0 0,0 1 1 0 0,0 0 0 0 0,0 0 0 0 0,1 0 0 0 0,-1 0-1 0 0,0 0 1 0 0,0 0 0 0 0,0 0 0 0 0,0 0-1 0 0,0 0 1 0 0,-1 0 0 0 0,1 0 0 0 0,0 0 0 0 0,0 0-1 0 0,-1 0 1 0 0,1-1 0 0 0,0 1 0 0 0,-1 0-1 0 0,1 0 1 0 0,-1 0 0 0 0,0 0 0 0 0,-16 28-72 0 0,13-23 64 0 0,2-4 27 0 0,1-1 1 0 0,1 1 0 0 0,-1-1 0 0 0,0 1 0 0 0,0-1 0 0 0,1 1-1 0 0,-1 0 1 0 0,0-1 0 0 0,1 1 0 0 0,0 0 0 0 0,-1 0-1 0 0,1-1 1 0 0,0 1 0 0 0,0 0 0 0 0,0 0 0 0 0,0-1 0 0 0,0 1-1 0 0,1 0 1 0 0,-1 0 0 0 0,0-1 0 0 0,1 1 0 0 0,-1 0 0 0 0,1-1-1 0 0,0 1 1 0 0,-1 0 0 0 0,3 2 0 0 0,-1-2 11 0 0,0 0 0 0 0,0 1-1 0 0,1-1 1 0 0,-1-1 0 0 0,0 1 0 0 0,1 0 0 0 0,0-1 0 0 0,-1 1-1 0 0,1-1 1 0 0,0 0 0 0 0,0 0 0 0 0,0 0 0 0 0,-1 0 0 0 0,1 0 0 0 0,5 0-1 0 0,-6-1-90 0 0,-1 1-1 0 0,0-1 0 0 0,1 0 0 0 0,-1 0 0 0 0,1-1 0 0 0,-1 1 1 0 0,1 0-1 0 0,-1 0 0 0 0,0-1 0 0 0,1 1 0 0 0,-1-1 1 0 0,0 1-1 0 0,1-1 0 0 0,-1 1 0 0 0,0-1 0 0 0,0 0 0 0 0,1 0 1 0 0,-1 0-1 0 0,0 1 0 0 0,0-1 0 0 0,0 0 0 0 0,0-1 1 0 0,0 1-1 0 0,0 0 0 0 0,0 0 0 0 0,-1 0 0 0 0,1 0 0 0 0,0-2 1 0 0,2-3-2082 0 0,0-1 1 0 0,0 0 0 0 0,-1 1 0 0 0,2-10 0 0 0,-4 13 1177 0 0,4-15-5520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29 11963 0 0,'-7'-21'4588'0'0,"10"14"1489"0"0,-1 14-5877 0 0,0-1 1 0 0,0 1 0 0 0,0 1-1 0 0,-1-1 1 0 0,0 0 0 0 0,0 0 0 0 0,-1 0-1 0 0,0 1 1 0 0,0-1 0 0 0,-1 0 0 0 0,-1 9-1 0 0,1-6-148 0 0,-12 69-1470 0 0,0-28-3075 0 0,26-70-748 0 0,12-17 6744 0 0,-19 26-813 0 0,1 0 0 0 0,0 1 0 0 0,16-17 0 0 0,-21 24-654 0 0,-1 0 0 0 0,1 1-1 0 0,0-1 1 0 0,-1 1-1 0 0,1-1 1 0 0,0 1-1 0 0,0 0 1 0 0,0 0-1 0 0,0 0 1 0 0,0 0 0 0 0,0 0-1 0 0,0 0 1 0 0,0 1-1 0 0,1-1 1 0 0,-1 0-1 0 0,0 1 1 0 0,0 0 0 0 0,1 0-1 0 0,-1 0 1 0 0,0 0-1 0 0,0 0 1 0 0,1 0-1 0 0,-1 0 1 0 0,0 1-1 0 0,0-1 1 0 0,0 1 0 0 0,1 0-1 0 0,2 1 1 0 0,-5-2-185 0 0,1 0 1 0 0,-1 1-1 0 0,1-1 1 0 0,0 1-1 0 0,-1-1 1 0 0,1 1-1 0 0,-1-1 0 0 0,1 1 1 0 0,-1-1-1 0 0,0 1 1 0 0,1-1-1 0 0,-1 1 1 0 0,1 0-1 0 0,-1-1 1 0 0,0 1-1 0 0,0-1 1 0 0,1 1-1 0 0,-1 0 0 0 0,0 0 1 0 0,0-1-1 0 0,0 1 1 0 0,0 0-1 0 0,0-1 1 0 0,0 1-1 0 0,0 0 1 0 0,0-1-1 0 0,0 1 1 0 0,0 0-1 0 0,0 1 0 0 0,-9 21-5859 0 0,3-10 2949 0 0,3 7-864 0 0</inkml:trace>
  <inkml:trace contextRef="#ctx0" brushRef="#br0" timeOffset="1">60 240 7178 0 0,'1'1'833'0'0,"1"1"1"0"0,-1-1-1 0 0,0 1 1 0 0,0-1-1 0 0,1 0 1 0 0,-1 1-1 0 0,0-1 1 0 0,1 0-1 0 0,-1 0 1 0 0,1 0-1 0 0,0 0 1 0 0,-1 0-1 0 0,3 0 1 0 0,-1 0-264 0 0,-1 0 1 0 0,1-1 0 0 0,-1 1-1 0 0,1-1 1 0 0,0 0-1 0 0,-1 0 1 0 0,1 0 0 0 0,4-1-1 0 0,4-1-738 0 0,0-1-1 0 0,0 0 1 0 0,18-9-1 0 0,-21 8-29 0 0,-1 1 0 0 0,1 0 0 0 0,-1 1 0 0 0,16-3 0 0 0,-22 4 201 0 0,0 1 1 0 0,1 0-1 0 0,-1 0 0 0 0,0 0 0 0 0,0 0 1 0 0,0 1-1 0 0,0-1 0 0 0,0 0 1 0 0,1 0-1 0 0,-1 1 0 0 0,0-1 0 0 0,0 0 1 0 0,0 1-1 0 0,0-1 0 0 0,0 1 0 0 0,0 0 1 0 0,0-1-1 0 0,0 1 0 0 0,0 0 1 0 0,0-1-1 0 0,-1 1 0 0 0,1 0 0 0 0,0 0 1 0 0,0 0-1 0 0,-1 0 0 0 0,1 0 0 0 0,-1 0 1 0 0,1 0-1 0 0,0 0 0 0 0,-1 0 1 0 0,0 0-1 0 0,1 1 0 0 0,0 4-111 0 0,0 0 0 0 0,0 0 0 0 0,-1 0 0 0 0,0 0 0 0 0,0 8 0 0 0,0 15-7979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11578 0 0,'6'3'7343'0'0,"8"-7"-5259"0"0,10-6-1915 0 0,-23 10 28 0 0,18-9 110 0 0,-7 4-236 0 0,0 0 1 0 0,-1 0 0 0 0,17-13 0 0 0,-29 14-779 0 0,-9 1 348 0 0,-10 0 228 0 0,17 4 156 0 0,0-1-1 0 0,0 0 1 0 0,1 1-1 0 0,-1-1 0 0 0,0 1 1 0 0,1 0-1 0 0,-1 0 0 0 0,1 0 1 0 0,-1 0-1 0 0,1 0 1 0 0,0 0-1 0 0,-1 1 0 0 0,1-1 1 0 0,0 1-1 0 0,0 0 0 0 0,0 0 1 0 0,0-1-1 0 0,0 1 1 0 0,0 0-1 0 0,1 1 0 0 0,-1-1 1 0 0,1 0-1 0 0,-3 4 0 0 0,3-3 42 0 0,0 1-1 0 0,0 0 1 0 0,0-1-1 0 0,1 1 1 0 0,-1 0-1 0 0,1-1 1 0 0,0 1-1 0 0,0 0 1 0 0,0 0-1 0 0,0-1 1 0 0,1 1-1 0 0,0 0 1 0 0,-1-1-1 0 0,1 1 0 0 0,2 4 1 0 0,-1-4-53 0 0,-1 0 0 0 0,1 0 1 0 0,0-1-1 0 0,0 1 0 0 0,1-1 0 0 0,-1 1 0 0 0,1-1 1 0 0,-1 0-1 0 0,1 1 0 0 0,0-1 0 0 0,0-1 0 0 0,1 1 1 0 0,5 4-1 0 0,-6-6-100 0 0,-1 0 0 0 0,1 0 0 0 0,-1 0 0 0 0,1 0-1 0 0,0 0 1 0 0,-1 0 0 0 0,1-1 0 0 0,0 1 0 0 0,0-1 0 0 0,-1 0 0 0 0,1 0 0 0 0,0 0 0 0 0,0 0 0 0 0,0 0 0 0 0,-1-1 0 0 0,1 1 0 0 0,0-1-1 0 0,0 0 1 0 0,-1 0 0 0 0,1 0 0 0 0,-1 0 0 0 0,4-2 0 0 0,-5 3-13 0 0,-1 0 0 0 0,0-1 0 0 0,1 1 1 0 0,-1 0-1 0 0,0 0 0 0 0,0 0 0 0 0,1-1 0 0 0,-1 1 0 0 0,0 0 0 0 0,0-1 1 0 0,1 1-1 0 0,-1 0 0 0 0,0 0 0 0 0,0-1 0 0 0,0 1 0 0 0,0 0 0 0 0,1-1 0 0 0,-1 1 1 0 0,0 0-1 0 0,0-1 0 0 0,0 1 0 0 0,0-1 0 0 0,0 1 0 0 0,0 0 0 0 0,0-1 1 0 0,0 1-1 0 0,0 0 0 0 0,0-1 0 0 0,0 1 0 0 0,0 0 0 0 0,0-1 0 0 0,0 1 0 0 0,-1 0 1 0 0,1-1-1 0 0,0 1 0 0 0,0 0 0 0 0,0-1 0 0 0,0 1 0 0 0,-1 0 0 0 0,1-1 1 0 0,0 1-1 0 0,0 0 0 0 0,-1 0 0 0 0,1-1 0 0 0,0 1 0 0 0,0 0 0 0 0,-1 0 0 0 0,1-1 1 0 0,-1 1-1 0 0,1 0 125 0 0,-1 0-1 0 0,1-1 1 0 0,-1 1 0 0 0,1 0 0 0 0,0 0-1 0 0,-1 0 1 0 0,1 0 0 0 0,-1 0 0 0 0,1 0-1 0 0,-1 0 1 0 0,1 0 0 0 0,-1 0 0 0 0,1 0-1 0 0,-1 0 1 0 0,1 0 0 0 0,-1 0-1 0 0,1 0 1 0 0,-1 0 0 0 0,1 0 0 0 0,-1 1-1 0 0,1-1 1 0 0,-1 0 0 0 0,1 0 0 0 0,0 1-1 0 0,-1-1 1 0 0,1 0 0 0 0,-1 0 0 0 0,1 1-1 0 0,0-1 1 0 0,-1 0 0 0 0,1 1 0 0 0,0-1-1 0 0,-1 1 1 0 0,1-1 0 0 0,0 0 0 0 0,0 1-1 0 0,-1-1 1 0 0,1 1 0 0 0,0-1 0 0 0,0 1-1 0 0,0-1 1 0 0,0 1 0 0 0,0-1 0 0 0,0 1-1 0 0,0-1 1 0 0,0 2 0 0 0,-4 14 917 0 0,1 1-1 0 0,-2 21 1 0 0,4-22-666 0 0,0-1 0 0 0,-2 0 1 0 0,-5 18-1 0 0,10-38 482 0 0,-1 2-623 0 0,-1 0 0 0 0,1 0 0 0 0,0 0 0 0 0,1 0 0 0 0,-1 0 0 0 0,0 0 0 0 0,1 1 0 0 0,-1-1 0 0 0,1 1 0 0 0,0-1 0 0 0,0 1 0 0 0,0 0 0 0 0,0-1 0 0 0,0 1 0 0 0,1 0 0 0 0,-1 0 0 0 0,1 1 0 0 0,-1-1 0 0 0,1 0 0 0 0,4-1 0 0 0,0 1-100 0 0,0-1 0 0 0,0 2 0 0 0,1-1 0 0 0,12 0 0 0 0,23-6-5635 0 0,-42 8 5316 0 0,-1-1 0 0 0,1 1 0 0 0,0-1 0 0 0,-1 1 0 0 0,1-1 0 0 0,-1 1 0 0 0,0-1 0 0 0,1 1 0 0 0,-1-1 0 0 0,1 1 0 0 0,-1-1 0 0 0,0 0 0 0 0,1 1 0 0 0,-1-1 0 0 0,0 0 0 0 0,0 1 0 0 0,1-1 0 0 0,-1 0 0 0 0,0 1 0 0 0,0-1 0 0 0,0 0 0 0 0,0 0 0 0 0,0 1 0 0 0,0-1 0 0 0,0 0 0 0 0,0 1 0 0 0,0-1 0 0 0,0 0 0 0 0,-1-1 0 0 0,1-1-1441 0 0,2-5-4545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20044 0 0,'3'1'2809'0'0,"-1"1"-1457"0"0,0 1-616 0 0,0 0-368 0 0,-3-2-256 0 0,0 1-296 0 0,1 1-528 0 0,0-1-1040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53 324 3873 0 0,'-4'-2'685'0'0,"0"0"1"0"0,0 0 0 0 0,1-1-1 0 0,-1 0 1 0 0,1 0 0 0 0,0 0-1 0 0,-1 0 1 0 0,1 0-1 0 0,1-1 1 0 0,-1 1 0 0 0,0-1-1 0 0,1 0 1 0 0,0 0-1 0 0,-2-4 1 0 0,3 5-53 0 0,0-1 1 0 0,0 1-1 0 0,1 0 1 0 0,-1 0-1 0 0,1-1 1 0 0,0 1-1 0 0,0 0 0 0 0,0-1 1 0 0,0 1-1 0 0,1-4 1 0 0,10-24 660 0 0,-8 23-1186 0 0,0 1-1 0 0,1 1 0 0 0,0-1 0 0 0,0 0 0 0 0,1 1 0 0 0,0 0 0 0 0,0 0 0 0 0,1 0 0 0 0,-1 1 0 0 0,1-1 0 0 0,0 2 0 0 0,10-7 0 0 0,3 1-853 0 0,0 1-1 0 0,0 0 0 0 0,28-6 0 0 0,-44 13 526 0 0,-2 2 68 0 0,29-13-4525 0 0,-30 12 4417 0 0,1 1 0 0 0,0-1 0 0 0,0 1 0 0 0,-1-1-1 0 0,1 1 1 0 0,0-1 0 0 0,-1 1 0 0 0,1-1 0 0 0,0 0-1 0 0,-1 1 1 0 0,1-1 0 0 0,-1 0 0 0 0,1 0 0 0 0,-1 1-1 0 0,1-1 1 0 0,-1 0 0 0 0,0 0 0 0 0,0 0 0 0 0,1 0 0 0 0,-1 1-1 0 0,0-1 1 0 0,0 0 0 0 0,0 0 0 0 0,0 0 0 0 0,0 0-1 0 0,0 0 1 0 0,0 0 0 0 0,0 0 0 0 0,0 0 0 0 0,0 1-1 0 0,0-1 1 0 0,-1 0 0 0 0,1 0 0 0 0,-1-1 0 0 0,-12-18-2539 0 0,5 9-191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8258 0 0,'25'17'7858'0'0,"4"-10"-3770"0"0,-18-6-3829 0 0,1-2 1 0 0,0 1-1 0 0,13-4 0 0 0,-17 3-330 0 0,0-1 0 0 0,0 1 0 0 0,0 1 0 0 0,-1 0 0 0 0,1 0-1 0 0,0 0 1 0 0,0 1 0 0 0,0 0 0 0 0,12 4 0 0 0,-19-5 83 0 0,0 1 1 0 0,0-1 0 0 0,0 1 0 0 0,0 0-1 0 0,0 0 1 0 0,0 0 0 0 0,0 0-1 0 0,0 0 1 0 0,0 0 0 0 0,0 0-1 0 0,-1 0 1 0 0,1 0 0 0 0,0 0-1 0 0,-1 0 1 0 0,1 0 0 0 0,-1 0 0 0 0,1 1-1 0 0,-1-1 1 0 0,1 0 0 0 0,-1 0-1 0 0,0 1 1 0 0,0-1 0 0 0,0 0-1 0 0,1 1 1 0 0,-1-1 0 0 0,-1 0 0 0 0,1 1-1 0 0,0-1 1 0 0,0 0 0 0 0,0 0-1 0 0,-1 1 1 0 0,1-1 0 0 0,0 0-1 0 0,-2 2 1 0 0,-1 8 39 0 0,-1-1-1 0 0,-1 0 1 0 0,-6 11 0 0 0,5-9-152 0 0,-11 32-910 0 0,15-19-1808 0 0,2-24 2438 0 0,0 0 0 0 0,0 0-1 0 0,0 0 1 0 0,0 0 0 0 0,1 0-1 0 0,-1 0 1 0 0,0 0-1 0 0,1 0 1 0 0,-1-1 0 0 0,1 1-1 0 0,-1 0 1 0 0,1 0 0 0 0,-1 0-1 0 0,1-1 1 0 0,0 1 0 0 0,-1 0-1 0 0,1-1 1 0 0,0 1-1 0 0,1 0 1 0 0,4 1-3115 0 0,2-4-872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1095 8482 0 0,'0'1'136'0'0,"-1"0"-1"0"0,1 1 1 0 0,0-1 0 0 0,0 0 0 0 0,0 1-1 0 0,-1-1 1 0 0,1 0 0 0 0,1 0 0 0 0,-1 1 0 0 0,0-1-1 0 0,0 0 1 0 0,0 1 0 0 0,1-1 0 0 0,-1 0 0 0 0,0 0-1 0 0,1 1 1 0 0,-1-1 0 0 0,1 0 0 0 0,0 0-1 0 0,-1 0 1 0 0,1 0 0 0 0,0 0 0 0 0,0 0 0 0 0,0 0-1 0 0,-1 0 1 0 0,3 1 0 0 0,27 27 1959 0 0,-26-26-1568 0 0,-4-3-301 0 0,1 1 0 0 0,0-1 0 0 0,0 1 1 0 0,0-1-1 0 0,0 0 0 0 0,0 0 0 0 0,0 1 0 0 0,0-1 0 0 0,0 0 1 0 0,0 0-1 0 0,0 0 0 0 0,0 0 0 0 0,0 0 0 0 0,0 0 1 0 0,0 0-1 0 0,0-1 0 0 0,-1 1 0 0 0,1 0 0 0 0,0 0 0 0 0,0-1 1 0 0,0 1-1 0 0,0-1 0 0 0,0 1 0 0 0,0-1 0 0 0,-1 1 0 0 0,1-1 1 0 0,0 1-1 0 0,1-2 0 0 0,22-7 443 0 0,20 8-569 0 0,74 9-1 0 0,-69-4-39 0 0,53-1 0 0 0,-48-8 45 0 0,0-2 0 0 0,63-17 0 0 0,-75 13 1 0 0,1 2-1 0 0,0 2 1 0 0,1 2-1 0 0,61 1 1 0 0,-53 7 255 0 0,-17 0-231 0 0,1-1 1 0 0,0-2 0 0 0,0-1 0 0 0,65-11 0 0 0,-79 7-126 0 0,17-5 26 0 0,0 2 0 0 0,1 1 0 0 0,-1 2 1 0 0,65 1-1 0 0,-21 5 9 0 0,125-16 1 0 0,-140 9-29 0 0,-9 3 21 0 0,108 11 0 0 0,-117-4-60 0 0,1-1 1 0 0,-1-3-1 0 0,64-7 0 0 0,201-28-22 0 0,-49 6 157 0 0,-260 29-70 0 0,-1-1 1 0 0,1 0-1 0 0,-1 0 1 0 0,0 0 0 0 0,0-1-1 0 0,0 0 1 0 0,0 0-1 0 0,0 0 1 0 0,0-1 0 0 0,0 0-1 0 0,-1 1 1 0 0,1-2-1 0 0,-1 1 1 0 0,0 0 0 0 0,0-1-1 0 0,0 0 1 0 0,6-7-1 0 0,-7 7-11 0 0,-1 1 0 0 0,1 0 0 0 0,-1-1 0 0 0,1 0 0 0 0,-1 1 0 0 0,0-1 0 0 0,-1 0 0 0 0,1 0 0 0 0,-1 0 0 0 0,1 0 0 0 0,-1-1 0 0 0,-1 1 0 0 0,1 0 0 0 0,0 0 0 0 0,-1-1 0 0 0,0 1 0 0 0,0 0 0 0 0,-1-8-1 0 0,-29-417-146 0 0,25 207 302 0 0,3 201-173 0 0,-1 0 0 0 0,-1 0 0 0 0,-7-23 0 0 0,-5-22 660 0 0,15 66-624 0 0,1-1 0 0 0,0 0 0 0 0,-1 1-1 0 0,1-1 1 0 0,-1 1 0 0 0,1-1 0 0 0,-1 0-1 0 0,1 1 1 0 0,-1-1 0 0 0,0 1-1 0 0,1-1 1 0 0,-1 1 0 0 0,0 0 0 0 0,1-1-1 0 0,-1 1 1 0 0,0 0 0 0 0,1-1 0 0 0,-1 1-1 0 0,0 0 1 0 0,0 0 0 0 0,1 0 0 0 0,-1 0-1 0 0,0-1 1 0 0,0 1 0 0 0,0 0 0 0 0,1 0-1 0 0,-1 1 1 0 0,0-1 0 0 0,0 0 0 0 0,1 0-1 0 0,-2 0 1 0 0,-34 7 410 0 0,20-4-335 0 0,-12 0-97 0 0,-44 4 83 0 0,-88 22 0 0 0,140-24-969 0 0,-1 0-1 0 0,0-1 1 0 0,0-1-1 0 0,0-1 1 0 0,-27-1-1 0 0,37-4-6362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9002 0 0,'-2'0'559'0'0,"0"0"-1"0"0,-1 0 1 0 0,1 1 0 0 0,0-1-1 0 0,0 0 1 0 0,0 1 0 0 0,-1 0 0 0 0,1-1-1 0 0,0 1 1 0 0,0 0 0 0 0,0 0 0 0 0,0 0-1 0 0,-3 3 1 0 0,3-3-207 0 0,0 1-1 0 0,0 0 1 0 0,1 0 0 0 0,-1 0 0 0 0,1 0 0 0 0,-1 0-1 0 0,1 0 1 0 0,0 0 0 0 0,0 0 0 0 0,0 1-1 0 0,-1 2 1 0 0,0 6 41 0 0,-1 0 1 0 0,2 0-1 0 0,0 1 0 0 0,0 20 0 0 0,-1 13-435 0 0,2-42 43 0 0,-2 6-9 0 0,1-1 1 0 0,0 1 0 0 0,0-1-1 0 0,1 1 1 0 0,0 0 0 0 0,2 9-1 0 0,-1-15 6 0 0,0 0-1 0 0,0 0 0 0 0,0-1 1 0 0,0 1-1 0 0,1 0 1 0 0,-1-1-1 0 0,1 1 0 0 0,-1-1 1 0 0,1 0-1 0 0,0 1 1 0 0,0-1-1 0 0,0 0 0 0 0,0 0 1 0 0,1 0-1 0 0,-1 0 1 0 0,1-1-1 0 0,-1 1 0 0 0,1-1 1 0 0,-1 1-1 0 0,1-1 1 0 0,5 2-1 0 0,27 8-61 0 0,0-1 1 0 0,68 9-1 0 0,-42-8-141 0 0,-51-9-279 0 0,26 4-1979 0 0,-19-9-3904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12131 0 0,'9'1'6493'0'0,"1"1"-3616"0"0,-6-1-2734 0 0,0 0 1 0 0,-1 0-1 0 0,1-1 0 0 0,0 1 0 0 0,0-1 0 0 0,0 0 0 0 0,4-1 0 0 0,6-1-54 0 0,0 0 0 0 0,0 0 0 0 0,0 1 0 0 0,0 1-1 0 0,1 1 1 0 0,19 2 0 0 0,-31-2-79 0 0,0-1 1 0 0,0 1-1 0 0,-1 0 0 0 0,1 0 0 0 0,0 0 1 0 0,0 1-1 0 0,-1-1 0 0 0,1 1 1 0 0,-1-1-1 0 0,1 1 0 0 0,-1 0 0 0 0,0 0 1 0 0,0 0-1 0 0,1 0 0 0 0,1 4 0 0 0,-2-3-45 0 0,-1 0-1 0 0,0 0 0 0 0,1 0 0 0 0,-2 0 0 0 0,1 0 0 0 0,0 0 1 0 0,0 0-1 0 0,-1 0 0 0 0,0 1 0 0 0,0-1 0 0 0,0 0 0 0 0,0 0 1 0 0,0 0-1 0 0,0 1 0 0 0,-1-1 0 0 0,0 0 0 0 0,-1 5 1 0 0,1-3-511 0 0,-1-1 0 0 0,0 0 1 0 0,0 1-1 0 0,0-1 1 0 0,0 0-1 0 0,-5 6 0 0 0,0-1-2120 0 0,-1 0 0 0 0,0 0 0 0 0,-10 7 0 0 0,13-12 1566 0 0,-13 13-4104 0 0</inkml:trace>
  <inkml:trace contextRef="#ctx0" brushRef="#br0" timeOffset="1">119 265 11010 0 0,'7'-3'4433'0'0,"0"-1"-1208"0"0,2 0-832 0 0,3-1-713 0 0,1 0-624 0 0,2 2-424 0 0,0 1-248 0 0,1 0-144 0 0,-2 2-128 0 0,2-1-56 0 0,-2 0-112 0 0,-1-1-248 0 0,1 0-456 0 0,-1-1-832 0 0,-1 0-1433 0 0,-2-1-1728 0 0,-1-3-824 0 0,0 2-1024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52 8402 0 0,'-2'0'480'0'0,"1"1"1"0"0,-1 0-1 0 0,1-1 0 0 0,0 1 1 0 0,-1 0-1 0 0,1 0 1 0 0,0 0-1 0 0,-1 0 1 0 0,1 0-1 0 0,0 0 0 0 0,0 1 1 0 0,0-1-1 0 0,0 0 1 0 0,0 0-1 0 0,0 1 1 0 0,0-1-1 0 0,1 1 0 0 0,-1-1 1 0 0,0 1-1 0 0,1-1 1 0 0,-1 1-1 0 0,1-1 1 0 0,0 1-1 0 0,-1-1 0 0 0,1 3 1 0 0,0 0-237 0 0,0-1 0 0 0,1 1 0 0 0,-1-1 0 0 0,1 1 0 0 0,0 0 0 0 0,0-1 0 0 0,0 1 0 0 0,1-1 0 0 0,-1 0 0 0 0,1 1 0 0 0,2 2 0 0 0,-1 0-293 0 0,0-1 0 0 0,0 0 1 0 0,1-1-1 0 0,0 1 0 0 0,0 0 0 0 0,0-1 0 0 0,0 0 1 0 0,1 0-1 0 0,0 0 0 0 0,0-1 0 0 0,0 0 0 0 0,0 0 1 0 0,0 0-1 0 0,8 3 0 0 0,-11-5 34 0 0,0-1 1 0 0,0 0-1 0 0,0 1 1 0 0,-1-1-1 0 0,1 0 1 0 0,0 0-1 0 0,0 0 1 0 0,0 0-1 0 0,0-1 1 0 0,0 1-1 0 0,0 0 1 0 0,0-1-1 0 0,-1 1 1 0 0,1-1-1 0 0,0 0 1 0 0,0 1-1 0 0,-1-1 0 0 0,1 0 1 0 0,0 0-1 0 0,-1 0 1 0 0,1 0-1 0 0,-1-1 1 0 0,1 1-1 0 0,-1 0 1 0 0,0-1-1 0 0,1 1 1 0 0,-1-1-1 0 0,0 1 1 0 0,0-1-1 0 0,0 1 1 0 0,0-1-1 0 0,0 0 1 0 0,-1 0-1 0 0,2-2 1 0 0,-1 0-46 0 0,0 0 1 0 0,0 0-1 0 0,-1 0 1 0 0,1-1-1 0 0,-1 1 1 0 0,0 0 0 0 0,0 0-1 0 0,-1 0 1 0 0,1 0-1 0 0,-1 0 1 0 0,0 0 0 0 0,0 0-1 0 0,0 0 1 0 0,-1 0-1 0 0,-2-4 1 0 0,-1-2-1 0 0,-2 0 0 0 0,1 0 0 0 0,-1 1 0 0 0,-9-9 0 0 0,12 14 80 0 0,0 0 0 0 0,1 1 0 0 0,-1-1 0 0 0,-1 1 1 0 0,1 0-1 0 0,0 0 0 0 0,-1 0 0 0 0,1 1 0 0 0,-1 0 0 0 0,0 0 0 0 0,-6-2 0 0 0,11 4-21 0 0,-1 0-1 0 0,1-1 0 0 0,0 1 1 0 0,0 0-1 0 0,0 0 0 0 0,0 0 0 0 0,-1 0 1 0 0,1 0-1 0 0,0 0 0 0 0,0 0 1 0 0,0 0-1 0 0,0 0 0 0 0,-1 0 1 0 0,1 0-1 0 0,0 1 0 0 0,0-1 0 0 0,0 0 1 0 0,0 0-1 0 0,-1 0 0 0 0,1 0 1 0 0,0 0-1 0 0,0 0 0 0 0,0 0 1 0 0,0 0-1 0 0,0 0 0 0 0,0 1 1 0 0,-1-1-1 0 0,1 0 0 0 0,0 0 0 0 0,0 0 1 0 0,0 0-1 0 0,0 0 0 0 0,0 0 1 0 0,0 1-1 0 0,0-1 0 0 0,0 0 1 0 0,0 0-1 0 0,0 0 0 0 0,-1 0 1 0 0,1 1-1 0 0,0-1 0 0 0,0 0 0 0 0,0 0 1 0 0,0 0-1 0 0,0 0 0 0 0,0 1 1 0 0,0-1-1 0 0,4 13-580 0 0,9 12-1826 0 0,-5-13 160 0 0,0 2-7044 0 0,0-12 4140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12291 0 0,'7'44'10241'0'0,"19"24"-8141"0"0,-14-40-1636 0 0,-4-8-703 0 0,23 53 355 0 0,-27-66-1026 0 0,0 0 0 0 0,0 0 0 0 0,0-1 0 0 0,1 0 0 0 0,0 0 0 0 0,0 0 0 0 0,10 9 0 0 0,-15-15 764 0 0,7-21-15905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9706 0 0,'-1'1'571'0'0,"-1"0"-1"0"0,0 0 1 0 0,0 0-1 0 0,1 1 1 0 0,-1-1-1 0 0,1 0 1 0 0,-1 1-1 0 0,1-1 1 0 0,-1 1-1 0 0,1-1 1 0 0,0 1-1 0 0,-2 2 1 0 0,-9 26 1812 0 0,2 36-2412 0 0,10-58 423 0 0,-2 68-2004 0 0,-9-124-167 0 0,10 46 1792 0 0,1-1 1 0 0,0 1 0 0 0,0-1 0 0 0,0 1 0 0 0,0 0 0 0 0,0-1-1 0 0,0 1 1 0 0,0-1 0 0 0,1 1 0 0 0,0 0 0 0 0,-1-1 0 0 0,1 1-1 0 0,0 0 1 0 0,0 0 0 0 0,0 0 0 0 0,0-1 0 0 0,1 1 0 0 0,-1 0-1 0 0,0 1 1 0 0,1-1 0 0 0,3-3 0 0 0,-3 4 10 0 0,1 0 0 0 0,-1 0 1 0 0,0 0-1 0 0,1 0 0 0 0,-1 1 0 0 0,1-1 0 0 0,0 1 1 0 0,-1 0-1 0 0,1 0 0 0 0,-1 0 0 0 0,1 0 1 0 0,-1 0-1 0 0,1 0 0 0 0,-1 1 0 0 0,1-1 0 0 0,-1 1 1 0 0,1 0-1 0 0,-1 0 0 0 0,1 0 0 0 0,2 1 0 0 0,5 4 147 0 0,13 4-4192 0 0,-16-13-69 0 0,-8-10-1355 0 0,-1 6 2470 0 0</inkml:trace>
  <inkml:trace contextRef="#ctx0" brushRef="#br0" timeOffset="1">142 43 3729 0 0,'3'11'10444'0'0,"1"5"-7418"0"0,4 21-1429 0 0,-7-36-1604 0 0,-1 1 0 0 0,1-1 0 0 0,-1 0 0 0 0,1 0 0 0 0,0 0 0 0 0,0 0 0 0 0,-1 0 0 0 0,1 0 0 0 0,0 0 0 0 0,0 0 0 0 0,0 0 0 0 0,0 0 0 0 0,0-1 0 0 0,0 1 0 0 0,0 0 0 0 0,0-1 0 0 0,0 1 0 0 0,0 0 0 0 0,0-1 0 0 0,1 1 0 0 0,-1-1 0 0 0,0 0 1 0 0,0 1-1 0 0,0-1 0 0 0,1 0 0 0 0,-1 0 0 0 0,0 0 0 0 0,1 0 0 0 0,-1 0 0 0 0,0 0 0 0 0,0 0 0 0 0,1 0 0 0 0,-1-1 0 0 0,0 1 0 0 0,0 0 0 0 0,0-1 0 0 0,3 0 0 0 0,-1 0-90 0 0,0-1 1 0 0,1 1-1 0 0,-1-1 1 0 0,0 1-1 0 0,0-1 1 0 0,-1 0-1 0 0,1 0 0 0 0,0 0 1 0 0,-1 0-1 0 0,1-1 1 0 0,-1 1-1 0 0,4-6 1 0 0,0-11-89 0 0,-5 13-2492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7954 0 0,'0'9'1187'0'0,"10"60"4335"0"0,-9-63-5094 0 0,1 0-1 0 0,-1-1 1 0 0,1 1 0 0 0,1 0-1 0 0,-1-1 1 0 0,1 0 0 0 0,0 1 0 0 0,0-1-1 0 0,5 6 1 0 0,-8-10-373 0 0,1-1 0 0 0,0 1 0 0 0,0 0 0 0 0,-1 0 0 0 0,1-1 0 0 0,0 1 0 0 0,0 0 0 0 0,0-1 0 0 0,0 1 0 0 0,0-1 0 0 0,0 0 0 0 0,0 1 0 0 0,0-1 0 0 0,0 0 0 0 0,0 1 0 0 0,0-1 0 0 0,0 0 0 0 0,0 0 0 0 0,0 0 0 0 0,0 0 0 0 0,0 0 0 0 0,0 0 0 0 0,1 0 0 0 0,-1 0 0 0 0,0 0 0 0 0,1-1 0 0 0,1 0 72 0 0,-1 0-1 0 0,1-1 0 0 0,-1 1 0 0 0,0-1 0 0 0,1 1 1 0 0,-1-1-1 0 0,0 0 0 0 0,0 0 0 0 0,0 0 0 0 0,3-2 1 0 0,-3 1-30 0 0,1 0 0 0 0,-1-1 0 0 0,1 1 0 0 0,-1 0 0 0 0,0-1 0 0 0,0 1 0 0 0,0-1 0 0 0,-1 0 0 0 0,1 1 0 0 0,-1-1 0 0 0,0 0 0 0 0,0 0 0 0 0,-1 0 0 0 0,1 0 0 0 0,0-5 0 0 0,-2 8-110 0 0,0 0 0 0 0,1 0-1 0 0,-1 0 1 0 0,0-1 0 0 0,0 1-1 0 0,1 0 1 0 0,-1 0 0 0 0,0 1-1 0 0,0-1 1 0 0,0 0 0 0 0,0 0-1 0 0,0 0 1 0 0,-1 1 0 0 0,1-1-1 0 0,0 0 1 0 0,0 1-1 0 0,0-1 1 0 0,-1 1 0 0 0,1 0-1 0 0,0-1 1 0 0,0 1 0 0 0,-1 0-1 0 0,-1-1 1 0 0,-39-3-597 0 0,30 4 272 0 0,10-1 250 0 0,1 1 0 0 0,0 0 0 0 0,0 0 1 0 0,0-1-1 0 0,-1 1 0 0 0,1 0 0 0 0,0 0 0 0 0,0 0 0 0 0,-1 0 0 0 0,1 0 0 0 0,0 1 1 0 0,0-1-1 0 0,-1 0 0 0 0,1 0 0 0 0,0 1 0 0 0,0-1 0 0 0,0 1 0 0 0,0-1 0 0 0,0 1 1 0 0,0 0-1 0 0,0-1 0 0 0,0 1 0 0 0,0 0 0 0 0,0 0 0 0 0,0 0 0 0 0,0-1 1 0 0,0 1-1 0 0,-1 2 0 0 0,2-1-826 0 0,0 1 0 0 0,-1-1 1 0 0,1 1-1 0 0,0 0 0 0 0,0-1 0 0 0,0 1 0 0 0,1-1 1 0 0,-1 1-1 0 0,1 0 0 0 0,-1-1 0 0 0,1 1 1 0 0,2 4-1 0 0,2 5-4581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74 12595 0 0,'-3'3'404'0'0,"1"0"1"0"0,-1 0-1 0 0,1 0 1 0 0,-1 1 0 0 0,1-1-1 0 0,0 1 1 0 0,0-1 0 0 0,0 1-1 0 0,1 0 1 0 0,-1-1-1 0 0,1 1 1 0 0,0 0 0 0 0,0 0-1 0 0,0 0 1 0 0,0 7-1 0 0,2-9-385 0 0,-1 0 0 0 0,1 1 0 0 0,-1-1 0 0 0,1 1 0 0 0,0-1 0 0 0,0 0 0 0 0,0 1 0 0 0,0-1 0 0 0,1 0 0 0 0,-1 0 0 0 0,0 0 0 0 0,1 0 0 0 0,0 0 0 0 0,-1 0 0 0 0,1-1 0 0 0,0 1 0 0 0,0 0 0 0 0,0-1 0 0 0,0 1-1 0 0,0-1 1 0 0,0 0 0 0 0,0 0 0 0 0,1 0 0 0 0,-1 0 0 0 0,0 0 0 0 0,4 1 0 0 0,-2-1-21 0 0,0 0 1 0 0,0 0-1 0 0,0 0 0 0 0,0-1 0 0 0,0 0 0 0 0,0 1 1 0 0,0-1-1 0 0,1-1 0 0 0,-1 1 0 0 0,0 0 1 0 0,0-1-1 0 0,0 0 0 0 0,0 0 0 0 0,0 0 0 0 0,0-1 1 0 0,0 1-1 0 0,-1-1 0 0 0,1 0 0 0 0,-1 0 0 0 0,1 0 1 0 0,-1-1-1 0 0,1 1 0 0 0,-1-1 0 0 0,0 0 0 0 0,0 0 1 0 0,-1 0-1 0 0,1 0 0 0 0,0 0 0 0 0,3-7 0 0 0,-4 6 40 0 0,0 1 0 0 0,0-1 0 0 0,0 1 0 0 0,0-1 0 0 0,-1 1 0 0 0,0-1 0 0 0,1 0 0 0 0,-1 0 0 0 0,-1 0 0 0 0,1 0 0 0 0,-1 0 0 0 0,1 0 0 0 0,-1 1 0 0 0,0-1 0 0 0,-1 0-1 0 0,1 0 1 0 0,-1 0 0 0 0,1 0 0 0 0,-1 0 0 0 0,0 0 0 0 0,-1 0 0 0 0,1 1 0 0 0,-1-1 0 0 0,1 0 0 0 0,-1 1 0 0 0,0 0 0 0 0,-1-1 0 0 0,1 1 0 0 0,0 0 0 0 0,-1 0 0 0 0,-3-3-1 0 0,3 4 10 0 0,0-1-1 0 0,0 1 0 0 0,0 0 0 0 0,-1 0 1 0 0,1 0-1 0 0,-1 0 0 0 0,1 1 1 0 0,-1 0-1 0 0,0-1 0 0 0,1 1 0 0 0,-1 1 1 0 0,0-1-1 0 0,0 0 0 0 0,0 1 0 0 0,0 0 1 0 0,0 0-1 0 0,-5 1 0 0 0,7-1-86 0 0,0 0-1 0 0,0 1 0 0 0,0-1 0 0 0,0 1 1 0 0,0 0-1 0 0,1 0 0 0 0,-1 0 1 0 0,0 0-1 0 0,1 0 0 0 0,-1 0 0 0 0,1 0 1 0 0,-1 0-1 0 0,1 1 0 0 0,-1-1 1 0 0,1 1-1 0 0,0-1 0 0 0,0 1 0 0 0,0-1 1 0 0,0 1-1 0 0,0 0 0 0 0,0-1 1 0 0,0 1-1 0 0,0 0 0 0 0,1 0 0 0 0,-1 0 1 0 0,1-1-1 0 0,-1 1 0 0 0,1 0 1 0 0,0 0-1 0 0,-1 0 0 0 0,1 0 0 0 0,0 0 1 0 0,1 0-1 0 0,-1 0 0 0 0,0 0 1 0 0,1 3-1 0 0,11 37-4603 0 0,2-16-2041 0 0,-4-15 796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10530 0 0,'0'6'3105'0'0,"2"1"-537"0"0,1 5-383 0 0,-1 4-665 0 0,3 2-704 0 0,-1 2-447 0 0,0 1-241 0 0,0-1-345 0 0,0-1-655 0 0,2-1-1120 0 0,-3-1-1233 0 0,-2-1-1304 0 0,-2-1-2464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7042 0 0,'1'1'427'0'0,"0"0"1"0"0,-1 0-1 0 0,1 0 1 0 0,0 0 0 0 0,0 0-1 0 0,-1 0 1 0 0,1 0-1 0 0,0 0 1 0 0,0 0 0 0 0,0 0-1 0 0,0-1 1 0 0,0 1-1 0 0,0 0 1 0 0,2 0 0 0 0,18 3 2221 0 0,27-12-2946 0 0,-20 2 615 0 0,-25 6-332 0 0,1-1 34 0 0,-1 1-1 0 0,1 0 1 0 0,-1 0-1 0 0,1 0 0 0 0,0 0 1 0 0,6 2-1 0 0,-9-2-11 0 0,-1 0 0 0 0,0 1-1 0 0,1-1 1 0 0,-1 0-1 0 0,0 0 1 0 0,1 0 0 0 0,-1 1-1 0 0,0-1 1 0 0,1 0-1 0 0,-1 0 1 0 0,0 1 0 0 0,0-1-1 0 0,1 0 1 0 0,-1 1-1 0 0,0-1 1 0 0,0 0-1 0 0,0 1 1 0 0,1-1 0 0 0,-1 0-1 0 0,0 1 1 0 0,0-1-1 0 0,0 0 1 0 0,0 1 0 0 0,0-1-1 0 0,0 0 1 0 0,0 1-1 0 0,0 0 1 0 0,-7 16 233 0 0,-3-4-221 0 0,5-6 313 0 0,0 0-1 0 0,0 0 1 0 0,1 0 0 0 0,0 1-1 0 0,-6 13 1 0 0,10-20-291 0 0,0 0 0 0 0,-1 1 1 0 0,1-1-1 0 0,0 1 1 0 0,0-1-1 0 0,0 0 0 0 0,0 1 1 0 0,0-1-1 0 0,0 1 1 0 0,0-1-1 0 0,0 0 1 0 0,0 1-1 0 0,1-1 0 0 0,-1 1 1 0 0,1-1-1 0 0,-1 0 1 0 0,1 0-1 0 0,-1 1 0 0 0,1-1 1 0 0,0 0-1 0 0,0 0 1 0 0,-1 0-1 0 0,1 0 1 0 0,0 0-1 0 0,0 0 0 0 0,0 0 1 0 0,0 0-1 0 0,1 0 1 0 0,-1 0-1 0 0,0 0 0 0 0,0 0 1 0 0,0-1-1 0 0,1 1 1 0 0,-1-1-1 0 0,0 1 1 0 0,0-1-1 0 0,1 1 0 0 0,-1-1 1 0 0,1 0-1 0 0,-1 0 1 0 0,2 1-1 0 0,6 1-263 0 0,0-1-1 0 0,0 0 1 0 0,-1 0 0 0 0,1 0-1 0 0,0-1 1 0 0,0-1 0 0 0,0 1-1 0 0,8-3 1 0 0,-10 2-1215 0 0,0-1 0 0 0,-1 0 0 0 0,0 0-1 0 0,1-1 1 0 0,-1 0 0 0 0,10-6 0 0 0,0-2-4329 0 0</inkml:trace>
  <inkml:trace contextRef="#ctx0" brushRef="#br0" timeOffset="1">364 13 7290 0 0,'-1'0'390'0'0,"1"-1"1"0"0,0 0 0 0 0,0 1 0 0 0,0-1 0 0 0,-1 0 0 0 0,1 1 0 0 0,0-1 0 0 0,0 1 0 0 0,-1-1-1 0 0,1 1 1 0 0,-1-1 0 0 0,1 0 0 0 0,0 1 0 0 0,-1 0 0 0 0,1-1 0 0 0,-1 1 0 0 0,1-1 0 0 0,-1 1 0 0 0,1-1-1 0 0,-1 1 1 0 0,0 0 0 0 0,1-1 0 0 0,-1 1 0 0 0,1 0 0 0 0,-1 0 0 0 0,0 0 0 0 0,-1-1 0 0 0,-4 18 4020 0 0,3-5-4788 0 0,-3 8 438 0 0,0 5-698 0 0,-2 0-1 0 0,-1 0 1 0 0,-19 36-1 0 0,29-62 468 0 0,2-6 1 0 0,1 1-1 0 0,0 0 1 0 0,0 0-1 0 0,0 0 1 0 0,1 1 0 0 0,0-1-1 0 0,0 1 1 0 0,0 0-1 0 0,1 0 1 0 0,0 1 0 0 0,0 0-1 0 0,10-6 1 0 0,17 1-2655 0 0,-32 9 2385 0 0,0 0 0 0 0,1 0 0 0 0,-1-1 0 0 0,0 1 0 0 0,1 0 0 0 0,-1 0 1 0 0,0 0-1 0 0,1 0 0 0 0,-1 1 0 0 0,0-1 0 0 0,1 0 0 0 0,-1 1 0 0 0,0-1 0 0 0,0 0 0 0 0,1 1 0 0 0,-1 0 0 0 0,0-1 1 0 0,0 1-1 0 0,0 0 0 0 0,0-1 0 0 0,0 1 0 0 0,1 1 0 0 0,1 2-2826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7226 0 0,'6'0'901'0'0,"-1"1"1"0"0,1-1-1 0 0,-1 0 1 0 0,1 0 0 0 0,-1 0-1 0 0,8-2 1 0 0,-7 0-408 0 0,0 1 1 0 0,-1-1-1 0 0,1-1 0 0 0,-1 1 0 0 0,7-4 1 0 0,1-3-168 0 0,0-1 0 0 0,0 0 0 0 0,16-18 0 0 0,-19 18-141 0 0,-9 9-176 0 0,0 0 0 0 0,-1 0 0 0 0,1 0 1 0 0,0 0-1 0 0,0 0 0 0 0,0 1 0 0 0,0-1 0 0 0,0 0 0 0 0,0 0 0 0 0,0 0 0 0 0,1 1 0 0 0,-1-1 0 0 0,0 1 1 0 0,0-1-1 0 0,1 1 0 0 0,-1-1 0 0 0,0 1 0 0 0,0 0 0 0 0,1 0 0 0 0,-1 0 0 0 0,0-1 0 0 0,1 1 0 0 0,-1 0 1 0 0,0 1-1 0 0,1-1 0 0 0,-1 0 0 0 0,0 0 0 0 0,1 0 0 0 0,-1 1 0 0 0,0-1 0 0 0,0 1 0 0 0,1-1 0 0 0,-1 1 1 0 0,0-1-1 0 0,0 1 0 0 0,0 0 0 0 0,0 0 0 0 0,0-1 0 0 0,0 1 0 0 0,0 0 0 0 0,0 0 0 0 0,0 0 0 0 0,0 0 1 0 0,0 0-1 0 0,-1 0 0 0 0,1 1 0 0 0,0-1 0 0 0,-1 0 0 0 0,1 0 0 0 0,-1 0 0 0 0,1 2 0 0 0,4 10 99 0 0,0-1-1 0 0,-1 1 0 0 0,0 0 1 0 0,1 15-1 0 0,-2-15-188 0 0,0-3-828 0 0,-1-5-1521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20 102 6649 0 0,'-1'-3'337'0'0,"1"0"-1"0"0,0-1 0 0 0,0 1 0 0 0,0-1 1 0 0,0 1-1 0 0,1 0 0 0 0,-1-1 0 0 0,1 1 1 0 0,0 0-1 0 0,0-1 0 0 0,0 1 0 0 0,0 0 0 0 0,0 0 1 0 0,1 0-1 0 0,0 0 0 0 0,-1 0 0 0 0,1 0 1 0 0,0 0-1 0 0,1 0 0 0 0,-1 1 0 0 0,0-1 1 0 0,1 1-1 0 0,-1 0 0 0 0,1 0 0 0 0,0 0 0 0 0,4-2 1 0 0,-3 1-213 0 0,1 0 0 0 0,0 1 0 0 0,0-1 0 0 0,0 1 0 0 0,0 1 0 0 0,0-1 0 0 0,1 1 0 0 0,-1 0 0 0 0,1 0 0 0 0,-1 0 0 0 0,1 1 0 0 0,-1 0 0 0 0,0 0 0 0 0,1 0 0 0 0,9 3 0 0 0,-50-5-3897 0 0,1 2 3660 0 0,28-1 439 0 0,0 1 0 0 0,1 0 0 0 0,-1 0 0 0 0,0 0 1 0 0,1 1-1 0 0,-1-1 0 0 0,0 2 0 0 0,-6 1 0 0 0,11-3-134 0 0,-1 1-1 0 0,0 0 0 0 0,1 0 1 0 0,-1 0-1 0 0,1 0 0 0 0,-1 0 1 0 0,1 0-1 0 0,0 1 1 0 0,-1-1-1 0 0,1 0 0 0 0,0 1 1 0 0,0-1-1 0 0,0 1 0 0 0,0-1 1 0 0,0 1-1 0 0,0-1 0 0 0,1 1 1 0 0,-1 0-1 0 0,0-1 1 0 0,1 1-1 0 0,-1 0 0 0 0,1 0 1 0 0,0-1-1 0 0,-1 1 0 0 0,1 0 1 0 0,0 0-1 0 0,0 0 0 0 0,0 0 1 0 0,1 2-1 0 0,-1 3-94 0 0,2 1-1 0 0,-1-1 1 0 0,1 0-1 0 0,0 1 1 0 0,0-1-1 0 0,0 0 1 0 0,1 0-1 0 0,1-1 0 0 0,-1 1 1 0 0,1-1-1 0 0,0 1 1 0 0,5 5-1 0 0,-7-9-122 0 0,0-1-1 0 0,0 0 0 0 0,0 0 0 0 0,0 0 0 0 0,0 0 0 0 0,0-1 0 0 0,1 1 0 0 0,-1 0 0 0 0,1-1 1 0 0,-1 0-1 0 0,1 1 0 0 0,-1-1 0 0 0,1 0 0 0 0,0 0 0 0 0,-1-1 0 0 0,1 1 0 0 0,0 0 0 0 0,0-1 1 0 0,0 0-1 0 0,-1 0 0 0 0,1 0 0 0 0,0 0 0 0 0,0 0 0 0 0,0 0 0 0 0,0-1 0 0 0,-1 1 0 0 0,1-1 1 0 0,0 0-1 0 0,0 0 0 0 0,-1 0 0 0 0,1 0 0 0 0,-1-1 0 0 0,5-2 0 0 0,-1 0-236 0 0,0-1 1 0 0,0 0-1 0 0,0 0 0 0 0,-1-1 0 0 0,6-7 0 0 0,14-13-2190 0 0,-25 26 2382 0 0,0 0 0 0 0,0 0 0 0 0,0 0 0 0 0,1-1 0 0 0,-1 1 0 0 0,0 0 0 0 0,0 0 0 0 0,0 0 0 0 0,0 0 0 0 0,0 0 0 0 0,0 0 0 0 0,1 0 0 0 0,-1 0 0 0 0,0-1 0 0 0,0 1 0 0 0,0 0 0 0 0,0 0 0 0 0,0 0 0 0 0,1 0 0 0 0,-1 0 0 0 0,0 0 0 0 0,0 0 0 0 0,0 0 0 0 0,0 0 0 0 0,0 0 0 0 0,1 0 0 0 0,-1 0 0 0 0,0 0 0 0 0,0 0 0 0 0,0 0 0 0 0,0 0 0 0 0,1 0 0 0 0,-1 0 0 0 0,0 1 0 0 0,0-1 0 0 0,0 0 0 0 0,0 0 0 0 0,0 0 0 0 0,1 0 0 0 0,-1 0 0 0 0,0 0 0 0 0,0 0 0 0 0,0 0 0 0 0,0 0 0 0 0,0 1 0 0 0,0-1 0 0 0,0 0 0 0 0,0 0 0 0 0,1 0 0 0 0,1 12-2792 0 0,-4 12 105 0 0,-6-1 1881 0 0,-11 7 7057 0 0,14-24-4731 0 0,1 1 0 0 0,0-1 0 0 0,0 0 1 0 0,-5 14-1 0 0,6-12-1242 0 0,0 0-1 0 0,1 0 1 0 0,1 0 0 0 0,-1 0-1 0 0,1 0 1 0 0,1 0-1 0 0,0 0 1 0 0,0 0 0 0 0,0 0-1 0 0,1 0 1 0 0,0 0-1 0 0,4 16 1 0 0,-4-24-209 0 0,-1 0 0 0 0,0 1 0 0 0,0-1 0 0 0,0 1 0 0 0,0-1 0 0 0,1 0 0 0 0,-1 1 0 0 0,0-1 0 0 0,0 0 0 0 0,1 1 0 0 0,-1-1 0 0 0,0 0 0 0 0,1 1 0 0 0,-1-1 0 0 0,0 0 0 0 0,1 0 0 0 0,-1 1 0 0 0,0-1 0 0 0,1 0 0 0 0,-1 0 0 0 0,0 0 0 0 0,1 1 0 0 0,-1-1 0 0 0,1 0 0 0 0,-1 0 0 0 0,0 0 0 0 0,1 0 0 0 0,-1 0 0 0 0,1 0 0 0 0,-1 0 0 0 0,1 0 0 0 0,0 0 0 0 0,13-9-29 0 0,8-18 28 0 0,-11 12-662 0 0,-5 5 933 0 0,1 0 0 0 0,0 0 0 0 0,12-12 0 0 0,7 6-3255 0 0,-24 15 2223 0 0,0 0 0 0 0,1 1 0 0 0,-1-1 0 0 0,0 1 0 0 0,0 0-1 0 0,0-1 1 0 0,1 1 0 0 0,-1 0 0 0 0,0 0 0 0 0,1 1 0 0 0,2 0 0 0 0,6 2-7550 0 0</inkml:trace>
  <inkml:trace contextRef="#ctx0" brushRef="#br0" timeOffset="1">488 235 15579 0 0,'6'2'4353'0'0,"0"-1"-2944"0"0,0 0-433 0 0,-1 0-320 0 0,-2-2-336 0 0,1 1-344 0 0,-1 0-424 0 0,0 0-840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2961 0 0,'-8'5'11074'0'0,"-27"16"-8027"0"0,30-17-2919 0 0,0 0 1 0 0,0 0-1 0 0,0 0 0 0 0,1 0 0 0 0,-1 1 0 0 0,1 0 0 0 0,0 0 0 0 0,0 0 1 0 0,1 0-1 0 0,-6 10 0 0 0,8-14-126 0 0,0 1 1 0 0,0 0-1 0 0,0-1 0 0 0,0 1 1 0 0,1 0-1 0 0,-1 0 1 0 0,0 0-1 0 0,1 0 0 0 0,-1 0 1 0 0,1 0-1 0 0,0 0 1 0 0,-1-1-1 0 0,1 1 0 0 0,0 0 1 0 0,0 0-1 0 0,1 0 0 0 0,-1 0 1 0 0,0 0-1 0 0,1 0 1 0 0,-1 0-1 0 0,1 0 0 0 0,-1 0 1 0 0,1 0-1 0 0,0 0 1 0 0,0-1-1 0 0,0 1 0 0 0,0 0 1 0 0,0-1-1 0 0,0 1 1 0 0,0 0-1 0 0,1-1 0 0 0,-1 0 1 0 0,0 1-1 0 0,1-1 0 0 0,0 0 1 0 0,-1 0-1 0 0,4 2 1 0 0,0-1-16 0 0,0-1-1 0 0,0-1 1 0 0,0 1 0 0 0,1 0 0 0 0,-1-1 0 0 0,0 0 0 0 0,0-1 0 0 0,1 1 0 0 0,-1-1 0 0 0,0 0-1 0 0,0 0 1 0 0,7-3 0 0 0,34-3-59 0 0,-41 7 101 0 0,0 1 1 0 0,-1-1-1 0 0,1 1 1 0 0,0 0-1 0 0,0 0 1 0 0,-1 1-1 0 0,1-1 1 0 0,-1 1-1 0 0,0 0 0 0 0,1 1 1 0 0,-1-1-1 0 0,0 1 1 0 0,0-1-1 0 0,4 5 1 0 0,-6-5-8 0 0,0 0-1 0 0,1 0 1 0 0,-1 1 0 0 0,-1-1 0 0 0,1 1 0 0 0,0 0 0 0 0,0-1 0 0 0,-1 1 0 0 0,0 0 0 0 0,0 0 0 0 0,1 0 0 0 0,-2 0-1 0 0,1 0 1 0 0,0 0 0 0 0,0 0 0 0 0,-1 0 0 0 0,0 0 0 0 0,0 1 0 0 0,0-1 0 0 0,0 0 0 0 0,0 0 0 0 0,-1 5-1 0 0,0-7-1 0 0,1 0-1 0 0,-1 0 1 0 0,1 1-1 0 0,-1-1 1 0 0,0 0-1 0 0,1 0 1 0 0,-1 0-1 0 0,0 0 1 0 0,0 0-1 0 0,0 0 1 0 0,1 0-1 0 0,-1-1 1 0 0,0 1-1 0 0,0 0 1 0 0,0 0-1 0 0,-1-1 1 0 0,1 1-1 0 0,0 0 1 0 0,0-1-1 0 0,0 1 1 0 0,-2 0-1 0 0,-32 6 180 0 0,15-3-74 0 0,13-1-87 0 0,1-1 1 0 0,-1 1-1 0 0,0 0 1 0 0,1 1 0 0 0,0 0-1 0 0,-8 6 1 0 0,13-10-55 0 0,-1 1 0 0 0,1 0 1 0 0,-1 0-1 0 0,1 1 0 0 0,0-1 1 0 0,0 0-1 0 0,-1 0 0 0 0,1 1 1 0 0,0-1-1 0 0,0 0 0 0 0,0 1 1 0 0,1-1-1 0 0,-1 1 0 0 0,0 0 1 0 0,0-1-1 0 0,1 1 0 0 0,-1-1 1 0 0,1 1-1 0 0,0 0 0 0 0,-1 0 1 0 0,1-1-1 0 0,0 1 0 0 0,0 0 1 0 0,0-1-1 0 0,0 1 1 0 0,0 0-1 0 0,1 0 0 0 0,-1-1 1 0 0,0 1-1 0 0,1 0 0 0 0,-1-1 1 0 0,2 3-1 0 0,-2-3-271 0 0,1-1 0 0 0,-1 1 1 0 0,1-1-1 0 0,-1 0 0 0 0,0 1 1 0 0,1-1-1 0 0,-1 0 0 0 0,1 1 0 0 0,-1-1 1 0 0,1 0-1 0 0,-1 0 0 0 0,1 1 0 0 0,-1-1 1 0 0,1 0-1 0 0,0 0 0 0 0,-1 0 1 0 0,1 0-1 0 0,-1 0 0 0 0,1 0 0 0 0,-1 0 1 0 0,1 0-1 0 0,-1 0 0 0 0,1 0 0 0 0,0 0 1 0 0,-1 0-1 0 0,1 0 0 0 0,-1 0 1 0 0,1 0-1 0 0,-1-1 0 0 0,1 1 0 0 0,-1 0 1 0 0,1 0-1 0 0,-1-1 0 0 0,1 1 0 0 0,-1 0 1 0 0,1-1-1 0 0,-1 1 0 0 0,0 0 1 0 0,1-2-1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4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98 306 4489 0 0,'-9'10'915'0'0,"-1"0"-1"0"0,2 0 1 0 0,-1 1-1 0 0,1 0 1 0 0,1 1 0 0 0,0-1-1 0 0,1 1 1 0 0,0 1-1 0 0,1-1 1 0 0,0 1 0 0 0,1 0-1 0 0,0 0 1 0 0,1 0 0 0 0,1 1-1 0 0,0-1 1 0 0,0 18-1 0 0,2-17-750 0 0,1-1-1 0 0,1 0 1 0 0,0 1-1 0 0,0-1 1 0 0,2 0-1 0 0,5 15 1 0 0,-3-12-131 0 0,1 1 0 0 0,1-1 0 0 0,1 0 0 0 0,0-1 0 0 0,1 0 0 0 0,0 0 0 0 0,2-1 0 0 0,-1-1 0 0 0,2 0-1 0 0,0 0 1 0 0,21 15 0 0 0,-16-15-49 0 0,1-2 1 0 0,0 0-1 0 0,1-1 0 0 0,0-1 0 0 0,1-1 0 0 0,0-1 0 0 0,0-1 0 0 0,0 0 0 0 0,23 2 0 0 0,-23-5-3 0 0,1-1 1 0 0,0-1-1 0 0,-1-1 1 0 0,1-1-1 0 0,-1 0 1 0 0,1-2-1 0 0,-1-1 1 0 0,1 0-1 0 0,-1-2 1 0 0,-1 0-1 0 0,1-1 0 0 0,-1-1 1 0 0,-1-1-1 0 0,1-1 1 0 0,-1-1-1 0 0,-1 0 1 0 0,0-2-1 0 0,-1 0 1 0 0,23-22-1 0 0,-20 17-3 0 0,-1-1-1 0 0,-1-1 1 0 0,-1-1-1 0 0,0 0 0 0 0,-2-1 1 0 0,0-1-1 0 0,12-26 1 0 0,-21 36 11 0 0,-1 0 0 0 0,0 0 0 0 0,-1 0 1 0 0,-1-1-1 0 0,0 0 0 0 0,0 1 0 0 0,-2-1 0 0 0,1 0 1 0 0,-2 0-1 0 0,0 0 0 0 0,-1 0 0 0 0,0 0 0 0 0,-1 0 0 0 0,0 1 1 0 0,-7-21-1 0 0,1 15 62 0 0,0 0 1 0 0,-1 0-1 0 0,-1 1 1 0 0,-1 1 0 0 0,-1-1-1 0 0,0 2 1 0 0,-1 0-1 0 0,-1 0 1 0 0,0 1-1 0 0,-1 1 1 0 0,-1 0-1 0 0,-22-14 1 0 0,15 11 180 0 0,-2 2 0 0 0,1 1-1 0 0,-2 1 1 0 0,0 1 0 0 0,0 1 0 0 0,-1 2 0 0 0,0 0 0 0 0,-41-6-1 0 0,55 13-106 0 0,0 0 0 0 0,0 2 1 0 0,-1-1-1 0 0,1 2 0 0 0,-1-1 0 0 0,1 2 0 0 0,0 0 0 0 0,0 1 0 0 0,0 0 0 0 0,0 1 0 0 0,0 0 0 0 0,1 1 0 0 0,-1 0 0 0 0,1 1 0 0 0,-14 10 0 0 0,12-6-135 0 0,1 0-1 0 0,0 1 1 0 0,1 0-1 0 0,0 1 1 0 0,1 1-1 0 0,0 0 1 0 0,1 0-1 0 0,1 1 1 0 0,0 1-1 0 0,1-1 1 0 0,-11 28-1 0 0,-3 16-1368 0 0,-17 68 0 0 0,13 1-7449 0 0,23-101 4116 0 0,3-1-1394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4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148 288 7570 0 0,'-10'8'514'0'0,"0"0"1"0"0,1 1 0 0 0,0 0 0 0 0,1 1 0 0 0,0 0 0 0 0,1 0 0 0 0,0 0 0 0 0,0 1-1 0 0,1 0 1 0 0,0 0 0 0 0,-4 15 0 0 0,-3 8 239 0 0,2 1-1 0 0,-10 58 1 0 0,19-80-665 0 0,1 0 0 0 0,-1-1 0 0 0,2 1 0 0 0,0 0 0 0 0,0 0 0 0 0,2 0 0 0 0,-1 0 0 0 0,1-1 0 0 0,1 1 0 0 0,1-1 0 0 0,0 1 0 0 0,0-1 0 0 0,1 0 0 0 0,8 14 0 0 0,-4-12-63 0 0,0 0 0 0 0,1-1-1 0 0,0 0 1 0 0,2-1 0 0 0,-1 0 0 0 0,1 0 0 0 0,1-1 0 0 0,0-1 0 0 0,0 0 0 0 0,25 12 0 0 0,-6-4-39 0 0,1-3 0 0 0,0 0-1 0 0,1-2 1 0 0,1-2 0 0 0,64 14 0 0 0,-76-22-13 0 0,1 0 1 0 0,-1-1-1 0 0,0-2 1 0 0,1 0-1 0 0,-1-2 1 0 0,0 0-1 0 0,0-1 1 0 0,0-2-1 0 0,0 0 1 0 0,26-11-1 0 0,-18 4 0 0 0,-1-1 0 0 0,-1-1 1 0 0,0-2-1 0 0,-1-1 0 0 0,0-2 0 0 0,-2 0 1 0 0,25-24-1 0 0,-40 33 58 0 0,0-1 0 0 0,-1-1 1 0 0,0 1-1 0 0,-1-1 0 0 0,0-1 0 0 0,-1 0 1 0 0,0 0-1 0 0,-1-1 0 0 0,-1 0 1 0 0,0 0-1 0 0,-1 0 0 0 0,0-1 0 0 0,-2 0 1 0 0,1 0-1 0 0,-2 0 0 0 0,0 0 0 0 0,0-19 1 0 0,-3 3 102 0 0,-2 0 1 0 0,-1 0 0 0 0,-1 0-1 0 0,-2 0 1 0 0,0 1 0 0 0,-3 0-1 0 0,0 1 1 0 0,-2 0 0 0 0,-1 1-1 0 0,-1 0 1 0 0,-2 1 0 0 0,-1 0-1 0 0,-34-42 1 0 0,37 56 86 0 0,0 1 1 0 0,0 0-1 0 0,-2 1 1 0 0,1 1-1 0 0,-1 0 0 0 0,0 1 1 0 0,-1 1-1 0 0,0 0 1 0 0,0 2-1 0 0,-1 0 1 0 0,-28-6-1 0 0,13 5-67 0 0,-1 2 1 0 0,1 1-1 0 0,-1 2 0 0 0,0 1 0 0 0,-49 6 1 0 0,64-3-136 0 0,1 1 1 0 0,-1 0-1 0 0,1 2 1 0 0,0 0 0 0 0,0 1-1 0 0,1 0 1 0 0,0 2 0 0 0,0 0-1 0 0,-20 14 1 0 0,25-14-156 0 0,1 1 0 0 0,-1 1 1 0 0,2 0-1 0 0,-1 0 0 0 0,2 1 0 0 0,-1 0 0 0 0,2 1 1 0 0,-1 0-1 0 0,2 1 0 0 0,-1-1 0 0 0,2 1 1 0 0,-8 20-1 0 0,6-9-727 0 0,0 1 0 0 0,2 0 0 0 0,0 0 0 0 0,-1 29 0 0 0,5-35-1476 0 0,2 0 0 0 0,0 0 0 0 0,5 29 0 0 0,-2-30-1478 0 0,6-5 456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5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217 144 7610 0 0,'-4'0'176'0'0,"0"-1"-1"0"0,1 1 1 0 0,-1-1 0 0 0,0 1 0 0 0,0 0 0 0 0,1 0 0 0 0,-1 1 0 0 0,0-1 0 0 0,0 1 0 0 0,1 0 0 0 0,-1 0 0 0 0,0 0 0 0 0,1 0-1 0 0,-1 1 1 0 0,1 0 0 0 0,0-1 0 0 0,-1 1 0 0 0,1 0 0 0 0,0 1 0 0 0,-4 2 0 0 0,0 4 196 0 0,0-1 0 0 0,1 1 0 0 0,0 0 0 0 0,1 1 0 0 0,-9 17 0 0 0,11-21-194 0 0,-11 22 757 0 0,7-14-281 0 0,-1 0 0 0 0,-7 24 0 0 0,14-32-606 0 0,-1 0 0 0 0,1-1 0 0 0,0 1 0 0 0,1 0 0 0 0,-1-1 0 0 0,1 1 0 0 0,0 0-1 0 0,1 0 1 0 0,0-1 0 0 0,-1 1 0 0 0,3 5 0 0 0,6 18-90 0 0,1-1-1 0 0,2 0 0 0 0,1-1 1 0 0,1-1-1 0 0,1 0 0 0 0,32 41 1 0 0,-18-30 26 0 0,2-2 1 0 0,1-1 0 0 0,60 47-1 0 0,-70-64 59 0 0,1-2 0 0 0,1-1 0 0 0,0 0-1 0 0,1-2 1 0 0,1-1 0 0 0,0 0 0 0 0,0-2-1 0 0,1-2 1 0 0,0 0 0 0 0,0-2 0 0 0,0 0 0 0 0,1-2-1 0 0,35-1 1 0 0,-32-2 38 0 0,1-2 1 0 0,-1-1-1 0 0,0-2 1 0 0,0-1-1 0 0,-1-1 0 0 0,0-1 1 0 0,0-2-1 0 0,-1-1 0 0 0,0-2 1 0 0,-1-1-1 0 0,41-26 0 0 0,-24 9-101 0 0,-2-3-1 0 0,-1-1 0 0 0,-2-2 1 0 0,-2-2-1 0 0,-1-1 0 0 0,-2-2 1 0 0,33-51-1 0 0,-65 88 35 0 0,3-5 111 0 0,1-1-1 0 0,-2 1 1 0 0,8-20-1 0 0,-12 28-45 0 0,0-1-1 0 0,0 1 0 0 0,0-1 1 0 0,-1 0-1 0 0,1 1 0 0 0,-1-1 1 0 0,0 0-1 0 0,0 1 0 0 0,0-1 0 0 0,0 0 1 0 0,0 1-1 0 0,-1-1 0 0 0,1 0 1 0 0,-1 1-1 0 0,0-1 0 0 0,0 1 1 0 0,0-1-1 0 0,0 1 0 0 0,0-1 1 0 0,0 1-1 0 0,-1 0 0 0 0,-1-3 1 0 0,-11-9 261 0 0,-1 0 0 0 0,-1 2 0 0 0,0 0 0 0 0,0 0 1 0 0,-31-14-1 0 0,12 5-205 0 0,-4-3-40 0 0,-157-90 184 0 0,148 89 13 0 0,-1 2 0 0 0,-61-19 0 0 0,85 35-132 0 0,-1 2 0 0 0,0 0 1 0 0,0 1-1 0 0,0 2 1 0 0,-1 1-1 0 0,-34 3 0 0 0,-158 27-319 0 0,201-26 97 0 0,-20 3 15 0 0,1 2-1 0 0,0 2 1 0 0,0 1-1 0 0,1 2 1 0 0,1 1-1 0 0,-54 30 0 0 0,76-35-153 0 0,1-1-1 0 0,-1 2 0 0 0,1 0 1 0 0,1 0-1 0 0,0 1 0 0 0,0 0 1 0 0,1 1-1 0 0,-10 16 0 0 0,14-18-345 0 0,0 0 1 0 0,1 1-1 0 0,0-1 0 0 0,1 1 0 0 0,1 0 0 0 0,-1 1 0 0 0,2-1 1 0 0,-1 1-1 0 0,2-1 0 0 0,0 1 0 0 0,0-1 0 0 0,1 14 1 0 0,3 12-4501 0 0,4 0-1838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31 1600 0 0,'1'9'998'0'0,"-4"-11"-191"0"0,-10-19 2119 0 0,3 5 4557 0 0,6 25 562 0 0,3 17-6770 0 0,1-21-1240 0 0,0-1 0 0 0,1 0 0 0 0,0 1 0 0 0,0-1 0 0 0,0 0 0 0 0,1 0 0 0 0,3 7-1 0 0,-5-10-34 0 0,1-1-1 0 0,0 1 1 0 0,-1 0-1 0 0,1 0 1 0 0,0 0-1 0 0,-1 0 0 0 0,1-1 1 0 0,0 1-1 0 0,0 0 1 0 0,0-1-1 0 0,0 1 0 0 0,0-1 1 0 0,-1 1-1 0 0,1-1 1 0 0,0 1-1 0 0,0-1 0 0 0,0 0 1 0 0,0 1-1 0 0,1-1 1 0 0,-1 0-1 0 0,0 0 1 0 0,0 0-1 0 0,0 0 0 0 0,0 0 1 0 0,0 0-1 0 0,0 0 1 0 0,0 0-1 0 0,0 0 0 0 0,0-1 1 0 0,0 1-1 0 0,0 0 1 0 0,0 0-1 0 0,0-1 0 0 0,0 1 1 0 0,0-1-1 0 0,1 0 1 0 0,8-4 46 0 0,-1 1 0 0 0,1 1-1 0 0,0-1 1 0 0,-1 2 0 0 0,1-1 0 0 0,0 1 0 0 0,1 1 0 0 0,-1 0 0 0 0,0 0 0 0 0,0 1 0 0 0,1 1 0 0 0,-1-1 0 0 0,0 2 0 0 0,0-1 0 0 0,0 1 0 0 0,0 1 0 0 0,0 0 0 0 0,0 0 0 0 0,9 6 0 0 0,13 4 68 0 0,0-2 0 0 0,39 9 0 0 0,-55-17-106 0 0,0 0-1 0 0,0-1 0 0 0,0-1 0 0 0,0-1 1 0 0,0-1-1 0 0,30-4 0 0 0,49-13 30 0 0,-22 4-42 0 0,75-5 0 0 0,489 15-29 0 0,-539 6 17 0 0,131-9-29 0 0,-148 2 66 0 0,1 3-1 0 0,125 13 1 0 0,-120 3 20 0 0,82 9-30 0 0,-141-21 4 0 0,0-2 0 0 0,0-1-1 0 0,0 0 1 0 0,32-8 0 0 0,-1-3 24 0 0,1 3 0 0 0,0 3-1 0 0,0 2 1 0 0,0 2 0 0 0,65 8 0 0 0,141 14 370 0 0,-199-18-100 0 0,131-16 0 0 0,-191 13-360 0 0,1 0 0 0 0,-1 0 0 0 0,-1-1 0 0 0,1 0 0 0 0,10-4 0 0 0,-45 17-11763 0 0,4-4 2952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5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21 3241 0 0,'-12'-7'1552'0'0,"8"5"-699"0"0,1 0 0 0 0,0 1 0 0 0,-1-1 0 0 0,1 1 0 0 0,-1-1 0 0 0,1 1 0 0 0,-7-1 0 0 0,10 10 3692 0 0,5 8-3489 0 0,22 46-165 0 0,-2-9-872 0 0,-3 2-1 0 0,-2 0 1 0 0,13 59 0 0 0,-33-113-25 0 0,0-1 0 0 0,1 1 0 0 0,-1-1 0 0 0,0 1 0 0 0,0 0 0 0 0,1-1 0 0 0,-1 1 0 0 0,0-1 0 0 0,0 1 0 0 0,0 0 0 0 0,0-1 0 0 0,0 1 0 0 0,0 0 1 0 0,0-1-1 0 0,0 1 0 0 0,0 0 0 0 0,0-1 0 0 0,0 1 0 0 0,0 0 0 0 0,-1-1 0 0 0,1 1 0 0 0,0-1 0 0 0,0 1 0 0 0,-1-1 0 0 0,1 1 0 0 0,0 0 0 0 0,-1-1 0 0 0,1 1 0 0 0,-1-1 0 0 0,1 1 0 0 0,0-1 0 0 0,-1 1 0 0 0,1-1 0 0 0,-1 0 1 0 0,1 1-1 0 0,-2 0 0 0 0,-23-7-583 0 0,13 2 482 0 0,-1 0 70 0 0,-1 0 0 0 0,1 1 1 0 0,-1 1-1 0 0,0 0 0 0 0,0 1 1 0 0,0 1-1 0 0,-22 1 0 0 0,31 0 65 0 0,0 0-1 0 0,0 0 1 0 0,0 0-1 0 0,1 0 1 0 0,-1 1-1 0 0,0 0 0 0 0,1 0 1 0 0,-1 0-1 0 0,1 1 1 0 0,-1-1-1 0 0,1 1 1 0 0,0 0-1 0 0,0 1 1 0 0,1-1-1 0 0,-1 0 1 0 0,0 1-1 0 0,1 0 0 0 0,0 0 1 0 0,0 0-1 0 0,0 0 1 0 0,1 1-1 0 0,-1-1 1 0 0,-2 9-1 0 0,0 1 108 0 0,1 0 0 0 0,0 0 0 0 0,1 0-1 0 0,-2 21 1 0 0,5-28-127 0 0,-1-1-1 0 0,1 1 1 0 0,0-1-1 0 0,1 0 1 0 0,-1 1 0 0 0,2-1-1 0 0,-1 0 1 0 0,0 1-1 0 0,1-1 1 0 0,0 0-1 0 0,1 0 1 0 0,4 8-1 0 0,-6-13-15 0 0,0 1-1 0 0,0-1 1 0 0,0 1-1 0 0,0-1 0 0 0,0 0 1 0 0,0 0-1 0 0,1 0 1 0 0,-1 0-1 0 0,0 0 1 0 0,1 0-1 0 0,-1 0 1 0 0,1 0-1 0 0,-1-1 0 0 0,1 1 1 0 0,0 0-1 0 0,-1-1 1 0 0,1 1-1 0 0,0-1 1 0 0,2 1-1 0 0,0-1 0 0 0,-1 0-1 0 0,1-1 1 0 0,0 1 0 0 0,0-1-1 0 0,-1 1 1 0 0,1-1 0 0 0,0 0-1 0 0,5-3 1 0 0,6-3 3 0 0,-1 0 0 0 0,1-2 1 0 0,15-11-1 0 0,-21 13 8 0 0,106-62-1422 0 0,-113 69 1110 0 0,-1-1-1 0 0,0 0 1 0 0,1 0 0 0 0,-1 0 0 0 0,0-1 0 0 0,0 1-1 0 0,0 0 1 0 0,0 0 0 0 0,0-1 0 0 0,0 1-1 0 0,0 0 1 0 0,0-1 0 0 0,0 1 0 0 0,-1-1 0 0 0,1 0-1 0 0,0 1 1 0 0,-1-1 0 0 0,1 1 0 0 0,-1-1-1 0 0,0 0 1 0 0,0-2 0 0 0,0 1-310 0 0,0 0-1 0 0,-1-1 1 0 0,1 1 0 0 0,-1-1-1 0 0,0 1 1 0 0,0 0 0 0 0,-1 0-1 0 0,1-1 1 0 0,-3-3 0 0 0,-6-10-2181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28 172 7474 0 0,'-3'1'12518'0'0,"18"5"-10200"0"0,27 6-3118 0 0,-32-10 815 0 0,1-2-1 0 0,0 1 1 0 0,0-1-1 0 0,-1-1 1 0 0,1 0 0 0 0,0-1-1 0 0,10-2 1 0 0,-16 2-70 0 0,1 1-1 0 0,0-1 1 0 0,-1 0 0 0 0,1-1 0 0 0,-1 0-1 0 0,0 1 1 0 0,0-2 0 0 0,0 1-1 0 0,0 0 1 0 0,-1-1 0 0 0,1 0 0 0 0,-1 0-1 0 0,0 0 1 0 0,5-8 0 0 0,-8 11-5 0 0,0-1 0 0 0,0 0 1 0 0,0 1-1 0 0,0-1 0 0 0,0 0 1 0 0,-1 0-1 0 0,1 0 0 0 0,-1 0 1 0 0,1 0-1 0 0,-1 0 0 0 0,0 1 0 0 0,0-1 1 0 0,0 0-1 0 0,0 0 0 0 0,0 0 1 0 0,0 0-1 0 0,0 0 0 0 0,-1 0 1 0 0,1 0-1 0 0,-1-2 0 0 0,-1 0-44 0 0,0 0-1 0 0,0 0 1 0 0,0 0 0 0 0,-1 1-1 0 0,1-1 1 0 0,-1 1-1 0 0,0 0 1 0 0,0 0 0 0 0,-3-3-1 0 0,-2-1 19 0 0,0 1-1 0 0,-1 0 0 0 0,0 0 0 0 0,0 1 1 0 0,0 0-1 0 0,0 1 0 0 0,-11-4 0 0 0,15 6 117 0 0,0 1-1 0 0,1 0 0 0 0,-1 0 0 0 0,0 0 0 0 0,0 1 1 0 0,1 0-1 0 0,-1 0 0 0 0,0 0 0 0 0,0 0 0 0 0,0 1 0 0 0,1-1 1 0 0,-1 1-1 0 0,0 1 0 0 0,1-1 0 0 0,-1 1 0 0 0,1-1 1 0 0,-1 1-1 0 0,1 1 0 0 0,0-1 0 0 0,0 0 0 0 0,0 1 0 0 0,0 0 1 0 0,0 0-1 0 0,1 0 0 0 0,-1 1 0 0 0,-2 3 0 0 0,2-1 20 0 0,0-1 0 0 0,1 0 0 0 0,0 1 0 0 0,0 0 0 0 0,0 0 0 0 0,1 0 0 0 0,0 0 0 0 0,0 0 0 0 0,0 0 0 0 0,1 1 0 0 0,0-1 0 0 0,0 0 0 0 0,1 1 0 0 0,0-1 0 0 0,0 1 0 0 0,0-1 0 0 0,1 0 0 0 0,0 1 0 0 0,2 6 0 0 0,0-1 1 0 0,1 0 1 0 0,0-1 0 0 0,0 1-1 0 0,1-1 1 0 0,1 0 0 0 0,0 0 0 0 0,7 10-1 0 0,-10-18-34 0 0,-1 1 0 0 0,1-1-1 0 0,0 0 1 0 0,0 0-1 0 0,0 0 1 0 0,0 0-1 0 0,1-1 1 0 0,-1 1-1 0 0,1-1 1 0 0,0 0-1 0 0,-1 0 1 0 0,1 0-1 0 0,0-1 1 0 0,0 1 0 0 0,0-1-1 0 0,0 0 1 0 0,1 0-1 0 0,-1 0 1 0 0,0-1-1 0 0,0 0 1 0 0,0 1-1 0 0,1-1 1 0 0,5-1-1 0 0,104-22-1147 0 0,-76 13-2372 0 0,-1-1-3633 0 0,-15 5 1031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6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316 247 9514 0 0,'-38'-55'4906'0'0,"-27"-24"-2356"0"0,49 63-2235 0 0,-1 0-1 0 0,0 2 1 0 0,-1-1-1 0 0,-1 2 1 0 0,-27-15-1 0 0,44 27-209 0 0,0-1-1 0 0,0 1 1 0 0,0 0-1 0 0,0 0 1 0 0,0 0-1 0 0,0 0 1 0 0,-1 1-1 0 0,1-1 1 0 0,0 1-1 0 0,-1-1 1 0 0,1 1-1 0 0,0 0 0 0 0,-1 0 1 0 0,1 0-1 0 0,-1 0 1 0 0,1 0-1 0 0,0 1 1 0 0,-1-1-1 0 0,1 1 1 0 0,0-1-1 0 0,0 1 1 0 0,-3 1-1 0 0,3 0-50 0 0,0 0 0 0 0,0-1 0 0 0,0 2-1 0 0,0-1 1 0 0,0 0 0 0 0,1 0 0 0 0,-1 1-1 0 0,1-1 1 0 0,-1 0 0 0 0,1 1 0 0 0,0 0 0 0 0,0-1-1 0 0,0 1 1 0 0,1 0 0 0 0,-1-1 0 0 0,1 1 0 0 0,-1 0-1 0 0,1 3 1 0 0,-1 10-66 0 0,0-1 1 0 0,2 0-1 0 0,0 0 0 0 0,0 0 0 0 0,2 0 1 0 0,6 25-1 0 0,37 90-39 0 0,-24-74 36 0 0,-2-1-276 0 0,24 64 642 0 0,-17-39-4189 0 0,-53-87-13854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8130 0 0,'8'-4'1131'0'0,"1"1"1"0"0,-1 0 0 0 0,1 0 0 0 0,0 0-1 0 0,0 1 1 0 0,1 1 0 0 0,-1-1-1 0 0,14 1 1 0 0,-9 2-368 0 0,-1-1-1 0 0,1 2 1 0 0,-1 0 0 0 0,1 1 0 0 0,14 5-1 0 0,-4 0-1666 0 0,-1 1 1 0 0,23 13-1 0 0,38 27-10784 0 0,-75-44 5674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 6329 0 0,'-5'-1'732'0'0,"-1"0"0"0"0,1 1 0 0 0,0 0 0 0 0,0-1-1 0 0,0 2 1 0 0,-1-1 0 0 0,1 0 0 0 0,0 1 0 0 0,0 0-1 0 0,0 1 1 0 0,0-1 0 0 0,0 1 0 0 0,-6 2 0 0 0,7-1-536 0 0,1-1 0 0 0,0 1 1 0 0,0-1-1 0 0,0 1 1 0 0,0 0-1 0 0,0 0 0 0 0,0 0 1 0 0,1 1-1 0 0,0-1 0 0 0,-1 1 1 0 0,1-1-1 0 0,1 1 1 0 0,-1 0-1 0 0,0 0 0 0 0,1-1 1 0 0,0 1-1 0 0,-1 7 1 0 0,-5 35-30 0 0,2-1 1 0 0,3 1 0 0 0,1 0-1 0 0,7 57 1 0 0,-5-91-149 0 0,0 0 2 0 0,0 1 1 0 0,1-1-1 0 0,0 0 1 0 0,1 0-1 0 0,1 0 0 0 0,0-1 1 0 0,0 1-1 0 0,1-1 0 0 0,1 0 1 0 0,0 0-1 0 0,14 18 0 0 0,-15-23-254 0 0,0 0 0 0 0,1 0-1 0 0,-1 0 1 0 0,1-1-1 0 0,1 0 1 0 0,-1 0-1 0 0,1-1 1 0 0,0 1-1 0 0,0-2 1 0 0,0 1-1 0 0,1-1 1 0 0,-1 0-1 0 0,1 0 1 0 0,-1-1 0 0 0,1 0-1 0 0,0-1 1 0 0,0 1-1 0 0,0-1 1 0 0,9-1-1 0 0,-15 1-136 0 0,0-1-1 0 0,-1 0 1 0 0,1 0 0 0 0,0 0-1 0 0,0-1 1 0 0,0 1 0 0 0,-1 0-1 0 0,1-1 1 0 0,0 1-1 0 0,0-1 1 0 0,-1 1 0 0 0,1-1-1 0 0,0 0 1 0 0,-1 0 0 0 0,1 1-1 0 0,-1-1 1 0 0,1-1-1 0 0,-1 1 1 0 0,1 0 0 0 0,-1 0-1 0 0,0 0 1 0 0,1-1 0 0 0,-1 1-1 0 0,0-1 1 0 0,0 1-1 0 0,0-1 1 0 0,0 1 0 0 0,1-4-1 0 0,10-6-3978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7802 0 0,'-1'-2'342'0'0,"1"1"0"0"0,-1-1 1 0 0,1 1-1 0 0,-1-1 0 0 0,1 1 0 0 0,0-1 1 0 0,0 1-1 0 0,-1-1 0 0 0,1 0 1 0 0,0 1-1 0 0,1-1 0 0 0,-1 1 0 0 0,0-1 1 0 0,0 0-1 0 0,1 1 0 0 0,-1-1 1 0 0,0 1-1 0 0,1-1 0 0 0,0 1 0 0 0,-1-1 1 0 0,1 1-1 0 0,0-1 0 0 0,0 1 1 0 0,1-2-1 0 0,0 2-161 0 0,0-1 0 0 0,0 1 0 0 0,0-1 1 0 0,0 1-1 0 0,1 0 0 0 0,-1 0 0 0 0,1 0 0 0 0,-1 0 0 0 0,0 0 0 0 0,1 0 1 0 0,0 1-1 0 0,-1-1 0 0 0,5 1 0 0 0,3-1-160 0 0,-1 1 1 0 0,1 0-1 0 0,0 1 0 0 0,0 0 0 0 0,0 1 1 0 0,18 5-1 0 0,-16-2-490 0 0,1 1-1 0 0,22 13 1 0 0,-7 3-2533 0 0,-26-20 2296 0 0,0 0-1 0 0,0 1 0 0 0,-1-1 0 0 0,1 0 1 0 0,-1 0-1 0 0,1 1 0 0 0,-1-1 1 0 0,2 6-1 0 0,-2 0-2309 0 0,-4-1-818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9522 0 0,'0'1'286'0'0,"0"0"1"0"0,0 0-1 0 0,1 0 1 0 0,-1 0-1 0 0,0 0 1 0 0,0 0-1 0 0,0 0 0 0 0,1 0 1 0 0,-1 0-1 0 0,1 0 1 0 0,-1 0-1 0 0,0 0 1 0 0,1 0-1 0 0,0-1 1 0 0,-1 1-1 0 0,1 0 0 0 0,-1 0 1 0 0,1 0-1 0 0,0-1 1 0 0,0 1-1 0 0,-1 0 1 0 0,1-1-1 0 0,0 1 0 0 0,0-1 1 0 0,1 1-1 0 0,1 1-140 0 0,-1-1 0 0 0,1-1 0 0 0,0 1 0 0 0,0 0 0 0 0,0-1 0 0 0,0 1 0 0 0,-1-1 0 0 0,1 0 0 0 0,3 0 0 0 0,6-1-419 0 0,-1-1 1 0 0,1 0-1 0 0,16-5 0 0 0,-25 6 134 0 0,30-11-1918 0 0,-32 12 1735 0 0,0-1 1 0 0,1 1-1 0 0,-1-1 0 0 0,1 0 0 0 0,-1 0 0 0 0,0 0 0 0 0,1 0 1 0 0,-1 0-1 0 0,0 0 0 0 0,0 0 0 0 0,0 0 0 0 0,0 0 0 0 0,0-1 0 0 0,0 1 1 0 0,0 0-1 0 0,0-1 0 0 0,-1 1 0 0 0,2-3 0 0 0,-2 4 126 0 0,0-1-1 0 0,0 0 0 0 0,0 1 1 0 0,0-1-1 0 0,-1 0 0 0 0,1 1 0 0 0,0-1 1 0 0,0 0-1 0 0,-1 1 0 0 0,1-1 1 0 0,0 1-1 0 0,-1-1 0 0 0,1 0 1 0 0,0 1-1 0 0,-1-1 0 0 0,1 1 1 0 0,-1-1-1 0 0,1 1 0 0 0,-1-1 0 0 0,1 1 1 0 0,-2-1-1 0 0,2 0-115 0 0,-9-5-2884 0 0</inkml:trace>
  <inkml:trace contextRef="#ctx0" brushRef="#br0" timeOffset="1">19 2 6289 0 0,'-1'-1'221'0'0,"1"1"-1"0"0,0 0 0 0 0,-1 0 0 0 0,1 0 1 0 0,0 0-1 0 0,-1-1 0 0 0,1 1 0 0 0,-1 0 1 0 0,1 0-1 0 0,0 0 0 0 0,-1 0 0 0 0,1 0 0 0 0,-1 0 1 0 0,1 0-1 0 0,0 0 0 0 0,-1 0 0 0 0,1 0 1 0 0,-1 1-1 0 0,1-1 0 0 0,0 0 0 0 0,-1 0 1 0 0,1 0-1 0 0,-1 0 0 0 0,1 1 0 0 0,0-1 1 0 0,-1 0-1 0 0,1 0 0 0 0,0 0 0 0 0,-1 1 1 0 0,1-1-1 0 0,0 0 0 0 0,0 1 0 0 0,-1-1 1 0 0,1 0-1 0 0,0 1 0 0 0,0-1 0 0 0,0 0 1 0 0,-1 1-1 0 0,1-1 0 0 0,0 1 0 0 0,0 0 1 0 0,1 24 2662 0 0,15 28-2201 0 0,-16-53-594 0 0,9 23 163 0 0,1 0 0 0 0,24 38 0 0 0,3-12-1795 0 0,-31-43 406 0 0,0-1 1 0 0,0 1-1 0 0,0-1 0 0 0,14 8 0 0 0,3-5-4978 0 0,-14-7 1631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5553 0 0,'1'1'292'0'0,"-1"1"1"0"0,1-1-1 0 0,0 0 0 0 0,0 1 0 0 0,0-1 1 0 0,0 0-1 0 0,1 0 0 0 0,-1 0 0 0 0,0 1 1 0 0,0-1-1 0 0,1 0 0 0 0,-1-1 0 0 0,1 1 1 0 0,-1 0-1 0 0,1 0 0 0 0,-1-1 0 0 0,1 1 1 0 0,-1-1-1 0 0,1 1 0 0 0,0-1 0 0 0,-1 1 1 0 0,1-1-1 0 0,0 0 0 0 0,-1 0 0 0 0,1 0 1 0 0,1 0-1 0 0,46-3 1497 0 0,-45 2-1675 0 0,6 0-14 0 0,1-1 0 0 0,-1 0 0 0 0,0-1 1 0 0,0 0-1 0 0,0-1 0 0 0,-1 0 1 0 0,17-9-1 0 0,-46 28-751 0 0,8-6 669 0 0,0 0 1 0 0,0 1-1 0 0,1 0 1 0 0,1 1-1 0 0,-15 18 1 0 0,23-26 39 0 0,0 0-1 0 0,0 0 1 0 0,1 0 0 0 0,-1 0 0 0 0,1 1-1 0 0,-1-1 1 0 0,1 0 0 0 0,0 1 0 0 0,1-1-1 0 0,-1 1 1 0 0,0-1 0 0 0,1 1 0 0 0,0-1 0 0 0,0 1-1 0 0,0-1 1 0 0,0 1 0 0 0,1-1 0 0 0,-1 1-1 0 0,1-1 1 0 0,0 0 0 0 0,0 1 0 0 0,0-1 0 0 0,1 0-1 0 0,-1 1 1 0 0,1-1 0 0 0,-1 0 0 0 0,1 0-1 0 0,0 0 1 0 0,0 0 0 0 0,4 3 0 0 0,-5-5-42 0 0,0 1 0 0 0,0-1 0 0 0,0 1 1 0 0,1-1-1 0 0,-1 1 0 0 0,1-1 0 0 0,-1 0 1 0 0,1 0-1 0 0,-1 0 0 0 0,1 0 0 0 0,0 0 1 0 0,-1 0-1 0 0,1 0 0 0 0,0 0 0 0 0,0-1 1 0 0,0 1-1 0 0,0-1 0 0 0,0 1 0 0 0,3-1 1 0 0,-3 0 6 0 0,-1 0 0 0 0,1-1 1 0 0,0 1-1 0 0,0-1 1 0 0,-1 1-1 0 0,1-1 1 0 0,0 0-1 0 0,-1 0 0 0 0,1 0 1 0 0,-1 0-1 0 0,1 0 1 0 0,-1 0-1 0 0,1 0 1 0 0,-1 0-1 0 0,0-1 1 0 0,0 1-1 0 0,2-2 0 0 0,1-3 55 0 0,0 1 0 0 0,-1-1 0 0 0,0-1 1 0 0,0 1-1 0 0,0 0 0 0 0,-1-1 0 0 0,1 1 0 0 0,-2-1 0 0 0,3-11 0 0 0,-4 13-47 0 0,1-1 0 0 0,-1 1 0 0 0,0-1 1 0 0,-1 1-1 0 0,1 0 0 0 0,-1-1 1 0 0,0 1-1 0 0,-1 0 0 0 0,1-1 0 0 0,-1 1 1 0 0,-2-5-1 0 0,-19-30-4163 0 0,15 27 1027 0 0,8 12 2990 0 0,0 1-1 0 0,-1 0 1 0 0,1 0-1 0 0,0 0 1 0 0,0 0-1 0 0,0 0 1 0 0,-1-1-1 0 0,1 1 1 0 0,0 0-1 0 0,0 0 1 0 0,0 0-1 0 0,0-1 1 0 0,-1 1-1 0 0,1 0 1 0 0,0 0-1 0 0,0-1 1 0 0,0 1-1 0 0,0 0 1 0 0,0 0-1 0 0,0-1 1 0 0,0 1-1 0 0,0 0 1 0 0,0 0-1 0 0,0-1 1 0 0,0 1-1 0 0,0 0 1 0 0,0-1-1 0 0,0 1 1 0 0,0 0-1 0 0,0 0 1 0 0,0-1-1 0 0,0 1 1 0 0,0 0-1 0 0,0 0 1 0 0,0-1-1 0 0,0 1 1 0 0,1 0-1 0 0,-1 0 1 0 0,0 0-1 0 0,0-1 1 0 0,0 1-1 0 0,0 0 1 0 0,1 0-1 0 0,-1 0 1 0 0,0-1-1 0 0,0 1 1 0 0,0 0-1 0 0,1 0 1 0 0,-1 0-1 0 0,0 0 1 0 0,0 0-1 0 0,1-1 1 0 0,-1 1-1 0 0,0 0 1 0 0,0 0-1 0 0,1 0 1 0 0,-1 0 0 0 0,0 0-1 0 0,0 0 1 0 0,1 0-1 0 0,-1 0 1 0 0,0 0-1 0 0,14 7-2969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7474 0 0,'2'-10'6553'0'0,"2"18"-3473"0"0,4 18-1679 0 0,-3 14-1086 0 0,-4-27-302 0 0,1 0-1 0 0,0 1 1 0 0,1-1-1 0 0,5 17 0 0 0,-7-30-12 0 0,-1 1 0 0 0,0-1 0 0 0,0 1 0 0 0,1 0 0 0 0,-1-1 0 0 0,1 1 0 0 0,-1-1-1 0 0,1 1 1 0 0,-1-1 0 0 0,1 1 0 0 0,-1-1 0 0 0,1 0 0 0 0,-1 1 0 0 0,1-1 0 0 0,-1 1-1 0 0,1-1 1 0 0,0 0 0 0 0,-1 0 0 0 0,1 1 0 0 0,-1-1 0 0 0,1 0 0 0 0,0 0 0 0 0,-1 0-1 0 0,1 0 1 0 0,0 0 0 0 0,-1 0 0 0 0,1 0 0 0 0,0 0 0 0 0,0 0 0 0 0,-1 0 0 0 0,1 0-1 0 0,0 0 1 0 0,-1 0 0 0 0,1 0 0 0 0,-1-1 0 0 0,1 1 0 0 0,0 0 0 0 0,-1-1 0 0 0,2 1-1 0 0,30-20 58 0 0,-15 8-171 0 0,22 1-2062 0 0,-37 10 1717 0 0,0 1-1 0 0,0-1 1 0 0,0 1-1 0 0,0 0 1 0 0,0 0-1 0 0,-1 0 1 0 0,1 0-1 0 0,0 0 1 0 0,0 1-1 0 0,0-1 1 0 0,0 0 0 0 0,0 1-1 0 0,-1-1 1 0 0,1 1-1 0 0,0 0 1 0 0,0 0-1 0 0,-1 0 1 0 0,1 0-1 0 0,2 1 1 0 0,-2 3-2079 0 0,-2 2-958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4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10162 0 0,'28'62'3855'0'0,"-17"-39"-2423"0"0,17 46-1 0 0,-28-62-2109 0 0,-4-8-694 0 0,-4-11-118 0 0,6 4 1426 0 0,1 1-1 0 0,0-1 1 0 0,0 0-1 0 0,1 0 1 0 0,0 0-1 0 0,0 1 1 0 0,1-1 0 0 0,3-15-1 0 0,-4 18 90 0 0,2 0 0 0 0,-1 0 0 0 0,0 0-1 0 0,1 0 1 0 0,0 0 0 0 0,0 0 0 0 0,0 0 0 0 0,1 1-1 0 0,0-1 1 0 0,-1 1 0 0 0,2 0 0 0 0,-1 0 0 0 0,0 0-1 0 0,6-5 1 0 0,-8 8 8 0 0,1 0 0 0 0,0 1 0 0 0,0-1 0 0 0,0 0 0 0 0,0 1 0 0 0,0-1 1 0 0,0 1-1 0 0,0-1 0 0 0,0 1 0 0 0,0 0 0 0 0,0 0 0 0 0,0 0 0 0 0,0 0 0 0 0,0 0 0 0 0,0 0 0 0 0,0 1 0 0 0,0-1 0 0 0,0 0 0 0 0,-1 1 0 0 0,1 0 0 0 0,0 0 0 0 0,0-1 0 0 0,0 1 0 0 0,0 0 0 0 0,-1 0 1 0 0,1 1-1 0 0,0-1 0 0 0,-1 0 0 0 0,1 0 0 0 0,-1 1 0 0 0,0-1 0 0 0,1 1 0 0 0,-1-1 0 0 0,0 1 0 0 0,0 0 0 0 0,2 3 0 0 0,-1-1 79 0 0,1 0 0 0 0,-1 0 0 0 0,1 0 0 0 0,-1 1 0 0 0,0-1 0 0 0,-1 1 0 0 0,1-1 0 0 0,-1 1-1 0 0,0 0 1 0 0,0-1 0 0 0,0 1 0 0 0,-1 0 0 0 0,0 0 0 0 0,0 7 0 0 0,-1-9-66 0 0,0 1 1 0 0,-1-1-1 0 0,1 0 0 0 0,-1 0 0 0 0,0 0 0 0 0,1 0 1 0 0,-1 0-1 0 0,-1-1 0 0 0,1 1 0 0 0,0 0 1 0 0,-1-1-1 0 0,1 0 0 0 0,-1 1 0 0 0,1-1 1 0 0,-1 0-1 0 0,0 0 0 0 0,0-1 0 0 0,0 1 1 0 0,0-1-1 0 0,-1 1 0 0 0,1-1 0 0 0,0 0 0 0 0,-1 0 1 0 0,1 0-1 0 0,0-1 0 0 0,-1 1 0 0 0,1-1 1 0 0,-1 0-1 0 0,1 0 0 0 0,-1 0 0 0 0,1 0 1 0 0,-5-2-1 0 0,33-4 979 0 0,17 9-634 0 0,24 0-2452 0 0,-62-3 886 0 0,0 0-1 0 0,1-1 0 0 0,-1 0 1 0 0,0 0-1 0 0,0 0 1 0 0,8-4-1 0 0,3-4-4757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41 8866 0 0,'-7'-9'3159'0'0,"5"6"-2617"0"0,0 0 0 0 0,0 0 1 0 0,0 1-1 0 0,0-1 1 0 0,0 1-1 0 0,-1 0 1 0 0,1-1-1 0 0,-1 1 0 0 0,0 0 1 0 0,0 1-1 0 0,1-1 1 0 0,-6-2-1 0 0,8 5-427 0 0,-1-1 0 0 0,0 0 0 0 0,1 1 0 0 0,-1-1-1 0 0,0 1 1 0 0,1-1 0 0 0,-1 1 0 0 0,1-1 0 0 0,-1 1 0 0 0,1-1 0 0 0,-1 1-1 0 0,1-1 1 0 0,-1 1 0 0 0,1 0 0 0 0,0-1 0 0 0,-1 1 0 0 0,1 0 0 0 0,0-1-1 0 0,0 1 1 0 0,-1 0 0 0 0,1 0 0 0 0,0-1 0 0 0,0 1 0 0 0,0 0 0 0 0,0 0-1 0 0,0-1 1 0 0,0 1 0 0 0,0 1 0 0 0,-2 28 193 0 0,2-27-134 0 0,0 35 15 0 0,-2 44-83 0 0,1-74-379 0 0,0 0-1 0 0,-1 0 1 0 0,0 0-1 0 0,0 0 1 0 0,0 0-1 0 0,-1 0 1 0 0,-6 10-1 0 0,11-28-1999 0 0,10-15 2158 0 0,-8 21 122 0 0,0 1 0 0 0,0-1 0 0 0,0 1 0 0 0,0-1-1 0 0,1 1 1 0 0,-1 0 0 0 0,1 1 0 0 0,0-1 0 0 0,0 1 0 0 0,9-3 0 0 0,-12 4-122 0 0,-1 1 0 0 0,1-1 0 0 0,0 0 1 0 0,0 1-1 0 0,0 0 0 0 0,0-1 0 0 0,0 1 1 0 0,0 0-1 0 0,0 0 0 0 0,0 0 0 0 0,0 0 1 0 0,0 0-1 0 0,0 1 0 0 0,0-1 0 0 0,0 0 1 0 0,0 1-1 0 0,0 0 0 0 0,0-1 0 0 0,0 1 0 0 0,-1 0 1 0 0,1 0-1 0 0,0 0 0 0 0,-1 0 0 0 0,1 0 1 0 0,0 1-1 0 0,-1-1 0 0 0,1 0 0 0 0,-1 1 1 0 0,0-1-1 0 0,1 1 0 0 0,-1 0 0 0 0,1 1 1 0 0,-2-3-59 0 0,1 1 0 0 0,-1-1 0 0 0,0 1 0 0 0,0-1 0 0 0,1 1 0 0 0,-1-1 0 0 0,0 1 0 0 0,0 0 0 0 0,0-1 0 0 0,1 1 0 0 0,-1-1 0 0 0,0 1 0 0 0,0-1 0 0 0,0 1 0 0 0,0-1 0 0 0,0 1 0 0 0,0 0 0 0 0,0-1 0 0 0,0 1 0 0 0,-1-1 0 0 0,1 1 0 0 0,0-1 0 0 0,0 1 0 0 0,0-1 0 0 0,0 1 0 0 0,-1-1 0 0 0,1 1 0 0 0,0-1 0 0 0,-1 1 0 0 0,1-1 0 0 0,0 1 0 0 0,-1-1 0 0 0,1 1 0 0 0,-1-1 0 0 0,1 0 0 0 0,0 1 0 0 0,-1-1 0 0 0,1 0 0 0 0,-1 1 0 0 0,1-1 0 0 0,-1 0 0 0 0,1 0 0 0 0,-1 1 0 0 0,1-1 0 0 0,-1 0 0 0 0,0 0 0 0 0,1 0 0 0 0,-1 0 0 0 0,1 0 0 0 0,-1 0 0 0 0,1 0 0 0 0,-1 0 0 0 0,0 0 0 0 0,-34-2-3205 0 0,29 2 3160 0 0,-13 7-1357 0 0</inkml:trace>
  <inkml:trace contextRef="#ctx0" brushRef="#br0" timeOffset="1">2 316 4953 0 0,'-1'3'474'0'0,"1"-1"0"0"0,0 0 1 0 0,-1 0-1 0 0,1 1 0 0 0,1-1 0 0 0,-1 0 0 0 0,0 0 0 0 0,0 0 1 0 0,1 1-1 0 0,-1-1 0 0 0,1 0 0 0 0,0 0 0 0 0,0 0 0 0 0,-1 0 1 0 0,1 0-1 0 0,1 0 0 0 0,-1 0 0 0 0,0 0 0 0 0,0 0 1 0 0,3 2-1 0 0,-2-3-197 0 0,0 1 0 0 0,0-1 0 0 0,0 0 1 0 0,1-1-1 0 0,-1 1 0 0 0,0 0 1 0 0,0-1-1 0 0,0 1 0 0 0,1-1 0 0 0,-1 1 1 0 0,0-1-1 0 0,1 0 0 0 0,-1 0 0 0 0,0 0 1 0 0,1 0-1 0 0,2-1 0 0 0,8-3-47 0 0,1 1 0 0 0,-1-1 0 0 0,-1-1 0 0 0,1-1-1 0 0,15-8 1 0 0,-22 11-316 0 0,-2 0 200 0 0,0 1-1 0 0,1 0 1 0 0,-1 0 0 0 0,1 0-1 0 0,-1 0 1 0 0,8-1-1 0 0,-11 3-59 0 0,0 0 0 0 0,0 0-1 0 0,0 0 1 0 0,0 0-1 0 0,0 0 1 0 0,0 0-1 0 0,0 1 1 0 0,0-1 0 0 0,0 0-1 0 0,0 1 1 0 0,0-1-1 0 0,0 0 1 0 0,0 1-1 0 0,0-1 1 0 0,0 1-1 0 0,0 0 1 0 0,0-1 0 0 0,-1 1-1 0 0,1 0 1 0 0,0-1-1 0 0,0 1 1 0 0,-1 0-1 0 0,1 0 1 0 0,0 0 0 0 0,-1-1-1 0 0,1 1 1 0 0,-1 0-1 0 0,1 0 1 0 0,-1 0-1 0 0,0 0 1 0 0,1 0 0 0 0,-1 0-1 0 0,0 0 1 0 0,0 0-1 0 0,0 0 1 0 0,1 2-1 0 0,1 9 120 0 0,-1 1 0 0 0,0 0-1 0 0,-1 16 1 0 0,0-15-764 0 0,0-1 0 0 0,4 24 0 0 0,20-54-20341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5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78 4009 0 0,'-8'-3'832'0'0,"5"2"-64"0"0,-1 0 1 0 0,1 0-1 0 0,0 0 0 0 0,-1 0 1 0 0,1-1-1 0 0,0 0 0 0 0,0 0 0 0 0,-4-3 1 0 0,6 5-621 0 0,1 0 0 0 0,0-1 1 0 0,-1 1-1 0 0,1-1 0 0 0,0 1 1 0 0,-1-1-1 0 0,1 1 0 0 0,0-1 1 0 0,0 0-1 0 0,-1 1 0 0 0,1-1 1 0 0,0 1-1 0 0,0-1 0 0 0,0 1 1 0 0,0-1-1 0 0,0 0 0 0 0,0 1 1 0 0,0-1-1 0 0,0 1 0 0 0,0-1 1 0 0,0-1-1 0 0,14-17 1693 0 0,-12 16-1747 0 0,0 1 1 0 0,1 0-1 0 0,0-1 1 0 0,0 1-1 0 0,0 0 1 0 0,-1 1-1 0 0,2-1 1 0 0,-1 0 0 0 0,0 1-1 0 0,0 0 1 0 0,0 0-1 0 0,1 0 1 0 0,-1 0-1 0 0,1 0 1 0 0,-1 1-1 0 0,0-1 1 0 0,1 1-1 0 0,-1 0 1 0 0,1 0 0 0 0,-1 0-1 0 0,1 0 1 0 0,-1 1-1 0 0,1 0 1 0 0,-1 0-1 0 0,1-1 1 0 0,-1 2-1 0 0,0-1 1 0 0,5 2-1 0 0,-3 1-32 0 0,0-1 0 0 0,1 0 0 0 0,-1 1 0 0 0,0 0 0 0 0,-1 0 0 0 0,1 0-1 0 0,-1 1 1 0 0,0-1 0 0 0,0 1 0 0 0,0 0 0 0 0,-1 1 0 0 0,0-1 0 0 0,0 0-1 0 0,0 1 1 0 0,2 6 0 0 0,-3-6-104 0 0,0 0-1 0 0,-1 0 1 0 0,1 0 0 0 0,-1 0-1 0 0,0 0 1 0 0,-1 0 0 0 0,0 1 0 0 0,0-1-1 0 0,0 0 1 0 0,-1 0 0 0 0,0 0-1 0 0,0 0 1 0 0,0 0 0 0 0,-1 0-1 0 0,0 0 1 0 0,0 0 0 0 0,0 0-1 0 0,-1 0 1 0 0,-6 9 0 0 0,-1-1-594 0 0,0-2 1 0 0,-2 1-1 0 0,1-1 1 0 0,-1-1-1 0 0,-1 0 1 0 0,-16 11 0 0 0,28-22 613 0 0,0 1 0 0 0,0-1 0 0 0,0 1 0 0 0,0-1 0 0 0,1 1 0 0 0,-1 0-1 0 0,0-1 1 0 0,0 1 0 0 0,0 0 0 0 0,1 0 0 0 0,-1-1 0 0 0,1 1 0 0 0,-1 0 0 0 0,0 0 0 0 0,1 0 0 0 0,-1 0 0 0 0,1 0 0 0 0,0 0 0 0 0,-1 0 0 0 0,1 0 0 0 0,0 0 0 0 0,0 0 0 0 0,-1 0 0 0 0,1 0 0 0 0,0 0 0 0 0,0 0 0 0 0,0 1 0 0 0,1-1 62 0 0,0 0-1 0 0,0 0 0 0 0,0 0 1 0 0,0 1-1 0 0,0-1 0 0 0,0-1 1 0 0,0 1-1 0 0,0 0 0 0 0,0 0 1 0 0,0 0-1 0 0,0 0 0 0 0,0-1 1 0 0,1 1-1 0 0,-1-1 0 0 0,0 1 1 0 0,3 0-1 0 0,8 2 540 0 0,0 0 1 0 0,0-1-1 0 0,16 1 0 0 0,109-1 1792 0 0,-46-8-7370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5825 0 0,'2'3'2409'0'0,"1"-1"-993"0"0,2 2-264 0 0,2-3-183 0 0,1 1-337 0 0,1-1-360 0 0,0-1-176 0 0,0-2-72 0 0,0-2-328 0 0,-1-2-689 0 0,1-3-823 0 0,-1-2-977 0 0,-5-7 241 0 0,6 3-809 0 0</inkml:trace>
  <inkml:trace contextRef="#ctx0" brushRef="#br0" timeOffset="1">161 0 4705 0 0,'-4'3'2601'0'0,"0"2"23"0"0,-1 2-231 0 0,2 4-265 0 0,0 0-488 0 0,1 1-519 0 0,-2 2-433 0 0,2 3-272 0 0,-1 0-152 0 0,2 2-120 0 0,-1 2-56 0 0,2 1-176 0 0,-1 1-488 0 0,1-2-776 0 0,-2 1-1057 0 0,0-2-1056 0 0,-3-3-359 0 0,0-1-1306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6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6377 0 0,'0'7'766'0'0,"1"0"0"0"0,0 1 0 0 0,1-1 0 0 0,0 0 0 0 0,0 0 0 0 0,0 0 0 0 0,1 0-1 0 0,0 0 1 0 0,1-1 0 0 0,-1 1 0 0 0,9 10 0 0 0,-9-15-679 0 0,-1 1 0 0 0,1 0 1 0 0,0-1-1 0 0,0 0 0 0 0,0 0 0 0 0,1 0 0 0 0,-1 0 1 0 0,0 0-1 0 0,1-1 0 0 0,-1 1 0 0 0,1-1 0 0 0,-1 0 0 0 0,1 0 1 0 0,0 0-1 0 0,-1-1 0 0 0,1 1 0 0 0,0-1 0 0 0,0 0 1 0 0,0 0-1 0 0,-1 0 0 0 0,1 0 0 0 0,0-1 0 0 0,0 0 1 0 0,6-2-1 0 0,-5 2-111 0 0,0-1 0 0 0,1 0 0 0 0,-1 0 1 0 0,0-1-1 0 0,-1 0 0 0 0,1 1 0 0 0,0-2 1 0 0,-1 1-1 0 0,0 0 0 0 0,1-1 0 0 0,3-5 0 0 0,-5 6-2 0 0,-1 0-1 0 0,1 0 0 0 0,-1 0 1 0 0,0 0-1 0 0,0 0 0 0 0,0-1 1 0 0,-1 1-1 0 0,1-1 0 0 0,-1 1 1 0 0,0-1-1 0 0,0 1 0 0 0,0-1 1 0 0,-1 0-1 0 0,1 0 0 0 0,-1 1 1 0 0,0-1-1 0 0,0-4 0 0 0,0 6 69 0 0,0 1-1 0 0,-1 0 0 0 0,1 0 1 0 0,-1 0-1 0 0,1-1 1 0 0,-1 1-1 0 0,1 0 0 0 0,-1 0 1 0 0,0 0-1 0 0,1 0 1 0 0,-1 0-1 0 0,0 0 0 0 0,0 0 1 0 0,0 0-1 0 0,0 0 0 0 0,0 1 1 0 0,0-1-1 0 0,0 0 1 0 0,0 1-1 0 0,0-1 0 0 0,0 0 1 0 0,0 1-1 0 0,-1 0 0 0 0,1-1 1 0 0,0 1-1 0 0,0-1 1 0 0,0 1-1 0 0,-1 0 0 0 0,1 0 1 0 0,0 0-1 0 0,0 0 1 0 0,-1 0-1 0 0,1 0 0 0 0,0 0 1 0 0,0 0-1 0 0,-1 1 0 0 0,-1-1 1 0 0,-7 2 394 0 0,-1 0 1 0 0,1 1-1 0 0,-14 5 1 0 0,19-6-338 0 0,-12 3 190 0 0,11-4-255 0 0,-1 1 0 0 0,1 0 1 0 0,0 0-1 0 0,-1 1 1 0 0,1 0-1 0 0,1 0 0 0 0,-1 0 1 0 0,0 1-1 0 0,-5 4 1 0 0,11-7-105 0 0,-1-1 1 0 0,1 0 0 0 0,0 0 0 0 0,0 1 0 0 0,0-1-1 0 0,-1 0 1 0 0,1 0 0 0 0,0 1 0 0 0,0-1 0 0 0,0 0 0 0 0,0 1-1 0 0,0-1 1 0 0,0 0 0 0 0,-1 1 0 0 0,1-1 0 0 0,0 0-1 0 0,0 1 1 0 0,0-1 0 0 0,0 1 0 0 0,0-1 0 0 0,0 0 0 0 0,0 1-1 0 0,1-1 1 0 0,-1 0 0 0 0,0 1 0 0 0,0-1 0 0 0,0 0 0 0 0,0 1-1 0 0,0-1 1 0 0,0 0 0 0 0,1 0 0 0 0,-1 1 0 0 0,0-1-1 0 0,0 0 1 0 0,0 1 0 0 0,1-1 0 0 0,-1 0 0 0 0,0 0 0 0 0,0 0-1 0 0,1 1 1 0 0,-1-1 0 0 0,0 0 0 0 0,1 0 0 0 0,-1 0 0 0 0,0 0-1 0 0,1 1 1 0 0,-1-1 0 0 0,1 0-207 0 0,-1 0 0 0 0,0 1 0 0 0,1-1 0 0 0,-1 0-1 0 0,0 0 1 0 0,1 0 0 0 0,-1 1 0 0 0,1-1 0 0 0,-1 0 0 0 0,1 0 0 0 0,-1 0 0 0 0,0 0 0 0 0,1 0-1 0 0,-1 0 1 0 0,1 0 0 0 0,-1 0 0 0 0,0 0 0 0 0,1 0 0 0 0,-1 0 0 0 0,1 0 0 0 0,-1 0 0 0 0,1 0-1 0 0,-1-1 1 0 0,0 1 0 0 0,1 0 0 0 0,-1 0 0 0 0,1 0 0 0 0,-1-1 0 0 0,1 1 0 0 0,-1-13-4057 0 0,7 8 269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52 14283 0 0,'-3'3'260'0'0,"0"-1"1"0"0,0 1-1 0 0,0 0 0 0 0,1 0 1 0 0,-1 1-1 0 0,1-1 0 0 0,0 0 0 0 0,0 1 1 0 0,0-1-1 0 0,0 1 0 0 0,0 0 1 0 0,1-1-1 0 0,-1 1 0 0 0,1 0 0 0 0,0 0 1 0 0,1 0-1 0 0,-1 0 0 0 0,1 0 1 0 0,-1 0-1 0 0,2 6 0 0 0,-1-7-249 0 0,1 1 1 0 0,-1-1-1 0 0,1 0 0 0 0,0 0 0 0 0,1 0 0 0 0,-1-1 0 0 0,0 1 1 0 0,1 0-1 0 0,-1 0 0 0 0,1-1 0 0 0,0 1 0 0 0,0-1 1 0 0,0 1-1 0 0,0-1 0 0 0,1 0 0 0 0,-1 0 0 0 0,0 0 0 0 0,1 0 1 0 0,0 0-1 0 0,-1 0 0 0 0,1-1 0 0 0,0 0 0 0 0,0 1 0 0 0,0-1 1 0 0,0 0-1 0 0,6 1 0 0 0,-5-1-10 0 0,-1 0 0 0 0,1-1 0 0 0,0 1-1 0 0,0-1 1 0 0,0 0 0 0 0,-1 0 0 0 0,1 0 0 0 0,0 0 0 0 0,0-1 0 0 0,0 0 0 0 0,-1 1-1 0 0,1-2 1 0 0,0 1 0 0 0,-1 0 0 0 0,1-1 0 0 0,-1 1 0 0 0,1-1 0 0 0,-1 0 0 0 0,0 0-1 0 0,0 0 1 0 0,0-1 0 0 0,0 1 0 0 0,0-1 0 0 0,0 0 0 0 0,-1 1 0 0 0,1-1 0 0 0,-1 0-1 0 0,0-1 1 0 0,0 1 0 0 0,0 0 0 0 0,0-1 0 0 0,-1 1 0 0 0,1-1 0 0 0,-1 1 0 0 0,0-1-1 0 0,0 0 1 0 0,0 1 0 0 0,-1-1 0 0 0,1 0 0 0 0,-1 0 0 0 0,0 0 0 0 0,0 0-1 0 0,0 1 1 0 0,0-1 0 0 0,-1 0 0 0 0,0 0 0 0 0,0 1 0 0 0,0-1 0 0 0,0 0 0 0 0,0 1-1 0 0,-1-1 1 0 0,1 1 0 0 0,-1-1 0 0 0,-4-5 0 0 0,2 5-19 0 0,0-1 0 0 0,0 0 0 0 0,0 1 0 0 0,-1 0-1 0 0,1 0 1 0 0,-1 0 0 0 0,0 1 0 0 0,0-1 0 0 0,-1 1 0 0 0,1 0 0 0 0,-1 1 0 0 0,1 0 0 0 0,-1-1 0 0 0,0 2-1 0 0,0-1 1 0 0,0 1 0 0 0,0 0 0 0 0,-12-1 0 0 0,13 2-28 0 0,0 1-1 0 0,-1-1 1 0 0,1 1-1 0 0,0 0 1 0 0,0 0-1 0 0,-1 1 1 0 0,1 0-1 0 0,0 0 1 0 0,1 0-1 0 0,-1 0 1 0 0,0 1-1 0 0,1 0 1 0 0,-1 0-1 0 0,1 0 1 0 0,0 0-1 0 0,0 1 1 0 0,0-1-1 0 0,0 1 0 0 0,1 0 1 0 0,-1 1-1 0 0,-4 7 1 0 0,3-2-52 0 0,0 0 1 0 0,0 0-1 0 0,1 1 0 0 0,0-1 1 0 0,1 1-1 0 0,0 0 0 0 0,1 0 1 0 0,0 0-1 0 0,1 0 0 0 0,0 1 1 0 0,1-1-1 0 0,1 19 0 0 0,-1-25 140 0 0,1 1-1 0 0,0-1 0 0 0,0 0 0 0 0,0 0 1 0 0,0 0-1 0 0,1 0 0 0 0,-1-1 0 0 0,1 1 1 0 0,1 0-1 0 0,-1-1 0 0 0,1 1 0 0 0,0-1 1 0 0,0 0-1 0 0,0 0 0 0 0,0 0 0 0 0,1 0 1 0 0,-1 0-1 0 0,1-1 0 0 0,0 0 0 0 0,0 1 1 0 0,0-1-1 0 0,1-1 0 0 0,-1 1 1 0 0,1-1-1 0 0,0 0 0 0 0,-1 0 0 0 0,1 0 1 0 0,0-1-1 0 0,7 2 0 0 0,8 0-14 0 0,1-2 0 0 0,-1 0 0 0 0,1-2 0 0 0,32-3-1 0 0,-9-4-2493 0 0,-2-2-3304 0 0,-40 9 5225 0 0,1 1 1 0 0,-1-1 0 0 0,0 0 0 0 0,0 0 0 0 0,0 0-1 0 0,-1-1 1 0 0,1 1 0 0 0,0 0 0 0 0,0-1 0 0 0,-1 1-1 0 0,1-1 1 0 0,2-3 0 0 0,-3 5 398 0 0,10-10-2742 0 0</inkml:trace>
  <inkml:trace contextRef="#ctx0" brushRef="#br0" timeOffset="1">375 246 5161 0 0,'0'0'369'0'0,"-1"-1"1"0"0,1 1-1 0 0,-1 0 0 0 0,1 0 1 0 0,-1 0-1 0 0,1 0 0 0 0,-1-1 1 0 0,1 1-1 0 0,-1 0 0 0 0,1 0 1 0 0,-1 0-1 0 0,1 0 0 0 0,-1 0 1 0 0,1 0-1 0 0,-1 0 0 0 0,0 0 1 0 0,1 0-1 0 0,-1 1 0 0 0,1-1 1 0 0,-1 0-1 0 0,1 0 0 0 0,-4 3 2955 0 0,3-2-2954 0 0,-5 19 4542 0 0,9 35-4072 0 0,-2-43 65 0 0,6 69-263 0 0,-6-72-1094 0 0,1 0 0 0 0,0-1 0 0 0,1 1 0 0 0,-1 0 0 0 0,2-1 0 0 0,7 16 0 0 0,-1-14-4187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13235 0 0,'-3'5'900'0'0,"-1"0"1"0"0,1 0-1 0 0,0 1 1 0 0,0-1-1 0 0,0 1 0 0 0,-2 8 1 0 0,4-9-669 0 0,-1 0 1 0 0,1 0-1 0 0,0 0 0 0 0,1 1 1 0 0,-1-1-1 0 0,1 0 0 0 0,1 8 1 0 0,-1-9-235 0 0,1-1 0 0 0,0 1 0 0 0,-1-1 0 0 0,1 1 0 0 0,0-1 0 0 0,1 0 0 0 0,-1 0 0 0 0,1 0 0 0 0,-1 0 0 0 0,1 0 0 0 0,0 0 0 0 0,0 0 0 0 0,0 0 0 0 0,1-1 0 0 0,-1 1 0 0 0,1-1 0 0 0,-1 1 0 0 0,1-1 0 0 0,0 0 0 0 0,0 0 0 0 0,0 0 0 0 0,0-1 0 0 0,0 1 0 0 0,0-1 0 0 0,0 0 0 0 0,7 2 0 0 0,0-1 22 0 0,-1-1-1 0 0,1 1 0 0 0,-1-2 1 0 0,1 0-1 0 0,-1 0 1 0 0,13-2-1 0 0,33 1-1908 0 0,-50 2 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8714 0 0,'1'3'515'0'0,"-1"-1"1"0"0,0 1-1 0 0,1 0 1 0 0,0-1-1 0 0,-1 1 1 0 0,1 0-1 0 0,0-1 1 0 0,0 1-1 0 0,1-1 0 0 0,-1 0 1 0 0,0 1-1 0 0,1-1 1 0 0,0 0-1 0 0,-1 0 1 0 0,1 0-1 0 0,4 4 1 0 0,-3-4-265 0 0,1 1 0 0 0,0-1 0 0 0,0 0 0 0 0,0 0 1 0 0,0 0-1 0 0,0-1 0 0 0,1 1 0 0 0,-1-1 0 0 0,7 1 0 0 0,7 0-800 0 0,1 0-1 0 0,0-2 0 0 0,36-4 0 0 0,-40 3 493 0 0,14-5-4368 0 0,-23 2-151 0 0,-20 3 1432 0 0,-19 7 935 0 0,30-5 2416 0 0,1-1 0 0 0,0 2 0 0 0,0-1 1 0 0,-1 0-1 0 0,1 0 0 0 0,0 1 0 0 0,0-1 0 0 0,-3 4 0 0 0,3-3 184 0 0,0 0 1 0 0,1 1-1 0 0,-1-1 0 0 0,1 1 1 0 0,0-1-1 0 0,0 1 0 0 0,0-1 0 0 0,0 1 1 0 0,0 0-1 0 0,0-1 0 0 0,1 1 0 0 0,0 0 1 0 0,-1-1-1 0 0,1 1 0 0 0,0 0 1 0 0,0 0-1 0 0,0 0 0 0 0,1-1 0 0 0,-1 1 1 0 0,2 3-1 0 0,-1 1 11 0 0,0 0 0 0 0,1 0 1 0 0,1-1-1 0 0,-1 1 0 0 0,1 0 0 0 0,0-1 0 0 0,0 1 1 0 0,1-1-1 0 0,0 0 0 0 0,0 0 0 0 0,0-1 1 0 0,9 9-1 0 0,-10-11-517 0 0,-1-1 0 0 0,1 0 1 0 0,0 0-1 0 0,0-1 0 0 0,-1 1 1 0 0,1 0-1 0 0,1-1 0 0 0,-1 0 0 0 0,0 0 1 0 0,0 0-1 0 0,0 0 0 0 0,5 0 1 0 0,-5 0-377 0 0,0-1 0 0 0,1 0 0 0 0,-1-1 0 0 0,1 1 0 0 0,-1-1 0 0 0,0 1 0 0 0,0-1 0 0 0,1 0 0 0 0,-1 0 0 0 0,0-1 0 0 0,0 1-1 0 0,0 0 1 0 0,0-1 0 0 0,3-2 0 0 0,8-6-5787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8162 0 0,'-1'0'252'0'0,"1"0"-1"0"0,-1 0 1 0 0,1 0 0 0 0,-1 0 0 0 0,1 0 0 0 0,-1 0 0 0 0,1 0-1 0 0,-1 1 1 0 0,1-1 0 0 0,-1 0 0 0 0,1 0 0 0 0,-1 0 0 0 0,1 1 0 0 0,-1-1-1 0 0,1 0 1 0 0,0 0 0 0 0,-1 1 0 0 0,1-1 0 0 0,-1 0 0 0 0,1 1-1 0 0,0-1 1 0 0,-1 1 0 0 0,1-1 0 0 0,0 0 0 0 0,0 1 0 0 0,-1-1-1 0 0,1 1 1 0 0,0-1 0 0 0,0 1 0 0 0,0-1 0 0 0,-1 1 0 0 0,2 21 2409 0 0,12 18-1892 0 0,-5-21-639 0 0,9 24-799 0 0,2-2-1 0 0,39 65 1 0 0,-58-105 600 0 0,0-1-1 0 0,0 0 1 0 0,0 1 0 0 0,1-1-1 0 0,-1 1 1 0 0,0-1 0 0 0,0 0-1 0 0,0 1 1 0 0,0-1 0 0 0,1 0-1 0 0,-1 1 1 0 0,0-1 0 0 0,0 0-1 0 0,0 1 1 0 0,1-1 0 0 0,-1 0-1 0 0,0 1 1 0 0,1-1 0 0 0,-1 0-1 0 0,0 0 1 0 0,1 1 0 0 0,-1-1-1 0 0,0 0 1 0 0,1 0 0 0 0,-1 0-1 0 0,0 0 1 0 0,1 0 0 0 0,-1 1-1 0 0,0-1 1 0 0,1 0 0 0 0,-1 0-1 0 0,1 0 1 0 0,-1 0 0 0 0,0 0-1 0 0,1 0 1 0 0,0 0 0 0 0,-2-17-1258 0 0,-10-25 633 0 0,8 31 452 0 0,-1-2 679 0 0,0 0 1 0 0,0 0-1 0 0,1-1 1 0 0,-1-19-1 0 0,4 30-339 0 0,0 1 0 0 0,-1 0 0 0 0,1 0 0 0 0,0 0 1 0 0,1 0-1 0 0,-1 0 0 0 0,0 0 0 0 0,1 0 0 0 0,-1-1 0 0 0,1 1 0 0 0,-1 0 0 0 0,1 0 0 0 0,0 0 0 0 0,0 1 0 0 0,0-1 0 0 0,0 0 1 0 0,0 0-1 0 0,1 0 0 0 0,-1 1 0 0 0,0-1 0 0 0,1 1 0 0 0,-1-1 0 0 0,1 1 0 0 0,0 0 0 0 0,-1-1 0 0 0,1 1 0 0 0,0 0 1 0 0,0 0-1 0 0,0 0 0 0 0,0 0 0 0 0,0 0 0 0 0,0 1 0 0 0,0-1 0 0 0,0 1 0 0 0,0-1 0 0 0,3 1 0 0 0,43 2 299 0 0,3 1-1254 0 0,-48-3 372 0 0,0 0 0 0 0,0-1 0 0 0,0 0 1 0 0,0 1-1 0 0,-1-1 0 0 0,1 0 0 0 0,0 0 0 0 0,4-3 1 0 0,-6 4 291 0 0,-1-1 0 0 0,0 1 0 0 0,1 0 0 0 0,-1-1-1 0 0,1 1 1 0 0,-1 0 0 0 0,1-1 0 0 0,-1 1 0 0 0,0-1 0 0 0,1 1 0 0 0,-1-1 0 0 0,0 1 0 0 0,0-1 0 0 0,1 1 0 0 0,-1-1 0 0 0,0 1 0 0 0,0-1 0 0 0,0 0 0 0 0,0 1 0 0 0,1-1 0 0 0,-1 1 0 0 0,0-1 0 0 0,0 1 0 0 0,0-1 0 0 0,0 0 0 0 0,0 1 0 0 0,-1-1 0 0 0,1 1 0 0 0,0-1 0 0 0,0 1 0 0 0,0-1 0 0 0,0 1 0 0 0,-1-2 0 0 0,0-1-595 0 0,0-8-3919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71 138 2521 0 0,'-1'0'237'0'0,"0"0"0"0"0,0 0 0 0 0,0 0 0 0 0,0 1 0 0 0,0-1 0 0 0,0 0 0 0 0,0 1 0 0 0,0-1 0 0 0,0 0 0 0 0,0 1 0 0 0,0-1 0 0 0,0 1 1 0 0,1 0-1 0 0,-1-1 0 0 0,0 1 0 0 0,0 0 0 0 0,1-1 0 0 0,-1 1 0 0 0,0 0 0 0 0,1 0 0 0 0,-1 0 0 0 0,1-1 0 0 0,-1 1 0 0 0,1 0 1 0 0,-1 0-1 0 0,1 0 0 0 0,0 0 0 0 0,0 0 0 0 0,-1 0 0 0 0,1 0 0 0 0,0 0 0 0 0,0 0 0 0 0,0 1 0 0 0,-6 37 2832 0 0,7-29-2931 0 0,-1 0 0 0 0,2-1 1 0 0,-1 1-1 0 0,1-1 0 0 0,1 1 0 0 0,-1-1 1 0 0,2 0-1 0 0,-1 0 0 0 0,1 0 1 0 0,1-1-1 0 0,0 1 0 0 0,6 8 1 0 0,-7-11-60 0 0,0 0 0 0 0,0-1 1 0 0,1 1-1 0 0,0-1 0 0 0,0 0 1 0 0,0 0-1 0 0,1-1 0 0 0,0 1 1 0 0,-1-1-1 0 0,2 0 0 0 0,-1-1 1 0 0,0 0-1 0 0,1 0 0 0 0,-1 0 1 0 0,1-1-1 0 0,0 1 0 0 0,7 0 1 0 0,-12-3-76 0 0,0 0 0 0 0,0 1 1 0 0,0-1-1 0 0,0 0 0 0 0,0-1 1 0 0,0 1-1 0 0,0 0 0 0 0,0 0 1 0 0,0-1-1 0 0,0 1 0 0 0,-1-1 1 0 0,1 0-1 0 0,0 1 0 0 0,0-1 1 0 0,0 0-1 0 0,-1 0 0 0 0,1 0 1 0 0,0-1-1 0 0,-1 1 1 0 0,3-2-1 0 0,-2 0 13 0 0,0 1 1 0 0,0-1-1 0 0,-1 0 0 0 0,1 0 0 0 0,-1 0 1 0 0,1 0-1 0 0,-1 0 0 0 0,0 0 1 0 0,0 0-1 0 0,-1 0 0 0 0,2-5 1 0 0,-1-3 34 0 0,-1-1 1 0 0,0 1 0 0 0,0-1 0 0 0,-1 1-1 0 0,0-1 1 0 0,-4-11 0 0 0,-1 0 36 0 0,-1 0 0 0 0,-1 0 0 0 0,-1 1 0 0 0,-15-29 0 0 0,19 42-22 0 0,-1 0 0 0 0,0 0 1 0 0,0 0-1 0 0,0 0 0 0 0,-1 1 1 0 0,-1 1-1 0 0,1-1 0 0 0,-1 1 1 0 0,0 0-1 0 0,-1 1 0 0 0,0 0 1 0 0,-12-6-1 0 0,19 10-36 0 0,0 1-1 0 0,0 0 1 0 0,0 0-1 0 0,0 0 0 0 0,0 1 1 0 0,0-1-1 0 0,-1 0 1 0 0,1 1-1 0 0,0-1 1 0 0,-1 1-1 0 0,1 0 1 0 0,0 0-1 0 0,-1 0 1 0 0,1 0-1 0 0,0 0 1 0 0,-1 1-1 0 0,1-1 1 0 0,0 1-1 0 0,0-1 1 0 0,-1 1-1 0 0,1 0 1 0 0,0 0-1 0 0,0 0 1 0 0,0 0-1 0 0,0 0 1 0 0,0 1-1 0 0,0-1 1 0 0,0 0-1 0 0,0 1 1 0 0,1 0-1 0 0,-1-1 1 0 0,0 1-1 0 0,1 0 1 0 0,0 0-1 0 0,-1 0 1 0 0,1 0-1 0 0,0 0 1 0 0,0 0-1 0 0,0 0 1 0 0,0 0-1 0 0,0 0 1 0 0,0 4-1 0 0,-1-1-246 0 0,1 1-1 0 0,0-1 0 0 0,0 1 1 0 0,1-1-1 0 0,-1 1 0 0 0,1 0 1 0 0,1 9-1 0 0,0-10-472 0 0,0 0 1 0 0,0-1-1 0 0,0 1 1 0 0,0-1-1 0 0,1 1 0 0 0,0-1 1 0 0,0 0-1 0 0,0 1 0 0 0,3 3 1 0 0,7 6-3525 0 0,0-4-994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5457 0 0,'9'-6'7062'0'0,"7"4"-4526"0"0,17 5-2538 0 0,-28-3 544 0 0,4 1-457 0 0,-1 0-1 0 0,1 1 0 0 0,-1-1 0 0 0,0 1 0 0 0,1 1 1 0 0,-1 0-1 0 0,7 4 0 0 0,-12-6 27 0 0,0 1 0 0 0,-1-1 0 0 0,0 1 0 0 0,1 0 0 0 0,-1 0-1 0 0,0 0 1 0 0,0 1 0 0 0,0-1 0 0 0,0 0 0 0 0,-1 1 0 0 0,1-1 0 0 0,0 1 0 0 0,-1-1 0 0 0,0 1 0 0 0,0 0 0 0 0,0 0-1 0 0,0 0 1 0 0,0-1 0 0 0,0 1 0 0 0,-1 0 0 0 0,0 0 0 0 0,1 0 0 0 0,-1 4 0 0 0,-1 11 220 0 0,0-1 0 0 0,-1 0 1 0 0,-7 25-1 0 0,-3 33-1854 0 0,11-67 382 0 0,1 0 1 0 0,1 0-1 0 0,-1 0 0 0 0,3 11 0 0 0,2-7-3034 0 0,2-4-1406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6537 0 0,'1'7'6517'0'0,"3"10"-5260"0"0,-2 6-1092 0 0,0 0 0 0 0,-4 42 1 0 0,2 20-2526 0 0,34-130 1485 0 0,-29 40 871 0 0,0 1-1 0 0,0 0 1 0 0,0 0 0 0 0,1 0 0 0 0,0 1-1 0 0,-1 0 1 0 0,1 0 0 0 0,1 0 0 0 0,8-3 0 0 0,17-7 72 0 0,-31 12-226 0 0,1 0-1 0 0,-1 0 0 0 0,0 0 0 0 0,0-1 0 0 0,0 1 0 0 0,0 0 1 0 0,0 0-1 0 0,0-1 0 0 0,-1 1 0 0 0,1-1 0 0 0,0 1 0 0 0,-1-1 0 0 0,1 1 1 0 0,-1-1-1 0 0,1 1 0 0 0,-1-1 0 0 0,0 1 0 0 0,0-1 0 0 0,0 1 0 0 0,0-1 1 0 0,0 0-1 0 0,0 1 0 0 0,0-3 0 0 0,-7-45-2023 0 0,4 34 2294 0 0,4-11 808 0 0,3 14 1200 0 0,-4 12-2008 0 0,0 0-1 0 0,0 0 1 0 0,0-1-1 0 0,0 1 0 0 0,1 0 1 0 0,-1 0-1 0 0,0 0 1 0 0,0 0-1 0 0,1 0 0 0 0,-1 0 1 0 0,0 0-1 0 0,0 0 1 0 0,0 0-1 0 0,1 0 0 0 0,-1 0 1 0 0,0 0-1 0 0,0 0 0 0 0,1 0 1 0 0,-1 0-1 0 0,0 0 1 0 0,0 0-1 0 0,0 0 0 0 0,1 0 1 0 0,-1 0-1 0 0,0 1 1 0 0,0-1-1 0 0,0 0 0 0 0,1 0 1 0 0,-1 0-1 0 0,0 0 1 0 0,0 0-1 0 0,0 0 0 0 0,0 1 1 0 0,1-1-1 0 0,-1 0 0 0 0,0 0 1 0 0,0 0-1 0 0,0 1 1 0 0,0-1-1 0 0,0 0 0 0 0,0 0 1 0 0,0 0-1 0 0,1 1 1 0 0,0 1 353 0 0,0 0 1 0 0,1 1-1 0 0,-1-1 1 0 0,0 1 0 0 0,0 0-1 0 0,0-1 1 0 0,-1 1 0 0 0,1-1-1 0 0,0 5 1 0 0,0 47 1181 0 0,-1-39-1316 0 0,-2 41-108 0 0,2 37-1243 0 0,0-82-622 0 0,2 0 0 0 0,0 0 1 0 0,4 14-1 0 0,4-7-5457 0 0,-5-14 2830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14891 0 0,'-28'52'5653'0'0,"7"6"-3385"0"0,19-53-2240 0 0,1 1 1 0 0,-1 0-1 0 0,2 0 0 0 0,-1 0 1 0 0,1 0-1 0 0,-1 0 0 0 0,2 0 0 0 0,-1 1 1 0 0,1-1-1 0 0,0 0 0 0 0,0 0 0 0 0,0-1 1 0 0,1 1-1 0 0,0 0 0 0 0,0 0 0 0 0,1-1 1 0 0,3 8-1 0 0,-1-7-48 0 0,0 1 0 0 0,0-1 0 0 0,0 0 1 0 0,1 0-1 0 0,0-1 0 0 0,0 0 0 0 0,1 0 0 0 0,12 8 0 0 0,-18-13 8 0 0,1 1 1 0 0,-1 0-1 0 0,1 0 0 0 0,-1-1 0 0 0,1 1 0 0 0,0-1 1 0 0,-1 0-1 0 0,1 1 0 0 0,-1-1 0 0 0,1 0 0 0 0,0 0 1 0 0,-1 0-1 0 0,1 0 0 0 0,0 0 0 0 0,-1 0 0 0 0,1-1 1 0 0,0 1-1 0 0,-1-1 0 0 0,3 0 0 0 0,-2 0-9 0 0,0-1-1 0 0,-1 1 0 0 0,1-1 1 0 0,-1 1-1 0 0,1-1 0 0 0,-1 0 1 0 0,1 0-1 0 0,-1 1 1 0 0,0-1-1 0 0,0 0 0 0 0,0 0 1 0 0,0 0-1 0 0,0 0 1 0 0,-1-1-1 0 0,1 1 0 0 0,0 0 1 0 0,-1 0-1 0 0,1-4 0 0 0,0-8-549 0 0,0 0 0 0 0,-1 1-1 0 0,-1-1 1 0 0,0 0-1 0 0,-1 1 1 0 0,0-1-1 0 0,-1 1 1 0 0,0 0-1 0 0,-1 0 1 0 0,-1 0-1 0 0,0 0 1 0 0,-1 1 0 0 0,-13-22-1 0 0,19 34 610 0 0,0 1 1 0 0,0-1-1 0 0,0 0 1 0 0,0 0-1 0 0,0 1 0 0 0,0-1 1 0 0,0 0-1 0 0,0 0 0 0 0,0 1 1 0 0,0-1-1 0 0,0 0 1 0 0,0 0-1 0 0,0 0 0 0 0,0 1 1 0 0,-1-1-1 0 0,1 0 0 0 0,0 0 1 0 0,0 1-1 0 0,0-1 0 0 0,0 0 1 0 0,-1 0-1 0 0,1 0 1 0 0,0 0-1 0 0,0 0 0 0 0,0 1 1 0 0,-1-1-1 0 0,1 0 0 0 0,0 0 1 0 0,0 0-1 0 0,-1 0 1 0 0,1 0-1 0 0,0 0 0 0 0,0 0 1 0 0,-1 0-1 0 0,1 0 0 0 0,0 0 1 0 0,0 0-1 0 0,-1 0 0 0 0,1 0 1 0 0,0 0-1 0 0,0 0 1 0 0,-1 0-1 0 0,1 0 0 0 0,0 0 1 0 0,0 0-1 0 0,-1 0 0 0 0,1 0 1 0 0,0 0-1 0 0,0 0 1 0 0,0 0-1 0 0,-1-1 0 0 0,1 1 1 0 0,0 0-1 0 0,0 0 0 0 0,0 0 1 0 0,-1 0-1 0 0,1-1 0 0 0,0 1 1 0 0,0 0-1 0 0,0 0 1 0 0,0 0-1 0 0,0-1 0 0 0,-1 1 1 0 0,1 0-1 0 0,0 0 0 0 0,0-1 1 0 0,0 2 27 0 0,0-1-1 0 0,0 1 1 0 0,0 0 0 0 0,0-1 0 0 0,0 1 0 0 0,0 0 0 0 0,0-1-1 0 0,1 1 1 0 0,-1 0 0 0 0,0-1 0 0 0,0 1 0 0 0,0 0 0 0 0,1-1-1 0 0,-1 1 1 0 0,0-1 0 0 0,1 1 0 0 0,-1-1 0 0 0,1 1 0 0 0,-1-1-1 0 0,1 1 1 0 0,-1-1 0 0 0,1 1 0 0 0,-1-1 0 0 0,1 1 0 0 0,-1-1-1 0 0,1 0 1 0 0,-1 1 0 0 0,1-1 0 0 0,0 0 0 0 0,-1 0 0 0 0,1 1-1 0 0,0-1 1 0 0,1 0 0 0 0,4 0-13 0 0,-1 0 1 0 0,1 0-1 0 0,0-1 0 0 0,0 0 1 0 0,0 0-1 0 0,0-1 0 0 0,-1 1 1 0 0,1-1-1 0 0,9-5 0 0 0,-10 4-75 0 0,1 1-1 0 0,0 0 0 0 0,-1 0 0 0 0,1 0 0 0 0,0 1 1 0 0,0 0-1 0 0,1 0 0 0 0,7 0 0 0 0,-14 1-13 0 0,1 0-1 0 0,-1 0 0 0 0,0 0 1 0 0,1 0-1 0 0,-1 0 0 0 0,0 0 1 0 0,0 0-1 0 0,1 0 0 0 0,-1 0 1 0 0,0 0-1 0 0,1 0 0 0 0,-1 0 1 0 0,0 0-1 0 0,0 1 0 0 0,1-1 1 0 0,-1 0-1 0 0,0 0 0 0 0,1 0 1 0 0,-1 0-1 0 0,0 0 0 0 0,0 1 1 0 0,0-1-1 0 0,1 0 0 0 0,-1 0 1 0 0,0 1-1 0 0,0-1 0 0 0,0 0 1 0 0,1 0-1 0 0,-1 1 0 0 0,0-1 1 0 0,0 0-1 0 0,0 0 0 0 0,0 1 1 0 0,0-1-1 0 0,0 1 0 0 0,-5 10-1754 0 0,-14 8-1158 0 0,-7-1 1022 0 0,20-15 1946 0 0,1 0 1 0 0,0 0 0 0 0,0 0-1 0 0,0 1 1 0 0,1-1-1 0 0,-1 1 1 0 0,1 1-1 0 0,0-1 1 0 0,0 0-1 0 0,0 1 1 0 0,1 0-1 0 0,-1 0 1 0 0,-3 8 0 0 0,7-12 127 0 0,0 0 1 0 0,-1 0 0 0 0,1 1 0 0 0,0-1 0 0 0,0 0-1 0 0,0 0 1 0 0,0 0 0 0 0,0 0 0 0 0,0 1 0 0 0,0-1-1 0 0,0 0 1 0 0,0 0 0 0 0,1 0 0 0 0,-1 0-1 0 0,1 0 1 0 0,-1 0 0 0 0,0 0 0 0 0,1 0 0 0 0,0 0-1 0 0,-1 0 1 0 0,1 0 0 0 0,0 0 0 0 0,1 2 0 0 0,0-1 41 0 0,0-1 0 0 0,0 1 0 0 0,1-1 0 0 0,-1 0 0 0 0,1 1 0 0 0,-1-1 0 0 0,1 0 0 0 0,-1 0 0 0 0,6 1 1 0 0,6 0-155 0 0,-1 0 1 0 0,1-1 0 0 0,17-1 0 0 0,-25 0-287 0 0,2 0-392 0 0,10 0-2414 0 0,-2-6-4336 0 0,-11 0 2837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11610 0 0,'1'10'3465'0'0,"1"5"-1272"0"0,1 5-617 0 0,1 6-488 0 0,-1 2-472 0 0,0 3-312 0 0,-1 0-176 0 0,0 0-39 0 0,-1-2-138 0 0,2-1-263 0 0,-1-3-488 0 0,0-3-848 0 0,0-3-1121 0 0,-1-4-1192 0 0,0-8-271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31 10394 0 0,'9'4'4518'0'0,"15"-2"-3986"0"0,-16-2-115 0 0,2 1-380 0 0,0 0-1 0 0,-1-1 1 0 0,19-1 0 0 0,-26 0-55 0 0,0 1-1 0 0,0 0 1 0 0,0-1 0 0 0,0 1 0 0 0,0-1-1 0 0,0 0 1 0 0,0 0 0 0 0,0 0-1 0 0,-1 0 1 0 0,1 0 0 0 0,2-2 0 0 0,-3 3 8 0 0,-1-1-1 0 0,1 0 1 0 0,-1 0 0 0 0,1 1 0 0 0,0-1 0 0 0,-1 0 0 0 0,0 0 0 0 0,1 0 0 0 0,-1 0 0 0 0,1 0 0 0 0,-1 0 0 0 0,0 0 0 0 0,0 0 0 0 0,0 0-1 0 0,1 0 1 0 0,-1 0 0 0 0,0 0 0 0 0,0 0 0 0 0,0 0 0 0 0,-1 0 0 0 0,1 0 0 0 0,0 1 0 0 0,0-1 0 0 0,-1-2 0 0 0,1 3 30 0 0,-1-1 1 0 0,1 1-1 0 0,-1 0 1 0 0,1-1-1 0 0,-1 1 1 0 0,1 0-1 0 0,-1 0 1 0 0,1 0-1 0 0,-1 0 1 0 0,1-1-1 0 0,-1 1 1 0 0,1 0-1 0 0,-1 0 1 0 0,1 0-1 0 0,-1 0 1 0 0,1 0-1 0 0,-1 0 1 0 0,1 0-1 0 0,-1 0 1 0 0,1 0-1 0 0,-1 1 1 0 0,1-1-1 0 0,-1 0 1 0 0,1 0-1 0 0,0 0 1 0 0,-1 1-1 0 0,1-1 1 0 0,-1 0-1 0 0,1 0 1 0 0,-1 1-1 0 0,1-1 1 0 0,-1 1-1 0 0,-23 13 69 0 0,18-11-56 0 0,-4 3 106 0 0,0 0-1 0 0,0 0 1 0 0,1 1-1 0 0,0 0 1 0 0,0 1-1 0 0,1-1 0 0 0,0 2 1 0 0,-12 14-1 0 0,18-20-87 0 0,0 0 1 0 0,0 0-1 0 0,1 0 0 0 0,-1 0 1 0 0,1 0-1 0 0,-1 0 0 0 0,1 0 0 0 0,0 1 1 0 0,0-1-1 0 0,1 1 0 0 0,-1-1 1 0 0,1 0-1 0 0,0 1 0 0 0,-1-1 0 0 0,1 1 1 0 0,1-1-1 0 0,-1 1 0 0 0,1-1 1 0 0,-1 1-1 0 0,1-1 0 0 0,0 1 0 0 0,0-1 1 0 0,0 0-1 0 0,1 0 0 0 0,-1 0 0 0 0,1 1 1 0 0,0-1-1 0 0,-1-1 0 0 0,2 1 1 0 0,-1 0-1 0 0,0 0 0 0 0,4 3 0 0 0,-3-3-48 0 0,1 1 0 0 0,0-1 0 0 0,0 0 0 0 0,1 0 0 0 0,-1-1 0 0 0,0 1 0 0 0,1-1 0 0 0,0 0 0 0 0,-1 0 0 0 0,1 0 0 0 0,0-1 0 0 0,0 0 0 0 0,7 1 0 0 0,-9-1-208 0 0,0-1-1 0 0,0 0 1 0 0,0 0 0 0 0,0 0-1 0 0,1 0 1 0 0,-1 0 0 0 0,0-1 0 0 0,0 0-1 0 0,0 1 1 0 0,0-1 0 0 0,0 0 0 0 0,0-1-1 0 0,0 1 1 0 0,0 0 0 0 0,-1-1 0 0 0,1 0-1 0 0,0 1 1 0 0,-1-1 0 0 0,1 0 0 0 0,-1 0-1 0 0,0-1 1 0 0,4-3 0 0 0,-34 20-1385 0 0,24-10 1633 0 0,1-1-1 0 0,-1 1 1 0 0,0 0-1 0 0,1 0 1 0 0,0 0-1 0 0,0 0 1 0 0,0 0 0 0 0,-3 8-1 0 0,4-8 296 0 0,1-1 0 0 0,0 1 0 0 0,0 0-1 0 0,0-1 1 0 0,0 1 0 0 0,1 0 0 0 0,0 0-1 0 0,0-1 1 0 0,0 1 0 0 0,0 0 0 0 0,0 0 0 0 0,2 5-1 0 0,-1-4-164 0 0,-1 0 0 0 0,0 0-1 0 0,0 0 1 0 0,0 0 0 0 0,0 0-1 0 0,-1 0 1 0 0,0-1 0 0 0,-1 8-1 0 0,-2 6 66 0 0,5-19-195 0 0,0-1 0 0 0,0 1 1 0 0,1 0-1 0 0,-1-1 0 0 0,0 1 1 0 0,1 0-1 0 0,-1 0 0 0 0,1 0 1 0 0,-1 0-1 0 0,1 0 1 0 0,-1 1-1 0 0,1-1 0 0 0,0 0 1 0 0,2 0-1 0 0,29-9 247 0 0,-23 9-517 0 0,0 0 0 0 0,0 0 0 0 0,0 1 1 0 0,15 1-1 0 0,19 4-6490 0 0,-40-4 5662 0 0,16 2-6484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7450 0 0,'0'-2'409'0'0,"1"-1"0"0"0,-1 1 1 0 0,1 0-1 0 0,0 0 1 0 0,0-1-1 0 0,0 1 0 0 0,0 0 1 0 0,0 0-1 0 0,0 0 1 0 0,1 0-1 0 0,-1 0 1 0 0,1 0-1 0 0,-1 1 0 0 0,1-1 1 0 0,0 0-1 0 0,2-1 1 0 0,-1 1-204 0 0,-1 1 0 0 0,1-1 1 0 0,0 1-1 0 0,0 0 0 0 0,0 0 1 0 0,0 0-1 0 0,0 1 0 0 0,0-1 1 0 0,0 1-1 0 0,0-1 0 0 0,4 1 0 0 0,8 1-332 0 0,0 1 0 0 0,0 0 0 0 0,-1 1 0 0 0,21 6 0 0 0,0 0 868 0 0,-18-6-462 0 0,-25-6-146 0 0,-29-3-177 0 0,27 5 88 0 0,1 1 0 0 0,-1 1 1 0 0,1 0-1 0 0,0 0 1 0 0,-1 1-1 0 0,1 0 0 0 0,0 0 1 0 0,0 1-1 0 0,0 0 0 0 0,-13 7 1 0 0,20-8 7 0 0,-1-1 1 0 0,1 1-1 0 0,-1-1 0 0 0,1 1 1 0 0,0 0-1 0 0,0 0 1 0 0,0 0-1 0 0,0 0 1 0 0,0 0-1 0 0,0 1 1 0 0,1-1-1 0 0,-1 1 0 0 0,1-1 1 0 0,-1 1-1 0 0,1-1 1 0 0,0 1-1 0 0,0 0 1 0 0,0-1-1 0 0,0 1 1 0 0,1 0-1 0 0,-1 0 0 0 0,1 0 1 0 0,0 0-1 0 0,0-1 1 0 0,0 1-1 0 0,0 0 1 0 0,0 0-1 0 0,1 0 0 0 0,-1 0 1 0 0,1 0-1 0 0,-1-1 1 0 0,1 1-1 0 0,0 0 1 0 0,0-1-1 0 0,1 1 1 0 0,-1 0-1 0 0,1-1 0 0 0,2 4 1 0 0,-3-3-42 0 0,1 0 0 0 0,0 0 1 0 0,0 0-1 0 0,0 0 0 0 0,0 0 0 0 0,1 0 1 0 0,-1-1-1 0 0,1 1 0 0 0,0-1 0 0 0,-1 0 1 0 0,1 0-1 0 0,0 0 0 0 0,0 0 1 0 0,1 0-1 0 0,-1-1 0 0 0,0 1 0 0 0,0-1 1 0 0,1 0-1 0 0,-1 0 0 0 0,7 1 0 0 0,2-2 9 0 0,-1 0 0 0 0,1 0 0 0 0,-1-1 1 0 0,1-1-1 0 0,13-3 0 0 0,-22 4-20 0 0,2 0-78 0 0,26-3 167 0 0,-30 4-155 0 0,0 0 0 0 0,0 0 0 0 0,0 0 0 0 0,0 0 0 0 0,0 0 0 0 0,0 0 0 0 0,0 0 0 0 0,0 1 0 0 0,0-1 0 0 0,1 0 0 0 0,-1 1 0 0 0,0-1 0 0 0,0 1-1 0 0,0-1 1 0 0,-1 1 0 0 0,1-1 0 0 0,0 1 0 0 0,0-1 0 0 0,0 1 0 0 0,0 0 0 0 0,0 0 0 0 0,-1 0 0 0 0,2 1 0 0 0,-2-2-18 0 0,0 1-1 0 0,0-1 1 0 0,0 1-1 0 0,-1-1 1 0 0,1 1-1 0 0,0-1 1 0 0,0 1-1 0 0,0-1 1 0 0,-1 0-1 0 0,1 1 1 0 0,0-1 0 0 0,-1 1-1 0 0,1-1 1 0 0,0 0-1 0 0,-1 1 1 0 0,1-1-1 0 0,0 0 1 0 0,-1 1-1 0 0,1-1 1 0 0,-1 0-1 0 0,1 0 1 0 0,-1 1-1 0 0,1-1 1 0 0,0 0 0 0 0,-1 0-1 0 0,1 0 1 0 0,-1 0-1 0 0,1 1 1 0 0,-1-1-1 0 0,1 0 1 0 0,-1 0-1 0 0,1 0 1 0 0,-1 0-1 0 0,1 0 1 0 0,-1 0-1 0 0,1 0 1 0 0,-2-1 0 0 0,-24 3-277 0 0,24-2 244 0 0,-1 0 198 0 0,1 0 0 0 0,0 1 1 0 0,-1-1-1 0 0,1 0 1 0 0,-1 1-1 0 0,1 0 1 0 0,0-1-1 0 0,-1 1 0 0 0,1 0 1 0 0,0 0-1 0 0,0 1 1 0 0,0-1-1 0 0,0 0 0 0 0,0 1 1 0 0,0-1-1 0 0,0 1 1 0 0,0-1-1 0 0,0 1 1 0 0,1 0-1 0 0,-3 2 0 0 0,0 3 289 0 0,1 0 0 0 0,-1 0-1 0 0,1 0 1 0 0,1 0 0 0 0,-3 9-1 0 0,3-8-100 0 0,-1 0 0 0 0,0-1 0 0 0,0 1 0 0 0,-6 9-1 0 0,11-18-231 0 0,0-1 0 0 0,-1 1 0 0 0,1 0 0 0 0,0-1 0 0 0,0 1 0 0 0,0 0 0 0 0,1 0 0 0 0,-1 1 0 0 0,0-1 0 0 0,0 0 0 0 0,0 1 0 0 0,1-1 0 0 0,-1 1 0 0 0,0 0 0 0 0,1 0 0 0 0,-1 0 0 0 0,5 0 0 0 0,50 4 149 0 0,-42-2-201 0 0,10 2-331 0 0,21 2-2672 0 0,-21-10-5500 0 0,-19-1 4630 0 0,-2-1-344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10546 0 0,'3'1'7954'0'0,"0"5"-6498"0"0,-1 4-384 0 0,1 5-215 0 0,-1 3-289 0 0,0 5-200 0 0,0 1-120 0 0,-1 3-48 0 0,-1 0-104 0 0,-1 0-192 0 0,0-2-472 0 0,-1 1-776 0 0,-1-2-1081 0 0,0 0-1016 0 0,-2-1-640 0 0,0-1-159 0 0,6 4-898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62 4217 0 0,'1'50'11405'0'0,"-1"-47"-11214"0"0,0 0-1 0 0,0 0 0 0 0,0 0 1 0 0,-1 0-1 0 0,1 0 1 0 0,-1 0-1 0 0,0 0 0 0 0,0 0 1 0 0,0 0-1 0 0,0 0 1 0 0,-1 0-1 0 0,1 0 1 0 0,-3 3-1 0 0,5-41-241 0 0,-1 24 42 0 0,1 0 0 0 0,0 0 0 0 0,1-1 0 0 0,0 1 0 0 0,3-10 0 0 0,-4 18 22 0 0,0 1-1 0 0,0-1 0 0 0,0 1 0 0 0,0 0 0 0 0,0-1 0 0 0,1 1 0 0 0,-1 0 0 0 0,1 0 0 0 0,-1 0 0 0 0,1 0 0 0 0,0 0 0 0 0,0 0 0 0 0,0 1 0 0 0,0-1 0 0 0,0 1 1 0 0,0-1-1 0 0,0 1 0 0 0,1 0 0 0 0,-1 0 0 0 0,0 0 0 0 0,1 0 0 0 0,-1 0 0 0 0,1 0 0 0 0,-1 1 0 0 0,1-1 0 0 0,0 1 0 0 0,3-1 0 0 0,-2 1 77 0 0,0 0 0 0 0,0 0 0 0 0,-1 0 0 0 0,1 0-1 0 0,0 1 1 0 0,0-1 0 0 0,0 1 0 0 0,0 0 0 0 0,-1 0 0 0 0,1 1-1 0 0,6 2 1 0 0,-9-3-20 0 0,0 0-1 0 0,1 0 1 0 0,-1 1-1 0 0,0-1 1 0 0,0 0-1 0 0,0 1 0 0 0,0-1 1 0 0,0 1-1 0 0,0-1 1 0 0,-1 1-1 0 0,1-1 1 0 0,0 1-1 0 0,-1 0 1 0 0,1-1-1 0 0,-1 1 1 0 0,0 0-1 0 0,1-1 1 0 0,-1 1-1 0 0,0 0 0 0 0,0 0 1 0 0,0-1-1 0 0,0 1 1 0 0,0 0-1 0 0,-1 0 1 0 0,1-1-1 0 0,0 1 1 0 0,-1 0-1 0 0,0 1 1 0 0,-2 6-157 0 0,1 0 1 0 0,-2 0 0 0 0,1 0 0 0 0,-7 10 0 0 0,10-17 26 0 0,-1-1 1 0 0,0 1 0 0 0,0 0 0 0 0,0-1-1 0 0,0 1 1 0 0,0-1 0 0 0,0 1-1 0 0,0-1 1 0 0,-1 1 0 0 0,1-1-1 0 0,0 0 1 0 0,-1 0 0 0 0,1 1 0 0 0,-1-1-1 0 0,1 0 1 0 0,-1 0 0 0 0,0-1-1 0 0,1 1 1 0 0,-1 0 0 0 0,0-1 0 0 0,0 1-1 0 0,0-1 1 0 0,1 1 0 0 0,-1-1-1 0 0,0 0 1 0 0,0 0 0 0 0,0 1-1 0 0,-3-2 1 0 0,5 1 60 0 0,-1 0 0 0 0,1 0 0 0 0,-1 0 0 0 0,1 0 0 0 0,0 0 0 0 0,-1 0 0 0 0,1 0 0 0 0,-1 0 0 0 0,1 0 0 0 0,-1 0 0 0 0,1 0 0 0 0,0 0 0 0 0,-1-1 0 0 0,1 1 0 0 0,0 0 0 0 0,-1 0 0 0 0,1-1 0 0 0,-1 1 0 0 0,1 0 0 0 0,0 0 0 0 0,0-1 0 0 0,-1 1-1 0 0,1 0 1 0 0,0-1 0 0 0,-1 1 0 0 0,1 0 0 0 0,0-1 0 0 0,0 1 0 0 0,0-1 0 0 0,-1 1 0 0 0,1 0 0 0 0,0-1 0 0 0,0 1 0 0 0,0-1 0 0 0,0 1 0 0 0,0 0 0 0 0,0-1 0 0 0,0 1 0 0 0,0-1 0 0 0,0 1 0 0 0,0-1 0 0 0,0 1 0 0 0,0 0 0 0 0,0-1 0 0 0,0 1 0 0 0,0-1 0 0 0,0 1 0 0 0,1 0 0 0 0,-1-1 0 0 0,0 1 0 0 0,0-1 0 0 0,0 1 0 0 0,1 0 0 0 0,-1-1 0 0 0,0 1 0 0 0,1 0-1 0 0,-1-1 1 0 0,2 0 48 0 0,-1-1 1 0 0,0 1-1 0 0,1 0 0 0 0,-1 0 0 0 0,1 0 0 0 0,0 0 0 0 0,-1 0 0 0 0,1 0 0 0 0,0 0 0 0 0,-1 1 0 0 0,1-1 0 0 0,2 0 0 0 0,32 3 127 0 0,5 2-2335 0 0,-39-4 1587 0 0,-1-1 0 0 0,1 1 0 0 0,0 0-1 0 0,-1 0 1 0 0,1-1 0 0 0,-1 1-1 0 0,1-1 1 0 0,-1 1 0 0 0,1-1-1 0 0,-1 1 1 0 0,1-1 0 0 0,-1 0-1 0 0,1 0 1 0 0,-1 0 0 0 0,0 0-1 0 0,1 0 1 0 0,-1 0 0 0 0,0 0-1 0 0,2-2 1 0 0,1-6-4235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12755 0 0,'0'0'244'0'0,"0"-1"1"0"0,1 0-1 0 0,-1 1 1 0 0,1-1 0 0 0,-1 0-1 0 0,1 1 1 0 0,0-1-1 0 0,-1 1 1 0 0,1-1-1 0 0,-1 1 1 0 0,1-1-1 0 0,0 1 1 0 0,0-1 0 0 0,-1 1-1 0 0,1 0 1 0 0,0-1-1 0 0,0 1 1 0 0,-1 0-1 0 0,1 0 1 0 0,0 0-1 0 0,0-1 1 0 0,0 1 0 0 0,-1 0-1 0 0,1 0 1 0 0,0 0-1 0 0,0 0 1 0 0,1 1-1 0 0,0-1 8 0 0,0 1 0 0 0,0 0 0 0 0,0 0 0 0 0,0 0 0 0 0,0 0 0 0 0,0 0 0 0 0,0 0 0 0 0,0 1 0 0 0,-1-1 0 0 0,3 3 0 0 0,2 3 71 0 0,1 0-1 0 0,-1 0 0 0 0,9 16 1 0 0,-9-11-159 0 0,0 1 0 0 0,-1 1 0 0 0,0-1 0 0 0,-1 1 0 0 0,-1 0 0 0 0,0 0 0 0 0,0 0 0 0 0,-2 0 0 0 0,0 1 0 0 0,0-1 0 0 0,-3 20 0 0 0,-3 17-290 0 0,-22 90 0 0 0,24-126 33 0 0,0 1-462 0 0,-13 48-634 0 0,3-34-1877 0 0,-5-8-3793 0 0,9-16 1545 0 0,-1-5-742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4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48 6225 0 0,'-1'0'313'0'0,"1"0"-1"0"0,-1-1 0 0 0,0 1 0 0 0,0-1 0 0 0,1 1 0 0 0,-1-1 1 0 0,0 1-1 0 0,1-1 0 0 0,-1 1 0 0 0,1-1 0 0 0,-1 0 0 0 0,0 1 1 0 0,1-1-1 0 0,-1 0 0 0 0,1 1 0 0 0,0-1 0 0 0,-1 0 0 0 0,1 0 1 0 0,-1-1-1 0 0,1 2-158 0 0,0-1 0 0 0,1 1 0 0 0,-1-1 0 0 0,0 1 0 0 0,0-1 0 0 0,0 1 1 0 0,1-1-1 0 0,-1 1 0 0 0,0-1 0 0 0,1 1 0 0 0,-1-1 0 0 0,0 1 0 0 0,1 0 0 0 0,-1-1 0 0 0,1 1 0 0 0,-1 0 0 0 0,0-1 1 0 0,1 1-1 0 0,-1 0 0 0 0,1 0 0 0 0,-1-1 0 0 0,1 1 0 0 0,0 0 0 0 0,42-11 2207 0 0,-29 8-2376 0 0,-1 0 95 0 0,0 0-1 0 0,1 1 1 0 0,-1 0-1 0 0,1 1 1 0 0,19 1-1 0 0,-29 0-30 0 0,0 0 0 0 0,-1 1 0 0 0,1-1 0 0 0,-1 1 0 0 0,0 0 0 0 0,1 0 0 0 0,-1 0-1 0 0,0 1 1 0 0,1-1 0 0 0,-1 1 0 0 0,0 0 0 0 0,0 0 0 0 0,0 0 0 0 0,0 0 0 0 0,-1 0 0 0 0,1 1 0 0 0,-1-1-1 0 0,1 1 1 0 0,-1 0 0 0 0,0 0 0 0 0,0-1 0 0 0,0 2 0 0 0,0-1 0 0 0,-1 0 0 0 0,3 6 0 0 0,-1 2-620 0 0,0 0 0 0 0,-1 0 0 0 0,0 0 1 0 0,0 19-1 0 0,2 15-11077 0 0,-2-36 7544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26 2457 0 0,'-20'-25'14840'0'0,"35"27"-13224"0"0,18 7-1615 0 0,0-2-1 0 0,0-1 0 0 0,1-2 1 0 0,50 0-1 0 0,11-10-8731 0 0,-83 3 3421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5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4633 0 0,'-3'0'6042'0'0,"12"6"-3030"0"0,28 16-2334 0 0,5 3-535 0 0,-36-21-43 0 0,-1 0 0 0 0,1 0-1 0 0,-1 1 1 0 0,0-1-1 0 0,-1 1 1 0 0,1 0 0 0 0,-1 0-1 0 0,0 1 1 0 0,0-1 0 0 0,0 1-1 0 0,5 12 1 0 0,-8-14 55 0 0,1-1 0 0 0,-1 1 0 0 0,0 0 1 0 0,-1-1-1 0 0,1 1 0 0 0,-1 0 0 0 0,1 0 0 0 0,-1 0 1 0 0,0-1-1 0 0,-1 1 0 0 0,1 0 0 0 0,0 0 0 0 0,-1 0 1 0 0,0-1-1 0 0,0 1 0 0 0,0 0 0 0 0,-1-1 0 0 0,1 1 1 0 0,-1-1-1 0 0,0 0 0 0 0,0 1 0 0 0,-3 3 0 0 0,-3 2-59 0 0,-1 0 0 0 0,1-1 0 0 0,-2 0 0 0 0,1 0 0 0 0,-1-1 0 0 0,0 0 0 0 0,0-1 0 0 0,-22 10 0 0 0,-13 8-594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58 4785 0 0,'-7'-6'1172'0'0,"3"4"-428"0"0,0-1 0 0 0,0-1-1 0 0,0 1 1 0 0,0 0 0 0 0,1-1 0 0 0,-1 0 0 0 0,1 0 0 0 0,0 0-1 0 0,0 0 1 0 0,-3-5 0 0 0,7 8-684 0 0,-1 1-1 0 0,0-1 1 0 0,0 1 0 0 0,1 0-1 0 0,-1-1 1 0 0,0 1-1 0 0,1-1 1 0 0,-1 1 0 0 0,0-1-1 0 0,1 1 1 0 0,-1 0 0 0 0,1-1-1 0 0,-1 1 1 0 0,1 0 0 0 0,-1 0-1 0 0,1-1 1 0 0,-1 1-1 0 0,1 0 1 0 0,-1 0 0 0 0,1 0-1 0 0,-1-1 1 0 0,1 1 0 0 0,-1 0-1 0 0,1 0 1 0 0,-1 0-1 0 0,1 0 1 0 0,-1 0 0 0 0,1 0-1 0 0,0 0 1 0 0,-1 0 0 0 0,1 0-1 0 0,-1 0 1 0 0,1 1 0 0 0,25 1 82 0 0,-24-2-3 0 0,51 7 143 0 0,-33-4-696 0 0,1 0-1 0 0,0-1 1 0 0,-1-1-1 0 0,42-4 1 0 0,-55 2-558 0 0,-5 0 349 0 0,0 1-1 0 0,0-1 1 0 0,0 1 0 0 0,0 0-1 0 0,0-1 1 0 0,1 1 0 0 0,-1 0-1 0 0,0 0 1 0 0,0 1 0 0 0,0-1-1 0 0,0 0 1 0 0,3 2 0 0 0,-1 2-3160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5449 0 0,'8'14'3671'0'0,"-5"-8"-3008"0"0,0-1 0 0 0,0 1 0 0 0,1-1 0 0 0,0 0 0 0 0,0 0 0 0 0,5 5 0 0 0,-7-9-665 0 0,0 1 0 0 0,0-1 0 0 0,0 0-1 0 0,-1 0 1 0 0,1 0 0 0 0,0-1 0 0 0,0 1 0 0 0,0 0 0 0 0,0-1 0 0 0,1 1-1 0 0,-1-1 1 0 0,0 0 0 0 0,0 1 0 0 0,0-1 0 0 0,0 0 0 0 0,0 0 0 0 0,0-1-1 0 0,0 1 1 0 0,1 0 0 0 0,-1-1 0 0 0,0 1 0 0 0,0-1 0 0 0,2-1 0 0 0,49-25-91 0 0,-42 21-42 0 0,0 0 0 0 0,21-9 0 0 0,-31 15 143 0 0,-1 0-1 0 0,0-1 1 0 0,1 1 0 0 0,-1 0-1 0 0,0 0 1 0 0,1-1 0 0 0,-1 1-1 0 0,1 0 1 0 0,-1 0-1 0 0,0 0 1 0 0,1 0 0 0 0,-1 0-1 0 0,1 0 1 0 0,-1 0 0 0 0,0 0-1 0 0,1 0 1 0 0,-1 0-1 0 0,1 0 1 0 0,-1 0 0 0 0,1 0-1 0 0,-1 0 1 0 0,0 0 0 0 0,1 0-1 0 0,-1 0 1 0 0,1 0 0 0 0,-1 0-1 0 0,0 1 1 0 0,1-1-1 0 0,-1 0 1 0 0,0 0 0 0 0,1 0-1 0 0,-1 1 1 0 0,0-1 0 0 0,1 0-1 0 0,-1 1 1 0 0,1-1-1 0 0,-7 16 274 0 0,-19 15 18 0 0,-8-9-122 0 0,27-19-179 0 0,1 0 0 0 0,0 1-1 0 0,-1-1 1 0 0,1 1 0 0 0,0 0 0 0 0,-8 10-1 0 0,12-12 11 0 0,0-1-1 0 0,0 1 0 0 0,0 0 0 0 0,0 0 0 0 0,1 0 0 0 0,-1 0 1 0 0,1 0-1 0 0,-1 0 0 0 0,1 0 0 0 0,0 0 0 0 0,-1 1 0 0 0,1-1 1 0 0,0 0-1 0 0,0 0 0 0 0,1 0 0 0 0,-1 0 0 0 0,0 0 0 0 0,1 0 1 0 0,-1 0-1 0 0,1 0 0 0 0,0 0 0 0 0,-1 0 0 0 0,1 0 0 0 0,0 0 1 0 0,2 3-1 0 0,2 3 45 0 0,0 0 0 0 0,0-1 0 0 0,0 1 0 0 0,1-1 0 0 0,0-1 1 0 0,1 1-1 0 0,9 7 0 0 0,-15-13-45 0 0,1 0 0 0 0,0 0 0 0 0,-1 0 0 0 0,1 0 0 0 0,0 0 0 0 0,-1 0 0 0 0,1 0 0 0 0,0-1 0 0 0,0 1 0 0 0,0-1 0 0 0,0 1 0 0 0,-1-1 0 0 0,1 0 0 0 0,0 0 0 0 0,0 0 0 0 0,0 0 0 0 0,2 0 0 0 0,-2-1 4 0 0,0 1 0 0 0,-1-1 0 0 0,1 0 0 0 0,0 0 0 0 0,-1 0 0 0 0,1 0 0 0 0,-1-1 0 0 0,1 1 0 0 0,-1 0 0 0 0,0-1 0 0 0,1 1 0 0 0,-1 0 0 0 0,0-1-1 0 0,0 0 1 0 0,0 1 0 0 0,0-1 0 0 0,0 0 0 0 0,0 1 0 0 0,-1-1 0 0 0,2-4 0 0 0,-1 3-129 0 0,1-1-1 0 0,-1 1 1 0 0,0-1 0 0 0,-1 0-1 0 0,1 0 1 0 0,-1 1-1 0 0,1-1 1 0 0,-1 0 0 0 0,0 0-1 0 0,-1 0 1 0 0,1 1-1 0 0,0-1 1 0 0,-1 0 0 0 0,0 1-1 0 0,0-1 1 0 0,0 0-1 0 0,-1 1 1 0 0,1-1 0 0 0,-4-5-1 0 0,-2-1-1043 0 0,0 1 1 0 0,-1 0-1 0 0,0 0 0 0 0,-18-14 0 0 0,17 15 455 0 0,8 7 620 0 0,0 0 0 0 0,1 1 0 0 0,-1-1 0 0 0,0 0 1 0 0,0 0-1 0 0,0 0 0 0 0,1 0 0 0 0,-1 0 0 0 0,0 0 1 0 0,1 0-1 0 0,-1 0 0 0 0,1 0 0 0 0,-1 0 0 0 0,1 0 1 0 0,-1 0-1 0 0,1 0 0 0 0,-1-3 0 0 0,2 4 86 0 0,-1-1 1 0 0,0 1-1 0 0,0-1 0 0 0,0 0 1 0 0,1 1-1 0 0,-1-1 1 0 0,0 1-1 0 0,1-1 0 0 0,-1 0 1 0 0,1 1-1 0 0,-1-1 0 0 0,0 1 1 0 0,1 0-1 0 0,-1-1 0 0 0,1 1 1 0 0,0-1-1 0 0,-1 1 0 0 0,1 0 1 0 0,-1-1-1 0 0,1 1 0 0 0,-1 0 1 0 0,1-1-1 0 0,0 1 0 0 0,8-2 618 0 0,0 0 1 0 0,-1 0-1 0 0,1 1 0 0 0,10-1 0 0 0,5-1 2067 0 0,-14 0-1824 0 0,0 1 0 0 0,1 0 0 0 0,-1 1 0 0 0,11 0 0 0 0,-17 1-1120 0 0,1 0 1 0 0,-1 1-1 0 0,0 0 0 0 0,0 0 0 0 0,0 0 0 0 0,0 0 1 0 0,0 0-1 0 0,4 3 0 0 0,-16-3-4453 0 0,-9 8 3351 0 0,10-6 546 0 0,-1 2 503 0 0,-1-1 0 0 0,1 1-1 0 0,0 0 1 0 0,0 1 0 0 0,-7 6 0 0 0,13-10 455 0 0,0 0 1 0 0,0 1 0 0 0,0-1-1 0 0,1 0 1 0 0,-1 0 0 0 0,0 1-1 0 0,1-1 1 0 0,0 1 0 0 0,-3 4-1 0 0,4-5 66 0 0,0-1 0 0 0,0 0 0 0 0,-1 0 0 0 0,1 0-1 0 0,0 0 1 0 0,0 1 0 0 0,0-1 0 0 0,0 0 0 0 0,1 0-1 0 0,-1 0 1 0 0,0 1 0 0 0,0-1 0 0 0,1 0 0 0 0,-1 0-1 0 0,1 0 1 0 0,-1 0 0 0 0,1 0 0 0 0,-1 0-1 0 0,1 0 1 0 0,0 0 0 0 0,-1 0 0 0 0,1 0 0 0 0,2 2-1 0 0,-2-3-24 0 0,-1 1 0 0 0,1-1 0 0 0,0 1 0 0 0,0-1 0 0 0,0 1 0 0 0,0-1 0 0 0,0 0 0 0 0,0 1 0 0 0,0-1 0 0 0,0 0 0 0 0,0 0 0 0 0,0 0 0 0 0,1 0 0 0 0,-1 0 0 0 0,0 0 0 0 0,0 0-1 0 0,0 0 1 0 0,0 0 0 0 0,0-1 0 0 0,0 1 0 0 0,1-1 0 0 0,29-11 165 0 0,-7 3-2652 0 0,19 4-6307 0 0,-34 5 5982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31 3161 0 0,'-8'-13'901'0'0,"-9"-4"7246"0"0,19 33-6804 0 0,19 99-66 0 0,-20-98-2611 0 0,0 1 0 0 0,-2 23-1 0 0,0-33 643 0 0,0 0 0 0 0,-1 0 0 0 0,-1 0 0 0 0,1 0 0 0 0,-5 9 0 0 0,3-10 707 0 0,1 0 0 0 0,1 0 0 0 0,0 0 0 0 0,0 1 0 0 0,0-1 0 0 0,-1 12 0 0 0,3-13 451 0 0,0 0 0 0 0,0 0-1 0 0,0 0 1 0 0,0 0 0 0 0,1 1 0 0 0,3 9 0 0 0,-3-14-375 0 0,-1-1 1 0 0,1 1-1 0 0,0-1 1 0 0,0 1-1 0 0,0-1 0 0 0,0 0 1 0 0,0 1-1 0 0,0-1 1 0 0,0 0-1 0 0,1 0 0 0 0,-1 0 1 0 0,0 0-1 0 0,1 0 1 0 0,-1 0-1 0 0,1 0 0 0 0,-1 0 1 0 0,1-1-1 0 0,-1 1 1 0 0,1 0-1 0 0,-1-1 0 0 0,1 0 1 0 0,0 1-1 0 0,-1-1 1 0 0,1 0-1 0 0,0 0 1 0 0,-1 1-1 0 0,1-2 0 0 0,2 1 1 0 0,8 0-27 0 0,-1 0 0 0 0,1-1 1 0 0,-1-1-1 0 0,1 0 0 0 0,18-6 1 0 0,-28 8-51 0 0,0-1 0 0 0,0 1 0 0 0,0-1 1 0 0,0 0-1 0 0,0 0 0 0 0,0 0 0 0 0,0 0 1 0 0,0 0-1 0 0,0 0 0 0 0,0-1 0 0 0,-1 1 0 0 0,1-1 1 0 0,-1 1-1 0 0,1-1 0 0 0,-1 1 0 0 0,1-1 0 0 0,-1 0 1 0 0,0 0-1 0 0,0 0 0 0 0,0 0 0 0 0,0 0 1 0 0,0 0-1 0 0,0 0 0 0 0,-1 0 0 0 0,1 0 0 0 0,-1 0 1 0 0,1 0-1 0 0,-1 0 0 0 0,0-1 0 0 0,0 1 1 0 0,0 0-1 0 0,0 0 0 0 0,0 0 0 0 0,0 0 0 0 0,-1-1 1 0 0,1 1-1 0 0,-1 0 0 0 0,0-2 0 0 0,-1 0 64 0 0,0 0-1 0 0,0 0 0 0 0,-1 0 0 0 0,1 1 1 0 0,-1-1-1 0 0,0 1 0 0 0,1 0 0 0 0,-2 0 1 0 0,1 0-1 0 0,0 0 0 0 0,-1 0 0 0 0,1 1 1 0 0,-1-1-1 0 0,0 1 0 0 0,1 0 0 0 0,-1 0 1 0 0,-6-1-1 0 0,5 0 34 0 0,0 2 0 0 0,-1-1-1 0 0,1 0 1 0 0,-1 1 0 0 0,1 0 0 0 0,-1 1 0 0 0,1-1-1 0 0,-1 1 1 0 0,1 0 0 0 0,-1 0 0 0 0,0 1 0 0 0,1 0-1 0 0,-7 1 1 0 0,11-1-119 0 0,-1-1-1 0 0,1 1 1 0 0,-1 0-1 0 0,1 0 1 0 0,-1 0-1 0 0,1 1 1 0 0,0-1-1 0 0,-1 0 0 0 0,1 0 1 0 0,0 1-1 0 0,0-1 1 0 0,0 1-1 0 0,0-1 1 0 0,0 1-1 0 0,0-1 1 0 0,0 1-1 0 0,1 0 1 0 0,-1-1-1 0 0,0 1 1 0 0,1 0-1 0 0,0 0 1 0 0,-1-1-1 0 0,1 1 0 0 0,0 0 1 0 0,0 3-1 0 0,0-3-407 0 0,0 0 0 0 0,0 1 0 0 0,0-1 0 0 0,0 0 0 0 0,0 1 0 0 0,1-1 0 0 0,-1 0 0 0 0,1 0 0 0 0,0 1-1 0 0,-1-1 1 0 0,1 0 0 0 0,0 0 0 0 0,0 0 0 0 0,1 0 0 0 0,-1 0 0 0 0,0 0 0 0 0,1 0 0 0 0,-1 0 0 0 0,2 1-1 0 0,4 0-2552 0 0,2-4-768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 6337 0 0,'-5'-4'1199'0'0,"-11"-6"5804"0"0,15 10-6896 0 0,1 0 0 0 0,-1 1 0 0 0,1-1 1 0 0,-1 0-1 0 0,1 1 0 0 0,-1-1 0 0 0,1 0 1 0 0,-1 1-1 0 0,1-1 0 0 0,0 1 0 0 0,-1-1 1 0 0,1 1-1 0 0,0-1 0 0 0,-1 1 0 0 0,1-1 1 0 0,0 1-1 0 0,0-1 0 0 0,0 1 0 0 0,-1-1 1 0 0,1 1-1 0 0,0-1 0 0 0,0 1 0 0 0,0 0 1 0 0,0-1-1 0 0,0 1 0 0 0,0-1 0 0 0,0 1 1 0 0,0-1-1 0 0,0 1 0 0 0,0 0 0 0 0,0-1 1 0 0,1 1-1 0 0,-1 0 0 0 0,1 84 599 0 0,0 41-1285 0 0,-6-42-3134 0 0,-3-60 53 0 0,2-20 885 0 0,1-15 1443 0 0,4 6 1610 0 0,0 0 1 0 0,1 0-1 0 0,0 0 1 0 0,0 0-1 0 0,1 0 0 0 0,-1 0 1 0 0,1 0-1 0 0,0 0 0 0 0,0 0 1 0 0,1 1-1 0 0,0-1 1 0 0,4-8-1 0 0,-6 11-194 0 0,1-1 0 0 0,0 1-1 0 0,1 0 1 0 0,-1 1 0 0 0,0-1 0 0 0,0 0 0 0 0,1 0 0 0 0,-1 0 0 0 0,1 1 0 0 0,0-1-1 0 0,-1 1 1 0 0,1-1 0 0 0,0 1 0 0 0,0 0 0 0 0,0 0 0 0 0,0 0 0 0 0,0 0-1 0 0,0 0 1 0 0,0 0 0 0 0,0 0 0 0 0,1 1 0 0 0,-1-1 0 0 0,0 1 0 0 0,0 0-1 0 0,1-1 1 0 0,-1 1 0 0 0,0 0 0 0 0,0 0 0 0 0,5 1 0 0 0,-4 0-528 0 0,1 0 0 0 0,0 0 0 0 0,-1-1 0 0 0,1 1 0 0 0,-1-1 0 0 0,1 0 0 0 0,0 0 0 0 0,0 0 0 0 0,4-1 0 0 0,-7 0 207 0 0,1 0 0 0 0,-1 1 0 0 0,0-1 1 0 0,1 0-1 0 0,-1 0 0 0 0,0 1 0 0 0,0-1 0 0 0,1 0 0 0 0,-1 0 0 0 0,0 0 0 0 0,0-1 0 0 0,0 1 0 0 0,0 0 0 0 0,0 0 0 0 0,-1-1 0 0 0,1 1 0 0 0,0 0 0 0 0,-1-1 0 0 0,1 1 0 0 0,0-1 0 0 0,-1 1 0 0 0,0 0 0 0 0,1-1 0 0 0,-1-2 0 0 0,4-11-1590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 3657 0 0,'-3'-5'5793'0'0,"3"11"-3593"0"0,1 4-223 0 0,1 6-369 0 0,-2 2-455 0 0,1 2-401 0 0,0 2-368 0 0,0 0-232 0 0,2 2-176 0 0,-1-2-352 0 0,-1-1-529 0 0,0 0-727 0 0,0-4-840 0 0,-2-3-817 0 0,-1-2 296 0 0,0-4-1352 0 0</inkml:trace>
  <inkml:trace contextRef="#ctx0" brushRef="#br0" timeOffset="1">0 348 4209 0 0,'11'25'3531'0'0,"-10"-24"-3405"0"0,-1-1 0 0 0,1 1 0 0 0,-1-1 0 0 0,1 1 0 0 0,-1-1 0 0 0,1 1 0 0 0,0-1 0 0 0,-1 1 0 0 0,1-1 0 0 0,0 1 0 0 0,0-1 0 0 0,-1 0 0 0 0,1 1 0 0 0,0-1 0 0 0,0 0 0 0 0,-1 0 0 0 0,1 0 0 0 0,0 0 0 0 0,1 1 0 0 0,2-2 141 0 0,0 0 1 0 0,0-1 0 0 0,0 1 0 0 0,0 0 0 0 0,0-1 0 0 0,0 0-1 0 0,0 0 1 0 0,6-5 0 0 0,-8 6-241 0 0,5-4 208 0 0,0 1-1 0 0,1 0 0 0 0,-1 0 0 0 0,1 0 0 0 0,0 1 0 0 0,14-3 0 0 0,-20 6-154 0 0,0-1 0 0 0,0 1 0 0 0,0 0-1 0 0,0 0 1 0 0,0 1 0 0 0,-1-1-1 0 0,1 0 1 0 0,0 1 0 0 0,0-1 0 0 0,0 1-1 0 0,0-1 1 0 0,-1 1 0 0 0,1 0 0 0 0,0 0-1 0 0,0 0 1 0 0,-1 0 0 0 0,1 0-1 0 0,-1 0 1 0 0,1 0 0 0 0,-1 0 0 0 0,1 1-1 0 0,-1-1 1 0 0,0 1 0 0 0,0-1-1 0 0,0 1 1 0 0,0-1 0 0 0,0 1 0 0 0,0 0-1 0 0,0 0 1 0 0,0-1 0 0 0,0 1-1 0 0,-1 0 1 0 0,1 0 0 0 0,-1 0 0 0 0,1 2-1 0 0,8 40 160 0 0,-11-15-4185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0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 7914 0 0,'-3'2'796'0'0,"0"-1"1"0"0,0 1 0 0 0,0 0 0 0 0,0 0-1 0 0,1 0 1 0 0,-1 1 0 0 0,-4 3-1 0 0,5-3-479 0 0,1-1-1 0 0,-1 0 1 0 0,0 1-1 0 0,1-1 1 0 0,-1 1-1 0 0,1 0 0 0 0,0-1 1 0 0,-1 5-1 0 0,1-4-297 0 0,1 0 1 0 0,-1 0-1 0 0,1 0 0 0 0,0 1 1 0 0,0-1-1 0 0,0 0 0 0 0,1 0 1 0 0,-1 1-1 0 0,1-1 0 0 0,-1 0 1 0 0,1 0-1 0 0,0 0 0 0 0,0 0 0 0 0,1 0 1 0 0,-1 0-1 0 0,0 0 0 0 0,1 0 1 0 0,0-1-1 0 0,0 1 0 0 0,0 0 1 0 0,0-1-1 0 0,0 0 0 0 0,0 1 1 0 0,1-1-1 0 0,-1 0 0 0 0,1 0 0 0 0,4 3 1 0 0,-6-5-31 0 0,1 1 1 0 0,-1 0-1 0 0,0 0 0 0 0,0 0 1 0 0,1-1-1 0 0,-1 1 1 0 0,0 0-1 0 0,1-1 0 0 0,-1 1 1 0 0,0-1-1 0 0,1 0 1 0 0,-1 1-1 0 0,1-1 0 0 0,-1 0 1 0 0,1 0-1 0 0,-1 0 1 0 0,1 0-1 0 0,-1 0 0 0 0,1 0 1 0 0,-1 0-1 0 0,0-1 1 0 0,1 1-1 0 0,-1-1 0 0 0,1 1 1 0 0,-1-1-1 0 0,0 1 1 0 0,1-1-1 0 0,-1 0 0 0 0,0 1 1 0 0,0-1-1 0 0,1 0 1 0 0,-1 0-1 0 0,0 0 0 0 0,0 0 1 0 0,0 0-1 0 0,0 0 1 0 0,0 0-1 0 0,0 0 0 0 0,-1-1 1 0 0,1 1-1 0 0,0 0 1 0 0,-1-1-1 0 0,1 1 0 0 0,0 0 1 0 0,0-3-1 0 0,0-1 20 0 0,1 1-1 0 0,-1-1 0 0 0,0 0 1 0 0,0 0-1 0 0,0 0 0 0 0,-1 0 1 0 0,0 0-1 0 0,0 0 1 0 0,0 1-1 0 0,-1-1 0 0 0,1 0 1 0 0,-3-8-1 0 0,1 8-25 0 0,-1-1 1 0 0,1 1-1 0 0,-1 0 1 0 0,0 0-1 0 0,-5-6 1 0 0,6 9-217 0 0,1 0 1 0 0,-1 1 0 0 0,1-1-1 0 0,-1 1 1 0 0,1-1 0 0 0,-1 1-1 0 0,0-1 1 0 0,1 1-1 0 0,-1 0 1 0 0,0 0 0 0 0,0 0-1 0 0,0 0 1 0 0,0 0-1 0 0,0 0 1 0 0,0 1 0 0 0,0-1-1 0 0,-4 0 1 0 0,6 1 58 0 0,0 1 0 0 0,-1-1-1 0 0,1 0 1 0 0,0 0 0 0 0,0 0 0 0 0,-1 1 0 0 0,1-1 0 0 0,0 0 0 0 0,-1 0 0 0 0,1 0 0 0 0,0 1-1 0 0,0-1 1 0 0,0 0 0 0 0,-1 1 0 0 0,1-1 0 0 0,0 0 0 0 0,0 1 0 0 0,0-1 0 0 0,0 0 0 0 0,0 0-1 0 0,-1 1 1 0 0,1-1 0 0 0,0 0 0 0 0,0 1 0 0 0,0-1 0 0 0,0 1 0 0 0,0-1 0 0 0,0 0 0 0 0,0 1-1 0 0,0-1 1 0 0,0 0 0 0 0,0 1 0 0 0,1-1 0 0 0,-1 0 0 0 0,0 1 0 0 0,0-1 0 0 0,0 0 0 0 0,0 1-1 0 0,0-1 1 0 0,1 0 0 0 0,-1 0 0 0 0,0 1 0 0 0,0-1 0 0 0,0 0 0 0 0,1 0 0 0 0,-1 1 0 0 0,0-1-1 0 0,0 0 1 0 0,1 0 0 0 0,-1 1 0 0 0,0-1 0 0 0,1 0 0 0 0,0 0 0 0 0,2 2-2471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8026 0 0,'-1'0'215'0'0,"1"0"0"0"0,0 0 0 0 0,-1 0 0 0 0,1 0 1 0 0,0 0-1 0 0,0 0 0 0 0,-1 0 0 0 0,1 0 0 0 0,0 0 0 0 0,-1 0 1 0 0,1 0-1 0 0,0 0 0 0 0,-1 0 0 0 0,1 0 0 0 0,0 0 0 0 0,-1 0 1 0 0,1 0-1 0 0,0 0 0 0 0,-1 0 0 0 0,1 0 0 0 0,0 1 0 0 0,-1-1 1 0 0,1 0-1 0 0,-1 1 861 0 0,1-1-861 0 0,0 0 0 0 0,-1 1 0 0 0,1-1 0 0 0,0 0 0 0 0,0 1 1 0 0,-1-1-1 0 0,-1 17 2218 0 0,6 21-2433 0 0,-3-36 391 0 0,4 25-493 0 0,18 52 0 0 0,5-12-7730 0 0,-25-58 2413 0 0</inkml:trace>
  <inkml:trace contextRef="#ctx0" brushRef="#br0" timeOffset="1">1 279 6417 0 0,'0'5'986'0'0,"0"1"0"0"0,0 0 0 0 0,1 0-1 0 0,-1-1 1 0 0,1 1 0 0 0,0 0 0 0 0,3 6-1 0 0,-2-7-618 0 0,0 1 0 0 0,0-1 0 0 0,1 0 0 0 0,0 0 0 0 0,0-1 0 0 0,0 1 1 0 0,6 6-1 0 0,-7-9-432 0 0,0 1 1 0 0,0-1 0 0 0,1 0-1 0 0,-1 0 1 0 0,1 0 0 0 0,0 0 0 0 0,0 0-1 0 0,0 0 1 0 0,0-1 0 0 0,0 1 0 0 0,0-1-1 0 0,0 0 1 0 0,0 0 0 0 0,1 0-1 0 0,-1-1 1 0 0,0 1 0 0 0,0-1 0 0 0,1 1-1 0 0,-1-1 1 0 0,0 0 0 0 0,1-1-1 0 0,-1 1 1 0 0,0 0 0 0 0,1-1 0 0 0,-1 0-1 0 0,0 0 1 0 0,0 0 0 0 0,1 0 0 0 0,3-2-1 0 0,-5 2-318 0 0,0 0-1 0 0,0 0 1 0 0,1 0-1 0 0,-1 0 1 0 0,0-1-1 0 0,0 1 1 0 0,0 0 0 0 0,0-1-1 0 0,0 0 1 0 0,-1 1-1 0 0,1-1 1 0 0,0 0-1 0 0,-1 0 1 0 0,1 0-1 0 0,-1 0 1 0 0,0 0-1 0 0,1 0 1 0 0,-1 0-1 0 0,0-1 1 0 0,-1 1-1 0 0,1 0 1 0 0,0-1 0 0 0,-1 1-1 0 0,1-1 1 0 0,0-3-1 0 0,7-9-3501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32 9402 0 0,'-1'0'251'0'0,"0"-1"0"0"0,1 0 0 0 0,-1 0 0 0 0,0 0 0 0 0,1 1 0 0 0,-1-1 0 0 0,0 0 0 0 0,1 0 0 0 0,-1 0 0 0 0,1 0 0 0 0,0 0 0 0 0,-1 0 0 0 0,1 0 0 0 0,0 0 0 0 0,-1 0 0 0 0,1 0 0 0 0,0 0 0 0 0,0 0 0 0 0,0 0 0 0 0,0 0 0 0 0,0 0 0 0 0,0-1 0 0 0,1 1-133 0 0,-1 0 0 0 0,1 1 0 0 0,-1-1 0 0 0,1 0 0 0 0,0 1 0 0 0,-1-1 0 0 0,1 1 0 0 0,0-1 0 0 0,-1 1 0 0 0,1-1 0 0 0,0 1 1 0 0,-1 0-1 0 0,1-1 0 0 0,0 1 0 0 0,0 0 0 0 0,0 0 0 0 0,-1-1 0 0 0,1 1 0 0 0,0 0 0 0 0,0 0 0 0 0,1 0 0 0 0,2 0 44 0 0,1 0 1 0 0,0 0-1 0 0,0 0 0 0 0,-1 1 1 0 0,1-1-1 0 0,0 1 1 0 0,-1 0-1 0 0,8 3 0 0 0,-6-1-104 0 0,-1 0-1 0 0,0 1 0 0 0,0-1 1 0 0,0 1-1 0 0,0 0 0 0 0,-1 0 1 0 0,1 0-1 0 0,-1 1 0 0 0,0-1 1 0 0,0 1-1 0 0,-1 0 0 0 0,1 0 0 0 0,-1 1 1 0 0,0-1-1 0 0,-1 1 0 0 0,1-1 1 0 0,-1 1-1 0 0,0 0 0 0 0,-1 0 1 0 0,1 0-1 0 0,-1 0 0 0 0,0 11 0 0 0,0-9-174 0 0,-1-1 0 0 0,0 1 0 0 0,-1 0-1 0 0,0 0 1 0 0,0-1 0 0 0,-1 1-1 0 0,0-1 1 0 0,0 1 0 0 0,-1-1-1 0 0,1 0 1 0 0,-2 0 0 0 0,1 0-1 0 0,-1 0 1 0 0,0 0 0 0 0,0-1 0 0 0,-1 0-1 0 0,-10 11 1 0 0,2-3-1635 0 0,25-16 1257 0 0,14-5 1290 0 0,56-6-156 0 0,-54 11-2881 0 0,-1 1-3564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8450 0 0,'1'1'461'0'0,"0"0"0"0"0,0 0 0 0 0,0 0 0 0 0,0 0 0 0 0,0 0 0 0 0,0 0 0 0 0,0 0 0 0 0,0 0 0 0 0,0 0 1 0 0,-1 1-1 0 0,1-1 0 0 0,-1 0 0 0 0,1 1 0 0 0,-1-1 0 0 0,1 0 0 0 0,-1 1 0 0 0,1 2 0 0 0,2 31 698 0 0,-1-15-826 0 0,-2-16-343 0 0,13 51-1282 0 0,2-22-2742 0 0,-15-32 3951 0 0,0-1-1 0 0,0 0 1 0 0,0 1-1 0 0,0-1 1 0 0,1 0 0 0 0,-1 0-1 0 0,0 1 1 0 0,0-1-1 0 0,0 0 1 0 0,0 0-1 0 0,1 1 1 0 0,-1-1-1 0 0,0 0 1 0 0,0 0-1 0 0,1 1 1 0 0,-1-1-1 0 0,0 0 1 0 0,0 0-1 0 0,1 0 1 0 0,-1 0-1 0 0,0 1 1 0 0,0-1-1 0 0,1 0 1 0 0,-1 0-1 0 0,0 0 1 0 0,1 0-1 0 0,-1 0 1 0 0,0 0-1 0 0,1 0 1 0 0,-1 0-1 0 0,0 0 1 0 0,1 0-1 0 0,-1 0 1 0 0,0 0-1 0 0,0 0 1 0 0,1 0-1 0 0,-1 0 1 0 0,1 0 0 0 0,5-13-705 0 0,-3-19 1959 0 0,-3 26-915 0 0,-1 4-121 0 0,1-1 0 0 0,0 0 0 0 0,0 0 0 0 0,0 0 0 0 0,0 0 1 0 0,1 0-1 0 0,-1 0 0 0 0,2-5 0 0 0,-1 6-236 0 0,1 1 0 0 0,-1-1 0 0 0,0 1 1 0 0,1-1-1 0 0,-1 1 0 0 0,1 0 0 0 0,-1-1 0 0 0,1 1 1 0 0,-1 0-1 0 0,1 0 0 0 0,0 0 0 0 0,0 0 0 0 0,0 0 1 0 0,3-1-1 0 0,-3 2-42 0 0,0-1 0 0 0,0 0 1 0 0,0 0-1 0 0,0 1 0 0 0,0-1 1 0 0,0-1-1 0 0,-1 1 0 0 0,1 0 0 0 0,0 0 1 0 0,-1-1-1 0 0,1 1 0 0 0,-1-1 1 0 0,1 1-1 0 0,-1-1 0 0 0,1 0 0 0 0,-1 1 1 0 0,0-1-1 0 0,0 0 0 0 0,0 0 1 0 0,0 0-1 0 0,-1 0 0 0 0,1 0 0 0 0,1-4 1 0 0,-3 4 142 0 0,1 0 0 0 0,0 0 0 0 0,-1 0 0 0 0,0-1-1 0 0,1 1 1 0 0,-1 0 0 0 0,0 0 0 0 0,0 0 0 0 0,0 0 0 0 0,0 0 0 0 0,-1 1 0 0 0,1-1 0 0 0,-1 0 0 0 0,1 0 0 0 0,-1 1 0 0 0,1-1 0 0 0,-1 1 0 0 0,0 0 0 0 0,1-1 0 0 0,-1 1 0 0 0,-8 3 7664 0 0,14 14-4921 0 0,7 17-1803 0 0,3 2-865 0 0,4 12-2561 0 0,-9-16-4076 0 0,-8-23 3353 0 0,-3 1-875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5625 0 0,'13'6'7941'0'0,"-2"9"-4455"0"0,4 22-2352 0 0,-12-29-489 0 0,4 11-833 0 0,-1 0 1 0 0,-1 0-1 0 0,0 0 1 0 0,-1 1-1 0 0,-2-1 1 0 0,2 26-1 0 0,-1-48 106 0 0,0 0-1 0 0,1 1 0 0 0,-1 0 0 0 0,1 0 0 0 0,-1 0 0 0 0,1 0 1 0 0,7-3-1 0 0,-9 5 73 0 0,66-26-5080 0 0,-77 10-1682 0 0,8 11 2956 0 0</inkml:trace>
  <inkml:trace contextRef="#ctx0" brushRef="#br0" timeOffset="1">107 10 9858 0 0,'0'0'119'0'0,"0"0"0"0"0,-1 0 0 0 0,1 0-1 0 0,0 0 1 0 0,0-1 0 0 0,0 1 0 0 0,0 0 0 0 0,0 0 0 0 0,0 0 0 0 0,-1-1-1 0 0,1 1 1 0 0,0 0 0 0 0,0 0 0 0 0,0-1 0 0 0,0 1 0 0 0,0 0 0 0 0,0 0-1 0 0,0 0 1 0 0,0-1 0 0 0,0 1 0 0 0,0 0 0 0 0,0 0 0 0 0,0-1-1 0 0,0 1 1 0 0,0 0 0 0 0,0 0 0 0 0,0-1 0 0 0,0 1 0 0 0,1 0 0 0 0,-1 0-1 0 0,0 0 1 0 0,0-1 0 0 0,0 1 0 0 0,0 0 0 0 0,0 0 0 0 0,1 0-1 0 0,-1 0 1 0 0,0-1 0 0 0,0 1 0 0 0,0 0 0 0 0,0 0 0 0 0,1 0 0 0 0,-1 0-1 0 0,0 0 1 0 0,0-1 0 0 0,0 1 0 0 0,1 0 0 0 0,-1 0 0 0 0,0 0 0 0 0,0 0-1 0 0,1 0 1 0 0,-1 0 0 0 0,0 0 0 0 0,0 0 0 0 0,0 0 0 0 0,1 0-1 0 0,-1 0 1 0 0,0 0 0 0 0,0 0 0 0 0,1 0 0 0 0,-1 0 0 0 0,0 0 0 0 0,1 0-1 0 0,21 13 1945 0 0,23 26-1907 0 0,-39-33-156 0 0,0 1 0 0 0,-1-1 0 0 0,0 1 1 0 0,0 0-1 0 0,-1 0 0 0 0,0 1 0 0 0,0-1 0 0 0,0 1 0 0 0,-1 0 1 0 0,-1 0-1 0 0,3 9 0 0 0,-1 6-788 0 0,-1 1 0 0 0,0 37 0 0 0,-1-20-2829 0 0,-2-40 3420 0 0,2 9-3257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7714 0 0,'2'2'749'0'0,"0"0"0"0"0,0 0 1 0 0,0 0-1 0 0,0 0 1 0 0,0 1-1 0 0,-1-1 0 0 0,1 0 1 0 0,1 4-1 0 0,8 24 2262 0 0,-3 37-2341 0 0,-6-40-153 0 0,-1-7-502 0 0,-1-13-350 0 0,0-1-1 0 0,1 0 1 0 0,0 1 0 0 0,0-1 0 0 0,3 8 0 0 0,-4-13 289 0 0,1 0 0 0 0,0-1 0 0 0,-1 1 0 0 0,1-1 0 0 0,0 1 0 0 0,-1-1 0 0 0,1 1 0 0 0,0-1 0 0 0,-1 1 0 0 0,1-1 0 0 0,0 0 1 0 0,0 1-1 0 0,0-1 0 0 0,-1 0 0 0 0,1 0 0 0 0,0 0 0 0 0,0 1 0 0 0,0-1 0 0 0,0 0 0 0 0,0 0 0 0 0,-1 0 0 0 0,1 0 1 0 0,0-1-1 0 0,0 1 0 0 0,0 0 0 0 0,0 0 0 0 0,-1 0 0 0 0,1-1 0 0 0,0 1 0 0 0,0 0 0 0 0,0-1 0 0 0,-1 1 0 0 0,1-1 0 0 0,0 1 1 0 0,0-1-1 0 0,28-17-51 0 0,-20 11-205 0 0,24-18 1424 0 0,-31 24-1357 0 0,-1 0 0 0 0,0 0 0 0 0,1 0 0 0 0,-1 1 0 0 0,1-1 0 0 0,-1 0 0 0 0,1 1 0 0 0,-1-1 0 0 0,1 1 0 0 0,-1 0 0 0 0,1-1 1 0 0,0 1-1 0 0,-1 0 0 0 0,1 0 0 0 0,-1 0 0 0 0,1 0 0 0 0,0 0 0 0 0,-1 1 0 0 0,1-1 0 0 0,1 1 0 0 0,4 10-8577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48 4361 0 0,'-8'-7'1283'0'0,"2"2"-220"0"0,1 0 0 0 0,-1 0-1 0 0,1-1 1 0 0,0 0-1 0 0,-5-7 1 0 0,51 90 3828 0 0,-21-37-4836 0 0,1-1-1 0 0,3-1 1 0 0,30 39-1 0 0,-76-104-344 0 0,2-2-1 0 0,-33-57 1 0 0,51 82 306 0 0,0 0 0 0 0,0 0 0 0 0,0 0-1 0 0,1-1 1 0 0,0 1 0 0 0,0 0 0 0 0,0-1-1 0 0,0 1 1 0 0,1-1 0 0 0,0 1 0 0 0,0-7 0 0 0,0 9 5 0 0,0 1 1 0 0,1-1-1 0 0,-1 1 1 0 0,1-1 0 0 0,0 0-1 0 0,0 1 1 0 0,-1 0-1 0 0,1-1 1 0 0,0 1-1 0 0,0-1 1 0 0,0 1 0 0 0,0 0-1 0 0,0 0 1 0 0,1-1-1 0 0,-1 1 1 0 0,0 0-1 0 0,1 0 1 0 0,-1 0 0 0 0,0 0-1 0 0,1 1 1 0 0,-1-1-1 0 0,1 0 1 0 0,0 1-1 0 0,-1-1 1 0 0,1 1 0 0 0,-1-1-1 0 0,1 1 1 0 0,0 0-1 0 0,-1 0 1 0 0,1-1-1 0 0,0 1 1 0 0,2 1 0 0 0,9-1 66 0 0,-1 0 0 0 0,1 1 1 0 0,-1 1-1 0 0,1 0 1 0 0,16 6-1 0 0,-21-6-52 0 0,0 1 0 0 0,-1 0-1 0 0,1 0 1 0 0,-1 0 0 0 0,0 1 0 0 0,0 1 0 0 0,0-1-1 0 0,0 1 1 0 0,7 7 0 0 0,-13-11-35 0 0,-1-1 1 0 0,1 1-1 0 0,0-1 1 0 0,-1 1-1 0 0,0-1 1 0 0,1 1-1 0 0,-1 0 1 0 0,1-1-1 0 0,-1 1 1 0 0,0 0-1 0 0,1-1 1 0 0,-1 1-1 0 0,0 0 1 0 0,0 0-1 0 0,0-1 1 0 0,0 1-1 0 0,1 0 1 0 0,-1 0-1 0 0,0-1 1 0 0,0 1-1 0 0,0 0 1 0 0,-1 0-1 0 0,1-1 1 0 0,0 1-1 0 0,0 0 1 0 0,0 0-1 0 0,0-1 1 0 0,-1 1-1 0 0,1 0 1 0 0,0-1-1 0 0,-1 2 1 0 0,-1 0-8 0 0,0 0 1 0 0,0 0-1 0 0,1 0 1 0 0,-1 0-1 0 0,-1-1 1 0 0,1 1-1 0 0,0 0 1 0 0,0-1 0 0 0,-4 2-1 0 0,-5 2-111 0 0,0 0 0 0 0,-23 6 0 0 0,18-8-52 0 0,13-3 143 0 0,0 0 0 0 0,-1 0 0 0 0,1 1-1 0 0,0-1 1 0 0,0 1 0 0 0,-1 0 0 0 0,1 0 0 0 0,0 0-1 0 0,0 0 1 0 0,0 0 0 0 0,0 1 0 0 0,0 0 0 0 0,-4 3-1 0 0,7-4 37 0 0,1-1 0 0 0,-1 1 0 0 0,0 0 0 0 0,1-1 0 0 0,-1 1 0 0 0,1 0 0 0 0,-1 0 0 0 0,1-1 0 0 0,-1 1 0 0 0,1-1 0 0 0,-1 1 0 0 0,1-1 0 0 0,0 1 0 0 0,-1-1 0 0 0,1 1 0 0 0,0-1 0 0 0,-1 1 0 0 0,1-1 0 0 0,0 0 0 0 0,0 1 0 0 0,-1-1 0 0 0,1 0 0 0 0,0 0 0 0 0,0 1 0 0 0,-1-1 0 0 0,3 0 0 0 0,23 7 163 0 0,-10-5-93 0 0,-1-1 0 0 0,1 0 0 0 0,0-1-1 0 0,0-1 1 0 0,17-2 0 0 0,33-2-3206 0 0,-76 3-5197 0 0,0 1 3712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8426 0 0,'1'3'556'0'0,"0"-1"0"0"0,0 1 0 0 0,1 0 0 0 0,-1 0 0 0 0,0-1 0 0 0,1 1 0 0 0,0-1 0 0 0,-1 1 1 0 0,1-1-1 0 0,0 0 0 0 0,0 0 0 0 0,0 1 0 0 0,1-2 0 0 0,-1 1 0 0 0,0 0 0 0 0,1 0 0 0 0,4 1 0 0 0,-3-1-331 0 0,-1-1 0 0 0,2 0 0 0 0,-1 0 0 0 0,0 0-1 0 0,0 0 1 0 0,0-1 0 0 0,0 0 0 0 0,0 0 0 0 0,1 0 0 0 0,-1 0-1 0 0,5-2 1 0 0,9-2-414 0 0,0-1-1 0 0,0-1 1 0 0,-1-1-1 0 0,25-13 1 0 0,-31 15 686 0 0,-10 4-485 0 0,0 1 0 0 0,0-1-1 0 0,-1 1 1 0 0,1-1 0 0 0,0 1 0 0 0,0 0-1 0 0,0-1 1 0 0,0 1 0 0 0,0 0 0 0 0,0-1-1 0 0,0 1 1 0 0,0 0 0 0 0,0 0 0 0 0,0 0 0 0 0,0 0-1 0 0,0 0 1 0 0,0 0 0 0 0,0 0 0 0 0,0 1-1 0 0,0-1 1 0 0,0 0 0 0 0,0 0 0 0 0,0 1-1 0 0,0-1 1 0 0,0 0 0 0 0,0 1 0 0 0,0-1-1 0 0,-1 1 1 0 0,1 0 0 0 0,0-1 0 0 0,0 1 0 0 0,0 0-1 0 0,-1-1 1 0 0,1 1 0 0 0,0 0 0 0 0,-1 0-1 0 0,1-1 1 0 0,-1 1 0 0 0,1 0 0 0 0,-1 0-1 0 0,1 0 1 0 0,-1 0 0 0 0,0 0 0 0 0,1 0-1 0 0,-1 0 1 0 0,0 0 0 0 0,0 0 0 0 0,0 0-1 0 0,1 1 1 0 0,0 8 56 0 0,0 1 0 0 0,-1-1 0 0 0,0 0 0 0 0,-2 12 0 0 0,1-6-138 0 0,1 22-639 0 0,1-29-3568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9130 0 0,'-1'-1'82'0'0,"0"0"0"0"0,1 1 0 0 0,-1-1 0 0 0,0 0 0 0 0,1 0 0 0 0,-1 0 1 0 0,1 1-1 0 0,-1-1 0 0 0,1 0 0 0 0,0 0 0 0 0,-1 0 0 0 0,1 0 0 0 0,0 0 0 0 0,0 0 0 0 0,-1 0 0 0 0,1 0 1 0 0,0 0-1 0 0,0 0 0 0 0,0 0 0 0 0,0 0 0 0 0,0 0 0 0 0,0 0 0 0 0,1 0 0 0 0,-1 0 0 0 0,0 0 0 0 0,0 0 0 0 0,1-1 1 0 0,1 1 56 0 0,-1 0 0 0 0,0 0 1 0 0,0 0-1 0 0,1 1 0 0 0,-1-1 1 0 0,0 1-1 0 0,1-1 0 0 0,-1 1 1 0 0,0-1-1 0 0,1 1 0 0 0,-1 0 1 0 0,1 0-1 0 0,-1 0 0 0 0,0-1 1 0 0,1 1-1 0 0,2 1 0 0 0,10 0 622 0 0,0 1 0 0 0,25 6-1 0 0,-37-7-792 0 0,5 0 116 0 0,0 2 0 0 0,0-1 0 0 0,0 1-1 0 0,0 0 1 0 0,0 0 0 0 0,-1 1 0 0 0,1 0-1 0 0,-1 0 1 0 0,0 1 0 0 0,0-1 0 0 0,-1 1-1 0 0,8 8 1 0 0,-11-10-91 0 0,0 0 0 0 0,0 0 1 0 0,0 0-1 0 0,-1 0 0 0 0,1 0 0 0 0,-1 0 0 0 0,1 0 0 0 0,-1 1 0 0 0,0-1 0 0 0,0 0 1 0 0,-1 1-1 0 0,1-1 0 0 0,-1 1 0 0 0,0-1 0 0 0,0 1 0 0 0,0-1 0 0 0,0 1 0 0 0,0-1 1 0 0,-1 0-1 0 0,0 1 0 0 0,1-1 0 0 0,-1 1 0 0 0,0-1 0 0 0,-1 0 0 0 0,1 0 1 0 0,-1 0-1 0 0,1 0 0 0 0,-5 6 0 0 0,2-4-75 0 0,0 0-1 0 0,0-1 1 0 0,-1 1 0 0 0,1-1-1 0 0,-1 0 1 0 0,0 0 0 0 0,0-1 0 0 0,0 1-1 0 0,-1-1 1 0 0,1 0 0 0 0,-1-1-1 0 0,0 1 1 0 0,-10 2 0 0 0,-29 15-33 0 0,44-20 137 0 0,0 0 1 0 0,1 1-1 0 0,-1-1 0 0 0,0 0 1 0 0,1 1-1 0 0,-1-1 1 0 0,0 1-1 0 0,1-1 0 0 0,-1 1 1 0 0,0-1-1 0 0,1 1 0 0 0,-1-1 1 0 0,1 1-1 0 0,-1-1 0 0 0,1 1 1 0 0,-1 0-1 0 0,1-1 0 0 0,0 1 1 0 0,-1 0-1 0 0,1-1 1 0 0,0 1-1 0 0,-1 0 0 0 0,1 0 1 0 0,0-1-1 0 0,0 2 0 0 0,0-1 2 0 0,1 0-1 0 0,-1-1 0 0 0,1 1 0 0 0,-1 0 0 0 0,1-1 1 0 0,-1 1-1 0 0,1 0 0 0 0,-1-1 0 0 0,1 1 1 0 0,0-1-1 0 0,-1 1 0 0 0,1-1 0 0 0,0 1 1 0 0,0-1-1 0 0,-1 0 0 0 0,1 1 0 0 0,0-1 1 0 0,1 0-1 0 0,41 8 237 0 0,-17-7-765 0 0,38-4 0 0 0,-6-9-3809 0 0,-54 9 1480 0 0,-14 3 2000 0 0,-18 5 887 0 0,24-3 115 0 0,1 0 0 0 0,0 0 0 0 0,0 0 0 0 0,-1 0 0 0 0,1 1 1 0 0,0-1-1 0 0,1 1 0 0 0,-1 0 0 0 0,0-1 0 0 0,1 1 0 0 0,0 1 0 0 0,0-1 0 0 0,0 0 1 0 0,0 0-1 0 0,-2 5 0 0 0,0 3 1082 0 0,1 0 1 0 0,0 0-1 0 0,-2 19 0 0 0,-3 12-191 0 0,8-50-1717 0 0,0 7 689 0 0,1 0 1 0 0,-1 0-1 0 0,1 0 1 0 0,-1 0-1 0 0,1 0 1 0 0,0 0-1 0 0,-1 0 1 0 0,1 0-1 0 0,0 0 1 0 0,0 0-1 0 0,0 0 1 0 0,-1 0-1 0 0,1 1 1 0 0,0-1-1 0 0,0 0 1 0 0,0 1-1 0 0,2-2 1 0 0,4 0 36 0 0,-1 1-1 0 0,0 0 1 0 0,0 0 0 0 0,1 1 0 0 0,-1 0-1 0 0,0 0 1 0 0,1 0 0 0 0,-1 1 0 0 0,0 0-1 0 0,0 0 1 0 0,1 0 0 0 0,-1 1 0 0 0,9 3-1 0 0,26 6-3973 0 0,-40-11 3822 0 0,-1 0 0 0 0,0 0 0 0 0,0 0 0 0 0,0 0 1 0 0,1 1-1 0 0,-1-1 0 0 0,0 0 0 0 0,0 0 0 0 0,1 0 0 0 0,-1 0 0 0 0,0 0 0 0 0,0 0 1 0 0,1 0-1 0 0,-1 0 0 0 0,0 0 0 0 0,0 0 0 0 0,1 0 0 0 0,-1 0 0 0 0,0 0 0 0 0,0 0 1 0 0,1 0-1 0 0,-1 0 0 0 0,0 0 0 0 0,0 0 0 0 0,0 0 0 0 0,1-1 0 0 0,-1 1 0 0 0,0 0 1 0 0,0 0-1 0 0,1 0 0 0 0,-1 0 0 0 0,0 0 0 0 0,0-1 0 0 0,0 1 0 0 0,0 0 0 0 0,1 0 1 0 0,-1 0-1 0 0,0-1 0 0 0,0 1 0 0 0,0 0 0 0 0,0 0 0 0 0,0 0 0 0 0,1-1 0 0 0,-1 1 1 0 0,0 0-1 0 0,0 0 0 0 0,0-1 0 0 0,0 1 0 0 0,0 0 0 0 0,0 0 0 0 0,0-1 0 0 0,0 1 1 0 0,0 0-1 0 0,0 0 0 0 0,0-1 0 0 0,0 1 0 0 0,0 0 0 0 0,0 0 0 0 0,0-1 0 0 0,-1 1 1 0 0,1 0-1 0 0,0 0 0 0 0,0-1 0 0 0,0 1 0 0 0,0 0 0 0 0,0 0 0 0 0,-2-6-1704 0 0,8-2-2855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4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10186 0 0,'0'-1'159'0'0,"0"1"0"0"0,0-1 0 0 0,0 1 0 0 0,0-1 0 0 0,0 1 0 0 0,0-1 0 0 0,0 1 1 0 0,0-1-1 0 0,0 1 0 0 0,0-1 0 0 0,1 1 0 0 0,-1-1 0 0 0,0 1 0 0 0,0-1 0 0 0,1 1 0 0 0,-1-1 0 0 0,0 1 0 0 0,1-1 0 0 0,-1 1 0 0 0,0-1 0 0 0,1 1 0 0 0,-1 0 0 0 0,1-1 0 0 0,-1 1 0 0 0,0 0 0 0 0,1-1 0 0 0,-1 1 0 0 0,1 0 0 0 0,-1 0 0 0 0,1-1 1 0 0,-1 1-1 0 0,1 0 0 0 0,-1 0 0 0 0,1 0 0 0 0,0 0 0 0 0,-1 0 0 0 0,1 0 0 0 0,0 0 0 0 0,26-7 244 0 0,-23 7-5 0 0,0-1-315 0 0,1 0 0 0 0,-1 0-1 0 0,0 1 1 0 0,1 0-1 0 0,-1 0 1 0 0,0 0-1 0 0,1 0 1 0 0,-1 1 0 0 0,0-1-1 0 0,1 1 1 0 0,-1 0-1 0 0,0 1 1 0 0,0-1 0 0 0,0 1-1 0 0,0 0 1 0 0,0 0-1 0 0,0 0 1 0 0,5 3-1 0 0,-7-2-57 0 0,0-1 0 0 0,0 0 0 0 0,0 1 0 0 0,0-1 0 0 0,-1 1 0 0 0,1 0 0 0 0,0-1-1 0 0,-1 1 1 0 0,0 0 0 0 0,0 0 0 0 0,0 0 0 0 0,0 0 0 0 0,0 0 0 0 0,-1 0-1 0 0,1 0 1 0 0,-1 0 0 0 0,0 0 0 0 0,0 1 0 0 0,0-1 0 0 0,0 0 0 0 0,-1 0-1 0 0,1 0 1 0 0,-1 0 0 0 0,0 0 0 0 0,0 0 0 0 0,-1 4 0 0 0,-15 26-858 0 0,14-30 579 0 0,1 1 0 0 0,-1 0 1 0 0,1 0-1 0 0,0 0 0 0 0,0 0 0 0 0,1 0 0 0 0,-1 0 0 0 0,1 0 0 0 0,0 1 0 0 0,0-1 0 0 0,0 8 0 0 0,0-11 238 0 0,1-1 0 0 0,0 1-1 0 0,0 0 1 0 0,0-1-1 0 0,1 1 1 0 0,-1 0 0 0 0,0-1-1 0 0,0 1 1 0 0,0-1 0 0 0,0 1-1 0 0,1 0 1 0 0,-1-1 0 0 0,0 1-1 0 0,1-1 1 0 0,-1 1-1 0 0,0-1 1 0 0,1 1 0 0 0,-1-1-1 0 0,0 1 1 0 0,1-1 0 0 0,-1 1-1 0 0,1-1 1 0 0,-1 1 0 0 0,1-1-1 0 0,-1 0 1 0 0,1 1-1 0 0,0-1 1 0 0,-1 0 0 0 0,2 1-1 0 0,-1-1 20 0 0,0 0-1 0 0,1 0 1 0 0,-1 0-1 0 0,0-1 1 0 0,1 1-1 0 0,-1 0 0 0 0,0 0 1 0 0,1-1-1 0 0,-1 1 1 0 0,0-1-1 0 0,1 1 1 0 0,-1-1-1 0 0,1 0 1 0 0,35-28 205 0 0,-36 28-258 0 0,46-33-2083 0 0,-14 12-4083 0 0,-32 21 6016 0 0,0 1 0 0 0,0-1 0 0 0,-1 1 0 0 0,1-1 1 0 0,-1 0-1 0 0,1 0 0 0 0,-1 1 0 0 0,1-1 0 0 0,-1 0 0 0 0,1 0 0 0 0,-1 0 0 0 0,1 1 0 0 0,-1-1 0 0 0,0 0 0 0 0,0 0 0 0 0,1 0 0 0 0,-1-1 0 0 0,0 0-70 0 0,3-7-2053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4129 0 0,'1'14'14511'0'0,"3"12"-10733"0"0,2 9-3626 0 0,7 52-739 0 0,-10-66 256 0 0,2 17-1539 0 0,-6-15-2350 0 0,1-22 3941 0 0,0-1 0 0 0,0 0 0 0 0,0 1 1 0 0,-1-1-1 0 0,-7 4-6414 0 0,-9-4 2904 0 0,15 0 3780 0 0,0-1 0 0 0,1 1 0 0 0,-1 0 0 0 0,0 0 0 0 0,0 0 0 0 0,0 0 0 0 0,0 0 0 0 0,0 0 0 0 0,0 1 0 0 0,0-1 0 0 0,1 0 0 0 0,-1 1 0 0 0,0 0 0 0 0,0-1 0 0 0,-3 3 0 0 0,4 0 562 0 0,-1 0-1 0 0,0 0 0 0 0,1 0 1 0 0,0 0-1 0 0,-1 1 1 0 0,1-1-1 0 0,1 0 1 0 0,-1 1-1 0 0,0-1 1 0 0,1 1-1 0 0,0-1 0 0 0,0 1 1 0 0,0-1-1 0 0,0 1 1 0 0,1 5-1 0 0,-1-4-61 0 0,1-1-1 0 0,0 0 1 0 0,0 0 0 0 0,0 0-1 0 0,0 0 1 0 0,0 0-1 0 0,1 0 1 0 0,0 0-1 0 0,-1 0 1 0 0,2-1 0 0 0,-1 1-1 0 0,5 5 1 0 0,-2-4-469 0 0,1-1 1 0 0,0 0 0 0 0,0-1 0 0 0,0 1-1 0 0,0-1 1 0 0,1 0 0 0 0,-1-1 0 0 0,1 0 0 0 0,0 0-1 0 0,0 0 1 0 0,0-1 0 0 0,0 0 0 0 0,-1 0-1 0 0,1-1 1 0 0,8 0 0 0 0,25-5-3942 0 0,-4-8-4568 0 0,-21 5 3602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5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53 7754 0 0,'-1'0'382'0'0,"-1"1"1"0"0,0-1 0 0 0,0 1 0 0 0,0 0 0 0 0,0 0 0 0 0,1 0-1 0 0,-1 0 1 0 0,0 0 0 0 0,1 0 0 0 0,-1 0 0 0 0,1 0-1 0 0,-1 1 1 0 0,1-1 0 0 0,0 1 0 0 0,0-1 0 0 0,-1 1 0 0 0,1-1-1 0 0,0 1 1 0 0,0 0 0 0 0,0-1 0 0 0,0 3 0 0 0,0 0-152 0 0,-1 0 1 0 0,2 1-1 0 0,-1-1 0 0 0,0 0 1 0 0,1 1-1 0 0,0-1 1 0 0,0 0-1 0 0,0 1 1 0 0,1 4-1 0 0,1 3-206 0 0,1 0 1 0 0,0-1-1 0 0,0 0 0 0 0,1 1 0 0 0,1-1 0 0 0,8 15 1 0 0,-9-20-25 0 0,1 0 1 0 0,0 0 0 0 0,0 0 0 0 0,0-1 0 0 0,1 1 0 0 0,0-1-1 0 0,0-1 1 0 0,0 1 0 0 0,0-1 0 0 0,1 0 0 0 0,0 0-1 0 0,0-1 1 0 0,0 0 0 0 0,0 0 0 0 0,11 2 0 0 0,-15-4-6 0 0,0-1-1 0 0,0 1 1 0 0,0-1 0 0 0,0 0 0 0 0,0 0 0 0 0,1 0 0 0 0,-1 0 0 0 0,0-1 0 0 0,0 1 0 0 0,0-1 0 0 0,0 0 0 0 0,0 1-1 0 0,0-2 1 0 0,0 1 0 0 0,0 0 0 0 0,3-3 0 0 0,-3 2 10 0 0,0 0-1 0 0,-1-1 1 0 0,1 1-1 0 0,-1-1 1 0 0,0 0 0 0 0,0 0-1 0 0,0 0 1 0 0,0 0-1 0 0,0 0 1 0 0,-1 0 0 0 0,1-1-1 0 0,-1 1 1 0 0,0 0-1 0 0,0-1 1 0 0,0 1-1 0 0,-1-1 1 0 0,1-5 0 0 0,0-1 34 0 0,-1 1 0 0 0,0 0-1 0 0,0 0 1 0 0,-1-1 0 0 0,0 1 0 0 0,-1 0 0 0 0,0 0 0 0 0,0 0 0 0 0,-1 0 0 0 0,0 0 0 0 0,-1 1 0 0 0,0-1 0 0 0,0 1 0 0 0,-9-12 0 0 0,9 13 4 0 0,-1 0 0 0 0,-1 1-1 0 0,1 0 1 0 0,-1 0 0 0 0,0 0 0 0 0,0 1 0 0 0,-1 0 0 0 0,0 0 0 0 0,0 1 0 0 0,0-1 0 0 0,0 2 0 0 0,0-1 0 0 0,-1 1 0 0 0,0 0-1 0 0,0 0 1 0 0,-12-1 0 0 0,18 3-32 0 0,0 1 0 0 0,-1-1-1 0 0,1 1 1 0 0,0 0-1 0 0,0 0 1 0 0,0 0 0 0 0,0 0-1 0 0,-1 1 1 0 0,1-1-1 0 0,0 0 1 0 0,0 1 0 0 0,0 0-1 0 0,0-1 1 0 0,0 1 0 0 0,0 0-1 0 0,-3 2 1 0 0,4-2-84 0 0,0 0-1 0 0,0 0 1 0 0,0 0 0 0 0,0 0 0 0 0,0 1-1 0 0,0-1 1 0 0,0 0 0 0 0,0 1 0 0 0,1-1 0 0 0,-1 0-1 0 0,1 1 1 0 0,-1-1 0 0 0,1 1 0 0 0,-1-1 0 0 0,1 1-1 0 0,0-1 1 0 0,0 1 0 0 0,-1 1 0 0 0,1 1-427 0 0,1 0-1 0 0,-1-1 1 0 0,0 1 0 0 0,1 0 0 0 0,0-1 0 0 0,0 1 0 0 0,3 6-1 0 0,-3-6-595 0 0,1 0 0 0 0,1 0 0 0 0,-1 0-1 0 0,0 0 1 0 0,1 0 0 0 0,4 4 0 0 0,6 3-3967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8410 0 0,'5'4'2456'0'0,"-1"1"-255"0"0,2 4-185 0 0,-2 5-431 0 0,-2 4-657 0 0,0 3-496 0 0,-1 6-240 0 0,-1 1-104 0 0,1 0-208 0 0,-1-2-616 0 0,1-2-873 0 0,-2-4-999 0 0,0-2-985 0 0,-2-4 232 0 0,-1-3-1224 0 0</inkml:trace>
  <inkml:trace contextRef="#ctx0" brushRef="#br0" timeOffset="1">52 343 6697 0 0,'-15'68'8856'0'0,"-17"32"-7124"0"0,28-86-1941 0 0,4-22-1011 0 0,0 6 1238 0 0,0 1-1 0 0,0-1 1 0 0,0 0 0 0 0,0 1 0 0 0,0-1 0 0 0,0 0-1 0 0,0 1 1 0 0,1-1 0 0 0,-1 1 0 0 0,1-1-1 0 0,-1 1 1 0 0,1-1 0 0 0,-1 1 0 0 0,1-1 0 0 0,0 1-1 0 0,0-1 1 0 0,0 1 0 0 0,0 0 0 0 0,0 0-1 0 0,0-1 1 0 0,0 1 0 0 0,0 0 0 0 0,0 0 0 0 0,0 0-1 0 0,1 0 1 0 0,-1 0 0 0 0,0 0 0 0 0,1 1-1 0 0,-1-1 1 0 0,1 0 0 0 0,1 0 0 0 0,9-2-93 0 0,1 1 0 0 0,22-2 1 0 0,2 0-2464 0 0,-2-5-5076 0 0,-25 5 3373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3737 0 0,'-3'4'1235'0'0,"1"0"0"0"0,0 0 0 0 0,0 1 0 0 0,0-1 0 0 0,1 0 1 0 0,-3 8-1 0 0,-1 27 2513 0 0,5-31-3518 0 0,-1 0 1 0 0,0 0 0 0 0,-1-1-1 0 0,1 1 1 0 0,-1-1-1 0 0,-5 11 1 0 0,9-19-198 0 0,0-1-1 0 0,0 1 1 0 0,0-1-1 0 0,0 1 1 0 0,0 0 0 0 0,0-1-1 0 0,0 1 1 0 0,1 0-1 0 0,-1 1 1 0 0,0-1 0 0 0,1 0-1 0 0,-1 1 1 0 0,1-1-1 0 0,-1 1 1 0 0,1 0-1 0 0,-1 0 1 0 0,1 0 0 0 0,-1 0-1 0 0,1 0 1 0 0,-1 0-1 0 0,5 2 1 0 0,39 5-2051 0 0,-20 0-5447 0 0,-12-2 1743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3657 0 0,'2'-6'1730'0'0,"0"0"1"0"0,0 0-1 0 0,0 1 0 0 0,0-1 1 0 0,1 1-1 0 0,6-9 0 0 0,-6 10-1193 0 0,-1 1-1 0 0,1 0 0 0 0,0 0 0 0 0,0 0 1 0 0,1 0-1 0 0,-1 0 0 0 0,1 1 0 0 0,6-5 1 0 0,-6 6-481 0 0,-1-1 1 0 0,1 1 0 0 0,0 0 0 0 0,-1 0 0 0 0,1 0 0 0 0,0 0 0 0 0,0 1 0 0 0,0 0 0 0 0,0-1 0 0 0,0 1 0 0 0,-1 1 0 0 0,1-1 0 0 0,0 1 0 0 0,0-1 0 0 0,0 1 0 0 0,-1 0-1 0 0,1 0 1 0 0,0 1 0 0 0,-1-1 0 0 0,1 1 0 0 0,-1 0 0 0 0,1 0 0 0 0,4 4 0 0 0,-1-1-73 0 0,0 1-1 0 0,0 0 1 0 0,0 1-1 0 0,-1 0 1 0 0,0 0 0 0 0,0 0-1 0 0,-1 0 1 0 0,5 10 0 0 0,3 12-2662 0 0,-5-1-3895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20 8858 0 0,'-2'-1'295'0'0,"0"0"1"0"0,1 0-1 0 0,-1 0 0 0 0,0 0 1 0 0,0 0-1 0 0,0 0 0 0 0,0 1 1 0 0,0-1-1 0 0,0 1 0 0 0,0 0 1 0 0,0 0-1 0 0,-1-1 0 0 0,1 1 1 0 0,0 0-1 0 0,0 1 0 0 0,0-1 1 0 0,0 0-1 0 0,0 1 0 0 0,0-1 1 0 0,0 1-1 0 0,0-1 0 0 0,0 1 1 0 0,0 0-1 0 0,0 0 0 0 0,0 0 1 0 0,1 0-1 0 0,-1 0 0 0 0,0 1 1 0 0,-2 2-1 0 0,0 0-51 0 0,1 1 0 0 0,0 0-1 0 0,1 1 1 0 0,-1-1 0 0 0,1 0 0 0 0,0 1 0 0 0,0-1 0 0 0,0 1-1 0 0,-1 10 1 0 0,2-8-171 0 0,0 0 0 0 0,1 0 0 0 0,-1 1 1 0 0,1-1-1 0 0,1 0 0 0 0,-1 0 0 0 0,2 0 0 0 0,1 10 0 0 0,-2-15-75 0 0,0 1-1 0 0,0-1 1 0 0,0 0 0 0 0,1 0-1 0 0,-1 0 1 0 0,1 0 0 0 0,-1 0-1 0 0,1 0 1 0 0,0-1 0 0 0,0 1-1 0 0,0 0 1 0 0,1-1 0 0 0,-1 0-1 0 0,1 1 1 0 0,-1-1 0 0 0,1 0-1 0 0,0 0 1 0 0,0 0 0 0 0,-1-1-1 0 0,1 1 1 0 0,0-1 0 0 0,6 2-1 0 0,-7-2 4 0 0,-1-1 0 0 0,0 0 0 0 0,0 1 0 0 0,0-1 0 0 0,0 0 0 0 0,0 0 0 0 0,0 0 0 0 0,1 0-1 0 0,-1 0 1 0 0,0 0 0 0 0,0 0 0 0 0,0 0 0 0 0,0-1 0 0 0,0 1 0 0 0,1 0 0 0 0,-1-1-1 0 0,0 1 1 0 0,0 0 0 0 0,0-1 0 0 0,0 0 0 0 0,0 1 0 0 0,0-1 0 0 0,0 0 0 0 0,0 1 0 0 0,0-2-1 0 0,1 0-125 0 0,-1 0 0 0 0,0 1 0 0 0,0-1 0 0 0,-1 0-1 0 0,1 0 1 0 0,0 0 0 0 0,-1 0 0 0 0,1 0-1 0 0,-1 0 1 0 0,1 0 0 0 0,-1 0 0 0 0,0-4-1 0 0,0-3-573 0 0,-1 1 0 0 0,0 0 0 0 0,0 1-1 0 0,-1-1 1 0 0,0 0 0 0 0,-3-9-1 0 0,3 12 768 0 0,0-1 0 0 0,-1 1 0 0 0,0 0 0 0 0,1 0-1 0 0,-2 1 1 0 0,-4-8 0 0 0,10 14 190 0 0,0-1 1 0 0,1 1-1 0 0,-1-1 0 0 0,1 0 0 0 0,0 0 1 0 0,-1 0-1 0 0,1-1 0 0 0,-1 1 0 0 0,1-1 0 0 0,0 1 1 0 0,0-1-1 0 0,-1 0 0 0 0,1 0 0 0 0,0 0 1 0 0,0 0-1 0 0,2-1 0 0 0,1 1-365 0 0,-1-1-1 0 0,0 0 1 0 0,0 0 0 0 0,0-1-1 0 0,0 1 1 0 0,0-1 0 0 0,8-4 0 0 0,-10 3-238 0 0,0 1 1 0 0,-1-1-1 0 0,1 0 1 0 0,-1 1 0 0 0,0-1-1 0 0,0-1 1 0 0,0 1-1 0 0,0 0 1 0 0,0 0 0 0 0,1-7-1 0 0,-2 9 253 0 0,0-1-1 0 0,0 0 0 0 0,-1 0 1 0 0,1 0-1 0 0,-1 1 0 0 0,1-1 1 0 0,-1 0-1 0 0,0 0 0 0 0,0 0 1 0 0,0 0-1 0 0,0 0 0 0 0,0 0 0 0 0,0 1 1 0 0,0-1-1 0 0,0 0 0 0 0,-1 0 1 0 0,1 0-1 0 0,-1 0 0 0 0,0 1 1 0 0,1-1-1 0 0,-1 0 0 0 0,-2-2 1 0 0,7 36 5521 0 0,0 4-3943 0 0,11 57 133 0 0,-13-83-1834 0 0,0 0 1 0 0,1 0 0 0 0,1-1 0 0 0,0 0 0 0 0,0 1 0 0 0,11 15-1 0 0,-2-12-3408 0 0,-12-13 3277 0 0,-1 0 1 0 0,1 1 0 0 0,-1-1-1 0 0,1 0 1 0 0,0 0-1 0 0,-1 0 1 0 0,1 1 0 0 0,0-1-1 0 0,-1 0 1 0 0,1 0-1 0 0,0 0 1 0 0,-1 0 0 0 0,1 0-1 0 0,-1 0 1 0 0,1 0-1 0 0,0-1 1 0 0,-1 1 0 0 0,1 0-1 0 0,0 0 1 0 0,-1 0-1 0 0,1-1 1 0 0,-1 1 0 0 0,1 0-1 0 0,0-1 1 0 0,6-5-4770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44 12163 0 0,'-3'2'518'0'0,"0"0"1"0"0,0 0-1 0 0,0 0 1 0 0,0 1-1 0 0,0-1 1 0 0,1 1-1 0 0,0 0 1 0 0,-1 0-1 0 0,1-1 1 0 0,0 1-1 0 0,0 1 1 0 0,0-1 0 0 0,1 0-1 0 0,-3 7 1 0 0,2-4-262 0 0,1 0 1 0 0,-1 0-1 0 0,1 0 1 0 0,0 1 0 0 0,1-1-1 0 0,0 1 1 0 0,0-1-1 0 0,1 9 1 0 0,-1-9-255 0 0,1 0 0 0 0,0 0 0 0 0,1 0 0 0 0,-1 0 0 0 0,1 0 0 0 0,0 0 0 0 0,0 0 0 0 0,1-1 0 0 0,0 1 0 0 0,0-1 0 0 0,0 0 0 0 0,1 0 0 0 0,0 0 0 0 0,0 0 0 0 0,0 0 0 0 0,0-1-1 0 0,1 0 1 0 0,8 7 0 0 0,-12-10-15 0 0,1 0 0 0 0,-1-1 0 0 0,1 1-1 0 0,-1 0 1 0 0,1 0 0 0 0,-1-1 0 0 0,1 1 0 0 0,-1-1-1 0 0,1 1 1 0 0,0-1 0 0 0,-1 0 0 0 0,1 0-1 0 0,0 0 1 0 0,-1 0 0 0 0,1 0 0 0 0,0 0-1 0 0,-1 0 1 0 0,1 0 0 0 0,0 0 0 0 0,-1-1-1 0 0,1 1 1 0 0,-1-1 0 0 0,1 1 0 0 0,-1-1-1 0 0,3-1 1 0 0,-2 0 4 0 0,0 0 0 0 0,0 0 0 0 0,-1 0 0 0 0,1 0-1 0 0,-1-1 1 0 0,1 1 0 0 0,-1 0 0 0 0,0-1 0 0 0,0 1 0 0 0,0-1 0 0 0,0 0-1 0 0,0 1 1 0 0,0-1 0 0 0,-1-2 0 0 0,2-7 8 0 0,-1 1 0 0 0,0-1 0 0 0,-1 1-1 0 0,0-1 1 0 0,-1 0 0 0 0,-3-14 0 0 0,0 13 18 0 0,1 0 0 0 0,-2 1 1 0 0,0 0-1 0 0,-7-14 0 0 0,10 22-30 0 0,-1 0 0 0 0,1 0 0 0 0,-1 0 0 0 0,1 0 0 0 0,-1 0 0 0 0,0 1 0 0 0,-1 0 0 0 0,1-1 0 0 0,-1 1 0 0 0,1 0 0 0 0,-1 1 0 0 0,0-1 0 0 0,0 1 0 0 0,0-1 0 0 0,-5-1 0 0 0,9 4-12 0 0,-1 0 0 0 0,1 0 0 0 0,-1-1 0 0 0,1 1 0 0 0,-1 0 0 0 0,1 0 0 0 0,-1 0 0 0 0,0 0 0 0 0,1 0 0 0 0,-1 0 0 0 0,1 0 0 0 0,-1 0 0 0 0,1 0 0 0 0,-1 0 0 0 0,1 0 0 0 0,-1 0 0 0 0,1 1 0 0 0,-1-1 0 0 0,1 0 0 0 0,-1 0 0 0 0,1 0 0 0 0,-1 1 0 0 0,1-1 0 0 0,-1 0 0 0 0,1 1 0 0 0,-1-1 0 0 0,1 0 0 0 0,0 1 0 0 0,-1-1 0 0 0,1 0 0 0 0,-1 1 0 0 0,-2 19-1599 0 0,4-15 445 0 0,0 1-1 0 0,0-1 0 0 0,0 0 1 0 0,1 0-1 0 0,-1 0 0 0 0,4 4 1 0 0,1-1-2867 0 0,1-2-954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8298 0 0,'22'25'8612'0'0,"-6"9"-5051"0"0,4 38-2781 0 0,-15-51-24 0 0,5 28-618 0 0,1 2-779 0 0,-7-38-1947 0 0,0-69-2767 0 0,-4 43 5726 0 0,0-1 1 0 0,1 1-1 0 0,0 0 0 0 0,1-1 1 0 0,0 1-1 0 0,1 0 0 0 0,6-17 1 0 0,-8 29-362 0 0,0 0 1 0 0,0 0 0 0 0,0 0 0 0 0,0 0 0 0 0,0 0-1 0 0,0 0 1 0 0,0 0 0 0 0,1 0 0 0 0,-1 0 0 0 0,0 0-1 0 0,0 0 1 0 0,1 1 0 0 0,-1-1 0 0 0,1 1 0 0 0,-1-1-1 0 0,0 1 1 0 0,1-1 0 0 0,-1 1 0 0 0,1 0 0 0 0,-1 0-1 0 0,1 0 1 0 0,-1 0 0 0 0,1 0 0 0 0,-1 0 0 0 0,1 0-1 0 0,-1 0 1 0 0,1 0 0 0 0,-1 1 0 0 0,0-1-1 0 0,1 1 1 0 0,-1-1 0 0 0,2 2 0 0 0,-1-2-225 0 0,0 1 0 0 0,-1-1 0 0 0,1 1 0 0 0,-1 0 0 0 0,1-1 0 0 0,-1 1 0 0 0,0 0 0 0 0,1 0 0 0 0,-1 0 0 0 0,0 0 1 0 0,0 0-1 0 0,1 0 0 0 0,-1 0 0 0 0,0 0 0 0 0,0 1 0 0 0,0-1 0 0 0,0 0 0 0 0,-1 1 0 0 0,1-1 0 0 0,0 0 0 0 0,0 1 0 0 0,-1-1 0 0 0,1 1 0 0 0,-1-1 0 0 0,0 1 0 0 0,1 0 0 0 0,-1-1 1 0 0,0 4-1 0 0,-9 2-5814 0 0,-18-5 3745 0 0,10-1 2691 0 0,16-1-131 0 0,0 1 0 0 0,0-1 0 0 0,0 0 1 0 0,0 1-1 0 0,0-1 0 0 0,0 1 1 0 0,0-1-1 0 0,0 1 0 0 0,0-1 0 0 0,1 1 1 0 0,-1 0-1 0 0,0-1 0 0 0,0 1 1 0 0,1 0-1 0 0,-1 0 0 0 0,0 0 0 0 0,1 0 1 0 0,-1 0-1 0 0,1-1 0 0 0,-1 1 0 0 0,1 0 1 0 0,-1 0-1 0 0,1 0 0 0 0,0 0 1 0 0,0 0-1 0 0,-1 0 0 0 0,1 0 0 0 0,0 0 1 0 0,0 1-1 0 0,0-1 0 0 0,0 0 1 0 0,0 0-1 0 0,0 0 0 0 0,0 0 0 0 0,1 0 1 0 0,-1 0-1 0 0,0 0 0 0 0,0 0 1 0 0,1 0-1 0 0,-1 0 0 0 0,1 0 0 0 0,-1 0 1 0 0,1 0-1 0 0,0 0 0 0 0,19 25 6266 0 0,-6-16-5278 0 0,-3-7-1083 0 0,-1 0-1 0 0,1 0 1 0 0,0-1-1 0 0,19 1 1 0 0,21-1-5286 0 0,-33-1 429 0 0,-4-2-842 0 0,-3-2-752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7482 0 0,'7'-7'3488'0'0,"4"2"-2031"0"0,3-1-345 0 0,2 3-200 0 0,0 2-320 0 0,2 2-376 0 0,-1 1-184 0 0,0 1-136 0 0,1 0-192 0 0,-3 0-336 0 0,-1 0-432 0 0,-2 1-721 0 0,-5 0-1175 0 0</inkml:trace>
  <inkml:trace contextRef="#ctx0" brushRef="#br0" timeOffset="1">93 90 9978 0 0,'-1'1'782'0'0,"1"-1"-684"0"0,0 0-1 0 0,0 0 1 0 0,0 1 0 0 0,0-1-1 0 0,0 0 1 0 0,0 0 0 0 0,0 0-1 0 0,0 0 1 0 0,-1 0 0 0 0,1 0 0 0 0,0 1-1 0 0,0-1 1 0 0,0 0 0 0 0,0 0-1 0 0,0 0 1 0 0,0 0 0 0 0,0 0 0 0 0,0 1-1 0 0,0-1 1 0 0,0 0 0 0 0,0 0-1 0 0,1 0 1 0 0,-1 0 0 0 0,0 0-1 0 0,0 1 1 0 0,0-1 0 0 0,1 1 781 0 0,-1-1-781 0 0,0 0 0 0 0,0 0-1 0 0,0 0 1 0 0,0 0 0 0 0,11 0 1368 0 0,16-8-2045 0 0,-23 6 1024 0 0,1 1-423 0 0,0 0-1 0 0,0 0 1 0 0,0 0-1 0 0,0 1 1 0 0,0 0-1 0 0,1 0 1 0 0,-1 0-1 0 0,0 1 1 0 0,0-1-1 0 0,6 3 1 0 0,-10-3-32 0 0,0 0-1 0 0,0 1 1 0 0,1-1-1 0 0,-1 1 1 0 0,0-1 0 0 0,0 1-1 0 0,0-1 1 0 0,0 1 0 0 0,0 0-1 0 0,0 0 1 0 0,0-1 0 0 0,0 1-1 0 0,-1 0 1 0 0,1 0 0 0 0,0 0-1 0 0,0 0 1 0 0,-1 0 0 0 0,2 2-1 0 0,-2-1-7 0 0,1-1 0 0 0,-1 1-1 0 0,0 0 1 0 0,0-1 0 0 0,0 1 0 0 0,0-1-1 0 0,0 1 1 0 0,0 0 0 0 0,-1-1 0 0 0,1 1-1 0 0,0-1 1 0 0,-1 1 0 0 0,0-1 0 0 0,1 1-1 0 0,-1-1 1 0 0,0 1 0 0 0,1-1 0 0 0,-3 2-1 0 0,-2 6 37 0 0,0-1 0 0 0,1 1 0 0 0,0-1-1 0 0,0 1 1 0 0,1 1 0 0 0,0-1 0 0 0,-1 10-1 0 0,3-16-5 0 0,1-1 0 0 0,0 1 0 0 0,0-1 0 0 0,0 1 0 0 0,0-1 0 0 0,0 1 0 0 0,0-1 0 0 0,1 1 0 0 0,0-1 0 0 0,-1 1 0 0 0,1-1 0 0 0,0 1 0 0 0,0-1 0 0 0,0 0-1 0 0,0 0 1 0 0,0 1 0 0 0,1-1 0 0 0,-1 0 0 0 0,1 0 0 0 0,-1 0 0 0 0,1 0 0 0 0,0-1 0 0 0,0 1 0 0 0,0 0 0 0 0,0-1 0 0 0,0 1 0 0 0,0-1 0 0 0,0 0 0 0 0,1 0 0 0 0,-1 1 0 0 0,0-2 0 0 0,5 2-1 0 0,-5 0 41 0 0,0-1-1 0 0,0 0 1 0 0,1-1-1 0 0,-1 1 1 0 0,1 0-1 0 0,-1-1 1 0 0,1 0-1 0 0,-1 1 0 0 0,0-1 1 0 0,1 0-1 0 0,-1 0 1 0 0,1 0-1 0 0,-1 0 1 0 0,1-1-1 0 0,-1 1 1 0 0,1-1-1 0 0,-1 0 0 0 0,0 1 1 0 0,1-1-1 0 0,-1 0 1 0 0,0 0-1 0 0,0-1 1 0 0,1 1-1 0 0,-1 0 1 0 0,0-1-1 0 0,0 1 0 0 0,-1-1 1 0 0,1 0-1 0 0,0 1 1 0 0,0-1-1 0 0,2-3 1 0 0,-3 1-2 0 0,1 1-1 0 0,-1-1 1 0 0,0 1 0 0 0,0-1 0 0 0,0 1 0 0 0,0-1 0 0 0,0 1 0 0 0,-1-1 0 0 0,0 0 0 0 0,0 0-1 0 0,0 1 1 0 0,0-1 0 0 0,0 0 0 0 0,-1 1 0 0 0,0-1 0 0 0,0 0 0 0 0,0 1 0 0 0,0-1 0 0 0,0 1-1 0 0,-3-6 1 0 0,-19-24-774 0 0,19 28 64 0 0,-1 0 0 0 0,2-1 0 0 0,-1 1 0 0 0,1-1 0 0 0,0 0 1 0 0,-4-8-1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10634 0 0,'2'2'485'0'0,"1"0"-1"0"0,-1 0 0 0 0,0 0 1 0 0,0 1-1 0 0,-1-1 1 0 0,1 1-1 0 0,0-1 0 0 0,-1 1 1 0 0,1 0-1 0 0,-1-1 1 0 0,0 1-1 0 0,0 0 0 0 0,1 5 1 0 0,2 42 176 0 0,-4-42-650 0 0,0 0 0 0 0,1 0 0 0 0,0-1 0 0 0,0 1 0 0 0,3 9 0 0 0,-4-16-20 0 0,1-1 1 0 0,-1 1-1 0 0,0-1 1 0 0,1 0-1 0 0,-1 1 1 0 0,1-1-1 0 0,-1 1 1 0 0,0-1-1 0 0,1 0 1 0 0,-1 1-1 0 0,1-1 1 0 0,-1 0-1 0 0,1 0 0 0 0,-1 1 1 0 0,1-1-1 0 0,-1 0 1 0 0,1 0-1 0 0,0 0 1 0 0,-1 0-1 0 0,1 0 1 0 0,-1 0-1 0 0,1 0 1 0 0,-1 0-1 0 0,1 0 1 0 0,-1 0-1 0 0,1 0 1 0 0,0 0-1 0 0,0 0 1 0 0,24-5-61 0 0,-1 1-252 0 0,-20 5-132 0 0,0 0 0 0 0,0 0 0 0 0,-1 0 0 0 0,1 0 0 0 0,0 1-1 0 0,-1-1 1 0 0,5 3 0 0 0,10 12-7656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10466 0 0,'3'7'803'0'0,"4"12"943"0"0,2 0-1 0 0,0 0 1 0 0,1-1 0 0 0,17 23 0 0 0,-24-40-1648 0 0,-2-9-341 0 0,-3-20-605 0 0,1 12 547 0 0,1 8 276 0 0,1 0 0 0 0,1 0 0 0 0,0 0 0 0 0,0 0-1 0 0,0 0 1 0 0,5-11 0 0 0,-6 17 60 0 0,0 0 0 0 0,0 0-1 0 0,0 0 1 0 0,0 1 0 0 0,1-1-1 0 0,-1 0 1 0 0,0 0 0 0 0,1 1 0 0 0,-1-1-1 0 0,1 1 1 0 0,0-1 0 0 0,3-1-1 0 0,-4 2-14 0 0,0 1 0 0 0,0 0-1 0 0,0-1 1 0 0,0 1-1 0 0,1 0 1 0 0,-1 0 0 0 0,0 0-1 0 0,0 0 1 0 0,0 0-1 0 0,0 0 1 0 0,0 0-1 0 0,0 0 1 0 0,1 0 0 0 0,-1 1-1 0 0,0-1 1 0 0,0 0-1 0 0,0 1 1 0 0,0-1 0 0 0,0 1-1 0 0,0-1 1 0 0,0 1-1 0 0,0 0 1 0 0,0-1-1 0 0,-1 1 1 0 0,1 0 0 0 0,2 1-1 0 0,-1 1 5 0 0,1 0-1 0 0,-1 0 0 0 0,0 0 1 0 0,0 0-1 0 0,0 0 1 0 0,0 0-1 0 0,-1 1 0 0 0,1-1 1 0 0,-1 0-1 0 0,0 1 1 0 0,0-1-1 0 0,0 1 0 0 0,1 5 1 0 0,-2-7-23 0 0,0-1 0 0 0,0 0 1 0 0,0 0-1 0 0,0 0 0 0 0,0 0 1 0 0,0 0-1 0 0,0 0 0 0 0,-1 0 1 0 0,1 0-1 0 0,0 0 0 0 0,0 0 0 0 0,-1 0 1 0 0,1 0-1 0 0,-1 0 0 0 0,1 0 1 0 0,-1 0-1 0 0,0 0 0 0 0,1-1 1 0 0,-2 2-1 0 0,1-1-5 0 0,0 0 1 0 0,-1-1 0 0 0,1 1-1 0 0,0-1 1 0 0,0 1-1 0 0,-1-1 1 0 0,1 0 0 0 0,0 1-1 0 0,-1-1 1 0 0,1 0-1 0 0,0 0 1 0 0,-1 0-1 0 0,1 0 1 0 0,0 0 0 0 0,-1 0-1 0 0,1 0 1 0 0,0-1-1 0 0,-1 1 1 0 0,-1-1 0 0 0,3 1-14 0 0,0 0 1 0 0,0 0 0 0 0,0-1 0 0 0,0 1 0 0 0,0 0-1 0 0,0 0 1 0 0,0 0 0 0 0,0 0 0 0 0,0 0 0 0 0,0 0-1 0 0,0 0 1 0 0,0 0 0 0 0,1 0 0 0 0,-1 0 0 0 0,0 0-1 0 0,0 0 1 0 0,0 0 0 0 0,0 0 0 0 0,0 0-1 0 0,0 0 1 0 0,0-1 0 0 0,0 1 0 0 0,0 0 0 0 0,0 0-1 0 0,0 0 1 0 0,0 0 0 0 0,0 0 0 0 0,0 0 0 0 0,0 0-1 0 0,0 0 1 0 0,0 0 0 0 0,0 0 0 0 0,0 0 0 0 0,0-1-1 0 0,0 1 1 0 0,18-1 457 0 0,6 1-3272 0 0,-3 1-7569 0 0,-12 0 5652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11210 0 0,'3'4'11323'0'0,"-4"-6"-10683"0"0,0 2-368 0 0,0 1-152 0 0,2 1-120 0 0,-1 0-232 0 0,2 0-464 0 0,1-1-848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4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38 3609 0 0,'-13'-20'3171'0'0,"13"19"-3026"0"0,-1 1 1 0 0,1 0-1 0 0,0-1 1 0 0,0 1 0 0 0,-1 0-1 0 0,1 0 1 0 0,0-1 0 0 0,0 1-1 0 0,-1-1 1 0 0,1 1 0 0 0,0 0-1 0 0,0-1 1 0 0,0 1 0 0 0,0 0-1 0 0,0-1 1 0 0,-1 1 0 0 0,1-1-1 0 0,0 1 1 0 0,0 0-1 0 0,0-1 1 0 0,0 1 0 0 0,0-1-1 0 0,0 1 1 0 0,0 0 0 0 0,0-1-1 0 0,1 1 1 0 0,-1-1 0 0 0,0 1-1 0 0,0 0 1 0 0,0-1 0 0 0,0 1-1 0 0,1-1 1 0 0,-1 1 0 0 0,0 0-1 0 0,0-1 1 0 0,0 1-1 0 0,1 0 1 0 0,-1-1 0 0 0,0 1-1 0 0,1 0 1 0 0,-1 0 0 0 0,0-1-1 0 0,1 1 1 0 0,-1 0 0 0 0,0 0-1 0 0,1 0 1 0 0,-1-1 0 0 0,0 1-1 0 0,1 0 1 0 0,-1 0 0 0 0,1 0-1 0 0,-1 0 1 0 0,1 0-1 0 0,0 0 57 0 0,0 0-1 0 0,0 0 1 0 0,0 1-1 0 0,0-1 0 0 0,0 1 1 0 0,0-1-1 0 0,0 1 0 0 0,0-1 1 0 0,0 1-1 0 0,-1 0 0 0 0,1-1 1 0 0,0 1-1 0 0,0 0 0 0 0,-1-1 1 0 0,2 3-1 0 0,19 27 521 0 0,-16-21-433 0 0,25 35 9 0 0,-5-9-196 0 0,-2 1-1 0 0,-1 1 1 0 0,23 56 0 0 0,-34-66-48 0 0,-2 1 0 0 0,-1 0 0 0 0,-2 0 0 0 0,0 1 0 0 0,-2-1 1 0 0,-1 1-1 0 0,-2 38 0 0 0,-1-66-13 0 0,0 1-1 0 0,0 0 1 0 0,-1 0-1 0 0,1 0 1 0 0,-1-1-1 0 0,1 1 1 0 0,-1 0-1 0 0,0-1 1 0 0,0 1-1 0 0,0-1 1 0 0,0 1 0 0 0,0-1-1 0 0,0 1 1 0 0,0-1-1 0 0,0 0 1 0 0,0 1-1 0 0,-1-1 1 0 0,1 0-1 0 0,0 0 1 0 0,-1 0 0 0 0,1 0-1 0 0,-1 0 1 0 0,0 0-1 0 0,1 0 1 0 0,-3 0-1 0 0,-6 2 283 0 0,1 0 0 0 0,-1 0 0 0 0,-16 1 0 0 0,-6 2-150 0 0,-3 2-104 0 0,0-1-1 0 0,-1-2 1 0 0,-52 1-1 0 0,88-6-67 0 0,-6 0 1 0 0,-29 3 10 0 0,34-2-15 0 0,-1-1-1 0 0,1 0 0 0 0,-1 1 1 0 0,0-1-1 0 0,1 1 0 0 0,-1-1 1 0 0,1 1-1 0 0,-1 0 1 0 0,1-1-1 0 0,0 1 0 0 0,-1 0 1 0 0,1 0-1 0 0,0 0 1 0 0,0 0-1 0 0,-1 0 0 0 0,1 1 1 0 0,-1 1-1 0 0,1-2-122 0 0,1 0-1 0 0,0 0 1 0 0,0 1-1 0 0,0-1 1 0 0,0 0-1 0 0,0 0 0 0 0,1 0 1 0 0,-1 0-1 0 0,0 0 1 0 0,0 0-1 0 0,1 0 1 0 0,-1 0-1 0 0,1 0 1 0 0,-1 0-1 0 0,1 0 1 0 0,-1 0-1 0 0,1 0 1 0 0,-1 0-1 0 0,1 0 1 0 0,1 1-1 0 0,8 9-4023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4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5089 0 0,'0'0'165'0'0,"1"0"0"0"0,-1 0 1 0 0,0 0-1 0 0,0 0 0 0 0,0 0 0 0 0,1 0 0 0 0,-1 1 0 0 0,0-1 0 0 0,0 0 1 0 0,1 0-1 0 0,-1 0 0 0 0,0 0 0 0 0,0 1 0 0 0,0-1 0 0 0,1 0 1 0 0,-1 0-1 0 0,0 0 0 0 0,0 1 0 0 0,0-1 0 0 0,0 0 0 0 0,0 0 1 0 0,0 1-1 0 0,1-1 0 0 0,-1 0 0 0 0,0 0 0 0 0,0 1 0 0 0,0-1 0 0 0,0 0 1 0 0,0 1-1 0 0,0-1 0 0 0,0 0 0 0 0,0 0 0 0 0,0 1 0 0 0,0-1 1 0 0,0 0-1 0 0,0 0 0 0 0,0 1 0 0 0,-1-1 0 0 0,1 0 0 0 0,0 0 1 0 0,0 1-1 0 0,0-1 0 0 0,0 0 0 0 0,0 0 0 0 0,0 1 0 0 0,-1-1 0 0 0,1 0 1 0 0,0 0-1 0 0,0 0 0 0 0,0 1 0 0 0,-1-1 0 0 0,1 0 0 0 0,0 0 1 0 0,0 0-1 0 0,-1 0 0 0 0,1 0 0 0 0,0 1 0 0 0,-21 1 4907 0 0,3 0-3762 0 0,13 2-1268 0 0,1 1 0 0 0,-1-1-1 0 0,1 1 1 0 0,0 0 0 0 0,0 0 0 0 0,1 0 0 0 0,-1 0 0 0 0,1 1 0 0 0,0-1 0 0 0,1 1-1 0 0,-1 0 1 0 0,1 0 0 0 0,0 0 0 0 0,1 0 0 0 0,-1 0 0 0 0,1 0 0 0 0,1 0-1 0 0,-1 9 1 0 0,0-8-65 0 0,1 0-1 0 0,0 0 0 0 0,1 0 0 0 0,-1 0 1 0 0,1-1-1 0 0,1 1 0 0 0,-1 0 1 0 0,1 0-1 0 0,0-1 0 0 0,1 1 0 0 0,-1-1 1 0 0,1 0-1 0 0,1 0 0 0 0,-1 0 0 0 0,1 0 1 0 0,7 8-1 0 0,-7-11-3 0 0,0-1 0 0 0,0 0 0 0 0,0 0 0 0 0,0 0 0 0 0,1 0-1 0 0,-1-1 1 0 0,0 0 0 0 0,1 1 0 0 0,-1-2 0 0 0,1 1 0 0 0,9 0 0 0 0,25 6 15 0 0,-18 1-327 0 0,29 12-1057 0 0,-18-5-8353 0 0,-25-10 3297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66 2369 0 0,'-21'-32'3835'0'0,"1"1"4784"0"0,20 31-8551 0 0,0 0-1 0 0,-1 0 1 0 0,1 0-1 0 0,0 0 0 0 0,0-1 1 0 0,0 1-1 0 0,0 0 1 0 0,0 0-1 0 0,0 0 1 0 0,0 0-1 0 0,0 0 1 0 0,0 0-1 0 0,0 0 1 0 0,-1 0-1 0 0,1-1 0 0 0,0 1 1 0 0,0 0-1 0 0,0 0 1 0 0,0 0-1 0 0,0 0 1 0 0,0 0-1 0 0,0 0 1 0 0,-1 0-1 0 0,1 0 1 0 0,0 0-1 0 0,0 0 1 0 0,0 0-1 0 0,0 0 0 0 0,0 0 1 0 0,-1 0-1 0 0,1 0 1 0 0,0 0-1 0 0,0 0 1 0 0,0 0-1 0 0,0 0 1 0 0,0 0-1 0 0,0 0 1 0 0,-1 0-1 0 0,1 0 0 0 0,0 0 1 0 0,0 0-1 0 0,0 0 1 0 0,0 1-1 0 0,0-1 1 0 0,0 0-1 0 0,0 0 1 0 0,-1 0-1 0 0,1 0 1 0 0,0 0-1 0 0,0 0 0 0 0,0 0 1 0 0,0 0-1 0 0,0 1 1 0 0,0-1-1 0 0,0 0 1 0 0,0 0-1 0 0,0 0 1 0 0,-3 13 958 0 0,3 14-1012 0 0,4 8-633 0 0,2 0-1 0 0,16 56 1 0 0,-3-18-9007 0 0,-17-68 6885 0 0,2-2-1066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6489 0 0,'0'0'175'0'0,"0"-1"0"0"0,0 1-1 0 0,0 0 1 0 0,-1-1-1 0 0,1 1 1 0 0,0 0 0 0 0,0-1-1 0 0,0 1 1 0 0,0 0 0 0 0,0-1-1 0 0,0 1 1 0 0,0 0-1 0 0,0 0 1 0 0,0-1 0 0 0,0 1-1 0 0,1 0 1 0 0,-1-1 0 0 0,0 1-1 0 0,0 0 1 0 0,0-1-1 0 0,0 1 1 0 0,0 0 0 0 0,0 0-1 0 0,1-1 1 0 0,-1 1 0 0 0,0 0-1 0 0,0 0 1 0 0,1-1-1 0 0,-1 1 1 0 0,0 0 0 0 0,1-1-1 0 0,13-5 1973 0 0,13 0-1072 0 0,-17 6-876 0 0,0 0 0 0 0,0 1 0 0 0,0 0 0 0 0,0 0 0 0 0,18 6 0 0 0,-23-5-598 0 0,1-1-1 0 0,-1 1 1 0 0,0 1 0 0 0,0-1 0 0 0,0 1-1 0 0,0 0 1 0 0,4 4 0 0 0,-9-7 229 0 0,1 0 1 0 0,-1 0-1 0 0,0 0 1 0 0,0 0-1 0 0,0 1 1 0 0,1-1-1 0 0,0 2-1695 0 0,-1-2 1696 0 0,0 0-1 0 0,1 1 0 0 0,-1-1 1 0 0,0 0-1 0 0,0 0 1 0 0,0 0-1 0 0,0 1 1 0 0,0-1-1 0 0,0 0 1 0 0,0 0-1 0 0,0 1 1 0 0,0-1-1 0 0,0 0 0 0 0,0 0 1 0 0,0 1-1 0 0,-1-1 1 0 0,1 0-1 0 0,0 0 1 0 0,0 1-1 0 0,0-1 1 0 0,0 0-1 0 0,0 0 1 0 0,0 1-1 0 0,0-1 0 0 0,-1 1-338 0 0,-4 2-3392 0 0</inkml:trace>
  <inkml:trace contextRef="#ctx0" brushRef="#br0" timeOffset="1">21 131 7386 0 0,'56'-16'7511'0'0,"30"-1"-5275"0"0,-85 16-2192 0 0,0 1-1 0 0,1 0 1 0 0,-1-1 0 0 0,0 1 0 0 0,0 0-1 0 0,1 0 1 0 0,-1 0 0 0 0,0 0 0 0 0,1 0-1 0 0,-1 0 1 0 0,0 0 0 0 0,1 1 0 0 0,-1-1-1 0 0,0 0 1 0 0,0 1 0 0 0,1-1 0 0 0,-1 1-1 0 0,0 0 1 0 0,0-1 0 0 0,0 1 0 0 0,0 0-1 0 0,0-1 1 0 0,0 1 0 0 0,0 0 0 0 0,2 2-1 0 0,-3-1-62 0 0,1-1-1 0 0,-1 1 1 0 0,1 0-1 0 0,-1-1 0 0 0,0 1 1 0 0,0 0-1 0 0,0-1 1 0 0,0 1-1 0 0,0 0 1 0 0,0-1-1 0 0,0 1 0 0 0,-1 0 1 0 0,1 0-1 0 0,-1-1 1 0 0,1 1-1 0 0,-2 2 1 0 0,-2 4-340 0 0,0 0 1 0 0,0 0 0 0 0,-1 0 0 0 0,0-1-1 0 0,0 0 1 0 0,-10 10 0 0 0,14-16 292 0 0,-2 3-48 0 0,0-1 0 0 0,-1 0 0 0 0,1 0 1 0 0,0-1-1 0 0,-1 1 0 0 0,0-1 0 0 0,1 1 0 0 0,-1-1 0 0 0,0 0 0 0 0,0-1 0 0 0,0 1 0 0 0,-7 1 0 0 0,7-6 277 0 0,9-3 384 0 0,12-1 487 0 0,-9 6-827 0 0,1 1-1 0 0,0 0 1 0 0,-1 0 0 0 0,1 1-1 0 0,0 0 1 0 0,15 4-1 0 0,-16-3-197 0 0,0 0 0 0 0,0-1 0 0 0,1 0 0 0 0,-1 0-1 0 0,0-1 1 0 0,1 0 0 0 0,10-1 0 0 0,-10-5-2318 0 0,-9-6-4050 0 0,-6-2 1220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 2809 0 0,'-18'-5'10851'0'0,"21"9"-9075"0"0,0 0-1637 0 0,11 12 278 0 0,-2 1 0 0 0,0 0 0 0 0,14 27 0 0 0,-15-25-390 0 0,0 0-1 0 0,25 31 0 0 0,-35-49-26 0 0,0 0 0 0 0,0 0 0 0 0,0 0 0 0 0,0 1-1 0 0,1-1 1 0 0,-1 0 0 0 0,0 0 0 0 0,1 0-1 0 0,-1-1 1 0 0,0 1 0 0 0,1 0 0 0 0,-1 0 0 0 0,1-1-1 0 0,-1 1 1 0 0,1-1 0 0 0,0 0 0 0 0,-1 1-1 0 0,1-1 1 0 0,-1 0 0 0 0,1 0 0 0 0,2 0 0 0 0,-1 0 36 0 0,-1-1 0 0 0,0 0 0 0 0,1 0 0 0 0,-1 0 0 0 0,0 0 0 0 0,0 0 1 0 0,0 0-1 0 0,0-1 0 0 0,0 1 0 0 0,0-1 0 0 0,0 1 0 0 0,0-1 1 0 0,1-2-1 0 0,6-8 302 0 0,0 0 0 0 0,0-1 1 0 0,12-26-1 0 0,-12 22-122 0 0,-1 2-202 0 0,18-30 444 0 0,-24 42-571 0 0,0 0 1 0 0,0 1-1 0 0,0-1 0 0 0,0 1 0 0 0,1-1 0 0 0,-1 1 0 0 0,1 0 1 0 0,-1 0-1 0 0,1 0 0 0 0,0 0 0 0 0,0 1 0 0 0,3-3 1 0 0,7 4-6211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77 113 3185 0 0,'-11'-4'1771'0'0,"-1"-1"1"0"0,1-1 0 0 0,1 0 0 0 0,-1 0-1 0 0,-11-9 1 0 0,26 20-1489 0 0,-1 0 0 0 0,0 1 0 0 0,0-1 0 0 0,0 1 0 0 0,2 6 0 0 0,1 3-171 0 0,-2-9-107 0 0,-1 0-1 0 0,0 1 1 0 0,0 0 0 0 0,-1 0 0 0 0,0 0 0 0 0,0 0 0 0 0,0 0-1 0 0,-1 0 1 0 0,0 0 0 0 0,0 12 0 0 0,-18-53-1204 0 0,16 28 1173 0 0,-1-1 0 0 0,1 1 1 0 0,0-1-1 0 0,0 1 0 0 0,1-1 0 0 0,0 1 0 0 0,0-1 1 0 0,1 0-1 0 0,-1 1 0 0 0,2-1 0 0 0,-1 1 0 0 0,0-1 0 0 0,1 1 1 0 0,1 0-1 0 0,3-8 0 0 0,-4 10 18 0 0,0-1-1 0 0,1 1 1 0 0,0-1-1 0 0,0 1 1 0 0,1 0-1 0 0,-1 0 1 0 0,1 1-1 0 0,-1-1 1 0 0,1 1-1 0 0,0 0 1 0 0,1 0-1 0 0,-1 0 1 0 0,0 0 0 0 0,1 1-1 0 0,0-1 1 0 0,-1 1-1 0 0,1 1 1 0 0,0-1-1 0 0,0 1 1 0 0,6-2-1 0 0,-9 3 19 0 0,0 0 1 0 0,0-1-1 0 0,-1 1 0 0 0,1 0 0 0 0,0 0 0 0 0,0 0 1 0 0,0 1-1 0 0,0-1 0 0 0,0 0 0 0 0,0 1 0 0 0,0-1 0 0 0,0 1 1 0 0,-1-1-1 0 0,1 1 0 0 0,0 0 0 0 0,0 0 0 0 0,-1 0 1 0 0,1 0-1 0 0,0 0 0 0 0,-1 0 0 0 0,1 1 0 0 0,-1-1 0 0 0,0 0 1 0 0,1 1-1 0 0,-1-1 0 0 0,0 1 0 0 0,0-1 0 0 0,0 1 1 0 0,0 0-1 0 0,0-1 0 0 0,0 1 0 0 0,-1 0 0 0 0,1 0 0 0 0,0 0 1 0 0,-1 0-1 0 0,1 0 0 0 0,-1-1 0 0 0,0 1 0 0 0,0 4 0 0 0,1-3 13 0 0,-1 1-1 0 0,0 0 0 0 0,0-1 0 0 0,0 1 1 0 0,-1 0-1 0 0,0-1 0 0 0,1 1 0 0 0,-1 0 0 0 0,0-1 1 0 0,0 1-1 0 0,-1-1 0 0 0,1 0 0 0 0,-1 1 0 0 0,0-1 1 0 0,0 0-1 0 0,0 0 0 0 0,0 0 0 0 0,0 0 0 0 0,-1 0 1 0 0,-4 3-1 0 0,2-3-71 0 0,0 0 0 0 0,-1 0 1 0 0,1 0-1 0 0,-1-1 0 0 0,0 0 1 0 0,0 0-1 0 0,0-1 0 0 0,0 0 0 0 0,0 0 1 0 0,0 0-1 0 0,-11 0 0 0 0,-2 0-58 0 0,19-1 110 0 0,0 0 0 0 0,0 0 0 0 0,-1 0 0 0 0,1 0 0 0 0,0 0 0 0 0,0 0 0 0 0,-1 1 0 0 0,1-1 0 0 0,0 0 0 0 0,0 0 0 0 0,-1 0 0 0 0,1 0 0 0 0,0 0 0 0 0,0 1 0 0 0,-1-1 0 0 0,1 0 0 0 0,0 0 0 0 0,0 0 0 0 0,0 1 0 0 0,0-1 1 0 0,0 0-1 0 0,-1 0 0 0 0,1 1 0 0 0,0-1 0 0 0,0 0 0 0 0,0 0 0 0 0,0 1 0 0 0,0-1 0 0 0,0 0 0 0 0,0 0 0 0 0,0 1 0 0 0,0-1 0 0 0,0 0 0 0 0,0 0 0 0 0,0 1 0 0 0,0-1 0 0 0,0 0 0 0 0,0 1 0 0 0,5 15 51 0 0,11 13-41 0 0,-15-28-16 0 0,1 1 0 0 0,-1 0 0 0 0,0-1 0 0 0,1 1 0 0 0,-1-1 0 0 0,1 0 0 0 0,-1 1 0 0 0,1-1-1 0 0,0 0 1 0 0,0 0 0 0 0,-1 0 0 0 0,1 0 0 0 0,0 0 0 0 0,0-1 0 0 0,0 1 0 0 0,0 0 0 0 0,0-1 0 0 0,0 0 0 0 0,0 1 0 0 0,0-1 0 0 0,0 0 0 0 0,0 0 0 0 0,4 0 0 0 0,0-2 1 0 0,-1 0 0 0 0,0 0 1 0 0,0 0-1 0 0,0-1 0 0 0,0 1 1 0 0,-1-1-1 0 0,6-4 0 0 0,-6 3-76 0 0,1 1 0 0 0,0 0-1 0 0,0 0 1 0 0,0 1 0 0 0,1-1-1 0 0,-1 1 1 0 0,8-2 0 0 0,-12 4-147 0 0,0 0 0 0 0,0 0 0 0 0,0 0 0 0 0,0 0 0 0 0,0 0 0 0 0,0 0 0 0 0,0 0 0 0 0,0 0 0 0 0,0 1 0 0 0,0-1 0 0 0,0 1 0 0 0,0-1 0 0 0,0 0 0 0 0,0 1 0 0 0,0-1 0 0 0,0 1 0 0 0,0 0 0 0 0,0-1 0 0 0,0 1 0 0 0,-1 0 0 0 0,1 0 0 0 0,0-1 0 0 0,-1 1 0 0 0,1 0 0 0 0,0 0 0 0 0,-1 0 0 0 0,1 0 0 0 0,-1 0 0 0 0,1 0 0 0 0,-1 1 0 0 0,4 9-4094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4193 0 0,'-1'5'720'0'0,"0"-1"0"0"0,0 1 1 0 0,0-1-1 0 0,1 1 0 0 0,0 0 1 0 0,-1-1-1 0 0,1 1 0 0 0,1 0 1 0 0,0 4-1 0 0,-1-8-632 0 0,0 0-1 0 0,0 0 1 0 0,1-1-1 0 0,-1 1 1 0 0,0 0-1 0 0,1 0 1 0 0,-1 0 0 0 0,0-1-1 0 0,1 1 1 0 0,-1 0-1 0 0,1 0 1 0 0,-1-1 0 0 0,1 1-1 0 0,0 0 1 0 0,-1-1-1 0 0,1 1 1 0 0,-1-1 0 0 0,1 1-1 0 0,0-1 1 0 0,1 2-1 0 0,-1-2-27 0 0,0 0-1 0 0,1 0 0 0 0,-1 0 1 0 0,0 0-1 0 0,0 0 0 0 0,0 0 1 0 0,1 0-1 0 0,-1-1 0 0 0,0 1 1 0 0,0 0-1 0 0,0-1 0 0 0,1 1 1 0 0,-1-1-1 0 0,0 1 0 0 0,0-1 0 0 0,0 1 1 0 0,0-1-1 0 0,0 0 0 0 0,1-1 1 0 0,13-9 266 0 0,-9 6-222 0 0,0 0 0 0 0,0 1-1 0 0,1 0 1 0 0,-1 0 0 0 0,13-5-1 0 0,-17 8-74 0 0,-1 1-1 0 0,0-1 1 0 0,1 1-1 0 0,-1 0 1 0 0,1 0 0 0 0,-1 0-1 0 0,0 0 1 0 0,1 0-1 0 0,-1 0 1 0 0,0 0-1 0 0,1 0 1 0 0,-1 0-1 0 0,0 1 1 0 0,1-1-1 0 0,-1 1 1 0 0,0-1-1 0 0,1 1 1 0 0,-1-1-1 0 0,0 1 1 0 0,0 0-1 0 0,0-1 1 0 0,0 1-1 0 0,0 0 1 0 0,1 0-1 0 0,-1 0 1 0 0,-1 0-1 0 0,1 0 1 0 0,0 0-1 0 0,0 0 1 0 0,0 0 0 0 0,-1 1-1 0 0,1-1 1 0 0,0 0-1 0 0,-1 0 1 0 0,1 1-1 0 0,-1-1 1 0 0,1 3-1 0 0,26 104-368 0 0,-33-124-10294 0 0,6 6 6754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67 5113 0 0,'-2'-2'305'0'0,"1"0"0"0"0,-1-1 1 0 0,1 1-1 0 0,-1-1 0 0 0,1 1 0 0 0,0-1 0 0 0,-1 1 0 0 0,1-1 0 0 0,1 1 1 0 0,-1-1-1 0 0,0 0 0 0 0,1 0 0 0 0,-1 1 0 0 0,1-5 0 0 0,0 5-201 0 0,1 1-1 0 0,-1 0 1 0 0,1-1-1 0 0,0 1 0 0 0,0 0 1 0 0,-1-1-1 0 0,1 1 1 0 0,0 0-1 0 0,0 0 1 0 0,0 0-1 0 0,0 0 0 0 0,0 0 1 0 0,0 0-1 0 0,1 0 1 0 0,-1 0-1 0 0,0 0 1 0 0,0 1-1 0 0,1-1 1 0 0,-1 0-1 0 0,0 1 0 0 0,1-1 1 0 0,-1 1-1 0 0,1 0 1 0 0,-1-1-1 0 0,1 1 1 0 0,-1 0-1 0 0,1 0 1 0 0,-1 0-1 0 0,2 0 0 0 0,4-1 66 0 0,1 1-1 0 0,-1 0 0 0 0,1 1 0 0 0,-1 0 0 0 0,0 0 0 0 0,1 0 1 0 0,8 3-1 0 0,-14-3-99 0 0,1-1-1 0 0,-1 1 1 0 0,1 0 0 0 0,-1 0 0 0 0,1 0 0 0 0,-1 0 0 0 0,0 0 0 0 0,1 1-1 0 0,-1-1 1 0 0,0 1 0 0 0,0-1 0 0 0,0 1 0 0 0,0 0 0 0 0,0 0 0 0 0,0 0-1 0 0,-1 0 1 0 0,1 0 0 0 0,-1 0 0 0 0,1 0 0 0 0,-1 1 0 0 0,0-1 0 0 0,0 1 0 0 0,2 3-1 0 0,-4-2-53 0 0,1 0-1 0 0,-1 1 1 0 0,1-1 0 0 0,-1 0-1 0 0,0 0 1 0 0,-1 0-1 0 0,1 0 1 0 0,-1 0-1 0 0,0 0 1 0 0,0 0-1 0 0,0 0 1 0 0,0-1 0 0 0,-1 1-1 0 0,1-1 1 0 0,-1 0-1 0 0,0 1 1 0 0,0-1-1 0 0,0-1 1 0 0,-5 5-1 0 0,-8 9-543 0 0,16-16 515 0 0,0 0 1 0 0,0 0 0 0 0,0 1 0 0 0,0-1 0 0 0,0 0-1 0 0,-1 0 1 0 0,1 0 0 0 0,0 0 0 0 0,0 1 0 0 0,0-1-1 0 0,0 0 1 0 0,0 0 0 0 0,0 0 0 0 0,0 1-1 0 0,0-1 1 0 0,0 0 0 0 0,0 0 0 0 0,0 0 0 0 0,0 1-1 0 0,0-1 1 0 0,0 0 0 0 0,0 0 0 0 0,0 0 0 0 0,0 1-1 0 0,0-1 1 0 0,0 0 0 0 0,0 0 0 0 0,0 0-1 0 0,0 0 1 0 0,0 1 0 0 0,0-1 0 0 0,0 0 0 0 0,0 0-1 0 0,1 0 1 0 0,-1 0 0 0 0,0 1 0 0 0,0-1 0 0 0,0 0-1 0 0,0 0 1 0 0,0 0 0 0 0,1 0 0 0 0,-1 0-1 0 0,0 1 1 0 0,0-1 0 0 0,0 0 0 0 0,1 0 0 0 0,13 4-202 0 0,15-2 133 0 0,4-3-103 0 0,-16 5-1767 0 0,-5 4-3711 0 0,-43-15 4261 0 0,31 6 1514 0 0,-1 1 0 0 0,1 0 0 0 0,-1-1 0 0 0,0 1 1 0 0,1 0-1 0 0,-1-1 0 0 0,1 1 0 0 0,-1 0 0 0 0,0 0 0 0 0,1-1 0 0 0,-1 1 0 0 0,0 0 0 0 0,1 0 0 0 0,-1 0 0 0 0,0 0 1 0 0,1 0-1 0 0,-1 0 0 0 0,0 0 0 0 0,1 0 0 0 0,-1 0 0 0 0,0 0 0 0 0,1 1 0 0 0,-1-1 0 0 0,1 0 0 0 0,-1 0 0 0 0,0 1 0 0 0,1-1 1 0 0,-1 0-1 0 0,1 1 0 0 0,-1-1 0 0 0,1 0 0 0 0,-1 1 0 0 0,1-1 0 0 0,-1 1 0 0 0,0 0 0 0 0,3 24 3455 0 0,0-14-3702 0 0,4 50 937 0 0,-6-57-760 0 0,0 0 1 0 0,0 0-1 0 0,0 0 1 0 0,-1 0-1 0 0,1 0 1 0 0,-1 0-1 0 0,0 0 0 0 0,0 0 1 0 0,-1 0-1 0 0,1 0 1 0 0,-1 0-1 0 0,-3 6 1 0 0,6-12-43 0 0,0 0 5 0 0,0 0 0 0 0,0 0 1 0 0,0 0-1 0 0,1 0 1 0 0,-1 0-1 0 0,1 0 1 0 0,0 0-1 0 0,-1 0 1 0 0,1 1-1 0 0,2-3 1 0 0,4 1 80 0 0,-1 0 0 0 0,1 0 0 0 0,-1 0 0 0 0,15-2 0 0 0,8-4-1486 0 0,-3-5-5043 0 0,-19 7 1790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7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4233 0 0,'2'-3'619'0'0,"-1"-1"1"0"0,1 1 0 0 0,0 0-1 0 0,0 0 1 0 0,0 0-1 0 0,0 0 1 0 0,0 0-1 0 0,1 1 1 0 0,-1-1 0 0 0,1 1-1 0 0,0-1 1 0 0,0 1-1 0 0,6-4 1 0 0,-8 6-536 0 0,0-1 0 0 0,0 0 0 0 0,0 0 0 0 0,0 1 0 0 0,0-1 0 0 0,0 0 0 0 0,0 1 0 0 0,0-1 0 0 0,1 1 0 0 0,-1 0 0 0 0,0-1 0 0 0,0 1 0 0 0,1 0 0 0 0,-1 0 0 0 0,0 0 0 0 0,0 0 0 0 0,1 0 0 0 0,-1 0 0 0 0,0 0 0 0 0,0 0 0 0 0,1 0 0 0 0,-1 0 0 0 0,0 1 0 0 0,0-1 0 0 0,0 1 0 0 0,1-1 0 0 0,-1 1 0 0 0,0-1 0 0 0,0 1 0 0 0,0 0 0 0 0,0-1 0 0 0,0 1 0 0 0,0 0 0 0 0,0 0 0 0 0,0 0 0 0 0,0 0 0 0 0,-1 0 0 0 0,1 0 0 0 0,0 0 0 0 0,1 2 0 0 0,1 6 27 0 0,0 0-1 0 0,-1 0 0 0 0,0 1 0 0 0,0-1 1 0 0,-1 1-1 0 0,1 17 0 0 0,4 32-942 0 0,-5-59 809 0 0,-1 1 0 0 0,0-1 0 0 0,0 1 0 0 0,0-1 0 0 0,0 1 0 0 0,1-1 0 0 0,-1 1-1 0 0,0-1 1 0 0,0 0 0 0 0,1 1 0 0 0,-1-1 0 0 0,0 1 0 0 0,1-1 0 0 0,-1 0-1 0 0,0 1 1 0 0,1-1 0 0 0,-1 0 0 0 0,1 1 0 0 0,-1-1 0 0 0,1 0 0 0 0,-1 0-1 0 0,0 1 1 0 0,1-1 0 0 0,-1 0 0 0 0,1 0 0 0 0,-1 0 0 0 0,1 0 0 0 0,-1 0-1 0 0,1 0 1 0 0,0 0 0 0 0,19-5-154 0 0,14-15 175 0 0,-34 19 124 0 0,13-9 319 0 0,2-7-4935 0 0,-15 16 4127 0 0,1 0 0 0 0,0 0 0 0 0,-1 0 0 0 0,1 0 0 0 0,-1 0 1 0 0,1-1-1 0 0,-1 1 0 0 0,0 0 0 0 0,1 0 0 0 0,-1-1 0 0 0,0 1 0 0 0,0 0 0 0 0,0 0 0 0 0,0-1 0 0 0,0 1 0 0 0,0 0 1 0 0,0 0-1 0 0,-1-1 0 0 0,1 1 0 0 0,0 0 0 0 0,-1 0 0 0 0,1 0 0 0 0,-1-1 0 0 0,1 1 0 0 0,-2-2 0 0 0,-1-4-1221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4793 0 0,'0'-21'6086'0'0,"7"30"-2540"0"0,8 34-1982 0 0,-8-17-1374 0 0,-4-17-300 0 0,0 0 0 0 0,-1 0 0 0 0,0 0 1 0 0,-1 0-1 0 0,1 1 0 0 0,-2-1 0 0 0,1 1 0 0 0,-1-1 0 0 0,-2 10 1 0 0,2-19 16 0 0,0 1 1 0 0,0-1 0 0 0,-1 0 0 0 0,1 1 0 0 0,0-1-1 0 0,0 0 1 0 0,-1 1 0 0 0,1-1 0 0 0,0 0 0 0 0,-1 1-1 0 0,1-1 1 0 0,0 0 0 0 0,-1 0 0 0 0,1 1 0 0 0,0-1 0 0 0,-1 0-1 0 0,1 0 1 0 0,-1 0 0 0 0,1 1 0 0 0,0-1 0 0 0,-1 0-1 0 0,1 0 1 0 0,-1 0 0 0 0,1 0 0 0 0,0 0 0 0 0,-1 0-1 0 0,1 0 1 0 0,-1 0 0 0 0,1 0 0 0 0,-1 0 0 0 0,0 0-1 0 0,1-1 68 0 0,-1 1 0 0 0,1 0 0 0 0,-1 0 0 0 0,0 0 0 0 0,1 0 0 0 0,-1 0-1 0 0,1 0 1 0 0,-1 1 0 0 0,0-1 0 0 0,1 0 0 0 0,-1 0 0 0 0,1 0 0 0 0,-1 0-1 0 0,1 1 1 0 0,-1-1 0 0 0,0 0 0 0 0,1 1 0 0 0,-1-1 0 0 0,1 0-1 0 0,-1 1 1 0 0,1-1 0 0 0,0 1 0 0 0,-1-1 0 0 0,1 0 0 0 0,-1 1 0 0 0,1-1-1 0 0,0 1 1 0 0,-1 0 0 0 0,-1 6 315 0 0,0 0 0 0 0,1-1 0 0 0,0 1 0 0 0,0 0 0 0 0,1 0 0 0 0,0 0 0 0 0,0 0 0 0 0,0-1 0 0 0,1 1 0 0 0,0 0 0 0 0,0 0 0 0 0,1 0 0 0 0,0-1 0 0 0,3 8 0 0 0,-4-13-266 0 0,1 0-1 0 0,-1 0 1 0 0,0-1-1 0 0,1 1 0 0 0,-1 0 1 0 0,1-1-1 0 0,-1 1 1 0 0,1-1-1 0 0,-1 0 1 0 0,1 1-1 0 0,0-1 0 0 0,-1 0 1 0 0,1 0-1 0 0,-1 0 1 0 0,1 0-1 0 0,0 0 0 0 0,-1 0 1 0 0,1 0-1 0 0,2-1 1 0 0,37-8-3843 0 0,-35 8 1628 0 0,5-3-1406 0 0,5 1-1032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76 9330 0 0,'-2'6'1175'0'0,"-1"0"-1"0"0,1 0 1 0 0,0 1-1 0 0,-2 12 1 0 0,3-11-706 0 0,0 0 1 0 0,1 0-1 0 0,0 0 1 0 0,1 11-1 0 0,-1-15-450 0 0,1 0 0 0 0,-1 0 0 0 0,1 0 0 0 0,0-1 0 0 0,0 1-1 0 0,0 0 1 0 0,0-1 0 0 0,1 1 0 0 0,-1-1 0 0 0,1 1 0 0 0,0-1-1 0 0,0 0 1 0 0,1 1 0 0 0,-1-1 0 0 0,0 0 0 0 0,1-1 0 0 0,0 1-1 0 0,0 0 1 0 0,0-1 0 0 0,0 0 0 0 0,0 1 0 0 0,0-1 0 0 0,4 1 0 0 0,-6-2-17 0 0,1 0 0 0 0,-1-1 0 0 0,0 1 0 0 0,1-1 0 0 0,-1 1 0 0 0,1-1 0 0 0,-1 0 0 0 0,1 0 0 0 0,-1 1 0 0 0,1-1 0 0 0,-1 0 0 0 0,1 0 0 0 0,-1 0 0 0 0,0-1 0 0 0,1 1 0 0 0,-1 0 0 0 0,1-1 0 0 0,-1 1 0 0 0,1 0 0 0 0,-1-1 0 0 0,0 0 0 0 0,1 1 0 0 0,-1-1 0 0 0,0 0 0 0 0,0 0 0 0 0,1 1 0 0 0,-1-1 0 0 0,0 0 0 0 0,0 0 0 0 0,0-1 0 0 0,0 1 0 0 0,0 0 0 0 0,0 0 0 0 0,-1 0 0 0 0,1 0 0 0 0,0-1 0 0 0,-1 1 0 0 0,1 0 0 0 0,0-1 0 0 0,-1 1 0 0 0,0-1 0 0 0,1-1 0 0 0,0-2 30 0 0,0 1 0 0 0,0-1 0 0 0,-1 0-1 0 0,1 0 1 0 0,-1 1 0 0 0,0-1 0 0 0,-1 0-1 0 0,1 0 1 0 0,-1 1 0 0 0,0-1 0 0 0,-2-8 0 0 0,-4-1 50 0 0,1 0 0 0 0,-2 1-1 0 0,-12-18 1 0 0,17 25-71 0 0,-1 1 0 0 0,-1 0-1 0 0,1 0 1 0 0,-1 0 0 0 0,0 0 0 0 0,0 1-1 0 0,0 0 1 0 0,-1 0 0 0 0,1 1-1 0 0,-8-5 1 0 0,13 8-25 0 0,0 0 0 0 0,-1 0-1 0 0,1 0 1 0 0,0 0 0 0 0,0 0 0 0 0,0 0 0 0 0,-1 0 0 0 0,1 0-1 0 0,0 0 1 0 0,0 0 0 0 0,0 0 0 0 0,0 0 0 0 0,-1 0-1 0 0,1 0 1 0 0,0 0 0 0 0,0 0 0 0 0,0 0 0 0 0,-1 0-1 0 0,1 0 1 0 0,0 0 0 0 0,0 0 0 0 0,0 0 0 0 0,0 0-1 0 0,-1 1 1 0 0,1-1 0 0 0,0 0 0 0 0,0 0 0 0 0,0 0 0 0 0,0 0-1 0 0,0 0 1 0 0,-1 0 0 0 0,1 1 0 0 0,0-1 0 0 0,0 0-1 0 0,0 0 1 0 0,0 0 0 0 0,0 0 0 0 0,0 1 0 0 0,0-1-1 0 0,0 0 1 0 0,0 0 0 0 0,0 0 0 0 0,0 0 0 0 0,0 1-1 0 0,0-1 1 0 0,0 0 0 0 0,0 0 0 0 0,0 0 0 0 0,0 1 0 0 0,1 16-1035 0 0,8 14-1873 0 0,-6-26 1831 0 0,-1 1 0 0 0,1-1 0 0 0,-1 0-1 0 0,1 0 1 0 0,1 0 0 0 0,3 4-1 0 0,3 1-3345 0 0</inkml:trace>
  <inkml:trace contextRef="#ctx0" brushRef="#br0" timeOffset="1">127 25 7322 0 0,'0'-4'529'0'0,"3"-16"9509"0"0,2 29-8414 0 0,21 80 642 0 0,-12-28-3687 0 0,4 13-6792 0 0,-17-63 5391 0 0,-6-10 76 0 0,1-2 1245 0 0,4 6-2311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3513 0 0,'-20'24'3838'0'0,"-16"21"831"0"0,31-38-4421 0 0,0 1 1 0 0,1 0 0 0 0,0 0-1 0 0,-4 8 1 0 0,1 14-219 0 0,6-29-37 0 0,1-1 0 0 0,0 1 0 0 0,0 0-1 0 0,-1 0 1 0 0,1 0 0 0 0,0 0 0 0 0,0 0 0 0 0,0 0 0 0 0,0 0-1 0 0,0 0 1 0 0,0 0 0 0 0,1 0 0 0 0,-1 0 0 0 0,0 0 0 0 0,0 0 0 0 0,1-1-1 0 0,-1 1 1 0 0,0 0 0 0 0,1 0 0 0 0,-1 0 0 0 0,1 0 0 0 0,-1-1-1 0 0,1 1 1 0 0,-1 0 0 0 0,1 0 0 0 0,0-1 0 0 0,-1 1 0 0 0,2 1-1 0 0,-1-3 5 0 0,0 1 0 0 0,0 0-1 0 0,-1 0 1 0 0,1 0 0 0 0,0 0-1 0 0,0-1 1 0 0,-1 1 0 0 0,1 0-1 0 0,0-1 1 0 0,0 1 0 0 0,-1 0-1 0 0,1-1 1 0 0,0 1 0 0 0,-1-1-1 0 0,1 1 1 0 0,-1-1-1 0 0,1 1 1 0 0,-1-1 0 0 0,1 0-1 0 0,-1 1 1 0 0,1-1 0 0 0,-1 0-1 0 0,1 1 1 0 0,-1-1 0 0 0,1-1-1 0 0,11-24 134 0 0,-8 18-91 0 0,-2 4-22 0 0,0 1 0 0 0,0 0 0 0 0,0-1 0 0 0,0 1 0 0 0,1 0 0 0 0,-1 0 0 0 0,6-5 0 0 0,-3 5-949 0 0,-1 0-1 0 0,1 1 1 0 0,0-1 0 0 0,0 1 0 0 0,0 0 0 0 0,9-3 0 0 0,23-9-3349 0 0,-38 15 4820 0 0,0 0 1 0 0,0 0-1 0 0,-1 0 1 0 0,1 1 0 0 0,0-1-1 0 0,0 0 1 0 0,0 1 0 0 0,1-1-1 0 0,-1 1 1 0 0,0-1-1 0 0,0 1 1 0 0,1-1 0 0 0,-1 1-1 0 0,1 0 1 0 0,-1 2 0 0 0,-7 40 1204 0 0,-2 6-1324 0 0,8-61-304 0 0,4-10 77 0 0,-1 19-174 0 0,-1 1 0 0 0,1-1-1 0 0,0 1 1 0 0,-1 0 0 0 0,1-1-1 0 0,0 1 1 0 0,0 0 0 0 0,0 0-1 0 0,0 0 1 0 0,0-1 0 0 0,0 1-1 0 0,0 0 1 0 0,0 0 0 0 0,1 1-1 0 0,-1-1 1 0 0,0 0 0 0 0,0 0-1 0 0,1 0 1 0 0,-1 1 0 0 0,1-1-1 0 0,-1 1 1 0 0,1-1 0 0 0,-1 1-1 0 0,1 0 1 0 0,-1-1 0 0 0,1 1-1 0 0,1 0 1 0 0,3 1-81 0 0,-1 0 0 0 0,0 0-1 0 0,1 0 1 0 0,-1 1 0 0 0,0 0 0 0 0,6 3 0 0 0,-6-3-1007 0 0,-1 0 1 0 0,1-1 0 0 0,-1 1 0 0 0,1-1 0 0 0,-1 0 0 0 0,7 1 0 0 0,-4-3-3211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31 4785 0 0,'-2'-1'392'0'0,"1"0"-1"0"0,-1 0 0 0 0,0-1 1 0 0,0 1-1 0 0,0 0 1 0 0,0 1-1 0 0,0-1 1 0 0,0 0-1 0 0,0 1 1 0 0,0-1-1 0 0,-3 0 1 0 0,4 1-227 0 0,0 0 0 0 0,1 0 0 0 0,-1 1 0 0 0,0-1 1 0 0,1 0-1 0 0,-1 0 0 0 0,0 0 0 0 0,1 1 0 0 0,-1-1 0 0 0,0 0 1 0 0,1 1-1 0 0,-1-1 0 0 0,0 0 0 0 0,1 1 0 0 0,-1-1 0 0 0,1 1 0 0 0,-1-1 1 0 0,1 1-1 0 0,-1-1 0 0 0,1 1 0 0 0,-1-1 0 0 0,1 1 0 0 0,-1 0 1 0 0,0 4 302 0 0,-1 0 0 0 0,1 0 0 0 0,-1 0 0 0 0,1 0 0 0 0,1 0 0 0 0,-1 0 1 0 0,1 11-1 0 0,0-11-260 0 0,0 12 161 0 0,0 1 1 0 0,3 21-1 0 0,-2-35-380 0 0,-1-1 0 0 0,1 1 0 0 0,-1-1 0 0 0,1 0-1 0 0,0 1 1 0 0,0-1 0 0 0,1 0 0 0 0,-1 0 0 0 0,1 0 0 0 0,0 0-1 0 0,-1 0 1 0 0,1 0 0 0 0,1 0 0 0 0,-1 0 0 0 0,0-1-1 0 0,1 1 1 0 0,-1-1 0 0 0,5 4 0 0 0,-7-6-13 0 0,1 0-1 0 0,-1 0 1 0 0,1 1-1 0 0,-1-1 1 0 0,0 0 0 0 0,1 0-1 0 0,-1 0 1 0 0,1 0-1 0 0,-1 1 1 0 0,1-1 0 0 0,-1 0-1 0 0,1 0 1 0 0,-1 0-1 0 0,1 0 1 0 0,-1 0 0 0 0,1 0-1 0 0,-1 0 1 0 0,1-1 0 0 0,-1 1-1 0 0,1 0 1 0 0,-1 0-1 0 0,1 0 1 0 0,-1 0 0 0 0,1 0-1 0 0,-1-1 1 0 0,0 1-1 0 0,1 0 1 0 0,-1 0 0 0 0,1-1-1 0 0,-1 1 1 0 0,0 0-1 0 0,1-1 1 0 0,-1 0 0 0 0,8-18-609 0 0,-5-23-491 0 0,-4 34 1008 0 0,0 0 1 0 0,-1 0-1 0 0,0 0 1 0 0,0 0-1 0 0,-1 0 1 0 0,0 0-1 0 0,-6-10 1 0 0,42 10 299 0 0,-24 6-309 0 0,0 0 1 0 0,0 0 0 0 0,0-1-1 0 0,-1 0 1 0 0,1-1-1 0 0,12-7 1 0 0,-21 11-38 0 0,1-1 0 0 0,-1 0 0 0 0,0 1 1 0 0,0-1-1 0 0,0 0 0 0 0,1 1 0 0 0,-1-1 0 0 0,0 0 0 0 0,0 0 1 0 0,0 1-1 0 0,0-1 0 0 0,0 0 0 0 0,0 0 0 0 0,0 1 0 0 0,0-1 1 0 0,-1 0-1 0 0,1 1 0 0 0,0-1 0 0 0,-1-1 0 0 0,-7-19 428 0 0,1 11 2292 0 0,11 28 1084 0 0,13 62-877 0 0,-14-60-3452 0 0,1-1 0 0 0,0 0 0 0 0,11 28 0 0 0,-6-37-3750 0 0,-1-6-1670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 6545 0 0,'-2'2'561'0'0,"0"1"0"0"0,0-1 0 0 0,0 0 0 0 0,1 1 0 0 0,-1 0 0 0 0,1-1 0 0 0,-1 1 0 0 0,1 0 0 0 0,0 0 0 0 0,0-1 0 0 0,0 1 0 0 0,0 0 0 0 0,1 0 0 0 0,-1 0 0 0 0,1 6 0 0 0,0-3-240 0 0,0 0 0 0 0,1 0 1 0 0,0 0-1 0 0,0 0 0 0 0,1 0 1 0 0,0-1-1 0 0,3 10 0 0 0,1-2-338 0 0,1 0-1 0 0,0-1 0 0 0,1 0 0 0 0,0-1 0 0 0,1 0 0 0 0,11 12 0 0 0,-19-22 27 0 0,0 0 0 0 0,0 0-1 0 0,0 1 1 0 0,1-1 0 0 0,-1 0-1 0 0,0 0 1 0 0,0 0-1 0 0,1 0 1 0 0,-1-1 0 0 0,1 1-1 0 0,-1 0 1 0 0,1-1 0 0 0,-1 1-1 0 0,1 0 1 0 0,-1-1-1 0 0,1 0 1 0 0,0 1 0 0 0,-1-1-1 0 0,1 0 1 0 0,-1 0 0 0 0,1 0-1 0 0,2 0 1 0 0,-3-1 15 0 0,0 0 0 0 0,1 0 0 0 0,-1 0-1 0 0,0 0 1 0 0,0 0 0 0 0,0 0 0 0 0,0 0 0 0 0,0 0 0 0 0,0 0 0 0 0,0 0 0 0 0,-1 0 0 0 0,1-1 0 0 0,0 1 0 0 0,-1 0 0 0 0,1-1-1 0 0,0 1 1 0 0,-1-1 0 0 0,0 1 0 0 0,1-1 0 0 0,-1 1 0 0 0,0 0 0 0 0,0-1 0 0 0,0 1 0 0 0,0-1 0 0 0,0-1 0 0 0,0-9 28 0 0,0-1-1 0 0,-1 1 1 0 0,-1-1 0 0 0,0 1 0 0 0,0 0 0 0 0,-6-15 0 0 0,6 20-140 0 0,-1 0 1 0 0,1 1 0 0 0,-1-1-1 0 0,0 0 1 0 0,-1 1-1 0 0,0 0 1 0 0,0 0-1 0 0,0 0 1 0 0,-1 0 0 0 0,0 1-1 0 0,0 0 1 0 0,-6-5-1 0 0,11 10 40 0 0,0-1 0 0 0,0 1 0 0 0,0 0 1 0 0,0 0-1 0 0,0 0 0 0 0,-1 0 0 0 0,1 0 0 0 0,0 0 0 0 0,0-1 0 0 0,0 1 0 0 0,0 0 0 0 0,0 0 0 0 0,0 0 1 0 0,0 0-1 0 0,-1 0 0 0 0,1 0 0 0 0,0 0 0 0 0,0 0 0 0 0,0 0 0 0 0,0 0 0 0 0,0 0 0 0 0,-1 0 0 0 0,1 0 0 0 0,0 0 1 0 0,0 0-1 0 0,0 0 0 0 0,0 0 0 0 0,0 0 0 0 0,-1 0 0 0 0,1 0 0 0 0,0 0 0 0 0,0 0 0 0 0,0 0 0 0 0,0 0 1 0 0,0 0-1 0 0,-1 0 0 0 0,1 0 0 0 0,0 0 0 0 0,0 0 0 0 0,0 0 0 0 0,0 0 0 0 0,0 0 0 0 0,0 1 0 0 0,-1-1 0 0 0,1 0 1 0 0,0 0-1 0 0,0 0 0 0 0,0 0 0 0 0,0 0 0 0 0,0 0 0 0 0,0 1 0 0 0,0-1 0 0 0,2 11-2669 0 0,-2-10 2257 0 0,0 0-1 0 0,1 0 1 0 0,-1 0-1 0 0,1 0 1 0 0,-1 0 0 0 0,1 0-1 0 0,0 0 1 0 0,-1 0-1 0 0,1 0 1 0 0,0 0-1 0 0,0 0 1 0 0,0 0-1 0 0,0 0 1 0 0,-1 0 0 0 0,1 0-1 0 0,0-1 1 0 0,0 1-1 0 0,2 0 1 0 0,2-1-2445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8730 0 0,'8'-1'2312'0'0,"1"1"-623"0"0,3 0-441 0 0,-1-2-464 0 0,0-2-440 0 0,-1 0-232 0 0,1-1-56 0 0,0 0-40 0 0,1 0-168 0 0,0 0-440 0 0,-2 1-528 0 0,-2 0-657 0 0,-1-1-583 0 0,-2 2-241 0 0,-1 1 497 0 0</inkml:trace>
  <inkml:trace contextRef="#ctx0" brushRef="#br0" timeOffset="1">114 0 4297 0 0,'-8'2'8003'0'0,"7"-2"-7798"0"0,2 14 3279 0 0,13 26-3334 0 0,-7-22 445 0 0,1 11-584 0 0,10 29-528 0 0,-1-24-3476 0 0,-17-34 3817 0 0,0 1 1 0 0,0-1-1 0 0,0 0 1 0 0,0 1-1 0 0,0-1 1 0 0,0 0-1 0 0,0 1 1 0 0,1-1-1 0 0,-1 0 1 0 0,0 1-1 0 0,0-1 1 0 0,0 0-1 0 0,1 0 1 0 0,-1 1-1 0 0,0-1 1 0 0,0 0-1 0 0,1 0 1 0 0,-1 1-1 0 0,0-1 1 0 0,0 0-1 0 0,1 0 1 0 0,-1 0-1 0 0,0 0 1 0 0,1 1-1 0 0,-1-1 1 0 0,0 0-1 0 0,1 0 0 0 0,-1 0 1 0 0,0 0-1 0 0,1 0 1 0 0,-1 0-1 0 0,0 0 1 0 0,1 0-1 0 0,-1 0 1 0 0,0 0-1 0 0,1 0 1 0 0,-1 0-1 0 0,1 0 1 0 0,-1 0-1 0 0,0 0 1 0 0,0-1-1 0 0,1 1 1 0 0,-1 0-1 0 0,1 0 1 0 0,2-6-3034 0 0</inkml:trace>
  <inkml:trace contextRef="#ctx0" brushRef="#br0" timeOffset="2">184 11 5217 0 0,'-7'-7'8730'0'0,"8"14"-6273"0"0,2 2-745 0 0,2 4-640 0 0,0 2-408 0 0,0 4-288 0 0,3 0-200 0 0,-1 1-264 0 0,1 0-456 0 0,1-1-752 0 0,0 0-1081 0 0,-1-4-991 0 0,0-2-825 0 0,0-2-1736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4625 0 0,'1'0'396'0'0,"0"1"-1"0"0,0-1 1 0 0,-1 0 0 0 0,1 1-1 0 0,0-1 1 0 0,0 1 0 0 0,0-1-1 0 0,0 1 1 0 0,-1 0 0 0 0,1-1-1 0 0,0 1 1 0 0,0 0 0 0 0,-1-1-1 0 0,1 1 1 0 0,-1 0-1 0 0,1 0 1 0 0,-1-1 0 0 0,1 1-1 0 0,-1 0 1 0 0,1 1 0 0 0,10 22 1805 0 0,-10-20-1421 0 0,16 38 593 0 0,11 45 0 0 0,-29-95-1535 0 0,0 0-1 0 0,1 0 1 0 0,0 0 0 0 0,0 0-1 0 0,1 0 1 0 0,0 0-1 0 0,1 0 1 0 0,0 0-1 0 0,0 0 1 0 0,0 0 0 0 0,1 1-1 0 0,0-1 1 0 0,1 1-1 0 0,6-11 1 0 0,-10 18 134 0 0,0 0 1 0 0,0-1 0 0 0,0 1-1 0 0,1-1 1 0 0,-1 1-1 0 0,0 0 1 0 0,1-1-1 0 0,-1 1 1 0 0,0 0 0 0 0,1-1-1 0 0,-1 1 1 0 0,0 0-1 0 0,1 0 1 0 0,-1-1 0 0 0,1 1-1 0 0,-1 0 1 0 0,1 0-1 0 0,-1 0 1 0 0,1-1-1 0 0,-1 1 1 0 0,0 0 0 0 0,1 0-1 0 0,-1 0 1 0 0,1 0-1 0 0,-1 0 1 0 0,1 0 0 0 0,-1 0-1 0 0,1 0 1 0 0,-1 0-1 0 0,1 0 1 0 0,-1 0-1 0 0,1 0 1 0 0,-1 1 0 0 0,1-1-1 0 0,-1 0 1 0 0,0 0-1 0 0,1 0 1 0 0,-1 1 0 0 0,1-1-1 0 0,-1 0 1 0 0,0 0-1 0 0,1 1 1 0 0,-1-1-1 0 0,0 0 1 0 0,1 1 0 0 0,-1-1-1 0 0,0 1 1 0 0,1-1-1 0 0,-1 0 1 0 0,0 1 0 0 0,0-1-1 0 0,0 1 1 0 0,1-1-1 0 0,-1 0 1 0 0,0 2-1 0 0,1-1-262 0 0,-1 0-1 0 0,0 0 0 0 0,1 0 0 0 0,-1 0 0 0 0,0 0 1 0 0,0 0-1 0 0,0 0 0 0 0,0 0 0 0 0,0 0 0 0 0,0 0 1 0 0,0 1-1 0 0,0-1 0 0 0,0 0 0 0 0,0 0 0 0 0,-1 0 0 0 0,1 0 1 0 0,0 0-1 0 0,-1 0 0 0 0,1 0 0 0 0,-1 0 0 0 0,1 0 1 0 0,-1 0-1 0 0,0 0 0 0 0,1 0 0 0 0,-1-1 0 0 0,-1 3 0 0 0,-16 17-1602 0 0,16-17 2315 0 0,0 0 1 0 0,0 1-1 0 0,1-1 0 0 0,-1 1 0 0 0,1 0 0 0 0,0-1 1 0 0,0 1-1 0 0,-1 6 0 0 0,1-8-229 0 0,1-1 1 0 0,0 1-1 0 0,0-1 1 0 0,0 1-1 0 0,0 0 0 0 0,0-1 1 0 0,0 1-1 0 0,1-1 1 0 0,-1 1-1 0 0,1-1 0 0 0,-1 1 1 0 0,1-1-1 0 0,-1 1 0 0 0,1-1 1 0 0,0 0-1 0 0,-1 1 1 0 0,1-1-1 0 0,0 0 0 0 0,0 0 1 0 0,0 1-1 0 0,0-1 1 0 0,0 0-1 0 0,0 0 0 0 0,1 0 1 0 0,-1 0-1 0 0,0 0 0 0 0,0 0 1 0 0,1-1-1 0 0,-1 1 1 0 0,1 0-1 0 0,-1-1 0 0 0,1 1 1 0 0,-1-1-1 0 0,1 1 1 0 0,-1-1-1 0 0,1 0 0 0 0,-1 0 1 0 0,1 0-1 0 0,-1 1 1 0 0,3-2-1 0 0,34 1-1461 0 0,-13-2-6903 0 0,-15 1 3097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0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6193 0 0,'1'-1'5618'0'0,"1"0"-4130"0"0,2-1-496 0 0,1 0-248 0 0,1 0-296 0 0,2 0-288 0 0,1 1-80 0 0,1-3-56 0 0,1 2 0 0 0,0 1-48 0 0,1 0-232 0 0,-1 1-472 0 0,-2 2-496 0 0,-1 0-384 0 0,-1 1-233 0 0,-3 1-127 0 0,-2 0-321 0 0,-2 2-1792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0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9890 0 0,'8'-3'4741'0'0,"22"-8"-3535"0"0,-16 4-913 0 0,-12 5-406 0 0,1 0-1 0 0,-1 1 0 0 0,1-1 0 0 0,0 1 1 0 0,-1 0-1 0 0,1 0 0 0 0,0 0 0 0 0,0 0 1 0 0,0 0-1 0 0,0 0 0 0 0,0 1 0 0 0,0 0 1 0 0,3-1-1 0 0,-6 3 11 0 0,0 0 0 0 0,0 0 0 0 0,0 0 0 0 0,0 0 0 0 0,0 0 0 0 0,0 0 0 0 0,0 0 0 0 0,-1 0 0 0 0,1 0 0 0 0,-1-1 0 0 0,1 1 0 0 0,-1 0 0 0 0,0 0 0 0 0,0 0 0 0 0,0-1 0 0 0,-1 3 0 0 0,0 0 49 0 0,0 2 244 0 0,0 1-1 0 0,1-1 1 0 0,-1 1-1 0 0,2-1 1 0 0,-1 1-1 0 0,0 0 1 0 0,1-1-1 0 0,1 1 1 0 0,-1 0-1 0 0,2 9 1 0 0,-1-13-123 0 0,0 1 1 0 0,0-1 0 0 0,0 1 0 0 0,0-1-1 0 0,0 1 1 0 0,0-1 0 0 0,1 0 0 0 0,0 0 0 0 0,0 1-1 0 0,0-1 1 0 0,0 0 0 0 0,0-1 0 0 0,1 1-1 0 0,-1 0 1 0 0,1-1 0 0 0,-1 1 0 0 0,1-1-1 0 0,0 0 1 0 0,0 0 0 0 0,6 3 0 0 0,-8-5-40 0 0,0 1 1 0 0,0-1 0 0 0,0 1-1 0 0,0-1 1 0 0,0 0-1 0 0,0 1 1 0 0,0-1 0 0 0,0 0-1 0 0,0 0 1 0 0,0 0-1 0 0,0 0 1 0 0,0 0 0 0 0,0 0-1 0 0,0 0 1 0 0,1 0-1 0 0,-1 0 1 0 0,0-1 0 0 0,0 1-1 0 0,0 0 1 0 0,0-1-1 0 0,0 1 1 0 0,0-1 0 0 0,0 1-1 0 0,0-1 1 0 0,0 1-1 0 0,0-2 1 0 0,1 0 7 0 0,-1 1 0 0 0,0-1 0 0 0,1 0 0 0 0,-1 0 0 0 0,0 0 1 0 0,0 0-1 0 0,0 0 0 0 0,-1 0 0 0 0,1 0 0 0 0,0 0 0 0 0,-1 0 0 0 0,1-3 0 0 0,0-1 1 0 0,-1 1-1 0 0,0-1 0 0 0,0 0 0 0 0,0 1 1 0 0,0-1-1 0 0,-1 1 0 0 0,0-1 1 0 0,0 1-1 0 0,-4-10 0 0 0,-11-9-803 0 0,0-1-5334 0 0,16 24 5662 0 0,0-1-1 0 0,0 1 1 0 0,0 0-1 0 0,0-1 1 0 0,0 1-1 0 0,0-1 1 0 0,0 1-1 0 0,0-1 1 0 0,1 1 0 0 0,-1 0-1 0 0,0-1 1 0 0,1 1-1 0 0,-1 0 1 0 0,1-1-1 0 0,0 1 1 0 0,-1 0-1 0 0,1 0 1 0 0,0-1-1 0 0,0 1 1 0 0,1-1-1 0 0,4-2-1092 0 0</inkml:trace>
  <inkml:trace contextRef="#ctx0" brushRef="#br0" timeOffset="1">179 32 3593 0 0,'0'-2'941'0'0,"0"-1"-1"0"0,0 0 1 0 0,0 0 0 0 0,1 0 0 0 0,-1 1 0 0 0,1-1-1 0 0,0 0 1 0 0,3-6 1886 0 0,-4 9-2710 0 0,0 0 1 0 0,0 0 0 0 0,0 0 0 0 0,1 0 0 0 0,-1 0 0 0 0,0 0-1 0 0,0 0 1 0 0,0 0 0 0 0,0 0 0 0 0,0 0 0 0 0,1 0 0 0 0,-1 0-1 0 0,0 0 1 0 0,0 0 0 0 0,2 1 1650 0 0,-2-1-1650 0 0,8 17 2054 0 0,1 20-1141 0 0,-7-27-1100 0 0,1 0-1 0 0,-1 0 1 0 0,2 0 0 0 0,-1 0-1 0 0,1 0 1 0 0,6 9-1 0 0,-10-19 46 0 0,0 1-1 0 0,1-1 0 0 0,-1 0 0 0 0,0 1 0 0 0,1-1 1 0 0,-1 0-1 0 0,0 0 0 0 0,1 1 0 0 0,-1-1 0 0 0,0 0 1 0 0,1 0-1 0 0,-1 0 0 0 0,0 0 0 0 0,1 1 0 0 0,-1-1 1 0 0,1 0-1 0 0,-1 0 0 0 0,1 0 0 0 0,-1 0 0 0 0,0 0 1 0 0,1 0-1 0 0,-1 0 0 0 0,1 0 0 0 0,-1 0 0 0 0,0 0 0 0 0,1 0 1 0 0,-1 0-1 0 0,1-1 0 0 0,-1 1 0 0 0,0 0 0 0 0,1 0 1 0 0,-1 0-1 0 0,1 0 0 0 0,-1-1 0 0 0,0 1 0 0 0,1 0 1 0 0,18-15-28 0 0,-17 13 78 0 0,0 0 0 0 0,-1 0-1 0 0,1 1 1 0 0,0-1 0 0 0,1 1 0 0 0,-1-1-1 0 0,0 1 1 0 0,0 0 0 0 0,1 0 0 0 0,-1 0-1 0 0,3-1 1 0 0,-3 2-241 0 0,-1 0 0 0 0,0 0 0 0 0,1 1 0 0 0,-1-1 0 0 0,1 0 0 0 0,-1 1 0 0 0,0-1 0 0 0,1 1 0 0 0,-1-1 0 0 0,0 1-1 0 0,0 0 1 0 0,3 1 0 0 0,-4-2-149 0 0,1 1-1 0 0,-1-1 1 0 0,0 1-1 0 0,1-1 1 0 0,-1 0-1 0 0,1 1 1 0 0,-1-1 0 0 0,0 1-1 0 0,1 0 1 0 0,-1-1-1 0 0,0 1 1 0 0,0-1-1 0 0,0 1 1 0 0,1-1-1 0 0,-1 1 1 0 0,0-1-1 0 0,0 1 1 0 0,0 0-1 0 0,0-1 1 0 0,0 1-1 0 0,0 0 1 0 0,-1 0 134 0 0,1-1 0 0 0,-1 0 0 0 0,0 0 0 0 0,1 1 0 0 0,-1-1 0 0 0,0 0 0 0 0,0 0-1 0 0,1 0 1 0 0,-1 0 0 0 0,0 0 0 0 0,0 0 0 0 0,1 0 0 0 0,-1 0 0 0 0,0 0 0 0 0,0 0 0 0 0,1 0 0 0 0,-1-1 0 0 0,0 1 0 0 0,1 0 0 0 0,-1-1 0 0 0,0 1 0 0 0,-1-1 0 0 0,1 1-503 0 0,-5 3-1733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0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 4945 0 0,'-1'6'982'0'0,"0"0"1"0"0,1-1-1 0 0,0 1 0 0 0,0 0 0 0 0,1-1 1 0 0,0 1-1 0 0,1 6 0 0 0,-2-11-899 0 0,0 1 0 0 0,0-1 0 0 0,1 0 0 0 0,-1 1 0 0 0,1-1 0 0 0,-1 1 1 0 0,1-1-1 0 0,-1 0 0 0 0,1 1 0 0 0,0-1 0 0 0,-1 0 0 0 0,1 0 0 0 0,0 1 0 0 0,0-1 0 0 0,0 0 0 0 0,0 0 0 0 0,0 0 0 0 0,0 0 1 0 0,0 0-1 0 0,1 0 0 0 0,-1-1 0 0 0,0 1 0 0 0,0 0 0 0 0,1-1 0 0 0,-1 1 0 0 0,1 0 0 0 0,-1-1 0 0 0,0 0 0 0 0,1 1 0 0 0,-1-1 0 0 0,1 0 1 0 0,1 0-1 0 0,-2 0-94 0 0,0-1 0 0 0,0 1 0 0 0,0-1-1 0 0,0 1 1 0 0,-1-1 0 0 0,1 0 0 0 0,0 1 0 0 0,0-1 0 0 0,-1 0 0 0 0,1 1 0 0 0,-1-1 0 0 0,1 0 0 0 0,-1 0 0 0 0,1 0 0 0 0,-1 0 0 0 0,1 0 0 0 0,-1 0 0 0 0,0 0 0 0 0,1 1 0 0 0,-1-1 0 0 0,0 0 0 0 0,0 0 0 0 0,0 0 0 0 0,0 0 0 0 0,0 0 0 0 0,0 0 0 0 0,0 0-1 0 0,0-2 1 0 0,-1-32-403 0 0,0 32 398 0 0,1-4 68 0 0,-1 0 0 0 0,1 1 1 0 0,0-1-1 0 0,2-10 0 0 0,-2 16-30 0 0,0 1 0 0 0,0-1 1 0 0,0 1-1 0 0,0-1 0 0 0,1 1 0 0 0,-1 0 0 0 0,0-1 0 0 0,0 1 1 0 0,0-1-1 0 0,1 1 0 0 0,-1-1 0 0 0,0 1 0 0 0,0 0 0 0 0,1-1 0 0 0,-1 1 1 0 0,0 0-1 0 0,1-1 0 0 0,-1 1 0 0 0,0 0 0 0 0,1-1 0 0 0,-1 1 1 0 0,1 0-1 0 0,-1 0 0 0 0,0 0 0 0 0,1-1 0 0 0,-1 1 0 0 0,1 0 1 0 0,0 0-1 0 0,0 0 0 0 0,0 0 1 0 0,1 1 0 0 0,-1-1-1 0 0,0 1 1 0 0,1-1 0 0 0,-1 1 0 0 0,0 0-1 0 0,0-1 1 0 0,0 1 0 0 0,0 0-1 0 0,0 0 1 0 0,0 0 0 0 0,0 0-1 0 0,0 0 1 0 0,1 2 0 0 0,0-2 100 0 0,-1 1-1 0 0,1-1 1 0 0,-1 1 0 0 0,0-1 0 0 0,1 1-1 0 0,-1 0 1 0 0,0 0 0 0 0,0 0 0 0 0,0-1 0 0 0,-1 1-1 0 0,1 0 1 0 0,0 0 0 0 0,-1 0 0 0 0,1 0 0 0 0,-1 0-1 0 0,0 0 1 0 0,0 0 0 0 0,1 0 0 0 0,-1 1-1 0 0,-1 1 1 0 0,0 1 11 0 0,-1-1 0 0 0,1 0 0 0 0,-1 1 0 0 0,0-1 0 0 0,-1 0 0 0 0,1 0-1 0 0,-1-1 1 0 0,-4 6 0 0 0,-7 5-63 0 0,11-11-434 0 0,11-3-250 0 0,1 0 209 0 0,-1 0-947 0 0,1 1 1 0 0,0 1-1 0 0,-1-1 1 0 0,1 2 0 0 0,-1-1-1 0 0,9 4 1 0 0,5 2-4107 0 0</inkml:trace>
  <inkml:trace contextRef="#ctx0" brushRef="#br0" timeOffset="1">311 107 10146 0 0,'2'-5'7042'0'0,"0"3"-5338"0"0,-1-1-632 0 0,0 3-552 0 0,0 0-320 0 0,0 0-120 0 0,1 0-256 0 0,0-1-592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 3313 0 0,'0'0'240'0'0,"0"-1"1"0"0,0 1-1 0 0,0-1 0 0 0,-1 1 1 0 0,1-1-1 0 0,0 1 1 0 0,0 0-1 0 0,-1-1 1 0 0,1 1-1 0 0,0-1 1 0 0,-1 1-1 0 0,1 0 0 0 0,0-1 1 0 0,-1 1-1 0 0,1 0 1 0 0,0-1-1 0 0,-1 1 1 0 0,1 0-1 0 0,-1 0 0 0 0,1-1 1 0 0,-1 1-1 0 0,1 0 1 0 0,-1 0-1 0 0,1 0 1 0 0,-1 0-1 0 0,1-1 0 0 0,-1 1 1 0 0,1 0-1 0 0,0 0 1 0 0,-1 0-1 0 0,1 0 1 0 0,-1 0-1 0 0,1 0 1 0 0,-1 0-1 0 0,1 1 0 0 0,-1-1 1 0 0,1 0-1 0 0,-1 0 1 0 0,1 0-1 0 0,-1 0 1 0 0,1 1-1 0 0,-1-1 0 0 0,0 1 1 0 0,-1 1 203 0 0,1 0 0 0 0,-1 0 0 0 0,1 0 0 0 0,0 1-1 0 0,-1-1 1 0 0,1 0 0 0 0,0 1 0 0 0,1-1 0 0 0,-2 4 0 0 0,-2 9 160 0 0,1 0 0 0 0,-2 24 0 0 0,5-19-494 0 0,1-1-1 0 0,0 1 1 0 0,1 0-1 0 0,1 0 1 0 0,1-1-1 0 0,1 0 1 0 0,1 1-1 0 0,13 28 1 0 0,-14-37-308 0 0,0 0 1 0 0,1 0-1 0 0,1 0 0 0 0,-1-1 1 0 0,2 0-1 0 0,0-1 0 0 0,0 1 1 0 0,0-1-1 0 0,1-1 0 0 0,1 0 1 0 0,-1 0-1 0 0,1-1 0 0 0,1 0 1 0 0,-1 0-1 0 0,13 4 1 0 0,-20-9-381 0 0,1-1 0 0 0,0 0 0 0 0,-1 0 1 0 0,1 0-1 0 0,0 0 0 0 0,0-1 1 0 0,0 0-1 0 0,6 0 0 0 0,15-7-6368 0 0,-17 2 2829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50 5977 0 0,'-1'0'293'0'0,"0"-1"0"0"0,1 1-1 0 0,-1-1 1 0 0,1 1 0 0 0,-1-1-1 0 0,0 1 1 0 0,1-1 0 0 0,-1 0-1 0 0,1 1 1 0 0,0-1 0 0 0,-1 0-1 0 0,1 1 1 0 0,0-1 0 0 0,-1 0-1 0 0,1 0 1 0 0,0 1 0 0 0,0-1-1 0 0,-1 0 1 0 0,1 0 0 0 0,0 1-1 0 0,0-1 1 0 0,0 0 0 0 0,0 0-1 0 0,0 0 1 0 0,0 1 0 0 0,1-2-1 0 0,-1 1-99 0 0,1 0 0 0 0,0 0 0 0 0,0 0-1 0 0,-1 1 1 0 0,1-1 0 0 0,0 0 0 0 0,0 1 0 0 0,0-1-1 0 0,0 0 1 0 0,0 1 0 0 0,0-1 0 0 0,0 1-1 0 0,0 0 1 0 0,0-1 0 0 0,0 1 0 0 0,2-1 0 0 0,10-1-53 0 0,0 1 1 0 0,23-1 0 0 0,-21 2 375 0 0,43-7-379 0 0,-39 4-94 0 0,0 0 0 0 0,0 2 1 0 0,28 1-1 0 0,-44 0-75 0 0,-1 1-1 0 0,1-1 1 0 0,-1 1-1 0 0,1 0 0 0 0,-1 0 1 0 0,0 0-1 0 0,1 0 1 0 0,-1 0-1 0 0,0 1 0 0 0,1-1 1 0 0,-1 1-1 0 0,0-1 1 0 0,0 1-1 0 0,0 0 1 0 0,-1 0-1 0 0,1 0 0 0 0,0 0 1 0 0,-1 0-1 0 0,1 0 1 0 0,-1 1-1 0 0,0-1 0 0 0,0 0 1 0 0,0 1-1 0 0,0-1 1 0 0,0 1-1 0 0,0-1 1 0 0,0 1-1 0 0,-1-1 0 0 0,0 1 1 0 0,1 4-1 0 0,0 5-2095 0 0,0 1 0 0 0,-1 0 0 0 0,0-1 0 0 0,-5 26 0 0 0,1-20-2523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6673 0 0,'2'13'5928'0'0,"8"8"-4091"0"0,1 7-2015 0 0,-10-22 124 0 0,0-2-235 0 0,0 0-1 0 0,0 1 0 0 0,0-1 0 0 0,0 0 0 0 0,-1 1 1 0 0,0-1-1 0 0,0 0 0 0 0,0 1 0 0 0,-1-1 0 0 0,1 0 1 0 0,-1 1-1 0 0,0-1 0 0 0,0 0 0 0 0,-3 7 0 0 0,4-11 314 0 0,-1 0 0 0 0,1 0-1 0 0,-1 0 1 0 0,1 0 0 0 0,-1 0-1 0 0,1 0 1 0 0,0 0-1 0 0,-1 0 1 0 0,1 0 0 0 0,-1 0-1 0 0,1 0 1 0 0,0 0 0 0 0,-1 0-1 0 0,1 0 1 0 0,-1-1 0 0 0,1 1-1 0 0,0 0 1 0 0,-1 0-1 0 0,1 0 1 0 0,0-1 0 0 0,-1 1-1 0 0,1 0 1 0 0,0 0 0 0 0,-1-1-1 0 0,1 1 1 0 0,0 0 0 0 0,-1-1-1 0 0,1 1 1 0 0,0 0-1 0 0,0-1 1 0 0,0 1 0 0 0,-1-1-1 0 0,1 1 1 0 0,0 0 0 0 0,0-1-1 0 0,0 1 1 0 0,0-1-1 0 0,0 1 1 0 0,0 0 0 0 0,0-1-1 0 0,0 1 1 0 0,0-1 0 0 0,-1 0 64 0 0,1 1 0 0 0,0-1 0 0 0,0 1 0 0 0,-1-1 1 0 0,1 0-1 0 0,0 1 0 0 0,0-1 0 0 0,0 0 0 0 0,0 1 0 0 0,0-1 1 0 0,0 1-1 0 0,0-1 0 0 0,0 0 0 0 0,0 1 0 0 0,1-1 0 0 0,-1 1 1 0 0,0-1-1 0 0,0 0 0 0 0,0 1 0 0 0,1-1 0 0 0,-1 1 1 0 0,0-1-1 0 0,1 1 0 0 0,-1-1 0 0 0,0 1 0 0 0,1-1 0 0 0,-1 1 1 0 0,1-1-1 0 0,-1 1 0 0 0,1-1 0 0 0,-1 1 0 0 0,1 0 1 0 0,-1-1-1 0 0,1 1 0 0 0,-1 0 0 0 0,1 0 0 0 0,-1-1 0 0 0,1 1 1 0 0,0 0-1 0 0,-1 0 0 0 0,1-1 0 0 0,6 1 325 0 0,-1-1 0 0 0,0 1 0 0 0,0 0 1 0 0,13 1-1 0 0,-14 0-395 0 0,1-1 1 0 0,0 0-1 0 0,-1 0 1 0 0,1 0-1 0 0,0-1 1 0 0,-1 1-1 0 0,9-3 1 0 0,-3-1-109 0 0,32-11-2795 0 0,-17-1-4566 0 0,-17 8 2932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6137 0 0,'-1'6'6191'0'0,"8"21"-4993"0"0,-6-23-1122 0 0,0 0 0 0 0,0 0 0 0 0,1 0 0 0 0,-1-1 0 0 0,1 1 0 0 0,0-1 0 0 0,0 1 0 0 0,5 5 0 0 0,-6-8 0 0 0,1 0-1 0 0,-1 0 1 0 0,1 0-1 0 0,-1-1 0 0 0,1 1 1 0 0,-1 0-1 0 0,1-1 1 0 0,0 1-1 0 0,-1-1 0 0 0,1 1 1 0 0,0-1-1 0 0,-1 0 1 0 0,1 0-1 0 0,0 0 0 0 0,0 0 1 0 0,-1 0-1 0 0,1 0 1 0 0,0 0-1 0 0,-1-1 1 0 0,1 1-1 0 0,0 0 0 0 0,2-2 1 0 0,10-1 147 0 0,0 1 1 0 0,0 0 0 0 0,16 0 0 0 0,-18 2-4486 0 0</inkml:trace>
  <inkml:trace contextRef="#ctx0" brushRef="#br0" timeOffset="1">4 178 5153 0 0,'-1'6'605'0'0,"0"-1"-1"0"0,0 1 0 0 0,1 0 1 0 0,-1 0-1 0 0,1-1 1 0 0,1 1-1 0 0,-1 0 0 0 0,1-1 1 0 0,0 1-1 0 0,0 0 1 0 0,4 9-1 0 0,-3-12-445 0 0,-1 0 0 0 0,1 0 0 0 0,0 0 0 0 0,1-1 0 0 0,-1 1 0 0 0,0 0 0 0 0,1-1 0 0 0,-1 0 0 0 0,1 0 0 0 0,0 0 0 0 0,0 0 0 0 0,0 0 0 0 0,0 0 0 0 0,0-1 0 0 0,0 1 0 0 0,0-1 0 0 0,0 0 0 0 0,1 0 0 0 0,-1 0 0 0 0,7 0 0 0 0,28 4-1671 0 0,-12-5-3999 0 0,-10 0 462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6977 0 0,'4'-6'780'0'0,"1"0"0"0"0,-1 0-1 0 0,1 1 1 0 0,0-1 0 0 0,0 1-1 0 0,1 0 1 0 0,0 1 0 0 0,-1-1-1 0 0,2 1 1 0 0,9-5 0 0 0,-13 8-636 0 0,1 0 0 0 0,0 0 0 0 0,-1 0 1 0 0,1 0-1 0 0,0 1 0 0 0,0-1 1 0 0,0 1-1 0 0,0 0 0 0 0,-1 0 0 0 0,1 1 1 0 0,0-1-1 0 0,0 1 0 0 0,0 0 1 0 0,-1 0-1 0 0,1 0 0 0 0,0 0 1 0 0,-1 1-1 0 0,1 0 0 0 0,-1-1 0 0 0,0 1 1 0 0,6 5-1 0 0,-5-5-98 0 0,0 0-1 0 0,0 1 1 0 0,0 0-1 0 0,0-1 1 0 0,-1 2 0 0 0,1-1-1 0 0,-1 0 1 0 0,0 1 0 0 0,0-1-1 0 0,0 1 1 0 0,-1 0-1 0 0,1 0 1 0 0,-1 0 0 0 0,0 0-1 0 0,0 1 1 0 0,0-1-1 0 0,-1 0 1 0 0,1 1 0 0 0,-1-1-1 0 0,0 1 1 0 0,-1 0 0 0 0,1-1-1 0 0,-1 1 1 0 0,0 0-1 0 0,0-1 1 0 0,0 1 0 0 0,0 0-1 0 0,-1-1 1 0 0,0 1 0 0 0,0 0-1 0 0,0-1 1 0 0,-1 1-1 0 0,-2 4 1 0 0,-2 7-18 0 0,-18 58 197 0 0,22-69-213 0 0,1 0-1 0 0,1 0 1 0 0,-1 0-1 0 0,0 1 1 0 0,1-1-1 0 0,0 0 1 0 0,1 0-1 0 0,-1 0 1 0 0,1 1-1 0 0,0-1 1 0 0,0 0-1 0 0,2 6 1 0 0,-2-10-33 0 0,0 1 1 0 0,-1-1 0 0 0,1 1-1 0 0,0-1 1 0 0,0 1 0 0 0,0-1-1 0 0,1 0 1 0 0,-1 0 0 0 0,0 1-1 0 0,0-1 1 0 0,1 0 0 0 0,-1 0-1 0 0,1 0 1 0 0,-1 0 0 0 0,1 0-1 0 0,-1-1 1 0 0,1 1-1 0 0,-1 0 1 0 0,4 0 0 0 0,-1 0-105 0 0,0-1 0 0 0,0 1 0 0 0,0-1 0 0 0,0 0 1 0 0,0 0-1 0 0,1 0 0 0 0,7-2 0 0 0,1-1-362 0 0,0-1-1 0 0,-1 0 0 0 0,1-1 1 0 0,12-6-1 0 0,-22 10-173 0 0,-1-1 0 0 0,1 1 0 0 0,-1 0 0 0 0,0-1 0 0 0,0 0 0 0 0,0 1 0 0 0,0-1 0 0 0,0 0-1 0 0,0 0 1 0 0,0 0 0 0 0,0 0 0 0 0,-1-1 0 0 0,3-3 0 0 0,0-4-4529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8194 0 0,'34'-6'6960'0'0,"-25"4"-6634"0"0,0 0 0 0 0,1 1-1 0 0,-1 0 1 0 0,1 1 0 0 0,12 0 0 0 0,-22 0-494 0 0,1 0 0 0 0,-1 1 0 0 0,0-1 0 0 0,1 0 0 0 0,-1 0 1 0 0,1 0-1 0 0,-1 1 0 0 0,0-1 0 0 0,1 0 0 0 0,-1 0 0 0 0,0 1 0 0 0,0-1 0 0 0,1 0 0 0 0,-1 1 0 0 0,0-1 0 0 0,0 0 1 0 0,1 1-1 0 0,-1-1 0 0 0,0 1 0 0 0,0-1 0 0 0,0 0 0 0 0,1 1 0 0 0,-1-1 0 0 0,0 1 0 0 0,0-1 0 0 0,0 1 1 0 0,0-1-1 0 0,0 0 0 0 0,0 1 0 0 0,0-1 0 0 0,0 1 0 0 0,0-1 0 0 0,0 1 0 0 0,0-1 0 0 0,-1 0 0 0 0,1 1 0 0 0,0-1 1 0 0,0 1-1 0 0,-7 20-4829 0 0,6-18 4095 0 0,-4 10-2440 0 0</inkml:trace>
  <inkml:trace contextRef="#ctx0" brushRef="#br0" timeOffset="1">60 120 7626 0 0,'0'-9'3608'0'0,"2"0"-735"0"0,2-2-560 0 0,1 0-657 0 0,3 4-640 0 0,0 1-440 0 0,0 2-240 0 0,0 3-136 0 0,1 2-88 0 0,1 2-224 0 0,2 2-624 0 0,-1 1-1104 0 0,0 0-1305 0 0,0-1-1464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 11242 0 0,'0'0'280'0'0,"-1"0"0"0"0,1 1 0 0 0,-1-1-1 0 0,1 0 1 0 0,0 0 0 0 0,-1 0 0 0 0,1 1-1 0 0,-1-1 1 0 0,1 0 0 0 0,0 1 0 0 0,-1-1-1 0 0,1 0 1 0 0,0 1 0 0 0,-1-1 0 0 0,1 0-1 0 0,0 1 1 0 0,0-1 0 0 0,-1 0 0 0 0,1 1-1 0 0,0-1 1 0 0,0 1 0 0 0,0-1 0 0 0,0 1-1 0 0,0-1 1 0 0,-1 0 0 0 0,1 2 0 0 0,1 15 2215 0 0,11 18-2635 0 0,-11-32 494 0 0,2 3-381 0 0,0 1 1 0 0,0-2 0 0 0,1 1 0 0 0,-1 0 0 0 0,1-1 0 0 0,1 0 0 0 0,-1 0 0 0 0,1 0-1 0 0,0 0 1 0 0,0-1 0 0 0,8 6 0 0 0,-11-8-26 0 0,0-1-1 0 0,1 1 1 0 0,-1-1-1 0 0,1 1 1 0 0,0-1-1 0 0,0 0 0 0 0,-1 0 1 0 0,1 0-1 0 0,0 0 1 0 0,0-1-1 0 0,0 1 1 0 0,0-1-1 0 0,0 0 1 0 0,0 1-1 0 0,0-1 1 0 0,0-1-1 0 0,0 1 1 0 0,-1 0-1 0 0,1-1 1 0 0,0 1-1 0 0,0-1 1 0 0,0 0-1 0 0,0 0 1 0 0,-1 0-1 0 0,1-1 1 0 0,0 1-1 0 0,-1 0 1 0 0,4-4-1 0 0,-5 4-41 0 0,0 0 0 0 0,0 0-1 0 0,0-1 1 0 0,0 1 0 0 0,0 0-1 0 0,-1-1 1 0 0,1 1 0 0 0,-1-1 0 0 0,1 1-1 0 0,-1-1 1 0 0,1 1 0 0 0,-1-1-1 0 0,0 1 1 0 0,0-1 0 0 0,0 1-1 0 0,0-1 1 0 0,0 0 0 0 0,0 1 0 0 0,0-1-1 0 0,0 1 1 0 0,-1-1 0 0 0,1 1-1 0 0,-1-1 1 0 0,1 1 0 0 0,-1-1-1 0 0,1 1 1 0 0,-1 0 0 0 0,0-1 0 0 0,0 1-1 0 0,0 0 1 0 0,-1-3 0 0 0,-33-40-3026 0 0,34 43 3013 0 0,-5-6-464 0 0,5 5 416 0 0,-1-1 0 0 0,0 1 0 0 0,0 0 1 0 0,-1-1-1 0 0,1 1 0 0 0,0 0 0 0 0,-1 1 1 0 0,1-1-1 0 0,-1 0 0 0 0,-3-1 0 0 0,22 29 5649 0 0,-15-25-5432 0 0,0 0 0 0 0,0-1-1 0 0,-1 1 1 0 0,1 0 0 0 0,0-1 0 0 0,0 1 0 0 0,0-1 0 0 0,0 0 0 0 0,0 1 0 0 0,1-1 0 0 0,-1 0 0 0 0,0 1 0 0 0,0-1 0 0 0,0 0 0 0 0,0 0 0 0 0,0 0 0 0 0,0 0 0 0 0,0 0 0 0 0,0 0 0 0 0,0-1 0 0 0,1 1 0 0 0,-1 0 0 0 0,0 0 0 0 0,0-1 0 0 0,0 1 0 0 0,0-1 0 0 0,0 1 0 0 0,0-1 0 0 0,0 1 0 0 0,1-2 0 0 0,31-29 248 0 0,-8 8-206 0 0,-1 14 45 0 0,-23 9-168 0 0,-1 0-1 0 0,1-1 1 0 0,-1 1 0 0 0,1 0 0 0 0,-1 0 0 0 0,1-1-1 0 0,-1 1 1 0 0,1 0 0 0 0,-1 0 0 0 0,1 0 0 0 0,0 0-1 0 0,-1 0 1 0 0,1 0 0 0 0,-1 0 0 0 0,1 0 0 0 0,0 0 0 0 0,-1 0-1 0 0,1 0 1 0 0,-1 0 0 0 0,1 0 0 0 0,-1 0 0 0 0,1 0-1 0 0,0 1 1 0 0,-1-1 0 0 0,1 0 0 0 0,-1 0 0 0 0,1 1-1 0 0,-1-1 1 0 0,1 0 0 0 0,-1 1 0 0 0,0-1 0 0 0,1 1 0 0 0,-1-1-1 0 0,1 0 1 0 0,-1 1 0 0 0,0-1 0 0 0,1 1 0 0 0,-4 1-1327 0 0,3-2 1352 0 0,-1 0 0 0 0,1 0 0 0 0,0 0 0 0 0,-1 0 0 0 0,1 0 0 0 0,0 0 0 0 0,-1 0 0 0 0,1 0 0 0 0,0 0 0 0 0,0 0 0 0 0,-1 0 0 0 0,1 0 0 0 0,0 1 0 0 0,-1-1-1 0 0,1 0 1 0 0,0 0 0 0 0,0 0 0 0 0,-1 0 0 0 0,1 1 0 0 0,0-1 0 0 0,0 0 0 0 0,-1 0 0 0 0,1 1 0 0 0,0-1 0 0 0,0 0 0 0 0,0 0 0 0 0,0 1 0 0 0,-1-1 0 0 0,1 0 0 0 0,0 1-1 0 0,0-1 1 0 0,0 0 0 0 0,0 1 0 0 0,0-1 0 0 0,0 0 0 0 0,0 0 0 0 0,0 1 0 0 0,0 0 0 0 0,2 10 587 0 0,1 0 0 0 0,0 0-1 0 0,1 0 1 0 0,1 0 0 0 0,0-1 0 0 0,8 14-1 0 0,2 7-111 0 0,-13-26-474 0 0,12 22 200 0 0,-14-25-253 0 0,1-1 0 0 0,-1 0 0 0 0,1 0-1 0 0,-1 0 1 0 0,1 0 0 0 0,0 0 0 0 0,0 0-1 0 0,0 0 1 0 0,-1 0 0 0 0,1 0 0 0 0,0 0-1 0 0,0 0 1 0 0,0-1 0 0 0,0 1 0 0 0,0 0-1 0 0,3 0 1 0 0,-3-2-424 0 0,0-1-1 0 0,0 0 0 0 0,0 0 0 0 0,0 0 1 0 0,0 0-1 0 0,-1 0 0 0 0,1 0 1 0 0,-1 0-1 0 0,1 0 0 0 0,-1-1 1 0 0,0 1-1 0 0,0 0 0 0 0,0 0 1 0 0,0 0-1 0 0,0-3 0 0 0,0 1-585 0 0,0-68-8591 0 0,1 54 7306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5865 0 0,'3'-2'3899'0'0,"-2"1"-3621"0"0,-1 1 1 0 0,0 0-1 0 0,1 0 1 0 0,-1 0-1 0 0,0 0 1 0 0,1 0-1 0 0,-1 0 1 0 0,0 0-1 0 0,1 0 0 0 0,-1 0 1 0 0,0 0-1 0 0,1 0 1 0 0,-1 0-1 0 0,1 1 558 0 0,0-1-558 0 0,6 10 3124 0 0,1 17-1941 0 0,-8-26-1209 0 0,16 93 1686 0 0,1 10-1977 0 0,-13-85-1068 0 0,1 0 1 0 0,1-1-1 0 0,10 23 1 0 0,-16-41 957 0 0,0 1 1 0 0,0-1 0 0 0,0 1 0 0 0,0-1-1 0 0,1 0 1 0 0,-1 1 0 0 0,0-1 0 0 0,0 1 0 0 0,0-1-1 0 0,0 0 1 0 0,0 1 0 0 0,1-1 0 0 0,-1 0-1 0 0,0 1 1 0 0,0-1 0 0 0,0 0 0 0 0,1 1-1 0 0,-1-1 1 0 0,0 0 0 0 0,1 1 0 0 0,-1-1-1 0 0,0 0 1 0 0,1 0 0 0 0,-1 0 0 0 0,0 1-1 0 0,1-1 1 0 0,-1 0 0 0 0,0 0 0 0 0,1 0-1 0 0,-1 0 1 0 0,1 0 0 0 0,-1 1 0 0 0,0-1-1 0 0,1 0 1 0 0,-1 0 0 0 0,1 0 0 0 0,-1 0-1 0 0,0 0 1 0 0,1 0 0 0 0,5-17-6118 0 0,-4 2 2474 0 0</inkml:trace>
  <inkml:trace contextRef="#ctx0" brushRef="#br0" timeOffset="1">113 26 8522 0 0,'3'5'6849'0'0,"1"2"-4744"0"0,0 5-673 0 0,2 4-448 0 0,2 3-288 0 0,1 4-215 0 0,2 3-169 0 0,0 1-184 0 0,-2 2-232 0 0,2 1-425 0 0,-2-3-775 0 0,0-2-1016 0 0,-2-5-857 0 0,-2-6-696 0 0,-1-7 136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6241 0 0,'-1'-1'214'0'0,"1"1"-1"0"0,-1 0 1 0 0,1 0-1 0 0,0-1 1 0 0,-1 1-1 0 0,1 0 1 0 0,0-1-1 0 0,0 1 1 0 0,-1 0 0 0 0,1-1-1 0 0,0 1 1 0 0,0 0-1 0 0,0-1 1 0 0,-1 1-1 0 0,1-1 1 0 0,0 1-1 0 0,0 0 1 0 0,0-1-1 0 0,0 1 1 0 0,0-1-1 0 0,0 1 1 0 0,0 0-1 0 0,0-1 1 0 0,0 1-1 0 0,0-1 1 0 0,0 1-1 0 0,0-1 1 0 0,0 1-1 0 0,0 0 1 0 0,0-1-1 0 0,0 1 1 0 0,0-1-1 0 0,1 1 1 0 0,-1 0 0 0 0,0-1-1 0 0,1 0 1 0 0,16-1 3916 0 0,23 11-620 0 0,-32-5-3320 0 0,1 1 0 0 0,-1 1 0 0 0,0 0 0 0 0,-1 0 0 0 0,1 0 0 0 0,-1 1 0 0 0,-1 0 0 0 0,1 0-1 0 0,-1 0 1 0 0,0 1 0 0 0,-1 0 0 0 0,0 1 0 0 0,0-1 0 0 0,-1 1 0 0 0,0 0 0 0 0,5 15 0 0 0,-2-1-210 0 0,-1-1-1 0 0,-1 1 1 0 0,-1 1 0 0 0,-1-1 0 0 0,-1 43-1 0 0,-2-30-621 0 0,-8 48 0 0 0,-7-24-3342 0 0,12-52 1645 0 0,0 0 1 0 0,-1 0 0 0 0,0-1 0 0 0,-10 14 0 0 0,5-9-3368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0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2689 0 0,'-1'1'82'0'0,"1"0"1"0"0,0-1 0 0 0,0 1 0 0 0,0 0 0 0 0,0 0 0 0 0,0-1 0 0 0,0 1 0 0 0,0 0 0 0 0,0-1 0 0 0,0 1 0 0 0,0 0 0 0 0,0 0 0 0 0,0-1-1 0 0,1 1 1 0 0,-1 0 0 0 0,0-1 0 0 0,1 1 0 0 0,-1 0 0 0 0,0-1 0 0 0,1 1 0 0 0,-1-1 0 0 0,1 1 0 0 0,-1 0 0 0 0,1-1 0 0 0,-1 1-1 0 0,1-1 1 0 0,-1 0 0 0 0,1 1 0 0 0,0 0 0 0 0,18-7 4251 0 0,10-3-928 0 0,-15 9-3119 0 0,0 1 0 0 0,-1 1 0 0 0,1 0 1 0 0,0 1-1 0 0,-1 1 0 0 0,20 7 0 0 0,-20-5-77 0 0,1-2-1 0 0,0 0 1 0 0,1 0-1 0 0,-1-2 1 0 0,0 0-1 0 0,16 1 1 0 0,-4-5-194 0 0,0-1 0 0 0,31-9 0 0 0,28-2 23 0 0,24 4 82 0 0,1 6 0 0 0,111 10 1 0 0,-119 2 278 0 0,471 32 1769 0 0,-394-40-2172 0 0,-98-1 88 0 0,95 9 0 0 0,260 32-31 0 0,-249-36-3 0 0,93-21-41 0 0,-222 13 179 0 0,0 2 0 0 0,110 12 1 0 0,11 0-74 0 0,246 8 87 0 0,-216-19-113 0 0,-140-3-89 0 0,85 8 1 0 0,-67 3-26 0 0,0-3-1 0 0,135-12 1 0 0,391-19 771 0 0,-373 22-711 0 0,-80-2 131 0 0,132 0 360 0 0,-32 4-430 0 0,-136 0-107 0 0,31 3 41 0 0,135-6 54 0 0,7 9 235 0 0,-3 0 20 0 0,-174-9 11 0 0,200 15 0 0 0,-292-6-360 0 0,-16-1-44 0 0,-1-1-1 0 0,1 0 1 0 0,0 0 0 0 0,0-1-1 0 0,0-1 1 0 0,-1 0-1 0 0,16-3 1 0 0,-104 28-15720 0 0,56-22 10514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0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 2545 0 0,'-4'7'5502'0'0,"27"-8"-1804"0"0,4 6-2040 0 0,0 1 0 0 0,35 14 1 0 0,-39-12-1466 0 0,1 0 0 0 0,0-2 1 0 0,40 5-1 0 0,55-7-133 0 0,-1-5 0 0 0,139-20 0 0 0,105-2 588 0 0,-113 28 913 0 0,141-3-58 0 0,-47-33-256 0 0,-112 6-73 0 0,-214 24-1074 0 0,1 0 0 0 0,26 3 0 0 0,-6 7-1796 0 0,-34-8 898 0 0,0 1 0 0 0,0 0 1 0 0,-1 0-1 0 0,1 0 1 0 0,-1 1-1 0 0,0-1 0 0 0,4 5 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31 302 8746 0 0,'-8'1'1829'0'0,"7"-1"-1431"0"0,0 1 0 0 0,-1-1 0 0 0,1 0 0 0 0,0 0 0 0 0,0 0 0 0 0,0 1 0 0 0,0-1 0 0 0,0 0 0 0 0,0 0 1 0 0,0-1-1 0 0,0 1 0 0 0,-1 0 0 0 0,1 0 0 0 0,0 0 0 0 0,0-1 0 0 0,-1 0 0 0 0,1 0-279 0 0,1-1 0 0 0,-1 1 1 0 0,1 0-1 0 0,0-1 0 0 0,-1 1 0 0 0,1-1 0 0 0,0 1 1 0 0,0-1-1 0 0,0 1 0 0 0,0-1 0 0 0,0 1 1 0 0,1-1-1 0 0,-1 1 0 0 0,0-1 0 0 0,1-2 0 0 0,1-5 14 0 0,1-1 0 0 0,-1 1 0 0 0,1-1 0 0 0,1 1 0 0 0,0 0 1 0 0,0 0-1 0 0,1 0 0 0 0,0 1 0 0 0,1-1 0 0 0,-1 1 0 0 0,2 1 0 0 0,8-10 0 0 0,6-2-190 0 0,0 2 1 0 0,1 1 0 0 0,29-17 0 0 0,-8 1-3867 0 0,-20 5-4974 0 0,-19 19 3500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45 3905 0 0,'-40'-16'5089'0'0,"39"16"-4882"0"0,0-1 0 0 0,0 1 0 0 0,0-1 0 0 0,0 0 0 0 0,0 1 0 0 0,0-1 1 0 0,0 0-1 0 0,0 0 0 0 0,0 0 0 0 0,0 0 0 0 0,0 0 0 0 0,1 0 0 0 0,-2-2 0 0 0,2 3-132 0 0,0-1 1 0 0,0 1-1 0 0,0-1 0 0 0,0 0 1 0 0,0 1-1 0 0,0-1 1 0 0,0 1-1 0 0,1-1 0 0 0,-1 1 1 0 0,0-1-1 0 0,0 1 0 0 0,0-1 1 0 0,1 1-1 0 0,-1-1 1 0 0,0 1-1 0 0,1-1 0 0 0,-1 1 1 0 0,0-1-1 0 0,1 1 1 0 0,-1-1-1 0 0,0 1 0 0 0,1 0 1 0 0,-1-1-1 0 0,1 1 0 0 0,-1 0 1 0 0,1-1-1 0 0,-1 1 1 0 0,1 0-1 0 0,-1 0 0 0 0,1 0 1 0 0,-1-1-1 0 0,2 1 0 0 0,0 0 37 0 0,0-1-1 0 0,0 1 1 0 0,0-1-1 0 0,0 1 0 0 0,0 0 1 0 0,0 0-1 0 0,0 0 0 0 0,0 0 1 0 0,0 1-1 0 0,0-1 0 0 0,0 0 1 0 0,0 1-1 0 0,0-1 1 0 0,0 1-1 0 0,0 0 0 0 0,0 0 1 0 0,0 0-1 0 0,-1 0 0 0 0,3 1 1 0 0,34 25 980 0 0,-34-24-987 0 0,21 16 293 0 0,-6-5-269 0 0,-1 0-1 0 0,-1 1 0 0 0,0 1 0 0 0,15 19 0 0 0,-30-31-56 0 0,1 0 0 0 0,-1 0 0 0 0,0 0 0 0 0,-1 1-1 0 0,1-1 1 0 0,-1 0 0 0 0,0 1 0 0 0,0 0 0 0 0,0-1 0 0 0,-1 1 0 0 0,1-1 0 0 0,-1 1 0 0 0,0 0-1 0 0,-1-1 1 0 0,1 1 0 0 0,-1-1 0 0 0,0 1 0 0 0,0 0 0 0 0,-3 6 0 0 0,1 0-620 0 0,-2 0 0 0 0,1-1 1 0 0,-1 1-1 0 0,-1-1 0 0 0,0 0 0 0 0,-13 15 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9874 0 0,'27'-33'9593'0'0,"-23"29"-9215"0"0,0 1 0 0 0,0 0 0 0 0,0 0 0 0 0,1 0 0 0 0,7-4 0 0 0,-9 6-368 0 0,1-1 1 0 0,-1 1 0 0 0,0 0-1 0 0,1 0 1 0 0,-1 1 0 0 0,1-1-1 0 0,-1 1 1 0 0,1 0-1 0 0,-1 0 1 0 0,1 0 0 0 0,-1 0-1 0 0,1 0 1 0 0,-1 1 0 0 0,1-1-1 0 0,-1 1 1 0 0,0 0 0 0 0,1 0-1 0 0,-1 1 1 0 0,0-1-1 0 0,0 1 1 0 0,6 3 0 0 0,-6-3 46 0 0,-1-1 0 0 0,1 1 0 0 0,-1 0 1 0 0,1 0-1 0 0,-1 1 0 0 0,0-1 0 0 0,0 0 0 0 0,0 1 1 0 0,0 0-1 0 0,-1-1 0 0 0,1 1 0 0 0,-1 0 0 0 0,1 0 1 0 0,-1 0-1 0 0,0 0 0 0 0,1 5 0 0 0,0 1 38 0 0,-1 0 0 0 0,-1 1 0 0 0,1-1 0 0 0,-2 11 0 0 0,2 32-7620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6289 0 0,'4'8'10253'0'0,"20"71"-9887"0"0,-23-72-473 0 0,0-2-91 0 0,0 0 1 0 0,0-1-1 0 0,1 1 0 0 0,0-1 0 0 0,-1 1 1 0 0,5 7-1 0 0,-5-12 167 0 0,0 1 0 0 0,-1 0 0 0 0,1-1-1 0 0,0 1 1 0 0,0 0 0 0 0,0-1 0 0 0,-1 1 0 0 0,1-1 0 0 0,0 1 0 0 0,0-1-1 0 0,0 0 1 0 0,0 1 0 0 0,0-1 0 0 0,0 0 0 0 0,0 1 0 0 0,0-1-1 0 0,0 0 1 0 0,0 0 0 0 0,0 0 0 0 0,0 0 0 0 0,0 0 0 0 0,0 0 0 0 0,0 0-1 0 0,-1-1 1 0 0,1 1 0 0 0,0 0 0 0 0,0 0 0 0 0,0-1 0 0 0,0 1 0 0 0,0 0-1 0 0,0-1 1 0 0,0 1 0 0 0,0-1 0 0 0,-1 0 0 0 0,1 1 0 0 0,0-1-1 0 0,0 1 1 0 0,-1-1 0 0 0,2-1 0 0 0,1 0 84 0 0,0 0-1 0 0,0 0 1 0 0,1 0-1 0 0,0 0 1 0 0,-1 0-1 0 0,1 1 1 0 0,4-2-1 0 0,8 5-1436 0 0,-16-2 1006 0 0,1 1 0 0 0,0 0 0 0 0,0-1-1 0 0,0 1 1 0 0,0 0 0 0 0,0 0 0 0 0,-1-1 0 0 0,1 1 0 0 0,0 0-1 0 0,-1 0 1 0 0,1 0 0 0 0,0 0 0 0 0,-1 0 0 0 0,1 0-1 0 0,-1 1 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97 5289 0 0,'0'2'218'0'0,"-1"4"841"0"0,-1 0-1 0 0,1 0 0 0 0,1 1 0 0 0,-1-1 0 0 0,1 0 0 0 0,1 7 0 0 0,-1-11-882 0 0,0 0-1 0 0,1 0 1 0 0,0 0-1 0 0,-1 0 1 0 0,1-1 0 0 0,0 1-1 0 0,0 0 1 0 0,0 0-1 0 0,0-1 1 0 0,0 1-1 0 0,1-1 1 0 0,-1 1 0 0 0,0-1-1 0 0,1 1 1 0 0,-1-1-1 0 0,1 0 1 0 0,-1 0-1 0 0,1 0 1 0 0,0 0-1 0 0,-1 0 1 0 0,1 0 0 0 0,0 0-1 0 0,2 1 1 0 0,1 0-109 0 0,-1 0 1 0 0,1-1 0 0 0,0 1 0 0 0,0-1-1 0 0,0 0 1 0 0,0 0 0 0 0,0 0 0 0 0,0-1-1 0 0,6 0 1 0 0,-9 0-78 0 0,-1-1 0 0 0,1 1 0 0 0,-1-1 0 0 0,1 1 0 0 0,-1-1 0 0 0,0 0 0 0 0,1 0 1 0 0,-1 0-1 0 0,0 0 0 0 0,0 0 0 0 0,1 0 0 0 0,-1 0 0 0 0,0 0 0 0 0,0 0 0 0 0,0 0 0 0 0,0-1 0 0 0,0 1 0 0 0,-1 0 0 0 0,1-1 0 0 0,0 1 0 0 0,-1-1 0 0 0,1 1 0 0 0,-1-1 0 0 0,1 1 0 0 0,-1-1 0 0 0,0 1 0 0 0,1-1 0 0 0,-1 0 0 0 0,0 1 0 0 0,0-1 0 0 0,0 1 0 0 0,0-1 0 0 0,-1-2 0 0 0,1-9-324 0 0,-1 0 0 0 0,0 0 0 0 0,0 1 0 0 0,-6-20 0 0 0,6 28 221 0 0,0 0 0 0 0,0 0 0 0 0,0 0 0 0 0,-1 1 0 0 0,1-1 1 0 0,-1 0-1 0 0,0 1 0 0 0,0-1 0 0 0,0 1 0 0 0,-1-1 0 0 0,1 1 0 0 0,-1 0 0 0 0,0 0 0 0 0,0 0 0 0 0,0 1 1 0 0,0-1-1 0 0,0 0 0 0 0,-5-1 0 0 0,6 3 0 0 0,-1 0 0 0 0,0 0 0 0 0,0 1 0 0 0,0-1 0 0 0,1 1 0 0 0,-1 0 1 0 0,0 0-1 0 0,0 0 0 0 0,0 0 0 0 0,0 0 0 0 0,0 0 0 0 0,1 1 0 0 0,-1 0 0 0 0,0-1 0 0 0,0 1 0 0 0,1 0 1 0 0,-1 0-1 0 0,0 1 0 0 0,1-1 0 0 0,-1 0 0 0 0,1 1 0 0 0,0 0 0 0 0,-1-1 0 0 0,1 1 0 0 0,0 0 0 0 0,0 0 0 0 0,0 0 1 0 0,0 1-1 0 0,1-1 0 0 0,-3 4 0 0 0,0 0 3 0 0,-1 1 0 0 0,1 0 1 0 0,1 0-1 0 0,0 0 0 0 0,0 1 1 0 0,0-1-1 0 0,1 1 0 0 0,0 0 1 0 0,-2 13-1 0 0,4-21 233 0 0,0 1-1 0 0,-1 0 1 0 0,1 0 0 0 0,0-1-1 0 0,0 1 1 0 0,0 0 0 0 0,-1-1-1 0 0,1 1 1 0 0,0 0 0 0 0,0 0-1 0 0,0-1 1 0 0,0 1 0 0 0,0 0-1 0 0,1 0 1 0 0,-1-1 0 0 0,0 1-1 0 0,0 0 1 0 0,0 0 0 0 0,1-1-1 0 0,-1 1 1 0 0,0 0 0 0 0,1-1-1 0 0,-1 1 1 0 0,0 0 0 0 0,1-1-1 0 0,-1 1 1 0 0,1-1 0 0 0,0 1-1 0 0,13-13 4879 0 0,5-5-4216 0 0,-15 14-721 0 0,0 1 0 0 0,0 0 0 0 0,1 0 0 0 0,-1 0-1 0 0,1 1 1 0 0,0 0 0 0 0,-1 0 0 0 0,1 0 0 0 0,0 0 0 0 0,7 0-1 0 0,51 6-3597 0 0,-26-1-4615 0 0,-21-3 2821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7650 0 0,'3'56'8633'0'0,"-1"-40"-8793"0"0,-1 0-1 0 0,-1 0 1 0 0,0 0-1 0 0,-4 22 1 0 0,1-48-3229 0 0,3-12 3324 0 0,1 20 132 0 0,-1 1 0 0 0,0-1 0 0 0,1 1 0 0 0,-1-1 1 0 0,0 1-1 0 0,1-1 0 0 0,0 1 0 0 0,-1-1 1 0 0,1 1-1 0 0,0 0 0 0 0,0-1 0 0 0,0 1 0 0 0,0 0 1 0 0,0 0-1 0 0,0 0 0 0 0,0 0 0 0 0,0 0 1 0 0,0 0-1 0 0,0 0 0 0 0,1 0 0 0 0,-1 0 0 0 0,0 0 1 0 0,1 1-1 0 0,-1-1 0 0 0,1 0 0 0 0,-1 1 1 0 0,1-1-1 0 0,-1 1 0 0 0,1 0 0 0 0,-1-1 0 0 0,1 1 1 0 0,-1 0-1 0 0,1 0 0 0 0,0 0 0 0 0,-1 0 1 0 0,1 0-1 0 0,-1 1 0 0 0,3-1 0 0 0,5 3-251 0 0,0 1 1 0 0,0-1-1 0 0,0 1 0 0 0,0 1 0 0 0,10 7 0 0 0,9 3-7330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68 3369 0 0,'-3'-1'169'0'0,"-34"-18"8211"0"0,36 19-8259 0 0,1 0 0 0 0,-1 0 0 0 0,1 0 0 0 0,-1-1 0 0 0,1 1 0 0 0,-1 0 0 0 0,1 0 0 0 0,-1-1 0 0 0,1 1 0 0 0,-1 0 0 0 0,1-1 0 0 0,0 1-1 0 0,-1 0 1 0 0,1-1 0 0 0,0 1 0 0 0,-1-1 0 0 0,1 1 0 0 0,0-1 0 0 0,-1 1 0 0 0,1-1 0 0 0,0 1 0 0 0,0 0 0 0 0,-1-1 0 0 0,1 0 0 0 0,0 1 0 0 0,0-1 0 0 0,0 1 0 0 0,0-1 0 0 0,0 1 0 0 0,0-1 0 0 0,0 1 0 0 0,0-1 0 0 0,0 1 0 0 0,0-1 0 0 0,0 0 0 0 0,0 1 0 0 0,0-1 0 0 0,0 1 0 0 0,0-1 0 0 0,1 1 0 0 0,-1-1 0 0 0,0 1 0 0 0,0-1 0 0 0,1 1 0 0 0,-1-1 0 0 0,0 1 0 0 0,1 0 0 0 0,-1-1 0 0 0,0 1 0 0 0,1-1 0 0 0,-1 1 0 0 0,1 0 0 0 0,-1-1 0 0 0,1 1 0 0 0,-1 0 0 0 0,1 0 0 0 0,-1-1 0 0 0,1 1 0 0 0,-1 0 0 0 0,1 0 0 0 0,0-1 0 0 0,7-1-58 0 0,1 1 1 0 0,0-1-1 0 0,0 1 0 0 0,0 1 1 0 0,-1 0-1 0 0,1 0 0 0 0,0 1 1 0 0,0 0-1 0 0,12 3 0 0 0,8 0-24 0 0,-12-3-27 0 0,122 7 13 0 0,-120-9-5 0 0,1 0 0 0 0,-1-1-1 0 0,0-1 1 0 0,0-1 0 0 0,21-7 0 0 0,-31 8 88 0 0,-1 1 1 0 0,0-1-1 0 0,1 1 0 0 0,0 1 1 0 0,8-1-1 0 0,-13 2-262 0 0,-1 0 1 0 0,0 0-1 0 0,1 1 0 0 0,-1-1 0 0 0,0 1 1 0 0,1 0-1 0 0,5 2 0 0 0,14 11-4171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17 6961 0 0,'-15'-16'12435'0'0,"19"22"-10474"0"0,2 3-737 0 0,1 5-336 0 0,3 3-352 0 0,0 2-208 0 0,1 2-136 0 0,0 0-112 0 0,-2-2-136 0 0,0 1-344 0 0,-1-3-512 0 0,-1-1-920 0 0,0-1-1377 0 0,-4-2-1688 0 0,-1 1-3689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 5049 0 0,'-14'-11'4763'0'0,"7"13"-429"0"0,4 25-179 0 0,3-19-4492 0 0,-1 4 496 0 0,2 0 0 0 0,0 0 1 0 0,0 0-1 0 0,1 0 0 0 0,0 0 1 0 0,1 0-1 0 0,1 0 0 0 0,0-1 0 0 0,0 0 1 0 0,1 0-1 0 0,1 0 0 0 0,7 12 1 0 0,-9-18-206 0 0,0 1 0 0 0,0-1 0 0 0,0-1 1 0 0,1 1-1 0 0,-1-1 0 0 0,1 1 0 0 0,0-1 1 0 0,1-1-1 0 0,-1 1 0 0 0,1-1 0 0 0,-1 0 1 0 0,1 0-1 0 0,0 0 0 0 0,0-1 0 0 0,0 0 0 0 0,1 0 1 0 0,-1-1-1 0 0,0 1 0 0 0,1-2 0 0 0,-1 1 1 0 0,1-1-1 0 0,-1 1 0 0 0,1-2 0 0 0,9 0 1 0 0,-15 1-245 0 0,1 0 0 0 0,-1 0 0 0 0,0-1 1 0 0,1 1-1 0 0,-1 0 0 0 0,0 0 1 0 0,1-1-1 0 0,-1 1 0 0 0,0 0 0 0 0,1-1 1 0 0,-1 1-1 0 0,0-1 0 0 0,0 0 0 0 0,0 1 1 0 0,1-1-1 0 0,-1 0 0 0 0,0 0 0 0 0,0 0 1 0 0,0 0-1 0 0,0 0 0 0 0,-1 0 0 0 0,1 0 1 0 0,0 0-1 0 0,0 0 0 0 0,0 0 0 0 0,-1 0 1 0 0,1-2-1 0 0,-1 1-212 0 0,1-1 0 0 0,-2 1 0 0 0,1-1-1 0 0,0 1 1 0 0,0 0 0 0 0,-1-1 0 0 0,1 1 0 0 0,-1 0 0 0 0,0-1 0 0 0,0 1 0 0 0,0 0-1 0 0,-1-3 1 0 0,-3-10-2900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6145 0 0,'32'-3'7976'0'0,"12"-10"-6235"0"0,1 0-2565 0 0,-32 13-767 0 0,4-1-7402 0 0</inkml:trace>
  <inkml:trace contextRef="#ctx0" brushRef="#br0" timeOffset="1">103 9 5265 0 0,'-6'-6'2657'0'0,"2"3"15"0"0,0 3-543 0 0,1 4-697 0 0,5 7-448 0 0,1 4-288 0 0,0 0-248 0 0,1 2-167 0 0,0 2-161 0 0,0 0-216 0 0,0 1-409 0 0,-2 0-567 0 0,1-1-824 0 0,-2 0-809 0 0,-1-1-375 0 0,-1-1 519 0 0,-1 2-1048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3945 0 0,'2'-7'2152'0'0,"0"-1"49"0"0,3-3-57 0 0,0 1-199 0 0,1 1-417 0 0,2 2-496 0 0,0 1-448 0 0,2 1-296 0 0,1 1-128 0 0,1 2-48 0 0,0 2-48 0 0,-1 2-64 0 0,-2 2-400 0 0,-2 1-696 0 0,0 0-1136 0 0,-4-1-1185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7138 0 0,'0'1'135'0'0,"0"-1"1"0"0,0 1 0 0 0,0-1 0 0 0,0 0-1 0 0,0 1 1 0 0,0-1 0 0 0,1 0 0 0 0,-1 1 0 0 0,0-1-1 0 0,0 0 1 0 0,0 1 0 0 0,0-1 0 0 0,0 0-1 0 0,1 1 1 0 0,-1-1 0 0 0,0 0 0 0 0,0 0 0 0 0,0 1-1 0 0,1-1 1 0 0,-1 0 0 0 0,0 0 0 0 0,0 1 0 0 0,1-1-1 0 0,-1 0 1 0 0,0 0 0 0 0,1 0 0 0 0,-1 1-1 0 0,0-1 1 0 0,1 0 0 0 0,-1 0 0 0 0,0 0 0 0 0,1 0-1 0 0,-1 0 1 0 0,1 0 0 0 0,16-2 1227 0 0,16-10-1448 0 0,-33 11 183 0 0,22-14-85 0 0,-19 12-84 0 0,0 1 0 0 0,0 0 0 0 0,0 0-1 0 0,0 0 1 0 0,0 0 0 0 0,0 0 0 0 0,0 1 0 0 0,0-1 0 0 0,4 0 0 0 0,-6 2 56 0 0,-1 0 1 0 0,0 0-1 0 0,0 0 0 0 0,0 0 0 0 0,1 0 1 0 0,-1 0-1 0 0,0 0 0 0 0,0 0 0 0 0,0 0 1 0 0,0 0-1 0 0,1 0 0 0 0,-1 0 0 0 0,0 0 1 0 0,0 0-1 0 0,0 0 0 0 0,1 0 0 0 0,-1 0 1 0 0,0 0-1 0 0,0 0 0 0 0,0 1 0 0 0,0-1 1 0 0,1 0-1 0 0,-1 0 0 0 0,0 0 0 0 0,0 0 1 0 0,0 0-1 0 0,0 1 0 0 0,0-1 0 0 0,0 0 1 0 0,1 0-1 0 0,-1 0 0 0 0,0 0 0 0 0,0 1 1 0 0,0-1-1 0 0,0 0 0 0 0,0 0 0 0 0,0 0 1 0 0,0 1-1 0 0,0-1 0 0 0,0 0 0 0 0,0 0 1 0 0,0 0-1 0 0,0 1 0 0 0,0-1 0 0 0,-3 15-761 0 0,-10 12 67 0 0,12-27 754 0 0,-1 5 312 0 0,0 0 1 0 0,0 0 0 0 0,1 1-1 0 0,0-1 1 0 0,0 0 0 0 0,0 0-1 0 0,0 1 1 0 0,1-1 0 0 0,-1 0 0 0 0,2 1-1 0 0,0 7 1 0 0,-1-11-321 0 0,0 0-1 0 0,0 0 1 0 0,1-1-1 0 0,-1 1 1 0 0,0-1-1 0 0,1 1 1 0 0,0 0-1 0 0,-1-1 1 0 0,1 1-1 0 0,0-1 1 0 0,0 1-1 0 0,0-1 1 0 0,0 1 0 0 0,0-1-1 0 0,0 0 1 0 0,0 0-1 0 0,0 1 1 0 0,0-1-1 0 0,1 0 1 0 0,-1 0-1 0 0,0 0 1 0 0,1 0-1 0 0,-1-1 1 0 0,1 1-1 0 0,-1 0 1 0 0,1 0 0 0 0,0-1-1 0 0,-1 1 1 0 0,1-1-1 0 0,0 0 1 0 0,-1 1-1 0 0,1-1 1 0 0,0 0-1 0 0,-1 0 1 0 0,1 0-1 0 0,0 0 1 0 0,-1 0 0 0 0,1-1-1 0 0,0 1 1 0 0,1-1-1 0 0,-1 1-38 0 0,0-1-1 0 0,1 0 1 0 0,-1 0 0 0 0,0 0-1 0 0,0-1 1 0 0,0 1 0 0 0,-1 0-1 0 0,1-1 1 0 0,0 1 0 0 0,0-1-1 0 0,-1 0 1 0 0,1 0 0 0 0,-1 1-1 0 0,1-1 1 0 0,-1 0 0 0 0,0 0-1 0 0,0 0 1 0 0,0 0 0 0 0,0-1-1 0 0,0 1 1 0 0,0 0 0 0 0,-1 0-1 0 0,1 0 1 0 0,-1-1 0 0 0,0 1-1 0 0,1 0 1 0 0,-1-1 0 0 0,0 1-1 0 0,0 0 1 0 0,0-1 0 0 0,-1-3-1 0 0,1 4 35 0 0,0 0 0 0 0,0 0 1 0 0,-1 0-1 0 0,1 0 0 0 0,0 0 0 0 0,-1 0 0 0 0,1-1 0 0 0,-1 1 0 0 0,0 0 1 0 0,0 0-1 0 0,0 1 0 0 0,0-1 0 0 0,0 0 0 0 0,0 0 0 0 0,0 0 0 0 0,-1 1 0 0 0,1-1 1 0 0,-1 0-1 0 0,1 1 0 0 0,-1 0 0 0 0,1-1 0 0 0,-1 1 0 0 0,0 0 0 0 0,0 0 0 0 0,0 0 1 0 0,1 0-1 0 0,-1 0 0 0 0,0 0 0 0 0,0 0 0 0 0,-1 1 0 0 0,1-1 0 0 0,0 1 0 0 0,0-1 1 0 0,-2 1-1 0 0,3 0 72 0 0,0 0 1 0 0,0 0 0 0 0,0 0-1 0 0,0 1 1 0 0,0-1 0 0 0,0 0-1 0 0,0 1 1 0 0,0-1-1 0 0,1 1 1 0 0,-1-1 0 0 0,0 1-1 0 0,0-1 1 0 0,0 1 0 0 0,1-1-1 0 0,-1 1 1 0 0,0 0 0 0 0,0-1-1 0 0,1 1 1 0 0,-2 1-1 0 0,-7 24-5629 0 0,7-41-7074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4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8074 0 0,'1'-3'8653'0'0,"7"15"-6470"0"0,8 20-1730 0 0,-11-18-131 0 0,0-1-1 0 0,1 1 1 0 0,1-1 0 0 0,0-1 0 0 0,1 1 0 0 0,15 17 0 0 0,-19-26-368 0 0,0 0 0 0 0,-1-1 1 0 0,1 1-1 0 0,0-1 0 0 0,0 0 0 0 0,1 0 1 0 0,-1 0-1 0 0,1-1 0 0 0,0 0 1 0 0,-1 0-1 0 0,1 0 0 0 0,0 0 0 0 0,0-1 1 0 0,0 0-1 0 0,0 0 0 0 0,0 0 1 0 0,0 0-1 0 0,1-1 0 0 0,-1 0 1 0 0,0 0-1 0 0,0-1 0 0 0,7 0 0 0 0,-11 1-132 0 0,0 0 0 0 0,0 0 0 0 0,-1 0-1 0 0,1-1 1 0 0,0 1 0 0 0,0 0-1 0 0,0 0 1 0 0,0-1 0 0 0,0 1 0 0 0,-1 0-1 0 0,1-1 1 0 0,0 1 0 0 0,0-1 0 0 0,-1 1-1 0 0,1-1 1 0 0,0 1 0 0 0,-1-1-1 0 0,1 1 1 0 0,0-1 0 0 0,-1 0 0 0 0,1 1-1 0 0,-1-1 1 0 0,1 0 0 0 0,-1 0 0 0 0,1 1-1 0 0,-1-1 1 0 0,0 0 0 0 0,1 0-1 0 0,-1 0 1 0 0,0 0 0 0 0,0 1 0 0 0,1-1-1 0 0,-1 0 1 0 0,0 0 0 0 0,0 0 0 0 0,0 0-1 0 0,0-1 1 0 0,-1 1-74 0 0,1 0 1 0 0,-1 0 0 0 0,1 0-1 0 0,-1 0 1 0 0,1 0-1 0 0,-1 0 1 0 0,0 1-1 0 0,1-1 1 0 0,-1 0-1 0 0,0 0 1 0 0,0 1-1 0 0,1-1 1 0 0,-1 0-1 0 0,0 1 1 0 0,0-1-1 0 0,0 1 1 0 0,0-1-1 0 0,0 1 1 0 0,0-1-1 0 0,0 1 1 0 0,0 0-1 0 0,0 0 1 0 0,0-1-1 0 0,0 1 1 0 0,0 0-1 0 0,0 0 1 0 0,0 0-1 0 0,0 0 1 0 0,-1 0 0 0 0,1 0-1 0 0,-1 1 1 0 0,-5 0-30 0 0,0 1 1 0 0,0 0-1 0 0,0 0 1 0 0,1 1 0 0 0,-1 0-1 0 0,1 0 1 0 0,0 0 0 0 0,-1 1-1 0 0,-7 6 1 0 0,9-6 1015 0 0,-1 1 0 0 0,1 0 1 0 0,-1 0-1 0 0,1 0 0 0 0,1 1 0 0 0,-1-1 1 0 0,1 1-1 0 0,0 0 0 0 0,-4 8 1 0 0,8-14-608 0 0,0 0 1 0 0,-1 1-1 0 0,1-1 1 0 0,0 0-1 0 0,0 1 1 0 0,0-1-1 0 0,0 0 1 0 0,-1 1-1 0 0,1-1 1 0 0,0 1-1 0 0,0-1 1 0 0,0 0-1 0 0,0 1 1 0 0,0-1 0 0 0,0 0-1 0 0,0 1 1 0 0,0-1-1 0 0,0 1 1 0 0,0-1-1 0 0,0 0 1 0 0,0 1-1 0 0,0-1 1 0 0,0 0-1 0 0,1 1 1 0 0,-1-1-1 0 0,0 1 1 0 0,0-1-1 0 0,0 0 1 0 0,1 1-1 0 0,-1-1 1 0 0,0 1 0 0 0,13-1 2246 0 0,21-14-669 0 0,-30 12-1525 0 0,4-2-177 0 0,27-10 482 0 0,-34 14-727 0 0,1-1 0 0 0,0 0 1 0 0,0 1-1 0 0,0-1 1 0 0,0 1-1 0 0,0 0 0 0 0,0 0 1 0 0,0 0-1 0 0,0 0 0 0 0,0 0 1 0 0,0 0-1 0 0,0 0 1 0 0,0 1-1 0 0,3 0 0 0 0,-11 10-2671 0 0,-3 7 4280 0 0,9-13-985 0 0,0 1 0 0 0,0 0 0 0 0,1 0 0 0 0,-1-1 0 0 0,1 1 1 0 0,1 0-1 0 0,-1-1 0 0 0,1 1 0 0 0,3 6 0 0 0,-2-5-351 0 0,0-1 0 0 0,0 1 1 0 0,0-1-1 0 0,1 0 0 0 0,0 0 0 0 0,0-1 1 0 0,1 1-1 0 0,-1-1 0 0 0,1 0 0 0 0,0 0 1 0 0,1 0-1 0 0,8 5 0 0 0,-12-9-124 0 0,0 0-1 0 0,0 0 0 0 0,0-1 1 0 0,0 1-1 0 0,0-1 0 0 0,0 0 0 0 0,0 1 1 0 0,1-1-1 0 0,-1 0 0 0 0,0 0 1 0 0,0 0-1 0 0,0-1 0 0 0,0 1 1 0 0,0 0-1 0 0,0-1 0 0 0,0 1 1 0 0,0-1-1 0 0,0 0 0 0 0,0 0 1 0 0,0 0-1 0 0,0 0 0 0 0,0 0 1 0 0,3-2-1 0 0,-3 1-601 0 0,0 0 1 0 0,0 0-1 0 0,0 0 1 0 0,0 0-1 0 0,0 0 1 0 0,0-1-1 0 0,-1 1 1 0 0,1 0-1 0 0,-1-1 1 0 0,3-4-1 0 0,1-9-4937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7009 0 0,'1'-2'411'0'0,"-1"0"-1"0"0,0 0 0 0 0,1 0 0 0 0,-1 0 0 0 0,1 1 0 0 0,-1-1 0 0 0,1 0 1 0 0,0 0-1 0 0,0 0 0 0 0,0 1 0 0 0,0-1 0 0 0,0 0 0 0 0,0 1 0 0 0,1-1 0 0 0,-1 1 1 0 0,0-1-1 0 0,1 1 0 0 0,-1 0 0 0 0,1 0 0 0 0,0 0 0 0 0,-1-1 0 0 0,1 2 1 0 0,0-1-1 0 0,2-1 0 0 0,-2 2-317 0 0,0 0 1 0 0,0 0-1 0 0,0 1 1 0 0,0-1-1 0 0,0 1 0 0 0,-1-1 1 0 0,1 1-1 0 0,0 0 1 0 0,0 0-1 0 0,-1 0 1 0 0,1 0-1 0 0,0 0 1 0 0,-1 0-1 0 0,1 0 0 0 0,-1 1 1 0 0,1-1-1 0 0,-1 0 1 0 0,0 1-1 0 0,0-1 1 0 0,1 1-1 0 0,-1-1 1 0 0,0 1-1 0 0,0 0 0 0 0,1 2 1 0 0,2 4-70 0 0,0-1-1 0 0,-1 1 1 0 0,0 0-1 0 0,0 0 1 0 0,0 0 0 0 0,-1 0-1 0 0,-1 0 1 0 0,2 15 0 0 0,-2 0-966 0 0,-4 43-1 0 0,0-41-267 0 0,4-26 1109 0 0,-1 0-1 0 0,0 0 1 0 0,1 0 0 0 0,-1 0-1 0 0,1 0 1 0 0,-1 1 0 0 0,1-1-1 0 0,0 0 1 0 0,-1 0 0 0 0,1 0-1 0 0,0 0 1 0 0,0 1-1 0 0,-1-1 1 0 0,1 0 0 0 0,0 1-1 0 0,0-1 1 0 0,0 1 0 0 0,0-1-1 0 0,0 1 1 0 0,1-1 0 0 0,33-13-325 0 0,-29 12 535 0 0,0 0-1 0 0,1 0 0 0 0,-1-1 1 0 0,0 0-1 0 0,-1 0 1 0 0,1 0-1 0 0,0-1 0 0 0,-1 0 1 0 0,10-8-1 0 0,-14 11-392 0 0,-1 0 0 0 0,1 1-1 0 0,-1-1 1 0 0,0 0-1 0 0,1 1 1 0 0,-1-1 0 0 0,0 0-1 0 0,1 0 1 0 0,-1 1 0 0 0,0-1-1 0 0,0 0 1 0 0,0 0-1 0 0,0 1 1 0 0,0-1 0 0 0,0 0-1 0 0,0 0 1 0 0,0 0 0 0 0,0 1-1 0 0,0-1 1 0 0,0 0-1 0 0,0 0 1 0 0,-1 1 0 0 0,1-1-1 0 0,0 0 1 0 0,-1 0 0 0 0,1 1-1 0 0,0-1 1 0 0,-1 0-1 0 0,1 1 1 0 0,-1-1 0 0 0,1 1-1 0 0,-1-1 1 0 0,1 0 0 0 0,-1 1-1 0 0,0-1 1 0 0,0 0-1 0 0,-3-3 8 0 0,1-2-3251 0 0</inkml:trace>
  <inkml:trace contextRef="#ctx0" brushRef="#br0" timeOffset="1">194 28 7738 0 0,'1'4'6217'0'0,"2"2"-3961"0"0,0 4-575 0 0,1 4-473 0 0,2 3-352 0 0,-2 2-264 0 0,2 4-208 0 0,-1 2-143 0 0,1 1-177 0 0,-1 0-240 0 0,1 1-465 0 0,-1-3-639 0 0,0-1-712 0 0,1-4-849 0 0,-1-5-944 0 0,-1-4-56 0 0,1-1-1096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13771 0 0,'5'3'3977'0'0,"1"2"-2241"0"0,1 2-560 0 0,1 0-415 0 0,-1-1-313 0 0,0 0-232 0 0,0 0-136 0 0,-1 0-112 0 0,-2-1-488 0 0,1 0-953 0 0,-1-2-1423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55 260 2553 0 0,'-1'2'768'0'0,"-1"1"0"0"0,1 0 0 0 0,-1-1 1 0 0,1 1-1 0 0,-1-1 0 0 0,0 0 0 0 0,0 0 1 0 0,0 1-1 0 0,0-1 0 0 0,0 0 0 0 0,-5 3 1 0 0,6-5-620 0 0,1 0 0 0 0,-1 0 0 0 0,1 0 1 0 0,-1 1-1 0 0,1-1 0 0 0,-1 0 0 0 0,1 0 1 0 0,-1 0-1 0 0,0 0 0 0 0,1 0 0 0 0,-1 0 1 0 0,1 0-1 0 0,-1 0 0 0 0,1 0 0 0 0,-1 0 1 0 0,1-1-1 0 0,-1 1 0 0 0,0 0 0 0 0,1 0 1 0 0,-1 0-1 0 0,1-1 0 0 0,-1 1 0 0 0,1 0 1 0 0,-1-1-1 0 0,0 0-52 0 0,-1-1 1 0 0,1 1-1 0 0,0 0 0 0 0,0-1 0 0 0,0 1 1 0 0,0-1-1 0 0,0 0 0 0 0,1 1 0 0 0,-1-1 1 0 0,0 0-1 0 0,0-3 0 0 0,0 3-56 0 0,1-1 0 0 0,0 1 0 0 0,-1-1 0 0 0,1 1-1 0 0,0-1 1 0 0,0 1 0 0 0,0-1 0 0 0,0 1 0 0 0,1-1 0 0 0,-1 1-1 0 0,1-1 1 0 0,-1 1 0 0 0,1-1 0 0 0,0 1 0 0 0,0 0-1 0 0,0-1 1 0 0,0 1 0 0 0,1 0 0 0 0,-1 0 0 0 0,0 0 0 0 0,1 0-1 0 0,0 0 1 0 0,-1 0 0 0 0,1 0 0 0 0,0 0 0 0 0,0 1 0 0 0,0-1-1 0 0,4-1 1 0 0,5-5-39 0 0,2 2-1 0 0,-1 0 1 0 0,1 0-1 0 0,15-4 1 0 0,-6 1 14 0 0,-1 1-290 0 0,-2-1 0 0 0,23-15 0 0 0,-35 20-81 0 0,0-1 1 0 0,-1 0-1 0 0,1 0 1 0 0,-1 0-1 0 0,0-1 1 0 0,-1 0-1 0 0,1 0 1 0 0,-1-1-1 0 0,4-7 1 0 0,-8 12-159 0 0,0 0 1 0 0,0-1-1 0 0,0 1 0 0 0,0 0 1 0 0,-1 0-1 0 0,1 0 0 0 0,-1-1 1 0 0,0 1-1 0 0,0 0 0 0 0,1-1 1 0 0,-1 1-1 0 0,-1 0 0 0 0,1-1 1 0 0,0 1-1 0 0,-1 0 0 0 0,0-3 1 0 0,-2-5-2900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65 2128 0 0,'-8'-2'1233'0'0,"1"0"0"0"0,0-1 0 0 0,0 0 0 0 0,-10-6 0 0 0,16 8-929 0 0,-1 1-1 0 0,1-1 1 0 0,-1 0-1 0 0,1 0 1 0 0,-1 0-1 0 0,1 0 0 0 0,0 0 1 0 0,-1 0-1 0 0,1 0 1 0 0,0-1-1 0 0,0 1 1 0 0,0 0-1 0 0,0-1 1 0 0,0 1-1 0 0,0-1 1 0 0,0 1-1 0 0,1-1 1 0 0,-1 0-1 0 0,1 1 1 0 0,-1-1-1 0 0,1 0 1 0 0,-1 1-1 0 0,1-1 1 0 0,0 0-1 0 0,0-2 0 0 0,0 4-254 0 0,1-1 0 0 0,-1 0 0 0 0,1 1 0 0 0,-1-1 0 0 0,1 1-1 0 0,0-1 1 0 0,-1 0 0 0 0,1 1 0 0 0,0 0 0 0 0,0-1 0 0 0,0 1-1 0 0,-1-1 1 0 0,1 1 0 0 0,0 0 0 0 0,0-1 0 0 0,0 1 0 0 0,0 0-1 0 0,-1 0 1 0 0,1 0 0 0 0,0 0 0 0 0,0 0 0 0 0,0 0-1 0 0,0 0 1 0 0,0 0 0 0 0,0 0 0 0 0,0 0 0 0 0,-1 0 0 0 0,3 1-1 0 0,31 6-50 0 0,-29-6 91 0 0,41 7-36 0 0,-28-5 5 0 0,1 0-1 0 0,-1 1 0 0 0,19 7 0 0 0,-35-10 46 0 0,0 1 0 0 0,0-1 0 0 0,0 1 0 0 0,0-1 0 0 0,-1 1 0 0 0,1 0 0 0 0,0-1 0 0 0,-1 1 0 0 0,1 0 0 0 0,-1 0-1 0 0,0 0 1 0 0,1 1 0 0 0,-1-1 0 0 0,0 0 0 0 0,0 0 0 0 0,-1 0 0 0 0,1 1 0 0 0,0-1 0 0 0,-1 1 0 0 0,1-1 0 0 0,-1 0 0 0 0,0 5 0 0 0,1 8 322 0 0,-1 0 0 0 0,-2 22 0 0 0,1-24-377 0 0,0 4-9 0 0,-1-1 0 0 0,-1 1 0 0 0,-5 16 0 0 0,-3 2-2814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36 3569 0 0,'-3'0'-18'0'0,"-25"0"7880"0"0,41-7-7046 0 0,3 1-592 0 0,1 0 0 0 0,-1 1-1 0 0,20-3 1 0 0,-30 7-139 0 0,0 0 0 0 0,-1 0 1 0 0,1 1-1 0 0,0-1 0 0 0,0 1 0 0 0,-1 1 0 0 0,1-1 0 0 0,0 1 1 0 0,0 0-1 0 0,-1 0 0 0 0,1 0 0 0 0,-1 1 0 0 0,8 3 0 0 0,-11-3-26 0 0,0 0-1 0 0,0 0 1 0 0,0 0-1 0 0,0 0 1 0 0,0 0 0 0 0,0 0-1 0 0,-1 1 1 0 0,1-1-1 0 0,-1 0 1 0 0,0 1-1 0 0,0-1 1 0 0,1 1-1 0 0,-2 0 1 0 0,1-1-1 0 0,0 1 1 0 0,0 0-1 0 0,-1-1 1 0 0,0 1-1 0 0,1 0 1 0 0,-1 0-1 0 0,0 0 1 0 0,-1-1-1 0 0,1 1 1 0 0,0 0-1 0 0,-1 0 1 0 0,1-1-1 0 0,-2 4 1 0 0,0 1-187 0 0,0 0 1 0 0,0 0-1 0 0,0-1 0 0 0,-1 1 0 0 0,0 0 1 0 0,-1-1-1 0 0,0 0 0 0 0,1 0 1 0 0,-8 8-1 0 0,10-14 81 0 0,0 1 0 0 0,1-1 0 0 0,-1 1 0 0 0,0-1 0 0 0,0 1 0 0 0,1 0 1 0 0,-1-1-1 0 0,0 1 0 0 0,1 0 0 0 0,-1 0 0 0 0,1-1 0 0 0,-1 1 0 0 0,1 0 0 0 0,-1 0 0 0 0,1 0 1 0 0,0 0-1 0 0,-1-1 0 0 0,1 1 0 0 0,0 0 0 0 0,0 0 0 0 0,-1 0 0 0 0,1 0 0 0 0,0 0 0 0 0,0 0 1 0 0,0 0-1 0 0,0 0 0 0 0,1 1 0 0 0,1-1 47 0 0,0 0 0 0 0,0 0 0 0 0,0 0 1 0 0,0 0-1 0 0,0-1 0 0 0,0 1 0 0 0,1 0 0 0 0,-1-1 0 0 0,0 0 1 0 0,1 0-1 0 0,2 0 0 0 0,10 1 167 0 0,0-1 0 0 0,29-4 0 0 0,-30 3-83 0 0,-1-1 0 0 0,1 2-1 0 0,25 1 1 0 0,-32 5-2211 0 0,-7-6 1947 0 0,-4 2-3595 0 0,4-2 3595 0 0,-1 0 0 0 0,1 0 0 0 0,0 0 0 0 0,0 0 1 0 0,-1 0-1 0 0,1 0 0 0 0,0 0 0 0 0,0 0 1 0 0,-1 0-1 0 0,1 0 0 0 0,0 0 0 0 0,0 0 0 0 0,-1 0 1 0 0,1-1-1 0 0,-8-1-3692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6137 0 0,'0'-1'201'0'0,"0"1"-1"0"0,-1 0 0 0 0,1 0 0 0 0,0-1 1 0 0,0 1-1 0 0,0 0 0 0 0,0-1 0 0 0,0 1 0 0 0,0 0 1 0 0,0-1-1 0 0,0 1 0 0 0,0 0 0 0 0,0 0 1 0 0,0-1-1 0 0,0 1 0 0 0,0 0 0 0 0,0-1 1 0 0,0 1-1 0 0,0 0 0 0 0,0-1 0 0 0,0 1 1 0 0,0 0-1 0 0,1-1 0 0 0,-1 1 0 0 0,0 0 1 0 0,0 0-1 0 0,0-1 0 0 0,0 1 0 0 0,1-1 401 0 0,-1 1-401 0 0,1 0 0 0 0,-1 0 1 0 0,0 0-1 0 0,0 0 0 0 0,1-1 0 0 0,-1 1 1 0 0,0 0-1 0 0,0 0 0 0 0,1 0 0 0 0,21-7 1146 0 0,23 1-2078 0 0,-34 7 750 0 0,0-1 0 0 0,-1 1 0 0 0,0 1 0 0 0,1 0 1 0 0,-1 0-1 0 0,0 1 0 0 0,0 1 0 0 0,14 6 1 0 0,-18-7 3 0 0,0-1 1 0 0,-1 2 0 0 0,0-1-1 0 0,1 0 1 0 0,-1 1 0 0 0,-1 0-1 0 0,1 0 1 0 0,-1 1 0 0 0,1-1-1 0 0,-1 1 1 0 0,0 0 0 0 0,-1 0-1 0 0,1 0 1 0 0,-1 1 0 0 0,4 8-1 0 0,-7-12-48 0 0,1-1 0 0 0,-1 1-1 0 0,1 0 1 0 0,-1 0-1 0 0,0-1 1 0 0,0 1 0 0 0,0 0-1 0 0,0 0 1 0 0,0-1-1 0 0,-1 1 1 0 0,1 0 0 0 0,0 0-1 0 0,-1-1 1 0 0,1 1-1 0 0,-1 0 1 0 0,0-1 0 0 0,1 1-1 0 0,-1 0 1 0 0,0-1-1 0 0,0 1 1 0 0,0-1 0 0 0,0 0-1 0 0,0 1 1 0 0,0-1-1 0 0,-1 0 1 0 0,1 1 0 0 0,0-1-1 0 0,-1 0 1 0 0,1 0-1 0 0,-4 1 1 0 0,-5 5-204 0 0,-1-2 0 0 0,-1 1-1 0 0,-18 6 1 0 0,-5 2 297 0 0,26-9-70 0 0,-18 11 406 0 0,27-16-395 0 0,0 0-1 0 0,0 0 1 0 0,0 0 0 0 0,0 0 0 0 0,0 0 0 0 0,0 0-1 0 0,1 0 1 0 0,-1 1 0 0 0,0-1 0 0 0,0 0 0 0 0,0 0-1 0 0,0 0 1 0 0,0 0 0 0 0,0 0 0 0 0,0 0 0 0 0,0 0-1 0 0,0 0 1 0 0,0 0 0 0 0,0 0 0 0 0,0 0 0 0 0,0 0-1 0 0,0 0 1 0 0,0 0 0 0 0,0 0 0 0 0,0 0 0 0 0,0 0-1 0 0,18-7 42 0 0,9-5 293 0 0,55-17 0 0 0,-72 27-625 0 0,1 0 0 0 0,-1 0-1 0 0,1 1 1 0 0,17 0 0 0 0,-22 2-705 0 0,1-1 0 0 0,-1 1 1 0 0,1 1-1 0 0,11 3 0 0 0,-12-3-1984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21 116 8906 0 0,'-6'-2'2536'0'0,"1"0"-535"0"0,-1 0-345 0 0,3 2-416 0 0,2-1-519 0 0,3 2-385 0 0,3-1-208 0 0,3 1-96 0 0,4 0-16 0 0,3-1-56 0 0,1 1-216 0 0,1-1-400 0 0,0 0-649 0 0,-1-1-855 0 0,-3-1-777 0 0,-2-1-288 0 0,-7-5 801 0 0,3 0-1025 0 0</inkml:trace>
  <inkml:trace contextRef="#ctx0" brushRef="#br0" timeOffset="1">127 1 3265 0 0,'0'0'199'0'0,"0"0"0"0"0,-1 0 1 0 0,1 1-1 0 0,0-1 0 0 0,-1 0 1 0 0,1 1-1 0 0,0-1 0 0 0,0 1 1 0 0,-1-1-1 0 0,1 0 0 0 0,0 1 1 0 0,0-1-1 0 0,-1 1 0 0 0,1-1 1 0 0,0 0-1 0 0,0 1 0 0 0,0-1 1 0 0,0 1-1 0 0,0-1 0 0 0,0 1 1 0 0,0-1-1 0 0,0 1 0 0 0,0-1 1 0 0,0 1-1 0 0,0-1 0 0 0,0 1 1 0 0,0-1-1 0 0,0 0 0 0 0,0 1 1 0 0,0-1-1 0 0,1 1 0 0 0,-1-1 1 0 0,0 1-1 0 0,5 26 1082 0 0,-4-22-536 0 0,6 28 475 0 0,7 51 416 0 0,-12-29-5587 0 0,-4-40-1519 0 0,4-5 1703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2897 0 0,'-1'11'978'0'0,"0"1"1"0"0,1-1 0 0 0,1 0-1 0 0,0 0 1 0 0,4 17 0 0 0,-5-26-942 0 0,0 0 0 0 0,1 0 1 0 0,0 0-1 0 0,-1 1 0 0 0,1-1 0 0 0,0 0 1 0 0,0 0-1 0 0,0 0 0 0 0,0 0 0 0 0,0-1 1 0 0,1 1-1 0 0,-1 0 0 0 0,0 0 0 0 0,1-1 1 0 0,-1 1-1 0 0,1-1 0 0 0,0 1 0 0 0,0-1 1 0 0,-1 0-1 0 0,1 1 0 0 0,0-1 0 0 0,0 0 1 0 0,0 0-1 0 0,0-1 0 0 0,0 1 1 0 0,1 0-1 0 0,-1-1 0 0 0,0 1 0 0 0,0-1 1 0 0,0 1-1 0 0,1-1 0 0 0,-1 0 0 0 0,0 0 1 0 0,0 0-1 0 0,3-1 0 0 0,-3 1 68 0 0,0-1 0 0 0,0 0 0 0 0,0 0 0 0 0,0 0 0 0 0,0 0 0 0 0,0 0 0 0 0,0 0-1 0 0,0 0 1 0 0,0 0 0 0 0,-1-1 0 0 0,1 1 0 0 0,0-1 0 0 0,-1 1 0 0 0,0-1 0 0 0,1 0 0 0 0,-1 0 0 0 0,0 1 0 0 0,0-1-1 0 0,0 0 1 0 0,0 0 0 0 0,0 0 0 0 0,0 0 0 0 0,0-1 0 0 0,-1 1 0 0 0,1 0 0 0 0,-1 0 0 0 0,1 0 0 0 0,-1 0 0 0 0,0-1-1 0 0,0 1 1 0 0,0 0 0 0 0,-1-4 0 0 0,1 2 90 0 0,0 0 0 0 0,0 0 0 0 0,-1 0-1 0 0,1 0 1 0 0,-1 0 0 0 0,0 0 0 0 0,0 0-1 0 0,-1 0 1 0 0,1 1 0 0 0,-1-1 0 0 0,0 0 0 0 0,0 1-1 0 0,0-1 1 0 0,0 1 0 0 0,-1-1 0 0 0,1 1 0 0 0,-4-3-1 0 0,3 5-144 0 0,0 0 1 0 0,-1-1-1 0 0,1 1 0 0 0,0 1 0 0 0,-1-1 0 0 0,1 0 0 0 0,-1 1 0 0 0,1 0 0 0 0,-1 0 1 0 0,1 0-1 0 0,-1 0 0 0 0,1 0 0 0 0,-1 1 0 0 0,1 0 0 0 0,0-1 0 0 0,-1 1 0 0 0,1 0 1 0 0,0 1-1 0 0,0-1 0 0 0,-1 1 0 0 0,1-1 0 0 0,0 1 0 0 0,-4 3 0 0 0,7-4-100 0 0,0 0-1 0 0,-1 0 0 0 0,1-1 1 0 0,0 1-1 0 0,0 0 0 0 0,0 0 1 0 0,0 0-1 0 0,0-1 0 0 0,0 1 1 0 0,0 0-1 0 0,0 0 0 0 0,0 0 1 0 0,0-1-1 0 0,0 1 1 0 0,1 0-1 0 0,-1 0 0 0 0,0-1 1 0 0,1 1-1 0 0,-1 0 0 0 0,0 0 1 0 0,1-1-1 0 0,-1 1 0 0 0,1 0 1 0 0,-1-1-1 0 0,1 1 0 0 0,-1-1 1 0 0,1 1-1 0 0,-1-1 0 0 0,1 1 1 0 0,0-1-1 0 0,-1 1 1 0 0,1-1-1 0 0,1 1 0 0 0,22 17-4604 0 0,-22-18 4163 0 0,-1 1 1 0 0,1 0-1 0 0,0-1 1 0 0,-1 1-1 0 0,1-1 1 0 0,0 0-1 0 0,-1 1 0 0 0,1-1 1 0 0,0 0-1 0 0,-1 0 1 0 0,4 0-1 0 0,6-3-3705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7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9690 0 0,'-1'1'308'0'0,"1"-1"0"0"0,-1 0 0 0 0,0 0 0 0 0,0 0 0 0 0,1 0 0 0 0,-1 0 0 0 0,0 1 0 0 0,0-1 0 0 0,1 0 0 0 0,-1 1 0 0 0,0-1 0 0 0,1 0 0 0 0,-1 1 0 0 0,1-1 0 0 0,-1 1 0 0 0,0-1 0 0 0,1 1 0 0 0,-1 0 0 0 0,1-1 0 0 0,-1 1 0 0 0,1-1 0 0 0,0 1 0 0 0,-1 1 0 0 0,-6 21 2116 0 0,6-15-2286 0 0,1-1 0 0 0,0 0 1 0 0,0 0-1 0 0,2 11 1 0 0,0-13-124 0 0,0 0 0 0 0,0 1 0 0 0,0-1 1 0 0,1 0-1 0 0,0 0 0 0 0,0 0 0 0 0,0-1 1 0 0,1 1-1 0 0,4 4 0 0 0,-7-8-26 0 0,0 0 0 0 0,0 0 0 0 0,0 0 0 0 0,0 0 0 0 0,1 0 0 0 0,-1 0 0 0 0,0 0 0 0 0,1-1 0 0 0,-1 1 0 0 0,0 0 0 0 0,1-1 0 0 0,-1 1 0 0 0,1-1 0 0 0,-1 0 0 0 0,4 1 0 0 0,-4-1-8 0 0,0 0 0 0 0,0-1 1 0 0,0 1-1 0 0,0 0 1 0 0,0-1-1 0 0,0 1 1 0 0,0-1-1 0 0,0 1 1 0 0,0-1-1 0 0,0 0 0 0 0,0 1 1 0 0,0-1-1 0 0,0 0 1 0 0,-1 0-1 0 0,1 1 1 0 0,0-1-1 0 0,0 0 0 0 0,-1 0 1 0 0,1 0-1 0 0,-1 0 1 0 0,1 0-1 0 0,-1 0 1 0 0,1 0-1 0 0,-1 0 0 0 0,1-2 1 0 0,0 0 18 0 0,0-1-1 0 0,0 0 1 0 0,0 0 0 0 0,-1 0 0 0 0,1 0-1 0 0,-1 0 1 0 0,0 0 0 0 0,0 0 0 0 0,-1 0-1 0 0,1 0 1 0 0,-1 0 0 0 0,0 0 0 0 0,0 0-1 0 0,0 0 1 0 0,0 0 0 0 0,-1 1 0 0 0,1-1-1 0 0,-1 1 1 0 0,-3-6 0 0 0,4 7-29 0 0,0 1 0 0 0,-1-1 1 0 0,1 1-1 0 0,0-1 0 0 0,0 1 1 0 0,-1-1-1 0 0,1 1 0 0 0,-1 0 1 0 0,1 0-1 0 0,-1 0 0 0 0,0 0 0 0 0,1 0 1 0 0,-1 0-1 0 0,0 0 0 0 0,0 0 1 0 0,0 1-1 0 0,0-1 0 0 0,1 1 1 0 0,-1-1-1 0 0,0 1 0 0 0,0 0 1 0 0,0 0-1 0 0,0 0 0 0 0,0 0 0 0 0,0 0 1 0 0,0 0-1 0 0,0 0 0 0 0,0 1 1 0 0,0-1-1 0 0,0 1 0 0 0,0-1 1 0 0,1 1-1 0 0,-1 0 0 0 0,0 0 0 0 0,0-1 1 0 0,1 1-1 0 0,-1 1 0 0 0,0-1 1 0 0,1 0-1 0 0,-3 3 0 0 0,1-1-251 0 0,0 1 0 0 0,0 0 1 0 0,0-1-1 0 0,0 1 0 0 0,1 1 0 0 0,0-1 0 0 0,0 0 0 0 0,0 0 0 0 0,0 1 0 0 0,1-1 0 0 0,0 1 1 0 0,0-1-1 0 0,0 1 0 0 0,0 0 0 0 0,1-1 0 0 0,0 1 0 0 0,0 0 0 0 0,1 6 0 0 0,-1 3 13 0 0,2-1-1 0 0,0 0 1 0 0,0-1-1 0 0,1 1 1 0 0,7 18-1 0 0,-9-29 366 0 0,-1-1 0 0 0,1 1 0 0 0,-1-1 0 0 0,1 0 0 0 0,0 1 0 0 0,-1-1 0 0 0,1 0 0 0 0,0 0 0 0 0,0 1 0 0 0,0-1 0 0 0,0 0 0 0 0,0 0 0 0 0,0 0 0 0 0,1 0 0 0 0,-1 0 0 0 0,0 0 0 0 0,0-1 0 0 0,1 1 0 0 0,-1 0 0 0 0,0-1 0 0 0,1 1 0 0 0,-1-1 0 0 0,1 1 0 0 0,-1-1 0 0 0,1 1 0 0 0,-1-1 0 0 0,0 0 0 0 0,1 0 0 0 0,0 0 0 0 0,-1 0 0 0 0,1 0 0 0 0,-1 0-1 0 0,1 0 1 0 0,-1-1 0 0 0,2 1 0 0 0,5-3 62 0 0,0 0 0 0 0,0-1-1 0 0,0 0 1 0 0,0 0-1 0 0,8-6 1 0 0,9-4-961 0 0,-22 12 327 0 0,-1 1-1 0 0,1-1 1 0 0,0 1 0 0 0,-1-1 0 0 0,1 0 0 0 0,-1 0-1 0 0,1 0 1 0 0,-1 0 0 0 0,0 0 0 0 0,0-1 0 0 0,0 1-1 0 0,0-1 1 0 0,-1 1 0 0 0,1-1 0 0 0,-1 0-1 0 0,1 1 1 0 0,-1-1 0 0 0,2-5 0 0 0,-2-22-1624 0 0,-12-3 4982 0 0,5 22 1987 0 0,2 10-1519 0 0,2 21-30 0 0,4 29-2011 0 0,0-31-1384 0 0,10 67 680 0 0,-11-79-1031 0 0,1 0 0 0 0,0 0 0 0 0,0 1 0 0 0,0-1 1 0 0,0 0-1 0 0,1-1 0 0 0,0 1 0 0 0,0 0 0 0 0,1-1 0 0 0,5 7 0 0 0,-2-7-3446 0 0,-5-10 1409 0 0,-4-10-261 0 0,2 13 1974 0 0,1-7-3664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66 11258 0 0,'-1'-1'76'0'0,"1"1"0"0"0,0-1 0 0 0,-1 1 0 0 0,1-1 0 0 0,0 0 0 0 0,0 1 0 0 0,0-1 0 0 0,-1 0 0 0 0,1 1 0 0 0,0-1 0 0 0,0 0 0 0 0,0 1 0 0 0,0-1 0 0 0,0 0 0 0 0,0 1 0 0 0,0-1 0 0 0,1 1-1 0 0,-1-1 1 0 0,0 0 0 0 0,0 1 0 0 0,0-1 0 0 0,1 0 0 0 0,-1 1 0 0 0,0-1 0 0 0,0 1 0 0 0,1-1 0 0 0,-1 1 0 0 0,1-1 0 0 0,-1 1 0 0 0,1-1 0 0 0,-1 1 0 0 0,0-1 0 0 0,1 1 0 0 0,0-1 0 0 0,-1 1-1 0 0,1 0 1 0 0,-1-1 0 0 0,1 1 0 0 0,-1 0 0 0 0,1 0 0 0 0,0-1 0 0 0,-1 1 0 0 0,2 0 0 0 0,35-17-266 0 0,-30 14 436 0 0,5-4-250 0 0,-9 5-133 0 0,-1 1 0 0 0,1-1 0 0 0,0 0 1 0 0,0 1-1 0 0,0-1 0 0 0,0 1 0 0 0,0 0 1 0 0,0 0-1 0 0,1 1 0 0 0,-1-1 1 0 0,5 0-1 0 0,-7 1 34 0 0,-1 0 0 0 0,0 0 0 0 0,0 0 0 0 0,0 0 0 0 0,0 0 0 0 0,1 1 0 0 0,-1-1 0 0 0,0 0 0 0 0,0 0 0 0 0,0 0 0 0 0,0 0 0 0 0,0 0 0 0 0,0 1 0 0 0,1-1 0 0 0,-1 0 0 0 0,0 0 0 0 0,0 0-1 0 0,0 1 1 0 0,0-1 0 0 0,0 0 0 0 0,0 0 0 0 0,0 0 0 0 0,0 0 0 0 0,0 1 0 0 0,0-1 0 0 0,0 0 0 0 0,0 0 0 0 0,0 0 0 0 0,0 1 0 0 0,0-1 0 0 0,0 0 0 0 0,0 0 0 0 0,0 0 0 0 0,0 1 0 0 0,0-1 0 0 0,0 0 0 0 0,0 0 0 0 0,0 0 0 0 0,-1 0 0 0 0,1 1 0 0 0,0-1 0 0 0,0 0 0 0 0,0 0 0 0 0,0 0 0 0 0,0 0 0 0 0,0 0 0 0 0,-1 1 0 0 0,1-1 0 0 0,0 0 0 0 0,0 0 0 0 0,0 0 0 0 0,0 0 0 0 0,-1 0 0 0 0,1 0 0 0 0,0 0 0 0 0,0 0 0 0 0,0 0 0 0 0,-1 0 0 0 0,1 0 0 0 0,0 0 0 0 0,-14-3-2526 0 0,5 10-501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8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5073 0 0,'4'-4'5890'0'0,"22"-12"-4858"0"0,-22 15-989 0 0,1 0 1 0 0,-1 0 0 0 0,0 1-1 0 0,0 0 1 0 0,1-1 0 0 0,-1 2 0 0 0,5-1-1 0 0,-8 0-33 0 0,-1 0 0 0 0,1 0 0 0 0,0 0 0 0 0,0 0 0 0 0,0 0 0 0 0,-1 0 0 0 0,1 0 0 0 0,0 0 0 0 0,0 1 0 0 0,-1-1 0 0 0,1 0-1 0 0,0 0 1 0 0,0 1 0 0 0,-1-1 0 0 0,1 0 0 0 0,0 1 0 0 0,-1-1 0 0 0,1 1 0 0 0,0-1 0 0 0,-1 1 0 0 0,1-1 0 0 0,-1 1 0 0 0,1-1 0 0 0,-1 1 0 0 0,1 0 0 0 0,-1-1 0 0 0,1 1 0 0 0,-1 0-1 0 0,0-1 1 0 0,1 1 0 0 0,-1 0 0 0 0,0 0 0 0 0,0-1 0 0 0,1 1 0 0 0,-1 0 0 0 0,0 0 0 0 0,0-1 0 0 0,0 1 0 0 0,0 0 0 0 0,0 0 0 0 0,0 0 0 0 0,0-1 0 0 0,0 1 0 0 0,0 0-1 0 0,-1 1 1 0 0,0 0 39 0 0,0 0 0 0 0,0-1-1 0 0,0 1 1 0 0,0 0-1 0 0,-1-1 1 0 0,1 1 0 0 0,0-1-1 0 0,-1 1 1 0 0,1-1-1 0 0,-1 0 1 0 0,0 0 0 0 0,1 0-1 0 0,-4 2 1 0 0,3-2 58 0 0,0 0 1 0 0,1 0 0 0 0,-1 0-1 0 0,0 0 1 0 0,1 0 0 0 0,-1 1-1 0 0,1-1 1 0 0,-1 1-1 0 0,1-1 1 0 0,-1 1 0 0 0,1-1-1 0 0,0 1 1 0 0,0 0 0 0 0,0 0-1 0 0,0 0 1 0 0,0-1 0 0 0,0 3-1 0 0,0 2-9 0 0,1-1-1 0 0,0 1 0 0 0,1-1 1 0 0,-1 0-1 0 0,1 1 0 0 0,0-1 1 0 0,1 0-1 0 0,-1 0 0 0 0,1 1 1 0 0,0-1-1 0 0,0-1 0 0 0,1 1 1 0 0,-1 0-1 0 0,5 5 0 0 0,-5-7-94 0 0,-1-1 0 0 0,1 0-1 0 0,0 0 1 0 0,0 1 0 0 0,0-1-1 0 0,0 0 1 0 0,0-1 0 0 0,0 1-1 0 0,1 0 1 0 0,-1-1 0 0 0,1 1-1 0 0,4 1 1 0 0,-6-3 6 0 0,1 1 0 0 0,-1-1 0 0 0,1 0 1 0 0,-1 0-1 0 0,1 0 0 0 0,-1 0 0 0 0,1 0 0 0 0,-1 0 1 0 0,1 0-1 0 0,-1 0 0 0 0,1-1 0 0 0,-1 1 0 0 0,1-1 1 0 0,-1 1-1 0 0,1-1 0 0 0,-1 1 0 0 0,1-1 0 0 0,-1 0 1 0 0,0 0-1 0 0,0 0 0 0 0,1 0 0 0 0,-1 0 0 0 0,0 0 0 0 0,2-2 1 0 0,-1 1-17 0 0,0-1 0 0 0,0 0 0 0 0,0 0 0 0 0,0 0 1 0 0,-1-1-1 0 0,1 1 0 0 0,-1 0 0 0 0,0-1 0 0 0,0 1 1 0 0,0 0-1 0 0,0-1 0 0 0,-1 1 0 0 0,1-1 0 0 0,-1 1 0 0 0,0-1 1 0 0,0 0-1 0 0,0 1 0 0 0,-1-1 0 0 0,1 1 0 0 0,-1-1 1 0 0,0 1-1 0 0,0 0 0 0 0,0-1 0 0 0,0 1 0 0 0,-3-4 0 0 0,2 0-208 0 0,-1 1 0 0 0,0 0 0 0 0,-1-1 0 0 0,0 2 0 0 0,0-1 0 0 0,0 0 0 0 0,-1 1 0 0 0,1-1 0 0 0,-1 1 0 0 0,-1 0 0 0 0,-9-7 0 0 0,15 13-244 0 0,1-1 0 0 0,0 1 0 0 0,0-1 0 0 0,0 1 0 0 0,0-1 0 0 0,0 0 0 0 0,0 0 0 0 0,0 1 0 0 0,0-1 0 0 0,0 0 0 0 0,0 0 0 0 0,-1 0 0 0 0,1 0 1 0 0,0 0-1 0 0,0 0 0 0 0,0 0 0 0 0,1 0 0 0 0,13-10-3245 0 0,5-26 5520 0 0,-14 22 1249 0 0,-6 14-2965 0 0,0 0 1 0 0,1 0 0 0 0,-1 0-1 0 0,0-1 1 0 0,0 1 0 0 0,0 0-1 0 0,0 0 1 0 0,0 0 0 0 0,0 0-1 0 0,0 0 1 0 0,1 0 0 0 0,-1-1 0 0 0,0 1-1 0 0,0 0 1 0 0,0 0 0 0 0,0 0-1 0 0,0 0 1 0 0,1 0 0 0 0,-1 0-1 0 0,0 0 1 0 0,0 0 0 0 0,0 0 0 0 0,0 0-1 0 0,1 0 1 0 0,-1 0 0 0 0,0 0-1 0 0,0 0 1 0 0,0 0 0 0 0,0 0-1 0 0,1 0 1 0 0,-1 0 0 0 0,0 0-1 0 0,0 0 1 0 0,0 0 0 0 0,0 0 0 0 0,1 0-1 0 0,-1 0 1 0 0,0 0 0 0 0,0 0-1 0 0,0 0 1 0 0,0 0 0 0 0,0 1-1 0 0,1-1 1 0 0,-1 0 0 0 0,0 0-1 0 0,0 0 1 0 0,0 0 0 0 0,0 1 0 0 0,8 10 1854 0 0,3 14-776 0 0,-6 2-580 0 0,-5-23-539 0 0,0 0 0 0 0,1 0 0 0 0,0 0 0 0 0,0 0 0 0 0,0 0 0 0 0,0 0 0 0 0,4 7 0 0 0,-4-10-58 0 0,0 0 0 0 0,0 0-1 0 0,0 0 1 0 0,0 0 0 0 0,0 0 0 0 0,0 0-1 0 0,0 0 1 0 0,1-1 0 0 0,-1 1-1 0 0,0-1 1 0 0,0 1 0 0 0,1-1 0 0 0,-1 1-1 0 0,0-1 1 0 0,1 0 0 0 0,-1 1 0 0 0,0-1-1 0 0,1 0 1 0 0,-1 0 0 0 0,0 0-1 0 0,1 0 1 0 0,-1 0 0 0 0,1 0 0 0 0,-1-1-1 0 0,0 1 1 0 0,1 0 0 0 0,-1-1-1 0 0,0 1 1 0 0,2-1 0 0 0,4-1-374 0 0,37-8 649 0 0,-24 14-3658 0 0,-19-3 2915 0 0,0-1-1 0 0,0 1 1 0 0,0-1 0 0 0,-1 1-1 0 0,1 0 1 0 0,0-1 0 0 0,-1 1-1 0 0,1 0 1 0 0,-1 0-1 0 0,1-1 1 0 0,0 1 0 0 0,-1 0-1 0 0,0 0 1 0 0,1 0 0 0 0,-1 0-1 0 0,1 0 1 0 0,-1-1 0 0 0,0 1-1 0 0,0 2 1 0 0,1 3-2256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7410 0 0,'7'-8'7847'0'0,"18"-6"-7782"0"0,-23 13 455 0 0,7-4-237 0 0,1-1-87 0 0,0 1-1 0 0,0 0 0 0 0,1 0 0 0 0,-1 1 1 0 0,19-4-1 0 0,-29 8-171 0 0,0 0 0 0 0,1 0 0 0 0,-1 0-1 0 0,1 0 1 0 0,-1 1 0 0 0,1-1 0 0 0,-1 0 0 0 0,1 0 0 0 0,-1 0 0 0 0,0 1-1 0 0,1-1 1 0 0,-1 0 0 0 0,1 0 0 0 0,-1 1 0 0 0,0-1 0 0 0,1 0 0 0 0,-1 1-1 0 0,0-1 1 0 0,0 0 0 0 0,1 1 0 0 0,-1-1 0 0 0,0 1 0 0 0,0-1 0 0 0,1 0-1 0 0,-1 1 1 0 0,0-1 0 0 0,0 1 0 0 0,0-1 0 0 0,0 1 0 0 0,0-1 0 0 0,1 1 0 0 0,-1-1-1 0 0,0 0 1 0 0,0 1 0 0 0,0-1 0 0 0,0 1 0 0 0,-1-1 0 0 0,1 1 0 0 0,0-1-1 0 0,0 1 1 0 0,0-1 0 0 0,0 1 0 0 0,0-1 0 0 0,-1 1 0 0 0,-5 28 540 0 0,4-24-451 0 0,0 1 37 0 0,1 0 0 0 0,0 0 0 0 0,0 1 0 0 0,0-1 0 0 0,1 1 0 0 0,0-1 0 0 0,1 11 1 0 0,-1-15-142 0 0,1-1 1 0 0,-1 1 0 0 0,1 0 0 0 0,0 0 0 0 0,0-1 0 0 0,0 1 0 0 0,0 0 0 0 0,0-1 0 0 0,0 1 0 0 0,0-1 0 0 0,0 0 0 0 0,1 1 0 0 0,-1-1 0 0 0,1 0 0 0 0,-1 0 0 0 0,1 0 0 0 0,-1 0 0 0 0,1 0 0 0 0,0 0 0 0 0,-1 0 0 0 0,1 0 0 0 0,0-1 0 0 0,0 1 0 0 0,-1-1 0 0 0,1 1 0 0 0,0-1 0 0 0,0 0 0 0 0,0 0 0 0 0,0 0 0 0 0,2 0 0 0 0,0 0-184 0 0,1 0 1 0 0,0 0 0 0 0,-1 0 0 0 0,1-1-1 0 0,-1 0 1 0 0,1 0 0 0 0,-1 0-1 0 0,1-1 1 0 0,7-3 0 0 0,-10 4-635 0 0,0 0 1 0 0,1 0-1 0 0,-1-1 0 0 0,0 1 0 0 0,0-1 1 0 0,0 0-1 0 0,0 0 0 0 0,0 0 1 0 0,0 0-1 0 0,-1 0 0 0 0,3-3 1 0 0,1-6-5333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12163 0 0,'45'-10'4510'0'0,"-35"7"-4382"0"0,1 0 0 0 0,-1 1 0 0 0,1 0 0 0 0,11 0 0 0 0,8 0-168 0 0,-29 0-829 0 0,-18 2 154 0 0,14 0 815 0 0,1 0-1 0 0,-1 0 1 0 0,0 0 0 0 0,0 1 0 0 0,1-1 0 0 0,-1 1 0 0 0,0 0 0 0 0,1-1 0 0 0,-1 1 0 0 0,1 1-1 0 0,-1-1 1 0 0,1 0 0 0 0,0 1 0 0 0,-1-1 0 0 0,1 1 0 0 0,0-1 0 0 0,0 1 0 0 0,0 0 0 0 0,0 0-1 0 0,-2 3 1 0 0,2-1 17 0 0,0-1-1 0 0,0 1 1 0 0,0 0-1 0 0,0-1 0 0 0,1 1 1 0 0,0 0-1 0 0,0 0 1 0 0,0 0-1 0 0,0 0 1 0 0,1 0-1 0 0,-1 0 1 0 0,1 8-1 0 0,0-8-106 0 0,0 0 0 0 0,0 0 0 0 0,1 0 0 0 0,-1 0 0 0 0,1-1-1 0 0,0 1 1 0 0,0 0 0 0 0,0 0 0 0 0,0 0 0 0 0,1-1 0 0 0,0 1 0 0 0,0-1 0 0 0,0 1 0 0 0,0-1 0 0 0,0 0 0 0 0,1 0 0 0 0,-1 0-1 0 0,1 0 1 0 0,0 0 0 0 0,0-1 0 0 0,0 1 0 0 0,0-1 0 0 0,0 1 0 0 0,0-1 0 0 0,1 0 0 0 0,-1-1 0 0 0,1 1 0 0 0,0-1 0 0 0,6 3 0 0 0,-4-4-225 0 0,0 1 1 0 0,-1-1-1 0 0,1 1 1 0 0,0-2-1 0 0,0 1 1 0 0,-1-1-1 0 0,11-2 1 0 0,8-10-4027 0 0,-23 12 3496 0 0,1-1 0 0 0,0 0 0 0 0,-1 0 0 0 0,0 1 0 0 0,1-1 0 0 0,-1 0 0 0 0,0 0-1 0 0,0 0 1 0 0,0-1 0 0 0,1-2 0 0 0,0-4-3164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75 4337 0 0,'-13'-17'4186'0'0,"13"17"-4111"0"0,0-1 1 0 0,0 1-1 0 0,0 0 1 0 0,-1-1-1 0 0,1 1 0 0 0,0 0 1 0 0,0 0-1 0 0,0-1 1 0 0,0 1-1 0 0,0 0 1 0 0,0-1-1 0 0,0 1 0 0 0,0 0 1 0 0,0-1-1 0 0,0 1 1 0 0,1 0-1 0 0,-1 0 1 0 0,0-1-1 0 0,0 1 0 0 0,0 0 1 0 0,0 0-1 0 0,0-1 1 0 0,0 1-1 0 0,1 0 1 0 0,-1 0-1 0 0,0-1 0 0 0,0 1 1 0 0,0 0-1 0 0,1 0 1 0 0,-1-1-1 0 0,0 1 1 0 0,1 0-1 0 0,2-1 111 0 0,0 0 0 0 0,1 0 0 0 0,-1 0 0 0 0,1 1 0 0 0,-1 0 0 0 0,1-1 0 0 0,6 2-1 0 0,30-5-662 0 0,-40 4 490 0 0,1 0-1 0 0,0 0 1 0 0,0-1 0 0 0,0 1-1 0 0,-1 0 1 0 0,1-1-1 0 0,0 1 1 0 0,0 0 0 0 0,-1-1-1 0 0,1 1 1 0 0,0-1 0 0 0,-1 1-1 0 0,1-1 1 0 0,-1 1-1 0 0,1-1 1 0 0,0 1 0 0 0,-1-1-1 0 0,0 0 1 0 0,1 1 0 0 0,-1-1-1 0 0,1 0 1 0 0,-1 0 0 0 0,0 1-1 0 0,1-1 1 0 0,-1 0-1 0 0,0 0 1 0 0,0 1 0 0 0,1-1-1 0 0,-1 0 1 0 0,0 0 0 0 0,0 0-1 0 0,0 1 1 0 0,0-1-1 0 0,0 0 1 0 0,0 0 0 0 0,-1-1-1 0 0,1 1 35 0 0,0 1-1 0 0,0-1 0 0 0,0 0 1 0 0,0 0-1 0 0,0 1 0 0 0,-1-1 1 0 0,1 0-1 0 0,0 0 1 0 0,-1 1-1 0 0,1-1 0 0 0,0 0 1 0 0,-1 0-1 0 0,1 1 0 0 0,-1-1 1 0 0,1 1-1 0 0,-1-1 0 0 0,1 0 1 0 0,-1 1-1 0 0,1-1 0 0 0,-1 1 1 0 0,0-1-1 0 0,1 1 1 0 0,-1 0-1 0 0,0-1 0 0 0,0 1 1 0 0,1 0-1 0 0,-1-1 0 0 0,0 1 1 0 0,0 0-1 0 0,1 0 0 0 0,-1 0 1 0 0,0-1-1 0 0,0 1 0 0 0,1 0 1 0 0,-1 0-1 0 0,0 0 1 0 0,0 0-1 0 0,0 0 0 0 0,1 1 1 0 0,-1-1-1 0 0,0 0 0 0 0,0 0 1 0 0,0 1-1 0 0,-1 0 153 0 0,0-1 1 0 0,0 1-1 0 0,0 0 0 0 0,0 0 0 0 0,0 0 1 0 0,0 1-1 0 0,0-1 0 0 0,1 0 1 0 0,-1 1-1 0 0,1-1 0 0 0,-1 1 1 0 0,1 0-1 0 0,-1-1 0 0 0,-1 4 0 0 0,1 0-44 0 0,0 0 0 0 0,0 0 0 0 0,1 0 0 0 0,-1 0 0 0 0,1 0-1 0 0,1 1 1 0 0,-1-1 0 0 0,1 0 0 0 0,-1 0 0 0 0,2 1-1 0 0,-1-1 1 0 0,0 0 0 0 0,1 0 0 0 0,0 0 0 0 0,3 10 0 0 0,-2-11-155 0 0,-1-1 0 0 0,1 1 1 0 0,0-1-1 0 0,0 1 1 0 0,0-1-1 0 0,0 0 0 0 0,0 0 1 0 0,1 0-1 0 0,-1 0 1 0 0,1 0-1 0 0,0 0 0 0 0,0-1 1 0 0,0 1-1 0 0,0-1 1 0 0,1 0-1 0 0,-1 0 0 0 0,1 0 1 0 0,-1 0-1 0 0,1-1 0 0 0,0 1 1 0 0,5 0-1 0 0,-6-1 405 0 0,18 4-632 0 0,9-5-6314 0 0,-29 0 6212 0 0,0 0 1 0 0,1-1 0 0 0,-1 1-1 0 0,0-1 1 0 0,1 1 0 0 0,-1-1-1 0 0,0 0 1 0 0,0 0 0 0 0,1 1-1 0 0,-1-1 1 0 0,0 0 0 0 0,0 0-1 0 0,0 0 1 0 0,0 0 0 0 0,0 0 0 0 0,0-1-1 0 0,-1 1 1 0 0,1 0 0 0 0,0 0-1 0 0,-1-1 1 0 0,1 1 0 0 0,0 0-1 0 0,-1 0 1 0 0,0-1 0 0 0,1 1-1 0 0,-1-1 1 0 0,0 1 0 0 0,0 0-1 0 0,1-1 1 0 0,-1 1 0 0 0,0-1-1 0 0,-1-2 1 0 0,1-5 484 0 0,-1 0 1 0 0,0 0-1 0 0,0 0 0 0 0,-1 0 1 0 0,0 0-1 0 0,-4-9 0 0 0,-13-25 7136 0 0,19 59-1004 0 0,1 18-5235 0 0,-1-28-920 0 0,6 36 579 0 0,-5-40-669 0 0,0 1 1 0 0,-1 0-1 0 0,1-1 0 0 0,0 1 1 0 0,0-1-1 0 0,0 1 0 0 0,0-1 1 0 0,1 0-1 0 0,-1 1 1 0 0,1-1-1 0 0,-1 0 0 0 0,4 3 1 0 0,-4-4-52 0 0,0-1-1 0 0,0 0 1 0 0,-1 1 0 0 0,1-1 0 0 0,0 0 0 0 0,0 0 0 0 0,0 0 0 0 0,0 0 0 0 0,0 0 0 0 0,-1 0 0 0 0,1 0 0 0 0,0 0 0 0 0,0 0 0 0 0,0 0 0 0 0,0-1 0 0 0,0 1 0 0 0,-1 0 0 0 0,1-1 0 0 0,0 1-1 0 0,0 0 1 0 0,0-1 0 0 0,0 0 0 0 0,24-15-227 0 0,-12 7-515 0 0,-12 9 496 0 0,1 0 1 0 0,-1-1 0 0 0,0 1 0 0 0,0-1-1 0 0,0 0 1 0 0,0 1 0 0 0,0-1 0 0 0,0 0 0 0 0,-1 0-1 0 0,1 1 1 0 0,0-1 0 0 0,0 0 0 0 0,0 0-1 0 0,-1 0 1 0 0,1 0 0 0 0,0 0 0 0 0,-1 0-1 0 0,1 0 1 0 0,-1 0 0 0 0,0 0 0 0 0,1 0-1 0 0,-1-1 1 0 0,1 0 0 0 0,-8-23-2937 0 0,-1 4 4461 0 0,8 19-853 0 0,0 1 0 0 0,-1 0 1 0 0,1-1-1 0 0,0 1 0 0 0,0-1 1 0 0,0 1-1 0 0,0-1 0 0 0,1 1 1 0 0,-1 0-1 0 0,0-1 0 0 0,1 1 1 0 0,-1-1-1 0 0,2-1 0 0 0,5 26 3293 0 0,-2-7-3508 0 0,3 25-89 0 0,7 26-389 0 0,1-27-5019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6137 0 0,'4'5'3969'0'0,"0"0"-1552"0"0,2 0-473 0 0,0-1-296 0 0,-2-3-319 0 0,1-1-345 0 0,-3-1-312 0 0,1 1-216 0 0,-1-1-208 0 0,-1 0-144 0 0,0 2-256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45 2673 0 0,'-3'1'517'0'0,"0"1"0"0"0,0 0 0 0 0,0-1 0 0 0,1 1 0 0 0,-1 1 0 0 0,1-1 1 0 0,-1 0-1 0 0,1 0 0 0 0,0 1 0 0 0,0-1 0 0 0,0 1 0 0 0,0 0 0 0 0,-2 5 1 0 0,-17 19 3281 0 0,16-20-3370 0 0,-1-1 0 0 0,1 1 0 0 0,1 1 0 0 0,-1-1 0 0 0,1 1 0 0 0,0 0 0 0 0,1 0 0 0 0,0 0 0 0 0,0 0 0 0 0,0 0 0 0 0,1 1 0 0 0,1-1 0 0 0,-2 17 0 0 0,2-3-249 0 0,0 0-1 0 0,1 0 1 0 0,2 0 0 0 0,5 30-1 0 0,-4-41-160 0 0,0 0-1 0 0,1 1 0 0 0,0-2 0 0 0,1 1 0 0 0,0 0 0 0 0,1-1 1 0 0,0 0-1 0 0,0-1 0 0 0,1 1 0 0 0,1-1 0 0 0,0 0 0 0 0,0-1 1 0 0,0 0-1 0 0,16 11 0 0 0,-4-4-18 0 0,1-1 1 0 0,1-1-1 0 0,0-2 0 0 0,0 0 1 0 0,42 14-1 0 0,-54-21-5 0 0,0-2 0 0 0,0 1-1 0 0,0-1 1 0 0,1-1 0 0 0,-1 0 0 0 0,0 0-1 0 0,1-1 1 0 0,-1-1 0 0 0,0 0 0 0 0,1 0-1 0 0,-1-1 1 0 0,0 0 0 0 0,0 0-1 0 0,0-1 1 0 0,0-1 0 0 0,-1 0 0 0 0,15-7-1 0 0,-12 3 9 0 0,1-1 0 0 0,-1 0 0 0 0,0 0 0 0 0,-1-1-1 0 0,0-1 1 0 0,-1 0 0 0 0,0 0 0 0 0,0-1-1 0 0,-2-1 1 0 0,1 1 0 0 0,9-21 0 0 0,-11 18 15 0 0,-1 0 0 0 0,0 0 1 0 0,-1 0-1 0 0,-1-1 0 0 0,0 0 1 0 0,-1 0-1 0 0,-1 0 0 0 0,0 0 1 0 0,-1 0-1 0 0,-1 0 0 0 0,-1 0 1 0 0,-4-29-1 0 0,3 35-11 0 0,0-1 0 0 0,-1 0 1 0 0,-1 1-1 0 0,1 0 0 0 0,-2 0 0 0 0,1 0 0 0 0,-1 0 0 0 0,-1 0 0 0 0,0 1 1 0 0,0 0-1 0 0,-1 1 0 0 0,0-1 0 0 0,-1 1 0 0 0,1 1 0 0 0,-2-1 1 0 0,1 1-1 0 0,-1 1 0 0 0,0-1 0 0 0,-15-7 0 0 0,7 7 24 0 0,1 1 1 0 0,-2 0-1 0 0,1 1 0 0 0,-1 1 0 0 0,1 0 1 0 0,-1 2-1 0 0,0 0 0 0 0,0 1 0 0 0,0 0 1 0 0,-27 4-1 0 0,22 0-32 0 0,0 0 0 0 0,0 2 1 0 0,1 0-1 0 0,0 1 0 0 0,0 2 0 0 0,0 0 0 0 0,-36 21 1 0 0,47-23-116 0 0,1 1 0 0 0,1 0 0 0 0,-1 1 0 0 0,1 0 1 0 0,0 1-1 0 0,1 0 0 0 0,0 0 0 0 0,1 1 0 0 0,-12 18 1 0 0,14-19-1152 0 0,1 0 1 0 0,0 0 0 0 0,0 0-1 0 0,-2 11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5321 0 0,'1'-1'3465'0'0,"0"1"-2985"0"0,2 0-168 0 0,2 0 0 0 0,3 1-72 0 0,2-1-160 0 0,2-1-72 0 0,2-1-48 0 0,0-3-320 0 0,2-3-712 0 0,2-2-857 0 0,-14-11-183 0 0,13 8-1361 0 0</inkml:trace>
  <inkml:trace contextRef="#ctx0" brushRef="#br0" timeOffset="1">199 1 4961 0 0,'-7'8'1296'0'0,"2"0"-167"0"0,-1 5-185 0 0,1 1-328 0 0,1 1-240 0 0,0 0-16 0 0,0 1 0 0 0,2 0-40 0 0,1-2-80 0 0,3-1-120 0 0,1-1-104 0 0,3 0-160 0 0,0-3-448 0 0,1 0-712 0 0,1-3-689 0 0,-14-11-1391 0 0,12 9 663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1926 4065 0 0,'-8'0'3595'0'0,"8"0"-3470"0"0,0 0-1 0 0,0 0 0 0 0,-1 1 0 0 0,1-1 0 0 0,0 0 1 0 0,0 0-1 0 0,0 0 0 0 0,-1 0 0 0 0,1 0 1 0 0,0 0-1 0 0,0 0 0 0 0,0 0 0 0 0,-1 0 0 0 0,1 0 1 0 0,0 0-1 0 0,0 0 0 0 0,-1 0 0 0 0,1 0 0 0 0,0 0 1 0 0,0 0-1 0 0,0 0 0 0 0,-1 0 0 0 0,1 0 0 0 0,0-1 1 0 0,0 1-1 0 0,0 0 0 0 0,-1 0 0 0 0,1 0 1 0 0,0 0-1 0 0,0 0 0 0 0,0 0 0 0 0,0-1 0 0 0,-1 1 1 0 0,1 0-1 0 0,0 0 0 0 0,0 0 0 0 0,0-1 0 0 0,0 1 1 0 0,0 0-1 0 0,0 0 0 0 0,-1 0 0 0 0,1-1 1 0 0,0 1-1 0 0,0 0 0 0 0,0 0 0 0 0,0 0 0 0 0,0-1 1 0 0,0 1-1 0 0,0 0 0 0 0,0 0 0 0 0,0-1 0 0 0,0 1 1 0 0,0 0-1 0 0,0 0 0 0 0,0 0 0 0 0,0-1 0 0 0,0 1 1 0 0,1 0-1 0 0,-1 0 0 0 0,0 0 0 0 0,0-1 1 0 0,0 1-1 0 0,0 0 0 0 0,0 0 0 0 0,1-1 0 0 0,0-12-365 0 0,1-128 2387 0 0,0-14-1202 0 0,55-314-157 0 0,-30 321-823 0 0,53-164-1 0 0,21-69 1720 0 0,-59 207-1212 0 0,-37 153-344 0 0,-4 12-92 0 0,1 1 1 0 0,0-1-1 0 0,0 1 0 0 0,1-1 1 0 0,0 1-1 0 0,0 0 1 0 0,1 0-1 0 0,0 1 1 0 0,1-1-1 0 0,8-11 0 0 0,-13 19-85 0 0,0 0 0 0 0,0-1 0 0 0,1 1 0 0 0,-1 0-1 0 0,0 0 1 0 0,0 0 0 0 0,0 0 0 0 0,0 0 0 0 0,1 0 0 0 0,-1-1-1 0 0,0 1 1 0 0,0 0 0 0 0,0 0 0 0 0,1 0 0 0 0,-1 0 0 0 0,0 0-1 0 0,0 0 1 0 0,0 0 0 0 0,1 0 0 0 0,-1 0 0 0 0,0 0-1 0 0,0 0 1 0 0,0 0 0 0 0,1 0 0 0 0,-1 0 0 0 0,0 0 0 0 0,0 0-1 0 0,0 0 1 0 0,1 0 0 0 0,-1 0 0 0 0,0 0 0 0 0,0 0-1 0 0,0 0 1 0 0,1 1 0 0 0,-1-1 0 0 0,0 0 0 0 0,0 0 0 0 0,0 0-1 0 0,0 0 1 0 0,1 1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2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92 4633 0 0,'-14'16'6565'0'0,"14"-15"-6375"0"0,-1-1-1 0 0,1 0 0 0 0,0 0 1 0 0,0 1-1 0 0,0-1 1 0 0,0 0-1 0 0,0 1 0 0 0,0-1 1 0 0,0 0-1 0 0,0 0 0 0 0,0 1 1 0 0,0-1-1 0 0,0 0 1 0 0,0 1-1 0 0,0-1 0 0 0,0 0 1 0 0,0 0-1 0 0,0 1 1 0 0,0-1-1 0 0,1 0 0 0 0,-1 0 1 0 0,1 2 1514 0 0,-1-1-1514 0 0,1-1-1 0 0,-1 0 0 0 0,1 0 1 0 0,13 2 4131 0 0,6-7-4676 0 0,-3-2 504 0 0,-1-1 1 0 0,0-1 0 0 0,25-18 0 0 0,-31 19-132 0 0,1 0 0 0 0,-1 1 1 0 0,2 0-1 0 0,-1 1 0 0 0,1 0 1 0 0,0 1-1 0 0,0 1 0 0 0,23-6 1 0 0,-33 9 32 0 0,0 1 1 0 0,1 0 0 0 0,-1 0-1 0 0,0 0 1 0 0,0 0-1 0 0,0 0 1 0 0,1 0 0 0 0,-1 0-1 0 0,0 1 1 0 0,0-1-1 0 0,0 1 1 0 0,0 0-1 0 0,0 0 1 0 0,0 0 0 0 0,0 0-1 0 0,0 0 1 0 0,0 0-1 0 0,0 0 1 0 0,0 0 0 0 0,0 1-1 0 0,-1-1 1 0 0,1 1-1 0 0,-1 0 1 0 0,1-1 0 0 0,-1 1-1 0 0,0 0 1 0 0,1 0-1 0 0,-1 0 1 0 0,0 0 0 0 0,0 0-1 0 0,-1 0 1 0 0,1 0-1 0 0,1 3 1 0 0,1 8 279 0 0,-1 0-1 0 0,0-1 1 0 0,0 1 0 0 0,-1 23-1 0 0,0-3-530 0 0,-1-25-82 0 0,11 74 751 0 0,1-42-2538 0 0,6-5-5400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58 5921 0 0,'-5'-1'859'0'0,"0"0"0"0"0,0 0 0 0 0,0 0-1 0 0,0 1 1 0 0,0-1 0 0 0,0 1 0 0 0,0 1-1 0 0,0-1 1 0 0,0 1 0 0 0,0 0 0 0 0,-6 1-1 0 0,9 0-642 0 0,-1-1-1 0 0,0 1 0 0 0,1-1 0 0 0,0 1 0 0 0,-1 0 0 0 0,1 0 0 0 0,0 0 0 0 0,0 0 0 0 0,0 0 0 0 0,0 0 0 0 0,0 1 0 0 0,0-1 0 0 0,1 1 1 0 0,-1-1-1 0 0,1 1 0 0 0,0 0 0 0 0,-1 0 0 0 0,1-1 0 0 0,1 1 0 0 0,-2 4 0 0 0,-3 12-123 0 0,1 0 0 0 0,1 1 1 0 0,0-1-1 0 0,2 1 0 0 0,0 0 0 0 0,1-1 1 0 0,1 1-1 0 0,1 0 0 0 0,1-1 0 0 0,1 1 0 0 0,0-1 1 0 0,1 0-1 0 0,1 0 0 0 0,1-1 0 0 0,1 0 0 0 0,0 0 1 0 0,2-1-1 0 0,0 0 0 0 0,0 0 0 0 0,2-1 0 0 0,25 28 1 0 0,-20-26-103 0 0,1-1 1 0 0,0-1 0 0 0,1 0-1 0 0,1-2 1 0 0,0 0 0 0 0,1-1-1 0 0,26 11 1 0 0,-36-19 5 0 0,1 0 0 0 0,0-1 0 0 0,0-1 0 0 0,1 0 0 0 0,-1-1 0 0 0,0 0 0 0 0,1-1 0 0 0,0 0 0 0 0,-1-1 0 0 0,1 0 0 0 0,-1-1 0 0 0,1-1 0 0 0,-1 0 0 0 0,1 0 0 0 0,19-8 0 0 0,-20 6-28 0 0,0-1 0 0 0,0-1 0 0 0,-1 0 0 0 0,1 0 0 0 0,-1-2 0 0 0,-1 1 0 0 0,1-1 1 0 0,-1-1-1 0 0,-1 1 0 0 0,1-2 0 0 0,-2 1 0 0 0,1-1 0 0 0,-1-1 0 0 0,9-16 0 0 0,-9 12-142 0 0,-1-1 0 0 0,0 1 1 0 0,-1-2-1 0 0,-1 1 0 0 0,-1 0 0 0 0,0-1 0 0 0,-1 0 0 0 0,-1 0 0 0 0,0 0 1 0 0,-2-27-1 0 0,0 23 106 0 0,-1 0 0 0 0,-1 0 1 0 0,-1 1-1 0 0,-1-1 0 0 0,-1 1 1 0 0,-1 0-1 0 0,-8-20 0 0 0,10 31 98 0 0,0 1-1 0 0,-1-1 0 0 0,0 1 0 0 0,0 1 1 0 0,-1-1-1 0 0,0 1 0 0 0,0 0 0 0 0,-1 0 1 0 0,0 1-1 0 0,0 0 0 0 0,0 0 0 0 0,-1 1 1 0 0,0 0-1 0 0,0 0 0 0 0,0 0 0 0 0,-1 1 1 0 0,-17-5-1 0 0,-17-3-14 0 0,-1 2 1 0 0,-1 3-1 0 0,1 1 0 0 0,-1 2 1 0 0,-73 3-1 0 0,114 1-167 0 0,0 0 1 0 0,0 1-1 0 0,-1-1 0 0 0,1 1 1 0 0,0 0-1 0 0,0 0 0 0 0,-5 3 1 0 0,-4 7-3386 0 0,12-9 2984 0 0,1-1-1 0 0,-1 0 1 0 0,1 1-1 0 0,0-1 1 0 0,-1 0-1 0 0,1 1 1 0 0,0-1-1 0 0,0 0 1 0 0,0 1-1 0 0,0-1 1 0 0,0 0-1 0 0,0 1 1 0 0,0 1-1 0 0,3 7-4833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1986 5841 0 0,'-11'5'6135'0'0,"10"-5"-5850"0"0,1 0 0 0 0,0 0-1 0 0,-1 0 1 0 0,1 1 0 0 0,-1-1 0 0 0,1 0 0 0 0,0 0 0 0 0,-1 0 0 0 0,1 0 0 0 0,0 0 0 0 0,-1 0 0 0 0,1 0 0 0 0,-1 0 0 0 0,1 0 0 0 0,0 0-1 0 0,-1 0 1 0 0,1 0 0 0 0,-1 0 0 0 0,1 0 0 0 0,0 0 0 0 0,-1 0 0 0 0,1 0 0 0 0,-1-1 0 0 0,1 1 0 0 0,-6-20 1480 0 0,6 17-1946 0 0,-4-21 489 0 0,1 0 0 0 0,1 1 0 0 0,2-1 1 0 0,2-30-1 0 0,18-97 296 0 0,-7 68-454 0 0,112-734 21 0 0,-85 436 110 0 0,-34 317-254 0 0,3 0 0 0 0,3 0-1 0 0,22-73 1 0 0,-33 134-19 0 0,0-1 0 0 0,0 1 0 0 0,0-1 0 0 0,0 1 0 0 0,1 0 1 0 0,-1-1-1 0 0,1 1 0 0 0,0 0 0 0 0,0 0 0 0 0,0 0 0 0 0,0 0 0 0 0,1 1 0 0 0,-1-1 0 0 0,1 1 0 0 0,0-1 0 0 0,3-2 0 0 0,-2 2 416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4 162 3593 0 0,'-3'-8'11547'0'0,"3"8"-11265"0"0,7-19 3727 0 0,13-14-2043 0 0,-8 23-1853 0 0,-1 0 1 0 0,1 0 0 0 0,1 1 0 0 0,0 1-1 0 0,0 0 1 0 0,0 1 0 0 0,1 1 0 0 0,0 0-1 0 0,1 0 1 0 0,-1 2 0 0 0,1 0 0 0 0,22-3 0 0 0,-20 3-77 0 0,-14 4 63 0 0,0-1 0 0 0,-1 0 0 0 0,2 1 0 0 0,-1 0 0 0 0,0-1 0 0 0,0 1 1 0 0,0 0-1 0 0,3 1 0 0 0,-4 0-76 0 0,-1-1 1 0 0,0 1-1 0 0,0-1 0 0 0,0 1 1 0 0,-1-1-1 0 0,1 1 0 0 0,0 0 1 0 0,0 0-1 0 0,0-1 1 0 0,0 1-1 0 0,-1 0 0 0 0,1 0 1 0 0,0 0-1 0 0,-1 0 0 0 0,1 0 1 0 0,-1 0-1 0 0,1 0 1 0 0,-1 0-1 0 0,1 0 0 0 0,-1 0 1 0 0,0 0-1 0 0,1 0 0 0 0,-1 0 1 0 0,0 1-1 0 0,0-1 1 0 0,0 2-1 0 0,9 71 141 0 0,3 26-1293 0 0,3-33-5332 0 0,-9-43-2966 0 0,-5-15 3987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76 5201 0 0,'-38'2'7867'0'0,"29"-2"-6856"0"0,0 0 1 0 0,1 1-1 0 0,-1 0 0 0 0,1 0 0 0 0,-13 4 0 0 0,18-3-928 0 0,0-1 1 0 0,0 0-1 0 0,1 1 0 0 0,-1-1 0 0 0,1 1 1 0 0,-1 0-1 0 0,1 0 0 0 0,0 0 1 0 0,-1 0-1 0 0,1 0 0 0 0,0 1 0 0 0,0-1 1 0 0,1 1-1 0 0,-1-1 0 0 0,1 1 0 0 0,-1 0 1 0 0,1-1-1 0 0,0 1 0 0 0,-2 5 0 0 0,-1 8-9 0 0,1-1 0 0 0,0 1-1 0 0,1 0 1 0 0,1-1-1 0 0,1 32 1 0 0,15 79-53 0 0,-10-106-28 0 0,0 1 0 0 0,2-1 0 0 0,0 0 0 0 0,1 0-1 0 0,1-1 1 0 0,1 0 0 0 0,17 23 0 0 0,5 4-32 0 0,61 64 1 0 0,-85-101 41 0 0,1 0 0 0 0,0 0 0 0 0,1-1 0 0 0,-1 0 1 0 0,2-1-1 0 0,-1 0 0 0 0,1-1 0 0 0,14 7 1 0 0,-20-11 1 0 0,1 0 0 0 0,1 0 1 0 0,-1-1-1 0 0,0 1 0 0 0,0-1 1 0 0,1-1-1 0 0,-1 1 0 0 0,0-1 1 0 0,1 0-1 0 0,-1-1 0 0 0,0 1 1 0 0,1-1-1 0 0,-1 0 0 0 0,0-1 1 0 0,0 0-1 0 0,0 0 1 0 0,12-5-1 0 0,4-5 54 0 0,-1-1 1 0 0,0 0-1 0 0,0-2 1 0 0,21-19-1 0 0,-31 23-55 0 0,1 0 0 0 0,-1 0 0 0 0,-1-1 0 0 0,0 0 0 0 0,-1-1 0 0 0,-1 0 0 0 0,13-26 0 0 0,-16 26-63 0 0,-2 0 0 0 0,1-1 0 0 0,-2 0 1 0 0,0 1-1 0 0,0-1 0 0 0,-1 0 0 0 0,-1 0 0 0 0,-1 0 0 0 0,0 0 0 0 0,-5-26 0 0 0,1 15 26 0 0,-2-1 0 0 0,0 2 0 0 0,-2-1 0 0 0,-23-45 0 0 0,21 52 93 0 0,0 1 0 0 0,-2 0 0 0 0,0 1 0 0 0,-1 0-1 0 0,0 1 1 0 0,-2 0 0 0 0,1 2 0 0 0,-2-1 0 0 0,0 2 0 0 0,0 0 0 0 0,-1 2 0 0 0,0 0 0 0 0,-1 0 0 0 0,-1 2 0 0 0,1 0 0 0 0,-1 2 0 0 0,0 0 0 0 0,-40-6 0 0 0,54 11-109 0 0,-1 1 1 0 0,1 0-1 0 0,0 0 0 0 0,-1 0 1 0 0,1 1-1 0 0,0 0 1 0 0,0 0-1 0 0,-1 1 1 0 0,1 0-1 0 0,0 0 1 0 0,0 0-1 0 0,1 1 1 0 0,-1 0-1 0 0,-9 6 0 0 0,-12 13-4253 0 0,2 5-5653 0 0,20-20 5064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1798 5169 0 0,'-5'-4'1176'0'0,"1"0"0"0"0,-1-1 0 0 0,1 1 0 0 0,0-1 0 0 0,0 0 0 0 0,0 0 0 0 0,1-1 0 0 0,-4-5 0 0 0,5 3-788 0 0,-1 1 1 0 0,1-1 0 0 0,0 0-1 0 0,1 1 1 0 0,-1-1 0 0 0,1-10-1 0 0,-16-588 2358 0 0,18 477-2693 0 0,20-632-11 0 0,-16 704 20 0 0,2-74 223 0 0,-9 150-2131 0 0,2-8-2414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4953 0 0,'0'0'253'0'0,"1"0"1"0"0,-1 1-1 0 0,0-1 1 0 0,0 0-1 0 0,3 5 3548 0 0,-3-5-3548 0 0,0 0 0 0 0,1 0 1 0 0,-1 1-1 0 0,0-1 0 0 0,1 0 1 0 0,-1 0-1 0 0,0 0 1 0 0,1 0-1 0 0,-1 0 0 0 0,0 0 1 0 0,1 0-1 0 0,-1 0 0 0 0,1 0 1 0 0,-1 0-1 0 0,0 0 1 0 0,1 0-1 0 0,-1 0 0 0 0,0 0 1 0 0,1 0-1 0 0,9-15 4182 0 0,1-30-2201 0 0,-11 42-1573 0 0,2-3-559 0 0,0 1 0 0 0,0-1 1 0 0,1 1-1 0 0,0 0 0 0 0,0 0 0 0 0,0 0 0 0 0,0 1 0 0 0,1-1 0 0 0,-1 1 1 0 0,1 0-1 0 0,1 0 0 0 0,-1 0 0 0 0,0 0 0 0 0,1 1 0 0 0,7-5 1 0 0,-1 1-105 0 0,0 1 1 0 0,0 1 0 0 0,0 0 0 0 0,0 0 0 0 0,1 1 0 0 0,17-3 0 0 0,-26 6 9 0 0,-1 1 0 0 0,1 0 0 0 0,0 0 0 0 0,-1 0 0 0 0,1 0 0 0 0,-1 0 0 0 0,1 1 0 0 0,0-1 0 0 0,-1 1-1 0 0,1 0 1 0 0,-1-1 0 0 0,1 1 0 0 0,-1 0 0 0 0,1 1 0 0 0,-1-1 0 0 0,0 0 0 0 0,0 1 0 0 0,0-1 0 0 0,0 1 0 0 0,0 0 0 0 0,0 0 0 0 0,0 0 0 0 0,0 0-1 0 0,0 0 1 0 0,-1 0 0 0 0,1 0 0 0 0,-1 0 0 0 0,0 1 0 0 0,2 3 0 0 0,3 8 51 0 0,0 1 1 0 0,0 0-1 0 0,5 30 0 0 0,-4-17-119 0 0,-5-19-748 0 0,9 25 1501 0 0,-3-19-3774 0 0,2-8-5783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6:5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68 162 2425 0 0,'-11'-6'617'0'0,"7"4"-200"0"0,0 0 0 0 0,0 0 0 0 0,-1 0 0 0 0,1 0 1 0 0,0-1-1 0 0,1 0 0 0 0,-1 0 0 0 0,0 0 0 0 0,1 0 0 0 0,0 0 0 0 0,0-1 0 0 0,0 0 0 0 0,0 1 0 0 0,-2-6 0 0 0,4 8-278 0 0,1 1-1 0 0,0-1 1 0 0,1 0-1 0 0,-1 1 1 0 0,0-1 0 0 0,0 0-1 0 0,0 1 1 0 0,0-1 0 0 0,0 1-1 0 0,1-1 1 0 0,-1 0-1 0 0,0 1 1 0 0,0-1 0 0 0,1 1-1 0 0,-1-1 1 0 0,0 1 0 0 0,1-1-1 0 0,-1 0 1 0 0,1 1 0 0 0,-1 0-1 0 0,1-1 1 0 0,-1 1-1 0 0,1-1 1 0 0,-1 1 0 0 0,1 0-1 0 0,-1-1 1 0 0,1 1 0 0 0,0 0-1 0 0,-1-1 1 0 0,1 1-1 0 0,-1 0 1 0 0,1 0 0 0 0,0 0-1 0 0,-1 0 1 0 0,1 0 0 0 0,0-1-1 0 0,-1 1 1 0 0,1 0-1 0 0,0 0 1 0 0,-1 1 0 0 0,1-1-1 0 0,0 0 1 0 0,0 0 0 0 0,33 3 1747 0 0,-33-3-1720 0 0,119 22 2827 0 0,35 4-1853 0 0,-127-23-1005 0 0,1-2 0 0 0,-1 0-1 0 0,47-6 1 0 0,249-60 833 0 0,-225 40-757 0 0,2 5 0 0 0,156-12 1 0 0,135 49 275 0 0,-62 2-138 0 0,-119-27 147 0 0,-122 3-404 0 0,0 3 1 0 0,137 14-1 0 0,-182-5-65 0 0,142 16 50 0 0,-149-20-64 0 0,-1-2-1 0 0,0-2 0 0 0,40-5 1 0 0,-15-7 10 0 0,-50 9-26 0 0,0 2 1 0 0,-1-1 0 0 0,2 1 0 0 0,-1 1 0 0 0,0 0-1 0 0,0 0 1 0 0,0 1 0 0 0,0 1 0 0 0,1 0 0 0 0,11 2-1 0 0,-5 3-163 0 0,-13-4-182 0 0,-1 0 0 0 0,1-1 0 0 0,0 0 1 0 0,-1 0-1 0 0,1 0 0 0 0,0 0 0 0 0,0-1 0 0 0,0 1 0 0 0,5-1 1 0 0,-37-14-18205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3641 0 0,'58'3'10151'0'0,"31"-10"-4854"0"0,-2-1-3598 0 0,165 7-24 0 0,173-9-690 0 0,-158-3-632 0 0,384 28 0 0 0,-391 7-227 0 0,420 10 459 0 0,-516-31 253 0 0,-61 0-6013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21 110 5897 0 0,'-2'2'487'0'0,"0"0"-1"0"0,0 0 0 0 0,1 0 1 0 0,-1 0-1 0 0,1 0 0 0 0,-1 0 1 0 0,1 0-1 0 0,0 1 0 0 0,0-1 0 0 0,0 0 1 0 0,0 1-1 0 0,0-1 0 0 0,0 1 1 0 0,1-1-1 0 0,-1 1 0 0 0,1 0 1 0 0,0-1-1 0 0,0 5 0 0 0,0-2-162 0 0,0-1 0 0 0,1 0 0 0 0,0 1 0 0 0,0-1 0 0 0,0 0-1 0 0,0 0 1 0 0,1 1 0 0 0,0-1 0 0 0,-1 0 0 0 0,6 6 0 0 0,-6-7-314 0 0,0-1 1 0 0,0 0 0 0 0,0 0-1 0 0,1-1 1 0 0,-1 1 0 0 0,1 0-1 0 0,-1 0 1 0 0,1-1 0 0 0,0 1-1 0 0,0-1 1 0 0,-1 1 0 0 0,1-1-1 0 0,0 0 1 0 0,0 0 0 0 0,0 0-1 0 0,1 0 1 0 0,-1 0 0 0 0,0 0 0 0 0,0-1-1 0 0,0 1 1 0 0,1-1 0 0 0,-1 1-1 0 0,0-1 1 0 0,1 0 0 0 0,-1 0-1 0 0,0 0 1 0 0,1 0 0 0 0,-1 0-1 0 0,0-1 1 0 0,0 1 0 0 0,1-1-1 0 0,-1 1 1 0 0,0-1 0 0 0,0 0-1 0 0,0 0 1 0 0,1 0 0 0 0,-1 0-1 0 0,0 0 1 0 0,-1 0 0 0 0,1-1-1 0 0,0 1 1 0 0,0-1 0 0 0,0 1-1 0 0,-1-1 1 0 0,3-3 0 0 0,1-2-7 0 0,0 1 0 0 0,0-2 0 0 0,-1 1 0 0 0,0 0 1 0 0,0-1-1 0 0,-1 0 0 0 0,0 0 0 0 0,4-14 0 0 0,-4 6-1250 0 0,0 0-1 0 0,0 0 0 0 0,-1-27 1 0 0,-2 41 960 0 0,0 1-1 0 0,0-1 1 0 0,0 1 0 0 0,0-1 0 0 0,-1 1 0 0 0,1-1-1 0 0,0 1 1 0 0,-1-1 0 0 0,1 1 0 0 0,-1-1 0 0 0,0 1 0 0 0,1 0-1 0 0,-1-1 1 0 0,0 1 0 0 0,0 0 0 0 0,0-1 0 0 0,0 1 0 0 0,0 0-1 0 0,0 0 1 0 0,0 0 0 0 0,-1 0 0 0 0,1 0 0 0 0,0 0 0 0 0,-3-1-1 0 0,-1 0-369 0 0,-1 0 0 0 0,1 0 0 0 0,-1 0 0 0 0,0 1 0 0 0,-6-1 0 0 0,11 2 647 0 0,-20-3-2173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2657 0 0,'1'2'312'0'0,"1"1"1"0"0,-1-1 0 0 0,1 0 0 0 0,0 0 0 0 0,0 0 0 0 0,-1 0-1 0 0,2-1 1 0 0,-1 1 0 0 0,0 0 0 0 0,0-1 0 0 0,0 0 0 0 0,1 1-1 0 0,-1-1 1 0 0,1 0 0 0 0,-1 0 0 0 0,1 0 0 0 0,-1-1-1 0 0,1 1 1 0 0,0-1 0 0 0,4 1 0 0 0,2-1 501 0 0,0-1 0 0 0,-1 0 0 0 0,1 0 1 0 0,-1-1-1 0 0,10-3 0 0 0,23-5-462 0 0,14 6-63 0 0,1 2 0 0 0,97 8 0 0 0,-95-1-36 0 0,1-3 0 0 0,77-7 0 0 0,-97-1 112 0 0,1 3-1 0 0,1 1 1 0 0,-1 2 0 0 0,0 2 0 0 0,0 1 0 0 0,44 11 0 0 0,-70-11-299 0 0,56 13 695 0 0,132 13 0 0 0,65 3-66 0 0,-192-19-570 0 0,1-4 1 0 0,0-3-1 0 0,114-4 0 0 0,-156-5-128 0 0,167-10 85 0 0,-157 12-38 0 0,0 3 0 0 0,68 11 0 0 0,-7 7 44 0 0,-24-3 100 0 0,107 7 0 0 0,-186-24-291 0 0,-1 0-1 0 0,1 1 1 0 0,0-1 0 0 0,-1 1-1 0 0,1-1 1 0 0,-1 1-1 0 0,1-1 1 0 0,-1 1 0 0 0,1 0-1 0 0,-1 0 1 0 0,1-1-1 0 0,1 3 1 0 0,-1 4-4228 0 0,-14-3-2891 0 0,0-2 722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 5945 0 0,'-1'0'713'0'0,"1"0"-535"0"0,0 0 1 0 0,-1-1-1 0 0,1 1 0 0 0,0 0 0 0 0,0 0 1 0 0,-1 0-1 0 0,1 0 0 0 0,0 0 0 0 0,0 0 0 0 0,0 0 1 0 0,-6 3 4455 0 0,6-3-4456 0 0,0 0 0 0 0,0 0 0 0 0,0 0 1 0 0,0 1-1 0 0,0-1 0 0 0,0 0 0 0 0,0 0 1 0 0,-1 1-1 0 0,1-1 0 0 0,0 0 0 0 0,0 0 0 0 0,0 0 1 0 0,0 1-1 0 0,1-1 0 0 0,-1 1-106 0 0,0 0 0 0 0,0-1 1 0 0,0 1-1 0 0,1-1 0 0 0,-1 1 0 0 0,0-1 0 0 0,1 1 1 0 0,-1-1-1 0 0,0 0 0 0 0,1 1 0 0 0,-1-1 0 0 0,1 1 0 0 0,-1-1 1 0 0,1 0-1 0 0,-1 1 0 0 0,1-1 0 0 0,-1 0 0 0 0,1 1 0 0 0,-1-1 1 0 0,1 0-1 0 0,-1 0 0 0 0,1 0 0 0 0,-1 1 0 0 0,1-1 1 0 0,0 0-1 0 0,-1 0 0 0 0,1 0 0 0 0,-1 0 0 0 0,1 0 0 0 0,-1 0 1 0 0,1 0-1 0 0,1-1 0 0 0,61-7 1797 0 0,15-1-1390 0 0,-32 11-1154 0 0,0 2 0 0 0,72 15-1 0 0,-93-14-1202 0 0,-22-5 1682 0 0,18 2-4959 0 0,-21-2 4947 0 0,1 0-1 0 0,-1 0 1 0 0,1 0 0 0 0,-1 0-1 0 0,0 0 1 0 0,1 0-1 0 0,-1-1 1 0 0,1 1-1 0 0,-1 0 1 0 0,1 0 0 0 0,-1 0-1 0 0,0-1 1 0 0,1 1-1 0 0,-1 0 1 0 0,1 0-1 0 0,-1-1 1 0 0,0 1 0 0 0,1 0-1 0 0,-1-1 1 0 0,0 1-1 0 0,0-1 1 0 0,1 1-1 0 0,-1 0 1 0 0,0-1 0 0 0,0 1-1 0 0,1-1 1 0 0,-1 1-1 0 0,0 0 1 0 0,0-1-1 0 0,0 1 1 0 0,0-1 0 0 0,0 1-1 0 0,0-1 1 0 0,0 0-1 0 0,2-5-3001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6585 0 0,'-6'-6'8999'0'0,"28"12"-6470"0"0,35 14-1853 0 0,-39-12-368 0 0,9 3-14 0 0,33 18 0 0 0,-54-25-43 0 0,1 0-1 0 0,-1 0 0 0 0,-1 0 1 0 0,1 0-1 0 0,0 1 1 0 0,-1 0-1 0 0,0 0 0 0 0,0 1 1 0 0,-1 0-1 0 0,7 10 0 0 0,-10-13-153 0 0,1 1-1 0 0,-1 0 0 0 0,0 0 0 0 0,-1-1 0 0 0,1 1 1 0 0,-1 0-1 0 0,1 0 0 0 0,-1 0 0 0 0,-1 0 0 0 0,1 0 0 0 0,0 0 1 0 0,-1-1-1 0 0,0 1 0 0 0,0 0 0 0 0,0 0 0 0 0,0-1 0 0 0,0 1 1 0 0,-1 0-1 0 0,0-1 0 0 0,0 0 0 0 0,0 1 0 0 0,0-1 1 0 0,0 0-1 0 0,-5 4 0 0 0,-2 5-92 0 0,-2-1 1 0 0,0 0 0 0 0,0 0-1 0 0,-23 15 1 0 0,8-9-1362 0 0,17-12 1558 0 0,0 0 0 0 0,0 1 0 0 0,1 0 1 0 0,-15 14-1 0 0,21-18-617 0 0,1 1 0 0 0,-1-1 0 0 0,0 0 1 0 0,1 1-1 0 0,-1-1 0 0 0,1 1 0 0 0,0-1 0 0 0,0 1 1 0 0,-1 4-1 0 0,1-5-569 0 0,1 1 1 0 0,0 0-1 0 0,0 0 1 0 0,0-1 0 0 0,0 1-1 0 0,0 0 1 0 0,0 0-1 0 0,1-1 1 0 0,-1 1-1 0 0,1 0 1 0 0,1 3-1 0 0,3 3-5214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5 112 5489 0 0,'0'0'339'0'0,"-1"-1"-1"0"0,1 0 0 0 0,-1 1 1 0 0,1-1-1 0 0,0 0 1 0 0,-1 1-1 0 0,1-1 0 0 0,0 0 1 0 0,0 1-1 0 0,-1-1 1 0 0,1 0-1 0 0,0 0 0 0 0,0 1 1 0 0,0-1-1 0 0,0 0 1 0 0,0 0-1 0 0,0 0 0 0 0,0 1 1 0 0,0-1-1 0 0,0 0 0 0 0,0 0 1 0 0,1 1-1 0 0,-1-2 1 0 0,1 3-97 0 0,0 0 0 0 0,0 0 1 0 0,0 0-1 0 0,0 0 1 0 0,-1 0-1 0 0,1 0 0 0 0,-1 1 1 0 0,1-1-1 0 0,0 0 0 0 0,-1 0 1 0 0,0 1-1 0 0,1-1 1 0 0,-1 0-1 0 0,0 3 0 0 0,8 27 95 0 0,-1-5-304 0 0,-1 0 1 0 0,-2 0-1 0 0,0 1 1 0 0,-2-1-1 0 0,0 29 1 0 0,-2-55-49 0 0,0 1 0 0 0,0-1 0 0 0,0 1 0 0 0,0 0 0 0 0,0-1 0 0 0,0 1 0 0 0,0-1 0 0 0,0 1 0 0 0,0-1 0 0 0,-1 1 0 0 0,1 0 0 0 0,0-1 0 0 0,0 1 0 0 0,0-1 0 0 0,-1 1 0 0 0,1-1 0 0 0,0 1 1 0 0,0-1-1 0 0,-1 1 0 0 0,1-1 0 0 0,-1 1 0 0 0,1-1 0 0 0,-1 1 0 0 0,-6-10-415 0 0,-4-23-41 0 0,6 11 395 0 0,2-1 0 0 0,0 1 1 0 0,2-1-1 0 0,1-22 0 0 0,0 30 97 0 0,1 0-1 0 0,1 0 0 0 0,0 1 0 0 0,1-1 1 0 0,1 1-1 0 0,0-1 0 0 0,8-17 0 0 0,-10 28 2 0 0,-1 0-1 0 0,1 1 1 0 0,-1-1-1 0 0,1 0 1 0 0,0 0-1 0 0,0 1 1 0 0,1-1-1 0 0,-1 1 0 0 0,0 0 1 0 0,1 0-1 0 0,0 0 1 0 0,-1 0-1 0 0,1 0 1 0 0,0 0-1 0 0,0 1 0 0 0,0-1 1 0 0,0 1-1 0 0,0 0 1 0 0,0 0-1 0 0,0 0 1 0 0,0 0-1 0 0,1 1 1 0 0,-1-1-1 0 0,0 1 0 0 0,0 0 1 0 0,1 0-1 0 0,-1 0 1 0 0,0 0-1 0 0,1 0 1 0 0,-1 1-1 0 0,0 0 0 0 0,0 0 1 0 0,0 0-1 0 0,1 0 1 0 0,5 3-1 0 0,-4-2 39 0 0,1 1 0 0 0,0 0 0 0 0,-1 1 0 0 0,0-1-1 0 0,1 1 1 0 0,-2 0 0 0 0,1 0 0 0 0,0 1 0 0 0,-1 0-1 0 0,0-1 1 0 0,0 1 0 0 0,0 1 0 0 0,0-1 0 0 0,-1 0 0 0 0,0 1-1 0 0,0 0 1 0 0,-1 0 0 0 0,3 7 0 0 0,-4-7-11 0 0,-1-1 0 0 0,0 0 0 0 0,0 1 0 0 0,0-1-1 0 0,-1 1 1 0 0,0-1 0 0 0,0 1 0 0 0,0-1 0 0 0,-1 0 0 0 0,1 0 0 0 0,-1 1 0 0 0,-1-1 0 0 0,1 0 0 0 0,-1-1 0 0 0,1 1-1 0 0,-1 0 1 0 0,-1-1 0 0 0,1 0 0 0 0,-1 0 0 0 0,-5 6 0 0 0,-3 1-314 0 0,1 0-1 0 0,-2-1 1 0 0,1 0-1 0 0,-2-1 1 0 0,-23 13-1 0 0,30-17 66 0 0,9-1 221 0 0,21 0 451 0 0,43-3 554 0 0,-57-1-1084 0 0,44 4 479 0 0,-31-1-2713 0 0,-5 0-2569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7378 0 0,'55'-16'8396'0'0,"28"1"-7636"0"0,-81 15-1150 0 0,0-1 0 0 0,0 1 1 0 0,0-1-1 0 0,0 1 0 0 0,0-1 0 0 0,0 0 0 0 0,0 0 0 0 0,0 0 0 0 0,0 0 0 0 0,-1 0 1 0 0,1 0-1 0 0,0 0 0 0 0,-1 0 0 0 0,1-1 0 0 0,-1 1 0 0 0,1-1 0 0 0,-1 1 0 0 0,0-1 1 0 0,1 0-1 0 0,0-1 0 0 0,0-1-116 0 0,-1 0 1 0 0,1-1 0 0 0,-1 1-1 0 0,0 0 1 0 0,0 0 0 0 0,0 0-1 0 0,0-1 1 0 0,-1 1 0 0 0,0-6-1 0 0,-5-44-789 0 0,-13 10 12942 0 0,18 44-11507 0 0,-4 17 2760 0 0,0 21-1537 0 0,1 16-333 0 0,5 68 1 0 0,0-99-1736 0 0,10 42 0 0 0,-8-51-986 0 0,1 0 1 0 0,0-1-1 0 0,13 26 0 0 0,-16-36 808 0 0,9 10-5309 0 0,-4-10 2451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6649 0 0,'1'17'10886'0'0,"1"19"-7895"0"0,4 44-2342 0 0,16 99-811 0 0,-10-120-3536 0 0,5-2-4874 0 0,-13-47 4981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8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 6593 0 0,'0'-1'301'0'0,"-1"1"-1"0"0,1-1 1 0 0,-1 0-1 0 0,0 1 1 0 0,1-1-1 0 0,-1 1 1 0 0,0-1-1 0 0,0 1 1 0 0,1-1-1 0 0,-1 1 1 0 0,0-1-1 0 0,0 1 1 0 0,0 0-1 0 0,1-1 0 0 0,-1 1 1 0 0,0 0-1 0 0,0 0 1 0 0,0 0-1 0 0,0 0 1 0 0,0 0-1 0 0,0 0 1 0 0,0 0-1 0 0,1 0 1 0 0,-1 0-1 0 0,0 0 1 0 0,-1 0-1 0 0,0 1-53 0 0,1 0 0 0 0,-1 0 0 0 0,1 0-1 0 0,-1 0 1 0 0,1 1 0 0 0,0-1 0 0 0,0 0 0 0 0,0 0-1 0 0,0 1 1 0 0,0-1 0 0 0,0 0 0 0 0,-2 4 0 0 0,-1 5 22 0 0,-1 0 0 0 0,2 0 0 0 0,-4 15 1 0 0,6-23-142 0 0,-6 28 79 0 0,-5 35 0 0 0,11-55-862 0 0,0-1-1 0 0,0 1 0 0 0,1-1 1 0 0,1 1-1 0 0,0 0 0 0 0,0-1 1 0 0,0 1-1 0 0,4 9 1 0 0,-5-19 587 0 0,0 0-137 0 0,0 0 137 0 0,8-10-5603 0 0,-1-15 6143 0 0,-7 23-682 0 0,1-2 261 0 0,0 1-1 0 0,-1-1 1 0 0,2 0-1 0 0,-1 1 0 0 0,0-1 1 0 0,1 0-1 0 0,-1 1 1 0 0,1 0-1 0 0,0-1 1 0 0,0 1-1 0 0,1 0 0 0 0,-1 0 1 0 0,1 0-1 0 0,-1 0 1 0 0,1 1-1 0 0,0-1 1 0 0,0 1-1 0 0,0 0 0 0 0,0 0 1 0 0,1 0-1 0 0,-1 0 1 0 0,0 0-1 0 0,1 0 1 0 0,-1 1-1 0 0,1 0 0 0 0,0 0 1 0 0,-1 0-1 0 0,1 0 1 0 0,0 1-1 0 0,0-1 0 0 0,0 1 1 0 0,0 0-1 0 0,-1 0 1 0 0,1 0-1 0 0,0 1 1 0 0,0-1-1 0 0,0 1 0 0 0,-1 0 1 0 0,1 0-1 0 0,0 0 1 0 0,5 3-1 0 0,24 14-379 0 0,-32-18 61 0 0,0 1 0 0 0,0 0-1 0 0,0-1 1 0 0,0 1 0 0 0,0 0 0 0 0,0 0-1 0 0,0 0 1 0 0,0 0 0 0 0,0 0-1 0 0,0 0 1 0 0,0 0 0 0 0,0 0 0 0 0,-1 0-1 0 0,1 0 1 0 0,0 0 0 0 0,-1 0-1 0 0,1 1 1 0 0,-1-1 0 0 0,0 0 0 0 0,1 0-1 0 0,-1 1 1 0 0,0-1 0 0 0,0 0-1 0 0,0 0 1 0 0,0 2 0 0 0,-1 3-1750 0 0</inkml:trace>
  <inkml:trace contextRef="#ctx0" brushRef="#br0" timeOffset="1">138 289 5681 0 0,'3'3'1080'0'0,"0"-1"0"0"0,-1 1 0 0 0,1-1-1 0 0,-1 1 1 0 0,0 0 0 0 0,1 0 0 0 0,-1 0-1 0 0,-1 0 1 0 0,3 4 0 0 0,-3-4-616 0 0,0 0-1 0 0,0 0 1 0 0,0 0-1 0 0,0 1 1 0 0,-1-1-1 0 0,1 0 1 0 0,-1 0-1 0 0,0 7 1 0 0,0-6-590 0 0,-1-1 0 0 0,1 1 1 0 0,-1 0-1 0 0,0-1 1 0 0,0 1-1 0 0,-1-1 0 0 0,1 0 1 0 0,-1 1-1 0 0,1-1 0 0 0,-1 0 1 0 0,0 0-1 0 0,0 0 1 0 0,-1 0-1 0 0,1 0 0 0 0,-1 0 1 0 0,1-1-1 0 0,-1 1 0 0 0,0-1 1 0 0,0 0-1 0 0,0 0 1 0 0,0 0-1 0 0,0 0 0 0 0,0 0 1 0 0,-1-1-1 0 0,1 1 0 0 0,-1-1 1 0 0,1 0-1 0 0,-6 1 1 0 0,6-3-323 0 0,12-4 717 0 0,13-5 619 0 0,37 4 87 0 0,-21 3-1783 0 0,-1-5-3384 0 0,-36 8 3962 0 0,0 0 1 0 0,-1 0-1 0 0,1-1 0 0 0,0 1 0 0 0,0 0 0 0 0,0-1 1 0 0,-1 1-1 0 0,1 0 0 0 0,0-1 0 0 0,0 1 0 0 0,-1-1 0 0 0,1 0 1 0 0,0 1-1 0 0,-1-1 0 0 0,1 1 0 0 0,-1-1 0 0 0,1 0 0 0 0,-1 1 1 0 0,1-1-1 0 0,-1 0 0 0 0,1 0 0 0 0,-1 0 0 0 0,0 1 0 0 0,1-1 1 0 0,-1 0-1 0 0,0-1 0 0 0,4-7-1712 0 0,8-3-2387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8922 0 0,'0'0'182'0'0,"0"-1"0"0"0,0 1 0 0 0,0-1 0 0 0,0 1 0 0 0,1-1 0 0 0,-1 1 0 0 0,0-1 0 0 0,0 1 0 0 0,0-1 0 0 0,0 1 0 0 0,1 0 0 0 0,-1-1 0 0 0,0 1 0 0 0,0-1 0 0 0,1 1 0 0 0,-1 0 1 0 0,0-1-1 0 0,1 1 0 0 0,-1 0 0 0 0,1-1 0 0 0,-1 1 0 0 0,0 0 0 0 0,1 0 0 0 0,-1-1 0 0 0,1 1 0 0 0,-1 0 0 0 0,1 0 0 0 0,-1 0 0 0 0,0 0 0 0 0,1-1 0 0 0,-1 1 0 0 0,1 0 0 0 0,-1 0 0 0 0,1 0 0 0 0,-1 0 0 0 0,1 0 0 0 0,-1 0 0 0 0,1 0 0 0 0,0 1 0 0 0,28-2 400 0 0,-21 1 45 0 0,1 0-347 0 0,40-6 263 0 0,-47 6-532 0 0,-1 0-1 0 0,1 0 1 0 0,-1-1-1 0 0,1 1 1 0 0,-1 0-1 0 0,0-1 1 0 0,1 0-1 0 0,-1 1 1 0 0,1-1-1 0 0,-1 0 1 0 0,0 1-1 0 0,0-1 1 0 0,1 0-1 0 0,-1 0 1 0 0,0 0-1 0 0,0 0 1 0 0,0 0-1 0 0,0 0 1 0 0,0-1-1 0 0,0 1 1 0 0,0 0-1 0 0,0 0 1 0 0,-1-1-1 0 0,1 1 1 0 0,0 0-1 0 0,0-3 1 0 0,-1 3-15 0 0,0 1 0 0 0,-1-1 1 0 0,1 0-1 0 0,0 0 1 0 0,0 0-1 0 0,0 1 0 0 0,-1-1 1 0 0,1 0-1 0 0,0 0 1 0 0,-1 0-1 0 0,1 1 0 0 0,-1-1 1 0 0,1 0-1 0 0,-1 1 1 0 0,1-1-1 0 0,-1 0 0 0 0,1 1 1 0 0,-1-1-1 0 0,0 1 1 0 0,1-1-1 0 0,-1 1 0 0 0,0-1 1 0 0,1 1-1 0 0,-1-1 1 0 0,0 1-1 0 0,0 0 0 0 0,1-1 1 0 0,-1 1-1 0 0,0 0 0 0 0,0 0 1 0 0,0 0-1 0 0,0 0 1 0 0,1 0-1 0 0,-1-1 0 0 0,0 1 1 0 0,0 1-1 0 0,0-1 1 0 0,0 0-1 0 0,1 0 0 0 0,-1 0 1 0 0,-1 1-1 0 0,-36 6-140 0 0,35-6 142 0 0,0 1 1 0 0,0-1 0 0 0,0 0 0 0 0,0 1 0 0 0,0 0 0 0 0,1-1 0 0 0,-1 1 0 0 0,1 0 0 0 0,-1 0 0 0 0,1 0 0 0 0,0 1 0 0 0,0-1 0 0 0,0 1-1 0 0,0-1 1 0 0,0 1 0 0 0,0 0 0 0 0,1-1 0 0 0,-1 1 0 0 0,1 0 0 0 0,-1 3 0 0 0,1-1 26 0 0,0-1 1 0 0,1 0-1 0 0,0 0 1 0 0,0 0-1 0 0,0 0 1 0 0,0 0-1 0 0,1 0 0 0 0,-1 0 1 0 0,1 0-1 0 0,0 0 1 0 0,0 0-1 0 0,1 0 0 0 0,-1 0 1 0 0,3 3-1 0 0,-1 0 5 0 0,0-1-1 0 0,1 0 1 0 0,0 0-1 0 0,0 0 0 0 0,1 0 1 0 0,0-1-1 0 0,0 0 1 0 0,0 1-1 0 0,1-2 0 0 0,-1 1 1 0 0,1-1-1 0 0,0 0 1 0 0,0 0-1 0 0,1 0 1 0 0,-1-1-1 0 0,1 0 0 0 0,10 3 1 0 0,-11-5-239 0 0,0 0-1 0 0,0-1 1 0 0,1 0 0 0 0,-1 0 0 0 0,0 0-1 0 0,12-3 1 0 0,1-6-7983 0 0,-31 11-478 0 0</inkml:trace>
  <inkml:trace contextRef="#ctx0" brushRef="#br0" timeOffset="1">69 280 9898 0 0,'7'14'3385'0'0,"2"-2"-1329"0"0,3 3-391 0 0,3 0-449 0 0,0-2-544 0 0,2-3-336 0 0,-1-3-240 0 0,3-3-72 0 0,-2-3-48 0 0,2-2 0 0 0,0-3-200 0 0,-1-2-344 0 0,0-2-544 0 0,1 0-1249 0 0,-3-1-2312 0 0,-13-9 440 0 0,11 14-552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16 5569 0 0,'-3'1'596'0'0,"-1"0"0"0"0,1 0 0 0 0,0 0 0 0 0,0 1 0 0 0,0 0 0 0 0,0-1 1 0 0,0 1-1 0 0,0 0 0 0 0,0 1 0 0 0,0-1 0 0 0,1 0 0 0 0,-1 1 0 0 0,1-1 0 0 0,0 1 0 0 0,-1 0 0 0 0,1 0 0 0 0,-2 5 0 0 0,3-6-512 0 0,0 0 0 0 0,1 0-1 0 0,-1 0 1 0 0,1 0 0 0 0,0 1-1 0 0,-1-1 1 0 0,1 0 0 0 0,0 0-1 0 0,0 1 1 0 0,1-1 0 0 0,-1 0-1 0 0,0 0 1 0 0,1 1 0 0 0,-1-1 0 0 0,1 0-1 0 0,0 0 1 0 0,0 0 0 0 0,-1 0-1 0 0,2 0 1 0 0,-1 0 0 0 0,0 0-1 0 0,0 0 1 0 0,0 0 0 0 0,1-1 0 0 0,-1 1-1 0 0,1 0 1 0 0,0-1 0 0 0,2 3-1 0 0,4 2-90 0 0,0 0-1 0 0,0-1 1 0 0,0 0-1 0 0,0 0 1 0 0,1-1-1 0 0,0 0 1 0 0,0 0-1 0 0,0-1 1 0 0,17 3-1 0 0,-24-5-6 0 0,1-1-1 0 0,0 0 1 0 0,-1 1-1 0 0,1-1 0 0 0,0 0 1 0 0,0-1-1 0 0,-1 1 0 0 0,1 0 1 0 0,0-1-1 0 0,-1 0 1 0 0,1 1-1 0 0,-1-1 0 0 0,1 0 1 0 0,-1 0-1 0 0,1 0 0 0 0,2-3 1 0 0,-3 3-9 0 0,0-1 0 0 0,0 0 1 0 0,-1-1-1 0 0,1 1 0 0 0,-1 0 0 0 0,1 0 0 0 0,-1-1 1 0 0,0 1-1 0 0,0 0 0 0 0,0-1 0 0 0,0 1 1 0 0,0-1-1 0 0,-1 0 0 0 0,1 1 0 0 0,-1-1 1 0 0,0 0-1 0 0,1 1 0 0 0,-1-1 0 0 0,-1 0 1 0 0,1-2-1 0 0,0 0-8 0 0,-1 0 0 0 0,0 1 0 0 0,0-1-1 0 0,0 0 1 0 0,0 1 0 0 0,-1-1 0 0 0,0 1 0 0 0,0-1 0 0 0,0 1 0 0 0,0 0 0 0 0,-1 0 0 0 0,0 0 0 0 0,0 0 0 0 0,0 0-1 0 0,0 0 1 0 0,0 1 0 0 0,-1 0 0 0 0,0-1 0 0 0,1 1 0 0 0,-1 1 0 0 0,0-1 0 0 0,-1 1 0 0 0,1-1 0 0 0,0 1-1 0 0,-1 0 1 0 0,1 1 0 0 0,-1-1 0 0 0,1 1 0 0 0,-1 0 0 0 0,0 0 0 0 0,0 0 0 0 0,1 1 0 0 0,-1-1 0 0 0,0 1 0 0 0,0 1-1 0 0,0-1 1 0 0,-8 2 0 0 0,11-1-8 0 0,0 0-1 0 0,0-1 0 0 0,0 1 0 0 0,0 0 1 0 0,0 1-1 0 0,0-1 0 0 0,1 0 0 0 0,-1 0 1 0 0,0 1-1 0 0,1-1 0 0 0,-1 1 0 0 0,1 0 1 0 0,0-1-1 0 0,-1 1 0 0 0,1 0 0 0 0,0 0 1 0 0,0 0-1 0 0,0 0 0 0 0,0 0 0 0 0,0 0 1 0 0,1 0-1 0 0,-1 0 0 0 0,1 0 0 0 0,-1 0 1 0 0,1 0-1 0 0,0 0 0 0 0,0 1 0 0 0,-1-1 1 0 0,2 0-1 0 0,-1 0 0 0 0,1 4 0 0 0,0 9-27 0 0,1 0 1 0 0,1 0-1 0 0,6 21 0 0 0,-5-23 139 0 0,-2-5 48 0 0,0 0-1 0 0,0 0 1 0 0,-1 0-1 0 0,0 0 1 0 0,0 0-1 0 0,-1 0 1 0 0,0 0-1 0 0,-1 1 1 0 0,0-1-1 0 0,0 0 1 0 0,0 0-1 0 0,-1 0 1 0 0,-1 0-1 0 0,1-1 1 0 0,-1 1-1 0 0,0-1 0 0 0,-1 1 1 0 0,0-1-1 0 0,0 0 1 0 0,0 0-1 0 0,-1-1 1 0 0,0 1-1 0 0,0-1 1 0 0,-1 0-1 0 0,0-1 1 0 0,-9 8-1 0 0,5-6-93 0 0,8-6-54 0 0,-1 1 1 0 0,1 0 0 0 0,-1 0-1 0 0,1 0 1 0 0,0 0-1 0 0,0 0 1 0 0,0 0-1 0 0,-3 4 1 0 0,43-3-190 0 0,-2-4-12 0 0,44-6 0 0 0,-5-9-5719 0 0,-53 6-116 0 0,-14 4 2007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68 4033 0 0,'-20'-68'11074'0'0,"19"91"-4752"0"0,0 9-5584 0 0,1-29-785 0 0,13 173 1582 0 0,-3-119-3959 0 0,5-2-4225 0 0,-13-48 1680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3625 0 0,'0'1'228'0'0,"0"0"0"0"0,0-1 1 0 0,0 1-1 0 0,0 0 0 0 0,1-1 0 0 0,-1 1 1 0 0,0-1-1 0 0,0 1 0 0 0,0-1 1 0 0,1 1-1 0 0,-1 0 0 0 0,0-1 0 0 0,1 1 1 0 0,-1-1-1 0 0,1 1 0 0 0,-1-1 1 0 0,1 0-1 0 0,-1 1 0 0 0,0-1 0 0 0,1 1 1 0 0,-1-1-1 0 0,1 0 0 0 0,0 1 1 0 0,-1-1-1 0 0,1 0 0 0 0,-1 0 0 0 0,1 0 1 0 0,-1 1-1 0 0,1-1 0 0 0,0 0 0 0 0,-1 0 1 0 0,1 0-1 0 0,0 0 0 0 0,-1 0 1 0 0,1 0-1 0 0,-1 0 0 0 0,1 0 0 0 0,0 0 1 0 0,-1 0-1 0 0,2-1 0 0 0,37-7 1092 0 0,-8 2-785 0 0,47 9-637 0 0,-30 0-3998 0 0,-48-3 4024 0 0,1 1 0 0 0,-1-1 1 0 0,0 0-1 0 0,1 0 0 0 0,-1 0 0 0 0,1 0 1 0 0,-1 0-1 0 0,0 0 0 0 0,1 0 0 0 0,-1-1 0 0 0,0 1 1 0 0,1 0-1 0 0,-1 0 0 0 0,0 0 0 0 0,1 0 1 0 0,-1 0-1 0 0,0-1 0 0 0,1 1 0 0 0,-1 0 0 0 0,0 0 1 0 0,1 0-1 0 0,-1-1 0 0 0,0 1 0 0 0,0 0 1 0 0,1 0-1 0 0,-1-1 0 0 0,0 1 0 0 0,0 0 0 0 0,1-1 1 0 0,-1 1-1 0 0,0 0 0 0 0,0-1 0 0 0,0 1 1 0 0,0 0-1 0 0,0-1 0 0 0,1 1 0 0 0,-1-1 0 0 0,0 1 1 0 0,0 0-1 0 0,0-1 0 0 0,0 1 0 0 0,0 0 1 0 0,0-1-1 0 0,0 1 0 0 0,0-1 0 0 0,0 1 0 0 0,-1 0 1 0 0,1-1-1 0 0,0 1 0 0 0,0 0 0 0 0,0-1 1 0 0,0 1-1 0 0,0 0 0 0 0,-1-1 0 0 0,1 1 0 0 0,-1-7-1119 0 0,6 0-2539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4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64 3321 0 0,'-1'-1'142'0'0,"-9"-14"3019"0"0,0 1 1 0 0,-18-19-1 0 0,27 40 1712 0 0,9 37-3666 0 0,-4-26-1162 0 0,1-1 0 0 0,0 0 1 0 0,2-1-1 0 0,0 1 0 0 0,0-1 1 0 0,2 0-1 0 0,0-1 0 0 0,0 0 1 0 0,23 26-1 0 0,-31-40-66 0 0,1 1 1 0 0,-1-1-1 0 0,1 1 0 0 0,0-1 1 0 0,-1 0-1 0 0,1 0 0 0 0,0 0 0 0 0,0 0 1 0 0,0 0-1 0 0,0 0 0 0 0,0-1 1 0 0,0 1-1 0 0,0-1 0 0 0,0 1 0 0 0,0-1 1 0 0,0 0-1 0 0,0 0 0 0 0,0 0 1 0 0,0 0-1 0 0,0 0 0 0 0,0 0 0 0 0,1 0 1 0 0,-1-1-1 0 0,0 1 0 0 0,2-2 1 0 0,0 0 39 0 0,0 0 0 0 0,0 0 0 0 0,0 0 1 0 0,-1-1-1 0 0,1 1 0 0 0,-1-1 0 0 0,1 0 1 0 0,-1 0-1 0 0,0-1 0 0 0,0 1 0 0 0,4-7 1 0 0,-3 4-201 0 0,0 0 0 0 0,-1 0 1 0 0,0 0-1 0 0,0 0 0 0 0,-1 0 0 0 0,0-1 1 0 0,3-12-1 0 0,-4 16-146 0 0,-1 0-1 0 0,1 0 0 0 0,-1 0 1 0 0,0 0-1 0 0,0 0 1 0 0,0 0-1 0 0,0 0 1 0 0,-1 0-1 0 0,1 0 0 0 0,-1 0 1 0 0,0 0-1 0 0,0 0 1 0 0,0 0-1 0 0,0 0 1 0 0,0 1-1 0 0,-4-6 1 0 0,2 5-321 0 0,0 0 1 0 0,-1 0 0 0 0,1 0 0 0 0,-1 1 0 0 0,0 0-1 0 0,0-1 1 0 0,0 1 0 0 0,0 1 0 0 0,0-1-1 0 0,-7-2 1 0 0,-42-8-2168 0 0,27 12 1079 0 0</inkml:trace>
  <inkml:trace contextRef="#ctx0" brushRef="#br0" timeOffset="1">12 154 2144 0 0,'5'13'457'0'0,"1"0"167"0"0,5-1 224 0 0,1-5 184 0 0,-1-5 24 0 0,1-4-55 0 0,1-3-57 0 0,3-1-136 0 0,1-2-192 0 0,0 1-168 0 0,2 1-160 0 0,-2 3-152 0 0,0 2-168 0 0,0 3-296 0 0,-2 4-824 0 0,-4 3-1105 0 0,-3 1 241 0 0,-2 3-1497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4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6169 0 0,'44'30'4920'0'0,"-35"-25"-4572"0"0,-1-1 0 0 0,1 0 1 0 0,18 5-1 0 0,-23-8-383 0 0,1 1-1 0 0,-1-2 1 0 0,0 1 0 0 0,0 0 0 0 0,0-1-1 0 0,1 0 1 0 0,-1 1 0 0 0,0-2 0 0 0,0 1-1 0 0,0 0 1 0 0,1-1 0 0 0,-1 0 0 0 0,0 0-1 0 0,0 0 1 0 0,0-1 0 0 0,0 1 0 0 0,0-1-1 0 0,0 0 1 0 0,-1 0 0 0 0,1 0 0 0 0,-1-1-1 0 0,1 1 1 0 0,5-7 0 0 0,0 3 124 0 0,-14 19 1039 0 0,-1 4 119 0 0,4-6-413 0 0,0 0-1 0 0,1 1 1 0 0,0-1-1 0 0,1 20 1 0 0,1-25-1195 0 0,-1-1 1 0 0,1 1 0 0 0,0-1 0 0 0,0 1 0 0 0,0-1 0 0 0,1 0-1 0 0,0 1 1 0 0,0-1 0 0 0,0 0 0 0 0,1 0 0 0 0,4 7 0 0 0,7-3-7239 0 0,-5-8 2900 0 0</inkml:trace>
  <inkml:trace contextRef="#ctx0" brushRef="#br0" timeOffset="1">468 123 14019 0 0,'1'6'1120'0'0,"-1"0"-656"0"0,1 0-352 0 0,1-1-944 0 0,-14-23-9242 0 0,11 13 6185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 4473 0 0,'0'-1'169'0'0,"-1"0"0"0"0,0 1 0 0 0,1-1 0 0 0,-1 1 1 0 0,0-1-1 0 0,1 1 0 0 0,-1 0 0 0 0,0-1 0 0 0,0 1 0 0 0,0 0 0 0 0,1-1 0 0 0,-1 1 1 0 0,0 0-1 0 0,0 0 0 0 0,0 0 0 0 0,0 0 0 0 0,0 0 0 0 0,1 0 0 0 0,-1 0 0 0 0,0 0 1 0 0,0 0-1 0 0,0 0 0 0 0,0 0 0 0 0,0 0 0 0 0,1 1 0 0 0,-1-1 0 0 0,0 0 0 0 0,-1 1 1 0 0,2 0-18 0 0,-1 0 1 0 0,1 0 0 0 0,0 0-1 0 0,-1 0 1 0 0,1 0 0 0 0,0 0-1 0 0,0 0 1 0 0,0 0 0 0 0,0 0 0 0 0,0 0-1 0 0,0 0 1 0 0,0 0 0 0 0,0 0-1 0 0,1 0 1 0 0,-1 0 0 0 0,0 0-1 0 0,1 0 1 0 0,-1 0 0 0 0,1 2 0 0 0,0-1-35 0 0,0 1 0 0 0,0-1 1 0 0,0 0-1 0 0,0 1 1 0 0,0-1-1 0 0,1 0 0 0 0,-1 0 1 0 0,1 0-1 0 0,0 0 0 0 0,0 0 1 0 0,-1 0-1 0 0,1 0 1 0 0,0 0-1 0 0,0-1 0 0 0,1 1 1 0 0,-1-1-1 0 0,0 0 1 0 0,0 0-1 0 0,1 1 0 0 0,4 0 1 0 0,-1-3-46 0 0,0 0 0 0 0,0-1 0 0 0,0 0 0 0 0,0 0 0 0 0,0 0 0 0 0,-1-1 0 0 0,1 0 0 0 0,7-5 0 0 0,10-4 19 0 0,-12 7-48 0 0,0 0-1 0 0,0 1 1 0 0,1 0-1 0 0,-1 1 0 0 0,1 0 1 0 0,0 1-1 0 0,21-1 0 0 0,-26 3 0 0 0,0 1-1 0 0,0-1 1 0 0,0 1-1 0 0,0 1 1 0 0,0-1-1 0 0,0 1 1 0 0,0 1-1 0 0,0-1 1 0 0,-1 1-1 0 0,1 0 1 0 0,-1 1-1 0 0,0-1 1 0 0,0 1-1 0 0,7 6 1 0 0,-3-1 44 0 0,0-1 1 0 0,-1 1-1 0 0,14 18 1 0 0,-21-25-124 0 0,-1 0 1 0 0,1 1-1 0 0,0-1 0 0 0,-1 0 0 0 0,1 1 1 0 0,-1-1-1 0 0,0 0 0 0 0,0 1 0 0 0,0 0 1 0 0,0-1-1 0 0,0 1 0 0 0,-1 0 1 0 0,1-1-1 0 0,-1 1 0 0 0,0 0 0 0 0,0 0 1 0 0,0 0-1 0 0,0-1 0 0 0,0 1 0 0 0,0 0 1 0 0,-1 0-1 0 0,1-1 0 0 0,-1 1 0 0 0,-1 2 1 0 0,1-4-232 0 0,1 1 1 0 0,-1-1-1 0 0,0 0 1 0 0,0 0 0 0 0,0 0-1 0 0,0 0 1 0 0,0 0-1 0 0,0 0 1 0 0,-1 0-1 0 0,1 0 1 0 0,0-1-1 0 0,0 1 1 0 0,-1 0 0 0 0,1-1-1 0 0,0 1 1 0 0,-1-1-1 0 0,1 1 1 0 0,-1-1-1 0 0,1 0 1 0 0,0 0-1 0 0,-1 0 1 0 0,-1 1 0 0 0,-33-6-5224 0 0,29 4 5024 0 0,-15-2-2623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5577 0 0,'0'1'438'0'0,"0"1"-1"0"0,1 0 1 0 0,-1-1-1 0 0,1 1 1 0 0,-1 0-1 0 0,1-1 1 0 0,-1 1-1 0 0,1-1 1 0 0,0 1 0 0 0,0-1-1 0 0,0 1 1 0 0,0-1-1 0 0,0 0 1 0 0,0 1-1 0 0,0-1 1 0 0,0 0-1 0 0,2 1 1 0 0,-1-1-267 0 0,0 0 0 0 0,0-1 0 0 0,0 1 0 0 0,0-1 0 0 0,0 0 0 0 0,1 0 0 0 0,-1 0 0 0 0,0 0 0 0 0,0 0 0 0 0,0 0 0 0 0,1 0 0 0 0,-1-1 0 0 0,3 0 0 0 0,66-17-24 0 0,-46 11 42 0 0,1 1 0 0 0,44-5 0 0 0,-60 10-695 0 0,-1 1 0 0 0,1 0 0 0 0,-1 1 0 0 0,13 3 0 0 0,-14-2-392 0 0,-1 0 0 0 0,1 0 0 0 0,-1 1 0 0 0,0 0 0 0 0,0 1-1 0 0,7 4 1 0 0,-12-7 546 0 0,-2-1 155 0 0,1 0 0 0 0,0 1 0 0 0,-1-1 0 0 0,1 1 0 0 0,0-1 0 0 0,-1 1 0 0 0,1-1 0 0 0,-1 1 1 0 0,1-1-1 0 0,-1 1 0 0 0,1-1 0 0 0,-1 1 0 0 0,0-1 0 0 0,1 1 0 0 0,-1 0 0 0 0,0-1 0 0 0,1 1 0 0 0,-1 0 0 0 0,0 1 0 0 0,2 5-2384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6441 0 0,'1'3'363'0'0,"-1"0"0"0"0,0 1 0 0 0,1-1 0 0 0,0 0 0 0 0,0 0-1 0 0,0 0 1 0 0,0 0 0 0 0,0 0 0 0 0,1 0 0 0 0,-1 0 0 0 0,1 0-1 0 0,0 0 1 0 0,-1-1 0 0 0,1 1 0 0 0,1-1 0 0 0,-1 1 0 0 0,0-1-1 0 0,1 0 1 0 0,-1 0 0 0 0,6 4 0 0 0,-4-5-248 0 0,0 0 0 0 0,0 0 0 0 0,0 0 0 0 0,0 0 0 0 0,0-1 0 0 0,0 1 0 0 0,0-1 0 0 0,0 0 0 0 0,0 0 0 0 0,0-1 0 0 0,1 1 1 0 0,-1-1-1 0 0,0 0 0 0 0,0 0 0 0 0,0 0 0 0 0,4-2 0 0 0,32-12 21 0 0,-24 8-764 0 0,1 0 0 0 0,0 2 0 0 0,0 0 0 0 0,35-5 0 0 0,-49 10 182 0 0,-1 0 0 0 0,0 0-1 0 0,1 0 1 0 0,-1 1-1 0 0,0-1 1 0 0,0 1-1 0 0,1-1 1 0 0,-1 1-1 0 0,0 0 1 0 0,0 0-1 0 0,4 2 1 0 0,-5-3 301 0 0,0 1 0 0 0,-1-1-1 0 0,1 1 1 0 0,0-1 0 0 0,-1 1 0 0 0,1 0 0 0 0,-1-1 0 0 0,1 1 0 0 0,-1 0 0 0 0,1-1-1 0 0,-1 1 1 0 0,1 0 0 0 0,-1-1 0 0 0,1 1 0 0 0,-1 0 0 0 0,0 0 0 0 0,0 0 0 0 0,1-1-1 0 0,-1 1 1 0 0,0 0 0 0 0,0 0 0 0 0,0 0 0 0 0,0 0 0 0 0,0-1 0 0 0,0 1-1 0 0,0 0 1 0 0,0 0 0 0 0,0 0 0 0 0,0 0 0 0 0,-1-1 0 0 0,1 1 0 0 0,0 0 0 0 0,0 0-1 0 0,-1 0 1 0 0,0 0 0 0 0,-4 9-1502 0 0</inkml:trace>
  <inkml:trace contextRef="#ctx0" brushRef="#br0" timeOffset="1">222 98 2136 0 0,'-17'3'618'0'0,"-19"5"861"0"0,24 4 8770 0 0,36-8-9259 0 0,-22-4-511 0 0,29 3 207 0 0,-21-2-553 0 0,-1-1 0 0 0,1 1-1 0 0,-1 1 1 0 0,0 0-1 0 0,18 6 1 0 0,-60 18 575 0 0,31-24-711 0 0,0 0 0 0 0,1 0 0 0 0,0 0 0 0 0,-1 0 0 0 0,1 0 0 0 0,0 0 0 0 0,0 0 0 0 0,0 0 0 0 0,0 1-1 0 0,1-1 1 0 0,-1 0 0 0 0,1 1 0 0 0,-1-1 0 0 0,1 0 0 0 0,0 1 0 0 0,0-1 0 0 0,0 1 0 0 0,0-1 0 0 0,0 0 0 0 0,1 1 0 0 0,-1-1 0 0 0,1 0-1 0 0,-1 1 1 0 0,1-1 0 0 0,0 0 0 0 0,0 0 0 0 0,0 1 0 0 0,0-1 0 0 0,0 0 0 0 0,1 0 0 0 0,-1 0 0 0 0,0 0 0 0 0,3 1 0 0 0,-2 0-52 0 0,-1-1 0 0 0,1 1 0 0 0,0-1 0 0 0,1 0 0 0 0,-1 0 0 0 0,0 0 0 0 0,1 0 0 0 0,-1 0 1 0 0,1-1-1 0 0,-1 1 0 0 0,1-1 0 0 0,0 1 0 0 0,0-1 0 0 0,-1 0 0 0 0,1 0 0 0 0,0 0 0 0 0,0-1 0 0 0,0 1 0 0 0,0-1 1 0 0,0 1-1 0 0,1-1 0 0 0,-1 0 0 0 0,0 0 0 0 0,0-1 0 0 0,0 1 0 0 0,3-1 0 0 0,35-15-9021 0 0,-24 8 3886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 7114 0 0,'-9'-9'2983'0'0,"13"10"-533"0"0,18 16-319 0 0,-20-15-1968 0 0,0 1 1 0 0,0-1-1 0 0,0 1 1 0 0,-1-1-1 0 0,1 1 1 0 0,-1 0-1 0 0,0 0 1 0 0,0-1-1 0 0,0 1 1 0 0,0 0-1 0 0,0 0 1 0 0,0 0-1 0 0,-1 0 1 0 0,0 0-1 0 0,1 1 1 0 0,-1-1-1 0 0,0 0 1 0 0,-1 0-1 0 0,1 0 1 0 0,0 0-1 0 0,-1 0 1 0 0,0 0-1 0 0,0 0 1 0 0,-2 5-1 0 0,-2 1-21 0 0,0 1 0 0 0,-1-1 0 0 0,-1 0 0 0 0,1-1 0 0 0,-13 13 0 0 0,0 0-452 0 0,20-27 112 0 0,0-1 0 0 0,0 0 0 0 0,-1 0 1 0 0,1 0-1 0 0,-2 0 0 0 0,1 0 0 0 0,-2-10 0 0 0,0-15 809 0 0,50 54-41 0 0,-36-22-691 0 0,-11-5 108 0 0,-3 2 28 0 0,2 12-52 0 0,0-8 15 0 0,0-1 0 0 0,0 1 0 0 0,0-1 0 0 0,0 1 0 0 0,0-1 0 0 0,0 0 0 0 0,0 1 0 0 0,0-1 0 0 0,0 1 0 0 0,0-1 0 0 0,0 1 0 0 0,0-1 0 0 0,1 0-1 0 0,-1 1 1 0 0,0-1 0 0 0,0 0 0 0 0,1 1 0 0 0,-1-1 0 0 0,0 0 0 0 0,0 1 0 0 0,1-1 0 0 0,-1 0 0 0 0,0 1 0 0 0,1-1 0 0 0,-1 0 0 0 0,0 0 0 0 0,1 1 0 0 0,-1-1 0 0 0,1 0 0 0 0,5-7-1395 0 0,-4-4 7 0 0,-2 11 1397 0 0,0-1 0 0 0,0 1 0 0 0,0 0 0 0 0,-1 0 0 0 0,1 0 0 0 0,0 0 0 0 0,0 0 0 0 0,0-1 0 0 0,0 1 0 0 0,0 0 0 0 0,-1 0 0 0 0,1 0-1 0 0,0 0 1 0 0,0 0 0 0 0,0 0 0 0 0,0 0 0 0 0,-1-1 0 0 0,1 1 0 0 0,0 0 0 0 0,0 0 0 0 0,0 0 0 0 0,-1 0 0 0 0,1 0 0 0 0,0 0 0 0 0,0 0 0 0 0,0 0 0 0 0,-1 0 0 0 0,1 0 0 0 0,0 0 0 0 0,0 0 0 0 0,0 0 0 0 0,-1 0 0 0 0,1 0 0 0 0,0 1-1 0 0,0-1 1 0 0,0 0 0 0 0,0 0 0 0 0,-1 0 0 0 0,1 0 0 0 0,0 0 0 0 0,0 0 0 0 0,0 0 0 0 0,0 0 0 0 0,-1 1 0 0 0,1-1 0 0 0,0 0 0 0 0,0 0 0 0 0,0 1 0 0 0,-1-1 16 0 0,1 0 1 0 0,0 0 0 0 0,-1 1-1 0 0,1-1 1 0 0,0 0-1 0 0,-1 1 1 0 0,1-1 0 0 0,0 0-1 0 0,0 1 1 0 0,-1-1-1 0 0,1 1 1 0 0,0-1-1 0 0,0 1 1 0 0,0-1 0 0 0,0 0-1 0 0,0 1 1 0 0,-1-1-1 0 0,1 1 1 0 0,0-1 0 0 0,0 1-1 0 0,0-1 1 0 0,0 1-1 0 0,0-1 1 0 0,0 1 0 0 0,0-1-1 0 0,0 0 1 0 0,1 1-1 0 0,-1-1 1 0 0,0 1-1 0 0,0-1 1 0 0,0 1 0 0 0,0-1-1 0 0,1 0 1 0 0,-1 1-1 0 0,0-1 1 0 0,0 1 0 0 0,1-1-1 0 0,3 1 133 0 0,-6-13 15 0 0,1 11-77 0 0,0 0 1 0 0,0-1-1 0 0,1 1 1 0 0,-1 0-1 0 0,1-1 1 0 0,-1 1 0 0 0,1 0-1 0 0,-1-1 1 0 0,1 1-1 0 0,0-1 1 0 0,0 1-1 0 0,0-1 1 0 0,0 1 0 0 0,0-1-1 0 0,0 1 1 0 0,0-1-1 0 0,0 1 1 0 0,1 0-1 0 0,-1-1 1 0 0,0 1 0 0 0,1-1-1 0 0,-1 1 1 0 0,1 0-1 0 0,0-1 1 0 0,-1 1-1 0 0,1 0 1 0 0,0 0 0 0 0,1-2-1 0 0,0 2-50 0 0,1 0 1 0 0,-1 1-1 0 0,0-1 1 0 0,1 1-1 0 0,-1-1 0 0 0,1 1 1 0 0,-1 0-1 0 0,1 0 0 0 0,-1 0 1 0 0,1 0-1 0 0,-1 0 0 0 0,0 1 1 0 0,1-1-1 0 0,-1 1 0 0 0,1-1 1 0 0,3 3-1 0 0,1-1 12 0 0,1 0 0 0 0,-1 0 0 0 0,0 1 0 0 0,0 1 0 0 0,0-1 0 0 0,0 1-1 0 0,-1 0 1 0 0,8 6 0 0 0,-12-8-7 0 0,0 0-1 0 0,0 0 1 0 0,0 1 0 0 0,0-1-1 0 0,-1 0 1 0 0,1 0-1 0 0,-1 1 1 0 0,0-1-1 0 0,0 1 1 0 0,0-1 0 0 0,0 1-1 0 0,0 0 1 0 0,0-1-1 0 0,-1 1 1 0 0,1 0 0 0 0,-1 0-1 0 0,0-1 1 0 0,0 1-1 0 0,0 0 1 0 0,0 0-1 0 0,0-1 1 0 0,0 1 0 0 0,-1 0-1 0 0,0 0 1 0 0,1-1-1 0 0,-2 4 1 0 0,-4 9 55 0 0,-1 0 0 0 0,0-1 0 0 0,-1 1-1 0 0,-11 14 1 0 0,11-18-72 0 0,0 1 1 0 0,1 0-1 0 0,0 0 0 0 0,1 1 0 0 0,-8 26 0 0 0,13-38-2 0 0,1 1 0 0 0,-1-1 1 0 0,1 1-1 0 0,-1 0 0 0 0,1-1 0 0 0,0 1 0 0 0,-1-1 0 0 0,1 1 0 0 0,0 0 0 0 0,0-1 1 0 0,1 1-1 0 0,-1 0 0 0 0,0-1 0 0 0,0 1 0 0 0,1-1 0 0 0,-1 1 0 0 0,1-1 1 0 0,-1 1-1 0 0,1 0 0 0 0,0-1 0 0 0,-1 0 0 0 0,1 1 0 0 0,0-1 0 0 0,0 0 1 0 0,0 1-1 0 0,0-1 0 0 0,0 0 0 0 0,1 0 0 0 0,-1 0 0 0 0,0 0 0 0 0,2 2 1 0 0,0-2 80 0 0,1-1 0 0 0,-1 1 1 0 0,0 0-1 0 0,0-1 0 0 0,0 1 1 0 0,0-1-1 0 0,1 0 1 0 0,-1 0-1 0 0,0-1 0 0 0,0 1 1 0 0,0-1-1 0 0,1 1 0 0 0,-1-1 1 0 0,6-2-1 0 0,11-3-211 0 0,0 1 0 0 0,0 1 0 0 0,1 2 0 0 0,0-1 0 0 0,29 2 0 0 0,-13 0-2917 0 0,-36 1 2704 0 0,0 0 0 0 0,0 0-1 0 0,0 0 1 0 0,0 0-1 0 0,0 0 1 0 0,1-1-1 0 0,-1 1 1 0 0,0 0 0 0 0,0-1-1 0 0,0 1 1 0 0,0-1-1 0 0,0 1 1 0 0,0-1 0 0 0,0 1-1 0 0,-1-1 1 0 0,1 0-1 0 0,0 1 1 0 0,0-1 0 0 0,0 0-1 0 0,-1 0 1 0 0,1 0-1 0 0,0 0 1 0 0,-1 1 0 0 0,1-1-1 0 0,0 0 1 0 0,0-2-1 0 0,-1 1-169 0 0,1-1 0 0 0,0 1-1 0 0,-1-1 1 0 0,0 0 0 0 0,1 1 0 0 0,-1-1-1 0 0,0 0 1 0 0,0 1 0 0 0,-1-5-1 0 0,-2-12-1807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2905 0 0,'-2'-40'5435'0'0,"8"51"-323"0"0,2 10-3629 0 0,-5-2-565 0 0,-1 1-1 0 0,-1 19 1 0 0,0-18-626 0 0,0 0 1 0 0,6 30 0 0 0,-6-46-373 0 0,1-1 0 0 0,-1 1 1 0 0,1 0-1 0 0,-1 0 0 0 0,1-1 1 0 0,1 1-1 0 0,-1-1 0 0 0,1 1 1 0 0,0-1-1 0 0,0 0 0 0 0,0 0 0 0 0,0 0 1 0 0,1-1-1 0 0,7 7 0 0 0,-11-9 49 0 0,1-1 0 0 0,0 1-1 0 0,0-1 1 0 0,-1 1-1 0 0,1-1 1 0 0,0 1 0 0 0,0-1-1 0 0,0 0 1 0 0,0 1-1 0 0,0-1 1 0 0,0 0 0 0 0,-1 1-1 0 0,1-1 1 0 0,0 0-1 0 0,0 0 1 0 0,0 0-1 0 0,0 0 1 0 0,0 0 0 0 0,0 0-1 0 0,0 0 1 0 0,0 0-1 0 0,0-1 1 0 0,0 1 0 0 0,0 0-1 0 0,0-1 1 0 0,0 1-1 0 0,-1 0 1 0 0,1-1 0 0 0,2 0-1 0 0,18-25-168 0 0,-20 23 180 0 0,0 0 0 0 0,1 1-1 0 0,-1-1 1 0 0,1 1-1 0 0,0 0 1 0 0,0-1-1 0 0,0 1 1 0 0,0 0 0 0 0,0 0-1 0 0,0 0 1 0 0,1 1-1 0 0,-1-1 1 0 0,1 0-1 0 0,4-1 1 0 0,-4 2-374 0 0,1 1 0 0 0,0 0 0 0 0,-1 0 0 0 0,1 0 0 0 0,-1 0 1 0 0,1 1-1 0 0,0-1 0 0 0,-1 1 0 0 0,1 0 0 0 0,-1 0 0 0 0,1 0 0 0 0,3 3 0 0 0,11 2-4416 0 0,-19-14 1410 0 0,-9-13 3559 0 0,9 19-352 0 0,-4-9 226 0 0,0-1 0 0 0,1 0-1 0 0,0 0 1 0 0,-3-17 0 0 0,4-6 4792 0 0,3 58-354 0 0,0 37 1753 0 0,4 4-4961 0 0,-3-52-2149 0 0,1-1 0 0 0,0 0 1 0 0,0 0-1 0 0,1-1 0 0 0,1 1 0 0 0,0-1 0 0 0,0 1 1 0 0,11 16-1 0 0,-15-26 445 0 0,1 1 1 0 0,-1-1-1 0 0,1 0 1 0 0,0 0-1 0 0,0-1 1 0 0,0 1-1 0 0,0 0 0 0 0,0 0 1 0 0,0 0-1 0 0,0 0 1 0 0,0-1-1 0 0,0 1 1 0 0,0-1-1 0 0,0 1 1 0 0,0-1-1 0 0,0 1 1 0 0,2 0-1 0 0,3-1-2217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4377 0 0,'0'0'190'0'0,"0"-1"-1"0"0,0 1 1 0 0,0 0 0 0 0,0-1-1 0 0,0 1 1 0 0,0 0-1 0 0,0 0 1 0 0,0-1 0 0 0,0 1-1 0 0,0 0 1 0 0,0-1 0 0 0,0 1-1 0 0,0 0 1 0 0,0-1 0 0 0,0 1-1 0 0,0 0 1 0 0,1 0 0 0 0,-1-1-1 0 0,0 1 1 0 0,0 0 0 0 0,0 0-1 0 0,0-1 1 0 0,1 1 0 0 0,-1 0-1 0 0,0 0 1 0 0,0-1-1 0 0,0 1 1 0 0,1 0 0 0 0,-1 0-1 0 0,0 0 1 0 0,0 0 0 0 0,1-1-1 0 0,-1 1 1 0 0,0 0 0 0 0,1 0-1 0 0,-1 0 1 0 0,1 0 0 0 0,5 11 3330 0 0,1 20-972 0 0,-6-31-2530 0 0,8 75 2484 0 0,-8-67-2557 0 0,-1-1-1 0 0,0 0 1 0 0,0 1 0 0 0,-1-1 0 0 0,0 0 0 0 0,0 0-1 0 0,-1 0 1 0 0,-2 9 0 0 0,1-36-6353 0 0,5-14 6373 0 0,-1 31 91 0 0,1-1 0 0 0,0 0 0 0 0,-1 1 0 0 0,1-1 0 0 0,1 1 0 0 0,-1 0 0 0 0,0 0 0 0 0,1 0-1 0 0,-1 0 1 0 0,1 0 0 0 0,0 0 0 0 0,0 0 0 0 0,0 1 0 0 0,1 0 0 0 0,-1 0 0 0 0,1 0 0 0 0,-1 0 0 0 0,5-2 0 0 0,-5 3-127 0 0,0 0 1 0 0,0 0-1 0 0,0 0 1 0 0,0 1-1 0 0,0-1 1 0 0,0 1-1 0 0,0 0 1 0 0,0 0-1 0 0,0 0 1 0 0,6 0 0 0 0,-7 1-285 0 0,0-1 1 0 0,1 1 0 0 0,-1 0 0 0 0,0 0 0 0 0,0 0 0 0 0,1 0 0 0 0,-1 0 0 0 0,0 0 0 0 0,0 1 0 0 0,0-1 0 0 0,-1 1 0 0 0,1-1 0 0 0,0 1 0 0 0,0 0 0 0 0,1 2 0 0 0,-3-4 218 0 0,0 0 1 0 0,1 0-1 0 0,-1 1 1 0 0,0-1-1 0 0,0 0 1 0 0,0 1-1 0 0,1-1 0 0 0,-1 1 1 0 0,0-1-1 0 0,0 0 1 0 0,0 1-1 0 0,0-1 0 0 0,0 0 1 0 0,0 1-1 0 0,0-1 1 0 0,1 1-1 0 0,-1-1 0 0 0,0 0 1 0 0,-1 1-1 0 0,1-1 1 0 0,0 1-1 0 0,0-1 1 0 0,0 0-1 0 0,0 1 0 0 0,0-1 1 0 0,0 1-1 0 0,0-1 1 0 0,-1 0-1 0 0,1 1 0 0 0,0-1 1 0 0,0 0-1 0 0,0 1 1 0 0,-1-1-1 0 0,1 0 1 0 0,0 1-1 0 0,0-1 0 0 0,-1 0 1 0 0,0 2-35 0 0,-4 6-1627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0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7282 0 0,'-4'3'3432'0'0,"2"1"-519"0"0,2 0-761 0 0,5-2-743 0 0,3-1-545 0 0,5-1-296 0 0,3 0-232 0 0,3-1-168 0 0,1 0-80 0 0,2 0-64 0 0,-2 1-232 0 0,-1 0-536 0 0,-1 0-1193 0 0,-4 0-2183 0 0,-2-3-129 0 0,-1-1-1505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34 9666 0 0,'-2'0'304'0'0,"0"0"0"0"0,0 1 0 0 0,0-1 0 0 0,0 0 0 0 0,0 1 0 0 0,1-1 0 0 0,-1 1 0 0 0,0 0 0 0 0,0 0 0 0 0,0-1 0 0 0,1 1 0 0 0,-1 0 0 0 0,1 1 0 0 0,-1-1 0 0 0,1 0 0 0 0,-1 0 0 0 0,1 1 0 0 0,-1-1 0 0 0,1 0 0 0 0,0 1 1 0 0,0 0-1 0 0,-1 1 0 0 0,1 0-113 0 0,0-1 0 0 0,0 1 0 0 0,0 0 0 0 0,1 0 0 0 0,-1 0 0 0 0,1 0 0 0 0,0 0 0 0 0,0 0 0 0 0,0 0 0 0 0,0 0 0 0 0,0 0 0 0 0,1 0 0 0 0,0 2 0 0 0,1 5-98 0 0,1-1 0 0 0,1 0 0 0 0,-1 0-1 0 0,1-1 1 0 0,1 1 0 0 0,-1-1-1 0 0,12 15 1 0 0,-11-18-86 0 0,0 0-1 0 0,0 0 1 0 0,0 0 0 0 0,0-1-1 0 0,1 1 1 0 0,0-1 0 0 0,11 5-1 0 0,-16-8-2 0 0,0-1-1 0 0,1 1 1 0 0,-1-1-1 0 0,0 1 1 0 0,1-1-1 0 0,-1 1 1 0 0,0-1 0 0 0,1 0-1 0 0,-1 0 1 0 0,0 0-1 0 0,1 0 1 0 0,-1 0-1 0 0,1 0 1 0 0,-1 0-1 0 0,0 0 1 0 0,1 0 0 0 0,-1-1-1 0 0,0 1 1 0 0,1-1-1 0 0,-1 1 1 0 0,0-1-1 0 0,1 1 1 0 0,-1-1-1 0 0,0 0 1 0 0,0 1-1 0 0,0-1 1 0 0,0 0 0 0 0,0 0-1 0 0,0 0 1 0 0,0 0-1 0 0,0 0 1 0 0,0 0-1 0 0,0 0 1 0 0,0 0-1 0 0,-1-1 1 0 0,1 1-1 0 0,0 0 1 0 0,-1 0 0 0 0,1-1-1 0 0,-1 1 1 0 0,1 0-1 0 0,-1-1 1 0 0,0 1-1 0 0,0 0 1 0 0,0-1-1 0 0,1-1 1 0 0,-1-2 15 0 0,1 0-1 0 0,-1 0 1 0 0,1 0 0 0 0,-1 0-1 0 0,-1 0 1 0 0,1 0-1 0 0,-1 0 1 0 0,0 0 0 0 0,0 0-1 0 0,0 0 1 0 0,-1 0 0 0 0,0 1-1 0 0,0-1 1 0 0,0 0 0 0 0,0 1-1 0 0,-1 0 1 0 0,1-1-1 0 0,-1 1 1 0 0,0 0 0 0 0,-1 0-1 0 0,1 1 1 0 0,-1-1 0 0 0,0 1-1 0 0,1 0 1 0 0,-2-1 0 0 0,1 2-1 0 0,0-1 1 0 0,0 0 0 0 0,-1 1-1 0 0,1 0 1 0 0,-1 0-1 0 0,0 0 1 0 0,0 1 0 0 0,0 0-1 0 0,0 0 1 0 0,0 0 0 0 0,0 0-1 0 0,0 1 1 0 0,0 0 0 0 0,-5 0-1 0 0,10 0-76 0 0,0 0 0 0 0,-1 0 0 0 0,1 0 0 0 0,0-1-1 0 0,-1 1 1 0 0,1 0 0 0 0,0 0 0 0 0,-1 0 0 0 0,1 0 0 0 0,-1 0-1 0 0,1 0 1 0 0,0 1 0 0 0,-1-1 0 0 0,1 0 0 0 0,0 0 0 0 0,-1 0 0 0 0,1 0-1 0 0,0 0 1 0 0,0 0 0 0 0,-1 1 0 0 0,1-1 0 0 0,0 0 0 0 0,-1 0-1 0 0,1 0 1 0 0,0 1 0 0 0,0-1 0 0 0,-1 0 0 0 0,1 0 0 0 0,0 1-1 0 0,0-1 1 0 0,0 0 0 0 0,-1 0 0 0 0,1 1 0 0 0,0-1 0 0 0,0 0 0 0 0,0 1-1 0 0,0-1 1 0 0,0 0 0 0 0,0 1 0 0 0,-1-1 0 0 0,1 0 0 0 0,0 1-1 0 0,0-1 1 0 0,0 0 0 0 0,0 1 0 0 0,0-1 0 0 0,0 0 0 0 0,0 1 0 0 0,1-1-1 0 0,-1 0 1 0 0,0 1 0 0 0,0-1 0 0 0,0 0 0 0 0,0 1 0 0 0,0-1-1 0 0,0 0 1 0 0,1 1 0 0 0,-1-1 0 0 0,0 0 0 0 0,0 0 0 0 0,1 1-1 0 0,-1-1 1 0 0,0 0 0 0 0,0 0 0 0 0,1 1 0 0 0,-1-1 0 0 0,20 17-8982 0 0,-7-9 3374 0 0</inkml:trace>
  <inkml:trace contextRef="#ctx0" brushRef="#br0" timeOffset="1">222 1 10098 0 0,'10'13'3338'0'0,"-1"1"1"0"0,12 26-1 0 0,23 74-2534 0 0,-19-46-1246 0 0,-19-52-213 0 0,18 40-3659 0 0,-3-21-4860 0 0,-11-24 4538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10178 0 0,'5'-3'309'0'0,"0"1"-1"0"0,0-1 0 0 0,0 1 1 0 0,0 0-1 0 0,1 1 1 0 0,-1-1-1 0 0,11-1 1 0 0,-1 0-160 0 0,-4 0-54 0 0,0 0 1 0 0,0 0-1 0 0,0 1 1 0 0,0 1-1 0 0,1 0 1 0 0,-1 1-1 0 0,19 1 1 0 0,-26 0-67 0 0,0 0 1 0 0,0 0 0 0 0,1 0-1 0 0,-1 1 1 0 0,0 0 0 0 0,0-1-1 0 0,0 2 1 0 0,0-1-1 0 0,-1 0 1 0 0,1 1 0 0 0,-1-1-1 0 0,1 1 1 0 0,-1 0 0 0 0,0 0-1 0 0,0 1 1 0 0,0-1 0 0 0,-1 1-1 0 0,1-1 1 0 0,-1 1-1 0 0,0 0 1 0 0,0 0 0 0 0,3 6-1 0 0,-4-7-302 0 0,0 0 0 0 0,1-1-1 0 0,-1 1 1 0 0,-1 0 0 0 0,1 0-1 0 0,0 0 1 0 0,-1 0 0 0 0,1 0-1 0 0,-1 0 1 0 0,0 0-1 0 0,0 0 1 0 0,0 0 0 0 0,-1 0-1 0 0,1 0 1 0 0,0 0 0 0 0,-1 0-1 0 0,0 0 1 0 0,0 0 0 0 0,0 0-1 0 0,0-1 1 0 0,0 1 0 0 0,-1 0-1 0 0,1-1 1 0 0,-1 1-1 0 0,0-1 1 0 0,0 1 0 0 0,0-1-1 0 0,0 0 1 0 0,0 0 0 0 0,0 0-1 0 0,0 0 1 0 0,-1 0 0 0 0,1 0-1 0 0,-1-1 1 0 0,-3 2 0 0 0,-3 3-224 0 0,-1-1 1 0 0,0-1 0 0 0,-17 6 0 0 0,-32 6 2149 0 0,27-8 1889 0 0,20-4 1220 0 0,20-4-1940 0 0,21-6-1271 0 0,51-9-750 0 0,9-2-1640 0 0,-79 14-349 0 0,0 0 0 0 0,-1-1 1 0 0,15-7-1 0 0,-18 5-3769 0 0,-18 7 2879 0 0,-21 10 1817 0 0,29-8 725 0 0,-1 0 1 0 0,1 0 0 0 0,0 0-1 0 0,0 1 1 0 0,0 0-1 0 0,1-1 1 0 0,-1 2 0 0 0,1-1-1 0 0,0 0 1 0 0,0 1-1 0 0,0-1 1 0 0,1 1 0 0 0,0 0-1 0 0,0-1 1 0 0,0 1 0 0 0,0 1-1 0 0,1-1 1 0 0,-1 0-1 0 0,2 0 1 0 0,-1 0 0 0 0,0 1-1 0 0,1-1 1 0 0,0 0-1 0 0,0 1 1 0 0,2 8 0 0 0,-1-9-309 0 0,0 0 0 0 0,0-1-1 0 0,1 1 1 0 0,0-1 0 0 0,0 1 0 0 0,0-1 0 0 0,0 1 0 0 0,1-1 0 0 0,0 0 0 0 0,0 0 0 0 0,4 5 0 0 0,-5-7-179 0 0,1 0 1 0 0,-1-1 0 0 0,0 1 0 0 0,1 0 0 0 0,-1-1 0 0 0,1 1-1 0 0,0-1 1 0 0,-1 0 0 0 0,1 0 0 0 0,0 0 0 0 0,0 0 0 0 0,0-1-1 0 0,0 1 1 0 0,-1-1 0 0 0,1 1 0 0 0,0-1 0 0 0,0 0 0 0 0,0 0-1 0 0,0 0 1 0 0,0-1 0 0 0,0 1 0 0 0,0-1 0 0 0,0 0 0 0 0,0 1-1 0 0,-1-1 1 0 0,1-1 0 0 0,0 1 0 0 0,-1 0 0 0 0,1-1 0 0 0,4-2-1 0 0,4-4-1428 0 0,0 0-1 0 0,0 0 0 0 0,-1-1 0 0 0,0 0 0 0 0,12-15 1 0 0,-4 3-4441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56 6433 0 0,'-1'-1'228'0'0,"0"0"-1"0"0,0-1 1 0 0,0 1-1 0 0,0 0 1 0 0,0 0-1 0 0,0-1 1 0 0,0 1-1 0 0,0-1 1 0 0,1 1-1 0 0,-1 0 1 0 0,1-1-1 0 0,-1 0 1 0 0,1 1-1 0 0,-1-1 1 0 0,1 1-1 0 0,0-1 1 0 0,0 1-1 0 0,0-1 1 0 0,0 0-1 0 0,0 1 1 0 0,0-1-1 0 0,0 1 0 0 0,1-3 1 0 0,0 2-77 0 0,0 1-1 0 0,0 0 1 0 0,1 0 0 0 0,-1-1 0 0 0,0 1-1 0 0,0 0 1 0 0,1 0 0 0 0,-1 0 0 0 0,1 1-1 0 0,-1-1 1 0 0,1 0 0 0 0,-1 1 0 0 0,1-1-1 0 0,-1 0 1 0 0,1 1 0 0 0,0 0 0 0 0,-1-1-1 0 0,3 1 1 0 0,10-1 359 0 0,0 0 1 0 0,1 1-1 0 0,25 3 0 0 0,-27-2-372 0 0,0 0 132 0 0,-1 0 0 0 0,1 1 0 0 0,0 1 0 0 0,0 0 0 0 0,-1 0-1 0 0,21 9 1 0 0,-33-11-248 0 0,1-1-1 0 0,-1 0 1 0 0,1 0 0 0 0,-1 1-1 0 0,0-1 1 0 0,1 0-1 0 0,-1 1 1 0 0,0-1-1 0 0,1 0 1 0 0,-1 1 0 0 0,0-1-1 0 0,1 0 1 0 0,-1 1-1 0 0,0-1 1 0 0,0 1-1 0 0,0-1 1 0 0,1 1-1 0 0,-1-1 1 0 0,0 0 0 0 0,0 1-1 0 0,0-1 1 0 0,0 1-1 0 0,0-1 1 0 0,0 1-1 0 0,0-1 1 0 0,0 1-1 0 0,0-1 1 0 0,0 1 0 0 0,0-1-1 0 0,0 1 1 0 0,0-1-1 0 0,0 1 1 0 0,0-1-1 0 0,0 1 1 0 0,-1-1 0 0 0,1 0-1 0 0,0 1 1 0 0,0-1-1 0 0,-1 1 1 0 0,1-1-1 0 0,0 0 1 0 0,0 1-1 0 0,-1-1 1 0 0,1 1 0 0 0,0-1-1 0 0,-1 0 1 0 0,0 1-1 0 0,-25 19 49 0 0,15-11-37 0 0,7-6-18 0 0,1 1-1 0 0,0-1 1 0 0,1 1 0 0 0,-1 0 0 0 0,1 0-1 0 0,-1 0 1 0 0,1 0 0 0 0,0 0 0 0 0,1 1-1 0 0,-1-1 1 0 0,1 1 0 0 0,0-1-1 0 0,0 1 1 0 0,-1 6 0 0 0,2-9-2 0 0,0 0 0 0 0,0 0 0 0 0,0 0 0 0 0,1-1 0 0 0,-1 1 0 0 0,0 0 0 0 0,1 0 0 0 0,-1 0 0 0 0,1-1 0 0 0,-1 1 0 0 0,1 0 0 0 0,0-1 0 0 0,0 1 0 0 0,0 0 0 0 0,0-1 0 0 0,0 1 0 0 0,0-1 0 0 0,0 0 0 0 0,0 1 0 0 0,1-1 0 0 0,-1 0 0 0 0,0 0 0 0 0,1 0 0 0 0,-1 1 0 0 0,1-2 0 0 0,-1 1 0 0 0,1 0 0 0 0,0 0 0 0 0,-1 0 0 0 0,1-1 0 0 0,0 1 0 0 0,0-1 0 0 0,-1 1 0 0 0,1-1 0 0 0,0 0 0 0 0,0 0 0 0 0,0 0 0 0 0,3 0 0 0 0,6 0-94 0 0,-1-1 0 0 0,0 0-1 0 0,1 0 1 0 0,11-4 0 0 0,10-6-2321 0 0,-8-6-4193 0 0,-24 17 6441 0 0,0 0 1 0 0,0 0-1 0 0,0 0 1 0 0,1-1-1 0 0,-1 1 0 0 0,0 0 1 0 0,0 0-1 0 0,2-2-1995 0 0,-2 1 1995 0 0,0 1 0 0 0,0 0 1 0 0,0 0-1 0 0,0 0 1 0 0,0-1-1 0 0,0 1 1 0 0,0 0-1 0 0,0 0 1 0 0,0-1-1 0 0,0 1 0 0 0,0 0 1 0 0,0 0-1 0 0,0 0 1 0 0,0-1-1 0 0,0 1 1 0 0,0 0-1 0 0,0 0 1 0 0,0 0-1 0 0,-1-1 1 0 0,1 1-1 0 0,0 0 0 0 0,-1-1-767 0 0,-3 1-1785 0 0</inkml:trace>
  <inkml:trace contextRef="#ctx0" brushRef="#br0" timeOffset="1">170 226 12011 0 0,'13'8'2760'0'0,"2"3"-1832"0"0,4 0-239 0 0,1 0-137 0 0,-3-3-192 0 0,-3-3-192 0 0,1 0-120 0 0,-2-3-40 0 0,0-2-8 0 0,-2-1-104 0 0,0-1-360 0 0,-1-1-681 0 0,0 0-975 0 0,1-1-1193 0 0,-2 1-152 0 0,0 1 961 0 0,-1 4-913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10890 0 0,'-1'9'1340'0'0,"1"0"0"0"0,0 0 0 0 0,1 0 0 0 0,3 17 0 0 0,-3-22-1327 0 0,0-1 0 0 0,0 0 0 0 0,0 1 0 0 0,0-1 0 0 0,0 0 0 0 0,1 0 0 0 0,-1 0 0 0 0,1 0 0 0 0,0 0 0 0 0,0-1 0 0 0,0 1 0 0 0,0 0 0 0 0,0-1 0 0 0,0 0 0 0 0,1 1 0 0 0,3 2-1 0 0,-6-5-28 0 0,1 0-1 0 0,-1 0 0 0 0,0 0 0 0 0,0 0 0 0 0,0 0 0 0 0,1 1 0 0 0,-1-1 0 0 0,0 0 0 0 0,0 0 0 0 0,1 0 0 0 0,-1 0 0 0 0,0 0 0 0 0,0 0 1 0 0,0 0-1 0 0,1 0 0 0 0,-1 0 0 0 0,0 0 0 0 0,0 0 0 0 0,1 0 0 0 0,-1 0 0 0 0,0 0 0 0 0,0 0 0 0 0,0 0 0 0 0,1 0 0 0 0,-1-1 0 0 0,0 1 0 0 0,0 0 1 0 0,1 0-1 0 0,-1 0 0 0 0,0 0 0 0 0,0 0 0 0 0,0 0 0 0 0,0-1 0 0 0,1 1 0 0 0,-1 0 0 0 0,0 0 0 0 0,0 0 0 0 0,0-1 0 0 0,0 1 0 0 0,3-13-731 0 0,-4-17-461 0 0,0 28 1122 0 0,0-5-18 0 0,1 1 1 0 0,0-1 0 0 0,-1 0 0 0 0,2 0 0 0 0,-1 1 0 0 0,1-1 0 0 0,0 0 0 0 0,4-11 0 0 0,-4 16 92 0 0,0 0 0 0 0,0 0 0 0 0,0 0 0 0 0,0 0 0 0 0,1 0-1 0 0,-1 0 1 0 0,0 0 0 0 0,1 1 0 0 0,0-1 0 0 0,-1 1 0 0 0,1-1 0 0 0,0 1 0 0 0,0 0 0 0 0,0-1 0 0 0,0 1 0 0 0,0 0 0 0 0,0 0 0 0 0,0 0-1 0 0,0 1 1 0 0,0-1 0 0 0,1 0 0 0 0,-1 1 0 0 0,0-1 0 0 0,0 1 0 0 0,1 0 0 0 0,-1 0 0 0 0,0 0 0 0 0,0 0 0 0 0,4 1 0 0 0,-1-1 11 0 0,0 1 1 0 0,0 0 0 0 0,1 0 0 0 0,-1 1 0 0 0,0-1 0 0 0,6 4-1 0 0,-9-5 79 0 0,0 1-1 0 0,0 0 0 0 0,0 1 0 0 0,0-1 0 0 0,0 0 1 0 0,0 0-1 0 0,-1 1 0 0 0,1-1 0 0 0,0 1 0 0 0,-1 0 0 0 0,1-1 1 0 0,-1 1-1 0 0,1 0 0 0 0,-1 0 0 0 0,0 0 0 0 0,2 4 1 0 0,-3-5-11 0 0,0 0 1 0 0,-1-1 0 0 0,1 1 0 0 0,0 0-1 0 0,0 0 1 0 0,-1 0 0 0 0,1 0 0 0 0,0 0-1 0 0,-1 0 1 0 0,1-1 0 0 0,-1 1 0 0 0,1 0 0 0 0,-1 0-1 0 0,1-1 1 0 0,-1 1 0 0 0,0 0 0 0 0,1-1-1 0 0,-1 1 1 0 0,0-1 0 0 0,1 1 0 0 0,-1-1-1 0 0,0 1 1 0 0,0-1 0 0 0,0 1 0 0 0,-26 14 694 0 0,21-12-483 0 0,-17 9 469 0 0,12-7-187 0 0,1 0 1 0 0,0 1-1 0 0,0 0 0 0 0,-11 10 0 0 0,21-16-532 0 0,0 0 0 0 0,-1 0 1 0 0,1 0-1 0 0,0 1 0 0 0,-1-1 0 0 0,1 0 1 0 0,0 0-1 0 0,0 1 0 0 0,-1-1 1 0 0,1 0-1 0 0,0 0 0 0 0,0 1 0 0 0,-1-1 1 0 0,1 0-1 0 0,0 1 0 0 0,0-1 0 0 0,0 0 1 0 0,0 1-1 0 0,-1-1 0 0 0,1 1 0 0 0,0-1 1 0 0,0 0-1 0 0,0 1 0 0 0,0-1 0 0 0,0 0 1 0 0,0 1-1 0 0,0-1 0 0 0,0 1 1 0 0,0-1-1 0 0,0 0 0 0 0,0 1 0 0 0,0-1 1 0 0,1 0-1 0 0,-1 1 0 0 0,0 0 0 0 0,14 4 275 0 0,20-3-558 0 0,5-7-2479 0 0,0-4-6643 0 0,-21 3 2241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16860 0 0,'0'-2'1280'0'0,"0"-1"-656"0"0,1-1-344 0 0,0 1-320 0 0,1-1-552 0 0,1 1-688 0 0,0 0-1033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2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46 2897 0 0,'0'1'89'0'0,"0"0"1"0"0,0 0 0 0 0,0 0-1 0 0,0 0 1 0 0,0 0-1 0 0,0 0 1 0 0,1 0 0 0 0,-1 0-1 0 0,0 0 1 0 0,1 0 0 0 0,-1 0-1 0 0,0-1 1 0 0,1 1 0 0 0,-1 0-1 0 0,1 0 1 0 0,0 0 0 0 0,-1 0-1 0 0,1-1 1 0 0,-1 1-1 0 0,1 0 1 0 0,0 0 0 0 0,0-1-1 0 0,1 2 1 0 0,1-5 924 0 0,-10-9 466 0 0,7 12-1412 0 0,0 0 0 0 0,0 0 1 0 0,-1 0-1 0 0,1 0 1 0 0,0-1-1 0 0,-1 1 1 0 0,1 0-1 0 0,0 0 1 0 0,0 0-1 0 0,-1 0 0 0 0,1 0 1 0 0,0 1-1 0 0,-1-1 1 0 0,1 0-1 0 0,0 0 1 0 0,0 0-1 0 0,-1 0 0 0 0,1 0 1 0 0,0 0-1 0 0,0 0 1 0 0,-1 0-1 0 0,1 1 1 0 0,0-1-1 0 0,0 0 0 0 0,-1 0 1 0 0,1 0-1 0 0,0 1 1 0 0,0-1-1 0 0,0 0 1 0 0,0 0-1 0 0,-1 0 0 0 0,1 1 1 0 0,0-1-1 0 0,0 0 1 0 0,0 0-1 0 0,0 1 1 0 0,0-1-1 0 0,0 0 1 0 0,-1 0-1 0 0,1 1 0 0 0,0-1 1 0 0,0 0-1 0 0,0 1 1 0 0,0-1-1 0 0,0 0 1 0 0,0 1-1 0 0,-9 23 52 0 0,4-10-41 0 0,-12-53-424 0 0,60 58 582 0 0,-42-19-239 0 0,-1 0 0 0 0,0 0 0 0 0,1 0 1 0 0,-1 0-1 0 0,0 0 0 0 0,1 0 0 0 0,-1 0 0 0 0,0 0 1 0 0,1 0-1 0 0,-1 0 0 0 0,1 0 0 0 0,-1 0 0 0 0,0 0 0 0 0,1 0 1 0 0,-1 0-1 0 0,0 0 0 0 0,1 0 0 0 0,-1-1 0 0 0,0 1 0 0 0,0 0 1 0 0,1 0-1 0 0,-1 0 0 0 0,0-1 0 0 0,1 1 0 0 0,-1 0 0 0 0,0 0 1 0 0,0-1-1 0 0,0 1 0 0 0,1 0 0 0 0,-1-1 0 0 0,0 1 0 0 0,0 0 1 0 0,0 0-1 0 0,0-1 0 0 0,1 1 0 0 0,-1 0 0 0 0,0-1 0 0 0,0 0 1 0 0,-4-17-98 0 0,-14-15 20 0 0,17 31 82 0 0,0 1 0 0 0,0-1 1 0 0,0 1-1 0 0,0 0 0 0 0,0-1 0 0 0,-1 1 1 0 0,1 0-1 0 0,0 0 0 0 0,-1 0 1 0 0,1 0-1 0 0,-1 0 0 0 0,1 0 1 0 0,-1 1-1 0 0,1-1 0 0 0,-1 0 1 0 0,-3 0-1 0 0,5 1-42 0 0,0 0 0 0 0,-1 0 0 0 0,1 0-1 0 0,0 0 1 0 0,-1 0 0 0 0,1 0 0 0 0,0 0 0 0 0,-1 0 0 0 0,1 0 0 0 0,-1 1-1 0 0,1-1 1 0 0,0 0 0 0 0,-1 0 0 0 0,1 0 0 0 0,0 0 0 0 0,0 1 0 0 0,-1-1-1 0 0,1 0 1 0 0,0 0 0 0 0,-1 1 0 0 0,1-1 0 0 0,0 0 0 0 0,0 1-1 0 0,0-1 1 0 0,-1 0 0 0 0,1 0 0 0 0,0 1 0 0 0,0 18-3224 0 0,3-7-874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3641 0 0,'-1'2'162'0'0,"-1"0"1"0"0,1 0-1 0 0,0 0 1 0 0,0-1-1 0 0,0 1 1 0 0,0 0-1 0 0,1 0 1 0 0,-1 0-1 0 0,0 1 1 0 0,1-1-1 0 0,-1 0 1 0 0,1 0 0 0 0,0 0-1 0 0,0 0 1 0 0,0 0-1 0 0,0 1 1 0 0,0-1-1 0 0,0 0 1 0 0,0 0-1 0 0,1 0 1 0 0,1 4-1 0 0,19 47 1567 0 0,-15-40-1440 0 0,1 4 25 0 0,3 5-89 0 0,0 0 0 0 0,17 24 0 0 0,-25-41-131 0 0,1-1 1 0 0,0 0-1 0 0,0 0 1 0 0,0-1 0 0 0,0 1-1 0 0,1-1 1 0 0,-1 1-1 0 0,1-1 1 0 0,0 0-1 0 0,0 0 1 0 0,0-1 0 0 0,0 1-1 0 0,0-1 1 0 0,1 0-1 0 0,-1 0 1 0 0,1-1 0 0 0,6 2-1 0 0,-9-2-54 0 0,0-1 0 0 0,0 0 0 0 0,0 0 0 0 0,0 0 0 0 0,0 0-1 0 0,0 0 1 0 0,0-1 0 0 0,0 1 0 0 0,0-1 0 0 0,0 1 0 0 0,0-1 0 0 0,0 0 0 0 0,0 1-1 0 0,0-1 1 0 0,-1 0 0 0 0,1 0 0 0 0,0 0 0 0 0,-1-1 0 0 0,1 1 0 0 0,1-2 0 0 0,0 0 28 0 0,-1 0 0 0 0,1 0 1 0 0,-1-1-1 0 0,0 1 1 0 0,-1-1-1 0 0,1 1 0 0 0,0-1 1 0 0,-1 1-1 0 0,2-8 0 0 0,0-4 64 0 0,-1 1 0 0 0,-1-1-1 0 0,0 0 1 0 0,-2-22-1 0 0,1 33-147 0 0,0 0 0 0 0,-1 0-1 0 0,1 0 1 0 0,-1-1 0 0 0,0 1-1 0 0,0 0 1 0 0,0 0-1 0 0,-1 0 1 0 0,1 0 0 0 0,-1 0-1 0 0,0 1 1 0 0,0-1 0 0 0,0 0-1 0 0,-1 1 1 0 0,-4-6 0 0 0,4 7-243 0 0,0 0 0 0 0,0 0 1 0 0,0 0-1 0 0,0 1 1 0 0,-1-1-1 0 0,1 1 1 0 0,0 0-1 0 0,-1 0 1 0 0,1 0-1 0 0,-1 0 0 0 0,1 1 1 0 0,-1-1-1 0 0,1 1 1 0 0,-1 0-1 0 0,0 0 1 0 0,1 0-1 0 0,-1 1 0 0 0,-6 1 1 0 0,5-1-88 0 0,-1 0 1 0 0,1 0-1 0 0,-1 1 0 0 0,1 0 0 0 0,0 0 1 0 0,-1 0-1 0 0,1 0 0 0 0,0 1 1 0 0,0 0-1 0 0,1 0 0 0 0,-1 1 0 0 0,1-1 1 0 0,-1 1-1 0 0,1 0 0 0 0,-4 5 1 0 0,5-4 383 0 0,-1 0 1 0 0,1 0-1 0 0,1 0 1 0 0,-1 0-1 0 0,1 0 0 0 0,0 0 1 0 0,0 1-1 0 0,1-1 1 0 0,-1 1-1 0 0,1 0 1 0 0,0-1-1 0 0,1 1 1 0 0,-1 0-1 0 0,1-1 1 0 0,0 1-1 0 0,1 0 1 0 0,-1 0-1 0 0,1-1 1 0 0,1 1-1 0 0,-1 0 1 0 0,1-1-1 0 0,4 11 1 0 0,6 1 1818 0 0,-12-17-1786 0 0,0 0 0 0 0,1 0-1 0 0,-1 1 1 0 0,1-1 0 0 0,-1 0-1 0 0,0 0 1 0 0,1 0 0 0 0,-1 0-1 0 0,0 0 1 0 0,1 0 0 0 0,-1 0-1 0 0,1 0 1 0 0,-1 0-1 0 0,0 0 1 0 0,1 0 0 0 0,-1 0-1 0 0,0 0 1 0 0,1-1 0 0 0,-1 1-1 0 0,1 0 1 0 0,-1 0 0 0 0,0 0-1 0 0,1 0 1 0 0,-1-1 0 0 0,0 1-1 0 0,0 0 1 0 0,1 0 0 0 0,-1-1-1 0 0,1 1 1 0 0,2-5 553 0 0,0 1-1 0 0,0 0 1 0 0,-1-1-1 0 0,1 0 1 0 0,2-8-1 0 0,9-15 458 0 0,-12 27-1076 0 0,0-1 0 0 0,-1 0 0 0 0,1 1 0 0 0,0-1 0 0 0,0 1 0 0 0,1 0 0 0 0,-1 0 0 0 0,0-1 0 0 0,0 1 0 0 0,1 1-1 0 0,-1-1 1 0 0,0 0 0 0 0,1 1 0 0 0,-1-1 0 0 0,1 1 0 0 0,-1-1 0 0 0,1 1 0 0 0,-1 0 0 0 0,1 0 0 0 0,-1 0 0 0 0,4 1 0 0 0,3 1-1022 0 0,1 1-1 0 0,-1 0 0 0 0,1 0 1 0 0,8 5-1 0 0,-12-6-123 0 0,13 6-3534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4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23 5161 0 0,'11'0'1592'0'0,"1"0"-231"0"0,5 1-217 0 0,-1-1-376 0 0,-1 0-368 0 0,0-1-168 0 0,-2 1-88 0 0,-2-1-80 0 0,-2 0-136 0 0,-2-1-224 0 0,-2 0-424 0 0,-3-1-360 0 0,-3 0-200 0 0,-1-1-121 0 0,-2 1 73 0 0,-1 0 392 0 0,-2 2 264 0 0,-1 3-1529 0 0</inkml:trace>
  <inkml:trace contextRef="#ctx0" brushRef="#br0" timeOffset="1">1 92 4097 0 0,'2'-2'3041'0'0,"0"1"-1585"0"0,2 0-208 0 0,-1 1-336 0 0,2 1-328 0 0,1 2-256 0 0,2 1-183 0 0,1 2-89 0 0,2 1-40 0 0,1 1-96 0 0,2-2-233 0 0,1 0-375 0 0,0-3-760 0 0,-2-2-768 0 0,-1-3 247 0 0,-4-3 425 0 0,-2-3-1169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4273 0 0,'-1'1'317'0'0,"0"0"0"0"0,-1 0 0 0 0,1 0 0 0 0,0 0 0 0 0,0 0 0 0 0,0 0 0 0 0,0 1 0 0 0,0-1 0 0 0,0 0 0 0 0,0 1 0 0 0,0-1 0 0 0,1 0 0 0 0,-1 1 0 0 0,1-1 0 0 0,-1 1 0 0 0,1-1 0 0 0,-1 1 0 0 0,1-1 0 0 0,0 1 0 0 0,-1 0 0 0 0,1-1 0 0 0,0 1 0 0 0,0 2 0 0 0,3 45 1125 0 0,-1-32-827 0 0,10 92 213 0 0,-7-69-4650 0 0,-21-47-3756 0 0,9 3 4932 0 0</inkml:trace>
  <inkml:trace contextRef="#ctx0" brushRef="#br0" timeOffset="1">6 276 3993 0 0,'-2'11'1465'0'0,"0"1"1"0"0,1 0-1 0 0,1-1 1 0 0,0 1-1 0 0,2 16 1 0 0,-1-26-1390 0 0,-1 1 0 0 0,0 0 1 0 0,1-1-1 0 0,0 1 1 0 0,-1-1-1 0 0,1 1 1 0 0,0-1-1 0 0,0 0 1 0 0,1 1-1 0 0,-1-1 0 0 0,0 0 1 0 0,1 0-1 0 0,0 0 1 0 0,-1 0-1 0 0,1 0 1 0 0,0 0-1 0 0,0 0 0 0 0,0-1 1 0 0,0 1-1 0 0,0-1 1 0 0,0 1-1 0 0,0-1 1 0 0,1 0-1 0 0,-1 0 1 0 0,1 0-1 0 0,-1 0 0 0 0,0 0 1 0 0,1 0-1 0 0,0-1 1 0 0,2 1-1 0 0,18 1 0 0 0,0-1 0 0 0,35-3 0 0 0,-5-8-2509 0 0,-7-8-4218 0 0,-25 5 2160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9114 0 0,'0'0'296'0'0,"-1"0"-1"0"0,0 0 1 0 0,0 0 0 0 0,0 1 0 0 0,1-1-1 0 0,-1 0 1 0 0,0 1 0 0 0,0-1 0 0 0,1 1-1 0 0,-1-1 1 0 0,0 1 0 0 0,1-1-1 0 0,-1 1 1 0 0,0-1 0 0 0,1 1 0 0 0,-1 0-1 0 0,1-1 1 0 0,-2 2 0 0 0,-3 17 1983 0 0,9 29-2507 0 0,-1-26 446 0 0,-2-7-541 0 0,0-6-533 0 0,0 0 0 0 0,-1 0 1 0 0,0 0-1 0 0,-1-1 0 0 0,-2 14 0 0 0,-1-16-1941 0 0,0-13 1657 0 0,-1-12 725 0 0,5 17 508 0 0,0-1 1 0 0,0 1-1 0 0,0 0 0 0 0,0 0 0 0 0,1 0 0 0 0,-1 0 0 0 0,1 0 0 0 0,-1 0 1 0 0,1 0-1 0 0,-1 1 0 0 0,1-1 0 0 0,0 0 0 0 0,0 0 0 0 0,0 0 1 0 0,0 1-1 0 0,0-1 0 0 0,1 0 0 0 0,-1 1 0 0 0,0-1 0 0 0,1 1 1 0 0,-1-1-1 0 0,1 1 0 0 0,3-2 0 0 0,-2 1 14 0 0,1 1 0 0 0,0 0 0 0 0,0 0 0 0 0,-1 0 0 0 0,1 0 0 0 0,0 0 0 0 0,0 1 0 0 0,0 0 0 0 0,0-1 0 0 0,0 2 0 0 0,6 0 0 0 0,3 0-494 0 0,-1 2 1 0 0,25 7-1 0 0,11 9-4705 0 0,-37-13 3506 0 0,-20-10 1018 0 0,0 6-994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10362 0 0,'6'-1'903'0'0,"0"1"0"0"0,1-1 0 0 0,-1-1 0 0 0,0 1-1 0 0,0-1 1 0 0,6-3 0 0 0,-6 3-906 0 0,-1 0 1 0 0,0 1-1 0 0,1-1 1 0 0,-1 1-1 0 0,11-1 0 0 0,-13 2 28 0 0,-1 0 0 0 0,1 1 1 0 0,0-1-1 0 0,-1 1 0 0 0,1-1 0 0 0,-1 1 0 0 0,1 0 0 0 0,-1 0 0 0 0,0 0 0 0 0,1 0 1 0 0,-1 0-1 0 0,0 1 0 0 0,0-1 0 0 0,0 1 0 0 0,1 0 0 0 0,-2-1 0 0 0,3 3 0 0 0,-1-1 30 0 0,-1 1-1 0 0,1-1 0 0 0,-1 0 1 0 0,0 1-1 0 0,0-1 0 0 0,0 1 1 0 0,-1 0-1 0 0,1 0 0 0 0,-1 0 1 0 0,0 0-1 0 0,0 0 0 0 0,0 0 1 0 0,0 6-1 0 0,9 29-2259 0 0,-9-39 1664 0 0,-1 1 0 0 0,0 0 0 0 0,1 0 0 0 0,-1-1 0 0 0,1 1 0 0 0,-1 0 0 0 0,1-1 0 0 0,-1 1 0 0 0,2 0-541 0 0,-2 0 541 0 0,1-1 0 0 0,0 1 0 0 0,0-1 0 0 0,-1 1 0 0 0,3 0 0 0 0,3 0-4064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29 163 5793 0 0,'-2'4'580'0'0,"0"-1"1"0"0,0 1-1 0 0,1 0 0 0 0,-1 0 0 0 0,1 0 0 0 0,-1 0 0 0 0,1 0 0 0 0,1 1 1 0 0,-1-1-1 0 0,0 0 0 0 0,1 0 0 0 0,0 1 0 0 0,1 4 0 0 0,-1-7-552 0 0,0 0-1 0 0,1 0 1 0 0,0 0-1 0 0,-1 0 1 0 0,1 0-1 0 0,0 0 1 0 0,0-1-1 0 0,0 1 1 0 0,0 0-1 0 0,1-1 1 0 0,-1 1-1 0 0,0 0 1 0 0,1-1-1 0 0,-1 0 1 0 0,1 1-1 0 0,-1-1 1 0 0,1 0-1 0 0,0 0 1 0 0,0 0-1 0 0,-1 0 1 0 0,1 0-1 0 0,0 0 1 0 0,0 0-1 0 0,0-1 1 0 0,0 1-1 0 0,0-1 1 0 0,0 1-1 0 0,0-1 1 0 0,4 1-1 0 0,-4-1-12 0 0,0 0-1 0 0,0 1 0 0 0,0-1 0 0 0,0 0 1 0 0,0 0-1 0 0,0 0 0 0 0,0 0 0 0 0,0 0 1 0 0,0 0-1 0 0,0 0 0 0 0,0-1 0 0 0,0 1 1 0 0,0-1-1 0 0,0 0 0 0 0,0 1 0 0 0,-1-1 1 0 0,1 0-1 0 0,0 0 0 0 0,0 0 0 0 0,-1 0 1 0 0,1-1-1 0 0,0 1 0 0 0,-1 0 0 0 0,0-1 1 0 0,1 1-1 0 0,-1-1 0 0 0,0 1 1 0 0,1-1-1 0 0,-1 0 0 0 0,0 1 0 0 0,0-1 1 0 0,-1 0-1 0 0,1 0 0 0 0,0 0 0 0 0,0 0 1 0 0,-1 0-1 0 0,1 1 0 0 0,-1-1 0 0 0,0 0 1 0 0,0-3-1 0 0,1 1 147 0 0,-1-1 0 0 0,-1 1 0 0 0,1-1-1 0 0,-1 1 1 0 0,0-1 0 0 0,0 1 0 0 0,0 0 0 0 0,0-1 0 0 0,-1 1 0 0 0,0 0 0 0 0,0 0 0 0 0,0 0 0 0 0,0 0 0 0 0,-1 0-1 0 0,1 1 1 0 0,-1-1 0 0 0,-4-3 0 0 0,-4-4-183 0 0,-1 2 0 0 0,0-1 0 0 0,0 2-1 0 0,-1-1 1 0 0,-16-7 0 0 0,29 20-1236 0 0,1-1 1 0 0,0 0-1 0 0,0 1 0 0 0,0-1 1 0 0,0 1-1 0 0,0-1 1 0 0,1 0-1 0 0,-1 0 0 0 0,1 0 1 0 0,3 5-1 0 0,6 5-2012 0 0</inkml:trace>
  <inkml:trace contextRef="#ctx0" brushRef="#br0" timeOffset="1">163 1 10626 0 0,'1'2'2449'0'0,"2"2"-441"0"0,2 5-103 0 0,1 5-465 0 0,0 6-504 0 0,1 3-368 0 0,-1 4-248 0 0,1 0-112 0 0,-1 2-120 0 0,2-2-152 0 0,1-2-328 0 0,-1-5-472 0 0,1-4-640 0 0,-2-5-873 0 0,-1-5-1159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11442 0 0,'2'-1'1193'0'0,"1"0"-129"0"0,1 0 256 0 0,2 1 32 0 0,1-1-487 0 0,0 0-401 0 0,0-1-288 0 0,1-1-120 0 0,0 0-56 0 0,0 0-128 0 0,0 1-376 0 0,-2 0-617 0 0,0 1-647 0 0,-1 0-552 0 0,-2 1-321 0 0,-16-13-2496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6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4769 0 0,'0'-2'273'0'0,"1"1"0"0"0,-1 0 0 0 0,1-1 0 0 0,-1 1 0 0 0,1-1 0 0 0,0 1 0 0 0,0 0 0 0 0,0 0 0 0 0,0-1 0 0 0,0 1-1 0 0,0 0 1 0 0,0 0 0 0 0,0 0 0 0 0,0 0 0 0 0,1 0 0 0 0,-1 0 0 0 0,0 0 0 0 0,1 1 0 0 0,1-2 0 0 0,1 0 25 0 0,0 1 0 0 0,1 0 0 0 0,-1 0 0 0 0,0 0 0 0 0,1 0 0 0 0,7 1 1 0 0,1 0 38 0 0,0 0 1 0 0,-1 2 0 0 0,26 5 0 0 0,-33-6-187 0 0,25 8 303 0 0,-30-9-426 0 0,1 0 0 0 0,-1 1-1 0 0,0-1 1 0 0,1 0 0 0 0,-1 0-1 0 0,1 0 1 0 0,-1 0 0 0 0,0 1-1 0 0,1-1 1 0 0,-1 0 0 0 0,0 0-1 0 0,1 1 1 0 0,-1-1 0 0 0,0 0 0 0 0,1 0-1 0 0,-1 1 1 0 0,0-1 0 0 0,0 0-1 0 0,1 1 1 0 0,-1-1 0 0 0,0 1-1 0 0,0-1 1 0 0,0 0 0 0 0,1 1-1 0 0,-1-1 1 0 0,0 1 0 0 0,0-1-1 0 0,0 0 1 0 0,0 1 0 0 0,0-1 0 0 0,0 1-1 0 0,0-1 1 0 0,0 1 0 0 0,0-1-1 0 0,0 0 1 0 0,0 1 0 0 0,0-1-1 0 0,0 1 1 0 0,0-1 0 0 0,0 1-1 0 0,-1-1 1 0 0,1 0 0 0 0,0 1-1 0 0,0-1 1 0 0,0 0 0 0 0,-1 1 0 0 0,1-1-1 0 0,0 0 1 0 0,-1 1 0 0 0,1-1-1 0 0,0 0 1 0 0,0 1 0 0 0,-1-1-1 0 0,0 0 1 0 0,-5 7 139 0 0,0-1-1 0 0,0 1 0 0 0,0 0 1 0 0,-6 11-1 0 0,10-15-103 0 0,0 0-1 0 0,0 0 1 0 0,1 1-1 0 0,-1-1 1 0 0,1 0-1 0 0,0 1 1 0 0,0-1-1 0 0,0 1 1 0 0,0 0-1 0 0,1-1 1 0 0,-1 1-1 0 0,1-1 1 0 0,0 8-1 0 0,1-11-50 0 0,-1 1 0 0 0,0 0 0 0 0,0 0 0 0 0,1 0-1 0 0,-1 0 1 0 0,0 0 0 0 0,1 0 0 0 0,-1-1 0 0 0,1 1 0 0 0,-1 0 0 0 0,1 0 0 0 0,-1-1-1 0 0,1 1 1 0 0,0 0 0 0 0,-1-1 0 0 0,1 1 0 0 0,0 0 0 0 0,-1-1 0 0 0,1 1 0 0 0,0-1-1 0 0,0 1 1 0 0,0-1 0 0 0,1 1 0 0 0,1 0-3 0 0,-1-1 0 0 0,1 1-1 0 0,-1-1 1 0 0,1 0 0 0 0,-1 0 0 0 0,1 0 0 0 0,0 0 0 0 0,4-1-1 0 0,4-1-32 0 0,0-1 0 0 0,21-8 0 0 0,-28 9 23 0 0,36-10-2183 0 0,-26 11-1957 0 0,-2 4-3949 0 0</inkml:trace>
  <inkml:trace contextRef="#ctx0" brushRef="#br0" timeOffset="1">133 249 5249 0 0,'5'6'1825'0'0,"2"0"-417"0"0,4 0-104 0 0,2-3-208 0 0,-2-5-336 0 0,3 0-287 0 0,1-4-233 0 0,1 1-104 0 0,-1 0-104 0 0,2-1-328 0 0,-3 1-481 0 0,-1 1-791 0 0,-3-1-816 0 0,-2 3 87 0 0,-14-6 521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5393 0 0,'15'50'6375'0'0,"-13"-38"-5840"0"0,2 1 1 0 0,-1-1-1 0 0,1 0 1 0 0,1-1-1 0 0,10 20 1 0 0,-11-92-801 0 0,-4 57 241 0 0,1 1-1 0 0,-1-1 0 0 0,1 1 0 0 0,0-1 0 0 0,0 1 1 0 0,0-1-1 0 0,1 1 0 0 0,-1 0 0 0 0,1 0 0 0 0,-1-1 1 0 0,1 1-1 0 0,0 0 0 0 0,1 0 0 0 0,-1 1 0 0 0,0-1 1 0 0,1 0-1 0 0,-1 1 0 0 0,1 0 0 0 0,0-1 0 0 0,4-1 1 0 0,-5 3-6 0 0,0 0 0 0 0,1 0 1 0 0,-1 0-1 0 0,1 0 1 0 0,-1 1-1 0 0,1-1 1 0 0,-1 1-1 0 0,1 0 1 0 0,0-1-1 0 0,-1 1 1 0 0,1 0-1 0 0,-1 1 1 0 0,1-1-1 0 0,-1 0 1 0 0,1 1-1 0 0,-1 0 0 0 0,1-1 1 0 0,-1 1-1 0 0,1 0 1 0 0,-1 0-1 0 0,0 0 1 0 0,1 1-1 0 0,-1-1 1 0 0,0 0-1 0 0,0 1 1 0 0,0 0-1 0 0,0-1 1 0 0,0 1-1 0 0,1 2 1 0 0,-2-4 90 0 0,0 1 1 0 0,0-1-1 0 0,-1 1 1 0 0,1-1-1 0 0,0 1 1 0 0,-1-1-1 0 0,1 1 1 0 0,0 0-1 0 0,-1-1 1 0 0,1 1-1 0 0,-1 0 1 0 0,1-1-1 0 0,-1 1 1 0 0,0 0-1 0 0,1 0 1 0 0,-1-1-1 0 0,1 1 1 0 0,-1 0-1 0 0,0 0 1 0 0,0 0-1 0 0,0 0 1 0 0,0-1-1 0 0,1 1 1 0 0,-1 0-1 0 0,0 0 1 0 0,0 0-1 0 0,0 0 1 0 0,-1 0-1 0 0,1-1 1 0 0,0 1-1 0 0,0 0 1 0 0,0 0-1 0 0,-1 0 1 0 0,1 0-1 0 0,0-1 1 0 0,-1 1-1 0 0,0 1 1 0 0,-2 1 154 0 0,0-1 1 0 0,-1 0-1 0 0,1 0 1 0 0,-1 0-1 0 0,1-1 1 0 0,-1 1-1 0 0,-5 1 1 0 0,-20 9 417 0 0,28-12-643 0 0,0 1 1 0 0,0-1-1 0 0,1 1 1 0 0,-1 0-1 0 0,0-1 1 0 0,0 1-1 0 0,0 0 0 0 0,1-1 1 0 0,-1 1-1 0 0,0 0 1 0 0,1 0-1 0 0,-1 0 1 0 0,1-1-1 0 0,-1 1 0 0 0,1 0 1 0 0,-1 0-1 0 0,1 0 1 0 0,0 0-1 0 0,-1 0 1 0 0,1 0-1 0 0,0 0 0 0 0,0 1 1 0 0,0 0-52 0 0,1-1 0 0 0,-1 0-1 0 0,1 0 1 0 0,-1 1 0 0 0,1-1 0 0 0,0 0 0 0 0,0 0 0 0 0,0 0 0 0 0,0 0 0 0 0,0 0 0 0 0,0 0 0 0 0,0 0-1 0 0,0 0 1 0 0,0 0 0 0 0,0 0 0 0 0,0-1 0 0 0,0 1 0 0 0,1 0 0 0 0,-1-1 0 0 0,0 1 0 0 0,0-1-1 0 0,1 0 1 0 0,-1 1 0 0 0,0-1 0 0 0,3 0 0 0 0,19 5-3453 0 0,-6-4-3763 0 0,-7-2 3148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0:20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84 3873 0 0,'-14'-13'2671'0'0,"14"13"-2618"0"0,0 0-1 0 0,0 0 1 0 0,0 0 0 0 0,0 0 0 0 0,0 0 0 0 0,-1-1-1 0 0,1 1 1 0 0,0 0 0 0 0,0 0 0 0 0,0 0-1 0 0,0 0 1 0 0,0 0 0 0 0,0-1 0 0 0,0 1 0 0 0,0 0-1 0 0,0 0 1 0 0,0 0 0 0 0,0 0 0 0 0,0 0 0 0 0,0-1-1 0 0,0 1 1 0 0,0 0 0 0 0,0 0 0 0 0,0 0-1 0 0,0 0 1 0 0,1 0 0 0 0,-1 0 0 0 0,0-1 0 0 0,0 1-1 0 0,0 0 1 0 0,0 0 0 0 0,0 0 0 0 0,0 0-1 0 0,0 0 1 0 0,0 0 0 0 0,0 0 0 0 0,1-1 0 0 0,-1 1-1 0 0,0 0 1 0 0,0 0 0 0 0,0 0 0 0 0,0 0-1 0 0,0 0 1 0 0,0 0 0 0 0,1 0 0 0 0,-1 0 0 0 0,0 0-1 0 0,0 0 1 0 0,32 1 2515 0 0,-26-1-2716 0 0,42 2 670 0 0,1-2 0 0 0,82-11 0 0 0,37-1 1368 0 0,-48 18-441 0 0,172 29 1 0 0,11 3-1510 0 0,-236-33 75 0 0,276 14 1477 0 0,-237-18-1078 0 0,132-15 0 0 0,-107 3 80 0 0,-1 5 0 0 0,253 24 0 0 0,-268-9-121 0 0,0-5 0 0 0,158-14 0 0 0,193-7 672 0 0,-227 14-819 0 0,-160-3-173 0 0,-1-4 1 0 0,106-27-1 0 0,-115 22-21 0 0,-24 7 93 0 0,0 2 0 0 0,79-1 0 0 0,89 17 180 0 0,-67-2-260 0 0,-113-9-29 0 0,1-1 0 0 0,-1-2 0 0 0,0-1 0 0 0,33-10 0 0 0,4 0-28 0 0,-51 12 20 0 0,0 1 0 0 0,0 1-1 0 0,1 0 1 0 0,31 4-1 0 0,76 18 129 0 0,-93-14-97 0 0,0-1 0 0 0,1-1 0 0 0,-1-2 0 0 0,48-2-1 0 0,-41-6 12 0 0,-27 2-19 0 0,1 1 0 0 0,-1 1 0 0 0,20 1 0 0 0,-33 0-114 0 0,-1 0 1 0 0,1 0-1 0 0,0 0 1 0 0,-1 0-1 0 0,1 0 1 0 0,0 1-1 0 0,-1-1 1 0 0,1 0-1 0 0,-1 0 0 0 0,1 1 1 0 0,0-1-1 0 0,-1 0 1 0 0,1 1-1 0 0,-1-1 1 0 0,1 0-1 0 0,-1 1 1 0 0,1-1-1 0 0,-1 1 1 0 0,1-1-1 0 0,-1 1 1 0 0,0-1-1 0 0,1 1 1 0 0,-1-1-1 0 0,0 1 1 0 0,1 0-1 0 0,-1-1 0 0 0,0 1 1 0 0,0-1-1 0 0,0 1 1 0 0,1 0-1 0 0,-1-1 1 0 0,0 1-1 0 0,0 0 1 0 0,0-1-1 0 0,0 1 1 0 0,0 0-1 0 0,0-1 1 0 0,0 1-1 0 0,0 0 1 0 0,0-1-1 0 0,-1 1 1 0 0,1-1-1 0 0,0 1 0 0 0,-1 0 1 0 0,1 0-495 0 0,0 0 1 0 0,-1 0-1 0 0,1 0 1 0 0,-1 0-1 0 0,1 0 1 0 0,-1 0-1 0 0,1 0 1 0 0,-1-1 0 0 0,0 1-1 0 0,1 0 1 0 0,-1 0-1 0 0,0-1 1 0 0,0 1-1 0 0,0 0 1 0 0,1-1-1 0 0,-1 1 1 0 0,0-1-1 0 0,-1 1 1 0 0,-10 2-6823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0:2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4297 0 0,'0'0'91'0'0,"0"-1"0"0"0,0 1-1 0 0,0 0 1 0 0,0 0 0 0 0,0 0 0 0 0,-1 0 0 0 0,1-1 0 0 0,0 1 0 0 0,0 0 0 0 0,0 0-1 0 0,0 0 1 0 0,0-1 0 0 0,0 1 0 0 0,0 0 0 0 0,0 0 0 0 0,0 0 0 0 0,0 0-1 0 0,0-1 1 0 0,0 1 0 0 0,0 0 0 0 0,0 0 0 0 0,0 0 0 0 0,0-1 0 0 0,0 1-1 0 0,0 0 1 0 0,0 0 0 0 0,0 0 0 0 0,0-1 0 0 0,0 1 0 0 0,1 0 0 0 0,-1 0-1 0 0,0 0 1 0 0,0 0 0 0 0,0-1 0 0 0,0 1 0 0 0,0 0 0 0 0,0 0 0 0 0,1 0-1 0 0,-1 0 1 0 0,0 0 0 0 0,0 0 0 0 0,0 0 0 0 0,0-1 0 0 0,1 1 0 0 0,12 1 1674 0 0,23 9-1266 0 0,-26-6 13 0 0,24 4 55 0 0,1-1 0 0 0,-1-2 0 0 0,53 2-1 0 0,109-10 1265 0 0,-20-1-1276 0 0,-34 11 1088 0 0,223 38 0 0 0,-144-12-53 0 0,290 5 0 0 0,-117-10-1074 0 0,-49-3-161 0 0,-14 2-348 0 0,-164-10-1 0 0,217-5-1 0 0,146-12-159 0 0,-147 4-40 0 0,-227-13 248 0 0,223-41-1 0 0,-220 13 117 0 0,-117 25-129 0 0,1 2 1 0 0,-1 1 0 0 0,1 3 0 0 0,76-2 0 0 0,112 30 383 0 0,5 0 451 0 0,-35-20-512 0 0,116 7-281 0 0,-223-2-58 0 0,-1-4 0 0 0,1-4 0 0 0,0-4 0 0 0,-1-4 1 0 0,101-24-1 0 0,-120 17-11 0 0,0 3 0 0 0,1 3 0 0 0,0 3 0 0 0,106 5 0 0 0,213-12-82 0 0,-270 6 59 0 0,-70 2-6 0 0,85-21-1 0 0,-101 18 8 0 0,0 1-1 0 0,1 2 0 0 0,0 1 0 0 0,75 2 0 0 0,55 31 40 0 0,-36-4-52 0 0,-130-23-54 0 0,-1-1-65 0 0,0 1 0 0 0,0-1 0 0 0,1 0 0 0 0,-1 1 0 0 0,0-1 0 0 0,1 0 0 0 0,-1-1 0 0 0,0 1 0 0 0,0 0 0 0 0,1-1 0 0 0,-1 1 0 0 0,4-2 0 0 0,-6 2-1 0 0,0-1 1 0 0,0 1 0 0 0,0 0 0 0 0,0 0-1 0 0,0-1 1 0 0,0 1 0 0 0,0 0 0 0 0,0 0 0 0 0,0 0-1 0 0,0-1 1 0 0,0 1 0 0 0,0 0 0 0 0,0 0-1 0 0,-1 0 1 0 0,1-1 0 0 0,0 1 0 0 0,0 0-1 0 0,-1 0-420 0 0,1-1 421 0 0,0 1 0 0 0,0 0 0 0 0,0 0 0 0 0,-1 0-1 0 0,1 0 1 0 0,0 0 0 0 0,0 0 0 0 0,0 0-1 0 0,-1 0 1 0 0,1 0 0 0 0,0 0 0 0 0,0-1-1 0 0,0 1 1 0 0,-1 0 0 0 0,1 0 0 0 0,0 0 0 0 0,0 0-1 0 0,-1 1 1 0 0,1-1 0 0 0,0 0 0 0 0,0 0-1 0 0,-1 0 1 0 0,-6-3-2718 0 0,-18-7-2882 0 0,3 8-455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1:5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1487 1565 2905 0 0,'5'19'2317'0'0,"-8"-11"2086"0"0,0-8-3925 0 0,0 1-1 0 0,1-1 1 0 0,-1 0 0 0 0,0 0-1 0 0,1 0 1 0 0,-1-1 0 0 0,1 1-1 0 0,-1 0 1 0 0,0-1 0 0 0,-2-1-1 0 0,-128-31 4337 0 0,74 16-3796 0 0,0 4 1 0 0,-84-10 0 0 0,59 14-774 0 0,1-4 0 0 0,0-3 0 0 0,-122-42 0 0 0,163 42-234 0 0,1-2 0 0 0,0-2-1 0 0,1-1 1 0 0,2-3 0 0 0,0-1 0 0 0,1-1-1 0 0,2-2 1 0 0,1-2 0 0 0,1-1 0 0 0,2-2-1 0 0,1-1 1 0 0,2-1 0 0 0,-30-48 0 0 0,46 65-32 0 0,1-1 0 0 0,2-1 0 0 0,0 0 0 0 0,0-1 0 0 0,2 1 0 0 0,1-1 1 0 0,1-1-1 0 0,0 1 0 0 0,2-1 0 0 0,0 0 0 0 0,1-26 0 0 0,3 9 8 0 0,2 1-1 0 0,2-1 0 0 0,1 1 1 0 0,2 0-1 0 0,20-55 1 0 0,-17 57-5 0 0,2 2 0 0 0,2 0 0 0 0,1 0 0 0 0,1 2 0 0 0,2 0 0 0 0,34-44 0 0 0,-44 66-115 0 0,1 1 0 0 0,0 1 0 0 0,0 0 0 0 0,1 0 0 0 0,0 1 0 0 0,1 1 0 0 0,0-1 0 0 0,0 2 0 0 0,22-8 0 0 0,18-9-4945 0 0,-52 22 4737 0 0,1 0 0 0 0,0-1 0 0 0,-1 1 1 0 0,1 0-1 0 0,0-1 0 0 0,0 1 0 0 0,-1-1 0 0 0,1 1 0 0 0,-1-1 0 0 0,1 1 0 0 0,0-1 0 0 0,-1 1 0 0 0,1-1 0 0 0,-1 0 0 0 0,1 1 0 0 0,-1-1 0 0 0,0 0 0 0 0,1 1 0 0 0,-1-1 0 0 0,0 0 0 0 0,1 0 0 0 0,-1 1 0 0 0,0-1 0 0 0,0 0 0 0 0,0 0 1 0 0,0 0-1 0 0,0 1 0 0 0,0-1 0 0 0,0 0 0 0 0,0 0 0 0 0,0 0 0 0 0,0 1 0 0 0,0-3 0 0 0,-5-7-999 0 0,-3 0-1758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1:56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4153 0 0,'0'0'150'0'0,"0"-1"-1"0"0,0 1 1 0 0,0 0 0 0 0,0-1 0 0 0,0 1-1 0 0,0-1 1 0 0,1 1 0 0 0,-1 0 0 0 0,0-1-1 0 0,0 1 1 0 0,0-1 0 0 0,1 1 0 0 0,-1 0-1 0 0,0-1 1 0 0,0 1 0 0 0,1 0 0 0 0,-1-1-1 0 0,0 1 1 0 0,1 0 0 0 0,-1-1 0 0 0,0 1-1 0 0,1 0 1 0 0,-1 0 0 0 0,1-1 0 0 0,-1 1-1 0 0,0 0 1 0 0,1 0 0 0 0,-1 0 0 0 0,1 0-1 0 0,-1 0 1 0 0,0 0 0 0 0,2-1 0 0 0,18-4 1635 0 0,-18 4-1347 0 0,6-1 44 0 0,12-4 925 0 0,1 2 1 0 0,-1 0-1 0 0,25-1 1 0 0,-38 4-1165 0 0,1 2 0 0 0,-1-1-1 0 0,1 1 1 0 0,-1 0 0 0 0,1 1 0 0 0,-1-1 0 0 0,0 2 0 0 0,0-1 0 0 0,0 1-1 0 0,0 0 1 0 0,0 0 0 0 0,9 7 0 0 0,-4-2 136 0 0,0 0 0 0 0,0 1 0 0 0,-1 1 0 0 0,0 0 0 0 0,0 1 0 0 0,14 19 0 0 0,-22-26-269 0 0,0 0-1 0 0,0 0 1 0 0,-1 1 0 0 0,1-1 0 0 0,-1 1-1 0 0,0 0 1 0 0,-1 0 0 0 0,1-1 0 0 0,-1 1-1 0 0,0 0 1 0 0,0 1 0 0 0,0-1 0 0 0,-1 0-1 0 0,0 0 1 0 0,0 0 0 0 0,0 0 0 0 0,-1 0-1 0 0,1 0 1 0 0,-1 0 0 0 0,-1 0 0 0 0,1 0-1 0 0,-4 9 1 0 0,-3 1 12 0 0,-1-1 0 0 0,0 1 0 0 0,-1-1 0 0 0,-22 24 0 0 0,-2 3-368 0 0,33-41 109 0 0,0 1 0 0 0,1 0-1 0 0,-1-1 1 0 0,1 1 0 0 0,-1 0 0 0 0,1 0-1 0 0,-1-1 1 0 0,1 1 0 0 0,-1 0-1 0 0,1 0 1 0 0,0 0 0 0 0,-1 0 0 0 0,1-1-1 0 0,0 1 1 0 0,0 0 0 0 0,0 0 0 0 0,0 0-1 0 0,0 0 1 0 0,0 0 0 0 0,0 0-1 0 0,0 0 1 0 0,0 0 0 0 0,0 0 0 0 0,0 0-1 0 0,1-1 1 0 0,-1 1 0 0 0,0 0-1 0 0,1 0 1 0 0,-1 0 0 0 0,1 1 0 0 0,3 2-3199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2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53 3009 0 0,'-1'0'161'0'0,"0"0"0"0"0,0 0 0 0 0,0 1 0 0 0,0-1 0 0 0,0 0 0 0 0,0 0 0 0 0,0 1 1 0 0,0-1-1 0 0,0 0 0 0 0,0 1 0 0 0,0-1 0 0 0,0 1 0 0 0,0-1 0 0 0,0 1 0 0 0,1 0 0 0 0,-1-1 1 0 0,0 1-1 0 0,0 0 0 0 0,1 0 0 0 0,-1-1 0 0 0,1 1 0 0 0,-1 0 0 0 0,0 0 0 0 0,1 0 0 0 0,-1 0 1 0 0,1 0-1 0 0,0 0 0 0 0,-1 0 0 0 0,1 0 0 0 0,0 0 0 0 0,0 0 0 0 0,-1 0 0 0 0,1 0 1 0 0,0 0-1 0 0,0 0 0 0 0,0 0 0 0 0,0 0 0 0 0,0 0 0 0 0,1 0 0 0 0,-1 0 0 0 0,1 1 0 0 0,9-10 4745 0 0,15-1-3101 0 0,-9 7-1245 0 0,2 1 0 0 0,-1 0 0 0 0,0 2 0 0 0,0 0 0 0 0,21 4 0 0 0,28 2 225 0 0,24-9-404 0 0,0-3-1 0 0,149-28 1 0 0,-51 4 355 0 0,-95 23-339 0 0,1 4 0 0 0,178 19-1 0 0,-70-2-226 0 0,-199-14-167 0 0,267 1 538 0 0,-251-2-389 0 0,0 1-1 0 0,0 1 0 0 0,0 0 1 0 0,36 11-1 0 0,-29-7-72 0 0,45 5-1 0 0,-57-9 462 0 0,-4 2-4044 0 0,-8 0-653 0 0,-1-3 3696 0 0,-1 0-1 0 0,0-1 0 0 0,0 1 0 0 0,0-1 0 0 0,0 1 0 0 0,0 0 0 0 0,0-1 0 0 0,0 1 0 0 0,0 0 1 0 0,0-1-1 0 0,0 1 0 0 0,0-1 0 0 0,0 1 0 0 0,-1 0 0 0 0,1-1 0 0 0,0 1 0 0 0,0-1 0 0 0,-1 1 1 0 0,1-1-1 0 0,-3 4-2310 0 0,2 3-1841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28 5249 0 0,'-41'-28'7006'0'0,"38"35"-2890"0"0,2 11-2587 0 0,1 8-714 0 0,2 0 0 0 0,6 34 1 0 0,-5-48-1301 0 0,-1 1 0 0 0,2-1 1 0 0,0 0-1 0 0,0 0 0 0 0,1 0 1 0 0,12 19-1 0 0,-17-30 301 0 0,10 10-3350 0 0,-10-10 3314 0 0,0-1-1 0 0,1 0 0 0 0,-1 0 1 0 0,0 1-1 0 0,1-1 1 0 0,-1 0-1 0 0,0 0 1 0 0,1 0-1 0 0,-1 1 0 0 0,0-1 1 0 0,1 0-1 0 0,-1 0 1 0 0,1 0-1 0 0,-1 0 1 0 0,0 0-1 0 0,1 0 0 0 0,-1 0 1 0 0,1 0-1 0 0,-1 0 1 0 0,0 0-1 0 0,1 0 1 0 0,-1 0-1 0 0,1 0 1 0 0,-1 0-1 0 0,0 0 0 0 0,1 0 1 0 0,-1-1-1 0 0,0 1 1 0 0,1 0-1 0 0,-1 0 1 0 0,0 0-1 0 0,1-1 0 0 0,-1 1 1 0 0,6-6-3884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4705 0 0,'-20'56'7494'0'0,"18"-46"-6855"0"0,0-1-1 0 0,1 0 0 0 0,-1 1 1 0 0,1 11-1 0 0,1-16-604 0 0,0-1-1 0 0,1 0 1 0 0,-1 0 0 0 0,1 1 0 0 0,0-1-1 0 0,0 0 1 0 0,0 0 0 0 0,0 0 0 0 0,1 0 0 0 0,-1 0-1 0 0,1 0 1 0 0,0-1 0 0 0,1 1 0 0 0,-1 0-1 0 0,1-1 1 0 0,-1 0 0 0 0,1 1 0 0 0,0-1-1 0 0,0 0 1 0 0,0-1 0 0 0,1 1 0 0 0,-1 0 0 0 0,1-1-1 0 0,-1 0 1 0 0,7 3 0 0 0,-9-4-37 0 0,0-1 0 0 0,1 1-1 0 0,-1 0 1 0 0,1-1 0 0 0,-1 1 0 0 0,0-1 0 0 0,1 1 0 0 0,-1-1 0 0 0,1 0 0 0 0,-1 0-1 0 0,1 1 1 0 0,-1-1 0 0 0,1 0 0 0 0,-1-1 0 0 0,1 1 0 0 0,-1 0 0 0 0,1 0 0 0 0,-1-1-1 0 0,1 1 1 0 0,-1 0 0 0 0,1-1 0 0 0,-1 0 0 0 0,3 0 0 0 0,-3-1 4 0 0,1 1 1 0 0,-1-1-1 0 0,1 0 1 0 0,-1 1 0 0 0,0-1-1 0 0,0 0 1 0 0,0 0-1 0 0,0 0 1 0 0,0 0-1 0 0,0 0 1 0 0,0 0-1 0 0,-1 0 1 0 0,1 0-1 0 0,0-4 1 0 0,0 1 28 0 0,0-1 0 0 0,-1 1 0 0 0,0 0 0 0 0,0-1 0 0 0,0 1 0 0 0,-1-1 0 0 0,1 1 0 0 0,-1 0-1 0 0,-1 0 1 0 0,1-1 0 0 0,-1 1 0 0 0,-3-8 0 0 0,3 10 12 0 0,-1 1-1 0 0,1 0 1 0 0,0 0 0 0 0,-1 0-1 0 0,1 0 1 0 0,-1 0 0 0 0,0 0-1 0 0,1 1 1 0 0,-1-1 0 0 0,0 1-1 0 0,0 0 1 0 0,0 0-1 0 0,0 0 1 0 0,0 0 0 0 0,0 0-1 0 0,-1 1 1 0 0,1 0 0 0 0,-5-1-1 0 0,7 1-39 0 0,-1 0-1 0 0,1 0 1 0 0,0 0-1 0 0,-1 0 0 0 0,1 0 1 0 0,0 0-1 0 0,-1 0 1 0 0,1 1-1 0 0,0-1 1 0 0,-1 0-1 0 0,1 1 1 0 0,0-1-1 0 0,0 1 1 0 0,-1 0-1 0 0,1-1 0 0 0,0 1 1 0 0,0 0-1 0 0,0 0 1 0 0,0-1-1 0 0,0 1 1 0 0,0 0-1 0 0,0 0 1 0 0,0 0-1 0 0,0 0 0 0 0,1 1 1 0 0,-1-1-1 0 0,0 0 1 0 0,0 0-1 0 0,1 0 1 0 0,-1 0-1 0 0,1 1 1 0 0,-1-1-1 0 0,1 0 0 0 0,0 1 1 0 0,0-1-1 0 0,-1 0 1 0 0,1 1-1 0 0,0-1 1 0 0,0 0-1 0 0,0 1 1 0 0,0-1-1 0 0,1 0 0 0 0,-1 1 1 0 0,1 1-1 0 0,-1 0-326 0 0,1 0 0 0 0,0-1 1 0 0,0 1-1 0 0,0 0 0 0 0,1 0 0 0 0,-1-1 0 0 0,1 1 0 0 0,3 4 0 0 0,19 16-7572 0 0,-13-15 3320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4457 0 0,'-3'4'695'0'0,"1"0"-1"0"0,0-1 1 0 0,0 1-1 0 0,0 0 1 0 0,0 0 0 0 0,0 1-1 0 0,1-1 1 0 0,0 0-1 0 0,0 0 1 0 0,0 1 0 0 0,0-1-1 0 0,0 9 1 0 0,1-3-151 0 0,0-1 1 0 0,0 1-1 0 0,1 0 0 0 0,3 17 1 0 0,-3-24-537 0 0,0 0 0 0 0,1 0-1 0 0,-1 0 1 0 0,1 0 0 0 0,-1 0 0 0 0,1-1 0 0 0,0 1 0 0 0,0-1 0 0 0,0 1 0 0 0,1-1 0 0 0,-1 0 0 0 0,0 1-1 0 0,1-1 1 0 0,0-1 0 0 0,-1 1 0 0 0,1 0 0 0 0,0-1 0 0 0,0 1 0 0 0,0-1 0 0 0,0 0 0 0 0,0 0-1 0 0,0 0 1 0 0,0 0 0 0 0,0-1 0 0 0,1 1 0 0 0,5-1 0 0 0,-7 0-1 0 0,0 1 0 0 0,0-1 0 0 0,0-1 0 0 0,-1 1 0 0 0,1 0 0 0 0,0 0 0 0 0,0-1 0 0 0,0 1 0 0 0,0-1 0 0 0,-1 0 0 0 0,1 1 0 0 0,0-1 0 0 0,0 0 0 0 0,-1 0 0 0 0,1 0 0 0 0,-1 0 0 0 0,1 0 0 0 0,-1 0 0 0 0,1-1 0 0 0,-1 1 0 0 0,0 0 0 0 0,0-1 0 0 0,1 1 0 0 0,-1-1 0 0 0,0 0 0 0 0,0 1 0 0 0,0-1 0 0 0,-1 0 0 0 0,1 1 0 0 0,0-1 0 0 0,-1 0 0 0 0,1 0 0 0 0,-1 0 0 0 0,0 0 0 0 0,1 1 0 0 0,-1-1 0 0 0,0 0 0 0 0,0 0 0 0 0,0 0 0 0 0,0 0 0 0 0,-1 0 0 0 0,1 0 0 0 0,0 1 0 0 0,-1-1 0 0 0,-1-3 0 0 0,1 0 37 0 0,0 0 1 0 0,-1 0 0 0 0,0 1 0 0 0,0-1 0 0 0,0 0 0 0 0,-1 1 0 0 0,1-1-1 0 0,-1 1 1 0 0,0 0 0 0 0,-1 0 0 0 0,1 0 0 0 0,-1 0 0 0 0,1 0 0 0 0,-1 1 0 0 0,0 0-1 0 0,-1 0 1 0 0,1 0 0 0 0,0 0 0 0 0,-1 1 0 0 0,0-1 0 0 0,1 1 0 0 0,-1 0-1 0 0,0 1 1 0 0,0-1 0 0 0,0 1 0 0 0,0 0 0 0 0,0 0 0 0 0,-1 1 0 0 0,1-1-1 0 0,0 1 1 0 0,0 0 0 0 0,0 1 0 0 0,-1-1 0 0 0,1 1 0 0 0,-7 2 0 0 0,-4 7-2765 0 0,15-8 2123 0 0,0-1 0 0 0,0 1 0 0 0,1-1 0 0 0,-1 1 0 0 0,1-1 0 0 0,-1 1 0 0 0,1 0 0 0 0,-1-1 0 0 0,1 1 0 0 0,0 0 0 0 0,0-1 0 0 0,0 1 0 0 0,0 0 0 0 0,0 2 0 0 0,2 10-4039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11899 0 0,'28'2'5077'0'0,"22"-13"-4227"0"0,-15 3-571 0 0,4 3-211 0 0,-20 3-624 0 0,-1 0 0 0 0,0-1 0 0 0,26-9 0 0 0,-52 16 437 0 0,0 1 0 0 0,0-1 0 0 0,0 1 0 0 0,1 0 0 0 0,0 1 0 0 0,0 0 1 0 0,1 0-1 0 0,-1 0 0 0 0,-8 12 0 0 0,12-14 186 0 0,-1 1 0 0 0,1-1 0 0 0,0 1 1 0 0,0-1-1 0 0,0 1 0 0 0,1 0 0 0 0,0 0 0 0 0,0 0 0 0 0,0 0 0 0 0,0 0 0 0 0,1 1 1 0 0,0-1-1 0 0,0 1 0 0 0,1-1 0 0 0,-1 0 0 0 0,1 1 0 0 0,0-1 0 0 0,1 7 0 0 0,0-10-17 0 0,-1-1-1 0 0,0 1 0 0 0,1-1 0 0 0,-1 1 0 0 0,1 0 0 0 0,0-1 0 0 0,-1 1 0 0 0,1-1 1 0 0,0 0-1 0 0,0 1 0 0 0,0-1 0 0 0,0 0 0 0 0,0 1 0 0 0,0-1 0 0 0,1 0 1 0 0,-1 0-1 0 0,0 0 0 0 0,1 0 0 0 0,-1 0 0 0 0,0 0 0 0 0,1 0 0 0 0,2 1 0 0 0,-3-2-1 0 0,0 0 0 0 0,1 0 0 0 0,-1-1 0 0 0,0 1-1 0 0,0 0 1 0 0,0 0 0 0 0,0-1 0 0 0,0 1 0 0 0,0 0-1 0 0,0-1 1 0 0,0 1 0 0 0,0-1 0 0 0,0 1 0 0 0,0-1 0 0 0,0 0-1 0 0,0 1 1 0 0,0-1 0 0 0,-1 0 0 0 0,1 0 0 0 0,0 1-1 0 0,0-1 1 0 0,-1 0 0 0 0,1 0 0 0 0,0 0 0 0 0,-1 0-1 0 0,1 0 1 0 0,-1 0 0 0 0,0 0 0 0 0,1 0 0 0 0,-1 0-1 0 0,0 0 1 0 0,1 0 0 0 0,-1 0 0 0 0,0-2 0 0 0,1-1-41 0 0,0 0 0 0 0,0 1 0 0 0,-1-1 0 0 0,1 0 0 0 0,-1 0 0 0 0,0 0 0 0 0,0 0 0 0 0,0 0 0 0 0,-1 0 0 0 0,1 0 0 0 0,-1 0 0 0 0,0 0 1 0 0,0 0-1 0 0,-2-4 0 0 0,-1 1-951 0 0,1 1-1 0 0,-1 0 1 0 0,0 0 0 0 0,0 0 0 0 0,-1 0 0 0 0,-9-9 0 0 0,15 5-7016 0 0,5 9 4864 0 0</inkml:trace>
  <inkml:trace contextRef="#ctx0" brushRef="#br0" timeOffset="1">236 1 6913 0 0,'2'0'585'0'0,"0"1"0"0"0,0 0 0 0 0,0 0-1 0 0,0-1 1 0 0,0 1 0 0 0,-1 0 0 0 0,1 0-1 0 0,0 1 1 0 0,0-1 0 0 0,-1 0 0 0 0,1 1-1 0 0,1 1 1 0 0,16 24 2086 0 0,5 35-2239 0 0,-22-58-217 0 0,1 5-203 0 0,-1-3-139 0 0,0-1 1 0 0,0 0-1 0 0,-1 1 0 0 0,0-1 0 0 0,1 9 0 0 0,-2-22-384 0 0,-1 7 537 0 0,1-1 0 0 0,0 0 0 0 0,0 0 1 0 0,0 0-1 0 0,0 0 0 0 0,0 0 1 0 0,0 0-1 0 0,0 0 0 0 0,1 0 0 0 0,-1 0 1 0 0,0 1-1 0 0,1-1 0 0 0,0 0 0 0 0,0 0 1 0 0,-1 0-1 0 0,1 1 0 0 0,0-1 1 0 0,0 0-1 0 0,0 1 0 0 0,1-1 0 0 0,-1 1 1 0 0,0-1-1 0 0,1 1 0 0 0,-1 0 1 0 0,1 0-1 0 0,-1-1 0 0 0,1 1 0 0 0,-1 0 1 0 0,1 0-1 0 0,0 1 0 0 0,-1-1 0 0 0,5-1 1 0 0,27-6-343 0 0,-1 1-2634 0 0,-15-1-3406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4473 0 0,'-1'0'196'0'0,"0"0"0"0"0,0-1-1 0 0,0 1 1 0 0,1 0 0 0 0,-1 0 0 0 0,0-1 0 0 0,0 1-1 0 0,0 0 1 0 0,0 0 0 0 0,0 0 0 0 0,0 0 0 0 0,1 0-1 0 0,-1 0 1 0 0,0 0 0 0 0,0 0 0 0 0,0 1 0 0 0,0-1-1 0 0,0 0 1 0 0,1 0 0 0 0,-1 1 0 0 0,0-1 0 0 0,0 1-1 0 0,0-1 1 0 0,1 0 0 0 0,-1 1 0 0 0,0 0 0 0 0,1-1-1 0 0,-1 1 1 0 0,0-1 0 0 0,1 1 0 0 0,-1 1 0 0 0,0 0 361 0 0,0 1 1 0 0,1-1-1 0 0,0 1 1 0 0,-1 0 0 0 0,1 0-1 0 0,0-1 1 0 0,0 1-1 0 0,1 4 1 0 0,0 12 166 0 0,0 9-104 0 0,0-1 0 0 0,9 48 0 0 0,-8-64-1079 0 0,1 1 1 0 0,1-1 0 0 0,8 18 0 0 0,-9-23-423 0 0,0 0 1 0 0,1 0-1 0 0,-1-1 1 0 0,1 1-1 0 0,1-1 0 0 0,-1 0 1 0 0,7 6-1 0 0,-4-7-2285 0 0,-1-5-1171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30 6665 0 0,'-5'16'975'0'0,"1"0"0"0"0,1 1-1 0 0,0-1 1 0 0,0 31 0 0 0,3-43-970 0 0,-1 0 1 0 0,1 1 0 0 0,0-1-1 0 0,1 0 1 0 0,-1 0 0 0 0,1 1-1 0 0,0-1 1 0 0,0 0 0 0 0,0 0-1 0 0,1 0 1 0 0,0 0 0 0 0,-1 0-1 0 0,1 0 1 0 0,0 0 0 0 0,1-1-1 0 0,-1 1 1 0 0,1-1 0 0 0,0 1-1 0 0,-1-1 1 0 0,2 0-1 0 0,-1 0 1 0 0,0-1 0 0 0,6 5-1 0 0,-6-6-7 0 0,0 0 0 0 0,0 0 0 0 0,0 0 0 0 0,0 0 0 0 0,1-1 0 0 0,-1 0 0 0 0,0 1 0 0 0,0-1 0 0 0,0 0 0 0 0,1 0 0 0 0,-1-1 0 0 0,0 1 0 0 0,0-1 0 0 0,0 1 0 0 0,0-1 0 0 0,0 0 0 0 0,0-1 0 0 0,0 1 0 0 0,0 0 0 0 0,0-1 0 0 0,0 1 0 0 0,0-1 0 0 0,-1 0 0 0 0,1 0 0 0 0,-1 0 0 0 0,0 0 0 0 0,1-1 0 0 0,-1 1 0 0 0,3-4 0 0 0,-3 3 23 0 0,1 0-1 0 0,-1-1 0 0 0,0 1 1 0 0,1 0-1 0 0,-2-1 0 0 0,1 1 1 0 0,0-1-1 0 0,-1 0 0 0 0,1 1 1 0 0,-1-1-1 0 0,0 0 1 0 0,-1 0-1 0 0,1 0 0 0 0,0 0 1 0 0,-1 0-1 0 0,0 0 0 0 0,0 1 1 0 0,0-1-1 0 0,-1 0 0 0 0,1 0 1 0 0,-1 0-1 0 0,0 0 0 0 0,-3-7 1 0 0,-2 2 89 0 0,0 0 0 0 0,-1 1 1 0 0,0-1-1 0 0,0 1 1 0 0,-1 1-1 0 0,0 0 1 0 0,0 0-1 0 0,-1 0 1 0 0,1 1-1 0 0,-2 1 1 0 0,1-1-1 0 0,-1 1 0 0 0,1 1 1 0 0,-1 0-1 0 0,-1 0 1 0 0,-19-4-1 0 0,30 8-108 0 0,-1 0 0 0 0,0 0-1 0 0,0 0 1 0 0,1-1 0 0 0,-1 1 0 0 0,0 0-1 0 0,0 0 1 0 0,0 0 0 0 0,1 0 0 0 0,-1 0-1 0 0,0 1 1 0 0,0-1 0 0 0,1 0-1 0 0,-1 0 1 0 0,0 0 0 0 0,0 1 0 0 0,1-1-1 0 0,-1 0 1 0 0,0 1 0 0 0,1-1-1 0 0,-1 0 1 0 0,0 1 0 0 0,1-1 0 0 0,-1 1-1 0 0,1-1 1 0 0,-1 1 0 0 0,1 0 0 0 0,-2 0-1 0 0,2 1-83 0 0,0-1 0 0 0,0 0 0 0 0,0 0 0 0 0,0 1 0 0 0,0-1 0 0 0,0 0 0 0 0,0 1 1 0 0,0-1-1 0 0,1 0 0 0 0,-1 0 0 0 0,0 1 0 0 0,1-1 0 0 0,-1 0 0 0 0,1 0 0 0 0,0 2 0 0 0,28 40-5744 0 0,-15-28 1326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65 9146 0 0,'-3'4'384'0'0,"-1"1"0"0"0,1-1 0 0 0,0 1 0 0 0,0 0 0 0 0,0 0 0 0 0,1 1 0 0 0,-1-1 0 0 0,1 0 0 0 0,1 1 0 0 0,-1 0 0 0 0,1-1 0 0 0,0 1 0 0 0,0 0 0 0 0,0-1 0 0 0,1 12 0 0 0,0-14-390 0 0,0 0 0 0 0,1 1 0 0 0,-1-1 0 0 0,0 0 0 0 0,1 0 0 0 0,0 0 0 0 0,0 0 0 0 0,0 1-1 0 0,0-1 1 0 0,0 0 0 0 0,0-1 0 0 0,1 1 0 0 0,0 0 0 0 0,-1 0 0 0 0,1-1 0 0 0,0 1 0 0 0,1-1-1 0 0,-1 1 1 0 0,0-1 0 0 0,0 0 0 0 0,1 0 0 0 0,0 0 0 0 0,-1 0 0 0 0,1-1 0 0 0,0 1 0 0 0,0-1 0 0 0,0 1-1 0 0,0-1 1 0 0,5 1 0 0 0,-6-1-3 0 0,1 0-1 0 0,-1-1 0 0 0,1 0 1 0 0,-1 1-1 0 0,1-1 1 0 0,-1 0-1 0 0,1 0 0 0 0,-1-1 1 0 0,1 1-1 0 0,-1 0 1 0 0,0-1-1 0 0,1 0 0 0 0,-1 1 1 0 0,1-1-1 0 0,-1 0 1 0 0,0 0-1 0 0,0 0 0 0 0,1-1 1 0 0,3-2-1 0 0,-4 1 9 0 0,1 1 0 0 0,0-1 1 0 0,-1 0-1 0 0,0-1 0 0 0,0 1 0 0 0,0 0 0 0 0,0-1 0 0 0,0 1 0 0 0,0-1 1 0 0,-1 0-1 0 0,2-6 0 0 0,-1 0 37 0 0,0 0 0 0 0,-1-1 0 0 0,0 1 0 0 0,0 0 0 0 0,-1-1 0 0 0,-1 1 0 0 0,1-1 0 0 0,-5-16 0 0 0,4 23 66 0 0,1 0 0 0 0,-2 1 1 0 0,1-1-1 0 0,0 0 0 0 0,-1 0 1 0 0,1 1-1 0 0,-1-1 0 0 0,0 1 1 0 0,0 0-1 0 0,-1 0 0 0 0,1 0 1 0 0,-1 0-1 0 0,1 0 0 0 0,-1 0 1 0 0,0 0-1 0 0,-5-3 0 0 0,4 4 32 0 0,0 1 0 0 0,1 0 0 0 0,-1 0-1 0 0,0 0 1 0 0,0 0 0 0 0,0 0-1 0 0,0 1 1 0 0,1 0 0 0 0,-1-1 0 0 0,0 2-1 0 0,0-1 1 0 0,0 0 0 0 0,0 1-1 0 0,0 0 1 0 0,0-1 0 0 0,-6 4-1 0 0,0-1-107 0 0,0 1-1 0 0,0 0 1 0 0,1 0-1 0 0,-15 10 0 0 0,-4 10-2840 0 0,26-22 1810 0 0,0 1 1 0 0,1-1-1 0 0,-1 1 0 0 0,0 0 1 0 0,1-1-1 0 0,0 1 0 0 0,-1 0 1 0 0,0 5-1 0 0,0 1-4073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9818 0 0,'0'0'151'0'0,"0"0"-1"0"0,-1 0 1 0 0,1-1-1 0 0,0 1 1 0 0,0 0-1 0 0,-1 0 1 0 0,1 0-1 0 0,0 0 1 0 0,0 0 0 0 0,-1 0-1 0 0,1 0 1 0 0,0 0-1 0 0,0-1 1 0 0,-1 1-1 0 0,1 0 1 0 0,0 0-1 0 0,0 0 1 0 0,-1 0-1 0 0,1 0 1 0 0,0 0 0 0 0,0 1-1 0 0,-1-1 1 0 0,1 0-1 0 0,0 0 1 0 0,0 0-1 0 0,-1 0 1 0 0,1 0-1 0 0,0 0 1 0 0,0 0-1 0 0,-1 0 1 0 0,1 1 0 0 0,0-1-1 0 0,0 0 1 0 0,-1 0-1 0 0,1 0 1 0 0,0 1-1 0 0,0-1 1 0 0,0 0-1 0 0,-5 14 2135 0 0,3 18-1485 0 0,2-30-609 0 0,0 26 118 0 0,2 0 0 0 0,0-1 1 0 0,12 48-1 0 0,-11-62-833 0 0,1 0 0 0 0,1-1 1 0 0,0 1-1 0 0,8 12 0 0 0,-9-18-645 0 0,0-1-1 0 0,0 0 0 0 0,1 0 1 0 0,0-1-1 0 0,0 1 0 0 0,0-1 1 0 0,0 0-1 0 0,10 6 0 0 0,-6-5-3566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86 6313 0 0,'-2'1'394'0'0,"0"0"-1"0"0,-1 1 1 0 0,1-1-1 0 0,0 0 1 0 0,0 1-1 0 0,0-1 1 0 0,0 1-1 0 0,0 0 1 0 0,0-1-1 0 0,0 1 1 0 0,1 0-1 0 0,-1 0 1 0 0,1 0-1 0 0,-1 0 1 0 0,1 1-1 0 0,0-1 1 0 0,0 0-1 0 0,0 1 1 0 0,0-1-1 0 0,0 0 1 0 0,0 5-1 0 0,0-5-346 0 0,1 1-1 0 0,0 0 1 0 0,0 0-1 0 0,0-1 1 0 0,0 1-1 0 0,1 0 1 0 0,-1-1-1 0 0,1 1 1 0 0,0 0-1 0 0,-1-1 1 0 0,1 1-1 0 0,0 0 1 0 0,1-1-1 0 0,-1 0 1 0 0,0 1-1 0 0,1-1 1 0 0,-1 0-1 0 0,1 1 1 0 0,0-1-1 0 0,0 0 0 0 0,0 0 1 0 0,0-1-1 0 0,0 1 1 0 0,0 0-1 0 0,0-1 1 0 0,1 1-1 0 0,-1-1 1 0 0,0 1-1 0 0,5 0 1 0 0,-4 0-55 0 0,0-1 1 0 0,0 0 0 0 0,1 0-1 0 0,-1 0 1 0 0,0 0-1 0 0,1-1 1 0 0,-1 1-1 0 0,1-1 1 0 0,-1 0-1 0 0,0 0 1 0 0,1 0 0 0 0,-1-1-1 0 0,1 1 1 0 0,-1-1-1 0 0,0 1 1 0 0,1-1-1 0 0,-1 0 1 0 0,0-1 0 0 0,0 1-1 0 0,5-3 1 0 0,-5 2 2 0 0,0-1 1 0 0,-1 1 0 0 0,0-1-1 0 0,1 1 1 0 0,-1-1-1 0 0,0 0 1 0 0,0 0 0 0 0,-1 0-1 0 0,1 0 1 0 0,0 0 0 0 0,-1 0-1 0 0,0-1 1 0 0,0 1-1 0 0,0 0 1 0 0,0-1 0 0 0,-1 1-1 0 0,1 0 1 0 0,-1-1 0 0 0,0 1-1 0 0,0-6 1 0 0,0 2 45 0 0,-1 0 0 0 0,-1 0 1 0 0,1 0-1 0 0,-1 1 1 0 0,0-1-1 0 0,0 0 0 0 0,-1 1 1 0 0,0 0-1 0 0,0-1 0 0 0,-1 1 1 0 0,0 0-1 0 0,0 1 0 0 0,-7-9 1 0 0,9 11 5 0 0,0 1 0 0 0,0 0 1 0 0,0 0-1 0 0,0 0 0 0 0,0 0 1 0 0,-1 0-1 0 0,1 0 0 0 0,0 1 1 0 0,-1-1-1 0 0,0 1 0 0 0,1 0 1 0 0,-1-1-1 0 0,0 1 0 0 0,1 1 1 0 0,-1-1-1 0 0,0 0 0 0 0,0 1 0 0 0,0-1 1 0 0,0 1-1 0 0,0 0 0 0 0,0 0 1 0 0,0 0-1 0 0,1 0 0 0 0,-1 0 1 0 0,0 1-1 0 0,0-1 0 0 0,0 1 1 0 0,0 0-1 0 0,0 0 0 0 0,1 0 1 0 0,-1 0-1 0 0,1 0 0 0 0,-1 1 1 0 0,-4 2-1 0 0,6-2-100 0 0,-1-1 0 0 0,0 1 0 0 0,1-1 0 0 0,-1 1 0 0 0,1-1 0 0 0,0 1 0 0 0,0 0 0 0 0,0-1 0 0 0,0 1 0 0 0,0 0-1 0 0,0 0 1 0 0,0 0 0 0 0,0 0 0 0 0,1 0 0 0 0,-1 0 0 0 0,1 0 0 0 0,-1 0 0 0 0,1 0 0 0 0,0 0 0 0 0,0 0 0 0 0,0 1 0 0 0,0-1 0 0 0,0 0 0 0 0,0 0 0 0 0,1 0 0 0 0,-1 0 0 0 0,1 0 0 0 0,0 3 0 0 0,1-2-513 0 0,-1 0 1 0 0,0 0 0 0 0,1 0 0 0 0,-1-1 0 0 0,1 1-1 0 0,0 0 1 0 0,0-1 0 0 0,0 1 0 0 0,0-1 0 0 0,1 0-1 0 0,-1 1 1 0 0,1-1 0 0 0,-1 0 0 0 0,1-1-1 0 0,0 1 1 0 0,0 0 0 0 0,-1-1 0 0 0,5 2 0 0 0,7 1-3566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70 6417 0 0,'-1'-1'341'0'0,"0"0"-1"0"0,-1 0 1 0 0,1 1-1 0 0,0-1 1 0 0,0 0-1 0 0,-1 1 0 0 0,1 0 1 0 0,0-1-1 0 0,-1 1 1 0 0,1 0-1 0 0,0-1 1 0 0,-1 1-1 0 0,1 0 0 0 0,-1 0 1 0 0,1 0-1 0 0,0 0 1 0 0,-1 0-1 0 0,1 1 1 0 0,-1-1-1 0 0,1 0 1 0 0,0 1-1 0 0,-2 0 0 0 0,2 0-177 0 0,0-1 0 0 0,0 1-1 0 0,1 0 1 0 0,-1 0-1 0 0,0 0 1 0 0,1 0-1 0 0,-1 0 1 0 0,1 1 0 0 0,-1-1-1 0 0,1 0 1 0 0,-1 0-1 0 0,1 0 1 0 0,0 0-1 0 0,0 1 1 0 0,-1-1 0 0 0,1 0-1 0 0,0 0 1 0 0,0 0-1 0 0,0 1 1 0 0,1 0 0 0 0,-1 5-45 0 0,1-1 1 0 0,1 0-1 0 0,-1 1 1 0 0,1-1-1 0 0,0 0 0 0 0,0 1 1 0 0,1-1-1 0 0,4 7 1 0 0,-4-8-122 0 0,1 0 1 0 0,0 0-1 0 0,0-1 1 0 0,0 1-1 0 0,1-1 1 0 0,0 0-1 0 0,-1-1 1 0 0,1 1-1 0 0,1-1 0 0 0,-1 0 1 0 0,0 0-1 0 0,11 4 1 0 0,-14-6 3 0 0,0-1 1 0 0,0 1-1 0 0,0-1 1 0 0,0 0-1 0 0,1 1 1 0 0,-1-1-1 0 0,0 0 0 0 0,0 0 1 0 0,0 0-1 0 0,0 0 1 0 0,0-1-1 0 0,0 1 1 0 0,0-1-1 0 0,0 1 1 0 0,0-1-1 0 0,0 0 1 0 0,0 1-1 0 0,0-1 1 0 0,0 0-1 0 0,0 0 0 0 0,-1-1 1 0 0,1 1-1 0 0,0 0 1 0 0,-1 0-1 0 0,1-1 1 0 0,-1 1-1 0 0,1-1 1 0 0,-1 0-1 0 0,0 1 1 0 0,0-1-1 0 0,0 0 1 0 0,1 0-1 0 0,-2 1 0 0 0,1-1 1 0 0,0 0-1 0 0,0 0 1 0 0,-1 0-1 0 0,1 0 1 0 0,-1 0-1 0 0,1-3 1 0 0,1-4 53 0 0,-1 1 0 0 0,0-1 0 0 0,0 0 0 0 0,-1 0 1 0 0,0 0-1 0 0,0 1 0 0 0,-1-1 0 0 0,0 0 0 0 0,-1 1 1 0 0,0-1-1 0 0,-6-16 0 0 0,7 22-20 0 0,0 1 0 0 0,0-1-1 0 0,0 0 1 0 0,-1 1 0 0 0,1-1 0 0 0,-1 1 0 0 0,0 0-1 0 0,1-1 1 0 0,-1 1 0 0 0,0 0 0 0 0,0 0 0 0 0,0 0 0 0 0,-1 0-1 0 0,1 0 1 0 0,0 1 0 0 0,-1-1 0 0 0,1 1 0 0 0,-1 0 0 0 0,0-1-1 0 0,1 1 1 0 0,-1 0 0 0 0,0 0 0 0 0,0 1 0 0 0,1-1-1 0 0,-1 1 1 0 0,0-1 0 0 0,0 1 0 0 0,0 0 0 0 0,0 0 0 0 0,0 0-1 0 0,0 0 1 0 0,0 1 0 0 0,1-1 0 0 0,-1 1 0 0 0,0 0-1 0 0,0 0 1 0 0,0 0 0 0 0,1 0 0 0 0,-4 2 0 0 0,-33 19-1516 0 0,17-1-3432 0 0,21-21 4605 0 0,0 1 0 0 0,0 0 0 0 0,0 0 0 0 0,0-1 0 0 0,1 1-1 0 0,-1-1 1 0 0,0 1 0 0 0,0-1 0 0 0,0 1 0 0 0,-1-1 0 0 0,1 1-1 0 0,0-1 1 0 0,0 0 0 0 0,0 0 0 0 0,0 1 0 0 0,-2-1 0 0 0,-9 2-2321 0 0,1 13-2152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75 4033 0 0,'-28'-9'4259'0'0,"20"1"-905"0"0,8 7-3215 0 0,0 0 0 0 0,1 1 0 0 0,-1-1 0 0 0,0 1 1 0 0,1-1-1 0 0,-1 1 0 0 0,0-1 0 0 0,1 1 0 0 0,-1-1 1 0 0,1 1-1 0 0,-1-1 0 0 0,1 1 0 0 0,-1-1 0 0 0,1 1 1 0 0,-1 0-1 0 0,1-1 0 0 0,-1 1 0 0 0,1 0 0 0 0,-1-1 1 0 0,1 1-1 0 0,0 0 0 0 0,0 0 0 0 0,6-3 317 0 0,0 1 0 0 0,0 0 0 0 0,0 1 0 0 0,1 0 0 0 0,-1 0 0 0 0,0 0 0 0 0,14 1-1 0 0,56 9 449 0 0,-54-6-630 0 0,-6-1-193 0 0,165 15 449 0 0,-157-16-558 0 0,1-2 0 0 0,0-1 0 0 0,-1-1 0 0 0,0-1 0 0 0,29-9 0 0 0,-12 0-613 0 0,-10 3-714 0 0,41-8 0 0 0,-63 16-144 0 0,1 1 1 0 0,-1 0-1 0 0,0 0 1 0 0,18 3-1 0 0,-22-1-1481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5497 0 0,'0'0'124'0'0,"-1"0"0"0"0,1 0 0 0 0,0 0 1 0 0,0 0-1 0 0,-1 0 0 0 0,1 0 0 0 0,0 0 0 0 0,-1 0 0 0 0,1 0 0 0 0,0 0 0 0 0,0 0 0 0 0,-1 0 0 0 0,1 0 0 0 0,0 0 1 0 0,0 0-1 0 0,-1 1 0 0 0,1-1 0 0 0,0 0 0 0 0,0 0 0 0 0,-1 0 0 0 0,1 0 0 0 0,0 1 0 0 0,0-1 0 0 0,0 0 0 0 0,-1 0 1 0 0,1 0-1 0 0,0 1 0 0 0,0-1 0 0 0,0 0 0 0 0,0 0 0 0 0,0 1 0 0 0,-1-1 0 0 0,1 0 0 0 0,0 0 0 0 0,0 1 1 0 0,0-1-1 0 0,0 0 0 0 0,0 0 0 0 0,0 1 0 0 0,0-1 0 0 0,0 0 0 0 0,0 0 0 0 0,0 1 0 0 0,0-1 0 0 0,0 0 0 0 0,0 1 1 0 0,0-1-1 0 0,14 14 1441 0 0,27 12-2023 0 0,-39-24 793 0 0,60 31-124 0 0,-36-21-25 0 0,0 2 1 0 0,40 30 0 0 0,-64-43-40 0 0,-1 0 1 0 0,1 0 0 0 0,0 1-1 0 0,-1-1 1 0 0,1 1-1 0 0,-1-1 1 0 0,1 1-1 0 0,-1 0 1 0 0,1-1 0 0 0,-1 1-1 0 0,0 0 1 0 0,0 0-1 0 0,0 0 1 0 0,0 0-1 0 0,-1 0 1 0 0,1 0-1 0 0,0 0 1 0 0,-1 0 0 0 0,1 0-1 0 0,-1 0 1 0 0,0 0-1 0 0,0 1 1 0 0,0-1-1 0 0,0 0 1 0 0,0 0 0 0 0,0 0-1 0 0,0 0 1 0 0,-1 0-1 0 0,1 0 1 0 0,-1 1-1 0 0,0-1 1 0 0,1 0-1 0 0,-1 0 1 0 0,0 0 0 0 0,0-1-1 0 0,0 1 1 0 0,-1 0-1 0 0,1 0 1 0 0,0-1-1 0 0,-1 1 1 0 0,1 0 0 0 0,-1-1-1 0 0,-1 2 1 0 0,-7 6 131 0 0,0-1 0 0 0,0-1 0 0 0,0 0 0 0 0,-1 0 1 0 0,0-1-1 0 0,-12 4 0 0 0,-4 1-221 0 0,-23 8 246 0 0,47-17-429 0 0,1-1-1 0 0,-1 0 0 0 0,0 1 0 0 0,1 0 1 0 0,0-1-1 0 0,-1 1 0 0 0,1 0 1 0 0,0 0-1 0 0,0 1 0 0 0,0-1 1 0 0,0 0-1 0 0,0 1 0 0 0,-1 2 0 0 0,2-4-278 0 0,1-1 0 0 0,0 1-1 0 0,0 0 1 0 0,0 0 0 0 0,0 0-1 0 0,0 0 1 0 0,0 0-1 0 0,0 0 1 0 0,0-1 0 0 0,0 1-1 0 0,0 0 1 0 0,0 0 0 0 0,1 0-1 0 0,-1 0 1 0 0,0-1-1 0 0,0 1 1 0 0,1 0 0 0 0,-1 0-1 0 0,1 0 1 0 0,-4-10-5203 0 0,10 9 497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32 3705 0 0,'-2'1'56'0'0,"-10"2"9"0"0,12-3-77 0 0,-1 0 0 0 0,1 0 0 0 0,0 0 0 0 0,0 0 0 0 0,0 0 0 0 0,-1 0 0 0 0,1 0 0 0 0,0 0 0 0 0,0 0 0 0 0,0 1 0 0 0,0-1 0 0 0,0 0 0 0 0,-1 0 0 0 0,1 0 0 0 0,0 0 0 0 0,0 0 0 0 0,0 0 0 0 0,0 0 0 0 0,0 1 0 0 0,0-1 0 0 0,-1 0 0 0 0,1 0 0 0 0,0 0 0 0 0,0 0 0 0 0,0 1 0 0 0,0-1 0 0 0,0 0 0 0 0,0 0 0 0 0,0 0 0 0 0,0 0 0 0 0,0 1 0 0 0,0-1 0 0 0,0 0 0 0 0,0 0 0 0 0,0 0 0 0 0,0 0 0 0 0,0 1 0 0 0,0-1 0 0 0,0 0 0 0 0,0 0 0 0 0,0 0 0 0 0,0 0 0 0 0,0 1 0 0 0,0-1 0 0 0,0 0 0 0 0,0 0 0 0 0,0 0 0 0 0,1 0 0 0 0,-1 1 0 0 0,0-1 0 0 0,0 0 0 0 0,0 0 0 0 0,0 0 0 0 0,0 0 0 0 0,13-12 2867 0 0,-4 1 2732 0 0,0 7-5178 0 0,1 1 0 0 0,-1 0 1 0 0,1 0-1 0 0,-1 1 0 0 0,1 1 1 0 0,0-1-1 0 0,0 1 0 0 0,0 1 1 0 0,0 0-1 0 0,0 0 0 0 0,19 4 1 0 0,-20-3-364 0 0,-1 1 0 0 0,1 0 0 0 0,-1 1 1 0 0,1 0-1 0 0,-1 0 0 0 0,0 1 1 0 0,0 0-1 0 0,0 0 0 0 0,-1 0 1 0 0,1 1-1 0 0,-1 1 0 0 0,0-1 0 0 0,10 11 1 0 0,-16-14-66 0 0,0-1 0 0 0,1 1 0 0 0,-1 0 0 0 0,0 0 0 0 0,0 0 0 0 0,0 0 0 0 0,0 0 0 0 0,-1 1 0 0 0,1-1 0 0 0,0 0 0 0 0,-1 0 0 0 0,0 0 0 0 0,1 1 0 0 0,-1-1 0 0 0,0 0 0 0 0,0 0 0 0 0,0 1 0 0 0,0-1 0 0 0,-1 0 0 0 0,1 0 0 0 0,-1 1 0 0 0,1-1 0 0 0,-1 0 0 0 0,-1 2 0 0 0,-1 2-1227 0 0,1 0 1 0 0,-2-1-1 0 0,1 0 1 0 0,-1 0-1 0 0,1 0 0 0 0,-1 0 1 0 0,-8 7-1 0 0,1-3-3418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0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8426 0 0,'3'3'427'0'0,"0"0"1"0"0,1-1 0 0 0,-1 0 0 0 0,1 0-1 0 0,-1 0 1 0 0,1 0 0 0 0,0-1-1 0 0,0 1 1 0 0,0-1 0 0 0,0 0-1 0 0,0 0 1 0 0,0 0 0 0 0,8 0-1 0 0,60-3-972 0 0,-38 0 883 0 0,-15 1-513 0 0,40 1-1029 0 0,-55 0 792 0 0,-1 0 0 0 0,1 1 0 0 0,0-1 0 0 0,0 1 0 0 0,0 0 0 0 0,-1 0-1 0 0,1 0 1 0 0,0 1 0 0 0,-1-1 0 0 0,1 1 0 0 0,4 3 0 0 0,-8-5 250 0 0,1 1 0 0 0,-1-1 1 0 0,0 0-1 0 0,1 1 1 0 0,-1-1-1 0 0,0 1 0 0 0,1-1 1 0 0,-1 1-1 0 0,0-1 1 0 0,1 1-1 0 0,-1-1 0 0 0,0 1 1 0 0,0-1-1 0 0,0 1 1 0 0,1-1-1 0 0,-1 1 0 0 0,0-1 1 0 0,0 1-1 0 0,0-1 0 0 0,0 1 1 0 0,0 1-1 0 0,-2 5-2876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11394 0 0,'-2'0'379'0'0,"0"1"0"0"0,0-1 0 0 0,1 0-1 0 0,-1 1 1 0 0,0-1 0 0 0,0 1 0 0 0,1-1-1 0 0,-1 1 1 0 0,1 0 0 0 0,-1 0 0 0 0,0 0-1 0 0,1 0 1 0 0,-2 1 0 0 0,2-2-294 0 0,1 1 0 0 0,-1 0 0 0 0,1-1 0 0 0,0 1 0 0 0,-1-1 0 0 0,1 1 0 0 0,0-1 0 0 0,-1 1 0 0 0,1 0 0 0 0,0-1 0 0 0,0 1 1 0 0,0 0-1 0 0,0-1 0 0 0,-1 1 0 0 0,1 0 0 0 0,0-1 0 0 0,0 1 0 0 0,0 0 0 0 0,0-1 0 0 0,0 1 0 0 0,1 0 0 0 0,-1 0 0 0 0,0 0 0 0 0,1 1-70 0 0,0 0 0 0 0,1 0 1 0 0,-1 0-1 0 0,0 0 0 0 0,1 0 0 0 0,-1 0 0 0 0,1 0 1 0 0,0-1-1 0 0,-1 1 0 0 0,1-1 0 0 0,0 1 0 0 0,0-1 1 0 0,0 0-1 0 0,0 1 0 0 0,0-1 0 0 0,0 0 0 0 0,0 0 1 0 0,3 0-1 0 0,3 2-102 0 0,1 0 1 0 0,-1-1 0 0 0,1 0-1 0 0,0 0 1 0 0,0-1-1 0 0,-1 0 1 0 0,1 0 0 0 0,0-1-1 0 0,0 0 1 0 0,0-1-1 0 0,9-2 1 0 0,-9 1-2191 0 0,0-1 0 0 0,-1 0 0 0 0,15-7 0 0 0,-38 4-2407 0 0,10 6 1598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8746 0 0,'4'2'408'0'0,"0"0"0"0"0,0 0 0 0 0,0 0 0 0 0,0-1 0 0 0,0 1 0 0 0,0-1 0 0 0,1 0 0 0 0,-1-1 0 0 0,0 1 0 0 0,0-1 0 0 0,1 0 0 0 0,-1 0 1 0 0,1 0-1 0 0,4-1 0 0 0,2-2-9 0 0,0 0 1 0 0,0 0 0 0 0,19-10-1 0 0,-22 10-840 0 0,-1-1-1 0 0,1 1 0 0 0,0 0 0 0 0,0 0 1 0 0,0 1-1 0 0,0 0 0 0 0,1 1 0 0 0,-1 0 1 0 0,15 0-1 0 0,-22 1 6 0 0,11 2-1919 0 0,-7 3-2309 0 0,-3 1 1327 0 0</inkml:trace>
  <inkml:trace contextRef="#ctx0" brushRef="#br0" timeOffset="1">100 125 5641 0 0,'9'2'7831'0'0,"40"4"-6908"0"0,-26-8-850 0 0,-19 1-42 0 0,1 0 0 0 0,-1 0 0 0 0,1 1 0 0 0,0 0 0 0 0,0 0 0 0 0,-1 0-1 0 0,1 0 1 0 0,0 1 0 0 0,-1 0 0 0 0,1 0 0 0 0,0 0 0 0 0,-1 0 0 0 0,6 4 0 0 0,-9-5-23 0 0,0 1 0 0 0,0 0 0 0 0,-1 0 0 0 0,1 0 0 0 0,0 0 0 0 0,-1 0 0 0 0,1 0 0 0 0,-1 0 0 0 0,1 0 0 0 0,-1 0 0 0 0,0 0 0 0 0,1 0 1 0 0,-1 0-1 0 0,0 0 0 0 0,0 0 0 0 0,0 0 0 0 0,0 1 0 0 0,0-1 0 0 0,0 0 0 0 0,0 0 0 0 0,0 0 0 0 0,0 0 0 0 0,0 0 0 0 0,-1 0 0 0 0,1 0 1 0 0,0 0-1 0 0,-1 0 0 0 0,1 0 0 0 0,-1 0 0 0 0,1 0 0 0 0,-1 0 0 0 0,-1 1 0 0 0,-24 36-321 0 0,20-31 214 0 0,5-6 100 0 0,1-1-1 0 0,-1 1 0 0 0,1-1 1 0 0,0 1-1 0 0,-1 0 1 0 0,1-1-1 0 0,-1 1 1 0 0,1-1-1 0 0,0 1 0 0 0,0 0 1 0 0,-1-1-1 0 0,1 1 1 0 0,0 0-1 0 0,0-1 1 0 0,0 1-1 0 0,0 0 0 0 0,0-1 1 0 0,0 1-1 0 0,0 0 1 0 0,0 0-1 0 0,0-1 1 0 0,0 1-1 0 0,0 0 0 0 0,1-1 1 0 0,-1 1-1 0 0,0 0 1 0 0,0-1-1 0 0,1 1 1 0 0,-1-1-1 0 0,0 1 0 0 0,1 0 1 0 0,-1-1-1 0 0,0 1 1 0 0,1 0-1 0 0,1 1 26 0 0,1-1 0 0 0,-1 1-1 0 0,0-1 1 0 0,0 1 0 0 0,1-1 0 0 0,-1 0-1 0 0,1 0 1 0 0,-1 0 0 0 0,5 1 0 0 0,3 0-44 0 0,1 0 1 0 0,0 0-1 0 0,20 0 1 0 0,-29-2-202 0 0,1 0 0 0 0,-1 0 0 0 0,0 0 0 0 0,0 0 0 0 0,0 0 0 0 0,1 0 0 0 0,-1-1 0 0 0,0 1 1 0 0,0-1-1 0 0,0 0 0 0 0,0 0 0 0 0,0 0 0 0 0,0 0 0 0 0,3-1 0 0 0,-5 1-107 0 0,1-1-1 0 0,0 1 1 0 0,-1-1 0 0 0,1 1-1 0 0,0-1 1 0 0,-1 1-1 0 0,0-1 1 0 0,1 1 0 0 0,-1-1-1 0 0,0 1 1 0 0,0-1 0 0 0,0 0-1 0 0,0 1 1 0 0,0-1-1 0 0,0-1 1 0 0,6-10-4278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5769 0 0,'1'-3'283'0'0,"0"0"0"0"0,0 0 0 0 0,1 0 1 0 0,0 0-1 0 0,-1 0 0 0 0,1 0 0 0 0,0 0 0 0 0,0 1 0 0 0,0-1 0 0 0,1 1 0 0 0,-1-1 0 0 0,1 1 0 0 0,-1 0 0 0 0,1 0 0 0 0,0 0 0 0 0,0 0 1 0 0,0 1-1 0 0,4-3 0 0 0,-6 3-226 0 0,1 1 0 0 0,-1-1-1 0 0,1 0 1 0 0,0 1 0 0 0,-1-1 0 0 0,1 1 0 0 0,-1-1 0 0 0,1 1 0 0 0,0 0 0 0 0,0 0 0 0 0,-1-1 0 0 0,1 1 0 0 0,0 1 0 0 0,-1-1 0 0 0,1 0 0 0 0,0 0 0 0 0,-1 1 0 0 0,1-1-1 0 0,0 0 1 0 0,-1 1 0 0 0,1 0 0 0 0,-1-1 0 0 0,1 1 0 0 0,-1 0 0 0 0,1 0 0 0 0,-1 0 0 0 0,1 0 0 0 0,-1 0 0 0 0,0 0 0 0 0,0 0 0 0 0,0 1 0 0 0,1-1 0 0 0,-1 0 0 0 0,0 1-1 0 0,-1-1 1 0 0,1 1 0 0 0,0-1 0 0 0,1 2 0 0 0,-2-1-26 0 0,0 0-1 0 0,1-1 1 0 0,-1 1-1 0 0,0 0 1 0 0,0 0-1 0 0,0-1 0 0 0,0 1 1 0 0,0 0-1 0 0,0 0 1 0 0,0-1-1 0 0,0 1 1 0 0,-1 0-1 0 0,1 0 1 0 0,-1-1-1 0 0,-1 4 1 0 0,-16 29-6 0 0,2-3-163 0 0,15-27 125 0 0,0 0-1 0 0,1 0 1 0 0,-1 0 0 0 0,1 0 0 0 0,0 0 0 0 0,1 0-1 0 0,-1 1 1 0 0,1-1 0 0 0,0 0 0 0 0,-1 0-1 0 0,2 0 1 0 0,-1 0 0 0 0,0-1 0 0 0,1 1-1 0 0,0 0 1 0 0,0-1 0 0 0,0 1 0 0 0,5 6-1 0 0,-2-4 143 0 0,-1 0 0 0 0,1-1-1 0 0,1 1 1 0 0,-1-1 0 0 0,1 0-1 0 0,0 0 1 0 0,0-1 0 0 0,0 0-1 0 0,12 6 1 0 0,-16-9-234 0 0,0-1 0 0 0,0 1 0 0 0,0-1 0 0 0,0 1 0 0 0,0-1 0 0 0,0 0 0 0 0,0 0 0 0 0,0 0 0 0 0,0 0 0 0 0,0 0 0 0 0,0 0 0 0 0,0-1 0 0 0,0 1 0 0 0,0-1 0 0 0,0 1 0 0 0,3-2 0 0 0,-4 1-126 0 0,0 0 0 0 0,0 1 0 0 0,0-1 0 0 0,0 1 1 0 0,0-1-1 0 0,0 0 0 0 0,0 0 0 0 0,0 0 0 0 0,0 1 0 0 0,-1-1 0 0 0,1 0 1 0 0,0 0-1 0 0,-1 0 0 0 0,1 0 0 0 0,-1 0 0 0 0,1 0 0 0 0,-1 0 0 0 0,1 0 1 0 0,-1-1-1 0 0,0 1 0 0 0,0 0 0 0 0,1 0 0 0 0,-1 0 0 0 0,0 0 0 0 0,0 0 1 0 0,0-1-1 0 0,0 1 0 0 0,0 0 0 0 0,-1 0 0 0 0,1 0 0 0 0,0 0 0 0 0,0 0 1 0 0,-1-2-1 0 0,-10-22-1706 0 0,10 5-494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2080 0 0,'0'9'2900'0'0,"1"56"7085"0"0,-1-48-9480 0 0,2 0 1 0 0,0 0-1 0 0,7 28 0 0 0,-9-44-503 0 0,1 1-1 0 0,-1-1 0 0 0,1 1 0 0 0,-1-1 1 0 0,1 1-1 0 0,-1-1 0 0 0,1 0 0 0 0,0 1 1 0 0,0-1-1 0 0,-1 0 0 0 0,1 0 0 0 0,0 1 1 0 0,0-1-1 0 0,0 0 0 0 0,1 0 0 0 0,-1 0 1 0 0,0 0-1 0 0,0 0 0 0 0,2 1 0 0 0,-2-2-43 0 0,0 0-1 0 0,1 0 1 0 0,-1 0-1 0 0,0 0 1 0 0,0 0-1 0 0,0 0 1 0 0,0 0 0 0 0,0 0-1 0 0,0-1 1 0 0,0 1-1 0 0,0 0 1 0 0,0 0-1 0 0,0-1 1 0 0,0 1-1 0 0,0-1 1 0 0,0 1-1 0 0,0-1 1 0 0,0 1-1 0 0,-1-1 1 0 0,3-1-1 0 0,1-2-460 0 0,0 0 0 0 0,0 0-1 0 0,-1-1 1 0 0,1 1 0 0 0,-1-1-1 0 0,0 0 1 0 0,0 0 0 0 0,3-10-1 0 0,-3 5-249 0 0,0-1 0 0 0,-1 0 0 0 0,-1 0 0 0 0,0 0 0 0 0,0 0 0 0 0,-2-18 0 0 0,1 8 1228 0 0,2 49 5810 0 0,5 20-3730 0 0,1 4-2109 0 0,-7-43-595 0 0,7 44-160 0 0,4-22-4871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2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11442 0 0,'-2'1'428'0'0,"0"2"-1"0"0,0-1 0 0 0,0 0 0 0 0,1 0 0 0 0,-1 1 0 0 0,1-1 0 0 0,-1 0 0 0 0,1 1 0 0 0,0-1 0 0 0,0 1 1 0 0,1 0-1 0 0,-1-1 0 0 0,0 1 0 0 0,1 0 0 0 0,-1 3 0 0 0,0 47 125 0 0,1-31-176 0 0,-1 93-138 0 0,1-98-5244 0 0,1-22 5089 0 0,0 1-1 0 0,0-1 0 0 0,0 1 1 0 0,1 0-1 0 0,-1-1 0 0 0,1 1 1 0 0,0 0-1 0 0,1 0 1 0 0,-1 0-1 0 0,1 0 0 0 0,-1 0 1 0 0,1 1-1 0 0,0-1 0 0 0,0 1 1 0 0,1 0-1 0 0,-1 0 0 0 0,5-3 1 0 0,-6 4-92 0 0,0 1 0 0 0,0-1 0 0 0,1 1 0 0 0,-1 0 0 0 0,0 0 0 0 0,1 0 0 0 0,-1 0 0 0 0,1 1 0 0 0,-1-1 0 0 0,1 1 0 0 0,-1-1 0 0 0,1 1 0 0 0,0 0 0 0 0,-1 0 0 0 0,1 0 0 0 0,-1 0 1 0 0,1 0-1 0 0,0 1 0 0 0,-1-1 0 0 0,1 1 0 0 0,-1 0 0 0 0,1 0 0 0 0,-1 0 0 0 0,0 0 0 0 0,1 0 0 0 0,-1 0 0 0 0,0 1 0 0 0,0-1 0 0 0,0 1 0 0 0,0-1 0 0 0,0 1 0 0 0,2 2 0 0 0,2 6-2762 0 0,-10 0-3860 0 0,-3-5 2218 0 0</inkml:trace>
  <inkml:trace contextRef="#ctx0" brushRef="#br0" timeOffset="1">0 353 8290 0 0,'7'4'4345'0'0,"3"1"-1537"0"0,4-3-599 0 0,3 0-489 0 0,-1-4-328 0 0,3 0-623 0 0,1 2-361 0 0,0 0-176 0 0,3-1-112 0 0,-2 1-144 0 0,1 0-544 0 0,-2 1-1289 0 0,-2 0-1904 0 0,-18-15-2232 0 0,13 13-1152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6289 0 0,'0'0'173'0'0,"0"0"0"0"0,-1 0 0 0 0,1 0 0 0 0,-1 0 0 0 0,1 0 0 0 0,-1 0-1 0 0,1 0 1 0 0,-1 0 0 0 0,1 0 0 0 0,-1 0 0 0 0,1 0 0 0 0,-1 1 0 0 0,1-1-1 0 0,-1 0 1 0 0,1 0 0 0 0,0 0 0 0 0,-1 1 0 0 0,1-1 0 0 0,-1 0 0 0 0,1 0 0 0 0,0 1-1 0 0,-1-1 1 0 0,1 0 0 0 0,0 1 0 0 0,-1-1 0 0 0,1 0 0 0 0,0 1 0 0 0,-1-1-1 0 0,1 1 1 0 0,0-1 0 0 0,0 1 0 0 0,0-1 0 0 0,-1 1 0 0 0,-2 22 1669 0 0,9 22-933 0 0,-6-45-898 0 0,2 10 67 0 0,1 1 1 0 0,1-1 0 0 0,0 0 0 0 0,0 0-1 0 0,1 0 1 0 0,0 0 0 0 0,1-1 0 0 0,0 0-1 0 0,0 0 1 0 0,1-1 0 0 0,0 0 0 0 0,1 0 0 0 0,-1 0-1 0 0,11 7 1 0 0,-13-12-40 0 0,0 1 0 0 0,0 0 0 0 0,0-1 0 0 0,0 0 0 0 0,1 0 1 0 0,-1-1-1 0 0,1 1 0 0 0,0-1 0 0 0,0-1 0 0 0,0 1 0 0 0,0-1 0 0 0,0 0 0 0 0,0 0 0 0 0,0-1 0 0 0,0 1 0 0 0,0-1 0 0 0,0-1 0 0 0,1 1 0 0 0,-1-1 1 0 0,0 0-1 0 0,0-1 0 0 0,0 1 0 0 0,0-1 0 0 0,-1-1 0 0 0,1 1 0 0 0,7-5 0 0 0,-10 6-29 0 0,-1-1 0 0 0,1 1 0 0 0,-1-1-1 0 0,1 0 1 0 0,-1 0 0 0 0,1 0 0 0 0,-1 0 0 0 0,0-1 0 0 0,0 1 0 0 0,0-1 0 0 0,-1 1-1 0 0,1-1 1 0 0,0 0 0 0 0,-1 1 0 0 0,0-1 0 0 0,0 0 0 0 0,0 0 0 0 0,0 0 0 0 0,0 0-1 0 0,0-4 1 0 0,-1 3-118 0 0,0-1 1 0 0,0 0-1 0 0,0 1 0 0 0,-1-1 0 0 0,0 0 0 0 0,0 1 1 0 0,0-1-1 0 0,-1 1 0 0 0,1 0 0 0 0,-1-1 0 0 0,0 1 1 0 0,-3-5-1 0 0,-1 0-233 0 0,1 1-1 0 0,-1 0 1 0 0,0 1 0 0 0,-1-1 0 0 0,0 1-1 0 0,0 1 1 0 0,0-1 0 0 0,-1 1-1 0 0,0 0 1 0 0,0 1 0 0 0,-1 0 0 0 0,-12-6-1 0 0,15 9 87 0 0,-1 0-1 0 0,0 1 0 0 0,0 0 0 0 0,0 0 0 0 0,0 0 0 0 0,0 1 0 0 0,0 0 0 0 0,0 1 1 0 0,0-1-1 0 0,0 1 0 0 0,-12 4 0 0 0,15-4 197 0 0,0 0 0 0 0,0 0 0 0 0,0 1 1 0 0,0 0-1 0 0,0-1 0 0 0,1 1 0 0 0,-1 1 0 0 0,1-1 0 0 0,0 0 1 0 0,-1 1-1 0 0,1 0 0 0 0,0 0 0 0 0,1 0 0 0 0,-1 0 0 0 0,0 0 1 0 0,1 1-1 0 0,0-1 0 0 0,0 1 0 0 0,0-1 0 0 0,0 1 0 0 0,-2 6 1 0 0,4-9 188 0 0,-1 0 0 0 0,1 1 1 0 0,0-1-1 0 0,-1 0 0 0 0,1 0 1 0 0,0 1-1 0 0,0-1 0 0 0,0 0 1 0 0,0 1-1 0 0,0-1 0 0 0,0 0 1 0 0,0 0-1 0 0,1 1 0 0 0,-1-1 1 0 0,0 0-1 0 0,1 0 0 0 0,-1 1 1 0 0,1-1-1 0 0,0 0 0 0 0,-1 0 1 0 0,1 0-1 0 0,0 0 0 0 0,-1 0 1 0 0,1 0-1 0 0,1 2 1 0 0,1-2 159 0 0,-1 1 1 0 0,1-1-1 0 0,-1 1 1 0 0,1-1 0 0 0,0 0-1 0 0,0 0 1 0 0,-1 0 0 0 0,1 0-1 0 0,0 0 1 0 0,6 0 0 0 0,1 0 146 0 0,1 0 0 0 0,0-1 0 0 0,0-1 0 0 0,-1 0 0 0 0,14-2 0 0 0,-22 2-409 0 0,68-17-1277 0 0,-64 16 240 0 0,0-1 0 0 0,0 1 1 0 0,1-1-1 0 0,-2 0 0 0 0,1-1 0 0 0,0 1 0 0 0,-1-1 0 0 0,9-7 0 0 0,-14 10 891 0 0,1 1-1 0 0,-1-1 0 0 0,1 0 0 0 0,-1 1 1 0 0,1-1-1 0 0,-1 0 0 0 0,1 1 0 0 0,-1-1 1 0 0,0 0-1 0 0,0 1 0 0 0,1-1 0 0 0,-1 0 1 0 0,0 0-1 0 0,0 0 0 0 0,0 1 1 0 0,0-1-1 0 0,0 0 0 0 0,0 0 0 0 0,0 1 1 0 0,0-1-1 0 0,0 0 0 0 0,0 0 0 0 0,0 0 1 0 0,0 1-1 0 0,-1-1 0 0 0,1 0 0 0 0,0 0 1 0 0,0 1-1 0 0,-1-2 0 0 0,-5-5-1652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2833 0 0,'3'0'291'0'0,"0"-1"1"0"0,0 1 0 0 0,0 0 0 0 0,0 0-1 0 0,0 0 1 0 0,1 0 0 0 0,-1 0 0 0 0,5 2 0 0 0,-4-1-64 0 0,-1 0 1 0 0,1-1-1 0 0,0 0 1 0 0,0 1 0 0 0,-1-1-1 0 0,1-1 1 0 0,0 1 0 0 0,3-1-1 0 0,-2 0 129 0 0,1-1 0 0 0,-1 0 0 0 0,0 0 0 0 0,0-1 0 0 0,0 1-1 0 0,0-1 1 0 0,0 0 0 0 0,-1 0 0 0 0,1-1 0 0 0,-1 1 0 0 0,7-8 0 0 0,-11 11-372 0 0,0 0 0 0 0,0-1 0 0 0,0 1 1 0 0,0 0-1 0 0,0 0 0 0 0,0 0 1 0 0,0 0-1 0 0,0 0 0 0 0,0 0 1 0 0,0 0-1 0 0,0 0 0 0 0,0 0 1 0 0,0 0-1 0 0,1-1 0 0 0,-1 1 1 0 0,0 0-1 0 0,0 0 0 0 0,0 0 1 0 0,0 0-1 0 0,0 0 0 0 0,-1 0 1 0 0,1 0-1 0 0,0 0 0 0 0,0-1 1 0 0,0 1-1 0 0,0 0 0 0 0,0 0 1 0 0,0 0-1 0 0,0 0 0 0 0,0 0 1 0 0,0 0-1 0 0,0 0 0 0 0,0 0 1 0 0,0 0-1 0 0,0 0 0 0 0,0 0 1 0 0,0-1-1 0 0,0 1 0 0 0,0 0 1 0 0,0 0-1 0 0,-1 0 0 0 0,1 0 0 0 0,0 0 1 0 0,0 0-1 0 0,0 0 0 0 0,0 0 1 0 0,0 0-1 0 0,0 0 0 0 0,0 0 1 0 0,0 0-1 0 0,0 0 0 0 0,-1 0 1 0 0,1 0-1 0 0,0 0 0 0 0,0 0 1 0 0,0 0-1 0 0,0 0 0 0 0,0 0 1 0 0,0 0-1 0 0,0 0 0 0 0,-12 1-1803 0 0,-9 5-1862 0 0,10-1 1889 0 0,1 3-847 0 0</inkml:trace>
  <inkml:trace contextRef="#ctx0" brushRef="#br0" timeOffset="1">36 130 6761 0 0,'3'3'2161'0'0,"1"0"-577"0"0,3 1-560 0 0,1-2-431 0 0,1-1-329 0 0,1 0-128 0 0,2-1-64 0 0,1 0-24 0 0,0 0-8 0 0,0-1-192 0 0,1 1-440 0 0,0-1-753 0 0,-3-2-951 0 0,0-1-257 0 0,-2-1-1608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5865 0 0,'11'30'6971'0'0,"-6"23"-4926"0"0,-4-31-1352 0 0,9 89 364 0 0,-3-47-1727 0 0,-2 0-3282 0 0,-4-64 3796 0 0,-1 1 0 0 0,0-1 0 0 0,0 0 0 0 0,0 1 0 0 0,0-1-1 0 0,1 0 1 0 0,-1 1 0 0 0,0-1 0 0 0,0 0 0 0 0,0 1 0 0 0,0-1-1 0 0,0 1 1 0 0,0-1 0 0 0,0 0 0 0 0,0 1 0 0 0,0-1 0 0 0,0 0 0 0 0,0 1-1 0 0,0-1 1 0 0,-1 0 0 0 0,1 1 0 0 0,0-1 0 0 0,0 0 0 0 0,0 1 0 0 0,0-1-1 0 0,0 0 1 0 0,-1 1 0 0 0,1-1 0 0 0,0 0 0 0 0,0 0 0 0 0,-1 1 0 0 0,1-1-1 0 0,0 0 1 0 0,0 0 0 0 0,-1 1 0 0 0,1-1 0 0 0,0 0 0 0 0,-1 0 0 0 0,1 0-1 0 0,0 0 1 0 0,-1 1 0 0 0,1-1 0 0 0,0 0 0 0 0,-1 0 0 0 0,1 0 0 0 0,0 0-1 0 0,-1 0 1 0 0,1 0 0 0 0,-1 0 0 0 0,-20-12-3588 0 0,20 11 3891 0 0,-1-1-1 0 0,0 1 1 0 0,0-1 0 0 0,0 1-1 0 0,0 0 1 0 0,0-1-1 0 0,0 1 1 0 0,0 1-1 0 0,0-1 1 0 0,0 0 0 0 0,0 0-1 0 0,-1 1 1 0 0,1-1-1 0 0,0 1 1 0 0,-1 0-1 0 0,-2-1 1 0 0,3 3 203 0 0,0-1 0 0 0,1 1 1 0 0,-1-1-1 0 0,0 1 0 0 0,1-1 0 0 0,-1 1 0 0 0,1 0 0 0 0,-1 0 1 0 0,1 0-1 0 0,0 0 0 0 0,0 0 0 0 0,0 0 0 0 0,0 0 1 0 0,0 0-1 0 0,1 1 0 0 0,-1-1 0 0 0,0 0 0 0 0,1 0 1 0 0,0 1-1 0 0,0-1 0 0 0,-1 0 0 0 0,1 1 0 0 0,1 2 1 0 0,-1 3 308 0 0,0 0 1 0 0,0 0 0 0 0,1-1 0 0 0,0 1 0 0 0,5 14 0 0 0,-5-19-622 0 0,0 1-1 0 0,0-1 1 0 0,0 0 0 0 0,1 0-1 0 0,-1 0 1 0 0,1 0 0 0 0,0 0-1 0 0,0-1 1 0 0,0 1 0 0 0,1 0-1 0 0,-1-1 1 0 0,0 0 0 0 0,1 1-1 0 0,0-1 1 0 0,-1 0 0 0 0,1 0-1 0 0,0-1 1 0 0,0 1 0 0 0,0 0-1 0 0,0-1 1 0 0,1 0 0 0 0,-1 0-1 0 0,0 0 1 0 0,0 0 0 0 0,1 0 0 0 0,-1-1-1 0 0,0 0 1 0 0,1 1 0 0 0,-1-1-1 0 0,5-1 1 0 0,0 1-394 0 0,0-2-1 0 0,0 1 1 0 0,0-1 0 0 0,15-5-1 0 0,29-18-5424 0 0,-30 12 255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6457 0 0,'0'1'4764'0'0,"-2"8"-2281"0"0,-13 66 2260 0 0,-5-2-3613 0 0,-9 37-3818 0 0,44-123-582 0 0,55-32 2463 0 0,-63 42 338 0 0,-5 1 154 0 0,0 0 0 0 0,0 1 0 0 0,1-1 0 0 0,-1 1 0 0 0,0 0 0 0 0,1-1 0 0 0,0 1 0 0 0,-1 0 1 0 0,1 1-1 0 0,-1-1 0 0 0,1 0 0 0 0,0 1 0 0 0,0 0 0 0 0,3-1 0 0 0,-6 2 171 0 0,1-1 0 0 0,-1 0 0 0 0,0 1 0 0 0,0-1 0 0 0,0 1 0 0 0,1-1 0 0 0,-1 1 0 0 0,0-1 0 0 0,0 1 0 0 0,0-1 0 0 0,0 0 0 0 0,0 1 0 0 0,0-1 0 0 0,0 1-1 0 0,0-1 1 0 0,0 1 0 0 0,0-1 0 0 0,0 1 0 0 0,0-1 0 0 0,0 1 0 0 0,-1-1 0 0 0,1 0 0 0 0,0 1 0 0 0,0-1 0 0 0,0 1 0 0 0,-1-1 0 0 0,1 0 0 0 0,-1 1 0 0 0,-3 6-2314 0 0</inkml:trace>
  <inkml:trace contextRef="#ctx0" brushRef="#br0" timeOffset="1">44 331 7290 0 0,'1'1'581'0'0,"0"0"1"0"0,1 1-1 0 0,-1-1 1 0 0,1 0-1 0 0,-1 0 1 0 0,1 0-1 0 0,0 0 1 0 0,-1 0-1 0 0,1 0 1 0 0,0 0-1 0 0,0 0 1 0 0,3 0 0 0 0,27 2 2340 0 0,-17-5-2930 0 0,1-1-1 0 0,20-6 1 0 0,-16 4 572 0 0,-17 4-540 0 0,0 0 1 0 0,0 0 0 0 0,0 0-1 0 0,0 1 1 0 0,1 0 0 0 0,-1 0-1 0 0,0 0 1 0 0,0 0 0 0 0,0 0-1 0 0,0 0 1 0 0,1 1 0 0 0,-1-1-1 0 0,0 1 1 0 0,0 0 0 0 0,4 2-1 0 0,-4-1-68 0 0,-1 0 0 0 0,0 0 0 0 0,-1 0-1 0 0,1 0 1 0 0,0 0 0 0 0,-1 0-1 0 0,1 0 1 0 0,-1 1 0 0 0,0-1-1 0 0,1 0 1 0 0,-1 1 0 0 0,0 0 0 0 0,-1-1-1 0 0,1 1 1 0 0,0-1 0 0 0,-1 1-1 0 0,1 0 1 0 0,-1 4 0 0 0,0-5-491 0 0,2 25-2190 0 0,-6-15-5218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8018 0 0,'-1'8'1097'0'0,"0"0"-1"0"0,1 1 1 0 0,0-1 0 0 0,0 1 0 0 0,1-1 0 0 0,2 13-1 0 0,-1-13-685 0 0,0-1-1 0 0,0 1 1 0 0,1-1-1 0 0,0 0 1 0 0,1 1-1 0 0,7 12 1 0 0,-7-16-395 0 0,-1 1 0 0 0,1-1 0 0 0,-1 1 1 0 0,1-1-1 0 0,1 0 0 0 0,-1-1 0 0 0,0 1 0 0 0,1-1 1 0 0,0 1-1 0 0,0-2 0 0 0,0 1 0 0 0,0 0 0 0 0,0-1 1 0 0,1 0-1 0 0,-1 0 0 0 0,1-1 0 0 0,-1 1 0 0 0,1-1 1 0 0,0 0-1 0 0,-1-1 0 0 0,1 0 0 0 0,10 0 0 0 0,-13 0-125 0 0,-1-1 0 0 0,1 1 0 0 0,0-1 0 0 0,-1 0 0 0 0,1 1 0 0 0,-1-1-1 0 0,0 0 1 0 0,1-1 0 0 0,-1 1 0 0 0,0 0 0 0 0,0-1 0 0 0,0 1 0 0 0,1-1-1 0 0,2-3 1 0 0,-4 4-188 0 0,0 0-1 0 0,0 0 0 0 0,0 0 0 0 0,0-1 0 0 0,-1 1 1 0 0,1 0-1 0 0,0-1 0 0 0,-1 1 0 0 0,1-1 1 0 0,-1 1-1 0 0,1-1 0 0 0,-1 1 0 0 0,1-1 0 0 0,-1 1 1 0 0,0-1-1 0 0,0 1 0 0 0,0-1 0 0 0,0 1 0 0 0,0-1 1 0 0,0 1-1 0 0,0-1 0 0 0,-1 1 0 0 0,1-1 1 0 0,0 1-1 0 0,-2-4 0 0 0,2 5 98 0 0,-1-1 0 0 0,1 1 1 0 0,0 0-1 0 0,-1-1 0 0 0,1 1 0 0 0,-1 0 1 0 0,1-1-1 0 0,0 1 0 0 0,-1 0 0 0 0,1-1 1 0 0,-1 1-1 0 0,1 0 0 0 0,-1 0 0 0 0,1-1 0 0 0,-1 1 1 0 0,1 0-1 0 0,-1 0 0 0 0,1 0 0 0 0,-1 0 1 0 0,1 0-1 0 0,-1 0 0 0 0,0 0 0 0 0,1 0 0 0 0,-1 0 1 0 0,1 0-1 0 0,-1 0 0 0 0,1 0 0 0 0,-1 0 1 0 0,0 1-1 0 0,-7 2-2449 0 0</inkml:trace>
  <inkml:trace contextRef="#ctx0" brushRef="#br0" timeOffset="1">83 222 4361 0 0,'-1'1'332'0'0,"1"0"0"0"0,-1-1 1 0 0,1 1-1 0 0,0 0 0 0 0,-1 0 0 0 0,1 0 0 0 0,0 0 1 0 0,0 0-1 0 0,-1 0 0 0 0,1 0 0 0 0,0 0 0 0 0,0 0 1 0 0,0 0-1 0 0,0 0 0 0 0,0 0 0 0 0,0 0 1 0 0,0 0-1 0 0,1 0 0 0 0,-1 0 0 0 0,0 0 0 0 0,1 0 1 0 0,-1 0-1 0 0,0-1 0 0 0,1 1 0 0 0,-1 0 0 0 0,1 0 1 0 0,0 1-1 0 0,1 0 95 0 0,1 1 0 0 0,-1-1 0 0 0,0 0-1 0 0,1-1 1 0 0,0 1 0 0 0,-1 0 0 0 0,1-1 0 0 0,0 1 0 0 0,3 0 0 0 0,8 3 177 0 0,0-1 1 0 0,26 5 0 0 0,-29-7-729 0 0,26 3-317 0 0,-15-7-4978 0 0,-22 2 5276 0 0,0 0 1 0 0,0 0 0 0 0,1 0-1 0 0,-1 0 1 0 0,0 0 0 0 0,0 0-1 0 0,0 0 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4081 0 0,'-1'5'901'0'0,"0"0"0"0"0,1 0 0 0 0,0 0 0 0 0,0 0 0 0 0,0 0 0 0 0,1 0 0 0 0,1 8 0 0 0,0-5-501 0 0,0-1 0 0 0,0 0 0 0 0,1 0 0 0 0,0-1 0 0 0,5 10 0 0 0,-6-13-391 0 0,0 1 0 0 0,1 0-1 0 0,-1-1 1 0 0,1 1 0 0 0,0-1-1 0 0,0 0 1 0 0,0 1 0 0 0,0-2 0 0 0,0 1-1 0 0,1 0 1 0 0,-1-1 0 0 0,1 1-1 0 0,0-1 1 0 0,0 0 0 0 0,0 0-1 0 0,0-1 1 0 0,0 1 0 0 0,0-1-1 0 0,0 0 1 0 0,0 0 0 0 0,7 1-1 0 0,-8-2-52 0 0,0-1-1 0 0,-1 1 0 0 0,1-1 0 0 0,0 0 0 0 0,0 0 0 0 0,0 0 1 0 0,-1 0-1 0 0,1 0 0 0 0,-1 0 0 0 0,1-1 0 0 0,-1 1 1 0 0,1-1-1 0 0,2-3 0 0 0,8-13-2397 0 0,-12 17 2083 0 0,-1 0 0 0 0,1 0 0 0 0,-1 0 0 0 0,0-1 0 0 0,0 1 0 0 0,0 0-1 0 0,0 0 1 0 0,0 0 0 0 0,0-1 0 0 0,0 1 0 0 0,0 0 0 0 0,0 0 0 0 0,0 0-1 0 0,0 0 1 0 0,-1-2 0 0 0,-3-4-3290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0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8594 0 0,'0'1'334'0'0,"0"0"1"0"0,1 1 0 0 0,-1-1-1 0 0,1 0 1 0 0,-1 1 0 0 0,1-1-1 0 0,-1 0 1 0 0,1 0 0 0 0,0 1-1 0 0,-1-1 1 0 0,1 0 0 0 0,0 0-1 0 0,0 0 1 0 0,0 0 0 0 0,0 0-1 0 0,0 0 1 0 0,0 0 0 0 0,0 0-1 0 0,0-1 1 0 0,1 1 0 0 0,1 1-1 0 0,1-1-116 0 0,0 1 0 0 0,-1-1 0 0 0,1 0 0 0 0,0-1 0 0 0,0 1 0 0 0,0 0 1 0 0,7-1-1 0 0,4-1-274 0 0,-1 0 0 0 0,1-1 1 0 0,15-4-1 0 0,-29 6 39 0 0,53-16 49 0 0,-29 1-1868 0 0,-24 14 1488 0 0,0 0-1 0 0,0 0 0 0 0,0 0 1 0 0,0 0-1 0 0,0 0 1 0 0,0 0-1 0 0,-1 0 1 0 0,1 0-1 0 0,0 0 0 0 0,-1-1 1 0 0,1 1-1 0 0,-1 0 1 0 0,1 0-1 0 0,-1-1 1 0 0,1 1-1 0 0,-1-2 0 0 0,0 3 265 0 0,0-1 0 0 0,1 1 0 0 0,-1 0-1 0 0,0-1 1 0 0,0 1 0 0 0,0-1-1 0 0,0 1 1 0 0,0-1 0 0 0,0 1 0 0 0,0-1-1 0 0,0 1 1 0 0,0-1 0 0 0,0 1 0 0 0,0-1-1 0 0,0 1 1 0 0,0-1 0 0 0,0 1-1 0 0,0 0 1 0 0,0-1 0 0 0,-1 1 0 0 0,1-1-1 0 0,0 1 1 0 0,0-1 0 0 0,0 1-1 0 0,-1 0 1 0 0,1-1 0 0 0,0 1 0 0 0,-1-1-1 0 0,1 1 1 0 0,0 0 0 0 0,-1 0 0 0 0,1-1-1 0 0,0 1 1 0 0,-1 0 0 0 0,1-1-1 0 0,-1 1 1 0 0,1 0 0 0 0,-1 0 0 0 0,1 0-1 0 0,0 0 1 0 0,-1-1 0 0 0,1 1-1 0 0,-1 0 1 0 0,1 0 0 0 0,-1 0 0 0 0,1 0-1 0 0,-1 0 1 0 0,1 0 0 0 0,-1 0 0 0 0,1 0-1 0 0,-1 0 1 0 0,1 0 0 0 0,-1 1-1 0 0,1-1 1 0 0,-1 0 0 0 0,1 0 0 0 0,0 0-1 0 0,-1 1 1 0 0,-1 0 289 0 0,0 0 1 0 0,0 0-1 0 0,0 0 0 0 0,1 0 1 0 0,-1 0-1 0 0,1 1 0 0 0,-1-1 1 0 0,1 0-1 0 0,-1 1 0 0 0,1-1 1 0 0,0 1-1 0 0,0 0 0 0 0,-1 2 1 0 0,0 0 375 0 0,1 0 0 0 0,-1 0 0 0 0,1 0 0 0 0,1 1 0 0 0,-1-1 0 0 0,0 0 0 0 0,1 1 0 0 0,0-1 0 0 0,0 0 0 0 0,2 9 0 0 0,-2-8-273 0 0,1-1 1 0 0,1 0-1 0 0,-1 1 0 0 0,1-1 1 0 0,0 0-1 0 0,-1 0 1 0 0,2 0-1 0 0,-1 0 0 0 0,6 7 1 0 0,-6-9-290 0 0,0 1 0 0 0,0-1 1 0 0,1 0-1 0 0,-1 0 0 0 0,1 0 1 0 0,-1 0-1 0 0,1 0 0 0 0,0 0 0 0 0,0-1 1 0 0,0 1-1 0 0,0-1 0 0 0,0 0 1 0 0,0 0-1 0 0,0 0 0 0 0,0 0 1 0 0,0-1-1 0 0,0 1 0 0 0,1-1 1 0 0,-1 0-1 0 0,0 0 0 0 0,0 0 0 0 0,1 0 1 0 0,-1-1-1 0 0,0 1 0 0 0,0-1 1 0 0,0 0-1 0 0,1 0 0 0 0,-1 0 1 0 0,0 0-1 0 0,0 0 0 0 0,5-4 0 0 0,20-18-2495 0 0,-8-8-5478 0 0,-15 18 2914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5881 0 0,'1'1'3857'0'0,"4"-10"-1806"0"0,6-16-575 0 0,-8 17-726 0 0,0 3-687 0 0,1 0-1 0 0,-1 0 1 0 0,1 0-1 0 0,-1 0 1 0 0,2 0-1 0 0,-1 1 1 0 0,0 0-1 0 0,1 0 1 0 0,0 0-1 0 0,0 0 1 0 0,0 1 0 0 0,0 0-1 0 0,0 0 1 0 0,1 0-1 0 0,-1 1 1 0 0,1-1-1 0 0,0 1 1 0 0,0 1-1 0 0,0-1 1 0 0,0 1-1 0 0,0 0 1 0 0,0 1-1 0 0,0-1 1 0 0,0 1 0 0 0,0 0-1 0 0,0 1 1 0 0,0-1-1 0 0,0 1 1 0 0,0 0-1 0 0,0 1 1 0 0,0 0-1 0 0,0 0 1 0 0,0 0-1 0 0,-1 0 1 0 0,1 1 0 0 0,-1 0-1 0 0,0 0 1 0 0,9 7-1 0 0,-10-6-40 0 0,0 0 0 0 0,-1 0-1 0 0,1 1 1 0 0,-1-1 0 0 0,0 1-1 0 0,0 0 1 0 0,-1 0 0 0 0,1 0-1 0 0,-1 0 1 0 0,0 0 0 0 0,-1 0-1 0 0,1 1 1 0 0,1 9 0 0 0,-2-6-1131 0 0,2-1 1 0 0,-1 1-1 0 0,1-1 1 0 0,6 12 0 0 0,-9-20 1058 0 0,0 0 0 0 0,0 0 1 0 0,1 0-1 0 0,-1 0 0 0 0,0 0 1 0 0,0 0-1 0 0,0 0 0 0 0,0 0 0 0 0,0 0 1 0 0,1 1-1 0 0,-1-1 0 0 0,0 0 1 0 0,0 0-1 0 0,0 0 0 0 0,0 0 1 0 0,0 0-1 0 0,0 0 0 0 0,0 0 1 0 0,0 0-1 0 0,1 0 0 0 0,-1 1 0 0 0,0-1 1 0 0,0 0-1 0 0,0 0 0 0 0,0 0 1 0 0,0 0-1 0 0,0 0 0 0 0,0 1 1 0 0,0-1-1 0 0,0 0 0 0 0,0 0 0 0 0,0 0 1 0 0,0 0-1 0 0,0 0 0 0 0,0 0 1 0 0,0 1-1 0 0,0-1 0 0 0,0 0 1 0 0,0 0-1 0 0,0 0 0 0 0,0 0 1 0 0,0 0-1 0 0,0 1 0 0 0,0-1 0 0 0,0 0 1 0 0,0 0-1 0 0,0 0 0 0 0,0 0 1 0 0,-1 0-1 0 0,1 0 0 0 0,0 1 1 0 0,0-1-1 0 0,0 0 0 0 0,0 0 0 0 0,0 0 1 0 0,0 0-1 0 0,0 0 0 0 0,-1 0 1 0 0,1 0-1 0 0,0 0 0 0 0,0 0 1 0 0,0 0-1 0 0,0 0 0 0 0,-1 1 0 0 0,-6-5-2418 0 0,7 4 2408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3657 0 0,'5'12'4277'0'0,"2"16"-3947"0"0,-5-18 133 0 0,-1-7-417 0 0,0 1-1 0 0,0-1 0 0 0,1 0 1 0 0,-1 0-1 0 0,1 0 1 0 0,-1 0-1 0 0,1 0 1 0 0,0 0-1 0 0,0 0 0 0 0,1-1 1 0 0,4 6-1 0 0,-6-8-25 0 0,-1 1-1 0 0,1-1 1 0 0,0 1-1 0 0,0-1 1 0 0,0 1-1 0 0,0-1 1 0 0,-1 0-1 0 0,1 1 1 0 0,0-1-1 0 0,0 0 1 0 0,0 0 0 0 0,0 0-1 0 0,0 1 1 0 0,0-1-1 0 0,0 0 1 0 0,0 0-1 0 0,0 0 1 0 0,0-1-1 0 0,0 1 1 0 0,-1 0-1 0 0,1 0 1 0 0,0 0-1 0 0,0-1 1 0 0,0 1-1 0 0,0 0 1 0 0,0-1 0 0 0,0 1-1 0 0,-1-1 1 0 0,1 1-1 0 0,0-1 1 0 0,0 1-1 0 0,-1-1 1 0 0,1 0-1 0 0,0 1 1 0 0,-1-1-1 0 0,1 0 1 0 0,0 0-1 0 0,-1 1 1 0 0,1-1-1 0 0,-1 0 1 0 0,0 0 0 0 0,1 0-1 0 0,-1 0 1 0 0,0 1-1 0 0,1-1 1 0 0,-1-1-1 0 0,3-3 73 0 0,0 1-1 0 0,0-1 1 0 0,0 1-1 0 0,0 0 1 0 0,1 0 0 0 0,-1 0-1 0 0,1 1 1 0 0,0-1-1 0 0,1 1 1 0 0,-1 0-1 0 0,0 0 1 0 0,1 1-1 0 0,0-1 1 0 0,-1 1 0 0 0,1 0-1 0 0,0 0 1 0 0,0 1-1 0 0,8-2 1 0 0,-6 1-373 0 0,-1 1 1 0 0,1 1 0 0 0,0-1-1 0 0,0 1 1 0 0,-1 0-1 0 0,1 1 1 0 0,0-1-1 0 0,11 4 1 0 0,-7 4-3590 0 0,-10-3 134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5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6121 0 0,'0'-3'7743'0'0,"0"2"-7605"0"0,13-6 1709 0 0,18-7-1875 0 0,35-3 276 0 0,-26 6-2437 0 0,53-8 1 0 0,-105 23 1853 0 0,1 0-1 0 0,0 1 1 0 0,1 1 0 0 0,-1 0-1 0 0,-16 12 1 0 0,23-15 285 0 0,-12 7 225 0 0,0 1 0 0 0,1 1 0 0 0,0 0-1 0 0,1 1 1 0 0,-17 20 0 0 0,29-30-70 0 0,-1 0 0 0 0,1 0 0 0 0,0-1 0 0 0,0 2 0 0 0,0-1-1 0 0,1 0 1 0 0,-1 0 0 0 0,1 1 0 0 0,-1-1 0 0 0,1 0 0 0 0,0 1 0 0 0,1-1 0 0 0,-1 1 0 0 0,0 0 0 0 0,1-1 0 0 0,0 1-1 0 0,0-1 1 0 0,0 1 0 0 0,0 0 0 0 0,1-1 0 0 0,0 1 0 0 0,-1-1 0 0 0,1 1 0 0 0,0-1 0 0 0,1 1 0 0 0,-1-1-1 0 0,1 0 1 0 0,-1 1 0 0 0,1-1 0 0 0,0 0 0 0 0,0 0 0 0 0,0 0 0 0 0,1 0 0 0 0,-1-1 0 0 0,1 1 0 0 0,3 2-1 0 0,-1-1-84 0 0,0 0-1 0 0,0-1 1 0 0,0 0-1 0 0,0 0 1 0 0,1 0-1 0 0,-1-1 1 0 0,1 0-1 0 0,0 0 1 0 0,0 0-1 0 0,0 0 1 0 0,0-1-1 0 0,0 0 1 0 0,0-1-1 0 0,0 1 0 0 0,0-1 1 0 0,0 0-1 0 0,0-1 1 0 0,11-1-1 0 0,-9 0-278 0 0,0 1-1 0 0,0-1 1 0 0,-1-1-1 0 0,1 0 1 0 0,0 0-1 0 0,-1 0 1 0 0,0-1-1 0 0,0 0 1 0 0,0 0-1 0 0,0-1 1 0 0,-1 0-1 0 0,1 0 1 0 0,9-11-1 0 0,-16 16 103 0 0,1-1-1 0 0,-1 1 1 0 0,0-1 0 0 0,1 1-1 0 0,-1-1 1 0 0,0 1 0 0 0,0-1-1 0 0,0 0 1 0 0,0 1 0 0 0,0-1-1 0 0,1 1 1 0 0,-1-1 0 0 0,0 1-1 0 0,0-1 1 0 0,0 1 0 0 0,0-1-1 0 0,0 0 1 0 0,-1 1 0 0 0,1-1-1 0 0,0 1 1 0 0,0-1 0 0 0,0 1-1 0 0,0-1 1 0 0,-1 1 0 0 0,1-1-1 0 0,0 1 1 0 0,0-1 0 0 0,-1 1-1 0 0,1-1 1 0 0,0 1 0 0 0,-1 0-1 0 0,1-1 1 0 0,-1 1 0 0 0,1-1-1 0 0,0 1 1 0 0,-1 0 0 0 0,1-1-1 0 0,-1 1 1 0 0,1 0-1 0 0,-1 0 1 0 0,1-1 0 0 0,-1 1-1 0 0,1 0 1 0 0,-1 0 0 0 0,0 0-1 0 0,1 0 1 0 0,-1 0 0 0 0,0-1-1 0 0,-11-1-2485 0 0</inkml:trace>
  <inkml:trace contextRef="#ctx0" brushRef="#br0" timeOffset="1">102 197 3697 0 0,'-32'-1'4673'0'0,"28"4"-1687"0"0,19 5-1122 0 0,-8-6-1777 0 0,0 0-1 0 0,-1-1 1 0 0,1 0 0 0 0,0 0-1 0 0,0 0 1 0 0,1-1 0 0 0,-1 0-1 0 0,0 0 1 0 0,0-1 0 0 0,0 0-1 0 0,0 0 1 0 0,-1-1 0 0 0,1 0-1 0 0,0 0 1 0 0,0 0-1 0 0,-1-1 1 0 0,10-5 0 0 0,-7 3-1126 0 0,-1-1 1 0 0,0 1-1 0 0,-1-1 1 0 0,1 0-1 0 0,-1-1 1 0 0,0 0 0 0 0,8-12-1 0 0,1-1-3481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8618 0 0,'-1'1'281'0'0,"1"0"0"0"0,0 0-1 0 0,-1 0 1 0 0,1 0 0 0 0,-1 0 0 0 0,1 0 0 0 0,0 0 0 0 0,0 0 0 0 0,0 0-1 0 0,0 0 1 0 0,0 0 0 0 0,0 0 0 0 0,0 0 0 0 0,0 0 0 0 0,0 0 0 0 0,0 1-1 0 0,9 19 945 0 0,17 11-1304 0 0,-19-27 78 0 0,0 0 1 0 0,0-1 0 0 0,0 1-1 0 0,0-2 1 0 0,1 1 0 0 0,0-1 0 0 0,11 4-1 0 0,-15-6 4 0 0,1 0 0 0 0,-1 0-1 0 0,1 0 1 0 0,-1 0 0 0 0,1-1 0 0 0,-1 0-1 0 0,1 0 1 0 0,-1 0 0 0 0,1 0 0 0 0,-1-1-1 0 0,1 1 1 0 0,-1-1 0 0 0,1 0 0 0 0,-1-1-1 0 0,6-1 1 0 0,-9 2 4 0 0,0 1 1 0 0,0-1-1 0 0,0 0 0 0 0,0 1 0 0 0,0-1 0 0 0,0 0 1 0 0,0 0-1 0 0,0 0 0 0 0,0 0 0 0 0,0 1 0 0 0,-1-1 1 0 0,1 0-1 0 0,0-1 0 0 0,-1 1 0 0 0,1 0 1 0 0,0 0-1 0 0,-1 0 0 0 0,0 0 0 0 0,1 0 0 0 0,-1 0 1 0 0,0-1-1 0 0,1 1 0 0 0,-1 0 0 0 0,0-2 1 0 0,0 1 2 0 0,0 0 0 0 0,-1 0 0 0 0,1 0 1 0 0,-1 0-1 0 0,0 0 0 0 0,0 0 1 0 0,1-1-1 0 0,-1 2 0 0 0,0-1 0 0 0,-1 0 1 0 0,1 0-1 0 0,-2-3 0 0 0,-1 1-79 0 0,1 0-1 0 0,-1 1 0 0 0,0-1 1 0 0,1 1-1 0 0,-1 0 0 0 0,-1 0 1 0 0,1 0-1 0 0,0 0 1 0 0,-1 1-1 0 0,0 0 0 0 0,-5-2 1 0 0,4 3-72 0 0,0 0 0 0 0,0 1 0 0 0,0 0 0 0 0,0 0 0 0 0,-1 1 1 0 0,1-1-1 0 0,0 1 0 0 0,0 1 0 0 0,0-1 0 0 0,1 1 0 0 0,-1 0 0 0 0,0 1 1 0 0,1-1-1 0 0,-1 1 0 0 0,1 0 0 0 0,0 0 0 0 0,0 1 0 0 0,0-1 1 0 0,0 1-1 0 0,-5 6 0 0 0,5-5 86 0 0,0 0 0 0 0,0 1 1 0 0,0-1-1 0 0,1 1 0 0 0,0 0 1 0 0,0 0-1 0 0,0 1 0 0 0,1-1 1 0 0,0 1-1 0 0,0 0 0 0 0,1 0 1 0 0,0 0-1 0 0,0 0 0 0 0,0 0 1 0 0,1 0-1 0 0,-1 13 0 0 0,2-19 73 0 0,0 0 1 0 0,0 1-1 0 0,0-1 0 0 0,0 0 0 0 0,0 0 1 0 0,0 1-1 0 0,0-1 0 0 0,0 0 0 0 0,1 0 0 0 0,-1 0 1 0 0,0 1-1 0 0,1-1 0 0 0,-1 0 0 0 0,1 0 1 0 0,-1 0-1 0 0,1 0 0 0 0,0 0 0 0 0,-1 0 1 0 0,1 0-1 0 0,0 0 0 0 0,0 0 0 0 0,-1 0 0 0 0,1 0 1 0 0,0 0-1 0 0,0 0 0 0 0,0-1 0 0 0,0 1 1 0 0,0 0-1 0 0,0-1 0 0 0,1 1 0 0 0,-1-1 0 0 0,0 1 1 0 0,0-1-1 0 0,0 0 0 0 0,0 1 0 0 0,1-1 1 0 0,-1 0-1 0 0,0 0 0 0 0,0 0 0 0 0,1 0 1 0 0,-1 0-1 0 0,2 0 0 0 0,6-2 518 0 0,0 0-1 0 0,-1 0 1 0 0,1-1 0 0 0,0-1-1 0 0,9-4 1 0 0,19-6-12 0 0,-26 11-609 0 0,0 2-1 0 0,0-1 0 0 0,1 2 0 0 0,18 0 1 0 0,-25 0-326 0 0,-1 1 0 0 0,1 0 1 0 0,0 0-1 0 0,-1 0 0 0 0,1 0 1 0 0,0 1-1 0 0,-1 0 0 0 0,5 2 1 0 0,-13-4-1017 0 0,-25-3 1918 0 0,28 3-364 0 0,0 0 1 0 0,0 0-1 0 0,0 0 1 0 0,1 0-1 0 0,-1 0 1 0 0,0 0-1 0 0,0 0 1 0 0,0 1-1 0 0,0-1 1 0 0,0 0-1 0 0,0 0 0 0 0,0 1 1 0 0,1-1-1 0 0,-1 1 1 0 0,0-1-1 0 0,0 1 1 0 0,0-1-1 0 0,1 1 1 0 0,-1-1-1 0 0,0 1 1 0 0,1 0-1 0 0,-1-1 1 0 0,1 1-1 0 0,-1 0 1 0 0,0 0-1 0 0,1-1 1 0 0,0 1-1 0 0,-1 0 1 0 0,0 1-1 0 0,1 5 240 0 0,-1 0 1 0 0,1-1-1 0 0,1 1 0 0 0,-1 0 0 0 0,1-1 1 0 0,0 1-1 0 0,1-1 0 0 0,-1 1 0 0 0,1-1 0 0 0,1 0 1 0 0,-1 0-1 0 0,7 11 0 0 0,-5-9-331 0 0,0-1 0 0 0,1 0 0 0 0,0 0 0 0 0,0 0 0 0 0,0 0 0 0 0,1-1 0 0 0,0 0-1 0 0,1 0 1 0 0,10 7 0 0 0,-15-11-80 0 0,1-1-1 0 0,-1 0 1 0 0,1 0 0 0 0,-1 0-1 0 0,1 0 1 0 0,-1 0-1 0 0,1-1 1 0 0,0 1 0 0 0,-1-1-1 0 0,1 0 1 0 0,0 0-1 0 0,-1 0 1 0 0,1 0 0 0 0,0 0-1 0 0,-1 0 1 0 0,1-1-1 0 0,0 1 1 0 0,-1-1 0 0 0,1 0-1 0 0,-1 0 1 0 0,4-1-1 0 0,-2-1-986 0 0,1 1 0 0 0,-1 0 0 0 0,0-1 0 0 0,0 0 1 0 0,-1 0-1 0 0,7-7 0 0 0,2-4-5500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61 4889 0 0,'-3'-2'814'0'0,"-1"-1"0"0"0,1 0-1 0 0,0 1 1 0 0,0-1 0 0 0,0 0 0 0 0,1 0-1 0 0,-1 0 1 0 0,1-1 0 0 0,-4-4 0 0 0,6 7-714 0 0,0 1 1 0 0,0-1 0 0 0,0 1-1 0 0,0-1 1 0 0,-1 0 0 0 0,1 1-1 0 0,0-1 1 0 0,0 1 0 0 0,0-1-1 0 0,0 1 1 0 0,0-1 0 0 0,0 1-1 0 0,0-1 1 0 0,1 0-1 0 0,-1 1 1 0 0,0-1 0 0 0,0 1-1 0 0,0-1 1 0 0,1 1 0 0 0,-1-1-1 0 0,0 1 1 0 0,0-1 0 0 0,1 1-1 0 0,-1-1 1 0 0,0 1 0 0 0,1-1-1 0 0,1 0-25 0 0,0 0-1 0 0,0 0 1 0 0,0 0 0 0 0,-1 0-1 0 0,1 0 1 0 0,0 0 0 0 0,0 1-1 0 0,0-1 1 0 0,0 1-1 0 0,0 0 1 0 0,4-1 0 0 0,15-1 106 0 0,0 1 0 0 0,0 2 1 0 0,0-1-1 0 0,-1 2 0 0 0,1 1 1 0 0,0 1-1 0 0,-1 0 1 0 0,0 2-1 0 0,33 13 0 0 0,-46-15-150 0 0,-1 0 0 0 0,0 0-1 0 0,0 0 1 0 0,0 1 0 0 0,0 0-1 0 0,-1 0 1 0 0,0 0 0 0 0,0 1-1 0 0,-1 0 1 0 0,1 0 0 0 0,-1 0-1 0 0,0 1 1 0 0,-1-1 0 0 0,1 1-1 0 0,-2 0 1 0 0,1 0 0 0 0,1 7 0 0 0,-1-5-873 0 0,-1-1 1 0 0,-1 1 0 0 0,0 0 0 0 0,0 0-1 0 0,-1 0 1 0 0,0-1 0 0 0,0 1 0 0 0,-3 15-1 0 0,-2-8-3076 0 0,-4-3-1270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5969 0 0,'1'2'651'0'0,"-1"0"0"0"0,2-1 0 0 0,-1 1 0 0 0,0 0 0 0 0,0-1 0 0 0,1 1 0 0 0,-1-1 0 0 0,0 1 0 0 0,1-1 0 0 0,-1 0 0 0 0,1 0 0 0 0,0 0 1 0 0,1 1-1 0 0,0 0-186 0 0,0-1 1 0 0,0 0-1 0 0,-1 0 1 0 0,1-1-1 0 0,0 1 1 0 0,0-1 0 0 0,0 1-1 0 0,3-1 1 0 0,6-1-234 0 0,0 0 1 0 0,-1 0 0 0 0,20-6-1 0 0,-6 1 8 0 0,5 1-241 0 0,56-9-1848 0 0,-76 14 353 0 0,0 0-1 0 0,0 0 1 0 0,16 3-1 0 0,-25-3 1171 0 0,0 0-1 0 0,0 0 1 0 0,1 0-1 0 0,-1 1 1 0 0,0-1-1 0 0,0 0 1 0 0,0 1 0 0 0,0-1-1 0 0,0 1 1 0 0,0-1-1 0 0,0 1 1 0 0,0 0-1 0 0,0 0 1 0 0,0-1-1 0 0,0 1 1 0 0,0 0 0 0 0,0 1-1 0 0,2 6-4197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10218 0 0,'3'-2'1424'0'0,"2"1"-207"0"0,4-1 15 0 0,3-1-288 0 0,4-1-408 0 0,3-1-232 0 0,3-2-136 0 0,2 0-56 0 0,1 0-40 0 0,1 1-88 0 0,-1 2-424 0 0,-3 3-672 0 0,-5 1-736 0 0,-5 3-857 0 0,-3 2-335 0 0,2 8-1449 0 0</inkml:trace>
  <inkml:trace contextRef="#ctx0" brushRef="#br0" timeOffset="1">126 140 5489 0 0,'4'-5'913'0'0,"0"0"0"0"0,0 0 0 0 0,1 0 0 0 0,-1 0 0 0 0,1 1 0 0 0,0 0 0 0 0,0 0 0 0 0,8-5 0 0 0,-12 9-794 0 0,0-1-1 0 0,0 1 0 0 0,0-1 0 0 0,1 1 0 0 0,-1-1 1 0 0,0 1-1 0 0,0-1 0 0 0,1 1 0 0 0,-1 0 0 0 0,0 0 1 0 0,0 0-1 0 0,1 0 0 0 0,-1 0 0 0 0,0 0 0 0 0,1 0 1 0 0,-1 0-1 0 0,0 0 0 0 0,0 1 0 0 0,2 0 0 0 0,-1 0-78 0 0,-1 0-1 0 0,0 0 1 0 0,0 0-1 0 0,1 0 0 0 0,-1 1 1 0 0,0-1-1 0 0,0 0 1 0 0,0 1-1 0 0,0-1 0 0 0,-1 0 1 0 0,1 1-1 0 0,0-1 1 0 0,-1 1-1 0 0,1 0 0 0 0,-1-1 1 0 0,1 1-1 0 0,-1-1 0 0 0,0 1 1 0 0,1 2-1 0 0,1 19-1294 0 0,-2-18 1402 0 0,0 0 0 0 0,0 0 0 0 0,1 0 0 0 0,0 0 0 0 0,0 1-1 0 0,3 7 1 0 0,-3-12-99 0 0,-1 0 0 0 0,1 1-1 0 0,0-1 1 0 0,0 0 0 0 0,-1 0-1 0 0,1-1 1 0 0,0 1 0 0 0,0 0-1 0 0,0 0 1 0 0,0 0 0 0 0,0 0-1 0 0,0-1 1 0 0,1 1 0 0 0,-1-1-1 0 0,0 1 1 0 0,0-1-1 0 0,0 1 1 0 0,1-1 0 0 0,-1 1-1 0 0,0-1 1 0 0,0 0 0 0 0,1 0-1 0 0,-1 0 1 0 0,0 0 0 0 0,1 0-1 0 0,-1 0 1 0 0,0 0 0 0 0,0 0-1 0 0,1 0 1 0 0,-1-1 0 0 0,0 1-1 0 0,2-1 1 0 0,6-2-136 0 0,-1 0 0 0 0,0 0 0 0 0,0-1 0 0 0,0 0 0 0 0,0 0 1 0 0,0-1-1 0 0,-1 0 0 0 0,10-8 0 0 0,-11 8-1439 0 0,-1-1 0 0 0,0 1 1 0 0,1-1-1 0 0,-2 0 0 0 0,9-12 0 0 0,-7 4-3996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34 6905 0 0,'-1'0'141'0'0,"1"-1"-1"0"0,0 1 0 0 0,0 0 0 0 0,-1-1 0 0 0,1 1 0 0 0,0 0 0 0 0,-1-1 0 0 0,1 1 0 0 0,0-1 0 0 0,0 1 1 0 0,0 0-1 0 0,0-1 0 0 0,-1 1 0 0 0,1-1 0 0 0,0 1 0 0 0,0-1 0 0 0,0 1 0 0 0,0-1 0 0 0,0 1 1 0 0,0 0-1 0 0,0-1 0 0 0,0 1 0 0 0,0-1 0 0 0,0 1 0 0 0,0-1 0 0 0,0 1 0 0 0,1-1 0 0 0,-1 1 0 0 0,0 0 1 0 0,0-1-1 0 0,0 1 0 0 0,1-1 0 0 0,-1 1 0 0 0,0 0 0 0 0,0-1 0 0 0,1 1 0 0 0,-1 0 0 0 0,0-1 0 0 0,1 1 1 0 0,-1-1-1 0 0,25-11 2294 0 0,-22 11-2334 0 0,-1 0 0 0 0,1 1 0 0 0,-1-1 0 0 0,1 1 0 0 0,-1-1 0 0 0,1 1 0 0 0,0 0 0 0 0,-1 0 0 0 0,1 0-1 0 0,0 0 1 0 0,-1 0 0 0 0,1 1 0 0 0,-1-1 0 0 0,1 1 0 0 0,-1 0 0 0 0,1 0 0 0 0,-1 0 0 0 0,1 0 0 0 0,-1 0-1 0 0,3 2 1 0 0,-4-2-68 0 0,-1 0-1 0 0,1 1 0 0 0,0-1 1 0 0,-1 1-1 0 0,1 0 1 0 0,-1-1-1 0 0,0 1 0 0 0,1-1 1 0 0,-1 1-1 0 0,0 0 0 0 0,0-1 1 0 0,0 1-1 0 0,0 0 1 0 0,-1-1-1 0 0,1 1 0 0 0,0-1 1 0 0,-1 3-1 0 0,-11 32-43 0 0,5-15-99 0 0,6-14 99 0 0,0-1 0 0 0,0 0 0 0 0,1 1 0 0 0,0-1 0 0 0,0 1 0 0 0,0-1 0 0 0,1 0 0 0 0,0 1 0 0 0,0-1 0 0 0,1 0 0 0 0,0 1 0 0 0,0-1 0 0 0,0 0 0 0 0,1-1 0 0 0,0 1 0 0 0,0 0 0 0 0,7 10 0 0 0,-6-12-12 0 0,-1-1 1 0 0,0 1-1 0 0,1 0 0 0 0,-1-1 0 0 0,1 0 1 0 0,0 0-1 0 0,0 0 0 0 0,1 0 0 0 0,-1-1 1 0 0,0 0-1 0 0,1 0 0 0 0,-1 0 0 0 0,1 0 1 0 0,0-1-1 0 0,0 1 0 0 0,0-1 0 0 0,0 0 1 0 0,0-1-1 0 0,-1 1 0 0 0,1-1 0 0 0,0 0 1 0 0,0 0-1 0 0,8-2 0 0 0,-10 2-257 0 0,-1-1-1 0 0,0 1 1 0 0,0-1 0 0 0,0 1-1 0 0,0-1 1 0 0,0 1-1 0 0,-1-1 1 0 0,1 0-1 0 0,0 0 1 0 0,0 0-1 0 0,0 0 1 0 0,-1-1 0 0 0,1 1-1 0 0,0 0 1 0 0,-1-1-1 0 0,1 1 1 0 0,-1-1-1 0 0,0 1 1 0 0,0-1 0 0 0,1 0-1 0 0,1-3 1 0 0,-2 2-131 0 0,-1 0 1 0 0,1 0-1 0 0,0-1 1 0 0,-1 1-1 0 0,0 0 1 0 0,1-1-1 0 0,-1 1 1 0 0,-1 0-1 0 0,1 0 1 0 0,0-1-1 0 0,-1 1 1 0 0,-1-5-1 0 0,-18-43-2727 0 0,-3 10 3579 0 0,17 32-168 0 0,-23-32 4573 0 0,35 56 2521 0 0,6 10-5342 0 0,-5-14-1330 0 0,-1 1 0 0 0,9 21 1 0 0,-10-21-565 0 0,0 0 0 0 0,13 20 0 0 0,-16-31-164 0 0,-1-1 1 0 0,0 1 0 0 0,0 0 0 0 0,0 0 0 0 0,1-1 0 0 0,-1 1 0 0 0,0-1 0 0 0,1 1 0 0 0,-1-1 0 0 0,1 1 0 0 0,-1-1 0 0 0,1 0 0 0 0,-1 0 0 0 0,0 0 0 0 0,1 0 0 0 0,-1 0 0 0 0,1 0 0 0 0,-1 0 0 0 0,1 0-1 0 0,-1-1 1 0 0,0 1 0 0 0,1 0 0 0 0,-1-1 0 0 0,1 1 0 0 0,-1-1 0 0 0,0 0 0 0 0,2-1 0 0 0,1 1-328 0 0,-1-1 0 0 0,1 1 0 0 0,-1-1 0 0 0,0 0 0 0 0,0 0 0 0 0,0-1 0 0 0,0 1 0 0 0,0-1 0 0 0,0 1 0 0 0,2-4-1 0 0,-4 4 27 0 0,-1-1 0 0 0,1 0-1 0 0,0 1 1 0 0,-1-1-1 0 0,1 0 1 0 0,-1 1 0 0 0,0-1-1 0 0,0 0 1 0 0,0 1-1 0 0,0-1 1 0 0,-1 0 0 0 0,1 1-1 0 0,-1-1 1 0 0,1 0-1 0 0,-1 1 1 0 0,0-1 0 0 0,-2-4-1 0 0,2 5 265 0 0,0 0 0 0 0,0 0 0 0 0,0 0-1 0 0,0 0 1 0 0,0-1 0 0 0,1 1 0 0 0,-1 0 0 0 0,1 0-1 0 0,0-1 1 0 0,0 1 0 0 0,0-1 0 0 0,0 1 0 0 0,0 0-1 0 0,0-1 1 0 0,0 1 0 0 0,1 0 0 0 0,-1-1 0 0 0,1 1-1 0 0,0 0 1 0 0,0 0 0 0 0,0 0 0 0 0,4-6 2902 0 0,-5 8-2624 0 0,0 0 1 0 0,0 0-1 0 0,1-1 0 0 0,-1 1 1 0 0,0 0-1 0 0,0 0 0 0 0,1 0 1 0 0,-1 0-1 0 0,0 0 0 0 0,1 0 1 0 0,-1 0-1 0 0,0 0 0 0 0,0 0 1 0 0,1 0-1 0 0,-1 0 0 0 0,0 0 1 0 0,0 0-1 0 0,1 0 0 0 0,-1 0 1 0 0,0 0-1 0 0,1 0 0 0 0,-1 1 1 0 0,1-1-1 0 0,5 12 3570 0 0,1 25-2107 0 0,-6-30-1194 0 0,2 19-534 0 0,2 1 338 0 0,8 34-1 0 0,3-19-4069 0 0,-13-37 1827 0 0,1 1 0 0 0,-1-1-1 0 0,1 0 1 0 0,8 9 0 0 0,-3-6-3507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9738 0 0,'-1'1'236'0'0,"1"-1"1"0"0,-1 1-1 0 0,0 0 1 0 0,1-1-1 0 0,-1 1 0 0 0,1 0 1 0 0,-1-1-1 0 0,1 1 1 0 0,-1 0-1 0 0,1-1 0 0 0,-1 1 1 0 0,1 0-1 0 0,0 0 1 0 0,-1 0-1 0 0,1-1 0 0 0,0 1 1 0 0,0 0-1 0 0,0 0 1 0 0,-1 0-1 0 0,1 0 0 0 0,0 0 1 0 0,0-1-1 0 0,0 1 0 0 0,1 2 1 0 0,-2 27 410 0 0,2-27-372 0 0,-11 203 545 0 0,14-214-911 0 0,1 0 0 0 0,0 1-1 0 0,0 0 1 0 0,1 0 0 0 0,0 1-1 0 0,0-1 1 0 0,0 1 0 0 0,1 0-1 0 0,9-6 1 0 0,-8 9 45 0 0,-1 1-1 0 0,1-1 1 0 0,-1 1 0 0 0,11-1-1 0 0,-16 2-164 0 0,1 1 0 0 0,-1 0 0 0 0,1-1 0 0 0,0 1-1 0 0,0 0 1 0 0,-1 0 0 0 0,1 1 0 0 0,0-1-1 0 0,-1 0 1 0 0,1 1 0 0 0,-1 0 0 0 0,1-1 0 0 0,0 1-1 0 0,-1 0 1 0 0,0 0 0 0 0,3 2 0 0 0,-4-3 53 0 0,-1 1-1 0 0,0-1 1 0 0,0 0 0 0 0,1 0 0 0 0,-1 1 0 0 0,0-1 0 0 0,0 0 0 0 0,1 1 0 0 0,-1-1-1 0 0,0 1 1 0 0,0-1 0 0 0,0 0 0 0 0,0 1 0 0 0,0-1 0 0 0,0 0 0 0 0,0 1 0 0 0,0-1-1 0 0,0 1 1 0 0,0-1 0 0 0,0 0 0 0 0,0 1 0 0 0,0-1 0 0 0,0 1 0 0 0,0-1 0 0 0,0 0-1 0 0,0 1 1 0 0,0-1 0 0 0,0 0 0 0 0,0 1 0 0 0,-1-1 0 0 0,1 1 0 0 0,0-1 0 0 0,0 0-1 0 0,-1 1 1 0 0,1-1 0 0 0,0 0 0 0 0,0 0 0 0 0,-1 1 0 0 0,1-1 0 0 0,0 0 0 0 0,-1 0-1 0 0,1 1 1 0 0,0-1 0 0 0,-1 0 0 0 0,1 0 0 0 0,0 0 0 0 0,-1 0 0 0 0,1 1 0 0 0,0-1-1 0 0,-1 0 1 0 0,-7 5-3200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10378 0 0,'7'0'3145'0'0,"4"0"-569"0"0,3 0-455 0 0,4 0-521 0 0,0-2-696 0 0,5-2-431 0 0,-1 1-217 0 0,2 0-96 0 0,-2-1-96 0 0,-3 2-104 0 0,-2 1-344 0 0,-2 0-801 0 0,-3 1-1103 0 0,-2-1-1265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 8962 0 0,'-17'-11'5974'0'0,"17"10"-5917"0"0,0 1-1 0 0,0 0 1 0 0,1 0 0 0 0,-1 0-1 0 0,0-1 1 0 0,0 1-1 0 0,0 0 1 0 0,0 0 0 0 0,0 0-1 0 0,0-1 1 0 0,0 1-1 0 0,0 0 1 0 0,0 0 0 0 0,0 0-1 0 0,0 0 1 0 0,0-1-1 0 0,1 1 1 0 0,-1 0 0 0 0,0 0-1 0 0,0 0 1 0 0,0 0-1 0 0,0 0 1 0 0,1 0 0 0 0,-1-1-1 0 0,0 1 1 0 0,0 0-1 0 0,0 0 1 0 0,0 0 0 0 0,1 0-1 0 0,-1 0 1 0 0,0 0-1 0 0,0 0 1 0 0,0 0 0 0 0,1 0-1 0 0,-1 0 1 0 0,0 0-1 0 0,0 0 1 0 0,0 0 0 0 0,1 0-1 0 0,-1 0 1 0 0,0 0-1 0 0,0 0 1 0 0,1 0 0 0 0,38 1 176 0 0,-32 0-177 0 0,32 3 88 0 0,-1 1-1 0 0,0 2 1 0 0,0 2 0 0 0,72 26 0 0 0,-109-34-116 0 0,1 0 0 0 0,-1-1 0 0 0,1 1 0 0 0,-1 0 0 0 0,1 0 0 0 0,-1 0 0 0 0,0 0 0 0 0,1 1 1 0 0,-1-1-1 0 0,0 0 0 0 0,0 0 0 0 0,0 1 0 0 0,0-1 0 0 0,0 1 0 0 0,0-1 0 0 0,0 1 0 0 0,0-1 1 0 0,-1 1-1 0 0,1 0 0 0 0,-1-1 0 0 0,1 1 0 0 0,-1 0 0 0 0,1 0 0 0 0,-1-1 0 0 0,0 1 0 0 0,0 0 1 0 0,0 0-1 0 0,0-1 0 0 0,0 1 0 0 0,-1 0 0 0 0,1-1 0 0 0,-1 4 0 0 0,-10 25-3876 0 0,-6-6-4747 0 0,6-13 3564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98 8810 0 0,'-1'-1'175'0'0,"1"0"-1"0"0,-1 0 1 0 0,1 0 0 0 0,0 0-1 0 0,-1 0 1 0 0,1 0 0 0 0,0-1 0 0 0,0 1-1 0 0,0 0 1 0 0,0 0 0 0 0,0 0-1 0 0,0 0 1 0 0,0 0 0 0 0,0 0-1 0 0,0 0 1 0 0,0 0 0 0 0,1 0 0 0 0,-1 0-1 0 0,0 0 1 0 0,1 0 0 0 0,-1 0-1 0 0,1 0 1 0 0,-1 0 0 0 0,1 0 0 0 0,-1 0-1 0 0,1 0 1 0 0,0 1 0 0 0,0-2-1 0 0,2 0 30 0 0,-1 1-1 0 0,0 0 1 0 0,1-1-1 0 0,-1 1 1 0 0,0 0-1 0 0,1 1 1 0 0,-1-1-1 0 0,1 0 1 0 0,0 1-1 0 0,-1-1 0 0 0,5 1 1 0 0,10 0 352 0 0,0 0 0 0 0,31 6 1 0 0,-43-6-367 0 0,50 11 306 0 0,-51-10-422 0 0,0 0 0 0 0,-1 0 1 0 0,1 1-1 0 0,0-1 1 0 0,-1 1-1 0 0,1 0 1 0 0,-1 0-1 0 0,0 0 0 0 0,1 0 1 0 0,-1 0-1 0 0,0 1 1 0 0,2 2-1 0 0,-4-4-52 0 0,-1 0-1 0 0,0 0 0 0 0,1 0 1 0 0,-1 0-1 0 0,0 0 1 0 0,0 0-1 0 0,0 0 0 0 0,0 0 1 0 0,0 0-1 0 0,0-1 1 0 0,0 1-1 0 0,0 0 1 0 0,-1 0-1 0 0,1 0 0 0 0,0 0 1 0 0,0 0-1 0 0,-1 0 1 0 0,1 0-1 0 0,0-1 0 0 0,-1 1 1 0 0,1 0-1 0 0,-1 0 1 0 0,0 0-1 0 0,1-1 0 0 0,-1 1 1 0 0,1 0-1 0 0,-1-1 1 0 0,-1 2-1 0 0,-24 21-403 0 0,20-18 286 0 0,-16 15-161 0 0,7-9 180 0 0,0 2 0 0 0,1 0 0 0 0,0 1 0 0 0,2 0 0 0 0,-1 1 0 0 0,-17 28 0 0 0,30-43 104 0 0,0 0 0 0 0,-1 1 0 0 0,1-1 0 0 0,0 1 0 0 0,0-1 0 0 0,-1 0 0 0 0,1 1 0 0 0,0-1 0 0 0,0 1 0 0 0,0-1 0 0 0,-1 1 0 0 0,1-1 0 0 0,0 1 0 0 0,0-1 0 0 0,0 1 0 0 0,0-1 0 0 0,0 1 0 0 0,0-1 0 0 0,0 1 0 0 0,0-1 0 0 0,0 0 0 0 0,0 1 0 0 0,0-1 0 0 0,0 1 0 0 0,0-1 0 0 0,1 1 0 0 0,-1-1 0 0 0,0 1 0 0 0,0-1 0 0 0,0 1 0 0 0,1-1 1 0 0,-1 0-1 0 0,0 1 0 0 0,1 0 0 0 0,17-2 467 0 0,22-16-247 0 0,4-3-204 0 0,-27 13-983 0 0,-1 0-1 0 0,26-17 1 0 0,-40 22 379 0 0,0 0 1 0 0,0 0-1 0 0,-1 0 1 0 0,1-1-1 0 0,0 1 0 0 0,-1 0 1 0 0,1-1-1 0 0,1-4 1 0 0,-2 5-83 0 0,0 0 0 0 0,-1 0 0 0 0,1 0 0 0 0,1 0 0 0 0,-1 1 0 0 0,0-1 0 0 0,0 0 0 0 0,1 0 1 0 0,-1 1-1 0 0,1-1 0 0 0,-1 1 0 0 0,4-3 0 0 0,6 2-2146 0 0</inkml:trace>
  <inkml:trace contextRef="#ctx0" brushRef="#br0" timeOffset="1">217 94 8194 0 0,'-2'-4'5297'0'0,"6"3"-3721"0"0,4 1-167 0 0,6 3-609 0 0,4 2-496 0 0,-1-1-160 0 0,1 1-168 0 0,0-2-224 0 0,-2 0-328 0 0,-1-3-329 0 0,-1-1-399 0 0,-3-3-544 0 0,-4-3-761 0 0,-3-3-632 0 0,-5-3-1672 0 0</inkml:trace>
  <inkml:trace contextRef="#ctx0" brushRef="#br0" timeOffset="2">363 1 6065 0 0,'-1'8'2089'0'0,"0"0"-1145"0"0,0 4-200 0 0,0 1-56 0 0,1 2-64 0 0,0 2-208 0 0,-1 2-199 0 0,1 1-249 0 0,-1 1-409 0 0,-1 1-623 0 0,-2 0-816 0 0,-1 0-633 0 0,0-2-1656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56 5921 0 0,'-1'-1'364'0'0,"0"-1"0"0"0,0 1 0 0 0,0 0 0 0 0,1-1 0 0 0,-1 1 0 0 0,0 0 0 0 0,1-1 0 0 0,-1 1 0 0 0,1-1 0 0 0,0 1 0 0 0,-1 0 0 0 0,1-1 0 0 0,0 1 0 0 0,0-1 0 0 0,0 1 0 0 0,0-1 0 0 0,0 0-1 0 0,0 1 1 0 0,0-1 0 0 0,1-2 0 0 0,0 3-166 0 0,0 0 0 0 0,-1-1 0 0 0,1 1-1 0 0,0 0 1 0 0,0 0 0 0 0,0 0 0 0 0,0 0-1 0 0,0 0 1 0 0,1 0 0 0 0,-1 0 0 0 0,0 0-1 0 0,0 0 1 0 0,1 0 0 0 0,-1 1 0 0 0,0-1 0 0 0,1 0-1 0 0,1 0 1 0 0,1 0-27 0 0,0 0 0 0 0,0 0 0 0 0,1 0-1 0 0,-1 1 1 0 0,0 0 0 0 0,0 0 0 0 0,1 0 0 0 0,-1 0 0 0 0,0 0 0 0 0,0 1-1 0 0,1 0 1 0 0,-1 0 0 0 0,0 0 0 0 0,5 2 0 0 0,-3 1-61 0 0,0 0 0 0 0,0 1 0 0 0,0-1 0 0 0,0 1 0 0 0,-1 1 0 0 0,0-1 1 0 0,0 1-1 0 0,0 0 0 0 0,0 0 0 0 0,-1 0 0 0 0,0 1 0 0 0,-1-1 0 0 0,0 1 0 0 0,4 11 0 0 0,-3-9-437 0 0,-1 0-1 0 0,-1 1 0 0 0,0 0 0 0 0,2 15 0 0 0,-4-18-913 0 0,0 0 0 0 0,0-1-1 0 0,0 1 1 0 0,-1 0 0 0 0,0-1 0 0 0,-4 13-1 0 0</inkml:trace>
  <inkml:trace contextRef="#ctx0" brushRef="#br0" timeOffset="1">140 50 5513 0 0,'12'-7'6939'0'0,"20"2"-5320"0"0,-24 4-865 0 0,-5 1-590 0 0,8-2 218 0 0,-1 1-1 0 0,1 0 1 0 0,-1 1-1 0 0,12 0 1 0 0,-20 0-339 0 0,0 0 0 0 0,0 0 0 0 0,-1 1 0 0 0,1-1 1 0 0,0 1-1 0 0,0-1 0 0 0,-1 1 0 0 0,1-1 0 0 0,0 1 0 0 0,-1 0 1 0 0,1 0-1 0 0,0 0 0 0 0,-1 0 0 0 0,1 0 0 0 0,-1 0 0 0 0,1 0 0 0 0,-1 0 1 0 0,0 1-1 0 0,0-1 0 0 0,1 0 0 0 0,-1 1 0 0 0,0-1 0 0 0,0 1 0 0 0,0-1 1 0 0,-1 1-1 0 0,1 0 0 0 0,0-1 0 0 0,-1 1 0 0 0,1 0 0 0 0,0 2 1 0 0,1 52 17 0 0,-1-1-2040 0 0,8-21-3565 0 0,-9-33 5178 0 0,1-1-1 0 0,-1 1 1 0 0,1 0 0 0 0,0 0-1 0 0,-1 0 1 0 0,1 0 0 0 0,0 0 0 0 0,-1-1-1 0 0,1 1 1 0 0,0 0 0 0 0,0-1-1 0 0,0 1 1 0 0,0 0 0 0 0,0-1-1 0 0,0 1 1 0 0,0-1 0 0 0,0 0 0 0 0,0 1-1 0 0,0-1 1 0 0,1 1 0 0 0,3-1-1907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 5817 0 0,'-1'-1'478'0'0,"1"0"-1"0"0,0-1 1 0 0,0 1-1 0 0,0 0 1 0 0,0 0 0 0 0,0 0-1 0 0,0 0 1 0 0,0 0-1 0 0,0-1 1 0 0,0 1-1 0 0,1 0 1 0 0,-1 0-1 0 0,0 0 1 0 0,1 0 0 0 0,-1 0-1 0 0,1 0 1 0 0,-1 0-1 0 0,1 0 1 0 0,0 0-1 0 0,-1 0 1 0 0,1 0-1 0 0,1 0 1 0 0,-2 0-352 0 0,1 1 1 0 0,-1 0-1 0 0,1 0 0 0 0,0 0 0 0 0,-1-1 1 0 0,1 1-1 0 0,-1 0 0 0 0,1 0 0 0 0,-1 0 1 0 0,1 0-1 0 0,0 0 0 0 0,-1 0 1 0 0,1 0-1 0 0,-1 0 0 0 0,1 0 0 0 0,-1 1 1 0 0,1-1-1 0 0,0 0 0 0 0,-1 0 0 0 0,1 0 1 0 0,-1 1-1 0 0,1-1 0 0 0,-1 0 1 0 0,1 0-1 0 0,-1 1 0 0 0,1-1 0 0 0,-1 1 1 0 0,0-1-1 0 0,1 0 0 0 0,-1 1 1 0 0,1-1-1 0 0,-1 1 0 0 0,0-1 0 0 0,0 1 1 0 0,1-1-1 0 0,-1 1 0 0 0,0-1 0 0 0,0 1 1 0 0,1-1-1 0 0,-1 1 0 0 0,0-1 1 0 0,0 1-1 0 0,0 0 0 0 0,0 0 0 0 0,12 31 518 0 0,-2 0-1 0 0,10 54 0 0 0,-2-3-1961 0 0,-12-64-1028 0 0,0 0 0 0 0,11 22 0 0 0,-13-32-1036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6337 0 0,'0'-1'240'0'0,"1"0"0"0"0,0 0 0 0 0,-1-1 0 0 0,1 1 0 0 0,0 0 0 0 0,0 0 0 0 0,0 0 0 0 0,-1 0 0 0 0,1 0 0 0 0,0 0 0 0 0,1 0-1 0 0,-1 0 1 0 0,0 0 0 0 0,0 0 0 0 0,0 0 0 0 0,0 1 0 0 0,1-1 0 0 0,-1 0 0 0 0,0 1 0 0 0,1-1 0 0 0,-1 1 0 0 0,0 0 0 0 0,3-1 0 0 0,-1 1 54 0 0,0 0 0 0 0,0 0 1 0 0,1 0-1 0 0,-1 0 1 0 0,0 1-1 0 0,0-1 1 0 0,0 1-1 0 0,0 0 1 0 0,0 0-1 0 0,5 2 0 0 0,-5-1-186 0 0,1-1 0 0 0,-1 1 0 0 0,0 0-1 0 0,1 0 1 0 0,-1 0 0 0 0,0 0-1 0 0,0 0 1 0 0,0 1 0 0 0,0 0 0 0 0,-1-1-1 0 0,1 1 1 0 0,-1 0 0 0 0,0 0-1 0 0,0 1 1 0 0,0-1 0 0 0,0 0 0 0 0,0 1-1 0 0,2 6 1 0 0,-4-5-261 0 0,0-1-1 0 0,0 1 1 0 0,0 0-1 0 0,-1 0 1 0 0,1 0-1 0 0,-1 0 1 0 0,0-1-1 0 0,-1 1 1 0 0,1 0-1 0 0,-1-1 1 0 0,0 1-1 0 0,0-1 1 0 0,0 0-1 0 0,-1 0 1 0 0,0 1-1 0 0,1-2 1 0 0,-1 1-1 0 0,-1 0 1 0 0,1-1-1 0 0,-4 4 1 0 0,6-5 215 0 0,0-1 1 0 0,1 0-1 0 0,-1 1 1 0 0,1 0-1 0 0,-1-1 1 0 0,1 1 0 0 0,0-1-1 0 0,0 1 1 0 0,0-1-1 0 0,-1 1 1 0 0,1 0-1 0 0,1-1 1 0 0,-1 1-1 0 0,0-1 1 0 0,0 1 0 0 0,1-1-1 0 0,-1 1 1 0 0,0 0-1 0 0,1-1 1 0 0,0 1-1 0 0,-1-1 1 0 0,1 0 0 0 0,0 1-1 0 0,0-1 1 0 0,1 2-1 0 0,24 34 159 0 0,-24-35-209 0 0,0 0 1 0 0,0 0-1 0 0,0 0 1 0 0,1-1-1 0 0,-1 1 1 0 0,0-1-1 0 0,1 0 1 0 0,-1 1-1 0 0,0-1 1 0 0,1 0-1 0 0,0 0 1 0 0,-1-1-1 0 0,1 1 0 0 0,0 0 1 0 0,-1-1-1 0 0,1 0 1 0 0,0 1-1 0 0,0-1 1 0 0,-1 0-1 0 0,1-1 1 0 0,0 1-1 0 0,-1 0 1 0 0,1-1-1 0 0,0 0 1 0 0,-1 1-1 0 0,1-1 1 0 0,0 0-1 0 0,3-2 1 0 0,-2 1-292 0 0,1-1 1 0 0,-1 1 0 0 0,0-1-1 0 0,0 0 1 0 0,0 0 0 0 0,6-6-1 0 0,-7 5-772 0 0,0 1-1 0 0,0-1 0 0 0,0 1 1 0 0,-1-1-1 0 0,0 0 1 0 0,1 0-1 0 0,1-5 0 0 0,-1 1-3209 0 0</inkml:trace>
  <inkml:trace contextRef="#ctx0" brushRef="#br0" timeOffset="1">246 6 9682 0 0,'0'-1'182'0'0,"0"1"0"0"0,0 0 0 0 0,0 0 0 0 0,0-1 0 0 0,1 1 1 0 0,-1 0-1 0 0,0-1 0 0 0,0 1 0 0 0,1 0 0 0 0,-1 0 0 0 0,0-1 0 0 0,0 1 0 0 0,1 0 0 0 0,-1 0 0 0 0,0-1 0 0 0,1 1 0 0 0,-1 0 0 0 0,0 0 1 0 0,1 0-1 0 0,-1 0 0 0 0,0 0 0 0 0,1 0 0 0 0,-1-1 0 0 0,0 1 0 0 0,1 0 0 0 0,-1 0 0 0 0,0 0 0 0 0,1 0 0 0 0,-1 0 0 0 0,1 0 0 0 0,-1 0 1 0 0,0 1-1 0 0,1-1 0 0 0,-1 0 0 0 0,1 0 0 0 0,9 12 2907 0 0,2 19-981 0 0,-2 4-1388 0 0,20 80 393 0 0,-16-38-5195 0 0,-16-47-4867 0 0,-3-18 2026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91 5433 0 0,'-1'-1'329'0'0,"0"0"0"0"0,1 0-1 0 0,-1 0 1 0 0,0 1 0 0 0,1-1-1 0 0,-1 0 1 0 0,1 0 0 0 0,-1 0-1 0 0,1 0 1 0 0,0 0 0 0 0,-1 0-1 0 0,1 0 1 0 0,0 0 0 0 0,-1 0-1 0 0,1 0 1 0 0,0 0 0 0 0,0 0-1 0 0,0 0 1 0 0,0-2 0 0 0,10-19 2557 0 0,-7 18-2696 0 0,0 1 1 0 0,0-1-1 0 0,0 1 1 0 0,1 0-1 0 0,-1 0 1 0 0,1 0-1 0 0,0 0 1 0 0,6-3 0 0 0,-3 3-115 0 0,1 1 1 0 0,-1-1-1 0 0,1 1 1 0 0,0 0-1 0 0,-1 1 1 0 0,1 0 0 0 0,0 0-1 0 0,0 1 1 0 0,0-1-1 0 0,0 2 1 0 0,0-1 0 0 0,0 1-1 0 0,0 1 1 0 0,11 3-1 0 0,-13-4-40 0 0,0 2 0 0 0,0-1 0 0 0,-1 1 0 0 0,1 0 0 0 0,-1 0 0 0 0,0 0 0 0 0,0 1 0 0 0,0-1 0 0 0,0 1 0 0 0,0 0 0 0 0,-1 1 0 0 0,0-1 0 0 0,0 1 0 0 0,0 0 0 0 0,-1 0 0 0 0,0 0 0 0 0,1 1 0 0 0,-2-1 0 0 0,3 7 0 0 0,15 49-102 0 0,-3-5-2885 0 0,-2-22-4346 0 0,-15-42 679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4841 0 0,'-3'3'6486'0'0,"3"-3"-6388"0"0,4 11 1740 0 0,6 12-1298 0 0,-3-9-242 0 0,-5-8-265 0 0,1 1 0 0 0,0-1-1 0 0,0 0 1 0 0,1 0-1 0 0,0 0 1 0 0,0 0-1 0 0,0-1 1 0 0,1 1 0 0 0,10 8-1 0 0,-13-14-40 0 0,1 0 0 0 0,-1-1 0 0 0,1 1 0 0 0,-1-1-1 0 0,0 1 1 0 0,1-1 0 0 0,-1 0 0 0 0,0 0 0 0 0,0 0 0 0 0,1 0 0 0 0,-1 0-1 0 0,0-1 1 0 0,0 1 0 0 0,0-1 0 0 0,3-2 0 0 0,11-6 1 0 0,-7 6 48 0 0,0 1 1 0 0,0 0 0 0 0,1 1 0 0 0,-1 0 0 0 0,19-1-1 0 0,-24 3-269 0 0,0 0 0 0 0,0 0 0 0 0,0 0 0 0 0,0 0 0 0 0,0 0 0 0 0,0 1-1 0 0,0 0 1 0 0,-1 0 0 0 0,1 0 0 0 0,0 0 0 0 0,0 0 0 0 0,-1 1 0 0 0,1 0 0 0 0,-1 0 0 0 0,0 0-1 0 0,1 0 1 0 0,3 3 0 0 0,-7-5 104 0 0,0 1 0 0 0,0-1-1 0 0,1 0 1 0 0,-1 0 0 0 0,0 0-1 0 0,0 1 1 0 0,0-1 0 0 0,0 0-1 0 0,0 0 1 0 0,1 1 0 0 0,-1-1-1 0 0,0 0 1 0 0,0 0 0 0 0,0 0-1 0 0,0 1 1 0 0,0-1 0 0 0,0 0-1 0 0,0 0 1 0 0,0 1 0 0 0,0-1-1 0 0,0 0 1 0 0,0 0 0 0 0,0 1-1 0 0,0-1 1 0 0,0 0 0 0 0,0 0-1 0 0,0 1 1 0 0,0-1 0 0 0,0 0-1 0 0,-1 0 1 0 0,1 1 0 0 0,0-1-1 0 0,0 0 1 0 0,0 0 0 0 0,0 0-1 0 0,0 1 1 0 0,-1-1 0 0 0,1 0-1 0 0,-5 4-3740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 5937 0 0,'-1'5'397'0'0,"1"1"0"0"0,0-1-1 0 0,0 0 1 0 0,1 1-1 0 0,-1-1 1 0 0,1 1 0 0 0,0-1-1 0 0,0 0 1 0 0,1 0-1 0 0,0 0 1 0 0,0 0 0 0 0,0 0-1 0 0,0 0 1 0 0,1 0 0 0 0,0-1-1 0 0,5 7 1 0 0,-3-3-294 0 0,1-1 1 0 0,0 1-1 0 0,1-1 1 0 0,0-1-1 0 0,0 1 1 0 0,0-1-1 0 0,1 0 0 0 0,12 6 1 0 0,-19-11-103 0 0,1 0 0 0 0,0 0 0 0 0,0 0 0 0 0,0 0-1 0 0,-1-1 1 0 0,1 1 0 0 0,0 0 0 0 0,0-1 0 0 0,0 0 0 0 0,0 1 0 0 0,0-1 0 0 0,0 0 0 0 0,0 0 0 0 0,0 0 0 0 0,0 0-1 0 0,0-1 1 0 0,0 1 0 0 0,0 0 0 0 0,0-1 0 0 0,-1 0 0 0 0,1 1 0 0 0,0-1 0 0 0,0 0 0 0 0,3-2 0 0 0,-3 1 56 0 0,1 0 1 0 0,-1-1-1 0 0,0 0 1 0 0,1 1-1 0 0,-1-1 1 0 0,-1 0-1 0 0,1 0 1 0 0,0 0-1 0 0,-1 0 1 0 0,1 0-1 0 0,-1 0 1 0 0,0-1-1 0 0,1-4 1 0 0,-1 2-154 0 0,1 1 0 0 0,-1-1 1 0 0,-1 0-1 0 0,1 0 1 0 0,-1 0-1 0 0,0 1 0 0 0,0-1 1 0 0,-1 0-1 0 0,1 0 0 0 0,-1 0 1 0 0,-1 1-1 0 0,1-1 1 0 0,-1 1-1 0 0,0-1 0 0 0,0 1 1 0 0,-1-1-1 0 0,-4-6 0 0 0,5 10-234 0 0,0 1 0 0 0,1-1 0 0 0,-1 1 1 0 0,0 0-1 0 0,0-1 0 0 0,-1 1 0 0 0,1 0 0 0 0,0 1 0 0 0,0-1 0 0 0,0 0 0 0 0,-1 1 0 0 0,1-1 0 0 0,0 1 0 0 0,-1-1 0 0 0,1 1 0 0 0,-4 0 0 0 0,-37 6-3501 0 0,22 1 1522 0 0</inkml:trace>
  <inkml:trace contextRef="#ctx0" brushRef="#br0" timeOffset="1">6 63 2713 0 0,'-1'1'291'0'0,"0"0"0"0"0,1 1 1 0 0,-1-1-1 0 0,0 0 0 0 0,1 0 1 0 0,0 1-1 0 0,-1-1 0 0 0,1 1 1 0 0,0-1-1 0 0,0 0 0 0 0,-1 1 1 0 0,1-1-1 0 0,0 1 0 0 0,0-1 1 0 0,1 2-1 0 0,-1-3-141 0 0,0 1-1 0 0,1 0 1 0 0,-1-1-1 0 0,0 1 1 0 0,1-1 0 0 0,-1 1-1 0 0,1-1 1 0 0,-1 1 0 0 0,0-1-1 0 0,1 1 1 0 0,-1-1 0 0 0,1 1-1 0 0,0-1 1 0 0,-1 0 0 0 0,1 1-1 0 0,-1-1 1 0 0,1 0 0 0 0,-1 0-1 0 0,1 1 1 0 0,0-1-1 0 0,-1 0 1 0 0,2 0 0 0 0,4 1 391 0 0,1-1 0 0 0,-1 0 1 0 0,0 0-1 0 0,0-1 1 0 0,10-1-1 0 0,3-1-625 0 0,23 1 404 0 0,-12 1-572 0 0,36-7 1 0 0,-57 6-402 0 0,1-1 0 0 0,0 1 0 0 0,-1-2 1 0 0,12-4-1 0 0,-20 7 497 0 0,-1 1-1 0 0,1 0 1 0 0,0-1-1 0 0,0 1 1 0 0,0-1 0 0 0,-1 1-1 0 0,1-1 1 0 0,0 1-1 0 0,-1-1 1 0 0,1 0 0 0 0,0 1-1 0 0,-1-1 1 0 0,1 0-1 0 0,-1 1 1 0 0,1-1 0 0 0,-1 0-1 0 0,0 0 1 0 0,1 1-1 0 0,-1-1 1 0 0,0 0 0 0 0,1 0-1 0 0,-1 0 1 0 0,0 0 0 0 0,0 0-1 0 0,0 1 1 0 0,0-1-1 0 0,0 0 1 0 0,0 0 0 0 0,0 0-1 0 0,0 0 1 0 0,0 0-1 0 0,0 0 1 0 0,0 0 0 0 0,0 1-1 0 0,-1-1 1 0 0,1 0-1 0 0,0 0 1 0 0,-1 0 0 0 0,1 1-1 0 0,-1-1 1 0 0,0-1 0 0 0,0 0 14 0 0,-2-6-2865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2865 0 0,'0'1'193'0'0,"0"-1"0"0"0,1 0 0 0 0,-1 0 0 0 0,0 0 0 0 0,1 1 0 0 0,-1-1 0 0 0,0 0 0 0 0,0 0-1 0 0,1 1 1 0 0,-1-1 0 0 0,0 0 0 0 0,0 1 0 0 0,1-1 0 0 0,-1 0 0 0 0,0 1 0 0 0,0-1 0 0 0,0 0 0 0 0,1 1 0 0 0,-1-1 0 0 0,0 1 0 0 0,0-1 0 0 0,0 0 0 0 0,0 1 0 0 0,0-1 0 0 0,0 1 0 0 0,0-1 0 0 0,0 0 0 0 0,0 1 0 0 0,0-1 0 0 0,0 1 0 0 0,0-1 0 0 0,0 0 0 0 0,0 1 0 0 0,-1-1 0 0 0,1 0 0 0 0,0 1 0 0 0,0-1 0 0 0,0 0 0 0 0,-1 1 0 0 0,-2 21 1368 0 0,2-21-1405 0 0,-3 22-4 0 0,-1 0 0 0 0,-2-1 0 0 0,0 0 0 0 0,-1 0 0 0 0,-12 21 0 0 0,28-64-1187 0 0,-6 15 1035 0 0,0 0-1 0 0,0 0 0 0 0,0 0 0 0 0,1 0 0 0 0,0 1 0 0 0,0-1 0 0 0,1 1 0 0 0,4-6 1 0 0,-5 8 3 0 0,0 0-1 0 0,1 0 1 0 0,-1 0 0 0 0,1 1 0 0 0,0 0 0 0 0,0 0 0 0 0,0 0 0 0 0,0 0 0 0 0,0 0 0 0 0,0 1 0 0 0,9-2 0 0 0,49-3-2103 0 0,-59 6 1916 0 0,-3 0 64 0 0,1 0 0 0 0,0 0 0 0 0,-1 1-1 0 0,1-2 1 0 0,0 1 0 0 0,0 0 0 0 0,-1 0 0 0 0,1 0-1 0 0,0 0 1 0 0,0 0 0 0 0,-1 0 0 0 0,1-1 0 0 0,0 1-1 0 0,-1 0 1 0 0,1-1 0 0 0,0 1 0 0 0,-1 0 0 0 0,1-1-1 0 0,-1 1 1 0 0,1-1 0 0 0,-1 1 0 0 0,1-1 0 0 0,-1 1-1 0 0,1-1 1 0 0,-1 1 0 0 0,1-1 0 0 0,-1 0 0 0 0,0 1-1 0 0,1-2 1 0 0,4-5-1479 0 0,8 1-1958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22 8994 0 0,'-1'1'195'0'0,"1"-1"1"0"0,-1 0-1 0 0,0 1 1 0 0,0-1-1 0 0,1 1 0 0 0,-1-1 1 0 0,0 1-1 0 0,1-1 1 0 0,-1 1-1 0 0,0-1 1 0 0,1 1-1 0 0,-1 0 1 0 0,1-1-1 0 0,-1 1 0 0 0,1 0 1 0 0,-1 0-1 0 0,1-1 1 0 0,0 1-1 0 0,-1 0 1 0 0,1 0-1 0 0,0 0 0 0 0,-1-1 1 0 0,1 1-1 0 0,0 0 1 0 0,0 0-1 0 0,0 1 1 0 0,0 0-94 0 0,0-1 0 0 0,1 1 1 0 0,-1 0-1 0 0,1-1 0 0 0,0 1 1 0 0,-1-1-1 0 0,1 1 1 0 0,0-1-1 0 0,0 1 0 0 0,0-1 1 0 0,0 1-1 0 0,2 1 0 0 0,2 2-139 0 0,0 0-1 0 0,1 0 1 0 0,-1 0 0 0 0,1-1-1 0 0,7 5 1 0 0,-2-3 36 0 0,0-1 0 0 0,0 0 0 0 0,0 0 1 0 0,24 5-1 0 0,-32-9 1 0 0,1-1 0 0 0,-1 1 0 0 0,1-1 0 0 0,-1 0-1 0 0,0 0 1 0 0,1 0 0 0 0,-1-1 0 0 0,1 1 0 0 0,-1-1 0 0 0,4 0 0 0 0,-5 0 3 0 0,-1 0 1 0 0,1 0-1 0 0,0 0 1 0 0,-1 0-1 0 0,1 0 0 0 0,-1 0 1 0 0,1 0-1 0 0,-1 0 1 0 0,0 0-1 0 0,1-1 1 0 0,-1 1-1 0 0,0-1 1 0 0,0 1-1 0 0,0-1 0 0 0,0 1 1 0 0,0-1-1 0 0,0 0 1 0 0,0 1-1 0 0,0-4 1 0 0,0 3 21 0 0,-1 0 1 0 0,1 0-1 0 0,-1 0 1 0 0,0 0-1 0 0,0 0 1 0 0,1 0 0 0 0,-1 1-1 0 0,-1-1 1 0 0,1 0-1 0 0,0 0 1 0 0,0 0-1 0 0,-1 0 1 0 0,1 0-1 0 0,-1 0 1 0 0,1 1 0 0 0,-1-1-1 0 0,0 0 1 0 0,0 0-1 0 0,0 1 1 0 0,-1-2-1 0 0,-1-1-47 0 0,0 1-1 0 0,0 0 0 0 0,0 0 1 0 0,0 0-1 0 0,0 0 0 0 0,-1 1 1 0 0,1-1-1 0 0,-7-2 0 0 0,-1 0-514 0 0,1 0 0 0 0,0 1 0 0 0,-1 1 0 0 0,0 0 0 0 0,0 0 1 0 0,-13-1-1 0 0,18 4 246 0 0,0 0 1 0 0,0 0 0 0 0,0 0-1 0 0,0 1 1 0 0,0 0 0 0 0,0 0-1 0 0,0 0 1 0 0,0 1 0 0 0,0 0-1 0 0,1 0 1 0 0,-1 0 0 0 0,1 1-1 0 0,-1 0 1 0 0,1 0 0 0 0,0 0-1 0 0,0 0 1 0 0,1 1 0 0 0,-1 0 0 0 0,1 0-1 0 0,-1 1 1 0 0,-5 7 0 0 0,6-6 336 0 0,-1 1 0 0 0,1 0 0 0 0,0 0 0 0 0,1 0 1 0 0,0 0-1 0 0,0 1 0 0 0,0-1 0 0 0,1 1 1 0 0,0 0-1 0 0,1 0 0 0 0,0 0 0 0 0,0 0 0 0 0,1 0 1 0 0,0 0-1 0 0,0 0 0 0 0,1 8 0 0 0,0-15 82 0 0,-1 0 0 0 0,0 0 0 0 0,0 1 0 0 0,0-1-1 0 0,1 0 1 0 0,-1 0 0 0 0,1 0 0 0 0,-1 0 0 0 0,0 0-1 0 0,1 0 1 0 0,0 0 0 0 0,-1 0 0 0 0,1 0 0 0 0,0 0-1 0 0,-1-1 1 0 0,1 1 0 0 0,0 0 0 0 0,0 0 0 0 0,0-1 0 0 0,0 1-1 0 0,0 0 1 0 0,0-1 0 0 0,0 1 0 0 0,0-1 0 0 0,0 1-1 0 0,0-1 1 0 0,0 1 0 0 0,0-1 0 0 0,0 0 0 0 0,0 0-1 0 0,0 0 1 0 0,0 1 0 0 0,1-1 0 0 0,-1 0 0 0 0,0 0-1 0 0,0 0 1 0 0,0-1 0 0 0,0 1 0 0 0,2 0 0 0 0,5-2 376 0 0,1 0 0 0 0,0-1 0 0 0,-1 0 0 0 0,10-5 0 0 0,0 1-47 0 0,6-2 9 0 0,1 2-1 0 0,43-7 1 0 0,-59 12-789 0 0,1 1-1 0 0,0 1 1 0 0,0 0-1 0 0,-1 0 1 0 0,1 0-1 0 0,0 2 0 0 0,-1-1 1 0 0,1 1-1 0 0,0 0 1 0 0,11 5-1 0 0,-20-6 104 0 0,-1-1 41 0 0,1 0 0 0 0,-1 0-1 0 0,1 0 1 0 0,0 0 0 0 0,-1 0 0 0 0,1 0 0 0 0,-1 0 0 0 0,1 1 0 0 0,-1-1 0 0 0,1 0 0 0 0,-1 0-1 0 0,1 1 1 0 0,-1-1 0 0 0,0 0 0 0 0,1 1 0 0 0,-1-1 0 0 0,1 0 0 0 0,-1 1 0 0 0,0-1 0 0 0,1 1-1 0 0,-1-1 1 0 0,0 0 0 0 0,1 1 0 0 0,-1-1 0 0 0,0 1 0 0 0,0-1 0 0 0,0 1 0 0 0,1-1 0 0 0,-1 1-1 0 0,0-1 1 0 0,0 1 0 0 0,0 0 0 0 0,0-1 0 0 0,0 1 0 0 0,-5 3-3825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5009 0 0,'4'-3'401'0'0,"-1"-1"-1"0"0,1 0 1 0 0,0 1 0 0 0,-1 0-1 0 0,2 0 1 0 0,-1 0 0 0 0,0 0-1 0 0,1 1 1 0 0,-1-1 0 0 0,1 1-1 0 0,5-1 1 0 0,1-3 116 0 0,-1 1-120 0 0,46-19 875 0 0,-54 23-1208 0 0,1 0-1 0 0,-1 0 1 0 0,1 1 0 0 0,-1-1-1 0 0,1 1 1 0 0,-1-1-1 0 0,1 1 1 0 0,0 0-1 0 0,-1 0 1 0 0,1 0-1 0 0,0 0 1 0 0,-1 0 0 0 0,1 1-1 0 0,-1-1 1 0 0,1 1-1 0 0,0 0 1 0 0,-1 0-1 0 0,4 2 1 0 0,-5-2-49 0 0,1 0 0 0 0,-1 0 0 0 0,0 1 0 0 0,0-1 0 0 0,0 1-1 0 0,-1-1 1 0 0,1 1 0 0 0,0-1 0 0 0,0 1 0 0 0,-1-1 0 0 0,1 1 0 0 0,-1 0 0 0 0,0-1 0 0 0,1 1 0 0 0,-1 0 0 0 0,0-1 0 0 0,0 1 0 0 0,0 0 0 0 0,0-1 0 0 0,0 1 0 0 0,0 0 0 0 0,-1-1 0 0 0,1 1 0 0 0,-1 0-1 0 0,1-1 1 0 0,-1 1 0 0 0,1-1 0 0 0,-1 1 0 0 0,0-1 0 0 0,0 1 0 0 0,0-1 0 0 0,-1 2 0 0 0,-3 5-181 0 0,0 0-1 0 0,0 0 1 0 0,0-1-1 0 0,-10 10 1 0 0,5-3 162 0 0,14-5 641 0 0,25-1 981 0 0,-16-5-1406 0 0,-3-1-135 0 0,0 0 0 0 0,0 0 0 0 0,0-1 0 0 0,1 0 0 0 0,-1-1 0 0 0,0 0 0 0 0,15-2 0 0 0,-22 1-254 0 0,1 0 1 0 0,0 0 0 0 0,-1 0-1 0 0,1 0 1 0 0,-1-1-1 0 0,1 0 1 0 0,-1 0 0 0 0,0 1-1 0 0,6-6 1 0 0,-6 5-245 0 0,-1-1-1 0 0,1 0 1 0 0,-1 1-1 0 0,0-1 1 0 0,0 0 0 0 0,0 0-1 0 0,0-1 1 0 0,0 1-1 0 0,-1 0 1 0 0,1-1-1 0 0,1-5 1 0 0,2-16-2704 0 0,-2-2-1128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 5441 0 0,'0'0'80'0'0,"-1"0"0"0"0,1-1 0 0 0,-1 1 0 0 0,1 0 1 0 0,0-1-1 0 0,-1 1 0 0 0,1 0 0 0 0,0-1 0 0 0,-1 1 0 0 0,1-1 0 0 0,0 1 0 0 0,-1 0 0 0 0,1-1 0 0 0,0 1 0 0 0,0-1 0 0 0,0 1 0 0 0,0-1 1 0 0,-1 1-1 0 0,1-1 0 0 0,0 1 0 0 0,0-1 0 0 0,0 1 0 0 0,0 0 0 0 0,0-1 0 0 0,0 1 0 0 0,0-1 0 0 0,0 1 0 0 0,0-1 0 0 0,0 1 0 0 0,0-1 0 0 0,1 1 1 0 0,-1-1-1 0 0,0 1 0 0 0,0-1 0 0 0,0 1 0 0 0,1-1 0 0 0,-1 1 0 0 0,1-1 0 0 0,0 0 150 0 0,1 0 0 0 0,0 0 0 0 0,-1 0 0 0 0,1 0 0 0 0,0 0 0 0 0,0 0 0 0 0,0 1 0 0 0,0-1 0 0 0,-1 1 0 0 0,4-1 0 0 0,53-4 4031 0 0,-56 5-3949 0 0,8 0 54 0 0,1 1-1 0 0,-1 0 0 0 0,1 1 0 0 0,-1 0 1 0 0,0 1-1 0 0,0 0 0 0 0,0 0 0 0 0,0 1 1 0 0,-1 1-1 0 0,16 9 0 0 0,-20-12-500 0 0,0 1 1 0 0,-1 0-1 0 0,1 0 0 0 0,-1 1 1 0 0,0 0-1 0 0,0-1 0 0 0,0 1 1 0 0,0 1-1 0 0,-1-1 0 0 0,0 0 1 0 0,0 1-1 0 0,0 0 0 0 0,0 0 1 0 0,-1-1-1 0 0,0 2 0 0 0,0-1 1 0 0,0 0-1 0 0,0 0 0 0 0,-1 1 1 0 0,0-1-1 0 0,0 0 0 0 0,0 7 1 0 0,-1-9-531 0 0,-1 0 0 0 0,1 0 1 0 0,-1 0-1 0 0,0-1 0 0 0,0 1 1 0 0,0 0-1 0 0,0-1 0 0 0,0 1 1 0 0,-2 2-1 0 0,0 2-1410 0 0,-3 8-3158 0 0</inkml:trace>
  <inkml:trace contextRef="#ctx0" brushRef="#br0" timeOffset="1">101 167 4169 0 0,'1'-1'241'0'0,"-1"0"1"0"0,1 0-1 0 0,0 1 1 0 0,0-1-1 0 0,-1 0 1 0 0,1 1-1 0 0,0-1 1 0 0,0 0-1 0 0,0 1 1 0 0,0-1-1 0 0,0 1 1 0 0,0 0-1 0 0,0-1 1 0 0,0 1-1 0 0,0 0 1 0 0,0 0-1 0 0,0-1 1 0 0,0 1-1 0 0,1 0 1 0 0,-1 0-1 0 0,0 0 1 0 0,0 0-1 0 0,0 1 1 0 0,2-1-1 0 0,-1 1-71 0 0,0 0-1 0 0,0 0 0 0 0,-1 0 1 0 0,1 0-1 0 0,0 1 0 0 0,-1-1 1 0 0,1 0-1 0 0,-1 1 0 0 0,1-1 1 0 0,-1 1-1 0 0,0-1 0 0 0,2 3 1 0 0,0 1-98 0 0,0 0 1 0 0,0 1 0 0 0,-1-1 0 0 0,1 1 0 0 0,-1-1 0 0 0,0 1 0 0 0,-1-1 0 0 0,2 9 0 0 0,-3-7-196 0 0,-1-1 1 0 0,1 0-1 0 0,-1 1 0 0 0,-4 11 0 0 0,5-17 58 0 0,0 0-1 0 0,0 1 1 0 0,0-1-1 0 0,0 0 1 0 0,-1 0-1 0 0,1 0 0 0 0,-1 0 1 0 0,1 1-1 0 0,-1-1 1 0 0,1 0-1 0 0,-1 0 0 0 0,1 0 1 0 0,-1 0-1 0 0,0 0 1 0 0,0 0-1 0 0,1 0 1 0 0,-1-1-1 0 0,0 1 0 0 0,0 0 1 0 0,0 0-1 0 0,0-1 1 0 0,0 1-1 0 0,0 0 0 0 0,0-1 1 0 0,0 1-1 0 0,-1-1 1 0 0,1 1-1 0 0,0-1 1 0 0,0 0-1 0 0,0 1 0 0 0,-1-1 1 0 0,-1 0-1 0 0,3 0 75 0 0,-1 0 0 0 0,1 0-1 0 0,0 0 1 0 0,0 0 0 0 0,0 0-1 0 0,-1 0 1 0 0,1 0 0 0 0,0 0 0 0 0,0 0-1 0 0,0 0 1 0 0,-1 0 0 0 0,1-1-1 0 0,0 1 1 0 0,0 0 0 0 0,0 0 0 0 0,-1 0-1 0 0,1 0 1 0 0,0 0 0 0 0,0 0-1 0 0,0-1 1 0 0,0 1 0 0 0,0 0 0 0 0,-1 0-1 0 0,1 0 1 0 0,0 0 0 0 0,0-1-1 0 0,0 1 1 0 0,0 0 0 0 0,0 0-1 0 0,0 0 1 0 0,0-1 0 0 0,0 1 0 0 0,0 0-1 0 0,0 0 1 0 0,0-1 0 0 0,0 1-1 0 0,0 0 1 0 0,0 0 0 0 0,0 0 0 0 0,0-1-1 0 0,7-7 836 0 0,11-4 580 0 0,10 5-1190 0 0,0 1 1 0 0,48-3-1 0 0,-64 8-849 0 0,1 0-2167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49 7466 0 0,'11'21'3856'0'0,"-7"-12"-3327"0"0,1 0 0 0 0,0 0-1 0 0,0 0 1 0 0,1-1 0 0 0,0 0-1 0 0,0 0 1 0 0,1 0 0 0 0,0-1-1 0 0,9 7 1 0 0,-15-13-525 0 0,1 0 0 0 0,0 0-1 0 0,0 0 1 0 0,-1-1 0 0 0,1 1 0 0 0,0 0 0 0 0,0-1-1 0 0,0 0 1 0 0,0 1 0 0 0,0-1 0 0 0,0 0 0 0 0,0 0 0 0 0,0 0-1 0 0,0 0 1 0 0,0 0 0 0 0,0 0 0 0 0,0-1 0 0 0,0 1-1 0 0,0-1 1 0 0,-1 1 0 0 0,1-1 0 0 0,0 0 0 0 0,0 0 0 0 0,0 0-1 0 0,-1 0 1 0 0,1 0 0 0 0,0 0 0 0 0,-1 0 0 0 0,1 0-1 0 0,-1-1 1 0 0,1 1 0 0 0,-1-1 0 0 0,0 1 0 0 0,0-1 0 0 0,0 1-1 0 0,2-4 1 0 0,-1 2 17 0 0,0-1 0 0 0,0 0 0 0 0,0 0 0 0 0,-1 1 0 0 0,1-1 0 0 0,-1 0 0 0 0,0-1 0 0 0,0 1 0 0 0,-1 0 0 0 0,1 0 0 0 0,-1 0 0 0 0,0 0 1 0 0,0-1-1 0 0,0 1 0 0 0,-1 0 0 0 0,-1-6 0 0 0,1 6-5 0 0,0 0 1 0 0,-1 1 0 0 0,0-1 0 0 0,1 0 0 0 0,-2 1 0 0 0,1-1-1 0 0,0 1 1 0 0,-1 0 0 0 0,1 0 0 0 0,-1 0 0 0 0,0 0 0 0 0,0 0-1 0 0,0 1 1 0 0,0-1 0 0 0,-1 1 0 0 0,1 0 0 0 0,-1 0-1 0 0,1 0 1 0 0,-1 0 0 0 0,0 1 0 0 0,0 0 0 0 0,1-1 0 0 0,-1 1-1 0 0,0 1 1 0 0,0-1 0 0 0,0 0 0 0 0,0 1 0 0 0,0 0-1 0 0,0 0 1 0 0,0 0 0 0 0,-1 1 0 0 0,1-1 0 0 0,1 1 0 0 0,-1 0-1 0 0,0 0 1 0 0,0 0 0 0 0,0 1 0 0 0,0-1 0 0 0,1 1 0 0 0,-1 0-1 0 0,1 0 1 0 0,-1 0 0 0 0,1 1 0 0 0,0-1 0 0 0,0 1-1 0 0,0 0 1 0 0,0-1 0 0 0,0 1 0 0 0,1 1 0 0 0,-1-1 0 0 0,1 0-1 0 0,0 1 1 0 0,0-1 0 0 0,0 1 0 0 0,0-1 0 0 0,-1 6 0 0 0,3-7-98 0 0,-1 0 0 0 0,1 0 0 0 0,-1 0 0 0 0,1 1 0 0 0,0-1 0 0 0,0 0 0 0 0,0 0 0 0 0,0 1 0 0 0,0-1 0 0 0,1 0 0 0 0,-1 1 0 0 0,1-1 0 0 0,-1 0 0 0 0,1 0 0 0 0,0 0 0 0 0,0 0 0 0 0,0 0 0 0 0,0 0 0 0 0,0 0 1 0 0,0 0-1 0 0,3 2 0 0 0,-1 0-962 0 0,0 0 1 0 0,1-1 0 0 0,-1 1 0 0 0,1-1-1 0 0,0 0 1 0 0,0 0 0 0 0,0-1 0 0 0,9 5-1 0 0,3-1-3798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46 108 6089 0 0,'5'7'772'0'0,"0"0"0"0"0,0 0 0 0 0,1 0 0 0 0,-1 0 0 0 0,2-1 0 0 0,9 8 0 0 0,-15-13-733 0 0,0 0 0 0 0,1 1 0 0 0,-1-1 0 0 0,1 0 0 0 0,0 0 0 0 0,-1 0 0 0 0,1-1 0 0 0,-1 1 0 0 0,1 0 0 0 0,0-1 0 0 0,0 1 0 0 0,0-1 0 0 0,-1 1 0 0 0,1-1 0 0 0,0 0 0 0 0,0 0 0 0 0,0 0 0 0 0,-1 0 0 0 0,1 0 0 0 0,0 0 0 0 0,0 0 0 0 0,0-1 1 0 0,0 1-1 0 0,-1-1 0 0 0,1 1 0 0 0,0-1 0 0 0,-1 0 0 0 0,1 1 0 0 0,0-1 0 0 0,-1 0 0 0 0,1 0 0 0 0,-1 0 0 0 0,1-1 0 0 0,-1 1 0 0 0,0 0 0 0 0,1 0 0 0 0,1-3 0 0 0,-2 1-1 0 0,1 0 1 0 0,-1 0-1 0 0,1 0 0 0 0,-1 0 1 0 0,0 0-1 0 0,0-1 0 0 0,-1 1 1 0 0,1 0-1 0 0,-1-1 0 0 0,1 1 0 0 0,-1 0 1 0 0,0-1-1 0 0,0 1 0 0 0,0-1 1 0 0,-1 1-1 0 0,1 0 0 0 0,-1 0 1 0 0,0-1-1 0 0,0 1 0 0 0,0 0 1 0 0,-1 0-1 0 0,1 0 0 0 0,-1 0 0 0 0,1 0 1 0 0,-3-4-1 0 0,0 2 20 0 0,1 0-1 0 0,0-1 0 0 0,-1 1 1 0 0,0 1-1 0 0,0-1 1 0 0,-1 0-1 0 0,1 1 1 0 0,-1 0-1 0 0,0 0 1 0 0,0 1-1 0 0,0-1 1 0 0,-1 1-1 0 0,-5-3 0 0 0,5 4 101 0 0,0 1 0 0 0,-1-1-1 0 0,1 1 1 0 0,0 1-1 0 0,-1-1 1 0 0,1 1 0 0 0,-13 1-1 0 0,18-1-136 0 0,-1 0 0 0 0,1 0-1 0 0,0 1 1 0 0,0-1 0 0 0,-1 0-1 0 0,1 1 1 0 0,0-1 0 0 0,0 1 0 0 0,0-1-1 0 0,0 1 1 0 0,0 0 0 0 0,0-1-1 0 0,0 1 1 0 0,0 0 0 0 0,0 0 0 0 0,0 0-1 0 0,0 0 1 0 0,-1 2 0 0 0,1-2-90 0 0,1 1 1 0 0,0-1-1 0 0,-1 0 1 0 0,1 1-1 0 0,0-1 0 0 0,0 1 1 0 0,0-1-1 0 0,0 1 1 0 0,0-1-1 0 0,0 1 1 0 0,1-1-1 0 0,-1 1 1 0 0,0-1-1 0 0,1 0 1 0 0,-1 1-1 0 0,1-1 0 0 0,0 0 1 0 0,-1 1-1 0 0,1-1 1 0 0,1 2-1 0 0,0 0-454 0 0,-1-1-1 0 0,0 0 1 0 0,0 0 0 0 0,1 0-1 0 0,0 0 1 0 0,-1 0 0 0 0,1-1-1 0 0,0 1 1 0 0,0 0-1 0 0,0-1 1 0 0,0 1 0 0 0,0-1-1 0 0,0 0 1 0 0,0 0 0 0 0,0 0-1 0 0,1 0 1 0 0,-1 0-1 0 0,0 0 1 0 0,5 1 0 0 0,2-3-2721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13 11610 0 0,'-2'1'211'0'0,"-1"0"-1"0"0,1 0 0 0 0,0 1 1 0 0,-1-1-1 0 0,1 1 0 0 0,0-1 0 0 0,0 1 1 0 0,0 0-1 0 0,0 0 0 0 0,0-1 1 0 0,1 1-1 0 0,-1 1 0 0 0,0-1 0 0 0,1 0 1 0 0,0 0-1 0 0,-1 1 0 0 0,1-1 1 0 0,0 0-1 0 0,0 1 0 0 0,0-1 0 0 0,1 1 1 0 0,-1 0-1 0 0,0 3 0 0 0,1-2-131 0 0,1-1-1 0 0,-1 0 1 0 0,1 0-1 0 0,0 0 0 0 0,0 0 1 0 0,0 0-1 0 0,0 0 1 0 0,0 0-1 0 0,1-1 0 0 0,-1 1 1 0 0,1 0-1 0 0,0-1 1 0 0,0 1-1 0 0,0-1 0 0 0,0 0 1 0 0,0 1-1 0 0,0-1 1 0 0,1 0-1 0 0,-1 0 0 0 0,4 2 1 0 0,-3-3-77 0 0,0 1 0 0 0,0-1 1 0 0,0 1-1 0 0,0-1 0 0 0,0 0 0 0 0,0 0 1 0 0,0-1-1 0 0,0 1 0 0 0,0 0 0 0 0,1-1 1 0 0,-1 0-1 0 0,0 0 0 0 0,0 0 0 0 0,0 0 1 0 0,1 0-1 0 0,-1-1 0 0 0,0 0 0 0 0,0 1 1 0 0,0-1-1 0 0,0 0 0 0 0,0 0 0 0 0,0-1 0 0 0,0 1 1 0 0,0-1-1 0 0,0 1 0 0 0,-1-1 0 0 0,1 0 1 0 0,-1 0-1 0 0,1 0 0 0 0,2-4 0 0 0,-2 4 2 0 0,0-1 0 0 0,-1 0 1 0 0,1 1-1 0 0,-1-1 0 0 0,0 0 0 0 0,0 0 0 0 0,0-1 0 0 0,0 1 0 0 0,0 0 0 0 0,-1-1 0 0 0,1 1 0 0 0,-1-1 0 0 0,0 1 0 0 0,0-1 0 0 0,-1 0 0 0 0,1 1 0 0 0,-1-1 0 0 0,1 0 0 0 0,-1 1 0 0 0,-1-1 0 0 0,1 0 0 0 0,0 0 0 0 0,-1 1 0 0 0,0-1 1 0 0,1 0-1 0 0,-3-3 0 0 0,3 6-74 0 0,-1 0 1 0 0,1 0 0 0 0,-1 0 0 0 0,0 0-1 0 0,1 1 1 0 0,-1-1 0 0 0,0 0 0 0 0,1 1 0 0 0,-1-1-1 0 0,0 0 1 0 0,0 1 0 0 0,0-1 0 0 0,0 1-1 0 0,0-1 1 0 0,1 1 0 0 0,-1 0 0 0 0,0-1-1 0 0,0 1 1 0 0,0 0 0 0 0,0-1 0 0 0,0 1 0 0 0,0 0-1 0 0,0 0 1 0 0,0 0 0 0 0,0 0 0 0 0,0 0-1 0 0,0 0 1 0 0,0 0 0 0 0,0 1 0 0 0,0-1-1 0 0,0 0 1 0 0,0 0 0 0 0,0 1 0 0 0,0-1-1 0 0,0 1 1 0 0,0-1 0 0 0,0 1 0 0 0,1-1 0 0 0,-1 1-1 0 0,-1 0 1 0 0,-39 30-5702 0 0,33-24 4683 0 0,-55 52-3407 0 0,54-50 4751 0 0,1 1 0 0 0,0 0 0 0 0,1 0-1 0 0,-11 21 1 0 0,16-30-18 0 0,2 1 0 0 0,-1 0 0 0 0,0 0 0 0 0,0-1 1 0 0,0 1-1 0 0,1 0 0 0 0,-1 0 0 0 0,1 0 0 0 0,0 0 0 0 0,-1 0 0 0 0,1 0 0 0 0,0 0 0 0 0,0 0 0 0 0,0 0 0 0 0,0 0 0 0 0,1 0 0 0 0,-1 0 0 0 0,0-1 1 0 0,1 1-1 0 0,0 0 0 0 0,-1 0 0 0 0,1 0 0 0 0,1 2 0 0 0,0-2 7 0 0,0 0 1 0 0,0 0-1 0 0,0 0 0 0 0,0-1 1 0 0,0 1-1 0 0,1 0 1 0 0,-1-1-1 0 0,0 1 0 0 0,1-1 1 0 0,0 0-1 0 0,-1 0 1 0 0,1 0-1 0 0,0 0 0 0 0,2 0 1 0 0,10 2 285 0 0,0-1 0 0 0,0-1 0 0 0,0 0 0 0 0,25-3-1 0 0,-21 1-466 0 0,0-1-1 0 0,20-5 1 0 0,-33 5-727 0 0,0 1 0 0 0,0-1 0 0 0,-1-1 1 0 0,1 1-1 0 0,0-1 0 0 0,5-4 0 0 0,-11 7 535 0 0,0 0-1 0 0,1 0 1 0 0,-1 0-1 0 0,0 0 1 0 0,0-1-1 0 0,1 1 0 0 0,-1 0 1 0 0,0 0-1 0 0,0 0 1 0 0,0-1-1 0 0,0 1 0 0 0,1 0 1 0 0,-1 0-1 0 0,0-1 1 0 0,0 1-1 0 0,0 0 0 0 0,0 0 1 0 0,0-1-1 0 0,0 1 1 0 0,1 0-1 0 0,-1 0 0 0 0,0-1 1 0 0,0 1-1 0 0,0 0 1 0 0,0 0-1 0 0,0-1 1 0 0,0 1-1 0 0,0 0 0 0 0,0-1 1 0 0,0 1-1 0 0,0 0 1 0 0,-1 0-1 0 0,1-1 0 0 0,0 1 1 0 0,0 0-1 0 0,0 0 1 0 0,0-1-1 0 0,-11-8-1581 0 0,-14 0 2389 0 0,24 9-555 0 0,1 0 0 0 0,-1 0 0 0 0,0-1 0 0 0,0 1 0 0 0,0 1-1 0 0,0-1 1 0 0,1 0 0 0 0,-1 0 0 0 0,0 0 0 0 0,0 0 0 0 0,0 1 0 0 0,1-1-1 0 0,-1 0 1 0 0,0 0 0 0 0,0 1 0 0 0,1-1 0 0 0,-1 1 0 0 0,0-1 0 0 0,0 1 0 0 0,1-1-1 0 0,-1 1 1 0 0,1-1 0 0 0,-1 1 0 0 0,1 0 0 0 0,-1-1 0 0 0,1 1 0 0 0,-1 0-1 0 0,0 1 1 0 0,0 0 92 0 0,0 1-1 0 0,0 0 0 0 0,1 0 1 0 0,-1-1-1 0 0,1 1 0 0 0,0 0 1 0 0,-1 0-1 0 0,2 5 0 0 0,0 6 218 0 0,1-1 1 0 0,6 22-1 0 0,-8-35-420 0 0,13 40 274 0 0,-12-38-502 0 0,0 0 1 0 0,0 1-1 0 0,0-1 1 0 0,0 0 0 0 0,0 0-1 0 0,0 0 1 0 0,1 0 0 0 0,-1-1-1 0 0,1 1 1 0 0,-1 0 0 0 0,1-1-1 0 0,0 1 1 0 0,0-1-1 0 0,0 1 1 0 0,2 0 0 0 0,-4-2 61 0 0,1 0 1 0 0,-1 0 0 0 0,1 0 0 0 0,-1 0-1 0 0,0 0 1 0 0,1-1 0 0 0,-1 1 0 0 0,0 0-1 0 0,1 0 1 0 0,-1-1 0 0 0,0 1 0 0 0,0 0-1 0 0,1 0 1 0 0,-1-1 0 0 0,0 1 0 0 0,0 0-1 0 0,1-1 1 0 0,-1 1 0 0 0,0 0 0 0 0,0-1-1 0 0,0 1 1 0 0,0-1 0 0 0,1 1 0 0 0,-1 0-1 0 0,0-1 1 0 0,0 1 0 0 0,0 0 0 0 0,0-1-1 0 0,0 1 1 0 0,0-1 0 0 0,0 1 0 0 0,0 0-1 0 0,0-1 1 0 0,0 1 0 0 0,0-1 0 0 0,0 1-1 0 0,-1 0 1 0 0,1-1 0 0 0,0 0 0 0 0,-2-21-1191 0 0,1 21 1086 0 0,0-8 112 0 0,-6-55 3 0 0,13 31 14210 0 0,8 60-12447 0 0,6 38-572 0 0,5 10-1162 0 0,-2-30-3282 0 0,-19-67-8089 0 0,-6 3 8027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11442 0 0,'0'-1'310'0'0,"1"0"-1"0"0,-1-1 0 0 0,1 1 0 0 0,0 0 0 0 0,-1-1 0 0 0,1 1 0 0 0,0 0 1 0 0,0 0-1 0 0,0-1 0 0 0,0 1 0 0 0,0 0 0 0 0,0 0 0 0 0,0 0 0 0 0,3-1 1 0 0,23-9 862 0 0,-23 10-1281 0 0,1 0 0 0 0,-1 0 0 0 0,1 0 0 0 0,0 1-1 0 0,-1 0 1 0 0,1 0 0 0 0,-1 1 0 0 0,1-1 0 0 0,8 3 0 0 0,-11-3-318 0 0,14 9-5728 0 0,-16-9 6028 0 0,0 1 0 0 0,0-1 1 0 0,0 1-1 0 0,0-1 0 0 0,0 1 0 0 0,0 0 1 0 0,0-1-1 0 0,0 1 0 0 0,0-1 0 0 0,0 1 1 0 0,-1-1-1 0 0,1 1 0 0 0,0-1 0 0 0,0 1 1 0 0,0-1-1 0 0,-1 1 0 0 0,1-1 0 0 0,0 1 1 0 0,-1-1-1 0 0,1 1 0 0 0,0-1 0 0 0,-1 0 1 0 0,1 1-1 0 0,0-1 0 0 0,-1 1 0 0 0,1-1 1 0 0,-1 0-1 0 0,1 0 0 0 0,-1 1 0 0 0,1-1 1 0 0,-1 0-1 0 0,1 0 0 0 0,-1 1 0 0 0,1-1 1 0 0,-1 0-1 0 0,1 0 0 0 0,-2 0 0 0 0,-9 6-1460 0 0,1 3-812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2953 0 0,'0'0'217'0'0,"0"0"0"0"0,-1 0 0 0 0,1 1 1 0 0,-1-1-1 0 0,1 0 0 0 0,0 0 0 0 0,-1 1 1 0 0,1-1-1 0 0,0 0 0 0 0,-1 1 0 0 0,1-1 1 0 0,0 0-1 0 0,-1 1 0 0 0,1-1 1 0 0,0 0-1 0 0,0 1 0 0 0,-1-1 0 0 0,1 1 1 0 0,0-1-1 0 0,0 1 0 0 0,0-1 0 0 0,0 0 1 0 0,0 1-1 0 0,0-1 0 0 0,-1 1 0 0 0,1-1 1 0 0,0 1-1 0 0,0-1 0 0 0,0 1 0 0 0,0-1 1 0 0,1 1-1 0 0,-1-1 0 0 0,0 0 0 0 0,0 1 1 0 0,0-1-1 0 0,0 1 0 0 0,1 0 0 0 0,17 13 3336 0 0,27 0-1712 0 0,-35-13-1759 0 0,0-1-1 0 0,0-1 1 0 0,1 0-1 0 0,-1 0 1 0 0,0-1-1 0 0,16-5 1 0 0,-9 2-199 0 0,-21 7 103 0 0,0-1 1 0 0,0 0-1 0 0,0 1 1 0 0,0-1 0 0 0,0 1-1 0 0,0 1 1 0 0,0-1 0 0 0,1 0-1 0 0,-1 1 1 0 0,1-1-1 0 0,0 1 1 0 0,0 0 0 0 0,0 0-1 0 0,0 1 1 0 0,0-1-1 0 0,0 1 1 0 0,1-1 0 0 0,0 1-1 0 0,0 0 1 0 0,0 0-1 0 0,0 0 1 0 0,1 0 0 0 0,-1 0-1 0 0,1 0 1 0 0,0 0-1 0 0,0 0 1 0 0,0 1 0 0 0,1-1-1 0 0,0 0 1 0 0,0 1 0 0 0,0-1-1 0 0,0 0 1 0 0,0 1-1 0 0,3 7 1 0 0,-2-8 22 0 0,0 1-1 0 0,1-1 1 0 0,0 0 0 0 0,0 0-1 0 0,0 0 1 0 0,0 0 0 0 0,1 0 0 0 0,-1 0-1 0 0,1 0 1 0 0,0-1 0 0 0,0 1-1 0 0,0-1 1 0 0,1 0 0 0 0,-1 0-1 0 0,1 0 1 0 0,0 0 0 0 0,0-1-1 0 0,0 1 1 0 0,0-1 0 0 0,0 0 0 0 0,9 2-1 0 0,-11-3-9 0 0,0 0 0 0 0,0 0-1 0 0,0-1 1 0 0,0 1 0 0 0,0-1-1 0 0,0 0 1 0 0,0 1 0 0 0,0-1 0 0 0,1 0-1 0 0,-1 0 1 0 0,0 0 0 0 0,0-1-1 0 0,0 1 1 0 0,0 0 0 0 0,0-1-1 0 0,1 0 1 0 0,-1 1 0 0 0,0-1-1 0 0,0 0 1 0 0,0 0 0 0 0,3-2 0 0 0,-3 1 4 0 0,-1 0 0 0 0,1 0 0 0 0,0 0 0 0 0,0-1 0 0 0,-1 1 0 0 0,1-1 0 0 0,-1 1 0 0 0,0-1 0 0 0,0 1 0 0 0,0-1 0 0 0,0 0 0 0 0,0 1 0 0 0,-1-1 0 0 0,1-4 0 0 0,0-3 85 0 0,0 0-1 0 0,-1 0 1 0 0,0 0-1 0 0,-1 1 1 0 0,0-1-1 0 0,-1 0 1 0 0,0 0-1 0 0,-5-12 0 0 0,4 14 44 0 0,-1 1-1 0 0,1 0 0 0 0,-2-1 0 0 0,-6-8 1 0 0,10 15-108 0 0,-1-1 0 0 0,1 0 1 0 0,-1 1-1 0 0,1-1 0 0 0,-1 1 1 0 0,0-1-1 0 0,0 1 0 0 0,1 0 1 0 0,-5-2-1 0 0,5 3-23 0 0,1 0 0 0 0,-1-1-1 0 0,0 1 1 0 0,0 0 0 0 0,1 0-1 0 0,-1 0 1 0 0,0 0 0 0 0,0 0-1 0 0,1 0 1 0 0,-1 0 0 0 0,0 0-1 0 0,0 0 1 0 0,1 1 0 0 0,-1-1 0 0 0,0 0-1 0 0,0 0 1 0 0,1 1 0 0 0,-1-1-1 0 0,0 0 1 0 0,1 1 0 0 0,-1-1-1 0 0,0 1 1 0 0,1-1 0 0 0,-1 1 0 0 0,1-1-1 0 0,-1 1 1 0 0,0 0 0 0 0,-3 5 292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3673 0 0,'4'-2'6532'0'0,"-4"2"-6437"0"0,10 11 2176 0 0,9 14-1142 0 0,-12-12-336 0 0,-1-1 1 0 0,0 1-1 0 0,5 16 0 0 0,4 8-42 0 0,-15-36-768 0 0,1-1 1 0 0,0 1-1 0 0,-1 0 0 0 0,1-1 1 0 0,0 1-1 0 0,0-1 1 0 0,0 1-1 0 0,-1-1 0 0 0,1 0 1 0 0,0 1-1 0 0,0-1 1 0 0,0 0-1 0 0,0 0 0 0 0,0 1 1 0 0,0-1-1 0 0,-1 0 0 0 0,1 0 1 0 0,0 0-1 0 0,0 0 1 0 0,0 0-1 0 0,0 0 0 0 0,0 0 1 0 0,0 0-1 0 0,0-1 1 0 0,0 1-1 0 0,-1 0 0 0 0,1-1 1 0 0,0 1-1 0 0,0 0 1 0 0,0-1-1 0 0,0 1 0 0 0,-1-1 1 0 0,2 0-1 0 0,31-17-573 0 0,-32 17 569 0 0,16-12-854 0 0,0 0 0 0 0,22-22 0 0 0,-39 35 694 0 0,0-1 1 0 0,0 1-1 0 0,-1 0 1 0 0,1-1-1 0 0,0 1 1 0 0,0 0-1 0 0,0-1 1 0 0,0 1-1 0 0,0 0 1 0 0,-1-1-1 0 0,1 1 1 0 0,0 0-1 0 0,0 0 1 0 0,-1-1-1 0 0,1 1 1 0 0,0 0-1 0 0,0 0 1 0 0,-1-1-1 0 0,1 1 0 0 0,0 0 1 0 0,-1 0-1 0 0,1 0 1 0 0,0-1-1 0 0,-1 1 1 0 0,1 0-1 0 0,0 0 1 0 0,-1 0-1 0 0,1 0 1 0 0,0 0-1 0 0,-1 0 1 0 0,1 0-1 0 0,0 0 1 0 0,-1 0-1 0 0,1 0 1 0 0,-1 0-1 0 0,1 0 1 0 0,0 0-1 0 0,-1 0 1 0 0,1 0-1 0 0,0 0 0 0 0,-1 0 1 0 0,1 1-1 0 0,-1-1 1 0 0,-3 6-3972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5673 0 0,'15'52'9716'0'0,"-8"-33"-9525"0"0,0 0-1 0 0,12 19 1 0 0,-22-102-4784 0 0,3 61 4648 0 0,-1-1 0 0 0,1 1 0 0 0,0 0 1 0 0,1 0-1 0 0,-1 0 0 0 0,0 0 0 0 0,1 0 0 0 0,0-1 1 0 0,0 1-1 0 0,0 0 0 0 0,0 0 0 0 0,0 0 0 0 0,1 1 0 0 0,-1-1 1 0 0,1 0-1 0 0,0 1 0 0 0,0-1 0 0 0,0 0 0 0 0,3-2 1 0 0,-3 4-13 0 0,0 0 0 0 0,0 0 0 0 0,0 0 0 0 0,0 0 0 0 0,1 0 0 0 0,-1 1 0 0 0,0-1 0 0 0,1 1 0 0 0,-1 0 0 0 0,0 0 0 0 0,1-1 0 0 0,-1 2 0 0 0,0-1 0 0 0,1 0 0 0 0,-1 0 0 0 0,1 1 0 0 0,-1-1 0 0 0,0 1 0 0 0,0 0 0 0 0,1-1 0 0 0,-1 1 0 0 0,0 0 0 0 0,0 0 0 0 0,0 1 1 0 0,0-1-1 0 0,3 3 0 0 0,18 14 354 0 0,-22-17-324 0 0,0 0 1 0 0,0-1 0 0 0,-1 1-1 0 0,1 0 1 0 0,0 0-1 0 0,-1 0 1 0 0,1-1-1 0 0,0 1 1 0 0,-1 0 0 0 0,1 0-1 0 0,-1 0 1 0 0,1 0-1 0 0,-1 0 1 0 0,0 0-1 0 0,1 0 1 0 0,-1 0 0 0 0,0 1-1 0 0,0-1 1 0 0,0 0-1 0 0,0 0 1 0 0,0 0 0 0 0,0 0-1 0 0,0 2 1 0 0,-34 1 2742 0 0,20-3-2045 0 0,9 0-623 0 0,1 1-1 0 0,-1-1 0 0 0,0 1 1 0 0,1 1-1 0 0,0-1 1 0 0,-6 4-1 0 0,9-6-144 0 0,0 1 1 0 0,0-1-1 0 0,0 1 1 0 0,0 0-1 0 0,0-1 1 0 0,0 1-1 0 0,0 0 1 0 0,0-1-1 0 0,1 1 0 0 0,-1 0 1 0 0,0 0-1 0 0,1 0 1 0 0,-1 0-1 0 0,0-1 1 0 0,1 1-1 0 0,-1 0 0 0 0,1 0 1 0 0,-1 0-1 0 0,1 0 1 0 0,0 0-1 0 0,-1 1 1 0 0,1-1-1 0 0,0 0 1 0 0,0 0-1 0 0,0 0 0 0 0,0 0 1 0 0,0 0-1 0 0,0 0 1 0 0,0 0-1 0 0,0 0 1 0 0,0 0-1 0 0,0 1 1 0 0,1-1-1 0 0,0 1 0 0 0,-1-1-136 0 0,1-1-1 0 0,0 1 0 0 0,0 0 0 0 0,0-1 1 0 0,0 1-1 0 0,0-1 0 0 0,0 1 0 0 0,0-1 1 0 0,0 0-1 0 0,0 1 0 0 0,0-1 0 0 0,0 0 0 0 0,0 0 1 0 0,0 0-1 0 0,0 0 0 0 0,1 0 0 0 0,-1 0 1 0 0,0 0-1 0 0,0 0 0 0 0,0 0 0 0 0,0 0 1 0 0,0-1-1 0 0,0 1 0 0 0,0 0 0 0 0,0-1 1 0 0,0 1-1 0 0,0-1 0 0 0,0 1 0 0 0,1-1 0 0 0,28-17-9171 0 0,-20 10 4119 0 0</inkml:trace>
  <inkml:trace contextRef="#ctx0" brushRef="#br0" timeOffset="1">338 67 16740 0 0,'-4'-4'2096'0'0,"0"1"-1608"0"0,0-1-368 0 0,1-1-56 0 0,1 0-208 0 0,1 1-456 0 0,1 2-648 0 0,-14-8-8946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3345 0 0,'-49'-20'3378'0'0,"87"9"1072"0"0,-22 10-3868 0 0,0 1 0 0 0,1 1 0 0 0,25 4 0 0 0,21 2-603 0 0,-10-4-212 0 0,34 1 696 0 0,-79-4-960 0 0,0 0 0 0 0,0-1 0 0 0,0 0-1 0 0,-1-1 1 0 0,1 0 0 0 0,-1 0 0 0 0,1 0 0 0 0,9-5-1 0 0,-17 6 282 0 0,1 1 0 0 0,0-1 0 0 0,-1 1 1 0 0,1-1-1 0 0,-1 1 0 0 0,1-1 0 0 0,-1 1 0 0 0,1-1 0 0 0,-1 1 0 0 0,0-1 0 0 0,1 0 0 0 0,-1 1 0 0 0,1-1 0 0 0,-1 0 0 0 0,0 1 0 0 0,0-1 0 0 0,1 0 0 0 0,-1 0 0 0 0,0 1 0 0 0,0-1 1 0 0,0 0-1 0 0,0 0 0 0 0,0 1 0 0 0,0-1 0 0 0,0 0 0 0 0,0 0 0 0 0,0 0 0 0 0,-1-1 21 0 0,1-4-2191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2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5369 0 0,'4'5'443'0'0,"-1"1"0"0"0,1-1 0 0 0,0 0-1 0 0,0 0 1 0 0,1 0 0 0 0,-1-1 0 0 0,1 0-1 0 0,0 1 1 0 0,0-2 0 0 0,8 6 0 0 0,63 29-199 0 0,-43-22-158 0 0,-17-9-8 0 0,-5-2 132 0 0,0 0 1 0 0,0 1-1 0 0,0 0 0 0 0,-1 1 1 0 0,0 0-1 0 0,-1 0 1 0 0,1 1-1 0 0,7 9 0 0 0,-17-17-139 0 0,1 0 1 0 0,-1 1-1 0 0,0-1 0 0 0,0 0 0 0 0,0 1 0 0 0,1-1 0 0 0,-1 1 0 0 0,0-1 1 0 0,0 0-1 0 0,0 1 0 0 0,0-1 0 0 0,0 0 0 0 0,0 1 0 0 0,0-1 0 0 0,0 1 1 0 0,0-1-1 0 0,0 0 0 0 0,0 1 0 0 0,0-1 0 0 0,0 0 0 0 0,0 1 0 0 0,0-1 0 0 0,0 1 1 0 0,0-1-1 0 0,0 0 0 0 0,-1 1 0 0 0,1-1 0 0 0,0 0 0 0 0,0 1 0 0 0,0-1 1 0 0,-1 1-1 0 0,-13 9 1099 0 0,-26 3-543 0 0,32-11-489 0 0,-1 1-154 0 0,-54 20 334 0 0,58-20-463 0 0,0-1 1 0 0,0 1 0 0 0,0 0 0 0 0,1 0 0 0 0,-1 0-1 0 0,1 1 1 0 0,0-1 0 0 0,0 1 0 0 0,-6 8 0 0 0,9-12-11 0 0,1 1 0 0 0,-1-1 1 0 0,1 1-1 0 0,0-1 0 0 0,-1 1 1 0 0,1-1-1 0 0,0 1 0 0 0,-1-1 1 0 0,1 1-1 0 0,0-1 1 0 0,0 1-1 0 0,0 0 0 0 0,-1-1 1 0 0,1 1-1 0 0,0-1 0 0 0,0 1 1 0 0,0 0-1 0 0,0-1 0 0 0,0 1 1 0 0,0-1-1 0 0,0 1 0 0 0,0 0 1 0 0,0-1-1 0 0,1 1 0 0 0,-1-1 1 0 0,0 1-1 0 0,0 0 0 0 0,0-1 1 0 0,1 1-1 0 0,0 0-210 0 0,0 0 0 0 0,0-1 0 0 0,0 1 0 0 0,0 0 0 0 0,0-1 0 0 0,0 0 0 0 0,0 1-1 0 0,0-1 1 0 0,0 1 0 0 0,0-1 0 0 0,0 0 0 0 0,0 0 0 0 0,0 0 0 0 0,0 1 0 0 0,2-1 0 0 0,13 0-3223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4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11266 0 0,'0'5'3681'0'0,"1"-2"-2969"0"0,2 0-272 0 0,0-3 25 0 0,0 0-1 0 0,1-1-176 0 0,-1 0-48 0 0,1 0-24 0 0,-1-1-56 0 0,1 0-48 0 0,0 0-280 0 0,0-1-512 0 0,0-1-697 0 0,0 1-943 0 0,2-1-801 0 0,-1 0-448 0 0,2-1-1320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7498 0 0,'1'16'8482'0'0,"10"13"-6006"0"0,-6-19-1673 0 0,15 40 224 0 0,34 58 1 0 0,40 39-2648 0 0,-102-158-367 0 0,-70-91-1394 0 0,65 87 2941 0 0,0-1 0 0 0,1 0 0 0 0,-16-28 1 0 0,25 38 408 0 0,1 1 0 0 0,-1-1 1 0 0,1 1-1 0 0,0-1 0 0 0,0 0 1 0 0,0 0-1 0 0,1 0 0 0 0,0 0 1 0 0,0 0-1 0 0,1 0 0 0 0,0 0 1 0 0,0 0-1 0 0,0 0 0 0 0,0 0 1 0 0,1 0-1 0 0,3-9 0 0 0,-2 11 50 0 0,0 0 1 0 0,0 0-1 0 0,1 0 0 0 0,-1 0 0 0 0,1 1 1 0 0,0-1-1 0 0,0 1 0 0 0,1 0 0 0 0,-1 0 1 0 0,1 0-1 0 0,-1 0 0 0 0,1 1 0 0 0,0-1 1 0 0,0 1-1 0 0,0 0 0 0 0,0 0 0 0 0,1 1 1 0 0,-1-1-1 0 0,0 1 0 0 0,1 0 0 0 0,-1 0 1 0 0,10-1-1 0 0,-3 1 193 0 0,0 0-1 0 0,0 0 1 0 0,0 1 0 0 0,0 1 0 0 0,0-1-1 0 0,0 2 1 0 0,-1 0 0 0 0,17 4 0 0 0,-26-6-120 0 0,-1 1 1 0 0,1-1 0 0 0,0 0-1 0 0,-1 0 1 0 0,1 0 0 0 0,0 1-1 0 0,-1-1 1 0 0,1 0 0 0 0,-1 1 0 0 0,1-1-1 0 0,0 1 1 0 0,-1-1 0 0 0,1 1-1 0 0,-1-1 1 0 0,1 1 0 0 0,-1-1-1 0 0,0 1 1 0 0,1-1 0 0 0,-1 1-1 0 0,1-1 1 0 0,-1 1 0 0 0,0 0-1 0 0,0-1 1 0 0,1 1 0 0 0,-1 0-1 0 0,0-1 1 0 0,0 1 0 0 0,0 0-1 0 0,1-1 1 0 0,-1 1 0 0 0,0 0-1 0 0,0 1 1 0 0,-1 0 45 0 0,0 0-1 0 0,1 0 1 0 0,-1 0 0 0 0,0 0 0 0 0,0 0-1 0 0,0 0 1 0 0,0-1 0 0 0,-1 1-1 0 0,1 0 1 0 0,-3 2 0 0 0,-4 4 52 0 0,1-1 0 0 0,-1-1 0 0 0,-16 11 0 0 0,16-14-308 0 0,0 1-1 0 0,0-1 1 0 0,0 0 0 0 0,-1-1 0 0 0,1 0 0 0 0,0 0-1 0 0,-1-1 1 0 0,0 0 0 0 0,1-1 0 0 0,-1 0 0 0 0,0 0-1 0 0,1-1 1 0 0,-1 0 0 0 0,1 0 0 0 0,-1-1 0 0 0,1 0-1 0 0,-1-1 1 0 0,-13-6 0 0 0,34 13-1174 0 0,-1 0 0 0 0,1-1-1 0 0,0-1 1 0 0,0 0 0 0 0,0 0-1 0 0,19-1 1 0 0,-10 0-1090 0 0,13 2-1935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14259 0 0,'-4'1'443'0'0,"0"-1"0"0"0,0 1-1 0 0,0 0 1 0 0,1-1 0 0 0,-1 2 0 0 0,0-1-1 0 0,0 0 1 0 0,-4 3 0 0 0,7-3-362 0 0,0 0 0 0 0,0 0 0 0 0,0 0 0 0 0,0 0 0 0 0,1 0 0 0 0,-1 0 1 0 0,0 1-1 0 0,0-1 0 0 0,1 0 0 0 0,-1 0 0 0 0,1 1 0 0 0,-1-1 0 0 0,1 0 0 0 0,0 1 0 0 0,-1-1 1 0 0,1 0-1 0 0,0 1 0 0 0,0-1 0 0 0,0 0 0 0 0,0 1 0 0 0,0-1 0 0 0,0 1 0 0 0,1-1 0 0 0,-1 0 0 0 0,0 1 1 0 0,1 1-1 0 0,2 9 51 0 0,0 1 0 0 0,0-1 0 0 0,2 0 1 0 0,-1 0-1 0 0,1-1 0 0 0,1 0 0 0 0,0 1 1 0 0,1-2-1 0 0,0 1 0 0 0,0-1 0 0 0,12 13 1 0 0,-17-22-133 0 0,-1 0 0 0 0,1 0 0 0 0,-1 0 1 0 0,1 0-1 0 0,-1 0 0 0 0,1 0 0 0 0,-1 0 1 0 0,1 0-1 0 0,0 0 0 0 0,-1-1 0 0 0,1 1 1 0 0,0-1-1 0 0,0 1 0 0 0,0-1 0 0 0,-1 0 1 0 0,1 0-1 0 0,0 0 0 0 0,0 0 0 0 0,0 0 0 0 0,0 0 1 0 0,-1 0-1 0 0,4-1 0 0 0,-2-1 6 0 0,0 1 0 0 0,0 0 0 0 0,-1-1 0 0 0,1 0 0 0 0,0 0 0 0 0,-1 1 0 0 0,0-1 0 0 0,1-1 0 0 0,-1 1 0 0 0,0 0 0 0 0,0-1 0 0 0,2-3-1 0 0,0 0-184 0 0,-1 0-1 0 0,1 1 1 0 0,-1-1-1 0 0,-1-1 1 0 0,1 1-1 0 0,-1 0 1 0 0,-1 0-1 0 0,1-1 1 0 0,-1 1-1 0 0,0-1 1 0 0,0 0-1 0 0,-1-7 1 0 0,0 11-166 0 0,0 1 1 0 0,0 0 0 0 0,0 0 0 0 0,-1-1 0 0 0,1 1 0 0 0,-1 0-1 0 0,0 0 1 0 0,1 0 0 0 0,-1 0 0 0 0,0 0 0 0 0,0 0 0 0 0,-1 0 0 0 0,1 0-1 0 0,0 0 1 0 0,-1 0 0 0 0,1 0 0 0 0,-1 1 0 0 0,1-1 0 0 0,-1 1-1 0 0,0-1 1 0 0,0 1 0 0 0,1 0 0 0 0,-1-1 0 0 0,0 1 0 0 0,0 0 0 0 0,0 0-1 0 0,0 1 1 0 0,-3-2 0 0 0,2 2-185 0 0,1-1-1 0 0,-1 1 0 0 0,0 0 1 0 0,0 0-1 0 0,1 0 1 0 0,-1 1-1 0 0,0-1 1 0 0,0 1-1 0 0,1-1 1 0 0,-1 1-1 0 0,-4 2 1 0 0,-18 12-317 0 0,-15 23 385 0 0,37-35 693 0 0,0 0 0 0 0,0 1 0 0 0,0-1 0 0 0,1 1 0 0 0,0 0 0 0 0,0-1 0 0 0,0 1 0 0 0,0 0 0 0 0,0 0 0 0 0,-1 7 0 0 0,3-11-113 0 0,0 0 1 0 0,0 0 0 0 0,0 1 0 0 0,0-1 0 0 0,0 0-1 0 0,0 1 1 0 0,0-1 0 0 0,0 0 0 0 0,0 0-1 0 0,0 1 1 0 0,0-1 0 0 0,0 0 0 0 0,0 0 0 0 0,1 1-1 0 0,-1-1 1 0 0,0 0 0 0 0,0 0 0 0 0,0 1-1 0 0,0-1 1 0 0,1 0 0 0 0,-1 0 0 0 0,0 1-1 0 0,0-1 1 0 0,0 0 0 0 0,1 0 0 0 0,-1 0 0 0 0,0 0-1 0 0,0 1 1 0 0,1-1 0 0 0,-1 0 0 0 0,0 0-1 0 0,0 0 1 0 0,1 0 0 0 0,-1 0 0 0 0,0 0 0 0 0,1 0-1 0 0,15 0 2688 0 0,14-8-71 0 0,-30 8-2646 0 0,17-5 510 0 0,0 0-1 0 0,19-2 0 0 0,1 5-1751 0 0,-4 9-4172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35 9298 0 0,'-3'8'1012'0'0,"0"0"-1"0"0,1 0 1 0 0,0 0 0 0 0,1 0 0 0 0,0 0-1 0 0,-1 13 1 0 0,2-9-680 0 0,0 0 0 0 0,1 1 0 0 0,1-1 0 0 0,0 0 0 0 0,0 0 0 0 0,8 22 0 0 0,-10-32-353 0 0,1-1 1 0 0,-1 1-1 0 0,1 0 0 0 0,-1-1 1 0 0,1 1-1 0 0,0-1 0 0 0,0 1 0 0 0,0-1 1 0 0,0 0-1 0 0,0 1 0 0 0,0-1 1 0 0,0 0-1 0 0,0 0 0 0 0,0 1 1 0 0,1-1-1 0 0,-1 0 0 0 0,0 0 1 0 0,1 0-1 0 0,-1-1 0 0 0,1 1 1 0 0,-1 0-1 0 0,1 0 0 0 0,-1-1 0 0 0,1 1 1 0 0,0-1-1 0 0,-1 0 0 0 0,1 1 1 0 0,0-1-1 0 0,-1 0 0 0 0,1 0 1 0 0,0 0-1 0 0,-1 0 0 0 0,1 0 1 0 0,0 0-1 0 0,-1-1 0 0 0,1 1 0 0 0,0 0 1 0 0,-1-1-1 0 0,1 0 0 0 0,2 0 1 0 0,-2-1-25 0 0,1 0 1 0 0,0 0-1 0 0,0 0 1 0 0,-1 0-1 0 0,1 0 1 0 0,-1 0-1 0 0,0-1 1 0 0,0 1-1 0 0,0-1 1 0 0,0 1-1 0 0,0-1 1 0 0,0 0-1 0 0,-1 0 1 0 0,1 0-1 0 0,-1 0 1 0 0,0 0-1 0 0,0 0 0 0 0,0 0 1 0 0,0-1-1 0 0,0-2 1 0 0,-1-3 151 0 0,0 0-1 0 0,-1 0 1 0 0,0 0-1 0 0,0 0 1 0 0,-1 1 0 0 0,0-1-1 0 0,-1 0 1 0 0,1 1 0 0 0,-2 0-1 0 0,-7-15 1 0 0,9 19-54 0 0,-1-1 1 0 0,1 0-1 0 0,-1 1 0 0 0,0-1 1 0 0,-1 1-1 0 0,1 0 1 0 0,-1 0-1 0 0,0 0 0 0 0,0 0 1 0 0,0 1-1 0 0,-1 0 0 0 0,1 0 1 0 0,-1 0-1 0 0,1 0 1 0 0,-1 1-1 0 0,0 0 0 0 0,0 0 1 0 0,-11-3-1 0 0,16 5-143 0 0,-1 0-1 0 0,0 0 1 0 0,1-1-1 0 0,-1 1 1 0 0,0 0 0 0 0,0 0-1 0 0,1 0 1 0 0,-1 0-1 0 0,0 0 1 0 0,1 1 0 0 0,-1-1-1 0 0,0 0 1 0 0,0 0-1 0 0,1 0 1 0 0,-1 1 0 0 0,0-1-1 0 0,1 0 1 0 0,-1 1-1 0 0,0-1 1 0 0,1 0-1 0 0,-1 1 1 0 0,1-1 0 0 0,-1 1-1 0 0,1-1 1 0 0,-1 1-1 0 0,1-1 1 0 0,-1 1 0 0 0,1 0-1 0 0,-1 0 1 0 0,0 0-267 0 0,1 0 0 0 0,0 0 1 0 0,0 0-1 0 0,0 0 0 0 0,0-1 0 0 0,0 1 1 0 0,0 0-1 0 0,0 0 0 0 0,1 0 1 0 0,-1 0-1 0 0,0-1 0 0 0,0 1 0 0 0,1 0 1 0 0,-1 0-1 0 0,0 0 0 0 0,1-1 0 0 0,-1 1 1 0 0,1 0-1 0 0,-1-1 0 0 0,1 1 0 0 0,-1 0 1 0 0,1-1-1 0 0,-1 1 0 0 0,1-1 1 0 0,0 1-1 0 0,1 0 0 0 0,6 5-4335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91 7082 0 0,'0'-10'2400'0'0,"1"-1"-1216"0"0,-1-3-143 0 0,1-1-57 0 0,-2 2-360 0 0,0 2-400 0 0,-1 2-344 0 0,2 4-560 0 0,0 2-961 0 0,5 15-7873 0 0</inkml:trace>
  <inkml:trace contextRef="#ctx0" brushRef="#br0" timeOffset="0.93">71 210 11402 0 0,'37'106'8600'0'0,"5"19"-7521"0"0,-40-115-592 0 0,2 7-8329 0 0,-4-16 7651 0 0,1-1-1 0 0,-1 0 1 0 0,0 0-1 0 0,0 0 1 0 0,1 0-1 0 0,-1 0 1 0 0,0 1-1 0 0,0-1 1 0 0,1 0-1 0 0,-1 0 1 0 0,0 0-1 0 0,1 0 1 0 0,-1 0 0 0 0,0 0-1 0 0,0 0 1 0 0,1 0-1 0 0,-1 0 1 0 0,0 0-1 0 0,1 0 1 0 0,-1 0-1 0 0,0 0 1 0 0,0 0-1 0 0,1-1 1 0 0,-1 1-1 0 0,0 0 1 0 0,0 0-1 0 0,1 0 1 0 0,-1 0-1 0 0,0 0 1 0 0,0-1 0 0 0,2-1-1724 0 0,-2 2 1723 0 0,0 0 1 0 0,0-1-1 0 0,1 1 1 0 0,-1 0-1 0 0,0 0 1 0 0,0-1-1 0 0,0 1 1 0 0,0 0 0 0 0,0-1-1 0 0,0 1 1 0 0,0 0-1 0 0,5-7-2482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 4769 0 0,'-1'-1'540'0'0,"1"-1"-1"0"0,0 1 1 0 0,-1-1 0 0 0,1 1 0 0 0,0-1-1 0 0,0 1 1 0 0,0-1 0 0 0,0 1 0 0 0,0-1-1 0 0,0 1 1 0 0,1-1 0 0 0,-1 1 0 0 0,0-1-1 0 0,2-1 1 0 0,7 18 4677 0 0,9 39-3184 0 0,-12-33-1964 0 0,-5-14-212 0 0,0-1 0 0 0,1 0-1 0 0,0 0 1 0 0,0 0 0 0 0,0 0-1 0 0,1 0 1 0 0,0-1 0 0 0,6 10 0 0 0,-9-15 109 0 0,0 0 1 0 0,1 0 0 0 0,-1 0 0 0 0,0 0 0 0 0,1 0-1 0 0,-1 0 1 0 0,0 0 0 0 0,1 0 0 0 0,-1 0-1 0 0,0 0 1 0 0,0 0 0 0 0,1 0 0 0 0,-1 0-1 0 0,0 0 1 0 0,1 0 0 0 0,-1-1 0 0 0,0 1-1 0 0,0 0 1 0 0,1 0 0 0 0,-1 0 0 0 0,0 0-1 0 0,0-1 1 0 0,1 1 0 0 0,-1 0 0 0 0,0 0-1 0 0,0 0 1 0 0,1-1 0 0 0,-1 1 0 0 0,0 0 0 0 0,0 0-1 0 0,0-1 1 0 0,0 1 0 0 0,0 0 0 0 0,1-1-1 0 0,-1 1 1 0 0,0 0 0 0 0,0 0 0 0 0,0-1-1 0 0,0 1 1 0 0,0 0 0 0 0,0-1 0 0 0,0 1-1 0 0,0 0 1 0 0,0-1 0 0 0,0 1 0 0 0,0 0-1 0 0,0-1 1 0 0,0 1 0 0 0,-1-1 0 0 0,4-17-183 0 0,-2 9 261 0 0,0 1 1 0 0,0-1-1 0 0,1 1 1 0 0,0 0-1 0 0,1 0 0 0 0,5-12 1 0 0,-8 18-9 0 0,1 1 1 0 0,0 0-1 0 0,0-1 1 0 0,-1 1-1 0 0,1 0 1 0 0,0 0-1 0 0,0 0 1 0 0,0 0-1 0 0,0 0 1 0 0,0 0-1 0 0,1 0 1 0 0,-1 0-1 0 0,0 1 1 0 0,0-1-1 0 0,0 0 1 0 0,1 0-1 0 0,-1 1 1 0 0,3-1-1 0 0,-2 1 26 0 0,0 0-1 0 0,-1 0 0 0 0,1 0 0 0 0,0 0 0 0 0,0 1 0 0 0,-1-1 1 0 0,1 1-1 0 0,0 0 0 0 0,-1-1 0 0 0,1 1 0 0 0,0 0 0 0 0,-1 0 1 0 0,1 0-1 0 0,-1 0 0 0 0,1 0 0 0 0,-1 0 0 0 0,0 0 0 0 0,1 1 1 0 0,1 1-1 0 0,4 5 46 0 0,0 1 1 0 0,0-1-1 0 0,-1 2 0 0 0,0-1 1 0 0,-1 0-1 0 0,0 1 0 0 0,0 0 1 0 0,5 20-1 0 0,1 9-2589 0 0,-5 0-4052 0 0</inkml:trace>
  <inkml:trace contextRef="#ctx0" brushRef="#br0" timeOffset="1">152 46 5081 0 0,'13'1'6319'0'0,"1"1"-4089"0"0,18 2-1852 0 0,9-4-424 0 0,27-1-581 0 0,-62 1 394 0 0,0-1 1 0 0,-1 0-1 0 0,1 0 1 0 0,0 0-1 0 0,0-1 1 0 0,-1 0-1 0 0,1 0 1 0 0,8-5-1 0 0,-14 7-14 0 0,1-1-1 0 0,0 1 1 0 0,0-1-1 0 0,-1 0 1 0 0,1 1-1 0 0,-1-1 0 0 0,1 0 1 0 0,0 1-1 0 0,-1-1 1 0 0,1 0-1 0 0,-1 0 1 0 0,0 0-1 0 0,1 1 1 0 0,-1-1-1 0 0,1 0 0 0 0,-1 0 1 0 0,0 0-1 0 0,0 0 1 0 0,0 0-1 0 0,0 0 1 0 0,1 0-1 0 0,-1 0 1 0 0,0 0-1 0 0,-1 1 0 0 0,1-1 1 0 0,0-2-1 0 0,-3-8-3150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4377 0 0,'-1'0'437'0'0,"0"0"1"0"0,0 0-1 0 0,1 0 1 0 0,-1 0-1 0 0,0 0 1 0 0,1 0-1 0 0,-1 0 1 0 0,0 1-1 0 0,0-1 1 0 0,1 0-1 0 0,-1 1 1 0 0,0-1-1 0 0,1 0 1 0 0,-1 1-1 0 0,1-1 1 0 0,-1 1-1 0 0,1-1 1 0 0,-1 1 0 0 0,0-1-1 0 0,1 1 1 0 0,-1 0-1 0 0,-5 17 3670 0 0,9 28-2915 0 0,-1-35-249 0 0,0 19-314 0 0,14 100 886 0 0,-12-111-2163 0 0,0 1 0 0 0,10 23 0 0 0,-9-33-2647 0 0,-7-26-7457 0 0,2 4 5963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24 7402 0 0,'-4'1'375'0'0,"1"-1"0"0"0,-1 1 0 0 0,1 0 0 0 0,-1 0 0 0 0,1 0 1 0 0,0 1-1 0 0,-1-1 0 0 0,1 1 0 0 0,0 0 0 0 0,0 0 1 0 0,0 0-1 0 0,0 0 0 0 0,0 0 0 0 0,1 1 0 0 0,-1-1 0 0 0,1 1 1 0 0,0 0-1 0 0,-1 0 0 0 0,1 0 0 0 0,0 0 0 0 0,-2 5 1 0 0,3-4-252 0 0,0-1 1 0 0,0 1-1 0 0,0 0 1 0 0,0 0-1 0 0,1 0 1 0 0,0 0-1 0 0,0 1 1 0 0,0-1-1 0 0,0 0 1 0 0,0 0-1 0 0,1 0 1 0 0,0 0-1 0 0,0 0 1 0 0,0-1-1 0 0,0 1 1 0 0,1 0-1 0 0,-1 0 1 0 0,4 4-1 0 0,-1 0-66 0 0,1-1 0 0 0,0 0 0 0 0,0 0 0 0 0,0 0 0 0 0,1-1 0 0 0,13 11 0 0 0,-18-15-58 0 0,0-1-1 0 0,0 0 0 0 0,0 0 0 0 0,1 0 0 0 0,-1-1 1 0 0,0 1-1 0 0,1 0 0 0 0,-1 0 0 0 0,0-1 0 0 0,1 1 1 0 0,-1-1-1 0 0,1 1 0 0 0,-1-1 0 0 0,1 0 0 0 0,-1 1 1 0 0,1-1-1 0 0,-1 0 0 0 0,1 0 0 0 0,-1 0 0 0 0,1 0 1 0 0,0 0-1 0 0,-1-1 0 0 0,1 1 0 0 0,-1 0 0 0 0,1-1 1 0 0,-1 1-1 0 0,0-1 0 0 0,1 1 0 0 0,-1-1 0 0 0,1 0 1 0 0,-1 1-1 0 0,0-1 0 0 0,0 0 0 0 0,1 0 0 0 0,-1 0 1 0 0,0 0-1 0 0,0 0 0 0 0,0-1 0 0 0,0 1 0 0 0,0 0 1 0 0,0 0-1 0 0,0-1 0 0 0,-1 1 0 0 0,1 0 0 0 0,1-3 1 0 0,1-3-25 0 0,0 0 1 0 0,-1 0-1 0 0,0 0 0 0 0,0-1 1 0 0,0 1-1 0 0,-1-1 1 0 0,0 1-1 0 0,0-1 1 0 0,-1-9-1 0 0,0 14-91 0 0,0-1-1 0 0,0 0 1 0 0,0 1-1 0 0,-1-1 1 0 0,0 1-1 0 0,1-1 1 0 0,-1 1-1 0 0,-1-1 1 0 0,1 1-1 0 0,0 0 1 0 0,-1 0-1 0 0,0 0 1 0 0,1-1-1 0 0,-1 1 1 0 0,-1 1-1 0 0,1-1 1 0 0,0 0-1 0 0,-1 1 1 0 0,1-1-1 0 0,-1 1 1 0 0,-4-4-1 0 0,6 6 115 0 0,1-1-1 0 0,0 1 1 0 0,0 0-1 0 0,-1-1 1 0 0,1 1-1 0 0,-1 0 1 0 0,1-1-1 0 0,0 1 1 0 0,-1 0-1 0 0,1 0 1 0 0,0-1-1 0 0,-1 1 1 0 0,1 0-1 0 0,-1 0 1 0 0,1 0-1 0 0,-1 0 1 0 0,1-1-1 0 0,-1 1 1 0 0,1 0-1 0 0,0 0 1 0 0,-1 0-1 0 0,1 0 1 0 0,-1 0-1 0 0,1 0 1 0 0,-1 0-1 0 0,1 0 1 0 0,-1 1-1 0 0,1-1 1 0 0,-1 0-1 0 0,1 0 1 0 0,0 0-1 0 0,-1 0 1 0 0,1 1-1 0 0,-1-1 1 0 0,1 0-1 0 0,0 0 1 0 0,-1 1 0 0 0,1-1-1 0 0,0 0 1 0 0,-1 0-1 0 0,1 1 1 0 0,0-1-1 0 0,-1 1 1 0 0,1-1-1 0 0,0 0 1 0 0,0 1-1 0 0,-1-1 1 0 0,1 1-1 0 0,0 0 26 0 0,0 0-1 0 0,0 0 0 0 0,0 1 1 0 0,1-1-1 0 0,-1 0 0 0 0,0 0 1 0 0,0 0-1 0 0,1 0 0 0 0,-1 0 1 0 0,1 0-1 0 0,-1-1 0 0 0,1 1 1 0 0,0 0-1 0 0,-1 0 0 0 0,1 0 1 0 0,0 0-1 0 0,-1-1 0 0 0,1 1 1 0 0,0 0-1 0 0,0 0 0 0 0,0-1 1 0 0,1 1-1 0 0,7 5 151 0 0,1 0-1 0 0,0-1 0 0 0,1-1 1 0 0,18 6-1 0 0,-24-9-207 0 0,0 1-1 0 0,0-1 0 0 0,0 0 1 0 0,0-1-1 0 0,0 1 0 0 0,1-1 1 0 0,-1 0-1 0 0,0-1 0 0 0,0 1 1 0 0,0-1-1 0 0,0 0 0 0 0,9-3 1 0 0,-13 4-92 0 0,0-1 0 0 0,0 1 0 0 0,0-1 1 0 0,1 1-1 0 0,-1-1 0 0 0,0 0 0 0 0,0 1 0 0 0,0-1 1 0 0,0 0-1 0 0,0 0 0 0 0,-1 0 0 0 0,1 0 0 0 0,0 0 1 0 0,0 0-1 0 0,0 0 0 0 0,-1 0 0 0 0,1 0 0 0 0,-1 0 0 0 0,1 0 1 0 0,-1 0-1 0 0,1 0 0 0 0,-1 0 0 0 0,1-1 0 0 0,-1 1 1 0 0,0-2-1 0 0,-6-30-1536 0 0,5 30 1646 0 0,0 0 0 0 0,0 0 0 0 0,0 1 0 0 0,1-1 0 0 0,-1 0 0 0 0,1 0 0 0 0,0 0 0 0 0,0 0 0 0 0,0 0 0 0 0,0 0 0 0 0,0-3 0 0 0,13 37 3665 0 0,12 60-116 0 0,-17-57-3631 0 0,24 62 0 0 0,-32-95-170 0 0,0 0 0 0 0,1 0 0 0 0,-1 0 0 0 0,0 0 0 0 0,1 0 0 0 0,-1 0 0 0 0,1 0 0 0 0,0 0 0 0 0,-1 0 0 0 0,1 0 0 0 0,0 0 0 0 0,0 0 0 0 0,-1-1 0 0 0,1 1 0 0 0,0 0 0 0 0,0-1 0 0 0,0 1 0 0 0,0 0 0 0 0,0-1 0 0 0,0 1 0 0 0,0-1 0 0 0,0 0 1 0 0,0 1-1 0 0,1-1 0 0 0,-1 0-106 0 0,1 0-1 0 0,-1-1 1 0 0,0 1 0 0 0,0 0 0 0 0,0-1 0 0 0,0 0 0 0 0,1 1 0 0 0,-1-1 0 0 0,0 0 0 0 0,0 1 0 0 0,0-1 0 0 0,0 0 0 0 0,0 0 0 0 0,-1 0 0 0 0,1 0-1 0 0,0 0 1 0 0,0 0 0 0 0,0 0 0 0 0,-1 0 0 0 0,1-2 0 0 0,7-9-2303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4169 0 0,'3'17'13237'0'0,"4"16"-7226"0"0,27 134-5890 0 0,-33-162-555 0 0,10 35-1914 0 0,-5-28-1631 0 0,1-1-3591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5105 0 0,'0'0'179'0'0,"0"-1"1"0"0,0 0-1 0 0,0 1 1 0 0,0-1-1 0 0,0 0 0 0 0,0 1 1 0 0,0-1-1 0 0,0 0 1 0 0,0 1-1 0 0,0-1 0 0 0,0 0 1 0 0,0 1-1 0 0,0-1 0 0 0,1 1 1 0 0,-1-1-1 0 0,0 0 1 0 0,0 1-1 0 0,1-1 0 0 0,-1 1 1 0 0,1-1-1 0 0,-1 0 0 0 0,0 1 1 0 0,1-1-1 0 0,-1 1 1 0 0,1 0-1 0 0,-1-1 0 0 0,1 0 1 0 0,21-7 1917 0 0,24 7-740 0 0,-37 2-1234 0 0,0 0 0 0 0,0 0 0 0 0,0 1 1 0 0,0 0-1 0 0,-1 1 0 0 0,1 0 0 0 0,-1 0 1 0 0,0 1-1 0 0,0 0 0 0 0,0 0 0 0 0,12 9 1 0 0,-17-11-46 0 0,-1 1 1 0 0,1 0-1 0 0,0 0 1 0 0,-1-1 0 0 0,0 2-1 0 0,1-1 1 0 0,-1 0-1 0 0,0 0 1 0 0,-1 1 0 0 0,1-1-1 0 0,-1 1 1 0 0,1-1-1 0 0,-1 1 1 0 0,0-1 0 0 0,0 1-1 0 0,-1 0 1 0 0,1 0-1 0 0,-1 0 1 0 0,0-1-1 0 0,0 1 1 0 0,0 0 0 0 0,0 0-1 0 0,-1 0 1 0 0,1-1-1 0 0,-1 1 1 0 0,0 0 0 0 0,0-1-1 0 0,-1 1 1 0 0,-2 5-1 0 0,2-4-206 0 0,0-1 0 0 0,0 0 0 0 0,0 0 0 0 0,0 0 0 0 0,-1 0 1 0 0,0 0-1 0 0,0-1 0 0 0,0 1 0 0 0,0-1 0 0 0,0 0 0 0 0,-1 0 0 0 0,1 0 0 0 0,-1 0 0 0 0,0-1 0 0 0,0 1 0 0 0,0-1 0 0 0,0 0 0 0 0,0 0 0 0 0,0-1 0 0 0,-1 1 0 0 0,1-1 0 0 0,-1 0 0 0 0,1 0 0 0 0,-1 0 0 0 0,1-1 0 0 0,-1 1 0 0 0,0-1 0 0 0,-6-1 0 0 0,97-4 428 0 0,-34 5-32 0 0,-22 1-927 0 0,54-6 0 0 0,-84 5 585 0 0,1 0-109 0 0,-1 0 1 0 0,0 0 0 0 0,1 0 0 0 0,-1 0 0 0 0,1 0 0 0 0,-1 0-1 0 0,1 0 1 0 0,-1 0 0 0 0,0 0 0 0 0,1 0 0 0 0,-1-1-1 0 0,1 1 1 0 0,-1 0 0 0 0,0 0 0 0 0,1 0 0 0 0,-1 0-1 0 0,0-1 1 0 0,1 1 0 0 0,-1 0 0 0 0,1 0 0 0 0,-1-1-1 0 0,0 1 1 0 0,0 0 0 0 0,1-1 0 0 0,-1 1 0 0 0,0 0 0 0 0,0-1-1 0 0,1 1 1 0 0,-1 0 0 0 0,0-1 0 0 0,0 1 0 0 0,0-1-1 0 0,1 1 1 0 0,-1 0 0 0 0,0-1 0 0 0,0 1 0 0 0,0-1-1 0 0,0 0 1 0 0,-3-5-3891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3073 0 0,'0'1'186'0'0,"1"1"0"0"0,-1-1 0 0 0,1 0 0 0 0,-1 0 1 0 0,1 0-1 0 0,0 0 0 0 0,0 0 0 0 0,-1 0 1 0 0,1 0-1 0 0,0 0 0 0 0,0 0 0 0 0,0-1 0 0 0,0 1 1 0 0,0 0-1 0 0,0-1 0 0 0,0 1 0 0 0,0 0 0 0 0,0-1 1 0 0,1 1-1 0 0,-1-1 0 0 0,0 0 0 0 0,0 1 0 0 0,0-1 1 0 0,1 0-1 0 0,1 0 0 0 0,0 0-83 0 0,-1 0 0 0 0,1-1 0 0 0,-1 0-1 0 0,1 1 1 0 0,-1-1 0 0 0,1 0 0 0 0,-1 0 0 0 0,0-1 0 0 0,0 1-1 0 0,1 0 1 0 0,3-4 0 0 0,1-1-478 0 0,0-1 0 0 0,0 0 0 0 0,-1 0 1 0 0,0-1-1 0 0,9-12 0 0 0,-15 18 241 0 0,1 1 0 0 0,0 0 0 0 0,0 0 0 0 0,0 0 0 0 0,0-1 0 0 0,0 1 0 0 0,0 0 0 0 0,1 1 0 0 0,-1-1 0 0 0,0 0 0 0 0,0 0 0 0 0,1 0 0 0 0,-1 1 0 0 0,2-2 0 0 0,8 1 9027 0 0,-11 12-4239 0 0,5 35-3230 0 0,-2-28-412 0 0,7 61-246 0 0,3 18-4792 0 0,-14-83-1398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4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8218 0 0,'-1'10'2568'0'0,"2"1"-1039"0"0,3 4-241 0 0,4-2-224 0 0,2-3-472 0 0,3-2-368 0 0,3-3-184 0 0,6-4-72 0 0,1-3 8 0 0,6-3-16 0 0,1-1-344 0 0,4-3-608 0 0,-1-3-1064 0 0,-3-3-1433 0 0,-1-1-2272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4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13219 0 0,'1'3'182'0'0,"1"1"1"0"0,0-1-1 0 0,0 0 1 0 0,0 0 0 0 0,0 0-1 0 0,1 0 1 0 0,-1 0-1 0 0,1 0 1 0 0,0-1-1 0 0,-1 1 1 0 0,1-1-1 0 0,0 0 1 0 0,1 0 0 0 0,-1 0-1 0 0,0 0 1 0 0,1 0-1 0 0,-1-1 1 0 0,1 0-1 0 0,-1 1 1 0 0,1-1-1 0 0,-1-1 1 0 0,5 2 0 0 0,-2-1-153 0 0,0-1 0 0 0,-1 1 0 0 0,1-1 0 0 0,0 0 0 0 0,0 0 0 0 0,0-1 1 0 0,0 0-1 0 0,-1 0 0 0 0,1 0 0 0 0,0-1 0 0 0,-1 0 0 0 0,1 0 1 0 0,7-4-1 0 0,-12 6-68 0 0,0-1 0 0 0,-1 1 1 0 0,1 0-1 0 0,-1 0 0 0 0,1 0 1 0 0,-1-1-1 0 0,1 1 0 0 0,-1 0 1 0 0,1-1-1 0 0,-1 1 0 0 0,1-1 1 0 0,-1 1-1 0 0,0 0 0 0 0,1-1 0 0 0,-1 1 1 0 0,1-1-1 0 0,-1 1 0 0 0,0-1 1 0 0,0 1-1 0 0,1-1 0 0 0,-1 1 1 0 0,0-1-1 0 0,0 0 0 0 0,0 1 1 0 0,1-1-1 0 0,-1 1 0 0 0,0-1 0 0 0,0 0 1 0 0,0 1-1 0 0,0-2 0 0 0,-1 1-3 0 0,1 0 0 0 0,-1 1-1 0 0,0-1 1 0 0,0 0 0 0 0,1 0-1 0 0,-1 1 1 0 0,0-1-1 0 0,0 0 1 0 0,0 1 0 0 0,0-1-1 0 0,0 1 1 0 0,0-1 0 0 0,0 1-1 0 0,0-1 1 0 0,-1 1 0 0 0,-3-2 14 0 0,-1 0 1 0 0,1 1 0 0 0,-1 0 0 0 0,0 0 0 0 0,-8 0 0 0 0,9 1 126 0 0,0 1 0 0 0,0 0-1 0 0,0 1 1 0 0,1-1 0 0 0,-1 1 0 0 0,0 0 0 0 0,1 0 0 0 0,0 1 0 0 0,-1-1 0 0 0,1 1 0 0 0,0 0 0 0 0,0 0 0 0 0,1 0-1 0 0,-1 0 1 0 0,0 1 0 0 0,1 0 0 0 0,0 0 0 0 0,0 0 0 0 0,0 0 0 0 0,1 0 0 0 0,-1 0 0 0 0,1 1 0 0 0,0-1 0 0 0,0 1-1 0 0,0-1 1 0 0,1 1 0 0 0,0 0 0 0 0,0 0 0 0 0,0 0 0 0 0,0 0 0 0 0,1 0 0 0 0,0 0 0 0 0,0 0 0 0 0,0 0 0 0 0,1 0 0 0 0,0-1-1 0 0,-1 1 1 0 0,2 0 0 0 0,-1 0 0 0 0,0 0 0 0 0,1-1 0 0 0,0 1 0 0 0,0-1 0 0 0,1 1 0 0 0,-1-1 0 0 0,1 0 0 0 0,5 6-1 0 0,-5-7-164 0 0,-1-1 0 0 0,1 0 0 0 0,0 0-1 0 0,1 0 1 0 0,-1-1 0 0 0,0 1-1 0 0,0 0 1 0 0,1-1 0 0 0,-1 0-1 0 0,1 0 1 0 0,-1 0 0 0 0,1-1 0 0 0,-1 1-1 0 0,1-1 1 0 0,0 1 0 0 0,-1-1-1 0 0,1 0 1 0 0,-1-1 0 0 0,1 1-1 0 0,0-1 1 0 0,-1 1 0 0 0,1-1 0 0 0,-1 0-1 0 0,1-1 1 0 0,4-1 0 0 0,7-3-1608 0 0,-1 0 1 0 0,1-1 0 0 0,-1-1-1 0 0,18-12 1 0 0,-27 16 1085 0 0,-1 1 0 0 0,1-1 0 0 0,-1 0 0 0 0,0-1 0 0 0,0 1 1 0 0,0-1-1 0 0,-1 0 0 0 0,1 0 0 0 0,-1 0 0 0 0,0 0 0 0 0,-1 0 0 0 0,1-1 0 0 0,2-7 0 0 0,-5 10 704 0 0,1-1-1 0 0,0 1 0 0 0,-1 0 1 0 0,0 0-1 0 0,0 0 0 0 0,0-1 1 0 0,0 1-1 0 0,0 0 0 0 0,-1 0 0 0 0,1 0 1 0 0,-2-5-1 0 0,1 5 442 0 0,0 0-1 0 0,-1 1 1 0 0,1-1-1 0 0,-1 0 1 0 0,1 1-1 0 0,-1-1 1 0 0,0 1-1 0 0,0 0 1 0 0,0 0-1 0 0,0-1 1 0 0,-1 1-1 0 0,1 0 1 0 0,-5-2-1 0 0,6 4-388 0 0,1-1-1 0 0,-1 1 1 0 0,1 0-1 0 0,-1 0 1 0 0,1 0-1 0 0,-1 0 1 0 0,1 0-1 0 0,-1 0 0 0 0,1 0 1 0 0,-1 0-1 0 0,1 0 1 0 0,-1 0-1 0 0,1 0 1 0 0,-1 0-1 0 0,1 0 1 0 0,-1 1-1 0 0,1-1 1 0 0,-1 0-1 0 0,1 0 1 0 0,-1 0-1 0 0,1 1 1 0 0,0-1-1 0 0,-1 0 1 0 0,1 1-1 0 0,-1-1 1 0 0,1 0-1 0 0,0 1 1 0 0,-1-1-1 0 0,1 1 1 0 0,0-1-1 0 0,0 0 1 0 0,-1 1-1 0 0,1-1 1 0 0,0 1-1 0 0,0-1 1 0 0,-1 1-1 0 0,1-1 0 0 0,0 1 1 0 0,0-1-1 0 0,0 1 1 0 0,0-1-1 0 0,0 1 1 0 0,0-1-1 0 0,0 1 1 0 0,0-1-1 0 0,0 1 1 0 0,0 0-1 0 0,-4 27 1401 0 0,4-27-1529 0 0,0 15 245 0 0,0-1-1 0 0,4 28 0 0 0,-3-39-285 0 0,0 0-1 0 0,0 0 1 0 0,0 0 0 0 0,1 0-1 0 0,-1 0 1 0 0,1 0-1 0 0,2 4 1 0 0,-3-7-8 0 0,0 0 1 0 0,0 0-1 0 0,0 0 1 0 0,0 0-1 0 0,0 1 1 0 0,0-1-1 0 0,0 0 1 0 0,0-1-1 0 0,1 1 1 0 0,-1 0-1 0 0,0 0 1 0 0,1 0-1 0 0,-1-1 1 0 0,0 1-1 0 0,1-1 1 0 0,-1 1-1 0 0,1-1 1 0 0,-1 0-1 0 0,3 1 1 0 0,0-1 14 0 0,0-1 0 0 0,-1 1 1 0 0,1-1-1 0 0,-1 0 0 0 0,1 0 1 0 0,-1 0-1 0 0,1 0 1 0 0,-1-1-1 0 0,4-1 0 0 0,25-9-765 0 0,-30 12 426 0 0,-1 0 0 0 0,1 0-1 0 0,0 0 1 0 0,-1 0 0 0 0,1 0-1 0 0,-1 1 1 0 0,1-1-1 0 0,-1 0 1 0 0,1 1 0 0 0,0-1-1 0 0,2 2 1 0 0,-21-1-12718 0 0,11-1 11464 0 0,-8 4-668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11002 0 0,'1'1'421'0'0,"0"0"0"0"0,-1 1 0 0 0,1-1 0 0 0,0 0 0 0 0,-1 1 0 0 0,1-1-1 0 0,-1 1 1 0 0,1-1 0 0 0,-1 1 0 0 0,1-1 0 0 0,-1 1 0 0 0,0-1 0 0 0,0 1-1 0 0,0-1 1 0 0,0 1 0 0 0,0-1 0 0 0,0 1 0 0 0,-1-1 0 0 0,1 1 0 0 0,0-1 0 0 0,-2 3-1 0 0,-18 33-850 0 0,17-34 96 0 0,1 0 0 0 0,-1 0 0 0 0,1 1-1 0 0,0-1 1 0 0,0 1 0 0 0,0 0 0 0 0,1 0 0 0 0,-1-1-1 0 0,1 1 1 0 0,0 0 0 0 0,0 0 0 0 0,0 1 0 0 0,0 5 0 0 0,3-10 499 0 0,0 1 1 0 0,-1-1-1 0 0,1 0 1 0 0,0 0-1 0 0,0 0 1 0 0,-1 0-1 0 0,1 0 1 0 0,0 0-1 0 0,-1 0 1 0 0,1-1-1 0 0,0 1 1 0 0,0-1-1 0 0,-1 1 1 0 0,1-1-1 0 0,-1 0 1 0 0,4-1-1 0 0,3-1 368 0 0,38-6 343 0 0,33-8-1248 0 0,-43 3-3724 0 0,-6-7-4550 0 0,-21 14 4169 0 0</inkml:trace>
  <inkml:trace contextRef="#ctx0" brushRef="#br0" timeOffset="1">348 15 14003 0 0,'0'3'1184'0'0,"-1"1"-456"0"0,0 0-135 0 0,0 1-97 0 0,1 0-512 0 0,-2-1-568 0 0,2-1-865 0 0,-10-4-5656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4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6561 0 0,'33'10'7694'0'0,"-25"-10"-7156"0"0,-1 0 0 0 0,1 0 0 0 0,0 0 0 0 0,-1-1 0 0 0,10-2 0 0 0,-3 0-294 0 0,0-1 0 0 0,0-1 0 0 0,26-12 0 0 0,-63 64 1607 0 0,21-42-1649 0 0,0 0 1 0 0,0 1-1 0 0,0-1 1 0 0,0 1-1 0 0,1 0 1 0 0,0-1 0 0 0,0 1-1 0 0,1 0 1 0 0,-1 0-1 0 0,2 8 1 0 0,-1-12-198 0 0,0 0 0 0 0,1 0-1 0 0,-1-1 1 0 0,1 1 0 0 0,0 0 0 0 0,-1-1 0 0 0,1 1 0 0 0,0 0 0 0 0,0-1 0 0 0,0 1-1 0 0,0-1 1 0 0,1 0 0 0 0,-1 1 0 0 0,0-1 0 0 0,0 0 0 0 0,1 1 0 0 0,-1-1 0 0 0,1 0-1 0 0,-1 0 1 0 0,1 0 0 0 0,0-1 0 0 0,-1 1 0 0 0,1 0 0 0 0,0 0 0 0 0,-1-1 0 0 0,1 1-1 0 0,0-1 1 0 0,0 0 0 0 0,0 0 0 0 0,-1 1 0 0 0,1-1 0 0 0,0 0 0 0 0,0 0 0 0 0,0-1-1 0 0,-1 1 1 0 0,4-1 0 0 0,36-9-4026 0 0,-2-8-5839 0 0,-23 9 3696 0 0</inkml:trace>
  <inkml:trace contextRef="#ctx0" brushRef="#br0" timeOffset="1">539 89 17796 0 0,'-2'-2'4001'0'0,"-1"1"-2409"0"0,-1 0-584 0 0,-1 2-296 0 0,1 0-376 0 0,-2 2-360 0 0,3 0-424 0 0,0 2-920 0 0,2 1-2129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6505 0 0,'-3'0'478'0'0,"0"0"0"0"0,0 1-1 0 0,0-1 1 0 0,1 1-1 0 0,-1 0 1 0 0,0-1 0 0 0,1 1-1 0 0,-1 0 1 0 0,0 1-1 0 0,1-1 1 0 0,0 0 0 0 0,-1 1-1 0 0,1-1 1 0 0,0 1-1 0 0,-4 3 1 0 0,45-3 608 0 0,-19-2-1043 0 0,47 3 46 0 0,-63-2-54 0 0,0-1 0 0 0,0 1 0 0 0,0 0 0 0 0,1 0 0 0 0,-1 0 1 0 0,0 1-1 0 0,-1-1 0 0 0,1 1 0 0 0,0 0 0 0 0,0 0 0 0 0,-1 1 0 0 0,5 2 0 0 0,-7-3 7 0 0,0 0 0 0 0,0 0 0 0 0,0 0 0 0 0,0 0 0 0 0,0 1 0 0 0,0-1 1 0 0,0 0-1 0 0,-1 0 0 0 0,1 1 0 0 0,-1-1 0 0 0,0 0 0 0 0,0 1 0 0 0,0-1 1 0 0,0 0-1 0 0,0 1 0 0 0,0-1 0 0 0,-1 0 0 0 0,1 1 0 0 0,-1-1 0 0 0,1 0 0 0 0,-1 0 1 0 0,0 1-1 0 0,0-1 0 0 0,0 0 0 0 0,-1 2 0 0 0,-3 6 32 0 0,0-1 1 0 0,-1 1-1 0 0,1-1 0 0 0,-9 9 1 0 0,8-13-78 0 0,0 0 0 0 0,0 0 0 0 0,-1-1 0 0 0,-11 6 0 0 0,2 0-56 0 0,16-10 60 0 0,0 0-1 0 0,0 0 0 0 0,1 0 0 0 0,-1 0 0 0 0,0 1 1 0 0,0-1-1 0 0,0 0 0 0 0,0 0 0 0 0,0 0 0 0 0,0 0 1 0 0,0 0-1 0 0,0 0 0 0 0,0 0 0 0 0,0 0 0 0 0,1 0 0 0 0,-1 0 1 0 0,0 0-1 0 0,0 0 0 0 0,0 0 0 0 0,0 0 0 0 0,0 0 1 0 0,0 0-1 0 0,0 1 0 0 0,0-1 0 0 0,0 0 0 0 0,0 0 1 0 0,0 0-1 0 0,0 0 0 0 0,0 0 0 0 0,0 0 0 0 0,0 0 0 0 0,0 0 1 0 0,0 0-1 0 0,0 0 0 0 0,0 1 0 0 0,0-1 0 0 0,0 0 1 0 0,0 0-1 0 0,0 0 0 0 0,0 0 0 0 0,0 0 0 0 0,0 0 1 0 0,0 0-1 0 0,0 0 0 0 0,0 1 0 0 0,0-1 0 0 0,0 0 1 0 0,0 0-1 0 0,24-3 357 0 0,46-10 0 0 0,-4 0-2892 0 0,-22 9-5911 0 0,-29 5 3817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4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5785 0 0,'-6'1'1113'0'0,"0"0"-1"0"0,-1 0 0 0 0,1 1 1 0 0,1 0-1 0 0,-1 0 0 0 0,-7 4 1 0 0,6-3-450 0 0,1 1 0 0 0,0-1 0 0 0,0 1 0 0 0,0 1 0 0 0,-10 8 0 0 0,14-11-626 0 0,1-1 0 0 0,-1 1-1 0 0,0 0 1 0 0,1-1 0 0 0,-1 1-1 0 0,1 0 1 0 0,-1 0 0 0 0,1 0 0 0 0,0 0-1 0 0,0 0 1 0 0,0 0 0 0 0,0 1 0 0 0,0-1-1 0 0,1 0 1 0 0,-1 0 0 0 0,0 1-1 0 0,1-1 1 0 0,0 0 0 0 0,0 1 0 0 0,-1-1-1 0 0,1 1 1 0 0,1-1 0 0 0,-1 0 0 0 0,0 1-1 0 0,1-1 1 0 0,-1 0 0 0 0,1 1 0 0 0,-1-1-1 0 0,1 0 1 0 0,0 0 0 0 0,0 0-1 0 0,0 0 1 0 0,1 0 0 0 0,-1 0 0 0 0,0 0-1 0 0,1 0 1 0 0,-1 0 0 0 0,1 0 0 0 0,0-1-1 0 0,-1 1 1 0 0,1 0 0 0 0,3 1-1 0 0,-2-1-52 0 0,1 1 0 0 0,0-1 0 0 0,0 0 0 0 0,0 0 0 0 0,1-1 0 0 0,-1 1 0 0 0,0-1-1 0 0,1 0 1 0 0,-1 0 0 0 0,1 0 0 0 0,-1-1 0 0 0,1 0 0 0 0,-1 1 0 0 0,1-2-1 0 0,-1 1 1 0 0,1 0 0 0 0,-1-1 0 0 0,1 0 0 0 0,-1 0 0 0 0,0 0 0 0 0,1-1 0 0 0,-1 1-1 0 0,0-1 1 0 0,0 0 0 0 0,0 0 0 0 0,0-1 0 0 0,0 1 0 0 0,-1-1 0 0 0,1 0 0 0 0,-1 0-1 0 0,4-4 1 0 0,-6 7-8 0 0,-1-1 1 0 0,1 0-1 0 0,-1 0 0 0 0,1 0 0 0 0,-1 0 0 0 0,1 0 0 0 0,-1 0 0 0 0,0 1 1 0 0,1-1-1 0 0,-1 0 0 0 0,0 0 0 0 0,0 0 0 0 0,0 0 0 0 0,0 0 1 0 0,0 0-1 0 0,0 0 0 0 0,0 0 0 0 0,0 0 0 0 0,0 0 0 0 0,0 0 0 0 0,0 0 1 0 0,-1 0-1 0 0,1 0 0 0 0,0 0 0 0 0,-2-2 0 0 0,1 1-21 0 0,-1-1 0 0 0,0 1 0 0 0,0 0 0 0 0,0 0 0 0 0,0 0 0 0 0,0 0 0 0 0,0 0 0 0 0,-1 0 0 0 0,-2-1 0 0 0,-1-1 17 0 0,-1 1-1 0 0,1-1 1 0 0,-1 1-1 0 0,0 1 1 0 0,1 0-1 0 0,-15-3 1 0 0,4 7-80 0 0,16-2-6 0 0,1 1 0 0 0,0-1 1 0 0,0 0-1 0 0,-1 0 0 0 0,1 1 1 0 0,0-1-1 0 0,0 0 0 0 0,0 1 1 0 0,0-1-1 0 0,-1 0 0 0 0,1 1 1 0 0,0-1-1 0 0,0 0 0 0 0,0 1 1 0 0,0-1-1 0 0,0 0 0 0 0,0 1 0 0 0,0-1 1 0 0,0 0-1 0 0,0 1 0 0 0,0-1 1 0 0,0 0-1 0 0,0 1 0 0 0,0-1 1 0 0,0 0-1 0 0,0 1 0 0 0,0-1 1 0 0,1 1-1 0 0,0 1-513 0 0,0 0-1 0 0,0 0 1 0 0,0-1-1 0 0,0 1 1 0 0,1 0 0 0 0,-1-1-1 0 0,1 1 1 0 0,-1 0 0 0 0,1-1-1 0 0,0 0 1 0 0,0 1-1 0 0,-1-1 1 0 0,3 1 0 0 0,6 3-3001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14 4385 0 0,'-2'1'439'0'0,"0"0"0"0"0,1 0-1 0 0,-1 0 1 0 0,0 0 0 0 0,1 1 0 0 0,-1-1 0 0 0,1 1-1 0 0,-1-1 1 0 0,1 1 0 0 0,0-1 0 0 0,0 1 0 0 0,0 0-1 0 0,0 0 1 0 0,0-1 0 0 0,0 1 0 0 0,0 0 0 0 0,0 0-1 0 0,0 4 1 0 0,0-2-146 0 0,1-1 0 0 0,-1 1 0 0 0,1 0 0 0 0,0 0 0 0 0,0 0-1 0 0,1 0 1 0 0,-1 0 0 0 0,1 0 0 0 0,2 7 0 0 0,-2-8-285 0 0,-1 0 1 0 0,2 1-1 0 0,-1-1 0 0 0,0 0 1 0 0,1 0-1 0 0,-1 0 0 0 0,1 0 1 0 0,0 0-1 0 0,0 0 0 0 0,0-1 1 0 0,0 1-1 0 0,1 0 0 0 0,-1-1 1 0 0,1 0-1 0 0,0 0 0 0 0,-1 0 1 0 0,1 0-1 0 0,0 0 0 0 0,0 0 1 0 0,0-1-1 0 0,0 1 0 0 0,1-1 1 0 0,-1 0-1 0 0,5 1 0 0 0,-7-2-30 0 0,1 0 0 0 0,0 0 0 0 0,-1 0-1 0 0,1 0 1 0 0,0 0 0 0 0,-1-1 0 0 0,1 1-1 0 0,-1-1 1 0 0,1 1 0 0 0,-1-1 0 0 0,1 0-1 0 0,-1 1 1 0 0,1-1 0 0 0,-1 0-1 0 0,1 0 1 0 0,-1 0 0 0 0,0 0 0 0 0,0 0-1 0 0,0 0 1 0 0,2-3 0 0 0,-1 1-3 0 0,0 0-1 0 0,0 0 1 0 0,0 0 0 0 0,0-1-1 0 0,-1 1 1 0 0,1-1 0 0 0,-1 0-1 0 0,0 1 1 0 0,0-5 0 0 0,1 3 97 0 0,-2 0 0 0 0,1 0 1 0 0,0 0-1 0 0,-1-1 0 0 0,0 1 0 0 0,-1 0 0 0 0,1 0 1 0 0,-1-1-1 0 0,0 1 0 0 0,0 0 0 0 0,0 0 1 0 0,-1 0-1 0 0,-4-8 0 0 0,6 11-22 0 0,-1 1 0 0 0,-1 0 0 0 0,1-1-1 0 0,0 1 1 0 0,0 0 0 0 0,0 0 0 0 0,-1-1 0 0 0,1 1-1 0 0,-1 0 1 0 0,1 0 0 0 0,-1 1 0 0 0,1-1 0 0 0,-1 0-1 0 0,1 0 1 0 0,-1 1 0 0 0,0-1 0 0 0,1 1 0 0 0,-1-1-1 0 0,0 1 1 0 0,-3 0 0 0 0,2 0 86 0 0,0 0 0 0 0,-1 0 1 0 0,1 1-1 0 0,0 0 0 0 0,-1 0 0 0 0,1 0 0 0 0,0 0 1 0 0,0 0-1 0 0,0 0 0 0 0,-5 3 0 0 0,3 0-497 0 0,-1-1 0 0 0,1 1 0 0 0,0 0 0 0 0,0 1 0 0 0,-4 4 0 0 0,6-6-882 0 0,0 1-1 0 0,1-1 1 0 0,-1 0 0 0 0,1 1-1 0 0,0-1 1 0 0,0 1 0 0 0,-2 5-1 0 0,3-2-3337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7346 0 0,'1'-6'6650'0'0,"-1"6"-6511"0"0,29-9 1276 0 0,41-6-1744 0 0,-61 14 389 0 0,-1 0 0 0 0,1 0 0 0 0,-1 1 0 0 0,1 0 1 0 0,10 2-1 0 0,-18-2-33 0 0,0 0 0 0 0,1 1 1 0 0,-1-1-1 0 0,0 0 0 0 0,0 1 0 0 0,0-1 1 0 0,0 1-1 0 0,0-1 0 0 0,0 1 0 0 0,0 0 1 0 0,0-1-1 0 0,0 1 0 0 0,0 0 0 0 0,0-1 1 0 0,-1 1-1 0 0,1 0 0 0 0,0 0 1 0 0,0 0-1 0 0,0 1 0 0 0,-1-1 3 0 0,1 1 0 0 0,-1-1 1 0 0,0 1-1 0 0,0-1 0 0 0,0 1 0 0 0,0-1 1 0 0,0 1-1 0 0,0-1 0 0 0,0 1 0 0 0,0-1 1 0 0,-1 1-1 0 0,1-1 0 0 0,-1 0 0 0 0,1 1 0 0 0,-1-1 1 0 0,1 0-1 0 0,-1 1 0 0 0,0-1 0 0 0,-1 2 1 0 0,-5 10-60 0 0,-1 1 0 0 0,-1-2 1 0 0,0 1-1 0 0,0-2 1 0 0,-1 1-1 0 0,-15 12 1 0 0,72-25 32 0 0,56-18-1229 0 0,-56 9-7462 0 0,-34 8 4135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13 7850 0 0,'-6'6'909'0'0,"1"1"1"0"0,1 1 0 0 0,-1-1 0 0 0,1 1-1 0 0,1 0 1 0 0,0 0 0 0 0,-3 8-1 0 0,5-13-876 0 0,1 0-1 0 0,-1-1 0 0 0,1 1 1 0 0,-1 0-1 0 0,1 0 0 0 0,0-1 1 0 0,0 1-1 0 0,0 0 0 0 0,1 0 1 0 0,-1-1-1 0 0,1 1 0 0 0,-1 0 0 0 0,1-1 1 0 0,0 1-1 0 0,0-1 0 0 0,0 1 1 0 0,1-1-1 0 0,-1 1 0 0 0,0-1 1 0 0,1 0-1 0 0,0 0 0 0 0,-1 1 0 0 0,1-1 1 0 0,0 0-1 0 0,3 2 0 0 0,2 2-36 0 0,1-1 0 0 0,0 0-1 0 0,1 0 1 0 0,-1 0 0 0 0,1-1-1 0 0,0 0 1 0 0,0-1 0 0 0,0 0-1 0 0,19 4 1 0 0,-25-7 4 0 0,0 1 0 0 0,0-1 0 0 0,0 0 0 0 0,-1 0 0 0 0,1 0 0 0 0,0-1 0 0 0,0 1 0 0 0,-1-1 0 0 0,1 1 0 0 0,0-1 0 0 0,-1 0 0 0 0,1 0 0 0 0,0 0 0 0 0,-1 0 0 0 0,1-1-1 0 0,2-1 1 0 0,-3 1 9 0 0,0 0 0 0 0,0 0 0 0 0,-1-1-1 0 0,1 1 1 0 0,0-1 0 0 0,-1 1-1 0 0,0-1 1 0 0,1 1 0 0 0,-1-1-1 0 0,0 0 1 0 0,0 0 0 0 0,-1 0 0 0 0,1 1-1 0 0,0-1 1 0 0,-1 0 0 0 0,0 0-1 0 0,0 0 1 0 0,0-5 0 0 0,-1 2 44 0 0,0-1 1 0 0,0 1-1 0 0,0 0 1 0 0,-1 1 0 0 0,0-1-1 0 0,0 0 1 0 0,0 0-1 0 0,-1 1 1 0 0,0-1 0 0 0,0 1-1 0 0,-1 0 1 0 0,1 0-1 0 0,-1 0 1 0 0,0 0-1 0 0,0 1 1 0 0,-1 0 0 0 0,1 0-1 0 0,-1 0 1 0 0,0 0-1 0 0,0 1 1 0 0,0-1-1 0 0,-1 1 1 0 0,1 1 0 0 0,-1-1-1 0 0,0 1 1 0 0,0 0-1 0 0,1 0 1 0 0,-10-1-1 0 0,14 3-66 0 0,0-1 0 0 0,0 1 0 0 0,0 0-1 0 0,0 0 1 0 0,0 0 0 0 0,0 0 0 0 0,0 0-1 0 0,-1 0 1 0 0,1 0 0 0 0,0 0 0 0 0,0 1-1 0 0,0-1 1 0 0,0 0 0 0 0,0 1-1 0 0,0-1 1 0 0,0 1 0 0 0,0-1 0 0 0,0 1-1 0 0,1-1 1 0 0,-1 1 0 0 0,0-1 0 0 0,0 1-1 0 0,0 0 1 0 0,0 0 0 0 0,1-1 0 0 0,-1 1-1 0 0,0 0 1 0 0,1 0 0 0 0,-1 0-1 0 0,1 0 1 0 0,-1 0 0 0 0,1 0 0 0 0,-1 0-1 0 0,1 0 1 0 0,0 0 0 0 0,-1 0 0 0 0,1 0-1 0 0,0 0 1 0 0,0 0 0 0 0,0 0 0 0 0,0 0-1 0 0,0 0 1 0 0,0 0 0 0 0,0 0 0 0 0,0 0-1 0 0,0 0 1 0 0,1 0 0 0 0,-1 1-1 0 0,0-1 1 0 0,1 0 0 0 0,-1 0 0 0 0,0-1-1 0 0,2 3 1 0 0,15 26-3301 0 0,5-9-3642 0 0,-10-16 2372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53 7001 0 0,'-4'2'805'0'0,"0"0"0"0"0,0 1-1 0 0,1-1 1 0 0,-1 1-1 0 0,1 0 1 0 0,0 0-1 0 0,0 0 1 0 0,-3 4-1 0 0,4-3-414 0 0,0-1-1 0 0,0 0 0 0 0,0 0 0 0 0,1 1 1 0 0,-1-1-1 0 0,1 1 0 0 0,0 0 1 0 0,-1 5-1 0 0,1-6-365 0 0,1 1-1 0 0,0 0 1 0 0,-1 0-1 0 0,2-1 1 0 0,-1 1 0 0 0,0 0-1 0 0,1-1 1 0 0,0 1 0 0 0,0 0-1 0 0,0-1 1 0 0,0 1 0 0 0,0-1-1 0 0,1 0 1 0 0,0 1 0 0 0,-1-1-1 0 0,1 0 1 0 0,0 0 0 0 0,1 0-1 0 0,-1 0 1 0 0,0 0 0 0 0,1 0-1 0 0,0-1 1 0 0,0 1-1 0 0,0-1 1 0 0,0 0 0 0 0,0 0-1 0 0,0 0 1 0 0,0 0 0 0 0,1-1-1 0 0,-1 1 1 0 0,5 0 0 0 0,-7-1-39 0 0,1 0 0 0 0,-1-1 0 0 0,1 1 0 0 0,0-1 1 0 0,-1 0-1 0 0,1 1 0 0 0,0-1 0 0 0,-1 0 0 0 0,1 0 1 0 0,0 0-1 0 0,-1 0 0 0 0,1 0 0 0 0,0-1 0 0 0,-1 1 1 0 0,1 0-1 0 0,0-1 0 0 0,-1 1 0 0 0,1-1 0 0 0,-1 0 1 0 0,1 1-1 0 0,-1-1 0 0 0,3-2 0 0 0,-2 1 10 0 0,0 0-1 0 0,0 0 0 0 0,0 0 1 0 0,0-1-1 0 0,-1 1 1 0 0,1-1-1 0 0,-1 1 0 0 0,1-1 1 0 0,-1 0-1 0 0,0 0 1 0 0,0 1-1 0 0,0-5 1 0 0,1-1 25 0 0,0 0 1 0 0,-1 0-1 0 0,0-1 1 0 0,-1 1-1 0 0,0-1 1 0 0,0 1-1 0 0,-1 0 1 0 0,-2-13 0 0 0,1 16 71 0 0,1 0 1 0 0,-1 1-1 0 0,0-1 1 0 0,-1 0-1 0 0,1 1 1 0 0,-1-1-1 0 0,0 1 1 0 0,0 0 0 0 0,0-1-1 0 0,0 2 1 0 0,-1-1-1 0 0,0 0 1 0 0,0 1-1 0 0,0-1 1 0 0,0 1 0 0 0,0 0-1 0 0,-9-4 1 0 0,10 6-128 0 0,-1-1 1 0 0,0 1 0 0 0,0 0-1 0 0,0 0 1 0 0,0 0-1 0 0,0 0 1 0 0,0 1 0 0 0,0-1-1 0 0,-1 1 1 0 0,1 0 0 0 0,0 0-1 0 0,0 1 1 0 0,0-1 0 0 0,0 1-1 0 0,0 0 1 0 0,0 0 0 0 0,0 1-1 0 0,0-1 1 0 0,0 1-1 0 0,0-1 1 0 0,1 1 0 0 0,-1 1-1 0 0,-3 1 1 0 0,-9 13-4033 0 0,6 5-3583 0 0,8-13 2531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36 6025 0 0,'-18'2'3885'0'0,"18"-2"-3790"0"0,-1 0 0 0 0,1 0 0 0 0,0-1 0 0 0,0 1 0 0 0,-1 0 0 0 0,1 0 0 0 0,0 0 0 0 0,0 0 0 0 0,-1 0 0 0 0,1-1 0 0 0,0 1 0 0 0,0 0 0 0 0,0 0 1 0 0,-1 0-1 0 0,1 0 0 0 0,0-1 0 0 0,0 1 0 0 0,0 0 0 0 0,0 0 0 0 0,0-1 0 0 0,-1 1 0 0 0,1 0 0 0 0,0 0 0 0 0,0-1 0 0 0,0 1 0 0 0,0 0 0 0 0,0 0 0 0 0,0-1 0 0 0,0 1 0 0 0,0 0 0 0 0,0 0 0 0 0,0-1 0 0 0,0 1 0 0 0,0-2 18 0 0,1 1 0 0 0,0 0-1 0 0,-1 0 1 0 0,1-1 0 0 0,0 1 0 0 0,0 0-1 0 0,0 0 1 0 0,0 0 0 0 0,0 0 0 0 0,0 0-1 0 0,0 0 1 0 0,0 0 0 0 0,0 0 0 0 0,0 1-1 0 0,0-1 1 0 0,1 0 0 0 0,-1 1-1 0 0,0-1 1 0 0,1 1 0 0 0,1-1 0 0 0,7-2 52 0 0,0 0 1 0 0,0 2 0 0 0,0-1 0 0 0,1 1-1 0 0,-1 0 1 0 0,18 2 0 0 0,-23-1-121 0 0,-1 0 1 0 0,0 1-1 0 0,0-1 1 0 0,0 1-1 0 0,0 0 1 0 0,0 0 0 0 0,0 0-1 0 0,0 1 1 0 0,0-1-1 0 0,0 1 1 0 0,0 0-1 0 0,-1 0 1 0 0,1 0-1 0 0,-1 1 1 0 0,0-1 0 0 0,1 1-1 0 0,-1 0 1 0 0,0 0-1 0 0,3 4 1 0 0,-5-5-27 0 0,0-1 1 0 0,-1 1-1 0 0,1-1 1 0 0,-1 1-1 0 0,1-1 1 0 0,-1 1 0 0 0,0 0-1 0 0,0-1 1 0 0,1 1-1 0 0,-1-1 1 0 0,0 1-1 0 0,0 0 1 0 0,-1-1-1 0 0,1 1 1 0 0,0 0-1 0 0,-1-1 1 0 0,1 1 0 0 0,0-1-1 0 0,-1 1 1 0 0,0-1-1 0 0,1 1 1 0 0,-1-1-1 0 0,0 1 1 0 0,0-1-1 0 0,0 0 1 0 0,0 1-1 0 0,0-1 1 0 0,-1 1 0 0 0,-6 7-21 0 0,0-1 0 0 0,-1-1 0 0 0,-12 9 0 0 0,-12 12 21 0 0,33-27-18 0 0,-1 0 0 0 0,0-1-1 0 0,1 1 1 0 0,-1 0 0 0 0,1 0 0 0 0,-1 0 0 0 0,1 0 0 0 0,-1-1 0 0 0,1 1 0 0 0,-1 0 0 0 0,1 0 0 0 0,0 0 0 0 0,0 0 0 0 0,-1 0 0 0 0,1 0 0 0 0,0 0 0 0 0,0 0 0 0 0,0 0 0 0 0,0 0 0 0 0,0 0 0 0 0,0 0 0 0 0,0 0 0 0 0,1 0 0 0 0,-1 0 0 0 0,0 0 0 0 0,1 1 0 0 0,0-1-1 0 0,0 1 0 0 0,0-1 0 0 0,0 0 0 0 0,1 0 0 0 0,-1 0 0 0 0,0 0 0 0 0,1 0 0 0 0,-1 0 0 0 0,0 0 0 0 0,1-1 1 0 0,-1 1-1 0 0,1 0 0 0 0,0-1 0 0 0,1 1 0 0 0,4 1 0 0 0,0-1 1 0 0,0 0-1 0 0,0 0 1 0 0,0 0-1 0 0,0-1 1 0 0,10-1 0 0 0,38-14-1847 0 0,-21 1-4584 0 0,-17 5 21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20 7290 0 0,'-2'3'912'0'0,"0"-1"1"0"0,-1 1 0 0 0,1 0-1 0 0,0 0 1 0 0,0 0 0 0 0,0 0-1 0 0,1 0 1 0 0,-2 3-1 0 0,2-3-383 0 0,0 0-1 0 0,1-1 0 0 0,-1 1 0 0 0,1 0 0 0 0,-1 0 0 0 0,1-1 0 0 0,0 1 0 0 0,1 5 0 0 0,-1-3-346 0 0,1-1-1 0 0,1 1 1 0 0,-1-1 0 0 0,1 0-1 0 0,0 0 1 0 0,-1 0-1 0 0,2 0 1 0 0,-1 0 0 0 0,0 0-1 0 0,1 0 1 0 0,0-1 0 0 0,3 4-1 0 0,0-1-258 0 0,-1 0 0 0 0,1-1 0 0 0,0 0-1 0 0,1-1 1 0 0,-1 1 0 0 0,1-1-1 0 0,0 0 1 0 0,0-1 0 0 0,0 0-1 0 0,0 0 1 0 0,0 0 0 0 0,1-1 0 0 0,0 0-1 0 0,14 2 1 0 0,-20-4 76 0 0,-1 0 1 0 0,1 0 0 0 0,-1 0-1 0 0,1 0 1 0 0,-1 0-1 0 0,1 0 1 0 0,-1-1-1 0 0,0 1 1 0 0,1-1-1 0 0,-1 1 1 0 0,1-1-1 0 0,-1 1 1 0 0,0-1-1 0 0,1 0 1 0 0,-1 1-1 0 0,0-1 1 0 0,0 0-1 0 0,0 0 1 0 0,0 0 0 0 0,0 0-1 0 0,0 0 1 0 0,0 0-1 0 0,1-2 1 0 0,-1 1 2 0 0,0 0 0 0 0,0 0 1 0 0,-1 0-1 0 0,1 0 1 0 0,-1-1-1 0 0,1 1 0 0 0,-1 0 1 0 0,0 0-1 0 0,0-1 1 0 0,0 1-1 0 0,0 0 0 0 0,0 0 1 0 0,-2-4-1 0 0,0-2 15 0 0,0 0 0 0 0,-1 0 0 0 0,0 0 0 0 0,0 0 0 0 0,-1 1 1 0 0,0-1-1 0 0,-6-7 0 0 0,4 7 20 0 0,-1 0 1 0 0,0 1 0 0 0,0 0 0 0 0,-1 0-1 0 0,-14-9 1 0 0,18 13-14 0 0,0 0 0 0 0,0 1 0 0 0,0 0 0 0 0,-1 0 0 0 0,1 0 0 0 0,0 0 0 0 0,-1 1 0 0 0,1-1 0 0 0,-1 1-1 0 0,0 0 1 0 0,1 1 0 0 0,-1-1 0 0 0,0 1 0 0 0,-7 0 0 0 0,11 1-22 0 0,0-1 0 0 0,0 0 0 0 0,0 0-1 0 0,0 0 1 0 0,0 1 0 0 0,0-1 0 0 0,0 0 0 0 0,0 1-1 0 0,0-1 1 0 0,0 1 0 0 0,0-1 0 0 0,0 1 0 0 0,0 0-1 0 0,0-1 1 0 0,0 1 0 0 0,1 0 0 0 0,-1 0 0 0 0,0-1-1 0 0,0 1 1 0 0,1 0 0 0 0,-1 0 0 0 0,1 0 0 0 0,-1 0-1 0 0,1 0 1 0 0,-1 0 0 0 0,1 0 0 0 0,-1 1 0 0 0,1 1-70 0 0,0-1 1 0 0,0 0-1 0 0,0 1 1 0 0,0-1-1 0 0,0 1 1 0 0,0-1-1 0 0,1 1 1 0 0,-1-1-1 0 0,1 1 1 0 0,0-1 0 0 0,1 4-1 0 0,17 27-3055 0 0,2-13-3767 0 0,-10-16 2547 0 0,4 0-768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58 6881 0 0,'-1'-1'272'0'0,"0"1"-1"0"0,1 0 0 0 0,-1 0 0 0 0,0 0 0 0 0,0-1 0 0 0,1 1 0 0 0,-1 0 0 0 0,0 0 1 0 0,1 0-1 0 0,-1 0 0 0 0,0 0 0 0 0,0 0 0 0 0,1 1 0 0 0,-1-1 0 0 0,0 0 0 0 0,1 0 0 0 0,-1 0 1 0 0,0 1-1 0 0,1-1 0 0 0,-1 0 0 0 0,0 1 0 0 0,1-1 0 0 0,-1 0 0 0 0,1 1 0 0 0,-1-1 1 0 0,1 1-1 0 0,-1-1 0 0 0,1 1 0 0 0,-1-1 0 0 0,1 1 0 0 0,-1 0 0 0 0,1-1 0 0 0,-1 2 0 0 0,1-1-33 0 0,0 1 0 0 0,-1 0-1 0 0,1 0 1 0 0,0 0 0 0 0,0 0-1 0 0,1 0 1 0 0,-1 0-1 0 0,0 0 1 0 0,1-1 0 0 0,-1 1-1 0 0,1 0 1 0 0,0 2 0 0 0,3 6-118 0 0,1-1 1 0 0,-1 0-1 0 0,11 14 1 0 0,-9-15-145 0 0,1-1 1 0 0,0 0-1 0 0,0 0 0 0 0,0 0 1 0 0,17 10-1 0 0,-21-15 1 0 0,-1 0 0 0 0,1 0 0 0 0,0-1 0 0 0,0 1 0 0 0,0-1 0 0 0,0 0 0 0 0,1 0 0 0 0,-1 0 1 0 0,0 0-1 0 0,0-1 0 0 0,1 1 0 0 0,-1-1 0 0 0,0 0 0 0 0,1 0 0 0 0,-1 0 0 0 0,0 0 0 0 0,1 0 0 0 0,-1-1 0 0 0,0 0 0 0 0,1 0 0 0 0,3-1 0 0 0,-6 1 27 0 0,1-1 1 0 0,0 1-1 0 0,-1 0 0 0 0,0-1 0 0 0,1 1 0 0 0,-1-1 1 0 0,0 1-1 0 0,0-1 0 0 0,0 0 0 0 0,0 1 1 0 0,0-1-1 0 0,0 0 0 0 0,0 0 0 0 0,-1 0 0 0 0,1 1 1 0 0,0-1-1 0 0,-1 0 0 0 0,0 0 0 0 0,1 0 1 0 0,-1 0-1 0 0,0 0 0 0 0,0 0 0 0 0,0 0 0 0 0,-1 0 1 0 0,1 0-1 0 0,0 0 0 0 0,-1 0 0 0 0,1 0 1 0 0,-2-2-1 0 0,0-5 121 0 0,0 0-1 0 0,-1 0 1 0 0,-1 0 0 0 0,-7-15 0 0 0,6 17 16 0 0,0-1 0 0 0,-1 1 0 0 0,0-1 0 0 0,0 2 0 0 0,-1-1 0 0 0,0 1 0 0 0,-14-11 0 0 0,17 14-125 0 0,0 0 1 0 0,0 0-1 0 0,-1 1 0 0 0,1 0 0 0 0,0 0 1 0 0,-1 0-1 0 0,0 0 0 0 0,1 1 0 0 0,-1 0 0 0 0,0 0 1 0 0,1 0-1 0 0,-1 0 0 0 0,0 1 0 0 0,0 0 1 0 0,0 0-1 0 0,-9 1 0 0 0,12 0-175 0 0,1-1-1 0 0,0 1 1 0 0,-1 0-1 0 0,1-1 1 0 0,-1 1-1 0 0,1 0 1 0 0,0 0-1 0 0,-1 0 1 0 0,1 0-1 0 0,0 0 0 0 0,0 0 1 0 0,-1 2-1 0 0,-11 16-5323 0 0,4-6-2898 0 0,7-3 4260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51 4017 0 0,'-10'-21'6361'0'0,"19"30"-3963"0"0,-8-8-2202 0 0,0-1 0 0 0,-1 1 0 0 0,1-1 0 0 0,-1 1 0 0 0,1-1 0 0 0,0 1 1 0 0,-1 0-1 0 0,0-1 0 0 0,1 1 0 0 0,-1 0 0 0 0,1-1 0 0 0,-1 1 0 0 0,0 0 0 0 0,1-1 0 0 0,-1 1 0 0 0,0 0 0 0 0,0 0 0 0 0,1 0 0 0 0,-1-1 0 0 0,0 1 0 0 0,0 0 0 0 0,0 0 1 0 0,0 1-1 0 0,-13-8 1865 0 0,12 5-2035 0 0,0 1 0 0 0,1-1 0 0 0,-1 0 1 0 0,0 0-1 0 0,0 0 0 0 0,1 1 0 0 0,-1-1 0 0 0,0 0 0 0 0,1 0 1 0 0,-1 0-1 0 0,1 0 0 0 0,-1 0 0 0 0,1 0 0 0 0,-1-2 0 0 0,1 2-34 0 0,0 1 0 0 0,0-1-1 0 0,1 0 1 0 0,-1 1-1 0 0,0-1 1 0 0,0 1 0 0 0,0-1-1 0 0,1 1 1 0 0,-1-1-1 0 0,0 1 1 0 0,1-1 0 0 0,-1 1-1 0 0,0-1 1 0 0,1 1 0 0 0,-1 0-1 0 0,1-1 1 0 0,-1 1-1 0 0,1 0 1 0 0,-1-1 0 0 0,1 1-1 0 0,-1 0 1 0 0,1-1 0 0 0,-1 1-1 0 0,1 0 1 0 0,-1 0-1 0 0,1 0 1 0 0,-1-1 0 0 0,1 1-1 0 0,0 0 1 0 0,-1 0-1 0 0,1 0 1 0 0,-1 0 0 0 0,1 0-1 0 0,-1 0 1 0 0,2 0 0 0 0,30-1 4 0 0,12-1 12 0 0,-42 2-4 0 0,0-1 0 0 0,-1 1 0 0 0,1 0 0 0 0,0-1-1 0 0,-1 0 1 0 0,1 1 0 0 0,0-1 0 0 0,-1 0 0 0 0,1 0 0 0 0,-1 0-1 0 0,1 0 1 0 0,-1 0 0 0 0,1 0 0 0 0,-1 0 0 0 0,0-1 0 0 0,0 1-1 0 0,0 0 1 0 0,0-1 0 0 0,2-1 0 0 0,-5 5 25 0 0,0 0 0 0 0,0 0 0 0 0,0-1 0 0 0,-1 1 0 0 0,1 0 0 0 0,0-1 0 0 0,-1 0 0 0 0,1 1 1 0 0,-1-1-1 0 0,0 0 0 0 0,-4 1 0 0 0,-17 10-34 0 0,22-11 7 0 0,0 0 1 0 0,1 0 0 0 0,-1-1-1 0 0,0 1 1 0 0,0-1-1 0 0,0 1 1 0 0,0-1-1 0 0,1 0 1 0 0,-1 1-1 0 0,0-1 1 0 0,0 0-1 0 0,0 0 1 0 0,0 0 0 0 0,0-1-1 0 0,0 1 1 0 0,1 0-1 0 0,-1-1 1 0 0,0 1-1 0 0,0-1 1 0 0,0 0-1 0 0,1 1 1 0 0,-4-3 0 0 0,3 2-1 0 0,0 0 1 0 0,0 0-1 0 0,0 1 1 0 0,0-1-1 0 0,0 1 1 0 0,0-1 0 0 0,0 1-1 0 0,0-1 1 0 0,0 1-1 0 0,-1 0 1 0 0,1 0 0 0 0,0 0-1 0 0,0 0 1 0 0,0 1-1 0 0,0-1 1 0 0,-3 1 0 0 0,5 0-12 0 0,0 1 1 0 0,0-1 0 0 0,0 0 0 0 0,1 0 0 0 0,-1 0 0 0 0,0 1-1 0 0,0-1 1 0 0,1 0 0 0 0,-1 0 0 0 0,1 0 0 0 0,-1 0 0 0 0,1 0-1 0 0,-1 0 1 0 0,1 0 0 0 0,1 1 0 0 0,4 7-47 0 0,-5-9 54 0 0,-1 0 0 0 0,0 0 0 0 0,0 1 0 0 0,0-1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0,0-1 0 0 0,0 1 0 0 0,1 0 0 0 0,-1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1-3 0 0,0-1 0 0 0,1 0 1 0 0,-1 0-1 0 0,1 1 1 0 0,-1-1-1 0 0,1 0 1 0 0,-1 1-1 0 0,1-1 1 0 0,0 0-1 0 0,-1 1 0 0 0,1-1 1 0 0,0 1-1 0 0,-1-1 1 0 0,1 1-1 0 0,0-1 1 0 0,0 1-1 0 0,-1 0 1 0 0,1-1-1 0 0,0 1 0 0 0,0 0 1 0 0,0 0-1 0 0,0-1 1 0 0,-1 1-1 0 0,1 0 1 0 0,0 0-1 0 0,0 0 1 0 0,0 0-1 0 0,0 0 0 0 0,0 0 1 0 0,-1 0-1 0 0,3 1 1 0 0,32 2 11 0 0,-32-2-18 0 0,17 1-387 0 0,29 5-701 0 0,-21 4-7608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14 3265 0 0,'6'1'3253'0'0,"-11"1"64"0"0,-11 0-343 0 0,-29-9-728 0 0,27 3-1649 0 0,-1 1 1 0 0,1 1 0 0 0,-1 0 0 0 0,0 2 0 0 0,-30 2 0 0 0,45-1-572 0 0,0 0 0 0 0,-1 0-1 0 0,1 0 1 0 0,0 1 0 0 0,0-1 0 0 0,0 1-1 0 0,0 0 1 0 0,1 0 0 0 0,-1 0-1 0 0,0 1 1 0 0,1-1 0 0 0,-1 1-1 0 0,1 0 1 0 0,0 0 0 0 0,0 0 0 0 0,0 0-1 0 0,1 1 1 0 0,-1-1 0 0 0,1 1-1 0 0,0 0 1 0 0,-1-1 0 0 0,2 1 0 0 0,-1 0-1 0 0,0 0 1 0 0,1 0 0 0 0,0 1-1 0 0,0-1 1 0 0,0 0 0 0 0,0 8-1 0 0,0-5-16 0 0,1-1-1 0 0,0 0 0 0 0,0 0 0 0 0,1 0 0 0 0,-1 0 0 0 0,1 0 0 0 0,1 0 0 0 0,-1 0 0 0 0,1-1 0 0 0,0 1 0 0 0,1 0 1 0 0,-1-1-1 0 0,1 1 0 0 0,0-1 0 0 0,0 0 0 0 0,1 0 0 0 0,-1 0 0 0 0,1-1 0 0 0,0 1 0 0 0,1-1 0 0 0,-1 0 0 0 0,1 0 1 0 0,7 5-1 0 0,6 3-63 0 0,1-1 0 0 0,0 0 1 0 0,0-1-1 0 0,1-2 1 0 0,24 8-1 0 0,-37-13 62 0 0,0-1-1 0 0,0 1 0 0 0,-1 0 1 0 0,1 0-1 0 0,-1 1 1 0 0,0 0-1 0 0,0 0 0 0 0,0 1 1 0 0,-1-1-1 0 0,0 1 1 0 0,1 1-1 0 0,-2-1 1 0 0,9 12-1 0 0,-10-13 25 0 0,-1 0 0 0 0,0 1 1 0 0,0 0-1 0 0,-1 0 0 0 0,1-1 1 0 0,-1 1-1 0 0,0 0 0 0 0,0 0 0 0 0,-1 0 1 0 0,1 0-1 0 0,-1 0 0 0 0,0 0 0 0 0,-1 0 1 0 0,1 0-1 0 0,-1 0 0 0 0,0 0 0 0 0,0 0 1 0 0,-1 0-1 0 0,1 0 0 0 0,-1 0 0 0 0,-2 4 1 0 0,1-3-13 0 0,-1 0 0 0 0,0 0 1 0 0,0 0-1 0 0,0 0 1 0 0,-1 0-1 0 0,0-1 1 0 0,0 0-1 0 0,0 0 0 0 0,-1 0 1 0 0,-8 5-1 0 0,2-2-190 0 0,-1-1 0 0 0,0 0-1 0 0,0-1 1 0 0,-15 5 0 0 0,21-7-1462 0 0,16-3-983 0 0,18-5-1966 0 0,2-12-349 0 0,-14 4 1142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 3449 0 0,'0'0'308'0'0,"0"-1"0"0"0,0 1 1 0 0,-1-1-1 0 0,1 0 0 0 0,-1 1 1 0 0,1-1-1 0 0,-1 1 0 0 0,1 0 1 0 0,-1-1-1 0 0,1 1 0 0 0,-1-1 1 0 0,1 1-1 0 0,-1 0 0 0 0,1-1 1 0 0,-1 1-1 0 0,1 0 0 0 0,-1 0 1 0 0,0-1-1 0 0,1 1 0 0 0,-1 0 1 0 0,0 0-1 0 0,1 0 0 0 0,-1 0 1 0 0,0 0-1 0 0,1 0 0 0 0,-2 0 1 0 0,1 0-7 0 0,0 1 1 0 0,0 0-1 0 0,0-1 0 0 0,0 1 1 0 0,0-1-1 0 0,1 1 1 0 0,-1 0-1 0 0,0 0 0 0 0,0-1 1 0 0,0 1-1 0 0,1 0 1 0 0,-1 0-1 0 0,0 0 0 0 0,0 1 1 0 0,-17 44 2583 0 0,15-36-2386 0 0,-1-1-388 0 0,1 1 1 0 0,0-1-1 0 0,0 1 0 0 0,1 0 0 0 0,1 0 0 0 0,0 0 0 0 0,0 0 1 0 0,1 0-1 0 0,1 11 0 0 0,-1-16-119 0 0,2 0 0 0 0,-1 0-1 0 0,0 0 1 0 0,1 0 0 0 0,0 0 0 0 0,0 0 0 0 0,0 0 0 0 0,1-1 0 0 0,-1 0-1 0 0,1 1 1 0 0,0-1 0 0 0,1 0 0 0 0,-1 0 0 0 0,1 0 0 0 0,-1-1 0 0 0,1 1 0 0 0,0-1-1 0 0,0 0 1 0 0,8 4 0 0 0,-6-3-88 0 0,1-1 1 0 0,0 1-1 0 0,0-1 0 0 0,0 0 0 0 0,0-1 1 0 0,1 0-1 0 0,-1 0 0 0 0,0-1 1 0 0,1 1-1 0 0,15-1 0 0 0,-19-1-270 0 0,0-1 0 0 0,1 1 0 0 0,-1-1 1 0 0,0 0-1 0 0,1 0 0 0 0,-1-1 0 0 0,0 1 0 0 0,0-1 0 0 0,0 0 0 0 0,0 0 0 0 0,0 0 1 0 0,0 0-1 0 0,-1-1 0 0 0,1 0 0 0 0,-1 0 0 0 0,0 0 0 0 0,1 0 0 0 0,-1 0 0 0 0,-1 0 0 0 0,4-5 1 0 0,9-14-5179 0 0,-7 11 1203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 4393 0 0,'-3'0'514'0'0,"0"-1"0"0"0,1 1 1 0 0,-1-1-1 0 0,0 1 0 0 0,0 0 0 0 0,1 0 1 0 0,-1 0-1 0 0,0 1 0 0 0,0-1 0 0 0,1 0 1 0 0,-1 1-1 0 0,0 0 0 0 0,1 0 0 0 0,-1 0 0 0 0,1 0 1 0 0,-1 0-1 0 0,1 0 0 0 0,-1 1 0 0 0,1-1 1 0 0,0 1-1 0 0,-3 2 0 0 0,2-1-238 0 0,1 0 0 0 0,-1 0 0 0 0,1 1 0 0 0,0-1 0 0 0,1 1 0 0 0,-1-1 0 0 0,1 1 0 0 0,-1 0 0 0 0,1 0 0 0 0,0-1 0 0 0,0 1 0 0 0,1 0 0 0 0,-1 6 0 0 0,1 1-237 0 0,0 1 0 0 0,0-1 0 0 0,1 1 0 0 0,1-1 0 0 0,0 0 0 0 0,0 0 0 0 0,1 1 0 0 0,1-1 0 0 0,7 16 0 0 0,-8-22-50 0 0,0-1 0 0 0,0 0-1 0 0,0 1 1 0 0,1-1 0 0 0,-1 0 0 0 0,1-1-1 0 0,0 1 1 0 0,1-1 0 0 0,-1 0 0 0 0,0 0-1 0 0,1 0 1 0 0,0 0 0 0 0,0-1-1 0 0,-1 0 1 0 0,1 0 0 0 0,1 0 0 0 0,-1-1-1 0 0,0 1 1 0 0,6-1 0 0 0,-8 0-5 0 0,-1-1 0 0 0,1 0 0 0 0,0 1 0 0 0,0-2 1 0 0,0 1-1 0 0,0 0 0 0 0,0 0 0 0 0,-1-1 0 0 0,1 0 0 0 0,0 1 0 0 0,0-1 1 0 0,-1 0-1 0 0,1-1 0 0 0,0 1 0 0 0,-1 0 0 0 0,1-1 0 0 0,-1 1 0 0 0,0-1 1 0 0,1 0-1 0 0,-1 0 0 0 0,0 0 0 0 0,0 0 0 0 0,0 0 0 0 0,0 0 0 0 0,-1 0 1 0 0,1-1-1 0 0,-1 1 0 0 0,1-1 0 0 0,-1 1 0 0 0,0-1 0 0 0,0 0 0 0 0,0 1 1 0 0,0-1-1 0 0,0 0 0 0 0,-1 0 0 0 0,1-4 0 0 0,0 0 15 0 0,-1 1 0 0 0,0-1 0 0 0,-1 0 0 0 0,0 1 0 0 0,0-1 0 0 0,0 1 0 0 0,-1-1-1 0 0,0 1 1 0 0,0-1 0 0 0,0 1 0 0 0,-1 0 0 0 0,-6-10 0 0 0,2 4 2 0 0,0 0 1 0 0,-1 1-1 0 0,-1 0 1 0 0,0 0-1 0 0,-12-11 1 0 0,19 19-143 0 0,-1 0 0 0 0,0 1 1 0 0,0-1-1 0 0,-1 0 0 0 0,1 1 0 0 0,-1 0 1 0 0,1 0-1 0 0,-1 0 0 0 0,1 0 0 0 0,-1 0 1 0 0,0 1-1 0 0,0 0 0 0 0,0 0 0 0 0,-5-1 1 0 0,9 2 45 0 0,0 0 0 0 0,-1 0 0 0 0,1 0 0 0 0,0 0 0 0 0,-1 0 0 0 0,1 0 1 0 0,0 0-1 0 0,0 0 0 0 0,-1 0 0 0 0,1 0 0 0 0,0 0 0 0 0,0 0 0 0 0,-1 0 1 0 0,1 0-1 0 0,0 1 0 0 0,0-1 0 0 0,-1 0 0 0 0,1 0 0 0 0,0 0 0 0 0,0 0 1 0 0,0 1-1 0 0,-1-1 0 0 0,1 0 0 0 0,0 0 0 0 0,0 0 0 0 0,0 1 0 0 0,0-1 0 0 0,-1 0 1 0 0,1 0-1 0 0,0 1 0 0 0,0-1 0 0 0,0 0 0 0 0,0 0 0 0 0,0 1 0 0 0,0-1 1 0 0,0 1-1 0 0,4 10-2948 0 0,13 9-2114 0 0,-5-8 1427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4225 0 0,'0'-1'314'0'0,"1"0"1"0"0,0 0 0 0 0,0 0-1 0 0,-1 0 1 0 0,1 0-1 0 0,0 0 1 0 0,0 0-1 0 0,0 0 1 0 0,0 0-1 0 0,0 0 1 0 0,1 0 0 0 0,-1 1-1 0 0,0-1 1 0 0,2 0-1 0 0,-3 1-118 0 0,1-1 0 0 0,-1 1 0 0 0,1 0-1 0 0,-1 0 1 0 0,1 0 0 0 0,-1 1 0 0 0,1-1-1 0 0,-1 0 1 0 0,1 0 0 0 0,-1 0 0 0 0,1 0 0 0 0,-1 0-1 0 0,1 1 1 0 0,-1-1 0 0 0,0 0 0 0 0,1 0-1 0 0,-1 1 1 0 0,1-1 0 0 0,-1 0 0 0 0,1 1 0 0 0,-1-1-1 0 0,0 0 1 0 0,1 1 0 0 0,-1-1 0 0 0,1 1-1 0 0,1 4 762 0 0,1 0 0 0 0,-1 0-1 0 0,0 0 1 0 0,0 1-1 0 0,2 7 1 0 0,-2-7-1092 0 0,12 44 1776 0 0,-7-17-1477 0 0,3-1 1 0 0,0 1-1 0 0,2-2 1 0 0,2 0 0 0 0,19 33-1 0 0,-54-138-1208 0 0,17 62 1036 0 0,0-1 1 0 0,1 0-1 0 0,1 0 1 0 0,0 1-1 0 0,0-2 0 0 0,1 1 1 0 0,2-15-1 0 0,-1 25-19 0 0,0-1-1 0 0,1 1 1 0 0,-1 0-1 0 0,1 0 1 0 0,0-1 0 0 0,0 1-1 0 0,0 0 1 0 0,0 0-1 0 0,1 0 1 0 0,-1 0-1 0 0,1 0 1 0 0,0 1 0 0 0,0-1-1 0 0,0 0 1 0 0,0 1-1 0 0,0-1 1 0 0,0 1-1 0 0,1 0 1 0 0,-1 0-1 0 0,1 0 1 0 0,-1 0 0 0 0,1 0-1 0 0,0 1 1 0 0,0-1-1 0 0,0 1 1 0 0,0 0-1 0 0,0-1 1 0 0,0 1-1 0 0,0 1 1 0 0,1-1 0 0 0,-1 0-1 0 0,0 1 1 0 0,7 0-1 0 0,41 1-2930 0 0,-34 4-865 0 0,-4 2-3581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7842 0 0,'0'1'284'0'0,"0"1"0"0"0,0-1 0 0 0,0 1 0 0 0,0-1 0 0 0,0 1 0 0 0,1-1 1 0 0,-1 1-1 0 0,0-1 0 0 0,1 0 0 0 0,-1 1 0 0 0,1-1 0 0 0,0 0 0 0 0,-1 1 0 0 0,1-1 0 0 0,0 0 1 0 0,0 1-1 0 0,0-1 0 0 0,0 0 0 0 0,0 0 0 0 0,0 0 0 0 0,0 0 0 0 0,0 0 0 0 0,0 0 1 0 0,0 0-1 0 0,3 0 0 0 0,-1 1-145 0 0,0-1 0 0 0,0-1 0 0 0,0 1-1 0 0,0 0 1 0 0,0-1 0 0 0,0 0 0 0 0,0 0 0 0 0,1 1 0 0 0,-1-2 0 0 0,0 1 0 0 0,5-1 0 0 0,0-1-151 0 0,-1 1 1 0 0,0-1-1 0 0,0-1 0 0 0,0 1 1 0 0,0-1-1 0 0,-1 0 0 0 0,1-1 1 0 0,-1 0-1 0 0,0 0 0 0 0,8-5 1 0 0,-12 5 13 0 0,0 1 0 0 0,0-1 0 0 0,0 1 0 0 0,0-1 0 0 0,-1 1 1 0 0,1-1-1 0 0,-1 0 0 0 0,0 0 0 0 0,0 0 0 0 0,0 0 0 0 0,-1 0 0 0 0,1 0 1 0 0,-1 0-1 0 0,0 0 0 0 0,-1-7 0 0 0,1 8 19 0 0,0 1 0 0 0,0-1 0 0 0,-1 0 0 0 0,1 1 0 0 0,-1-1-1 0 0,1 1 1 0 0,-1-1 0 0 0,0 1 0 0 0,0 0 0 0 0,0-1 0 0 0,0 1 0 0 0,-1 0 0 0 0,1-1-1 0 0,0 1 1 0 0,-1 0 0 0 0,0 0 0 0 0,1 0 0 0 0,-1 1 0 0 0,0-1 0 0 0,0 0 0 0 0,0 1 0 0 0,0-1-1 0 0,-1 1 1 0 0,1-1 0 0 0,-3 0 0 0 0,3 1 78 0 0,0 1-1 0 0,0 0 1 0 0,0 0-1 0 0,0 0 1 0 0,0 0-1 0 0,0 0 1 0 0,0 1 0 0 0,1-1-1 0 0,-1 1 1 0 0,0-1-1 0 0,0 1 1 0 0,0-1-1 0 0,1 1 1 0 0,-1 0 0 0 0,0 0-1 0 0,1 0 1 0 0,-1 0-1 0 0,1 0 1 0 0,-1 0-1 0 0,1 1 1 0 0,0-1-1 0 0,-1 0 1 0 0,1 1 0 0 0,0-1-1 0 0,0 1 1 0 0,0-1-1 0 0,-1 3 1 0 0,-2 2 39 0 0,1-1 0 0 0,0 1 0 0 0,0 0 0 0 0,1 0 0 0 0,-1 0 0 0 0,-1 11 0 0 0,2-9-104 0 0,2 1 0 0 0,-1-1 0 0 0,1 1 0 0 0,1-1 0 0 0,-1 1 0 0 0,1-1 0 0 0,1 1 0 0 0,0-1 0 0 0,0 0 0 0 0,1 0 0 0 0,-1 0 0 0 0,2 0 0 0 0,7 13 0 0 0,-9-16-33 0 0,1-1 0 0 0,-1 0 0 0 0,1 0 0 0 0,0 0 0 0 0,0 0 0 0 0,1-1 0 0 0,-1 1 0 0 0,1-1 0 0 0,0 0 0 0 0,0 0 0 0 0,0 0 0 0 0,0 0 0 0 0,0-1 0 0 0,1 0 1 0 0,-1 0-1 0 0,1 0 0 0 0,0 0 0 0 0,-1-1 0 0 0,1 0 0 0 0,0 0 0 0 0,0 0 0 0 0,0 0 0 0 0,0-1 0 0 0,0 0 0 0 0,6 0 0 0 0,-9 0-83 0 0,0-1 0 0 0,1 1 0 0 0,-1-1 0 0 0,0 1 0 0 0,0-1 0 0 0,1 0 0 0 0,-1 0-1 0 0,0 0 1 0 0,0 0 0 0 0,0-1 0 0 0,0 1 0 0 0,0 0 0 0 0,0-1 0 0 0,-1 1 0 0 0,1-1 0 0 0,0 0 0 0 0,-1 0 0 0 0,3-2 0 0 0,-3 1-881 0 0,0 1 0 0 0,1-1 1 0 0,-1 1-1 0 0,0-1 0 0 0,0 1 0 0 0,0-1 1 0 0,-1 0-1 0 0,1 0 0 0 0,0-4 1 0 0,0-7-5857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32 4073 0 0,'-1'-22'2470'0'0,"1"21"-2377"0"0,0 1 0 0 0,0-1 0 0 0,0 1 0 0 0,0 0 0 0 0,0-1 0 0 0,1 1 0 0 0,-1-1 0 0 0,0 1 0 0 0,0-1 0 0 0,0 1 0 0 0,1 0 0 0 0,-1-1 0 0 0,0 1 0 0 0,0-1 0 0 0,1 1 0 0 0,-1 0 0 0 0,0-1 0 0 0,1 1 0 0 0,-1 0-1 0 0,1 0 1 0 0,-1-1 0 0 0,0 1 0 0 0,1 0 0 0 0,0 0 0 0 0,0 0 40 0 0,1 0-1 0 0,0 0 1 0 0,-1 0-1 0 0,1 1 1 0 0,0-1-1 0 0,-1 1 1 0 0,1-1-1 0 0,0 1 1 0 0,-1 0-1 0 0,1-1 1 0 0,-1 1-1 0 0,1 0 1 0 0,-1 0-1 0 0,0 0 1 0 0,1 0-1 0 0,-1 1 1 0 0,0-1-1 0 0,0 0 1 0 0,2 2-1 0 0,10 12 347 0 0,-1 0-1 0 0,0 1 1 0 0,-1 0-1 0 0,-1 1 1 0 0,0 0 0 0 0,8 20-1 0 0,38 114 1375 0 0,-49-123-1367 0 0,0 0-1 0 0,-2 1 1 0 0,-1-1 0 0 0,-2 1 0 0 0,0 0 0 0 0,-2 0 0 0 0,-2 0 0 0 0,-4 29 0 0 0,-8 31 335 0 0,-33 105 1 0 0,16-91-237 0 0,-4-2 0 0 0,-5-1 0 0 0,-93 166 0 0 0,85-174-468 0 0,-21 38-18 0 0,57-112-77 0 0,0 0 1 0 0,-1-1-1 0 0,-1 0 1 0 0,-27 25-1 0 0,33-36 101 0 0,0 0 0 0 0,-1 0-1 0 0,-16 7 1 0 0,-8 5-1568 0 0,13-2-3794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87 109 416 0 0,'-3'1'485'0'0,"0"-1"-1"0"0,0 0 0 0 0,0 0 1 0 0,-1 0-1 0 0,1 0 1 0 0,0-1-1 0 0,-6-1 1 0 0,4 0 206 0 0,0 0 1 0 0,1 0-1 0 0,-1-1 1 0 0,1 0-1 0 0,-7-5 1 0 0,9 6-446 0 0,0 1 1 0 0,0 0-1 0 0,1-1 0 0 0,-1 1 0 0 0,1-1 1 0 0,-1 1-1 0 0,1-1 0 0 0,0 0 1 0 0,0 0-1 0 0,0 0 0 0 0,0 0 1 0 0,0 0-1 0 0,0 0 0 0 0,0 0 0 0 0,1 0 1 0 0,-2-3-1 0 0,3 4-181 0 0,-1 0-1 0 0,0 1 1 0 0,1-1-1 0 0,-1 0 1 0 0,1 0-1 0 0,-1 1 1 0 0,0-1-1 0 0,1 0 1 0 0,0 1-1 0 0,-1-1 1 0 0,1 0-1 0 0,-1 1 1 0 0,1-1-1 0 0,0 1 1 0 0,-1-1-1 0 0,1 1 1 0 0,0-1-1 0 0,0 1 1 0 0,-1-1-1 0 0,1 1 1 0 0,0 0 0 0 0,0-1-1 0 0,0 1 1 0 0,-1 0-1 0 0,1 0 1 0 0,1 0-1 0 0,28-5 454 0 0,-26 4-367 0 0,81-5 426 0 0,159 10 0 0 0,-1 0-800 0 0,-222-6-890 0 0,1-1 1 0 0,-1-1-1 0 0,28-9 0 0 0,-6 2-4303 0 0,-19 8 1353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32 3521 0 0,'-4'-3'770'0'0,"0"-1"1"0"0,0 1-1 0 0,0-1 1 0 0,0 0-1 0 0,1 0 0 0 0,-4-5 1 0 0,36 26 2583 0 0,-13-8-3045 0 0,27 16 149 0 0,-23-15-221 0 0,-1 2 0 0 0,0 0 0 0 0,-1 0 0 0 0,-1 2 1 0 0,23 22-1 0 0,-38-33-47 0 0,0 0 1 0 0,0 1 0 0 0,0 0 0 0 0,0-1-1 0 0,0 1 1 0 0,-1 0 0 0 0,1 0-1 0 0,-1 0 1 0 0,0 0 0 0 0,-1 0 0 0 0,1 0-1 0 0,-1 0 1 0 0,1 0 0 0 0,-1 0-1 0 0,0 0 1 0 0,-1 0 0 0 0,1 0 0 0 0,-1 0-1 0 0,0 0 1 0 0,0 0 0 0 0,0 0-1 0 0,0 0 1 0 0,-1 0 0 0 0,1 0 0 0 0,-1-1-1 0 0,0 1 1 0 0,-3 3 0 0 0,1 0-141 0 0,0-1-1 0 0,0 1 1 0 0,-1-1 0 0 0,0 0 0 0 0,0-1 0 0 0,-1 1 0 0 0,1-1 0 0 0,-1 0 0 0 0,-1 0 0 0 0,1-1 0 0 0,0 0 0 0 0,-1 0-1 0 0,-11 5 1 0 0,6-5-70 0 0,9-4 33 0 0,-1 1 0 0 0,1 0-1 0 0,0 0 1 0 0,0 1 0 0 0,0-1 0 0 0,0 1-1 0 0,0-1 1 0 0,-5 4 0 0 0,8-4-68 0 0,-1 0 0 0 0,0 0 1 0 0,1 1-1 0 0,-1-1 0 0 0,1 0 0 0 0,-1 0 1 0 0,1 0-1 0 0,-1 0 0 0 0,1 1 0 0 0,0-1 1 0 0,0 0-1 0 0,-1 0 0 0 0,1 1 0 0 0,0-1 0 0 0,0 0 1 0 0,0 1-1 0 0,1-1 0 0 0,-1 0 0 0 0,0 0 1 0 0,0 1-1 0 0,1-1 0 0 0,-1 0 0 0 0,0 0 0 0 0,1 0 1 0 0,0 0-1 0 0,-1 1 0 0 0,2 1 0 0 0,19 27-4792 0 0,10-7-3436 0 0,-17-17 4052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8378 0 0,'0'0'112'0'0,"-1"0"0"0"0,1 0 0 0 0,-1 0 0 0 0,1 0 0 0 0,0 0-1 0 0,-1 0 1 0 0,1 1 0 0 0,-1-1 0 0 0,1 0 0 0 0,0 0 0 0 0,-1 1 0 0 0,1-1 0 0 0,0 0 0 0 0,-1 0 0 0 0,1 1 0 0 0,0-1 0 0 0,0 0 0 0 0,-1 1 0 0 0,1-1 0 0 0,0 0 0 0 0,0 1 0 0 0,0-1 0 0 0,-1 1 0 0 0,1-1-1 0 0,0 0 1 0 0,0 1 0 0 0,0-1 0 0 0,0 1 0 0 0,0-1 0 0 0,0 0 0 0 0,0 1 0 0 0,0-1 0 0 0,0 1 0 0 0,13 4 2016 0 0,21-4-554 0 0,107-15-1710 0 0,-150 12-2496 0 0,2 1 2421 0 0,-1 0 1 0 0,1 0-1 0 0,0 1 1 0 0,0 0-1 0 0,-8 1 1 0 0,10 0 390 0 0,1 0 0 0 0,0 1 0 0 0,0 0 0 0 0,-1-1 0 0 0,1 1 0 0 0,1 0 0 0 0,-1 1 0 0 0,0-1 0 0 0,0 1 0 0 0,1 0 0 0 0,0 0 0 0 0,-1 0 0 0 0,1 0 1 0 0,0 0-1 0 0,-4 7 0 0 0,4-4-10 0 0,-1 0 0 0 0,2 0 0 0 0,-1 1 0 0 0,1-1 0 0 0,0 1 0 0 0,0-1 0 0 0,0 1 0 0 0,1 0 0 0 0,0 9 0 0 0,1 4-436 0 0,0-1 1 0 0,2 1-1 0 0,0-1 1 0 0,1 0 0 0 0,1 0-1 0 0,9 26 1 0 0,6 1-6267 0 0,-8-29 1143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5489 0 0,'3'2'3761'0'0,"9"13"-2493"0"0,-7-6-1177 0 0,0 0-1 0 0,-1 0 0 0 0,0 1 1 0 0,-1-1-1 0 0,0 1 0 0 0,0 0 0 0 0,-1 0 1 0 0,0 0-1 0 0,-1 0 0 0 0,0 0 1 0 0,-1 0-1 0 0,0 0 0 0 0,-1 1 1 0 0,1-1-1 0 0,-2 0 0 0 0,0 0 1 0 0,-5 18-1 0 0,5-26-197 0 0,1 1 1 0 0,-1 0-1 0 0,0-1 0 0 0,1 1 0 0 0,-1-1 1 0 0,0 0-1 0 0,-1 0 0 0 0,1 0 1 0 0,0 0-1 0 0,0 0 0 0 0,-1 0 1 0 0,0 0-1 0 0,1-1 0 0 0,-1 0 1 0 0,0 1-1 0 0,1-1 0 0 0,-1 0 1 0 0,0 0-1 0 0,0 0 0 0 0,0-1 0 0 0,-5 1 1 0 0,3 0 177 0 0,0 1 0 0 0,0-1 0 0 0,0 1 0 0 0,1 0 0 0 0,-1 0 0 0 0,-4 3 0 0 0,8-5-30 0 0,1 0-1 0 0,-1 1 1 0 0,1-1-1 0 0,-1 0 1 0 0,1 1 0 0 0,-1-1-1 0 0,1 1 1 0 0,0-1-1 0 0,-1 0 1 0 0,1 1-1 0 0,0-1 1 0 0,-1 1 0 0 0,1-1-1 0 0,0 1 1 0 0,0-1-1 0 0,-1 1 1 0 0,1-1-1 0 0,0 1 1 0 0,0-1 0 0 0,0 1-1 0 0,0 0 1 0 0,0-1-1 0 0,0 1 1 0 0,0-1-1 0 0,0 1 1 0 0,0-1 0 0 0,0 1-1 0 0,0 0 1 0 0,0 0-1 0 0,12 15 371 0 0,-9-14-393 0 0,0 1-1 0 0,0-1 1 0 0,0 0-1 0 0,1 0 1 0 0,-1 0-1 0 0,1-1 1 0 0,-1 1-1 0 0,5 1 1 0 0,1-4-63 0 0,-1 1 0 0 0,1-1-1 0 0,-1 0 1 0 0,1-1 0 0 0,-1 1 0 0 0,0-2-1 0 0,1 1 1 0 0,-1-1 0 0 0,-1-1 0 0 0,1 1 0 0 0,0-2-1 0 0,10-6 1 0 0,-5 3-2522 0 0,0 2 0 0 0,26-10-1 0 0,-33 14-126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4001 0 0,'-4'-1'11517'0'0,"4"17"-7195"0"0,5 38-5101 0 0,-3-33 1909 0 0,0 3-989 0 0,-2-16-124 0 0,0-1 1 0 0,0 1-1 0 0,1-1 0 0 0,0 0 1 0 0,0 1-1 0 0,1-1 1 0 0,0 0-1 0 0,5 10 0 0 0,-7-17-26 0 0,1 0 0 0 0,-1-1 0 0 0,1 1 0 0 0,-1-1 0 0 0,1 1 0 0 0,-1-1 0 0 0,1 1-1 0 0,-1-1 1 0 0,0 1 0 0 0,1-1 0 0 0,-1 1 0 0 0,0-1 0 0 0,1 1 0 0 0,-1-1 0 0 0,0 1-1 0 0,0-1 1 0 0,0 0 0 0 0,1 1 0 0 0,-1-1 0 0 0,0 0 0 0 0,0 1 0 0 0,0-1 0 0 0,0 1-1 0 0,0-1 1 0 0,0-1 0 0 0,0-7-2801 0 0,-1 1-3954 0 0,-4 0 48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4745 0 0,'0'2'365'0'0,"0"0"-1"0"0,0 0 1 0 0,0 0-1 0 0,0 0 1 0 0,0 0-1 0 0,0 0 1 0 0,1 0-1 0 0,-1 0 1 0 0,1 0-1 0 0,-1 0 1 0 0,1 0-1 0 0,0 0 1 0 0,0 0-1 0 0,0-1 1 0 0,0 1-1 0 0,0 0 1 0 0,1 1-1 0 0,1 0-79 0 0,-1 0-1 0 0,1-1 1 0 0,0 1-1 0 0,0-1 1 0 0,0 0 0 0 0,0 0-1 0 0,0 0 1 0 0,7 3-1 0 0,4 0-226 0 0,1-1 0 0 0,0 0 0 0 0,25 3 0 0 0,-27-5 155 0 0,24 2-2162 0 0,1-7-3569 0 0,-19-2 849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8146 0 0,'1'1'459'0'0,"0"1"1"0"0,0-1 0 0 0,0 1-1 0 0,0-1 1 0 0,0 1-1 0 0,0-1 1 0 0,0 0-1 0 0,1 0 1 0 0,-1 0 0 0 0,0 1-1 0 0,1-1 1 0 0,-1-1-1 0 0,3 3 1 0 0,24 3 1915 0 0,-18-6-2145 0 0,0-1 0 0 0,1 0 1 0 0,13-3-1 0 0,-67 47 177 0 0,25-27-491 0 0,-21 20-102 0 0,36-34 147 0 0,1 0 1 0 0,0 1 0 0 0,0-1-1 0 0,1 1 1 0 0,-1 0-1 0 0,0-1 1 0 0,1 1-1 0 0,0 0 1 0 0,-1 0-1 0 0,1 0 1 0 0,0 0 0 0 0,-1 6-1 0 0,3-7 30 0 0,-1 1-1 0 0,1-1 1 0 0,-1 1-1 0 0,1-1 1 0 0,0 1-1 0 0,0-1 1 0 0,0 0-1 0 0,0 0 1 0 0,0 1-1 0 0,1-1 1 0 0,-1 0-1 0 0,1 0 1 0 0,-1 0-1 0 0,1 0 1 0 0,0-1 0 0 0,0 1-1 0 0,0 0 1 0 0,0-1-1 0 0,0 1 1 0 0,0-1-1 0 0,0 0 1 0 0,0 1-1 0 0,4 0 1 0 0,3 3 9 0 0,1-1 1 0 0,0 1 0 0 0,1-2-1 0 0,10 3 1 0 0,-9-3-207 0 0,-1-1 0 0 0,1-1 0 0 0,15 1 0 0 0,6-6-2935 0 0,-7-9-4162 0 0,-22 6 4299 0 0,-13 6 2434 0 0,-15 8 2560 0 0,23-5-1569 0 0,-1-1 0 0 0,1 1 1 0 0,0 0-1 0 0,0 0 0 0 0,-1 0 0 0 0,1 0 0 0 0,0-1 0 0 0,1 1 1 0 0,-1 0-1 0 0,0 1 0 0 0,1-1 0 0 0,-1 0 0 0 0,1 0 1 0 0,-1 0-1 0 0,1 0 0 0 0,0 0 0 0 0,0 3 0 0 0,4 45 963 0 0,-1-13-998 0 0,-3-32-321 0 0,-1-1-1 0 0,1 1 0 0 0,-1-1 0 0 0,0 1 1 0 0,0-1-1 0 0,-1 1 0 0 0,0-1 1 0 0,1 0-1 0 0,-1 0 0 0 0,-5 7 0 0 0,6-9 73 0 0,-1 0 0 0 0,1 0-1 0 0,-1-1 1 0 0,0 1-1 0 0,1 0 1 0 0,-1 0-1 0 0,0-1 1 0 0,0 1 0 0 0,-1-1-1 0 0,1 0 1 0 0,0 0-1 0 0,0 0 1 0 0,-1 0 0 0 0,1 0-1 0 0,0 0 1 0 0,-1 0-1 0 0,1-1 1 0 0,-1 1 0 0 0,1-1-1 0 0,-5 0 1 0 0,15 2 88 0 0,-1 1 1 0 0,1-1-1 0 0,-1 1 1 0 0,14 8-1 0 0,8 2 139 0 0,-22-10-1222 0 0,1 0 0 0 0,-1 0 0 0 0,1-1 0 0 0,0-1 0 0 0,9 2 0 0 0,-15-3 513 0 0,1 0-1 0 0,-1 0 1 0 0,1 0 0 0 0,-1 0-1 0 0,1-1 1 0 0,-1 1 0 0 0,1-1-1 0 0,-1 1 1 0 0,1-1-1 0 0,-1 0 1 0 0,0 0 0 0 0,0 0-1 0 0,1 0 1 0 0,-1 0 0 0 0,0-1-1 0 0,0 1 1 0 0,0-1 0 0 0,0 1-1 0 0,0-1 1 0 0,2-3 0 0 0,7-9-4302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7242 0 0,'2'-2'336'0'0,"1"-1"0"0"0,0 1 0 0 0,0-1 0 0 0,0 1 1 0 0,0 0-1 0 0,0 0 0 0 0,1 0 0 0 0,-1 1 0 0 0,1-1 1 0 0,-1 1-1 0 0,1 0 0 0 0,0 0 0 0 0,-1 0 0 0 0,1 0 1 0 0,0 0-1 0 0,0 1 0 0 0,-1 0 0 0 0,8 0 0 0 0,-4 1-20 0 0,-1 0-1 0 0,1 1 0 0 0,0 0 0 0 0,-1 0 0 0 0,0 1 0 0 0,1-1 0 0 0,-1 1 0 0 0,0 1 0 0 0,-1-1 0 0 0,7 5 0 0 0,-1 1-181 0 0,1 1 0 0 0,-1 0 0 0 0,-1 0 1 0 0,0 1-1 0 0,0 1 0 0 0,-1-1 0 0 0,-1 2 1 0 0,0-1-1 0 0,9 18 0 0 0,-5 4-984 0 0,-11-28-210 0 0,0-1 0 0 0,0 1 0 0 0,0-1 0 0 0,0 1 0 0 0,-1 0 0 0 0,-1 9 1 0 0,1-11 554 0 0,-1-1 1 0 0,1 0 0 0 0,-1-1 0 0 0,0 1 0 0 0,0 0 0 0 0,0 0 0 0 0,0 0 0 0 0,-1 0 0 0 0,1-1 0 0 0,-1 1 0 0 0,0-1 0 0 0,0 1 0 0 0,-2 2 0 0 0,1-2 478 0 0,0-1 0 0 0,0 1 0 0 0,0-1 0 0 0,-1 0 0 0 0,1 0 0 0 0,0 0 0 0 0,-6 2 0 0 0,-3 0 180 0 0,-28 13 6912 0 0,39-16-6833 0 0,0-1 1 0 0,0 1 0 0 0,0-1 0 0 0,0 1 0 0 0,0 0 0 0 0,0-1 0 0 0,1 1 0 0 0,-1 0 0 0 0,0 0-1 0 0,0-1 1 0 0,1 1 0 0 0,-1 0 0 0 0,1 0 0 0 0,-1 0 0 0 0,1 0 0 0 0,-1 0 0 0 0,1 0-1 0 0,-1 0 1 0 0,1 0 0 0 0,0 0 0 0 0,-1 0 0 0 0,1 0 0 0 0,0 0 0 0 0,0 0 0 0 0,0 0-1 0 0,0 0 1 0 0,0 0 0 0 0,0 0 0 0 0,0 0 0 0 0,0 0 0 0 0,1 1 0 0 0,-1-1 0 0 0,1 1 0 0 0,-1-1-196 0 0,1 0 1 0 0,0-1-1 0 0,0 1 1 0 0,0 0 0 0 0,0 0-1 0 0,0 0 1 0 0,0 0 0 0 0,0-1-1 0 0,0 1 1 0 0,0-1-1 0 0,0 1 1 0 0,0 0 0 0 0,0-1-1 0 0,0 0 1 0 0,1 1-1 0 0,-1-1 1 0 0,0 0 0 0 0,0 0-1 0 0,0 1 1 0 0,1-1 0 0 0,-1 0-1 0 0,0 0 1 0 0,2-1-1 0 0,35-2-48 0 0,-31 2 60 0 0,22-3-10 0 0,51-7-3338 0 0,-27 4-5573 0 0,-34 5 4007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15403 0 0,'-1'0'31'0'0,"1"0"-1"0"0,0-1 1 0 0,0 1-1 0 0,0-1 0 0 0,0 1 1 0 0,0-1-1 0 0,0 1 1 0 0,0-1-1 0 0,0 1 1 0 0,0 0-1 0 0,1-1 0 0 0,-1 1 1 0 0,0-1-1 0 0,0 1 1 0 0,0-1-1 0 0,0 1 1 0 0,1 0-1 0 0,-1-1 0 0 0,0 1 1 0 0,0 0-1 0 0,1-1 1 0 0,-1 1-1 0 0,0 0 1 0 0,0-1-1 0 0,1 1 0 0 0,-1 0 1 0 0,1-1-1 0 0,-1 1 1 0 0,0 0-1 0 0,1 0 1 0 0,-1 0-1 0 0,0-1 0 0 0,1 1 1 0 0,-1 0-1 0 0,1 0 1 0 0,0 0-1 0 0,19-11-78 0 0,-19 11 173 0 0,6-4 208 0 0,6-2 62 0 0,0 0 0 0 0,1 1 0 0 0,19-5 1 0 0,-30 9-326 0 0,0 1 1 0 0,0 0-1 0 0,0-1 1 0 0,0 1 0 0 0,1 0-1 0 0,-1 0 1 0 0,0 1-1 0 0,0-1 1 0 0,4 1-1 0 0,-5 0-28 0 0,-1-1-1 0 0,0 1 1 0 0,1 0-1 0 0,-1-1 0 0 0,0 1 1 0 0,1 0-1 0 0,-1 0 0 0 0,0 0 1 0 0,0 0-1 0 0,0 0 0 0 0,0 0 1 0 0,0 0-1 0 0,0 0 0 0 0,0 0 1 0 0,0 0-1 0 0,-1 1 0 0 0,1-1 1 0 0,0 0-1 0 0,-1 1 0 0 0,2 1 1 0 0,-2-1 14 0 0,1 0 1 0 0,-1 0 0 0 0,0 0 0 0 0,0 0 0 0 0,0 1 0 0 0,0-1-1 0 0,0 0 1 0 0,-1 0 0 0 0,1 0 0 0 0,0 0 0 0 0,-1 0 0 0 0,1-1-1 0 0,-1 1 1 0 0,0 0 0 0 0,0 0 0 0 0,0 0 0 0 0,0 0 0 0 0,-1 1 0 0 0,-29 34 288 0 0,14-16-269 0 0,14-17-81 0 0,0 1-1 0 0,1-1 1 0 0,0 1 0 0 0,0 0-1 0 0,0 0 1 0 0,0 0 0 0 0,1 1-1 0 0,0-1 1 0 0,0 0-1 0 0,0 0 1 0 0,1 1 0 0 0,-1-1-1 0 0,1 0 1 0 0,1 1-1 0 0,-1-1 1 0 0,1 0 0 0 0,0 1-1 0 0,0-1 1 0 0,0 0-1 0 0,1 0 1 0 0,0 0 0 0 0,0 0-1 0 0,0 0 1 0 0,0 0-1 0 0,1-1 1 0 0,0 1 0 0 0,0-1-1 0 0,0 0 1 0 0,1 1-1 0 0,-1-1 1 0 0,1-1 0 0 0,0 1-1 0 0,0-1 1 0 0,0 1-1 0 0,1-1 1 0 0,-1 0 0 0 0,1-1-1 0 0,0 1 1 0 0,-1-1 0 0 0,1 0-1 0 0,0 0 1 0 0,1-1-1 0 0,8 3 1 0 0,-10-4-14 0 0,0 1-1 0 0,-1-1 1 0 0,1 0 0 0 0,-1 0 0 0 0,1-1-1 0 0,0 1 1 0 0,-1-1 0 0 0,4-1 0 0 0,-3 1-439 0 0,-1 0-1 0 0,0 0 1 0 0,0-1 0 0 0,0 1 0 0 0,0-1 0 0 0,0 0 0 0 0,4-3 0 0 0,-3 0-806 0 0,1 0 0 0 0,-1 0 0 0 0,0 0 0 0 0,0-1 0 0 0,0 1 0 0 0,-1-1 0 0 0,0 0 0 0 0,3-8 0 0 0,5-9-2768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42 5057 0 0,'-6'-7'1388'0'0,"-9"-4"9487"0"0,16 21-8779 0 0,-1-9-2000 0 0,55 178 2530 0 0,-55-178-2644 0 0,1 0 0 0 0,-1 0 0 0 0,0-1 0 0 0,1 1 0 0 0,-1 0 0 0 0,1 0 0 0 0,-1-1 0 0 0,1 1 0 0 0,-1 0 0 0 0,1-1 1 0 0,-1 1-1 0 0,1 0 0 0 0,0-1 0 0 0,-1 1 0 0 0,1-1 0 0 0,0 1 0 0 0,-1-1 0 0 0,1 1 0 0 0,0-1 0 0 0,0 0 0 0 0,0 1 0 0 0,-1-1 0 0 0,1 0 0 0 0,0 1 0 0 0,0-1 0 0 0,0 0 0 0 0,0 0 0 0 0,0 0 0 0 0,0 0 0 0 0,1 0 0 0 0,1-1-43 0 0,0 0 0 0 0,-1 1 0 0 0,1-1 0 0 0,0-1 0 0 0,-1 1 1 0 0,1 0-1 0 0,-1-1 0 0 0,0 1 0 0 0,1-1 0 0 0,1-1 0 0 0,3-3-1013 0 0,-1 0 1 0 0,0 0-1 0 0,0 0 1 0 0,-1 0-1 0 0,0-1 1 0 0,7-10-1 0 0,-3-19-6079 0 0,-7 15 2694 0 0</inkml:trace>
  <inkml:trace contextRef="#ctx0" brushRef="#br0" timeOffset="1">160 0 6065 0 0,'-4'5'6914'0'0,"2"0"-4178"0"0,0 2-743 0 0,0 3-673 0 0,2 2-592 0 0,-1 4-344 0 0,0 2-192 0 0,1 1-152 0 0,2 3-280 0 0,-1 0-496 0 0,3 0-632 0 0,0 3-905 0 0,0-1-1247 0 0,-1 0-593 0 0,-18-10 936 0 0,15 8-688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3641 0 0,'-16'38'9363'0'0,"7"4"-5134"0"0,8-33-4192 0 0,0 0-1 0 0,1-1 0 0 0,0 1 0 0 0,0 0 0 0 0,1-1 0 0 0,0 1 1 0 0,0 0-1 0 0,1-1 0 0 0,0 1 0 0 0,1-1 0 0 0,0 0 1 0 0,6 12-1 0 0,-9-20-60 0 0,0 1 1 0 0,0-1-1 0 0,0 0 1 0 0,0 0 0 0 0,0 1-1 0 0,0-1 1 0 0,0 0-1 0 0,0 0 1 0 0,0 0-1 0 0,0 1 1 0 0,0-1-1 0 0,1 0 1 0 0,-1 0-1 0 0,0 0 1 0 0,0 1-1 0 0,0-1 1 0 0,0 0 0 0 0,1 0-1 0 0,-1 0 1 0 0,0 0-1 0 0,0 1 1 0 0,0-1-1 0 0,0 0 1 0 0,1 0-1 0 0,-1 0 1 0 0,0 0-1 0 0,0 0 1 0 0,1 0 0 0 0,-1 0-1 0 0,0 0 1 0 0,0 1-1 0 0,0-1 1 0 0,1 0-1 0 0,-1 0 1 0 0,0 0-1 0 0,0 0 1 0 0,1 0-1 0 0,-1 0 1 0 0,0 0 0 0 0,0-1-1 0 0,1 1 1 0 0,-1 0-1 0 0,0 0 1 0 0,0 0-1 0 0,0 0 1 0 0,1 0-1 0 0,-1 0 1 0 0,6-15-393 0 0,-2-18 192 0 0,-5-3 84 0 0,0 27 242 0 0,1 0 1 0 0,0-1 0 0 0,0 1-1 0 0,1 0 1 0 0,0 0-1 0 0,0 0 1 0 0,1 0-1 0 0,0 0 1 0 0,4-10 0 0 0,-5 19-73 0 0,-1-1 0 0 0,1 0 0 0 0,-1 1-1 0 0,1-1 1 0 0,0 1 0 0 0,-1-1 0 0 0,1 1 0 0 0,0-1 0 0 0,-1 1 0 0 0,1-1 0 0 0,0 1 0 0 0,-1 0 0 0 0,1-1 0 0 0,0 1 0 0 0,0 0 0 0 0,0 0 0 0 0,-1 0 0 0 0,1-1 0 0 0,0 1 0 0 0,0 0 0 0 0,0 0 0 0 0,-1 0 0 0 0,1 0 0 0 0,0 0 0 0 0,0 1 0 0 0,0-1 0 0 0,-1 0 0 0 0,1 0 0 0 0,0 0 0 0 0,0 1 0 0 0,0-1 0 0 0,-1 0 0 0 0,1 1 0 0 0,0-1 0 0 0,-1 1 0 0 0,1-1-1 0 0,1 1 1 0 0,28 23 196 0 0,-25-21-161 0 0,0 2-35 0 0,7 5 17 0 0,0 0-1 0 0,0 1 1 0 0,-1 0 0 0 0,-1 1 0 0 0,17 24 0 0 0,-27-36-35 0 0,1 1 0 0 0,-1-1 1 0 0,0 1-1 0 0,0-1 0 0 0,0 1 0 0 0,0-1 0 0 0,1 1 1 0 0,-1-1-1 0 0,0 1 0 0 0,0-1 0 0 0,0 1 1 0 0,0-1-1 0 0,0 1 0 0 0,0 0 0 0 0,0-1 0 0 0,-1 1 1 0 0,1-1-1 0 0,0 1 0 0 0,0-1 0 0 0,0 1 1 0 0,0-1-1 0 0,-1 1 0 0 0,1-1 0 0 0,0 1 0 0 0,-1-1 1 0 0,1 0-1 0 0,0 1 0 0 0,-1-1 0 0 0,1 1 1 0 0,0-1-1 0 0,-1 0 0 0 0,1 1 0 0 0,-1-1 0 0 0,1 0 1 0 0,0 1-1 0 0,-1-1 0 0 0,1 0 0 0 0,-1 0 0 0 0,1 1 1 0 0,-1-1-1 0 0,1 0 0 0 0,-1 0 0 0 0,0 0 1 0 0,1 0-1 0 0,-1 0 0 0 0,1 0 0 0 0,-1 0 0 0 0,1 0 1 0 0,-1 0-1 0 0,0 0 0 0 0,-39 2 244 0 0,25-2-220 0 0,4 1-16 0 0,-3 0-17 0 0,1 0 1 0 0,-1 0-1 0 0,1 1 1 0 0,-1 1-1 0 0,1 0 1 0 0,0 1 0 0 0,0 1-1 0 0,-16 7 1 0 0,30-12-8 0 0,-1 0 1 0 0,0 0-1 0 0,1 1 1 0 0,-1-1-1 0 0,1 0 0 0 0,-1 0 1 0 0,0 0-1 0 0,1 0 1 0 0,-1 0-1 0 0,1 0 1 0 0,-1 0-1 0 0,0 1 0 0 0,1-1 1 0 0,-1 0-1 0 0,0 0 1 0 0,1 1-1 0 0,-1-1 0 0 0,0 0 1 0 0,1 0-1 0 0,-1 1 1 0 0,0-1-1 0 0,0 0 1 0 0,1 1-1 0 0,-1-1 0 0 0,0 0 1 0 0,0 1-1 0 0,0-1 1 0 0,1 1-1 0 0,-1-1 1 0 0,0 0-1 0 0,0 1 0 0 0,0-1 1 0 0,0 1-1 0 0,0-1 1 0 0,0 0-1 0 0,0 1 1 0 0,0-1-1 0 0,0 1 0 0 0,0-1 1 0 0,0 0-1 0 0,0 1 1 0 0,0-1-1 0 0,0 1 1 0 0,0-1-1 0 0,0 0 0 0 0,-1 1 1 0 0,1-1-1 0 0,0 1 1 0 0,0-1-1 0 0,0 0 0 0 0,-1 1 1 0 0,1-1-1 0 0,0 0 1 0 0,0 1-1 0 0,-1-1 1 0 0,1 0-1 0 0,0 0 0 0 0,-1 1 1 0 0,1-1-1 0 0,0 0 1 0 0,-1 0-1 0 0,1 0 1 0 0,0 1-1 0 0,-1-1 0 0 0,1 0 1 0 0,-1 0-1 0 0,1 0 1 0 0,0 0-1 0 0,-1 0 1 0 0,38 7-147 0 0,-33-7 160 0 0,96 9-812 0 0,-34-12-7456 0 0,-43-1 1586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33 6545 0 0,'-8'-5'2174'0'0,"-16"-15"3890"0"0,23 20-6021 0 0,1 0 1 0 0,0 0-1 0 0,0 0 0 0 0,0 0 0 0 0,0 0 0 0 0,0-1 1 0 0,0 1-1 0 0,0 0 0 0 0,0 0 0 0 0,0 0 0 0 0,-1 0 1 0 0,1 0-1 0 0,0-1 0 0 0,0 1 0 0 0,0 0 1 0 0,0 0-1 0 0,0 0 0 0 0,0 0 0 0 0,0-1 0 0 0,0 1 1 0 0,0 0-1 0 0,0 0 0 0 0,0 0 0 0 0,0 0 0 0 0,0-1 1 0 0,0 1-1 0 0,1 0 0 0 0,-1 0 0 0 0,0 0 0 0 0,0 0 1 0 0,0 0-1 0 0,0-1 0 0 0,0 1 0 0 0,0 0 1 0 0,0 0-1 0 0,0 0 0 0 0,0 0 0 0 0,1 0 0 0 0,-1 0 1 0 0,0-1-1 0 0,0 1 0 0 0,0 0 0 0 0,0 0 0 0 0,0 0 1 0 0,1 0-1 0 0,-1 0 0 0 0,19-1 873 0 0,8 4-459 0 0,0 1-1 0 0,30 8 0 0 0,-44-8-409 0 0,0 0-1 0 0,0 1 1 0 0,0 0-1 0 0,-1 1 0 0 0,0 0 1 0 0,14 10-1 0 0,-24-14-19 0 0,0-1 0 0 0,0 1 0 0 0,0-1 1 0 0,0 1-1 0 0,0 0 0 0 0,0 0 0 0 0,0 0 0 0 0,-1 0 0 0 0,1 0 0 0 0,-1 0 0 0 0,0 0 0 0 0,1 0 1 0 0,-1 1-1 0 0,0-1 0 0 0,0 1 0 0 0,0-1 0 0 0,-1 1 0 0 0,1-1 0 0 0,-1 1 0 0 0,1-1 0 0 0,-1 1 1 0 0,0-1-1 0 0,0 1 0 0 0,0-1 0 0 0,0 1 0 0 0,-1 0 0 0 0,1-1 0 0 0,-1 1 0 0 0,1-1 0 0 0,-1 1 1 0 0,0-1-1 0 0,0 0 0 0 0,0 1 0 0 0,0-1 0 0 0,0 0 0 0 0,-1 1 0 0 0,1-1 0 0 0,-1 0 0 0 0,1 0 1 0 0,-1 0-1 0 0,-2 2 0 0 0,-3 3 24 0 0,0 0 1 0 0,0 0 0 0 0,-1-1 0 0 0,0 0 0 0 0,0 0-1 0 0,-1-1 1 0 0,0 0 0 0 0,1 0 0 0 0,-15 4 0 0 0,22-9-56 0 0,-8 4-92 0 0,0-1 0 0 0,0 0 0 0 0,0-1 0 0 0,0 0 0 0 0,0-1 0 0 0,0 0 0 0 0,0 0-1 0 0,-12-1 1 0 0,58 2-1245 0 0,16 8 1311 0 0,74 5 0 0 0,-49-13-3635 0 0,-61-5-3571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7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11979 0 0,'2'5'824'0'0,"1"0"-656"0"0,2 1-8 0 0,4 0 48 0 0,0-2-32 0 0,3 1-88 0 0,-1-4-32 0 0,2 0-200 0 0,1-2-632 0 0,2-2-1097 0 0,-1-4-1015 0 0,1-1 423 0 0,0-3-1544 0 0</inkml:trace>
  <inkml:trace contextRef="#ctx0" brushRef="#br0" timeOffset="1">199 1 4057 0 0,'-2'1'634'0'0,"0"1"0"0"0,1 0 1 0 0,-1 1-1 0 0,1-1 0 0 0,-1 0 0 0 0,1 0 0 0 0,0 1 1 0 0,0-1-1 0 0,0 0 0 0 0,0 1 0 0 0,0-1 1 0 0,0 6-1 0 0,-5 36 1798 0 0,4-24-1299 0 0,-2 17-473 0 0,-8 41-289 0 0,5-53-4263 0 0,-2-3-3704 0 0,4-13 3682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4 377 5273 0 0,'-1'7'1033'0'0,"0"0"0"0"0,0 0-1 0 0,1 0 1 0 0,0 0 0 0 0,0 0 0 0 0,1 0-1 0 0,2 11 1 0 0,-1-10-538 0 0,0-1 0 0 0,0 1-1 0 0,1-1 1 0 0,0 0 0 0 0,1 0 0 0 0,8 12 0 0 0,-9-14-457 0 0,0-1 0 0 0,1 1 0 0 0,0-1 0 0 0,0 0 0 0 0,0 0 1 0 0,0 0-1 0 0,1-1 0 0 0,0 1 0 0 0,-1-1 0 0 0,1 0 0 0 0,0-1 0 0 0,1 1 0 0 0,-1-1 1 0 0,0 0-1 0 0,1 0 0 0 0,-1-1 0 0 0,1 1 0 0 0,0-1 0 0 0,-1 0 0 0 0,1-1 1 0 0,0 0-1 0 0,6 0 0 0 0,20-7-2219 0 0,-2-10-3553 0 0,-11-1-770 0 0</inkml:trace>
  <inkml:trace contextRef="#ctx0" brushRef="#br0" timeOffset="1">223 20 14827 0 0,'6'-2'424'0'0,"0"-1"-336"0"0,7-1 32 0 0,1 1 48 0 0,2 1-40 0 0,2-1-72 0 0,-1 2-24 0 0,0 0-16 0 0,-1 3-72 0 0,-2 0-216 0 0,-1 0-344 0 0,-4 1-464 0 0,-2 1-712 0 0,-3 1-929 0 0,-3-1-96 0 0,0 3-1760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11322 0 0,'2'4'155'0'0,"0"0"0"0"0,1 0 0 0 0,-1-1 0 0 0,1 1 0 0 0,0-1 0 0 0,0 1 0 0 0,0-1 0 0 0,0 0 0 0 0,1 0 0 0 0,-1 0 0 0 0,1 0 0 0 0,0-1 0 0 0,0 0 0 0 0,0 0 0 0 0,0 0 0 0 0,0 0 0 0 0,1 0-1 0 0,-1-1 1 0 0,0 0 0 0 0,5 1 0 0 0,-3-1-71 0 0,0 1 1 0 0,-1 0-1 0 0,1 0 0 0 0,-1 0 0 0 0,0 1 0 0 0,0 0 0 0 0,0 0 0 0 0,0 0 1 0 0,0 0-1 0 0,0 1 0 0 0,3 4 0 0 0,-6-6-33 0 0,-1 1-1 0 0,0-1 1 0 0,0 0-1 0 0,0 1 1 0 0,0-1 0 0 0,-1 1-1 0 0,1-1 1 0 0,-1 1-1 0 0,1-1 1 0 0,-1 1-1 0 0,0-1 1 0 0,0 1 0 0 0,0 0-1 0 0,0-1 1 0 0,-1 1-1 0 0,1-1 1 0 0,-1 1 0 0 0,1-1-1 0 0,-1 1 1 0 0,0-1-1 0 0,0 1 1 0 0,0-1 0 0 0,0 0-1 0 0,-1 0 1 0 0,1 1-1 0 0,-1-1 1 0 0,-2 3 0 0 0,-4 7 27 0 0,-1-1 1 0 0,0 1-1 0 0,-15 12 1 0 0,17-17-4 0 0,-10 12-440 0 0,20-12 51 0 0,13-4 71 0 0,38-3-73 0 0,22 2 453 0 0,-26 9-5099 0 0</inkml:trace>
  <inkml:trace contextRef="#ctx0" brushRef="#br0" timeOffset="1">163 102 8266 0 0,'5'12'2576'0'0,"3"-1"-1159"0"0,2 3-449 0 0,3-1-320 0 0,2-3-352 0 0,0-4-192 0 0,0-3-64 0 0,-1-4-40 0 0,0-4-88 0 0,-1-3-648 0 0,-1-2-1201 0 0,-2-2-1303 0 0,-18-2-2121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29 6841 0 0,'-4'3'598'0'0,"0"0"-1"0"0,1 0 0 0 0,-1 0 1 0 0,0 0-1 0 0,1 0 0 0 0,-6 8 1 0 0,-5 6 2583 0 0,15-41-1018 0 0,2 20-2102 0 0,0 0-1 0 0,0 1 0 0 0,0 0 0 0 0,0 0 0 0 0,0 0 0 0 0,1 0 0 0 0,0 0 0 0 0,-1 0 0 0 0,1 1 0 0 0,0 0 0 0 0,0 0 0 0 0,0 0 1 0 0,1 0-1 0 0,-1 1 0 0 0,0-1 0 0 0,1 1 0 0 0,5 0 0 0 0,6-2 18 0 0,0 1-1 0 0,1 0 1 0 0,22 2 0 0 0,-28 0-25 0 0,-1 1 0 0 0,1 0 0 0 0,-1 1 1 0 0,0 0-1 0 0,0 1 0 0 0,0 0 0 0 0,0 0 0 0 0,16 9 1 0 0,-23-11-34 0 0,0 1 1 0 0,-1-1-1 0 0,1 1 1 0 0,-1 0-1 0 0,0 0 1 0 0,0 0-1 0 0,0 0 1 0 0,1 0-1 0 0,-2 1 1 0 0,1-1-1 0 0,0 0 1 0 0,0 1 0 0 0,-1-1-1 0 0,0 1 1 0 0,1 0-1 0 0,-1 0 1 0 0,0-1-1 0 0,0 1 1 0 0,0 0-1 0 0,-1 0 1 0 0,1 0-1 0 0,-1 0 1 0 0,0 0-1 0 0,0 0 1 0 0,0 0 0 0 0,0 0-1 0 0,0 0 1 0 0,0 0-1 0 0,-1 0 1 0 0,1 0-1 0 0,-1 0 1 0 0,0 0-1 0 0,0-1 1 0 0,-2 5-1 0 0,-1 0-2 0 0,0 0-1 0 0,0 0 0 0 0,-1 0 0 0 0,0-1 0 0 0,0 1 1 0 0,0-1-1 0 0,-1-1 0 0 0,0 1 0 0 0,0-1 0 0 0,-1 0 1 0 0,-8 6-1 0 0,-32 28 66 0 0,46-38-69 0 0,1 0 0 0 0,0-1 0 0 0,-1 1 0 0 0,1 0 1 0 0,0-1-1 0 0,0 1 0 0 0,-1 0 0 0 0,1 0 0 0 0,0-1 1 0 0,0 1-1 0 0,0 0 0 0 0,0 0 0 0 0,0-1 0 0 0,0 1 0 0 0,0 0 1 0 0,0 0-1 0 0,0-1 0 0 0,1 1 0 0 0,-1 0 0 0 0,0 0 0 0 0,0-1 1 0 0,1 1-1 0 0,-1 0 0 0 0,0-1 0 0 0,1 1 0 0 0,-1 0 1 0 0,1-1-1 0 0,-1 1 0 0 0,1-1 0 0 0,-1 1 0 0 0,1 0 0 0 0,-1-1 1 0 0,1 1-1 0 0,0-1 0 0 0,-1 0 0 0 0,1 1 0 0 0,0-1 0 0 0,-1 0 1 0 0,1 1-1 0 0,0-1 0 0 0,-1 0 0 0 0,2 1 0 0 0,32 15 188 0 0,-33-16-196 0 0,6 3 29 0 0,-1-1-1 0 0,1 0 1 0 0,0-1 0 0 0,0 1-1 0 0,-1-1 1 0 0,1 0-1 0 0,0-1 1 0 0,0 0-1 0 0,0 0 1 0 0,0 0-1 0 0,0-1 1 0 0,0 0 0 0 0,0 0-1 0 0,7-3 1 0 0,-10 2-192 0 0,0 1 0 0 0,0-1 0 0 0,-1 0 0 0 0,1-1 0 0 0,0 1 0 0 0,-1-1 0 0 0,0 1 0 0 0,1-1 1 0 0,-1 0-1 0 0,3-4 0 0 0,-3 3-570 0 0,0-1 0 0 0,0 1 0 0 0,-1-1 0 0 0,1 1 0 0 0,-1-1 0 0 0,0 0 0 0 0,0 0 1 0 0,-1 0-1 0 0,2-8 0 0 0,3-26-5909 0 0,-4 20 2996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 8474 0 0,'-2'2'793'0'0,"0"0"0"0"0,0 1 0 0 0,0-1 0 0 0,0 1 1 0 0,0-1-1 0 0,0 1 0 0 0,0 0 0 0 0,1 0 0 0 0,0 0 0 0 0,0 0 0 0 0,-2 6 1 0 0,1-1-255 0 0,1 0 1 0 0,0 0-1 0 0,0 0 1 0 0,1 12 0 0 0,2 4-577 0 0,1 1 0 0 0,7 25 0 0 0,-10-50 40 0 0,4 18-326 0 0,13 48-2989 0 0,-16-62 2276 0 0,1-1-1 0 0,0 1 1 0 0,0-1 0 0 0,0 1-1 0 0,0-1 1 0 0,0 1 0 0 0,0-1 0 0 0,4 3-1 0 0,-6-6 945 0 0,0 1-1 0 0,1-1 1 0 0,-1 0-1 0 0,0 0 1 0 0,0 0-1 0 0,0 0 1 0 0,0 0-1 0 0,1 1 1 0 0,-1-1-1 0 0,0 0 1 0 0,0 0-1 0 0,0 0 1 0 0,1 0-1 0 0,-1 0 1 0 0,0 0-1 0 0,0 0 1 0 0,0 0-1 0 0,1 0 1 0 0,-1 0-1 0 0,0 0 1 0 0,0 0-1 0 0,1 0 1 0 0,-1 0-1 0 0,0 0 1 0 0,0 0-1 0 0,0 0 0 0 0,1 0 1 0 0,-1 0-1 0 0,0 0 1 0 0,0 0-1 0 0,0 0 1 0 0,1 0-1 0 0,-1 0 1 0 0,0-1-1 0 0,0 1 1 0 0,0 0-1 0 0,1 0 1 0 0,-1 0-1 0 0,0 0 1 0 0,0-1-1 0 0,6-11-932 0 0,-2-15 988 0 0,-3-4-398 0 0,-1-2-1103 0 0</inkml:trace>
  <inkml:trace contextRef="#ctx0" brushRef="#br0" timeOffset="1">77 137 2264 0 0,'2'-85'2465'0'0,"-1"53"-377"0"0,-1 12 2081 0 0,0 26-2224 0 0,0 8-153 0 0,-1 7-224 0 0,0 5-343 0 0,1 5-353 0 0,-1 2-304 0 0,2 1-224 0 0,1 0-152 0 0,1-1-360 0 0,1-2-696 0 0,0-4-1088 0 0,2-5-1745 0 0,0-5-664 0 0,0-7-1568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94 8082 0 0,'-11'17'4255'0'0,"-15"35"0"0"0,23-46-3934 0 0,1 0 1 0 0,0 1-1 0 0,0-1 0 0 0,0 1 1 0 0,1-1-1 0 0,0 1 0 0 0,0-1 1 0 0,0 1-1 0 0,1 10 1 0 0,1-14-307 0 0,-1-1 0 0 0,1 0 0 0 0,0 1 0 0 0,0-1 0 0 0,0 0 1 0 0,0 1-1 0 0,0-1 0 0 0,1 0 0 0 0,-1 0 0 0 0,0 0 0 0 0,1 0 1 0 0,0 0-1 0 0,-1 0 0 0 0,1-1 0 0 0,0 1 0 0 0,0 0 0 0 0,0-1 1 0 0,0 0-1 0 0,0 1 0 0 0,0-1 0 0 0,1 0 0 0 0,-1 0 0 0 0,0 0 1 0 0,1 0-1 0 0,-1-1 0 0 0,0 1 0 0 0,1-1 0 0 0,-1 1 0 0 0,1-1 1 0 0,-1 0-1 0 0,1 0 0 0 0,3 0 0 0 0,-2 0-85 0 0,1 0 0 0 0,-1-1 0 0 0,0 1 0 0 0,1-1 0 0 0,-1 0 0 0 0,0 0 0 0 0,0 0 0 0 0,0-1 0 0 0,0 1 0 0 0,0-1 0 0 0,0 0 0 0 0,0 0 0 0 0,-1 0 0 0 0,1-1 0 0 0,-1 1 0 0 0,1-1 0 0 0,-1 0 0 0 0,3-4 0 0 0,-3 2-314 0 0,0 1 0 0 0,-1-1 1 0 0,1 0-1 0 0,-1-1 0 0 0,-1 1 0 0 0,1 0 0 0 0,-1 0 0 0 0,0-1 1 0 0,0 1-1 0 0,0-1 0 0 0,-1 1 0 0 0,0-1 0 0 0,0 1 0 0 0,0-1 1 0 0,-1 1-1 0 0,-2-11 0 0 0,2 11 326 0 0,-1 0 0 0 0,1 0 0 0 0,-1 0 0 0 0,0 0 0 0 0,0 0 0 0 0,0 1 1 0 0,-1-1-1 0 0,1 1 0 0 0,-1 0 0 0 0,0-1 0 0 0,-1 1 0 0 0,1 1 0 0 0,-1-1 0 0 0,0 0 0 0 0,0 1 0 0 0,0 0 0 0 0,0 0 0 0 0,-6-3 0 0 0,0 4 2622 0 0,9 8-155 0 0,1-4-2289 0 0,1-1 1 0 0,0 1 0 0 0,-1-1-1 0 0,1 1 1 0 0,0-1 0 0 0,0 0-1 0 0,0 1 1 0 0,0-1 0 0 0,0 0-1 0 0,0 0 1 0 0,2 2-1 0 0,-1-2-137 0 0,0 1 0 0 0,0-1-1 0 0,0 0 1 0 0,0 0 0 0 0,0 0 0 0 0,0 0-1 0 0,0 0 1 0 0,0-1 0 0 0,1 1-1 0 0,-1-1 1 0 0,0 1 0 0 0,1-1-1 0 0,-1 0 1 0 0,0 0 0 0 0,0 0-1 0 0,1 0 1 0 0,-1 0 0 0 0,0 0-1 0 0,1-1 1 0 0,-1 1 0 0 0,0-1-1 0 0,0 0 1 0 0,0 1 0 0 0,0-1-1 0 0,1 0 1 0 0,-1 0 0 0 0,0-1-1 0 0,-1 1 1 0 0,3-2 0 0 0,3-3-380 0 0,0-1 0 0 0,0 0 0 0 0,-1-1 0 0 0,-1 1 0 0 0,9-15 0 0 0,-2 4-142 0 0,-11 17 526 0 0,-1 0-1 0 0,0 0 1 0 0,1 0 0 0 0,-1 0 0 0 0,1 1-1 0 0,0-1 1 0 0,-1 0 0 0 0,1 0 0 0 0,0 1 0 0 0,-1-1-1 0 0,1 0 1 0 0,0 1 0 0 0,0-1 0 0 0,-1 1 0 0 0,1-1-1 0 0,0 1 1 0 0,0-1 0 0 0,0 1 0 0 0,0 0 0 0 0,0-1-1 0 0,0 1 1 0 0,0 0 0 0 0,1 0 0 0 0,-1 0 76 0 0,0 0 1 0 0,-1 1 0 0 0,1-1-1 0 0,0 1 1 0 0,0-1-1 0 0,-1 1 1 0 0,1 0 0 0 0,-1-1-1 0 0,1 1 1 0 0,0 0 0 0 0,-1-1-1 0 0,1 1 1 0 0,-1 0-1 0 0,0 0 1 0 0,1-1 0 0 0,-1 1-1 0 0,0 0 1 0 0,1 0-1 0 0,-1 0 1 0 0,0 1 0 0 0,8 52 3180 0 0,-7-49-3113 0 0,1 34 1008 0 0,9 76 796 0 0,-9-103-2258 0 0,0-1 0 0 0,1 1 0 0 0,1-1 0 0 0,0 0 0 0 0,0 0 0 0 0,1 0-1 0 0,8 14 1 0 0,2-9-4342 0 0,-14-15 4454 0 0,-1-1 0 0 0,1 0-1 0 0,-1 0 1 0 0,0 1 0 0 0,1-1-1 0 0,-1 0 1 0 0,1 0 0 0 0,-1 0 0 0 0,1 0-1 0 0,-1 1 1 0 0,1-1 0 0 0,-1 0-1 0 0,1 0 1 0 0,-1 0 0 0 0,0 0-1 0 0,1 0 1 0 0,-1 0 0 0 0,1 0 0 0 0,-1-1-1 0 0,1 1 1 0 0,-1 0 0 0 0,1 0-1 0 0,-1 0 1 0 0,1 0 0 0 0,-1 0 0 0 0,0-1-1 0 0,1 1 1 0 0,-1 0 0 0 0,1-1-1 0 0,-1 1 1 0 0,0 0 0 0 0,1 0-1 0 0,-1-1 1 0 0,0 1 0 0 0,1 0 0 0 0,-1-1-1 0 0,0 1 1 0 0,0-1 0 0 0,1 1-1 0 0,-1-1 1 0 0,0 1 0 0 0,0-1 0 0 0,6-10-3836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11210 0 0,'0'13'2713'0'0,"0"4"-913"0"0,1 7-311 0 0,0 6-361 0 0,0 2-304 0 0,1 2-320 0 0,0 1-232 0 0,-2-1-96 0 0,3 0-112 0 0,-1 0-264 0 0,1-3-640 0 0,0-3-1064 0 0,-1-3-1569 0 0,-1-7-1136 0 0,1-3-1136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24 7026 0 0,'0'0'75'0'0,"0"0"0"0"0,0-1 0 0 0,0 1 0 0 0,0 0 0 0 0,0 0 0 0 0,0 0 0 0 0,0-1 0 0 0,1 1 0 0 0,-1 0 0 0 0,0 0 1 0 0,0-1-1 0 0,0 1 0 0 0,0 0 0 0 0,1 0 0 0 0,-1 0 0 0 0,0 0 0 0 0,0-1 0 0 0,1 1 0 0 0,-1 0 0 0 0,0 0 0 0 0,0 0 1 0 0,0 0-1 0 0,1 0 0 0 0,-1 0 0 0 0,0 0 0 0 0,1 0 0 0 0,-1-1 0 0 0,0 1 0 0 0,0 0 0 0 0,1 0 0 0 0,-1 0 0 0 0,0 0 1 0 0,0 1-1 0 0,1-1 0 0 0,-1 0 0 0 0,0 0 0 0 0,0 0 0 0 0,1 0 0 0 0,-1 0 0 0 0,0 0 0 0 0,0 0 0 0 0,1 0 1 0 0,-1 0-1 0 0,0 1 0 0 0,6 13 2709 0 0,-4 20 857 0 0,-5-5-2092 0 0,-1 0-1 0 0,-13 45 0 0 0,9-41-2149 0 0,-6 47-1 0 0,13-69 406 0 0,4 2-6839 0 0,5-26-227 0 0,-6-5 7759 0 0,-2 10 123 0 0,1 0 1 0 0,0 0-1 0 0,1 0 0 0 0,3-12 0 0 0,-5 19-524 0 0,1 0-1 0 0,-1 0 0 0 0,1 0 1 0 0,-1 0-1 0 0,0 0 0 0 0,1 0 1 0 0,0 0-1 0 0,-1 1 0 0 0,1-1 1 0 0,-1 0-1 0 0,1 0 0 0 0,0 0 1 0 0,0 1-1 0 0,-1-1 0 0 0,1 0 1 0 0,0 1-1 0 0,0-1 0 0 0,0 1 1 0 0,0-1-1 0 0,0 1 0 0 0,0-1 1 0 0,0 1-1 0 0,0 0 0 0 0,0-1 1 0 0,0 1-1 0 0,0 0 0 0 0,0 0 1 0 0,0 0-1 0 0,0 0 0 0 0,0 0 1 0 0,0 0-1 0 0,0 0 1 0 0,0 0-1 0 0,0 0 0 0 0,0 0 1 0 0,0 1-1 0 0,0-1 0 0 0,0 0 1 0 0,0 1-1 0 0,0-1 0 0 0,1 1 1 0 0,11 6 239 0 0,-1 1 0 0 0,0 0 1 0 0,0 1-1 0 0,15 14 1 0 0,24 18-756 0 0,-46-37-52 0 0,1-1 1 0 0,-1 0-1 0 0,1 0 1 0 0,0 0-1 0 0,0-1 0 0 0,0 0 1 0 0,10 3-1 0 0,-15-5 366 0 0,-1 0 0 0 0,1 0 1 0 0,-1 0-1 0 0,0 0 0 0 0,1 0 0 0 0,-1 1 0 0 0,0-1 0 0 0,1 0 0 0 0,-1 0 0 0 0,0 0 0 0 0,1 0 0 0 0,-1 0 0 0 0,1 0 0 0 0,-1 0 0 0 0,0 0 0 0 0,1 0 0 0 0,-1-1 1 0 0,0 1-1 0 0,1 0 0 0 0,-1 0 0 0 0,0 0 0 0 0,1 0 0 0 0,-1 0 0 0 0,0-1 0 0 0,1 1 0 0 0,-1 0 0 0 0,0 0 0 0 0,1 0 0 0 0,-1-1 0 0 0,0 1 0 0 0,0 0 0 0 0,1-1 1 0 0,-1 1-1 0 0,0 0 0 0 0,0-1 0 0 0,0 1 0 0 0,1 0 0 0 0,-1-1 0 0 0,0 1 0 0 0,0 0 0 0 0,0-1 0 0 0,0 1 0 0 0,0 0 0 0 0,0-1 0 0 0,0 1 0 0 0,0 0 0 0 0,0-1 1 0 0,0 1-1 0 0,0-1 0 0 0,0 1 0 0 0,0 0 0 0 0,0-1 0 0 0,0 1 0 0 0,0 0 0 0 0,0-1 0 0 0,0 1 0 0 0,-1 0 0 0 0,1-1 0 0 0,0 0 0 0 0,-5-10-3100 0 0</inkml:trace>
  <inkml:trace contextRef="#ctx0" brushRef="#br0" timeOffset="1">162 162 11763 0 0,'13'4'1464'0'0,"0"1"-1304"0"0,4-1-104 0 0,-1-3-40 0 0,-3-2-56 0 0,-1-1-232 0 0,-1-2-568 0 0,0-1-961 0 0,-2-4-1007 0 0,1 0 295 0 0,-1-1-1360 0 0</inkml:trace>
  <inkml:trace contextRef="#ctx0" brushRef="#br0" timeOffset="2">337 1 9834 0 0,'-2'3'4841'0'0,"-1"1"-2088"0"0,0 6-873 0 0,2 5-600 0 0,0 6-479 0 0,2 7-329 0 0,0 4-224 0 0,0 3-88 0 0,1 3-224 0 0,1 1-648 0 0,-1-2-1321 0 0,1-2-2392 0 0,-3-7-1032 0 0,-2-4-1368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23 2825 0 0,'-5'0'108'0'0,"-11"-3"3711"0"0,13-16 5527 0 0,3 57-7717 0 0,-7 45 0 0 0,4-64-2045 0 0,0-1 1 0 0,-2 1-1 0 0,0-1 0 0 0,-10 24 0 0 0,26-74-12736 0 0,-3 14 10339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5681 0 0,'4'3'7961'0'0,"4"13"-5967"0"0,8 19-1900 0 0,-6-12 121 0 0,20 33 0 0 0,-3-20-1219 0 0,5-7-3307 0 0,-32-29 4187 0 0,0 0 0 0 0,1 0 0 0 0,-1 1 0 0 0,0-1 0 0 0,1 0 0 0 0,-1 0 0 0 0,0 0 0 0 0,1 1 0 0 0,-1-1 0 0 0,0 0 0 0 0,0 0 0 0 0,1 0 0 0 0,-1 0 0 0 0,1 0 0 0 0,-1 0 0 0 0,0 0 0 0 0,1 0 0 0 0,-1 1 0 0 0,0-1 0 0 0,1 0 0 0 0,-1-1 0 0 0,0 1 0 0 0,1 0 0 0 0,-1 0 0 0 0,0 0 0 0 0,1 0 0 0 0,-1 0 0 0 0,0 0 0 0 0,1 0 0 0 0,-1 0 0 0 0,0-1 0 0 0,1 1-1 0 0,-1 0 1 0 0,0 0 0 0 0,1 0 0 0 0,-1-1 0 0 0,0 1 0 0 0,0 0 0 0 0,1 0 0 0 0,-1-1 0 0 0,4-13-1699 0 0,-4 10 1272 0 0,8-7-1835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10106 0 0,'-4'46'1114'0'0,"2"0"-1"0"0,8 84 1 0 0,-6-129-1164 0 0,0 0-1 0 0,0 0 1 0 0,0 0 0 0 0,0 1 0 0 0,0-1 0 0 0,1 0-1 0 0,-1 0 1 0 0,0 0 0 0 0,1 0 0 0 0,-1 1-1 0 0,1-1 1 0 0,0 0 0 0 0,-1 0 0 0 0,2 1 0 0 0,2-3-2183 0 0,-1-11 198 0 0,-3-3 1194 0 0,1 7 262 0 0,4 17 2370 0 0,-5-9-1742 0 0,1 1 0 0 0,-1 0 1 0 0,0-1-1 0 0,1 1 1 0 0,-1-1-1 0 0,1 1 0 0 0,0-1 1 0 0,-1 1-1 0 0,1-1 1 0 0,-1 1-1 0 0,1-1 0 0 0,0 0 1 0 0,-1 1-1 0 0,1-1 1 0 0,0 0-1 0 0,-1 0 0 0 0,1 1 1 0 0,0-1-1 0 0,0 0 1 0 0,-1 0-1 0 0,1 0 0 0 0,0 0 1 0 0,0 0-1 0 0,-1 0 1 0 0,1 0-1 0 0,0 0 0 0 0,0 0 1 0 0,-1 0-1 0 0,1-1 1 0 0,0 1-1 0 0,-1 0 0 0 0,1 0 1 0 0,0-1-1 0 0,-1 1 1 0 0,1 0-1 0 0,0-1 0 0 0,-1 1 1 0 0,1-1-1 0 0,0 1 1 0 0,-1-1-1 0 0,1 1 0 0 0,-1-1 1 0 0,1 0-1 0 0,29-26-214 0 0,-26 24 286 0 0,6-7-1163 0 0,1 1 0 0 0,1 1 0 0 0,15-10 0 0 0,-14 10-1290 0 0,-3 1-686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32 3153 0 0,'-2'0'509'0'0,"0"1"0"0"0,0-1 0 0 0,-1 0 0 0 0,1 0 0 0 0,0 1 0 0 0,0-1 1 0 0,0 1-1 0 0,0 0 0 0 0,0 0 0 0 0,0 0 0 0 0,0 0 0 0 0,0 0 0 0 0,0 0 1 0 0,0 0-1 0 0,1 0 0 0 0,-1 1 0 0 0,1-1 0 0 0,-1 1 0 0 0,1-1 0 0 0,-1 1 1 0 0,-1 3-1 0 0,2-2-378 0 0,0-1-1 0 0,1 0 1 0 0,-1 1 0 0 0,1-1 0 0 0,0 1 0 0 0,-1-1 0 0 0,1 1-1 0 0,0-1 1 0 0,1 0 0 0 0,-1 1 0 0 0,0-1 0 0 0,1 1-1 0 0,0-1 1 0 0,-1 0 0 0 0,1 1 0 0 0,0-1 0 0 0,0 0 0 0 0,0 0-1 0 0,3 4 1 0 0,-2-1-99 0 0,2 0 0 0 0,-1-1 0 0 0,0 1 0 0 0,1-1-1 0 0,0 1 1 0 0,0-1 0 0 0,0 0 0 0 0,0-1 0 0 0,1 1 0 0 0,0-1 0 0 0,0 0-1 0 0,0 0 1 0 0,0 0 0 0 0,0-1 0 0 0,9 4 0 0 0,-13-7-25 0 0,0 1 0 0 0,-1 0 1 0 0,1 0-1 0 0,0 0 0 0 0,-1 0 0 0 0,1-1 1 0 0,-1 1-1 0 0,1 0 0 0 0,0-1 0 0 0,-1 1 1 0 0,1 0-1 0 0,-1-1 0 0 0,1 1 1 0 0,-1-1-1 0 0,1 1 0 0 0,-1-1 0 0 0,0 1 1 0 0,1-1-1 0 0,-1 1 0 0 0,1-1 0 0 0,-1 1 1 0 0,0-1-1 0 0,0 1 0 0 0,1-1 1 0 0,-1 0-1 0 0,0 1 0 0 0,0-1 0 0 0,0 0 1 0 0,0 1-1 0 0,1-1 0 0 0,-1 0 0 0 0,0 0 1 0 0,3-29-222 0 0,-3 23 76 0 0,7-31-704 0 0,0-17-1676 0 0,-7 53 2368 0 0,0 1 0 0 0,0 0 0 0 0,-1 0 0 0 0,1 0 0 0 0,0 0 0 0 0,-1 0 0 0 0,1 0 0 0 0,-1 0 0 0 0,0 0 0 0 0,1 0 0 0 0,-1 0 0 0 0,0 0 0 0 0,1 0 0 0 0,-1 0 0 0 0,0 1-1 0 0,0-1 1 0 0,0 0 0 0 0,1 0 0 0 0,-1 1 0 0 0,0-1 0 0 0,0 1 0 0 0,0-1 0 0 0,0 1 0 0 0,-1-1 0 0 0,1 1 0 0 0,0-1 0 0 0,0 1 0 0 0,0 0 0 0 0,0 0 0 0 0,0 0 0 0 0,0 0 0 0 0,0 0 0 0 0,-1 0-1 0 0,1 0 1 0 0,0 0 0 0 0,0 0 0 0 0,0 0 0 0 0,-2 1 0 0 0,-44 8-2494 0 0,42-7 2655 0 0,1-1-1 0 0,0 1 1 0 0,-1 0 0 0 0,1 0 0 0 0,0 0-1 0 0,0 0 1 0 0,0 1 0 0 0,0-1 0 0 0,1 1-1 0 0,-1 0 1 0 0,1 0 0 0 0,0 1 0 0 0,-5 6-1 0 0,6-7 59 0 0,0 1 0 0 0,0-1 0 0 0,1 1 0 0 0,0-1-1 0 0,0 1 1 0 0,0 0 0 0 0,0 0 0 0 0,0-1 0 0 0,1 1-1 0 0,0 0 1 0 0,-1 0 0 0 0,2 0 0 0 0,-1 0 0 0 0,0 0 0 0 0,1-1-1 0 0,1 8 1 0 0,18 65 1254 0 0,-1-7 33 0 0,-9-22-3619 0 0,-9-43 203 0 0</inkml:trace>
  <inkml:trace contextRef="#ctx0" brushRef="#br0" timeOffset="1">160 199 2945 0 0,'5'8'995'0'0,"-1"0"0"0"0,-1 0 0 0 0,1 0 0 0 0,-1 0 1 0 0,-1 1-1 0 0,0-1 0 0 0,3 18 0 0 0,-9 13-505 0 0,2-32-492 0 0,1-1 0 0 0,-1 1 0 0 0,0-1 1 0 0,-1 0-1 0 0,0 0 0 0 0,0 0 0 0 0,0-1 0 0 0,0 1 0 0 0,-1-1 1 0 0,-7 9-1 0 0,8-11-57 0 0,1-1 0 0 0,-1 0 0 0 0,0 0 0 0 0,1 0 0 0 0,-1-1 0 0 0,0 1 0 0 0,0-1 0 0 0,0 0 0 0 0,-1 1 0 0 0,1-2 0 0 0,0 1 0 0 0,0 0 0 0 0,-1 0 0 0 0,1-1 0 0 0,0 0 0 0 0,0 0 0 0 0,-1 0 0 0 0,1 0 0 0 0,0 0 0 0 0,-1 0 0 0 0,1-1 0 0 0,-5-1 0 0 0,7 1 92 0 0,0 1 0 0 0,0 0-1 0 0,0-1 1 0 0,-1 1-1 0 0,1 0 1 0 0,0-1 0 0 0,0 1-1 0 0,-1 0 1 0 0,1 0-1 0 0,0 0 1 0 0,0 0-1 0 0,-1 0 1 0 0,1 0 0 0 0,0 1-1 0 0,0-1 1 0 0,-1 0-1 0 0,1 1 1 0 0,0-1 0 0 0,0 1-1 0 0,0-1 1 0 0,0 1-1 0 0,0-1 1 0 0,0 1-1 0 0,0 0 1 0 0,0 0 0 0 0,0-1-1 0 0,-1 2 1 0 0,1 0 30 0 0,0 0 0 0 0,1 0-1 0 0,-1 0 1 0 0,1 0 0 0 0,0 0 0 0 0,-1 0 0 0 0,1 0 0 0 0,0 0 0 0 0,0-1 0 0 0,0 1 0 0 0,1 0 0 0 0,-1 0-1 0 0,0 0 1 0 0,1 0 0 0 0,-1 0 0 0 0,1 0 0 0 0,1 2 0 0 0,9 17 97 0 0,-10-21-154 0 0,-1 0-1 0 0,1 0 0 0 0,-1 1 0 0 0,0-1 0 0 0,1 0 0 0 0,-1 0 1 0 0,1 0-1 0 0,-1 1 0 0 0,0-1 0 0 0,1 0 0 0 0,-1 0 0 0 0,1 0 0 0 0,-1 0 1 0 0,1 0-1 0 0,-1 0 0 0 0,0 0 0 0 0,1 0 0 0 0,-1 0 0 0 0,1 0 0 0 0,-1 0 1 0 0,1 0-1 0 0,-1 0 0 0 0,1 0 0 0 0,-1-1 0 0 0,0 1 0 0 0,1 0 0 0 0,0 0 1 0 0,2-3 43 0 0,0 0 1 0 0,0 0 0 0 0,0 0-1 0 0,0-1 1 0 0,0 1 0 0 0,-1-1-1 0 0,3-4 1 0 0,18-21 611 0 0,-20 26-590 0 0,1 1 1 0 0,-1 0-1 0 0,1 0 0 0 0,0 0 1 0 0,0 0-1 0 0,0 1 0 0 0,0 0 1 0 0,0-1-1 0 0,0 1 0 0 0,0 1 1 0 0,0-1-1 0 0,0 1 0 0 0,1-1 1 0 0,-1 1-1 0 0,0 0 0 0 0,0 1 1 0 0,7 0-1 0 0,7 3-549 0 0,-1 1 1 0 0,34 13-1 0 0,11 2-7415 0 0,-46-18 4028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5865 0 0,'-4'11'1090'0'0,"0"0"0"0"0,1 1-1 0 0,0-1 1 0 0,1 1 0 0 0,1 0-1 0 0,-1 0 1 0 0,2 22 0 0 0,0-30-981 0 0,0 0-1 0 0,1 0 1 0 0,0 0 0 0 0,0 0 0 0 0,0-1 0 0 0,0 1 0 0 0,0 0-1 0 0,1-1 1 0 0,0 1 0 0 0,0-1 0 0 0,0 1 0 0 0,3 3-1 0 0,-3-5-113 0 0,0 0 0 0 0,0 0-1 0 0,0-1 1 0 0,0 1-1 0 0,0 0 1 0 0,1-1-1 0 0,-1 0 1 0 0,1 1 0 0 0,-1-1-1 0 0,1 0 1 0 0,0 0-1 0 0,-1-1 1 0 0,1 1-1 0 0,0 0 1 0 0,0-1-1 0 0,-1 0 1 0 0,1 0 0 0 0,0 0-1 0 0,3 0 1 0 0,-2 0-2 0 0,-1-1 0 0 0,1 0 1 0 0,-1 0-1 0 0,0 0 0 0 0,1 0 1 0 0,-1-1-1 0 0,0 1 0 0 0,0-1 0 0 0,0 0 1 0 0,0 0-1 0 0,0 0 0 0 0,0 0 1 0 0,0 0-1 0 0,-1-1 0 0 0,1 1 1 0 0,-1-1-1 0 0,1 0 0 0 0,3-6 0 0 0,-4 6 17 0 0,1-1 0 0 0,-1 0 0 0 0,0-1-1 0 0,0 1 1 0 0,0 0 0 0 0,0-1 0 0 0,-1 1 0 0 0,1-1-1 0 0,-1 0 1 0 0,-1 1 0 0 0,1-1 0 0 0,-1 0-1 0 0,0-8 1 0 0,0 11 9 0 0,-1 0 1 0 0,1 0-1 0 0,-1 1 1 0 0,0-1-1 0 0,0 0 0 0 0,0 1 1 0 0,0-1-1 0 0,0 1 1 0 0,0-1-1 0 0,0 1 0 0 0,-1-1 1 0 0,1 1-1 0 0,0 0 1 0 0,-1 0-1 0 0,1 0 0 0 0,-1 0 1 0 0,0 0-1 0 0,-2-1 1 0 0,-35-15 132 0 0,29 13-121 0 0,-39-11 107 0 0,47 14-139 0 0,0 1 0 0 0,1-1 1 0 0,-1 1-1 0 0,0-1 1 0 0,0 1-1 0 0,1 0 1 0 0,-1 0-1 0 0,0 0 0 0 0,0 0 1 0 0,1 0-1 0 0,-1 1 1 0 0,0-1-1 0 0,1 0 0 0 0,-1 1 1 0 0,0-1-1 0 0,0 1 1 0 0,1 0-1 0 0,-1-1 0 0 0,1 1 1 0 0,-1 0-1 0 0,1 0 1 0 0,-1 0-1 0 0,1 0 0 0 0,0 0 1 0 0,-1 0-1 0 0,-1 3 1 0 0,3-3-69 0 0,-1 0 0 0 0,1 1 0 0 0,0-1 0 0 0,0 0 1 0 0,0 1-1 0 0,0-1 0 0 0,0 1 0 0 0,0-1 1 0 0,0 0-1 0 0,0 1 0 0 0,0-1 0 0 0,0 0 1 0 0,1 1-1 0 0,-1-1 0 0 0,1 0 0 0 0,-1 1 1 0 0,1-1-1 0 0,-1 0 0 0 0,1 0 0 0 0,0 1 0 0 0,0-1 1 0 0,-1 0-1 0 0,1 0 0 0 0,0 0 0 0 0,0 0 1 0 0,2 1-1 0 0,0 1-807 0 0,0 0 0 0 0,1 0-1 0 0,-1 0 1 0 0,1-1 0 0 0,-1 1 0 0 0,1-1 0 0 0,6 3 0 0 0,8-1-4221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70 12163 0 0,'0'-1'202'0'0,"-1"0"0"0"0,1 0 0 0 0,-1 0 0 0 0,1 1 0 0 0,0-1 0 0 0,-1 0 0 0 0,1 0 0 0 0,0 0 0 0 0,0-1 0 0 0,0 1 0 0 0,0 0 0 0 0,0 0 0 0 0,0 0 0 0 0,0 0 0 0 0,0 0 0 0 0,0 0 0 0 0,0 0 0 0 0,0 0 0 0 0,1 0 0 0 0,-1 0 0 0 0,0 0 0 0 0,1-1 1 0 0,0 0-92 0 0,1 0 0 0 0,-1 1 0 0 0,0-1 0 0 0,1 1 1 0 0,-1-1-1 0 0,1 1 0 0 0,0-1 0 0 0,-1 1 1 0 0,1 0-1 0 0,2-2 0 0 0,2 0-102 0 0,1 0 1 0 0,-1 0-1 0 0,1 1 0 0 0,-1-1 1 0 0,14-1-1 0 0,10 1 86 0 0,49 1 0 0 0,-26 1-1652 0 0,-1-3-3763 0 0,-63 7-1650 0 0,0 2 3794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5513 0 0,'0'-1'269'0'0,"0"1"0"0"0,1 0 0 0 0,-1-1-1 0 0,0 1 1 0 0,1-1 0 0 0,-1 1 0 0 0,0 0 0 0 0,1-1-1 0 0,-1 1 1 0 0,0-1 0 0 0,1 1 0 0 0,-1 0 0 0 0,1 0-1 0 0,-1-1 1 0 0,1 1 0 0 0,-1 0 0 0 0,1 0 0 0 0,-1 0-1 0 0,1-1 1 0 0,-1 1 0 0 0,1 0 0 0 0,-1 0 0 0 0,1 0-1 0 0,-1 0 1 0 0,1 0 0 0 0,-1 0 0 0 0,1 0 0 0 0,-1 0-1 0 0,1 0 1 0 0,-1 0 0 0 0,1 0 0 0 0,-1 0 0 0 0,2 1-1 0 0,9 16 4336 0 0,3 34-2080 0 0,-13-45-2102 0 0,10 43 257 0 0,20 58-1 0 0,-24-89-1519 0 0,1-1 0 0 0,11 20 0 0 0,-12-25-1363 0 0,1 0-1 0 0,1-1 1 0 0,16 18 0 0 0,-15-21-1755 0 0,3-1-1180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4 105 6577 0 0,'0'0'67'0'0,"0"0"-1"0"0,0 0 1 0 0,-1 0-1 0 0,1 0 0 0 0,0 0 1 0 0,0 0-1 0 0,0 0 0 0 0,0 0 1 0 0,0 0-1 0 0,0 0 1 0 0,-1 0-1 0 0,1 1 0 0 0,0-1 1 0 0,0 0-1 0 0,0 0 0 0 0,0 0 1 0 0,0 0-1 0 0,0 0 1 0 0,0 0-1 0 0,-1 0 0 0 0,1 0 1 0 0,0 0-1 0 0,0 1 0 0 0,0-1 1 0 0,0 0-1 0 0,0 0 1 0 0,0 0-1 0 0,0 0 0 0 0,0 0 1 0 0,0 0-1 0 0,0 1 1 0 0,0-1-1 0 0,0 0 0 0 0,0 0 1 0 0,0 0-1 0 0,0 0 0 0 0,0 0 1 0 0,0 1-1 0 0,0-1 1 0 0,0 0-1 0 0,0 0 0 0 0,0 0 1 0 0,0 0-1 0 0,0 0 0 0 0,0 1 1 0 0,0-1-1 0 0,0 0 1 0 0,0 0-1 0 0,0 0 0 0 0,0 0 1 0 0,0 0-1 0 0,1 0 0 0 0,-1 0 1 0 0,0 1-1 0 0,0-1 1 0 0,0 0-1 0 0,0 0 0 0 0,0 0 1 0 0,0 0-1 0 0,0 0 1 0 0,1 0-1 0 0,-1 0 0 0 0,0 0 1 0 0,0 0-1 0 0,0 0 0 0 0,0 0 1 0 0,1 0-1 0 0,13-4 1465 0 0,16-12-647 0 0,-3-5-246 0 0,-21 15-559 0 0,0 1 0 0 0,1 0 0 0 0,-1 0 0 0 0,1 0-1 0 0,0 1 1 0 0,0 0 0 0 0,1 1 0 0 0,12-5 0 0 0,-19 8-71 0 0,-1 0 0 0 0,0 0 0 0 0,0 0 0 0 0,0 0 0 0 0,1 0 0 0 0,-1 0 0 0 0,0 0 0 0 0,0 0-1 0 0,0 0 1 0 0,0 0 0 0 0,1 0 0 0 0,-1 0 0 0 0,0 0 0 0 0,0 0 0 0 0,0 0 0 0 0,0 0 0 0 0,0 0 0 0 0,1 0 0 0 0,-1 0 0 0 0,0 0 0 0 0,0 0 0 0 0,0 0 0 0 0,0 1 0 0 0,0-1 0 0 0,1 0 0 0 0,-1 0 0 0 0,0 0 0 0 0,0 0 0 0 0,0 0 0 0 0,0 1 0 0 0,0-1 0 0 0,0 0 0 0 0,0 0 0 0 0,0 0-1 0 0,0 0 1 0 0,0 0 0 0 0,1 1 0 0 0,-1-1 0 0 0,0 0 0 0 0,0 0 0 0 0,0 0 0 0 0,0 0 0 0 0,0 1 0 0 0,0-1 0 0 0,-3 13 229 0 0,-10 12 30 0 0,13-23-236 0 0,-7 10 105 0 0,1 1 0 0 0,0-1 0 0 0,1 1 0 0 0,1 0 0 0 0,0 1 0 0 0,-3 23 0 0 0,6-33-112 0 0,1-1 1 0 0,0 0-1 0 0,-1 1 0 0 0,2-1 0 0 0,-1 0 0 0 0,0 1 0 0 0,1-1 1 0 0,-1 0-1 0 0,1 0 0 0 0,0 0 0 0 0,0 1 0 0 0,1-1 0 0 0,-1 0 1 0 0,1 0-1 0 0,-1 0 0 0 0,1-1 0 0 0,0 1 0 0 0,0 0 0 0 0,0-1 1 0 0,0 1-1 0 0,0-1 0 0 0,1 1 0 0 0,-1-1 0 0 0,1 0 1 0 0,0 0-1 0 0,0 0 0 0 0,-1-1 0 0 0,1 1 0 0 0,0-1 0 0 0,0 1 1 0 0,1-1-1 0 0,-1 0 0 0 0,6 1 0 0 0,-6-1-10 0 0,-1 0-1 0 0,0 0 1 0 0,1-1-1 0 0,-1 1 1 0 0,1-1-1 0 0,-1 1 1 0 0,1-1 0 0 0,-1 0-1 0 0,1 0 1 0 0,-1 0-1 0 0,1 0 1 0 0,-1-1-1 0 0,1 1 1 0 0,-1 0-1 0 0,1-1 1 0 0,-1 0 0 0 0,1 0-1 0 0,-1 0 1 0 0,0 0-1 0 0,1 0 1 0 0,-1 0-1 0 0,0 0 1 0 0,0-1 0 0 0,0 1-1 0 0,0-1 1 0 0,0 0-1 0 0,0 0 1 0 0,-1 1-1 0 0,1-1 1 0 0,0 0-1 0 0,-1 0 1 0 0,0-1 0 0 0,1 1-1 0 0,-1 0 1 0 0,0 0-1 0 0,0-1 1 0 0,0 1-1 0 0,0 0 1 0 0,-1-1-1 0 0,1-3 1 0 0,1-2 56 0 0,-1 0 0 0 0,-1-1 0 0 0,1 1 1 0 0,-1 0-1 0 0,-1-1 0 0 0,0 1 0 0 0,0 0 0 0 0,0-1 0 0 0,-1 1 0 0 0,-1 0 1 0 0,-2-8-1 0 0,-32-48-1869 0 0,37 64 1713 0 0,0 0 1 0 0,-1 0-1 0 0,1 0 1 0 0,0-1 0 0 0,0 1-1 0 0,0 0 1 0 0,0 0-1 0 0,0-1 1 0 0,0 1 0 0 0,0 0-1 0 0,0 0 1 0 0,0-1-1 0 0,0 1 1 0 0,0 0 0 0 0,0 0-1 0 0,0-1 1 0 0,0 1-1 0 0,0 0 1 0 0,0 0-1 0 0,0-1 1 0 0,0 1 0 0 0,1 0-1 0 0,-1 0 1 0 0,0-1-1 0 0,0 1 1 0 0,0 0 0 0 0,0 0-1 0 0,0 0 1 0 0,1-1-1 0 0,-1 1 1 0 0,0 0 0 0 0,0 0-1 0 0,0 0 1 0 0,1 0-1 0 0,-1 0 1 0 0,0-1-1 0 0,1 1 1 0 0,12-3-2851 0 0,17 5-1557 0 0,-28-1 4045 0 0,14 1-1535 0 0,0 1-839 0 0</inkml:trace>
  <inkml:trace contextRef="#ctx0" brushRef="#br0" timeOffset="1">346 1 7154 0 0,'9'14'9052'0'0,"-4"18"-7343"0"0,-4-25-851 0 0,18 175 524 0 0,-14-117-2469 0 0,-5-70 1017 0 0,1 0-1 0 0,0 1 1 0 0,0-1-1 0 0,0 1 1 0 0,0-1-1 0 0,0 1 1 0 0,1 0-1 0 0,0-1 1 0 0,0 1-1 0 0,0 0 1 0 0,0 0-1 0 0,1 0 1 0 0,0 1-1 0 0,0-1 1 0 0,5-5 0 0 0,-2 2 0 0 0,1 1 1 0 0,0-1-1 0 0,0 1 1 0 0,0 1-1 0 0,1-1 1 0 0,-1 1-1 0 0,12-5 1 0 0,19-1-2944 0 0,2 12-4904 0 0,-25 2 3302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10082 0 0,'-1'4'340'0'0,"-1"0"1"0"0,2 0-1 0 0,-1 0 0 0 0,0 0 0 0 0,1 0 1 0 0,0 1-1 0 0,0-1 0 0 0,0 0 1 0 0,0 0-1 0 0,1 0 0 0 0,0 1 0 0 0,-1-1 1 0 0,4 6-1 0 0,-2-2 116 0 0,1-1 0 0 0,-1 1 0 0 0,2-1 0 0 0,-1 0 0 0 0,1 0 0 0 0,6 9 1 0 0,-7-13-371 0 0,0-1 0 0 0,0 1 1 0 0,0-1-1 0 0,0 1 1 0 0,0-1-1 0 0,0 0 0 0 0,0 0 1 0 0,1 0-1 0 0,-1 0 1 0 0,1-1-1 0 0,0 1 1 0 0,-1-1-1 0 0,1 0 0 0 0,0 0 1 0 0,0-1-1 0 0,7 1 1 0 0,6 0-191 0 0,-1-2 0 0 0,31-3 0 0 0,6-1-5241 0 0,-47 5 3885 0 0,-5-1 877 0 0,1 1 1 0 0,-1 0 0 0 0,1 0 0 0 0,-1 0-1 0 0,0 0 1 0 0,1 0 0 0 0,-1 0-1 0 0,0 1 1 0 0,1-1 0 0 0,-1 0 0 0 0,0 1-1 0 0,3 0 1 0 0</inkml:trace>
  <inkml:trace contextRef="#ctx0" brushRef="#br0" timeOffset="1">111 304 12083 0 0,'49'-8'5605'0'0,"3"7"-5620"0"0,-5 1-3491 0 0,-60 7 831 0 0,11-4 2974 0 0,0-1-1 0 0,1 1 1 0 0,-1-1 0 0 0,0 1-1 0 0,1 0 1 0 0,0 0 0 0 0,0 0 0 0 0,-2 5-1 0 0,2-5-22 0 0,0 1 0 0 0,1 0 0 0 0,-1 0 0 0 0,1-1 0 0 0,0 1 0 0 0,0 0 0 0 0,0 0 0 0 0,0 0 0 0 0,1-1 0 0 0,-1 1 0 0 0,1 0 0 0 0,0 0 0 0 0,0-1 0 0 0,0 1 0 0 0,3 4 0 0 0,-1-2-184 0 0,1-1 0 0 0,0 0 0 0 0,0 0 0 0 0,0 0 0 0 0,0 0 0 0 0,1-1 0 0 0,0 0 0 0 0,0 0 0 0 0,9 6 0 0 0,-13-9-193 0 0,1 0 0 0 0,0 0 0 0 0,-1 0 0 0 0,1-1 0 0 0,0 1 0 0 0,0 0 0 0 0,0-1 0 0 0,-1 1 1 0 0,1-1-1 0 0,0 0 0 0 0,0 1 0 0 0,0-1 0 0 0,0 0 0 0 0,0 0 0 0 0,0 0 0 0 0,0-1 0 0 0,0 1 0 0 0,-1 0 1 0 0,1-1-1 0 0,0 1 0 0 0,0-1 0 0 0,0 0 0 0 0,0 1 0 0 0,-1-1 0 0 0,1 0 0 0 0,0 0 0 0 0,-1 0 1 0 0,1 0-1 0 0,-1-1 0 0 0,1 1 0 0 0,-1 0 0 0 0,0-1 0 0 0,1 1 0 0 0,-1 0 0 0 0,1-3 0 0 0,25-44-9733 0 0,-19 32 5481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10602 0 0,'-2'10'999'0'0,"0"0"-1"0"0,0-1 0 0 0,1 1 0 0 0,1 0 1 0 0,-1 0-1 0 0,3 16 0 0 0,0-12-334 0 0,0-1 0 0 0,1 1 0 0 0,1 0 0 0 0,5 14 0 0 0,2-3-412 0 0,1-1 1 0 0,1 0-1 0 0,1-1 0 0 0,23 29 0 0 0,-32-45-218 0 0,1 0 0 0 0,1 0 0 0 0,-1 0-1 0 0,1-1 1 0 0,0 0 0 0 0,1 0 0 0 0,-1-1-1 0 0,17 9 1 0 0,-22-13-25 0 0,0 0 0 0 0,0 0-1 0 0,1 0 1 0 0,-1-1 0 0 0,0 1 0 0 0,1-1 0 0 0,-1 1-1 0 0,1-1 1 0 0,-1 0 0 0 0,0 0 0 0 0,1 0 0 0 0,-1 0-1 0 0,1 0 1 0 0,-1 0 0 0 0,1-1 0 0 0,-1 1 0 0 0,0-1-1 0 0,1 1 1 0 0,-1-1 0 0 0,0 0 0 0 0,0 0 0 0 0,0 0-1 0 0,1-1 1 0 0,-1 1 0 0 0,0 0 0 0 0,-1-1 0 0 0,1 1-1 0 0,0-1 1 0 0,0 0 0 0 0,-1 0 0 0 0,1 1 0 0 0,0-1-1 0 0,-1 0 1 0 0,0 0 0 0 0,0 0 0 0 0,1-1 0 0 0,-1 1-1 0 0,1-4 1 0 0,2-4-105 0 0,-1-1 1 0 0,0 1-1 0 0,0-1 0 0 0,-1 0 0 0 0,0 0 0 0 0,-1 0 0 0 0,0-1 1 0 0,-1 1-1 0 0,0 0 0 0 0,-1 0 0 0 0,0 0 0 0 0,-4-14 0 0 0,4 15-227 0 0,-2 1-1 0 0,1 0 0 0 0,-1 0 0 0 0,0 0 0 0 0,-1 1 1 0 0,0-1-1 0 0,-1 1 0 0 0,1 0 0 0 0,-2 0 1 0 0,1 1-1 0 0,-1-1 0 0 0,0 1 0 0 0,-1 0 0 0 0,-13-11 1 0 0,16 16 264 0 0,0 0 0 0 0,0 0 0 0 0,0 0 0 0 0,0 0 0 0 0,0 1 0 0 0,0 0 0 0 0,-1 0 0 0 0,1 0 0 0 0,-1 0 0 0 0,1 1 0 0 0,-1-1 0 0 0,1 1 0 0 0,-1 0 0 0 0,1 1 0 0 0,0-1 0 0 0,-1 1 0 0 0,1 0 0 0 0,-1 0 0 0 0,1 0 0 0 0,0 1 0 0 0,0-1 0 0 0,0 1 0 0 0,0 0 0 0 0,0 1 0 0 0,0-1 0 0 0,0 0 0 0 0,1 1 0 0 0,-1 0 0 0 0,1 0 0 0 0,0 0 0 0 0,-6 7 0 0 0,5-7 54 0 0,1 1-1 0 0,0 0 0 0 0,-1 0 1 0 0,1 0-1 0 0,0 1 1 0 0,1-1-1 0 0,-1 1 0 0 0,1 0 1 0 0,0-1-1 0 0,0 1 0 0 0,1 0 1 0 0,-1 0-1 0 0,1 0 1 0 0,0 0-1 0 0,0 0 0 0 0,1 1 1 0 0,0-1-1 0 0,0 0 1 0 0,0 0-1 0 0,0 0 0 0 0,1 0 1 0 0,0 1-1 0 0,0-1 1 0 0,0 0-1 0 0,1 0 0 0 0,-1 0 1 0 0,4 6-1 0 0,-3-9 133 0 0,-1 0 0 0 0,1 0 0 0 0,0 0 0 0 0,-1 0 0 0 0,1 0 0 0 0,0 0 0 0 0,0 0 0 0 0,1 0 0 0 0,-1-1 0 0 0,0 1 0 0 0,1-1 0 0 0,-1 0 0 0 0,0 0 0 0 0,1 1 0 0 0,0-2 0 0 0,-1 1 0 0 0,1 0 0 0 0,0 0 0 0 0,-1-1 0 0 0,1 0 0 0 0,0 1 0 0 0,-1-1 0 0 0,1 0 0 0 0,0 0 0 0 0,0-1 0 0 0,3 0 0 0 0,7-1-63 0 0,0-2 1 0 0,0 1-1 0 0,0-2 0 0 0,15-7 1 0 0,1 1-1417 0 0,6-4-6059 0 0,-21 7 1001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11883 0 0,'3'-2'2056'0'0,"2"0"-2008"0"0,4-2-56 0 0,1 0 32 0 0,2 0 112 0 0,1-1 208 0 0,2-2 192 0 0,1 0 48 0 0,0 1-40 0 0,0 3-263 0 0,-1 1-169 0 0,1 2-40 0 0,-1 1-288 0 0,-2 2-609 0 0,-2 1-1015 0 0,-3 2-1457 0 0,-5 0-160 0 0,-2 3-1544 0 0</inkml:trace>
  <inkml:trace contextRef="#ctx0" brushRef="#br0" timeOffset="1">57 101 16444 0 0,'1'5'1088'0'0,"3"0"-624"0"0,1 0-144 0 0,3 1-104 0 0,3-1-152 0 0,3-2-88 0 0,1 1-208 0 0,1-2-656 0 0,0 0-1345 0 0,-2-4-2152 0 0,-2-2 448 0 0,-1-1-1216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13787 0 0,'13'79'3248'0'0,"1"-1"-2370"0"0,-13-69-1536 0 0,-1 1-1 0 0,1 0 0 0 0,-2 0 1 0 0,1-1-1 0 0,-4 17 1 0 0,3-25 354 0 0,1 0 0 0 0,0 0 1 0 0,0-1-1 0 0,-1 1 1 0 0,1 0-1 0 0,0 0 0 0 0,-1-1 1 0 0,1 1-1 0 0,-1 0 0 0 0,1-1 1 0 0,-1 1-1 0 0,1-1 0 0 0,-1 1 1 0 0,1-1-1 0 0,-1 1 1 0 0,1-1-1 0 0,-1 1 0 0 0,0-1 1 0 0,1 1-1 0 0,-1-1 0 0 0,0 0 1 0 0,0 1-1 0 0,1-1 1 0 0,-1 0-1 0 0,0 0 0 0 0,0 1 1 0 0,1-1-1 0 0,-1 0 0 0 0,0 0 1 0 0,0 0-1 0 0,1 0 1 0 0,-2 0-1 0 0,-11 3-1018 0 0,12-2 1428 0 0,0-1 1 0 0,1 1 0 0 0,-1 0-1 0 0,1-1 1 0 0,-1 1-1 0 0,0 0 1 0 0,1 0 0 0 0,-1-1-1 0 0,1 1 1 0 0,0 0-1 0 0,-1 0 1 0 0,1 0-1 0 0,0-1 1 0 0,-1 1 0 0 0,1 0-1 0 0,0 0 1 0 0,0 0-1 0 0,0 1 1 0 0,-3 14 2194 0 0,0 1 0 0 0,2-1 0 0 0,0 1 0 0 0,1-1 0 0 0,4 30 0 0 0,-4-45-2267 0 0,0 0 0 0 0,1 0 0 0 0,-1 0 0 0 0,1 0 0 0 0,-1 0 0 0 0,1-1 0 0 0,0 1 0 0 0,-1 0 0 0 0,1-1 0 0 0,0 1 0 0 0,-1 0 0 0 0,1-1 0 0 0,0 1 0 0 0,0-1 0 0 0,-1 1 0 0 0,1-1 1 0 0,0 1-1 0 0,0-1 0 0 0,0 1 0 0 0,0-1 0 0 0,0 0 0 0 0,0 0 0 0 0,0 1 0 0 0,-1-1 0 0 0,1 0 0 0 0,0 0 0 0 0,0 0 0 0 0,0 0 0 0 0,0 0 0 0 0,0 0 0 0 0,0 0 0 0 0,1-1 0 0 0,38-7-276 0 0,-29 5 150 0 0,31-9-2108 0 0,18-13-6814 0 0,-34 10 3333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13691 0 0,'-9'36'4075'0'0,"3"21"-2706"0"0,-3 11-1125 0 0,4-43-223 0 0,3-12-484 0 0,-1 0 0 0 0,0 0 1 0 0,-1 0-1 0 0,-8 19 0 0 0,12-32 404 0 0,0 0-1 0 0,0 1 1 0 0,0-1-1 0 0,0 0 1 0 0,0 0-1 0 0,0 0 0 0 0,0 0 1 0 0,0 0-1 0 0,0 1 1 0 0,0-1-1 0 0,0 0 1 0 0,0 0-1 0 0,0 0 1 0 0,0 0-1 0 0,0 0 0 0 0,-1 0 1 0 0,1 1-1 0 0,0-1 1 0 0,0 0-1 0 0,0 0 1 0 0,0 0-1 0 0,0 0 1 0 0,0 0-1 0 0,0 0 0 0 0,0 0 1 0 0,-1 0-1 0 0,1 1 1 0 0,0-1-1 0 0,0 0 1 0 0,0 0-1 0 0,0 0 1 0 0,0 0-1 0 0,-1 0 0 0 0,1 0 1 0 0,0 0-1 0 0,0 0 1 0 0,0 0-1 0 0,0 0 1 0 0,0 0-1 0 0,-1 0 1 0 0,1 0-1 0 0,0 0 0 0 0,0 0 1 0 0,0 0-1 0 0,0 0 1 0 0,0 0-1 0 0,0 0 1 0 0,-1-1-1 0 0,1 1 1 0 0,0 0-1 0 0,-3-9-1334 0 0,2-15 780 0 0,2 22 648 0 0,-1 0 0 0 0,1 0-1 0 0,0 0 1 0 0,0 0 0 0 0,0 0 0 0 0,1 0-1 0 0,-1 0 1 0 0,0 1 0 0 0,1-1 0 0 0,-1 0-1 0 0,1 1 1 0 0,-1-1 0 0 0,1 1 0 0 0,0-1-1 0 0,0 1 1 0 0,0 0 0 0 0,0 0-1 0 0,0 0 1 0 0,0 0 0 0 0,0 0 0 0 0,0 0-1 0 0,0 0 1 0 0,0 1 0 0 0,0-1 0 0 0,1 1-1 0 0,-1-1 1 0 0,0 1 0 0 0,3 0 0 0 0,9-1-3 0 0,1 1 0 0 0,-1 0 0 0 0,18 3 0 0 0,-24-2-75 0 0,32 6-541 0 0,14 0-6451 0 0,-49-8 4834 0 0</inkml:trace>
  <inkml:trace contextRef="#ctx0" brushRef="#br0" timeOffset="1">51 327 8514 0 0,'11'-2'6863'0'0,"8"-3"-3320"0"0,103-19-2863 0 0,-29 22-1269 0 0,-92 4 607 0 0,0-1 1 0 0,0 1 0 0 0,-1 0-1 0 0,1-1 1 0 0,-1 1-1 0 0,0 0 1 0 0,1 0 0 0 0,-1 0-1 0 0,0-1 1 0 0,0 1-1 0 0,0 0 1 0 0,0 0 0 0 0,0 0-1 0 0,-1-1 1 0 0,1 1 0 0 0,-1 2-1 0 0,0 5-21 0 0,1-8-93 0 0,2 33-1138 0 0,7-16-7913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5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11386 0 0,'3'-4'221'0'0,"-1"0"0"0"0,0 1 1 0 0,1-1-1 0 0,0 1 0 0 0,0-1 0 0 0,0 1 0 0 0,0 0 0 0 0,1 0 0 0 0,-1 0 0 0 0,1 0 0 0 0,0 1 0 0 0,-1-1 0 0 0,1 1 0 0 0,0 0 0 0 0,1 1 0 0 0,-1-1 0 0 0,0 0 0 0 0,8-1 0 0 0,6-1-69 0 0,1 0 1 0 0,-1 1-1 0 0,22 0 0 0 0,36 5 1415 0 0,-86-4-1581 0 0,0 1-1 0 0,0-1 0 0 0,0 2 0 0 0,0-1 0 0 0,0 2 0 0 0,0-1 0 0 0,0 1 0 0 0,0 1 0 0 0,-19 4 0 0 0,25-4 68 0 0,0-1 1 0 0,1 1-1 0 0,-1 0 0 0 0,0 0 0 0 0,1 0 1 0 0,0 0-1 0 0,-1 0 0 0 0,1 1 0 0 0,0-1 1 0 0,0 1-1 0 0,1 0 0 0 0,-1 0 0 0 0,0 0 1 0 0,1 1-1 0 0,0-1 0 0 0,0 0 0 0 0,0 1 1 0 0,0-1-1 0 0,1 1 0 0 0,-1 0 0 0 0,1 0 1 0 0,0 0-1 0 0,0-1 0 0 0,0 1 0 0 0,0 0 1 0 0,1 0-1 0 0,0 6 0 0 0,-1-4-14 0 0,1 0 0 0 0,0-1 1 0 0,1 1-1 0 0,0 0 0 0 0,-1-1 0 0 0,2 1 0 0 0,-1-1 1 0 0,1 1-1 0 0,0-1 0 0 0,0 0 0 0 0,0 0 0 0 0,0 1 0 0 0,1-2 1 0 0,0 1-1 0 0,0 0 0 0 0,1 0 0 0 0,6 6 0 0 0,-6-8-42 0 0,-1 0 0 0 0,1 0 0 0 0,0-1 0 0 0,1 1 0 0 0,-1-1 0 0 0,0 0 0 0 0,1 0 0 0 0,-1 0-1 0 0,1-1 1 0 0,0 1 0 0 0,-1-1 0 0 0,1-1 0 0 0,0 1 0 0 0,0 0 0 0 0,0-1 0 0 0,0 0 0 0 0,-1 0 0 0 0,1-1-1 0 0,0 1 1 0 0,8-3 0 0 0,64-21-2598 0 0,-18 5-6796 0 0,-50 18 6404 0 0,1 10-408 0 0</inkml:trace>
  <inkml:trace contextRef="#ctx0" brushRef="#br0" timeOffset="1">134 289 14627 0 0,'4'16'2585'0'0,"3"-4"-1073"0"0,4 3-432 0 0,2-6-376 0 0,2-4-320 0 0,1-1-215 0 0,3-1-137 0 0,1-2 0 0 0,1-2-129 0 0,0-1-399 0 0,-1-1-544 0 0,-3-2-832 0 0,-6 2-889 0 0,-4-2-704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5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13123 0 0,'6'-5'779'0'0,"37"-28"1289"0"0,-40 31-1992 0 0,-1 0 1 0 0,1 1-1 0 0,0-1 0 0 0,0 1 0 0 0,1 0 0 0 0,-1 0 1 0 0,0 0-1 0 0,0 0 0 0 0,1 0 0 0 0,-1 1 0 0 0,0-1 1 0 0,1 1-1 0 0,4 0 0 0 0,-7 0-84 0 0,0 1 0 0 0,0-1 0 0 0,0 1 0 0 0,-1-1 1 0 0,1 1-1 0 0,0 0 0 0 0,0-1 0 0 0,0 1 0 0 0,0 0 0 0 0,-1-1 0 0 0,1 1 0 0 0,0 0 1 0 0,-1 0-1 0 0,1 0 0 0 0,0 0 0 0 0,-1 0 0 0 0,1 0 0 0 0,-1 0 0 0 0,1 0 0 0 0,-1 0 1 0 0,0 0-1 0 0,0 0 0 0 0,1 0 0 0 0,-1 0 0 0 0,0 0 0 0 0,0 0 0 0 0,0 0 0 0 0,0 0 1 0 0,0 0-1 0 0,0 2 0 0 0,-4 40-787 0 0,3-34 822 0 0,1-7 72 0 0,-1 1 1 0 0,1 0-1 0 0,0 0 1 0 0,0-1-1 0 0,0 1 1 0 0,0 0-1 0 0,0 0 1 0 0,1 0-1 0 0,-1-1 1 0 0,1 1-1 0 0,0 0 1 0 0,0-1-1 0 0,0 1 1 0 0,0-1-1 0 0,0 1 1 0 0,0-1-1 0 0,1 1 0 0 0,-1-1 1 0 0,1 0-1 0 0,2 3 1 0 0,0-2 43 0 0,-1-1 0 0 0,1 0 0 0 0,0 0 0 0 0,-1 0 0 0 0,1-1 0 0 0,0 1 0 0 0,0-1 0 0 0,0 0 0 0 0,0 0 0 0 0,0 0 0 0 0,0-1 0 0 0,1 0 0 0 0,4 1 0 0 0,0-1 15 0 0,-1 0 0 0 0,1-1 0 0 0,0 0-1 0 0,14-3 1 0 0,5-9-2102 0 0,-27 13 1375 0 0,0-1-1 0 0,1 0 1 0 0,-1 0 0 0 0,0 0 0 0 0,0 0 0 0 0,0 0 0 0 0,0-1 0 0 0,-1 1 0 0 0,1 0 0 0 0,0 0 0 0 0,0-1 0 0 0,-1 1 0 0 0,1 0 0 0 0,0-1 0 0 0,0-2-1 0 0,-1-6-6212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08:4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28 9578 0 0,'-24'19'6548'0'0,"23"-18"-6401"0"0,0-1 0 0 0,1 1-1 0 0,-1-1 1 0 0,0 1 0 0 0,1-1-1 0 0,-1 1 1 0 0,0 0 0 0 0,1-1-1 0 0,-1 1 1 0 0,1 0 0 0 0,-1-1 0 0 0,1 1-1 0 0,-1 0 1 0 0,1 0 0 0 0,0-1-1 0 0,-1 1 1 0 0,1 0 0 0 0,0 0-1 0 0,0 0 1 0 0,0 0 0 0 0,-1 0 0 0 0,1-1-1 0 0,0 1 1 0 0,0 0 0 0 0,0 0-1 0 0,0 0 1 0 0,1 0 0 0 0,-1 0-1 0 0,0-1 1 0 0,0 1 0 0 0,0 0-1 0 0,1 1 1 0 0,0-2-64 0 0,0 1 0 0 0,0-1 0 0 0,0 1 0 0 0,0-1 0 0 0,0 1 0 0 0,0-1 0 0 0,0 0 0 0 0,0 0 0 0 0,0 0 0 0 0,1 1 0 0 0,-1-1 0 0 0,0 0 0 0 0,0 0 0 0 0,0 0 0 0 0,0-1 0 0 0,0 1 0 0 0,0 0 0 0 0,0 0 0 0 0,0-1 0 0 0,0 1 0 0 0,0 0 0 0 0,2-2 0 0 0,27-12 644 0 0,-20 9-481 0 0,6-2-57 0 0,0 2-1 0 0,1-1 1 0 0,0 2 0 0 0,0 0-1 0 0,0 1 1 0 0,0 1-1 0 0,34 0 1 0 0,127 17 486 0 0,-99-6-380 0 0,80 3 243 0 0,0-7-1 0 0,294-29 1 0 0,-416 21-529 0 0,-17 1-446 0 0,-1 0 0 0 0,1-1 0 0 0,-1-1 0 0 0,35-12 1 0 0,-50 15-112 0 0,0-1 0 0 0,1 1 0 0 0,-1 0 0 0 0,0 0 0 0 0,0 0 0 0 0,1 1 0 0 0,-1 0 0 0 0,0-1 0 0 0,1 2 0 0 0,4-1 0 0 0,-4 1-683 0 0,-1 0 0 0 0,0 0 0 0 0,0 1 0 0 0,0-1 0 0 0,0 1 0 0 0,5 2 0 0 0,5 5-5249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0:0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57 6153 0 0,'-9'0'693'0'0,"-31"-2"5406"0"0,39 1-5810 0 0,-1 1 1 0 0,1 0 0 0 0,0 0-1 0 0,0-1 1 0 0,0 1-1 0 0,-1-1 1 0 0,1 0 0 0 0,0 1-1 0 0,0-1 1 0 0,0 0-1 0 0,0 1 1 0 0,0-1 0 0 0,0 0-1 0 0,0 0 1 0 0,0 0 0 0 0,0 0-1 0 0,1 0 1 0 0,-1 0-1 0 0,0 0 1 0 0,0 0 0 0 0,1 0-1 0 0,-1 0 1 0 0,1-1-1 0 0,-1 1 1 0 0,1 0 0 0 0,0 0-1 0 0,-1-2 1 0 0,1 2-225 0 0,0 1 0 0 0,1 0 0 0 0,-1-1 0 0 0,0 1 0 0 0,1-1 0 0 0,-1 1 0 0 0,0 0 0 0 0,1-1-1 0 0,-1 1 1 0 0,0 0 0 0 0,1 0 0 0 0,-1-1 0 0 0,1 1 0 0 0,-1 0 0 0 0,1 0 0 0 0,-1-1 0 0 0,0 1 0 0 0,1 0 0 0 0,-1 0 0 0 0,1 0 0 0 0,-1 0 0 0 0,1 0 0 0 0,-1 0 0 0 0,1 0 0 0 0,-1 0 0 0 0,1 0 0 0 0,-1 0 0 0 0,1 0 0 0 0,-1 0 0 0 0,1 0 0 0 0,-1 0 0 0 0,1 0 0 0 0,-1 1 0 0 0,1-1-1 0 0,0 0 1 0 0,20 5 329 0 0,20 5-249 0 0,-1-1 0 0 0,1-3-1 0 0,72 3 1 0 0,123-15-221 0 0,-164 2 132 0 0,120 8-9 0 0,-127-1 2 0 0,0-2 1 0 0,66-8 0 0 0,-128 6-70 0 0,48-8 204 0 0,-49 8-222 0 0,0 1 0 0 0,0-1 1 0 0,0 0-1 0 0,0 1 1 0 0,0-1-1 0 0,0 0 0 0 0,0 0 1 0 0,0 0-1 0 0,-1 0 1 0 0,1 0-1 0 0,0-1 0 0 0,-1 1 1 0 0,1 0-1 0 0,-1-1 0 0 0,1 1 1 0 0,-1-1-1 0 0,0 0 1 0 0,0 1-1 0 0,0-1 0 0 0,0 0 1 0 0,1-2-1 0 0,-2 3-212 0 0,0 1 0 0 0,0-1 0 0 0,0 0 0 0 0,0 1 0 0 0,0-1 0 0 0,-1 0 0 0 0,1 1-1 0 0,0-1 1 0 0,0 0 0 0 0,-1 1 0 0 0,1-1 0 0 0,0 1 0 0 0,-1-1 0 0 0,1 1 0 0 0,-1-1 0 0 0,1 1 0 0 0,-1-1 0 0 0,1 1 0 0 0,-1-1-1 0 0,1 1 1 0 0,-1-1 0 0 0,1 1 0 0 0,-1 0 0 0 0,1-1 0 0 0,-1 1 0 0 0,0 0 0 0 0,1 0 0 0 0,-1 0 0 0 0,0-1 0 0 0,1 1-1 0 0,-1 0 1 0 0,0 0 0 0 0,1 0 0 0 0,-1 0 0 0 0,0 0 0 0 0,1 0 0 0 0,-1 0 0 0 0,0 0 0 0 0,1 0 0 0 0,-1 0 0 0 0,0 1 0 0 0,-14-1-7555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9042 0 0,'-10'18'5852'0'0,"8"6"-3497"0"0,10 26-2089 0 0,-5-36 236 0 0,17 79-372 0 0,-1-33-7049 0 0,-27-85 291 0 0,5-1 4079 0 0,3-4 3567 0 0,12-22 5506 0 0,-7 27-2745 0 0,-4 21-3648 0 0,-1 1 1 0 0,1-1-1 0 0,-1 1 0 0 0,1-1 1 0 0,0 1-1 0 0,0-1 1 0 0,3-5-1 0 0,-3 8-231 0 0,0 0 0 0 0,0 1-1 0 0,-1-1 1 0 0,1 0 0 0 0,0 1 0 0 0,0-1-1 0 0,0 1 1 0 0,0-1 0 0 0,0 1 0 0 0,0-1 0 0 0,0 1-1 0 0,0-1 1 0 0,0 1 0 0 0,0 0 0 0 0,0 0-1 0 0,0-1 1 0 0,0 1 0 0 0,0 0 0 0 0,0 0-1 0 0,0 0 1 0 0,0 0 0 0 0,0 0 0 0 0,0 1 0 0 0,0-1-1 0 0,0 0 1 0 0,0 0 0 0 0,0 1 0 0 0,0-1-1 0 0,0 0 1 0 0,0 1 0 0 0,1 0 0 0 0,53 24-8399 0 0,-43-13 6214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5 9194 0 0,'-5'-2'494'0'0,"0"1"0"0"0,0 1 1 0 0,0-1-1 0 0,1 1 0 0 0,-1 0 0 0 0,0 0 1 0 0,0 0-1 0 0,0 0 0 0 0,0 1 0 0 0,1 0 1 0 0,-1 0-1 0 0,0 1 0 0 0,1-1 0 0 0,-1 1 0 0 0,1 0 1 0 0,-1 0-1 0 0,1 0 0 0 0,0 1 0 0 0,0-1 1 0 0,0 1-1 0 0,0 0 0 0 0,-6 6 0 0 0,-5 7 283 0 0,0 1 0 0 0,1 0 0 0 0,-20 33 0 0 0,26-39-649 0 0,3-3-35 0 0,1 0 1 0 0,-1 0-1 0 0,2 1 0 0 0,-7 17 1 0 0,9-24-79 0 0,1 1 0 0 0,-1-1 0 0 0,0 1 0 0 0,1-1 0 0 0,-1 1 1 0 0,1-1-1 0 0,0 1 0 0 0,0-1 0 0 0,0 1 0 0 0,0-1 0 0 0,0 1 0 0 0,1-1 0 0 0,-1 1 0 0 0,1-1 1 0 0,0 1-1 0 0,-1-1 0 0 0,1 1 0 0 0,0-1 0 0 0,0 0 0 0 0,1 0 0 0 0,-1 1 0 0 0,0-1 0 0 0,3 2 1 0 0,-4-3-17 0 0,1-1 0 0 0,-1 0 0 0 0,1 0 0 0 0,0 0 0 0 0,-1 1 0 0 0,1-1 0 0 0,-1 0 0 0 0,1 0 0 0 0,-1 0 1 0 0,1 0-1 0 0,0 0 0 0 0,-1 0 0 0 0,1 0 0 0 0,-1 0 0 0 0,1 0 0 0 0,0 0 0 0 0,-1 0 0 0 0,1 0 1 0 0,-1-1-1 0 0,1 1 0 0 0,-1 0 0 0 0,1 0 0 0 0,0-1 0 0 0,-1 1 0 0 0,1 0 0 0 0,-1-1 0 0 0,1 1 0 0 0,-1 0 1 0 0,0-1-1 0 0,1 1 0 0 0,-1-1 0 0 0,1 1 0 0 0,-1-1 0 0 0,0 1 0 0 0,1-1 0 0 0,-1 1 0 0 0,0-1 0 0 0,0 1 1 0 0,1-1-1 0 0,-1 1 0 0 0,0-1 0 0 0,0-1 0 0 0,14-31-58 0 0,-11 27 50 0 0,0-3-5 0 0,1 1 1 0 0,0 0-1 0 0,1 0 1 0 0,0 0-1 0 0,0 0 1 0 0,8-7-1 0 0,-13 13 16 0 0,1 1 0 0 0,1 0 0 0 0,-1 0 0 0 0,0 0 0 0 0,0 0 0 0 0,0 0 0 0 0,1 0 0 0 0,-1 0 0 0 0,0 0 0 0 0,1 0 0 0 0,-1 1 0 0 0,0-1 0 0 0,1 0 0 0 0,-1 1 0 0 0,1-1 0 0 0,0 1 0 0 0,-1 0 0 0 0,1-1 0 0 0,-1 1 0 0 0,1 0 0 0 0,-1 0 0 0 0,1 0 0 0 0,0 0 0 0 0,-1 1 0 0 0,1-1 0 0 0,-1 0 0 0 0,1 1 0 0 0,-1-1 0 0 0,1 0 0 0 0,-1 1 0 0 0,1 0 0 0 0,-1-1 0 0 0,1 1 0 0 0,-1 0 0 0 0,0 0 0 0 0,0 0 0 0 0,1 0 0 0 0,-1 0 0 0 0,0 0 0 0 0,0 0 0 0 0,0 0 0 0 0,0 1 0 0 0,0-1 0 0 0,1 2 0 0 0,3 5 57 0 0,-1-1 1 0 0,1 1 0 0 0,-1 0 0 0 0,-1 1-1 0 0,0-1 1 0 0,0 1 0 0 0,0 0 0 0 0,-1-1-1 0 0,-1 1 1 0 0,0 0 0 0 0,1 10-1 0 0,7 36 139 0 0,10-65-15982 0 0,-12 14 10036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76 5745 0 0,'0'-1'408'0'0,"0"1"-1"0"0,0-1 1 0 0,0 1-1 0 0,0-1 0 0 0,0 0 1 0 0,0 1-1 0 0,-1-1 1 0 0,1 1-1 0 0,0-1 0 0 0,0 1 1 0 0,-1-1-1 0 0,-1-2 2038 0 0,1 3-2038 0 0,1 0 1 0 0,-1-1-1 0 0,1 1 1 0 0,-1-1-1 0 0,0 1 0 0 0,-19-6 3553 0 0,-19 7-1848 0 0,31 1-1902 0 0,1 1-1 0 0,0 1 0 0 0,0-1 1 0 0,0 1-1 0 0,1 0 1 0 0,0 1-1 0 0,-1 0 0 0 0,1 0 1 0 0,1 0-1 0 0,-1 1 0 0 0,1-1 1 0 0,-7 10-1 0 0,12-14-208 0 0,0 0 0 0 0,0 1 0 0 0,0-1 0 0 0,0 0 0 0 0,0 0 0 0 0,0 0 0 0 0,0 0 0 0 0,0 0-1 0 0,0 0 1 0 0,0 0 0 0 0,1 0 0 0 0,-1 1 0 0 0,0-1 0 0 0,1 0 0 0 0,-1 0 0 0 0,1 0 0 0 0,-1 0 0 0 0,1 0 0 0 0,0-1 0 0 0,-1 1-1 0 0,1 0 1 0 0,0 0 0 0 0,-1 0 0 0 0,1 0 0 0 0,0-1 0 0 0,0 1 0 0 0,0 0 0 0 0,0-1 0 0 0,0 1 0 0 0,0-1 0 0 0,0 1 0 0 0,0-1-1 0 0,2 1 1 0 0,-2 0-2 0 0,0 0-1 0 0,0-1 0 0 0,0 1 0 0 0,1-1 1 0 0,-1 1-1 0 0,0-1 0 0 0,0 1 0 0 0,1-1 0 0 0,-1 0 1 0 0,0 0-1 0 0,1 0 0 0 0,-1 1 0 0 0,1-1 1 0 0,-1 0-1 0 0,0-1 0 0 0,1 1 0 0 0,-1 0 1 0 0,0 0-1 0 0,1-1 0 0 0,-1 1 0 0 0,0 0 1 0 0,0-1-1 0 0,1 0 0 0 0,-1 1 0 0 0,0-1 0 0 0,0 0 1 0 0,0 1-1 0 0,0-1 0 0 0,0 0 0 0 0,0 0 1 0 0,1-1-1 0 0,3-6-18 0 0,0-1 0 0 0,-1 0 0 0 0,-1 1 0 0 0,1-1 0 0 0,3-17 1 0 0,-5 17 16 0 0,0 1 0 0 0,0 0 1 0 0,1 0-1 0 0,0 0 1 0 0,1 0-1 0 0,0 0 0 0 0,9-12 1 0 0,-13 20 5 0 0,0-1 0 0 0,0 1-1 0 0,0 0 1 0 0,1 0 0 0 0,-1-1 0 0 0,0 1 0 0 0,0 0 0 0 0,0 0-1 0 0,1-1 1 0 0,-1 1 0 0 0,0 0 0 0 0,1 0 0 0 0,-1-1 0 0 0,0 1-1 0 0,0 0 1 0 0,1 0 0 0 0,-1 0 0 0 0,0 0 0 0 0,1 0 0 0 0,-1 0-1 0 0,0 0 1 0 0,1-1 0 0 0,-1 1 0 0 0,0 0 0 0 0,1 0 0 0 0,-1 0-1 0 0,1 0 1 0 0,-1 0 0 0 0,0 1 0 0 0,1-1 0 0 0,-1 0 0 0 0,0 0 0 0 0,1 0-1 0 0,-1 0 1 0 0,1 0 0 0 0,7 14 266 0 0,2 25 400 0 0,-9-34-534 0 0,38 213 1346 0 0,-39-213-2314 0 0,6 21 1961 0 0,-1-14-4873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32 9034 0 0,'-15'-6'1731'0'0,"0"0"1"0"0,-1 2-1 0 0,1-1 0 0 0,-1 2 0 0 0,-19-3 1 0 0,27 5-1481 0 0,-1 1 1 0 0,1-1-1 0 0,0 2 1 0 0,0-1-1 0 0,0 1 1 0 0,-1 0-1 0 0,1 1 1 0 0,0-1-1 0 0,0 2 1 0 0,1-1-1 0 0,-1 1 1 0 0,-8 5 0 0 0,14-7-218 0 0,-1 1 1 0 0,1-1 0 0 0,0 1 0 0 0,0 0 0 0 0,0 0 0 0 0,0 0 0 0 0,0 0 0 0 0,1 0 0 0 0,-1 0 0 0 0,1 0 0 0 0,-1 1 0 0 0,1-1 0 0 0,0 1 0 0 0,0-1-1 0 0,0 1 1 0 0,-1 3 0 0 0,1-1-14 0 0,0 1 0 0 0,0 0 0 0 0,1-1-1 0 0,-1 1 1 0 0,1 0 0 0 0,1 0 0 0 0,1 8-1 0 0,0-1-29 0 0,1-1 1 0 0,1 1-1 0 0,0-1 0 0 0,1 0 0 0 0,0 0 0 0 0,9 14 0 0 0,-13-24 9 0 0,-1 0-1 0 0,1-1 1 0 0,0 1-1 0 0,0-1 1 0 0,0 1-1 0 0,0-1 1 0 0,0 1-1 0 0,1-1 1 0 0,-1 1-1 0 0,0-1 1 0 0,1 0 0 0 0,-1 0-1 0 0,1 0 1 0 0,-1 0-1 0 0,1 0 1 0 0,-1 0-1 0 0,1 0 1 0 0,0 0-1 0 0,0-1 1 0 0,-1 1 0 0 0,1 0-1 0 0,0-1 1 0 0,0 0-1 0 0,2 1 1 0 0,-2-2-4 0 0,0 0-1 0 0,1 0 1 0 0,-1 0 0 0 0,0 0 0 0 0,0 0 0 0 0,0-1-1 0 0,0 1 1 0 0,0-1 0 0 0,0 1 0 0 0,0-1 0 0 0,0 0-1 0 0,-1 0 1 0 0,1 0 0 0 0,-1 0 0 0 0,1 0 0 0 0,-1 0 0 0 0,2-3-1 0 0,13-25 1 0 0,-13 22 6 0 0,1 1-1 0 0,0-1 0 0 0,0 1 1 0 0,1 0-1 0 0,0 0 0 0 0,0 0 1 0 0,1 1-1 0 0,10-11 0 0 0,-15 17 8 0 0,-1 0 0 0 0,0 0-1 0 0,0 0 1 0 0,1-1 0 0 0,-1 1 0 0 0,0 0-1 0 0,1 0 1 0 0,-1 0 0 0 0,0 0-1 0 0,1 0 1 0 0,-1 0 0 0 0,0 0 0 0 0,1 0-1 0 0,-1 0 1 0 0,0 0 0 0 0,1 0-1 0 0,-1 0 1 0 0,0 0 0 0 0,1 0-1 0 0,-1 0 1 0 0,0 0 0 0 0,1 1 0 0 0,-1-1-1 0 0,0 0 1 0 0,1 0 0 0 0,-1 0-1 0 0,0 0 1 0 0,0 1 0 0 0,1-1 0 0 0,-1 0-1 0 0,0 0 1 0 0,0 0 0 0 0,1 1-1 0 0,-1-1 1 0 0,0 1 0 0 0,8 15 392 0 0,-1 19 234 0 0,-4 44 35 0 0,-4-65-914 0 0,0 0 0 0 0,1 0-1 0 0,1 0 1 0 0,0 0 0 0 0,1 0 0 0 0,1 0-1 0 0,0 0 1 0 0,9 24 0 0 0,0-25-4205 0 0,-1-15-1506 0 0,-9 1 5221 0 0,-1-1 0 0 0,1 0-1 0 0,-1 0 1 0 0,1 0 0 0 0,-1 0 0 0 0,0 0 0 0 0,0 0 0 0 0,0 0 0 0 0,0 0 0 0 0,1-3 0 0 0,5-9-2647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5409 0 0,'-2'11'12271'0'0,"-3"15"-5749"0"0,-1 29-5000 0 0,5-47-1543 0 0,0 0 0 0 0,1 0 1 0 0,0-1-1 0 0,1 1 0 0 0,-1 0 0 0 0,2 0 0 0 0,-1 0 0 0 0,1-1 0 0 0,4 12 0 0 0,-5-18 21 0 0,0 0 0 0 0,0 0 0 0 0,0 0 0 0 0,-1 0 0 0 0,1 0 0 0 0,0 0 0 0 0,1 0-1 0 0,-1 0 1 0 0,0-1 0 0 0,0 1 0 0 0,0 0 0 0 0,0-1 0 0 0,0 1 0 0 0,1-1 0 0 0,-1 1 0 0 0,0-1 0 0 0,1 0 0 0 0,-1 0 0 0 0,0 1 0 0 0,0-1 0 0 0,1 0 0 0 0,-1 0 0 0 0,0 0 0 0 0,1-1 0 0 0,-1 1 0 0 0,0 0 0 0 0,1 0 0 0 0,-1-1 0 0 0,0 1 0 0 0,2-1 0 0 0,44-18 3 0 0,-33 12-3 0 0,-13 6 15 0 0,0 1-1 0 0,0-1 0 0 0,1 0 0 0 0,-1 1 0 0 0,0-1 0 0 0,1 1 0 0 0,-1-1 0 0 0,0 1 0 0 0,1 0 0 0 0,-1-1 0 0 0,0 1 0 0 0,1 0 0 0 0,-1 0 0 0 0,1 0 0 0 0,-1 0 0 0 0,1 0 0 0 0,-1 0 0 0 0,0 1 0 0 0,1-1 1 0 0,-1 0-1 0 0,0 1 0 0 0,1-1 0 0 0,-1 1 0 0 0,0-1 0 0 0,1 1 0 0 0,-1 0 0 0 0,0 0 0 0 0,0-1 0 0 0,0 1 0 0 0,0 0 0 0 0,0 0 0 0 0,0 0 0 0 0,0 0 0 0 0,0 0 0 0 0,0 0 0 0 0,0 1 0 0 0,0-1 0 0 0,-1 0 0 0 0,2 2 1 0 0,0 3 75 0 0,0 1 0 0 0,-1 0 0 0 0,0-1 0 0 0,0 1 0 0 0,0 0 0 0 0,-1 13 0 0 0,0-1 9 0 0,-1 0 0 0 0,-7 36 0 0 0,-3-17-2491 0 0,7-33-778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10026 0 0,'17'0'2905'0'0,"2"-1"-1329"0"0,6 1 224 0 0,3 2 161 0 0,-2 1-225 0 0,0-1-351 0 0,-1 2-345 0 0,-3 0-280 0 0,1 0-248 0 0,-3 0-264 0 0,-3 0-96 0 0,-3 1-32 0 0,-2 1-96 0 0,-2 0-456 0 0,-1 3-1312 0 0,-3 0-2457 0 0,-3 0-992 0 0,-1 0-2953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6401 0 0,'4'4'4989'0'0,"-3"-5"-4829"0"0,-1 1-1 0 0,0-1 1 0 0,0 1 0 0 0,0-1 0 0 0,0 1-1 0 0,1-1 1 0 0,-1 1 0 0 0,0-1-1 0 0,1 1 1 0 0,-1-1 0 0 0,0 1 0 0 0,1 0-1 0 0,-1-1 1 0 0,0 1 0 0 0,1-1-1 0 0,-1 1 1 0 0,1 0 0 0 0,-1 0 0 0 0,1-1-1 0 0,-1 1 1 0 0,1 0 0 0 0,-1-1-1 0 0,1 1 1 0 0,-1 0 0 0 0,1 0 0 0 0,-1 0-1 0 0,1 0 1 0 0,-1 0 0 0 0,1 0-1 0 0,-1 0 1 0 0,1 0 0 0 0,-1 0 0 0 0,1 0-1 0 0,-1 0 1 0 0,2 0 0 0 0,19 1 893 0 0,1 2 1 0 0,-1 0 0 0 0,32 9-1 0 0,-28-6-968 0 0,0 0 0 0 0,28 1 0 0 0,31-6-80 0 0,147-16 0 0 0,-11-1 481 0 0,-179 15-369 0 0,0 3-1 0 0,0 1 1 0 0,58 12-1 0 0,-70-8 53 0 0,1-2 0 0 0,0-1 0 0 0,0-2 0 0 0,1-1 0 0 0,-1-1 0 0 0,51-7 0 0 0,-80 7-164 0 0,0 0-1 0 0,0 0 0 0 0,0 0 1 0 0,0 0-1 0 0,0 0 0 0 0,0 0 0 0 0,0 0 1 0 0,0 0-1 0 0,1 1 0 0 0,-1-1 0 0 0,0 0 1 0 0,0 1-1 0 0,0-1 0 0 0,0 1 1 0 0,0-1-1 0 0,0 1 0 0 0,-1-1 0 0 0,1 1 1 0 0,0-1-1 0 0,1 3 0 0 0,-1 5-2276 0 0,-12 0-3694 0 0,-8-11-857 0 0,9 1 1553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51 5385 0 0,'-1'0'185'0'0,"0"0"-1"0"0,0 0 1 0 0,0 0-1 0 0,0 0 1 0 0,0 0 0 0 0,0 0-1 0 0,1 0 1 0 0,-1-1-1 0 0,0 1 1 0 0,0 0-1 0 0,0-1 1 0 0,0 1-1 0 0,0-1 1 0 0,1 1 0 0 0,-1-1-1 0 0,0 1 1 0 0,0-1-1 0 0,1 0 1 0 0,-1 1-1 0 0,0-1 1 0 0,1 0 0 0 0,-1 0-1 0 0,1 1 1 0 0,-1-1-1 0 0,1 0 1 0 0,-1 0-1 0 0,1 0 1 0 0,-1 0-1 0 0,1 0 1 0 0,0 1 0 0 0,-1-2-1 0 0,1-1 208 0 0,-1 0-1 0 0,1 1 0 0 0,0-1 1 0 0,0 0-1 0 0,0 1 1 0 0,0-1-1 0 0,1 0 0 0 0,-1 1 1 0 0,1-1-1 0 0,1-3 1 0 0,8 33 2600 0 0,-3 17-2309 0 0,-6-37-648 0 0,-1 0 0 0 0,1 0 0 0 0,0 0 0 0 0,1 0 0 0 0,-1 0 0 0 0,1 0 0 0 0,1 0 0 0 0,-1-1 0 0 0,1 1 0 0 0,1-1 0 0 0,-1 0 0 0 0,1 0 0 0 0,0 0 1 0 0,7 8-1 0 0,-2-5 64 0 0,0 0 1 0 0,1-1 0 0 0,0 0 0 0 0,13 7 0 0 0,-18-12-93 0 0,1 0 0 0 0,-1-1 0 0 0,0 0 1 0 0,1 0-1 0 0,0 0 0 0 0,-1-1 0 0 0,1 0 0 0 0,0 0 0 0 0,-1 0 1 0 0,1-1-1 0 0,9 0 0 0 0,22 0 62 0 0,-1 1 0 0 0,56 8 0 0 0,-2 1-73 0 0,67-8 20 0 0,-89-3 220 0 0,-61 1-492 0 0,19-2-479 0 0,-19-1-3078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6601 0 0,'-15'-8'4313'0'0,"17"19"108"0"0,19 21-739 0 0,-17-28-3480 0 0,0-1 0 0 0,1 0 0 0 0,-1 0 0 0 0,1 0 0 0 0,0 0 0 0 0,0-1 0 0 0,0 0 0 0 0,9 3 0 0 0,-7-3-27 0 0,-1 0-1 0 0,0 1 1 0 0,0 0 0 0 0,10 6 0 0 0,-14-7-79 0 0,0-1-1 0 0,-1 1 1 0 0,0 0 0 0 0,1-1 0 0 0,-1 1 0 0 0,0 0 0 0 0,0 0 0 0 0,0 0 0 0 0,0 0-1 0 0,0 0 1 0 0,-1 0 0 0 0,1 0 0 0 0,0 0 0 0 0,-1 0 0 0 0,0 1 0 0 0,1-1-1 0 0,-1 0 1 0 0,0 0 0 0 0,0 0 0 0 0,0 0 0 0 0,-1 1 0 0 0,1-1 0 0 0,0 0 0 0 0,-1 0-1 0 0,0 0 1 0 0,1 0 0 0 0,-1 0 0 0 0,0 0 0 0 0,-2 4 0 0 0,-1 2-25 0 0,0 0-1 0 0,0-1 1 0 0,-1 1 0 0 0,0-1 0 0 0,0 0-1 0 0,-8 7 1 0 0,-2-1-604 0 0,-12 11 1227 0 0,20-11-4364 0 0,8 2-5613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36 9378 0 0,'-1'0'257'0'0,"0"-1"0"0"0,0 1 0 0 0,1-1 0 0 0,-1 1 0 0 0,0 0 0 0 0,0-1 1 0 0,0 1-1 0 0,0 0 0 0 0,0 0 0 0 0,0 0 0 0 0,0 0 0 0 0,0 0 0 0 0,0 0 0 0 0,0 0 0 0 0,0 0 0 0 0,0 0 0 0 0,0 0 0 0 0,0 0 0 0 0,0 1 1 0 0,0-1-1 0 0,0 0 0 0 0,0 1 0 0 0,0-1 0 0 0,0 1 0 0 0,0-1 0 0 0,0 1 0 0 0,1 0 0 0 0,-3 0 0 0 0,3 1-107 0 0,-1-1 0 0 0,1 1 0 0 0,0 0 0 0 0,0-1 0 0 0,0 1 0 0 0,-1-1 0 0 0,1 1 0 0 0,1 0 0 0 0,-1-1 0 0 0,0 1 0 0 0,0-1 0 0 0,1 1 0 0 0,-1-1 0 0 0,0 1 0 0 0,1-1 0 0 0,0 2 0 0 0,4 9-58 0 0,0-1 1 0 0,1 0-1 0 0,12 16 0 0 0,-16-23-91 0 0,1 0 0 0 0,0-1 0 0 0,0 0-1 0 0,1 1 1 0 0,-1-1 0 0 0,1 0 0 0 0,0 0 0 0 0,-1-1 0 0 0,1 1-1 0 0,0-1 1 0 0,0 0 0 0 0,6 2 0 0 0,-8-4-2 0 0,-1 1 0 0 0,1-1-1 0 0,0 0 1 0 0,-1 0 0 0 0,1 0 0 0 0,0 0 0 0 0,-1 0 0 0 0,1 0 0 0 0,0 0 0 0 0,-1-1 0 0 0,1 1-1 0 0,0 0 1 0 0,-1-1 0 0 0,1 0 0 0 0,-1 1 0 0 0,1-1 0 0 0,-1 0 0 0 0,1 0 0 0 0,-1 0-1 0 0,0 0 1 0 0,1 0 0 0 0,-1 0 0 0 0,0 0 0 0 0,0 0 0 0 0,1 0 0 0 0,-1-1 0 0 0,0 1 0 0 0,-1 0-1 0 0,1-1 1 0 0,0 1 0 0 0,0-1 0 0 0,0 1 0 0 0,-1-1 0 0 0,1 1 0 0 0,-1-1 0 0 0,1-3 0 0 0,1 0 18 0 0,-1-1 1 0 0,0 1 0 0 0,-1-1 0 0 0,1 0-1 0 0,-1 1 1 0 0,0-1 0 0 0,0 0 0 0 0,-1 1-1 0 0,0-1 1 0 0,0 0 0 0 0,0 1 0 0 0,-1-1-1 0 0,0 1 1 0 0,-2-6 0 0 0,3 8 43 0 0,0 1 0 0 0,0-1-1 0 0,0 0 1 0 0,-1 1 0 0 0,1-1 0 0 0,-1 1 0 0 0,0 0 0 0 0,1-1 0 0 0,-1 1 0 0 0,0 0-1 0 0,0 0 1 0 0,-1 0 0 0 0,1 0 0 0 0,0 1 0 0 0,-1-1 0 0 0,1 1 0 0 0,-1-1 0 0 0,1 1-1 0 0,-1 0 1 0 0,1 0 0 0 0,-1 0 0 0 0,0 0 0 0 0,0 0 0 0 0,0 1 0 0 0,1-1 0 0 0,-1 1-1 0 0,0 0 1 0 0,0 0 0 0 0,-3 0 0 0 0,5 0-48 0 0,0 0 0 0 0,0 0 0 0 0,0 1 0 0 0,0-1 1 0 0,0 0-1 0 0,0 1 0 0 0,0-1 0 0 0,0 1 0 0 0,1-1 0 0 0,-1 1 0 0 0,0-1 0 0 0,0 1 1 0 0,1-1-1 0 0,-1 1 0 0 0,0 0 0 0 0,1-1 0 0 0,-1 1 0 0 0,0 0 0 0 0,1 0 0 0 0,-1 0 0 0 0,1-1 1 0 0,-1 1-1 0 0,1 0 0 0 0,0 0 0 0 0,-1 1 0 0 0,0 1-42 0 0,1 0-1 0 0,-1-1 0 0 0,1 1 1 0 0,0 0-1 0 0,0 0 1 0 0,0 0-1 0 0,0-1 1 0 0,2 7-1 0 0,8 23-3007 0 0,5-10-4937 0 0,-8-17 1825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6697 0 0,'0'0'164'0'0,"0"0"0"0"0,0 0 0 0 0,0-1 0 0 0,1 1 0 0 0,-1 0 0 0 0,0-1 0 0 0,0 1 0 0 0,0 0 0 0 0,0-1 0 0 0,0 1-1 0 0,0 0 1 0 0,0-1 0 0 0,1 1 0 0 0,-1 0 0 0 0,0 0 0 0 0,0-1 0 0 0,0 1 0 0 0,1 0 0 0 0,-1 0 0 0 0,0-1 0 0 0,0 1-1 0 0,0 0 1 0 0,1 0 0 0 0,-1 0 0 0 0,0 0 0 0 0,1-1 0 0 0,-1 1 0 0 0,0 0 0 0 0,0 0 0 0 0,1 0 0 0 0,-1 0 0 0 0,0 0 0 0 0,1 0-1 0 0,-1 0 1 0 0,0 0 0 0 0,1 0 0 0 0,-1 0 0 0 0,0 0 0 0 0,1 0 0 0 0,-1 0 0 0 0,0 0 0 0 0,1 0 0 0 0,-1 0 0 0 0,0 0-1 0 0,1 0 1 0 0,-1 0 0 0 0,0 0 0 0 0,0 1 0 0 0,1-1 0 0 0,12 20 3260 0 0,4 29-1245 0 0,-3 18-1075 0 0,4 14-1300 0 0,0-30-3121 0 0,-13-43 581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10922 0 0,'1'3'2817'0'0,"1"1"-985"0"0,3 1-551 0 0,5-1-353 0 0,3-1-280 0 0,3 0-232 0 0,0-1-160 0 0,0-1-128 0 0,0-4-104 0 0,1-2-208 0 0,-2-4-456 0 0,-2-1-728 0 0,1-3-1025 0 0,-4-2-1192 0 0,-3-5-271 0 0,-1 0-1330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6681 0 0,'13'1'7007'0'0,"38"-3"-6083"0"0,-4-6 2165 0 0,-57 41-1573 0 0,-6-6-1765 0 0,13-23 168 0 0,0 0 0 0 0,0 0 0 0 0,0 1 0 0 0,1-1 0 0 0,0 1 0 0 0,0-1 0 0 0,0 1 0 0 0,1 0 0 0 0,-2 6 1 0 0,5-10 65 0 0,0 1 0 0 0,1-1 0 0 0,-1 0 0 0 0,1 1 1 0 0,-1-1-1 0 0,1 0 0 0 0,-1 0 0 0 0,1-1 0 0 0,0 1 1 0 0,-1 0-1 0 0,5-1 0 0 0,-2 1 83 0 0,181 36-409 0 0,-180-35-2045 0 0,-19 1-8559 0 0</inkml:trace>
  <inkml:trace contextRef="#ctx0" brushRef="#br0" timeOffset="1">80 268 12115 0 0,'-1'-2'2368'0'0,"3"1"-864"0"0,0-2-255 0 0,2 1-265 0 0,2 0-432 0 0,-1 0-272 0 0,4 2-120 0 0,0 0-64 0 0,2 0-40 0 0,2 0-24 0 0,-1 1-96 0 0,2 0-296 0 0,0 0-640 0 0,-1 1-905 0 0,0-1-879 0 0,-4 1-65 0 0,-1 0 705 0 0,0 0-2849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7001 0 0,'-2'71'7322'0'0,"2"-63"-7111"0"0,1 0 0 0 0,0 1 0 0 0,1-1 0 0 0,0-1 1 0 0,0 1-1 0 0,5 13 0 0 0,-4-38-379 0 0,4-20 296 0 0,-6 31-28 0 0,1 0 1 0 0,0 0 0 0 0,0 0-1 0 0,1 0 1 0 0,-1 0 0 0 0,1 1 0 0 0,1-1-1 0 0,-1 1 1 0 0,1 0 0 0 0,5-6-1 0 0,-8 10-52 0 0,0-1-1 0 0,0 1 1 0 0,0 0-1 0 0,1 0 1 0 0,-1 0-1 0 0,1 0 1 0 0,-1 0-1 0 0,1 0 0 0 0,-1 0 1 0 0,1 0-1 0 0,-1 1 1 0 0,1-1-1 0 0,-1 0 1 0 0,1 1-1 0 0,0 0 1 0 0,0-1-1 0 0,-1 1 1 0 0,1 0-1 0 0,0 0 1 0 0,-1 0-1 0 0,1 0 1 0 0,0 0-1 0 0,0 0 1 0 0,-1 0-1 0 0,1 1 0 0 0,0-1 1 0 0,-1 1-1 0 0,1-1 1 0 0,0 1-1 0 0,-1 0 1 0 0,1-1-1 0 0,-1 1 1 0 0,1 0-1 0 0,-1 0 1 0 0,1 0-1 0 0,-1 0 1 0 0,0 0-1 0 0,1 1 1 0 0,-1-1-1 0 0,0 0 0 0 0,0 1 1 0 0,1 1-1 0 0,-1-2-1 0 0,0 0 0 0 0,1 0 0 0 0,-1 0-1 0 0,0 0 1 0 0,0 1 0 0 0,0-1 0 0 0,0 1-1 0 0,-1-1 1 0 0,1 1 0 0 0,0-1 0 0 0,0 1-1 0 0,-1-1 1 0 0,1 1 0 0 0,-1-1 0 0 0,0 1 0 0 0,1 0-1 0 0,-1-1 1 0 0,0 1 0 0 0,0 0 0 0 0,0-1-1 0 0,0 1 1 0 0,0 0 0 0 0,0-1 0 0 0,-1 1-1 0 0,1 0 1 0 0,-1-1 0 0 0,1 1 0 0 0,-1 0-1 0 0,1-1 1 0 0,-1 1 0 0 0,0-1 0 0 0,0 1-1 0 0,0-1 1 0 0,0 0 0 0 0,0 1 0 0 0,0-1-1 0 0,0 0 1 0 0,0 0 0 0 0,0 0 0 0 0,-1 1 0 0 0,1-1-1 0 0,0 0 1 0 0,-1-1 0 0 0,-2 3 0 0 0,-1 0-32 0 0,-1-1 0 0 0,1 1 1 0 0,-1-1-1 0 0,0 0 1 0 0,0 0-1 0 0,1 0 1 0 0,-1-1-1 0 0,0 0 1 0 0,-1 0-1 0 0,1-1 0 0 0,-7 0 1 0 0,41 9 492 0 0,-14-4-595 0 0,0-1 1 0 0,25 4 0 0 0,-7-7-2998 0 0,-11-4-3941 0 0,-10-1 375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7682 0 0,'-2'1'298'0'0,"0"0"-1"0"0,0 0 1 0 0,0 0 0 0 0,0 1 0 0 0,0-1 0 0 0,1 0 0 0 0,-1 1 0 0 0,0 0-1 0 0,1-1 1 0 0,-1 1 0 0 0,1 0 0 0 0,0 0 0 0 0,0 0 0 0 0,0 0 0 0 0,0 0-1 0 0,0 0 1 0 0,0 0 0 0 0,0 0 0 0 0,1 0 0 0 0,-1 0 0 0 0,1 1 0 0 0,-1-1-1 0 0,1 0 1 0 0,0 0 0 0 0,0 1 0 0 0,0-1 0 0 0,0 3 0 0 0,0 1-84 0 0,1 1 0 0 0,0-1 0 0 0,0 1 0 0 0,0-1 0 0 0,0 1 0 0 0,1-1 0 0 0,0 0 0 0 0,4 8 0 0 0,2-1-171 0 0,0-1 0 0 0,1 0 0 0 0,0 0 0 0 0,0-1 1 0 0,2 0-1 0 0,-1-1 0 0 0,1 0 0 0 0,1-1 0 0 0,0 0 0 0 0,0-1 1 0 0,0 0-1 0 0,1-1 0 0 0,25 10 0 0 0,-37-16-28 0 0,1 0 1 0 0,0-1-1 0 0,-1 1 0 0 0,1-1 1 0 0,0 1-1 0 0,0-1 1 0 0,0 0-1 0 0,-1 0 0 0 0,1 0 1 0 0,0 0-1 0 0,0 0 1 0 0,0 0-1 0 0,0 0 0 0 0,-1-1 1 0 0,1 1-1 0 0,0-1 0 0 0,0 1 1 0 0,-1-1-1 0 0,1 0 1 0 0,0 1-1 0 0,-1-1 0 0 0,1 0 1 0 0,-1 0-1 0 0,1 0 1 0 0,-1 0-1 0 0,1-1 0 0 0,-1 1 1 0 0,0 0-1 0 0,1-1 0 0 0,-1 1 1 0 0,0 0-1 0 0,0-1 1 0 0,0 0-1 0 0,0 1 0 0 0,0-1 1 0 0,-1 1-1 0 0,1-1 0 0 0,0 0 1 0 0,-1 0-1 0 0,1 1 1 0 0,-1-1-1 0 0,0 0 0 0 0,0 0 1 0 0,1-3-1 0 0,-1-3 2 0 0,0 0 1 0 0,0-1-1 0 0,0 1 0 0 0,-1 0 0 0 0,0 0 0 0 0,-1 0 0 0 0,0 0 1 0 0,-5-14-1 0 0,5 17-127 0 0,0 0 0 0 0,-1 1 0 0 0,0-1 0 0 0,0 1 0 0 0,0-1 1 0 0,-1 1-1 0 0,1 0 0 0 0,-1 0 0 0 0,0 0 0 0 0,0 1 0 0 0,0 0 0 0 0,-1-1 1 0 0,1 1-1 0 0,-1 1 0 0 0,0-1 0 0 0,0 1 0 0 0,0 0 0 0 0,-8-3 0 0 0,9 4-33 0 0,1 0 0 0 0,-1 1 0 0 0,1-1 0 0 0,-1 1 0 0 0,1 0 0 0 0,-1 0 0 0 0,1 0 0 0 0,-1 1 0 0 0,0-1 0 0 0,1 1 0 0 0,-1 0 0 0 0,1 0 0 0 0,0 0 0 0 0,-1 0 0 0 0,1 0 0 0 0,0 1 0 0 0,0 0 0 0 0,0-1 0 0 0,0 1 0 0 0,0 0-1 0 0,0 1 1 0 0,0-1 0 0 0,1 0 0 0 0,-1 1 0 0 0,1-1 0 0 0,-1 1 0 0 0,1 0 0 0 0,0 0 0 0 0,-2 5 0 0 0,4-8 218 0 0,-1 0 0 0 0,1 1 0 0 0,0-1 0 0 0,0 1-1 0 0,0-1 1 0 0,-1 0 0 0 0,1 1 0 0 0,0-1 0 0 0,0 1 0 0 0,0-1 0 0 0,0 1-1 0 0,0-1 1 0 0,0 1 0 0 0,0-1 0 0 0,0 1 0 0 0,0-1 0 0 0,0 0 0 0 0,0 1 0 0 0,0-1-1 0 0,0 1 1 0 0,1-1 0 0 0,-1 1 0 0 0,0-1 0 0 0,0 0 0 0 0,0 1 0 0 0,1-1-1 0 0,-1 1 1 0 0,0-1 0 0 0,0 0 0 0 0,1 1 0 0 0,-1-1 0 0 0,1 1 0 0 0,17 8 1172 0 0,30 0-785 0 0,-41-9-473 0 0,7 2-1051 0 0,0-1 0 0 0,0 0 1 0 0,0-1-1 0 0,0-1 0 0 0,0 0 0 0 0,14-3 0 0 0,-24 3 758 0 0,0 0 0 0 0,1-1 0 0 0,-1 1-1 0 0,0-1 1 0 0,0 0 0 0 0,0 0-1 0 0,0 0 1 0 0,0 0 0 0 0,0-1 0 0 0,-1 0-1 0 0,1 1 1 0 0,4-6 0 0 0,-6 5 398 0 0,0 1 0 0 0,0-1 1 0 0,-1 0-1 0 0,1 1 0 0 0,-1-1 1 0 0,0 0-1 0 0,0 0 0 0 0,0 0 1 0 0,0 0-1 0 0,0 0 0 0 0,0 0 1 0 0,-1-4-1 0 0,0 24 7218 0 0,2 8-3397 0 0,2 3-3552 0 0,0-1 1 0 0,2-1 0 0 0,10 29-1 0 0,-16-53-367 0 0,1 0 0 0 0,-1-1 0 0 0,1 1 0 0 0,-1-1 1 0 0,1 0-1 0 0,0 1 0 0 0,-1-1 0 0 0,1 1 0 0 0,0-1 0 0 0,0 0 0 0 0,0 0 0 0 0,0 1 0 0 0,0-1 0 0 0,1 0 0 0 0,-1 0 0 0 0,0 0 0 0 0,0 0 0 0 0,1 0 0 0 0,1 0 0 0 0,-2-1 6 0 0,0 0 0 0 0,0 0 0 0 0,0 0 0 0 0,0 0 0 0 0,0 0 0 0 0,0 0 0 0 0,-1-1-1 0 0,1 1 1 0 0,0 0 0 0 0,0-1 0 0 0,0 1 0 0 0,0-1 0 0 0,-1 1 0 0 0,1-1-1 0 0,0 1 1 0 0,0-1 0 0 0,-1 1 0 0 0,1-1 0 0 0,0 0 0 0 0,-1 1 0 0 0,1-1 0 0 0,-1 0-1 0 0,2-1 1 0 0,2-5-17 0 0,1-1-1 0 0,-1 1 0 0 0,0-1 1 0 0,-1 0-1 0 0,3-10 0 0 0,5-8-2075 0 0,-2 9-4792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10770 0 0,'4'-4'5990'0'0,"11"2"-4392"0"0,12 1-909 0 0,-21 1-439 0 0,0 0 1 0 0,0 0-1 0 0,0 1 1 0 0,0 0-1 0 0,0 0 0 0 0,0 1 1 0 0,0 0-1 0 0,0 0 1 0 0,0 0-1 0 0,9 6 1 0 0,-11-5-121 0 0,-1 0 0 0 0,1 0 0 0 0,-1 0 0 0 0,0 0 0 0 0,0 1 1 0 0,-1 0-1 0 0,1-1 0 0 0,-1 1 0 0 0,1 0 0 0 0,-1 0 0 0 0,0 1 0 0 0,-1-1 0 0 0,1 0 1 0 0,-1 0-1 0 0,1 7 0 0 0,10 49 275 0 0,-4-10-2311 0 0,1-18-3651 0 0,-6-49-8564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61 5209 0 0,'-2'-6'433'0'0,"0"3"298"0"0,1-1 1 0 0,-1 1-1 0 0,1-1 1 0 0,0 1 0 0 0,0-1-1 0 0,1 0 1 0 0,-1-6-1 0 0,1 9-608 0 0,0 0-1 0 0,0 0 1 0 0,1 0-1 0 0,-1 0 1 0 0,1 0-1 0 0,-1 0 0 0 0,1 1 1 0 0,-1-1-1 0 0,1 0 1 0 0,-1 0-1 0 0,1 0 1 0 0,0 1-1 0 0,0-1 0 0 0,-1 0 1 0 0,1 1-1 0 0,0-1 1 0 0,0 1-1 0 0,0-1 1 0 0,-1 1-1 0 0,1-1 0 0 0,0 1 1 0 0,0-1-1 0 0,0 1 1 0 0,0 0-1 0 0,0 0 1 0 0,0-1-1 0 0,0 1 0 0 0,0 0 1 0 0,0 0-1 0 0,0 0 1 0 0,0 0-1 0 0,0 0 1 0 0,0 0-1 0 0,1 1 0 0 0,6-2 103 0 0,9 0-40 0 0,0 1 0 0 0,-1 0 0 0 0,1 1 0 0 0,-1 0 0 0 0,28 7 0 0 0,-43-7-187 0 0,1 0 1 0 0,-1 0-1 0 0,0 0 0 0 0,0 0 0 0 0,1 0 0 0 0,-1 0 0 0 0,0 0 0 0 0,0 0 1 0 0,0 0-1 0 0,0 0 0 0 0,0 0 0 0 0,-1 1 0 0 0,1-1 0 0 0,0 0 0 0 0,-1 1 1 0 0,1-1-1 0 0,0 1 0 0 0,-1-1 0 0 0,0 1 0 0 0,1-1 0 0 0,-1 1 0 0 0,0-1 1 0 0,0 1-1 0 0,0-1 0 0 0,0 1 0 0 0,0-1 0 0 0,0 1 0 0 0,0-1 0 0 0,0 1 1 0 0,-1-1-1 0 0,1 1 0 0 0,-1 1 0 0 0,-1 4-851 0 0,1-1 0 0 0,-1 0 1 0 0,-1 0-1 0 0,1 0 0 0 0,-1 0 0 0 0,-5 8 1 0 0,-4 1-2042 0 0,-2 0-1943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8914 0 0,'1'2'267'0'0,"1"1"-1"0"0,-1-1 1 0 0,0 0 0 0 0,0 0 0 0 0,1 0-1 0 0,-1 0 1 0 0,1-1 0 0 0,0 1-1 0 0,0 0 1 0 0,-1-1 0 0 0,1 1 0 0 0,0-1-1 0 0,0 1 1 0 0,1-1 0 0 0,-1 0 0 0 0,0 0-1 0 0,0 0 1 0 0,0 0 0 0 0,1 0-1 0 0,-1-1 1 0 0,1 1 0 0 0,-1-1 0 0 0,0 1-1 0 0,3-1 1 0 0,2-1 80 0 0,0 0 1 0 0,0 0-1 0 0,0-1 0 0 0,0 0 0 0 0,0 0 1 0 0,10-6-1 0 0,-12 6-219 0 0,0-1 1 0 0,0 1 0 0 0,0 0-1 0 0,1 0 1 0 0,-1 1-1 0 0,1 0 1 0 0,-1 0 0 0 0,1 0-1 0 0,-1 0 1 0 0,1 1 0 0 0,10 0-1 0 0,-15 1-108 0 0,1 0 0 0 0,-1-1 0 0 0,1 1 0 0 0,-1 0 0 0 0,1 0-1 0 0,-1 0 1 0 0,0 0 0 0 0,0 0 0 0 0,1 0 0 0 0,-1 1 0 0 0,0-1 0 0 0,0 0 0 0 0,0 0-1 0 0,0 1 1 0 0,-1-1 0 0 0,1 1 0 0 0,0-1 0 0 0,0 1 0 0 0,-1-1 0 0 0,1 1 0 0 0,-1-1-1 0 0,0 1 1 0 0,1 0 0 0 0,-1-1 0 0 0,0 1 0 0 0,0 0 0 0 0,0-1 0 0 0,0 1 0 0 0,0 0-1 0 0,0-1 1 0 0,0 1 0 0 0,-1 1 0 0 0,1-1-65 0 0,0-1-1 0 0,0 1 1 0 0,-1-1-1 0 0,1 0 1 0 0,0 1-1 0 0,-1-1 1 0 0,1 0-1 0 0,0 1 1 0 0,-1-1-1 0 0,0 0 1 0 0,1 1-1 0 0,-1-1 1 0 0,0 0-1 0 0,0 0 1 0 0,0 0-1 0 0,1 0 1 0 0,-1 1-1 0 0,0-1 1 0 0,-1-1-1 0 0,1 1 1 0 0,0 0 0 0 0,0 0-1 0 0,0 0 1 0 0,0 0-1 0 0,-1-1 1 0 0,1 1-1 0 0,0-1 1 0 0,-1 1-1 0 0,1-1 1 0 0,0 1-1 0 0,-1-1 1 0 0,1 0-1 0 0,-1 0 1 0 0,1 0-1 0 0,0 0 1 0 0,-3 0-1 0 0,9-1 91 0 0,0 0 0 0 0,-1 0 0 0 0,1-1 0 0 0,-1 1-1 0 0,1-1 1 0 0,-1 0 0 0 0,0-1 0 0 0,0 1 0 0 0,8-6 0 0 0,15-8-250 0 0,-11 9-845 0 0,-14 7 657 0 0,0 0 0 0 0,-1 0-1 0 0,1-1 1 0 0,-1 1 0 0 0,1-1 0 0 0,-1 1 0 0 0,0-1 0 0 0,1 1-1 0 0,-1-1 1 0 0,0 0 0 0 0,1 0 0 0 0,-1 0 0 0 0,0 0 0 0 0,0 0 0 0 0,1 0-1 0 0,-1 0 1 0 0,0 0 0 0 0,0 0 0 0 0,0 0 0 0 0,-1-1 0 0 0,1 1-1 0 0,0 0 1 0 0,0-1 0 0 0,-1 1 0 0 0,1-1 0 0 0,-1 1 0 0 0,1-1 0 0 0,0-2-1 0 0,2-5-3326 0 0</inkml:trace>
  <inkml:trace contextRef="#ctx0" brushRef="#br0" timeOffset="1">330 23 3825 0 0,'-4'-12'2044'0'0,"0"2"4845"0"0,2 27-2306 0 0,2-8-4114 0 0,-1 90 2056 0 0,2-86-2822 0 0,0 1 0 0 0,1-1 0 0 0,0 0 0 0 0,1 0 0 0 0,5 16 0 0 0,-2-19-2540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9730 0 0,'5'0'3725'0'0,"19"3"-2393"0"0,-22-3-1189 0 0,42 1 650 0 0,-43-1-770 0 0,1 0 1 0 0,-1 0-1 0 0,1 0 0 0 0,-1 0 0 0 0,1-1 0 0 0,-1 1 0 0 0,0 0 1 0 0,1-1-1 0 0,-1 1 0 0 0,0-1 0 0 0,1 0 0 0 0,-1 1 0 0 0,0-1 1 0 0,0 0-1 0 0,1 0 0 0 0,-1 0 0 0 0,0 0 0 0 0,0 0 0 0 0,0 0 1 0 0,0 0-1 0 0,0 0 0 0 0,0 0 0 0 0,0 0 0 0 0,-1-1 0 0 0,1 1 1 0 0,0-2-1 0 0,-1 2 12 0 0,0 0 0 0 0,0 0 0 0 0,0 0 0 0 0,0 0 1 0 0,0 0-1 0 0,0 0 0 0 0,-1 0 0 0 0,1 0 0 0 0,0 0 0 0 0,-1 0 1 0 0,1 0-1 0 0,-1 1 0 0 0,1-1 0 0 0,-1 0 0 0 0,0 0 0 0 0,1 0 0 0 0,-1 1 1 0 0,0-1-1 0 0,1 0 0 0 0,-1 1 0 0 0,0-1 0 0 0,0 0 0 0 0,1 1 1 0 0,-1-1-1 0 0,0 1 0 0 0,0-1 0 0 0,0 1 0 0 0,0 0 0 0 0,0-1 0 0 0,0 1 1 0 0,0 0-1 0 0,-2 0 0 0 0,2-1-4 0 0,0 1-1 0 0,0-1 1 0 0,0 1 0 0 0,0 0-1 0 0,-1 0 1 0 0,1-1 0 0 0,0 1-1 0 0,0 0 1 0 0,0 0 0 0 0,-1 0-1 0 0,1 1 1 0 0,0-1 0 0 0,0 0-1 0 0,0 0 1 0 0,0 0 0 0 0,-1 1-1 0 0,1-1 1 0 0,0 1 0 0 0,0-1 0 0 0,0 1-1 0 0,0-1 1 0 0,0 1 0 0 0,0 0-1 0 0,0 0 1 0 0,0-1 0 0 0,0 1-1 0 0,0 0 1 0 0,-1 1 0 0 0,1 1 0 0 0,1 1 1 0 0,-1-1 0 0 0,0 0 0 0 0,1 1-1 0 0,0-1 1 0 0,0 1 0 0 0,0-1-1 0 0,0 0 1 0 0,0 1 0 0 0,1-1 0 0 0,-1 1-1 0 0,1-1 1 0 0,0 0 0 0 0,0 0 0 0 0,0 1-1 0 0,0-1 1 0 0,4 4 0 0 0,-1 3-38 0 0,1-1-1 0 0,1 0 1 0 0,0 0 0 0 0,9 11 0 0 0,-12-17-73 0 0,-1 0 1 0 0,0 0 0 0 0,1-1 0 0 0,0 1-1 0 0,0-1 1 0 0,0 1 0 0 0,0-1 0 0 0,0 0-1 0 0,0 0 1 0 0,0 0 0 0 0,1-1 0 0 0,-1 1-1 0 0,0-1 1 0 0,1 0 0 0 0,0 0 0 0 0,-1 0-1 0 0,1 0 1 0 0,0 0 0 0 0,-1-1 0 0 0,1 0-1 0 0,0 0 1 0 0,0 0 0 0 0,-1 0 0 0 0,1-1-1 0 0,0 1 1 0 0,-1-1 0 0 0,7-2 0 0 0,-6 4-2272 0 0,-7 5 1259 0 0,-7 6 849 0 0,2-8 515 0 0,1 0 440 0 0,0 1 0 0 0,0-1 0 0 0,0 1 0 0 0,0 0 0 0 0,-6 7 0 0 0,11-9-555 0 0,0 0 0 0 0,-1 0 0 0 0,1 0 0 0 0,0 1 0 0 0,1-1-1 0 0,-1 1 1 0 0,1-1 0 0 0,-1 1 0 0 0,1 0 0 0 0,0 0 0 0 0,0-1 0 0 0,1 1 0 0 0,-1 7 0 0 0,0 7-48 0 0,1-12-99 0 0,0-1 1 0 0,0 0-1 0 0,-1 1 1 0 0,1-1-1 0 0,-1 1 0 0 0,-1-1 1 0 0,-2 9-1 0 0,-2-15 66 0 0,15 2 129 0 0,5 4-376 0 0,1 0 0 0 0,0-1 0 0 0,0 0 0 0 0,18 1 0 0 0,-25-5-1110 0 0,0 1 1 0 0,-1-1-1 0 0,1-1 0 0 0,0 0 0 0 0,0 0 0 0 0,8-2 0 0 0,-1-2-4909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7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59 7762 0 0,'0'-1'383'0'0,"-1"0"1"0"0,1 0-1 0 0,-1 0 0 0 0,1 0 1 0 0,0 0-1 0 0,-1 0 1 0 0,1 0-1 0 0,0 0 1 0 0,-1 0-1 0 0,1-1 1 0 0,0 1-1 0 0,0 0 1 0 0,0 0-1 0 0,0 0 0 0 0,0 0 1 0 0,0 0-1 0 0,1 0 1 0 0,-1 0-1 0 0,1-2 1 0 0,-1 2-172 0 0,1 0 0 0 0,-1 1 1 0 0,1-1-1 0 0,0 0 0 0 0,-1 0 1 0 0,1 1-1 0 0,0-1 0 0 0,0 1 1 0 0,0-1-1 0 0,0 0 0 0 0,-1 1 1 0 0,1-1-1 0 0,0 1 0 0 0,0 0 1 0 0,0-1-1 0 0,0 1 0 0 0,2 0 1 0 0,6-2 67 0 0,0 1 0 0 0,0 1 0 0 0,0 0 0 0 0,12 1 0 0 0,9 0 173 0 0,-4-8-405 0 0,-25 7-34 0 0,-1 0 0 0 0,1 0 0 0 0,0 0 0 0 0,0 0 1 0 0,-1 0-1 0 0,1 0 0 0 0,0-1 0 0 0,0 1 1 0 0,-1 0-1 0 0,1-1 0 0 0,0 1 0 0 0,-1 0 0 0 0,1-1 1 0 0,0 1-1 0 0,-1-1 0 0 0,1 1 0 0 0,-1-1 0 0 0,1 0 1 0 0,0 1-1 0 0,-1-1 0 0 0,0 1 0 0 0,1-1 1 0 0,-1 0-1 0 0,1 1 0 0 0,-1-1 0 0 0,0 0 0 0 0,1 0 1 0 0,-1-1-1 0 0,0 2-11 0 0,-1-1 1 0 0,0 1-1 0 0,1 0 1 0 0,-1-1-1 0 0,0 1 0 0 0,1 0 1 0 0,-1 0-1 0 0,0-1 1 0 0,1 1-1 0 0,-1 0 0 0 0,0 0 1 0 0,0 0-1 0 0,1 0 0 0 0,-1 0 1 0 0,0 0-1 0 0,1 0 1 0 0,-1 0-1 0 0,0 0 0 0 0,0 0 1 0 0,1 1-1 0 0,-1-1 1 0 0,0 0-1 0 0,0 1 0 0 0,-20 5-104 0 0,19-6 105 0 0,-5 2 25 0 0,0 1-1 0 0,0 0 1 0 0,1 0-1 0 0,-1 1 1 0 0,1-1-1 0 0,-1 2 1 0 0,1-1 0 0 0,1 0-1 0 0,-1 1 1 0 0,0 0-1 0 0,-8 11 1 0 0,13-14-16 0 0,-1 1 1 0 0,0 0-1 0 0,1 0 0 0 0,-1-1 1 0 0,1 1-1 0 0,0 0 0 0 0,0 0 1 0 0,0 0-1 0 0,1 1 0 0 0,-1-1 1 0 0,1 0-1 0 0,-1 0 0 0 0,1 0 1 0 0,0 0-1 0 0,0 0 0 0 0,1 1 0 0 0,-1-1 1 0 0,1 0-1 0 0,-1 0 0 0 0,1 0 1 0 0,0 0-1 0 0,0 0 0 0 0,0 0 1 0 0,1 0-1 0 0,-1 0 0 0 0,1-1 1 0 0,-1 1-1 0 0,1 0 0 0 0,0-1 1 0 0,2 3-1 0 0,1 1-27 0 0,1-1 0 0 0,-1 1-1 0 0,1-1 1 0 0,0-1 0 0 0,0 1 0 0 0,1-1-1 0 0,-1 0 1 0 0,1 0 0 0 0,0-1 0 0 0,0 0 0 0 0,0 0-1 0 0,0-1 1 0 0,0 0 0 0 0,1 0 0 0 0,-1-1-1 0 0,1 0 1 0 0,7 1 0 0 0,-8-2-346 0 0,1 0 0 0 0,-1 0 0 0 0,0-1 0 0 0,0 0 0 0 0,0 0 0 0 0,11-4 0 0 0,-63 14-895 0 0,34-4 1477 0 0,0 0 1 0 0,0 0 0 0 0,0 2 0 0 0,1-1 0 0 0,0 1 0 0 0,0 1 0 0 0,1 0-1 0 0,-11 11 1 0 0,20-18-202 0 0,0-1 1 0 0,0 1-1 0 0,0-1 0 0 0,1 1 0 0 0,-1-1 0 0 0,0 1 0 0 0,0-1 0 0 0,1 1 1 0 0,-1 0-1 0 0,0-1 0 0 0,1 0 0 0 0,-1 1 0 0 0,0-1 0 0 0,1 1 0 0 0,-1-1 1 0 0,1 1-1 0 0,-1-1 0 0 0,0 0 0 0 0,1 1 0 0 0,-1-1 0 0 0,1 0 1 0 0,0 0-1 0 0,-1 1 0 0 0,1-1 0 0 0,-1 0 0 0 0,1 0 0 0 0,-1 0 0 0 0,1 1 1 0 0,-1-1-1 0 0,1 0 0 0 0,0 0 0 0 0,-1 0 0 0 0,1 0 0 0 0,-1 0 0 0 0,2 0 1 0 0,26 5 445 0 0,-27-5-457 0 0,39 9 60 0 0,19 2-118 0 0,-23-11-4103 0 0,-34-1 3533 0 0,-1 1 0 0 0,1 0-1 0 0,0-1 1 0 0,-1 1 0 0 0,1-1-1 0 0,-1 0 1 0 0,1 0 0 0 0,-1 1-1 0 0,0-1 1 0 0,1 0-1 0 0,1-2 1 0 0,6-5-5327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 7994 0 0,'3'-7'6161'0'0,"-1"8"-4833"0"0,-2 1-279 0 0,0 2-217 0 0,-1 2-264 0 0,0 2-160 0 0,0 2-168 0 0,-1 3-152 0 0,1 2-344 0 0,0 2-664 0 0,-1 0-729 0 0,1 0-607 0 0,-2 1-369 0 0,0 0 281 0 0,0 2-2913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6913 0 0,'-3'4'1106'0'0,"1"0"-1"0"0,1 0 0 0 0,-1 0 0 0 0,0 1 0 0 0,1-1 0 0 0,-1 7 0 0 0,0 25 2254 0 0,0-6-2692 0 0,0-26-1523 0 0,-1-9-97 0 0,2 4 922 0 0,1-1 1 0 0,0 1-1 0 0,-1 0 0 0 0,1 0 1 0 0,0 0-1 0 0,0 0 0 0 0,0 0 1 0 0,0-1-1 0 0,0 1 0 0 0,0 0 1 0 0,0 0-1 0 0,1 0 0 0 0,-1 0 1 0 0,0-1-1 0 0,1 1 0 0 0,-1 0 1 0 0,1-1-1 0 0,5-6 66 0 0,0 0 0 0 0,0 0 0 0 0,13-12 0 0 0,-17 18-1 0 0,0 0 1 0 0,0 0 0 0 0,0 1-1 0 0,1-1 1 0 0,-1 0-1 0 0,0 1 1 0 0,1-1-1 0 0,-1 1 1 0 0,1 0-1 0 0,0 0 1 0 0,-1 0-1 0 0,1 0 1 0 0,0 0 0 0 0,0 0-1 0 0,0 1 1 0 0,-1 0-1 0 0,5-1 1 0 0,-6 1 10 0 0,-1 0 0 0 0,1 0 1 0 0,-1 0-1 0 0,1 0 1 0 0,-1 1-1 0 0,1-1 0 0 0,-1 0 1 0 0,1 0-1 0 0,-1 0 0 0 0,1 0 1 0 0,-1 1-1 0 0,1-1 1 0 0,-1 0-1 0 0,0 0 0 0 0,1 1 1 0 0,-1-1-1 0 0,1 0 0 0 0,-1 1 1 0 0,0-1-1 0 0,1 1 1 0 0,-1-1-1 0 0,0 0 0 0 0,0 1 1 0 0,1-1-1 0 0,-1 1 1 0 0,0-1-1 0 0,0 1 0 0 0,1-1 1 0 0,-1 0-1 0 0,0 1 0 0 0,0 0 1 0 0,-6 15 832 0 0,3-13-795 0 0,1 0 0 0 0,0 0 0 0 0,0-1 1 0 0,-1 1-1 0 0,0-1 0 0 0,1 0 0 0 0,-1 0 0 0 0,-5 3 0 0 0,5-4-88 0 0,1-1 0 0 0,-1 1 0 0 0,1-1 1 0 0,-1 0-1 0 0,0 0 0 0 0,1 0 0 0 0,-1 0 0 0 0,-4-1 1 0 0,6 1-47 0 0,0 0 1 0 0,0-1 0 0 0,0 1 0 0 0,0 0 0 0 0,0 0 0 0 0,0-1-1 0 0,0 1 1 0 0,0-1 0 0 0,0 1 0 0 0,0-1 0 0 0,0 1 0 0 0,0-1-1 0 0,1 0 1 0 0,-1 1 0 0 0,0-1 0 0 0,0 0 0 0 0,1 1 0 0 0,-1-1 0 0 0,0 0-1 0 0,1 0 1 0 0,-1 0 0 0 0,0 0 0 0 0,0-1 0 0 0,1 1 11 0 0,0 1 0 0 0,1 0 0 0 0,-1 0-1 0 0,0-1 1 0 0,0 1 0 0 0,0 0 0 0 0,0-1 0 0 0,0 1 0 0 0,1 0 0 0 0,-1 0 0 0 0,0-1 0 0 0,0 1 0 0 0,0 0 0 0 0,1 0 0 0 0,-1-1 0 0 0,0 1 0 0 0,0 0 0 0 0,1 0-1 0 0,-1 0 1 0 0,0 0 0 0 0,0-1 0 0 0,1 1 0 0 0,-1 0 0 0 0,0 0 0 0 0,1 0 0 0 0,-1 0 0 0 0,0 0 0 0 0,1 0 0 0 0,-1 0 0 0 0,0 0 0 0 0,1 0 0 0 0,-1 0 0 0 0,0 0 0 0 0,1 0-1 0 0,-1 0 1 0 0,0 0 0 0 0,0 0 0 0 0,1 0 0 0 0,-1 0 0 0 0,0 0 0 0 0,1 1 0 0 0,-1-1 0 0 0,0 0 0 0 0,0 0 0 0 0,1 0 0 0 0,-1 1 0 0 0,21 5-2078 0 0,-19-5 1565 0 0,34 12-5269 0 0,-17-5 641 0 0</inkml:trace>
  <inkml:trace contextRef="#ctx0" brushRef="#br0" timeOffset="1">320 120 12299 0 0,'7'12'3616'0'0,"-1"-2"-2575"0"0,1 0-377 0 0,-1-1-136 0 0,-5-6-168 0 0,0-1-440 0 0,-1-1-680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 10106 0 0,'-18'14'6642'0'0,"21"-12"-4558"0"0,11-5-1432 0 0,8-4-605 0 0,0 2-1 0 0,1 0 1 0 0,-1 1-1 0 0,1 2 1 0 0,0 0 0 0 0,0 1-1 0 0,-1 1 1 0 0,1 2-1 0 0,0 0 1 0 0,0 1-1 0 0,24 7 1 0 0,-24 1-3185 0 0,-33-12-45 0 0,-17-11 3584 0 0,20 9-26 0 0,-1-1 0 0 0,1 1 0 0 0,-1 1 0 0 0,1-1 0 0 0,-1 1 1 0 0,0 1-1 0 0,-8-2 0 0 0,16 3-282 0 0,-1 1 0 0 0,0-1 0 0 0,1 0 0 0 0,-1 0 0 0 0,1 1 0 0 0,-1-1 0 0 0,1 0 1 0 0,-1 1-1 0 0,0-1 0 0 0,1 1 0 0 0,0-1 0 0 0,-1 1 0 0 0,1-1 0 0 0,-1 1 0 0 0,1-1 0 0 0,0 1 0 0 0,-1-1 1 0 0,1 1-1 0 0,0-1 0 0 0,-1 1 0 0 0,1 0 0 0 0,0-1 0 0 0,0 1 0 0 0,0 0 0 0 0,-1-1 0 0 0,1 1 1 0 0,0-1-1 0 0,0 1 0 0 0,0 0 0 0 0,0-1 0 0 0,0 1 0 0 0,0 0 0 0 0,1-1 0 0 0,-1 1 0 0 0,0 0 1 0 0,4 31 532 0 0,-2-25-401 0 0,3 29 36 0 0,2-2-1 0 0,12 35 1 0 0,4-12-9407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7626 0 0,'29'-27'8005'0'0,"-1"9"-5865"0"0,-23 16-2127 0 0,1 0 0 0 0,-1 1 0 0 0,0-1 0 0 0,1 1 1 0 0,-1 0-1 0 0,1 1 0 0 0,-1-1 0 0 0,1 1 1 0 0,-1 0-1 0 0,1 0 0 0 0,7 2 0 0 0,67 13 491 0 0,-106-34 286 0 0,21 17-793 0 0,0 1 0 0 0,0 0 0 0 0,0 0 0 0 0,0 0 0 0 0,0 0 0 0 0,0 1 1 0 0,0 0-1 0 0,-1 0 0 0 0,1 0 0 0 0,0 0 0 0 0,0 1 0 0 0,0 0 0 0 0,0 0 0 0 0,0 1 1 0 0,0-1-1 0 0,0 1 0 0 0,0 0 0 0 0,0 0 0 0 0,1 1 0 0 0,-1 0 0 0 0,1-1 0 0 0,0 2 0 0 0,0-1 1 0 0,0 0-1 0 0,0 1 0 0 0,-6 6 0 0 0,7-6 14 0 0,1-1 1 0 0,-1 1-1 0 0,1 0 0 0 0,0-1 1 0 0,0 1-1 0 0,0 0 0 0 0,0 0 1 0 0,1 0-1 0 0,-1 1 0 0 0,1-1 1 0 0,0 0-1 0 0,1 0 0 0 0,-1 1 1 0 0,1-1-1 0 0,-1 0 0 0 0,1 1 1 0 0,1-1-1 0 0,-1 1 0 0 0,1-1 1 0 0,-1 0-1 0 0,1 0 0 0 0,0 1 1 0 0,1-1-1 0 0,-1 0 0 0 0,1 0 1 0 0,0 0-1 0 0,0 0 0 0 0,0 0 1 0 0,0-1-1 0 0,1 1 0 0 0,0-1 1 0 0,2 4-1 0 0,-1-3 6 0 0,1-1-1 0 0,-1 1 1 0 0,0-1 0 0 0,1 0-1 0 0,-1 0 1 0 0,1-1 0 0 0,0 1 0 0 0,0-1-1 0 0,0 0 1 0 0,0 0 0 0 0,1-1 0 0 0,-1 1-1 0 0,0-1 1 0 0,1-1 0 0 0,-1 1-1 0 0,1-1 1 0 0,-1 1 0 0 0,1-2 0 0 0,5 0-1 0 0,-2 1-316 0 0,-1-2 0 0 0,1 1-1 0 0,0-1 1 0 0,14-6 0 0 0,-16 5-853 0 0,0 0-1 0 0,-1 0 1 0 0,0-1-1 0 0,0 0 1 0 0,11-8 0 0 0,-13 5-4214 0 0</inkml:trace>
  <inkml:trace contextRef="#ctx0" brushRef="#br0" timeOffset="1">43 146 8522 0 0,'3'5'1880'0'0,"2"-2"-479"0"0,2 0-225 0 0,2-1-200 0 0,2-4-240 0 0,1-1-192 0 0,1-5-88 0 0,3 0-136 0 0,4-2-152 0 0,0 0-176 0 0,2 1-536 0 0,-1 2-768 0 0,-1 0-656 0 0,-2 4-441 0 0,-4 1-31 0 0,-2 2 207 0 0,-5 0 673 0 0,1 3-1225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9850 0 0,'-9'-1'2241'0'0,"-19"-4"2653"0"0,27 5-4621 0 0,0 0 0 0 0,0-1-1 0 0,0 1 1 0 0,0 0-1 0 0,0-1 1 0 0,0 1-1 0 0,0 0 1 0 0,0-1 0 0 0,0 1-1 0 0,0-1 1 0 0,0 0-1 0 0,0 1 1 0 0,0-1-1 0 0,1 0 1 0 0,-1 1 0 0 0,0-1-1 0 0,0 0 1 0 0,1 0-1 0 0,-1-1 1 0 0,1 2-243 0 0,0-1 0 0 0,1 1-1 0 0,-1-1 1 0 0,0 1 0 0 0,1 0 0 0 0,-1-1 0 0 0,1 1 0 0 0,-1-1 0 0 0,0 1-1 0 0,1 0 1 0 0,-1-1 0 0 0,1 1 0 0 0,-1 0 0 0 0,1 0 0 0 0,0 0-1 0 0,-1-1 1 0 0,1 1 0 0 0,-1 0 0 0 0,1 0 0 0 0,-1 0 0 0 0,1 0 0 0 0,0 0-1 0 0,-1 0 1 0 0,1 0 0 0 0,-1 0 0 0 0,1 0 0 0 0,-1 0 0 0 0,1 0 0 0 0,0 0-1 0 0,21 1 136 0 0,-21-1-150 0 0,191 2 54 0 0,-109-6-3659 0 0,-74 3 2457 0 0,-4 1-614 0 0,1 0 0 0 0,-1-1 0 0 0,1 1 0 0 0,0-2 0 0 0,9-2 0 0 0,-4 0-3292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11 5969 0 0,'-24'-11'15239'0'0,"38"19"-14756"0"0,-2-3-341 0 0,1 2-1 0 0,-1 0 1 0 0,0 1 0 0 0,0 0-1 0 0,-1 0 1 0 0,0 1-1 0 0,-1 1 1 0 0,11 12-1 0 0,-18-19-54 0 0,-1 0 0 0 0,0 0 0 0 0,0 1 0 0 0,0-1 0 0 0,0 0-1 0 0,0 1 1 0 0,-1-1 0 0 0,1 1 0 0 0,-1 0 0 0 0,0 0-1 0 0,0-1 1 0 0,-1 1 0 0 0,1 0 0 0 0,-1 0 0 0 0,0 0 0 0 0,0 0-1 0 0,0-1 1 0 0,0 1 0 0 0,-1 0 0 0 0,1 0 0 0 0,-1 0 0 0 0,0-1-1 0 0,0 1 1 0 0,-1 0 0 0 0,1-1 0 0 0,-1 1 0 0 0,1-1-1 0 0,-1 1 1 0 0,0-1 0 0 0,-1 0 0 0 0,1 0 0 0 0,-1 0 0 0 0,1 0-1 0 0,-4 3 1 0 0,2-2-71 0 0,-1-1 0 0 0,1 1 0 0 0,-1-1-1 0 0,0 0 1 0 0,0 0 0 0 0,0-1 0 0 0,0 0 0 0 0,0 1-1 0 0,-1-1 1 0 0,1-1 0 0 0,-1 1 0 0 0,1-1 0 0 0,-1 0 0 0 0,-9 0-1 0 0,6 0-181 0 0,1 0-1 0 0,1 1 0 0 0,-1-1 1 0 0,0 2-1 0 0,0-1 0 0 0,-7 5 1 0 0,14-7 44 0 0,1 0 1 0 0,-1 0 0 0 0,1 0-1 0 0,-1 1 1 0 0,1-1 0 0 0,0 0 0 0 0,-1 0-1 0 0,1 1 1 0 0,-1-1 0 0 0,1 0-1 0 0,0 1 1 0 0,-1-1 0 0 0,1 0-1 0 0,0 1 1 0 0,0-1 0 0 0,-1 1-1 0 0,1-1 1 0 0,0 1 0 0 0,0-1 0 0 0,0 0-1 0 0,0 1 1 0 0,-1-1 0 0 0,1 2-1 0 0,0-2-233 0 0,0 1 1 0 0,1-1-1 0 0,-1 1 0 0 0,0-1 0 0 0,0 1 0 0 0,1-1 0 0 0,-1 1 0 0 0,0-1 0 0 0,1 1 1 0 0,-1-1-1 0 0,2 2-1420 0 0,-2-2 1420 0 0,1 0 1 0 0,-1 1-1 0 0,1-1 0 0 0,-1 0 0 0 0,1 0 0 0 0,-1 1 0 0 0,1-1 0 0 0,-1 0 0 0 0,1 0 1 0 0,0 0-1 0 0,-1 0 0 0 0,1 0 0 0 0,0 0 0 0 0,10 1-6457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16388 0 0,'-6'1'375'0'0,"0"0"0"0"0,0 0 0 0 0,0 1 0 0 0,0-1 0 0 0,0 1 0 0 0,1 0 0 0 0,-1 1 0 0 0,1 0 0 0 0,-1-1 0 0 0,1 2 0 0 0,0-1 0 0 0,0 1 0 0 0,-7 6 1 0 0,9-7-318 0 0,0 1 0 0 0,1-1 0 0 0,-1 1 0 0 0,1 0 0 0 0,0 0 0 0 0,0 0 0 0 0,0 0 0 0 0,0 0 0 0 0,1 0 0 0 0,0 0 0 0 0,-1 1 0 0 0,2-1 0 0 0,-1 0 0 0 0,0 1 0 0 0,1-1 0 0 0,0 1 0 0 0,0-1 0 0 0,0 1 0 0 0,2 6 1 0 0,0-2-79 0 0,0 0 0 0 0,0 0 1 0 0,1 0-1 0 0,1-1 0 0 0,-1 1 1 0 0,10 14-1 0 0,-12-21 5 0 0,0 1-1 0 0,1-1 0 0 0,-1 0 0 0 0,1 1 1 0 0,-1-1-1 0 0,1 0 0 0 0,0 0 1 0 0,0 0-1 0 0,0 0 0 0 0,0 0 0 0 0,1 0 1 0 0,-1-1-1 0 0,0 1 0 0 0,1-1 1 0 0,-1 1-1 0 0,1-1 0 0 0,0 0 0 0 0,-1 0 1 0 0,1 0-1 0 0,0 0 0 0 0,0-1 1 0 0,-1 1-1 0 0,1-1 0 0 0,0 0 1 0 0,0 0-1 0 0,3 0 0 0 0,-5 0 17 0 0,-1 0 0 0 0,1 0 0 0 0,0-1 0 0 0,0 1 0 0 0,-1 0 0 0 0,1-1 0 0 0,0 1 0 0 0,-1 0 0 0 0,1-1 0 0 0,0 1 0 0 0,-1-1 0 0 0,1 1 0 0 0,0-1 0 0 0,-1 0-1 0 0,1 1 1 0 0,-1-1 0 0 0,1 1 0 0 0,-1-1 0 0 0,0 0 0 0 0,1 0 0 0 0,-1 1 0 0 0,1-1 0 0 0,-1 0 0 0 0,0-1 0 0 0,1-24 83 0 0,-16-22 87 0 0,0 26-55 0 0,13 19-195 0 0,-1 0 0 0 0,1 0 0 0 0,0 0 0 0 0,0 0 0 0 0,0-1 0 0 0,0 1 0 0 0,-1-6 0 0 0,30 23-12144 0 0,-11 0 7835 0 0,-5-9 422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7386 0 0,'2'1'1744'0'0,"0"4"248"0"0,1 1 257 0 0,-3 4-433 0 0,1 1-503 0 0,-2 2-369 0 0,1 3-264 0 0,0 0-224 0 0,-1 2-216 0 0,0-1-144 0 0,-1-1-80 0 0,1-2-104 0 0,-1-1-200 0 0,0-1-424 0 0,-1 0-809 0 0,-1-3-1087 0 0,0-1-481 0 0</inkml:trace>
  <inkml:trace contextRef="#ctx0" brushRef="#br0" timeOffset="1">32 246 5185 0 0,'-3'2'720'0'0,"0"1"0"0"0,1-1-1 0 0,-1 1 1 0 0,1 0 0 0 0,0 0 0 0 0,0 0 0 0 0,0 0-1 0 0,0 0 1 0 0,1 0 0 0 0,-1 1 0 0 0,1-1-1 0 0,0 1 1 0 0,0-1 0 0 0,-1 6 0 0 0,1-2-383 0 0,0-1 1 0 0,1 0 0 0 0,0 0-1 0 0,0 0 1 0 0,1 1 0 0 0,-1-1-1 0 0,1 0 1 0 0,3 9 0 0 0,-3-10-361 0 0,1 0 0 0 0,-1-1 1 0 0,1 1-1 0 0,0-1 1 0 0,0 0-1 0 0,0 1 1 0 0,0-1-1 0 0,1 0 0 0 0,0 0 1 0 0,0-1-1 0 0,0 1 1 0 0,0-1-1 0 0,1 1 0 0 0,-1-1 1 0 0,1 0-1 0 0,0 0 1 0 0,0 0-1 0 0,0-1 0 0 0,0 0 1 0 0,0 1-1 0 0,0-1 1 0 0,1-1-1 0 0,-1 1 1 0 0,7 1-1 0 0,-3-3-370 0 0,0 0-1 0 0,0 0 1 0 0,-1-1 0 0 0,1 0-1 0 0,9-3 1 0 0,15-1-5559 0 0,-14 4 65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17804 0 0,'-8'19'1615'0'0,"1"0"0"0"0,-9 39 0 0 0,-5 15-1479 0 0,18-65-202 0 0,-15 32-466 0 0,17-38 390 0 0,0 0 1 0 0,0 0-1 0 0,0 0 1 0 0,-1 0 0 0 0,1 0-1 0 0,-1 0 1 0 0,1 0-1 0 0,-1 0 1 0 0,0 0 0 0 0,0-1-1 0 0,0 1 1 0 0,0-1-1 0 0,0 0 1 0 0,-2 2 0 0 0,0-4-812 0 0,8-4 428 0 0,11-5 186 0 0,-6 8 42 0 0,-1 0 0 0 0,1 1 0 0 0,-1 0 1 0 0,1 0-1 0 0,0 0 0 0 0,0 2 0 0 0,-1-1 0 0 0,1 1 0 0 0,0 0 0 0 0,-1 1 0 0 0,1-1 0 0 0,-1 2 0 0 0,12 4 0 0 0,-19-7 1 0 0,-1 0-1 0 0,1 1 1 0 0,0-1-1 0 0,-1 0 1 0 0,1 1 0 0 0,0-1-1 0 0,-1 1 1 0 0,1-1-1 0 0,-1 1 1 0 0,1-1-1 0 0,-1 1 1 0 0,1-1-1 0 0,-1 1 1 0 0,1 0-1 0 0,-1-1 1 0 0,1 1-1 0 0,-1 0 1 0 0,0-1-1 0 0,0 1 1 0 0,1 0-1 0 0,-1-1 1 0 0,0 2 0 0 0,0 3-4105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11610 0 0,'1'3'1857'0'0,"3"1"-657"0"0,2 2-288 0 0,4-1-144 0 0,2 0-127 0 0,2 1-105 0 0,4 0-144 0 0,1 0-184 0 0,3 1-112 0 0,3-3-120 0 0,1 0-72 0 0,3-1-176 0 0,-1-2-840 0 0,-1-4-1073 0 0,0-3-1024 0 0,-3-3 353 0 0,0-4-2561 0 0</inkml:trace>
  <inkml:trace contextRef="#ctx0" brushRef="#br0" timeOffset="0.12">362 62 13867 0 0,'20'2'69'0'0,"1"0"0"0"0,0-1 1 0 0,0-1-1 0 0,0-1 0 0 0,-1-1 0 0 0,1 0 0 0 0,-1-2 1 0 0,40-12-1 0 0,-60 16-57 0 0,1 0 1 0 0,-1 0-1 0 0,1 0 1 0 0,-1 0-1 0 0,0 0 1 0 0,1 0-1 0 0,-1 0 1 0 0,1 0-1 0 0,-1 0 0 0 0,0 0 1 0 0,1 0-1 0 0,-1-1 1 0 0,1 1-1 0 0,-1 0 1 0 0,0 0-1 0 0,1 0 1 0 0,-1-1-1 0 0,0 1 1 0 0,1 0-1 0 0,-1 0 1 0 0,0-1-1 0 0,1 1 1 0 0,-1 0-1 0 0,0 0 0 0 0,0-1 1 0 0,1 1-1 0 0,-1 0 1 0 0,0-1-1 0 0,0 1 1 0 0,0-1-1 0 0,0 1 1 0 0,1 0-1 0 0,-1-1 1 0 0,0 1-1 0 0,0-1 1 0 0,0 1-1 0 0,0 0 1 0 0,0-1-1 0 0,0 1 1 0 0,0-1-1 0 0,0 1 0 0 0,-17-11-29 0 0,-29-4-57 0 0,37 13 205 0 0,-1 1 0 0 0,0 0 0 0 0,1 0 0 0 0,-1 1 0 0 0,0 0 1 0 0,0 0-1 0 0,0 1 0 0 0,1 1 0 0 0,-1 0 0 0 0,0 0 0 0 0,1 1 0 0 0,-12 4 0 0 0,17-5 17 0 0,-1 0 0 0 0,1 1 0 0 0,0 0 0 0 0,0-1 0 0 0,0 1 0 0 0,0 1 1 0 0,0-1-1 0 0,1 0 0 0 0,-1 1 0 0 0,1 0 0 0 0,0 0 0 0 0,0 0 0 0 0,0 0 0 0 0,1 0 0 0 0,0 1 0 0 0,-1-1 0 0 0,2 1 0 0 0,-1 0 0 0 0,0-1 0 0 0,1 1 0 0 0,0 0 0 0 0,0 0 0 0 0,0 0 0 0 0,1 0 0 0 0,0 8 0 0 0,0-1-9 0 0,2 1 0 0 0,-1-1 0 0 0,2 1-1 0 0,-1-1 1 0 0,2 0 0 0 0,0 0 0 0 0,6 15 0 0 0,-7-21-111 0 0,0 1 0 0 0,1-1 0 0 0,-1 0 0 0 0,1 1-1 0 0,0-1 1 0 0,1-1 0 0 0,-1 1 0 0 0,1-1 0 0 0,0 0 0 0 0,1 0 0 0 0,-1 0 0 0 0,1-1 0 0 0,12 8 0 0 0,-15-11-135 0 0,0 0 0 0 0,-1 0 0 0 0,1-1 0 0 0,0 1 0 0 0,0-1 0 0 0,0 0 0 0 0,-1 0-1 0 0,1 0 1 0 0,0 0 0 0 0,0 0 0 0 0,5-1 0 0 0,-7 1-124 0 0,0-1 0 0 0,0 1-1 0 0,-1 0 1 0 0,1-1 0 0 0,0 1-1 0 0,0 0 1 0 0,0-1 0 0 0,0 1 0 0 0,0-1-1 0 0,-1 0 1 0 0,1 1 0 0 0,0-1-1 0 0,0 0 1 0 0,-1 1 0 0 0,2-2-1 0 0,-2 1-155 0 0,1 0-1 0 0,-1 0 0 0 0,0 0 1 0 0,0 0-1 0 0,1 1 1 0 0,-1-1-1 0 0,0 0 0 0 0,0 0 1 0 0,0 0-1 0 0,0 0 1 0 0,0 0-1 0 0,0 0 0 0 0,0 0 1 0 0,0 0-1 0 0,-1 1 1 0 0,1-1-1 0 0,0 0 0 0 0,0 0 1 0 0,-1-1-1 0 0,-5-9-5186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10978 0 0,'1'2'240'0'0,"1"0"-1"0"0,-1 1 0 0 0,1-1 0 0 0,-1 0 0 0 0,1 0 1 0 0,0 0-1 0 0,0 0 0 0 0,0 0 0 0 0,0-1 0 0 0,0 1 1 0 0,0 0-1 0 0,0-1 0 0 0,0 0 0 0 0,1 1 0 0 0,-1-1 1 0 0,1 0-1 0 0,-1 0 0 0 0,1-1 0 0 0,-1 1 0 0 0,1 0 1 0 0,-1-1-1 0 0,1 0 0 0 0,0 1 0 0 0,-1-1 0 0 0,1 0 1 0 0,0 0-1 0 0,3-1 0 0 0,8-1-320 0 0,-1-1 0 0 0,1 0 1 0 0,-1-1-1 0 0,16-7 0 0 0,4-1 137 0 0,-31 12-155 0 0,0 0 0 0 0,0-1 0 0 0,0 1 1 0 0,-1 0-1 0 0,1 0 0 0 0,0 0 0 0 0,0 1 1 0 0,0-1-1 0 0,-1 0 0 0 0,1 1 0 0 0,0-1 1 0 0,0 1-1 0 0,-1-1 0 0 0,1 1 0 0 0,-1 0 1 0 0,3 1-1 0 0,-2-1-372 0 0,0 0-1 0 0,-1 0 1 0 0,1 0 0 0 0,0-1 0 0 0,-1 1 0 0 0,1-1-1 0 0,0 1 1 0 0,0-1 0 0 0,-1 1 0 0 0,1-1-1 0 0,3 0 1 0 0,-4 0 378 0 0,1-1 0 0 0,-1 1 0 0 0,0 0 0 0 0,0-1 0 0 0,-1 1 0 0 0,1-1 0 0 0,0 1 0 0 0,0-1 0 0 0,0 1 0 0 0,0-1 0 0 0,0 0 1 0 0,0 1-1 0 0,-1-1 0 0 0,1 0 0 0 0,0 0 0 0 0,-1 1 0 0 0,1-1 0 0 0,0 0 0 0 0,-1 0 0 0 0,1 0 0 0 0,-1 0 0 0 0,0 0 0 0 0,1-1 0 0 0,7-31 324 0 0,1 2 2044 0 0,-15 39 3268 0 0,4-6-5210 0 0,0 0 0 0 0,0 0 0 0 0,0 1 0 0 0,0-1 1 0 0,1 1-1 0 0,-1-1 0 0 0,1 1 0 0 0,0 0 0 0 0,-1 0 0 0 0,1-1 1 0 0,0 1-1 0 0,0 5 0 0 0,-4 77-292 0 0,4-42-2920 0 0,-3-1-5581 0 0,1-34 4905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6833 0 0,'-5'10'1260'0'0,"0"0"-1"0"0,1 1 0 0 0,0 0 1 0 0,1 0-1 0 0,-3 12 0 0 0,5-17-924 0 0,0-1 0 0 0,0 1 0 0 0,1 0 0 0 0,0 0 1 0 0,0-1-1 0 0,0 1 0 0 0,1 0 0 0 0,0-1 0 0 0,0 1 0 0 0,0 0 0 0 0,1-1 0 0 0,2 6 0 0 0,-3-9-337 0 0,1 0-1 0 0,-1 0 1 0 0,1 0 0 0 0,-1-1-1 0 0,1 1 1 0 0,0 0-1 0 0,-1-1 1 0 0,1 0-1 0 0,0 1 1 0 0,0-1 0 0 0,0 0-1 0 0,0 0 1 0 0,0 0-1 0 0,0 0 1 0 0,1 0-1 0 0,-1-1 1 0 0,0 1-1 0 0,0-1 1 0 0,1 1 0 0 0,-1-1-1 0 0,0 0 1 0 0,0 0-1 0 0,1 0 1 0 0,-1 0-1 0 0,0 0 1 0 0,1-1-1 0 0,-1 1 1 0 0,0-1 0 0 0,0 1-1 0 0,4-3 1 0 0,35-11-2450 0 0,-10-1-3859 0 0,-15 5 309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8290 0 0,'-2'5'8312'0'0,"-3"11"-4919"0"0,0-2-2286 0 0,-13 33 119 0 0,14-35-1553 0 0,0 1 0 0 0,-1-1 0 0 0,0 0 0 0 0,-1 0-1 0 0,0-1 1 0 0,-1 0 0 0 0,-13 18 0 0 0,21-32 29 0 0,1 1-1 0 0,0 0 1 0 0,-1 0-1 0 0,1 0 1 0 0,0 0 0 0 0,0 0-1 0 0,0 1 1 0 0,1-1 0 0 0,-1 1-1 0 0,4-3 1 0 0,3 1 294 0 0,1 1 0 0 0,-1-1 0 0 0,1 2 0 0 0,0-1 0 0 0,0 1 0 0 0,-1 1 0 0 0,1-1 0 0 0,13 3 0 0 0,-2 0 4 0 0,0 1 0 0 0,38 12 0 0 0,-59-15-70 0 0,1 0-1 0 0,-1 0 1 0 0,0 0 0 0 0,0 0-1 0 0,0 0 1 0 0,1 0 0 0 0,-1 0-1 0 0,0 0 1 0 0,0 0 0 0 0,1 0 0 0 0,-1 0-1 0 0,0 0 1 0 0,0 0 0 0 0,1 0-1 0 0,-1 0 1 0 0,0 0 0 0 0,0 0-1 0 0,1 0 1 0 0,-1 0 0 0 0,0 0 0 0 0,0 0-1 0 0,1 1 1 0 0,-1-1 0 0 0,0 0-1 0 0,0 0 1 0 0,0 0 0 0 0,0 0-1 0 0,1 1 1 0 0,-1-1 0 0 0,0 0 0 0 0,0 0-1 0 0,0 0 1 0 0,0 1 0 0 0,0-1-1 0 0,0 0 1 0 0,1 0 0 0 0,-1 1-1 0 0,0-1 1 0 0,0 0 0 0 0,0 0 0 0 0,0 1-1 0 0,0-1 1 0 0,0 0 0 0 0,0 0-1 0 0,0 1 1 0 0,0-1 0 0 0,0 0-1 0 0,0 0 1 0 0,0 1 0 0 0,0-1 0 0 0,0 0-1 0 0,-1 1 1 0 0,-10 5-4837 0 0,0 1 132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9418 0 0,'3'3'2192'0'0,"1"1"-1007"0"0,5 1-305 0 0,5-2 40 0 0,3-1 96 0 0,5 1-288 0 0,1-1-159 0 0,4 0-129 0 0,1 0-120 0 0,1-1-136 0 0,0-1-80 0 0,0 0-64 0 0,-1-1-112 0 0,-3-1-424 0 0,0 1-865 0 0,0-1-1575 0 0,-2-2-313 0 0,1 1-3000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1 365 9826 0 0,'2'4'2665'0'0,"2"0"-545"0"0,2-1-368 0 0,1-1-367 0 0,2-2-417 0 0,3-1-320 0 0,2-2-192 0 0,3-2-160 0 0,3-3-120 0 0,1-2-96 0 0,2 0-48 0 0,2 0-144 0 0,-1 1-560 0 0,0-1-872 0 0,-2-1-1009 0 0,-2 0-1207 0 0,-4-1-385 0 0,-2 3-1289 0 0</inkml:trace>
  <inkml:trace contextRef="#ctx0" brushRef="#br0" timeOffset="1">321 9 14211 0 0,'4'-3'6286'0'0,"20"0"-5895"0"0,-24 3-390 0 0,16-2 6 0 0,0 1 0 0 0,0 1 0 0 0,-1 1 0 0 0,23 3 0 0 0,-34-3 16 0 0,0-1 1 0 0,-1 1-1 0 0,1 1 1 0 0,0-1 0 0 0,-1 0-1 0 0,1 1 1 0 0,0 0-1 0 0,-1 0 1 0 0,0 0-1 0 0,0 0 1 0 0,1 1-1 0 0,-1-1 1 0 0,0 1-1 0 0,-1 0 1 0 0,1 0-1 0 0,-1 0 1 0 0,1 0-1 0 0,-1 0 1 0 0,0 0-1 0 0,0 1 1 0 0,0-1 0 0 0,0 1-1 0 0,1 3 1 0 0,0 7 38 0 0,1 0 0 0 0,-2 0 0 0 0,0 1 0 0 0,-1-1 1 0 0,-1 27-1 0 0,1 9-4067 0 0,-1-49 3690 0 0,0-1-1 0 0,0 1 0 0 0,0-1 1 0 0,0 1-1 0 0,0-1 1 0 0,1 1-1 0 0,-1-1 0 0 0,0 1 1 0 0,0-1-1 0 0,0 1 1 0 0,0-1-1 0 0,1 0 1 0 0,-1 1-1 0 0,0-1 0 0 0,0 1 1 0 0,1-1-1 0 0,-1 1 1 0 0,0-1-1 0 0,2 2-1262 0 0,-2-2 1262 0 0,1 0 1 0 0,-1 0-1 0 0,1 1 1 0 0,-1-1-1 0 0,1 0 0 0 0,-1 0 1 0 0,0 0-1 0 0,1 0 1 0 0,-1 0-1 0 0,1 1 1 0 0,-1-1-1 0 0,1 0 0 0 0,-1 0 1 0 0,2 0-1 0 0,5 1-3665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 10834 0 0,'-1'-2'899'0'0,"1"1"-782"0"0,-1 0-1 0 0,0 0 0 0 0,0-1 0 0 0,1 1 1 0 0,-1 0-1 0 0,1 0 0 0 0,-1 0 1 0 0,1-1-1 0 0,-1 1 0 0 0,1 0 0 0 0,0-1 1 0 0,0 1-1 0 0,0 0 0 0 0,-1-1 0 0 0,1 1 1 0 0,1 0-1 0 0,-1-1 0 0 0,0 1 0 0 0,0 0 1 0 0,1-3-1 0 0,4 15 4095 0 0,3 16-2249 0 0,2 59-325 0 0,-8-59-1453 0 0,1 1 0 0 0,1-1 0 0 0,12 41 1 0 0,-14-61-193 0 0,0-1 1 0 0,1 1 0 0 0,0-1 0 0 0,0 1-1 0 0,0-1 1 0 0,1 0 0 0 0,0-1-1 0 0,0 1 1 0 0,1-1 0 0 0,0 1 0 0 0,-1-1-1 0 0,2-1 1 0 0,-1 1 0 0 0,1-1 0 0 0,-1 0-1 0 0,1 0 1 0 0,0 0 0 0 0,11 4 0 0 0,-15-7-38 0 0,1 0 0 0 0,-1 0 0 0 0,1 0 1 0 0,0-1-1 0 0,-1 1 0 0 0,1 0 1 0 0,0-1-1 0 0,-1 0 0 0 0,1 0 0 0 0,0 0 1 0 0,0 0-1 0 0,-1 0 0 0 0,1 0 1 0 0,0-1-1 0 0,-1 0 0 0 0,1 1 0 0 0,0-1 1 0 0,-1 0-1 0 0,1 0 0 0 0,-1 0 1 0 0,1 0-1 0 0,-1-1 0 0 0,0 1 0 0 0,1-1 1 0 0,-1 1-1 0 0,0-1 0 0 0,0 0 1 0 0,0 0-1 0 0,0 0 0 0 0,-1 0 0 0 0,1 0 1 0 0,0 0-1 0 0,-1-1 0 0 0,0 1 1 0 0,1-1-1 0 0,-1 1 0 0 0,0-1 0 0 0,0 1 1 0 0,0-1-1 0 0,-1 1 0 0 0,1-1 1 0 0,-1 0-1 0 0,1 1 0 0 0,-1-1 0 0 0,0 0 1 0 0,0 0-1 0 0,0 1 0 0 0,0-1 1 0 0,-1 0-1 0 0,1 1 0 0 0,-1-1 1 0 0,1 0-1 0 0,-1 1 0 0 0,0-1 0 0 0,0 1 1 0 0,-3-5-1 0 0,-2-6-752 0 0,-1 0-1 0 0,-1 1 1 0 0,0 0-1 0 0,-1 0 1 0 0,0 1 0 0 0,-13-13-1 0 0,17 20 747 0 0,1 0 0 0 0,0 0 0 0 0,-1 0 0 0 0,0 0 0 0 0,0 0 0 0 0,0 1 0 0 0,-1 0 0 0 0,1 0-1 0 0,-1 1 1 0 0,1 0 0 0 0,-1-1 0 0 0,0 2 0 0 0,0-1 0 0 0,0 1 0 0 0,0 0 0 0 0,0 0 0 0 0,-7 0 0 0 0,11 1 123 0 0,0 1 0 0 0,1-1 0 0 0,-1 0 0 0 0,1 0 0 0 0,-1 1 0 0 0,1-1 0 0 0,-1 1 0 0 0,1 0 0 0 0,-1-1 1 0 0,1 1-1 0 0,-1 0 0 0 0,1 0 0 0 0,0 0 0 0 0,-1 0 0 0 0,1 0 0 0 0,0 0 0 0 0,0 0 0 0 0,0 0 0 0 0,0 0 0 0 0,0 1 1 0 0,0-1-1 0 0,0 0 0 0 0,0 1 0 0 0,1-1 0 0 0,-1 1 0 0 0,0-1 0 0 0,1 1 0 0 0,-1-1 0 0 0,1 1 0 0 0,0-1 1 0 0,-1 1-1 0 0,1-1 0 0 0,0 1 0 0 0,0 0 0 0 0,0-1 0 0 0,0 1 0 0 0,0-1 0 0 0,1 3 0 0 0,-1-1 3 0 0,1-1-1 0 0,-1 1 1 0 0,1 0 0 0 0,0-1-1 0 0,0 1 1 0 0,0-1-1 0 0,0 1 1 0 0,0-1 0 0 0,0 0-1 0 0,1 1 1 0 0,-1-1 0 0 0,1 0-1 0 0,0 0 1 0 0,-1 0-1 0 0,1 0 1 0 0,0 0 0 0 0,0 0-1 0 0,1-1 1 0 0,-1 1-1 0 0,0-1 1 0 0,0 1 0 0 0,5 1-1 0 0,3-1-67 0 0,0 0 0 0 0,0-1 0 0 0,0 0 0 0 0,0 0 0 0 0,1-1 0 0 0,-1-1 0 0 0,0 0 0 0 0,0 0 0 0 0,16-4 0 0 0,2-2-1039 0 0,-1-1-1 0 0,32-15 1 0 0,-22 3-2214 0 0,-35 19 2984 0 0,-1 0 0 0 0,1 0 0 0 0,-1 0 0 0 0,1-1 0 0 0,-1 1 0 0 0,0 0 0 0 0,0-1 0 0 0,1 1 0 0 0,-1-1 0 0 0,0 1 0 0 0,0-1 0 0 0,0 1 0 0 0,-1-1 0 0 0,1 0-1 0 0,0 1 1 0 0,-1-1 0 0 0,1 0 0 0 0,-1 0 0 0 0,1 0 0 0 0,-1-2 0 0 0,-1-7-3438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6361 0 0,'9'7'3435'0'0,"17"3"-3089"0"0,-21-8-18 0 0,75 20 2 0 0,-80-22-386 0 0,0 0 0 0 0,0 0 0 0 0,0 0 0 0 0,0 0 0 0 0,0 0 0 0 0,0 0 0 0 0,-1 0 0 0 0,1 0 0 0 0,0 0 0 0 0,0 0 0 0 0,0 0-1 0 0,0 0 1 0 0,0 0 0 0 0,0 0 0 0 0,0 0 0 0 0,0 0 0 0 0,0 0 0 0 0,0 1 0 0 0,0-1 0 0 0,-1 0 0 0 0,1 0 0 0 0,0 0 0 0 0,0 0 0 0 0,0 0 0 0 0,0 0 0 0 0,0 0 0 0 0,0 0 0 0 0,0 0 0 0 0,0 1 0 0 0,0-1 0 0 0,0 0 0 0 0,0 0 0 0 0,0 0 0 0 0,0 0 0 0 0,0 0 0 0 0,0 0 0 0 0,0 0 0 0 0,0 1 0 0 0,0-1 0 0 0,0 0 0 0 0,0 0 0 0 0,0 0 0 0 0,0 0 0 0 0,0 0 0 0 0,0 0 0 0 0,0 0 0 0 0,0 0 0 0 0,1 1 0 0 0,-1-1 0 0 0,0 0 0 0 0,0 0 0 0 0,0 0 0 0 0,0 0 0 0 0,0 0 0 0 0,0 0 0 0 0,0 0 0 0 0,0 0 0 0 0,0 0 0 0 0,0 0 0 0 0,1 0 0 0 0,-1 0 0 0 0,-6 3-4150 0 0</inkml:trace>
  <inkml:trace contextRef="#ctx0" brushRef="#br0" timeOffset="1">27 131 9370 0 0,'6'-2'2040'0'0,"1"1"-1215"0"0,2-1-369 0 0,1 0-104 0 0,3 0-128 0 0,-1 0-144 0 0,1-2-56 0 0,-1-1 8 0 0,0 0-88 0 0,-2 0-400 0 0,-1-1-1017 0 0,-1 1-655 0 0,-2 0-3529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18 15675 0 0,'-4'14'689'0'0,"1"-1"0"0"0,0 1 0 0 0,1 0 0 0 0,1 0 0 0 0,0 21 0 0 0,-4 35-806 0 0,3-64-460 0 0,1 1 1 0 0,-1 0-1 0 0,0 0 0 0 0,0-1 1 0 0,0 1-1 0 0,-1-1 1 0 0,-7 11-1 0 0,6-12-965 0 0,0 0-1 0 0,0 0 0 0 0,-1 0 1 0 0,-9 7-1 0 0,10-10 1478 0 0,1 1-1 0 0,-1 0 1 0 0,1 0-1 0 0,0 0 1 0 0,0 1-1 0 0,0-1 1 0 0,0 1-1 0 0,1 0 1 0 0,-1-1-1 0 0,1 1 1 0 0,0 0-1 0 0,-2 6 1 0 0,2-3 756 0 0,1-1 0 0 0,0 1 0 0 0,0-1 0 0 0,0 1 0 0 0,1-1 1 0 0,0 1-1 0 0,0 0 0 0 0,1-1 0 0 0,0 1 0 0 0,0-1 0 0 0,3 9 1 0 0,-4-14-664 0 0,1 1 0 0 0,0 0 0 0 0,-1 0 0 0 0,1-1 0 0 0,0 1 0 0 0,0-1 0 0 0,0 1 0 0 0,0-1 0 0 0,0 1 0 0 0,0-1 0 0 0,0 1 0 0 0,0-1 0 0 0,1 0 0 0 0,-1 0 0 0 0,1 0 0 0 0,-1 0 0 0 0,1 0 0 0 0,-1 0 0 0 0,1 0 0 0 0,-1 0 0 0 0,1-1 0 0 0,0 1 0 0 0,0 0 0 0 0,-1-1 0 0 0,1 1 0 0 0,0-1 0 0 0,0 0 0 0 0,-1 0 0 0 0,1 0 0 0 0,0 0 0 0 0,0 0 0 0 0,0 0 0 0 0,-1 0 0 0 0,1 0 0 0 0,0-1 0 0 0,0 1 0 0 0,-1-1 0 0 0,1 1 0 0 0,0-1 0 0 0,-1 0 0 0 0,1 0 0 0 0,0 0 0 0 0,-1 0 0 0 0,3-1 0 0 0,50-29-1968 0 0,35-16-5933 0 0,-64 36 4042 0 0</inkml:trace>
  <inkml:trace contextRef="#ctx0" brushRef="#br0" timeOffset="1">367 0 14659 0 0,'-3'1'359'0'0,"0"0"1"0"0,0 0-1 0 0,0 1 0 0 0,0-1 1 0 0,0 1-1 0 0,0 0 0 0 0,0 0 1 0 0,0 0-1 0 0,1 0 0 0 0,-1 0 1 0 0,1 1-1 0 0,0-1 0 0 0,-1 1 1 0 0,1-1-1 0 0,0 1 0 0 0,1 0 1 0 0,-1 0-1 0 0,-1 3 0 0 0,-6 10-336 0 0,-12 35 0 0 0,18-42 206 0 0,2-6-249 0 0,-5 11-256 0 0,1 0 0 0 0,0 0 0 0 0,1 1 0 0 0,1-1-1 0 0,-2 23 1 0 0,48-44-1543 0 0,128 4-565 0 0,-97 4 645 0 0,-66-1-1667 0 0,-22-1-2055 0 0,9 0 5054 0 0,-12 3-3221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13515 0 0,'2'1'355'0'0,"-1"0"0"0"0,1 0 0 0 0,0 0 0 0 0,0-1 0 0 0,0 1 1 0 0,0 0-1 0 0,0-1 0 0 0,0 1 0 0 0,0-1 0 0 0,0 1 0 0 0,0-1 0 0 0,0 0 0 0 0,0 0 1 0 0,0 0-1 0 0,0 0 0 0 0,4-1 0 0 0,38-7-220 0 0,-33 6 488 0 0,-6 1-537 0 0,7-2 380 0 0,0 1 0 0 0,0 0 1 0 0,0 1-1 0 0,17 0 0 0 0,-25 2-354 0 0,0-1 0 0 0,0 1 0 0 0,0 0 0 0 0,-1 0-1 0 0,1 0 1 0 0,0 0 0 0 0,0 1 0 0 0,-1 0 0 0 0,1 0-1 0 0,-1 0 1 0 0,1 0 0 0 0,-1 0 0 0 0,0 1 0 0 0,0-1 0 0 0,0 1-1 0 0,0 0 1 0 0,3 4 0 0 0,6 9 7 0 0,0 1 1 0 0,17 34 0 0 0,-1 8-5307 0 0,-27-53 2267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12211 0 0,'0'16'5890'0'0,"0"7"-1958"0"0,-5 32-2507 0 0,4-54-1417 0 0,-8 50-198 0 0,-3 0 1 0 0,-2-1-1 0 0,-29 68 1 0 0,37-111-2199 0 0,6-19 1238 0 0,6-22 527 0 0,-5 32 627 0 0,0 0 1 0 0,-1-1-1 0 0,1 1 1 0 0,0 0 0 0 0,0 0-1 0 0,0 0 1 0 0,0 0-1 0 0,0 0 1 0 0,1 0 0 0 0,-1 0-1 0 0,1 0 1 0 0,-1 0 0 0 0,1 1-1 0 0,0-1 1 0 0,-1 1-1 0 0,1-1 1 0 0,0 1 0 0 0,0 0-1 0 0,0-1 1 0 0,0 1-1 0 0,0 0 1 0 0,1 0 0 0 0,-1 1-1 0 0,0-1 1 0 0,0 0-1 0 0,1 1 1 0 0,-1-1 0 0 0,0 1-1 0 0,1 0 1 0 0,2 0-1 0 0,1 1 61 0 0,-1 0 0 0 0,0 0 0 0 0,0 1-1 0 0,1 0 1 0 0,-1 0 0 0 0,0 0-1 0 0,-1 1 1 0 0,1 0 0 0 0,0 0 0 0 0,-1 0-1 0 0,1 0 1 0 0,3 5 0 0 0,23 24 122 0 0,-25-25-283 0 0,-1 0 0 0 0,1-1 0 0 0,0 0 0 0 0,1 0 0 0 0,-1-1 0 0 0,1 0 0 0 0,0 0 1 0 0,14 7-1 0 0,-20-12-69 0 0,-1 1-1 0 0,1-1 1 0 0,0 0 0 0 0,0 0 0 0 0,-1 0 0 0 0,1 0 0 0 0,0 0 0 0 0,0 0 0 0 0,0 0 0 0 0,-1 0 0 0 0,1-1-1 0 0,0 1 1 0 0,0 0 0 0 0,-1 0 0 0 0,1-1 0 0 0,0 1 0 0 0,-1 0 0 0 0,1-1 0 0 0,0 1 0 0 0,-1-1 0 0 0,1 1-1 0 0,0-1 1 0 0,-1 1 0 0 0,1-1 0 0 0,-1 1 0 0 0,1-1 0 0 0,-1 0 0 0 0,1 1 0 0 0,-1-1 0 0 0,0 0-1 0 0,1 1 1 0 0,-1-1 0 0 0,0 0 0 0 0,1 0 0 0 0,-1 1 0 0 0,0-1 0 0 0,0 0 0 0 0,0 0 0 0 0,0 1 0 0 0,0-1-1 0 0,0 0 1 0 0,0-1 0 0 0,2-36-4682 0 0,-2 35 4842 0 0,0-38-471 0 0,5-53 1 0 0,-3 77 1361 0 0,1 0-1 0 0,1 1 1 0 0,7-21-1 0 0,-11 36-727 0 0,0 0 1 0 0,0 1-1 0 0,0-1 1 0 0,0 1-1 0 0,0-1 0 0 0,1 0 1 0 0,-1 1-1 0 0,0-1 0 0 0,0 1 1 0 0,1-1-1 0 0,-1 0 0 0 0,0 1 1 0 0,1-1-1 0 0,-1 1 1 0 0,0-1-1 0 0,1 1 0 0 0,-1-1 1 0 0,1 1-1 0 0,-1 0 0 0 0,0-1 1 0 0,1 1-1 0 0,0-1 1 0 0,-1 1-1 0 0,1 0 0 0 0,-1-1 1 0 0,1 1-1 0 0,-1 0 0 0 0,1 0 1 0 0,0-1-1 0 0,7 17 2873 0 0,-2 28-822 0 0,-3 17-1079 0 0,-3-36-1002 0 0,2 0-1 0 0,5 33 1 0 0,-7-57-172 0 0,0 0 0 0 0,0-1 0 0 0,0 1 0 0 0,1 0 0 0 0,-1 0 0 0 0,0 0 0 0 0,1 0 0 0 0,-1 0 0 0 0,1-1 0 0 0,-1 1 0 0 0,0 0 0 0 0,1 0 0 0 0,0-1 0 0 0,-1 1 0 0 0,1 0 0 0 0,-1-1 0 0 0,1 1 0 0 0,0 0 0 0 0,-1-1 0 0 0,1 1 0 0 0,0-1 0 0 0,0 1 0 0 0,0-1 0 0 0,-1 0 0 0 0,1 1 0 0 0,0-1 0 0 0,2 1 0 0 0,-1-1-115 0 0,0 0-1 0 0,0 0 1 0 0,0-1 0 0 0,0 1 0 0 0,0 0-1 0 0,0-1 1 0 0,0 1 0 0 0,0-1 0 0 0,0 0 0 0 0,0 1-1 0 0,3-3 1 0 0,3-2-784 0 0,-1 1 0 0 0,0-1 0 0 0,0-1 0 0 0,12-10 0 0 0,-14 10 375 0 0,0 0 0 0 0,-1 0 0 0 0,1 0 0 0 0,-1 0 0 0 0,-1-1 0 0 0,1 1 0 0 0,-1-1 0 0 0,0 0 0 0 0,0 0 0 0 0,-1-1-1 0 0,2-11 1 0 0,-2 0 405 0 0,0 1 0 0 0,-2-1 0 0 0,-2-26 0 0 0,4 25 443 0 0,-2 20-194 0 0,0 0-1 0 0,1 0 1 0 0,-1 0 0 0 0,0 0 0 0 0,0 0-1 0 0,0 0 1 0 0,0 0 0 0 0,0 0-1 0 0,1 0 1 0 0,-1 0 0 0 0,0-1 0 0 0,0 1-1 0 0,0 0 1 0 0,0 0 0 0 0,1 0 0 0 0,-1 0-1 0 0,0 0 1 0 0,0 1 0 0 0,0-1 0 0 0,1 0-1 0 0,-1 0 1 0 0,0 0 0 0 0,0 0 0 0 0,0 0-1 0 0,0 0 1 0 0,0 0 0 0 0,1 0-1 0 0,-1 0 1 0 0,0 0 0 0 0,0 0 0 0 0,0 0-1 0 0,0 1 1 0 0,0-1 0 0 0,0 0 0 0 0,1 0-1 0 0,-1 0 1 0 0,0 0 0 0 0,0 0 0 0 0,0 1-1 0 0,0-1 1 0 0,0 0 0 0 0,0 0 0 0 0,0 0-1 0 0,0 0 1 0 0,0 1 0 0 0,0-1 0 0 0,0 0-1 0 0,2 3 542 0 0,-1 0-1 0 0,0-1 1 0 0,1 1-1 0 0,-1 0 1 0 0,-1 0-1 0 0,1 0 1 0 0,0 0-1 0 0,-1 0 1 0 0,1 6-1 0 0,-2 6-293 0 0,-1 0-1 0 0,0-1 0 0 0,-1 1 1 0 0,-8 24-1 0 0,-27 53-3797 0 0,13-36-1342 0 0,21-41 4150 0 0,-1 0 1 0 0,2 1 0 0 0,0-1-1 0 0,1 1 1 0 0,-1 24 0 0 0,-1 14 4192 0 0,3-47-2773 0 0,2-1 0 0 0,-1 1-1 0 0,0 0 1 0 0,1-1-1 0 0,1 1 1 0 0,-1 0 0 0 0,1-1-1 0 0,4 12 1 0 0,-5-16-722 0 0,0 0 0 0 0,0 0 0 0 0,0 0 0 0 0,0 0 0 0 0,1 0 0 0 0,-1 0 0 0 0,1-1 0 0 0,-1 1 1 0 0,1 0-1 0 0,-1-1 0 0 0,1 1 0 0 0,4 2 0 0 0,-5-4-40 0 0,0 1 0 0 0,0-1 0 0 0,1 1 0 0 0,-1-1 0 0 0,0 0 0 0 0,1 0 0 0 0,-1 0 0 0 0,1 0 0 0 0,-1 0 0 0 0,0 0 0 0 0,1 0 1 0 0,-1 0-1 0 0,0 0 0 0 0,1 0 0 0 0,-1-1 0 0 0,0 1 0 0 0,1-1 0 0 0,-1 1 0 0 0,0-1 0 0 0,0 1 0 0 0,0-1 0 0 0,1 0 0 0 0,1-1 0 0 0,-1 0 44 0 0,1-1 0 0 0,-1 1 0 0 0,1-1 0 0 0,-1 1 0 0 0,0-1 0 0 0,0 0 0 0 0,0 0 0 0 0,0 0 0 0 0,-1-1 0 0 0,1 1 0 0 0,-1 0 0 0 0,0 0 0 0 0,0-1 0 0 0,0 1 0 0 0,0-1 0 0 0,-1 1 0 0 0,1-1 0 0 0,-1 1 0 0 0,0-1 0 0 0,0 1 0 0 0,0-1 0 0 0,0 1 0 0 0,-1-1 0 0 0,0 1 0 0 0,1-1 0 0 0,-1 1 0 0 0,0-1 0 0 0,-4-5 0 0 0,5 6 7 0 0,-1 1 0 0 0,0 0 1 0 0,0-1-1 0 0,0 1 1 0 0,-1 0-1 0 0,1-1 1 0 0,0 1-1 0 0,-1 0 1 0 0,0 0-1 0 0,1 0 0 0 0,-1 1 1 0 0,0-1-1 0 0,0 0 1 0 0,0 1-1 0 0,0-1 1 0 0,0 1-1 0 0,0-1 1 0 0,-1 1-1 0 0,1 0 0 0 0,0 0 1 0 0,-1 0-1 0 0,1 0 1 0 0,-1 1-1 0 0,1-1 1 0 0,-1 1-1 0 0,1-1 1 0 0,-1 1-1 0 0,1 0 0 0 0,-1 0 1 0 0,1 0-1 0 0,-1 0 1 0 0,0 0-1 0 0,1 1 1 0 0,-1-1-1 0 0,1 1 1 0 0,-1 0-1 0 0,1-1 0 0 0,0 1 1 0 0,-5 3-1 0 0,5-3-154 0 0,0 0-1 0 0,0 1 0 0 0,1-1 1 0 0,-1 1-1 0 0,0 0 1 0 0,1-1-1 0 0,-1 1 0 0 0,1 0 1 0 0,0 0-1 0 0,0 0 0 0 0,-1 0 1 0 0,1 0-1 0 0,1 0 0 0 0,-1 0 1 0 0,0 0-1 0 0,0 0 1 0 0,0 3-1 0 0,1-3-431 0 0,0 0 0 0 0,-1-1 0 0 0,1 1 0 0 0,0 0 0 0 0,0 0 1 0 0,0 0-1 0 0,0 0 0 0 0,1 0 0 0 0,-1 0 0 0 0,0-1 0 0 0,1 1 0 0 0,0 0 0 0 0,0 2 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14547 0 0,'-23'27'4299'0'0,"-2"24"-2785"0"0,7-13-914 0 0,-10 8-326 0 0,-1-1 0 0 0,-36 42 0 0 0,66-88-353 0 0,0 0 0 0 0,0 1 1 0 0,0-1-1 0 0,0 0 0 0 0,0 1 0 0 0,0-1 1 0 0,1 1-1 0 0,-1 0 0 0 0,0-1 0 0 0,0 1 0 0 0,0 0 1 0 0,1 0-1 0 0,-1 0 0 0 0,0-1 0 0 0,0 1 1 0 0,1 1-1 0 0,-1-1 0 0 0,2 0 0 0 0,36 8-297 0 0,-20-1 363 0 0,0 0 0 0 0,20 11 0 0 0,53 37-878 0 0,-86-54-4372 0 0,-9-8 2361 0 0,-9-8 195 0 0,12 15 2320 0 0,-9-14-4516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10642 0 0,'6'1'2297'0'0,"1"-1"-2001"0"0,7 2-288 0 0,2-2-8 0 0,2 2-8 0 0,3-1-120 0 0,0-3-424 0 0,-2-1-761 0 0,0-2-679 0 0,-3 0 192 0 0,-1-2-2881 0 0</inkml:trace>
  <inkml:trace contextRef="#ctx0" brushRef="#br0" timeOffset="1">214 1 6361 0 0,'-6'3'6954'0'0,"4"0"-5354"0"0,0 1-320 0 0,-2 4-391 0 0,-1 2-345 0 0,1 2-256 0 0,0 2-112 0 0,0 2-48 0 0,0 0-176 0 0,0 1-344 0 0,1 1-608 0 0,0-1-825 0 0,-1 0-951 0 0,-2 0-25 0 0,0-2 649 0 0,-3 0-2465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4561 0 0,'4'12'844'0'0,"0"0"0"0"0,0-1 0 0 0,2 0 0 0 0,-1 0 0 0 0,1 0 1 0 0,1 0-1 0 0,0-1 0 0 0,9 11 0 0 0,-13-17-696 0 0,0-1-1 0 0,0 1 1 0 0,0-1 0 0 0,0 0 0 0 0,1 0-1 0 0,-1 0 1 0 0,1 0 0 0 0,0 0 0 0 0,0-1-1 0 0,0 0 1 0 0,0 0 0 0 0,0 0-1 0 0,1 0 1 0 0,-1-1 0 0 0,0 1 0 0 0,1-1-1 0 0,-1 0 1 0 0,1 0 0 0 0,0-1 0 0 0,-1 0-1 0 0,1 1 1 0 0,-1-2 0 0 0,1 1 0 0 0,6-1-1 0 0,-9 0-42 0 0,0 1-1 0 0,0-1 0 0 0,0 0 1 0 0,0 1-1 0 0,0-1 0 0 0,0 0 1 0 0,0 0-1 0 0,0 0 0 0 0,-1 0 1 0 0,1 0-1 0 0,-1-1 0 0 0,1 1 1 0 0,0-1-1 0 0,-1 1 0 0 0,0-1 0 0 0,1 1 1 0 0,-1-1-1 0 0,0 0 0 0 0,0 1 1 0 0,0-1-1 0 0,0 0 0 0 0,0 0 1 0 0,-1 0-1 0 0,1 0 0 0 0,0 0 1 0 0,-1 0-1 0 0,1 0 0 0 0,-1 0 1 0 0,0 0-1 0 0,0 0 0 0 0,0 0 1 0 0,0 0-1 0 0,0 0 0 0 0,0 0 1 0 0,-1 0-1 0 0,1 0 0 0 0,0 0 1 0 0,-2-3-1 0 0,1 1 29 0 0,-1 0 0 0 0,0 0 0 0 0,1 0 0 0 0,-1 0 0 0 0,-1 0 0 0 0,1 0 0 0 0,-1 1 0 0 0,1-1 0 0 0,-1 1 0 0 0,0 0 0 0 0,0 0 0 0 0,-1 0 0 0 0,1 0 0 0 0,-1 0 0 0 0,1 1 0 0 0,-1-1 0 0 0,-5-1 0 0 0,1 1 70 0 0,-1 0 1 0 0,1 1-1 0 0,-1 0 0 0 0,0 1 0 0 0,0 0 0 0 0,-14 0 1 0 0,17 1-195 0 0,1 0 0 0 0,-1 0 1 0 0,1 1-1 0 0,-1 0 0 0 0,1 0 1 0 0,-1 0-1 0 0,1 1 1 0 0,0 0-1 0 0,0 0 0 0 0,0 0 1 0 0,-9 5-1 0 0,14-6-119 0 0,-1-1 0 0 0,0 1 1 0 0,0 0-1 0 0,0 0 0 0 0,1-1 0 0 0,-1 1 0 0 0,0 0 0 0 0,1 0 1 0 0,-1 0-1 0 0,1 0 0 0 0,-1 0 0 0 0,1 0 0 0 0,-1 0 0 0 0,1 0 1 0 0,0 0-1 0 0,0 0 0 0 0,-1 0 0 0 0,1 0 0 0 0,0 0 0 0 0,0 0 0 0 0,0 0 1 0 0,0 0-1 0 0,0 1 0 0 0,1 1-640 0 0,-1-1 1 0 0,1 0-1 0 0,-1 0 0 0 0,1 0 1 0 0,0 1-1 0 0,0-1 0 0 0,0 0 1 0 0,0 0-1 0 0,3 3 0 0 0,9 11-7285 0 0</inkml:trace>
  <inkml:trace contextRef="#ctx0" brushRef="#br0" timeOffset="1">553 186 20444 0 0,'-2'5'3489'0'0,"-2"0"-3217"0"0,-1 0-216 0 0,0 1-440 0 0,3-1-880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8:45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12251 0 0,'1'1'84'0'0,"1"1"0"0"0,-1-1 0 0 0,1 0 0 0 0,0 0 0 0 0,0 0 1 0 0,-1-1-1 0 0,1 1 0 0 0,0 0 0 0 0,0-1 0 0 0,0 1 0 0 0,0-1 0 0 0,0 1 1 0 0,0-1-1 0 0,0 0 0 0 0,0 0 0 0 0,0 0 0 0 0,0 0 0 0 0,0 0 1 0 0,0-1-1 0 0,0 1 0 0 0,0-1 0 0 0,0 1 0 0 0,0-1 0 0 0,0 0 0 0 0,-1 1 1 0 0,1-1-1 0 0,0 0 0 0 0,3-2 0 0 0,4-2-1338 0 0,1-1 1 0 0,-1 0-1 0 0,-1 0 1 0 0,11-9-1 0 0,-16 11 986 0 0,1 0 0 0 0,-1 0-1 0 0,0 0 1 0 0,0 0 0 0 0,-1 0-1 0 0,4-7 1 0 0,-3 4-241 0 0,6-8-2454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87 216 7650 0 0,'-4'4'444'0'0,"0"1"0"0"0,1 1 0 0 0,0-1 0 0 0,-1 0 0 0 0,2 1 0 0 0,-1 0 0 0 0,1 0 0 0 0,0 0 1 0 0,0 0-1 0 0,0 0 0 0 0,1 0 0 0 0,-1 13 0 0 0,0 8 1034 0 0,2 44 0 0 0,1-60-1173 0 0,0 1-131 0 0,1 0 0 0 0,0 0 0 0 0,1-1 0 0 0,0 1 0 0 0,0-1 0 0 0,2 0 0 0 0,-1 0 0 0 0,2 0 0 0 0,-1 0 0 0 0,1-1 0 0 0,1 0 0 0 0,0 0 0 0 0,0-1 0 0 0,12 12 0 0 0,13 10 104 0 0,1-1 0 0 0,54 37 0 0 0,-79-62-254 0 0,16 13 60 0 0,1-1-1 0 0,1-1 0 0 0,1-1 1 0 0,0-2-1 0 0,1-1 0 0 0,0 0 1 0 0,56 13-1 0 0,-69-22-63 0 0,-1-1-1 0 0,0 0 1 0 0,1-1-1 0 0,0-1 1 0 0,-1 0-1 0 0,1-1 1 0 0,-1-1-1 0 0,0 0 1 0 0,1 0-1 0 0,-1-2 1 0 0,0 0-1 0 0,0 0 1 0 0,-1-2-1 0 0,0 1 1 0 0,0-2-1 0 0,0 0 1 0 0,0 0-1 0 0,18-15 1 0 0,-1-2-12 0 0,-2-2-1 0 0,0 0 1 0 0,-2-2 0 0 0,-1-1 0 0 0,29-43 0 0 0,-50 67 16 0 0,-2 0 1 0 0,1-1 0 0 0,0 1 0 0 0,-1-1 0 0 0,0 0 0 0 0,0 0 0 0 0,-1 0 0 0 0,0 0 0 0 0,0 0 0 0 0,0 0 0 0 0,-1 0 0 0 0,0 0 0 0 0,-1-13 0 0 0,0 10 28 0 0,-1-1 0 0 0,-1 1 0 0 0,0 0 0 0 0,0-1 0 0 0,-1 1 1 0 0,0 0-1 0 0,-1 1 0 0 0,-5-9 0 0 0,-11-11 161 0 0,-1 1 0 0 0,-1 0 0 0 0,-49-41 0 0 0,63 59-174 0 0,-25-22 186 0 0,0 3 1 0 0,-2 1-1 0 0,0 1 1 0 0,-2 2-1 0 0,-60-28 1 0 0,81 44-136 0 0,-1 1 1 0 0,0 1-1 0 0,0 0 1 0 0,0 1-1 0 0,-1 1 0 0 0,0 1 1 0 0,0 0-1 0 0,0 2 1 0 0,0 0-1 0 0,0 1 0 0 0,0 1 1 0 0,0 1-1 0 0,0 0 1 0 0,0 2-1 0 0,-26 8 1 0 0,16 0-222 0 0,0 1 0 0 0,2 2 0 0 0,0 1 0 0 0,0 1 0 0 0,2 1 0 0 0,-40 37 0 0 0,60-51 1 0 0,0 1 0 0 0,1-1-1 0 0,-1 1 1 0 0,1 1 0 0 0,1-1 0 0 0,-1 0 0 0 0,1 1-1 0 0,-6 12 1 0 0,9-17-105 0 0,-1 1 0 0 0,1 0 0 0 0,-1 0 0 0 0,1 0 1 0 0,0-1-1 0 0,0 1 0 0 0,0 0 0 0 0,0 0 0 0 0,0 0 0 0 0,0 0 0 0 0,0-1 0 0 0,1 1 0 0 0,-1 0 0 0 0,2 3 0 0 0,-1-3-297 0 0,0 0-1 0 0,0 0 1 0 0,1 0-1 0 0,-1 0 0 0 0,1-1 1 0 0,-1 1-1 0 0,1 0 1 0 0,0-1-1 0 0,0 0 1 0 0,-1 1-1 0 0,1-1 0 0 0,0 0 1 0 0,0 0-1 0 0,4 2 1 0 0,18 5-5375 0 0,2-7 1097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11066 0 0,'20'21'6368'0'0,"-4"11"-4950"0"0,-13-25-2589 0 0,0 0-1 0 0,-1 1 1 0 0,0 0-1 0 0,0-1 1 0 0,-1 1-1 0 0,1 9 1 0 0,-4-25-2639 0 0,1 6 4165 0 0,1 0 0 0 0,0 0 0 0 0,0 0 1 0 0,-1 0-1 0 0,1 0 0 0 0,0 0 0 0 0,1 0 0 0 0,-1 0 1 0 0,0 1-1 0 0,1-1 0 0 0,-1 0 0 0 0,1 0 0 0 0,-1 0 1 0 0,1 0-1 0 0,0 0 0 0 0,0 1 0 0 0,0-1 0 0 0,0 0 0 0 0,2-2 1 0 0,-1 2-284 0 0,0 1 0 0 0,0 0 0 0 0,0-1 0 0 0,0 1 0 0 0,0 0 0 0 0,0 0 0 0 0,0 0 1 0 0,1 1-1 0 0,-1-1 0 0 0,5 0 0 0 0,13-6-2294 0 0,-20 6 1859 0 0,1 1 0 0 0,0 0 1 0 0,0-1-1 0 0,-1 0 0 0 0,1 1 1 0 0,0-1-1 0 0,-1 1 0 0 0,1-1 0 0 0,-1 0 1 0 0,1 1-1 0 0,0-1 0 0 0,-1 0 1 0 0,0 0-1 0 0,1 1 0 0 0,-1-1 0 0 0,1 0 1 0 0,-1 0-1 0 0,0 0 0 0 0,1-1 0 0 0,0-7-3475 0 0</inkml:trace>
  <inkml:trace contextRef="#ctx0" brushRef="#br0" timeOffset="1">112 1 4945 0 0,'-3'5'5425'0'0,"2"1"-3080"0"0,1 0-457 0 0,1 1-432 0 0,1 1-431 0 0,0 1-337 0 0,0 2-312 0 0,1 0-352 0 0,0 1-520 0 0,-1 0-496 0 0,1 3-673 0 0,-1 0-655 0 0,-1 2-409 0 0,0 3-440 0 0,-5-2 777 0 0,2 4-977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12451 0 0,'1'-5'541'0'0,"0"0"0"0"0,1 0 0 0 0,-1 1 0 0 0,1-1 1 0 0,0 1-1 0 0,0-1 0 0 0,1 1 0 0 0,0 0 1 0 0,-1 0-1 0 0,5-4 0 0 0,38-39 765 0 0,-22 25-606 0 0,16-18-235 0 0,2 1 1 0 0,69-49 0 0 0,-84 70-442 0 0,2 1 1 0 0,0 1-1 0 0,1 2 0 0 0,1 1 0 0 0,55-17 1 0 0,-49 22-520 0 0,24-7-3261 0 0,-56 14 2466 0 0,0-1 1 0 0,-1 1 0 0 0,1-1-1 0 0,-1 0 1 0 0,1 0 0 0 0,5-5 0 0 0,-3 0-4027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 10002 0 0,'-21'0'5839'0'0,"32"0"-3529"0"0,34 0-1981 0 0,16-2-294 0 0,-46 1 366 0 0,0 0-1 0 0,1 1 0 0 0,-1 1 1 0 0,0 0-1 0 0,21 4 1 0 0,-34-4-201 0 0,0 0 0 0 0,1-1 0 0 0,-1 1 0 0 0,0 0 1 0 0,0 0-1 0 0,0 0 0 0 0,0 1 0 0 0,0-1 0 0 0,0 0 0 0 0,0 1 0 0 0,0 0 1 0 0,-1-1-1 0 0,1 1 0 0 0,-1 0 0 0 0,1 0 0 0 0,-1 0 0 0 0,0 0 0 0 0,2 2 1 0 0,-1 0-38 0 0,-1 0 0 0 0,0 0 1 0 0,0 0-1 0 0,0 0 0 0 0,-1 0 1 0 0,1-1-1 0 0,-1 1 0 0 0,0 1 1 0 0,0-1-1 0 0,-1 4 0 0 0,-2 10-217 0 0,-1 1 0 0 0,-1-1-1 0 0,-12 32 1 0 0,9-29-443 0 0,-1 10-2043 0 0,8-10-2897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9706 0 0,'15'11'6938'0'0,"-3"7"-3919"0"0,5 25-1631 0 0,-14-35-660 0 0,6 23 128 0 0,6 32-1 0 0,8 26-393 0 0,-23-88-463 0 0,0-1 1 0 0,0 0-1 0 0,0 1 1 0 0,0-1-1 0 0,0 0 0 0 0,0 1 1 0 0,0-1-1 0 0,0 0 1 0 0,0 1-1 0 0,0-1 1 0 0,0 0-1 0 0,1 1 1 0 0,-1-1-1 0 0,0 0 0 0 0,0 0 1 0 0,0 1-1 0 0,1-1 1 0 0,-1 0-1 0 0,0 0 1 0 0,0 1-1 0 0,0-1 0 0 0,1 0 1 0 0,-1 0-1 0 0,0 1 1 0 0,1-1-1 0 0,-1 0 1 0 0,0 0-1 0 0,0 0 1 0 0,1 0-1 0 0,-1 0 0 0 0,0 0 1 0 0,1 1-1 0 0,0-1 1 0 0,4-11-43 0 0,2-28-33 0 0,-6 31 76 0 0,2-10-103 0 0,1-8-60 0 0,12-40-1 0 0,-14 60-202 0 0,0 0 0 0 0,0 0 0 0 0,1 0-1 0 0,0 0 1 0 0,0 0 0 0 0,0 0 0 0 0,1 1-1 0 0,0 0 1 0 0,0 0 0 0 0,0 0 0 0 0,9-8-1 0 0,-10 11-176 0 0,-1 1-1 0 0,0 0 1 0 0,1 0-1 0 0,-1 0 0 0 0,1 0 1 0 0,-1 0-1 0 0,1 0 0 0 0,0 1 1 0 0,-1-1-1 0 0,1 1 1 0 0,0 0-1 0 0,-1 0 0 0 0,1 0 1 0 0,0 0-1 0 0,-1 0 0 0 0,1 1 1 0 0,0-1-1 0 0,4 2 1 0 0,9 3-4589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9234 0 0,'8'-3'6158'0'0,"15"-1"-4242"0"0,-18 3-1260 0 0,28-8-406 0 0,-2-1-1 0 0,0-2 1 0 0,0-1 0 0 0,-1-1 0 0 0,33-22 0 0 0,-61 35-231 0 0,0 0 0 0 0,-1 1 0 0 0,1-1 0 0 0,0 0-1 0 0,-1 0 1 0 0,1-1 0 0 0,-1 1 0 0 0,1 0 0 0 0,-1 0 0 0 0,0-1 0 0 0,1 1 0 0 0,-1-1 0 0 0,0 1 0 0 0,0-1 0 0 0,0 1 0 0 0,0-1 0 0 0,0 0 0 0 0,-1 0-1 0 0,1 1 1 0 0,0-1 0 0 0,-1 0 0 0 0,1 0 0 0 0,-1 0 0 0 0,0 0 0 0 0,1 1 0 0 0,-1-1 0 0 0,0 0 0 0 0,0 0 0 0 0,-1 0 0 0 0,1 0 0 0 0,0 0-1 0 0,0 0 1 0 0,-1 0 0 0 0,1 1 0 0 0,-1-1 0 0 0,0 0 0 0 0,0 0 0 0 0,1 1 0 0 0,-1-1 0 0 0,0 0 0 0 0,0 1 0 0 0,0-1 0 0 0,-1 1 0 0 0,1-1 0 0 0,-2-1-1 0 0,0 0 58 0 0,0 0-1 0 0,0 1 0 0 0,0-1 1 0 0,0 1-1 0 0,-1-1 0 0 0,1 1 1 0 0,0 0-1 0 0,-1 1 0 0 0,0-1 0 0 0,1 1 1 0 0,-1-1-1 0 0,0 1 0 0 0,0 0 1 0 0,0 0-1 0 0,0 1 0 0 0,0-1 1 0 0,0 1-1 0 0,0 0 0 0 0,0 0 0 0 0,1 0 1 0 0,-9 2-1 0 0,7 0 7 0 0,1 0 0 0 0,-1 1 0 0 0,1 0-1 0 0,-1 0 1 0 0,1 0 0 0 0,0 0 0 0 0,0 0 0 0 0,0 1 0 0 0,0 0 0 0 0,1 0-1 0 0,0 0 1 0 0,0 0 0 0 0,0 1 0 0 0,0-1 0 0 0,0 1 0 0 0,1-1-1 0 0,0 1 1 0 0,0 0 0 0 0,0 0 0 0 0,1 0 0 0 0,0 0 0 0 0,-2 10 0 0 0,1-5-41 0 0,1 1 1 0 0,0 0-1 0 0,0 0 1 0 0,1-1 0 0 0,0 1-1 0 0,1 0 1 0 0,1 0 0 0 0,-1-1-1 0 0,2 1 1 0 0,3 13 0 0 0,-4-20-64 0 0,1 0 0 0 0,-1 0-1 0 0,1 0 1 0 0,-1 0 0 0 0,1 0 0 0 0,0 0 0 0 0,1 0 0 0 0,-1-1 0 0 0,1 0 0 0 0,-1 0 0 0 0,1 0 0 0 0,0 0 0 0 0,0 0 0 0 0,0-1 0 0 0,1 0 0 0 0,-1 0 0 0 0,0 0 0 0 0,1 0 0 0 0,0-1 0 0 0,-1 1 0 0 0,1-1 0 0 0,0 0 0 0 0,-1-1 0 0 0,1 1 0 0 0,0-1 0 0 0,0 0 0 0 0,5-1 0 0 0,5 1-465 0 0,0-1 0 0 0,0-1 0 0 0,15-4 0 0 0,38-14-6069 0 0,-65 19 5900 0 0,0 0 0 0 0,0-1 0 0 0,0 0 0 0 0,0 0-1 0 0,0 1 1 0 0,0-2 0 0 0,0 1 0 0 0,-1 0 0 0 0,1 0 0 0 0,2-4 0 0 0,0 1-764 0 0,13-8-3217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8226 0 0,'1'2'415'0'0,"1"0"0"0"0,-1 0 0 0 0,1 0 0 0 0,-1-1 0 0 0,1 1 1 0 0,-1 0-1 0 0,1-1 0 0 0,0 1 0 0 0,0-1 0 0 0,0 0 0 0 0,0 0 0 0 0,0 0 1 0 0,0 0-1 0 0,0 0 0 0 0,0 0 0 0 0,0 0 0 0 0,4 0 0 0 0,-1 0-86 0 0,0-1 0 0 0,0 1-1 0 0,0-1 1 0 0,0 0 0 0 0,0-1 0 0 0,0 0-1 0 0,9-2 1 0 0,5-2-201 0 0,-1-2-1 0 0,0 0 1 0 0,20-12-1 0 0,-33 17 55 0 0,10-5-413 0 0,12-7-2806 0 0,-14 3-4679 0 0</inkml:trace>
  <inkml:trace contextRef="#ctx0" brushRef="#br0" timeOffset="1">107 0 8426 0 0,'-7'8'7414'0'0,"6"6"-4033"0"0,5 18-2063 0 0,-2-23-304 0 0,4 70 836 0 0,-4-37-1285 0 0,10 52 1 0 0,-9-82-782 0 0,-1-1 0 0 0,2 1 0 0 0,-1-1 0 0 0,2 0 0 0 0,-1 0-1 0 0,2 0 1 0 0,-1-1 0 0 0,1 0 0 0 0,9 11 0 0 0,-13-18-300 0 0,0 0 0 0 0,1-1 1 0 0,0 1-1 0 0,-1-1 0 0 0,1 0 1 0 0,0 0-1 0 0,0 0 0 0 0,0 0 0 0 0,0 0 1 0 0,6 2-1 0 0,-7-4 197 0 0,-1 1 0 0 0,1-1 0 0 0,-1 0 0 0 0,1 1 0 0 0,-1-1-1 0 0,1 0 1 0 0,0 0 0 0 0,-1 0 0 0 0,1 0 0 0 0,-1 0 0 0 0,1-1 0 0 0,-1 1 0 0 0,1 0 0 0 0,-1-1 0 0 0,1 1 0 0 0,-1-1 0 0 0,1 0-1 0 0,-1 1 1 0 0,1-1 0 0 0,-1 0 0 0 0,0 0 0 0 0,0 0 0 0 0,1 0 0 0 0,-1 0 0 0 0,0 0 0 0 0,0 0 0 0 0,1-1 0 0 0,8-12-4278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5449 0 0,'12'54'11717'0'0,"-10"-39"-10263"0"0,1-1 0 0 0,1 1 1 0 0,7 18-1 0 0,-10-29-1408 0 0,1 0 0 0 0,-1-1 0 0 0,1 1 0 0 0,1-1 1 0 0,-1 0-1 0 0,0 0 0 0 0,1 0 0 0 0,-1 0 0 0 0,1 0 0 0 0,0 0 0 0 0,0-1 0 0 0,0 1 0 0 0,0-1 1 0 0,1 0-1 0 0,-1 0 0 0 0,0 0 0 0 0,6 2 0 0 0,-8-4-34 0 0,0 0-1 0 0,0 0 0 0 0,0 0 1 0 0,1 0-1 0 0,-1 0 1 0 0,0 0-1 0 0,0 0 1 0 0,0 0-1 0 0,0 0 1 0 0,0-1-1 0 0,1 1 1 0 0,-1 0-1 0 0,0-1 1 0 0,0 1-1 0 0,0-1 0 0 0,0 1 1 0 0,0-1-1 0 0,0 0 1 0 0,0 1-1 0 0,-1-1 1 0 0,1 0-1 0 0,0 0 1 0 0,0 1-1 0 0,0-1 1 0 0,-1 0-1 0 0,1 0 1 0 0,0 0-1 0 0,-1 0 0 0 0,1 0 1 0 0,-1 0-1 0 0,1 0 1 0 0,-1 0-1 0 0,0 0 1 0 0,1-2-1 0 0,15-46-35 0 0,-13 36 26 0 0,1-1-17 0 0,-3 6-2 0 0,1 1 0 0 0,0 0 0 0 0,1 0 0 0 0,0 0 0 0 0,0 0 0 0 0,0 1 0 0 0,1-1 0 0 0,0 1 0 0 0,5-8-1 0 0,-8 14 25 0 0,0-1-1 0 0,0 1 0 0 0,0 0 1 0 0,-1 0-1 0 0,1 0 0 0 0,0 0 1 0 0,0 0-1 0 0,0-1 0 0 0,-1 1 0 0 0,1 0 1 0 0,0 1-1 0 0,0-1 0 0 0,0 0 1 0 0,-1 0-1 0 0,1 0 0 0 0,0 0 0 0 0,0 1 1 0 0,-1-1-1 0 0,1 0 0 0 0,0 1 1 0 0,0-1-1 0 0,-1 1 0 0 0,1-1 0 0 0,0 1 1 0 0,-1-1-1 0 0,1 1 0 0 0,-1-1 1 0 0,1 1-1 0 0,0-1 0 0 0,-1 1 0 0 0,1 0 1 0 0,-1-1-1 0 0,0 1 0 0 0,1 0 1 0 0,-1 0-1 0 0,0-1 0 0 0,1 2 1 0 0,18 32 402 0 0,-17-32-365 0 0,8 20-36 0 0,12 23 176 0 0,-3-22-3736 0 0,-13-47-14538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6321 0 0,'0'-1'330'0'0,"0"1"-1"0"0,0-1 1 0 0,0 0 0 0 0,-1 1-1 0 0,1-1 1 0 0,0 0-1 0 0,0 1 1 0 0,0-1-1 0 0,0 0 1 0 0,0 1-1 0 0,0-1 1 0 0,1 0-1 0 0,-1 1 1 0 0,0-1 0 0 0,0 1-1 0 0,0-1 1 0 0,1 0-1 0 0,-1 1 1 0 0,0-1-1 0 0,1 1 1 0 0,-1-1-1 0 0,0 0 1 0 0,1 1 0 0 0,-1-1-1 0 0,1 1 1 0 0,-1-1-1 0 0,2 0 1 0 0,9 13 4406 0 0,10 30-1675 0 0,36 126-587 0 0,-43-251-5310 0 0,-12 70 2835 0 0,1 0 1 0 0,1 0 0 0 0,0 0 0 0 0,1 0 0 0 0,0 1 0 0 0,1 0 0 0 0,0 0-1 0 0,14-19 1 0 0,-20 31 38 0 0,0 0 0 0 0,1-1 0 0 0,-1 1 0 0 0,1 0 0 0 0,-1-1 0 0 0,0 1 0 0 0,1 0 0 0 0,-1 0 0 0 0,1 0 0 0 0,-1-1 0 0 0,1 1 0 0 0,-1 0 1 0 0,1 0-1 0 0,-1 0 0 0 0,1 0 0 0 0,-1 0 0 0 0,1 0 0 0 0,-1 0 0 0 0,0 0 0 0 0,1 0 0 0 0,-1 0 0 0 0,1 0 0 0 0,-1 0 0 0 0,1 0 0 0 0,-1 1 0 0 0,1-1 0 0 0,-1 0 0 0 0,1 0 0 0 0,-1 0 0 0 0,0 1 0 0 0,1-1 0 0 0,-1 0 0 0 0,1 0 0 0 0,-1 1 0 0 0,0-1 0 0 0,1 0 0 0 0,-1 1 0 0 0,0-1 0 0 0,1 1 0 0 0,-1-1 0 0 0,0 0 0 0 0,0 1 0 0 0,0-1 0 0 0,1 1 0 0 0,-1-1 0 0 0,0 1 0 0 0,0-1 0 0 0,0 1 0 0 0,14 28 578 0 0,-11-23-458 0 0,34 84 363 0 0,-43-112-4685 0 0,4-1-5722 0 0,2 20 7751 0 0,0-5-4115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5729 0 0,'1'-1'951'0'0,"0"-1"0"0"0,-1-1 0 0 0,1 1-1 0 0,0 0 1 0 0,-1 0 0 0 0,1 0 0 0 0,-1 0 0 0 0,0 0-1 0 0,0 0 1 0 0,0-1 0 0 0,0 1 0 0 0,0 0-1 0 0,-1-2 1 0 0,1-3 4012 0 0,3 24-3618 0 0,56 210 270 0 0,-59-226-1620 0 0,0-1 0 0 0,0 1 0 0 0,0-1-1 0 0,0 1 1 0 0,0 0 0 0 0,0-1 0 0 0,0 1 0 0 0,1-1 0 0 0,-1 1 0 0 0,0-1-1 0 0,0 1 1 0 0,1-1 0 0 0,-1 1 0 0 0,0-1 0 0 0,0 1 0 0 0,1-1-1 0 0,-1 0 1 0 0,1 1 0 0 0,-1-1 0 0 0,0 1 0 0 0,1-1 0 0 0,-1 0 0 0 0,1 1-1 0 0,-1-1 1 0 0,1 0 0 0 0,-1 0 0 0 0,1 1 0 0 0,7-13-135 0 0,4-38-69 0 0,-10 38 173 0 0,3-12-4 0 0,-1 4 16 0 0,1 0-1 0 0,7-19 1 0 0,-11 35 21 0 0,1 0 0 0 0,-1 0 1 0 0,1 0-1 0 0,0 0 0 0 0,1 1 1 0 0,-1-1-1 0 0,0 1 0 0 0,1-1 1 0 0,0 1-1 0 0,0 0 0 0 0,0 0 0 0 0,0 0 1 0 0,0 0-1 0 0,1 1 0 0 0,5-4 1 0 0,-6 5 16 0 0,-1 1 1 0 0,0-1-1 0 0,1 1 1 0 0,-1-1-1 0 0,0 1 1 0 0,1 0-1 0 0,-1 0 1 0 0,1 0-1 0 0,-1 1 1 0 0,0-1-1 0 0,1 0 1 0 0,-1 1-1 0 0,0-1 1 0 0,1 1 0 0 0,-1 0-1 0 0,0 0 1 0 0,0 0-1 0 0,0 0 1 0 0,1 0-1 0 0,-1 1 1 0 0,0-1-1 0 0,-1 1 1 0 0,1-1-1 0 0,0 1 1 0 0,0-1-1 0 0,-1 1 1 0 0,1 0-1 0 0,1 3 1 0 0,5 5 168 0 0,-1 0 0 0 0,0 0 1 0 0,-1 1-1 0 0,6 12 0 0 0,0 2-348 0 0,-1 1 1 0 0,12 42-1 0 0,-18-41-3758 0 0,-2 0-3422 0 0,-2-11-1755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52 7994 0 0,'-14'-43'6272'0'0,"12"35"-1975"0"0,10 29-2004 0 0,6 20-1341 0 0,23 69 2 0 0,76 157 1 0 0,-108-258-882 0 0,0 0 0 0 0,0 0 1 0 0,1-1-1 0 0,9 11 0 0 0,-14-18-59 0 0,-1 0 0 0 0,1 0 0 0 0,0 0 0 0 0,0 0 0 0 0,-1 0 0 0 0,1-1 0 0 0,0 1 0 0 0,0 0 0 0 0,0-1 0 0 0,0 1 0 0 0,0 0 0 0 0,0-1 0 0 0,0 1 0 0 0,0-1 0 0 0,0 0 0 0 0,0 1 0 0 0,0-1 0 0 0,1 0 0 0 0,-1 0 0 0 0,0 1 0 0 0,0-1 0 0 0,0 0 0 0 0,0 0 0 0 0,0 0 0 0 0,1 0 0 0 0,-1-1-1 0 0,0 1 1 0 0,0 0 0 0 0,0 0 0 0 0,0-1 0 0 0,0 1 0 0 0,0-1 0 0 0,0 1 0 0 0,0-1 0 0 0,0 1 0 0 0,0-1 0 0 0,0 0 0 0 0,0 1 0 0 0,0-1 0 0 0,0 0 0 0 0,0 0 0 0 0,-1 1 0 0 0,1-1 0 0 0,0 0 0 0 0,0 0 0 0 0,-1 0 0 0 0,1 0 0 0 0,-1 0 0 0 0,1 0 0 0 0,0-2 0 0 0,10-23 121 0 0,-1 0-1 0 0,-1 0 1 0 0,-1 0-1 0 0,-1-1 1 0 0,3-33-1 0 0,-1 15-69 0 0,19-124-938 0 0,-28 168 735 0 0,0 1 0 0 0,0 0 0 0 0,0 0 0 0 0,0 0 0 0 0,0 0 1 0 0,1-1-1 0 0,-1 1 0 0 0,0 0 0 0 0,0 0 0 0 0,0 0 0 0 0,0-1 1 0 0,0 1-1 0 0,0 0 0 0 0,4-2-3170 0 0,-4 2 3170 0 0,0 0 0 0 0,0 0 1 0 0,1 0-1 0 0,-1 0 0 0 0,0 0 0 0 0,0 0 0 0 0,0 0 0 0 0,0 1 1 0 0,1-1-1 0 0,-1 0 0 0 0,0 0 0 0 0,2 3-2205 0 0,10 13-4454 0 0,-8-10 4910 0 0,6 8-2428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8 8474 0 0,'-30'28'9468'0'0,"8"-8"-5843"0"0,-7 14-2301 0 0,26-30-1302 0 0,1 1 1 0 0,-1 0-1 0 0,1-1 1 0 0,0 1-1 0 0,0 0 1 0 0,1 0-1 0 0,-1 0 1 0 0,1 1 0 0 0,0-1-1 0 0,1 0 1 0 0,-1 0-1 0 0,1 1 1 0 0,1 4-1 0 0,8 48-42 0 0,-9-54 25 0 0,2 0 1 0 0,-1-1 0 0 0,0 1-1 0 0,1 0 1 0 0,0 0-1 0 0,0-1 1 0 0,0 1 0 0 0,0 0-1 0 0,0-1 1 0 0,1 0-1 0 0,5 6 1 0 0,-8-9-3 0 0,1 1 0 0 0,0-1 0 0 0,-1 0 0 0 0,1 1 0 0 0,-1-1 0 0 0,1 0 1 0 0,0 0-1 0 0,-1 1 0 0 0,1-1 0 0 0,0 0 0 0 0,-1 0 0 0 0,1 0 0 0 0,0 0 0 0 0,-1 0 0 0 0,1 0 0 0 0,0 0 0 0 0,-1 0 0 0 0,1 0 0 0 0,0 0 0 0 0,-1-1 1 0 0,1 1-1 0 0,0 0 0 0 0,-1 0 0 0 0,1 0 0 0 0,0-1 0 0 0,-1 1 0 0 0,1 0 0 0 0,-1-1 0 0 0,1 1 0 0 0,-1-1 0 0 0,1 1 0 0 0,-1-1 0 0 0,1 1 1 0 0,-1-1-1 0 0,1 1 0 0 0,-1-1 0 0 0,0 1 0 0 0,1-1 0 0 0,-1 1 0 0 0,0-1 0 0 0,1 0 0 0 0,-1 1 0 0 0,1-2 0 0 0,12-34-80 0 0,-11 29 44 0 0,2-6-13 0 0,3-12-1 0 0,1 0 1 0 0,1 0 0 0 0,1 1 0 0 0,2 1-1 0 0,27-44 1 0 0,-39 66 49 0 0,1 0 0 0 0,0-1 0 0 0,0 1 0 0 0,0 0 0 0 0,0 0 0 0 0,1 0 0 0 0,-1 0 0 0 0,0 0 0 0 0,0 0 0 0 0,1 0 0 0 0,-1 0 0 0 0,0 0 0 0 0,1 1 0 0 0,-1-1 0 0 0,1 1 0 0 0,-1-1 0 0 0,1 1-1 0 0,-1-1 1 0 0,4 1 0 0 0,-4 0 27 0 0,1 0 0 0 0,-1 1-1 0 0,0-1 1 0 0,1 1 0 0 0,-1-1-1 0 0,0 1 1 0 0,0 0 0 0 0,1-1-1 0 0,-1 1 1 0 0,0 0 0 0 0,0 0 0 0 0,0 0-1 0 0,0 0 1 0 0,0 0 0 0 0,0 0-1 0 0,0 0 1 0 0,0 0 0 0 0,0 2-1 0 0,5 7 243 0 0,0 1 1 0 0,-1 0-1 0 0,-1 0 0 0 0,5 16 0 0 0,-3-8-98 0 0,25 83 342 0 0,5 15-1359 0 0,-23-96-1077 0 0,-6-19-817 0 0,-2-14-910 0 0,-4 0 1890 0 0,-1 0 0 0 0,0 0 1 0 0,-1 0-1 0 0,-3-14 0 0 0,2 8 64 0 0,-2-25-2495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2673 0 0,'0'1'218'0'0,"0"-1"0"0"0,0 1 0 0 0,0-1 0 0 0,0 1 0 0 0,0-1 0 0 0,0 1 0 0 0,0-1 0 0 0,0 1 1 0 0,0-1-1 0 0,0 1 0 0 0,1-1 0 0 0,-1 1 0 0 0,0-1 0 0 0,0 1 0 0 0,0-1 0 0 0,1 1 0 0 0,-1-1 1 0 0,0 1-1 0 0,1-1 0 0 0,-1 0 0 0 0,0 1 0 0 0,1-1 0 0 0,-1 1 0 0 0,1-1 0 0 0,-1 0 0 0 0,0 1 1 0 0,1-1-1 0 0,-1 0 0 0 0,1 0 0 0 0,-1 1 0 0 0,1-1 0 0 0,-1 0 0 0 0,1 0 0 0 0,-1 0 1 0 0,1 0-1 0 0,-1 0 0 0 0,1 0 0 0 0,-1 0 0 0 0,1 0 0 0 0,0 0 0 0 0,1 0-1 0 0,-1 0 0 0 0,0 0 1 0 0,0-1-1 0 0,0 1 0 0 0,0 0 0 0 0,1-1 0 0 0,-1 1 0 0 0,0-1 0 0 0,0 1 0 0 0,0-1 0 0 0,0 0 1 0 0,0 0-1 0 0,0 1 0 0 0,0-1 0 0 0,-1 0 0 0 0,1 0 0 0 0,1-1 0 0 0,3-6 30 0 0,-1 1 0 0 0,1 0 0 0 0,1 1 0 0 0,-1-1 0 0 0,1 1 0 0 0,0 0 0 0 0,10-6 0 0 0,-14 10-157 0 0,1 1 0 0 0,-1 0 0 0 0,1 0 0 0 0,0 0 0 0 0,0 0-1 0 0,0 0 1 0 0,-1 0 0 0 0,1 1 0 0 0,0-1 0 0 0,0 1 0 0 0,0 0 0 0 0,0 0 0 0 0,0 0 0 0 0,0 0-1 0 0,0 0 1 0 0,0 1 0 0 0,0 0 0 0 0,-1-1 0 0 0,1 1 0 0 0,0 0 0 0 0,0 0 0 0 0,-1 0 0 0 0,1 1-1 0 0,0-1 1 0 0,2 3 0 0 0,5 2 39 0 0,-1 1 1 0 0,1 1-1 0 0,-2 0 0 0 0,1 0 0 0 0,-1 0 0 0 0,0 1 0 0 0,6 10 0 0 0,-2 1-4162 0 0,-4-1-4368 0 0</inkml:trace>
  <inkml:trace contextRef="#ctx0" brushRef="#br0" timeOffset="1">246 62 9962 0 0,'-1'-1'208'0'0,"1"1"1"0"0,-1 0-1 0 0,1 0 1 0 0,-1-1-1 0 0,1 1 0 0 0,-1-1 1 0 0,1 1-1 0 0,-1 0 0 0 0,1-1 1 0 0,-1 1-1 0 0,1-1 0 0 0,0 1 1 0 0,-1-1-1 0 0,1 1 0 0 0,-1-1 1 0 0,1 1-1 0 0,0-1 0 0 0,0 1 1 0 0,-1-1-1 0 0,1 1 0 0 0,0-1 1 0 0,0 0-1 0 0,0 1 0 0 0,0-1 1 0 0,0 0-1 0 0,0 1 1 0 0,0-1-1 0 0,0 1 0 0 0,0-1 1 0 0,0 0-1 0 0,0 1 0 0 0,0-1 1 0 0,0 1-1 0 0,1-2 0 0 0,0 0-31 0 0,0 0 0 0 0,0 1-1 0 0,0-1 1 0 0,1 0 0 0 0,-1 0 0 0 0,1 1-1 0 0,-1-1 1 0 0,1 1 0 0 0,0 0-1 0 0,2-2 1 0 0,2-1-150 0 0,-1 1-1 0 0,1 0 1 0 0,0 0-1 0 0,0 0 1 0 0,0 1 0 0 0,11-3-1 0 0,-11 5-193 0 0,0 0-1 0 0,0 0 0 0 0,0 0 1 0 0,0 1-1 0 0,-1 0 1 0 0,1 0-1 0 0,7 3 0 0 0,11 10-3437 0 0,-22-13 3006 0 0,-1 0-1 0 0,0 0 1 0 0,0 0-1 0 0,0 1 0 0 0,0-1 1 0 0,0 0-1 0 0,0 1 1 0 0,0-1-1 0 0,-1 1 0 0 0,1-1 1 0 0,0 1-1 0 0,-1-1 1 0 0,1 4-1 0 0,0 3-3748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12227 0 0,'4'11'3304'0'0,"-1"2"-1367"0"0,1 5-233 0 0,-1 3-64 0 0,1 3-399 0 0,0 3-337 0 0,-1 3-240 0 0,0 3-160 0 0,0 1-176 0 0,1 0-184 0 0,0 1-232 0 0,-1-2-512 0 0,2 0-952 0 0,0-4-1569 0 0,0-9-1584 0 0,0-6 488 0 0,1-6-2504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11506 0 0,'19'84'9820'0'0,"-12"-52"-8911"0"0,0-1 0 0 0,21 54 0 0 0,-27-83-907 0 0,0 1 0 0 0,0 0 0 0 0,0-1 0 0 0,0 0 0 0 0,1 1 0 0 0,0-1 0 0 0,-1 0 0 0 0,1 0 0 0 0,0 0 0 0 0,0 0 0 0 0,0 0 0 0 0,3 3 0 0 0,-4-5-6 0 0,0 0 0 0 0,0 0 1 0 0,0 0-1 0 0,0 1 0 0 0,0-1 0 0 0,0 0 0 0 0,0 0 0 0 0,0 0 1 0 0,0-1-1 0 0,0 1 0 0 0,0 0 0 0 0,0 0 0 0 0,0 0 0 0 0,0-1 1 0 0,0 1-1 0 0,0-1 0 0 0,0 1 0 0 0,0-1 0 0 0,0 1 0 0 0,0-1 1 0 0,0 1-1 0 0,0-1 0 0 0,-1 0 0 0 0,1 1 0 0 0,0-1 0 0 0,0 0 1 0 0,-1 0-1 0 0,1 0 0 0 0,-1 1 0 0 0,1-1 0 0 0,-1 0 0 0 0,1 0 1 0 0,-1 0-1 0 0,1 0 0 0 0,-1-1 0 0 0,9-13-53 0 0,-1-1-1 0 0,-1 0 1 0 0,-1 0-1 0 0,9-33 1 0 0,7-70 190 0 0,-20 105-103 0 0,-2 14-22 0 0,0 1-1 0 0,0-1 0 0 0,0 0 1 0 0,0 0-1 0 0,0 0 1 0 0,0 0-1 0 0,0 0 1 0 0,0 0-1 0 0,0 0 0 0 0,0 0 1 0 0,0 0-1 0 0,0 0 1 0 0,0 0-1 0 0,0 1 1 0 0,0-1-1 0 0,0 0 0 0 0,0 0 1 0 0,0 0-1 0 0,1 0 1 0 0,-1 0-1 0 0,0 0 1 0 0,0 0-1 0 0,0 0 0 0 0,0 0 1 0 0,0 0-1 0 0,0 0 1 0 0,0 0-1 0 0,0 0 1 0 0,0 0-1 0 0,0 0 0 0 0,0 0 1 0 0,0 0-1 0 0,0 0 1 0 0,1 0-1 0 0,-1 0 1 0 0,0 0-1 0 0,0 0 0 0 0,0 0 1 0 0,0 0-1 0 0,0 0 1 0 0,0 0-1 0 0,0 0 1 0 0,0 0-1 0 0,0 0 0 0 0,0 0 1 0 0,1 0-1 0 0,-1 0 1 0 0,0 0-1 0 0,0 0 1 0 0,0 0-1 0 0,0 0 1 0 0,0 0-1 0 0,0 0 0 0 0,0 0 1 0 0,0 0-1 0 0,0 0 1 0 0,0 0-1 0 0,0 0 1 0 0,0 0-1 0 0,0 0 0 0 0,1-1 1 0 0,5 15 264 0 0,5 15 21 0 0,1 19 2 0 0,-9-34-488 0 0,1 1 0 0 0,0-1 0 0 0,1 0 0 0 0,0 0 0 0 0,9 14 0 0 0,-12-45-12863 0 0,-2 17 12653 0 0,-1-19-6181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12291 0 0,'6'6'863'0'0,"0"-1"1"0"0,1 0 0 0 0,-1-1 0 0 0,1 0 0 0 0,0 0 0 0 0,9 4 0 0 0,-8-5-600 0 0,0 1 0 0 0,0-2 0 0 0,0 1 1 0 0,1-1-1 0 0,0-1 0 0 0,8 1 0 0 0,-13-1-239 0 0,-1-1 0 0 0,1 1 0 0 0,-1-1 0 0 0,1 0 0 0 0,-1 0 0 0 0,1-1 0 0 0,0 1 0 0 0,-1-1 0 0 0,1 0 0 0 0,-1 0 0 0 0,0 0 0 0 0,1 0 0 0 0,-1-1 0 0 0,0 1 0 0 0,1-1 0 0 0,-1 0-1 0 0,0 0 1 0 0,0 0 0 0 0,-1 0 0 0 0,1 0 0 0 0,0-1 0 0 0,-1 1 0 0 0,1-1 0 0 0,-1 0 0 0 0,0 0 0 0 0,0 0 0 0 0,0 0 0 0 0,0 0 0 0 0,-1 0 0 0 0,1 0 0 0 0,-1-1 0 0 0,0 1 0 0 0,0-1 0 0 0,1-4-1 0 0,-1 1-11 0 0,0 1-1 0 0,-1 0 1 0 0,0-1-1 0 0,0 1 0 0 0,0-1 1 0 0,-1 1-1 0 0,0 0 1 0 0,0-1-1 0 0,-1 1 0 0 0,0 0 1 0 0,0 0-1 0 0,-5-10 1 0 0,6 14 32 0 0,0 0 0 0 0,0 0 1 0 0,-1 0-1 0 0,1 0 0 0 0,-1 0 1 0 0,1 0-1 0 0,-1 0 0 0 0,1 0 0 0 0,-1 1 1 0 0,0-1-1 0 0,0 1 0 0 0,0 0 1 0 0,0-1-1 0 0,0 1 0 0 0,0 0 1 0 0,0 0-1 0 0,-1 0 0 0 0,1 0 1 0 0,0 1-1 0 0,0-1 0 0 0,-1 1 1 0 0,1-1-1 0 0,-1 1 0 0 0,1 0 1 0 0,0 0-1 0 0,-1 0 0 0 0,1 0 0 0 0,0 0 1 0 0,-1 0-1 0 0,1 1 0 0 0,-1-1 1 0 0,1 1-1 0 0,0 0 0 0 0,0-1 1 0 0,-1 1-1 0 0,1 0 0 0 0,-2 2 1 0 0,0 0 96 0 0,-1-1 0 0 0,2 1 0 0 0,-1 0 0 0 0,0 1 0 0 0,1-1 0 0 0,-1 0 1 0 0,1 1-1 0 0,0 0 0 0 0,0 0 0 0 0,0 0 0 0 0,1 0 0 0 0,0 0 1 0 0,-1 1-1 0 0,1-1 0 0 0,1 1 0 0 0,-1 0 0 0 0,1-1 0 0 0,0 1 0 0 0,-1 7 1 0 0,0-2-45 0 0,1 0 1 0 0,0 0 0 0 0,1 1 0 0 0,0-1 0 0 0,1 0 0 0 0,0 0 0 0 0,0 1 0 0 0,4 11-1 0 0,-2-14-58 0 0,0 0-1 0 0,1 0 0 0 0,0-1 1 0 0,0 1-1 0 0,0-1 0 0 0,1 0 0 0 0,0 0 1 0 0,0-1-1 0 0,1 0 0 0 0,0 0 1 0 0,0 0-1 0 0,1 0 0 0 0,-1-1 1 0 0,1 0-1 0 0,0-1 0 0 0,9 5 0 0 0,-11-7-124 0 0,0 1-1 0 0,0-1 0 0 0,0 0 0 0 0,1 0 0 0 0,-1 0 0 0 0,1-1 0 0 0,-1 0 0 0 0,1 0 1 0 0,0 0-1 0 0,-1-1 0 0 0,1 0 0 0 0,0 0 0 0 0,-1 0 0 0 0,1-1 0 0 0,-1 0 0 0 0,1 0 0 0 0,0 0 1 0 0,-1-1-1 0 0,0 0 0 0 0,1 0 0 0 0,-1 0 0 0 0,0-1 0 0 0,0 1 0 0 0,8-7 0 0 0,-12 8-199 0 0,0 1 0 0 0,0-1 0 0 0,0 0 0 0 0,-1 1 0 0 0,1-1 0 0 0,0 0 0 0 0,0 0-1 0 0,-1 0 1 0 0,1 0 0 0 0,0 0 0 0 0,-1 0 0 0 0,1 0 0 0 0,-1 0 0 0 0,1 0 0 0 0,-1 0 0 0 0,1 0-1 0 0,-1 0 1 0 0,0 0 0 0 0,1 0 0 0 0,-1 0 0 0 0,0 0 0 0 0,0 0 0 0 0,0-1 0 0 0,0 1-1 0 0,0 0 1 0 0,0 0 0 0 0,-1-1 0 0 0,1 0-346 0 0,-1 0 0 0 0,0 0-1 0 0,0 0 1 0 0,0 0 0 0 0,0 1 0 0 0,-1-1 0 0 0,1 0 0 0 0,0 1-1 0 0,-1-1 1 0 0,1 1 0 0 0,-1 0 0 0 0,-2-2 0 0 0,-9-6-5153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2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7066 0 0,'0'3'657'0'0,"1"44"7018"0"0,1 2-4021 0 0,-1-36-3246 0 0,1-1 0 0 0,0 0 0 0 0,1 0 0 0 0,0 0-1 0 0,8 19 1 0 0,8-4-513 0 0,-10-17-2296 0 0,2 3-6263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1846 1 2561 0 0,'1'0'121'0'0,"-1"0"0"0"0,1 0 0 0 0,0 0 1 0 0,0 0-1 0 0,0 0 0 0 0,0 0 0 0 0,-1 0 1 0 0,1 0-1 0 0,0 0 0 0 0,0 0 0 0 0,0 1 1 0 0,-1-1-1 0 0,1 0 0 0 0,0 0 0 0 0,0 1 1 0 0,-1-1-1 0 0,1 1 0 0 0,0-1 0 0 0,-1 1 1 0 0,1-1-1 0 0,0 1 0 0 0,-1-1 0 0 0,1 1 1 0 0,-1-1-1 0 0,2 2 0 0 0,-1-1 295 0 0,0 1 0 0 0,0-1 0 0 0,0 0 0 0 0,0 0 0 0 0,0 1 0 0 0,0-1 0 0 0,0 1 0 0 0,-4 8 8143 0 0,-11-14-6136 0 0,-3 1-716 0 0,-14 1-311 0 0,-32 4 0 0 0,5 0-765 0 0,26 0-522 0 0,0 1 0 0 0,0 1-1 0 0,1 2 1 0 0,-1 1-1 0 0,1 2 1 0 0,0 0-1 0 0,1 3 1 0 0,0 0-1 0 0,-45 27 1 0 0,-18 19-82 0 0,-128 101 0 0 0,144-100 139 0 0,-12 7-100 0 0,-261 216 496 0 0,319-249-523 0 0,1 1 0 0 0,1 1 0 0 0,3 2-1 0 0,0 0 1 0 0,3 2 0 0 0,-35 75 0 0 0,-77 263 169 0 0,106-285-182 0 0,-7 18-48 0 0,-35 188 1 0 0,67-268 8 0 0,2 0 1 0 0,0-1 0 0 0,3 1-1 0 0,0 0 1 0 0,2-1-1 0 0,1 1 1 0 0,1-1-1 0 0,1 0 1 0 0,2 0-1 0 0,1-1 1 0 0,1 0 0 0 0,2 0-1 0 0,0-1 1 0 0,2-1-1 0 0,1 0 1 0 0,1-1-1 0 0,1-1 1 0 0,2 0-1 0 0,0-2 1 0 0,39 37-1 0 0,-35-40 21 0 0,1 0-1 0 0,0-2 0 0 0,1-1 1 0 0,43 20-1 0 0,-53-29-9 0 0,0-1 1 0 0,0-1-1 0 0,0-1 0 0 0,1 0 0 0 0,-1-1 1 0 0,1-1-1 0 0,0 0 0 0 0,0-1 0 0 0,0-1 1 0 0,20-2-1 0 0,71-13-45 0 0,-62 7 10 0 0,-1 2 0 0 0,80 0 0 0 0,204 33 110 0 0,-252-20-64 0 0,-44-4 31 0 0,0 2-1 0 0,0 1 1 0 0,53 17 0 0 0,-66-16-8 0 0,0 1-1 0 0,-1 1 0 0 0,0 1 1 0 0,-1 0-1 0 0,0 1 1 0 0,0 1-1 0 0,15 14 1 0 0,0 2 283 0 0,-13-12-189 0 0,0 1 1 0 0,17 20-1 0 0,-34-33-98 0 0,-1-1-1 0 0,0 0 1 0 0,0 0-1 0 0,-1 0 1 0 0,1 0-1 0 0,-1 1 1 0 0,1-1-1 0 0,-1 0 0 0 0,0 0 1 0 0,0 1-1 0 0,-1-1 1 0 0,1 0-1 0 0,-1 1 1 0 0,0-1-1 0 0,1 0 1 0 0,-3 3-1 0 0,-1 21-104 0 0,4-18-549 0 0,0 0 0 0 0,0 0 0 0 0,4 17 1 0 0,-13-41-12176 0 0,-15-8 5765 0 0,11 15 3108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3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11114 0 0,'0'-1'224'0'0,"0"1"-1"0"0,-1-1 1 0 0,1 1-1 0 0,0-1 0 0 0,0 1 1 0 0,0-1-1 0 0,0 1 1 0 0,0-1-1 0 0,0 1 0 0 0,0-1 1 0 0,0 1-1 0 0,1-1 1 0 0,-1 1-1 0 0,0-1 0 0 0,0 1 1 0 0,0-1-1 0 0,0 1 1 0 0,1-1-1 0 0,-1 1 1 0 0,0 0-1 0 0,1-1 0 0 0,-1 1 1 0 0,0-1-1 0 0,1 1 1 0 0,-1 0-1 0 0,1-1 0 0 0,15-5 2035 0 0,21 6-1310 0 0,-34 0-594 0 0,14 3 116 0 0,1 1 0 0 0,-1 0 0 0 0,0 1 0 0 0,0 1 1 0 0,0 1-1 0 0,-1 0 0 0 0,0 1 0 0 0,20 14 0 0 0,-15-10-169 0 0,0-1 0 0 0,0 0 0 0 0,43 13 1 0 0,-62-23-271 0 0,0-1 0 0 0,1 1 1 0 0,-1-1-1 0 0,0 1 1 0 0,0-1-1 0 0,0 0 0 0 0,1 0 1 0 0,-1 0-1 0 0,0 0 1 0 0,0 0-1 0 0,1-1 0 0 0,-1 1 1 0 0,0-1-1 0 0,0 1 1 0 0,0-1-1 0 0,0 0 0 0 0,0 0 1 0 0,0 0-1 0 0,0 0 1 0 0,0 0-1 0 0,0 0 0 0 0,0-1 1 0 0,0 1-1 0 0,-1-1 1 0 0,1 1-1 0 0,-1-1 0 0 0,1 1 1 0 0,-1-1-1 0 0,3-3 1 0 0,1-5 39 0 0,-1 0 0 0 0,1 0 0 0 0,-1 0 0 0 0,-1 0 0 0 0,3-13 0 0 0,10-26-70 0 0,-14 44-114 0 0,1 1 0 0 0,0 0 0 0 0,0 0 0 0 0,0 0 0 0 0,0 0 0 0 0,0 0-1 0 0,1 1 1 0 0,-1-1 0 0 0,1 1 0 0 0,5-3 0 0 0,26-15-7093 0 0,-26 17 3874 0 0,8-6-5780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3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66 9986 0 0,'-1'0'383'0'0,"0"0"1"0"0,1 0-1 0 0,-1-1 0 0 0,0 1 0 0 0,1-1 0 0 0,-1 1 1 0 0,0 0-1 0 0,1-1 0 0 0,-1 1 0 0 0,1-1 1 0 0,-1 1-1 0 0,1-1 0 0 0,-1 0 0 0 0,1 1 0 0 0,-1-1 1 0 0,1 1-1 0 0,0-1 0 0 0,-1 0 0 0 0,1 0 1 0 0,0 1-1 0 0,-1-1 0 0 0,1 0 0 0 0,0 1 0 0 0,0-1 1 0 0,0 0-1 0 0,0-1 0 0 0,0 1-232 0 0,1 0-1 0 0,-1 1 0 0 0,1-1 1 0 0,0 0-1 0 0,-1 1 0 0 0,1-1 1 0 0,0 0-1 0 0,0 1 0 0 0,0-1 1 0 0,-1 1-1 0 0,1 0 1 0 0,0-1-1 0 0,0 1 0 0 0,0-1 1 0 0,0 1-1 0 0,0 0 0 0 0,2 0 1 0 0,52-6-1603 0 0,-48 5 2231 0 0,190-15-357 0 0,-88 7-6419 0 0,-78 3-840 0 0,-17 3 971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7882 0 0,'0'0'1710'0'0,"22"11"3175"0"0,75 33-3244 0 0,-90-41-1211 0 0,1-1 1 0 0,-1 1-1 0 0,0 1 1 0 0,-1 0-1 0 0,1-1 0 0 0,0 2 1 0 0,-1-1-1 0 0,9 9 0 0 0,-13-11-222 0 0,0 1 0 0 0,0 0 0 0 0,0 0 0 0 0,-1 0-1 0 0,1 0 1 0 0,-1 0 0 0 0,1 0 0 0 0,-1 0-1 0 0,0 0 1 0 0,0 1 0 0 0,0-1 0 0 0,-1 0 0 0 0,1 1-1 0 0,-1-1 1 0 0,0 1 0 0 0,0-1 0 0 0,0 0-1 0 0,0 1 1 0 0,-1-1 0 0 0,1 1 0 0 0,-2 4 0 0 0,0-3-132 0 0,1 0 0 0 0,-1 0 1 0 0,1-1-1 0 0,-1 1 1 0 0,-1 0-1 0 0,1-1 0 0 0,0 0 1 0 0,-1 1-1 0 0,0-1 0 0 0,0 0 1 0 0,-1 0-1 0 0,1-1 1 0 0,-1 1-1 0 0,-6 5 0 0 0,-3-1-30 0 0,0 0-1 0 0,0-1 0 0 0,-22 9 0 0 0,21-11-1628 0 0,1 1-1 0 0,0 1 1 0 0,0 0-1 0 0,-12 9 1 0 0,15-5-6012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0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139 134 6833 0 0,'-32'-8'5873'0'0,"26"6"-4718"0"0,0 0 1 0 0,0 0-1 0 0,0 1 0 0 0,0 0 1 0 0,0 0-1 0 0,-11 1 1 0 0,14 0-1055 0 0,1 0 0 0 0,0 1 0 0 0,0-1 0 0 0,0 1 0 0 0,0 0 0 0 0,0 0 0 0 0,0 0 0 0 0,0 0 0 0 0,0 0 0 0 0,1 0 0 0 0,-1 0 0 0 0,0 1 0 0 0,1-1 0 0 0,-1 1 0 0 0,0-1-1 0 0,1 1 1 0 0,0-1 0 0 0,-1 1 0 0 0,1 0 0 0 0,0 0 0 0 0,0 0 0 0 0,0 0 0 0 0,0 0 0 0 0,0 2 0 0 0,-2 4-62 0 0,0 0-1 0 0,1 1 0 0 0,1-1 1 0 0,-1 1-1 0 0,1-1 0 0 0,1 1 0 0 0,0-1 1 0 0,0 1-1 0 0,0-1 0 0 0,1 1 1 0 0,4 15-1 0 0,-3-14-46 0 0,1 1 0 0 0,0-1-1 0 0,1 0 1 0 0,0 0 0 0 0,1-1 0 0 0,0 1-1 0 0,0-1 1 0 0,1 0 0 0 0,7 10 0 0 0,-11-18-39 0 0,0 1 0 0 0,-1 0 1 0 0,1-1-1 0 0,0 1 0 0 0,0-1 1 0 0,0 1-1 0 0,0-1 0 0 0,0 0 0 0 0,0 0 1 0 0,0 0-1 0 0,0 0 0 0 0,1 0 1 0 0,-1-1-1 0 0,0 1 0 0 0,0-1 1 0 0,1 1-1 0 0,-1-1 0 0 0,1 0 1 0 0,-1 0-1 0 0,0 0 0 0 0,1 0 0 0 0,4-1 1 0 0,-6 1-72 0 0,0-1-1 0 0,0 0 1 0 0,1 1 0 0 0,-1-1 0 0 0,0 0 0 0 0,0 0 0 0 0,0 1-1 0 0,0-1 1 0 0,0 0 0 0 0,0 0 0 0 0,0 0 0 0 0,0 0-1 0 0,0 0 1 0 0,0-1 0 0 0,-1 1 0 0 0,1 0 0 0 0,0 0 0 0 0,-1 0-1 0 0,1-1 1 0 0,-1 1 0 0 0,1 0 0 0 0,-1-1 0 0 0,0 1-1 0 0,1 0 1 0 0,-1-1 0 0 0,0 1 0 0 0,0-1 0 0 0,0 1 0 0 0,0 0-1 0 0,0-1 1 0 0,-1 1 0 0 0,1 0 0 0 0,0-1 0 0 0,-1 1-1 0 0,1 0 1 0 0,0-1 0 0 0,-1 1 0 0 0,0 0 0 0 0,0-2-1 0 0,-19-35-2485 0 0,-3-9 1606 0 0,21 44 985 0 0,1 1 0 0 0,0-1 0 0 0,1 0 0 0 0,-1 0 0 0 0,0 0 0 0 0,1 0 0 0 0,0 1 0 0 0,-1-1 0 0 0,1 0 0 0 0,1 0 0 0 0,-1 0 0 0 0,0 0 0 0 0,1-4 0 0 0,0 5 25 0 0,0 0 1 0 0,1 0-1 0 0,-1 0 1 0 0,0 1-1 0 0,0-1 1 0 0,1 1-1 0 0,-1-1 1 0 0,1 1-1 0 0,0-1 1 0 0,-1 1-1 0 0,1 0 1 0 0,0 0-1 0 0,0 0 1 0 0,3-2-1 0 0,34-13 96 0 0,-14 6 69 0 0,8-10 177 0 0,-27 16-283 0 0,0 0-1 0 0,0 0 1 0 0,0 1 0 0 0,0 0-1 0 0,1 0 1 0 0,-1 1-1 0 0,1-1 1 0 0,0 1-1 0 0,11-2 1 0 0,-17 4-72 0 0,1 0 1 0 0,0 0-1 0 0,-1 0 1 0 0,1-1-1 0 0,0 1 0 0 0,-1-1 1 0 0,1 1-1 0 0,-1-1 0 0 0,1 0 1 0 0,-1 1-1 0 0,1-1 1 0 0,-1 0-1 0 0,0 0 0 0 0,1 0 1 0 0,-1 0-1 0 0,0 0 1 0 0,0 0-1 0 0,0-1 0 0 0,0 1 1 0 0,0 0-1 0 0,0 0 0 0 0,0-1 1 0 0,0 1-1 0 0,0-1 1 0 0,-1 1-1 0 0,1-1 0 0 0,0 1 1 0 0,-1-1-1 0 0,1 1 1 0 0,-1-3-1 0 0,1-5 0 0 0,0 1 0 0 0,-1-1-1 0 0,0 1 1 0 0,-2-16 0 0 0,1-1 367 0 0,1 26-305 0 0,5 176 5549 0 0,-2-149-6588 0 0,0-1 0 0 0,2 1 1 0 0,2-1-1 0 0,13 39 0 0 0,-20-65 813 0 0,0 0 0 0 0,1 0 1 0 0,-1 0-1 0 0,0-1 0 0 0,0 1 0 0 0,1 0 1 0 0,-1 0-1 0 0,1 0 0 0 0,-1-1 0 0 0,1 1 1 0 0,-1 0-1 0 0,1 0 0 0 0,-1-1 1 0 0,1 1-1 0 0,0-1 0 0 0,-1 1 0 0 0,1 0 1 0 0,0-1-1 0 0,-1 1 0 0 0,1-1 0 0 0,1 1 1 0 0,13-11-5409 0 0,-4 4 1598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7906 0 0,'0'-1'98'0'0,"0"1"-1"0"0,0 0 1 0 0,0 0 0 0 0,0 0 0 0 0,0-1 0 0 0,0 1 0 0 0,0 0 0 0 0,0 0 0 0 0,0 0 0 0 0,0 0 0 0 0,0-1-1 0 0,0 1 1 0 0,0 0 0 0 0,0 0 0 0 0,1 0 0 0 0,-1 0 0 0 0,0-1 0 0 0,0 1 0 0 0,0 0 0 0 0,0 0 0 0 0,0 0-1 0 0,0 0 1 0 0,1 0 0 0 0,-1 0 0 0 0,0-1 0 0 0,0 1 0 0 0,0 0 0 0 0,0 0 0 0 0,1 0 0 0 0,-1 0 0 0 0,0 0-1 0 0,0 0 1 0 0,0 0 0 0 0,0 0 0 0 0,1 0 0 0 0,-1 0 0 0 0,0 0 0 0 0,0 0 0 0 0,0 0 0 0 0,1 0 0 0 0,-1 0 0 0 0,0 0-1 0 0,0 0 1 0 0,0 0 0 0 0,0 0 0 0 0,1 0 0 0 0,-1 0 0 0 0,0 0 0 0 0,0 0 0 0 0,0 0 0 0 0,0 1 0 0 0,1-1-1 0 0,-1 0 1 0 0,0 0 0 0 0,0 0 0 0 0,0 0 0 0 0,0 0 0 0 0,1 1 0 0 0,5 16 2250 0 0,0 22-586 0 0,0 114 808 0 0,-4-56-3382 0 0,6-1-5869 0 0,-8-95 6370 0 0,0-1-1 0 0,0 1 1 0 0,0 0-1 0 0,0 0 1 0 0,1-1-1 0 0,-1 1 1 0 0,0 0-1 0 0,1-1 1 0 0,-1 1-1 0 0,0 0 1 0 0,1-1-1 0 0,-1 1 1 0 0,1-1-1 0 0,-1 1 1 0 0,1 0-1 0 0,0-1 1 0 0,-1 1-1 0 0,1-1 1 0 0,-1 0-1 0 0,1 1 1 0 0,0-1-1 0 0,0 1 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13235 0 0,'1'-1'268'0'0,"0"-1"-1"0"0,0 0 1 0 0,0 0 0 0 0,0 1 0 0 0,1-1-1 0 0,-1 1 1 0 0,1-1 0 0 0,-1 1 0 0 0,1-1-1 0 0,-1 1 1 0 0,1 0 0 0 0,0 0 0 0 0,-1 0 0 0 0,1 0-1 0 0,0 0 1 0 0,0 0 0 0 0,0 0 0 0 0,0 1-1 0 0,0-1 1 0 0,0 1 0 0 0,0 0 0 0 0,4-1-1 0 0,-3 1-119 0 0,1 0-1 0 0,0 0 0 0 0,-1 1 0 0 0,1-1 0 0 0,0 1 1 0 0,-1 0-1 0 0,1 0 0 0 0,0 0 0 0 0,-1 0 0 0 0,0 1 1 0 0,1-1-1 0 0,3 4 0 0 0,-5-4-230 0 0,1 1 1 0 0,-1-1-1 0 0,0 1 0 0 0,0 0 1 0 0,0 0-1 0 0,0 0 0 0 0,0 0 1 0 0,0 0-1 0 0,0 1 0 0 0,-1-1 1 0 0,1 0-1 0 0,-1 1 0 0 0,0-1 1 0 0,1 1-1 0 0,0 4 0 0 0,-2-5-58 0 0,1 0-1 0 0,-1 0 0 0 0,0 0 0 0 0,0 0 0 0 0,0 0 0 0 0,-1 0 0 0 0,1 0 0 0 0,0 0 0 0 0,-1 0 0 0 0,1 0 0 0 0,-1 0 0 0 0,0 0 0 0 0,1 0 0 0 0,-1-1 0 0 0,0 1 0 0 0,0 0 0 0 0,0 0 0 0 0,-1-1 0 0 0,1 1 0 0 0,0-1 0 0 0,-1 1 0 0 0,1-1 0 0 0,-1 1 0 0 0,-1 1 1 0 0,-17 9-401 0 0,-10 8 523 0 0,29-19 93 0 0,0 0 0 0 0,0 0 0 0 0,0-1 0 0 0,0 1-1 0 0,0 0 1 0 0,0 0 0 0 0,1 0 0 0 0,-1 0 0 0 0,0 0 0 0 0,1 0-1 0 0,-1 0 1 0 0,0 1 0 0 0,1-1 0 0 0,0 0 0 0 0,-1 0 0 0 0,1 0 0 0 0,0 0-1 0 0,-1 1 1 0 0,1-1 0 0 0,0 0 0 0 0,0 3 0 0 0,0-3-35 0 0,0 0 1 0 0,1 0 0 0 0,-1-1-1 0 0,0 1 1 0 0,0 0 0 0 0,1 0-1 0 0,-1 0 1 0 0,1 0 0 0 0,-1-1-1 0 0,1 1 1 0 0,-1 0 0 0 0,1 0-1 0 0,-1-1 1 0 0,1 1 0 0 0,-1 0-1 0 0,1-1 1 0 0,0 1 0 0 0,0-1-1 0 0,-1 1 1 0 0,1-1 0 0 0,0 1-1 0 0,0-1 1 0 0,0 1 0 0 0,1-1-1 0 0,0 1 2 0 0,1-1-1 0 0,-1 1 1 0 0,0-1-1 0 0,1 0 1 0 0,-1 0-1 0 0,1 0 1 0 0,-1 0-1 0 0,1-1 1 0 0,2 0-1 0 0,45-17 209 0 0,-41 14 60 0 0,1-1-1 0 0,-1 2 0 0 0,18-5 0 0 0,2 6-2045 0 0,-1 10-9104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7498 0 0,'8'2'4046'0'0,"8"4"-2113"0"0,-2 0-1055 0 0,-5-4-469 0 0,0 1-1 0 0,0 0 1 0 0,-1 1 0 0 0,1-1-1 0 0,-1 2 1 0 0,10 6 0 0 0,-16-10-334 0 0,0 1 0 0 0,0-1 1 0 0,-1 1-1 0 0,1 0 0 0 0,0 0 1 0 0,-1 0-1 0 0,1-1 0 0 0,-1 2 1 0 0,0-1-1 0 0,0 0 0 0 0,0 0 1 0 0,0 0-1 0 0,0 1 0 0 0,0-1 1 0 0,0 0-1 0 0,-1 1 0 0 0,1-1 1 0 0,-1 1-1 0 0,0-1 0 0 0,0 0 1 0 0,0 1-1 0 0,0-1 0 0 0,0 1 1 0 0,0-1-1 0 0,-1 1 0 0 0,1-1 0 0 0,-1 0 1 0 0,-1 5-1 0 0,-2 2-8 0 0,0 0-1 0 0,-1 1 0 0 0,0-2 1 0 0,0 1-1 0 0,-13 15 0 0 0,11-17-110 0 0,1 1-1 0 0,1 0 0 0 0,-1 1 0 0 0,2-1 0 0 0,-9 18 1 0 0,13-23 41 0 0,-1-1 0 0 0,1 0 0 0 0,0 1 0 0 0,-1-1 1 0 0,1 1-1 0 0,0-1 0 0 0,0 0 0 0 0,1 1 1 0 0,-1-1-1 0 0,0 1 0 0 0,1-1 0 0 0,0 0 1 0 0,-1 1-1 0 0,1-1 0 0 0,0 0 0 0 0,0 0 1 0 0,0 0-1 0 0,0 0 0 0 0,1 0 0 0 0,-1 0 1 0 0,1 0-1 0 0,-1 0 0 0 0,1 0 0 0 0,0 0 1 0 0,-1-1-1 0 0,1 1 0 0 0,0-1 0 0 0,0 1 1 0 0,0-1-1 0 0,0 0 0 0 0,0 0 0 0 0,1 0 1 0 0,-1 0-1 0 0,4 1 0 0 0,-1 0 7 0 0,0 0 1 0 0,0-1-1 0 0,0 1 0 0 0,0-1 1 0 0,0 0-1 0 0,0-1 1 0 0,0 1-1 0 0,0-1 0 0 0,0 0 1 0 0,0 0-1 0 0,1-1 0 0 0,-1 1 1 0 0,0-1-1 0 0,0 0 0 0 0,7-3 1 0 0,-10 3-165 0 0,0 0 0 0 0,-1 0 0 0 0,1 0 1 0 0,-1 0-1 0 0,0 0 0 0 0,1 0 0 0 0,-1 0 0 0 0,0 0 0 0 0,0-1 1 0 0,0 1-1 0 0,1 0 0 0 0,0-3 0 0 0,-1 2-300 0 0,-1 1 0 0 0,1-1 0 0 0,-1 1-1 0 0,1-1 1 0 0,-1 1 0 0 0,0-1 0 0 0,0 0 0 0 0,0 1 0 0 0,1-1-1 0 0,-2 1 1 0 0,1-1 0 0 0,0 0 0 0 0,0 1 0 0 0,0-1 0 0 0,-1 0-1 0 0,1 1 1 0 0,-1-1 0 0 0,1 1 0 0 0,-1-1 0 0 0,-1-2 0 0 0,-4-5-4109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2 151 6289 0 0,'-1'1'942'0'0,"1"-1"-848"0"0,0 0 0 0 0,0 0 0 0 0,0 0 0 0 0,0 0 1 0 0,1 4 2823 0 0,-1-4-2824 0 0,0 0 1 0 0,0 0-1 0 0,0 0 0 0 0,0 0 0 0 0,1 0 0 0 0,-1 0 0 0 0,0 0 0 0 0,0 0 1 0 0,0 0-1 0 0,0 0 0 0 0,0 0 0 0 0,0 0 0 0 0,1 0 0 0 0,-1 0 0 0 0,0 0 1 0 0,0 0-1 0 0,12-7 2220 0 0,19-17-2099 0 0,-26 19 308 0 0,37-18-1393 0 0,-35 20-454 0 0,0 0 0 0 0,-1 0 0 0 0,1-1 0 0 0,9-7 0 0 0,-15 10 1344 0 0,-1 0-1 0 0,1 1 1 0 0,-1-1-1 0 0,1 0 1 0 0,-1 0-1 0 0,0 0 1 0 0,1 0-1 0 0,-1 0 1 0 0,0 0-1 0 0,1 0 1 0 0,-1-1-1 0 0,0 1 1 0 0,0 0 0 0 0,0 0-1 0 0,0 0 1 0 0,0 0-1 0 0,-1 0 1 0 0,1 0-1 0 0,0 0 1 0 0,0 0-1 0 0,-1 0 1 0 0,1 0-1 0 0,0 0 1 0 0,-1 0-1 0 0,1 0 1 0 0,-2-2 0 0 0,-15-25 5897 0 0,16 28-5649 0 0,3 8 4847 0 0,1 20-3160 0 0,0 0-1190 0 0,5 37 173 0 0,8 48 74 0 0,-13-98-1525 0 0,0 0 1 0 0,2 0 0 0 0,0 0 0 0 0,1 0-1 0 0,7 13 1 0 0,-13-27 335 0 0,1 0-1 0 0,-1-1 1 0 0,0 1-1 0 0,0 0 0 0 0,1-1 1 0 0,-1 1-1 0 0,0 0 1 0 0,1-1-1 0 0,-1 1 1 0 0,1-1-1 0 0,-1 1 1 0 0,1-1-1 0 0,-1 1 1 0 0,1-1-1 0 0,-1 0 0 0 0,1 1 1 0 0,0-1-1 0 0,-1 1 1 0 0,1-1-1 0 0,-1 0 1 0 0,1 0-1 0 0,1 1 1 0 0,6-9-6241 0 0,-4 2 4983 0 0,6-2-3387 0 0</inkml:trace>
  <inkml:trace contextRef="#ctx0" brushRef="#br0" timeOffset="1">216 0 8698 0 0,'2'3'4898'0'0,"12"18"-722"0"0,-9-7-3132 0 0,-1 0 1 0 0,-1 0-1 0 0,2 22 0 0 0,-4-24-863 0 0,0-1-1 0 0,1 0 0 0 0,1 0 1 0 0,0 0-1 0 0,0 0 0 0 0,9 18 1 0 0,-10-27-144 0 0,0 1 0 0 0,0-1 0 0 0,0 0 0 0 0,0 0 0 0 0,1 0 0 0 0,-1 0 0 0 0,1-1 0 0 0,-1 1 0 0 0,1-1 0 0 0,0 1 0 0 0,0-1 0 0 0,0 0 0 0 0,0 0 0 0 0,-1 0 0 0 0,1-1 0 0 0,0 1 0 0 0,0-1 0 0 0,1 1 0 0 0,-1-1 0 0 0,0 0 0 0 0,0 0 0 0 0,4-1 0 0 0,34-6-3035 0 0,-9-7-7545 0 0,-23 7 4374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7898 0 0,'1'24'9778'0'0,"1"2"-6529"0"0,2 37-2579 0 0,-6-39-513 0 0,1-18-138 0 0,0 1 0 0 0,1-1-1 0 0,0 1 1 0 0,0-1 0 0 0,0 1 0 0 0,3 12-1 0 0,-2-18-25 0 0,-1-1 0 0 0,1 1 0 0 0,0-1-1 0 0,-1 1 1 0 0,1-1 0 0 0,0 1-1 0 0,-1-1 1 0 0,1 0 0 0 0,0 1 0 0 0,-1-1-1 0 0,1 0 1 0 0,0 1 0 0 0,0-1-1 0 0,0 0 1 0 0,-1 0 0 0 0,1 0 0 0 0,0 0-1 0 0,0 0 1 0 0,0 0 0 0 0,-1 0-1 0 0,1 0 1 0 0,0 0 0 0 0,0 0 0 0 0,-1 0-1 0 0,1 0 1 0 0,0-1 0 0 0,0 1 0 0 0,0 0-1 0 0,-1-1 1 0 0,1 1 0 0 0,1-1-1 0 0,26-11-1242 0 0,-26 11 992 0 0,4-2-1401 0 0,-1 0 0 0 0,1-1 0 0 0,-1 0 0 0 0,1 0 1 0 0,4-5-1 0 0,-2 1-4361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9994 0 0,'11'48'8542'0'0,"3"-1"-5831"0"0,-4-12-2810 0 0,10 60-1 0 0,-21-111-326 0 0,0-1-1 0 0,0 0 0 0 0,4-23 0 0 0,-2 32 435 0 0,0 0 1 0 0,0 0-1 0 0,1 0 0 0 0,1 0 1 0 0,-1 0-1 0 0,1 0 0 0 0,1 1 1 0 0,-1-1-1 0 0,7-8 0 0 0,-9 14 9 0 0,0 1 0 0 0,0-1 0 0 0,0 1 0 0 0,0 0 0 0 0,0-1 0 0 0,0 1 1 0 0,1 0-1 0 0,-1 0 0 0 0,0 0 0 0 0,1 0 0 0 0,-1 0 0 0 0,1 0 0 0 0,-1 0 0 0 0,1 1 0 0 0,-1-1 0 0 0,1 0 0 0 0,-1 1 0 0 0,1-1 0 0 0,0 1 0 0 0,0 0 0 0 0,-1-1 0 0 0,1 1 0 0 0,0 0 0 0 0,-1 0 0 0 0,1 0 1 0 0,0 0-1 0 0,-1 1 0 0 0,1-1 0 0 0,0 0 0 0 0,-1 1 0 0 0,1-1 0 0 0,0 1 0 0 0,-1 0 0 0 0,1-1 0 0 0,-1 1 0 0 0,1 0 0 0 0,-1 0 0 0 0,3 2 0 0 0,-2-2 38 0 0,0 1 1 0 0,0 0-1 0 0,-1 0 0 0 0,1-1 1 0 0,0 1-1 0 0,-1 1 0 0 0,1-1 0 0 0,-1 0 1 0 0,0 0-1 0 0,0 0 0 0 0,0 1 0 0 0,0-1 1 0 0,0 1-1 0 0,0-1 0 0 0,-1 1 0 0 0,1-1 1 0 0,-1 1-1 0 0,0-1 0 0 0,0 1 0 0 0,0-1 1 0 0,0 1-1 0 0,0-1 0 0 0,0 1 0 0 0,-1-1 1 0 0,0 5-1 0 0,-12 30-328 0 0,-35 70 0 0 0,49-108 90 0 0,0 0 182 0 0,-1 0 0 0 0,1 0 0 0 0,-1 0 0 0 0,1 0 0 0 0,-1 0 0 0 0,1 1 0 0 0,0-1 0 0 0,-1 0 0 0 0,1 0 0 0 0,0 1 0 0 0,0-1 0 0 0,0 1 0 0 0,0-1 0 0 0,-1 1 0 0 0,1-1 0 0 0,0 1-1 0 0,0-1 1 0 0,0 1 0 0 0,0 0 0 0 0,0-1 0 0 0,0 1 0 0 0,0 0 0 0 0,0 0 0 0 0,2 0 0 0 0,7-1 36 0 0,0 1 1 0 0,0 0-1 0 0,1 1 1 0 0,-1 0-1 0 0,14 4 0 0 0,-14-2-169 0 0,-1-2 0 0 0,1 1 0 0 0,-1-1 0 0 0,1-1 0 0 0,0 0-1 0 0,10-1 1 0 0,-19 1-62 0 0,0 0-1 0 0,0 0 1 0 0,0 0-1 0 0,0 0 1 0 0,0 0-1 0 0,0-1 1 0 0,0 1-1 0 0,0 0 0 0 0,-1-1 1 0 0,1 1-1 0 0,0-1 1 0 0,0 1-1 0 0,0-1 1 0 0,0 1-1 0 0,-1-1 1 0 0,1 1-1 0 0,0-1 1 0 0,-1 0-1 0 0,1 1 1 0 0,0-1-1 0 0,-1 0 0 0 0,1 0 1 0 0,-1 0-1 0 0,1 1 1 0 0,-1-1-1 0 0,1 0 1 0 0,-1 0-1 0 0,0 0 1 0 0,1-1-1 0 0,-1 0-313 0 0,0 0 0 0 0,0 0-1 0 0,0-1 1 0 0,-1 1 0 0 0,1 0-1 0 0,-1 0 1 0 0,1 0 0 0 0,-1 0 0 0 0,0 0-1 0 0,-1-3 1 0 0,-3-9-4656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13763 0 0,'11'0'717'0'0,"-1"-2"1"0"0,1 1-1 0 0,19-7 0 0 0,-21 6-687 0 0,-1-1 0 0 0,1 2 0 0 0,0-1 0 0 0,0 1 0 0 0,17 0 0 0 0,-25 1-59 0 0,0 0 1 0 0,0 0 0 0 0,0 0 0 0 0,0 0 0 0 0,0 0-1 0 0,0 1 1 0 0,0-1 0 0 0,0 0 0 0 0,0 0 0 0 0,0 1 0 0 0,0-1-1 0 0,-1 1 1 0 0,1-1 0 0 0,0 1 0 0 0,0-1 0 0 0,0 1-1 0 0,0 0 1 0 0,-1-1 0 0 0,2 2 0 0 0,-2-1-142 0 0,1-1 0 0 0,-1 1 1 0 0,0 0-1 0 0,0-1 0 0 0,0 1 0 0 0,0 0 1 0 0,0-1-1 0 0,0 1 0 0 0,0 0 0 0 0,0-1 1 0 0,0 1-1 0 0,0 0 0 0 0,0-1 0 0 0,0 1 1 0 0,0 0-1 0 0,-1-1 0 0 0,1 1 0 0 0,0-1 1 0 0,0 1-1 0 0,-1 0 0 0 0,0 0 0 0 0,-1 2-759 0 0,0 1-1 0 0,-1-1 1 0 0,0 0-1 0 0,0 0 1 0 0,1-1-1 0 0,-2 1 1 0 0,-5 4-1 0 0,-5 0-1078 0 0,10-5 3081 0 0,0 0 0 0 0,0 0 0 0 0,0 0 0 0 0,1 0 0 0 0,-1 1 0 0 0,-5 5 1 0 0,9-8-871 0 0,-1 0 0 0 0,1 1 1 0 0,0-1-1 0 0,0 1 1 0 0,-1-1-1 0 0,1 1 0 0 0,0-1 1 0 0,0 1-1 0 0,-1-1 1 0 0,1 1-1 0 0,0-1 1 0 0,0 1-1 0 0,0-1 0 0 0,0 1 1 0 0,0-1-1 0 0,0 1 1 0 0,0-1-1 0 0,0 1 0 0 0,0-1 1 0 0,0 1-1 0 0,0-1 1 0 0,0 1-1 0 0,1 0 1 0 0,-1 0-43 0 0,1 1 1 0 0,0-1 0 0 0,0 0-1 0 0,0 0 1 0 0,0 0 0 0 0,0 0 0 0 0,0 0-1 0 0,0 0 1 0 0,0 0 0 0 0,1 0 0 0 0,-1 0-1 0 0,2 1 1 0 0,2 0-109 0 0,0 0 0 0 0,0 0 0 0 0,0-1 0 0 0,0 1 0 0 0,0-1 0 0 0,0 0 0 0 0,0 0-1 0 0,0-1 1 0 0,9 0 0 0 0,6-2-2228 0 0,-2-3-3326 0 0,-11 0-644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17220 0 0,'-3'10'991'0'0,"1"0"1"0"0,0 0 0 0 0,1 0 0 0 0,0 0 0 0 0,1 17 0 0 0,9 52 440 0 0,-5-56-2893 0 0,-1 1-1 0 0,-1 32 1 0 0,-3-53 873 0 0,1 1 1 0 0,-1 0-1 0 0,-1-1 1 0 0,1 1-1 0 0,0-1 0 0 0,-1 1 1 0 0,0-1-1 0 0,0 0 1 0 0,0 1-1 0 0,-4 4 0 0 0,-11 21 1100 0 0,14-19 554 0 0,-1 0 1 0 0,1 0-1 0 0,1 1 0 0 0,0-1 1 0 0,0 1-1 0 0,0 19 0 0 0,2-28-1030 0 0,0 0-1 0 0,0 0 1 0 0,1 1 0 0 0,-1-1-1 0 0,0 0 1 0 0,1 0-1 0 0,0 0 1 0 0,-1 1-1 0 0,1-1 1 0 0,0 0-1 0 0,0 0 1 0 0,0 0-1 0 0,0 0 1 0 0,1 0-1 0 0,-1-1 1 0 0,1 1-1 0 0,-1 0 1 0 0,1 0-1 0 0,-1-1 1 0 0,1 1-1 0 0,0-1 1 0 0,0 0 0 0 0,0 1-1 0 0,-1-1 1 0 0,1 0-1 0 0,1 0 1 0 0,-1 0-1 0 0,0 0 1 0 0,0-1-1 0 0,0 1 1 0 0,0-1-1 0 0,1 1 1 0 0,-1-1-1 0 0,0 0 1 0 0,0 0-1 0 0,1 1 1 0 0,-1-2-1 0 0,2 1 1 0 0,10-1-2026 0 0,-1 0-1 0 0,0-1 1 0 0,19-5 0 0 0,-16 3-2212 0 0,0 1-2375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15099 0 0,'0'15'1698'0'0,"-1"1"0"0"0,-1-1 0 0 0,-6 23 0 0 0,2-14-927 0 0,-16 35-1 0 0,-56 95-2145 0 0,76-151 1263 0 0,-14 23-886 0 0,16-25 938 0 0,-1 0 1 0 0,0 0-1 0 0,0 0 1 0 0,1 0-1 0 0,-1 0 1 0 0,0-1-1 0 0,0 1 0 0 0,0 0 1 0 0,0 0-1 0 0,0-1 1 0 0,0 1-1 0 0,0 0 1 0 0,0-1-1 0 0,0 1 1 0 0,0-1-1 0 0,0 1 0 0 0,-1-1 1 0 0,1 0-1 0 0,0 1 1 0 0,-1-1-1 0 0,-1-2-90 0 0,9-2-64 0 0,7-2-61 0 0,5 6 308 0 0,0 0-1 0 0,-1 1 0 0 0,1 0 0 0 0,0 2 0 0 0,0 0 0 0 0,-1 1 0 0 0,1 0 1 0 0,31 14-1 0 0,-30-7-206 0 0,-9-6-1407 0 0,1 0-4107 0 0</inkml:trace>
  <inkml:trace contextRef="#ctx0" brushRef="#br0" timeOffset="1">166 226 13531 0 0,'5'6'1288'0'0,"-1"-1"-384"0"0,3 1-151 0 0,0 1-89 0 0,3-6-288 0 0,0 0-248 0 0,0-1-96 0 0,-2-1 0 0 0,1 1-184 0 0,1-1-544 0 0,-2 1-721 0 0,1 0-1151 0 0,12 6-4490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10354 0 0,'0'0'3137'0'0,"0"3"-1049"0"0,0 5-271 0 0,0 4-345 0 0,-2 5-520 0 0,1 3-488 0 0,-2 1-176 0 0,0 1-136 0 0,0 1-40 0 0,1-3-176 0 0,0 1-328 0 0,-2-2-592 0 0,0-1-936 0 0,-1-1-1369 0 0,-3-1-4873 0 0</inkml:trace>
  <inkml:trace contextRef="#ctx0" brushRef="#br0" timeOffset="1">0 362 11594 0 0,'7'16'2697'0'0,"0"0"-1153"0"0,4 3-335 0 0,-1-3-297 0 0,0-3-360 0 0,2-2-320 0 0,0-3-152 0 0,2-2 8 0 0,0-2-16 0 0,2-1-24 0 0,2-2-168 0 0,1 1-480 0 0,1-2-768 0 0,-2-1-1249 0 0,-2-4-760 0 0,1 0-3312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71 16083 0 0,'-3'0'319'0'0,"1"0"-1"0"0,0 1 1 0 0,0-1-1 0 0,-1 1 1 0 0,1 0-1 0 0,0 0 1 0 0,0 0-1 0 0,0 0 1 0 0,0 0-1 0 0,0 0 0 0 0,0 0 1 0 0,0 1-1 0 0,0-1 1 0 0,0 1-1 0 0,1-1 1 0 0,-1 1-1 0 0,0 0 1 0 0,1 0-1 0 0,0 0 1 0 0,-1 0-1 0 0,1 0 0 0 0,0 0 1 0 0,-1 3-1 0 0,0 0-152 0 0,1-1-1 0 0,0 1 0 0 0,0-1 0 0 0,1 1 0 0 0,0 0 1 0 0,-1-1-1 0 0,2 1 0 0 0,-1 0 0 0 0,0 0 0 0 0,1-1 1 0 0,2 8-1 0 0,-1-4-232 0 0,0 0 0 0 0,1 0 0 0 0,0-1 1 0 0,1 1-1 0 0,0-1 0 0 0,7 11 0 0 0,-9-15 90 0 0,1 1-1 0 0,-1-1 1 0 0,1 0-1 0 0,0 0 1 0 0,0 0-1 0 0,0 0 1 0 0,0 0-1 0 0,1-1 0 0 0,-1 1 1 0 0,1-1-1 0 0,0 0 1 0 0,4 2-1 0 0,-6-3-49 0 0,-1-1 1 0 0,1 1-1 0 0,0 0 0 0 0,-1-1 0 0 0,1 1 0 0 0,0-1 0 0 0,0 0 0 0 0,0 1 0 0 0,-1-1 0 0 0,1 0 0 0 0,0 0 0 0 0,0 0 0 0 0,0 0 0 0 0,0-1 0 0 0,-1 1 0 0 0,1 0 0 0 0,0-1 1 0 0,0 1-1 0 0,-1-1 0 0 0,1 0 0 0 0,0 1 0 0 0,-1-1 0 0 0,1 0 0 0 0,-1 0 0 0 0,1 0 0 0 0,-1 0 0 0 0,1 0 0 0 0,-1-1 0 0 0,1 1 0 0 0,-1 0 0 0 0,0-1 0 0 0,0 1 0 0 0,0-1 1 0 0,0 1-1 0 0,0-1 0 0 0,0 1 0 0 0,0-1 0 0 0,-1 0 0 0 0,1 1 0 0 0,0-1 0 0 0,-1 0 0 0 0,0 0 0 0 0,1 0 0 0 0,-1 1 0 0 0,0-1 0 0 0,0-3 0 0 0,1-5-528 0 0,-1 1-1 0 0,0-1 1 0 0,-1 1-1 0 0,0-1 1 0 0,-1 1-1 0 0,1 0 0 0 0,-6-15 1 0 0,6 22 441 0 0,-14-33-732 0 0,15 34 855 0 0,-1 0-1 0 0,1 0 0 0 0,0 0 0 0 0,-1 1 1 0 0,1-1-1 0 0,-1 0 0 0 0,1 0 0 0 0,-1 0 0 0 0,0 0 1 0 0,1 1-1 0 0,-1-1 0 0 0,0 0 0 0 0,1 1 1 0 0,-1-1-1 0 0,0 0 0 0 0,0 1 0 0 0,0-1 0 0 0,1 1 1 0 0,-1-1-1 0 0,0 1 0 0 0,0 0 0 0 0,0-1 1 0 0,0 1-1 0 0,0 0 0 0 0,0 0 0 0 0,0-1 0 0 0,0 1 1 0 0,0 0-1 0 0,0 0 0 0 0,0 0 0 0 0,0 0 1 0 0,-1 1-1 0 0,2-1 21 0 0,0 0 0 0 0,0 1 0 0 0,0-1 0 0 0,0 1 0 0 0,0-1 0 0 0,0 0 0 0 0,0 1 0 0 0,0-1 0 0 0,0 0 0 0 0,0 1 0 0 0,0-1 0 0 0,0 1 0 0 0,1-1 0 0 0,-1 0 0 0 0,0 1 0 0 0,0-1 0 0 0,0 0 0 0 0,1 1 0 0 0,-1-1 0 0 0,0 0 0 0 0,1 0 0 0 0,-1 1 0 0 0,0-1 0 0 0,0 0 0 0 0,1 0 0 0 0,-1 1 0 0 0,0-1 0 0 0,1 0 0 0 0,-1 0 0 0 0,1 0 0 0 0,-1 0 0 0 0,0 1 0 0 0,1-1 0 0 0,-1 0 0 0 0,15 8 108 0 0,-11-7-36 0 0,0 0 1 0 0,-1 0-1 0 0,1 0 1 0 0,0-1-1 0 0,0 1 1 0 0,0-1-1 0 0,-1 0 1 0 0,7-1-1 0 0,-6 1-389 0 0,-1-1 1 0 0,1 0-1 0 0,0 0 0 0 0,0-1 0 0 0,0 1 1 0 0,-1-1-1 0 0,1 0 0 0 0,-1 1 1 0 0,1-2-1 0 0,-1 1 0 0 0,0 0 0 0 0,3-3 1 0 0,-2 1-98 0 0,-1 0-1 0 0,1 0 1 0 0,-1 0 0 0 0,0 0 0 0 0,0 0 0 0 0,-1 0 0 0 0,1-1 0 0 0,-1 1 0 0 0,2-7 0 0 0,-2 6 504 0 0,-1 0 1 0 0,1 0-1 0 0,-1 0 1 0 0,-1 0-1 0 0,1-9 1 0 0,8 91 7490 0 0,-7-62-7888 0 0,1-1 1 0 0,-2 0 0 0 0,0 1-1 0 0,0 0 1 0 0,-1-1-1 0 0,-4 21 1 0 0,4-34 51 0 0,0 0 1 0 0,0-1 0 0 0,0 1 0 0 0,0-1 0 0 0,-1 1-1 0 0,1 0 1 0 0,0-1 0 0 0,0 1 0 0 0,-1-1-1 0 0,1 1 1 0 0,0-1 0 0 0,-1 1 0 0 0,1-1 0 0 0,-1 1-1 0 0,1-1 1 0 0,0 1 0 0 0,-1-1 0 0 0,1 0-1 0 0,-1 1 1 0 0,1-1 0 0 0,-1 1 0 0 0,0-1 0 0 0,1 0-1 0 0,-1 0 1 0 0,1 1 0 0 0,-1-1 0 0 0,1 0-1 0 0,-1 0 1 0 0,0 0 0 0 0,1 0 0 0 0,-2 0 0 0 0,-18-4-6025 0 0,15 3 5937 0 0,-7-2-3454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5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10 238 7009 0 0,'-2'10'1041'0'0,"-1"0"0"0"0,2 0-1 0 0,-1 1 1 0 0,1-1-1 0 0,1 1 1 0 0,0-1-1 0 0,0 0 1 0 0,4 19 0 0 0,-3-26-842 0 0,0 1 1 0 0,0-1-1 0 0,0 1 1 0 0,0-1-1 0 0,1 0 1 0 0,-1 0-1 0 0,1 0 0 0 0,0 0 1 0 0,0 0-1 0 0,0 0 1 0 0,0 0-1 0 0,5 3 1 0 0,-5-4-238 0 0,0 0 0 0 0,1-1 0 0 0,-1 1 0 0 0,1-1 0 0 0,0 0 0 0 0,-1 0 0 0 0,1 0 0 0 0,0 0 0 0 0,-1 0 0 0 0,1-1 0 0 0,0 1 0 0 0,0-1 0 0 0,0 0 0 0 0,0 0 0 0 0,0 0 0 0 0,-1 0 0 0 0,6-1 0 0 0,37-13-2621 0 0,-3 0-2309 0 0,-5 8-213 0 0,-7-8 929 0 0</inkml:trace>
  <inkml:trace contextRef="#ctx0" brushRef="#br0" timeOffset="1">219 2 16404 0 0,'1'0'1696'0'0,"1"0"-1584"0"0,4 1-208 0 0,2-2 24 0 0,6 1 8 0 0,1 0 40 0 0,2-1-16 0 0,0 1 16 0 0,-1 0 32 0 0,0 1-56 0 0,-1 3-224 0 0,-5 1-248 0 0,-3 1-569 0 0,-3 0-791 0 0,-2 3-889 0 0,1 2-3952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1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11074 0 0,'1'-2'2121'0'0,"2"0"-553"0"0,2 0-352 0 0,2 0-431 0 0,1 0-433 0 0,3 1-216 0 0,0 0-48 0 0,0 0-56 0 0,-1 0-88 0 0,-1-1-328 0 0,0 0-425 0 0,-3-2-679 0 0,0 0-976 0 0,-2-1-921 0 0,-2-2 264 0 0,1 0-1128 0 0</inkml:trace>
  <inkml:trace contextRef="#ctx0" brushRef="#br0" timeOffset="1">99 0 7866 0 0,'-3'2'8401'0'0,"7"5"-6992"0"0,0 4-513 0 0,1 2-280 0 0,2 3-200 0 0,0 3-216 0 0,0 2-112 0 0,1 1-136 0 0,0 1-176 0 0,0 1-320 0 0,0-1-464 0 0,0-3-552 0 0,0-4-825 0 0,0-4-912 0 0,-3-6-520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10338 0 0,'4'-2'330'0'0,"1"0"-1"0"0,-1 0 1 0 0,1 1-1 0 0,0 0 1 0 0,0 0-1 0 0,-1 0 1 0 0,1 1-1 0 0,0-1 1 0 0,0 1-1 0 0,7 1 1 0 0,-10-1-300 0 0,-1 0 0 0 0,0 0 1 0 0,1 0-1 0 0,-1 1 0 0 0,0-1 1 0 0,0 0-1 0 0,1 1 0 0 0,-1-1 0 0 0,0 1 1 0 0,0-1-1 0 0,0 1 0 0 0,1-1 0 0 0,-1 1 1 0 0,0 0-1 0 0,0 0 0 0 0,0 0 0 0 0,0-1 1 0 0,0 1-1 0 0,0 0 0 0 0,0 0 0 0 0,-1 0 1 0 0,1 0-1 0 0,0 1 0 0 0,-1-1 0 0 0,1 0 1 0 0,0 0-1 0 0,-1 0 0 0 0,1 1 1 0 0,-1-1-1 0 0,0 0 0 0 0,1 0 0 0 0,-1 1 1 0 0,0-1-1 0 0,0 0 0 0 0,0 1 0 0 0,0-1 1 0 0,0 0-1 0 0,0 1 0 0 0,0-1 0 0 0,0 0 1 0 0,-1 2-1 0 0,-3 15 712 0 0,1 1 1 0 0,0 0-1 0 0,1 35 0 0 0,2-47-538 0 0,1-1-1 0 0,0 1 0 0 0,0 0 0 0 0,0-1 1 0 0,1 1-1 0 0,0-1 0 0 0,0 1 1 0 0,1-1-1 0 0,0 0 0 0 0,0 0 0 0 0,0 0 1 0 0,1 0-1 0 0,0-1 0 0 0,6 8 1 0 0,-9-12-169 0 0,0 0 0 0 0,0 0 1 0 0,0 0-1 0 0,0 0 0 0 0,0 0 1 0 0,0 0-1 0 0,0 0 1 0 0,0-1-1 0 0,0 1 0 0 0,0 0 1 0 0,0-1-1 0 0,0 1 1 0 0,0-1-1 0 0,1 1 0 0 0,-1-1 1 0 0,0 0-1 0 0,0 1 1 0 0,1-1-1 0 0,-1 0 0 0 0,0 0 1 0 0,3 0-1 0 0,-3 0-7 0 0,0-1-1 0 0,0 1 0 0 0,0-1 1 0 0,1 0-1 0 0,-1 1 1 0 0,0-1-1 0 0,-1 0 1 0 0,1 1-1 0 0,0-1 1 0 0,0 0-1 0 0,0 0 1 0 0,0 0-1 0 0,-1 0 0 0 0,1 0 1 0 0,0 0-1 0 0,-1 0 1 0 0,1 0-1 0 0,0-2 1 0 0,1-3 22 0 0,0 1 1 0 0,0-1 0 0 0,-1 1-1 0 0,0-1 1 0 0,0 0 0 0 0,0 0 0 0 0,-1 1-1 0 0,0-9 1 0 0,-2 6-301 0 0,0-1 0 0 0,0 1 1 0 0,0-1-1 0 0,-7-13 0 0 0,5 13-879 0 0,1 1-1 0 0,0-1 1 0 0,-3-15-1 0 0,6 23 743 0 0,0 0 0 0 0,0 1-1 0 0,0-1 1 0 0,0 1 0 0 0,0-1-1 0 0,0 0 1 0 0,0 1-1 0 0,0-1 1 0 0,0 1 0 0 0,0-1-1 0 0,0 0 1 0 0,0 1 0 0 0,1-1-1 0 0,-1 1 1 0 0,0-1 0 0 0,0 1-1 0 0,1-1 1 0 0,-1 1-1 0 0,0-1 1 0 0,1 1 0 0 0,-1-1-1 0 0,2-1-1161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11530 0 0,'4'2'6141'0'0,"-3"8"-3589"0"0,-2 12-1621 0 0,1-19-390 0 0,-9 90 792 0 0,14-94-1445 0 0,-4 1 136 0 0,-1 0 0 0 0,1 0 0 0 0,0 0-1 0 0,0 0 1 0 0,0 0 0 0 0,-1 0 0 0 0,1 0-1 0 0,0 0 1 0 0,0-1 0 0 0,-1 1 0 0 0,1 0-1 0 0,0-1 1 0 0,-1 1 0 0 0,1 0 0 0 0,0-1-1 0 0,-1 1 1 0 0,1-1 0 0 0,0 1 0 0 0,-1-1-1 0 0,1 1 1 0 0,-1-1 0 0 0,1 0 0 0 0,0 0-1 0 0,7 55-81 0 0,-9-39-491 0 0,0-30-620 0 0,6-6 8 0 0,-5 20 1145 0 0,1 1 0 0 0,-1-1 0 0 0,1 1 1 0 0,-1-1-1 0 0,0 1 0 0 0,1-1 0 0 0,0 1 0 0 0,-1 0 0 0 0,1-1 0 0 0,-1 1 0 0 0,1 0 0 0 0,-1 0 0 0 0,1-1 0 0 0,0 1 0 0 0,-1 0 0 0 0,1 0 0 0 0,-1 0 0 0 0,1-1 0 0 0,0 1 0 0 0,-1 0 0 0 0,1 0 0 0 0,0 0 0 0 0,-1 0 0 0 0,1 0 1 0 0,0 1-1 0 0,-1-1 0 0 0,1 0 0 0 0,0 0 0 0 0,-1 0 0 0 0,1 0 0 0 0,-1 1 0 0 0,2 0 0 0 0,0-1 15 0 0,-1 1 0 0 0,1 0 0 0 0,0 0 1 0 0,0-1-1 0 0,0 1 0 0 0,0-1 0 0 0,0 1 0 0 0,0-1 1 0 0,0 0-1 0 0,0 0 0 0 0,0 0 0 0 0,0 0 0 0 0,0 0 0 0 0,0 0 1 0 0,2-1-1 0 0,-1-1-4 0 0,0 0 1 0 0,0 0-1 0 0,1 0 0 0 0,-2 0 1 0 0,1-1-1 0 0,0 1 1 0 0,3-5-1 0 0,-6 7 4 0 0,22-18-884 0 0,-18 14-1 0 0,1 1 1 0 0,-1-1 0 0 0,0 0-1 0 0,0 0 1 0 0,0 0 0 0 0,-1 0-1 0 0,5-11 9828 0 0,-13 30-7199 0 0,3 5-1745 0 0,2 1-1 0 0,0-1 0 0 0,6 36 0 0 0,-3-37-2656 0 0,1-1 1 0 0,6 20-1 0 0,-6-30-1591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6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16724 0 0,'43'-6'2724'0'0,"-38"5"-2492"0"0,0-1 1 0 0,0 2-1 0 0,-1-1 1 0 0,1 0-1 0 0,0 1 1 0 0,0 0-1 0 0,0 0 1 0 0,0 0-1 0 0,0 1 1 0 0,-1-1 0 0 0,1 1-1 0 0,0 1 1 0 0,0-1-1 0 0,4 2 1 0 0,-5-1-127 0 0,0 0 1 0 0,0 0 0 0 0,0 1 0 0 0,0-1 0 0 0,0 1-1 0 0,-1 0 1 0 0,1 0 0 0 0,-1 0 0 0 0,0 1-1 0 0,0-1 1 0 0,0 1 0 0 0,0 0 0 0 0,-1-1 0 0 0,1 1-1 0 0,-1 1 1 0 0,0-1 0 0 0,3 8 0 0 0,-5-9-167 0 0,1 0 0 0 0,0 0 0 0 0,-1 0 0 0 0,0 1 0 0 0,0-1 0 0 0,0 0 0 0 0,0 1 0 0 0,-1-1 0 0 0,1 0 0 0 0,-1 0 1 0 0,1 1-1 0 0,-1-1 0 0 0,0 0 0 0 0,-1 0 0 0 0,1 0 0 0 0,0 0 0 0 0,-1 0 0 0 0,0 0 0 0 0,0-1 0 0 0,0 1 0 0 0,0-1 0 0 0,0 1 0 0 0,0-1 1 0 0,0 1-1 0 0,-6 3 0 0 0,4-3-314 0 0,0-1 1 0 0,0 1-1 0 0,0-1 1 0 0,-1 1-1 0 0,1-1 1 0 0,-9 2-1 0 0,11-3 276 0 0,0 0 1 0 0,0-1-1 0 0,0 0 0 0 0,0 1 0 0 0,0-1 1 0 0,0 0-1 0 0,0 0 0 0 0,0 0 0 0 0,0 0 0 0 0,-1 0 1 0 0,1 0-1 0 0,0-1 0 0 0,0 1 0 0 0,0-1 1 0 0,0 0-1 0 0,0 1 0 0 0,-3-3 0 0 0,11 5 238 0 0,1-1-1 0 0,0 1 1 0 0,0-1-1 0 0,-1-1 1 0 0,1 1 0 0 0,0-1-1 0 0,12-1 1 0 0,-9 0-63 0 0,15-1-103 0 0,-19 1-60 0 0,0 0-1 0 0,0 0 1 0 0,0 1-1 0 0,0 0 1 0 0,0 0-1 0 0,0 1 1 0 0,0-1-1 0 0,0 1 1 0 0,8 3-1 0 0,-14-4-19 0 0,1 0-1 0 0,-1 0 0 0 0,0 0 1 0 0,0 0-1 0 0,1 0 0 0 0,-1 0 1 0 0,0 0-1 0 0,0 0 1 0 0,0 1-1 0 0,1-1 0 0 0,-1 0 1 0 0,0 0-1 0 0,0 0 1 0 0,0 0-1 0 0,0 1 0 0 0,1-1 1 0 0,-1 0-1 0 0,0 0 1 0 0,0 0-1 0 0,0 0 0 0 0,0 1 1 0 0,0-1-1 0 0,0 0 1 0 0,0 0-1 0 0,0 1 0 0 0,1-1 1 0 0,-1 0-1 0 0,0 0 1 0 0,0 1-1 0 0,0-1 0 0 0,0 0 1 0 0,0 0-1 0 0,0 0 1 0 0,0 1-1 0 0,0-1 0 0 0,0 0 1 0 0,-1 0-1 0 0,1 1 1 0 0,0-1-1 0 0,0 0 0 0 0,0 0 1 0 0,0 0-1 0 0,0 1 1 0 0,0-1-1 0 0,0 0 0 0 0,0 0 1 0 0,-1 0-1 0 0,1 1 1 0 0,0-1-1 0 0,0 0 0 0 0,0 0 1 0 0,-1 0-1 0 0,1 1 1 0 0,-4 6-3393 0 0,5 12-2225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12851 0 0,'7'0'464'0'0,"0"1"0"0"0,1-1 0 0 0,-1 0 0 0 0,1 0 0 0 0,-1-1 1 0 0,0 0-1 0 0,1 0 0 0 0,-1-1 0 0 0,0 0 0 0 0,10-4 0 0 0,-11 4-281 0 0,0 0-1 0 0,0 0 1 0 0,0 0-1 0 0,1 1 1 0 0,-1-1-1 0 0,1 2 1 0 0,-1-1-1 0 0,1 1 0 0 0,-1 0 1 0 0,1 0-1 0 0,-1 1 1 0 0,13 2-1 0 0,-17-3-180 0 0,-1 1 0 0 0,0-1 0 0 0,-1 0 0 0 0,1 1 0 0 0,0-1 0 0 0,0 1 0 0 0,0-1 0 0 0,0 1 0 0 0,0 0 0 0 0,0-1 0 0 0,-1 1 0 0 0,1 0 0 0 0,0 0 0 0 0,0-1 0 0 0,-1 1 0 0 0,1 0 1 0 0,-1 0-1 0 0,1 0 0 0 0,-1 0 0 0 0,1 0 0 0 0,-1 0 0 0 0,1 0 0 0 0,-1 0 0 0 0,1 2 0 0 0,-1-3-267 0 0,-1 1 0 0 0,1 0 0 0 0,0 0 1 0 0,0-1-1 0 0,0 1 0 0 0,-1 0 0 0 0,1 0 1 0 0,0-1-1 0 0,-1 1 0 0 0,1 0 0 0 0,-1-1 1 0 0,1 1-1 0 0,-1-1 0 0 0,1 1 0 0 0,-1 0 1 0 0,1-1-1 0 0,-1 1 0 0 0,1-1 0 0 0,-1 1 1 0 0,0-1-1 0 0,1 0 0 0 0,-1 1 0 0 0,0-1 1 0 0,1 0-1 0 0,-1 1 0 0 0,0-1 0 0 0,0 0 1 0 0,1 0-1 0 0,-1 0 0 0 0,0 0 0 0 0,0 1 1 0 0,0-1-1 0 0,0 0 0 0 0,1 0 163 0 0,-1 0-1 0 0,1 0 1 0 0,0-1-1 0 0,0 2 1 0 0,0-1 0 0 0,-1 0-1 0 0,1 0 1 0 0,0 0-1 0 0,0 0 1 0 0,0 0 0 0 0,-1 0-1 0 0,1 0 1 0 0,0 0-1 0 0,0 0 1 0 0,0 0-1 0 0,-1 0 1 0 0,1 0 0 0 0,0 0-1 0 0,0 1 1 0 0,0-1-1 0 0,0 0 1 0 0,-1 0 0 0 0,1 0-1 0 0,0 0 1 0 0,0 1-1 0 0,0-1 1 0 0,0 0-1 0 0,0 0 1 0 0,0 0 0 0 0,0 0-1 0 0,-1 1 1 0 0,1-1-1 0 0,0 0 1 0 0,0 0 0 0 0,0 0-1 0 0,0 1 1 0 0,0-1-1 0 0,0 0 1 0 0,0 0 0 0 0,0 1-1 0 0,0-1 1 0 0,0 0-1 0 0,0 0 1 0 0,0 0-1 0 0,0 1 1 0 0,0-1 0 0 0,0 4-2041 0 0,-5 0-1318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7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8578 0 0,'-2'49'4668'0'0,"3"-41"-4296"0"0,-1 1 0 0 0,0-1 0 0 0,-1 1 0 0 0,0-1 0 0 0,0 0 0 0 0,-4 14 0 0 0,1-18 202 0 0,1-11-416 0 0,3-14-550 0 0,6 10 397 0 0,-1 0-1 0 0,2 1 1 0 0,-1 0-1 0 0,14-15 0 0 0,-18 22 115 0 0,0 1-1 0 0,0 0 1 0 0,0-1-1 0 0,0 1 0 0 0,0 0 1 0 0,0 1-1 0 0,1-1 1 0 0,-1 0-1 0 0,0 1 0 0 0,1-1 1 0 0,0 1-1 0 0,-1 0 0 0 0,1-1 1 0 0,0 2-1 0 0,0-1 1 0 0,0 0-1 0 0,-1 0 0 0 0,1 1 1 0 0,0-1-1 0 0,0 1 1 0 0,0 0-1 0 0,0 0 0 0 0,0 0 1 0 0,5 1-1 0 0,-7 0-50 0 0,0 0 0 0 0,1 0 0 0 0,-1 1-1 0 0,0-1 1 0 0,0 0 0 0 0,0 0 0 0 0,0 1 0 0 0,0-1 0 0 0,0 0 0 0 0,0 1-1 0 0,-1-1 1 0 0,1 1 0 0 0,0-1 0 0 0,-1 1 0 0 0,1-1 0 0 0,-1 1-1 0 0,0-1 1 0 0,1 1 0 0 0,-1 0 0 0 0,0-1 0 0 0,0 1 0 0 0,0 0 0 0 0,0-1-1 0 0,0 1 1 0 0,-1 3 0 0 0,-8 41 334 0 0,7-39-357 0 0,-1-1 1 0 0,0 0-1 0 0,-1-1 0 0 0,1 1 1 0 0,-1-1-1 0 0,-6 7 0 0 0,8-10-59 0 0,0 0 0 0 0,1 0 0 0 0,-1 0 0 0 0,0 0 0 0 0,0 0 0 0 0,-1-1 0 0 0,1 1-1 0 0,0-1 1 0 0,0 1 0 0 0,-1-1 0 0 0,1 0 0 0 0,-1 0 0 0 0,1 0 0 0 0,-1 0 0 0 0,1-1 0 0 0,-1 1-1 0 0,0-1 1 0 0,-2 1 0 0 0,5-1 11 0 0,-1 0-1 0 0,1 0 1 0 0,0 0 0 0 0,0 0-1 0 0,0 0 1 0 0,0 0 0 0 0,0 0-1 0 0,0 0 1 0 0,-1 0-1 0 0,1 0 1 0 0,0 0 0 0 0,0 0-1 0 0,0 0 1 0 0,0 0 0 0 0,0 0-1 0 0,-1 0 1 0 0,1 0-1 0 0,0 0 1 0 0,0 0 0 0 0,0 0-1 0 0,0 0 1 0 0,0 0 0 0 0,0 0-1 0 0,0 0 1 0 0,-1-1-1 0 0,1 1 1 0 0,0 0 0 0 0,0 0-1 0 0,0 0 1 0 0,0 0 0 0 0,0 0-1 0 0,0 0 1 0 0,0 0-1 0 0,0 0 1 0 0,0-1 0 0 0,0 1-1 0 0,0 0 1 0 0,0 0 0 0 0,-1 0-1 0 0,1 0 1 0 0,0 0-1 0 0,0 0 1 0 0,0-1 0 0 0,0 1-1 0 0,0 0 1 0 0,0 0 0 0 0,0 0-1 0 0,0 0 1 0 0,0 0-1 0 0,0-1 1 0 0,1 1 0 0 0,-1 0-1 0 0,0 0 1 0 0,0 0 0 0 0,0 0-1 0 0,8-8 7 0 0,14-4 186 0 0,-15 11-122 0 0,-1 0 0 0 0,1 1-1 0 0,0-1 1 0 0,0 2 0 0 0,-1-1 0 0 0,8 2 0 0 0,11 0-2446 0 0,-1-4-6359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22 13203 0 0,'-2'-4'-113'0'0,"-11"-13"4447"0"0,12 17-4142 0 0,0 0 1 0 0,1 0-1 0 0,-1 0 0 0 0,0 0 1 0 0,0 0-1 0 0,1 0 0 0 0,-1 0 1 0 0,0 0-1 0 0,1 1 0 0 0,-1-1 1 0 0,0 0-1 0 0,0 0 1 0 0,1 1-1 0 0,-1-1 0 0 0,1 1 1 0 0,-1-1-1 0 0,0 0 0 0 0,1 1 1 0 0,-1-1-1 0 0,1 1 0 0 0,-1 0 1 0 0,1-1-1 0 0,-1 1 0 0 0,1-1 1 0 0,-1 1-1 0 0,1 0 1 0 0,0-1-1 0 0,-1 2 0 0 0,-7 10 1 0 0,0 0 0 0 0,0 1 0 0 0,1 0 0 0 0,1 1-1 0 0,0-1 1 0 0,1 1 0 0 0,1 0 0 0 0,0 0 0 0 0,0 1-1 0 0,2 0 1 0 0,0-1 0 0 0,0 1 0 0 0,2 0 0 0 0,0 0-1 0 0,0-1 1 0 0,2 1 0 0 0,-1 0 0 0 0,2-1 0 0 0,4 16 0 0 0,0-6-500 0 0,0-1 1 0 0,1 0 0 0 0,2-1 0 0 0,0 0 0 0 0,1-1-1 0 0,2 0 1 0 0,0 0 0 0 0,1-1 0 0 0,1-1 0 0 0,33 33-1 0 0,-43-47-239 0 0,0-1 0 0 0,0 0-1 0 0,1 0 1 0 0,-1-1 0 0 0,1 1-1 0 0,9 3 1 0 0,-9-5-464 0 0,0 0 1 0 0,0-1-1 0 0,1 1 0 0 0,-1-1 1 0 0,0 0-1 0 0,1-1 0 0 0,-1 1 0 0 0,1-1 1 0 0,-1-1-1 0 0,13-1 0 0 0,6-3-4212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96 16636 0 0,'-4'2'272'0'0,"0"0"1"0"0,1 0 0 0 0,-1 0-1 0 0,1 0 1 0 0,-1 0 0 0 0,1 1-1 0 0,0-1 1 0 0,0 1 0 0 0,0 0-1 0 0,0 0 1 0 0,1 0 0 0 0,-1 1 0 0 0,1-1-1 0 0,0 0 1 0 0,0 1 0 0 0,0 0-1 0 0,0-1 1 0 0,1 1 0 0 0,-1 0-1 0 0,1 0 1 0 0,0 0 0 0 0,0 0-1 0 0,0 0 1 0 0,1 0 0 0 0,0 0-1 0 0,-1 0 1 0 0,2 8 0 0 0,-1-5-219 0 0,0 0 1 0 0,0 1-1 0 0,1-1 0 0 0,0 0 1 0 0,1 1-1 0 0,0-1 1 0 0,0 0-1 0 0,0 0 0 0 0,1 0 1 0 0,0-1-1 0 0,0 1 1 0 0,1-1-1 0 0,0 1 0 0 0,8 10 1 0 0,-11-16-87 0 0,0 1-1 0 0,0-1 1 0 0,1 0 0 0 0,-1 1 0 0 0,0-1 0 0 0,1 0 0 0 0,-1 0 0 0 0,1 0-1 0 0,0 0 1 0 0,-1 0 0 0 0,1 0 0 0 0,0 0 0 0 0,-1-1 0 0 0,1 1 0 0 0,0-1-1 0 0,0 1 1 0 0,0-1 0 0 0,-1 1 0 0 0,1-1 0 0 0,0 0 0 0 0,3 0 0 0 0,-4-1-56 0 0,0 1 1 0 0,1-1-1 0 0,-1 0 1 0 0,0 0 0 0 0,1 0-1 0 0,-1 0 1 0 0,0 0 0 0 0,0 0-1 0 0,0 0 1 0 0,0 0 0 0 0,0 0-1 0 0,0-1 1 0 0,0 1-1 0 0,0 0 1 0 0,-1-1 0 0 0,1 1-1 0 0,0-1 1 0 0,-1 1 0 0 0,1-3-1 0 0,3-9-285 0 0,-2 1-1 0 0,1-1 1 0 0,-2 0-1 0 0,1-21 0 0 0,-2 18 125 0 0,-1-1 0 0 0,0 0 0 0 0,-1 1 0 0 0,0-1 0 0 0,-2 1-1 0 0,0 0 1 0 0,0 0 0 0 0,-2 0 0 0 0,0 0 0 0 0,-1 1 0 0 0,-14-24-1 0 0,28 44-38 0 0,0-1 0 0 0,1 0 0 0 0,0-1-1 0 0,0 0 1 0 0,16 4 0 0 0,-15-5 373 0 0,0-1 1 0 0,0 0 0 0 0,15 0-1 0 0,-17-2 66 0 0,-1 1-1 0 0,1 0 1 0 0,0 1-1 0 0,-1 0 0 0 0,1 0 1 0 0,-1 0-1 0 0,13 5 0 0 0,-19-6-251 0 0,0 1-1 0 0,0-1 0 0 0,0 0 0 0 0,0 1 0 0 0,0-1 0 0 0,-1 1 0 0 0,1-1 1 0 0,0 0-1 0 0,0 1 0 0 0,0-1 0 0 0,0 0 0 0 0,-1 1 0 0 0,1-1 1 0 0,0 0-1 0 0,0 1 0 0 0,-1-1 0 0 0,1 0 0 0 0,0 1 0 0 0,-1-1 0 0 0,1 0 1 0 0,0 0-1 0 0,-1 1 0 0 0,1-1 0 0 0,0 0 0 0 0,-1 0 0 0 0,1 0 1 0 0,0 0-1 0 0,-1 1 0 0 0,1-1 0 0 0,-1 0 0 0 0,1 0 0 0 0,0 0 0 0 0,-1 0 1 0 0,0 0-1 0 0,-16 8-3570 0 0,-7 4 717 0 0,20-9 3371 0 0,1-1 1 0 0,0 1-1 0 0,0 0 1 0 0,0-1-1 0 0,0 1 1 0 0,1 1 0 0 0,-1-1-1 0 0,-2 4 1 0 0,4-6-210 0 0,1 1 1 0 0,-1-1-1 0 0,0 1 1 0 0,1-1-1 0 0,-1 1 1 0 0,1-1 0 0 0,0 1-1 0 0,-1-1 1 0 0,1 1-1 0 0,0-1 1 0 0,0 1-1 0 0,0-1 1 0 0,0 1 0 0 0,0-1-1 0 0,0 1 1 0 0,1-1-1 0 0,-1 1 1 0 0,0-1-1 0 0,1 1 1 0 0,-1-1 0 0 0,1 1-1 0 0,-1-1 1 0 0,1 1-1 0 0,0-1 1 0 0,0 0-1 0 0,0 1 1 0 0,0-1 0 0 0,0 0-1 0 0,0 0 1 0 0,0 0-1 0 0,0 0 1 0 0,0 0-1 0 0,0 0 1 0 0,0 0 0 0 0,1 0-1 0 0,-1 0 1 0 0,0 0-1 0 0,1-1 1 0 0,-1 1-1 0 0,1-1 1 0 0,2 2 0 0 0,1 0-346 0 0,0-1 0 0 0,-1 1 1 0 0,1-1-1 0 0,0 0 1 0 0,0 0-1 0 0,0 0 0 0 0,1-1 1 0 0,-1 0-1 0 0,0 0 1 0 0,0 0-1 0 0,7-1 1 0 0,-10 1-268 0 0,0-1 1 0 0,1 1 0 0 0,-1-1 0 0 0,0 1 0 0 0,0-1 0 0 0,0 0 0 0 0,0 0 0 0 0,0 0 0 0 0,0 0 0 0 0,0 0 0 0 0,0 0 0 0 0,0-1-1 0 0,0 1 1 0 0,-1 0 0 0 0,1-1 0 0 0,-1 0 0 0 0,1 1 0 0 0,-1-1 0 0 0,1 0 0 0 0,-1 0 0 0 0,0 0 0 0 0,0 0 0 0 0,0 0-1 0 0,0 0 1 0 0,0 0 0 0 0,0 0 0 0 0,0-4 0 0 0,1-9-3759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7154 0 0,'-6'6'6969'0'0,"4"6"-3956"0"0,5 16-1962 0 0,-2-21-127 0 0,3 39 161 0 0,16 112 343 0 0,-15-137-2297 0 0,0 1-1 0 0,14 34 1 0 0,-18-54 629 0 0,10 19-2606 0 0,2-8-2296 0 0,3-2-677 0 0</inkml:trace>
  <inkml:trace contextRef="#ctx0" brushRef="#br0" timeOffset="1">101 53 12355 0 0,'-5'15'4153'0'0,"1"1"-3601"0"0,-1 8-464 0 0,4 3 32 0 0,3 2-40 0 0,3 3-184 0 0,0-1-200 0 0,1-1-208 0 0,1-4-161 0 0,1-2-151 0 0,1-5-344 0 0,0-4-728 0 0,0-5-649 0 0,-1-5-3224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54 8370 0 0,'0'-1'300'0'0,"-1"0"0"0"0,0 1 0 0 0,0-1-1 0 0,0 1 1 0 0,0-1 0 0 0,0 1 0 0 0,0-1 0 0 0,0 1 0 0 0,-1-1 0 0 0,1 1 0 0 0,0 0 0 0 0,0 0 0 0 0,0 0 0 0 0,0-1 0 0 0,0 1 0 0 0,0 0-1 0 0,-1 0 1 0 0,1 1 0 0 0,0-1 0 0 0,0 0 0 0 0,0 0 0 0 0,-2 1 0 0 0,2 0-162 0 0,1 0 1 0 0,0 0-1 0 0,-1 0 1 0 0,1-1-1 0 0,0 1 1 0 0,0 0-1 0 0,0 0 1 0 0,-1 0-1 0 0,1 0 1 0 0,0 0-1 0 0,0 0 1 0 0,0 0-1 0 0,0 0 0 0 0,1 0 1 0 0,-1-1-1 0 0,0 1 1 0 0,0 0-1 0 0,1 0 1 0 0,-1 0-1 0 0,0 0 1 0 0,1 1-1 0 0,4 9 222 0 0,0-1 0 0 0,1 1 0 0 0,7 9 0 0 0,-10-15-335 0 0,1 0 0 0 0,0-1 0 0 0,0 1 0 0 0,1-1 0 0 0,-1 0 0 0 0,1 0 0 0 0,0-1 0 0 0,0 0 0 0 0,0 0 0 0 0,1 0 0 0 0,7 3 0 0 0,-12-5-27 0 0,1-1 1 0 0,0 1 0 0 0,-1-1 0 0 0,1 1-1 0 0,0-1 1 0 0,-1 0 0 0 0,1 0 0 0 0,0 0-1 0 0,0 0 1 0 0,-1 0 0 0 0,1 0 0 0 0,0 0-1 0 0,0-1 1 0 0,-1 1 0 0 0,1-1-1 0 0,0 1 1 0 0,2-2 0 0 0,-2 1 1 0 0,-1-1 1 0 0,1 1-1 0 0,-1-1 1 0 0,1 1-1 0 0,-1-1 1 0 0,0 1-1 0 0,0-1 1 0 0,0 0-1 0 0,0 0 1 0 0,0 0-1 0 0,0 1 1 0 0,0-1-1 0 0,0 0 1 0 0,-1 0-1 0 0,1 0 1 0 0,-1 0-1 0 0,0 0 1 0 0,1-4-1 0 0,-1-1-137 0 0,0 0-1 0 0,0 0 1 0 0,-1 1-1 0 0,0-1 1 0 0,0 0-1 0 0,-1 1 1 0 0,1-1-1 0 0,-2 0 1 0 0,1 1-1 0 0,-1 0 1 0 0,0 0-1 0 0,-6-11 1 0 0,8 15 99 0 0,-1-1 0 0 0,1 1 0 0 0,-1 0 0 0 0,0-1 0 0 0,1 1 0 0 0,-1 0 0 0 0,0 0 0 0 0,0 0 0 0 0,0 0 0 0 0,0 1 0 0 0,-1-1 0 0 0,1 1 0 0 0,0-1 0 0 0,-1 1 0 0 0,1 0 0 0 0,-1-1 0 0 0,1 1 0 0 0,-1 1 0 0 0,0-1 0 0 0,1 0 0 0 0,-1 1 0 0 0,0-1 0 0 0,0 1 0 0 0,1 0 0 0 0,-1 0 0 0 0,0 0 0 0 0,0 0 0 0 0,1 0 0 0 0,-1 1 0 0 0,0-1 0 0 0,0 1 0 0 0,1 0 0 0 0,-5 1 0 0 0,3 1 91 0 0,0 0 0 0 0,1 0 0 0 0,-1 0 0 0 0,1 0 0 0 0,0 1-1 0 0,0-1 1 0 0,0 1 0 0 0,0 0 0 0 0,0 0 0 0 0,1 0 0 0 0,0 0 0 0 0,0 0 0 0 0,0 0 0 0 0,0 1 0 0 0,1-1 0 0 0,-1 1 0 0 0,1-1-1 0 0,-1 9 1 0 0,0 3 405 0 0,0 0-1 0 0,1 0 0 0 0,0 0 0 0 0,3 18 0 0 0,6 17 586 0 0,-8-49-1039 0 0,1-1 0 0 0,-1 1 0 0 0,1 0 0 0 0,-1-1 0 0 0,1 1 0 0 0,-1-1 1 0 0,1 1-1 0 0,0 0 0 0 0,0-1 0 0 0,-1 0 0 0 0,1 1 0 0 0,0-1 0 0 0,1 0 0 0 0,-1 1 0 0 0,0-1 0 0 0,0 0 0 0 0,0 0 0 0 0,1 0 0 0 0,-1 0 0 0 0,1 0 0 0 0,-1 0 0 0 0,1 0 0 0 0,-1 0 0 0 0,1-1 0 0 0,-1 1 1 0 0,4 0-1 0 0,-3-2-478 0 0,20-5-347 0 0,-22 7 821 0 0,0-1 0 0 0,0 0 1 0 0,0 0-1 0 0,-1 0 1 0 0,1 1-1 0 0,0-1 1 0 0,0 0-1 0 0,0 0 1 0 0,0 1-1 0 0,0-1 0 0 0,0 0 1 0 0,-1 0-1 0 0,1 0 1 0 0,0 1-1 0 0,0-1 1 0 0,0 0-1 0 0,0 1 0 0 0,0-1 1 0 0,0 0-1 0 0,0 0 1 0 0,0 1-1 0 0,0-1 1 0 0,0 0-1 0 0,0 0 0 0 0,0 1 1 0 0,0-1-1 0 0,1 0 1 0 0,-1 0-1 0 0,0 1 1 0 0,0-1-1 0 0,0 0 0 0 0,0 0 1 0 0,0 1-1 0 0,0-1 1 0 0,1 0-1 0 0,-1 0 1 0 0,0 0-1 0 0,0 1 0 0 0,0-1 1 0 0,1 0-1 0 0,-1 0 1 0 0,0 0-1 0 0,0 0 1 0 0,0 0-1 0 0,1 1 0 0 0,-1-1 1 0 0,0 0-1 0 0,0 0 1 0 0,1 0-1 0 0,-1 0 1 0 0,0 0-1 0 0,0 0 1 0 0,1 0-1 0 0,-1 0 0 0 0,0 0 1 0 0,1 0-1 0 0,-1 0 1 0 0,0 0-1 0 0,0 0 1 0 0,1 0-1 0 0,-1 0 0 0 0,0 0 1 0 0,0 0-1 0 0,1 0 1 0 0,-1 0-1 0 0,0-1 1 0 0,1 1-1 0 0,-17 12 261 0 0,15-12-235 0 0,-1 1 1 0 0,1 0-1 0 0,-1-1 1 0 0,1 1 0 0 0,0 0-1 0 0,0 0 1 0 0,-1 0-1 0 0,1 0 1 0 0,0 0-1 0 0,0 0 1 0 0,0 0-1 0 0,0 0 1 0 0,0 0 0 0 0,0 1-1 0 0,1-1 1 0 0,-1 0-1 0 0,-1 3 1 0 0,36-14 932 0 0,29 5 279 0 0,-29 4-2692 0 0,0-3-5154 0 0,-34 4 6488 0 0,1 0 1 0 0,-1 0 0 0 0,0 0 0 0 0,1 0 0 0 0,-1 0-1 0 0,0 0 1 0 0,1 0 0 0 0,-1 0 0 0 0,0 0 0 0 0,1-1 0 0 0,-1 1-1 0 0,0 0 1 0 0,1 0 0 0 0,-1 0 0 0 0,0 0 0 0 0,0-1-1 0 0,1 1 1 0 0,-1 0 0 0 0,0 0 0 0 0,0-1 0 0 0,1 1 0 0 0,-1 0-1 0 0,0-1 1 0 0,0 1 0 0 0,0 0 0 0 0,1 0 0 0 0,-1-1-1 0 0,0 1 1 0 0,0 0 0 0 0,0-1 0 0 0,0 1 0 0 0,0 0 0 0 0,0-1-1 0 0,0 1 1 0 0,0 0 0 0 0,0-1 0 0 0,0 1 0 0 0,0-1-1 0 0,0 1 1 0 0,0 0 0 0 0,0-1 0 0 0,0 1 0 0 0,0 0-1 0 0,0-1 1 0 0,0 1 0 0 0,0 0 0 0 0,-1-1 0 0 0,1-6-1634 0 0,6-2-3185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5545 0 0,'-13'-12'10247'0'0,"13"12"-10165"0"0,3 27 7277 0 0,-1-10-7644 0 0,1 46 1339 0 0,4 38-683 0 0,6-35-2914 0 0,-13-65 2131 0 0,5 13-2564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1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7170 0 0,'3'-1'11266'0'0,"2"8"-9474"0"0,0 5-575 0 0,0 5-473 0 0,3 5-312 0 0,1 6-192 0 0,2 2-88 0 0,0 4-112 0 0,0-1-280 0 0,1 0-480 0 0,-1-2-881 0 0,-1-5-1143 0 0,-1-4-1161 0 0,-3-6-784 0 0,-3-4-1696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17604 0 0,'12'0'1416'0'0,"1"1"-1128"0"0,5-1-184 0 0,-1 1 32 0 0,1 0-56 0 0,-1 1-88 0 0,-1 1-56 0 0,-2 1-24 0 0,-2 1-168 0 0,-4-1-280 0 0,-1 2-392 0 0,-3-1-553 0 0,-3 0-839 0 0</inkml:trace>
  <inkml:trace contextRef="#ctx0" brushRef="#br0" timeOffset="1">54 87 15611 0 0,'11'4'-34'0'0,"2"0"479"0"0,1 1 1 0 0,-1 1 0 0 0,0 0-1 0 0,0 0 1 0 0,20 16-1 0 0,-30-20-338 0 0,-1 0-1 0 0,1 1 0 0 0,-1-1 1 0 0,1 1-1 0 0,-1 0 0 0 0,0 0 1 0 0,0 0-1 0 0,0 0 0 0 0,-1 0 1 0 0,1 0-1 0 0,-1 1 0 0 0,1-1 1 0 0,-1 0-1 0 0,0 1 0 0 0,0-1 1 0 0,-1 1-1 0 0,1-1 0 0 0,-1 1 1 0 0,0 0-1 0 0,0-1 0 0 0,0 1 1 0 0,0-1-1 0 0,-1 1 0 0 0,1 0 1 0 0,-1-1-1 0 0,0 1 0 0 0,0-1 1 0 0,-2 5-1 0 0,-1 1-264 0 0,0 0-1 0 0,0 0 1 0 0,-1-1 0 0 0,0 1 0 0 0,-1-1-1 0 0,-8 9 1 0 0,12-13 116 0 0,-1-1-1 0 0,0 0 1 0 0,0 0 0 0 0,0 0-1 0 0,-1 0 1 0 0,1-1-1 0 0,-1 1 1 0 0,1-1 0 0 0,-1 0-1 0 0,0 0 1 0 0,0 0-1 0 0,0 0 1 0 0,0-1 0 0 0,0 1-1 0 0,0-1 1 0 0,-7 1 0 0 0,47-2 161 0 0,100-3-955 0 0,-113-4-2664 0 0,-11-5-1778 0 0,-5 5-76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5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13075 0 0,'25'-8'-34'0'0,"-19"7"-247"0"0,0 0 0 0 0,-1-1 1 0 0,1 1-1 0 0,-1-1 0 0 0,0-1 0 0 0,0 1 0 0 0,0-1 0 0 0,0 0 1 0 0,0 0-1 0 0,0 0 0 0 0,-1-1 0 0 0,0 1 0 0 0,1-1 0 0 0,4-6 1 0 0,-9-11-2658 0 0,2-2 6399 0 0,0 33 2920 0 0,2 56 200 0 0,-5-54-6607 0 0,1-1-1 0 0,1 0 0 0 0,0 0 0 0 0,0 0 1 0 0,1 0-1 0 0,0 0 0 0 0,5 12 1 0 0,5 3-2083 0 0,-3-12-1042 0 0,0-8-4464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5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12811 0 0,'6'2'317'0'0,"-1"0"1"0"0,1-1-1 0 0,0 1 0 0 0,-1-1 1 0 0,8 0-1 0 0,-8 0-191 0 0,0-1 0 0 0,0 1 0 0 0,0 0 0 0 0,0 0 0 0 0,-1 0-1 0 0,1 1 1 0 0,7 3 0 0 0,-11-4-66 0 0,1 0-1 0 0,-1 0 0 0 0,0 1 1 0 0,0-1-1 0 0,0 0 0 0 0,0 1 1 0 0,0-1-1 0 0,0 0 1 0 0,0 1-1 0 0,0-1 0 0 0,-1 1 1 0 0,1-1-1 0 0,0 1 1 0 0,-1 0-1 0 0,1-1 0 0 0,-1 1 1 0 0,0-1-1 0 0,0 1 1 0 0,0 0-1 0 0,1-1 0 0 0,-1 1 1 0 0,-1 0-1 0 0,1 0 0 0 0,0-1 1 0 0,0 1-1 0 0,-1-1 1 0 0,0 4-1 0 0,-10 31 260 0 0,7-26-22 0 0,0 1 0 0 0,1 0 0 0 0,0 0 0 0 0,1 0 0 0 0,-1 17 0 0 0,3-26-300 0 0,0 0 0 0 0,0 0 0 0 0,0 0 1 0 0,0 0-1 0 0,1 0 0 0 0,-1 0 0 0 0,1 0 0 0 0,-1 0 0 0 0,1 0 0 0 0,0 0 1 0 0,0 0-1 0 0,0-1 0 0 0,0 1 0 0 0,0 0 0 0 0,0-1 0 0 0,0 1 0 0 0,0 0 0 0 0,1-1 1 0 0,-1 0-1 0 0,1 1 0 0 0,-1-1 0 0 0,1 0 0 0 0,0 0 0 0 0,-1 1 0 0 0,1-1 1 0 0,0-1-1 0 0,0 1 0 0 0,0 0 0 0 0,0 0 0 0 0,0-1 0 0 0,-1 1 0 0 0,1-1 1 0 0,0 1-1 0 0,0-1 0 0 0,0 0 0 0 0,3 0 0 0 0,-3 0-328 0 0,1 0 0 0 0,-1 0-1 0 0,0 0 1 0 0,1 0 0 0 0,-1 0-1 0 0,0-1 1 0 0,1 1 0 0 0,-1-1 0 0 0,4-1-1 0 0,-4 1-171 0 0,0 0-1 0 0,0 0 0 0 0,-1 0 1 0 0,1 0-1 0 0,0 0 0 0 0,-1-1 1 0 0,1 1-1 0 0,0-1 0 0 0,-1 1 1 0 0,0-1-1 0 0,1 0 0 0 0,-1 1 1 0 0,0-1-1 0 0,0 0 0 0 0,0 0 1 0 0,0 0-1 0 0,1-2 0 0 0,1-7-3792 0 0</inkml:trace>
  <inkml:trace contextRef="#ctx0" brushRef="#br0" timeOffset="1">182 71 7570 0 0,'3'10'10005'0'0,"2"7"-6885"0"0,7 20-2100 0 0,-1 47 390 0 0,2 11-5560 0 0,-7-82-3517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5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14595 0 0,'14'14'1766'0'0,"-1"1"1"0"0,0 0-1 0 0,-1 1 0 0 0,-1 1 1 0 0,17 32-1 0 0,-19-28-1438 0 0,-1 0 0 0 0,-1 0 0 0 0,-1 0-1 0 0,-1 1 1 0 0,-1 0 0 0 0,-1 0 0 0 0,0 0 0 0 0,-2 31-1 0 0,-2 31-399 0 0,-5 45-415 0 0,-4-39-3744 0 0,4-67-72 0 0,5-22 3789 0 0,0 0 0 0 0,0 0 0 0 0,0 0 1 0 0,0-1-1 0 0,0 1 0 0 0,0 0 0 0 0,0 0 0 0 0,0 0 0 0 0,0-1 1 0 0,0 1-1 0 0,0-1 0 0 0,0 1 0 0 0,0-1 0 0 0,-2 1 0 0 0,-8 6-6723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1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55 5481 0 0,'0'-3'533'0'0,"-1"1"0"0"0,1-1 0 0 0,-1 1 0 0 0,0 0 0 0 0,0-1 0 0 0,0 1 0 0 0,0 0-1 0 0,0 0 1 0 0,0 0 0 0 0,0-1 0 0 0,-1 1 0 0 0,1 1 0 0 0,-1-1 0 0 0,0 0 0 0 0,1 0 0 0 0,-1 1 0 0 0,0-1 0 0 0,0 1-1 0 0,0-1 1 0 0,-3 0 0 0 0,1 0-105 0 0,0 0-1 0 0,0 0 1 0 0,-1 1-1 0 0,1-1 1 0 0,-1 1-1 0 0,1 1 1 0 0,-1-1-1 0 0,0 1 1 0 0,1-1-1 0 0,-8 2 1 0 0,6-1-377 0 0,1 0 0 0 0,0 1 0 0 0,-1 0 0 0 0,1 0 0 0 0,0 0 0 0 0,-1 1 0 0 0,1-1 0 0 0,0 1 0 0 0,0 0 0 0 0,0 1 0 0 0,1 0 0 0 0,-1-1 0 0 0,0 1 0 0 0,1 1 0 0 0,0-1 0 0 0,0 1 0 0 0,0-1 0 0 0,0 1 0 0 0,-5 8 0 0 0,6-5-103 0 0,1 0-1 0 0,0 0 0 0 0,0 1 0 0 0,1-1 0 0 0,0 1 0 0 0,0-1 0 0 0,1 1 0 0 0,-1 0 0 0 0,2-1 0 0 0,-1 1 1 0 0,1-1-1 0 0,1 1 0 0 0,-1-1 0 0 0,5 12 0 0 0,-6-15 71 0 0,1 0-1 0 0,-1 1 1 0 0,0-1 0 0 0,0 0-1 0 0,0 0 1 0 0,0 1 0 0 0,-1-1 0 0 0,-1 4-1 0 0,1-5-18 0 0,0 0-1 0 0,1-1 0 0 0,-1 1 0 0 0,1 0 0 0 0,0-1 1 0 0,-1 1-1 0 0,1 0 0 0 0,0 0 0 0 0,1 0 0 0 0,-1-1 1 0 0,0 1-1 0 0,1 0 0 0 0,-1-1 0 0 0,1 1 0 0 0,0 0 1 0 0,0-1-1 0 0,0 1 0 0 0,0-1 0 0 0,1 1 1 0 0,-1-1-1 0 0,4 4 0 0 0,0-1-9 0 0,0 0-1 0 0,0-1 1 0 0,0 0 0 0 0,0 0 0 0 0,1 0 0 0 0,0-1-1 0 0,0 0 1 0 0,0 0 0 0 0,0 0 0 0 0,11 3-1 0 0,4-1-28 0 0,0-1 1 0 0,22 1-1 0 0,22 5 47 0 0,-65-10-2 0 0,1 0 0 0 0,-1 0 0 0 0,0 0 0 0 0,0 0 0 0 0,1 0 0 0 0,-1 0 0 0 0,0 0 0 0 0,1 0 0 0 0,-1 0 0 0 0,0 0 0 0 0,0 0 0 0 0,1 0 0 0 0,-1 0 0 0 0,0 0 1 0 0,1 1-1 0 0,-1-1 0 0 0,0 0 0 0 0,0 0 0 0 0,1 0 0 0 0,-1 0 0 0 0,0 1 0 0 0,0-1 0 0 0,0 0 0 0 0,1 0 0 0 0,-1 0 0 0 0,0 1 0 0 0,0-1 0 0 0,0 0 0 0 0,1 0 0 0 0,-1 1 0 0 0,0-1 0 0 0,0 0 0 0 0,0 0 0 0 0,0 1 0 0 0,0-1 0 0 0,0 0 0 0 0,0 1 0 0 0,0-1 0 0 0,0 0 0 0 0,0 0 1 0 0,0 1-1 0 0,0-1 0 0 0,0 0 0 0 0,0 1 0 0 0,0-1 0 0 0,0 0 0 0 0,0 1 0 0 0,-15 11 218 0 0,-24 7 319 0 0,-97 13-206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1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78 4985 0 0,'-9'-2'315'0'0,"-7"1"8356"0"0,21 7-3829 0 0,5 2-4434 0 0,-2-2-198 0 0,0-1 0 0 0,1 0-1 0 0,-1-1 1 0 0,1 0-1 0 0,0 0 1 0 0,0-1-1 0 0,15 4 1 0 0,-21-6-206 0 0,1-1-1 0 0,-1 1 1 0 0,0-1-1 0 0,0 0 1 0 0,1 0-1 0 0,-1 0 1 0 0,0 0-1 0 0,0-1 1 0 0,1 1-1 0 0,-1-1 1 0 0,5-2 0 0 0,-6 2-9 0 0,0 0 1 0 0,-1 0 0 0 0,1 0-1 0 0,0 0 1 0 0,-1 0 0 0 0,1-1-1 0 0,-1 1 1 0 0,0 0 0 0 0,1-1-1 0 0,-1 0 1 0 0,0 1 0 0 0,0-1-1 0 0,0 0 1 0 0,0 1 0 0 0,0-1-1 0 0,0 0 1 0 0,0 0 0 0 0,-1 0-1 0 0,1 0 1 0 0,0-3 0 0 0,-1 2-7 0 0,0-1 0 0 0,0 1 0 0 0,0 0-1 0 0,0 0 1 0 0,0-1 0 0 0,-1 1 0 0 0,0 0 0 0 0,0 0 0 0 0,0 0 0 0 0,0-1 0 0 0,0 1 0 0 0,0 0 0 0 0,-1 0 0 0 0,1 1 0 0 0,-1-1-1 0 0,0 0 1 0 0,0 1 0 0 0,0-1 0 0 0,0 1 0 0 0,-1-1 0 0 0,1 1 0 0 0,-1 0 0 0 0,1 0 0 0 0,-1 0 0 0 0,0 0 0 0 0,1 1 0 0 0,-6-3 0 0 0,5 2 75 0 0,1 1 0 0 0,-1-1 0 0 0,0 1 0 0 0,0 0 1 0 0,1 0-1 0 0,-1 0 0 0 0,0 1 0 0 0,0-1 0 0 0,0 1 1 0 0,0-1-1 0 0,0 1 0 0 0,0 0 0 0 0,0 0 1 0 0,0 0-1 0 0,0 1 0 0 0,0-1 0 0 0,0 1 0 0 0,1-1 1 0 0,-1 1-1 0 0,0 0 0 0 0,0 0 0 0 0,0 0 0 0 0,1 1 1 0 0,-1-1-1 0 0,1 1 0 0 0,-1-1 0 0 0,1 1 1 0 0,-1 0-1 0 0,1 0 0 0 0,-3 4 0 0 0,0 0 69 0 0,1 2 0 0 0,1-1-1 0 0,0 0 1 0 0,0 1 0 0 0,0 0 0 0 0,1-1 0 0 0,0 1-1 0 0,0 0 1 0 0,1 0 0 0 0,-1 12 0 0 0,1 0-57 0 0,1 0 0 0 0,1 0 0 0 0,3 21 0 0 0,-4-38-87 0 0,1-1 0 0 0,-1 1 0 0 0,1-1 0 0 0,-1 1 0 0 0,1-1 0 0 0,0 1 0 0 0,0-1 0 0 0,0 0 0 0 0,0 0 0 0 0,0 1 0 0 0,0-1 0 0 0,1 0 0 0 0,-1 0 0 0 0,1 0 0 0 0,-1 0 0 0 0,1 0 0 0 0,0-1 0 0 0,0 1 0 0 0,0 0 0 0 0,4 2 0 0 0,-3-3 32 0 0,0 0 1 0 0,0 0 0 0 0,0-1-1 0 0,0 1 1 0 0,0-1 0 0 0,0 1-1 0 0,0-1 1 0 0,1 0 0 0 0,-1 0-1 0 0,0-1 1 0 0,0 1 0 0 0,0 0-1 0 0,0-1 1 0 0,4-1 0 0 0,3-1-952 0 0,0-1 1 0 0,0 0 0 0 0,16-10 0 0 0,19-17-11425 0 0,-32 21 7029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1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10258 0 0,'-5'2'7047'0'0,"1"8"-4364"0"0,-1 12-1617 0 0,5-20-518 0 0,-7 35 632 0 0,2 1 1 0 0,0 50 0 0 0,6-66-1349 0 0,0 1 1 0 0,1-1 0 0 0,1 1 0 0 0,1-1 0 0 0,9 28 0 0 0,-2-30-3220 0 0,-11-19 3063 0 0,1-1-1 0 0,-1 0 1 0 0,1 1 0 0 0,-1-1 0 0 0,0 0 0 0 0,1 1 0 0 0,-1-1-1 0 0,1 0 1 0 0,-1 0 0 0 0,1 1 0 0 0,-1-1 0 0 0,1 0 0 0 0,-1 0-1 0 0,1 0 1 0 0,0 0 0 0 0,-1 0 0 0 0,1 0 0 0 0,-1 0-1 0 0,1 0 1 0 0,-1 0 0 0 0,1 0 0 0 0,-1 0 0 0 0,1 0 0 0 0,-1 0-1 0 0,1 0 1 0 0,0 0 0 0 0,-1 0 0 0 0,1-1 0 0 0,-1 1 0 0 0,1 0-1 0 0,-1 0 1 0 0,1-1 0 0 0,-1 1 0 0 0,0 0 0 0 0,1-1 0 0 0,-1 1-1 0 0,1 0 1 0 0,-1-1 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1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215 162 4553 0 0,'-6'-26'4315'0'0,"3"10"-792"0"0,-2-1 1 0 0,-11-30-1 0 0,14 44-3228 0 0,1-1-1 0 0,-1 1 0 0 0,0-1 0 0 0,0 1 0 0 0,0 0 0 0 0,-1 0 0 0 0,1 0 0 0 0,-1 0 1 0 0,1 1-1 0 0,-1-1 0 0 0,0 1 0 0 0,0-1 0 0 0,0 1 0 0 0,0 0 0 0 0,-1 0 0 0 0,1 0 0 0 0,0 1 1 0 0,-7-3-1 0 0,8 3-253 0 0,0 1 0 0 0,0-1 0 0 0,0 1 0 0 0,0-1 0 0 0,-1 1 0 0 0,1 0 0 0 0,0 0 0 0 0,0 0 0 0 0,0 0 0 0 0,0 0 0 0 0,0 0 0 0 0,0 0 0 0 0,0 1 0 0 0,-1-1 0 0 0,1 1 0 0 0,0 0 0 0 0,0 0 0 0 0,0-1 0 0 0,1 1 0 0 0,-1 0 0 0 0,0 1 0 0 0,-2 1 0 0 0,2-1-37 0 0,0 0 0 0 0,1 0 1 0 0,-1 1-1 0 0,1-1 0 0 0,0 1 1 0 0,0-1-1 0 0,0 1 0 0 0,0 0 1 0 0,0-1-1 0 0,1 1 0 0 0,-1 0 1 0 0,1-1-1 0 0,-1 1 0 0 0,1 5 1 0 0,1 10-85 0 0,1-1 0 0 0,1 1 1 0 0,0-1-1 0 0,7 20 0 0 0,-8-31 115 0 0,19 65-214 0 0,17 67-223 0 0,-35-122 268 0 0,-1 1-1 0 0,0-1 1 0 0,-2 26 0 0 0,0-41-8 0 0,0-1 1 0 0,0 0-1 0 0,1 1 0 0 0,-1-1 0 0 0,0 1 0 0 0,0-1 1 0 0,0 1-1 0 0,-1-1 0 0 0,1 0 0 0 0,0 1 1 0 0,0-1-1 0 0,0 1 0 0 0,0-1 0 0 0,0 0 0 0 0,0 1 1 0 0,-1-1-1 0 0,1 1 0 0 0,0-1 0 0 0,0 0 0 0 0,0 1 1 0 0,-1-1-1 0 0,1 0 0 0 0,0 1 0 0 0,-1-1 0 0 0,1 0 1 0 0,0 0-1 0 0,-1 1 0 0 0,1-1 0 0 0,0 0 0 0 0,-1 0 1 0 0,1 0-1 0 0,0 1 0 0 0,-1-1 0 0 0,0 0 0 0 0,-13-8-4577 0 0,-18-26-2063 0 0,27 27 5891 0 0,-7-8 397 0 0,-26-24-1880 0 0,15 25 4803 0 0,2 6 11029 0 0,38 1-11697 0 0,4 7-1266 0 0,0 0 0 0 0,0 1 0 0 0,0 1 0 0 0,26 6 0 0 0,-6-2-2988 0 0,1-1-4426 0 0,-35-5 2239 0 0</inkml:trace>
  <inkml:trace contextRef="#ctx0" brushRef="#br0" timeOffset="1">372 460 9178 0 0,'0'9'2264'0'0,"2"0"-1351"0"0,-1 4-105 0 0,1-1 144 0 0,-1-5 48 0 0,0 1-200 0 0,-1-2-287 0 0,1 0-145 0 0,-1-2-128 0 0,0-2-8 0 0,0-3-224 0 0,1-3-168 0 0,0 0-617 0 0,1-1-1191 0 0,0-4-1249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 5753 0 0,'-1'-18'6913'0'0,"-2"31"-2210"0"0,-1 29-1977 0 0,4 146-329 0 0,3-163-2387 0 0,0 1 0 0 0,11 34 1 0 0,-9-44-59 0 0,0 1 1 0 0,11 19 0 0 0,-16-35 22 0 0,1 0 0 0 0,-1 0 0 0 0,0 0 0 0 0,1 0 0 0 0,-1 0 0 0 0,1 0 0 0 0,-1-1 0 0 0,1 1 0 0 0,-1 0 0 0 0,1 0 0 0 0,0 0 0 0 0,-1-1 0 0 0,1 1 0 0 0,0 0 0 0 0,0-1 0 0 0,-1 1 0 0 0,1-1 0 0 0,0 1 0 0 0,0-1 0 0 0,1 1 0 0 0,-1-1-4 0 0,-1 0-1 0 0,1-1 1 0 0,-1 1-1 0 0,1 0 1 0 0,-1-1-1 0 0,0 1 1 0 0,1-1-1 0 0,-1 1 0 0 0,1 0 1 0 0,-1-1-1 0 0,0 1 1 0 0,1-1-1 0 0,-1 1 1 0 0,0-1-1 0 0,1 1 1 0 0,-1-1-1 0 0,0 0 1 0 0,0 1-1 0 0,0-1 1 0 0,0 1-1 0 0,1-1 1 0 0,-1 1-1 0 0,0-2 1 0 0,3-42-933 0 0,-10-53-963 0 0,4 69 1482 0 0,0 0-1 0 0,2 0 1 0 0,1 0-1 0 0,2 1 1 0 0,7-47 0 0 0,-9 71 436 0 0,1 1 1 0 0,0-1 0 0 0,0 1 0 0 0,0-1 0 0 0,0 0-1 0 0,0 1 1 0 0,0 0 0 0 0,1-1 0 0 0,-1 1 0 0 0,1 0-1 0 0,0 0 1 0 0,-1-1 0 0 0,1 1 0 0 0,0 1-1 0 0,0-1 1 0 0,0 0 0 0 0,1 0 0 0 0,-1 1 0 0 0,0-1-1 0 0,1 1 1 0 0,-1 0 0 0 0,1 0 0 0 0,-1 0 0 0 0,1 0-1 0 0,-1 0 1 0 0,1 0 0 0 0,0 1 0 0 0,0-1-1 0 0,-1 1 1 0 0,1 0 0 0 0,0 0 0 0 0,0 0 0 0 0,-1 0-1 0 0,1 0 1 0 0,0 1 0 0 0,-1-1 0 0 0,6 2 0 0 0,-2 0 77 0 0,-1 0 0 0 0,1 0 1 0 0,-1 0-1 0 0,0 0 0 0 0,0 1 1 0 0,0 0-1 0 0,0 0 0 0 0,0 0 1 0 0,-1 1-1 0 0,0-1 0 0 0,1 1 1 0 0,-1 0-1 0 0,0 0 0 0 0,-1 1 1 0 0,1-1-1 0 0,-1 1 1 0 0,5 9-1 0 0,-7-11 29 0 0,0-1 0 0 0,-1 0 0 0 0,1 1-1 0 0,-1-1 1 0 0,0 1 0 0 0,1-1 0 0 0,-1 1 0 0 0,-1-1 0 0 0,1 0 0 0 0,0 1 0 0 0,0-1 0 0 0,-1 1-1 0 0,0-1 1 0 0,1 0 0 0 0,-1 1 0 0 0,0-1 0 0 0,0 0 0 0 0,0 0 0 0 0,0 0 0 0 0,-1 0-1 0 0,1 0 1 0 0,-1 0 0 0 0,1 0 0 0 0,-1 0 0 0 0,1 0 0 0 0,-1-1 0 0 0,0 1 0 0 0,-4 2 0 0 0,3-2-66 0 0,0 1 0 0 0,0-1 0 0 0,0 0 0 0 0,-1 0 0 0 0,1 0 0 0 0,-1-1 0 0 0,1 1 0 0 0,-1-1 0 0 0,0 0 0 0 0,0 0 0 0 0,0 0 0 0 0,1-1 0 0 0,-1 1 0 0 0,0-1 0 0 0,0 0 0 0 0,0 0 0 0 0,-5-1 0 0 0,1-1-208 0 0,1-1 0 0 0,-1-1 1 0 0,1 1-1 0 0,0-1 0 0 0,0-1 0 0 0,1 1 1 0 0,-1-1-1 0 0,1 0 0 0 0,0-1 1 0 0,0 1-1 0 0,1-1 0 0 0,0 0 0 0 0,0-1 1 0 0,0 1-1 0 0,-4-8 0 0 0,6 0-1368 0 0,11 11-1720 0 0,17 9-2336 0 0,-9 0 1335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28 8490 0 0,'-15'12'2341'0'0,"8"-7"-1189"0"0,-1 0-1 0 0,2 1 0 0 0,-1 0 0 0 0,1 0 0 0 0,-9 11 0 0 0,13-15-1060 0 0,1 0-1 0 0,0 0 0 0 0,0 0 0 0 0,-1 1 0 0 0,2-1 0 0 0,-1 0 1 0 0,0 1-1 0 0,0-1 0 0 0,1 1 0 0 0,0-1 0 0 0,-1 0 0 0 0,1 1 0 0 0,0-1 1 0 0,0 1-1 0 0,0-1 0 0 0,0 1 0 0 0,1-1 0 0 0,-1 1 0 0 0,1-1 1 0 0,-1 1-1 0 0,1-1 0 0 0,0 0 0 0 0,0 1 0 0 0,2 3 0 0 0,3 3-96 0 0,0 1-1 0 0,0-1 1 0 0,10 11-1 0 0,-14-17-9 0 0,0-1-1 0 0,0 0 1 0 0,0 1-1 0 0,0-1 1 0 0,0 0-1 0 0,1 0 1 0 0,-1-1-1 0 0,1 1 1 0 0,-1 0-1 0 0,1-1 1 0 0,0 1-1 0 0,0-1 1 0 0,0 0-1 0 0,-1 0 1 0 0,1 0-1 0 0,6 0 1 0 0,-8-1 10 0 0,0 0 1 0 0,0 0 0 0 0,1 0 0 0 0,-1 0 0 0 0,0-1-1 0 0,0 1 1 0 0,0 0 0 0 0,0-1 0 0 0,1 1 0 0 0,-1-1-1 0 0,0 0 1 0 0,0 1 0 0 0,0-1 0 0 0,0 0 0 0 0,0 0-1 0 0,0 1 1 0 0,0-1 0 0 0,-1 0 0 0 0,1 0 0 0 0,0 0-1 0 0,0 0 1 0 0,-1 0 0 0 0,2-2 0 0 0,-1 0 7 0 0,0 0 1 0 0,0 0-1 0 0,0-1 0 0 0,0 1 1 0 0,0 0-1 0 0,-1-1 1 0 0,1 1-1 0 0,-1-6 0 0 0,-1-4 43 0 0,0 0-1 0 0,0 0 1 0 0,-5-18-1 0 0,-12-26 224 0 0,17 54-167 0 0,-1-1 0 0 0,1 0 0 0 0,-1 1 0 0 0,0-1 0 0 0,0 1 0 0 0,-1 0 0 0 0,1 0 1 0 0,-1 0-1 0 0,1 0 0 0 0,-1 0 0 0 0,0 0 0 0 0,-6-3 0 0 0,8 5-119 0 0,1 1 1 0 0,0 0 0 0 0,-1 0-1 0 0,1 0 1 0 0,0 0-1 0 0,-1 0 1 0 0,1 0-1 0 0,0 0 1 0 0,-1 0-1 0 0,1 0 1 0 0,0 0 0 0 0,-1 0-1 0 0,1 0 1 0 0,0 0-1 0 0,-1 0 1 0 0,1 0-1 0 0,0 0 1 0 0,-1 0-1 0 0,1 0 1 0 0,0 0-1 0 0,-1 0 1 0 0,1 1 0 0 0,0-1-1 0 0,0 0 1 0 0,-1 0-1 0 0,1 0 1 0 0,0 1-1 0 0,0-1 1 0 0,-1 0-1 0 0,1 0 1 0 0,0 1 0 0 0,0-1-1 0 0,0 0 1 0 0,-1 0-1 0 0,1 1 1 0 0,0-1-1 0 0,0 0 1 0 0,0 1-1 0 0,0-1 1 0 0,0 0 0 0 0,0 1-1 0 0,-1-1 1 0 0,1 0-1 0 0,0 1 1 0 0,0-1-1 0 0,0 0 1 0 0,0 1-1 0 0,0-1 1 0 0,0 0-1 0 0,0 1 1 0 0,1-1 0 0 0,-1 0-1 0 0,0 1 1 0 0,0-1-1 0 0,0 0 1 0 0,0 1-1 0 0,0-1 1 0 0,0 0-1 0 0,1 0 1 0 0,-1 1 0 0 0,0-1-1 0 0,5 14-3592 0 0,3-4-4161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13 5057 0 0,'-3'0'793'0'0,"1"0"0"0"0,-1 1-1 0 0,1 0 1 0 0,-1 0 0 0 0,1-1-1 0 0,-1 2 1 0 0,1-1 0 0 0,0 0 0 0 0,-5 3-1 0 0,-33 28 3817 0 0,39-31-4412 0 0,-1 0-127 0 0,1 0-1 0 0,0 0 0 0 0,0 1 0 0 0,0-1 0 0 0,0 0 0 0 0,0 0 0 0 0,0 0 0 0 0,1 1 1 0 0,-1-1-1 0 0,0 0 0 0 0,0 1 0 0 0,1-1 0 0 0,-1 1 0 0 0,1-1 0 0 0,0 1 0 0 0,-1-1 0 0 0,1 1 1 0 0,0-1-1 0 0,0 1 0 0 0,0-1 0 0 0,0 1 0 0 0,0-1 0 0 0,0 1 0 0 0,1 1 0 0 0,0 0-38 0 0,0 0-1 0 0,0 0 0 0 0,0 0 0 0 0,1 0 0 0 0,0 0 0 0 0,-1 0 0 0 0,1 0 0 0 0,0-1 0 0 0,1 1 0 0 0,4 4 0 0 0,-1-2-69 0 0,0 0 0 0 0,0 0 0 0 0,1 0 0 0 0,0-1 0 0 0,0 0 0 0 0,0 0 0 0 0,0-1 0 0 0,1 0 0 0 0,8 2 0 0 0,-15-4 11 0 0,-1-1 0 0 0,1 0 0 0 0,0 0-1 0 0,0 0 1 0 0,0 0 0 0 0,0 1 0 0 0,0-1 0 0 0,0 0 0 0 0,0-1 0 0 0,0 1 0 0 0,0 0 0 0 0,0 0 0 0 0,-1 0 0 0 0,1 0 0 0 0,0-1-1 0 0,0 1 1 0 0,0 0 0 0 0,0-1 0 0 0,0 1 0 0 0,-1-1 0 0 0,1 1 0 0 0,0-1 0 0 0,0 0 0 0 0,-1 1 0 0 0,1-1 0 0 0,0 0 0 0 0,0-1-14 0 0,0 1 0 0 0,-1-1 0 0 0,1 1 0 0 0,0-1 1 0 0,-1 1-1 0 0,0-1 0 0 0,1 1 0 0 0,-1-1 1 0 0,0 0-1 0 0,0 1 0 0 0,0-1 0 0 0,0 0 1 0 0,0-2-1 0 0,-1-1-42 0 0,0 1 0 0 0,0-1 0 0 0,0 0 0 0 0,-1 1 0 0 0,1-1 1 0 0,-1 1-1 0 0,0 0 0 0 0,0 0 0 0 0,-5-8 0 0 0,0 6-70 0 0,0 0 0 0 0,0 1 0 0 0,0 0 0 0 0,-1 0 0 0 0,0 0 0 0 0,1 1 0 0 0,-2 0 0 0 0,-15-5 0 0 0,25 10-497 0 0,-1 0 641 0 0,1-1 0 0 0,0 1 1 0 0,-1-1-1 0 0,1 1 1 0 0,0-1-1 0 0,0 1 0 0 0,-1-1 1 0 0,1 1-1 0 0,0-1 1 0 0,0 0-1 0 0,0 1 0 0 0,-1-1 1 0 0,1 0-1 0 0,0 0 0 0 0,0 0 1 0 0,0 1-1 0 0,0-1 1 0 0,0 0-1 0 0,0 0 0 0 0,-1 0 1 0 0,1-1-1 0 0,0 1 1 0 0,0 0-1 0 0,0 0 0 0 0,0 0 1 0 0,0-1-1 0 0,0 1 0 0 0,-1 0 1 0 0,2-1-1 0 0,4-1 118 0 0,0 1 0 0 0,0 0 0 0 0,1 0 0 0 0,-1 1-1 0 0,0-1 1 0 0,0 1 0 0 0,0 1 0 0 0,0-1 0 0 0,1 1 0 0 0,-1 0 0 0 0,7 3-1 0 0,42 3-450 0 0,-52-7 130 0 0,-1 0 1 0 0,1-1-1 0 0,0 1 1 0 0,0 0 0 0 0,-1-1-1 0 0,1 0 1 0 0,0 0-1 0 0,-1 1 1 0 0,1-2 0 0 0,-1 1-1 0 0,1 0 1 0 0,-1 0-1 0 0,1-1 1 0 0,-1 1-1 0 0,0-1 1 0 0,2-2 0 0 0,-3 3-185 0 0,0 0 0 0 0,-1 1 0 0 0,1-1 0 0 0,0 0 1 0 0,-1 0-1 0 0,1 0 0 0 0,-1 0 0 0 0,1 0 0 0 0,-1 0 0 0 0,0 0 1 0 0,1 0-1 0 0,-1 0 0 0 0,0 0 0 0 0,0 0 0 0 0,0-1 1 0 0,0 0-1 0 0,2-10-2498 0 0,0 7 997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1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76 13083 0 0,'-2'-14'1984'0'0,"1"2"-1376"0"0,0-4-216 0 0,1 3-7 0 0,-1 4-137 0 0,0 3-256 0 0,0 2-296 0 0,0 2-657 0 0,-2 2-999 0 0,-1 2-977 0 0,-1 3 377 0 0,1 5-2641 0 0</inkml:trace>
  <inkml:trace contextRef="#ctx0" brushRef="#br0" timeOffset="1">1 204 10914 0 0,'4'77'8890'0'0,"-1"-12"-3587"0"0,-2-61-5371 0 0,2 47-5281 0 0,-2-49 4908 0 0,-1 1-1 0 0,1 0 1 0 0,-1 0-1 0 0,1 0 0 0 0,0-1 1 0 0,0 1-1 0 0,0 0 1 0 0,1-1-1 0 0,-1 1 1 0 0,0-1-1 0 0,1 1 0 0 0,0-1 1 0 0,-1 0-1 0 0,5 4 1 0 0,-6-6 200 0 0,1 0 1 0 0,-1 1-1 0 0,0-1 1 0 0,1 0 0 0 0,-1 0-1 0 0,1 0 1 0 0,-1 0-1 0 0,1 1 1 0 0,-1-1-1 0 0,1 0 1 0 0,-1 0 0 0 0,0 0-1 0 0,1 0 1 0 0,-1 0-1 0 0,1 0 1 0 0,-1 0-1 0 0,1-1 1 0 0,-1 1 0 0 0,0 0-1 0 0,1 0 1 0 0,-1 0-1 0 0,1 0 1 0 0,-1 0-1 0 0,1-1 1 0 0,-1 1 0 0 0,0 0-1 0 0,1-1 1 0 0,7-4-3887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33 5193 0 0,'5'-14'367'0'0,"5"-2"4850"0"0,-10 16-5108 0 0,1-1 544 0 0,-1 1-545 0 0,0 0 1 0 0,0 0 0 0 0,1 0 0 0 0,-1-1 0 0 0,0 1-1 0 0,0 0 1 0 0,0 0 0 0 0,0 0 0 0 0,1 0 0 0 0,-1 0 0 0 0,0 0-1 0 0,0 0 1 0 0,0 0 0 0 0,0 0 0 0 0,1 0 0 0 0,-1 0-1 0 0,0 0 1 0 0,0 0 0 0 0,0 0 0 0 0,0 0 0 0 0,1 0 0 0 0,-1 0-1 0 0,0 0 1 0 0,0 0 0 0 0,0 0 0 0 0,0 0 0 0 0,0 0-1 0 0,1 0 1 0 0,-1 1 0 0 0,0-1 544 0 0,1 0-544 0 0,-1 0 0 0 0,0 1-1 0 0,0-1 1 0 0,0 0 0 0 0,0 0 0 0 0,2 20 2923 0 0,-6 9-1747 0 0,-1 0 0 0 0,-14 37 0 0 0,16-51-1999 0 0,7-24 669 0 0,1 1 0 0 0,-1 0-1 0 0,2 0 1 0 0,-1 0 0 0 0,8-7 0 0 0,-10 12 48 0 0,0 0 1 0 0,0 0-1 0 0,0 0 1 0 0,0 0-1 0 0,0 1 0 0 0,0 0 1 0 0,1-1-1 0 0,0 1 1 0 0,-1 0-1 0 0,1 1 0 0 0,0-1 1 0 0,0 1-1 0 0,0 0 1 0 0,5-1-1 0 0,-7 2 20 0 0,-1 0-1 0 0,1 0 1 0 0,-1 0 0 0 0,1 0 0 0 0,-1 1-1 0 0,0-1 1 0 0,1 0 0 0 0,-1 1-1 0 0,1 0 1 0 0,-1-1 0 0 0,0 1-1 0 0,1 0 1 0 0,-1-1 0 0 0,0 1 0 0 0,0 0-1 0 0,0 0 1 0 0,0 0 0 0 0,0 0-1 0 0,0 0 1 0 0,0 1 0 0 0,0-1-1 0 0,0 0 1 0 0,0 0 0 0 0,-1 0 0 0 0,1 1-1 0 0,0-1 1 0 0,-1 1 0 0 0,1-1-1 0 0,-1 0 1 0 0,1 1 0 0 0,-1-1-1 0 0,0 1 1 0 0,0 1 0 0 0,3 9-316 0 0,-2 0 1 0 0,0 0 0 0 0,0 14-1 0 0,-1-10-1914 0 0,0-13 1233 0 0,0 5-2363 0 0</inkml:trace>
  <inkml:trace contextRef="#ctx0" brushRef="#br0" timeOffset="1">97 11 9538 0 0,'15'0'2345'0'0,"0"0"-761"0"0,5 2-192 0 0,0-1-224 0 0,-1 1-391 0 0,0 1-217 0 0,0 0-176 0 0,-1 0-176 0 0,0 0 0 0 0,-1-1-64 0 0,-2 1-64 0 0,-2-1-56 0 0,-3-1-336 0 0,0-1-704 0 0,-2 0-1241 0 0,-2-2-1208 0 0,-1-2 345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9434 0 0,'-9'40'8702'0'0,"1"0"-4454"0"0,-10 83-3650 0 0,13-89 144 0 0,4-28-991 0 0,-4 48 685 0 0,8-27-2256 0 0,6-5-4400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14171 0 0,'1'-2'277'0'0,"0"0"0"0"0,0 0 1 0 0,0 1-1 0 0,1-1 0 0 0,-1 0 0 0 0,1 1 1 0 0,-1-1-1 0 0,1 1 0 0 0,-1 0 0 0 0,1-1 0 0 0,0 1 1 0 0,0 0-1 0 0,0 0 0 0 0,-1 0 0 0 0,1 0 0 0 0,0 1 1 0 0,0-1-1 0 0,0 0 0 0 0,1 1 0 0 0,-1-1 1 0 0,0 1-1 0 0,0 0 0 0 0,0 0 0 0 0,0 0 0 0 0,3 0 1 0 0,3 0-17 0 0,-1 0 0 0 0,0 1 1 0 0,0-1-1 0 0,0 2 0 0 0,0-1 0 0 0,9 3 1 0 0,-11-1-174 0 0,0-1 0 0 0,0 1 0 0 0,0 0 0 0 0,0 0 0 0 0,0 1 0 0 0,-1-1 0 0 0,0 1 0 0 0,0 0 0 0 0,0 0 0 0 0,0 0 0 0 0,0 1 0 0 0,-1-1 0 0 0,0 1 0 0 0,0 0 0 0 0,0 0 0 0 0,-1 0 0 0 0,1 1 0 0 0,-1-1 0 0 0,-1 0 0 0 0,1 1 0 0 0,-1-1 0 0 0,1 1 0 0 0,-2 0 0 0 0,1 8 0 0 0,1 14-135 0 0,-2 1 1 0 0,-1-1 0 0 0,-7 48 0 0 0,4-45-506 0 0,0 11-2478 0 0,3-14-7177 0 0</inkml:trace>
  <inkml:trace contextRef="#ctx0" brushRef="#br0" timeOffset="1">268 140 7146 0 0,'1'-1'334'0'0,"-1"0"0"0"0,1 1 0 0 0,0-1 1 0 0,0 0-1 0 0,-1 1 0 0 0,1-1 1 0 0,0 1-1 0 0,0-1 0 0 0,0 1 0 0 0,-1 0 1 0 0,1-1-1 0 0,0 1 0 0 0,0 0 1 0 0,0 0-1 0 0,0-1 0 0 0,0 1 0 0 0,0 0 1 0 0,0 0-1 0 0,0 0 0 0 0,0 0 1 0 0,0 0-1 0 0,0 0 0 0 0,-1 0 0 0 0,1 1 1 0 0,0-1-1 0 0,0 0 0 0 0,0 0 1 0 0,0 1-1 0 0,0-1 0 0 0,0 1 0 0 0,1 0 1 0 0,-1 1-40 0 0,1 0 0 0 0,-1 0 0 0 0,1 0 0 0 0,-1 0 0 0 0,0 0 0 0 0,0 0 0 0 0,0 0 0 0 0,0 1 0 0 0,0-1-1 0 0,-1 0 1 0 0,1 0 0 0 0,0 4 0 0 0,1 9 176 0 0,-1 0-1 0 0,-1 29 1 0 0,-11 49-684 0 0,12-96 117 0 0,1 0 0 0 0,0 1 1 0 0,-1-1-1 0 0,1 0 0 0 0,0 1 1 0 0,0-1-1 0 0,0 1 0 0 0,1 0 1 0 0,-1 0-1 0 0,1 0 0 0 0,-1 0 1 0 0,1 0-1 0 0,0 0 0 0 0,-1 1 1 0 0,1-1-1 0 0,0 1 0 0 0,0 0 1 0 0,4-1-1 0 0,-6 2-142 0 0,1 0 0 0 0,0 0 0 0 0,-1 0-1 0 0,1 0 1 0 0,0 1 0 0 0,-1-1 0 0 0,1 1 0 0 0,0-1 0 0 0,-1 1 0 0 0,1 0 0 0 0,-1-1 0 0 0,1 1 0 0 0,1 2-1 0 0,9 9-8340 0 0,-8-5 2771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32 10706 0 0,'2'-31'9084'0'0,"-7"53"-7076"0"0,-15 44-1130 0 0,-33 72 1 0 0,-2 4-7548 0 0,58-148 6472 0 0,-1 0 0 0 0,1 0 0 0 0,0 0 0 0 0,0 0 1 0 0,0 1-1 0 0,1 0 0 0 0,5-8 0 0 0,-5 10 314 0 0,-1-1 0 0 0,1 1 1 0 0,0 0-1 0 0,0 0 1 0 0,0 0-1 0 0,0 0 0 0 0,1 1 1 0 0,-1-1-1 0 0,0 1 0 0 0,1 1 1 0 0,0-1-1 0 0,0 0 1 0 0,-1 1-1 0 0,1 0 0 0 0,0 0 1 0 0,0 1-1 0 0,0-1 1 0 0,0 1-1 0 0,0 0 0 0 0,0 0 1 0 0,0 1-1 0 0,0-1 0 0 0,0 1 1 0 0,0 1-1 0 0,0-1 1 0 0,7 3-1 0 0,-1 1 168 0 0,0 1-1 0 0,20 13 1 0 0,9 4-1442 0 0,-13-13-3297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9402 0 0,'1'1'278'0'0,"0"0"0"0"0,-1 0 1 0 0,1 0-1 0 0,0 0 0 0 0,0 0 0 0 0,0 0 0 0 0,-1-1 1 0 0,1 1-1 0 0,0 0 0 0 0,0-1 0 0 0,0 1 0 0 0,0-1 1 0 0,0 1-1 0 0,0-1 0 0 0,2 1 0 0 0,21 4 569 0 0,23-4-1380 0 0,-44-2 109 0 0,1 1 0 0 0,-1-1-1 0 0,0 1 1 0 0,0-1 0 0 0,1 0 0 0 0,-1 0-1 0 0,0-1 1 0 0,0 1 0 0 0,0-1 0 0 0,0 1 0 0 0,0-1-1 0 0,-1 0 1 0 0,1 0 0 0 0,0 0 0 0 0,-1-1-1 0 0,1 1 1 0 0,1-3 0 0 0,14-23-1865 0 0,-7 6 12819 0 0,-11 36-7409 0 0,-1 23-1601 0 0,-6 31-590 0 0,-8 51-2899 0 0,12-103-642 0 0,-1-1 0 0 0,-11 28 0 0 0,14-43 2482 0 0,-6 13-3043 0 0,1-12-585 0 0,1-3 1074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3777 0 0,'-3'3'727'0'0,"1"0"1"0"0,-1 0-1 0 0,1 0 0 0 0,-1 0 1 0 0,1 0-1 0 0,0 0 1 0 0,0 1-1 0 0,1-1 0 0 0,-1 0 1 0 0,1 1-1 0 0,0 0 1 0 0,0-1-1 0 0,0 1 0 0 0,0 0 1 0 0,0 7-1 0 0,1-7-360 0 0,0 1 0 0 0,1-1-1 0 0,-1 0 1 0 0,1 0 0 0 0,0 0 0 0 0,0 0 0 0 0,1 0-1 0 0,-1 0 1 0 0,1 0 0 0 0,0 0 0 0 0,0 0 0 0 0,5 5-1 0 0,-3-3-412 0 0,0-1 0 0 0,0 0 0 0 0,1-1 0 0 0,0 1-1 0 0,0-1 1 0 0,0 0 0 0 0,1 0 0 0 0,-1 0 0 0 0,1-1-1 0 0,0 0 1 0 0,0 0 0 0 0,0-1 0 0 0,1 1 0 0 0,-1-1-1 0 0,0-1 1 0 0,1 1 0 0 0,0-1 0 0 0,7 1-1 0 0,2-3-2191 0 0,1 0-1 0 0,-1-1 0 0 0,0-1 0 0 0,30-9 0 0 0,-16 4-2903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84 10690 0 0,'-6'-2'881'0'0,"0"0"0"0"0,0 0 0 0 0,0 1 0 0 0,0 0 0 0 0,0 0 0 0 0,0 1 0 0 0,0-1 0 0 0,0 1 0 0 0,0 1 0 0 0,-10 1 0 0 0,13-1-703 0 0,-1 0 1 0 0,1 0-1 0 0,0 0 0 0 0,0 1 1 0 0,1 0-1 0 0,-1-1 0 0 0,0 1 0 0 0,0 0 1 0 0,1 1-1 0 0,-1-1 0 0 0,1 0 1 0 0,0 1-1 0 0,0-1 0 0 0,0 1 0 0 0,0 0 1 0 0,0-1-1 0 0,0 1 0 0 0,1 0 1 0 0,-1 0-1 0 0,-1 7 0 0 0,-1 0-57 0 0,1 1 0 0 0,0 0 1 0 0,1 0-1 0 0,0 1 0 0 0,0 17 0 0 0,2-22-82 0 0,0-1-1 0 0,0 1 1 0 0,1-1-1 0 0,-1 1 1 0 0,2-1-1 0 0,-1 1 1 0 0,1-1-1 0 0,0 0 1 0 0,0 0 0 0 0,0 0-1 0 0,5 7 1 0 0,-7-12-57 0 0,0 0 0 0 0,1-1 0 0 0,-1 1 0 0 0,1 0 0 0 0,-1 0 0 0 0,1-1-1 0 0,-1 1 1 0 0,1 0 0 0 0,-1-1 0 0 0,1 1 0 0 0,0 0 0 0 0,-1-1 0 0 0,1 1 0 0 0,0-1 0 0 0,0 1 0 0 0,0-1 0 0 0,-1 1 0 0 0,1-1 0 0 0,0 0 0 0 0,0 1 0 0 0,0-1 0 0 0,0 0 0 0 0,-1 0 0 0 0,1 0 0 0 0,0 0 0 0 0,0 0 0 0 0,1 0 0 0 0,-1 0-50 0 0,0-1 1 0 0,1 1 0 0 0,-1-1-1 0 0,0 0 1 0 0,0 0-1 0 0,0 1 1 0 0,0-1 0 0 0,0 0-1 0 0,0 0 1 0 0,-1 0-1 0 0,1 0 1 0 0,0 0 0 0 0,0 0-1 0 0,-1 0 1 0 0,1-1-1 0 0,0 0 1 0 0,2-5-266 0 0,0 0 0 0 0,0 0 1 0 0,-1-1-1 0 0,0 1 0 0 0,1-8 0 0 0,-1-16-541 0 0,-2 23 808 0 0,0 1 0 0 0,1-1 0 0 0,0 1 0 0 0,0-1 0 0 0,0 1 0 0 0,1 0 0 0 0,0 0 0 0 0,0 0 0 0 0,1 0 0 0 0,5-9 0 0 0,-7 15 69 0 0,0 0-1 0 0,1 0 1 0 0,-1 0-1 0 0,0 1 1 0 0,1-1 0 0 0,-1 1-1 0 0,1-1 1 0 0,-1 1-1 0 0,1-1 1 0 0,-1 1 0 0 0,1 0-1 0 0,0 0 1 0 0,-1 0-1 0 0,1 0 1 0 0,-1 0 0 0 0,1 0-1 0 0,-1 0 1 0 0,1 0 0 0 0,0 1-1 0 0,-1-1 1 0 0,1 0-1 0 0,-1 1 1 0 0,1 0 0 0 0,1 0-1 0 0,0 0-9 0 0,0 0 0 0 0,-1 0 0 0 0,1-1 0 0 0,0 1 0 0 0,-1-1 0 0 0,1 1 0 0 0,0-1 0 0 0,0 0 0 0 0,4-1 0 0 0,-4 0-56 0 0,0-1 1 0 0,0 1 0 0 0,0-1-1 0 0,0 1 1 0 0,0-1 0 0 0,-1 0-1 0 0,1 0 1 0 0,-1 0 0 0 0,1 0-1 0 0,-1-1 1 0 0,0 1 0 0 0,0-1-1 0 0,2-3 1 0 0,20-40-3155 0 0,-2 2 1833 0 0,-22 44 1414 0 0,0 0-1 0 0,0 0 0 0 0,0 0 0 0 0,0 0 1 0 0,0-1-1 0 0,0 1 0 0 0,0 0 0 0 0,0 0 0 0 0,1 0 1 0 0,-1 0-1 0 0,0 0 0 0 0,0 0 0 0 0,0 0 1 0 0,0 0-1 0 0,0 0 0 0 0,0 0 0 0 0,0 0 0 0 0,0 0 1 0 0,0 0-1 0 0,1 0 0 0 0,-1 0 0 0 0,0 0 1 0 0,0 0-1 0 0,0 0 0 0 0,0 0 0 0 0,0 0 0 0 0,0 0 1 0 0,0 0-1 0 0,0 0 0 0 0,0 0 0 0 0,1 0 1 0 0,-1 0-1 0 0,0 0 0 0 0,0 0 0 0 0,0 0 0 0 0,0 0 1 0 0,0 0-1 0 0,0 0 0 0 0,0 0 0 0 0,0 0 1 0 0,0 0-1 0 0,1 0 0 0 0,-1 0 0 0 0,0 0 0 0 0,0 0 1 0 0,0 0-1 0 0,0 1 0 0 0,0-1 0 0 0,0 0 1 0 0,0 0-1 0 0,0 0 0 0 0,0 0 0 0 0,0 0 0 0 0,0 0 1 0 0,0 0-1 0 0,0 0 0 0 0,0 0 0 0 0,0 1 1 0 0,0-1-1 0 0,0 0 0 0 0,0 0 0 0 0,0 0 0 0 0,0 0 1 0 0,0 0-1 0 0,0 0 0 0 0,0 0 0 0 0,0 1 1 0 0,2 13 1835 0 0,-2 14 498 0 0,0-24-2139 0 0,-18 112 2491 0 0,15-105-2753 0 0,0 1 1 0 0,0-1 0 0 0,-1 1 0 0 0,-1-1 0 0 0,0 0-1 0 0,0-1 1 0 0,-11 16 0 0 0,15-25-81 0 0,1 0-1 0 0,-1 0 1 0 0,0 0 0 0 0,1 0-1 0 0,-1 0 1 0 0,0-1-1 0 0,0 1 1 0 0,0 0 0 0 0,1 0-1 0 0,-1-1 1 0 0,0 1 0 0 0,0-1-1 0 0,0 1 1 0 0,0-1 0 0 0,0 1-1 0 0,0-1 1 0 0,0 0-1 0 0,0 1 1 0 0,0-1 0 0 0,-1 0-1 0 0,1 0 1 0 0,0 0 0 0 0,0 0-1 0 0,0 0 1 0 0,0 0 0 0 0,0 0-1 0 0,0 0 1 0 0,0 0 0 0 0,0 0-1 0 0,0-1 1 0 0,0 1-1 0 0,0 0 1 0 0,-1-1 0 0 0,1 1-1 0 0,1-1 1 0 0,-1 1 0 0 0,0-1-1 0 0,0 0 1 0 0,0 1 0 0 0,0-1-1 0 0,0 0 1 0 0,0 0-1 0 0,-1-1-105 0 0,0 1 0 0 0,0 0 0 0 0,1 0 0 0 0,-1 0 0 0 0,0 0 0 0 0,0 0 0 0 0,0 1 0 0 0,0-1 0 0 0,0 0 0 0 0,0 1 0 0 0,0 0 0 0 0,0-1 0 0 0,-3 1 0 0 0,4 0 286 0 0,0 1-1 0 0,0-1 1 0 0,0 1 0 0 0,0 0-1 0 0,0-1 1 0 0,0 1-1 0 0,0 0 1 0 0,1 0 0 0 0,-1-1-1 0 0,0 1 1 0 0,0 0 0 0 0,1 0-1 0 0,-1 0 1 0 0,1 0-1 0 0,-1 0 1 0 0,1 0 0 0 0,-1 0-1 0 0,1 0 1 0 0,-1 0-1 0 0,1 0 1 0 0,0 0 0 0 0,0 1-1 0 0,-1-1 1 0 0,1 0-1 0 0,0 0 1 0 0,0 0 0 0 0,0 0-1 0 0,0 0 1 0 0,1 2-1 0 0,2 36 2526 0 0,-1-33-2443 0 0,0 1 1 0 0,0 0 0 0 0,1-1 0 0 0,-1 0 0 0 0,1 0-1 0 0,1 0 1 0 0,-1 0 0 0 0,1 0 0 0 0,0 0 0 0 0,0-1 0 0 0,1 0-1 0 0,0 0 1 0 0,0 0 0 0 0,9 7 0 0 0,-9-10-236 0 0,0 1 0 0 0,-1 0 1 0 0,2-1-1 0 0,-1 0 0 0 0,0 0 1 0 0,0-1-1 0 0,1 1 0 0 0,-1-1 1 0 0,0 0-1 0 0,1-1 0 0 0,-1 1 1 0 0,1-1-1 0 0,-1 0 0 0 0,1 0 1 0 0,-1-1-1 0 0,1 0 0 0 0,-1 0 1 0 0,10-3-1 0 0,55-24-9383 0 0,-49 18 2902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 15587 0 0,'3'-1'190'0'0,"0"1"0"0"0,0-1-1 0 0,0 1 1 0 0,-1 0-1 0 0,1 0 1 0 0,0 1-1 0 0,0-1 1 0 0,0 0 0 0 0,0 1-1 0 0,-1 0 1 0 0,1-1-1 0 0,0 1 1 0 0,-1 0 0 0 0,4 2-1 0 0,4 0 103 0 0,101 26 1367 0 0,-118-30-1761 0 0,0-1 0 0 0,0 2 0 0 0,0-1 1 0 0,0 1-1 0 0,0 0 0 0 0,0 0 1 0 0,0 1-1 0 0,0 0 0 0 0,0 0 0 0 0,0 1 1 0 0,0 0-1 0 0,1 0 0 0 0,-9 4 0 0 0,13-5 128 0 0,0 0 0 0 0,-1 1 0 0 0,1-1 0 0 0,0 1 0 0 0,0-1 0 0 0,0 1 1 0 0,0 0-1 0 0,0-1 0 0 0,0 1 0 0 0,1 0 0 0 0,-1 0 0 0 0,1 1 0 0 0,-1-1 0 0 0,1 0 0 0 0,0 0 0 0 0,-1 1 0 0 0,1-1 0 0 0,1 0 0 0 0,-1 1 0 0 0,0 0 0 0 0,1-1 0 0 0,-1 1 0 0 0,1-1 0 0 0,-1 1 0 0 0,1-1 0 0 0,0 1 0 0 0,0 0 0 0 0,1-1 0 0 0,-1 1 0 0 0,0-1 0 0 0,1 1 0 0 0,0-1 0 0 0,-1 1 0 0 0,1-1 0 0 0,0 1 0 0 0,0-1 0 0 0,1 1 0 0 0,1 3 0 0 0,14 18 168 0 0,-13-19-29 0 0,-1-1-1 0 0,0 1 1 0 0,0 0-1 0 0,0-1 1 0 0,0 1 0 0 0,3 11-1 0 0,-6-15-134 0 0,0 0 1 0 0,0 0-1 0 0,1 0 1 0 0,-1-1-1 0 0,0 1 0 0 0,0 0 1 0 0,0 0-1 0 0,-1 0 0 0 0,1 0 1 0 0,0 0-1 0 0,0 0 0 0 0,0 0 1 0 0,-1 0-1 0 0,1 0 0 0 0,0-1 1 0 0,-1 1-1 0 0,1 0 0 0 0,-2 1 1 0 0,1 0-6 0 0,-1-1 1 0 0,1 0-1 0 0,-1 0 1 0 0,1 1 0 0 0,-1-1-1 0 0,1 0 1 0 0,-1-1-1 0 0,0 1 1 0 0,0 0 0 0 0,0 0-1 0 0,1-1 1 0 0,-4 1-1 0 0,-25 3-325 0 0,25-4 258 0 0,1 0 0 0 0,-1 0 0 0 0,1 1 0 0 0,-1-1 0 0 0,1 1-1 0 0,-1 0 1 0 0,1 0 0 0 0,0 1 0 0 0,-1 0 0 0 0,1-1 0 0 0,-6 4 0 0 0,10-4 40 0 0,0-1 0 0 0,0 1 1 0 0,1-1-1 0 0,-1 1 0 0 0,0-1 0 0 0,0 0 1 0 0,0 1-1 0 0,0-1 0 0 0,0 1 0 0 0,1-1 1 0 0,-1 0-1 0 0,0 1 0 0 0,0-1 1 0 0,1 1-1 0 0,-1-1 0 0 0,0 0 0 0 0,0 0 1 0 0,1 1-1 0 0,-1-1 0 0 0,0 0 0 0 0,1 1 1 0 0,-1-1-1 0 0,0 0 0 0 0,1 0 0 0 0,-1 0 1 0 0,1 1-1 0 0,-1-1 0 0 0,0 0 0 0 0,2 0 1 0 0,12 8-27 0 0,3-2-165 0 0,-1-1-1 0 0,2 0 1 0 0,-1-1 0 0 0,0-1 0 0 0,1-1-1 0 0,21 1 1 0 0,22-8-9103 0 0,-44 2 2700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13763 0 0,'-3'6'4745'0'0,"1"2"-3385"0"0,-2 5-488 0 0,1 4-127 0 0,-1 5-137 0 0,-1 4-384 0 0,1 1-128 0 0,1 0-40 0 0,0 0-48 0 0,1-4-32 0 0,2-1-96 0 0,1-2-288 0 0,1-3-521 0 0,2-4-919 0 0,0-2-1145 0 0,2-4-855 0 0,1-5 431 0 0,1-2-2400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2320 0 0,'1'0'863'0'0,"-1"-1"-756"0"0,0 1 1 0 0,0 0 0 0 0,1 0 0 0 0,-1 0-1 0 0,0 0 1 0 0,0 0 0 0 0,0 0 0 0 0,0 0-1 0 0,0 0 1 0 0,1 0 0 0 0,-1 0 0 0 0,0 0 0 0 0,0 0-1 0 0,0 0 1 0 0,0 0 0 0 0,0 0 0 0 0,1 0-1 0 0,-1 0 1 0 0,0 0 0 0 0,0 0 0 0 0,2 1 1616 0 0,-2-1-1616 0 0,0 1-1 0 0,0-1 1 0 0,0 0 0 0 0,1 0 0 0 0,2 13 3376 0 0,-1 12 79 0 0,-2-25-3545 0 0,0 61 3381 0 0,-2-41-3513 0 0,2-1 1 0 0,0 1-1 0 0,2-1 1 0 0,0 1-1 0 0,8 31 1 0 0,-2-36-2165 0 0,0-15-2764 0 0,-6-1 4544 0 0,-1-1 0 0 0,0 1 1 0 0,0-1-1 0 0,0 1 0 0 0,0-1 1 0 0,0 0-1 0 0,0 0 0 0 0,0 1 1 0 0,-1-1-1 0 0,1 0 0 0 0,-1 0 1 0 0,1-3-1 0 0,2-13-2244 0 0</inkml:trace>
  <inkml:trace contextRef="#ctx0" brushRef="#br0" timeOffset="1">94 1 4289 0 0,'0'2'1872'0'0,"1"2"337"0"0,1 3-121 0 0,-1 5-159 0 0,2 3-241 0 0,-1 4-240 0 0,1 2-231 0 0,1 5-361 0 0,0 2-312 0 0,4 3-280 0 0,-1 1-184 0 0,2 1-208 0 0,1 0-624 0 0,1-2-961 0 0,2-2-1279 0 0,-4-7-1145 0 0,1-5-1888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14787 0 0,'2'-1'153'0'0,"1"0"0"0"0,-1 0 0 0 0,0 0-1 0 0,0 1 1 0 0,1-1 0 0 0,-1 1 0 0 0,0 0-1 0 0,1-1 1 0 0,-1 1 0 0 0,1 0 0 0 0,-1 1 0 0 0,0-1-1 0 0,1 0 1 0 0,-1 1 0 0 0,0-1 0 0 0,1 1 0 0 0,-1-1-1 0 0,0 1 1 0 0,0 0 0 0 0,1 0 0 0 0,-1 0 0 0 0,0 1-1 0 0,0-1 1 0 0,0 0 0 0 0,0 1 0 0 0,-1-1-1 0 0,1 1 1 0 0,0 0 0 0 0,-1-1 0 0 0,1 1 0 0 0,-1 0-1 0 0,3 4 1 0 0,-1-2 76 0 0,-1 0-1 0 0,1 0 1 0 0,-1 1-1 0 0,0-1 1 0 0,0 1-1 0 0,0-1 1 0 0,-1 1-1 0 0,1 0 1 0 0,-1 0-1 0 0,-1-1 1 0 0,1 1-1 0 0,0 0 1 0 0,-1 0-1 0 0,0 0 1 0 0,-1 6-1 0 0,-2 0-199 0 0,-1 0 0 0 0,0 0 0 0 0,0-1 0 0 0,-1 1 0 0 0,-1-1 0 0 0,0 0 0 0 0,0-1 0 0 0,-1 1 0 0 0,-15 15 0 0 0,8-7-482 0 0,14-18 433 0 0,0 0 0 0 0,0 0 0 0 0,0 0 0 0 0,0 1 0 0 0,-1-1 0 0 0,1 0 0 0 0,0 0 0 0 0,0 0 0 0 0,0 1 0 0 0,0-1-1 0 0,0 0 1 0 0,0 0 0 0 0,0 1 0 0 0,0-1 0 0 0,0 0 0 0 0,0 0 0 0 0,0 0 0 0 0,0 1 0 0 0,0-1 0 0 0,0 0 0 0 0,1 0-1 0 0,-1 1 1 0 0,0-1 0 0 0,0 0 0 0 0,0 0 0 0 0,0 0 0 0 0,0 1 0 0 0,0-1 0 0 0,0 0 0 0 0,1 0 0 0 0,-1 0 0 0 0,0 0 0 0 0,0 1-1 0 0,0-1 1 0 0,1 0 0 0 0,-1 0 0 0 0,0 0 0 0 0,0 0 0 0 0,0 0 0 0 0,1 0 0 0 0,-1 1 0 0 0,0-1 0 0 0,17 6-278 0 0,20 2 170 0 0,-37-8 110 0 0,77 6-3227 0 0,-63-6 1342 0 0,0 0-1 0 0,0-1 0 0 0,0-1 0 0 0,-1-1 0 0 0,1 0 1 0 0,16-6-1 0 0,-15 4-1484 0 0</inkml:trace>
  <inkml:trace contextRef="#ctx0" brushRef="#br0" timeOffset="1">362 159 7017 0 0,'0'46'14415'0'0,"-7"19"-10643"0"0,-16 72-10748 0 0,19-121 1825 0 0,-2-2-2709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6465 0 0,'-2'0'337'0'0,"0"0"-1"0"0,0 0 0 0 0,0 1 0 0 0,0-1 0 0 0,0 1 0 0 0,1-1 1 0 0,-1 1-1 0 0,0-1 0 0 0,0 1 0 0 0,0 0 0 0 0,1 0 0 0 0,-1 0 0 0 0,0 0 1 0 0,1 0-1 0 0,-1 0 0 0 0,1 1 0 0 0,-1-1 0 0 0,1 0 0 0 0,-1 1 1 0 0,1-1-1 0 0,0 1 0 0 0,0-1 0 0 0,0 1 0 0 0,0 0 0 0 0,0 0 1 0 0,0-1-1 0 0,0 1 0 0 0,1 0 0 0 0,-1 0 0 0 0,0 2 0 0 0,-3 9 304 0 0,0 0-1 0 0,1 0 1 0 0,-1 15-1 0 0,3-23-439 0 0,-3 17 191 0 0,1 0 0 0 0,2 1 0 0 0,0-1-1 0 0,3 32 1 0 0,-2-48-357 0 0,1 0 0 0 0,1-1 0 0 0,-1 1 0 0 0,1 0 0 0 0,0-1-1 0 0,0 1 1 0 0,1-1 0 0 0,-1 0 0 0 0,7 9 0 0 0,-7-11-23 0 0,1 0 1 0 0,0 0-1 0 0,0-1 0 0 0,0 1 1 0 0,0-1-1 0 0,0 1 1 0 0,0-1-1 0 0,1 0 0 0 0,-1 0 1 0 0,1-1-1 0 0,-1 1 0 0 0,1-1 1 0 0,0 0-1 0 0,-1 0 0 0 0,1 0 1 0 0,5 1-1 0 0,-6-2-16 0 0,0 0 0 0 0,0 1 0 0 0,0-1 0 0 0,0 0 0 0 0,0-1 0 0 0,0 1 0 0 0,0 0 0 0 0,-1-1 0 0 0,1 0 0 0 0,0 1 0 0 0,0-1 0 0 0,0 0 0 0 0,-1-1 0 0 0,1 1 0 0 0,0 0 0 0 0,-1-1 0 0 0,1 0 0 0 0,-1 1 0 0 0,0-1 0 0 0,1 0 0 0 0,-1 0 0 0 0,0 0 0 0 0,0-1 0 0 0,0 1 0 0 0,-1 0 0 0 0,1-1 0 0 0,0 1 0 0 0,-1-1 0 0 0,0 0 0 0 0,1 1 0 0 0,-1-1 0 0 0,0 0 0 0 0,-1 0 0 0 0,1 0 0 0 0,0-5 0 0 0,1-1-44 0 0,0 0 0 0 0,-1-1 0 0 0,-1 1 0 0 0,0-1 0 0 0,0 1 0 0 0,-1-1 0 0 0,0 1 0 0 0,0-1 0 0 0,-1 1 0 0 0,-3-10 0 0 0,3 13-105 0 0,-1 0 0 0 0,1 0 0 0 0,-1 0 0 0 0,0 0 0 0 0,-1 0 0 0 0,1 1 0 0 0,-1-1 0 0 0,0 1 0 0 0,-1 0 0 0 0,1 0 0 0 0,-1 0 0 0 0,0 1 0 0 0,0 0 0 0 0,-1 0 0 0 0,1 0 0 0 0,-1 0 0 0 0,-11-4 0 0 0,11 8-2283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10962 0 0,'5'39'5137'0'0,"-5"17"-2968"0"0,0 4-1402 0 0,0-58-775 0 0,0 0 0 0 0,0-1 0 0 0,0 1 0 0 0,1-1 0 0 0,-1 1 0 0 0,0-1 0 0 0,0 1 0 0 0,1-1 1 0 0,-1 0-1 0 0,1 1 0 0 0,0-1 0 0 0,-1 1 0 0 0,1-1 0 0 0,0 0 0 0 0,0 1 0 0 0,0-1 0 0 0,0 0 0 0 0,0 0 0 0 0,0 0 1 0 0,0 0-1 0 0,0 0 0 0 0,0 0 0 0 0,0 0 0 0 0,3 1 0 0 0,-1-1-39 0 0,1 0 1 0 0,0 0-1 0 0,-1 0 0 0 0,1-1 1 0 0,0 0-1 0 0,0 1 1 0 0,7-2-1 0 0,27 3 56 0 0,10 16-153 0 0,-35-13-292 0 0,-1 0 0 0 0,1-1-1 0 0,16 3 1 0 0,-25-6-138 0 0,0-1 1 0 0,0 1-1 0 0,1-1 0 0 0,-1 0 0 0 0,0-1 0 0 0,0 1 0 0 0,0-1 1 0 0,7-1-1 0 0,2-4-3839 0 0,-5 12 383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12083 0 0,'-4'5'988'0'0,"0"0"0"0"0,0 1 0 0 0,0 0 0 0 0,1-1 0 0 0,0 1 0 0 0,0 0 0 0 0,-4 13 0 0 0,5-13-620 0 0,1 0 1 0 0,-1 0-1 0 0,2 0 1 0 0,-1 0 0 0 0,0 0-1 0 0,1 1 1 0 0,1-1-1 0 0,0 9 1 0 0,0-11-439 0 0,0 0 0 0 0,0 0 0 0 0,0 0 0 0 0,0 0 0 0 0,1 0 0 0 0,-1 0 0 0 0,1 0 0 0 0,0-1 0 0 0,1 1 0 0 0,-1-1 0 0 0,0 1 0 0 0,1-1-1 0 0,0 0 1 0 0,0 0 0 0 0,0 0 0 0 0,0 0 0 0 0,0 0 0 0 0,1-1 0 0 0,-1 0 0 0 0,1 0 0 0 0,0 0 0 0 0,-1 0 0 0 0,1 0 0 0 0,0-1 0 0 0,0 1 0 0 0,0-1 0 0 0,0 0 0 0 0,1 0 0 0 0,3 0 0 0 0,-3-1-638 0 0,1 1-1 0 0,-1-1 1 0 0,1 0 0 0 0,-1 0-1 0 0,1-1 1 0 0,7-2-1 0 0,-9 3-142 0 0,-1-1 0 0 0,0 0-1 0 0,1-1 1 0 0,-1 1 0 0 0,0-1 0 0 0,0 1-1 0 0,0-1 1 0 0,0 0 0 0 0,0 0-1 0 0,5-5 1 0 0,1-2-3540 0 0</inkml:trace>
  <inkml:trace contextRef="#ctx0" brushRef="#br0" timeOffset="1">184 22 9850 0 0,'10'-5'4108'0'0,"18"-2"-4516"0"0,-23 6 724 0 0,36-4-1030 0 0,-39 5 224 0 0,0 0 1 0 0,0 0-1 0 0,1 0 0 0 0,-1 0 1 0 0,0 1-1 0 0,0-1 0 0 0,0 1 1 0 0,0-1-1 0 0,0 1 0 0 0,3 2 1 0 0,-5-3 417 0 0,0 0 0 0 0,0 0 0 0 0,1 0 1 0 0,-1 0-1 0 0,0 0 0 0 0,0 0 0 0 0,0 0 0 0 0,0 1 1 0 0,1-1-1 0 0,-1 0 0 0 0,0 0 0 0 0,0 0 0 0 0,0 0 1 0 0,0 1-1 0 0,0-1 0 0 0,1 0 0 0 0,-1 0 0 0 0,0 0 1 0 0,0 0-1 0 0,0 1 0 0 0,0-1 0 0 0,0 0 1 0 0,0 0-1 0 0,0 1 0 0 0,0-1 0 0 0,0 0 0 0 0,0 0 1 0 0,0 0-1 0 0,0 1 0 0 0,0-1 0 0 0,0 0 0 0 0,0 0 1 0 0,0 0-1 0 0,0 1 0 0 0,0-1 0 0 0,0 0 1 0 0,0 0-1 0 0,0 0 0 0 0,0 1 0 0 0,-1-1 0 0 0,0 8-2798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 7314 0 0,'-14'8'4870'0'0,"26"-10"-3715"0"0,26-9-1267 0 0,-33 8 184 0 0,1 1 1 0 0,0-1 0 0 0,-1 2-1 0 0,1-1 1 0 0,0 1 0 0 0,11-2-1 0 0,-16 3-20 0 0,0 0 0 0 0,0 0 0 0 0,0 1 0 0 0,0-1-1 0 0,0 0 1 0 0,0 0 0 0 0,0 0 0 0 0,0 1-1 0 0,0-1 1 0 0,0 1 0 0 0,0-1 0 0 0,0 0-1 0 0,-1 1 1 0 0,1 0 0 0 0,0-1 0 0 0,0 1-1 0 0,0-1 1 0 0,-1 1 0 0 0,2 1 0 0 0,-1-1 36 0 0,0 1-1 0 0,-1 0 1 0 0,1-1 0 0 0,0 1 0 0 0,-1 0 0 0 0,1-1 0 0 0,-1 1 0 0 0,0 0 0 0 0,0 0-1 0 0,1 0 1 0 0,-1-1 0 0 0,0 1 0 0 0,0 0 0 0 0,-1 3 0 0 0,0 0 38 0 0,0-1 1 0 0,0 1 0 0 0,0-1-1 0 0,-1 1 1 0 0,0-1-1 0 0,0 0 1 0 0,-3 5 0 0 0,4-7-66 0 0,0 0 0 0 0,-1 1 1 0 0,1-1-1 0 0,0 0 1 0 0,0 0-1 0 0,0 1 0 0 0,0-1 1 0 0,1 0-1 0 0,-1 1 0 0 0,1-1 1 0 0,-1 1-1 0 0,1-1 1 0 0,0 1-1 0 0,0-1 0 0 0,0 1 1 0 0,0-1-1 0 0,0 1 0 0 0,1-1 1 0 0,-1 1-1 0 0,1-1 0 0 0,0 0 1 0 0,-1 1-1 0 0,1-1 1 0 0,0 0-1 0 0,0 1 0 0 0,2 2 1 0 0,-1-2-43 0 0,0 0 0 0 0,0 0 1 0 0,0 0-1 0 0,0 0 1 0 0,1 0-1 0 0,-1-1 0 0 0,1 1 1 0 0,0-1-1 0 0,-1 0 0 0 0,1 1 1 0 0,0-1-1 0 0,0 0 0 0 0,1-1 1 0 0,-1 1-1 0 0,0-1 1 0 0,0 1-1 0 0,1-1 0 0 0,-1 0 1 0 0,8 1-1 0 0,-9-2-7 0 0,1 0 0 0 0,0 0 0 0 0,-1-1 0 0 0,1 1 0 0 0,-1-1 0 0 0,1 0 0 0 0,-1 1 0 0 0,1-1-1 0 0,-1 0 1 0 0,1-1 0 0 0,-1 1 0 0 0,0 0 0 0 0,0-1 0 0 0,1 1 0 0 0,-1-1 0 0 0,0 0 0 0 0,-1 1 0 0 0,1-1 0 0 0,0 0 0 0 0,0 0 0 0 0,-1 0 0 0 0,1-1 0 0 0,-1 1 0 0 0,0 0-1 0 0,1 0 1 0 0,-1-1 0 0 0,0 1 0 0 0,0-3 0 0 0,1 1 31 0 0,-1 1 0 0 0,1 0 0 0 0,-1-1 0 0 0,0 1 0 0 0,0-1 0 0 0,0 0 0 0 0,-1 1 0 0 0,1-1 0 0 0,-1 1 0 0 0,0-1 0 0 0,0 0 0 0 0,0 1 0 0 0,-1-1 0 0 0,1 0 0 0 0,-1 1 0 0 0,0-1 0 0 0,0 1 0 0 0,-2-6 0 0 0,1 6 18 0 0,-1-1 0 0 0,1 1 0 0 0,-1 0 0 0 0,0 0 0 0 0,0 0 0 0 0,0 1 0 0 0,0-1 0 0 0,0 1 0 0 0,-1-1 0 0 0,1 1 0 0 0,-1 0 0 0 0,1 1 0 0 0,-1-1 0 0 0,0 0 0 0 0,1 1 0 0 0,-7-1 0 0 0,-25-6 969 0 0,18 5-4059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91 13003 0 0,'-3'3'301'0'0,"1"1"0"0"0,0 0 1 0 0,0-1-1 0 0,0 1 0 0 0,0 0 1 0 0,1 0-1 0 0,-1 0 0 0 0,1 0 1 0 0,0 0-1 0 0,0 0 0 0 0,1 0 1 0 0,-1 0-1 0 0,1 0 0 0 0,0 0 0 0 0,0 0 1 0 0,0 1-1 0 0,0-1 0 0 0,2 6 1 0 0,-1-6-253 0 0,-1-1 0 0 0,1 1 0 0 0,0-1 0 0 0,0 1 0 0 0,0-1 0 0 0,0 0 1 0 0,1 1-1 0 0,-1-1 0 0 0,1 0 0 0 0,0 0 0 0 0,0 0 0 0 0,0 0 0 0 0,0 0 0 0 0,0-1 1 0 0,1 1-1 0 0,-1 0 0 0 0,1-1 0 0 0,0 0 0 0 0,0 0 0 0 0,0 0 0 0 0,0 0 0 0 0,3 2 1 0 0,-5-4-33 0 0,1 1 1 0 0,-1-1-1 0 0,0 0 1 0 0,0 1 0 0 0,1-1-1 0 0,-1 0 1 0 0,0 0-1 0 0,1 0 1 0 0,-1 0-1 0 0,0 0 1 0 0,0 0 0 0 0,1 0-1 0 0,-1 0 1 0 0,0-1-1 0 0,1 1 1 0 0,-1-1 0 0 0,0 1-1 0 0,0 0 1 0 0,0-1-1 0 0,1 0 1 0 0,-1 1-1 0 0,0-1 1 0 0,0 0 0 0 0,1-1-1 0 0,0 0 9 0 0,0 0-1 0 0,-1 0 0 0 0,1 0 1 0 0,-1-1-1 0 0,1 1 1 0 0,-1-1-1 0 0,0 1 1 0 0,0-1-1 0 0,0 0 0 0 0,1-4 1 0 0,0-6 46 0 0,0 1 1 0 0,-1 0-1 0 0,-1 0 1 0 0,0-13-1 0 0,-1 17-3 0 0,1-1 1 0 0,-2 1-1 0 0,1 0 0 0 0,-1-1 0 0 0,0 1 1 0 0,-1 0-1 0 0,0 0 0 0 0,-6-11 0 0 0,8 16-94 0 0,-1 0 0 0 0,0 0 0 0 0,0 0 0 0 0,0 0 0 0 0,-1 0 0 0 0,1 1-1 0 0,-1-1 1 0 0,1 1 0 0 0,-1 0 0 0 0,0 0 0 0 0,0 0 0 0 0,0 0 0 0 0,0 0-1 0 0,0 1 1 0 0,0-1 0 0 0,0 1 0 0 0,-1 0 0 0 0,1 0 0 0 0,-1 0 0 0 0,1 0 0 0 0,0 1-1 0 0,-1-1 1 0 0,-4 1 0 0 0,-4 7-1916 0 0,8-2-1661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8450 0 0,'-7'26'6817'0'0,"4"3"-3326"0"0,2-16-3425 0 0,0-1-1 0 0,1 1 0 0 0,1 0 0 0 0,0-1 1 0 0,1 0-1 0 0,1 1 0 0 0,-1-1 0 0 0,2 0 1 0 0,5 14-1 0 0,-9-26-75 0 0,1 1 0 0 0,-1-1 0 0 0,1 1 0 0 0,-1-1 0 0 0,1 1 0 0 0,-1-1-1 0 0,1 0 1 0 0,-1 1 0 0 0,1-1 0 0 0,-1 0 0 0 0,1 1 0 0 0,-1-1 0 0 0,1 0 0 0 0,0 0 0 0 0,-1 0 0 0 0,1 1 0 0 0,-1-1 0 0 0,1 0 0 0 0,0 0 0 0 0,-1 0 0 0 0,1 0 0 0 0,-1 0 0 0 0,1 0 0 0 0,0 0 0 0 0,-1 0 0 0 0,1-1 0 0 0,0 1 0 0 0,24-7-196 0 0,-7 2 129 0 0,-10 4-91 0 0,0 0 0 0 0,1 1 0 0 0,-1 0 0 0 0,16 3 0 0 0,12 9-5532 0 0,-31-10 2749 0 0,-8-5 352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15627 0 0,'-20'33'3647'0'0,"0"24"-2481"0"0,-1 1-1200 0 0,16-47 38 0 0,1-3-1315 0 0,14-18 451 0 0,-7 6 757 0 0,1 0 1 0 0,0 0 0 0 0,-1 1 0 0 0,1 0-1 0 0,1 0 1 0 0,-1 0 0 0 0,0 0-1 0 0,1 1 1 0 0,-1 0 0 0 0,1 0 0 0 0,0 0-1 0 0,0 0 1 0 0,0 1 0 0 0,0-1 0 0 0,0 1-1 0 0,6 0 1 0 0,-1 1-872 0 0,-1 0 0 0 0,0 0 0 0 0,0 1 1 0 0,1 0-1 0 0,-1 1 0 0 0,0 0 0 0 0,0 1 0 0 0,9 3 0 0 0,-17-6 937 0 0,-1 1 1 0 0,0-1-1 0 0,1 0 1 0 0,-1 0-1 0 0,0 1 1 0 0,1-1-1 0 0,-1 0 1 0 0,0 0-1 0 0,1 0 1 0 0,-1 1-1 0 0,1-1 1 0 0,-1 0-1 0 0,0 0 1 0 0,1 0-1 0 0,-1 0 1 0 0,1 0-1 0 0,-1 0 1 0 0,0 0-1 0 0,1 0 1 0 0,-1 0-1 0 0,1 0 0 0 0,-1 0 1 0 0,1 0-1 0 0,-1 0 1 0 0,0 0-1 0 0,1-1 1 0 0,-1 1-1 0 0,0 0 1 0 0,1 0-1 0 0,-1 0 1 0 0,1-1-1 0 0,-1 1 1 0 0,0 0-1 0 0,1 0 1 0 0,-1-1-1 0 0,0 1 1 0 0,0 0-1 0 0,1-1 1 0 0,-1 1-1 0 0,0 0 1 0 0,0-1-1 0 0,1 1 0 0 0,-1 0 1 0 0,0-1-1 0 0,0 1 1 0 0,0 0-1 0 0,0-1 1 0 0,0 1-1 0 0,1-1 1 0 0,-1 1-1 0 0,0-1 1 0 0,0 1-1 0 0,0 0 1 0 0,0-1-1 0 0,0 0 1 0 0,-1 1 162 0 0,1-1-1 0 0,0 0 1 0 0,0 1 0 0 0,-1-1 0 0 0,1 1 0 0 0,-1-1 0 0 0,1 0 0 0 0,0 1-1 0 0,-1-1 1 0 0,1 1 0 0 0,-1-1 0 0 0,1 1 0 0 0,-1-1 0 0 0,1 1-1 0 0,-1 0 1 0 0,0-1 0 0 0,1 1 0 0 0,-1 0 0 0 0,1-1 0 0 0,-1 1 0 0 0,0 0-1 0 0,1 0 1 0 0,-1 0 0 0 0,0-1 0 0 0,1 1 0 0 0,-1 0 0 0 0,0 0 0 0 0,1 0-1 0 0,-1 0 1 0 0,0 0 0 0 0,0 0 0 0 0,1 1 0 0 0,-1-1 0 0 0,0 0 0 0 0,1 0-1 0 0,-2 1 1 0 0,-2 0 392 0 0,0 0 0 0 0,1 1 1 0 0,-1 0-1 0 0,1 0 0 0 0,-1 0 0 0 0,1 0 0 0 0,-6 5 0 0 0,1 1-100 0 0,0 1-1 0 0,0-1 0 0 0,-6 12 0 0 0,-4 3-368 0 0,28-41 1691 0 0,-8 14-1544 0 0,-1 1 0 0 0,1-1-1 0 0,0 1 1 0 0,0 0 0 0 0,0-1-1 0 0,1 1 1 0 0,-1 0 0 0 0,1 0-1 0 0,0 1 1 0 0,4-5 0 0 0,-5 6-126 0 0,0-1 1 0 0,1 1 0 0 0,-1 0 0 0 0,1 0-1 0 0,-1 0 1 0 0,1 0 0 0 0,-1 0 0 0 0,1 0-1 0 0,-1 1 1 0 0,1 0 0 0 0,0-1 0 0 0,-1 1-1 0 0,1 0 1 0 0,0 0 0 0 0,0 0 0 0 0,-1 0-1 0 0,1 1 1 0 0,0-1 0 0 0,-1 1 0 0 0,1 0-1 0 0,-1 0 1 0 0,1 0 0 0 0,2 1 0 0 0,5 3-516 0 0,-1 1 1 0 0,0 0-1 0 0,-1 1 1 0 0,13 12-1 0 0,7 4-7575 0 0,-16-14 1544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30 10634 0 0,'-16'1'1750'0'0,"8"-1"-1174"0"0,-1 1 0 0 0,1-1 1 0 0,-1 2-1 0 0,0-1 0 0 0,1 1 1 0 0,0 1-1 0 0,-1-1 0 0 0,-7 5 0 0 0,15-7-509 0 0,1 0 0 0 0,-1 1-1 0 0,1-1 1 0 0,-1 0 0 0 0,1 1-1 0 0,-1-1 1 0 0,1 1-1 0 0,-1-1 1 0 0,1 0 0 0 0,0 1-1 0 0,-1-1 1 0 0,1 1 0 0 0,0-1-1 0 0,-1 1 1 0 0,1-1-1 0 0,0 1 1 0 0,0-1 0 0 0,-1 1-1 0 0,1 0 1 0 0,0-1 0 0 0,0 1-1 0 0,0-1 1 0 0,0 1-1 0 0,0-1 1 0 0,0 1 0 0 0,0 0-1 0 0,0-1 1 0 0,0 1 0 0 0,0-1-1 0 0,0 2 1 0 0,13 16 563 0 0,-7-13-616 0 0,-1-1-1 0 0,1 0 1 0 0,0 0-1 0 0,9 4 1 0 0,-11-7 4 0 0,1 1 1 0 0,-1-1 0 0 0,0 0 0 0 0,1-1 0 0 0,-1 1-1 0 0,0-1 1 0 0,1 0 0 0 0,-1 0 0 0 0,1 0-1 0 0,-1-1 1 0 0,0 1 0 0 0,1-1 0 0 0,-1 0 0 0 0,0-1-1 0 0,9-2 1 0 0,-11 3-10 0 0,0 0 0 0 0,0 0-1 0 0,0-1 1 0 0,0 1 0 0 0,0 0 0 0 0,0-1 0 0 0,-1 1-1 0 0,1-1 1 0 0,0 1 0 0 0,-1-1 0 0 0,1 0 0 0 0,-1 0-1 0 0,1 0 1 0 0,-1 0 0 0 0,0 0 0 0 0,0 0 0 0 0,0 0-1 0 0,0 0 1 0 0,0 0 0 0 0,-1-1 0 0 0,1 1 0 0 0,-1 0-1 0 0,1 0 1 0 0,-1-1 0 0 0,0 1 0 0 0,0 0 0 0 0,0-1-1 0 0,0 1 1 0 0,0 0 0 0 0,0-1 0 0 0,-1 1 0 0 0,0-3-1 0 0,1 3-60 0 0,-1 0 0 0 0,0 1 0 0 0,1-1-1 0 0,-1 0 1 0 0,0 0 0 0 0,0 0 0 0 0,0 0-1 0 0,0 1 1 0 0,0-1 0 0 0,0 0 0 0 0,-1 1-1 0 0,1-1 1 0 0,0 1 0 0 0,-1 0 0 0 0,0-1-1 0 0,1 1 1 0 0,-1 0 0 0 0,0 0-1 0 0,1 0 1 0 0,-3-1 0 0 0,0 1-191 0 0,0-1 1 0 0,0 2-1 0 0,0-1 1 0 0,0 0-1 0 0,0 1 0 0 0,0-1 1 0 0,0 1-1 0 0,0 0 1 0 0,-7 2-1 0 0,-1 0-363 0 0,0 0 0 0 0,1 2 0 0 0,-1-1 0 0 0,1 1 1 0 0,-21 11-1 0 0,25-10 661 0 0,-1 0 0 0 0,1 0 1 0 0,1 0-1 0 0,-1 1 1 0 0,1 0-1 0 0,0 0 1 0 0,0 1-1 0 0,-5 7 0 0 0,8-11 32 0 0,1 1 0 0 0,-1 0 0 0 0,1 0 0 0 0,0 0 0 0 0,0 0 0 0 0,1 0 0 0 0,-1 0 0 0 0,1 0 0 0 0,0 1 0 0 0,0-1 0 0 0,0 0 0 0 0,1 1 0 0 0,-1-1 0 0 0,1 1 0 0 0,0-1 0 0 0,0 1 0 0 0,2 5 0 0 0,-1-8 34 0 0,-1 0-1 0 0,1-1 1 0 0,0 1-1 0 0,0-1 1 0 0,0 1-1 0 0,1-1 1 0 0,-1 1-1 0 0,0-1 1 0 0,0 0-1 0 0,1 0 1 0 0,-1 0-1 0 0,1 0 1 0 0,-1 0-1 0 0,1 0 1 0 0,-1 0-1 0 0,1 0 1 0 0,0 0-1 0 0,-1-1 1 0 0,1 1-1 0 0,0-1 1 0 0,0 1-1 0 0,2 0 1 0 0,46 4 596 0 0,-42-4-612 0 0,30 0-41 0 0,23 2-929 0 0,-25 6-2572 0 0,-35-9 3198 0 0,0 0 0 0 0,-1 0 0 0 0,1 1 1 0 0,0-1-1 0 0,0 1 0 0 0,-1-1 0 0 0,1 1 0 0 0,0-1 0 0 0,-1 1 1 0 0,1-1-1 0 0,-1 1 0 0 0,1-1 0 0 0,-1 1 0 0 0,1 0 1 0 0,-1-1-1 0 0,1 1 0 0 0,-1 0 0 0 0,1-1 0 0 0,-1 1 0 0 0,0 0 1 0 0,1 0-1 0 0,-1-1 0 0 0,0 1 0 0 0,0 0 0 0 0,0 0 0 0 0,1 0 1 0 0,-1-1-1 0 0,0 1 0 0 0,0 0 0 0 0,0 0 0 0 0,0 0 0 0 0,-1 0 1 0 0,1-1-1 0 0,0 1 0 0 0,0 0 0 0 0,-1 1 0 0 0,-3 6-3653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9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7210 0 0,'0'0'270'0'0,"-1"1"1"0"0,1-1 0 0 0,-1 1-1 0 0,1-1 1 0 0,0 1 0 0 0,-1-1-1 0 0,1 1 1 0 0,0 0 0 0 0,0-1 0 0 0,-1 1-1 0 0,1 0 1 0 0,0-1 0 0 0,0 1-1 0 0,0-1 1 0 0,0 1 0 0 0,0 0-1 0 0,0-1 1 0 0,0 1 0 0 0,0 0 0 0 0,0-1-1 0 0,0 1 1 0 0,0 0 0 0 0,0-1-1 0 0,1 1 1 0 0,-1-1 0 0 0,0 1 0 0 0,0 0-1 0 0,1-1 1 0 0,-1 1 0 0 0,0-1-1 0 0,1 2 1 0 0,1-1-69 0 0,-1 0 0 0 0,0-1 0 0 0,1 1-1 0 0,-1 0 1 0 0,1-1 0 0 0,-1 1 0 0 0,1-1 0 0 0,0 1 0 0 0,-1-1-1 0 0,1 0 1 0 0,-1 0 0 0 0,4 1 0 0 0,2-1-104 0 0,0-1 0 0 0,1 1 0 0 0,-1-1 0 0 0,0 0 0 0 0,7-3 0 0 0,27-12 1481 0 0,-63 42 594 0 0,11-16-1979 0 0,7-6-35 0 0,0-1 0 0 0,0 0 0 0 0,1 1 0 0 0,0-1 0 0 0,0 1 0 0 0,-6 8 0 0 0,9-10-132 0 0,-1-1 0 0 0,1 1 0 0 0,-1-1 0 0 0,1 1 0 0 0,0-1 1 0 0,0 1-1 0 0,0 0 0 0 0,-1-1 0 0 0,1 1 0 0 0,1-1 0 0 0,-1 1 0 0 0,0 0 0 0 0,0-1 0 0 0,1 1 0 0 0,-1-1 1 0 0,0 1-1 0 0,1-1 0 0 0,0 1 0 0 0,-1-1 0 0 0,1 1 0 0 0,0-1 0 0 0,0 1 0 0 0,0-1 0 0 0,0 0 0 0 0,0 0 1 0 0,1 2-1 0 0,4 3-89 0 0,0 1-1 0 0,1-1 1 0 0,-1 0 0 0 0,1-1 0 0 0,0 0 0 0 0,1 0 0 0 0,-1 0 0 0 0,1-1 0 0 0,0 0 0 0 0,0-1 0 0 0,1 0-1 0 0,-1 0 1 0 0,0 0 0 0 0,1-1 0 0 0,11 1 0 0 0,-11-2-719 0 0,-1-1 1 0 0,1 0-1 0 0,-1 0 1 0 0,9-2-1 0 0,-9 1-913 0 0,-1 0 0 0 0,0-1 1 0 0,0 0-1 0 0,13-6 0 0 0,2-4-5382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29 7706 0 0,'-14'-14'4188'0'0,"14"14"-4101"0"0,-1-1 1 0 0,1 1-1 0 0,0 0 1 0 0,0 0-1 0 0,0-1 0 0 0,0 1 1 0 0,0 0-1 0 0,0-1 0 0 0,-1 1 1 0 0,1 0-1 0 0,0 0 0 0 0,0-1 1 0 0,0 1-1 0 0,0 0 1 0 0,0-1-1 0 0,0 1 0 0 0,0 0 1 0 0,0-1-1 0 0,0 1 0 0 0,0 0 1 0 0,1-1-1 0 0,-1 1 1 0 0,0 0-1 0 0,0 0 0 0 0,0-1 1 0 0,0 1-1 0 0,0 0 0 0 0,0 0 1 0 0,1-1-1 0 0,-1 1 0 0 0,2-1 18 0 0,0 0-1 0 0,0 0 0 0 0,0 0 0 0 0,0 1 0 0 0,0-1 0 0 0,0 1 1 0 0,0 0-1 0 0,0-1 0 0 0,0 1 0 0 0,0 0 0 0 0,0 0 0 0 0,0 0 0 0 0,0 1 1 0 0,4 0-1 0 0,-1-1-50 0 0,-1 0 0 0 0,1 1-1 0 0,-1 0 1 0 0,1 0 0 0 0,-1 1 0 0 0,0-1 0 0 0,1 1 0 0 0,-1 0 0 0 0,0 0 0 0 0,0 0 0 0 0,0 0 0 0 0,0 1-1 0 0,-1 0 1 0 0,1 0 0 0 0,-1 0 0 0 0,1 0 0 0 0,-1 0 0 0 0,0 1 0 0 0,0-1 0 0 0,-1 1 0 0 0,1 0-1 0 0,-1 0 1 0 0,0 0 0 0 0,0 0 0 0 0,0 0 0 0 0,0 0 0 0 0,-1 1 0 0 0,1-1 0 0 0,-1 1 0 0 0,-1-1-1 0 0,1 1 1 0 0,0-1 0 0 0,-1 1 0 0 0,0 0 0 0 0,0-1 0 0 0,-1 1 0 0 0,1-1 0 0 0,-1 1 0 0 0,0-1 0 0 0,0 1-1 0 0,0-1 1 0 0,-1 1 0 0 0,1-1 0 0 0,-1 0 0 0 0,0 0 0 0 0,-1 0 0 0 0,1 0 0 0 0,-1 0 0 0 0,1 0-1 0 0,-1-1 1 0 0,0 1 0 0 0,0-1 0 0 0,-1 0 0 0 0,1 0 0 0 0,-6 4 0 0 0,-32 12-1055 0 0,35-17 888 0 0,1 0 0 0 0,-1 0 1 0 0,1 0-1 0 0,0 1 0 0 0,0 0 1 0 0,0 0-1 0 0,0 0 0 0 0,-8 7 1 0 0,14-8 98 0 0,0-1 1 0 0,1 1-1 0 0,-1-1 1 0 0,0 0-1 0 0,1 0 1 0 0,-1 0-1 0 0,1 0 1 0 0,-1 0-1 0 0,1 0 1 0 0,-1 0-1 0 0,1 0 1 0 0,0-1-1 0 0,-1 1 0 0 0,4 0 1 0 0,6 3-4 0 0,0 0 0 0 0,0-1 1 0 0,1 0-1 0 0,-1-1 0 0 0,1 0 0 0 0,0-1 1 0 0,-1-1-1 0 0,1 1 0 0 0,0-2 0 0 0,17-2 1 0 0,2-6-3294 0 0,-2-5-3405 0 0,-24 10 1895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19756 0 0,'0'1'11'0'0,"0"0"1"0"0,1-1-1 0 0,-1 1 0 0 0,0 0 0 0 0,1 0 0 0 0,-1 0 0 0 0,0 0 1 0 0,1 0-1 0 0,-1 0 0 0 0,1-1 0 0 0,-1 1 0 0 0,1 0 0 0 0,-1 0 0 0 0,1-1 1 0 0,0 1-1 0 0,-1 0 0 0 0,1-1 0 0 0,0 1 0 0 0,0-1 0 0 0,0 1 1 0 0,-1-1-1 0 0,1 1 0 0 0,0-1 0 0 0,0 1 0 0 0,0-1 0 0 0,0 0 1 0 0,0 0-1 0 0,0 1 0 0 0,-1-1 0 0 0,1 0 0 0 0,0 0 0 0 0,2 0 1 0 0,38 0-215 0 0,-28-1 289 0 0,16 2 31 0 0,30-2 877 0 0,-67 0-69 0 0,5 0-861 0 0,0 1 0 0 0,0-1 0 0 0,1 1 0 0 0,-1-1 0 0 0,0 1 0 0 0,0 0 0 0 0,0 0 0 0 0,-3 1 0 0 0,2 0 10 0 0,0 0 1 0 0,-1 1-1 0 0,1-1 1 0 0,0 1-1 0 0,1 0 1 0 0,-1 0-1 0 0,0 1 1 0 0,1-1-1 0 0,-1 1 1 0 0,1-1-1 0 0,-1 1 1 0 0,1 0-1 0 0,0 0 1 0 0,1 1-1 0 0,-1-1 1 0 0,0 1-1 0 0,1-1 1 0 0,0 1-1 0 0,-3 5 1 0 0,3-2-17 0 0,0-1-1 0 0,0 0 1 0 0,1 1 0 0 0,-1-1 0 0 0,2 1 0 0 0,-1-1 0 0 0,1 1 0 0 0,0 0 0 0 0,0-1 0 0 0,0 1 0 0 0,1-1 0 0 0,2 8-1 0 0,-1-6-46 0 0,0 1 0 0 0,1 0-1 0 0,1-1 1 0 0,-1 1-1 0 0,1-1 1 0 0,0 0 0 0 0,1-1-1 0 0,10 15 1 0 0,-11-18-43 0 0,-1 0 0 0 0,1 0-1 0 0,1 0 1 0 0,-1 0 0 0 0,0-1 0 0 0,1 1 0 0 0,-1-1 0 0 0,1 0 0 0 0,0-1 0 0 0,0 1-1 0 0,1-1 1 0 0,-1 0 0 0 0,0 0 0 0 0,8 1 0 0 0,-8-2-335 0 0,1-1 1 0 0,-1 0 0 0 0,1 0-1 0 0,-1 0 1 0 0,1 0-1 0 0,-1-1 1 0 0,1 0-1 0 0,-1 0 1 0 0,1-1-1 0 0,-1 0 1 0 0,0 0 0 0 0,0 0-1 0 0,7-4 1 0 0,-3 1-1171 0 0,-1 0 1 0 0,0-1 0 0 0,-1 0-1 0 0,1-1 1 0 0,-1 1 0 0 0,11-14-1 0 0,0-4-3933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23 11883 0 0,'2'2'3261'0'0,"-3"-1"-3195"0"0,18-4 1485 0 0,33-10-1206 0 0,-25 6-146 0 0,-2 4 327 0 0,-21 4 2 0 0,-15 1-430 0 0,7-1 113 0 0,0 0-1 0 0,1 1 0 0 0,-1-1 1 0 0,0 1-1 0 0,0 0 1 0 0,1 1-1 0 0,-1-1 0 0 0,1 1 1 0 0,0 0-1 0 0,0 1 1 0 0,0-1-1 0 0,0 1 1 0 0,1 0-1 0 0,-9 8 0 0 0,9-5 18 0 0,-1-1 0 0 0,1 1 0 0 0,0 0 0 0 0,0 0 0 0 0,1 0 0 0 0,0 0 0 0 0,0 1 0 0 0,1 0 0 0 0,0-1 0 0 0,0 1 0 0 0,0 8 0 0 0,1-11-178 0 0,1 0 1 0 0,-1 0-1 0 0,1 1 0 0 0,0-1 0 0 0,1 0 1 0 0,-1 0-1 0 0,1 0 0 0 0,0 0 1 0 0,1 0-1 0 0,-1 0 0 0 0,1 0 0 0 0,0 0 1 0 0,3 5-1 0 0,-4-8-86 0 0,0 0-1 0 0,1-1 1 0 0,-1 1 0 0 0,1 0 0 0 0,-1-1 0 0 0,1 1-1 0 0,0-1 1 0 0,-1 0 0 0 0,1 1 0 0 0,0-1 0 0 0,0 0 0 0 0,0 0-1 0 0,0 0 1 0 0,0-1 0 0 0,0 1 0 0 0,0 0 0 0 0,0-1-1 0 0,0 1 1 0 0,1-1 0 0 0,-1 0 0 0 0,0 1 0 0 0,0-1-1 0 0,0 0 1 0 0,0-1 0 0 0,1 1 0 0 0,-1 0 0 0 0,0 0 0 0 0,0-1-1 0 0,0 0 1 0 0,0 1 0 0 0,0-1 0 0 0,0 0 0 0 0,3-1-1 0 0,3-2-1008 0 0,1 0-1 0 0,0-1 1 0 0,-1 0-1 0 0,11-9 0 0 0,26-28-9472 0 0,-32 28 5291 0 0</inkml:trace>
  <inkml:trace contextRef="#ctx0" brushRef="#br0" timeOffset="1">230 44 8058 0 0,'-1'0'530'0'0,"0"0"1"0"0,0 1-1 0 0,0 0 1 0 0,-1-1-1 0 0,1 1 1 0 0,0 0-1 0 0,0-1 1 0 0,0 1-1 0 0,0 0 1 0 0,0 0-1 0 0,0 0 1 0 0,0 0 0 0 0,1 0-1 0 0,-1 0 1 0 0,0 0-1 0 0,1 0 1 0 0,-1 1-1 0 0,0 0 1 0 0,-4 27 3444 0 0,6-16-3562 0 0,1 0-1 0 0,5 23 1 0 0,-5-28 282 0 0,-1-1-586 0 0,0-3-92 0 0,-1-1 1 0 0,1 0-1 0 0,-1 1 0 0 0,1-1 0 0 0,0 1 1 0 0,0-1-1 0 0,1 0 0 0 0,-1 0 0 0 0,1 0 0 0 0,-1 0 1 0 0,1 0-1 0 0,0 0 0 0 0,0 0 0 0 0,0 0 0 0 0,3 2 1 0 0,-4-5-110 0 0,0 0 1 0 0,0 0 0 0 0,1 0 0 0 0,-1 0 0 0 0,0 0 0 0 0,0 0-1 0 0,0 0 1 0 0,0-1 0 0 0,0 1 0 0 0,0 0 0 0 0,0-1-1 0 0,0 1 1 0 0,0-1 0 0 0,0 1 0 0 0,0-1 0 0 0,0 1 0 0 0,-1-1-1 0 0,1 0 1 0 0,0 1 0 0 0,0-1 0 0 0,0 0 0 0 0,0-1 0 0 0,19-21-2606 0 0,-18 20 2291 0 0,40-62-6504 0 0,-20 27 5983 0 0,-21 37 1101 0 0,-1 1 1 0 0,0-1-1 0 0,0 1 0 0 0,0-1 0 0 0,0 1 0 0 0,0 0 0 0 0,1-1 0 0 0,-1 1 0 0 0,0-1 0 0 0,0 1 0 0 0,1 0 0 0 0,-1-1 0 0 0,0 1 0 0 0,1 0 0 0 0,-1-1 0 0 0,0 1 0 0 0,1 0 0 0 0,-1-1 0 0 0,1 1 0 0 0,-1 0 0 0 0,0 0 0 0 0,1-1 0 0 0,-1 1 0 0 0,1 0 0 0 0,-1 0 0 0 0,1 0 0 0 0,-1 0 1 0 0,0 0-1 0 0,1 0 0 0 0,-1 0 0 0 0,1 0 0 0 0,-1 0 0 0 0,1 0 0 0 0,0 0 0 0 0,4 16 4619 0 0,-5 25-1297 0 0,-13 41-1840 0 0,-3 27-1456 0 0,15-38-3050 0 0,3-56-570 0 0,1-5-3015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57 12179 0 0,'-2'-1'335'0'0,"1"1"1"0"0,-1-1 0 0 0,0 0 0 0 0,0 1-1 0 0,0-1 1 0 0,0 1 0 0 0,0 0-1 0 0,0 0 1 0 0,0 0 0 0 0,0 0 0 0 0,0 0-1 0 0,0 0 1 0 0,1 0 0 0 0,-1 1 0 0 0,0-1-1 0 0,0 1 1 0 0,0-1 0 0 0,0 1 0 0 0,0 0-1 0 0,1 0 1 0 0,-3 1 0 0 0,1 0-84 0 0,0 0 1 0 0,1 1-1 0 0,-1-1 0 0 0,1 1 1 0 0,-1 0-1 0 0,1 0 1 0 0,0 0-1 0 0,0 0 1 0 0,1 0-1 0 0,-4 7 0 0 0,2-1-112 0 0,-1 1-1 0 0,2-1 0 0 0,-1 1 1 0 0,1 0-1 0 0,1 0 0 0 0,0 0 0 0 0,0 17 1 0 0,3-13-98 0 0,0-1 0 0 0,1 1 1 0 0,0-1-1 0 0,1 0 1 0 0,0 0-1 0 0,11 21 0 0 0,-12-28-50 0 0,0-1 1 0 0,0 0-1 0 0,1 0 0 0 0,0 0 0 0 0,0 0 0 0 0,0-1 0 0 0,8 8 0 0 0,-9-10-6 0 0,-1 0 0 0 0,1-1 0 0 0,-1 1 0 0 0,1-1 0 0 0,-1 0 0 0 0,1 0 0 0 0,0 0 0 0 0,-1 0 0 0 0,1 0 1 0 0,0 0-1 0 0,0-1 0 0 0,0 0 0 0 0,-1 1 0 0 0,1-1 0 0 0,0 0 0 0 0,0 0 0 0 0,4-1 0 0 0,-5 1-36 0 0,0-1-1 0 0,0 0 1 0 0,0 1-1 0 0,0-1 1 0 0,0 0-1 0 0,0 0 1 0 0,0 0-1 0 0,0 0 1 0 0,0 0-1 0 0,0 0 1 0 0,0-1-1 0 0,0 1 1 0 0,-1-1-1 0 0,1 1 1 0 0,-1-1-1 0 0,1 0 1 0 0,-1 1-1 0 0,2-4 1 0 0,-1 1-75 0 0,0-1 0 0 0,0 1-1 0 0,0-1 1 0 0,-1 1 0 0 0,1-1 0 0 0,-1 0 0 0 0,0 0 0 0 0,0-5 0 0 0,0-6-180 0 0,-1 0 0 0 0,-1 0 0 0 0,0 0 0 0 0,-4-18 0 0 0,-2 8-127 0 0,-12-37 0 0 0,-5-17 537 0 0,24 79-95 0 0,-1 0-1 0 0,1 0 1 0 0,0 0 0 0 0,0 0-1 0 0,0 0 1 0 0,0 0-1 0 0,0 0 1 0 0,0 0-1 0 0,0 1 1 0 0,0-1-1 0 0,1 0 1 0 0,-1 0-1 0 0,0 0 1 0 0,0 0-1 0 0,1 0 1 0 0,-1 1-1 0 0,0-1 1 0 0,1 0-1 0 0,-1 0 1 0 0,1 0-1 0 0,-1 1 1 0 0,1-1-1 0 0,0 0 1 0 0,-1 1-1 0 0,1-1 1 0 0,0 0 0 0 0,-1 1-1 0 0,1-1 1 0 0,0 1-1 0 0,0-1 1 0 0,-1 1-1 0 0,1 0 1 0 0,0-1-1 0 0,0 1 1 0 0,0 0-1 0 0,0-1 1 0 0,0 1-1 0 0,-1 0 1 0 0,1 0-1 0 0,0 0 1 0 0,0 0-1 0 0,0 0 1 0 0,0 0-1 0 0,0 0 1 0 0,0 0-1 0 0,0 0 1 0 0,0 0 0 0 0,-1 0-1 0 0,2 1 1 0 0,9 0 17 0 0,-1 1 0 0 0,0 0 0 0 0,14 5 1 0 0,-15-4-4 0 0,6 1-58 0 0,-5-2-35 0 0,-1 0 1 0 0,0 0-1 0 0,0 1 0 0 0,0 1 1 0 0,0-1-1 0 0,0 1 0 0 0,-1 1 0 0 0,0 0 1 0 0,0 0-1 0 0,7 6 0 0 0,-14-9-71 0 0,0-1-1 0 0,0 1 1 0 0,0-1-1 0 0,-1 0 0 0 0,1 1 1 0 0,0-1-1 0 0,-1 1 1 0 0,0 0-1 0 0,1-1 0 0 0,-1 1 1 0 0,0-1-1 0 0,0 1 1 0 0,0 0-1 0 0,0-1 1 0 0,0 1-1 0 0,0-1 0 0 0,0 1 1 0 0,0 0-1 0 0,-1-1 1 0 0,1 1-1 0 0,-1-1 0 0 0,1 1 1 0 0,-1-1-1 0 0,1 1 1 0 0,-1-1-1 0 0,0 1 0 0 0,0-1 1 0 0,0 0-1 0 0,0 0 1 0 0,0 1-1 0 0,0-1 0 0 0,0 0 1 0 0,-2 1-1 0 0,-3 5-625 0 0,0-2 0 0 0,0 1-1 0 0,0-1 1 0 0,-1 0 0 0 0,-8 5-1 0 0,8-6 565 0 0,-1 0 0 0 0,0-1-1 0 0,-1 0 1 0 0,1 0-1 0 0,-1-1 1 0 0,1 1-1 0 0,-10 0 1 0 0,-29 2 11989 0 0,101-5-11463 0 0,-47-1-233 0 0,73-10-2884 0 0,-29-2-6256 0 0,-35 8 3910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17644 0 0,'-44'121'6168'0'0,"27"-63"-5977"0"0,-11 71-1 0 0,26-117-211 0 0,1 1 0 0 0,0-1-1 0 0,2 24 1 0 0,0-32-355 0 0,-1 1-1 0 0,1-1 1 0 0,0 0-1 0 0,0 0 1 0 0,1 0 0 0 0,2 7-1 0 0,-3-9-93 0 0,0-1 0 0 0,0 0 0 0 0,0 1-1 0 0,0-1 1 0 0,0 1 0 0 0,0-1 0 0 0,1 0 0 0 0,-1 0-1 0 0,0 0 1 0 0,1 0 0 0 0,-1 0 0 0 0,1 0-1 0 0,-1 0 1 0 0,1 0 0 0 0,-1-1 0 0 0,1 1 0 0 0,1 0-1 0 0,9-1-3751 0 0,1-4-1404 0 0</inkml:trace>
  <inkml:trace contextRef="#ctx0" brushRef="#br0" timeOffset="1">241 60 13307 0 0,'-4'15'4833'0'0,"0"4"-3481"0"0,0 6-504 0 0,1 7-103 0 0,0 0-137 0 0,-1 5-320 0 0,-1 1-176 0 0,0 4-40 0 0,-1-2-32 0 0,0-2-72 0 0,2-3-152 0 0,0-6-216 0 0,1-4-465 0 0,2-5-711 0 0,2-6-1040 0 0,1-4-1233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1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88 12843 0 0,'-1'1'141'0'0,"0"0"1"0"0,0-1-1 0 0,0 1 1 0 0,1 0-1 0 0,-1 0 1 0 0,0 0-1 0 0,0 0 0 0 0,1 0 1 0 0,-1 0-1 0 0,0 0 1 0 0,1 0-1 0 0,-1 0 1 0 0,1 0-1 0 0,-1 0 1 0 0,1 0-1 0 0,0 0 1 0 0,-1 0-1 0 0,1 1 1 0 0,0-1-1 0 0,0 0 0 0 0,0 0 1 0 0,0 0-1 0 0,0 1 1 0 0,0-1-1 0 0,0 0 1 0 0,0 0-1 0 0,0 0 1 0 0,1 0-1 0 0,-1 1 1 0 0,0-1-1 0 0,1 0 1 0 0,-1 0-1 0 0,1 0 0 0 0,0 0 1 0 0,-1 0-1 0 0,2 2 1 0 0,29 43 451 0 0,-25-38-304 0 0,1 2-200 0 0,0 0 0 0 0,1-1 0 0 0,0 0 0 0 0,1-1 1 0 0,-1 1-1 0 0,16 9 0 0 0,-22-16-85 0 0,1-1-1 0 0,-1 1 1 0 0,1-1 0 0 0,0 0 0 0 0,-1 0-1 0 0,1 0 1 0 0,0 0 0 0 0,0 0-1 0 0,-1-1 1 0 0,1 1 0 0 0,0-1 0 0 0,0 0-1 0 0,0 0 1 0 0,0 0 0 0 0,0 0-1 0 0,-1-1 1 0 0,1 1 0 0 0,0-1 0 0 0,0 1-1 0 0,0-1 1 0 0,-1 0 0 0 0,1 0-1 0 0,0 0 1 0 0,-1-1 0 0 0,1 1 0 0 0,-1-1-1 0 0,1 1 1 0 0,-1-1 0 0 0,0 0-1 0 0,0 0 1 0 0,0 0 0 0 0,3-3 0 0 0,1-2 1 0 0,0 1 0 0 0,-1-1 0 0 0,0 0 0 0 0,-1 0 1 0 0,1-1-1 0 0,-1 1 0 0 0,-1-1 0 0 0,1 0 1 0 0,-1 0-1 0 0,-1 0 0 0 0,0-1 0 0 0,0 1 1 0 0,0-1-1 0 0,0-8 0 0 0,-2 12-25 0 0,0 1 0 0 0,0-1-1 0 0,0 0 1 0 0,-1 0 0 0 0,1 1 0 0 0,-1-1-1 0 0,-1 0 1 0 0,1 1 0 0 0,0-1 0 0 0,-1 1-1 0 0,0-1 1 0 0,0 1 0 0 0,-1 0 0 0 0,1 0-1 0 0,-1 0 1 0 0,1 0 0 0 0,-1 0 0 0 0,-1 0-1 0 0,1 1 1 0 0,0 0 0 0 0,-1 0 0 0 0,0 0-1 0 0,0 0 1 0 0,0 0 0 0 0,0 1 0 0 0,-7-4-1 0 0,8 4 56 0 0,0 1-1 0 0,0 0 1 0 0,0 0-1 0 0,0 0 1 0 0,0 0-1 0 0,0 1 1 0 0,0-1 0 0 0,0 1-1 0 0,0-1 1 0 0,0 1-1 0 0,0 0 1 0 0,0 1-1 0 0,0-1 1 0 0,0 0-1 0 0,0 1 1 0 0,0 0-1 0 0,0-1 1 0 0,0 1-1 0 0,0 0 1 0 0,0 1-1 0 0,0-1 1 0 0,1 0-1 0 0,-1 1 1 0 0,0 0-1 0 0,1-1 1 0 0,-1 1-1 0 0,1 0 1 0 0,0 0-1 0 0,0 1 1 0 0,0-1-1 0 0,0 0 1 0 0,0 1-1 0 0,0-1 1 0 0,0 1-1 0 0,1 0 1 0 0,-3 4-1 0 0,-2 6 158 0 0,0 0-1 0 0,1 1 0 0 0,1-1 1 0 0,0 1-1 0 0,1 0 1 0 0,-3 23-1 0 0,2 10-31 0 0,3-22 163 0 0,-2 1-1 0 0,-8 35 0 0 0,9-54-269 0 0,-1 1-1 0 0,0 0 1 0 0,0-1-1 0 0,0 1 0 0 0,-1-1 1 0 0,0 0-1 0 0,-1 0 1 0 0,1-1-1 0 0,-1 1 1 0 0,0-1-1 0 0,-12 11 0 0 0,7-9 77 0 0,0 2-1015 0 0,30-8 67 0 0,27 0 951 0 0,-19-1-1276 0 0,1-1 0 0 0,36-4 0 0 0,-58 3 293 0 0,0 0 0 0 0,1-1 0 0 0,-1 0 1 0 0,0 0-1 0 0,0-1 0 0 0,0 1 0 0 0,0-1 1 0 0,-1-1-1 0 0,1 0 0 0 0,-1 1 0 0 0,0-2 0 0 0,0 1 1 0 0,10-10-1 0 0,-7 1-884 0 0,0-1-1369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3601 0 0,'17'-44'1472'0'0,"-2"5"934"0"0,-3 15 2658 0 0,-11 34 3153 0 0,-4 22-5764 0 0,-9 24-680 0 0,6-31-1876 0 0,1-1 1 0 0,1 1-1 0 0,2 1 0 0 0,0 47 0 0 0,7-51-2403 0 0,1-12-1444 0 0</inkml:trace>
  <inkml:trace contextRef="#ctx0" brushRef="#br0" timeOffset="1">64 1 21277 0 0,'2'3'62'0'0,"1"-1"0"0"0,0 1 0 0 0,0-1 0 0 0,1 1 0 0 0,-1-1 0 0 0,0 0 0 0 0,1 0 0 0 0,-1 0 0 0 0,1-1 0 0 0,0 1 0 0 0,4 0 1 0 0,49 11-212 0 0,-18-5 159 0 0,-36-7-361 0 0,11 3 597 0 0,-1 0 1 0 0,-1 1-1 0 0,14 6 0 0 0,-23-10-490 0 0,-1 1-1 0 0,1 0 1 0 0,0 0-1 0 0,0 0 1 0 0,-1 0 0 0 0,1 0-1 0 0,-1 1 1 0 0,3 2-1 0 0,-5-4-209 0 0,1 0 0 0 0,0 0 0 0 0,-1 0 0 0 0,1 1 0 0 0,0-1 0 0 0,-1 0-1 0 0,0 0 1 0 0,1 1 0 0 0,-1-1 0 0 0,0 0 0 0 0,1 0 0 0 0,-1 1 0 0 0,0-1 0 0 0,0 0 0 0 0,0 1 0 0 0,0-1-1 0 0,0 0 1 0 0,-1 1 0 0 0,1-1 0 0 0,-1 2 0 0 0,-4 8-6238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9754 0 0,'3'-3'890'0'0,"1"1"0"0"0,-1 0 0 0 0,1 1 0 0 0,0-1 0 0 0,0 1 0 0 0,0-1 0 0 0,5 0 0 0 0,-2 1-505 0 0,1-1 1 0 0,-1 1 0 0 0,1 1-1 0 0,-1-1 1 0 0,1 1 0 0 0,-1 1 0 0 0,1-1-1 0 0,-1 1 1 0 0,1 0 0 0 0,-1 1-1 0 0,9 3 1 0 0,-15-5-272 0 0,1 1 0 0 0,-1 0 0 0 0,0 0 0 0 0,1 0 0 0 0,-1 0 0 0 0,0 0 0 0 0,1 1 0 0 0,-1-1 0 0 0,0 0 0 0 0,0 1 0 0 0,0-1 0 0 0,0 0 0 0 0,0 1 0 0 0,-1-1 0 0 0,1 1-1 0 0,0 0 1 0 0,-1-1 0 0 0,1 1 0 0 0,0 2 0 0 0,-1 0-19 0 0,1 0 0 0 0,-1-1-1 0 0,0 1 1 0 0,0 0 0 0 0,0 0-1 0 0,-1 0 1 0 0,1 0 0 0 0,-2 5-1 0 0,-1 0-132 0 0,0-1 0 0 0,0 1 1 0 0,-1 0-1 0 0,0-1 0 0 0,0 0 0 0 0,-9 12 0 0 0,-17 11-2929 0 0,216-29 2586 0 0,-165-1-167 0 0,6 0-3901 0 0,-27-1 4296 0 0,0 0-1 0 0,0 0 1 0 0,1 0-1 0 0,-1 0 1 0 0,-1-14-11846 0 0</inkml:trace>
  <inkml:trace contextRef="#ctx0" brushRef="#br0" timeOffset="1">251 66 6673 0 0,'9'-1'609'0'0,"2"0"-473"0"0,4 0-24 0 0,1 0 24 0 0,0-1-40 0 0,0-1-136 0 0,0-1-160 0 0,1-2-248 0 0,-2-1-273 0 0,-1 0-23 0 0,3 1-2745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3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10978 0 0,'-12'28'8903'0'0,"8"5"-5609"0"0,7 36-3338 0 0,-1-50 805 0 0,0 5-786 0 0,12 94 697 0 0,-12-107-966 0 0,0 0 0 0 0,1 0 0 0 0,1-1 1 0 0,0 1-1 0 0,0-1 0 0 0,1 1 0 0 0,0-1 0 0 0,7 10 0 0 0,-11-19 7 0 0,0 0 0 0 0,0 0 0 0 0,-1 0 0 0 0,1 1 1 0 0,0-1-1 0 0,0 0 0 0 0,0 0 0 0 0,0 0 0 0 0,1-1 0 0 0,-1 1 0 0 0,0 0 0 0 0,0 0 0 0 0,0 0 1 0 0,1-1-1 0 0,-1 1 0 0 0,0-1 0 0 0,1 1 0 0 0,-1-1 0 0 0,1 0 0 0 0,-1 1 0 0 0,0-1 0 0 0,1 0 1 0 0,-1 0-1 0 0,1 0 0 0 0,-1 0 0 0 0,1 0 0 0 0,-1 0 0 0 0,0 0 0 0 0,1-1 0 0 0,-1 1 0 0 0,1 0 0 0 0,-1-1 1 0 0,0 1-1 0 0,1-1 0 0 0,-1 0 0 0 0,0 1 0 0 0,0-1 0 0 0,1 0 0 0 0,-1 0 0 0 0,0 0 0 0 0,0 0 1 0 0,0 0-1 0 0,0 0 0 0 0,0 0 0 0 0,0 0 0 0 0,0 0 0 0 0,-1 0 0 0 0,2-3 0 0 0,7-12-4580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12483 0 0,'20'-3'1384'0'0,"-1"1"0"0"0,0 0 0 0 0,0 1 0 0 0,1 1 1 0 0,29 4-1 0 0,-44-4-1301 0 0,-1 1 1 0 0,1 0-1 0 0,-1 0 1 0 0,0 0-1 0 0,1 0 1 0 0,-1 1-1 0 0,0 0 0 0 0,0 0 1 0 0,0 0-1 0 0,0 0 1 0 0,0 0-1 0 0,0 1 1 0 0,-1 0-1 0 0,1 0 0 0 0,-1 0 1 0 0,0 0-1 0 0,0 0 1 0 0,0 1-1 0 0,0-1 1 0 0,-1 1-1 0 0,1 0 0 0 0,-1 0 1 0 0,0 0-1 0 0,0 0 1 0 0,0 0-1 0 0,-1 0 1 0 0,1 1-1 0 0,-1-1 0 0 0,0 0 1 0 0,0 6-1 0 0,-1-6-73 0 0,0-1 0 0 0,0 1 0 0 0,-1 0 0 0 0,1-1 0 0 0,-1 1 0 0 0,0 0 0 0 0,0-1 0 0 0,0 1 0 0 0,0-1 0 0 0,-1 0 0 0 0,0 1 0 0 0,1-1 0 0 0,-4 4 0 0 0,-33 42 214 0 0,12-18 139 0 0,23-27-337 0 0,1-1 0 0 0,-1 1 0 0 0,1 0 0 0 0,0 0 0 0 0,0-1 0 0 0,0 1 0 0 0,1 0 0 0 0,-1 1 0 0 0,1-1 1 0 0,0 0-1 0 0,0 0 0 0 0,1 1 0 0 0,-1-1 0 0 0,1 7 0 0 0,1-8-27 0 0,0 0 1 0 0,0 1-1 0 0,0-1 1 0 0,0 0-1 0 0,1 1 1 0 0,0-1-1 0 0,-1 0 1 0 0,1 0-1 0 0,0-1 1 0 0,1 1-1 0 0,-1 0 1 0 0,0 0-1 0 0,1-1 1 0 0,-1 0-1 0 0,1 1 1 0 0,0-1 0 0 0,0 0-1 0 0,4 2 1 0 0,2 2-58 0 0,0-1 0 0 0,1 0 0 0 0,-1-1 0 0 0,1 1 0 0 0,1-2 0 0 0,11 4 0 0 0,-16-6-332 0 0,0 0 0 0 0,-1 0 1 0 0,1-1-1 0 0,0 0 0 0 0,10-1 0 0 0,-13 1-156 0 0,0-1 0 0 0,1 1 0 0 0,-1-1 0 0 0,0 0 0 0 0,0 0 0 0 0,0-1 0 0 0,0 1 0 0 0,0-1-1 0 0,0 1 1 0 0,5-5 0 0 0,-7 5 227 0 0,0 0-1 0 0,0 0 1 0 0,0 0 0 0 0,0 0-1 0 0,0-1 1 0 0,0 1-1 0 0,-1 0 1 0 0,1-1-1 0 0,0 1 1 0 0,-1-1 0 0 0,1 1-1 0 0,-1-1 1 0 0,1 1-1 0 0,-1-1 1 0 0,0 1-1 0 0,0-1 1 0 0,1 1-1 0 0,-1-1 1 0 0,-1-2 0 0 0,2-5-1214 0 0,5-12-3732 0 0</inkml:trace>
  <inkml:trace contextRef="#ctx0" brushRef="#br0" timeOffset="1">352 1 22917 0 0,'1'18'1032'0'0,"0"4"-688"0"0,3 8-72 0 0,1 4-8 0 0,1 0-8 0 0,-2 4-144 0 0,0 1-72 0 0,0 1 32 0 0,-1 0-48 0 0,-1-3 8 0 0,0 0-48 0 0,0-2-192 0 0,1-2-440 0 0,2-5-672 0 0,-1-4-1001 0 0,2-5-1287 0 0,1-5-1233 0 0,1-4-3025 0 0</inkml:trace>
  <inkml:trace contextRef="#ctx0" brushRef="#br0" timeOffset="2">738 461 11674 0 0,'3'1'4057'0'0,"1"1"-3609"0"0,1 0-672 0 0,-1 1-720 0 0,-1-2-1520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18 7234 0 0,'-15'-1'5491'0'0,"-4"-2"975"0"0,12-8-4909 0 0,8 11-1508 0 0,-1-1 0 0 0,1 1 0 0 0,0 0-1 0 0,0-1 1 0 0,0 1 0 0 0,-1 0 0 0 0,1 0-1 0 0,0 0 1 0 0,0-1 0 0 0,0 1-1 0 0,0 0 1 0 0,0 0 0 0 0,-1 0 0 0 0,1 0-1 0 0,0 1 1 0 0,0-1 0 0 0,0 0-1 0 0,0 0 1 0 0,-1 0 0 0 0,3 1 0 0 0,20 4 348 0 0,32 7-4 0 0,1-3 1 0 0,0-2 0 0 0,83-1-1 0 0,170-23 32 0 0,-235 11 78 0 0,-1 2 0 0 0,0 5 1 0 0,1 2-1 0 0,107 19 0 0 0,-146-15-354 0 0,0 0 130 0 0,39 4 0 0 0,-62-10-199 0 0,-1-1 0 0 0,0 0 0 0 0,0-1 0 0 0,15-3 0 0 0,-9-2-784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 9554 0 0,'0'0'145'0'0,"0"0"0"0"0,-1 0 0 0 0,1 0 0 0 0,0 0 0 0 0,0 0 0 0 0,0 0 0 0 0,-1 0 0 0 0,1 0 0 0 0,0-1 0 0 0,0 1 0 0 0,0 0 0 0 0,-1 0 0 0 0,1 0 0 0 0,0 0 0 0 0,0 0 0 0 0,0 0 0 0 0,-1 0 0 0 0,1 0 0 0 0,0 0 0 0 0,0 0 0 0 0,-1 1 0 0 0,1-1 0 0 0,0 0 0 0 0,0 0 0 0 0,0 0 0 0 0,-2 1 1304 0 0,2-1-1304 0 0,0 0 0 0 0,0 1 0 0 0,-1-1 0 0 0,2 12 1774 0 0,9 16-2243 0 0,-9-24 800 0 0,5 10-311 0 0,-1 0-1 0 0,2-1 1 0 0,0 1 0 0 0,1-2 0 0 0,0 1 0 0 0,1-1 0 0 0,17 19 0 0 0,-21-26-68 0 0,0 0 0 0 0,1 0-1 0 0,-1-1 1 0 0,1 1 0 0 0,0-1 0 0 0,1 0 0 0 0,-1-1 0 0 0,1 0 0 0 0,-1 0 0 0 0,1 0 0 0 0,0-1 0 0 0,0 0 0 0 0,0 0-1 0 0,0 0 1 0 0,1-1 0 0 0,-1 0 0 0 0,13-1 0 0 0,-18 0-81 0 0,1 0 0 0 0,0 0 0 0 0,-1-1 0 0 0,1 1 0 0 0,0-1 0 0 0,-1 0 1 0 0,1 1-1 0 0,-1-1 0 0 0,1 0 0 0 0,-1-1 0 0 0,1 1 0 0 0,-1 0 0 0 0,0-1 0 0 0,1 1 0 0 0,-1-1 0 0 0,0 0 0 0 0,0 0 0 0 0,0 0 0 0 0,-1 0 0 0 0,1 0 0 0 0,2-3 0 0 0,-2 1-70 0 0,0 0 0 0 0,0-1 0 0 0,-1 1 0 0 0,1-1 0 0 0,-1 1 0 0 0,0-1 0 0 0,0 0 0 0 0,-1 0 0 0 0,0 1 0 0 0,1-1 0 0 0,-2-6 0 0 0,0-1-397 0 0,0 1-1 0 0,-1 0 1 0 0,-1-1-1 0 0,1 1 0 0 0,-2 0 1 0 0,0 1-1 0 0,0-1 1 0 0,-1 1-1 0 0,-9-16 1 0 0,12 23 79 0 0,-1 0 1 0 0,0 0 0 0 0,0 0-1 0 0,0 0 1 0 0,0 1 0 0 0,-1-1-1 0 0,1 1 1 0 0,-1 0 0 0 0,1 0-1 0 0,-1 0 1 0 0,0 0 0 0 0,0 0-1 0 0,0 1 1 0 0,0 0 0 0 0,0 0-1 0 0,0 0 1 0 0,0 0 0 0 0,0 1-1 0 0,0 0 1 0 0,-1 0 0 0 0,1 0-1 0 0,0 0 1 0 0,0 0 0 0 0,0 1-1 0 0,0 0 1 0 0,0 0 0 0 0,0 0-1 0 0,0 0 1 0 0,0 1 0 0 0,0-1-1 0 0,0 1 1 0 0,0 0 0 0 0,-5 4-1 0 0,-9 10-1983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7009 0 0,'10'0'1121'0'0,"3"2"-241"0"0,1-1-88 0 0,0 0-264 0 0,-3-1-256 0 0,1 0-136 0 0,0 1-168 0 0,-2-1-552 0 0,0-1-840 0 0,-1 0-809 0 0,-1-2 225 0 0,-1-1-1337 0 0</inkml:trace>
  <inkml:trace contextRef="#ctx0" brushRef="#br0" timeOffset="1">145 8 4009 0 0,'-5'-4'2144'0'0,"1"2"177"0"0,-1 0-57 0 0,1 4-143 0 0,3 3-241 0 0,0 4-472 0 0,0 3-527 0 0,2 3-353 0 0,0 2-280 0 0,1 3-128 0 0,0 0-176 0 0,1 0-312 0 0,-1 0-520 0 0,0-2-737 0 0,0-4-767 0 0,-3 0-761 0 0,-1-5-32 0 0,-3-1-1352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 5153 0 0,'-4'-9'8684'0'0,"2"0"-4052"0"0,3 8-4524 0 0,-1 0-1 0 0,0 0 1 0 0,0 0 0 0 0,0 1 0 0 0,1-1-1 0 0,-1 0 1 0 0,0 0 0 0 0,1 0-1 0 0,-1 0 1 0 0,1 0 0 0 0,-1 0 0 0 0,1 1-1 0 0,-1-1 1 0 0,1 0 0 0 0,0 0-1 0 0,-1 1 1 0 0,1-1 0 0 0,0 0-1 0 0,0 1 1 0 0,-1-1 0 0 0,1 1 0 0 0,0-1-1 0 0,0 1 1 0 0,0-1 0 0 0,0 1-1 0 0,0 0 1 0 0,0-1 0 0 0,1 1 0 0 0,4-2-31 0 0,1 0 0 0 0,0 0 0 0 0,0 0 0 0 0,0 1 0 0 0,0 0 1 0 0,0 1-1 0 0,0-1 0 0 0,0 2 0 0 0,8 0 0 0 0,62 15-494 0 0,-44-8-3074 0 0,-1-2-3308 0 0,-26-6 3465 0 0,0 0-1732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 6809 0 0,'-25'-15'6983'0'0,"25"15"-6925"0"0,0 0 1 0 0,0 0-1 0 0,0 0 0 0 0,0 0 1 0 0,0 0-1 0 0,-1 0 0 0 0,1 0 0 0 0,0 0 1 0 0,0 0-1 0 0,0 0 0 0 0,0 0 1 0 0,0 0-1 0 0,0 0 0 0 0,0 0 0 0 0,0 0 1 0 0,-1 0-1 0 0,1 0 0 0 0,0 0 0 0 0,0 0 1 0 0,0 0-1 0 0,0 0 0 0 0,0 0 1 0 0,0 0-1 0 0,0 0 0 0 0,0 0 0 0 0,0 0 1 0 0,-1 0-1 0 0,1 0 0 0 0,0 0 0 0 0,0 0 1 0 0,0 0-1 0 0,0 1 0 0 0,0-1 1 0 0,0 0-1 0 0,0 0 0 0 0,0 0 0 0 0,0 0 1 0 0,0 0-1 0 0,0 0 0 0 0,0 0 0 0 0,0 0 1 0 0,0 0-1 0 0,0 0 0 0 0,-1 0 1 0 0,1 1-1 0 0,0-1 0 0 0,0 0 0 0 0,0 0 1 0 0,0 0-1 0 0,0 0 0 0 0,0 0 0 0 0,0 0 1 0 0,0 0-1 0 0,0 0 0 0 0,0 1 1 0 0,0-1-1 0 0,0 0 0 0 0,1 0 0 0 0,-1 0 1 0 0,0 0-1 0 0,0 0 0 0 0,9 15 897 0 0,11 10-809 0 0,0-2 0 0 0,32 26 1 0 0,-10-8 111 0 0,-41-39-127 0 0,0-1-1 0 0,0 1 0 0 0,0 0 0 0 0,-1-1 0 0 0,1 1 0 0 0,-1 0 0 0 0,1 0 0 0 0,-1-1 0 0 0,0 1 1 0 0,0 0-1 0 0,0 0 0 0 0,0 0 0 0 0,0 0 0 0 0,0-1 0 0 0,0 1 0 0 0,0 0 0 0 0,-1 0 1 0 0,1 0-1 0 0,-1-1 0 0 0,0 1 0 0 0,1 0 0 0 0,-1-1 0 0 0,0 1 0 0 0,0 0 0 0 0,0-1 0 0 0,-1 2 1 0 0,-31 44 463 0 0,31-44-527 0 0,-5 6-154 0 0,0-1 0 0 0,0 0 0 0 0,-1 0 0 0 0,0-1 1 0 0,-1 0-1 0 0,1 0 0 0 0,-1-1 0 0 0,-1 0 0 0 0,1-1 1 0 0,-1 0-1 0 0,-18 7 0 0 0,25-12-1330 0 0,23 1-14691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14787 0 0,'-1'1'286'0'0,"-1"0"0"0"0,1-1 0 0 0,-1 1 0 0 0,1 0-1 0 0,-1 0 1 0 0,1 0 0 0 0,0 0 0 0 0,-1 0 0 0 0,1 0 0 0 0,0 0 0 0 0,0 0-1 0 0,0 1 1 0 0,0-1 0 0 0,0 0 0 0 0,0 1 0 0 0,0-1 0 0 0,-1 4 0 0 0,-13 30 782 0 0,12-24-750 0 0,-29 79 102 0 0,16-42-3097 0 0,-27 57 1 0 0,32-91-56 0 0,7-23-76 0 0,6-26 875 0 0,-1 31 2138 0 0,0 0 1 0 0,0 0 0 0 0,0 1-1 0 0,1-1 1 0 0,0 0 0 0 0,0 1-1 0 0,0-1 1 0 0,0 1 0 0 0,0 0-1 0 0,1 0 1 0 0,-1 0 0 0 0,1 0-1 0 0,0 0 1 0 0,0 0 0 0 0,0 1-1 0 0,0 0 1 0 0,1-1 0 0 0,-1 1-1 0 0,7-3 1 0 0,-7 4-60 0 0,0 1 0 0 0,0-1 1 0 0,-1 1-1 0 0,1-1 0 0 0,0 1 0 0 0,0 0 1 0 0,0 0-1 0 0,0 0 0 0 0,0 0 0 0 0,0 1 1 0 0,0-1-1 0 0,0 1 0 0 0,0 0 0 0 0,-1 0 1 0 0,1 0-1 0 0,0 0 0 0 0,-1 0 0 0 0,1 1 1 0 0,0-1-1 0 0,-1 1 0 0 0,0 0 0 0 0,1 0 1 0 0,-1-1-1 0 0,0 2 0 0 0,0-1 0 0 0,0 0 1 0 0,2 4-1 0 0,23 29-19 0 0,-19-23-1982 0 0,1 0 0 0 0,19 19-1 0 0,-26-29 1321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7586 0 0,'3'12'5490'0'0,"8"9"-3061"0"0,-1-1-1526 0 0,-2 9-507 0 0,-6-21-407 0 0,-1-1 0 0 0,2 1 0 0 0,-1-1 0 0 0,1 1 1 0 0,0-1-1 0 0,1 0 0 0 0,5 9 0 0 0,-9-16-14 0 0,1 0 0 0 0,-1 1 0 0 0,1-1 1 0 0,-1 0-1 0 0,0 0 0 0 0,1 0 0 0 0,-1 0 0 0 0,1 0 0 0 0,-1 0 1 0 0,1 0-1 0 0,-1 0 0 0 0,1 0 0 0 0,-1 0 0 0 0,0 0 0 0 0,1 0 1 0 0,-1 0-1 0 0,1 0 0 0 0,-1-1 0 0 0,1 1 0 0 0,-1 0 0 0 0,0 0 1 0 0,1 0-1 0 0,-1-1 0 0 0,0 1 0 0 0,1 0 0 0 0,-1-1 0 0 0,1 1 1 0 0,-1 0-1 0 0,0-1 0 0 0,0 1 0 0 0,1 0 0 0 0,-1-1 0 0 0,0 1 1 0 0,0 0-1 0 0,1-2 0 0 0,15-18-854 0 0,-11 12 46 0 0,3-1-383 0 0,-1-1 0 0 0,0-1 0 0 0,-1 1 0 0 0,7-14 1 0 0,-11 19 1070 0 0,0 0 1 0 0,0 1 0 0 0,0-1 0 0 0,-1 0 0 0 0,0 0 0 0 0,0 0-1 0 0,0 0 1 0 0,0 0 0 0 0,-1 0 0 0 0,0 0 0 0 0,0-1-1 0 0,-1-8 1 0 0,1 14 284 0 0,0 0 0 0 0,0 0 1 0 0,0 0-1 0 0,0-1 0 0 0,0 1 0 0 0,0 0 0 0 0,0 0 0 0 0,0 0 0 0 0,0-1 0 0 0,0 1 0 0 0,0 0 0 0 0,0 0 0 0 0,0 0 0 0 0,-2-3 1962 0 0,2 3-1962 0 0,0 0 0 0 0,-1 0 0 0 0,1 0 0 0 0,0 0 0 0 0,0 0 0 0 0,0 0 0 0 0,0 0 0 0 0,-1 0 0 0 0,1-1 0 0 0,0 1 0 0 0,0 0 0 0 0,0 0 1 0 0,-1 0-1 0 0,1 0 0 0 0,-5 10 4060 0 0,-1 13-1364 0 0,-6 73-1245 0 0,0 0-5429 0 0,8-76-9747 0 0,-3 12 12747 0 0,-2-2 6214 0 0,7-28-4892 0 0,1 1 0 0 0,0 0 0 0 0,0-1 0 0 0,0 1 1 0 0,0 0-1 0 0,1 0 0 0 0,-1-1 0 0 0,1 1 0 0 0,-1 0 0 0 0,1 0 0 0 0,0 0 0 0 0,0 0 0 0 0,0 0 0 0 0,1-1 1 0 0,0 6-1 0 0,3 5-170 0 0,0-1 0 0 0,1 1 1 0 0,9 15-1 0 0,-13-25-316 0 0,1 1 0 0 0,0-1 0 0 0,0 1 0 0 0,1-1 0 0 0,-1 0 0 0 0,1 0 0 0 0,-1 0 0 0 0,1 0 0 0 0,0 0 0 0 0,0 0 0 0 0,1-1 0 0 0,-1 0 0 0 0,0 1 0 0 0,1-1 0 0 0,4 2 0 0 0,-7-4 4 0 0,1 0-1 0 0,-1 0 0 0 0,1 1 0 0 0,-1-1 1 0 0,1 0-1 0 0,-1 0 0 0 0,1 0 1 0 0,-1-1-1 0 0,1 1 0 0 0,-1 0 0 0 0,1-1 1 0 0,-1 1-1 0 0,0 0 0 0 0,1-1 1 0 0,-1 0-1 0 0,1 1 0 0 0,-1-1 1 0 0,0 0-1 0 0,0 0 0 0 0,1 1 0 0 0,-1-1 1 0 0,0 0-1 0 0,0 0 0 0 0,0-1 1 0 0,0 1-1 0 0,0 0 0 0 0,0 0 0 0 0,-1 0 1 0 0,1-1-1 0 0,0 1 0 0 0,0 0 1 0 0,-1-1-1 0 0,1 1 0 0 0,-1 0 0 0 0,1-1 1 0 0,-1 1-1 0 0,0-1 0 0 0,0 1 1 0 0,1-1-1 0 0,-1-1 0 0 0,1-4 67 0 0,0 1 1 0 0,-1-1-1 0 0,1 0 0 0 0,-1 0 0 0 0,-1 0 1 0 0,1 1-1 0 0,-3-11 0 0 0,1 11 91 0 0,0 1 0 0 0,0 0 0 0 0,-1 0 0 0 0,1 0 0 0 0,-1 0 0 0 0,0 1 0 0 0,-1-1-1 0 0,1 1 1 0 0,-1-1 0 0 0,0 1 0 0 0,-6-5 0 0 0,8 7-135 0 0,-1 0 0 0 0,1 0-1 0 0,-1 0 1 0 0,0 1 0 0 0,1-1 0 0 0,-1 1-1 0 0,0-1 1 0 0,0 1 0 0 0,0 0 0 0 0,0 0 0 0 0,0 0-1 0 0,0 1 1 0 0,0-1 0 0 0,0 1 0 0 0,0-1-1 0 0,0 1 1 0 0,-1 0 0 0 0,1 0 0 0 0,0 1-1 0 0,0-1 1 0 0,-6 2 0 0 0,9-2-142 0 0,-1 0 0 0 0,1 0 0 0 0,0 1 0 0 0,-1-1 0 0 0,1 0 0 0 0,0 0 0 0 0,0 0 0 0 0,-1 0 0 0 0,1 0 0 0 0,0 1 0 0 0,0-1 0 0 0,-1 0 0 0 0,1 0 0 0 0,0 0 0 0 0,0 1 0 0 0,0-1 0 0 0,0 0 0 0 0,-1 0 0 0 0,1 1 0 0 0,0-1 0 0 0,0 0 0 0 0,0 1 0 0 0,0-1 0 0 0,0 0 0 0 0,0 0 0 0 0,-1 1 0 0 0,1-1 0 0 0,0 0 0 0 0,0 1 0 0 0,0-1 0 0 0,0 0 0 0 0,0 1 0 0 0,0-1 0 0 0,0 0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9 8418 0 0,'-1'-9'10296'0'0,"2"37"-7327"0"0,-8 16-2495 0 0,-1-1-1 0 0,-17 50 0 0 0,14-60-1952 0 0,-24 48-1 0 0,30-72-1038 0 0,6-16 814 0 0,10-17 1173 0 0,-8 21 592 0 0,0 1 0 0 0,0-1 1 0 0,0 0-1 0 0,0 1 0 0 0,0 0 0 0 0,1 0 0 0 0,-1 0 0 0 0,1 0 0 0 0,-1 0 0 0 0,1 1 0 0 0,0 0 0 0 0,-1 0 0 0 0,1 0 0 0 0,0 0 0 0 0,0 0 0 0 0,0 1 0 0 0,0 0 1 0 0,4 0-1 0 0,3 0-698 0 0,0 1 1 0 0,0 1 0 0 0,0 0-1 0 0,0 1 1 0 0,12 4-1 0 0,-17-6-4537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12811 0 0,'5'1'952'0'0,"-1"1"-264"0"0,3 0-32 0 0,0 1-104 0 0,0-1-296 0 0,0 0-216 0 0,-2-2-216 0 0,3-1-408 0 0,-2 0-672 0 0,2-2-768 0 0,-1-2-537 0 0</inkml:trace>
  <inkml:trace contextRef="#ctx0" brushRef="#br0" timeOffset="1">147 1 9346 0 0,'-5'4'1087'0'0,"1"0"-1"0"0,0 0 1 0 0,0 0 0 0 0,1 1 0 0 0,-4 5-1 0 0,-25 51 269 0 0,14-25-1208 0 0,13-27-447 0 0,0 1 0 0 0,1 0 1 0 0,1 0-1 0 0,-1 0 0 0 0,2 1 1 0 0,-3 12-1 0 0,4-12-1176 0 0,0 0 1 0 0,1 1-1 0 0,1 15 0 0 0,3 1-3490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48 6569 0 0,'0'7'895'0'0,"0"0"-1"0"0,0 0 0 0 0,1-1 0 0 0,0 1 1 0 0,0 0-1 0 0,0-1 0 0 0,1 1 0 0 0,3 9 1 0 0,-4-13-809 0 0,0-1 0 0 0,0 1 0 0 0,0-1 1 0 0,0 1-1 0 0,0-1 0 0 0,1 1 0 0 0,-1-1 1 0 0,1 0-1 0 0,0 0 0 0 0,-1 0 0 0 0,1 0 1 0 0,0 0-1 0 0,0 0 0 0 0,0 0 0 0 0,0-1 1 0 0,1 1-1 0 0,-1-1 0 0 0,0 0 0 0 0,1 1 1 0 0,-1-1-1 0 0,1 0 0 0 0,-1 0 0 0 0,5 1 1 0 0,-5-3-45 0 0,0 1 0 0 0,-1 0 0 0 0,1-1 0 0 0,0 0 0 0 0,-1 1 0 0 0,1-1 0 0 0,-1 0 0 0 0,1 1 0 0 0,-1-1 0 0 0,1 0 0 0 0,-1 0 0 0 0,0 0-1 0 0,0 0 1 0 0,1-1 0 0 0,-1 1 0 0 0,0 0 0 0 0,0 0 0 0 0,0-1 0 0 0,0 1 0 0 0,0-1 0 0 0,-1 1 0 0 0,1-1 0 0 0,0 1 0 0 0,-1-1 0 0 0,1 1 0 0 0,-1-1 0 0 0,1 0 0 0 0,-1 1 0 0 0,1-3 0 0 0,7-49 350 0 0,-8 50-366 0 0,0 0 0 0 0,1 1 0 0 0,-1-1 1 0 0,0 0-1 0 0,-1 0 0 0 0,1 1 1 0 0,0-1-1 0 0,-1 0 0 0 0,0 0 1 0 0,1 1-1 0 0,-1-1 0 0 0,0 0 0 0 0,0 1 1 0 0,-1-1-1 0 0,1 1 0 0 0,0-1 1 0 0,-1 1-1 0 0,0 0 0 0 0,1 0 1 0 0,-1 0-1 0 0,0 0 0 0 0,0 0 0 0 0,0 0 1 0 0,-1 0-1 0 0,-3-2 0 0 0,2 2-3 0 0,0 1-1 0 0,0 0 1 0 0,0-1 0 0 0,0 2-1 0 0,0-1 1 0 0,-1 0-1 0 0,1 1 1 0 0,0 0-1 0 0,0 0 1 0 0,0 0-1 0 0,-1 1 1 0 0,1-1-1 0 0,0 1 1 0 0,0 0-1 0 0,0 0 1 0 0,-6 3-1 0 0,9-4-75 0 0,0 0-1 0 0,1 1 0 0 0,-1-1 1 0 0,0 1-1 0 0,0-1 0 0 0,0 1 0 0 0,1-1 1 0 0,-1 1-1 0 0,0-1 0 0 0,1 1 0 0 0,-1 0 1 0 0,0-1-1 0 0,1 1 0 0 0,-1 0 0 0 0,1 0 1 0 0,-1-1-1 0 0,1 1 0 0 0,0 0 0 0 0,-1 0 1 0 0,1 0-1 0 0,0-1 0 0 0,-1 1 1 0 0,1 0-1 0 0,0 0 0 0 0,0 0 0 0 0,0 0 1 0 0,0 0-1 0 0,0 0 0 0 0,0 1 0 0 0,0-1-193 0 0,0 0-1 0 0,0 0 1 0 0,1 0-1 0 0,-1 0 1 0 0,0 0-1 0 0,1 0 1 0 0,-1 0-1 0 0,1 0 1 0 0,-1 0-1 0 0,1 0 1 0 0,-1-1-1 0 0,1 1 1 0 0,0 0-1 0 0,-1 0 1 0 0,1-1-1 0 0,0 1 1 0 0,0-1-1 0 0,0 2 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14283 0 0,'4'-1'354'0'0,"0"0"0"0"0,0 0 0 0 0,0 1 0 0 0,0-1 0 0 0,0 1 0 0 0,0 0 0 0 0,0 0 0 0 0,0 0 0 0 0,0 0 0 0 0,0 1 0 0 0,0 0 0 0 0,4 1 0 0 0,-6-2-273 0 0,1 1 0 0 0,-1 0 0 0 0,1 0 0 0 0,-1 0 0 0 0,1 1 0 0 0,-1-1 0 0 0,0 0 0 0 0,0 1 0 0 0,1 0 0 0 0,-1-1 0 0 0,0 1 0 0 0,0 0 0 0 0,-1 0 0 0 0,1 0 0 0 0,0 0 0 0 0,-1 1 0 0 0,1-1 0 0 0,-1 0 0 0 0,0 1 0 0 0,0-1 0 0 0,1 0 0 0 0,-2 1 0 0 0,1 0 0 0 0,0-1 0 0 0,0 1 0 0 0,-1-1 0 0 0,0 1 0 0 0,1 0 0 0 0,-1 0 0 0 0,0-1 0 0 0,0 1 0 0 0,-1 0 0 0 0,1-1-1 0 0,-1 1 1 0 0,0 3 0 0 0,-3 10-1 0 0,0 0-1 0 0,-1 0 1 0 0,-1 0-1 0 0,-11 21 1 0 0,14-31-52 0 0,-13 26-680 0 0,-2 0 1 0 0,-37 49-1 0 0,65-88 536 0 0,-1 1-1 0 0,1 1 1 0 0,0 0 0 0 0,0 0 0 0 0,1 1-1 0 0,-1 0 1 0 0,1 1 0 0 0,12-3 0 0 0,-14 5-745 0 0,0 0 0 0 0,0 0 1 0 0,0 1-1 0 0,0 0 0 0 0,0 0 1 0 0,12 3-1 0 0,-21-3 666 0 0,1 0-1 0 0,-1 0 1 0 0,0 0-1 0 0,1 1 0 0 0,-1-1 1 0 0,1 0-1 0 0,-1 0 1 0 0,0 0-1 0 0,1 0 1 0 0,-1 0-1 0 0,1 0 1 0 0,-1 0-1 0 0,1 0 1 0 0,-1 0-1 0 0,0 0 1 0 0,1 0-1 0 0,-1 0 1 0 0,1 0-1 0 0,-1-1 0 0 0,0 1 1 0 0,1 0-1 0 0,-1 0 1 0 0,1 0-1 0 0,-1 0 1 0 0,0-1-1 0 0,1 1 1 0 0,-1 0-1 0 0,0 0 1 0 0,1-1-1 0 0,-1 1 1 0 0,0 0-1 0 0,1-1 1 0 0,-1 1-1 0 0,0 0 0 0 0,0-1 1 0 0,0 1-1 0 0,1-1 1 0 0,-1 1-1 0 0,0 0 1 0 0,0-1-1 0 0,0 0 1 0 0,4-5-3377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8906 0 0,'4'4'882'0'0,"-1"-1"-1"0"0,0 1 1 0 0,0 0 0 0 0,-1 0 0 0 0,1 1 0 0 0,-1-1-1 0 0,3 9 1 0 0,7 39 1270 0 0,-10-23-1957 0 0,-1 44 1 0 0,-4-39-386 0 0,4-36 179 0 0,0-1 0 0 0,1 0 0 0 0,-1 1 0 0 0,1-1 0 0 0,0 1 0 0 0,0 0 0 0 0,0 0 0 0 0,0-1 0 0 0,0 1 0 0 0,1 0 0 0 0,-1 1 0 0 0,1-1 0 0 0,-1 0 0 0 0,1 1 0 0 0,3-2 0 0 0,48-15-957 0 0,-4 0-7735 0 0,-42 13 3646 0 0</inkml:trace>
  <inkml:trace contextRef="#ctx0" brushRef="#br0" timeOffset="1">124 1 11306 0 0,'-1'0'156'0'0,"1"0"1"0"0,0-1-1 0 0,-1 1 0 0 0,1 0 0 0 0,-1 0 0 0 0,1 0 0 0 0,0 0 0 0 0,-1 0 0 0 0,1 0 0 0 0,-1 0 0 0 0,1 0 0 0 0,-1 0 0 0 0,1 0 0 0 0,0 0 0 0 0,-1 0 0 0 0,1 0 0 0 0,-1 1 1 0 0,1-1-1 0 0,0 0 0 0 0,-1 0 0 0 0,1 0 0 0 0,-1 0 0 0 0,1 1 0 0 0,0-1 0 0 0,-1 0 0 0 0,1 1 0 0 0,0-1 0 0 0,-1 0 0 0 0,1 0 0 0 0,0 1 0 0 0,0-1 0 0 0,-1 0 0 0 0,1 1 1 0 0,0-1-1 0 0,0 1 0 0 0,0-1 0 0 0,-1 0 0 0 0,1 1 0 0 0,0 0 0 0 0,5 21 1571 0 0,20 23-1893 0 0,-24-44 380 0 0,8 13-184 0 0,1-1 0 0 0,0 0-1 0 0,1-1 1 0 0,0 0 0 0 0,14 10-1 0 0,-21-19-29 0 0,0 1-1 0 0,0-1 0 0 0,1 0 1 0 0,-1 0-1 0 0,1 0 0 0 0,0 0 1 0 0,0-1-1 0 0,0 0 0 0 0,0 0 1 0 0,0 0-1 0 0,1-1 0 0 0,-1 0 1 0 0,0 0-1 0 0,1 0 0 0 0,-1-1 1 0 0,1 1-1 0 0,-1-1 0 0 0,9-1 0 0 0,-5-2-3187 0 0,-28 11-11001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10338 0 0,'0'0'289'0'0,"-1"1"-1"0"0,1 0 1 0 0,0 0-1 0 0,0 0 1 0 0,0 0-1 0 0,-1 0 0 0 0,1-1 1 0 0,0 1-1 0 0,0 0 1 0 0,0 0-1 0 0,0 0 1 0 0,0 0-1 0 0,1 0 1 0 0,-1 0-1 0 0,0-1 1 0 0,0 1-1 0 0,1 0 1 0 0,-1 0-1 0 0,0 0 0 0 0,1-1 1 0 0,-1 1-1 0 0,1 0 1 0 0,-1 0-1 0 0,1-1 1 0 0,0 2-1 0 0,1-1-61 0 0,-1 0-1 0 0,1 1 0 0 0,0-1 1 0 0,0 0-1 0 0,0 0 0 0 0,-1 0 1 0 0,1-1-1 0 0,0 1 1 0 0,0 0-1 0 0,4 0 0 0 0,7 1-479 0 0,0-1 0 0 0,25 0-1 0 0,-24-2 782 0 0,3 1-664 0 0,-10 0-276 0 0,-1 0-1 0 0,0 0 0 0 0,1 0 0 0 0,-1 0 1 0 0,0 1-1 0 0,0 0 0 0 0,1 1 0 0 0,-1-1 0 0 0,7 4 1 0 0,-12-5 349 0 0,-1 0 0 0 0,0 1 0 0 0,0-1 0 0 0,0 0 1 0 0,1 0-1 0 0,-1 1 0 0 0,0-1 0 0 0,0 0 0 0 0,0 0 0 0 0,0 1 0 0 0,0-1 1 0 0,0 0-1 0 0,1 1 0 0 0,-1-1 0 0 0,0 0 0 0 0,0 0 0 0 0,0 1 1 0 0,0-1-1 0 0,0 0 0 0 0,0 1 0 0 0,0-1 0 0 0,0 0 0 0 0,-1 1 1 0 0,1-1-1 0 0,0 0 0 0 0,0 0 0 0 0,0 1 0 0 0,0-1 0 0 0,0 0 1 0 0,0 0-1 0 0,0 1 0 0 0,-1-1 0 0 0,1 0 0 0 0,0 0 0 0 0,0 1 0 0 0,0-1 1 0 0,-1 0-1 0 0,1 0 0 0 0,0 0 0 0 0,0 1 0 0 0,-1-1 0 0 0,-15 14 1476 0 0,4-3 639 0 0,10-8-1783 0 0,0 1 0 0 0,1-1 0 0 0,-1 1 0 0 0,1 0 0 0 0,0-1 0 0 0,0 1 0 0 0,0 0 0 0 0,0 0 0 0 0,1 0 0 0 0,-1-1 0 0 0,1 1 0 0 0,0 0 0 0 0,0 0 0 0 0,1 0 0 0 0,-1 0-1 0 0,1 0 1 0 0,0 0 0 0 0,0-1 0 0 0,0 1 0 0 0,0 0 0 0 0,1-1 0 0 0,-1 1 0 0 0,1-1 0 0 0,0 1 0 0 0,5 5 0 0 0,-5-5-285 0 0,1 0 0 0 0,0-1 0 0 0,0 1 0 0 0,0-1 0 0 0,0 0 0 0 0,1 0 0 0 0,-1 0 0 0 0,1 0 0 0 0,0-1 0 0 0,0 0 0 0 0,0 1 0 0 0,0-1 0 0 0,0-1 0 0 0,0 1 0 0 0,1-1 0 0 0,-1 1-1 0 0,0-1 1 0 0,1-1 0 0 0,-1 1 0 0 0,1 0 0 0 0,-1-1 0 0 0,6 0 0 0 0,21-8-2944 0 0,-2-8-4985 0 0,-17 5 561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43 7682 0 0,'-3'3'477'0'0,"1"0"1"0"0,0 0 0 0 0,0 0-1 0 0,1 0 1 0 0,-1 1 0 0 0,1-1-1 0 0,0 1 1 0 0,0-1 0 0 0,0 1-1 0 0,0 0 1 0 0,0-1 0 0 0,1 1-1 0 0,0 0 1 0 0,0 4 0 0 0,0-4-276 0 0,1 1 1 0 0,0-1 0 0 0,0 0 0 0 0,0 0 0 0 0,0 0 0 0 0,1 0-1 0 0,-1 0 1 0 0,1-1 0 0 0,0 1 0 0 0,1 0 0 0 0,2 4-1 0 0,0-3-181 0 0,0 1 0 0 0,1-1 0 0 0,-1 0-1 0 0,1 0 1 0 0,0 0 0 0 0,0-1 0 0 0,0 0-1 0 0,1 0 1 0 0,-1-1 0 0 0,1 1 0 0 0,0-1-1 0 0,0-1 1 0 0,1 0 0 0 0,6 2 0 0 0,-11-3-26 0 0,0-1 0 0 0,0 0 0 0 0,-1 1 1 0 0,1-1-1 0 0,0 0 0 0 0,0-1 0 0 0,-1 1 1 0 0,1 0-1 0 0,0-1 0 0 0,-1 0 0 0 0,1 1 0 0 0,0-1 1 0 0,-1 0-1 0 0,1 0 0 0 0,-1 0 0 0 0,1-1 0 0 0,-1 1 1 0 0,0-1-1 0 0,1 1 0 0 0,-1-1 0 0 0,3-3 1 0 0,-2 1-81 0 0,0 0 1 0 0,0 0 0 0 0,0 0 0 0 0,0 0-1 0 0,-1-1 1 0 0,0 1 0 0 0,0-1 0 0 0,0 0-1 0 0,0 0 1 0 0,-1 1 0 0 0,1-9 0 0 0,-1 6-236 0 0,0 0 1 0 0,0 0 0 0 0,-1 0 0 0 0,0 1 0 0 0,-1-1 0 0 0,1 0 0 0 0,-1 0 0 0 0,-3-10 0 0 0,3 14-36 0 0,0-1-1 0 0,-1 1 1 0 0,1-1-1 0 0,-1 1 1 0 0,1 0 0 0 0,-1 0-1 0 0,0 0 1 0 0,0 0-1 0 0,0 0 1 0 0,-1 0 0 0 0,1 1-1 0 0,-1-1 1 0 0,1 1-1 0 0,-1 0 1 0 0,-6-4 0 0 0,6 4-90 0 0,0 0 0 0 0,-1 1 0 0 0,1 0 0 0 0,0 0 1 0 0,-1 0-1 0 0,1 0 0 0 0,-1 1 0 0 0,-6-1 0 0 0,-11 2-2357 0 0</inkml:trace>
  <inkml:trace contextRef="#ctx0" brushRef="#br0" timeOffset="1">1 128 4361 0 0,'2'-5'7290'0'0,"7"-1"-3912"0"0,9-1-418 0 0,-6 5-2294 0 0,1 0 1 0 0,-1 1-1 0 0,0 1 0 0 0,24 1 1 0 0,12 1-1789 0 0,-41-3 32 0 0,0 1-1 0 0,0-1 1 0 0,0 0 0 0 0,11-4-1 0 0,-17 5 850 0 0,0-1 1 0 0,0 1-1 0 0,0-1 0 0 0,0 0 1 0 0,0 1-1 0 0,0-1 0 0 0,0 0 1 0 0,0 0-1 0 0,0 1 0 0 0,0-1 1 0 0,0 0-1 0 0,-1 0 0 0 0,1 0 1 0 0,0 0-1 0 0,-1 0 0 0 0,1 0 1 0 0,-1 0-1 0 0,1 0 0 0 0,-1 0 1 0 0,1 0-1 0 0,-1-1 0 0 0,0 1 1 0 0,0 0-1 0 0,1 0 0 0 0,-1 0 0 0 0,0-1 1 0 0,0 1-1 0 0,0-2 0 0 0,1-8-1450 0 0,11-9-2913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43 3321 0 0,'-3'4'1327'0'0,"0"0"1"0"0,0 0-1 0 0,0 0 0 0 0,-1 0 1 0 0,1-1-1 0 0,-1 1 1 0 0,0-1-1 0 0,0 0 1 0 0,-6 3-1 0 0,5-3-518 0 0,1 1 0 0 0,-1-1 0 0 0,1 1 0 0 0,-1 0 0 0 0,-6 8 0 0 0,10-10-752 0 0,0 0 0 0 0,0-1 0 0 0,0 1 0 0 0,0 0 0 0 0,1 0 0 0 0,-1 0 0 0 0,0 0 0 0 0,1 0 0 0 0,-1 1 0 0 0,1-1 0 0 0,0 0 0 0 0,0 0 0 0 0,0 0 0 0 0,0 0 0 0 0,0 0 0 0 0,0 0 0 0 0,1 0 0 0 0,-1 1 0 0 0,0-1 0 0 0,2 2 0 0 0,1 4-43 0 0,0-1-1 0 0,0 0 0 0 0,1 0 1 0 0,0 0-1 0 0,1-1 0 0 0,-1 1 1 0 0,1-1-1 0 0,1 0 0 0 0,-1-1 1 0 0,1 1-1 0 0,0-1 0 0 0,7 5 1 0 0,-11-8-16 0 0,0-1 1 0 0,0 1 0 0 0,0-1 0 0 0,0 0 0 0 0,0 0 0 0 0,0 0 0 0 0,0 0 0 0 0,1 0 0 0 0,-1 0-1 0 0,0-1 1 0 0,0 1 0 0 0,1-1 0 0 0,-1 1 0 0 0,1-1 0 0 0,-1 0 0 0 0,0 0 0 0 0,1 0-1 0 0,-1 0 1 0 0,0-1 0 0 0,1 1 0 0 0,-1 0 0 0 0,0-1 0 0 0,1 0 0 0 0,-1 0 0 0 0,0 0-1 0 0,0 0 1 0 0,0 0 0 0 0,0 0 0 0 0,0 0 0 0 0,0 0 0 0 0,0-1 0 0 0,0 1 0 0 0,0-1-1 0 0,0 0 1 0 0,-1 1 0 0 0,1-1 0 0 0,-1 0 0 0 0,1 0 0 0 0,-1 0 0 0 0,0 0 0 0 0,0 0-1 0 0,0 0 1 0 0,1-4 0 0 0,1 0-98 0 0,0 0-1 0 0,-1-1 0 0 0,0 0 1 0 0,0 0-1 0 0,0 1 1 0 0,-1-1-1 0 0,0 0 1 0 0,-1 0-1 0 0,1 0 0 0 0,-2 0 1 0 0,1 0-1 0 0,0 0 1 0 0,-1 0-1 0 0,-1 0 1 0 0,1 0-1 0 0,-1 0 0 0 0,0 1 1 0 0,-1-1-1 0 0,1 1 1 0 0,-1-1-1 0 0,0 1 1 0 0,-1 0-1 0 0,0 0 0 0 0,0 0 1 0 0,0 1-1 0 0,-1-1 1 0 0,1 1-1 0 0,-1 0 0 0 0,-1 1 1 0 0,1-1-1 0 0,-1 1 1 0 0,1 0-1 0 0,-1 0 1 0 0,0 1-1 0 0,-11-5 0 0 0,6 7-2244 0 0,10 1 2212 0 0,1 0 1 0 0,0 1 0 0 0,0-1 0 0 0,0 0 0 0 0,0 0 0 0 0,-1 0 0 0 0,1 0-1 0 0,0 0 1 0 0,0 0 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8586 0 0,'3'7'1273'0'0,"-1"1"1"0"0,1-1 0 0 0,-1 1-1 0 0,0-1 1 0 0,1 16 0 0 0,-2-5-142 0 0,-2 1 1 0 0,-4 32 0 0 0,0 19-1128 0 0,46-96-2438 0 0,-8 11-181 0 0,-9 11-2549 0 0,-13 6-201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12659 0 0,'-2'5'488'0'0,"1"0"1"0"0,0 1-1 0 0,0-1 1 0 0,1 0-1 0 0,-1 1 1 0 0,1-1-1 0 0,0 0 1 0 0,1 1-1 0 0,1 8 1 0 0,0-5-236 0 0,0-1 1 0 0,1 1 0 0 0,0 0 0 0 0,1-1 0 0 0,6 12-1 0 0,-6-12-240 0 0,1 0 0 0 0,0-1-1 0 0,0 0 1 0 0,1 0 0 0 0,0 0-1 0 0,0-1 1 0 0,1 0 0 0 0,-1 0-1 0 0,1-1 1 0 0,1 1-1 0 0,-1-2 1 0 0,15 8 0 0 0,-19-11-157 0 0,-1 0 1 0 0,1-1-1 0 0,0 1 1 0 0,-1-1 0 0 0,1 0-1 0 0,0 0 1 0 0,-1 0-1 0 0,1 0 1 0 0,0 0-1 0 0,-1-1 1 0 0,1 1 0 0 0,0-1-1 0 0,-1 1 1 0 0,1-1-1 0 0,-1 0 1 0 0,4-2-1 0 0,-1 1-621 0 0,0-1-1 0 0,0 0 0 0 0,0 0 0 0 0,-1-1 0 0 0,1 0 0 0 0,-1 1 1 0 0,7-9-1 0 0,-8 8 344 0 0,0 0 1 0 0,0 1-1 0 0,0-1 1 0 0,-1 0-1 0 0,0 0 1 0 0,0 0-1 0 0,0-1 1 0 0,0 1-1 0 0,1-9 0 0 0,-2 11 579 0 0,-1 0 0 0 0,0 0 0 0 0,0 0 0 0 0,0 0 0 0 0,0-1 0 0 0,0 1 0 0 0,0 0-1 0 0,0 0 1 0 0,-1 0 0 0 0,1 0 0 0 0,-1 0 0 0 0,0 0 0 0 0,1 0 0 0 0,-1 0 0 0 0,0 0-1 0 0,0 0 1 0 0,0 0 0 0 0,-1 1 0 0 0,1-1 0 0 0,-3-3 0 0 0,4 5-26 0 0,0 0 1 0 0,0 0 0 0 0,-1-1-1 0 0,1 1 1 0 0,0 0-1 0 0,0 0 1 0 0,0 0 0 0 0,0 0-1 0 0,-1 0 1 0 0,1 0-1 0 0,0-1 1 0 0,0 1 0 0 0,0 0-1 0 0,-1 0 1 0 0,1 0-1 0 0,0 0 1 0 0,0 0 0 0 0,0 0-1 0 0,-1 0 1 0 0,1 0-1 0 0,0 0 1 0 0,0 0 0 0 0,-1 0-1 0 0,1 0 1 0 0,0 0-1 0 0,0 0 1 0 0,0 0 0 0 0,-1 0-1 0 0,1 0 1 0 0,0 0-1 0 0,0 0 1 0 0,0 0 0 0 0,-1 1-1 0 0,1-1 1 0 0,0 0-1 0 0,0 0 1 0 0,0 0-1 0 0,-1 0 1 0 0,1 1 0 0 0,-6 10 3290 0 0,1 13-264 0 0,3 10-2610 0 0,-1 49 398 0 0,9-43-3280 0 0,7-5-3696 0 0,-8-27 1969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11674 0 0,'1'-1'159'0'0,"-1"0"0"0"0,0 1 0 0 0,0-1 0 0 0,1 0 0 0 0,-1 1 0 0 0,1-1 0 0 0,-1 0-1 0 0,0 1 1 0 0,1-1 0 0 0,-1 1 0 0 0,1-1 0 0 0,-1 1 0 0 0,1-1 0 0 0,-1 1-1 0 0,1-1 1 0 0,0 1 0 0 0,-1-1 0 0 0,1 1 0 0 0,0 0 0 0 0,-1-1 0 0 0,1 1-1 0 0,0 0 1 0 0,-1 0 0 0 0,1-1 0 0 0,0 1 0 0 0,1 0 0 0 0,21 5 1857 0 0,-18-2-1693 0 0,1 0 1 0 0,-1 0 0 0 0,0 0-1 0 0,0 1 1 0 0,-1-1 0 0 0,5 6 0 0 0,-5-5-146 0 0,-1 1-1 0 0,0 0 1 0 0,-1 0 0 0 0,1 0 0 0 0,-1 0 0 0 0,0 0 0 0 0,0 0-1 0 0,-1 1 1 0 0,0-1 0 0 0,0 1 0 0 0,0-1 0 0 0,0 1 0 0 0,-1-1-1 0 0,0 1 1 0 0,0-1 0 0 0,0 1 0 0 0,-1-1 0 0 0,0 1 0 0 0,-3 10-1 0 0,2-8-168 0 0,0 0-1 0 0,-1 0 0 0 0,0 0 0 0 0,-1 0 0 0 0,1-1 1 0 0,-2 1-1 0 0,1-1 0 0 0,-1 0 0 0 0,0 0 1 0 0,0-1-1 0 0,-1 1 0 0 0,-10 8 0 0 0,-4-9-530 0 0,20-6 498 0 0,0 0 1 0 0,0 0-1 0 0,0 0 0 0 0,0 0 0 0 0,0 0 0 0 0,0-1 0 0 0,0 1 1 0 0,0 0-1 0 0,1 0 0 0 0,-1 0 0 0 0,0 0 0 0 0,0 0 0 0 0,0 0 1 0 0,0-1-1 0 0,0 1 0 0 0,0 0 0 0 0,-1 0 0 0 0,1 0 0 0 0,0 0 0 0 0,0 0 1 0 0,0-1-1 0 0,0 1 0 0 0,0 0 0 0 0,0 0 0 0 0,0 0 0 0 0,0 0 1 0 0,0 0-1 0 0,0 0 0 0 0,0-1 0 0 0,0 1 0 0 0,0 0 0 0 0,-1 0 1 0 0,1 0-1 0 0,6-2 1 0 0,0 1 1 0 0,0 0 0 0 0,0 1-1 0 0,0-1 1 0 0,0 1 0 0 0,0 0-1 0 0,0 1 1 0 0,9 1 0 0 0,16 0-21 0 0,28-2-655 0 0,-15 1-5695 0 0,-32-5-382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9138 0 0,'2'4'2569'0'0,"0"5"-513"0"0,0 4-120 0 0,-1 3-295 0 0,-1 3-409 0 0,0 2-280 0 0,-1 2-360 0 0,0 1-264 0 0,0 0-160 0 0,0-1-192 0 0,1 0-336 0 0,0-2-496 0 0,2 0-648 0 0,-1-4-833 0 0,1-2-1015 0 0,0-1-3930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1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15315 0 0,'1'10'1538'0'0,"0"1"-1"0"0,1 0 0 0 0,6 21 1 0 0,2 16-858 0 0,-7-25-467 0 0,-1-14-227 0 0,0 0-1 0 0,-1 0 0 0 0,-1 0 0 0 0,0 0 1 0 0,0 0-1 0 0,-1 10 0 0 0,-7-30-1644 0 0,1-9 1231 0 0,6 10 387 0 0,-1 0-1 0 0,2 0 0 0 0,0 1 1 0 0,0-1-1 0 0,1 0 0 0 0,0 0 1 0 0,0 0-1 0 0,1 1 0 0 0,0-1 0 0 0,8-18 1 0 0,-9 24 62 0 0,1 1 1 0 0,0-1-1 0 0,0 0 0 0 0,0 1 1 0 0,1-1-1 0 0,-1 1 1 0 0,1 0-1 0 0,0-1 0 0 0,0 2 1 0 0,0-1-1 0 0,0 0 1 0 0,5-3-1 0 0,-5 5-10 0 0,0-1 1 0 0,-1 1-1 0 0,1 0 0 0 0,0 0 1 0 0,0 1-1 0 0,0-1 0 0 0,0 1 1 0 0,0-1-1 0 0,-1 1 0 0 0,1 0 1 0 0,0 0-1 0 0,0 0 1 0 0,0 0-1 0 0,0 1 0 0 0,0-1 1 0 0,0 1-1 0 0,0 0 0 0 0,0 0 1 0 0,4 2-1 0 0,-7-3 16 0 0,1 0 0 0 0,0 1 0 0 0,0-1 0 0 0,0 0 0 0 0,0 1 1 0 0,0-1-1 0 0,0 1 0 0 0,-1-1 0 0 0,1 1 0 0 0,0 0 0 0 0,0-1 0 0 0,-1 1 0 0 0,1 0 0 0 0,0 0 0 0 0,-1-1 0 0 0,1 1 0 0 0,-1 0 1 0 0,1 0-1 0 0,-1 0 0 0 0,1 0 0 0 0,-1 0 0 0 0,0-1 0 0 0,0 1 0 0 0,1 0 0 0 0,-1 0 0 0 0,0 0 0 0 0,0 0 0 0 0,0 1 0 0 0,0 1 23 0 0,0-1 0 0 0,-1 1-1 0 0,0-1 1 0 0,1 1-1 0 0,-1-1 1 0 0,0 1-1 0 0,0-1 1 0 0,-1 0-1 0 0,1 1 1 0 0,-3 2 0 0 0,-3 5 47 0 0,0-1 1 0 0,-1 0 0 0 0,-15 12 0 0 0,-13 5-34 0 0,-9 9-306 0 0,49-34 114 0 0,0 0 1 0 0,0 0-1 0 0,0 0 0 0 0,-1-1 0 0 0,1 1 0 0 0,0-1 0 0 0,0 0 0 0 0,8-1 0 0 0,12-4-2468 0 0,0 0 0 0 0,-1-1-1 0 0,0-1 1 0 0,0-2 0 0 0,36-18-1 0 0,-37 9 2762 0 0,-21 18-85 0 0,-1-1 0 0 0,1 1 1 0 0,-1-1-1 0 0,1 1 0 0 0,-1-1 1 0 0,0 1-1 0 0,1-1 0 0 0,-1 1 1 0 0,0-1-1 0 0,0 1 0 0 0,1-1 1 0 0,-1 1-1 0 0,0-1 0 0 0,0 1 0 0 0,0-1 1 0 0,0 0-1 0 0,0 1 0 0 0,0-1 1 0 0,0 1-1 0 0,0-1 0 0 0,0 0 1 0 0,0 1-1 0 0,0-1 0 0 0,0 1 1 0 0,0-1-1 0 0,0 0 0 0 0,0 1 1 0 0,0-1-1 0 0,-1 1 0 0 0,1-1 1 0 0,0 1-1 0 0,-1-1 0 0 0,1 1 1 0 0,0-1-1 0 0,-1 1 0 0 0,1-1 1 0 0,0 1-1 0 0,-1-1 0 0 0,1 1 1 0 0,-1 0-1 0 0,1-1 0 0 0,-1 0 1 0 0,0 1 20 0 0,1 0 0 0 0,0 0 0 0 0,0 0 1 0 0,0 0-1 0 0,-1 0 0 0 0,1 0 1 0 0,0 0-1 0 0,0 0 0 0 0,0 0 0 0 0,-1 0 1 0 0,1 0-1 0 0,0 0 0 0 0,0 0 1 0 0,0 0-1 0 0,-1 0 0 0 0,1 0 0 0 0,0 0 1 0 0,0 0-1 0 0,-1 0 0 0 0,1 0 1 0 0,0 0-1 0 0,0 0 0 0 0,0 0 0 0 0,-1 0 1 0 0,1 0-1 0 0,0 0 0 0 0,0 0 1 0 0,0 1-1 0 0,0-1 0 0 0,-1 0 0 0 0,1 0 1 0 0,0 0-1 0 0,0 0 0 0 0,0 1 1 0 0,0-1-1 0 0,0 0 0 0 0,0 0 0 0 0,-1 0 1 0 0,1 0-1 0 0,0 1 0 0 0,0-1 1 0 0,0 0-1 0 0,-4 15 1572 0 0,2 14-613 0 0,1-27-1052 0 0,1 0 0 0 0,0 1 0 0 0,0-1-1 0 0,0 0 1 0 0,1 0 0 0 0,-1 0 0 0 0,1 0 0 0 0,-1 0 0 0 0,1 1 0 0 0,-1-1 0 0 0,1 0 0 0 0,0 0 0 0 0,0 0 0 0 0,0-1 0 0 0,0 1 0 0 0,1 0 0 0 0,-1 0 0 0 0,3 2 0 0 0,-2-3-22 0 0,0 0 0 0 0,-1-1 0 0 0,1 0 0 0 0,0 1 0 0 0,0-1 0 0 0,0 0 0 0 0,0 0 1 0 0,0 0-1 0 0,-1 0 0 0 0,1 0 0 0 0,0-1 0 0 0,0 1 0 0 0,0 0 0 0 0,0-1 0 0 0,-1 0 0 0 0,1 1 0 0 0,0-1 1 0 0,-1 0-1 0 0,1 0 0 0 0,0 0 0 0 0,2-2 0 0 0,7-2-37 0 0,12-6-1632 0 0,-14 2-4225 0 0,0 4 1018 0 0,-9-1 2456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8530 0 0,'-2'16'4953'0'0,"2"-2"-2761"0"0,2 2-319 0 0,3-3-393 0 0,3-2-504 0 0,2-2-432 0 0,2 0-216 0 0,1-3-71 0 0,2 0-33 0 0,0 0-56 0 0,1-2-64 0 0,0-1-160 0 0,-1-1-769 0 0,-1-1-215 0 0,-2-2-688 0 0,-1-1-977 0 0,-1-1-863 0 0,-2-2-3650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54 7802 0 0,'-1'-1'409'0'0,"0"-1"1"0"0,0 1-1 0 0,0 0 1 0 0,0 0-1 0 0,0 0 0 0 0,1-1 1 0 0,-1 1-1 0 0,0 0 1 0 0,1-1-1 0 0,-1 1 1 0 0,1-1-1 0 0,-1 1 1 0 0,1 0-1 0 0,0-1 1 0 0,0 1-1 0 0,0-1 1 0 0,0 1-1 0 0,0-1 0 0 0,0 1 1 0 0,0-1-1 0 0,0 1 1 0 0,0-1-1 0 0,1-1 1 0 0,0 2-166 0 0,0 0 1 0 0,0-1 0 0 0,0 1 0 0 0,0 0-1 0 0,0 0 1 0 0,1 0 0 0 0,-1 0-1 0 0,0 0 1 0 0,1 0 0 0 0,-1 1-1 0 0,0-1 1 0 0,1 0 0 0 0,-1 1 0 0 0,1-1-1 0 0,-1 1 1 0 0,1-1 0 0 0,2 1-1 0 0,8-2 175 0 0,-1 1 0 0 0,1 0 0 0 0,0 1 0 0 0,15 2 0 0 0,-16-2-293 0 0,-1 2 0 0 0,0-1 1 0 0,0 1-1 0 0,0 1 0 0 0,0 0 1 0 0,18 8-1 0 0,-25-10-176 0 0,-1 0 0 0 0,1 1 0 0 0,0 0-1 0 0,-1-1 1 0 0,0 1 0 0 0,1 0 0 0 0,-1 0 0 0 0,0 1 0 0 0,0-1 0 0 0,0 0 0 0 0,0 1 0 0 0,-1-1 0 0 0,1 1-1 0 0,0-1 1 0 0,-1 1 0 0 0,0 0 0 0 0,0 0 0 0 0,0 0 0 0 0,0 0 0 0 0,0 0 0 0 0,-1 0 0 0 0,1 0 0 0 0,-1 0-1 0 0,0 0 1 0 0,1 0 0 0 0,-2 0 0 0 0,1 4 0 0 0,-2 6-1017 0 0,-1 0 0 0 0,0 0-1 0 0,-1-1 1 0 0,0 0 0 0 0,0 0-1 0 0,-2 0 1 0 0,1 0 0 0 0,-11 15 0 0 0,10-19 419 0 0,0 0 1 0 0,0 0 0 0 0,-1 0-1 0 0,0-1 1 0 0,0 0-1 0 0,-10 8 1 0 0,12-12 611 0 0,0 0 0 0 0,0 0-1 0 0,0 0 1 0 0,-1-1 0 0 0,1 1-1 0 0,-10 2 1 0 0,29-6 8277 0 0,4 5-3278 0 0,26 11-2201 0 0,-30-9-3656 0 0,0-1 0 0 0,0-1-1 0 0,0 0 1 0 0,25 3-1 0 0,-31-8-1077 0 0,1 1-1 0 0,-1-1 0 0 0,1 0 1 0 0,14-5-1 0 0,-2 0-4491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48 11442 0 0,'-1'-1'257'0'0,"-1"0"-1"0"0,0 0 0 0 0,1 0 0 0 0,-1 1 0 0 0,0-1 0 0 0,0 0 1 0 0,1 1-1 0 0,-1 0 0 0 0,0-1 0 0 0,0 1 0 0 0,0 0 0 0 0,0 0 1 0 0,1 0-1 0 0,-1 0 0 0 0,0 0 0 0 0,0 0 0 0 0,0 1 0 0 0,0-1 1 0 0,1 1-1 0 0,-1-1 0 0 0,0 1 0 0 0,0 0 0 0 0,1-1 0 0 0,-1 1 1 0 0,0 0-1 0 0,1 0 0 0 0,-1 0 0 0 0,1 1 0 0 0,-1-1 0 0 0,1 0 1 0 0,0 0-1 0 0,0 1 0 0 0,-1-1 0 0 0,1 1 0 0 0,0-1 0 0 0,0 1 1 0 0,0-1-1 0 0,0 1 0 0 0,-1 3 0 0 0,0 2-98 0 0,1-1 0 0 0,-1 1 0 0 0,1 0 1 0 0,0 0-1 0 0,0 0 0 0 0,1 0 0 0 0,0 0 0 0 0,0 0 0 0 0,3 12 0 0 0,-3-16-159 0 0,1 1-1 0 0,0-1 0 0 0,-1 0 1 0 0,1 1-1 0 0,1-1 0 0 0,-1 0 1 0 0,0 0-1 0 0,1 0 0 0 0,0 0 1 0 0,-1 0-1 0 0,1 0 0 0 0,1-1 1 0 0,-1 1-1 0 0,0-1 0 0 0,0 1 1 0 0,1-1-1 0 0,-1 0 0 0 0,1 0 1 0 0,0 0-1 0 0,0 0 1 0 0,0 0-1 0 0,0-1 0 0 0,6 3 1 0 0,-6-3-153 0 0,-1-1 0 0 0,1 0 0 0 0,0 1 1 0 0,-1-1-1 0 0,1 0 0 0 0,0-1 0 0 0,-1 1 0 0 0,1 0 1 0 0,-1-1-1 0 0,1 1 0 0 0,0-1 0 0 0,-1 0 1 0 0,1 0-1 0 0,-1 0 0 0 0,0 0 0 0 0,1 0 1 0 0,-1-1-1 0 0,0 1 0 0 0,0-1 0 0 0,0 1 1 0 0,0-1-1 0 0,0 0 0 0 0,0 0 0 0 0,0 0 1 0 0,0 0-1 0 0,-1 0 0 0 0,1 0 0 0 0,-1 0 0 0 0,0-1 1 0 0,2-4-1 0 0,0 3-125 0 0,-1-1 0 0 0,0 0 1 0 0,-1 0-1 0 0,1 0 0 0 0,-1 0 0 0 0,0 0 0 0 0,0 0 1 0 0,0 0-1 0 0,-1 0 0 0 0,0 0 0 0 0,0 0 0 0 0,0-1 1 0 0,-2-7-1 0 0,-1 0-139 0 0,-1 1-1 0 0,0 0 1 0 0,-1 1 0 0 0,-8-16-1 0 0,53 18 1680 0 0,-15 3-599 0 0,-19 4-562 0 0,-1 0 0 0 0,1 0 0 0 0,0 1 0 0 0,0 0 0 0 0,0 0 0 0 0,0 1 0 0 0,0 0 0 0 0,0 0-1 0 0,0 0 1 0 0,7 2 0 0 0,-13-2-151 0 0,1 0 1 0 0,-1 0-1 0 0,0 0 0 0 0,1 1 0 0 0,-1-1 0 0 0,1 0 0 0 0,-1 0 1 0 0,0 1-1 0 0,1-1 0 0 0,-1 0 0 0 0,0 0 0 0 0,1 1 0 0 0,-1-1 1 0 0,0 1-1 0 0,0-1 0 0 0,1 0 0 0 0,-1 1 0 0 0,0-1 0 0 0,0 0 1 0 0,0 1-1 0 0,0-1 0 0 0,1 1 0 0 0,-1-1 0 0 0,0 1 0 0 0,0-1 1 0 0,0 0-1 0 0,0 1 0 0 0,0-1 0 0 0,0 1 0 0 0,0-1 0 0 0,0 1 1 0 0,-5 13-4924 0 0,0-5-292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11723 0 0,'5'4'1888'0'0,"1"0"-584"0"0,4 0-264 0 0,2 0-255 0 0,-1-3-385 0 0,2 0-240 0 0,0-1-88 0 0,0 1-16 0 0,1-1-16 0 0,0 0-80 0 0,-1 1-328 0 0,1-1-665 0 0,-3-1-903 0 0,-2 0-977 0 0,-3-3 161 0 0</inkml:trace>
  <inkml:trace contextRef="#ctx0" brushRef="#br0" timeOffset="1">188 0 6801 0 0,'-2'1'1857'0'0,"-1"0"-457"0"0,-1 2-432 0 0,0 4-183 0 0,1 3-41 0 0,0 3 32 0 0,-1 5-80 0 0,-1 2-184 0 0,0 1-216 0 0,2 2-160 0 0,-2 0-344 0 0,0-3-400 0 0,1-1-480 0 0,-1-1-529 0 0,-2-1-415 0 0,0-1 136 0 0,1 4-2049 0 0,-5-3 1184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10650 0 0,'43'-14'8170'0'0,"20"4"-6471"0"0,-57 9-1776 0 0,0 1 0 0 0,1-1 0 0 0,-1 1 0 0 0,0 0 1 0 0,0 1-1 0 0,1 0 0 0 0,-1 0 0 0 0,0 0 0 0 0,0 1 0 0 0,0 0 0 0 0,0 0 0 0 0,0 0 0 0 0,0 1 0 0 0,-1 0 0 0 0,1 0 1 0 0,-1 0-1 0 0,10 8 0 0 0,-14-9-141 0 0,0-1 1 0 0,0 0 0 0 0,0 1-1 0 0,0-1 1 0 0,-1 0-1 0 0,1 1 1 0 0,0-1 0 0 0,0 1-1 0 0,-1-1 1 0 0,1 1 0 0 0,0 2-1 0 0,-1-2-238 0 0,0-1 0 0 0,0 1 0 0 0,0-1 0 0 0,0 1 0 0 0,-1-1 0 0 0,1 0 0 0 0,0 1 0 0 0,0-1 0 0 0,-1 1 0 0 0,1-1 0 0 0,-1 0 0 0 0,1 1 0 0 0,-1-1 0 0 0,-1 1 0 0 0,-7 11-5837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7754 0 0,'1'1'276'0'0,"0"-1"0"0"0,-1 1 0 0 0,1 0 0 0 0,0-1 0 0 0,0 1-1 0 0,-1-1 1 0 0,1 1 0 0 0,0-1 0 0 0,0 1 0 0 0,0-1 0 0 0,0 1 0 0 0,0-1 0 0 0,0 0 0 0 0,0 0 0 0 0,0 1 0 0 0,0-1 0 0 0,0 0 0 0 0,0 0 0 0 0,0 0 0 0 0,0 0 0 0 0,0 0 0 0 0,0 0 0 0 0,0 0 0 0 0,0-1 0 0 0,0 1 0 0 0,0 0 0 0 0,0 0 0 0 0,1-1 0 0 0,34-16 1706 0 0,-15 7-1221 0 0,-14 8-643 0 0,-1 0 1 0 0,1 0-1 0 0,0 1 1 0 0,-1-1-1 0 0,1 1 0 0 0,0 1 1 0 0,0 0-1 0 0,0 0 1 0 0,0 0-1 0 0,0 1 0 0 0,-1 0 1 0 0,1 0-1 0 0,10 3 1 0 0,-13-2-14 0 0,0 0 1 0 0,0 0 0 0 0,0 0 0 0 0,-1 1 0 0 0,1-1-1 0 0,-1 1 1 0 0,1 0 0 0 0,-1 0 0 0 0,0 0-1 0 0,0 0 1 0 0,0 1 0 0 0,-1-1 0 0 0,1 1-1 0 0,-1 0 1 0 0,0-1 0 0 0,0 1 0 0 0,0 0-1 0 0,0 1 1 0 0,-1-1 0 0 0,0 0 0 0 0,0 0-1 0 0,1 5 1 0 0,5 52-758 0 0,-8-40-2688 0 0,-2-2-4317 0 0</inkml:trace>
  <inkml:trace contextRef="#ctx0" brushRef="#br0" timeOffset="1">295 29 15371 0 0,'-2'-5'2553'0'0,"2"-1"-2041"0"0,4-1-304 0 0,1 2-16 0 0,9 4-24 0 0,3 0-104 0 0,3 0-40 0 0,3 0-16 0 0,-1 0 8 0 0,0 2-56 0 0,-3 2-216 0 0,-4 1-304 0 0,-4 0-512 0 0,-2 3-633 0 0,-6 0-583 0 0,-3 1-881 0 0,-4 2-3056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 6937 0 0,'4'-1'516'0'0,"0"0"0"0"0,0 0 0 0 0,0 0-1 0 0,0 0 1 0 0,0 1 0 0 0,0-1 0 0 0,0 1-1 0 0,0 1 1 0 0,5-1 0 0 0,-9 0-472 0 0,1 1 0 0 0,0-1 0 0 0,-1 0 0 0 0,1 0-1 0 0,0 0 1 0 0,-1 1 0 0 0,1-1 0 0 0,-1 0 0 0 0,1 0 0 0 0,-1 1 0 0 0,1-1 0 0 0,-1 1 0 0 0,1-1 0 0 0,-1 0 0 0 0,1 1 0 0 0,-1-1 0 0 0,1 1 0 0 0,-1-1 0 0 0,0 1 0 0 0,1-1 0 0 0,-1 1 0 0 0,0 0 0 0 0,1 0 0 0 0,-1 1-12 0 0,0-1 0 0 0,0 1 0 0 0,0-1 1 0 0,0 0-1 0 0,0 1 0 0 0,-1-1 0 0 0,1 0 1 0 0,0 1-1 0 0,-1-1 0 0 0,1 0 0 0 0,-1 1 1 0 0,0-1-1 0 0,1 0 0 0 0,-1 0 0 0 0,-1 3 1 0 0,-18 22 206 0 0,15-20-181 0 0,1-1 0 0 0,-1 1 0 0 0,1 1-1 0 0,1-1 1 0 0,-1 0 0 0 0,-4 13 0 0 0,7-17-60 0 0,1 0 0 0 0,0 0 0 0 0,0 0 0 0 0,0 0 0 0 0,0 0 0 0 0,0 0 0 0 0,0 0-1 0 0,0 0 1 0 0,0 0 0 0 0,1 0 0 0 0,-1 0 0 0 0,1 0 0 0 0,0 0 0 0 0,-1 0 0 0 0,1 0 0 0 0,0 0 0 0 0,0-1 0 0 0,0 1 0 0 0,0 0 0 0 0,1-1 0 0 0,-1 1 0 0 0,0 0 0 0 0,1-1 0 0 0,-1 0 0 0 0,1 1 0 0 0,0-1 0 0 0,-1 0-1 0 0,1 0 1 0 0,2 2 0 0 0,-1-2 88 0 0,-1 1 0 0 0,1 0-1 0 0,0-1 1 0 0,0 0-1 0 0,0 0 1 0 0,0 1 0 0 0,0-2-1 0 0,0 1 1 0 0,0 0-1 0 0,0-1 1 0 0,0 1-1 0 0,0-1 1 0 0,1 0 0 0 0,-1 0-1 0 0,0 0 1 0 0,0 0-1 0 0,0-1 1 0 0,0 0 0 0 0,0 1-1 0 0,0-1 1 0 0,0 0-1 0 0,0 0 1 0 0,0 0 0 0 0,0-1-1 0 0,0 1 1 0 0,0-1-1 0 0,-1 0 1 0 0,1 0-1 0 0,-1 1 1 0 0,1-2 0 0 0,-1 1-1 0 0,0 0 1 0 0,0 0-1 0 0,3-5 1 0 0,-3 4-119 0 0,0 1-1 0 0,0-1 1 0 0,0 0-1 0 0,-1 0 1 0 0,1 0 0 0 0,-1 0-1 0 0,0 0 1 0 0,0 0-1 0 0,0 0 1 0 0,0-1 0 0 0,0 1-1 0 0,-1 0 1 0 0,0-1 0 0 0,1 1-1 0 0,-1 0 1 0 0,0-1-1 0 0,-1 1 1 0 0,1 0 0 0 0,-1-1-1 0 0,1 1 1 0 0,-1 0-1 0 0,0 0 1 0 0,0 0 0 0 0,0 0-1 0 0,-1 0 1 0 0,1 0-1 0 0,-1 0 1 0 0,0 0 0 0 0,0 0-1 0 0,0 0 1 0 0,0 1 0 0 0,0-1-1 0 0,-3-2 1 0 0,2 3-552 0 0,-3-4-1152 0 0,1 4-2596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13699 0 0,'-1'54'5507'0'0,"0"-38"-5259"0"0,-1-1 0 0 0,-8 32 0 0 0,9-47-257 0 0,1 1 1 0 0,0 0 0 0 0,0-1 0 0 0,0 1 0 0 0,0 0 0 0 0,0-1 0 0 0,0 1 0 0 0,0 0 0 0 0,0-1-1 0 0,0 1 1 0 0,0 0 0 0 0,0-1 0 0 0,0 1 0 0 0,0 0 0 0 0,0-1 0 0 0,1 1 0 0 0,-1 0 0 0 0,0-1-1 0 0,1 1 1 0 0,-1-1 0 0 0,0 1 0 0 0,1 0 0 0 0,-1-1 0 0 0,0 1 0 0 0,1-1 0 0 0,-1 1-1 0 0,1-1 1 0 0,-1 0 0 0 0,1 1 0 0 0,0-1 0 0 0,-1 1 0 0 0,1-1 0 0 0,-1 0 0 0 0,1 0 0 0 0,-1 1-1 0 0,1-1 1 0 0,0 0 0 0 0,-1 0 0 0 0,1 0 0 0 0,1 1 0 0 0,39 2-232 0 0,-13-1-2137 0 0,-8 3-3298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4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13331 0 0,'23'-3'2379'0'0,"-20"2"-2187"0"0,0 1 0 0 0,-1-1 0 0 0,1 0 0 0 0,0 1 0 0 0,0 0 1 0 0,0-1-1 0 0,0 1 0 0 0,0 0 0 0 0,0 1 0 0 0,0-1 0 0 0,0 0 0 0 0,0 1 0 0 0,0 0 1 0 0,0 0-1 0 0,0 0 0 0 0,-1 0 0 0 0,1 0 0 0 0,4 3 0 0 0,-6-3-151 0 0,-1 0-1 0 0,0-1 1 0 0,0 1-1 0 0,1 0 1 0 0,-1 0-1 0 0,0 0 1 0 0,0 0-1 0 0,0-1 1 0 0,0 1-1 0 0,0 0 1 0 0,0 0-1 0 0,0 0 1 0 0,-1 0-1 0 0,1-1 1 0 0,0 1-1 0 0,0 0 1 0 0,-1 0-1 0 0,1 0 0 0 0,0-1 1 0 0,-1 1-1 0 0,1 0 1 0 0,-1 0-1 0 0,1-1 1 0 0,-1 1-1 0 0,1 0 1 0 0,-2 0-1 0 0,1 1-10 0 0,0-1 0 0 0,0 0-1 0 0,1 0 1 0 0,-1 0-1 0 0,0 0 1 0 0,1 1 0 0 0,-1-1-1 0 0,1 0 1 0 0,-1 1-1 0 0,1-1 1 0 0,-1 1 0 0 0,1-1-1 0 0,0 0 1 0 0,0 1-1 0 0,0-1 1 0 0,0 2-1 0 0,1 1-31 0 0,0 0 0 0 0,1 0-1 0 0,0 0 1 0 0,-1 0 0 0 0,2 0-1 0 0,-1 0 1 0 0,0 0 0 0 0,1-1-1 0 0,-1 1 1 0 0,1-1-1 0 0,0 0 1 0 0,0 0 0 0 0,0 0-1 0 0,1 0 1 0 0,-1-1 0 0 0,1 1-1 0 0,0-1 1 0 0,-1 0 0 0 0,1 0-1 0 0,0 0 1 0 0,0 0-1 0 0,0-1 1 0 0,1 1 0 0 0,-1-1-1 0 0,0 0 1 0 0,0-1 0 0 0,1 1-1 0 0,-1-1 1 0 0,5 0 0 0 0,-1 0-536 0 0,0 0 0 0 0,-1-1 1 0 0,1 0-1 0 0,0 0 0 0 0,-1-1 1 0 0,15-4-1 0 0,-15 3-653 0 0,-1 0-1 0 0,0 0 1 0 0,0 0 0 0 0,0-1-1 0 0,0 0 1 0 0,0 0-1 0 0,7-8 1 0 0,4-3-3647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14219 0 0,'-5'0'700'0'0,"1"0"0"0"0,-1 1 0 0 0,1 0 0 0 0,-1 0 0 0 0,1 0-1 0 0,0 1 1 0 0,0-1 0 0 0,-5 3 0 0 0,6-2-463 0 0,1-1 0 0 0,-1 1-1 0 0,1 0 1 0 0,-1 0 0 0 0,1 0 0 0 0,0 0-1 0 0,-1 0 1 0 0,1 1 0 0 0,1-1 0 0 0,-4 5-1 0 0,3-4-213 0 0,1 0 0 0 0,0 1 0 0 0,0-1 0 0 0,0 1 0 0 0,0-1 0 0 0,0 1 0 0 0,1-1 0 0 0,-1 1 0 0 0,1-1 0 0 0,0 1 0 0 0,0 0 0 0 0,1-1 0 0 0,-1 1 0 0 0,1-1 0 0 0,-1 1 0 0 0,1-1 0 0 0,0 1 0 0 0,0-1 0 0 0,1 0 0 0 0,-1 1 0 0 0,4 5 0 0 0,-2-6-41 0 0,-1 1 1 0 0,1-1 0 0 0,-1 0-1 0 0,1 0 1 0 0,0 0-1 0 0,0 0 1 0 0,0-1 0 0 0,1 1-1 0 0,-1-1 1 0 0,1 0 0 0 0,-1 0-1 0 0,1 0 1 0 0,0 0-1 0 0,-1 0 1 0 0,9 1 0 0 0,-10-2-2 0 0,0-1 0 0 0,0 1 0 0 0,0-1 0 0 0,0 0 0 0 0,0 1 0 0 0,0-1 0 0 0,0 0 0 0 0,0-1 0 0 0,0 1 0 0 0,0 0 0 0 0,0 0 0 0 0,0-1 0 0 0,0 1 0 0 0,0-1 0 0 0,0 0 0 0 0,0 0 0 0 0,0 1 0 0 0,0-1 0 0 0,-1 0 0 0 0,1-1 0 0 0,0 1 0 0 0,-1 0 0 0 0,1 0 0 0 0,-1-1 0 0 0,1 1 0 0 0,-1-1 0 0 0,0 1 0 0 0,0-1 0 0 0,1 1 0 0 0,-1-1 0 0 0,0 0 0 0 0,0 0 0 0 0,-1 0 0 0 0,2-3 0 0 0,-1 4-81 0 0,-1 0 1 0 0,0 0-1 0 0,1 0 1 0 0,-1 0-1 0 0,0 0 1 0 0,0-1-1 0 0,0 1 0 0 0,1 0 1 0 0,-1 0-1 0 0,-1 0 1 0 0,1 0-1 0 0,0-1 1 0 0,0 1-1 0 0,0 0 1 0 0,-1 0-1 0 0,1 0 1 0 0,0 0-1 0 0,-1 0 0 0 0,1-1 1 0 0,-1 1-1 0 0,1 0 1 0 0,-1 0-1 0 0,-1-1 1 0 0,0 0-127 0 0,0 0-1 0 0,0 0 1 0 0,0 1 0 0 0,0-1 0 0 0,-1 1 0 0 0,1 0 0 0 0,0-1-1 0 0,-1 1 1 0 0,1 0 0 0 0,-4-1 0 0 0,-3 0-417 0 0,1 0 0 0 0,-1 1 1 0 0,1 0-1 0 0,-1 0 0 0 0,-14 1 0 0 0,14 1 112 0 0,-1 0 0 0 0,1 1 0 0 0,0 0 0 0 0,-1 0 0 0 0,1 1 0 0 0,0 0 0 0 0,0 0-1 0 0,0 1 1 0 0,-12 8 0 0 0,17-9 545 0 0,0 0 0 0 0,0 0 0 0 0,1 0 0 0 0,-1 1 0 0 0,1-1 0 0 0,0 1 1 0 0,0 0-1 0 0,-5 7 0 0 0,6-7 352 0 0,1 0 0 0 0,-1 0 1 0 0,0 0-1 0 0,1 0 0 0 0,0 1 0 0 0,0-1 1 0 0,0 0-1 0 0,1 1 0 0 0,0-1 1 0 0,0 9-1 0 0,0-8 87 0 0,0 0-1 0 0,1 0 0 0 0,0 1 1 0 0,0-1-1 0 0,0 0 1 0 0,0 0-1 0 0,1 0 1 0 0,0 0-1 0 0,0 0 0 0 0,1-1 1 0 0,3 7-1 0 0,-4-8-280 0 0,0-1-1 0 0,0 0 0 0 0,0 0 1 0 0,1 1-1 0 0,-1-1 1 0 0,1-1-1 0 0,0 1 0 0 0,-1 0 1 0 0,1-1-1 0 0,0 1 0 0 0,0-1 1 0 0,0 0-1 0 0,0 0 0 0 0,0 0 1 0 0,0 0-1 0 0,0 0 1 0 0,0-1-1 0 0,1 1 0 0 0,3-1 1 0 0,29 1 209 0 0,65 4 216 0 0,-37 9-4607 0 0,-64-14 3896 0 0,12 5-3771 0 0,-10 2-1592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14835 0 0,'8'3'443'0'0,"0"0"0"0"0,1-1 0 0 0,15 3-1 0 0,15 5 1884 0 0,-37-9-2238 0 0,0 0-1 0 0,0 0 1 0 0,0 0-1 0 0,0 0 1 0 0,0 0-1 0 0,-1 1 1 0 0,1-1 0 0 0,0 1-1 0 0,-1-1 1 0 0,1 1-1 0 0,-1 0 1 0 0,0 0-1 0 0,1-1 1 0 0,-1 1-1 0 0,0 0 1 0 0,0 0 0 0 0,0 0-1 0 0,-1 0 1 0 0,1 1-1 0 0,0-1 1 0 0,-1 0-1 0 0,1 0 1 0 0,-1 0 0 0 0,0 4-1 0 0,1 5-12 0 0,-1-1 0 0 0,0 1 0 0 0,-4 19 0 0 0,2-14 146 0 0,2-15-202 0 0,0 0 1 0 0,0 1-1 0 0,0-1 1 0 0,0 1-1 0 0,0-1 1 0 0,0 1-1 0 0,0-1 1 0 0,0 0-1 0 0,1 1 1 0 0,-1-1-1 0 0,1 1 1 0 0,-1-1-1 0 0,1 0 1 0 0,-1 1-1 0 0,1-1 0 0 0,0 0 1 0 0,-1 0-1 0 0,1 1 1 0 0,0-1-1 0 0,0 0 1 0 0,2 2-1 0 0,-1-2-8 0 0,1 1-1 0 0,-1-1 1 0 0,1 0-1 0 0,-1 0 1 0 0,1 0-1 0 0,-1 0 0 0 0,1 0 1 0 0,-1 0-1 0 0,1-1 1 0 0,0 1-1 0 0,2-1 1 0 0,8 1-59 0 0,1-1 0 0 0,-1-1 1 0 0,24-4-1 0 0,-32 4 22 0 0,19-3-485 0 0,27-3-1758 0 0,-16 5-2904 0 0,-8 3-2724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9730 0 0,'-1'-1'256'0'0,"0"0"1"0"0,1 1-1 0 0,-1-1 0 0 0,1 0 0 0 0,0 1 1 0 0,-1-1-1 0 0,1 0 0 0 0,-1 0 1 0 0,1 1-1 0 0,0-1 0 0 0,0 0 0 0 0,-1 0 1 0 0,1 1-1 0 0,0-1 0 0 0,0 0 1 0 0,0 0-1 0 0,0 0 0 0 0,0 0 0 0 0,0 1 1 0 0,0-1-1 0 0,0 0 0 0 0,0 0 1 0 0,1 0-1 0 0,-1 1 0 0 0,0-1 0 0 0,0 0 1 0 0,1 0-1 0 0,-1 1 0 0 0,0-1 1 0 0,1 0-1 0 0,-1 0 0 0 0,1 1 0 0 0,0-2 1 0 0,2 1-97 0 0,-1 0 1 0 0,1 0 0 0 0,0 1 0 0 0,-1-1-1 0 0,1 1 1 0 0,0-1 0 0 0,0 1-1 0 0,4 0 1 0 0,7-1 28 0 0,14-2-127 0 0,32-2-58 0 0,-24 11-2756 0 0,-35-6 2571 0 0,-1 1 0 0 0,1-1 1 0 0,-1 0-1 0 0,1 1 0 0 0,-1-1 0 0 0,0 1 0 0 0,1-1 0 0 0,-1 1 1 0 0,0-1-1 0 0,1 1 0 0 0,-1-1 0 0 0,0 1 0 0 0,0-1 0 0 0,1 1 1 0 0,-1 0-1 0 0,0-1 0 0 0,0 1 0 0 0,0-1 0 0 0,0 1 1 0 0,0-1-1 0 0,0 1 0 0 0,0 0 0 0 0,0-1 0 0 0,0 1 0 0 0,0-1 1 0 0,0 1-1 0 0,0 0 0 0 0,0-1 0 0 0,-1 1 0 0 0,1-1 0 0 0,0 1 1 0 0,0-1-1 0 0,-1 1 0 0 0,1-1 0 0 0,0 1 0 0 0,-1-1 0 0 0,1 1 1 0 0,0-1-1 0 0,-1 1 0 0 0,1-1 0 0 0,-1 0 0 0 0,1 1 0 0 0,-1-1 1 0 0,1 0-1 0 0,-1 1 0 0 0,1-1 0 0 0,-1 0 0 0 0,0 1 0 0 0,-18 4-2698 0 0,4 6-878 0 0</inkml:trace>
  <inkml:trace contextRef="#ctx0" brushRef="#br0" timeOffset="1">1 170 4257 0 0,'5'0'331'0'0,"-1"1"1"0"0,1-1-1 0 0,0 0 0 0 0,0 0 0 0 0,-1 0 1 0 0,1 0-1 0 0,0-1 0 0 0,0 0 1 0 0,-1 0-1 0 0,1 0 0 0 0,-1-1 0 0 0,1 0 1 0 0,-1 1-1 0 0,1-2 0 0 0,-1 1 1 0 0,7-5-1 0 0,33-13 2656 0 0,-43 24-985 0 0,-8 9-1207 0 0,-9 11-425 0 0,12-19-258 0 0,1 0 0 0 0,-1 0-1 0 0,1 1 1 0 0,0 0 0 0 0,1-1-1 0 0,-1 1 1 0 0,1 0 0 0 0,0 0-1 0 0,0 1 1 0 0,1-1 0 0 0,0 0-1 0 0,0 0 1 0 0,1 1 0 0 0,-1 7-1 0 0,2-9-64 0 0,0 0 1 0 0,0-1-1 0 0,0 1 0 0 0,1-1 0 0 0,-1 1 0 0 0,1-1 0 0 0,0 1 0 0 0,1-1 0 0 0,-1 0 0 0 0,1 0 0 0 0,-1 0 0 0 0,1-1 0 0 0,0 1 0 0 0,1 0 1 0 0,-1-1-1 0 0,0 0 0 0 0,1 0 0 0 0,0 0 0 0 0,7 4 0 0 0,-5-4-37 0 0,0 0 1 0 0,0 0-1 0 0,0-1 0 0 0,0 0 0 0 0,0 0 1 0 0,1-1-1 0 0,-1 1 0 0 0,1-1 0 0 0,-1-1 1 0 0,1 1-1 0 0,-1-1 0 0 0,11-1 0 0 0,-14 1-13 0 0,-1 0-1 0 0,0-1 1 0 0,0 1-1 0 0,1-1 1 0 0,-1 1-1 0 0,0-1 1 0 0,0 0-1 0 0,1 0 1 0 0,-1 0-1 0 0,0 0 1 0 0,0 0-1 0 0,0 0 1 0 0,0 0-1 0 0,-1-1 1 0 0,1 1-1 0 0,0-1 1 0 0,0 0-1 0 0,-1 1 0 0 0,1-1 1 0 0,-1 0-1 0 0,0 0 1 0 0,1 0-1 0 0,-1 0 1 0 0,0 0-1 0 0,0 0 1 0 0,0 0-1 0 0,0 0 1 0 0,-1-1-1 0 0,1 1 1 0 0,-1 0-1 0 0,1 0 1 0 0,-1-1-1 0 0,0 1 1 0 0,0 0-1 0 0,0-1 1 0 0,0 1-1 0 0,0 0 1 0 0,-1-4-1 0 0,0 1 19 0 0,0 1 0 0 0,0-1 1 0 0,-1 0-1 0 0,0 1 0 0 0,0 0 0 0 0,0-1 1 0 0,0 1-1 0 0,-1 0 0 0 0,1 0 0 0 0,-1 0 1 0 0,0 1-1 0 0,0-1 0 0 0,-1 1 0 0 0,1 0 1 0 0,-1-1-1 0 0,1 1 0 0 0,-1 1 0 0 0,0-1 1 0 0,0 1-1 0 0,-5-3 0 0 0,5 3-900 0 0,0 1-1 0 0,0-1 0 0 0,-1 1 0 0 0,1 0 1 0 0,0 0-1 0 0,0 0 0 0 0,-1 0 1 0 0,-4 1-1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10154 0 0,'4'5'1074'0'0,"-1"1"0"0"0,1 0 0 0 0,-1 1 0 0 0,-1-1 0 0 0,1 0 0 0 0,3 13 0 0 0,-4-2-226 0 0,0-1 0 0 0,0 0 0 0 0,-2 24 0 0 0,0 6 575 0 0,0-45-1425 0 0,1-1 0 0 0,-1 0-1 0 0,0 1 1 0 0,0-1-1 0 0,1 1 1 0 0,-1-1-1 0 0,0 0 1 0 0,1 1-1 0 0,-1-1 1 0 0,0 0 0 0 0,1 1-1 0 0,-1-1 1 0 0,0 0-1 0 0,1 0 1 0 0,-1 1-1 0 0,1-1 1 0 0,-1 0 0 0 0,1 0-1 0 0,-1 0 1 0 0,1 1-1 0 0,-1-1 1 0 0,0 0-1 0 0,1 0 1 0 0,-1 0-1 0 0,1 0 1 0 0,-1 0 0 0 0,1 0-1 0 0,-1 0 1 0 0,1 0-1 0 0,-1 0 1 0 0,1 0-1 0 0,-1 0 1 0 0,1-1-1 0 0,-1 1 1 0 0,1 0 0 0 0,-1 0-1 0 0,0 0 1 0 0,1-1-1 0 0,-1 1 1 0 0,1 0-1 0 0,0-1 1 0 0,31-11-151 0 0,-17 5-62 0 0,-13 6 1 0 0,37-10-1591 0 0,-18 9-1958 0 0,-5 6-5021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16620 0 0,'-1'12'604'0'0,"2"-1"1"0"0,0 1 0 0 0,2 12 0 0 0,-1-15-579 0 0,-1-1-1 0 0,0 0 1 0 0,0 0-1 0 0,-1 1 0 0 0,0-1 1 0 0,0 0-1 0 0,-3 12 1 0 0,6-30-1239 0 0,-3 6 1215 0 0,1 0 0 0 0,-1 0 0 0 0,1 0 0 0 0,0 0 1 0 0,0 0-1 0 0,1 1 0 0 0,-1-1 0 0 0,1 0 0 0 0,0 1 0 0 0,0-1 0 0 0,0 1 0 0 0,1 0 0 0 0,-1 0 1 0 0,1 0-1 0 0,-1 0 0 0 0,1 0 0 0 0,0 0 0 0 0,0 1 0 0 0,1-1 0 0 0,-1 1 0 0 0,0 0 0 0 0,5-2 1 0 0,-1 2 59 0 0,-1 1 0 0 0,1 0 0 0 0,0 0 0 0 0,-1 0 0 0 0,1 1 0 0 0,0 0 0 0 0,9 1 0 0 0,-14-1 2 0 0,0 0 0 0 0,1 1 0 0 0,-1-1 0 0 0,0 1 0 0 0,0 0 1 0 0,0-1-1 0 0,0 1 0 0 0,0 0 0 0 0,0 0 0 0 0,0 1 0 0 0,3 1 1 0 0,-4-2 2 0 0,0 0 1 0 0,-1 0-1 0 0,1 0 0 0 0,0 0 1 0 0,-1 0-1 0 0,1-1 1 0 0,-1 1-1 0 0,1 1 1 0 0,-1-1-1 0 0,0 0 1 0 0,1 0-1 0 0,-1 0 1 0 0,0 0-1 0 0,0 0 1 0 0,0 0-1 0 0,0 0 1 0 0,0 0-1 0 0,0 0 1 0 0,0 0-1 0 0,0 1 1 0 0,0-1-1 0 0,0 0 1 0 0,-1 0-1 0 0,1 0 1 0 0,-1 1-1 0 0,1 0-11 0 0,-1-1-1 0 0,0 0 1 0 0,0 1-1 0 0,0-1 0 0 0,-1 0 1 0 0,1 1-1 0 0,0-1 1 0 0,0 0-1 0 0,-1 0 1 0 0,1 0-1 0 0,0 0 1 0 0,-1 0-1 0 0,1 0 0 0 0,-1 0 1 0 0,0-1-1 0 0,-1 2 1 0 0,-33 9 97 0 0,24-7-119 0 0,5-2-43 0 0,-26 13-109 0 0,83-19-7185 0 0,-37 2 3340 0 0,1 0-2472 0 0</inkml:trace>
  <inkml:trace contextRef="#ctx0" brushRef="#br0" timeOffset="1">402 192 15187 0 0,'12'-1'2729'0'0,"-4"-1"-1049"0"0,1-1-632 0 0,-6 0-327 0 0,-3 1-345 0 0,-4 1-520 0 0,-2 1-1033 0 0,-1 1-1815 0 0,-18-13-1969 0 0,9 13-3017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56 13731 0 0,'-15'14'4950'0'0,"8"-11"-1614"0"0,7-12-1375 0 0,1 8-1872 0 0,0-1 0 0 0,0 1 0 0 0,0 0 0 0 0,0 0 0 0 0,1-1 0 0 0,-1 1 0 0 0,0 0 0 0 0,0 0 0 0 0,1 0-1 0 0,-1 0 1 0 0,1 0 0 0 0,-1 1 0 0 0,1-1 0 0 0,-1 0 0 0 0,1 1 0 0 0,-1-1 0 0 0,1 1 0 0 0,2-1 0 0 0,35-6 304 0 0,-29 6-252 0 0,187-20 182 0 0,224 6 1 0 0,-289 13-171 0 0,-127 2-182 0 0,181 3 286 0 0,-160-1-682 0 0,0 1 0 0 0,0 1 1 0 0,0 2-1 0 0,-1 0 0 0 0,27 12 0 0 0,-65-13-9260 0 0,-32-3 5118 0 0,22-1 1862 0 0,-9 1-1930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12091 0 0,'28'-1'3457'0'0,"35"-5"0"0"0,26-10-3909 0 0,-8 1-7256 0 0,-108 23 75 0 0,-5 9 9144 0 0,29-16-1068 0 0,1 1 0 0 0,0 0-1 0 0,-1 0 1 0 0,1 0 0 0 0,0 0-1 0 0,0 0 1 0 0,0 0 0 0 0,0 1-1 0 0,1-1 1 0 0,-1 1 0 0 0,1-1-1 0 0,-1 1 1 0 0,1 0 0 0 0,0-1-1 0 0,0 1 1 0 0,0 0 0 0 0,0 0-1 0 0,0 0 1 0 0,1 0 0 0 0,-1-1-1 0 0,1 1 1 0 0,0 0 0 0 0,0 0-1 0 0,1 6 1 0 0,1 3 343 0 0,1-1 0 0 0,0 1 0 0 0,9 18 0 0 0,-10-25-771 0 0,0-1 0 0 0,0 1 1 0 0,1-1-1 0 0,-1 0 0 0 0,1 0 1 0 0,0 0-1 0 0,0 0 0 0 0,1 0 0 0 0,-1 0 1 0 0,1-1-1 0 0,6 5 0 0 0,-8-8-119 0 0,0 1-1 0 0,1 0 1 0 0,-1 0 0 0 0,0-1-1 0 0,1 0 1 0 0,-1 1-1 0 0,0-1 1 0 0,1 0-1 0 0,-1 0 1 0 0,1 0-1 0 0,-1 0 1 0 0,1-1-1 0 0,-1 1 1 0 0,0-1-1 0 0,1 1 1 0 0,-1-1-1 0 0,0 0 1 0 0,1 0 0 0 0,-1 0-1 0 0,0 0 1 0 0,0 0-1 0 0,3-3 1 0 0,6-4-2796 0 0,0 0 1 0 0,17-16-1 0 0,-24 20 1543 0 0,10-8-3366 0 0</inkml:trace>
  <inkml:trace contextRef="#ctx0" brushRef="#br0" timeOffset="1">378 20 11723 0 0,'-2'-6'2616'0'0,"1"2"-840"0"0,2-1-527 0 0,3 2-489 0 0,4 2-352 0 0,3 2-176 0 0,4 1-104 0 0,2 2-128 0 0,3 0-368 0 0,0 1-432 0 0,-2 1-480 0 0,0-1-497 0 0,-4 0-135 0 0,-3-1-113 0 0,-4 0-95 0 0,-2 1-225 0 0,-5-1 417 0 0,-4 2-1321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86 9330 0 0,'-1'0'195'0'0,"0"0"-1"0"0,-1-1 1 0 0,1 1-1 0 0,0-1 1 0 0,0 1-1 0 0,0-1 1 0 0,0 1-1 0 0,0-1 1 0 0,0 1 0 0 0,1-1-1 0 0,-1 0 1 0 0,0 0-1 0 0,0 1 1 0 0,0-1-1 0 0,1 0 1 0 0,-1 0 0 0 0,0 0-1 0 0,1 0 1 0 0,-1 0-1 0 0,1 0 1 0 0,-1 0-1 0 0,1 0 1 0 0,-1 0-1 0 0,1 0 1 0 0,0 0 0 0 0,-1 0-1 0 0,1 0 1 0 0,0 0-1 0 0,0-1 1 0 0,0 1-1 0 0,0 0 1 0 0,0 0 0 0 0,0 0-1 0 0,0 0 1 0 0,0 0-1 0 0,1 0 1 0 0,-1 0-1 0 0,0-1 1 0 0,1 1-1 0 0,-1 0 1 0 0,0 0 0 0 0,1 0-1 0 0,0 0 1 0 0,-1 0-1 0 0,1 0 1 0 0,-1 1-1 0 0,1-1 1 0 0,0 0 0 0 0,0 0-1 0 0,0 0 1 0 0,-1 1-1 0 0,1-1 1 0 0,0 0-1 0 0,2 0 1 0 0,2-3 261 0 0,0 0 0 0 0,0 0 1 0 0,0 1-1 0 0,1 0 0 0 0,0 0 0 0 0,-1 1 1 0 0,1-1-1 0 0,11-2 0 0 0,21 1 49 0 0,0 2-1 0 0,1 2 1 0 0,-1 1-1 0 0,54 8 1 0 0,9 0-409 0 0,463-20 78 0 0,-419 3-1029 0 0,-125 8-95 0 0,-9 2-1698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 9602 0 0,'-17'-9'7451'0'0,"22"7"-3777"0"0,37 10-2367 0 0,-24-4-848 0 0,-5-2-402 0 0,-1-1-1 0 0,0-1 1 0 0,1 0 0 0 0,-1-1 0 0 0,0 0 0 0 0,1-1-1 0 0,-1 0 1 0 0,15-5 0 0 0,3-4-31 0 0,-1-1 0 0 0,28-16 0 0 0,-54 26-2 0 0,0 0 0 0 0,0 1 0 0 0,0-1-1 0 0,0 1 1 0 0,0 0 0 0 0,0 0 0 0 0,0 0-1 0 0,1 1 1 0 0,-1-1 0 0 0,0 1-1 0 0,0-1 1 0 0,1 1 0 0 0,-1 0 0 0 0,0 0-1 0 0,0 1 1 0 0,5 0 0 0 0,-5 0 12 0 0,0 1 1 0 0,0 0-1 0 0,-1-1 1 0 0,1 1-1 0 0,-1 0 1 0 0,0 0-1 0 0,0 0 1 0 0,1 1-1 0 0,-1-1 1 0 0,-1 1-1 0 0,1-1 1 0 0,0 1-1 0 0,-1-1 1 0 0,1 1-1 0 0,-1 0 1 0 0,0 0-1 0 0,2 5 0 0 0,13 40-498 0 0,-3 0-1 0 0,10 69 1 0 0,-8-42-4689 0 0,-15-74 4865 0 0,2 12-2173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8890 0 0,'7'-1'8892'0'0,"-7"1"-8717"0"0,11 13 1661 0 0,8 16-2429 0 0,-11-12-636 0 0,12 38 0 0 0,-14-37 857 0 0,-6-19 452 0 0,0 0 0 0 0,0 0-1 0 0,0-1 1 0 0,0 1 0 0 0,1 0 0 0 0,-1 0 0 0 0,0 0-1 0 0,1 0 1 0 0,-1-1 0 0 0,1 1 0 0 0,-1 0-1 0 0,1 0 1 0 0,-1 0 0 0 0,1 0 0 0 0,0 0-1 0 0,0 0 1 0 0,-1 0 0 0 0,1 1 0 0 0,0-1 0 0 0,0 0-1 0 0,0 0 1 0 0,0 1 0 0 0,2-2 0 0 0,26-15 1007 0 0,-19 14-1376 0 0,36-17 741 0 0,-27 5-3217 0 0,-9-3-4952 0 0,-9 10 2353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 11314 0 0,'-9'-4'3489'0'0,"0"2"-696"0"0,0 3-617 0 0,2 6-695 0 0,7 5-649 0 0,2 5-424 0 0,0 3-224 0 0,2 3-80 0 0,0 2-24 0 0,0 1-40 0 0,1 0-120 0 0,0-1-248 0 0,1-4-432 0 0,-1-3-729 0 0,1-4-663 0 0,-1-2-929 0 0,-1-5-560 0 0</inkml:trace>
  <inkml:trace contextRef="#ctx0" brushRef="#br0" timeOffset="1">50 384 9250 0 0,'0'0'9'0'0,"4"-12"1670"0"0,0 1-1 0 0,0 0 1 0 0,1-1-1 0 0,0 1 1 0 0,8-10-1 0 0,-10 17-1387 0 0,0 1 0 0 0,0-1 0 0 0,1 1 0 0 0,-1 0 0 0 0,1 0 0 0 0,0 0 0 0 0,0 0 0 0 0,0 1 0 0 0,0-1 0 0 0,1 1-1 0 0,-1 0 1 0 0,1 0 0 0 0,-1 1 0 0 0,1 0 0 0 0,8-2 0 0 0,-9 2-238 0 0,-1 0 0 0 0,0 0 1 0 0,1 1-1 0 0,-1 0 0 0 0,0 0 0 0 0,1-1 0 0 0,-1 2 0 0 0,0-1 0 0 0,1 0 0 0 0,-1 1 0 0 0,0 0 1 0 0,1-1-1 0 0,-1 1 0 0 0,0 0 0 0 0,0 1 0 0 0,0-1 0 0 0,4 3 0 0 0,-4-1-28 0 0,0 0-1 0 0,0 0 1 0 0,0 0-1 0 0,-1 0 1 0 0,1 1-1 0 0,-1-1 1 0 0,0 1-1 0 0,0-1 1 0 0,0 1-1 0 0,0 0 1 0 0,-1 0-1 0 0,0 0 1 0 0,2 7-1 0 0,5 28-973 0 0,-3-11-2170 0 0,3-1-5866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29 15171 0 0,'0'0'105'0'0,"0"0"1"0"0,0 0-1 0 0,-1 0 0 0 0,1 0 0 0 0,0 0 0 0 0,0 0 1 0 0,0 0-1 0 0,-1 0 0 0 0,1 0 0 0 0,0 0 0 0 0,0 0 0 0 0,0 0 1 0 0,0 0-1 0 0,-1 0 0 0 0,1-1 0 0 0,0 1 0 0 0,0 0 1 0 0,0 0-1 0 0,0 0 0 0 0,-1 0 0 0 0,1 0 0 0 0,0-1 1 0 0,0 1-1 0 0,0 0 0 0 0,0 0 0 0 0,0 0 0 0 0,0 0 0 0 0,0-1 1 0 0,0 1-1 0 0,0 0 0 0 0,-1 0 0 0 0,1 0 0 0 0,0-1 1 0 0,0 1-1 0 0,0 0 0 0 0,0 0 0 0 0,0 0 0 0 0,0-1 1 0 0,0 1-1 0 0,0 0 0 0 0,0 0 0 0 0,0 0 0 0 0,1 0 0 0 0,-1-1 1 0 0,0 1-1 0 0,0 0 0 0 0,0 0 0 0 0,0-1 0 0 0,13-4 1737 0 0,25-1-1859 0 0,-32 5 448 0 0,10-1-599 0 0,49-5 1005 0 0,-60 6-1272 0 0,0 1-1 0 0,-1 0 0 0 0,1 1 0 0 0,0-1 1 0 0,-1 1-1 0 0,1 0 0 0 0,0 0 0 0 0,-1 1 1 0 0,1-1-1 0 0,7 4 0 0 0,-5 6-6236 0 0,-4-2 16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5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8258 0 0,'16'-5'7551'0'0,"16"-7"-1783"0"0,27-3-4102 0 0,-55 14-1641 0 0,0 0 1 0 0,0 1-1 0 0,0-1 1 0 0,1 1-1 0 0,-1 0 1 0 0,0 0-1 0 0,0 0 0 0 0,0 1 1 0 0,1-1-1 0 0,-1 1 1 0 0,0 0-1 0 0,0 0 1 0 0,0 0-1 0 0,0 1 0 0 0,0 0 1 0 0,0-1-1 0 0,-1 1 1 0 0,1 1-1 0 0,-1-1 1 0 0,4 3-1 0 0,-4-2-96 0 0,-1 0 0 0 0,0 0 0 0 0,0 0 0 0 0,-1 0 0 0 0,1 0-1 0 0,-1 0 1 0 0,1 1 0 0 0,-1-1 0 0 0,0 1 0 0 0,0-1 0 0 0,0 1 0 0 0,-1-1 0 0 0,1 1-1 0 0,-1-1 1 0 0,0 1 0 0 0,0 0 0 0 0,0-1 0 0 0,0 1 0 0 0,-1-1 0 0 0,0 1 0 0 0,1-1 0 0 0,-1 1-1 0 0,-1-1 1 0 0,1 1 0 0 0,0-1 0 0 0,-3 4 0 0 0,2-3-39 0 0,0 0 1 0 0,0 0-1 0 0,-1 0 1 0 0,1 0-1 0 0,-1-1 0 0 0,0 1 1 0 0,0-1-1 0 0,0 0 0 0 0,0 0 1 0 0,-1 0-1 0 0,1 0 1 0 0,-1-1-1 0 0,0 1 0 0 0,0-1 1 0 0,0 0-1 0 0,0 0 0 0 0,0 0 1 0 0,0-1-1 0 0,-1 1 0 0 0,-6 0 1 0 0,62-10 1250 0 0,-28 0-546 0 0,41-8-1 0 0,-57 14-611 0 0,0 1 0 0 0,0 1 1 0 0,1-1-1 0 0,-1 1 1 0 0,0 1-1 0 0,1-1 0 0 0,-1 1 1 0 0,0 0-1 0 0,0 1 1 0 0,9 2-1 0 0,-2 4-2627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5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13243 0 0,'9'0'3080'0'0,"1"0"-1399"0"0,1 0-153 0 0,1-1-312 0 0,-1-1-559 0 0,0 1-369 0 0,0-1-160 0 0,1-1-40 0 0,-2 0-48 0 0,1 0-48 0 0,0-1-136 0 0,-2 0-392 0 0,-1 0-585 0 0,0-1-655 0 0,-2-1-777 0 0,-4-2-599 0 0,-1-5 71 0 0,-2 0-2856 0 0</inkml:trace>
  <inkml:trace contextRef="#ctx0" brushRef="#br0" timeOffset="1">142 8 6585 0 0,'-5'4'10057'0'0,"4"8"-6066"0"0,5 16-3105 0 0,-4-24 102 0 0,2 8-825 0 0,23 128 2343 0 0,-2-72-4645 0 0,-18-57 226 0 0,0-1 0 0 0,0 0 1 0 0,15 18-1 0 0,-19-26 858 0 0,4 5-499 0 0</inkml:trace>
  <inkml:trace contextRef="#ctx0" brushRef="#br0" timeOffset="2">264 1 13819 0 0,'0'7'3449'0'0,"2"6"-697"0"0,1 6-663 0 0,1 9-569 0 0,4 4-584 0 0,-2 4-432 0 0,3 2-208 0 0,-1 1-112 0 0,2-2-88 0 0,0 1-40 0 0,0-4-24 0 0,1-2-192 0 0,0-4-328 0 0,-2-2-544 0 0,0-6-848 0 0,-1-5-969 0 0,-2-3-1592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5:2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37 104 5497 0 0,'-7'-9'1004'0'0,"-11"-13"1286"0"0,6 16 3295 0 0,26 9-447 0 0,11 0-4581 0 0,1-8-193 0 0,0-2 1 0 0,33-12-1 0 0,-30 9 183 0 0,41-8-1 0 0,-9 11-151 0 0,0 2 0 0 0,1 3 0 0 0,100 10 0 0 0,-24 0 313 0 0,47-8-200 0 0,54 2-42 0 0,228 43 286 0 0,-36-3-105 0 0,86-20-503 0 0,-257-24-113 0 0,5 1 4 0 0,469 1 306 0 0,-271-14 1058 0 0,-447 12-1407 0 0,-12 1-53 0 0,0 0-1 0 0,0 0 0 0 0,0 1 0 0 0,1 0 0 0 0,-1-1 0 0 0,0 2 1 0 0,0-1-1 0 0,0 0 0 0 0,1 1 0 0 0,-1 0 0 0 0,0 0 0 0 0,6 2 1 0 0,-13 7-7016 0 0,-12-27-6800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 6977 0 0,'-17'-6'5081'0'0,"32"6"-1533"0"0,9 1-3313 0 0,64 6 1140 0 0,-66-4-1482 0 0,-1-1 1 0 0,0-1-1 0 0,1-1 0 0 0,29-4 0 0 0,-21-1-7337 0 0,-23 4 1903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1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8090 0 0,'6'8'820'0'0,"0"1"0"0"0,0-2 0 0 0,1 1 0 0 0,0-1 0 0 0,1 0 0 0 0,-1 0 0 0 0,1-1 0 0 0,0 0 0 0 0,16 9 0 0 0,-12-8-203 0 0,0 1 0 0 0,0 0-1 0 0,-2 1 1 0 0,15 14 0 0 0,-22-20-478 0 0,-1 0-1 0 0,1 1 1 0 0,-1-1-1 0 0,0 1 0 0 0,0-1 1 0 0,0 1-1 0 0,-1 0 1 0 0,1-1-1 0 0,-1 1 1 0 0,0 0-1 0 0,0 0 1 0 0,0 0-1 0 0,-1 0 1 0 0,1 0-1 0 0,-1 0 1 0 0,0 1-1 0 0,0-1 0 0 0,0 0 1 0 0,-2 5-1 0 0,2-5-83 0 0,-1 0 0 0 0,0 0 0 0 0,-1-1-1 0 0,1 1 1 0 0,-1 0 0 0 0,1-1 0 0 0,-1 1-1 0 0,0-1 1 0 0,0 0 0 0 0,-1 0 0 0 0,1 0 0 0 0,-1 0-1 0 0,1 0 1 0 0,-1 0 0 0 0,0-1 0 0 0,-4 4-1 0 0,-4 1-228 0 0,0-1 0 0 0,0 0 0 0 0,-19 7 0 0 0,28-12 77 0 0,-5 4-1908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8666 0 0,'53'-17'6289'0'0,"-37"10"-6073"0"0,0 2 0 0 0,0 0 1 0 0,1 1-1 0 0,0 0 0 0 0,0 2 0 0 0,0 0 1 0 0,26 0-1 0 0,-42 2-221 0 0,-1 0 0 0 0,1 0 1 0 0,-1 0-1 0 0,1 0 0 0 0,-1 0 1 0 0,1 0-1 0 0,-1 0 0 0 0,1 0 1 0 0,-1 0-1 0 0,0 0 0 0 0,1 0 1 0 0,-1 0-1 0 0,1 0 0 0 0,-1 0 0 0 0,1 1 1 0 0,-1-1-1 0 0,1 0 0 0 0,-1 0 1 0 0,0 1-1 0 0,1-1 0 0 0,-1 0 1 0 0,1 0-1 0 0,-1 1 0 0 0,0-1 0 0 0,1 0 1 0 0,-1 1-1 0 0,0-1 0 0 0,1 1 1 0 0,-1-1-1 0 0,0 0 0 0 0,0 1 1 0 0,0-1-1 0 0,1 1 0 0 0,-1-1 0 0 0,0 1 1 0 0,0-1-1 0 0,0 1 0 0 0,0-1 1 0 0,0 1-1 0 0,0-1 0 0 0,0 1 1 0 0,0-1-1 0 0,0 0 0 0 0,0 1 0 0 0,0-1 1 0 0,0 1-1 0 0,0-1 0 0 0,0 1 1 0 0,0-1-1 0 0,0 1 0 0 0,-1-1 1 0 0,1 1-1 0 0,0-1 0 0 0,0 0 0 0 0,-1 1 1 0 0,1-1-1 0 0,0 1 0 0 0,0-1 1 0 0,-1 0-1 0 0,1 1 0 0 0,0-1 1 0 0,-1 0-1 0 0,1 1 0 0 0,-1-1 0 0 0,1 0 1 0 0,-1 1-1 0 0,-34 30 704 0 0,24-21-450 0 0,5-5-81 0 0,1 1-1 0 0,0-1 1 0 0,0 1-1 0 0,1 0 1 0 0,0 0-1 0 0,0 1 1 0 0,0-1-1 0 0,1 1 1 0 0,0 0-1 0 0,-3 10 1 0 0,5-15-162 0 0,0 1 1 0 0,1 0 0 0 0,0 0 0 0 0,-1 0 0 0 0,1 0-1 0 0,0-1 1 0 0,1 1 0 0 0,-1 0 0 0 0,0 0-1 0 0,1 0 1 0 0,0 0 0 0 0,-1-1 0 0 0,1 1 0 0 0,0 0-1 0 0,1-1 1 0 0,-1 1 0 0 0,0-1 0 0 0,1 1-1 0 0,-1-1 1 0 0,1 1 0 0 0,0-1 0 0 0,0 0 0 0 0,0 0-1 0 0,0 0 1 0 0,0 0 0 0 0,0 0 0 0 0,0-1-1 0 0,1 1 1 0 0,-1-1 0 0 0,4 2 0 0 0,-5-2 3 0 0,1 0 1 0 0,-1 0-1 0 0,1 0 1 0 0,0 0-1 0 0,0-1 1 0 0,-1 1 0 0 0,1 0-1 0 0,0-1 1 0 0,0 0-1 0 0,-1 1 1 0 0,1-1-1 0 0,0 0 1 0 0,0 0-1 0 0,0 0 1 0 0,0 0-1 0 0,-1 0 1 0 0,1-1-1 0 0,0 1 1 0 0,0 0-1 0 0,0-1 1 0 0,-1 0 0 0 0,1 1-1 0 0,0-1 1 0 0,-1 0-1 0 0,1 0 1 0 0,0 0-1 0 0,-1 0 1 0 0,1 0-1 0 0,-1 0 1 0 0,1 0-1 0 0,-1 0 1 0 0,0-1-1 0 0,0 1 1 0 0,0-1-1 0 0,1 1 1 0 0,-1-1 0 0 0,0 1-1 0 0,-1-1 1 0 0,1 1-1 0 0,0-1 1 0 0,0 0-1 0 0,-1 0 1 0 0,2-2-1 0 0,0-2 9 0 0,0 0-1 0 0,-1 0 1 0 0,1 0 0 0 0,-1 0-1 0 0,0 0 1 0 0,-1 0 0 0 0,1-1-1 0 0,-1 1 1 0 0,0 0-1 0 0,-1 0 1 0 0,0 0 0 0 0,-1-7-1 0 0,0 8-416 0 0,0 0-1 0 0,-1 0 1 0 0,0 0 0 0 0,0 0-1 0 0,-6-7 1 0 0,-6-10-4476 0 0,28 34-1571 0 0,2-6 2732 0 0,-7-6 1979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 8354 0 0,'-25'-13'7506'0'0,"24"13"-7449"0"0,1 0-1 0 0,0-1 0 0 0,0 1 1 0 0,0 0-1 0 0,0 0 1 0 0,0 0-1 0 0,0 0 0 0 0,-1 0 1 0 0,1 0-1 0 0,0 0 0 0 0,0 0 1 0 0,0-1-1 0 0,0 1 0 0 0,0 0 1 0 0,0 0-1 0 0,0 0 0 0 0,0 0 1 0 0,0 0-1 0 0,0-1 1 0 0,0 1-1 0 0,0 0 0 0 0,-1 0 1 0 0,1 0-1 0 0,0 0 0 0 0,0-1 1 0 0,0 1-1 0 0,0 0 0 0 0,0 0 1 0 0,0 0-1 0 0,0 0 0 0 0,1 0 1 0 0,-1-1-1 0 0,0 1 1 0 0,0 0-1 0 0,0 0 0 0 0,0 0 1 0 0,0 0-1 0 0,0-1 0 0 0,0 1 1 0 0,0 0-1 0 0,0 0 0 0 0,0 0 1 0 0,0 0-1 0 0,1 0 0 0 0,16-3 497 0 0,-6 3-386 0 0,1 1-1 0 0,-1 1 0 0 0,18 3 1 0 0,-24-4-335 0 0,0 1 1 0 0,0-1-1 0 0,0 1 1 0 0,0 0 0 0 0,-1 0-1 0 0,1 1 1 0 0,-1-1-1 0 0,1 1 1 0 0,-1 0 0 0 0,6 5-1 0 0,-9-7-307 0 0,-1 0-1 0 0,1 0 1 0 0,0 0 0 0 0,-1-1-1 0 0,1 1 1 0 0,-1 0 0 0 0,0 0-1 0 0,1 0 1 0 0,-1 0 0 0 0,0 0-1 0 0,1 0 1 0 0,-1 0 0 0 0,0 0-1 0 0,0 0 1 0 0,0 0 0 0 0,0 0-1 0 0,0 0 1 0 0,0 0 0 0 0,0 0-1 0 0,0 1 1 0 0,-2 4-4211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8306 0 0,'0'1'157'0'0,"0"-1"1"0"0,0 0-1 0 0,-1 0 1 0 0,1 1-1 0 0,0-1 1 0 0,0 0-1 0 0,0 0 1 0 0,0 1-1 0 0,-1-1 1 0 0,1 0-1 0 0,0 1 1 0 0,0-1-1 0 0,0 0 0 0 0,0 1 1 0 0,0-1-1 0 0,0 0 1 0 0,0 1-1 0 0,0-1 1 0 0,0 0-1 0 0,0 1 1 0 0,0-1-1 0 0,0 0 1 0 0,0 1-1 0 0,1-1 1 0 0,-1 0-1 0 0,0 1 1 0 0,0-1-1 0 0,0 0 1 0 0,0 0-1 0 0,0 1 1 0 0,1-1-1 0 0,-1 0 1 0 0,0 1-1 0 0,0-1 0 0 0,1 0 1 0 0,14 12 1599 0 0,16 4-1298 0 0,-24-13-421 0 0,0-1 0 0 0,1 1 0 0 0,-1-2 0 0 0,0 1-1 0 0,1-1 1 0 0,-1 0 0 0 0,1 0 0 0 0,-1-1 0 0 0,1 0-1 0 0,0 0 1 0 0,-1-1 0 0 0,1 0 0 0 0,-1 0-1 0 0,9-4 2048 0 0,-25 5-1268 0 0,-13 3-376 0 0,16 0-397 0 0,0 0 0 0 0,1 0 1 0 0,0 0-1 0 0,-1 1 0 0 0,1 0 0 0 0,1 0 1 0 0,-1 0-1 0 0,0 0 0 0 0,-3 6 0 0 0,7-8-40 0 0,-1-1 0 0 0,1 1 0 0 0,0-1 0 0 0,0 1 0 0 0,0-1 0 0 0,0 1 0 0 0,1 0 0 0 0,-1 0 0 0 0,0-1 0 0 0,1 1 0 0 0,-1 0 0 0 0,1 0 0 0 0,-1 0-1 0 0,1 0 1 0 0,0-1 0 0 0,0 1 0 0 0,0 0 0 0 0,0 0 0 0 0,0 0 0 0 0,0 0 0 0 0,1 0 0 0 0,-1-1 0 0 0,1 1 0 0 0,-1 0 0 0 0,1 0 0 0 0,0 0 0 0 0,-1-1 0 0 0,1 1-1 0 0,0 0 1 0 0,0-1 0 0 0,0 1 0 0 0,1-1 0 0 0,-1 1 0 0 0,2 1 0 0 0,-2-3 35 0 0,0 0 0 0 0,1 1 1 0 0,-1-1-1 0 0,0 0 0 0 0,0 0 0 0 0,0 0 0 0 0,1 0 1 0 0,-1 0-1 0 0,0 0 0 0 0,0 0 0 0 0,1 0 0 0 0,-1-1 1 0 0,0 1-1 0 0,0 0 0 0 0,0-1 0 0 0,0 1 0 0 0,0-1 1 0 0,1 0-1 0 0,-1 1 0 0 0,0-1 0 0 0,0 0 0 0 0,0 1 0 0 0,-1-1 1 0 0,3-2-1 0 0,24-19-221 0 0,-23 19-79 0 0,-1 0 1 0 0,0-1 0 0 0,-1 1 0 0 0,1 0 0 0 0,0-1-1 0 0,-1 0 1 0 0,0 0 0 0 0,0 1 0 0 0,0-1 0 0 0,0 0-1 0 0,-1 0 1 0 0,2-8 0 0 0,-2 8-648 0 0,0 0 1 0 0,-1-1-1 0 0,0 1 0 0 0,0-1 1 0 0,0 1-1 0 0,-1 0 0 0 0,0-1 0 0 0,0-3 1 0 0,0 7 780 0 0,1 1 1 0 0,1-1-1 0 0,-1 0 1 0 0,0 1 0 0 0,0-1-1 0 0,0 1 1 0 0,0-1-1 0 0,0 1 1 0 0,0-1-1 0 0,1 0 1 0 0,-1 1-1 0 0,0-1 1 0 0,0 1-1 0 0,1-1 1 0 0,-1 1 0 0 0,0-1-1 0 0,1 1 1 0 0,-1-1-1 0 0,1 1 1 0 0,-1-1-1 0 0,0 1 1 0 0,1 0-1 0 0,-1-1 1 0 0,1 1-1 0 0,-1 0 1 0 0,1-1 0 0 0,0 1-1 0 0,-1 0 1 0 0,1 0-1 0 0,-1 0 1 0 0,1-1-1 0 0,-1 1 1 0 0,1 0-1 0 0,0 0 1 0 0,-1 0 0 0 0,2 0-1 0 0,29-4 689 0 0,-16 2-767 0 0,-15 2 385 0 0,1-1 1 0 0,-1 1-1 0 0,1 0 1 0 0,0 0-1 0 0,-1-1 1 0 0,1 1 0 0 0,0 0-1 0 0,0 0 1 0 0,-1 0-1 0 0,1 0 1 0 0,0 0 0 0 0,-1 0-1 0 0,1 0 1 0 0,0 0-1 0 0,-1 0 1 0 0,1 0-1 0 0,0 0 1 0 0,0 0 0 0 0,-1 1-1 0 0,1-1 1 0 0,0 0-1 0 0,-1 0 1 0 0,1 1 0 0 0,-1-1-1 0 0,1 1 1 0 0,0-1-1 0 0,-1 0 1 0 0,1 1 0 0 0,-2 19 7428 0 0,-2-5-8388 0 0,-2 7 1143 0 0,4-15-427 0 0,-1 0 0 0 0,1-1-1 0 0,0 1 1 0 0,0 0-1 0 0,1 0 1 0 0,1 9-1 0 0,-1-18-154 0 0,1 0 0 0 0,-1 1-1 0 0,1-1 1 0 0,0 1 0 0 0,-1-1 0 0 0,1 1-1 0 0,0-1 1 0 0,0 1 0 0 0,0 0-1 0 0,0-1 1 0 0,0 1 0 0 0,0 0-1 0 0,1 0 1 0 0,-1 0 0 0 0,0 0-1 0 0,2-1 1 0 0,27-18-754 0 0,-28 18 657 0 0,0 1 1 0 0,0-1-1 0 0,0 0 1 0 0,0 0-1 0 0,0 0 0 0 0,0 0 1 0 0,-1 0-1 0 0,1 0 1 0 0,0 0-1 0 0,-1 0 1 0 0,0-1-1 0 0,0 1 0 0 0,1 0 1 0 0,-1-1-1 0 0,-1 1 1 0 0,1-1-1 0 0,0 0 1 0 0,-1 1-1 0 0,1-4 1 0 0,0-24-561 0 0,-7 9 12924 0 0,5 51-9512 0 0,2-14-2704 0 0,11 73 2369 0 0,0-46-4857 0 0,9-4-6963 0 0,-14-31 3526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9546 0 0,'5'2'5398'0'0,"4"1"-3298"0"0,12 5-609 0 0,-14-7-1314 0 0,1 0 0 0 0,-1-1 1 0 0,0 0-1 0 0,0 0 0 0 0,0-1 1 0 0,1 0-1 0 0,-1 0 1 0 0,0-1-1 0 0,0 1 0 0 0,0-2 1 0 0,-1 1-1 0 0,1-1 0 0 0,0 0 1 0 0,-1 0-1 0 0,8-6 1 0 0,-84 34-2864 0 0,67-23 2680 0 0,0-1 0 0 0,0 0 0 0 0,0 1 0 0 0,0-1 1 0 0,1 1-1 0 0,-1 0 0 0 0,1 0 0 0 0,-1 0 1 0 0,1 0-1 0 0,0 0 0 0 0,-1 0 0 0 0,1 1 0 0 0,0-1 1 0 0,1 1-1 0 0,-1 0 0 0 0,0-1 0 0 0,1 1 0 0 0,-1 0 1 0 0,0 4-1 0 0,2-4 41 0 0,-1 0 1 0 0,1 0-1 0 0,0 0 0 0 0,0 0 1 0 0,1 0-1 0 0,-1 0 1 0 0,1 0-1 0 0,0 0 0 0 0,-1 0 1 0 0,1 0-1 0 0,0 0 1 0 0,1 0-1 0 0,-1 0 0 0 0,0 0 1 0 0,1-1-1 0 0,0 1 1 0 0,0 0-1 0 0,0-1 0 0 0,4 5 1 0 0,-1-1 19 0 0,1 0 1 0 0,0-1-1 0 0,1 1 1 0 0,-1-1-1 0 0,1 0 1 0 0,0-1-1 0 0,0 1 1 0 0,16 5-1 0 0,0-2-563 0 0,41 9 1 0 0,-52-14 93 0 0,-47 13-6385 0 0,17-11 6898 0 0,10-1 166 0 0,0 0 0 0 0,1 0 1 0 0,-1 1-1 0 0,1 0 0 0 0,0 0 0 0 0,-7 8 0 0 0,12-11-159 0 0,0 1 0 0 0,0-1 0 0 0,0 0-1 0 0,0 0 1 0 0,1 1 0 0 0,-1-1 0 0 0,1 1-1 0 0,-1 0 1 0 0,1-1 0 0 0,-1 5 0 0 0,2-6-54 0 0,0 0 0 0 0,-1 0 0 0 0,1 1 0 0 0,0-1 0 0 0,0 0-1 0 0,0 0 1 0 0,1 0 0 0 0,-1 1 0 0 0,0-1 0 0 0,0 0 0 0 0,1 0 0 0 0,-1 1 0 0 0,0-1 0 0 0,1 0 0 0 0,0 0 0 0 0,-1 0 0 0 0,1 0 0 0 0,-1 0 0 0 0,1 0 0 0 0,0 0 0 0 0,0 0 0 0 0,0 0 0 0 0,0 0-1 0 0,1 1 1 0 0,-1-1 89 0 0,1-1-1 0 0,-1 1 0 0 0,0-1 0 0 0,1 1 1 0 0,-1-1-1 0 0,1 0 0 0 0,-1 1 0 0 0,0-1 1 0 0,1 0-1 0 0,-1 0 0 0 0,1 0 0 0 0,-1 0 1 0 0,1 0-1 0 0,-1 0 0 0 0,1 0 0 0 0,-1-1 1 0 0,2 1-1 0 0,32-10 331 0 0,-17 4-279 0 0,51-2-585 0 0,-40 7-3268 0 0,-11 1-1012 0 0,-4 0-1682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10354 0 0,'31'13'6733'0'0,"24"-5"-4669"0"0,-21-3-1248 0 0,-26-4-846 0 0,1 0 207 0 0,0 1 1 0 0,-1 0-1 0 0,1 1 0 0 0,16 6 1 0 0,-23-8-178 0 0,-1-1 1 0 0,0 1 0 0 0,0 0-1 0 0,1-1 1 0 0,-1 1 0 0 0,0 0-1 0 0,0 0 1 0 0,0 0 0 0 0,0 0-1 0 0,0 0 1 0 0,0 0 0 0 0,0 1-1 0 0,0-1 1 0 0,0 0 0 0 0,-1 0-1 0 0,1 1 1 0 0,0-1 0 0 0,-1 0-1 0 0,1 1 1 0 0,-1-1 0 0 0,0 0-1 0 0,1 1 1 0 0,-1-1 0 0 0,0 1-1 0 0,0-1 1 0 0,0 1 0 0 0,0-1-1 0 0,0 0 1 0 0,0 1 0 0 0,0-1-1 0 0,0 1 1 0 0,-1-1 0 0 0,1 1-1 0 0,-1-1 1 0 0,1 0 0 0 0,-1 1-1 0 0,1-1 1 0 0,-2 2 0 0 0,-3 6-1027 0 0,0 0 0 0 0,0 1 1 0 0,-2-2-1 0 0,1 1 0 0 0,-1-1 0 0 0,0 0 1 0 0,0 0-1 0 0,-9 6 0 0 0,9-9 418 0 0,1 0 0 0 0,0-1-1 0 0,-1 0 1 0 0,0 0 0 0 0,0-1-1 0 0,-10 4 1 0 0,12-5 753 0 0,1-1-1 0 0,-1 0 0 0 0,0 0 1 0 0,0-1-1 0 0,0 1 1 0 0,-6-1-1 0 0,-4-4 6958 0 0,24-2-971 0 0,8 1-2545 0 0,-3 2-4117 0 0,-1 2 629 0 0,0 1 0 0 0,0 1 0 0 0,-1 0 0 0 0,21 4 0 0 0,2 1-3526 0 0,1-4-6193 0 0,-22-3 2122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 11266 0 0,'-2'-17'6424'0'0,"6"22"-2873"0"0,9 29-1934 0 0,-10-23-1428 0 0,2 6-146 0 0,0-1 0 0 0,-2 0-1 0 0,0 1 1 0 0,0 0 0 0 0,-2 0 0 0 0,-1 26-1 0 0,0-43-62 0 0,0 0-1 0 0,0 0 0 0 0,0 0 1 0 0,0 0-1 0 0,0-1 0 0 0,0 1 1 0 0,0 0-1 0 0,0 0 0 0 0,0 0 1 0 0,0 0-1 0 0,0 0 0 0 0,0 0 1 0 0,0 0-1 0 0,-1 0 0 0 0,1 0 1 0 0,0 0-1 0 0,0 0 0 0 0,0 0 1 0 0,0 0-1 0 0,0 0 0 0 0,0 0 1 0 0,0 0-1 0 0,0 0 0 0 0,0 0 1 0 0,0 0-1 0 0,0 0 0 0 0,-1 0 1 0 0,1 0-1 0 0,0 0 0 0 0,0 0 1 0 0,0 0-1 0 0,0 0 0 0 0,0 0 1 0 0,0 0-1 0 0,0 0 0 0 0,0 0 1 0 0,0 0-1 0 0,0 0 0 0 0,0 1 1 0 0,0-1-1 0 0,0 0 0 0 0,-1 0 1 0 0,1 0-1 0 0,0 0 0 0 0,0 0 1 0 0,0 0-1 0 0,0 0 0 0 0,0 0 1 0 0,0 0-1 0 0,0 0 0 0 0,0 0 1 0 0,0 0-1 0 0,0 1 1 0 0,0-1-1 0 0,0 0 0 0 0,0 0 1 0 0,0 0-1 0 0,0 0 0 0 0,0 0 1 0 0,0 0-1 0 0,0 0 0 0 0,0 0 1 0 0,0 0-1 0 0,0 0 0 0 0,0 0 1 0 0,0 1-1 0 0,0-1 0 0 0,-4-10-614 0 0,-3-12 237 0 0,6 16 345 0 0,1-1-1 0 0,1 0 0 0 0,-1 1 0 0 0,1-1 0 0 0,0 1 1 0 0,0-1-1 0 0,1 1 0 0 0,0-1 0 0 0,0 1 0 0 0,5-9 0 0 0,-7 13 40 0 0,1 0-1 0 0,0 0 1 0 0,0 1-1 0 0,0-1 0 0 0,1 0 1 0 0,-1 0-1 0 0,0 0 0 0 0,1 1 1 0 0,-1-1-1 0 0,1 1 0 0 0,-1-1 1 0 0,1 1-1 0 0,0 0 1 0 0,-1 0-1 0 0,1-1 0 0 0,0 1 1 0 0,0 0-1 0 0,0 0 0 0 0,0 1 1 0 0,0-1-1 0 0,0 0 0 0 0,0 1 1 0 0,0-1-1 0 0,1 1 1 0 0,-1 0-1 0 0,0 0 0 0 0,0 0 1 0 0,0 0-1 0 0,0 0 0 0 0,0 0 1 0 0,1 0-1 0 0,-1 1 0 0 0,0-1 1 0 0,0 1-1 0 0,2 0 1 0 0,-2 0 33 0 0,-1-1 1 0 0,1 1 0 0 0,-1-1 0 0 0,0 1-1 0 0,1 0 1 0 0,-1-1 0 0 0,0 1 0 0 0,0 0-1 0 0,1 0 1 0 0,-1 0 0 0 0,0 0 0 0 0,0 0-1 0 0,0 0 1 0 0,0 0 0 0 0,0 1 0 0 0,0-1 0 0 0,0 0-1 0 0,-1 0 1 0 0,1 1 0 0 0,0-1 0 0 0,-1 1-1 0 0,1-1 1 0 0,-1 0 0 0 0,1 1 0 0 0,-1-1-1 0 0,0 1 1 0 0,0-1 0 0 0,0 1 0 0 0,1-1-1 0 0,-1 1 1 0 0,-1-1 0 0 0,1 1 0 0 0,0-1-1 0 0,0 1 1 0 0,0-1 0 0 0,-1 1 0 0 0,1-1-1 0 0,-1 1 1 0 0,1-1 0 0 0,-1 0 0 0 0,0 1 0 0 0,1-1-1 0 0,-2 2 1 0 0,-4 6-148 0 0,-1 1 0 0 0,1-1 0 0 0,-1-1 0 0 0,-13 13-1 0 0,13-13-652 0 0,6-8 656 0 0,-1 1 1 0 0,1 0-1 0 0,0 0 0 0 0,0 0 0 0 0,0 0 0 0 0,1 0 0 0 0,-1 0 0 0 0,0 0 0 0 0,0 0 0 0 0,1 1 0 0 0,-1-1 0 0 0,0 0 0 0 0,1 0 0 0 0,-1 1 0 0 0,1-1 0 0 0,0 0 0 0 0,-1 0 0 0 0,1 1 0 0 0,0 1 0 0 0,0-2 99 0 0,1-1-1 0 0,-1 1 1 0 0,1-1 0 0 0,0 0-1 0 0,-1 1 1 0 0,1-1 0 0 0,0 0-1 0 0,0 1 1 0 0,-1-1-1 0 0,1 0 1 0 0,0 0 0 0 0,0 0-1 0 0,-1 1 1 0 0,1-1 0 0 0,0 0-1 0 0,0 0 1 0 0,-1 0-1 0 0,1 0 1 0 0,0-1 0 0 0,0 1-1 0 0,-1 0 1 0 0,1 0 0 0 0,1-1-1 0 0,58-17-114 0 0,-57 17 4 0 0,11-4-673 0 0,-7 3-621 0 0,-1 0 1 0 0,1-1-1 0 0,-1 0 0 0 0,0 0 1 0 0,7-4-1 0 0,-5 0-2593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5449 0 0,'3'6'8461'0'0,"3"14"-6502"0"0,-6-16-1807 0 0,1 0 0 0 0,0 0 0 0 0,0 0 0 0 0,0 0-1 0 0,1-1 1 0 0,-1 1 0 0 0,1-1 0 0 0,0 1 0 0 0,0-1 0 0 0,0 1 0 0 0,0-1 0 0 0,1 0 0 0 0,-1 0 0 0 0,1 0 0 0 0,0 0 0 0 0,0-1 0 0 0,0 1 0 0 0,0-1 0 0 0,0 0 0 0 0,7 4 0 0 0,-7-5-218 0 0,0 0 0 0 0,-1 0 0 0 0,1 0 0 0 0,0 0 1 0 0,0-1-1 0 0,0 1 0 0 0,0-1 0 0 0,0 0 0 0 0,0 1 0 0 0,0-2 1 0 0,0 1-1 0 0,1 0 0 0 0,-1 0 0 0 0,0-1 0 0 0,0 0 1 0 0,-1 0-1 0 0,1 0 0 0 0,4-1 0 0 0,-7 2-119 0 0,0 0-1 0 0,0 0 1 0 0,1-1-1 0 0,-1 1 0 0 0,0 0 1 0 0,1 0-1 0 0,-1 0 1 0 0,0-1-1 0 0,0 1 1 0 0,1 0-1 0 0,-1 0 1 0 0,0-1-1 0 0,0 1 1 0 0,0 0-1 0 0,1 0 1 0 0,-1-1-1 0 0,0 1 0 0 0,0 0 1 0 0,0-1-1 0 0,0 1 1 0 0,0 0-1 0 0,0-1 1 0 0,1 1-1 0 0,-1 0 1 0 0,0 0-1 0 0,0-1 1 0 0,0 1-1 0 0,0 0 1 0 0,0-1-1 0 0,0 1 0 0 0,0 0 1 0 0,0-1-1 0 0,-1 1 1 0 0,1 0-1 0 0,0-1 1 0 0,0 1-1 0 0,0 0 1 0 0,0-1-1 0 0,0 1 1 0 0,0 0-1 0 0,-1-1 0 0 0,1 1 1 0 0,0 0-1 0 0,0 0 1 0 0,0-1-1 0 0,-1 1 1 0 0,1 0-1 0 0,0 0 1 0 0,0 0-1 0 0,-1-1 1 0 0,1 1-1 0 0,0 0 1 0 0,-1 0-1 0 0,1 0 0 0 0,0 0 1 0 0,-1 0-1 0 0,1-1 1 0 0,0 1-1 0 0,0 0 1 0 0,-1 0-1 0 0,1 0 1 0 0,0 0-1 0 0,-1 0 1 0 0,-6-3-3590 0 0</inkml:trace>
  <inkml:trace contextRef="#ctx0" brushRef="#br0" timeOffset="1">1 221 9922 0 0,'3'15'2697'0'0,"5"0"-849"0"0,2 3-440 0 0,2-3-215 0 0,0-3-337 0 0,-1-4-256 0 0,1-1-128 0 0,1-3-136 0 0,0-3-160 0 0,0-1-128 0 0,0-1-112 0 0,0-3-360 0 0,0 0-768 0 0,-1-2-1321 0 0,-3 0-1504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11811 0 0,'-8'7'1023'0'0,"0"0"0"0"0,0 0 1 0 0,1 1-1 0 0,0 0 0 0 0,1 0 1 0 0,-1 0-1 0 0,2 1 0 0 0,-6 10 1 0 0,9-15-974 0 0,1-1-1 0 0,-1 1 1 0 0,1-1 0 0 0,0 1-1 0 0,0 0 1 0 0,1 0 0 0 0,-1-1-1 0 0,1 1 1 0 0,0 0 0 0 0,0 0-1 0 0,0-1 1 0 0,0 1 0 0 0,1 0 0 0 0,-1 0-1 0 0,1-1 1 0 0,0 1 0 0 0,0-1-1 0 0,1 1 1 0 0,-1-1 0 0 0,1 1-1 0 0,-1-1 1 0 0,1 0 0 0 0,0 1-1 0 0,1-1 1 0 0,3 4 0 0 0,-3-3-59 0 0,1 1 1 0 0,0-1 0 0 0,1 0-1 0 0,-1-1 1 0 0,1 1 0 0 0,0-1-1 0 0,0 0 1 0 0,0 0 0 0 0,10 4-1 0 0,-14-6 1 0 0,0-1-1 0 0,1 0 1 0 0,-1 1-1 0 0,0-1 1 0 0,0 0-1 0 0,0 0 1 0 0,0 0 0 0 0,0 0-1 0 0,0 0 1 0 0,1 0-1 0 0,-1 0 1 0 0,0 0-1 0 0,0-1 1 0 0,0 1-1 0 0,0 0 1 0 0,0-1-1 0 0,0 1 1 0 0,0 0-1 0 0,0-1 1 0 0,0 0-1 0 0,2 0 1 0 0,-2-1-6 0 0,0 1 0 0 0,0-1 0 0 0,0 1 0 0 0,0-1 1 0 0,0 0-1 0 0,0 0 0 0 0,0 1 0 0 0,-1-1 0 0 0,1 0 1 0 0,-1 0-1 0 0,1 0 0 0 0,-1 0 0 0 0,0 0 0 0 0,1 0 0 0 0,-1 0 1 0 0,0 0-1 0 0,-1-2 0 0 0,1-3-184 0 0,-1 0-1 0 0,0 0 1 0 0,0 0 0 0 0,-1 0 0 0 0,0 1-1 0 0,-4-9 1 0 0,-5-25-7837 0 0,11 35 4603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12675 0 0,'9'13'7220'0'0,"0"19"-5381"0"0,-7-24-1170 0 0,3 16-129 0 0,-3-15-420 0 0,0 1-1 0 0,1 0 1 0 0,-1-1-1 0 0,2 0 1 0 0,6 13 0 0 0,-9-20-182 0 0,0 0 0 0 0,0-1 1 0 0,0 1-1 0 0,0 0 0 0 0,1-1 0 0 0,-1 1 1 0 0,1-1-1 0 0,-1 0 0 0 0,1 1 1 0 0,0-1-1 0 0,-1 0 0 0 0,1 0 0 0 0,0 0 1 0 0,0 0-1 0 0,0 0 0 0 0,0-1 1 0 0,0 1-1 0 0,0-1 0 0 0,0 1 0 0 0,0-1 1 0 0,0 1-1 0 0,0-1 0 0 0,0 0 1 0 0,0 0-1 0 0,0 0 0 0 0,0 0 1 0 0,0-1-1 0 0,0 1 0 0 0,0 0 0 0 0,0-1 1 0 0,3 0-1 0 0,-3 0-678 0 0,12-3-1099 0 0,-8 1-2001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12547 0 0,'0'7'2432'0'0,"3"1"-551"0"0,2 1-401 0 0,1 1-384 0 0,4-2-464 0 0,-1 1-296 0 0,2-2-152 0 0,1 2-88 0 0,-1-2-56 0 0,0 1 0 0 0,0-2-64 0 0,0 0-384 0 0,0-1-712 0 0,-1-2-1184 0 0,0-3-1553 0 0,-3-2 192 0 0</inkml:trace>
  <inkml:trace contextRef="#ctx0" brushRef="#br0" timeOffset="1">170 38 13307 0 0,'0'-1'228'0'0,"0"0"-1"0"0,0-1 1 0 0,0 1 0 0 0,0 0-1 0 0,0-1 1 0 0,1 1 0 0 0,-1 0 0 0 0,1 0-1 0 0,-1 0 1 0 0,1-1 0 0 0,-1 1-1 0 0,1 0 1 0 0,0 0 0 0 0,-1 0 0 0 0,1 0-1 0 0,0 0 1 0 0,0 0 0 0 0,0 0-1 0 0,0 0 1 0 0,0 0 0 0 0,0 1 0 0 0,2-2-1 0 0,0 0-39 0 0,0 1-1 0 0,1-1 1 0 0,-1 1-1 0 0,1 0 1 0 0,0 0-1 0 0,-1 0 1 0 0,1 0 0 0 0,4 1-1 0 0,2-1-157 0 0,0 1 1 0 0,0 0-1 0 0,0 1 0 0 0,0 0 0 0 0,12 3 1 0 0,-1 6-2246 0 0,-20-9 1878 0 0,-1-1-1 0 0,1 1 0 0 0,0-1 0 0 0,-1 1 0 0 0,1-1 1 0 0,-1 1-1 0 0,1 0 0 0 0,-1-1 0 0 0,0 1 1 0 0,1 0-1 0 0,-1-1 0 0 0,0 1 0 0 0,1 0 1 0 0,-1-1-1 0 0,0 1 0 0 0,0 0 0 0 0,0 0 1 0 0,0-1-1 0 0,1 1 0 0 0,-1 0 0 0 0,0 0 0 0 0,0 0 1 0 0,0-1-1 0 0,-1 1 0 0 0,1 0 0 0 0,0 0 1 0 0,0 0-1 0 0,-4 7-5067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8618 0 0,'0'1'130'0'0,"0"0"0"0"0,1-1 0 0 0,-1 1-1 0 0,0 0 1 0 0,0 0 0 0 0,1-1 0 0 0,-1 1 0 0 0,1 0 0 0 0,-1-1 0 0 0,1 1 0 0 0,-1 0 0 0 0,1-1-1 0 0,-1 1 1 0 0,1-1 0 0 0,-1 1 0 0 0,1-1 0 0 0,0 1 0 0 0,-1-1 0 0 0,1 1 0 0 0,0-1 0 0 0,0 0 0 0 0,-1 1-1 0 0,1-1 1 0 0,0 0 0 0 0,0 0 0 0 0,-1 0 0 0 0,1 1 0 0 0,0-1 0 0 0,0 0 0 0 0,0 0 0 0 0,-1 0-1 0 0,1 0 1 0 0,0 0 0 0 0,0 0 0 0 0,0-1 0 0 0,-1 1 0 0 0,1 0 0 0 0,0 0 0 0 0,0 0 0 0 0,1-1 0 0 0,39-11-230 0 0,-37 10 404 0 0,11-1-53 0 0,-13 7-21 0 0,-19 15 269 0 0,0-1 151 0 0,15-15-438 0 0,0 1-1 0 0,1 0 1 0 0,-1 0 0 0 0,1 0-1 0 0,0-1 1 0 0,0 1 0 0 0,0 0-1 0 0,1 0 1 0 0,-1 1 0 0 0,1 6-1 0 0,0-8-116 0 0,0-1 1 0 0,0 0-1 0 0,1 1 0 0 0,-1-1 0 0 0,1 0 1 0 0,-1 0-1 0 0,1 1 0 0 0,0-1 0 0 0,0 0 0 0 0,0 0 1 0 0,0 0-1 0 0,0 0 0 0 0,0 0 0 0 0,0 0 0 0 0,1 0 1 0 0,-1 0-1 0 0,1-1 0 0 0,-1 1 0 0 0,1-1 0 0 0,3 3 1 0 0,-4-4-38 0 0,0 1 0 0 0,0-1 0 0 0,0 0 1 0 0,0 0-1 0 0,0 0 0 0 0,0 0 0 0 0,0 0 1 0 0,0 0-1 0 0,0 0 0 0 0,1 0 0 0 0,-1 0 1 0 0,0 0-1 0 0,0 0 0 0 0,0-1 0 0 0,0 1 1 0 0,0-1-1 0 0,0 1 0 0 0,0 0 0 0 0,0-1 1 0 0,0 0-1 0 0,-1 1 0 0 0,1-1 0 0 0,0 0 1 0 0,0 1-1 0 0,0-1 0 0 0,-1 0 0 0 0,2-1 1 0 0,24-30 171 0 0,-18 22-444 0 0,3-1-600 0 0,3-5-3845 0 0,-13 15 3958 0 0,0 0 0 0 0,-1 0 1 0 0,1-1-1 0 0,-1 1 0 0 0,1 0 1 0 0,-1-1-1 0 0,1 1 1 0 0,-1 0-1 0 0,0-1 0 0 0,0 1 1 0 0,0 0-1 0 0,0-1 0 0 0,0-1 1 0 0,0-4-3426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3145 0 0,'5'-3'8508'0'0,"-5"3"-8310"0"0,8 7 3731 0 0,3 11-776 0 0,22 71-311 0 0,-29-75-3461 0 0,-1 1 0 0 0,0-1 0 0 0,-1 1 0 0 0,1 20 0 0 0,-3-36 589 0 0,0 0 0 0 0,1 0-1 0 0,-1 0 1 0 0,1 0 0 0 0,-1 0 0 0 0,1 0 0 0 0,-1 0-1 0 0,1 0 1 0 0,-1 0 0 0 0,1 0 0 0 0,0 0 0 0 0,-1 1-1 0 0,1-1 1 0 0,0 0 0 0 0,0 0 0 0 0,0 1 0 0 0,-1-1-1 0 0,1 1 1 0 0,0-1 0 0 0,0 1 0 0 0,2-2 0 0 0,25-9 327 0 0,-18 7-327 0 0,19-5 48 0 0,2-1-1758 0 0,-14 1-3495 0 0,-12 3 1080 0 0,-2 0-960 0 0</inkml:trace>
  <inkml:trace contextRef="#ctx0" brushRef="#br0" timeOffset="1">124 1 9586 0 0,'-1'1'556'0'0,"0"0"0"0"0,1 0 0 0 0,-1 1 1 0 0,0-1-1 0 0,1 0 0 0 0,-1 1 0 0 0,1-1 0 0 0,-1 1 0 0 0,1-1 0 0 0,0 1 1 0 0,-1-1-1 0 0,1 1 0 0 0,0-1 0 0 0,0 1 0 0 0,0-1 0 0 0,0 0 0 0 0,0 1 1 0 0,1-1-1 0 0,0 3 0 0 0,0-1-228 0 0,0 1-1 0 0,1 0 1 0 0,-1-1-1 0 0,1 0 1 0 0,0 1 0 0 0,0-1-1 0 0,4 4 1 0 0,3 4-421 0 0,1-1 0 0 0,0 0 0 0 0,13 9 0 0 0,-14-12 40 0 0,31 23-374 0 0,-38-28 374 0 0,1 0 0 0 0,-1-1 1 0 0,0 0-1 0 0,1 0 0 0 0,-1 0 0 0 0,1 0 0 0 0,-1 0 0 0 0,1 0 0 0 0,0 0 0 0 0,-1-1 0 0 0,1 0 0 0 0,0 1 0 0 0,0-1 1 0 0,4 0-1 0 0,-4-2-239 0 0,0 0 1 0 0,0 1-1 0 0,0-1 1 0 0,0 0 0 0 0,0-1-1 0 0,0 1 1 0 0,-1 0-1 0 0,1-1 1 0 0,-1 1 0 0 0,4-6-1 0 0,15-13-4256 0 0,-16 18 2910 0 0,-1 1 1 0 0,1-1-1 0 0,0 1 0 0 0,0 0 1 0 0,0 1-1 0 0,10-3 0 0 0,-10 7-253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4961 0 0,'7'5'7623'0'0,"-4"8"-3851"0"0,-4 16-1640 0 0,0-23-1225 0 0,1 0-670 0 0,-1 6-49 0 0,0 0 1 0 0,1 0-1 0 0,1 0 1 0 0,0 0 0 0 0,0 0-1 0 0,1 0 1 0 0,5 15 0 0 0,-6-27-207 0 0,-1 1 1 0 0,0-1 0 0 0,1 0 0 0 0,-1 0 0 0 0,0 0 0 0 0,1 0 0 0 0,-1 0 0 0 0,0 0 0 0 0,0 0-1 0 0,1 0 1 0 0,-1 0 0 0 0,0 0 0 0 0,1 0 0 0 0,-1 0 0 0 0,0 0 0 0 0,1 0 0 0 0,-1 0 0 0 0,0 0-1 0 0,1 0 1 0 0,-1 0 0 0 0,0-1 0 0 0,0 1 0 0 0,1 0 0 0 0,-1 0 0 0 0,0 0 0 0 0,0-1 0 0 0,1 1-1 0 0,-1 0 1 0 0,0 0 0 0 0,0 0 0 0 0,1-1 0 0 0,-1 1 0 0 0,0 0 0 0 0,0 0 0 0 0,0-1 0 0 0,0 1-1 0 0,1 0 1 0 0,-1-1 0 0 0,16-17-242 0 0,-7 6 181 0 0,-1 6-97 0 0,0 0-1 0 0,1 0 0 0 0,-1 1 1 0 0,15-6-1 0 0,-15 7-1040 0 0,1-1 0 0 0,0 0 0 0 0,-1 0 0 0 0,11-9-1 0 0,-18 13 908 0 0,0-1-1 0 0,-1 1 0 0 0,1 0 1 0 0,0-1-1 0 0,0 1 0 0 0,-1-1 1 0 0,1 0-1 0 0,-1 1 0 0 0,1-1 1 0 0,-1 1-1 0 0,0-1 0 0 0,0 0 1 0 0,0 1-1 0 0,0-1 0 0 0,0 0 1 0 0,0-2-1 0 0,-5-12 478 0 0,-5 8 3591 0 0,9 8-3491 0 0,1 1 1 0 0,0-1 0 0 0,-1 1-1 0 0,1 0 1 0 0,-1-1-1 0 0,1 1 1 0 0,0-1 0 0 0,0 1-1 0 0,-1 0 1 0 0,1-1-1 0 0,0 1 1 0 0,0 0 0 0 0,0-1-1 0 0,-1 1 1 0 0,1 0-1 0 0,0-1 1 0 0,0 1 0 0 0,0 0-1 0 0,0-1 1 0 0,0 1-1 0 0,1 0 1 0 0,-1-1 0 0 0,0 1-1 0 0,0 0 1 0 0,2 20 798 0 0,-2-21-1029 0 0,2 14 180 0 0,5 37 257 0 0,3-19-4495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14515 0 0,'0'-1'115'0'0,"0"1"0"0"0,0-1 0 0 0,1 1 0 0 0,-1 0 0 0 0,0-1 0 0 0,1 1-1 0 0,-1-1 1 0 0,0 1 0 0 0,0 0 0 0 0,1-1 0 0 0,-1 1 0 0 0,1 0 0 0 0,-1-1 0 0 0,0 1 0 0 0,1 0 0 0 0,-1-1-1 0 0,1 1 1 0 0,-1 0 0 0 0,1 0 0 0 0,-1 0 0 0 0,1 0 0 0 0,-1-1 0 0 0,1 1 0 0 0,-1 0 0 0 0,1 0 0 0 0,-1 0 0 0 0,1 0-1 0 0,-1 0 1 0 0,1 0 0 0 0,-1 0 0 0 0,1 0 0 0 0,-1 0 0 0 0,0 0 0 0 0,1 1 0 0 0,-1-1 0 0 0,2 0 0 0 0,21 1 454 0 0,1 3-171 0 0,-17-2-343 0 0,0-1-1 0 0,1 0 1 0 0,-1 0-1 0 0,1-1 0 0 0,-1 0 1 0 0,1 0-1 0 0,12-3 1 0 0,-20 1-707 0 0,-10-1 123 0 0,-9-1 51 0 0,15 4 566 0 0,0 0 1 0 0,0 1 0 0 0,-1-1 0 0 0,1 1 0 0 0,0 0 0 0 0,0 0-1 0 0,1 0 1 0 0,-1 0 0 0 0,0 1 0 0 0,0 0 0 0 0,0-1-1 0 0,1 1 1 0 0,-1 1 0 0 0,1-1 0 0 0,0 0 0 0 0,0 1 0 0 0,0 0-1 0 0,-6 6 1 0 0,8-7-57 0 0,0 0-1 0 0,-1 0 1 0 0,1 0-1 0 0,0 1 1 0 0,1-1-1 0 0,-1 1 1 0 0,0-1 0 0 0,1 0-1 0 0,-1 1 1 0 0,1-1-1 0 0,0 1 1 0 0,-1-1-1 0 0,1 1 1 0 0,1-1-1 0 0,-1 1 1 0 0,0-1-1 0 0,1 1 1 0 0,-1-1 0 0 0,1 1-1 0 0,-1-1 1 0 0,1 1-1 0 0,0-1 1 0 0,0 0-1 0 0,1 0 1 0 0,-1 1-1 0 0,0-1 1 0 0,1 0-1 0 0,-1 0 1 0 0,1 0 0 0 0,-1 0-1 0 0,1-1 1 0 0,3 3-1 0 0,-3-1-43 0 0,1-1 1 0 0,0 0-1 0 0,0 1 0 0 0,0-1 0 0 0,0-1 0 0 0,0 1 1 0 0,1 0-1 0 0,-1-1 0 0 0,0 1 0 0 0,1-1 0 0 0,0 0 1 0 0,-1 0-1 0 0,1-1 0 0 0,-1 1 0 0 0,1-1 1 0 0,0 0-1 0 0,3 0 0 0 0,22 4-728 0 0,-65 23-2645 0 0,30-22 3645 0 0,1-1 0 0 0,1 2 0 0 0,-1-1 1 0 0,1 1-1 0 0,0-1 0 0 0,0 1 0 0 0,0 1 0 0 0,1-1 0 0 0,0 0 0 0 0,0 1 0 0 0,0-1 0 0 0,1 1 0 0 0,0 0 0 0 0,-1 10 0 0 0,3-17-257 0 0,1 1-1 0 0,-1-1 0 0 0,0 1 1 0 0,1-1-1 0 0,-1 1 1 0 0,0-1-1 0 0,1 1 1 0 0,-1-1-1 0 0,1 0 1 0 0,-1 1-1 0 0,1-1 0 0 0,-1 1 1 0 0,1-1-1 0 0,-1 0 1 0 0,1 0-1 0 0,-1 1 1 0 0,1-1-1 0 0,-1 0 0 0 0,1 0 1 0 0,-1 1-1 0 0,1-1 1 0 0,0 0-1 0 0,-1 0 1 0 0,1 0-1 0 0,-1 0 1 0 0,1 0-1 0 0,0 0 0 0 0,-1 0 1 0 0,1 0-1 0 0,-1 0 1 0 0,1 0-1 0 0,-1 0 1 0 0,1-1-1 0 0,0 1 0 0 0,-1 0 1 0 0,1 0-1 0 0,0-1 1 0 0,31-7 35 0 0,-26 6-33 0 0,63-11-837 0 0,-23 7-7558 0 0,-32 5 1386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17468 0 0,'60'15'2424'0'0,"-50"-14"-2197"0"0,0 1 1 0 0,1 0-1 0 0,-1 0 1 0 0,0 1-1 0 0,0 1 1 0 0,-1 0-1 0 0,1 0 1 0 0,-1 1-1 0 0,1 0 1 0 0,14 12-1 0 0,-22-15-323 0 0,0 0-1 0 0,-1 0 1 0 0,1 0-1 0 0,-1 1 1 0 0,1-1 0 0 0,-1 1-1 0 0,0-1 1 0 0,0 1-1 0 0,0-1 1 0 0,0 1-1 0 0,-1 0 1 0 0,1 0 0 0 0,-1-1-1 0 0,0 1 1 0 0,1 0-1 0 0,-1 0 1 0 0,0-1-1 0 0,-1 1 1 0 0,1 0 0 0 0,0 0-1 0 0,-1-1 1 0 0,0 1-1 0 0,0 0 1 0 0,1-1-1 0 0,-1 1 1 0 0,-1-1 0 0 0,1 1-1 0 0,0-1 1 0 0,-1 1-1 0 0,-3 3 1 0 0,1 1-644 0 0,-1 0 0 0 0,0-1 0 0 0,-1 0 0 0 0,1 0 0 0 0,-1 0 0 0 0,-1-1 0 0 0,1 0 0 0 0,-1 0 0 0 0,-9 5 0 0 0,-4-3 343 0 0,-13 6 1282 0 0,32-12-570 0 0,0-1-1 0 0,-1 1 0 0 0,1 0 1 0 0,0 0-1 0 0,-1-1 1 0 0,1 1-1 0 0,0 0 1 0 0,0 0-1 0 0,0 0 0 0 0,0 1 1 0 0,0-1-1 0 0,0 0 1 0 0,0 0-1 0 0,0 0 1 0 0,1 1-1 0 0,-2 1 0 0 0,2-2-177 0 0,0 0 0 0 0,0-1-1 0 0,0 1 1 0 0,0 0-1 0 0,1-1 1 0 0,-1 1 0 0 0,0 0-1 0 0,0-1 1 0 0,1 1 0 0 0,-1-1-1 0 0,0 1 1 0 0,1-1-1 0 0,-1 1 1 0 0,1 0 0 0 0,-1-1-1 0 0,1 0 1 0 0,-1 1-1 0 0,1-1 1 0 0,-1 1 0 0 0,1-1-1 0 0,-1 0 1 0 0,1 1-1 0 0,-1-1 1 0 0,1 0 0 0 0,0 1-1 0 0,-1-1 1 0 0,1 0-1 0 0,0 0 1 0 0,-1 0 0 0 0,1 0-1 0 0,-1 1 1 0 0,2-1-1 0 0,25 4 408 0 0,-26-4-450 0 0,17 2-152 0 0,0-2 1 0 0,-1 0-1 0 0,1-1 1 0 0,19-3 0 0 0,-1-4-3288 0 0,-5-5-4582 0 0,-16 4 815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19020 0 0,'10'23'2079'0'0,"24"41"-1"0"0,-24-47-1755 0 0,-1-1 0 0 0,-1 2 0 0 0,0 0 0 0 0,8 27 0 0 0,-16-34-835 0 0,-8-19-442 0 0,-7-18-183 0 0,13 18 1087 0 0,0 1 1 0 0,1 0-1 0 0,0-1 1 0 0,0 1-1 0 0,0-1 1 0 0,1 1-1 0 0,0-1 1 0 0,1 1-1 0 0,0-1 1 0 0,0 1-1 0 0,4-12 1 0 0,-4 15 55 0 0,0 0 1 0 0,0 1-1 0 0,0-1 1 0 0,1 1-1 0 0,0 0 1 0 0,0-1-1 0 0,0 1 1 0 0,0 0-1 0 0,0 0 1 0 0,0 0-1 0 0,1 0 1 0 0,0 0 0 0 0,0 1-1 0 0,-1-1 1 0 0,1 1-1 0 0,1 0 1 0 0,-1 0-1 0 0,0 0 1 0 0,0 0-1 0 0,1 0 1 0 0,-1 1-1 0 0,1 0 1 0 0,0-1-1 0 0,5 0 1 0 0,-8 2 15 0 0,1-1 0 0 0,-1 1 0 0 0,0-1 0 0 0,1 1-1 0 0,-1 0 1 0 0,0 0 0 0 0,1 0 0 0 0,-1 0 0 0 0,0 0 0 0 0,1 0 0 0 0,-1 0 0 0 0,0 0 0 0 0,1 0 0 0 0,-1 1-1 0 0,0-1 1 0 0,1 1 0 0 0,-1-1 0 0 0,0 1 0 0 0,0-1 0 0 0,1 1 0 0 0,-1 0 0 0 0,0-1 0 0 0,0 1 0 0 0,0 0-1 0 0,0 0 1 0 0,0 0 0 0 0,0 0 0 0 0,0 0 0 0 0,0 0 0 0 0,-1 0 0 0 0,1 0 0 0 0,0 0 0 0 0,0 1 0 0 0,-1-1-1 0 0,1 0 1 0 0,-1 0 0 0 0,1 1 0 0 0,-1-1 0 0 0,0 0 0 0 0,1 0 0 0 0,-1 1 0 0 0,0-1 0 0 0,0 0 0 0 0,0 1-1 0 0,0-1 1 0 0,0 1 0 0 0,0-1 0 0 0,-1 0 0 0 0,1 3 0 0 0,-1 1-19 0 0,-1 1-1 0 0,1-1 1 0 0,-1 0-1 0 0,1 1 1 0 0,-2-1-1 0 0,1 0 1 0 0,0 0-1 0 0,-1 0 1 0 0,0-1-1 0 0,0 1 1 0 0,-4 4 0 0 0,3-6-78 0 0,0 0 0 0 0,0 0 1 0 0,0-1-1 0 0,0 1 1 0 0,0-1-1 0 0,-1 0 1 0 0,1 0-1 0 0,-9 2 1 0 0,8-3 95 0 0,0 1 0 0 0,1 0 0 0 0,-1 0 0 0 0,1 0 0 0 0,0 0 0 0 0,0 1 0 0 0,-5 3 0 0 0,8-6-17 0 0,1 0-1 0 0,0 0 1 0 0,0 0 0 0 0,0 0 0 0 0,-1 0 0 0 0,1 1-1 0 0,0-1 1 0 0,0 0 0 0 0,0 0 0 0 0,-1 0 0 0 0,1 0 0 0 0,0 1-1 0 0,0-1 1 0 0,0 0 0 0 0,0 0 0 0 0,0 0 0 0 0,-1 1-1 0 0,1-1 1 0 0,0 0 0 0 0,0 0 0 0 0,0 0 0 0 0,0 1 0 0 0,0-1-1 0 0,0 0 1 0 0,0 0 0 0 0,0 1 0 0 0,0-1 0 0 0,0 0-1 0 0,0 0 1 0 0,0 0 0 0 0,0 1 0 0 0,0-1 0 0 0,0 0-1 0 0,0 0 1 0 0,0 1 0 0 0,0-1 0 0 0,0 0 0 0 0,0 0 0 0 0,0 0-1 0 0,0 1 1 0 0,1-1 0 0 0,-1 0 0 0 0,0 0 0 0 0,0 0-1 0 0,0 1 1 0 0,1-1 0 0 0,13 4-16 0 0,18-6-486 0 0,-2-8-1812 0 0,-15 2-1438 0 0,1-1 1 0 0,21-15-1 0 0,0-3 1539 0 0,-32 13 6480 0 0,-6 14-4000 0 0,0 1 0 0 0,0-1 1 0 0,0 1-1 0 0,0-1 0 0 0,0 1 1 0 0,0-1-1 0 0,0 1 1 0 0,1-1-1 0 0,-1 1 0 0 0,0 0 1 0 0,0 0-1 0 0,0-1 0 0 0,1 1 1 0 0,-1 0-1 0 0,1 0 1 0 0,-1 0-1 0 0,0 0 0 0 0,1 0 1 0 0,0 0-1 0 0,-1 0 1 0 0,1 0-1 0 0,-1 0 0 0 0,1 1 1 0 0,-1 2-38 0 0,0-1 0 0 0,0 0 0 0 0,1 1 0 0 0,-1-1 0 0 0,1 0 0 0 0,0 1 0 0 0,0-1 1 0 0,0 1-1 0 0,1 5 0 0 0,-1-9-224 0 0,0 1-1 0 0,0-1 1 0 0,0 1 0 0 0,1-1-1 0 0,-1 1 1 0 0,0-1 0 0 0,0 1-1 0 0,1-1 1 0 0,-1 1 0 0 0,0-1-1 0 0,1 1 1 0 0,-1-1 0 0 0,1 0 0 0 0,-1 1-1 0 0,1-1 1 0 0,-1 0 0 0 0,0 1-1 0 0,1-1 1 0 0,-1 0 0 0 0,1 0-1 0 0,-1 1 1 0 0,1-1 0 0 0,0 0-1 0 0,1 0-32 0 0,-1 0-1 0 0,1 0 1 0 0,-1 0-1 0 0,1 0 0 0 0,-1 0 1 0 0,1-1-1 0 0,-1 1 1 0 0,1 0-1 0 0,-1-1 1 0 0,0 1-1 0 0,1-1 0 0 0,1-1 1 0 0,33-9-1587 0 0,-35 10 1271 0 0,1 1-1 0 0,-1-1 0 0 0,1 1 1 0 0,-1 0-1 0 0,1 0 0 0 0,-1 0 1 0 0,1-1-1 0 0,0 2 1 0 0,-1-1-1 0 0,1 0 0 0 0,-1 0 1 0 0,1 0-1 0 0,-1 1 0 0 0,1-1 1 0 0,0 1-1 0 0,-1-1 0 0 0,0 1 1 0 0,1-1-1 0 0,-1 1 1 0 0,3 2-1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16908 0 0,'6'37'5827'0'0,"8"-7"-4026"0"0,-13-28-1793 0 0,1 0 0 0 0,0 0 0 0 0,-1 0 0 0 0,1-1 0 0 0,0 1 0 0 0,0-1 0 0 0,0 1 0 0 0,0-1 0 0 0,1 0 0 0 0,-1 0 0 0 0,0 0 0 0 0,1 0 0 0 0,-1 0 1 0 0,0 0-1 0 0,1-1 0 0 0,-1 1 0 0 0,1-1 0 0 0,-1 1 0 0 0,1-1 0 0 0,-1 0 0 0 0,1 0 0 0 0,-1 0 0 0 0,1-1 0 0 0,-1 1 0 0 0,4-1 0 0 0,-1 0 52 0 0,45-9-2870 0 0,-26 3-2202 0 0,-1-2-3477 0 0,-13 5 2948 0 0</inkml:trace>
  <inkml:trace contextRef="#ctx0" brushRef="#br0" timeOffset="1">337 43 12147 0 0,'3'0'1488'0'0,"1"0"-904"0"0,0 0-328 0 0,1 0-200 0 0,-4-2-496 0 0,3 1-760 0 0,-1-2-1177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8:5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9994 0 0,'-35'8'-272'0'0,"5"1"-888"0"0,-2 3-96 0 0,14-1-3185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 7298 0 0,'-45'-14'12151'0'0,"47"12"-11969"0"0,1 1 0 0 0,-1-1 0 0 0,1 1 0 0 0,-1-1 0 0 0,1 1 0 0 0,-1 0 0 0 0,7-2-1 0 0,4 1-78 0 0,1 0-1 0 0,-1 0 1 0 0,1 2-1 0 0,0 0 1 0 0,-1 0-1 0 0,1 1 1 0 0,0 1-1 0 0,-1 0 1 0 0,1 1-1 0 0,-1 0 1 0 0,0 1-1 0 0,0 1 1 0 0,0 0-1 0 0,18 11 1 0 0,-18-10 106 0 0,-1 1 0 0 0,0 0 0 0 0,-1 1 0 0 0,0 0 0 0 0,0 1 0 0 0,-1 1 0 0 0,0 0 0 0 0,0 0 0 0 0,-1 0 0 0 0,-1 1 0 0 0,0 1 0 0 0,0-1 0 0 0,-1 1 0 0 0,8 18 0 0 0,-12-17-101 0 0,1 0-1 0 0,-2 0 0 0 0,0-1 0 0 0,0 2 0 0 0,-1-1 0 0 0,-1 0 0 0 0,0 0 0 0 0,-1 0 0 0 0,0 0 0 0 0,-1 0 0 0 0,0 0 0 0 0,-1 0 0 0 0,-1 0 0 0 0,-8 19 0 0 0,7-20-157 0 0,0 0 1 0 0,-1-1-1 0 0,0 0 1 0 0,-1 0-1 0 0,0 0 1 0 0,-1-1-1 0 0,0 0 1 0 0,-1-1-1 0 0,0 0 1 0 0,0 0-1 0 0,-1-1 1 0 0,0 0-1 0 0,0 0 1 0 0,-1-2-1 0 0,-12 7 1 0 0,-9 1-1148 0 0,-32 14-1035 0 0,45-15-2728 0 0,5 1-3984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34 4609 0 0,'-2'-1'182'0'0,"-1"0"-1"0"0,0 1 1 0 0,1-1-1 0 0,-1 1 1 0 0,0 0-1 0 0,1 0 1 0 0,-1 0 0 0 0,0 0-1 0 0,1 0 1 0 0,-5 1-1 0 0,6 0 390 0 0,0-1 0 0 0,0 0 0 0 0,0 1 0 0 0,-1-1 0 0 0,1 1 0 0 0,0 0 0 0 0,0-1 0 0 0,0 1 0 0 0,0 0 0 0 0,0-1 0 0 0,0 1 0 0 0,0 0 0 0 0,0 0 0 0 0,-1 2 0 0 0,31 1 1919 0 0,37-7-1675 0 0,104-19 1 0 0,-55 4-9092 0 0,-99 16 4928 0 0,-2 0-1495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9018 0 0,'-1'0'395'0'0,"1"-1"0"0"0,-1 1 0 0 0,0 0 0 0 0,1-1 0 0 0,-1 1 0 0 0,0 0 0 0 0,0 0 0 0 0,1 0 0 0 0,-1-1 0 0 0,0 1 0 0 0,0 0 0 0 0,0 0 1 0 0,1 0-1 0 0,-1 0 0 0 0,0 0 0 0 0,0 0 0 0 0,0 1 0 0 0,1-1 0 0 0,-1 0 0 0 0,0 0 0 0 0,0 0 0 0 0,1 1 0 0 0,-2 0 0 0 0,13 12 2375 0 0,32 16-2657 0 0,-42-28 76 0 0,69 35-67 0 0,10 8 628 0 0,-79-43-631 0 0,1 0 0 0 0,-1 0 0 0 0,1 0 0 0 0,-1 0 0 0 0,0 0 0 0 0,0 0 0 0 0,0 1 0 0 0,0-1 0 0 0,0 1 0 0 0,0-1 0 0 0,0 1 0 0 0,0-1 0 0 0,-1 1 0 0 0,1-1 0 0 0,0 1 0 0 0,-1 0 0 0 0,1-1 0 0 0,-1 1 0 0 0,0 0 0 0 0,0-1 0 0 0,0 1 0 0 0,0 1 0 0 0,0 2 16 0 0,0-1 0 0 0,-1 0 0 0 0,0 1-1 0 0,0-1 1 0 0,-1 0 0 0 0,1 0-1 0 0,-1 0 1 0 0,-3 7 0 0 0,-2 0 33 0 0,0 0-1 0 0,-1 0 1 0 0,0 0-1 0 0,-19 18 1 0 0,20-23-159 0 0,0-1 0 0 0,-1 0 0 0 0,0 0 0 0 0,0 0 0 0 0,-1-1 1 0 0,1 0-1 0 0,-1-1 0 0 0,-9 3 0 0 0,-12 5-216 0 0,29-11 151 0 0,0 0 1 0 0,0 1-1 0 0,0-1 1 0 0,0 0-1 0 0,0 1 0 0 0,0-1 1 0 0,0 1-1 0 0,0-1 1 0 0,0 1-1 0 0,1 0 0 0 0,-1-1 1 0 0,0 1-1 0 0,0 0 1 0 0,1-1-1 0 0,-1 1 1 0 0,0 0-1 0 0,1 0 0 0 0,-1 0 1 0 0,1 0-1 0 0,-1 0 1 0 0,1 0-1 0 0,-1 0 1 0 0,1-1-1 0 0,0 1 0 0 0,0 0 1 0 0,-1 0-1 0 0,1 0 1 0 0,0 1-1 0 0,0-1 1 0 0,0 0-1 0 0,0 0 0 0 0,0 1 1 0 0,6 13-3895 0 0,6 0-3830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28 7178 0 0,'-2'-2'435'0'0,"1"0"0"0"0,-1 1 1 0 0,0-1-1 0 0,1 1 1 0 0,-1-1-1 0 0,0 1 0 0 0,0 0 1 0 0,0 0-1 0 0,0 0 1 0 0,-1 0-1 0 0,1 0 1 0 0,0 0-1 0 0,0 0 0 0 0,0 1 1 0 0,-1-1-1 0 0,1 1 1 0 0,0 0-1 0 0,-1 0 0 0 0,1-1 1 0 0,0 2-1 0 0,-3-1 1 0 0,3 1-260 0 0,0-1 1 0 0,0 1-1 0 0,0 0 0 0 0,0 0 1 0 0,0 0-1 0 0,0 1 1 0 0,0-1-1 0 0,1 0 1 0 0,-1 1-1 0 0,1-1 0 0 0,-1 1 1 0 0,1-1-1 0 0,-1 1 1 0 0,1 0-1 0 0,0-1 1 0 0,0 1-1 0 0,0 0 1 0 0,0 0-1 0 0,0 0 0 0 0,0 0 1 0 0,0 0-1 0 0,1 0 1 0 0,-1 3-1 0 0,-1 1-120 0 0,1 1 0 0 0,1-1 0 0 0,-1 1 0 0 0,1-1-1 0 0,0 0 1 0 0,1 1 0 0 0,0-1 0 0 0,0 1 0 0 0,0-1 0 0 0,1 0 0 0 0,-1 0 0 0 0,2 0-1 0 0,4 11 1 0 0,-4-10-62 0 0,1-1 0 0 0,-1 1 1 0 0,1-1-1 0 0,0 0 0 0 0,1-1 0 0 0,-1 1 0 0 0,1-1 0 0 0,0 1 0 0 0,1-2 0 0 0,-1 1 0 0 0,1-1 1 0 0,7 5-1 0 0,-12-8 7 0 0,0 0 0 0 0,0-1 0 0 0,0 1 0 0 0,0 0 0 0 0,0-1-1 0 0,1 1 1 0 0,-1-1 0 0 0,0 0 0 0 0,0 1 0 0 0,0-1 0 0 0,1 0 0 0 0,-1 0 0 0 0,0 1 0 0 0,0-1 0 0 0,1 0 0 0 0,-1 0 0 0 0,0-1 0 0 0,0 1 0 0 0,1 0 0 0 0,-1 0 0 0 0,0-1 0 0 0,0 1 0 0 0,0 0 0 0 0,0-1 0 0 0,1 1 0 0 0,0-2 0 0 0,0 1 6 0 0,-1-1-1 0 0,0 0 1 0 0,0 1-1 0 0,0-1 1 0 0,0 0-1 0 0,0 1 1 0 0,-1-1-1 0 0,1 0 1 0 0,0 0 0 0 0,-1 0-1 0 0,0 1 1 0 0,1-1-1 0 0,-1 0 1 0 0,0 0-1 0 0,0-2 1 0 0,0-8 23 0 0,0 0 0 0 0,-1 0 0 0 0,-1 0 0 0 0,-4-14 0 0 0,-16-31 7 0 0,17 45-638 0 0,-1 0 0 0 0,-6-25 0 0 0,23 34-8864 0 0,9 6 3713 0 0,-13-2 4236 0 0,1-4-923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14835 0 0,'23'2'5650'0'0,"3"-9"-3520"0"0,25-21-2655 0 0,-31 16 736 0 0,-8 6-538 0 0,28-16-4059 0 0,-38 21 3775 0 0,-1 0 1 0 0,1 0 0 0 0,-1 0-1 0 0,0 0 1 0 0,1 0 0 0 0,-1 0-1 0 0,0-1 1 0 0,0 1-1 0 0,0 0 1 0 0,0-1 0 0 0,0 1-1 0 0,0 0 1 0 0,0-1 0 0 0,-1 1-1 0 0,1-1 1 0 0,0 0-1 0 0,-1 1 1 0 0,1-1 0 0 0,-1 1-1 0 0,0-1 1 0 0,1-2 0 0 0,-1 4 561 0 0,0 0 1 0 0,0 0 0 0 0,0-1 0 0 0,0 1-1 0 0,0 0 1 0 0,0-1 0 0 0,0 1-1 0 0,0 0 1 0 0,0 0 0 0 0,0-1 0 0 0,0 1-1 0 0,0 0 1 0 0,0-1 0 0 0,0 1 0 0 0,-1 0-1 0 0,1 0 1 0 0,0-1 0 0 0,0 1 0 0 0,0 0-1 0 0,0 0 1 0 0,-1-1 0 0 0,1 1 0 0 0,0 0-1 0 0,0 0 1 0 0,0 0 0 0 0,-1-1 0 0 0,1 1-1 0 0,0 0 1 0 0,0 0 0 0 0,-1 0-1 0 0,1 0 1 0 0,0-1 0 0 0,0 1 0 0 0,-1 0-1 0 0,1 0 1 0 0,0 0 0 0 0,-1 0 0 0 0,1 0-1 0 0,0 0 1 0 0,0 0 0 0 0,-1 0 0 0 0,-13 9 1112 0 0,12-7-144 0 0,-1 1 1 0 0,0 0-1 0 0,1 0 1 0 0,0 0-1 0 0,0 1 1 0 0,0-1-1 0 0,-2 4 1 0 0,3-2-331 0 0,1-1 1 0 0,-1 1-1 0 0,1-1 1 0 0,0 1-1 0 0,0-1 1 0 0,0 1-1 0 0,1 0 1 0 0,0-1-1 0 0,0 1 1 0 0,2 5-1 0 0,-1-4-273 0 0,0 1 0 0 0,1-1 0 0 0,0 0-1 0 0,1 0 1 0 0,-1-1 0 0 0,9 11 0 0 0,-8-12-373 0 0,0 1 0 0 0,0-1 0 0 0,0 0 0 0 0,1 0 0 0 0,0 0 0 0 0,0-1 0 0 0,0 1 0 0 0,0-1 0 0 0,0 0 0 0 0,1-1 0 0 0,-1 1 0 0 0,1-1 0 0 0,0 0 0 0 0,-1-1 0 0 0,1 1 0 0 0,0-1 1 0 0,8 0-1 0 0,-12-1-369 0 0,0 0 0 0 0,1 0 0 0 0,-1 0 0 0 0,0-1 0 0 0,0 1 1 0 0,0-1-1 0 0,1 0 0 0 0,-1 1 0 0 0,0-1 0 0 0,0 0 1 0 0,0 0-1 0 0,0 0 0 0 0,0 0 0 0 0,0-1 0 0 0,-1 1 0 0 0,1-1 1 0 0,0 1-1 0 0,-1-1 0 0 0,3-2 0 0 0,6-12-5880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 4369 0 0,'9'-2'486'0'0,"-4"0"629"0"0,0 1 1 0 0,0 0-1 0 0,0 0 0 0 0,0 0 0 0 0,1 1 1 0 0,-1-1-1 0 0,6 2 0 0 0,-9-1-817 0 0,0 1 0 0 0,-1-1 1 0 0,1 1-1 0 0,0 0 0 0 0,-1-1 0 0 0,1 1 0 0 0,0 0 0 0 0,-1 0 0 0 0,1 0 0 0 0,-1 0 0 0 0,1 1 0 0 0,-1-1 1 0 0,0 0-1 0 0,0 1 0 0 0,1-1 0 0 0,-1 1 0 0 0,0-1 0 0 0,0 1 0 0 0,-1-1 0 0 0,1 1 0 0 0,0 0 1 0 0,0-1-1 0 0,-1 1 0 0 0,1 2 0 0 0,4 13 123 0 0,0 1 1 0 0,-2-1-1 0 0,0 1 1 0 0,1 34-1 0 0,-5 12-2446 0 0,-3-4-3873 0 0,3-56 4950 0 0,1-2 197 0 0,0 0 1 0 0,0 0-1 0 0,0 0 0 0 0,-1 0 1 0 0,1 0-1 0 0,0 0 1 0 0,-1 0-1 0 0,0 0 0 0 0,0 0 1 0 0,1-1-1 0 0,-3 3 0 0 0</inkml:trace>
  <inkml:trace contextRef="#ctx0" brushRef="#br0" timeOffset="1">40 294 5257 0 0,'-3'1'352'0'0,"1"0"0"0"0,0 0 1 0 0,-1 0-1 0 0,1 1 0 0 0,0-1 0 0 0,0 1 0 0 0,0 0 0 0 0,0 0 1 0 0,0 0-1 0 0,0 0 0 0 0,0 0 0 0 0,0 0 0 0 0,1 0 0 0 0,0 0 0 0 0,-1 1 1 0 0,1-1-1 0 0,0 0 0 0 0,0 1 0 0 0,0-1 0 0 0,0 1 0 0 0,0 0 1 0 0,1-1-1 0 0,-1 1 0 0 0,1 0 0 0 0,0-1 0 0 0,0 1 0 0 0,0 0 0 0 0,0-1 1 0 0,0 1-1 0 0,0 0 0 0 0,1-1 0 0 0,1 6 0 0 0,0-1-32 0 0,1 0 0 0 0,0 0 0 0 0,0 0 0 0 0,0 0-1 0 0,1 0 1 0 0,0-1 0 0 0,0 0 0 0 0,1 0 0 0 0,0 0 0 0 0,0 0 0 0 0,6 4-1 0 0,-10-9-377 0 0,1 0 0 0 0,-1 1-1 0 0,0-1 1 0 0,1 0 0 0 0,-1-1-1 0 0,1 1 1 0 0,-1 0 0 0 0,1 0 0 0 0,0-1-1 0 0,-1 1 1 0 0,1-1 0 0 0,0 1-1 0 0,-1-1 1 0 0,1 1 0 0 0,0-1-1 0 0,-1 0 1 0 0,1 0 0 0 0,0 0-1 0 0,0 0 1 0 0,-1 0 0 0 0,1-1-1 0 0,0 1 1 0 0,-1 0 0 0 0,1-1-1 0 0,0 0 1 0 0,-1 1 0 0 0,1-1-1 0 0,0 0 1 0 0,-1 1 0 0 0,2-3-1 0 0,2 0-1257 0 0,0-1 0 0 0,-1 1-1 0 0,0-1 1 0 0,0 0 0 0 0,0-1-1 0 0,-1 1 1 0 0,7-10 0 0 0,1-2-4045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8962 0 0,'-9'16'9449'0'0,"2"19"-7406"0"0,6-23-1303 0 0,-8 37-271 0 0,5-21-2457 0 0,-14 52 1 0 0,17-80 1983 0 0,1 0 0 0 0,0 1 0 0 0,0-1 1 0 0,0 0-1 0 0,0 1 0 0 0,0-1 0 0 0,-1 0 1 0 0,1 1-1 0 0,0-1 0 0 0,0 1 0 0 0,0-1 0 0 0,0 0 1 0 0,0 1-1 0 0,0-1 0 0 0,0 1 0 0 0,0-1 1 0 0,0 0-1 0 0,1 1 0 0 0,-1-1 0 0 0,0 0 1 0 0,0 1-1 0 0,0-1 0 0 0,0 0 0 0 0,0 1 0 0 0,1-1 1 0 0,-1 0-1 0 0,0 1 0 0 0,0-1 0 0 0,0 0 1 0 0,1 1-1 0 0,-1-1 0 0 0,0 0 0 0 0,1 0 0 0 0,-1 1 1 0 0,0-1-1 0 0,1 0 0 0 0,-1 0 0 0 0,0 0 1 0 0,1 1-1 0 0,-1-1 0 0 0,0 0 0 0 0,1 0 0 0 0,23-2-85 0 0,23-15 43 0 0,-29 7-708 0 0,-13 7 187 0 0,-1 0 0 0 0,1 1-1 0 0,0 0 1 0 0,0-1 0 0 0,0 1 0 0 0,8-2-1 0 0,-13 4 473 0 0,0 1 0 0 0,-1-1 0 0 0,-2 12-10125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8306 0 0,'-2'4'3032'0'0,"2"1"-247"0"0,3 2-288 0 0,3 0-353 0 0,4 0-688 0 0,2 0-543 0 0,1-2-281 0 0,1 1-248 0 0,0-1-176 0 0,2-2-112 0 0,0 0-56 0 0,0-2-184 0 0,0-1-544 0 0,0 0-1089 0 0,0-3-1736 0 0,-1-2-895 0 0,-1-4-3082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8434 0 0,'24'7'2796'0'0,"-3"-1"-1234"0"0,39 5 0 0 0,-55-10-1515 0 0,0-1 0 0 0,1 1-1 0 0,-1-1 1 0 0,0 0 0 0 0,0-1 0 0 0,0 1-1 0 0,0-1 1 0 0,0 0 0 0 0,0-1 0 0 0,0 1-1 0 0,0-1 1 0 0,0 0 0 0 0,5-3 0 0 0,-9 5-21 0 0,0-1 0 0 0,0 1 0 0 0,0-1 1 0 0,0 0-1 0 0,0 0 0 0 0,0 0 0 0 0,0 1 1 0 0,0-1-1 0 0,-1 0 0 0 0,1 0 0 0 0,0 0 1 0 0,0 0-1 0 0,-1 0 0 0 0,1-1 1 0 0,0-1-1 0 0,-1 3 12 0 0,0-1 0 0 0,0 0 1 0 0,0 1-1 0 0,0-1 0 0 0,0 1 1 0 0,0-1-1 0 0,0 1 0 0 0,0-1 1 0 0,0 0-1 0 0,0 1 0 0 0,-1-1 1 0 0,1 1-1 0 0,0-1 0 0 0,0 1 0 0 0,-1-1 1 0 0,1 1-1 0 0,0-1 0 0 0,-1 1 1 0 0,1-1-1 0 0,0 1 0 0 0,-1-1 1 0 0,0 0-1 0 0,-1 0 47 0 0,0-1 0 0 0,-1 1 0 0 0,1 0 0 0 0,0 0 0 0 0,0 0 0 0 0,-1 0 1 0 0,1 0-1 0 0,-1 0 0 0 0,1 1 0 0 0,-1-1 0 0 0,1 1 0 0 0,-1 0 0 0 0,-3-1 0 0 0,2 1-58 0 0,-1 0 0 0 0,1 1 0 0 0,0-1 0 0 0,0 1 0 0 0,0-1 0 0 0,0 1 0 0 0,0 1-1 0 0,0-1 1 0 0,0 0 0 0 0,0 1 0 0 0,1 0 0 0 0,-1 0 0 0 0,0 0 0 0 0,1 0 0 0 0,0 1 0 0 0,-1-1 0 0 0,1 1 0 0 0,0 0 0 0 0,0 0-1 0 0,0 0 1 0 0,1 0 0 0 0,-1 0 0 0 0,1 1 0 0 0,0-1 0 0 0,0 1 0 0 0,0 0 0 0 0,0 0 0 0 0,1-1 0 0 0,-1 1 0 0 0,0 5 0 0 0,1-2-5 0 0,0 0 1 0 0,0-1 0 0 0,1 1 0 0 0,0 0 0 0 0,0 0 0 0 0,1 0-1 0 0,0-1 1 0 0,0 1 0 0 0,1 0 0 0 0,-1-1 0 0 0,1 1 0 0 0,1-1-1 0 0,-1 1 1 0 0,1-1 0 0 0,0 0 0 0 0,1 0 0 0 0,6 9 0 0 0,-3-7-3 0 0,0 1 1 0 0,1-2 0 0 0,0 1-1 0 0,0-1 1 0 0,1 0-1 0 0,13 8 1 0 0,-17-12-303 0 0,-1-1-1 0 0,1 1 1 0 0,1-1-1 0 0,-1 0 1 0 0,0 0 0 0 0,0 0-1 0 0,1-1 1 0 0,-1 0-1 0 0,1 0 1 0 0,-1 0 0 0 0,1-1-1 0 0,-1 0 1 0 0,1 0 0 0 0,7-1-1 0 0,-13 1 78 0 0,1 0-1 0 0,0-1 1 0 0,-1 1-1 0 0,1 0 1 0 0,-1 0 0 0 0,1-1-1 0 0,-1 1 1 0 0,1-1-1 0 0,-1 1 1 0 0,1 0-1 0 0,-1-1 1 0 0,1 1-1 0 0,-1-1 1 0 0,0 1 0 0 0,1-1-1 0 0,-1 1 1 0 0,0-1-1 0 0,1 0 1 0 0,-1 1-1 0 0,0-1 1 0 0,0 1 0 0 0,1-1-1 0 0,-1 0 1 0 0,0 1-1 0 0,0-1 1 0 0,0 0-1 0 0,0 1 1 0 0,0-1-1 0 0,0 1 1 0 0,0-1 0 0 0,0 0-1 0 0,0 1 1 0 0,0-1-1 0 0,0 0 1 0 0,-1 1-1 0 0,1-1 1 0 0,0 1 0 0 0,0-1-1 0 0,-1 0 1 0 0,1 1-1 0 0,0-1 1 0 0,-1 1-1 0 0,1-1 1 0 0,-1 0-1 0 0,-5-10-3204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59 8266 0 0,'-1'2'627'0'0,"-1"-1"0"0"0,1 1 1 0 0,0-1-1 0 0,0 1 0 0 0,0-1 1 0 0,0 1-1 0 0,0 0 0 0 0,0 0 1 0 0,0-1-1 0 0,1 1 0 0 0,-1 0 0 0 0,1 0 1 0 0,-1 0-1 0 0,0 3 0 0 0,1-5-545 0 0,0 1-1 0 0,1-1 1 0 0,-1 0 0 0 0,0 1-1 0 0,0-1 1 0 0,0 0-1 0 0,0 0 1 0 0,0 1-1 0 0,1-1 1 0 0,-1 0 0 0 0,0 0-1 0 0,0 1 1 0 0,0-1-1 0 0,1 0 1 0 0,-1 0-1 0 0,0 0 1 0 0,0 1 0 0 0,0-1-1 0 0,1 0 1 0 0,-1 0-1 0 0,0 0 1 0 0,1 0-1 0 0,-1 0 1 0 0,0 0 0 0 0,0 1-1 0 0,1-1 1 0 0,-1 0-1 0 0,0 0 1 0 0,1 0-1 0 0,0 0 1 0 0,18-5 104 0 0,20-12-249 0 0,-22 9-53 0 0,-1 0 0 0 0,1 2 0 0 0,0 0 0 0 0,18-3 0 0 0,-33 9-19 0 0,1 0-1 0 0,-1 0 1 0 0,0 0 0 0 0,0 0 0 0 0,1 0 0 0 0,-1 0-1 0 0,0 1 1 0 0,0-1 0 0 0,0 1 0 0 0,0 0 0 0 0,3 1-1 0 0,-4-2-208 0 0,0 1-1 0 0,1 0 1 0 0,-1-1-1 0 0,0 1 1 0 0,1-1-1 0 0,-1 0 1 0 0,1 1-1 0 0,-1-1 0 0 0,0 0 1 0 0,1 0-1 0 0,-1 0 1 0 0,1 0-1 0 0,-1 0 1 0 0,1 0-1 0 0,-1 0 1 0 0,0 0-1 0 0,1-1 0 0 0,-1 1 1 0 0,1 0-1 0 0,-1-1 1 0 0,0 0-1 0 0,1 1 1 0 0,-1-1-1 0 0,0 0 1 0 0,0 1-1 0 0,1-1 1 0 0,-1 0-1 0 0,1-1 0 0 0,27-33 12756 0 0,-25 74-10261 0 0,-2-20-1979 0 0,1 1-1 0 0,0-1 1 0 0,8 25 0 0 0,-2-10-3167 0 0,-2 0-4699 0 0,-9-26 1578 0 0</inkml:trace>
  <inkml:trace contextRef="#ctx0" brushRef="#br0" timeOffset="0.99">221 191 11506 0 0,'-3'7'925'0'0,"1"0"0"0"0,0 0 0 0 0,0 0-1 0 0,0 0 1 0 0,1 1 0 0 0,0-1 0 0 0,1 0-1 0 0,-1 1 1 0 0,2 11 0 0 0,0-10-629 0 0,0-1-1 0 0,1 0 1 0 0,0 1 0 0 0,0-1 0 0 0,1 0-1 0 0,0 0 1 0 0,0-1 0 0 0,6 11 0 0 0,-7-14-472 0 0,1 0-1 0 0,-1 0 1 0 0,1 0 0 0 0,0 0 0 0 0,0-1 0 0 0,0 0 0 0 0,0 1 0 0 0,1-1 0 0 0,-1 0 0 0 0,1-1-1 0 0,0 1 1 0 0,0 0 0 0 0,0-1 0 0 0,0 0 0 0 0,0 0 0 0 0,0 0 0 0 0,1-1 0 0 0,-1 1 0 0 0,1-1-1 0 0,-1 0 1 0 0,1-1 0 0 0,-1 1 0 0 0,1-1 0 0 0,-1 0 0 0 0,1 0 0 0 0,0 0 0 0 0,-1 0-1 0 0,1-1 1 0 0,-1 0 0 0 0,1 0 0 0 0,-1 0 0 0 0,1 0 0 0 0,-1-1 0 0 0,8-4 0 0 0,-6 3-876 0 0,0 0 0 0 0,-1 0-1 0 0,0-1 1 0 0,0 0 0 0 0,0 0 0 0 0,0 0 0 0 0,-1-1 0 0 0,6-6 0 0 0,5-9-3978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10290 0 0,'8'15'7852'0'0,"-6"5"-4319"0"0,-9 22-2260 0 0,5-30-483 0 0,-4 23-328 0 0,-14 44-1 0 0,16-68-891 0 0,0 0 0 0 0,-1 0 0 0 0,0-1-1 0 0,-9 15 1 0 0,9-14-2883 0 0,16-17 509 0 0,1 0 3049 0 0,-4 2-240 0 0,4-3 48 0 0,0 1 0 0 0,1 0 0 0 0,-1 1 0 0 0,1 1 0 0 0,1 0 0 0 0,22-4 0 0 0,-36 8-48 0 0,1 0 0 0 0,-1 0 0 0 0,1-1 0 0 0,-1 1 0 0 0,1 0 0 0 0,0 0 0 0 0,-1 0 0 0 0,1 1 0 0 0,-1-1 0 0 0,1 0 0 0 0,-1 0 0 0 0,1 0 0 0 0,-1 0 0 0 0,1 0 0 0 0,-1 1 0 0 0,1-1 0 0 0,-1 0 0 0 0,1 0 0 0 0,-1 1 0 0 0,1-1 0 0 0,-1 0 0 0 0,0 1 0 0 0,1-1 0 0 0,-1 1 0 0 0,1-1 0 0 0,-1 0 0 0 0,0 1-1 0 0,1-1 1 0 0,-1 1 0 0 0,0-1 0 0 0,0 1 0 0 0,1 0 0 0 0,-4 20-3489 0 0,-18 19-4235 0 0,9-24 3888 0 0</inkml:trace>
  <inkml:trace contextRef="#ctx0" brushRef="#br0" timeOffset="0.99">39 368 4913 0 0,'-16'5'13227'0'0,"20"-4"-11363"0"0,4 0-255 0 0,3 1-105 0 0,3 1-400 0 0,3 0-352 0 0,3 1-336 0 0,1-1-272 0 0,-1 1-88 0 0,-1 0-184 0 0,0 0-544 0 0,-1 0-1280 0 0,-2 0-3361 0 0,-2-2-5017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 6225 0 0,'-10'-2'10935'0'0,"9"3"-10674"0"0,3 14 4232 0 0,19 36-4466 0 0,-12-31 1205 0 0,9 30-577 0 0,-8-20-523 0 0,0-1 0 0 0,2 0 1 0 0,2-1-1 0 0,0 0 0 0 0,29 40 0 0 0,-42-66-124 0 0,0-1 1 0 0,0 0-1 0 0,-1 0 0 0 0,1 1 0 0 0,0-1 0 0 0,0 0 0 0 0,0 0 1 0 0,0 0-1 0 0,0 0 0 0 0,1 0 0 0 0,-1 0 0 0 0,0-1 0 0 0,0 1 1 0 0,1 0-1 0 0,-1 0 0 0 0,0-1 0 0 0,1 1 0 0 0,-1-1 1 0 0,0 1-1 0 0,1-1 0 0 0,-1 0 0 0 0,1 0 0 0 0,-1 1 0 0 0,1-1 1 0 0,-1 0-1 0 0,1 0 0 0 0,-1 0 0 0 0,1-1 0 0 0,-1 1 0 0 0,3-1 1 0 0,-2 0-9 0 0,-1-1 0 0 0,0 1 1 0 0,1-1-1 0 0,-1 0 0 0 0,0 1 0 0 0,0-1 1 0 0,0 0-1 0 0,0 0 0 0 0,0 0 1 0 0,0 0-1 0 0,0 0 0 0 0,-1 0 1 0 0,1 0-1 0 0,-1 0 0 0 0,1 0 0 0 0,-1 0 1 0 0,0 0-1 0 0,0 0 0 0 0,0 0 1 0 0,0-1-1 0 0,0-1 0 0 0,-1-11-268 0 0,-1 0-1 0 0,0 1 0 0 0,-1-1 0 0 0,-1 0 0 0 0,0 1 1 0 0,0 0-1 0 0,-2 0 0 0 0,-10-19 0 0 0,11 23-295 0 0,-1-1-1 0 0,-1 1 1 0 0,0 1-1 0 0,0-1 0 0 0,-1 1 1 0 0,0 0-1 0 0,0 1 1 0 0,-1 0-1 0 0,0 1 1 0 0,-1-1-1 0 0,-11-5 0 0 0,20 12 409 0 0,0 0-1 0 0,-1 0 0 0 0,1 1 0 0 0,0-1 1 0 0,0 1-1 0 0,0-1 0 0 0,-1 1 1 0 0,1 0-1 0 0,0-1 0 0 0,-1 1 0 0 0,1 0 1 0 0,0 0-1 0 0,-1 0 0 0 0,1 0 1 0 0,0 0-1 0 0,-1 0 0 0 0,1 0 0 0 0,0 1 1 0 0,0-1-1 0 0,-1 0 0 0 0,1 1 1 0 0,0-1-1 0 0,0 1 0 0 0,-1-1 0 0 0,1 1 1 0 0,-1 1-1 0 0,-1 0 75 0 0,2 0 0 0 0,-1 0-1 0 0,0 0 1 0 0,0 0 0 0 0,1 1 0 0 0,-1-1 0 0 0,1 1 0 0 0,0-1-1 0 0,-1 1 1 0 0,1-1 0 0 0,-1 6 0 0 0,0 1 902 0 0,0 0 1 0 0,1 1 0 0 0,0-1-1 0 0,0 0 1 0 0,1 0-1 0 0,0 0 1 0 0,2 11-1 0 0,-2-19-749 0 0,1 0 0 0 0,-1 0-1 0 0,1-1 1 0 0,-1 1-1 0 0,1 0 1 0 0,-1-1 0 0 0,1 1-1 0 0,-1 0 1 0 0,1-1-1 0 0,0 1 1 0 0,-1-1 0 0 0,1 1-1 0 0,0-1 1 0 0,-1 1-1 0 0,1-1 1 0 0,0 1-1 0 0,0-1 1 0 0,-1 0 0 0 0,1 1-1 0 0,0-1 1 0 0,0 0-1 0 0,0 0 1 0 0,0 0 0 0 0,-1 0-1 0 0,1 0 1 0 0,0 0-1 0 0,0 0 1 0 0,0 0 0 0 0,0 0-1 0 0,0 0 1 0 0,-1 0-1 0 0,1 0 1 0 0,2-1 0 0 0,32-8-177 0 0,-31 7 236 0 0,76-26-491 0 0,-55 15-2344 0 0,-3-3-3758 0 0,-23 16 6181 0 0,1-1 1 0 0,0 0-1 0 0,-1 0 1 0 0,1 0-1 0 0,-1 1 0 0 0,1-1 1 0 0,-1 0-1 0 0,1 1 0 0 0,-1-1 1 0 0,0 0-1 0 0,1 1 0 0 0,-1-1 1 0 0,0 1-1 0 0,0-1 0 0 0,-1 0 1 0 0,-3-1-3175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7298 0 0,'39'-19'7309'0'0,"8"3"-3877"0"0,-43 15-3558 0 0,0 0 0 0 0,1 0-1 0 0,-1 0 1 0 0,0 0 0 0 0,0 1 0 0 0,1 0-1 0 0,-1 0 1 0 0,0 0 0 0 0,1 0 0 0 0,-1 1-1 0 0,0 0 1 0 0,0-1 0 0 0,1 2 0 0 0,-1-1-1 0 0,0 0 1 0 0,0 1 0 0 0,0 0-1 0 0,0 0 1 0 0,4 3 0 0 0,-7-4-779 0 0,1 1 1 0 0,-1 0-1 0 0,1 0 1 0 0,-1 0-1 0 0,0 0 0 0 0,0 1 1 0 0,0-1-1 0 0,0 0 1 0 0,0 0-1 0 0,-1 1 0 0 0,1-1 1 0 0,0 3-1 0 0,-2 4-2145 0 0</inkml:trace>
  <inkml:trace contextRef="#ctx0" brushRef="#br0" timeOffset="1">97 124 7922 0 0,'-1'5'2248'0'0,"1"-1"-463"0"0,2 0-329 0 0,2 1-288 0 0,1-1-384 0 0,2-1-336 0 0,0-1-160 0 0,2 0-104 0 0,-1-2-104 0 0,3 0-47 0 0,-2-2-138 0 0,-1 0-415 0 0,2-2-936 0 0,-3-2-1385 0 0,1-1-7 0 0,-1-1-2737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10594 0 0,'-1'1'1705'0'0,"1"4"-433"0"0,0 4-48 0 0,1 4-240 0 0,1 6-359 0 0,0 3-225 0 0,-1 1-168 0 0,1 3-472 0 0,-1-1-913 0 0,0-1-903 0 0,-1-2-665 0 0,-1-3 145 0 0,-1-2 807 0 0,-13-16 225 0 0,12 11-1641 0 0</inkml:trace>
  <inkml:trace contextRef="#ctx0" brushRef="#br0" timeOffset="1">20 370 5889 0 0,'-4'10'1155'0'0,"1"0"-1"0"0,0 1 0 0 0,0-1 0 0 0,1 0 1 0 0,0 1-1 0 0,1 0 0 0 0,0 14 1 0 0,1-23-1090 0 0,0 0 0 0 0,0 0 1 0 0,0 0-1 0 0,0 0 1 0 0,0 0-1 0 0,1 0 0 0 0,-1 0 1 0 0,1 0-1 0 0,-1 0 1 0 0,1 0-1 0 0,0 0 0 0 0,-1-1 1 0 0,1 1-1 0 0,0 0 1 0 0,0 0-1 0 0,1-1 0 0 0,-1 1 1 0 0,0-1-1 0 0,0 1 1 0 0,1-1-1 0 0,-1 1 0 0 0,1-1 1 0 0,-1 0-1 0 0,1 0 0 0 0,0 0 1 0 0,-1 0-1 0 0,1 0 1 0 0,0 0-1 0 0,0 0 0 0 0,0 0 1 0 0,0-1-1 0 0,0 1 1 0 0,0-1-1 0 0,-1 0 0 0 0,1 1 1 0 0,0-1-1 0 0,0 0 1 0 0,0 0-1 0 0,0 0 0 0 0,0 0 1 0 0,0-1-1 0 0,0 1 1 0 0,0 0-1 0 0,0-1 0 0 0,0 1 1 0 0,3-2-1 0 0,4-1-429 0 0,0 0-1 0 0,-1 0 0 0 0,1-1 1 0 0,-1 0-1 0 0,0 0 1 0 0,9-7-1 0 0,-4 2-2250 0 0,-1 0-1 0 0,21-22 1 0 0,-13 9-2367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11234 0 0,'-1'0'405'0'0,"0"0"0"0"0,1 0 0 0 0,-1 1 0 0 0,0-1 0 0 0,0 0 0 0 0,1 1 0 0 0,-1-1 0 0 0,0 1 0 0 0,1-1 0 0 0,-1 1 0 0 0,0-1 0 0 0,1 1 0 0 0,-1-1 0 0 0,1 1 0 0 0,-1-1 0 0 0,1 1 0 0 0,-1 1-1 0 0,-5 16 3009 0 0,4 26-2364 0 0,2-26-333 0 0,-11 61-738 0 0,10-72-711 0 0,-1-1-1 0 0,0 0 0 0 0,0 0 1 0 0,-1 0-1 0 0,-6 11 0 0 0,46-11-3513 0 0,11 2 4876 0 0,-33-6-803 0 0,0-1-1 0 0,0 0 0 0 0,0-2 1 0 0,0 1-1 0 0,18-5 0 0 0,-45 7-6902 0 0,-12 4 4615 0 0,5 3-626 0 0</inkml:trace>
  <inkml:trace contextRef="#ctx0" brushRef="#br0" timeOffset="1">13 346 6377 0 0,'0'1'309'0'0,"0"-1"1"0"0,0 0-1 0 0,-1 1 0 0 0,1-1 0 0 0,0 1 0 0 0,0-1 0 0 0,0 1 0 0 0,0-1 0 0 0,0 1 0 0 0,0-1 0 0 0,0 1 0 0 0,0-1 0 0 0,0 1 0 0 0,0-1 0 0 0,0 0 1 0 0,0 1-1 0 0,0-1 0 0 0,0 1 0 0 0,0-1 0 0 0,1 1 0 0 0,-1-1 0 0 0,0 1 0 0 0,0-1 0 0 0,0 0 0 0 0,1 1 0 0 0,-1-1 0 0 0,0 1 0 0 0,1-1 0 0 0,-1 1 1 0 0,17 4 4142 0 0,31-7-2773 0 0,-29 0-588 0 0,-16 2-1020 0 0,1 0 1 0 0,-1 1 0 0 0,1-1-1 0 0,-1 1 1 0 0,1-1 0 0 0,-1 1 0 0 0,1 0-1 0 0,-1 0 1 0 0,0 0 0 0 0,0 1-1 0 0,1-1 1 0 0,-1 1 0 0 0,0 0 0 0 0,0 0-1 0 0,0 0 1 0 0,-1 0 0 0 0,4 4-1 0 0,12 19-641 0 0,-4 8-3346 0 0,-12-29 3099 0 0,5 10-7645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6961 0 0,'3'-2'979'0'0,"0"1"-1"0"0,-1-1 0 0 0,1 1 0 0 0,0 0 0 0 0,0 0 0 0 0,0 0 0 0 0,0 0 0 0 0,4 0 0 0 0,27 1 2590 0 0,35 14-2941 0 0,-51-9 29 0 0,-15-4-654 0 0,8 1 98 0 0,0 1-1 0 0,0 0 0 0 0,0 1 0 0 0,-1 1 0 0 0,13 6 1 0 0,-22-10-75 0 0,1 0 0 0 0,0 0 0 0 0,0 0 1 0 0,-1 0-1 0 0,1 1 0 0 0,-1-1 0 0 0,1 1 1 0 0,-1-1-1 0 0,0 1 0 0 0,1-1 0 0 0,-1 1 1 0 0,0 0-1 0 0,0 0 0 0 0,0-1 1 0 0,0 1-1 0 0,-1 0 0 0 0,1 0 0 0 0,0 0 1 0 0,-1 0-1 0 0,1 0 0 0 0,-1 0 0 0 0,0 0 1 0 0,0 0-1 0 0,0 0 0 0 0,0 0 0 0 0,0 0 1 0 0,0 1-1 0 0,0-1 0 0 0,-1 0 1 0 0,1 0-1 0 0,-1 0 0 0 0,1-1 0 0 0,-1 1 1 0 0,0 0-1 0 0,0 0 0 0 0,-1 2 0 0 0,-6 9-169 0 0,0-1-1 0 0,-1-1 0 0 0,0 1 0 0 0,0-1 0 0 0,-2-1 0 0 0,1 0 0 0 0,-22 15 0 0 0,14-10-220 0 0,-29 30 0 0 0,46-45 358 0 0,0 1 0 0 0,0 0 0 0 0,0 0 1 0 0,0 0-1 0 0,1 0 0 0 0,-1 0 0 0 0,0 0 0 0 0,1 0 1 0 0,-1 0-1 0 0,1 0 0 0 0,-1 0 0 0 0,1 0 1 0 0,-1 0-1 0 0,1 1 0 0 0,0-1 0 0 0,0 0 0 0 0,-1 0 1 0 0,1 0-1 0 0,0 1 0 0 0,0-1 0 0 0,0 0 1 0 0,0 2-1 0 0,1-3 16 0 0,0 1-1 0 0,-1 0 1 0 0,1 0 0 0 0,0 0 0 0 0,-1 0 0 0 0,1 0-1 0 0,0-1 1 0 0,0 1 0 0 0,-1 0 0 0 0,1-1 0 0 0,0 1-1 0 0,0-1 1 0 0,0 1 0 0 0,0-1 0 0 0,0 1 0 0 0,0-1-1 0 0,0 1 1 0 0,0-1 0 0 0,2 0 0 0 0,5 2 110 0 0,0-1 1 0 0,0 0-1 0 0,0-1 1 0 0,17 0-1 0 0,6-5 80 0 0,1 0-1 0 0,53-18 1 0 0,-11 3-6907 0 0,-66 17 1628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47 11298 0 0,'0'-6'2294'0'0,"-1"3"-1541"0"0,1 0 0 0 0,0 0-1 0 0,0 0 1 0 0,0 0 0 0 0,0 0 0 0 0,0 0-1 0 0,1 0 1 0 0,-1 0 0 0 0,1 0-1 0 0,0 0 1 0 0,1-5 0 0 0,-1 13-294 0 0,-1-1-1 0 0,1 1 1 0 0,-1-1 0 0 0,0 0 0 0 0,-1 1-1 0 0,0 5 1 0 0,-3 13-431 0 0,0-1-1 0 0,-1 0 1 0 0,-2-1 0 0 0,0 1-1 0 0,-1-1 1 0 0,-17 31 0 0 0,19-43-935 0 0,26-15-2586 0 0,59 3 3204 0 0,-58 4-982 0 0,0-2 0 0 0,30-4 0 0 0,-42-1-6376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10602 0 0,'2'0'3089'0'0,"1"1"-2089"0"0,2 1-592 0 0,3 1-144 0 0,1-1-72 0 0,1 1-104 0 0,0 1-56 0 0,1-2-104 0 0,0 2-392 0 0,0-1-976 0 0,-2-3-1297 0 0,0-2 49 0 0,-2-3-2721 0 0</inkml:trace>
  <inkml:trace contextRef="#ctx0" brushRef="#br0" timeOffset="1">120 0 8322 0 0,'-4'3'3376'0'0,"2"1"-1031"0"0,0 2-577 0 0,1 4-287 0 0,0 0-337 0 0,-1 1-392 0 0,0 2-272 0 0,0 0-184 0 0,1 0-120 0 0,-2 1-24 0 0,0-1-176 0 0,0 1-360 0 0,0-2-656 0 0,0 0-928 0 0,-2-2-1089 0 0,-1 0-624 0 0,-2-5 817 0 0,-2 2-2049 0 0</inkml:trace>
  <inkml:trace contextRef="#ctx0" brushRef="#br0" timeOffset="2">14 291 5681 0 0,'1'16'1425'0'0,"1"-3"199"0"0,2 4-392 0 0,0-4-536 0 0,3-4-352 0 0,1-2-272 0 0,3 0-72 0 0,0-3-8 0 0,2-1-24 0 0,1-2-48 0 0,1-2-208 0 0,2-3-360 0 0,1-3-520 0 0,0-1-424 0 0,1-4 263 0 0,2-3 345 0 0,-5-6-720 0 0,9 0-553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72 5481 0 0,'-3'-2'628'0'0,"-1"0"0"0"0,1 1-1 0 0,0-1 1 0 0,0 1 0 0 0,-1-1-1 0 0,1 1 1 0 0,-1 0 0 0 0,0 1-1 0 0,1-1 1 0 0,-1 1 0 0 0,1-1-1 0 0,-1 1 1 0 0,0 0 0 0 0,1 0-1 0 0,-1 1 1 0 0,0-1 0 0 0,1 1-1 0 0,-1 0 1 0 0,-4 1-1 0 0,6 0-409 0 0,-1-1-1 0 0,0 1 0 0 0,0 0 0 0 0,1 0 0 0 0,-1 0 0 0 0,1 0 1 0 0,0 0-1 0 0,0 0 0 0 0,0 1 0 0 0,0-1 0 0 0,0 1 0 0 0,0 0 0 0 0,0 0 1 0 0,1-1-1 0 0,0 1 0 0 0,-1 0 0 0 0,1 0 0 0 0,0 0 0 0 0,1 0 0 0 0,-1 1 1 0 0,0-1-1 0 0,0 5 0 0 0,1 0-161 0 0,-1 0-1 0 0,1-1 1 0 0,1 1 0 0 0,-1 0 0 0 0,1 0-1 0 0,0 0 1 0 0,5 12 0 0 0,-6-17-62 0 0,1 0-1 0 0,0 0 1 0 0,1 0 0 0 0,-1 0 0 0 0,0 0 0 0 0,1 0 0 0 0,0-1 0 0 0,0 1-1 0 0,-1-1 1 0 0,2 1 0 0 0,-1-1 0 0 0,0 0 0 0 0,0 1 0 0 0,1-1 0 0 0,-1 0-1 0 0,1-1 1 0 0,-1 1 0 0 0,1 0 0 0 0,0-1 0 0 0,0 1 0 0 0,4 0 0 0 0,-6-1-14 0 0,-1-1-1 0 0,1 0 1 0 0,-1 0 0 0 0,1 0 0 0 0,-1 0 0 0 0,1 0 0 0 0,0 1-1 0 0,-1-1 1 0 0,1 0 0 0 0,-1 0 0 0 0,1 0 0 0 0,-1-1 0 0 0,1 1 0 0 0,0 0-1 0 0,-1 0 1 0 0,1 0 0 0 0,-1 0 0 0 0,1 0 0 0 0,-1-1 0 0 0,1 1-1 0 0,-1 0 1 0 0,1-1 0 0 0,-1 1 0 0 0,1 0 0 0 0,-1-1 0 0 0,1 1 0 0 0,-1 0-1 0 0,0-1 1 0 0,1 0 0 0 0,1-18-1184 0 0,-13-24-1055 0 0,10 40 2118 0 0,-1-1 123 0 0,0 0 0 0 0,1 1 0 0 0,0-1 0 0 0,0 0 0 0 0,0 0 0 0 0,1 0 1 0 0,-1 0-1 0 0,1 0 0 0 0,0-8 0 0 0,1 10 82 0 0,0 1-1 0 0,-1-1 1 0 0,1 1 0 0 0,0 0-1 0 0,0 0 1 0 0,0-1 0 0 0,0 1-1 0 0,0 0 1 0 0,0 0 0 0 0,0 0-1 0 0,0 0 1 0 0,1 0 0 0 0,-1 0-1 0 0,0 0 1 0 0,1 0 0 0 0,-1 1 0 0 0,0-1-1 0 0,1 1 1 0 0,-1-1 0 0 0,1 1-1 0 0,-1-1 1 0 0,1 1 0 0 0,-1 0-1 0 0,1-1 1 0 0,-1 1 0 0 0,1 0-1 0 0,2 0 1 0 0,0 0-182 0 0,-1 0-1 0 0,1-1 0 0 0,0 1 1 0 0,-1-1-1 0 0,0 0 1 0 0,1 0-1 0 0,-1-1 0 0 0,0 1 1 0 0,1-1-1 0 0,-1 1 1 0 0,0-1-1 0 0,0 0 0 0 0,0 0 1 0 0,0-1-1 0 0,-1 1 1 0 0,1 0-1 0 0,-1-1 0 0 0,1 0 1 0 0,1-2-1 0 0,-2 0-111 0 0,0 1-1 0 0,0 0 1 0 0,0 0-1 0 0,-1-1 1 0 0,0 1-1 0 0,0-1 1 0 0,0 1-1 0 0,0-1 1 0 0,-1 1-1 0 0,1-1 1 0 0,-1 0-1 0 0,0 1 1 0 0,-1-1-1 0 0,0-6 1 0 0,1 5 1776 0 0,4 18 63 0 0,4 21 909 0 0,-7-17-2008 0 0,-1 1 0 0 0,-1-1-1 0 0,-3 26 1 0 0,-4-13-2401 0 0,-2-2-3502 0 0,0-15-1843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5929 0 0,'0'5'908'0'0,"0"0"0"0"0,-1 0-1 0 0,1 0 1 0 0,1-1-1 0 0,-1 1 1 0 0,1 0 0 0 0,0 0-1 0 0,0-1 1 0 0,0 1 0 0 0,1 0-1 0 0,-1-1 1 0 0,1 1 0 0 0,4 6-1 0 0,-3-7-649 0 0,-1-1 0 0 0,1 1-1 0 0,0-1 1 0 0,0 0 0 0 0,0 0 0 0 0,0 0-1 0 0,1 0 1 0 0,-1-1 0 0 0,1 1 0 0 0,0-1-1 0 0,0 0 1 0 0,0 0 0 0 0,4 1 0 0 0,-2-1-538 0 0,-1 0 0 0 0,1-1 0 0 0,-1 0-1 0 0,1 0 1 0 0,0-1 0 0 0,-1 1 0 0 0,1-1 0 0 0,0 0 0 0 0,-1-1 0 0 0,7 0 0 0 0,-6-1-389 0 0,0 1 0 0 0,0-1 0 0 0,0 0 0 0 0,0 0 0 0 0,-1-1 0 0 0,1 1 0 0 0,-1-1 0 0 0,0 0 0 0 0,0-1 0 0 0,6-4 0 0 0,4-7-3234 0 0,0 1-1366 0 0</inkml:trace>
  <inkml:trace contextRef="#ctx0" brushRef="#br0" timeOffset="1">343 54 15787 0 0,'5'5'2033'0'0,"0"-2"-1353"0"0,0 3-64 0 0,0-2-40 0 0,-4-3-240 0 0,0-1-368 0 0,1-1-872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40 6993 0 0,'-14'-6'3871'0'0,"-14"-6"3683"0"0,28 11-7448 0 0,-1 1 0 0 0,1 0 0 0 0,-1-1 0 0 0,1 1 0 0 0,-1-1 0 0 0,1 1 0 0 0,-1-1 0 0 0,1 1 0 0 0,-1-1 0 0 0,1 0 0 0 0,0 1 0 0 0,-1-1 0 0 0,1 1 0 0 0,0-1 0 0 0,-1 0 0 0 0,1 1 0 0 0,0-1 0 0 0,0 0 0 0 0,0 1 0 0 0,-1-2 0 0 0,2 1-92 0 0,-1 1-1 0 0,1-1 0 0 0,-1 1 1 0 0,1-1-1 0 0,-1 0 0 0 0,1 1 1 0 0,-1-1-1 0 0,1 1 0 0 0,0-1 1 0 0,-1 1-1 0 0,1 0 0 0 0,0-1 1 0 0,-1 1-1 0 0,1 0 0 0 0,0-1 0 0 0,-1 1 1 0 0,1 0-1 0 0,0 0 0 0 0,0-1 1 0 0,-1 1-1 0 0,1 0 0 0 0,0 0 1 0 0,0 0-1 0 0,-1 0 0 0 0,1 0 1 0 0,0 0-1 0 0,0 0 0 0 0,1 1 1 0 0,26 1 34 0 0,-27-2-18 0 0,34 6 164 0 0,44 13 1 0 0,31 7-1326 0 0,-97-24 12 0 0,0-1 0 0 0,0-1-1 0 0,21-1 1 0 0,-7-7-4764 0 0,-16 2 149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10754 0 0,'4'6'5792'0'0,"26"29"-4391"0"0,108 105 1158 0 0,-136-138-2401 0 0,0 1 1 0 0,0 0 0 0 0,0 0-1 0 0,0 1 1 0 0,0-1 0 0 0,0 0-1 0 0,-1 1 1 0 0,0-1-1 0 0,0 0 1 0 0,0 1 0 0 0,0 0-1 0 0,0-1 1 0 0,-1 1 0 0 0,1-1-1 0 0,-1 8 1 0 0,-1-4-40 0 0,0 0 1 0 0,0 0-1 0 0,0 0 1 0 0,-1 0-1 0 0,0 0 1 0 0,-1 0-1 0 0,-5 11 0 0 0,0-3-120 0 0,-1-1 0 0 0,0-1 0 0 0,-1 1 0 0 0,0-1 0 0 0,-1-1 0 0 0,-19 16 0 0 0,25-23-321 0 0,0 0 0 0 0,0-1 1 0 0,-1 0-1 0 0,0 0 0 0 0,0 0 0 0 0,0-1 1 0 0,0 0-1 0 0,0 0 0 0 0,-1-1 0 0 0,1 1 1 0 0,-8 0-1 0 0,23-16-9947 0 0,3 7 4544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10986 0 0,'9'3'5975'0'0,"16"1"-5206"0"0,-24-3-478 0 0,24 2-62 0 0,0 0-1 0 0,0-2 0 0 0,1-1 1 0 0,-1-1-1 0 0,0-1 1 0 0,43-9-1 0 0,-66 11-213 0 0,-1 0 1 0 0,0 0-1 0 0,0-1 0 0 0,0 1 0 0 0,1 0 1 0 0,-1-1-1 0 0,0 1 0 0 0,0-1 1 0 0,0 1-1 0 0,0-1 0 0 0,0 0 0 0 0,0 1 1 0 0,0-1-1 0 0,0 0 0 0 0,0 0 0 0 0,0 0 1 0 0,0 1-1 0 0,-1-1 0 0 0,1 0 0 0 0,0 0 1 0 0,0-2-1 0 0,-1 2-12 0 0,1 0 0 0 0,-1 0 0 0 0,0 0 0 0 0,-1 0 1 0 0,1 0-1 0 0,0 0 0 0 0,0 0 0 0 0,0 0 0 0 0,-1 0 0 0 0,1 0 0 0 0,0 0 0 0 0,-1 1 1 0 0,1-1-1 0 0,-1 0 0 0 0,1 0 0 0 0,-1 0 0 0 0,1 0 0 0 0,-1 1 0 0 0,0-1 0 0 0,0-1 1 0 0,-4-2-19 0 0,0 0 0 0 0,0-1 0 0 0,-1 2 0 0 0,1-1 0 0 0,-1 1 0 0 0,-9-5 1 0 0,6 5 108 0 0,-1 0 0 0 0,1 0 0 0 0,-1 1 0 0 0,0 0 0 0 0,1 0 0 0 0,-1 1 0 0 0,0 1 0 0 0,0 0 0 0 0,0 0 0 0 0,0 1 0 0 0,0 0 0 0 0,-13 4 0 0 0,19-5-36 0 0,1 1-1 0 0,-1 0 1 0 0,1 1 0 0 0,0-1-1 0 0,-1 1 1 0 0,1-1 0 0 0,0 1-1 0 0,0 0 1 0 0,0 0 0 0 0,0 0-1 0 0,1 0 1 0 0,-1 1-1 0 0,0-1 1 0 0,1 1 0 0 0,0 0-1 0 0,-1 0 1 0 0,1 0 0 0 0,0 0-1 0 0,1 0 1 0 0,-1 0 0 0 0,0 0-1 0 0,1 0 1 0 0,0 1 0 0 0,0-1-1 0 0,0 1 1 0 0,0-1 0 0 0,0 1-1 0 0,1-1 1 0 0,0 1-1 0 0,-1-1 1 0 0,1 1 0 0 0,1-1-1 0 0,-1 1 1 0 0,0 0 0 0 0,1-1-1 0 0,1 6 1 0 0,0-3-17 0 0,-1 1 0 0 0,1 0 0 0 0,1-1-1 0 0,-1 0 1 0 0,1 0 0 0 0,0 0 0 0 0,0 0 0 0 0,1 0 0 0 0,0 0 0 0 0,0-1-1 0 0,0 0 1 0 0,1 0 0 0 0,-1 0 0 0 0,1 0 0 0 0,0-1 0 0 0,1 0 0 0 0,-1 0 0 0 0,1 0-1 0 0,0-1 1 0 0,0 0 0 0 0,0 0 0 0 0,0 0 0 0 0,0-1 0 0 0,1 0 0 0 0,12 3-1 0 0,-10-4-339 0 0,0 0-1 0 0,-1 0 1 0 0,1-1-1 0 0,0 0 0 0 0,0 0 1 0 0,0-1-1 0 0,0 0 0 0 0,13-4 1 0 0,-13 2-912 0 0,-1 0 0 0 0,0 0 0 0 0,0-1 0 0 0,0 0 0 0 0,0 0 1 0 0,-1-1-1 0 0,0 0 0 0 0,0 0 0 0 0,7-7 0 0 0,2-2-4550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12435 0 0,'0'29'5688'0'0,"6"15"-2184"0"0,1 9-1763 0 0,-8-8-964 0 0,0-32-672 0 0,0 0 0 0 0,1 0 0 0 0,1 0-1 0 0,0 0 1 0 0,1 0 0 0 0,5 23 0 0 0,-7-35-154 0 0,1 0 1 0 0,-1 0 0 0 0,0 0 0 0 0,1 0-1 0 0,-1 0 1 0 0,0 0 0 0 0,1 0-1 0 0,-1 0 1 0 0,1 0 0 0 0,0 0 0 0 0,-1 0-1 0 0,1 0 1 0 0,0 0 0 0 0,0 0-1 0 0,-1-1 1 0 0,1 1 0 0 0,0 0 0 0 0,0-1-1 0 0,0 1 1 0 0,0 0 0 0 0,0-1 0 0 0,0 1-1 0 0,2 0 1 0 0,-2-1-25 0 0,0-1 0 0 0,0 1-1 0 0,0 0 1 0 0,0-1 0 0 0,0 1 0 0 0,0-1 0 0 0,0 1-1 0 0,0-1 1 0 0,0 1 0 0 0,0-1 0 0 0,0 1 0 0 0,0-1-1 0 0,-1 0 1 0 0,1 0 0 0 0,0 1 0 0 0,0-1 0 0 0,-1 0-1 0 0,1 0 1 0 0,0-1 0 0 0,6-9-403 0 0,-1 0 0 0 0,0 0 0 0 0,5-15 0 0 0,-8 17 572 0 0,1 2-115 0 0,-1 0 0 0 0,1 0 0 0 0,0 0-1 0 0,1 1 1 0 0,-1-1 0 0 0,1 1 0 0 0,0 0-1 0 0,10-8 1 0 0,-13 13 65 0 0,-1 0 0 0 0,1 0 0 0 0,-1 0 0 0 0,1 0 0 0 0,-1 0 0 0 0,1 1 0 0 0,-1-1 0 0 0,1 1 0 0 0,0-1 0 0 0,-1 1 0 0 0,1-1 0 0 0,0 1 0 0 0,0 0 0 0 0,-1 0 0 0 0,1 0 0 0 0,0 0 0 0 0,3 0 0 0 0,-3 1 72 0 0,0 0 0 0 0,0 0 0 0 0,0 0 0 0 0,0 0 0 0 0,0 0 0 0 0,0 0-1 0 0,0 1 1 0 0,0-1 0 0 0,-1 1 0 0 0,1-1 0 0 0,0 1 0 0 0,-1 0 0 0 0,0 0-1 0 0,1 0 1 0 0,-1 0 0 0 0,0 0 0 0 0,2 3 0 0 0,9 20 474 0 0,-1 1 1 0 0,-1 0-1 0 0,9 37 0 0 0,9 25-3289 0 0,-22-77-932 0 0,-3-35-7800 0 0,-2 11 6383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6 9474 0 0,'-1'-1'728'0'0,"0"0"-1"0"0,-1 1 1 0 0,1-1-1 0 0,-1 0 1 0 0,0 1-1 0 0,1-1 1 0 0,-1 1-1 0 0,1 0 1 0 0,-1 0-1 0 0,0-1 1 0 0,1 1-1 0 0,-1 0 1 0 0,0 0-1 0 0,1 1 1 0 0,-3-1 0 0 0,-27 11 3092 0 0,23-6-3626 0 0,0-1 0 0 0,1 1 0 0 0,0 1 0 0 0,0-1 0 0 0,-6 8 0 0 0,5-5-153 0 0,1 1-1 0 0,0 1 1 0 0,1-1 0 0 0,0 1 0 0 0,0 0 0 0 0,1 1-1 0 0,-7 21 1 0 0,11-28-62 0 0,0 0 0 0 0,0 1-1 0 0,0 0 1 0 0,1-1 0 0 0,-1 1 0 0 0,1-1-1 0 0,0 1 1 0 0,1-1 0 0 0,-1 1 0 0 0,2 4-1 0 0,-1-6-11 0 0,0 0 0 0 0,0-1 0 0 0,0 1-1 0 0,0-1 1 0 0,0 1 0 0 0,1-1 0 0 0,-1 0 0 0 0,1 1-1 0 0,0-1 1 0 0,-1 0 0 0 0,1 0 0 0 0,0 0 0 0 0,0 0-1 0 0,1-1 1 0 0,-1 1 0 0 0,0 0 0 0 0,5 1 0 0 0,7 4-1246 0 0,0-1 0 0 0,1 0 0 0 0,24 5 0 0 0,-28-8-108 0 0,0-1 0 0 0,0-1 0 0 0,0 1 1 0 0,1-2-1 0 0,-1 0 0 0 0,0 0 0 0 0,1-1 0 0 0,-1 0 0 0 0,19-5 0 0 0,-6-3-2461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36 7722 0 0,'-2'-1'774'0'0,"0"0"0"0"0,0 0 0 0 0,0 1 0 0 0,0-1 0 0 0,0 1 0 0 0,0-1 0 0 0,-1 1 0 0 0,1 0 0 0 0,0 0 0 0 0,0 0 0 0 0,0 0 0 0 0,0 0 1 0 0,0 0-1 0 0,0 0 0 0 0,-5 2 0 0 0,3-1-108 0 0,-1 1 1 0 0,0 0-1 0 0,0 0 1 0 0,1 1-1 0 0,-1-1 1 0 0,-7 6-1 0 0,8-5-534 0 0,0 1 1 0 0,-1-1-1 0 0,1 1 0 0 0,0 0 0 0 0,1 0 0 0 0,-1 1 1 0 0,1-1-1 0 0,0 1 0 0 0,0-1 0 0 0,0 1 0 0 0,1 0 1 0 0,-1 0-1 0 0,-1 8 0 0 0,4-10-138 0 0,0-1 1 0 0,0 0-1 0 0,1 0 0 0 0,-1 0 0 0 0,1 0 1 0 0,0 0-1 0 0,0 0 0 0 0,0 0 1 0 0,0 0-1 0 0,0 0 0 0 0,0 0 0 0 0,0 0 1 0 0,0 0-1 0 0,1-1 0 0 0,-1 1 1 0 0,1-1-1 0 0,-1 1 0 0 0,1-1 1 0 0,0 1-1 0 0,-1-1 0 0 0,1 0 0 0 0,3 2 1 0 0,3 2-22 0 0,0 0-1 0 0,1-1 1 0 0,15 7 0 0 0,-17-9-44 0 0,0-1 0 0 0,0 0 0 0 0,0 0 0 0 0,0 0 0 0 0,1-1 1 0 0,-1 0-1 0 0,0 0 0 0 0,0-1 0 0 0,9-1 0 0 0,-14 1 11 0 0,0 1 1 0 0,1 0 0 0 0,-1-1-1 0 0,0 1 1 0 0,1-1-1 0 0,-1 0 1 0 0,0 0 0 0 0,0 0-1 0 0,1 0 1 0 0,-1 0-1 0 0,0 0 1 0 0,0-1-1 0 0,0 1 1 0 0,-1-1 0 0 0,1 1-1 0 0,0-1 1 0 0,0 0-1 0 0,-1 0 1 0 0,1 1-1 0 0,-1-1 1 0 0,0 0 0 0 0,1 0-1 0 0,-1-1 1 0 0,0 1-1 0 0,0 0 1 0 0,-1 0-1 0 0,1-1 1 0 0,0 1 0 0 0,-1 0-1 0 0,1-5 1 0 0,-2-1-580 0 0,-1 1 0 0 0,0-1 0 0 0,-1 1 0 0 0,0 0 0 0 0,0 0 0 0 0,-1 0 0 0 0,1 0 0 0 0,-1 1 0 0 0,-1-1 0 0 0,-9-10 0 0 0,-2-5-3057 0 0,14 18 2736 0 0,0 1-49 0 0,1 0 1 0 0,-1 0 0 0 0,0 0 0 0 0,-1 0 0 0 0,1 1-1 0 0,0-1 1 0 0,-5-3 0 0 0,7 9-1593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5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8426 0 0,'11'6'2440'0'0,"3"-1"-1616"0"0,1 1-487 0 0,0 0-129 0 0,-1-1-120 0 0,0 0-400 0 0,-1 0-761 0 0,-2-3-1023 0 0,-1-2-721 0 0,0-5-1552 0 0</inkml:trace>
  <inkml:trace contextRef="#ctx0" brushRef="#br0" timeOffset="1">172 1 7226 0 0,'-8'8'4689'0'0,"2"2"-1529"0"0,-2 5-1063 0 0,1 0-809 0 0,0 1-632 0 0,1 0-536 0 0,1 2-400 0 0,1-1-416 0 0,3-1-536 0 0,0 0-561 0 0,2-1-583 0 0,-1 0-417 0 0,-1 1-360 0 0,-1 0 737 0 0,-2 1-1009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14 11843 0 0,'-7'-14'8612'0'0,"11"22"-4441"0"0,11 26-2495 0 0,36 170-1001 0 0,-21-67-3818 0 0,-32-144 1995 0 0,0 1-1 0 0,-1 0 1 0 0,1 0 0 0 0,-8-11-1 0 0,6 10 1350 0 0,-1 0 0 0 0,0 0 0 0 0,0 0 0 0 0,0 1 0 0 0,0 0 0 0 0,-1 0 0 0 0,-13-9 0 0 0,18 14-127 0 0,0 1 0 0 0,0 0 0 0 0,0-1 0 0 0,0 1 1 0 0,0-1-1 0 0,0 1 0 0 0,0 0 0 0 0,0 0 0 0 0,0-1 0 0 0,0 1 0 0 0,0 0 0 0 0,0 0 0 0 0,0 0 0 0 0,0 0 0 0 0,0 0 0 0 0,0 1 0 0 0,0-1 0 0 0,0 0 0 0 0,0 0 1 0 0,0 1-1 0 0,0-1 0 0 0,0 0 0 0 0,0 1 0 0 0,0-1 0 0 0,0 1 0 0 0,0 0 0 0 0,0-1 0 0 0,1 1 0 0 0,-1 0 0 0 0,0-1 0 0 0,0 1 0 0 0,1 0 0 0 0,-1 0 0 0 0,0 0 1 0 0,1-1-1 0 0,-1 1 0 0 0,1 0 0 0 0,-1 0 0 0 0,1 0 0 0 0,-1 0 0 0 0,1 0 0 0 0,0 0 0 0 0,0 0 0 0 0,-1 2 0 0 0,-2 7 24 0 0,0 0 0 0 0,1 0 0 0 0,-2 17 0 0 0,2-15 78 0 0,2-9-155 0 0,-1 0 1 0 0,0 0-1 0 0,0-1 0 0 0,1 1 1 0 0,0 0-1 0 0,-1 0 0 0 0,1-1 0 0 0,0 1 1 0 0,0 0-1 0 0,1 0 0 0 0,-1 0 1 0 0,1-1-1 0 0,-1 1 0 0 0,1 0 1 0 0,0 0-1 0 0,0-1 0 0 0,0 1 0 0 0,0-1 1 0 0,0 1-1 0 0,1-1 0 0 0,-1 1 1 0 0,1-1-1 0 0,0 0 0 0 0,0 0 1 0 0,0 0-1 0 0,0 0 0 0 0,0 0 0 0 0,0 0 1 0 0,0 0-1 0 0,0-1 0 0 0,1 1 1 0 0,-1-1-1 0 0,1 0 0 0 0,-1 1 1 0 0,5 0-1 0 0,-3 0-208 0 0,0 0-1 0 0,0-1 1 0 0,-1 1 0 0 0,1-1 0 0 0,0 0 0 0 0,0 0-1 0 0,0 0 1 0 0,0-1 0 0 0,0 0 0 0 0,1 1-1 0 0,-1-1 1 0 0,0-1 0 0 0,7 0 0 0 0,-9 0-379 0 0,1 1-1 0 0,-1-1 1 0 0,0 0 0 0 0,1 0-1 0 0,-1 0 1 0 0,0 0 0 0 0,0-1 0 0 0,1 1-1 0 0,-1-1 1 0 0,0 1 0 0 0,-1-1 0 0 0,1 0-1 0 0,0 1 1 0 0,0-1 0 0 0,-1 0 0 0 0,1 0-1 0 0,-1 0 1 0 0,1 0 0 0 0,-1-1-1 0 0,0 1 1 0 0,0 0 0 0 0,0-1 0 0 0,1-3-1 0 0,2-10-1837 0 0,3 2-1108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6401 0 0,'4'-2'8742'0'0,"4"1"-4275"0"0,24 3-2843 0 0,-28-1-855 0 0,8 0-617 0 0,-1-1-1 0 0,1 0 0 0 0,0 0 0 0 0,-1-1 0 0 0,1-1 0 0 0,18-4 1 0 0,-27 5-145 0 0,-1 0 1 0 0,1 0-1 0 0,-1 0 1 0 0,1 0-1 0 0,-1 0 1 0 0,0 0-1 0 0,1-1 1 0 0,-1 1 0 0 0,0-1-1 0 0,0 1 1 0 0,0-1-1 0 0,0 0 1 0 0,-1 0-1 0 0,1 0 1 0 0,0 0-1 0 0,-1 0 1 0 0,1 0-1 0 0,-1-1 1 0 0,0 1 0 0 0,0 0-1 0 0,0-1 1 0 0,0 1-1 0 0,0-1 1 0 0,0 1-1 0 0,-1-1 1 0 0,1 1-1 0 0,-1-1 1 0 0,0 1 0 0 0,0-1-1 0 0,0 0 1 0 0,0 1-1 0 0,0-1 1 0 0,0 1-1 0 0,-1-1 1 0 0,1 0-1 0 0,-2-2 1 0 0,1 2-17 0 0,0-1-1 0 0,-1 1 1 0 0,1-1 0 0 0,-1 1-1 0 0,0-1 1 0 0,0 1-1 0 0,-1 0 1 0 0,1 0 0 0 0,-1 0-1 0 0,1 0 1 0 0,-1 1 0 0 0,0-1-1 0 0,0 1 1 0 0,-3-3 0 0 0,5 4 52 0 0,0 0 1 0 0,-1 0 0 0 0,1 1 0 0 0,0-1 0 0 0,0 0 0 0 0,0 1 0 0 0,-1-1 0 0 0,1 1 0 0 0,0-1-1 0 0,-1 1 1 0 0,1-1 0 0 0,-1 1 0 0 0,1 0 0 0 0,0 0 0 0 0,-1 0 0 0 0,1 0 0 0 0,-1 0 0 0 0,1 0-1 0 0,0 0 1 0 0,-1 0 0 0 0,1 1 0 0 0,-1-1 0 0 0,1 0 0 0 0,0 1 0 0 0,-1-1 0 0 0,1 1-1 0 0,0 0 1 0 0,0-1 0 0 0,-1 1 0 0 0,1 0 0 0 0,0 0 0 0 0,0 0 0 0 0,0 0 0 0 0,0-1 0 0 0,0 2-1 0 0,0-1 1 0 0,0 0 0 0 0,0 0 0 0 0,-1 2 0 0 0,-1 4 45 0 0,-1-1 0 0 0,1 1 0 0 0,1 0 1 0 0,-1 0-1 0 0,1 0 0 0 0,0 0 0 0 0,1 0 0 0 0,0 0 0 0 0,0 0 0 0 0,0 0 0 0 0,1 1 1 0 0,0-1-1 0 0,2 11 0 0 0,-2-13-87 0 0,1 0 0 0 0,1 1 0 0 0,-1-1 0 0 0,1 0 0 0 0,0 0 1 0 0,0-1-1 0 0,1 1 0 0 0,-1 0 0 0 0,1-1 0 0 0,0 1 0 0 0,0-1 0 0 0,1 0 0 0 0,-1 0 1 0 0,1 0-1 0 0,0 0 0 0 0,0-1 0 0 0,0 0 0 0 0,9 6 0 0 0,7 2 68 0 0,35 14 0 0 0,-12-12-2228 0 0,-39-12 843 0 0,1-1 1 0 0,0 1 0 0 0,0-1-1 0 0,0 0 1 0 0,9-1-1 0 0,-5-2-3612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8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 6385 0 0,'-11'-12'7884'0'0,"7"25"-1800"0"0,-1 7-5989 0 0,-25 97 902 0 0,-6 19-1948 0 0,33-154-5518 0 0,8-23 5870 0 0,-4 40 627 0 0,-1-1 1 0 0,1 0 0 0 0,-1 0 0 0 0,1 0 0 0 0,0 0 0 0 0,0 1 0 0 0,0-1 0 0 0,0 0 0 0 0,0 1 0 0 0,0-1 0 0 0,0 1 0 0 0,1-1 0 0 0,-1 1 0 0 0,0 0 0 0 0,1-1 0 0 0,-1 1-1 0 0,1 0 1 0 0,0 0 0 0 0,-1 0 0 0 0,1 0 0 0 0,2-1 0 0 0,-2 2 65 0 0,0 0-1 0 0,0 0 1 0 0,0 0-1 0 0,0 0 1 0 0,0 0-1 0 0,0 1 1 0 0,0-1-1 0 0,0 0 0 0 0,0 1 1 0 0,0 0-1 0 0,0-1 1 0 0,0 1-1 0 0,0 0 1 0 0,-1 0-1 0 0,1 0 1 0 0,2 2-1 0 0,7 6 177 0 0,-1-1-1 0 0,0 2 0 0 0,-1 0 0 0 0,13 17 0 0 0,-20-26-342 0 0,8 14-143 0 0,16 17-1860 0 0,-6-19-3001 0 0,-13-13 2664 0 0,-1-4-1736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8890 0 0,'6'7'584'0'0,"-1"0"0"0"0,0 1 0 0 0,-1 0 0 0 0,1 0 1 0 0,-2 0-1 0 0,1 1 0 0 0,-1-1 0 0 0,0 1 0 0 0,-1 0 0 0 0,2 11 0 0 0,-1 9-297 0 0,0 54-1 0 0,-3-82-287 0 0,0-3-73 0 0,0 0-1 0 0,0 0 0 0 0,0 0 0 0 0,0 0 1 0 0,0 0-1 0 0,1 0 0 0 0,-1 0 0 0 0,1 0 1 0 0,-1 1-1 0 0,1-1 0 0 0,0 0 1 0 0,0 0-1 0 0,-1 1 0 0 0,1-1 0 0 0,0 0 1 0 0,1 1-1 0 0,-1-1 0 0 0,0 1 0 0 0,0-1 1 0 0,1 1-1 0 0,-1 0 0 0 0,0 0 0 0 0,1-1 1 0 0,3 0-1 0 0,-1 0 22 0 0,1 0 1 0 0,0 0 0 0 0,0 1-1 0 0,0 0 1 0 0,0 0-1 0 0,0 1 1 0 0,0-1-1 0 0,9 1 1 0 0,-11 1-255 0 0,-1-1-1 0 0,1 0 1 0 0,-1 0 0 0 0,0 0 0 0 0,1-1-1 0 0,-1 1 1 0 0,1-1 0 0 0,-1 1-1 0 0,1-1 1 0 0,-1 0 0 0 0,0 0 0 0 0,0 0-1 0 0,1 0 1 0 0,-1 0 0 0 0,0 0 0 0 0,0-1-1 0 0,0 1 1 0 0,0-1 0 0 0,0 1 0 0 0,0-1-1 0 0,-1 0 1 0 0,1 0 0 0 0,-1 1 0 0 0,3-5-1 0 0,6-7-3301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15491 0 0,'-1'5'178'0'0,"-1"0"-1"0"0,0 0 0 0 0,1 0 0 0 0,0 0 1 0 0,0 0-1 0 0,0 0 0 0 0,1 1 0 0 0,0-1 1 0 0,0 0-1 0 0,0 0 0 0 0,1 0 0 0 0,-1 0 1 0 0,3 9-1 0 0,-2-12-134 0 0,0 1 1 0 0,0-1-1 0 0,1 0 1 0 0,-1 1-1 0 0,1-1 1 0 0,-1 0-1 0 0,1 0 1 0 0,-1 0-1 0 0,1 0 1 0 0,0-1-1 0 0,0 1 1 0 0,0 0-1 0 0,0-1 1 0 0,0 1-1 0 0,1-1 1 0 0,-1 0-1 0 0,0 0 1 0 0,1 0-1 0 0,-1 0 1 0 0,1 0-1 0 0,-1 0 1 0 0,1 0-1 0 0,-1-1 1 0 0,1 0-1 0 0,-1 1 0 0 0,1-1 1 0 0,0 0-1 0 0,-1 0 1 0 0,4-1-1 0 0,-1 1 26 0 0,0-1-1 0 0,-1 0 1 0 0,1 0-1 0 0,0-1 1 0 0,-1 1-1 0 0,1-1 1 0 0,-1 0-1 0 0,0 0 1 0 0,0 0-1 0 0,0-1 1 0 0,0 1-1 0 0,0-1 1 0 0,0 0-1 0 0,0 0 1 0 0,4-6-1 0 0,-6 7-91 0 0,-1 1-1 0 0,0-1 0 0 0,0 1 1 0 0,1-1-1 0 0,-1 0 0 0 0,0 1 0 0 0,0-1 1 0 0,-1 0-1 0 0,1 0 0 0 0,0 0 1 0 0,0 0-1 0 0,-1 0 0 0 0,0 1 1 0 0,1-1-1 0 0,-1 0 0 0 0,0 0 1 0 0,0 0-1 0 0,0 0 0 0 0,0 0 1 0 0,0 0-1 0 0,0 0 0 0 0,-1 0 0 0 0,1 0 1 0 0,0 0-1 0 0,-1 0 0 0 0,0 0 1 0 0,0 0-1 0 0,1 0 0 0 0,-1 0 1 0 0,0 1-1 0 0,0-1 0 0 0,-1 0 1 0 0,1 1-1 0 0,0-1 0 0 0,0 1 1 0 0,-1-1-1 0 0,1 1 0 0 0,-4-2 0 0 0,4 2-12 0 0,0 0 0 0 0,0 0 0 0 0,0 0 0 0 0,0 0 0 0 0,0 1 0 0 0,0-1-1 0 0,0 1 1 0 0,0-1 0 0 0,-1 0 0 0 0,1 1 0 0 0,0 0 0 0 0,0-1-1 0 0,-1 1 1 0 0,1 0 0 0 0,0 0 0 0 0,-1 0 0 0 0,1 0 0 0 0,0 0 0 0 0,-1 0-1 0 0,1 0 1 0 0,0 0 0 0 0,0 0 0 0 0,-3 1 0 0 0,2 0-22 0 0,0 0 0 0 0,0 1 0 0 0,0-1 0 0 0,0 1 0 0 0,0-1 0 0 0,0 1 0 0 0,0-1 0 0 0,0 1 0 0 0,1 0 0 0 0,-1 0 0 0 0,-2 4 0 0 0,0 1-35 0 0,0 0 0 0 0,0 0 0 0 0,1 1 0 0 0,0 0 0 0 0,0 0-1 0 0,-2 12 1 0 0,2-1 99 0 0,2 0 0 0 0,-1 0-1 0 0,2 0 1 0 0,1 0 0 0 0,0 1-1 0 0,2-1 1 0 0,4 21 0 0 0,1-21-2447 0 0,-8-18 2206 0 0,1-1-1 0 0,-1 1 0 0 0,0-1 1 0 0,1 1-1 0 0,-1-1 0 0 0,0 1 1 0 0,1-1-1 0 0,-1 1 0 0 0,1-1 1 0 0,-1 1-1 0 0,1-1 0 0 0,-1 0 1 0 0,1 1-1 0 0,-1-1 0 0 0,1 0 1 0 0,-1 0-1 0 0,1 1 0 0 0,-1-1 1 0 0,1 0-1 0 0,0 0 0 0 0,-1 0 1 0 0,1 1-1 0 0,-1-1 0 0 0,1 0 1 0 0,0 0-1 0 0,-1 0 0 0 0,1 0 1 0 0,-1 0-1 0 0,1-1 0 0 0,1 1 1 0 0,3-2-4074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7506 0 0,'2'7'883'0'0,"0"-1"0"0"0,-1 1 0 0 0,1 0 0 0 0,-1 0 1 0 0,0 0-1 0 0,-1-1 0 0 0,0 1 0 0 0,0 10 0 0 0,-1-6-765 0 0,-1-1 0 0 0,1 1 0 0 0,-2 0-1 0 0,1-1 1 0 0,-2 1 0 0 0,1-1 0 0 0,-1 0-1 0 0,-7 12 1 0 0,9-18-595 0 0,-1 0 0 0 0,0 0 0 0 0,0 0 0 0 0,-1 0 0 0 0,1-1 0 0 0,-1 1 0 0 0,1-1 0 0 0,-1 0 0 0 0,0 0 0 0 0,-1 0 0 0 0,1-1 0 0 0,0 1 0 0 0,-1-1 1 0 0,-6 3-1 0 0,-28 4-1555 0 0,-5-3 10402 0 0,55-3-7041 0 0,19-3-1044 0 0,24-16 46 0 0,-3 0-1213 0 0,-16 10-3143 0 0,-22 7 868 0 0,2 8-2181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 11394 0 0,'0'14'1164'0'0,"1"0"-1"0"0,1 0 1 0 0,0 0-1 0 0,4 16 0 0 0,-4-24-1016 0 0,0 0 0 0 0,0 1 0 0 0,1-1-1 0 0,0 0 1 0 0,0 0 0 0 0,0 0-1 0 0,1-1 1 0 0,-1 1 0 0 0,1-1 0 0 0,9 9-1 0 0,-12-13-136 0 0,0 0-1 0 0,0 0 0 0 0,0 0 1 0 0,0-1-1 0 0,0 1 0 0 0,0 0 1 0 0,0-1-1 0 0,0 1 0 0 0,0-1 1 0 0,0 1-1 0 0,0-1 0 0 0,0 1 1 0 0,0-1-1 0 0,0 0 0 0 0,0 1 1 0 0,1-1-1 0 0,-1 0 0 0 0,0 0 1 0 0,0 0-1 0 0,0 0 0 0 0,0 0 1 0 0,1 0-1 0 0,-1 0 0 0 0,0-1 1 0 0,0 1-1 0 0,2-1 0 0 0,-1 0 1 0 0,0-1 0 0 0,0 1 0 0 0,0 0 0 0 0,-1-1 0 0 0,1 0-1 0 0,0 1 1 0 0,-1-1 0 0 0,1 0 0 0 0,-1 0 0 0 0,0 0 0 0 0,0 0 0 0 0,2-3 0 0 0,1-5 21 0 0,0 0 1 0 0,0-1 0 0 0,-1 1-1 0 0,2-18 1 0 0,-3 21 32 0 0,-2-1 1 0 0,1 1-1 0 0,-1 0 0 0 0,0-1 0 0 0,0 1 1 0 0,-1 0-1 0 0,0 0 0 0 0,-3-9 1 0 0,4 14-23 0 0,-1 0 1 0 0,0 0 0 0 0,0 1 0 0 0,0-1 0 0 0,0 0-1 0 0,0 1 1 0 0,0-1 0 0 0,0 1 0 0 0,0-1 0 0 0,0 1-1 0 0,-1-1 1 0 0,1 1 0 0 0,-1 0 0 0 0,1 0-1 0 0,-1 0 1 0 0,1 0 0 0 0,-1 0 0 0 0,0 0 0 0 0,0 0-1 0 0,1 0 1 0 0,-1 1 0 0 0,0-1 0 0 0,0 1 0 0 0,0-1-1 0 0,0 1 1 0 0,0 0 0 0 0,0 0 0 0 0,1-1 0 0 0,-1 1-1 0 0,0 1 1 0 0,0-1 0 0 0,0 0 0 0 0,0 0 0 0 0,0 1-1 0 0,-3 0 1 0 0,0 1-47 0 0,0-1 0 0 0,0 1-1 0 0,-1 0 1 0 0,1 1 0 0 0,1-1 0 0 0,-1 1-1 0 0,0 0 1 0 0,1 0 0 0 0,-1 0-1 0 0,-4 5 1 0 0,-14 16-2890 0 0,1 2-5650 0 0,20-23 7030 0 0,-5 6-3617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6609 0 0,'-3'-15'10468'0'0,"20"26"-6899"0"0,5 3-3516 0 0,-5-9-69 0 0,-1 0-1 0 0,0-2 1 0 0,1 0-1 0 0,18 1 0 0 0,33 1-4462 0 0,-53-5 2322 0 0,17-1-3593 0 0,-19 0 985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8194 0 0,'-21'4'6284'0'0,"21"-4"-6189"0"0,0 0 0 0 0,0 0 0 0 0,0 1 0 0 0,-1-1 0 0 0,1 0 0 0 0,0 0 0 0 0,0 1 0 0 0,0-1 0 0 0,0 0 0 0 0,0 0 0 0 0,0 1-1 0 0,0-1 1 0 0,0 0 0 0 0,0 1 0 0 0,0-1 0 0 0,0 0 0 0 0,0 0 0 0 0,0 1 0 0 0,0-1 0 0 0,0 0 0 0 0,1 0 0 0 0,-1 1 0 0 0,0-1 0 0 0,0 0 0 0 0,0 0 0 0 0,0 1-1 0 0,0-1 1 0 0,1 0 0 0 0,-1 0 0 0 0,0 1 0 0 0,0-1 0 0 0,0 0 0 0 0,1 0 0 0 0,-1 0 0 0 0,0 0 0 0 0,0 1 0 0 0,1-1 0 0 0,37 23 2118 0 0,-25-15-2120 0 0,3 2 181 0 0,0 0 0 0 0,-1 1 0 0 0,-1 1-1 0 0,17 17 1 0 0,-27-25-184 0 0,1 1 0 0 0,-1 0 1 0 0,-1 0-1 0 0,1 0 0 0 0,-1 0 0 0 0,1 0 0 0 0,-1 1 1 0 0,-1-1-1 0 0,1 1 0 0 0,-1 0 0 0 0,0 0 0 0 0,-1 0 1 0 0,1 0-1 0 0,-1 0 0 0 0,0 0 0 0 0,0 11 0 0 0,-2-13-64 0 0,0 0 0 0 0,0 1-1 0 0,0-1 1 0 0,-1 0-1 0 0,0 0 1 0 0,1-1 0 0 0,-1 1-1 0 0,0 0 1 0 0,-1 0 0 0 0,1-1-1 0 0,-1 0 1 0 0,0 1 0 0 0,0-1-1 0 0,0 0 1 0 0,-6 5-1 0 0,1-2-894 0 0,0 0 0 0 0,0-1-1 0 0,-1 1 1 0 0,1-2-1 0 0,-17 7 1 0 0,43-16-13994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 19348 0 0,'-20'-1'1133'0'0,"20"1"-1110"0"0,0 0 1 0 0,-1 0-1 0 0,1 0 0 0 0,-1 1 1 0 0,1-1-1 0 0,-1 0 0 0 0,1 0 0 0 0,0 1 1 0 0,-1-1-1 0 0,1 0 0 0 0,0 1 1 0 0,-1-1-1 0 0,1 0 0 0 0,0 1 1 0 0,-1-1-1 0 0,1 1 0 0 0,0-1 1 0 0,0 1-1 0 0,0-1 0 0 0,-1 0 0 0 0,1 1 1 0 0,0-1-1 0 0,0 1 0 0 0,0 3 9 0 0,0 0 0 0 0,0 0 0 0 0,0-1 0 0 0,1 1-1 0 0,0 0 1 0 0,-1-1 0 0 0,3 6 0 0 0,-1-4-13 0 0,37 102 565 0 0,-27-78-491 0 0,-1 0 1 0 0,10 42-1 0 0,-20-70-89 0 0,-1-1 0 0 0,0 1 0 0 0,0 0 0 0 0,0-1 0 0 0,0 1 0 0 0,0 0 0 0 0,0 0 0 0 0,0-1 0 0 0,0 1 0 0 0,0 0 0 0 0,0 0 0 0 0,0-1 0 0 0,0 1 0 0 0,0 0 0 0 0,0 0 0 0 0,-1-1 0 0 0,1 1 0 0 0,0 0 0 0 0,-1-1 0 0 0,1 1 0 0 0,0 0 0 0 0,-1-1 0 0 0,1 1 0 0 0,-1-1 0 0 0,1 1 0 0 0,-1-1 0 0 0,1 1 0 0 0,-2 0 0 0 0,0 0-29 0 0,0 0 1 0 0,1-1-1 0 0,-1 1 0 0 0,0-1 0 0 0,0 0 1 0 0,0 1-1 0 0,0-1 0 0 0,0 0 0 0 0,1 0 1 0 0,-1 0-1 0 0,-3-1 0 0 0,-10-1-257 0 0,1-1-1 0 0,-23-9 1 0 0,21 7 194 0 0,12 4 75 0 0,0 0 0 0 0,1 0 0 0 0,-1 0 0 0 0,0 0 0 0 0,0 1 1 0 0,0 0-1 0 0,0 0 0 0 0,0 0 0 0 0,0 0 0 0 0,0 0 0 0 0,0 1 0 0 0,0 0 1 0 0,1 0-1 0 0,-1 0 0 0 0,0 0 0 0 0,-6 4 0 0 0,6-3 31 0 0,1 1 0 0 0,1-1 0 0 0,-1 1 0 0 0,0 0 0 0 0,1 0 1 0 0,-1 0-1 0 0,1 0 0 0 0,0 0 0 0 0,0 1 0 0 0,0-1 0 0 0,1 1 0 0 0,-1-1 0 0 0,1 1 0 0 0,0 0 0 0 0,0-1 0 0 0,0 1 0 0 0,-1 5 1 0 0,1-2 9 0 0,1 0 0 0 0,-1 0 0 0 0,1 0 1 0 0,0 0-1 0 0,1 0 0 0 0,0 0 1 0 0,0 0-1 0 0,0 0 0 0 0,1 0 0 0 0,0-1 1 0 0,0 1-1 0 0,1-1 0 0 0,6 12 1 0 0,-8-15-17 0 0,1 0 1 0 0,0-1-1 0 0,0 1 1 0 0,0 0-1 0 0,0-1 1 0 0,0 0-1 0 0,1 1 1 0 0,-1-1-1 0 0,1 0 1 0 0,-1 0 0 0 0,1-1-1 0 0,0 1 1 0 0,-1 0-1 0 0,1-1 1 0 0,0 0-1 0 0,0 1 1 0 0,0-1-1 0 0,1-1 1 0 0,-1 1 0 0 0,0 0-1 0 0,0-1 1 0 0,0 1-1 0 0,0-1 1 0 0,1 0-1 0 0,-1 0 1 0 0,0 0-1 0 0,0-1 1 0 0,1 1-1 0 0,-1-1 1 0 0,0 0 0 0 0,6-2-1 0 0,-4 1 41 0 0,0-1 0 0 0,0 0 0 0 0,0 0-1 0 0,0 0 1 0 0,-1-1 0 0 0,1 1 0 0 0,-1-1 0 0 0,0 0 0 0 0,0-1 0 0 0,-1 1-1 0 0,1-1 1 0 0,-1 1 0 0 0,0-1 0 0 0,0 0 0 0 0,-1 0 0 0 0,5-10 0 0 0,11-39-2976 0 0,-12 28-2200 0 0,-2 2-3513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76 5433 0 0,'1'5'812'0'0,"2"0"1"0"0,-1 0-1 0 0,1-1 0 0 0,-1 1 0 0 0,1-1 1 0 0,1 1-1 0 0,3 4 0 0 0,-4-6-561 0 0,-1-1 1 0 0,1 1-1 0 0,0-1 1 0 0,1 1-1 0 0,-1-1 1 0 0,0 0-1 0 0,1 0 0 0 0,-1 0 1 0 0,6 1-1 0 0,-7-2-241 0 0,1 0 0 0 0,0-1 0 0 0,-1 1 0 0 0,1-1 0 0 0,0 0 0 0 0,0 0 0 0 0,-1 0 0 0 0,1 0 0 0 0,0 0 0 0 0,0-1 0 0 0,-1 1 0 0 0,1-1 0 0 0,0 0 0 0 0,-1 0 0 0 0,1 0 0 0 0,-1 0 0 0 0,1 0 0 0 0,-1 0 0 0 0,1-1 0 0 0,-1 1 0 0 0,0-1 0 0 0,0 0 0 0 0,1 1 0 0 0,-1-1 0 0 0,-1 0 0 0 0,1 0 0 0 0,0-1 0 0 0,0 1 0 0 0,-1 0 0 0 0,1 0 0 0 0,1-5-1 0 0,-2 5 46 0 0,1-1 0 0 0,0 0 0 0 0,-1 0 0 0 0,0 0 0 0 0,0-1 0 0 0,0 1 0 0 0,0 0 0 0 0,0 0 0 0 0,-1 0 0 0 0,0-1-1 0 0,1 1 1 0 0,-1 0 0 0 0,0-1 0 0 0,0 1 0 0 0,-1 0 0 0 0,1-1 0 0 0,-1 1 0 0 0,0 0 0 0 0,0 0 0 0 0,0 0-1 0 0,0 0 1 0 0,0-1 0 0 0,-3-3 0 0 0,2 5 114 0 0,1 0-1 0 0,-1 0 1 0 0,0 0-1 0 0,0 0 1 0 0,1 0-1 0 0,-1 1 1 0 0,0-1-1 0 0,0 1 1 0 0,-1-1-1 0 0,1 1 1 0 0,0 0-1 0 0,0 0 1 0 0,-1 0-1 0 0,1 0 1 0 0,-1 0-1 0 0,1 0 1 0 0,0 1-1 0 0,-1-1 1 0 0,1 1-1 0 0,-1 0 1 0 0,0 0-1 0 0,1 0 1 0 0,-1 0-1 0 0,1 0 1 0 0,-1 0-1 0 0,1 1 1 0 0,-1-1-1 0 0,1 1 1 0 0,-1 0-1 0 0,-4 2 1 0 0,0 0-6 0 0,0 0 1 0 0,0 1-1 0 0,0 1 1 0 0,1-1-1 0 0,-1 1 0 0 0,1 0 1 0 0,-9 10-1 0 0,12-13-233 0 0,0 1 0 0 0,1-1 0 0 0,0 1-1 0 0,0 0 1 0 0,0 0 0 0 0,0 0 0 0 0,0 0-1 0 0,1 0 1 0 0,-1 0 0 0 0,1 0 0 0 0,0 1-1 0 0,0-1 1 0 0,0 0 0 0 0,0 1 0 0 0,0-1-1 0 0,1 1 1 0 0,0-1 0 0 0,0 1 0 0 0,0 6 0 0 0,1-8-434 0 0,0 1 0 0 0,0-1 1 0 0,0 0-1 0 0,1 0 1 0 0,-1 0-1 0 0,1 0 1 0 0,-1 0-1 0 0,1 0 1 0 0,0 0-1 0 0,0 0 1 0 0,0-1-1 0 0,0 1 1 0 0,0-1-1 0 0,0 1 1 0 0,0-1-1 0 0,0 0 1 0 0,0 0-1 0 0,1 0 1 0 0,-1 0-1 0 0,0 0 0 0 0,1-1 1 0 0,4 2-1 0 0,9-1-5594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8866 0 0,'1'2'325'0'0,"-1"0"0"0"0,0 0 0 0 0,1 0 0 0 0,-1 0-1 0 0,1 0 1 0 0,0 0 0 0 0,-1 0 0 0 0,1 0 0 0 0,0 0 0 0 0,0 0 0 0 0,0-1 0 0 0,1 1 0 0 0,-1 0 0 0 0,0-1 0 0 0,1 1 0 0 0,-1 0 0 0 0,1-1-1 0 0,-1 0 1 0 0,4 3 0 0 0,-2-2-118 0 0,1-1-1 0 0,0 1 0 0 0,-1-1 0 0 0,1 1 1 0 0,0-1-1 0 0,0 0 0 0 0,0-1 1 0 0,0 1-1 0 0,0-1 0 0 0,4 1 0 0 0,2-1-126 0 0,0-1 0 0 0,1 0 0 0 0,-1 0 0 0 0,0-1-1 0 0,0-1 1 0 0,0 1 0 0 0,16-8 0 0 0,-22 8-72 0 0,-1 0 0 0 0,1 0 1 0 0,-1 0-1 0 0,0 0 0 0 0,0-1 0 0 0,0 0 1 0 0,0 1-1 0 0,0-1 0 0 0,-1 0 1 0 0,1 0-1 0 0,-1-1 0 0 0,0 1 0 0 0,0 0 1 0 0,0-1-1 0 0,0 1 0 0 0,2-8 0 0 0,-3 9-25 0 0,-1 0-1 0 0,0 0 0 0 0,1 0 0 0 0,-1-1 1 0 0,0 1-1 0 0,0 0 0 0 0,0 0 0 0 0,0 0 1 0 0,-1 0-1 0 0,1 0 0 0 0,0 0 0 0 0,-1 0 1 0 0,0 0-1 0 0,1 0 0 0 0,-1 0 0 0 0,0 0 1 0 0,0 0-1 0 0,0 0 0 0 0,0 1 0 0 0,0-1 1 0 0,-1 0-1 0 0,1 1 0 0 0,0-1 1 0 0,-1 0-1 0 0,1 1 0 0 0,-1 0 0 0 0,0-1 1 0 0,1 1-1 0 0,-1 0 0 0 0,0 0 0 0 0,0 0 1 0 0,0 0-1 0 0,-3-1 0 0 0,2 1 67 0 0,-1-1 0 0 0,1 1 0 0 0,0 0 0 0 0,-1 1 0 0 0,1-1 0 0 0,-1 0 0 0 0,1 1 0 0 0,-1 0 0 0 0,1 0 0 0 0,-1 0 0 0 0,1 0-1 0 0,-1 0 1 0 0,1 1 0 0 0,-1 0 0 0 0,1-1 0 0 0,-1 1 0 0 0,1 1 0 0 0,0-1 0 0 0,-1 0 0 0 0,1 1 0 0 0,0 0 0 0 0,0-1 0 0 0,0 1 0 0 0,0 1 0 0 0,1-1 0 0 0,-1 0 0 0 0,0 1 0 0 0,1-1 0 0 0,-3 4-1 0 0,1-1 109 0 0,1 0 0 0 0,-1 0-1 0 0,1 1 1 0 0,0-1 0 0 0,0 1-1 0 0,0-1 1 0 0,1 1-1 0 0,0 0 1 0 0,0 0 0 0 0,1 0-1 0 0,0 0 1 0 0,0 1-1 0 0,0-1 1 0 0,1 0 0 0 0,0 10-1 0 0,1-8-88 0 0,0 0 0 0 0,1 0 0 0 0,0 0 0 0 0,0 0 0 0 0,1 0 0 0 0,0-1-1 0 0,0 1 1 0 0,1-1 0 0 0,0 0 0 0 0,0 0 0 0 0,1 0 0 0 0,0-1 0 0 0,0 0-1 0 0,1 1 1 0 0,5 4 0 0 0,-6-7-192 0 0,1 0 0 0 0,-1 0-1 0 0,1 0 1 0 0,0-1 0 0 0,0 0 0 0 0,0 0-1 0 0,0 0 1 0 0,7 1 0 0 0,-8-2-503 0 0,1-1 0 0 0,0 0 0 0 0,1 0 0 0 0,-1 0 0 0 0,0-1 0 0 0,0 0 0 0 0,0 0 0 0 0,0-1 0 0 0,9-1 0 0 0,30-11-6251 0 0,-17 7 1700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15275 0 0,'-25'12'2125'0'0,"-38"24"0"0"0,54-30-1808 0 0,0 1 1 0 0,1-1-1 0 0,0 1 1 0 0,0 1-1 0 0,1-1 1 0 0,0 1-1 0 0,-8 13 1 0 0,13-18-301 0 0,1 0 0 0 0,-1 0 0 0 0,1 0 1 0 0,0 0-1 0 0,0 1 0 0 0,0-1 1 0 0,1 0-1 0 0,-1 1 0 0 0,1-1 0 0 0,0 0 1 0 0,0 1-1 0 0,0-1 0 0 0,0 1 0 0 0,1-1 1 0 0,-1 0-1 0 0,1 1 0 0 0,0-1 0 0 0,0 0 1 0 0,0 0-1 0 0,0 1 0 0 0,0-1 0 0 0,1 0 1 0 0,0 0-1 0 0,0 0 0 0 0,-1-1 0 0 0,1 1 1 0 0,1 0-1 0 0,-1-1 0 0 0,5 5 0 0 0,-2-2-299 0 0,1 0 1 0 0,-1 0-1 0 0,1 0 0 0 0,0-1 0 0 0,1 0 0 0 0,-1 0 0 0 0,1-1 0 0 0,-1 0 0 0 0,1 0 0 0 0,0 0 0 0 0,0-1 0 0 0,13 3 0 0 0,-12-5-708 0 0,-1 0 0 0 0,1 0 0 0 0,0 0-1 0 0,-1-1 1 0 0,1-1 0 0 0,-1 1-1 0 0,1-1 1 0 0,-1 0 0 0 0,0-1 0 0 0,8-3-1 0 0,12-6-3744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45 7170 0 0,'-7'0'706'0'0,"1"1"0"0"0,-1 1 0 0 0,1-1 1 0 0,0 1-1 0 0,0 0 0 0 0,-1 0 1 0 0,1 1-1 0 0,1 0 0 0 0,-1 0 1 0 0,0 0-1 0 0,1 1 0 0 0,0 0 1 0 0,-1 0-1 0 0,2 0 0 0 0,-1 0 1 0 0,-6 9-1 0 0,9-11-648 0 0,0 0 0 0 0,0 0-1 0 0,0 0 1 0 0,1 0 0 0 0,-1 1 0 0 0,1-1 0 0 0,0 0 0 0 0,0 1-1 0 0,0-1 1 0 0,0 1 0 0 0,0 0 0 0 0,0-1 0 0 0,0 1 0 0 0,1 0 0 0 0,0-1-1 0 0,-1 1 1 0 0,1 0 0 0 0,0 0 0 0 0,0-1 0 0 0,1 1 0 0 0,-1 0-1 0 0,1-1 1 0 0,-1 1 0 0 0,1 0 0 0 0,0-1 0 0 0,0 1 0 0 0,0-1 0 0 0,0 1-1 0 0,0-1 1 0 0,1 1 0 0 0,-1-1 0 0 0,1 0 0 0 0,-1 0 0 0 0,1 1 0 0 0,0-1-1 0 0,0 0 1 0 0,0-1 0 0 0,0 1 0 0 0,0 0 0 0 0,5 2 0 0 0,-5-2-66 0 0,0-1 0 0 0,0 0 1 0 0,0 1-1 0 0,0-1 1 0 0,0 0-1 0 0,0 0 1 0 0,0 0-1 0 0,0-1 0 0 0,0 1 1 0 0,1 0-1 0 0,-1-1 1 0 0,0 1-1 0 0,0-1 1 0 0,1 0-1 0 0,-1 0 1 0 0,0 0-1 0 0,1 0 0 0 0,2-1 1 0 0,-3 1-11 0 0,0-1 1 0 0,0 0-1 0 0,0 0 1 0 0,-1 0-1 0 0,1 0 1 0 0,0 0 0 0 0,-1-1-1 0 0,1 1 1 0 0,-1 0-1 0 0,0-1 1 0 0,1 1-1 0 0,-1-1 1 0 0,0 1-1 0 0,0-1 1 0 0,0 1-1 0 0,0-1 1 0 0,1-2-1 0 0,1-3-63 0 0,-1 0-1 0 0,1 0 1 0 0,-2 0-1 0 0,1 0 0 0 0,-1 0 1 0 0,0 0-1 0 0,0-1 0 0 0,-1 1 1 0 0,0 0-1 0 0,-2-11 0 0 0,1 11-42 0 0,0 0 0 0 0,-1 0 0 0 0,0 0 0 0 0,0 0 0 0 0,-1 0 0 0 0,1 0 0 0 0,-7-9 0 0 0,7 14 19 0 0,1-1-1 0 0,-1 1 0 0 0,0 0 1 0 0,1 0-1 0 0,-1 0 0 0 0,0 0 1 0 0,-1 0-1 0 0,1 0 0 0 0,0 0 1 0 0,0 1-1 0 0,-1-1 0 0 0,1 1 1 0 0,-1 0-1 0 0,1-1 0 0 0,-1 1 1 0 0,0 1-1 0 0,1-1 0 0 0,-1 0 1 0 0,0 1-1 0 0,0-1 0 0 0,-5 1 1 0 0,8 0-30 0 0,0 0 1 0 0,1 0 0 0 0,-1 0-1 0 0,0 0 1 0 0,1 1 0 0 0,-1-1-1 0 0,0 0 1 0 0,0 0 0 0 0,1 1-1 0 0,-1-1 1 0 0,0 0 0 0 0,0 0-1 0 0,0 1 1 0 0,1-1 0 0 0,-1 0-1 0 0,0 1 1 0 0,0-1 0 0 0,0 0-1 0 0,0 1 1 0 0,0-1 0 0 0,0 0 0 0 0,0 1-1 0 0,0-1 1 0 0,0 0 0 0 0,1 1-1 0 0,-1-1 1 0 0,-1 0 0 0 0,1 1-1 0 0,0-1 1 0 0,0 0 0 0 0,0 1-1 0 0,0-1 1 0 0,0 0 0 0 0,0 1-1 0 0,0-1 1 0 0,0 0 0 0 0,0 0-1 0 0,-1 1 1 0 0,1-1 0 0 0,0 0-1 0 0,0 1 1 0 0,0-1 0 0 0,-1 0-1 0 0,1 0 1 0 0,0 1 0 0 0,0-1-1 0 0,-1 0 1 0 0,1 0 0 0 0,0 0-1 0 0,-1 1 1 0 0,1-1 0 0 0,0 0-1 0 0,0 0 1 0 0,-1 0 0 0 0,1 0 0 0 0,0 0-1 0 0,-1 0 1 0 0,1 0 0 0 0,0 1-1 0 0,-1-1 1 0 0,1 0 0 0 0,0 0-1 0 0,-1 0 1 0 0,1 0 0 0 0,-1-1-1 0 0,1 1 1 0 0,-1 0 0 0 0,9 4-4255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12891 0 0,'7'29'2465'0'0,"19"46"0"0"0,2 8-1210 0 0,-8-3-810 0 0,-13-48-529 0 0,-7-27-377 0 0,-2-11-410 0 0,-2-3 224 0 0,1-1 1 0 0,-1 1-1 0 0,-1 0 0 0 0,-11-17 0 0 0,16 25 663 0 0,-1 0 0 0 0,0 0-1 0 0,1 0 1 0 0,-1 0 0 0 0,0 0-1 0 0,0 0 1 0 0,0 0 0 0 0,0 0-1 0 0,0 0 1 0 0,0 0-1 0 0,0 1 1 0 0,0-1 0 0 0,0 0-1 0 0,0 1 1 0 0,0-1 0 0 0,0 1-1 0 0,-1-1 1 0 0,1 1 0 0 0,0-1-1 0 0,0 1 1 0 0,0 0 0 0 0,-1 0-1 0 0,1-1 1 0 0,0 1 0 0 0,-1 0-1 0 0,1 0 1 0 0,0 1 0 0 0,0-1-1 0 0,-1 0 1 0 0,1 0 0 0 0,0 0-1 0 0,-1 1 1 0 0,1-1 0 0 0,0 1-1 0 0,0-1 1 0 0,0 1 0 0 0,0-1-1 0 0,-1 1 1 0 0,1 0-1 0 0,0 0 1 0 0,0-1 0 0 0,0 1-1 0 0,0 0 1 0 0,1 0 0 0 0,-1 0-1 0 0,0 0 1 0 0,0 0 0 0 0,0 0-1 0 0,0 2 1 0 0,-5 6 221 0 0,1 0 0 0 0,0 1 1 0 0,1-1-1 0 0,0 1 0 0 0,1 0 0 0 0,0 0 1 0 0,0 0-1 0 0,1 1 0 0 0,0-1 0 0 0,1 1 0 0 0,0-1 1 0 0,1 1-1 0 0,0-1 0 0 0,0 1 0 0 0,3 12 0 0 0,-2-20-199 0 0,1 0 0 0 0,-1-1-1 0 0,0 1 1 0 0,1 0 0 0 0,-1-1-1 0 0,1 1 1 0 0,0-1 0 0 0,0 0-1 0 0,0 1 1 0 0,0-1 0 0 0,0 0-1 0 0,1 0 1 0 0,-1 0-1 0 0,0-1 1 0 0,1 1 0 0 0,0-1-1 0 0,-1 1 1 0 0,1-1 0 0 0,0 0-1 0 0,0 0 1 0 0,-1 0 0 0 0,1 0-1 0 0,0 0 1 0 0,0-1 0 0 0,0 1-1 0 0,0-1 1 0 0,0 0-1 0 0,4 0 1 0 0,-2 0-58 0 0,0 0 0 0 0,0 0 0 0 0,0 0 0 0 0,0-1 0 0 0,0 1 0 0 0,-1-1 0 0 0,1-1 0 0 0,0 1 0 0 0,0-1 0 0 0,-1 1 0 0 0,1-1 0 0 0,-1-1-1 0 0,1 1 1 0 0,-1 0 0 0 0,0-1 0 0 0,7-5 0 0 0,11-24-2718 0 0,-3-2-5085 0 0,-13 21 2057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2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7 115 11811 0 0,'-1'1'226'0'0,"1"0"1"0"0,-1 0 0 0 0,0 0 0 0 0,1 0 0 0 0,-1 0 0 0 0,1 0-1 0 0,-1 0 1 0 0,1 0 0 0 0,0 0 0 0 0,-1 0 0 0 0,1 0 0 0 0,0 0-1 0 0,0 0 1 0 0,0 0 0 0 0,-1 0 0 0 0,1 1 0 0 0,0-1 0 0 0,1 0-1 0 0,-1 0 1 0 0,0 0 0 0 0,0 0 0 0 0,0 0 0 0 0,1 0 0 0 0,-1 0-1 0 0,1 2 1 0 0,0-2-101 0 0,0 0 0 0 0,0 0-1 0 0,1 0 1 0 0,-1 0 0 0 0,0 0 0 0 0,1 0-1 0 0,-1 0 1 0 0,0-1 0 0 0,1 1-1 0 0,-1 0 1 0 0,1-1 0 0 0,-1 1 0 0 0,1-1-1 0 0,-1 0 1 0 0,4 1 0 0 0,3 0-20 0 0,0-1-1 0 0,0 0 1 0 0,0 0 0 0 0,0 0 0 0 0,0-1 0 0 0,8-2-1 0 0,5-3-54 0 0,-1-1 0 0 0,25-10 0 0 0,-37 13-84 0 0,0 0-1 0 0,-1 0 0 0 0,1-1 1 0 0,-1 0-1 0 0,0 0 1 0 0,0-1-1 0 0,-1 1 1 0 0,8-10-1 0 0,-13 14 2 0 0,0 0 0 0 0,-1 1-1 0 0,1-1 1 0 0,-1 0 0 0 0,1 0 0 0 0,-1 0-1 0 0,1 0 1 0 0,-1 0 0 0 0,0 1 0 0 0,1-1-1 0 0,-1 0 1 0 0,0 0 0 0 0,0 0 0 0 0,0 0 0 0 0,0 0-1 0 0,0 0 1 0 0,0 0 0 0 0,0 0 0 0 0,0 0-1 0 0,0 0 1 0 0,0 0 0 0 0,0 0 0 0 0,-1 0 0 0 0,0-1-1 0 0,0 0-50 0 0,0 0 0 0 0,0 0 0 0 0,-1 0 0 0 0,1 0 0 0 0,-1 1 0 0 0,1-1 0 0 0,-1 1 0 0 0,0-1 0 0 0,1 1-1 0 0,-4-2 1 0 0,-2-1-77 0 0,0 0 0 0 0,0 1 0 0 0,0 0 0 0 0,0 0 0 0 0,-11-2-1 0 0,12 4 257 0 0,1 0 0 0 0,-1 0 0 0 0,0 0 0 0 0,1 1 0 0 0,-1 0 0 0 0,0 0 0 0 0,1 1 0 0 0,-1 0 0 0 0,0 0 0 0 0,1 0 0 0 0,-1 0 0 0 0,1 1 0 0 0,-1 0 0 0 0,1 0 0 0 0,-7 4 0 0 0,8-3 38 0 0,1-1 0 0 0,-1 1 0 0 0,1 0 0 0 0,0 0 0 0 0,0 0 0 0 0,0 0 0 0 0,1 1 0 0 0,-1-1 0 0 0,1 1 0 0 0,0-1 0 0 0,0 1 0 0 0,0 0 0 0 0,0 0 0 0 0,1 0 0 0 0,-1 0 0 0 0,1 0 0 0 0,0 0 0 0 0,0 0 0 0 0,1 1 0 0 0,-1-1 0 0 0,1 5 0 0 0,0 2 23 0 0,0-1 0 0 0,0 1 0 0 0,1 0 0 0 0,1-1 0 0 0,0 1 0 0 0,0-1 0 0 0,1 1 0 0 0,0-1 0 0 0,9 17 0 0 0,-9-22-175 0 0,-1 0 0 0 0,2 0 0 0 0,-1 0 0 0 0,0-1 0 0 0,1 1 0 0 0,0-1 0 0 0,0 0 0 0 0,0 0-1 0 0,1 0 1 0 0,-1-1 0 0 0,1 0 0 0 0,0 0 0 0 0,0 0 0 0 0,0 0 0 0 0,0-1 0 0 0,0 0 0 0 0,1 0 0 0 0,-1 0-1 0 0,11 2 1 0 0,24 0-2830 0 0,1-8-6302 0 0,-26 0 2387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22 12571 0 0,'-3'-3'560'0'0,"1"1"145"0"0,0-1 0 0 0,-1 1 1 0 0,1 0-1 0 0,-1 0 1 0 0,0 1-1 0 0,1-1 1 0 0,-6-2-1 0 0,7 4-621 0 0,1 0 0 0 0,0 0 0 0 0,-1-1 1 0 0,1 1-1 0 0,-1 0 0 0 0,1 0 0 0 0,0 0 0 0 0,-1 0 0 0 0,1 1 0 0 0,0-1 0 0 0,-1 0 0 0 0,1 0 1 0 0,-1 0-1 0 0,1 0 0 0 0,0 0 0 0 0,-1 0 0 0 0,1 1 0 0 0,0-1 0 0 0,-1 0 0 0 0,1 0 0 0 0,0 0 0 0 0,-1 1 1 0 0,1-1-1 0 0,0 0 0 0 0,0 0 0 0 0,-1 1 0 0 0,-4 18 840 0 0,3 19-285 0 0,5 75 1 0 0,0-79-1224 0 0,-2 0 1 0 0,-1 0-1 0 0,-5 35 1 0 0,5-67 429 0 0,0-1 1 0 0,-1 1-1 0 0,1 0 1 0 0,-1 0-1 0 0,0 0 1 0 0,1 0-1 0 0,-1 0 1 0 0,0-1-1 0 0,0 1 1 0 0,0 0-1 0 0,0-1 1 0 0,0 1-1 0 0,-1-1 1 0 0,1 1-1 0 0,0-1 1 0 0,-4 3-1 0 0,5-4 78 0 0,-1 1-1 0 0,1-1 1 0 0,0 0-1 0 0,-1 0 0 0 0,1 0 1 0 0,-1 0-1 0 0,1 0 1 0 0,-1 1-1 0 0,1-1 1 0 0,-1 0-1 0 0,1 0 1 0 0,0 0-1 0 0,-1 0 1 0 0,1 0-1 0 0,-1 0 0 0 0,1 0 1 0 0,-1-1-1 0 0,1 1 1 0 0,-1 0-1 0 0,1 0 1 0 0,0 0-1 0 0,-1 0 1 0 0,1 0-1 0 0,-1-1 1 0 0,1 1-1 0 0,-1-1 0 0 0,0 0-20 0 0,0 0-1 0 0,0 0 0 0 0,1 0 0 0 0,-1 0 0 0 0,0 0 0 0 0,0 0 0 0 0,1-1 0 0 0,-1 1 1 0 0,1 0-1 0 0,-1 0 0 0 0,1-1 0 0 0,0 1 0 0 0,-1-2 0 0 0,1 2 87 0 0,-1 0-1 0 0,1 1 1 0 0,0-1-1 0 0,0 0 1 0 0,0 0-1 0 0,-1 0 1 0 0,1 1-1 0 0,0-1 1 0 0,0 0-1 0 0,0 0 1 0 0,0 0-1 0 0,1 1 1 0 0,-1-1-1 0 0,0 0 1 0 0,0 0-1 0 0,0 1 1 0 0,1-1-1 0 0,-1 0 1 0 0,0 0-1 0 0,1 1 1 0 0,-1-1-1 0 0,0 0 1 0 0,1 1-1 0 0,-1-1 1 0 0,1 0-1 0 0,-1 1 1 0 0,1-1-1 0 0,0 0 1 0 0,1 0 56 0 0,-1 1 1 0 0,1-1-1 0 0,-1 1 1 0 0,1 0-1 0 0,-1 0 1 0 0,1-1-1 0 0,-1 1 0 0 0,1 0 1 0 0,-1 0-1 0 0,1 0 1 0 0,-1 1-1 0 0,1-1 1 0 0,2 1-1 0 0,4 1 279 0 0,0 1 0 0 0,0 0 0 0 0,0 0 0 0 0,8 6 0 0 0,29 21 642 0 0,-36-22-941 0 0,2 0-1 0 0,-1-1 0 0 0,1-1 0 0 0,0 0 1 0 0,0 0-1 0 0,1-1 0 0 0,15 5 1 0 0,-26-10-158 0 0,1 1 1 0 0,-1-1 0 0 0,1 0 0 0 0,-1 1 0 0 0,1-1 0 0 0,-1 0 0 0 0,1 0 0 0 0,-1 0 0 0 0,1 0 0 0 0,-1-1 0 0 0,1 1 0 0 0,0 0 0 0 0,-1-1 0 0 0,1 1 0 0 0,-1-1 0 0 0,0 1 0 0 0,1-1 0 0 0,-1 0 0 0 0,1 1 0 0 0,-1-1 0 0 0,0 0 0 0 0,0 0 0 0 0,3-2 0 0 0,-3 1-211 0 0,0 0-1 0 0,1 0 1 0 0,-1-1-1 0 0,0 1 1 0 0,0 0 0 0 0,0-1-1 0 0,-1 1 1 0 0,1-1-1 0 0,-1 1 1 0 0,1-1 0 0 0,-1 1-1 0 0,0-1 1 0 0,0-2-1 0 0,0-10-878 0 0,-2 0 1 0 0,0 1-1 0 0,-7-28 0 0 0,8 39 1451 0 0,-29-84-3453 0 0,17 56 5250 0 0,7 17 4512 0 0,35 86-1493 0 0,35 105-2993 0 0,-60-183-3307 0 0,-2 2 1220 0 0,0 0 0 0 0,0 0 0 0 0,1 0 0 0 0,-1 0-1 0 0,1 1 1 0 0,0-1 0 0 0,-1 1 0 0 0,2 0 0 0 0,-1 0-1 0 0,0 0 1 0 0,1 0 0 0 0,4-3 0 0 0,31-1-144 0 0,-33 6-572 0 0,0 0 0 0 0,0 1 0 0 0,-1-2 0 0 0,1 1 0 0 0,-1-1-1 0 0,1 0 1 0 0,-1 0 0 0 0,8-4 0 0 0,0-3-4502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 12619 0 0,'-1'2'192'0'0,"0"1"0"0"0,0-1 0 0 0,1 1 0 0 0,-1-1 0 0 0,1 1 0 0 0,0-1-1 0 0,-1 0 1 0 0,1 1 0 0 0,0-1 0 0 0,0 1 0 0 0,1-1 0 0 0,-1 1 0 0 0,1-1 0 0 0,-1 1 0 0 0,1-1 0 0 0,0 1 0 0 0,-1-1 0 0 0,1 0 0 0 0,0 0 0 0 0,1 1 0 0 0,-1-1 0 0 0,0 0 0 0 0,1 0 0 0 0,-1 0 0 0 0,1 0 0 0 0,0 0 0 0 0,3 2 0 0 0,6 8 251 0 0,0-1 0 0 0,1-1 0 0 0,14 10 0 0 0,-18-14-313 0 0,1-1 1 0 0,0 0-1 0 0,1 0 1 0 0,16 6 0 0 0,-24-10-127 0 0,0 0 1 0 0,0 0-1 0 0,0 0 0 0 0,0-1 1 0 0,1 1-1 0 0,-1-1 1 0 0,0 1-1 0 0,1-1 0 0 0,-1 0 1 0 0,0 0-1 0 0,1 0 1 0 0,-1 0-1 0 0,0 0 0 0 0,1-1 1 0 0,-1 1-1 0 0,0-1 1 0 0,1 0-1 0 0,-1 1 0 0 0,0-1 1 0 0,0 0-1 0 0,0 0 1 0 0,0 0-1 0 0,0-1 0 0 0,0 1 1 0 0,0 0-1 0 0,3-4 1 0 0,-3 2-71 0 0,-1 1 1 0 0,0-1-1 0 0,0 0 1 0 0,0 0 0 0 0,0 0-1 0 0,-1 0 1 0 0,1 0-1 0 0,-1 0 1 0 0,0 0 0 0 0,1 0-1 0 0,-1 0 1 0 0,-1 0-1 0 0,1-1 1 0 0,0 1 0 0 0,-1 0-1 0 0,0 0 1 0 0,0 0-1 0 0,-1-2 1 0 0,-21-54-2153 0 0,21 56 2122 0 0,0-1-1 0 0,1 1 1 0 0,-1 0 0 0 0,-1-1-1 0 0,1 1 1 0 0,0 0 0 0 0,-1 0 0 0 0,0 1-1 0 0,1-1 1 0 0,-1 0 0 0 0,0 1-1 0 0,-6-4 1 0 0,7 5 61 0 0,1 1 1 0 0,-1 0-1 0 0,0-1 0 0 0,1 1 1 0 0,-1 0-1 0 0,0 0 0 0 0,1 0 1 0 0,-1 0-1 0 0,0 0 1 0 0,1 0-1 0 0,-1 0 0 0 0,1 0 1 0 0,-1 1-1 0 0,0-1 0 0 0,1 1 1 0 0,-1-1-1 0 0,1 1 0 0 0,-1 0 1 0 0,1 0-1 0 0,-1-1 1 0 0,1 1-1 0 0,0 0 0 0 0,-1 0 1 0 0,1 0-1 0 0,0 1 0 0 0,0-1 1 0 0,0 0-1 0 0,0 0 0 0 0,0 1 1 0 0,0-1-1 0 0,-2 3 0 0 0,-2 4 65 0 0,0 0-1 0 0,0 1 0 0 0,0-1 1 0 0,1 1-1 0 0,1 0 0 0 0,-1 0 0 0 0,1 1 1 0 0,1-1-1 0 0,0 1 0 0 0,0-1 1 0 0,0 11-1 0 0,2-5 378 0 0,0-1 0 0 0,0 1 1 0 0,1-1-1 0 0,1 1 0 0 0,1-1 0 0 0,7 25 0 0 0,-5-12-648 0 0,3 9-1196 0 0,2-18-2903 0 0,-9-18 4209 0 0,-1 1-1 0 0,0-1 1 0 0,0 0-1 0 0,1 0 1 0 0,-1 0 0 0 0,0 0-1 0 0,1 0 1 0 0,-1 1 0 0 0,0-1-1 0 0,0 0 1 0 0,1 0 0 0 0,-1 0-1 0 0,0 0 1 0 0,1 0 0 0 0,-1 0-1 0 0,0 0 1 0 0,1 0 0 0 0,-1 0-1 0 0,0 0 1 0 0,1 0 0 0 0,-1 0-1 0 0,0 0 1 0 0,0-1 0 0 0,1 1-1 0 0,-1 0 1 0 0,0 0 0 0 0,1 0-1 0 0,-1 0 1 0 0,0 0 0 0 0,0-1-1 0 0,1 1 1 0 0,-1 0 0 0 0,0 0-1 0 0,0 0 1 0 0,0-1 0 0 0,1 1-1 0 0,5-7-3963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6865 0 0,'4'21'5378'0'0,"4"16"-1207"0"0,-3 2-3292 0 0,-4-34-980 0 0,-1 0 1 0 0,0 1-1 0 0,0-1 1 0 0,0 1-1 0 0,-1-1 0 0 0,0 0 1 0 0,0 0-1 0 0,0 1 1 0 0,0-1-1 0 0,-1 0 1 0 0,-3 6-1 0 0,4-10-157 0 0,1 0 0 0 0,-1 0 0 0 0,0 0 0 0 0,0 0 1 0 0,-1 0-1 0 0,1 0 0 0 0,0 0 0 0 0,0 0 0 0 0,0 0 0 0 0,0 0 0 0 0,-1-1 0 0 0,1 1 0 0 0,0-1 0 0 0,-1 1 0 0 0,1-1 0 0 0,-1 1 1 0 0,1-1-1 0 0,0 0 0 0 0,-1 0 0 0 0,1 1 0 0 0,-1-1 0 0 0,1 0 0 0 0,-1-1 0 0 0,1 1 0 0 0,-1 0 0 0 0,1 0 0 0 0,0 0 0 0 0,-3-2 1 0 0,-46-17-1689 0 0,29 11 3652 0 0,17 7-1017 0 0,1 0 0 0 0,-1 0-1 0 0,0 1 1 0 0,1 0 0 0 0,-1 0-1 0 0,0 0 1 0 0,-5 1 0 0 0,9-1-576 0 0,-1 0 0 0 0,0 0 1 0 0,0 0-1 0 0,1 0 0 0 0,-1 0 0 0 0,0 0 1 0 0,1 0-1 0 0,-1 0 0 0 0,0 1 1 0 0,0-1-1 0 0,1 0 0 0 0,-1 1 0 0 0,0-1 1 0 0,1 0-1 0 0,-1 1 0 0 0,1-1 1 0 0,-1 1-1 0 0,0-1 0 0 0,1 1 0 0 0,-1-1 1 0 0,1 1-1 0 0,-1-1 0 0 0,1 1 1 0 0,-1-1-1 0 0,1 1 0 0 0,0 0 0 0 0,-1-1 1 0 0,1 1-1 0 0,0 0 0 0 0,0-1 1 0 0,-1 1-1 0 0,1 0 0 0 0,0-1 0 0 0,0 1 1 0 0,0 0-1 0 0,0 0 0 0 0,0-1 1 0 0,0 1-1 0 0,0 0 0 0 0,0 0 1 0 0,0-1-1 0 0,0 1 0 0 0,1 1 0 0 0,-1-1-88 0 0,1-1 0 0 0,-1 0 0 0 0,1 1 0 0 0,-1-1 0 0 0,1 1 0 0 0,0-1 0 0 0,-1 0 0 0 0,1 1 0 0 0,0-1 0 0 0,-1 0 0 0 0,1 0 0 0 0,0 0 0 0 0,-1 0 0 0 0,1 1 0 0 0,0-1 0 0 0,-1 0 0 0 0,1 0 0 0 0,0 0 0 0 0,0 0 0 0 0,-1-1 0 0 0,1 1 0 0 0,0 0 0 0 0,-1 0 0 0 0,1 0 0 0 0,0 0 0 0 0,-1-1 0 0 0,1 1 0 0 0,0 0 0 0 0,-1-1 0 0 0,1 1-1 0 0,0-1 1 0 0,29-13-64 0 0,-25 11 102 0 0,18-8-94 0 0,1 1 0 0 0,1 2 1 0 0,34-9-1 0 0,11 7-2765 0 0,-57 10 679 0 0,1 0 0 0 0,-1 1 1 0 0,15 2-1 0 0,-8 3-741 0 0,-13 0-85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8930 0 0,'-5'2'552'0'0,"1"1"0"0"0,0 0 1 0 0,0 0-1 0 0,0 1 0 0 0,1-1 0 0 0,-1 1 1 0 0,1 0-1 0 0,0 0 0 0 0,0 0 1 0 0,0 0-1 0 0,-3 8 0 0 0,2-6-174 0 0,2 0-1 0 0,-1 0 1 0 0,1-1 0 0 0,0 2-1 0 0,0-1 1 0 0,0 0 0 0 0,1 0-1 0 0,0 1 1 0 0,0-1 0 0 0,1 0-1 0 0,0 1 1 0 0,0-1 0 0 0,0 1-1 0 0,3 11 1 0 0,-3-16-376 0 0,1 0 0 0 0,0 0 0 0 0,-1-1 0 0 0,1 1 0 0 0,0 0 0 0 0,0 0 0 0 0,0-1 0 0 0,0 1-1 0 0,0 0 1 0 0,0-1 0 0 0,1 1 0 0 0,-1-1 0 0 0,0 0 0 0 0,1 1 0 0 0,-1-1 0 0 0,1 0 0 0 0,0 0 0 0 0,-1 0 0 0 0,1 0 0 0 0,0 0 0 0 0,0 0 0 0 0,-1-1 0 0 0,1 1 0 0 0,0 0 0 0 0,0-1 0 0 0,0 1 0 0 0,0-1 0 0 0,0 0 0 0 0,0 0 0 0 0,0 0-1 0 0,0 0 1 0 0,0 0 0 0 0,0 0 0 0 0,0 0 0 0 0,3-2 0 0 0,-2 1-11 0 0,1 0-1 0 0,0 0 1 0 0,0-1-1 0 0,-1 0 0 0 0,1 0 1 0 0,-1 0-1 0 0,1 0 1 0 0,-1 0-1 0 0,0-1 1 0 0,0 0-1 0 0,0 1 1 0 0,0-1-1 0 0,0 0 1 0 0,-1 0-1 0 0,1-1 0 0 0,2-4 1 0 0,-4 4 27 0 0,1 0 0 0 0,-1 0-1 0 0,1 0 1 0 0,-1-1 0 0 0,0 1 0 0 0,-1 0 0 0 0,1-1 0 0 0,-1 1-1 0 0,0-1 1 0 0,0 1 0 0 0,0 0 0 0 0,-1-1 0 0 0,1 1 0 0 0,-1-1-1 0 0,0 1 1 0 0,-1 0 0 0 0,1 0 0 0 0,-1 0 0 0 0,1 0 0 0 0,-5-7-1 0 0,4 8 21 0 0,1 0-1 0 0,-1 0 0 0 0,0 0 0 0 0,-1 1 0 0 0,1-1 0 0 0,0 1 0 0 0,-1-1 1 0 0,1 1-1 0 0,-1 0 0 0 0,0 0 0 0 0,0 0 0 0 0,0 0 0 0 0,0 1 1 0 0,0-1-1 0 0,0 1 0 0 0,0-1 0 0 0,0 1 0 0 0,0 0 0 0 0,-1 1 1 0 0,1-1-1 0 0,-1 0 0 0 0,1 1 0 0 0,0 0 0 0 0,-1 0 0 0 0,1 0 1 0 0,-1 0-1 0 0,-4 1 0 0 0,6 0-13 0 0,-1 0 0 0 0,1 0 0 0 0,0 1 0 0 0,0-1 0 0 0,0 1 0 0 0,0-1 0 0 0,0 1 0 0 0,0-1 0 0 0,0 1 0 0 0,0 0 0 0 0,1 0 0 0 0,-1 0 0 0 0,1 0 0 0 0,-1 0 0 0 0,1 1 0 0 0,0-1 0 0 0,0 0 0 0 0,0 0 0 0 0,0 1 0 0 0,0-1 0 0 0,0 1 0 0 0,1-1 0 0 0,-1 1 0 0 0,1-1 0 0 0,0 1 0 0 0,0-1 0 0 0,0 4 0 0 0,0-2-330 0 0,0 0 1 0 0,0 0 0 0 0,0 1 0 0 0,1-1 0 0 0,-1 0-1 0 0,1 0 1 0 0,2 6 0 0 0,-2-8-270 0 0,0 0 1 0 0,-1 0-1 0 0,1 0 1 0 0,0-1 0 0 0,0 1-1 0 0,0 0 1 0 0,1-1-1 0 0,-1 1 1 0 0,0-1-1 0 0,0 1 1 0 0,1-1 0 0 0,-1 1-1 0 0,1-1 1 0 0,0 0-1 0 0,1 1 1 0 0,7 2-6249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 10506 0 0,'-3'0'564'0'0,"0"-1"0"0"0,0 0 0 0 0,0 0 0 0 0,0-1 0 0 0,0 1-1 0 0,0 0 1 0 0,1-1 0 0 0,-1 0 0 0 0,1 1 0 0 0,-1-1 0 0 0,1 0-1 0 0,0 0 1 0 0,0-1 0 0 0,0 1 0 0 0,0 0 0 0 0,0-1 0 0 0,0 1 0 0 0,0-1-1 0 0,-2-4 1 0 0,5 6-543 0 0,-1 1-1 0 0,0-1 0 0 0,0 1 1 0 0,0 0-1 0 0,0-1 1 0 0,0 1-1 0 0,1 0 0 0 0,-1-1 1 0 0,0 1-1 0 0,0 0 0 0 0,1-1 1 0 0,-1 1-1 0 0,0 0 0 0 0,0-1 1 0 0,1 1-1 0 0,-1 0 1 0 0,0 0-1 0 0,1 0 0 0 0,-1-1 1 0 0,0 1-1 0 0,1 0 0 0 0,-1 0 1 0 0,1 0-1 0 0,-1 0 0 0 0,0-1 1 0 0,1 1-1 0 0,-1 0 1 0 0,1 0-1 0 0,-1 0 0 0 0,0 0 1 0 0,1 0-1 0 0,-1 0 0 0 0,1 0 1 0 0,-1 0-1 0 0,0 0 0 0 0,1 0 1 0 0,-1 1-1 0 0,0-1 1 0 0,1 0-1 0 0,-1 0 0 0 0,1 0 1 0 0,-1 0-1 0 0,0 1 0 0 0,1-1 1 0 0,-1 0-1 0 0,1 1 0 0 0,25 7-10 0 0,-22-7 53 0 0,6 3-120 0 0,1-1 1 0 0,-1-1-1 0 0,1 0 0 0 0,0-1 1 0 0,0 0-1 0 0,19 0 1 0 0,35-11-5837 0 0,-39 6-824 0 0,-14 4 959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3793 0 0,'6'-1'2848'0'0,"2"0"865"0"0,3-4 72 0 0,0-3-816 0 0,-2-4-665 0 0,2-4-583 0 0,2 0-505 0 0,1 0-456 0 0,1 2-288 0 0,-1 5-216 0 0,2 3-120 0 0,0 4-40 0 0,1 5-232 0 0,2 3-568 0 0,0 5-1120 0 0,0 4-2185 0 0,-1 0-2145 0 0,-3 3-1607 0 0</inkml:trace>
  <inkml:trace contextRef="#ctx0" brushRef="#br0" timeOffset="1">48 264 10354 0 0,'0'1'369'0'0,"0"0"-1"0"0,-1 0 1 0 0,1 0 0 0 0,0 0-1 0 0,0 0 1 0 0,0 0-1 0 0,0 0 1 0 0,0 0-1 0 0,1 0 1 0 0,-1 0 0 0 0,0-1-1 0 0,0 1 1 0 0,1 0-1 0 0,-1 0 1 0 0,0 0-1 0 0,1 0 1 0 0,-1 0 0 0 0,1 0-1 0 0,-1-1 1 0 0,1 1-1 0 0,-1 0 1 0 0,1 0 0 0 0,0-1-1 0 0,-1 1 1 0 0,1 0-1 0 0,1 0 1 0 0,1 0-182 0 0,-1 0 0 0 0,0 0 0 0 0,0 0 0 0 0,0-1 0 0 0,1 1 0 0 0,-1-1 0 0 0,0 0 0 0 0,1 1 0 0 0,-1-1-1 0 0,0 0 1 0 0,3-1 0 0 0,9 0-467 0 0,-1-1-1 0 0,0-1 0 0 0,14-5 0 0 0,-23 7 677 0 0,19-7-1031 0 0,0-1-1 0 0,0-1 1 0 0,24-16-1 0 0,-20 11 368 0 0,-26 15 279 0 0,0 0 0 0 0,-1-1 0 0 0,1 1 0 0 0,0 0 0 0 0,0 0 0 0 0,-1-1 0 0 0,1 1 0 0 0,0 0 0 0 0,0 0 0 0 0,-1 0 0 0 0,1 0 0 0 0,0 0 0 0 0,-1 0 0 0 0,1 0 0 0 0,0 0 0 0 0,0 0 0 0 0,-1 1 0 0 0,1-1 0 0 0,0 0 0 0 0,0 0 0 0 0,-1 1 0 0 0,1-1 0 0 0,0 0 0 0 0,-1 1 0 0 0,1-1 0 0 0,-1 1 0 0 0,1-1 0 0 0,0 1 0 0 0,-1-1 0 0 0,1 1 0 0 0,-1-1 0 0 0,1 1 0 0 0,-1-1 0 0 0,0 1 0 0 0,1 0 0 0 0,-1-1 0 0 0,0 1 0 0 0,1 0 0 0 0,-1-1 0 0 0,0 1 0 0 0,0 0 0 0 0,1-1 0 0 0,-1 1 0 0 0,0 0 0 0 0,0 0 0 0 0,0-1 0 0 0,0 1 0 0 0,0 1 0 0 0,4 48 761 0 0,-3-35-685 0 0,2 12-727 0 0,2 19-2705 0 0,-8-2-6133 0 0,0-37 6651 0 0,0-3-349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15339 0 0,'-4'9'1319'0'0,"0"1"0"0"0,0-1 0 0 0,1 1-1 0 0,-2 14 1 0 0,3-16-991 0 0,1 1 0 0 0,0 0 0 0 0,1-1 0 0 0,0 1 1 0 0,2 12-1 0 0,-1-15-336 0 0,0 0 0 0 0,0 0 0 0 0,1 0 1 0 0,0 0-1 0 0,0 0 0 0 0,1 0 0 0 0,0 0 1 0 0,0-1-1 0 0,0 1 0 0 0,0-1 0 0 0,1 0 1 0 0,0 0-1 0 0,0 0 0 0 0,0-1 0 0 0,1 1 1 0 0,-1-1-1 0 0,1 0 0 0 0,9 5 0 0 0,-10-7 4 0 0,-1 0 0 0 0,1 0 0 0 0,0-1 0 0 0,-1 1 0 0 0,1-1 1 0 0,0 0-1 0 0,0-1 0 0 0,0 1 0 0 0,0 0 0 0 0,0-1 0 0 0,0 0 0 0 0,0 0 0 0 0,0 0 0 0 0,0-1 0 0 0,0 1 0 0 0,0-1 0 0 0,-1 0 0 0 0,1 0 0 0 0,0 0 0 0 0,0-1 0 0 0,-1 1 0 0 0,1-1 0 0 0,0 0 0 0 0,-1 0 0 0 0,0 0 0 0 0,1-1 0 0 0,-1 1 0 0 0,0-1 0 0 0,0 1 0 0 0,-1-1 0 0 0,1 0 0 0 0,4-7 0 0 0,-4 7-57 0 0,-1 0 0 0 0,0 0 1 0 0,0 0-1 0 0,0-1 0 0 0,0 1 0 0 0,0-1 0 0 0,-1 1 0 0 0,1-1 1 0 0,-1 0-1 0 0,0 0 0 0 0,0 1 0 0 0,-1-1 0 0 0,1 0 1 0 0,-1 0-1 0 0,0 0 0 0 0,0 0 0 0 0,0 0 0 0 0,0 0 0 0 0,-1 0 1 0 0,1 0-1 0 0,-1 1 0 0 0,0-1 0 0 0,0 0 0 0 0,-1 0 1 0 0,1 1-1 0 0,-1-1 0 0 0,0 1 0 0 0,0-1 0 0 0,0 1 1 0 0,0 0-1 0 0,0 0 0 0 0,-1 0 0 0 0,-3-4 0 0 0,-3 1-1169 0 0,1 0 1 0 0,-1 0-1 0 0,0 0 0 0 0,-1 1 0 0 0,1 1 0 0 0,-1-1 1 0 0,0 2-1 0 0,0-1 0 0 0,-1 1 0 0 0,1 1 0 0 0,-1 0 0 0 0,-14-1 1 0 0,18 3 786 0 0,0 0 0 0 0,0 0 0 0 0,0 0 1 0 0,0 1-1 0 0,0 0 0 0 0,-13 4 1 0 0,17-3 476 0 0,1-1 1 0 0,-1 0 0 0 0,0 1 0 0 0,1 0 0 0 0,0-1 0 0 0,-1 1 0 0 0,1 0 0 0 0,0 0-1 0 0,0 1 1 0 0,0-1 0 0 0,0 0 0 0 0,0 1 0 0 0,0-1 0 0 0,1 1 0 0 0,0-1 0 0 0,-1 1 0 0 0,1 0-1 0 0,0-1 1 0 0,0 1 0 0 0,0 0 0 0 0,0 4 0 0 0,0-4 299 0 0,1 0-1 0 0,-1 0 1 0 0,1 0 0 0 0,0 0-1 0 0,0 0 1 0 0,0 0 0 0 0,1 0-1 0 0,-1 0 1 0 0,1 0-1 0 0,-1 0 1 0 0,1-1 0 0 0,0 1-1 0 0,2 4 1 0 0,-2-6-85 0 0,-1-1 0 0 0,1 1 0 0 0,-1 0 0 0 0,1-1 0 0 0,0 1 0 0 0,-1-1 0 0 0,1 1 0 0 0,0-1 0 0 0,-1 1 0 0 0,1-1 0 0 0,0 0 0 0 0,0 1 0 0 0,-1-1 0 0 0,1 0 0 0 0,0 0 0 0 0,0 1 0 0 0,0-1 0 0 0,0 0 0 0 0,-1 0 0 0 0,1 0 0 0 0,0 0 0 0 0,0 0 0 0 0,0 0 0 0 0,0 0 0 0 0,-1 0 0 0 0,1-1 0 0 0,0 1 0 0 0,1-1 0 0 0,30-10 3338 0 0,-15 5-2686 0 0,-1 3-677 0 0,1 0 0 0 0,0 1-1 0 0,-1 1 1 0 0,1 1 0 0 0,0 0 0 0 0,18 3-1 0 0,10 6-4112 0 0,-4 4-6221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8898 0 0,'-1'0'307'0'0,"0"1"1"0"0,0-1-1 0 0,1 0 0 0 0,-1 1 1 0 0,1-1-1 0 0,-1 1 0 0 0,0 0 1 0 0,1-1-1 0 0,-1 1 1 0 0,1-1-1 0 0,-1 1 0 0 0,1 0 1 0 0,0-1-1 0 0,-1 1 0 0 0,1 0 1 0 0,0 0-1 0 0,-1-1 0 0 0,1 1 1 0 0,0 0-1 0 0,0 0 1 0 0,0 0-1 0 0,-1-1 0 0 0,1 1 1 0 0,0 0-1 0 0,0 1 0 0 0,10 20 2395 0 0,-5-16-2607 0 0,-1-1 1 0 0,2 1-1 0 0,-1-1 1 0 0,10 7-1 0 0,-9-8-42 0 0,-1 0-1 0 0,1 0 0 0 0,-1 1 1 0 0,0-1-1 0 0,0 1 1 0 0,0 0-1 0 0,-1 1 0 0 0,0-1 1 0 0,0 1-1 0 0,0 0 1 0 0,-1 0-1 0 0,1 0 0 0 0,-2 0 1 0 0,1 1-1 0 0,-1-1 1 0 0,0 1-1 0 0,0-1 0 0 0,0 1 1 0 0,-1 0-1 0 0,0 0 1 0 0,-1 0-1 0 0,1 0 0 0 0,-1-1 1 0 0,-1 1-1 0 0,1 0 1 0 0,-1 0-1 0 0,-1 0 0 0 0,1 0 1 0 0,-1-1-1 0 0,-3 9 1 0 0,3-9-47 0 0,0-1 1 0 0,0 1 0 0 0,-1-1 0 0 0,0 0 0 0 0,0 1-1 0 0,0-1 1 0 0,-1-1 0 0 0,0 1 0 0 0,1 0-1 0 0,-2-1 1 0 0,1 0 0 0 0,0 0 0 0 0,-1 0 0 0 0,0 0-1 0 0,0-1 1 0 0,-6 3 0 0 0,5-2-1704 0 0,-1-2-1 0 0,0 1 1 0 0,0-1 0 0 0,-11 3 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40 9370 0 0,'-4'3'9022'0'0,"5"-3"-8892"0"0,0 18 3124 0 0,7 31-3817 0 0,-6-35 1489 0 0,8 69-532 0 0,-7-46-790 0 0,12 52 1 0 0,-17-108 244 0 0,0-1-1 0 0,1 0 1 0 0,1 1 0 0 0,1-1-1 0 0,1 0 1 0 0,1 1-1 0 0,6-25 1 0 0,-7 37 167 0 0,0 1 0 0 0,0 0 0 0 0,1-1 0 0 0,-1 1 0 0 0,1 0 0 0 0,1 0 0 0 0,-1 1 0 0 0,1-1 0 0 0,0 1 0 0 0,0 0 0 0 0,1 0 0 0 0,0 0 0 0 0,-1 0 0 0 0,9-4 0 0 0,32-19-1815 0 0,5 5-5294 0 0,-36 16 3869 0 0,-2 3-1918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16748 0 0,'3'3'247'0'0,"0"0"0"0"0,0 0 0 0 0,0 0 0 0 0,0-1 0 0 0,1 1 0 0 0,-1-1 0 0 0,1 0 0 0 0,0 0 0 0 0,-1 0 0 0 0,1 0 0 0 0,0-1 0 0 0,0 0 0 0 0,0 0 0 0 0,0 0 0 0 0,0 0 0 0 0,0 0 0 0 0,1-1 0 0 0,-1 1 0 0 0,7-2 0 0 0,-4 1-237 0 0,0 0-1 0 0,0 0 0 0 0,0-1 0 0 0,-1 0 1 0 0,1 0-1 0 0,0-1 0 0 0,-1 0 0 0 0,1 0 1 0 0,-1 0-1 0 0,0-1 0 0 0,10-5 0 0 0,-15 7-53 0 0,1 0 1 0 0,0 0-1 0 0,-1 0 0 0 0,1 0 0 0 0,-1-1 0 0 0,1 1 0 0 0,-1-1 1 0 0,0 1-1 0 0,0-1 0 0 0,1 1 0 0 0,-1-1 0 0 0,0 1 0 0 0,0-1 1 0 0,-1 0-1 0 0,1 0 0 0 0,0 0 0 0 0,-1 1 0 0 0,1-1 0 0 0,-1 0 1 0 0,1 0-1 0 0,-1 0 0 0 0,0 0 0 0 0,0 0 0 0 0,0 0 0 0 0,0 0 1 0 0,0 0-1 0 0,0 0 0 0 0,0 0 0 0 0,-1 1 0 0 0,1-1 0 0 0,-1 0 1 0 0,0 0-1 0 0,1 0 0 0 0,-1 0 0 0 0,0 1 0 0 0,-1-3 0 0 0,0 1 54 0 0,-1 0 1 0 0,1 0-1 0 0,-1 0 0 0 0,0 0 0 0 0,0 1 0 0 0,0-1 0 0 0,0 1 0 0 0,0 0 0 0 0,-1 0 0 0 0,1 0 0 0 0,-1 0 0 0 0,1 0 1 0 0,-1 1-1 0 0,0 0 0 0 0,1 0 0 0 0,-1 0 0 0 0,-5-1 0 0 0,7 1 21 0 0,-1 1 0 0 0,0 0 1 0 0,0 0-1 0 0,0-1 0 0 0,1 1 0 0 0,-1 1 0 0 0,0-1 0 0 0,0 0 1 0 0,1 1-1 0 0,-1 0 0 0 0,0-1 0 0 0,0 1 0 0 0,1 0 0 0 0,-1 0 1 0 0,1 1-1 0 0,-1-1 0 0 0,1 0 0 0 0,-1 1 0 0 0,1 0 1 0 0,0-1-1 0 0,0 1 0 0 0,-3 3 0 0 0,3-2 18 0 0,0 1-1 0 0,0-1 1 0 0,0 1 0 0 0,0 0-1 0 0,1 0 1 0 0,0 0 0 0 0,0-1-1 0 0,0 1 1 0 0,0 1 0 0 0,0-1-1 0 0,1 0 1 0 0,0 0 0 0 0,-1 0-1 0 0,2 8 1 0 0,0-5-89 0 0,-1 0-1 0 0,1 0 1 0 0,0 0-1 0 0,0 0 1 0 0,1 0-1 0 0,0-1 1 0 0,0 1-1 0 0,1 0 1 0 0,0-1 0 0 0,0 0-1 0 0,1 1 1 0 0,-1-1-1 0 0,1-1 1 0 0,0 1-1 0 0,1 0 1 0 0,0-1-1 0 0,0 0 1 0 0,0 0 0 0 0,0-1-1 0 0,1 1 1 0 0,-1-1-1 0 0,1 0 1 0 0,0-1-1 0 0,0 1 1 0 0,1-1 0 0 0,-1 0-1 0 0,1-1 1 0 0,0 0-1 0 0,-1 0 1 0 0,1 0-1 0 0,0-1 1 0 0,0 0-1 0 0,0 0 1 0 0,0-1 0 0 0,0 0-1 0 0,13-1 1 0 0,-15 0-1035 0 0,1 0 0 0 0,-1 0 1 0 0,0 0-1 0 0,1-1 1 0 0,-1 0-1 0 0,0 0 0 0 0,0-1 1 0 0,5-2-1 0 0,6-6-5386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8626 0 0,'0'1'536'0'0,"0"0"-1"0"0,1 0 1 0 0,-1 0 0 0 0,1 0-1 0 0,-1 0 1 0 0,1 0 0 0 0,-1 0 0 0 0,1 0-1 0 0,0 0 1 0 0,-1-1 0 0 0,1 1-1 0 0,0 0 1 0 0,0 0 0 0 0,1 0-1 0 0,19 10 1076 0 0,20 1-1804 0 0,-29-10 285 0 0,0 0 0 0 0,0-1 1 0 0,0 0-1 0 0,0-1 0 0 0,0 0 1 0 0,19-4-1 0 0,19-10-1854 0 0,-43 11 902 0 0,-1 0-1 0 0,0 0 0 0 0,-1 0 0 0 0,1-1 0 0 0,7-6 1 0 0,-12 9 728 0 0,-1 1 1 0 0,1 0-1 0 0,-1-1 1 0 0,0 1 0 0 0,1 0-1 0 0,-1-1 1 0 0,1 1-1 0 0,-1-1 1 0 0,0 1 0 0 0,1-1-1 0 0,-1 1 1 0 0,0-1-1 0 0,1 1 1 0 0,-1-1-1 0 0,0 1 1 0 0,0-1 0 0 0,1 1-1 0 0,-1-1 1 0 0,0 0-1 0 0,0 1 1 0 0,0-1 0 0 0,0 1-1 0 0,0-1 1 0 0,0 1-1 0 0,0-1 1 0 0,0 0 0 0 0,0 1-1 0 0,0-1 1 0 0,0 1-1 0 0,0-1 1 0 0,-1 0 0 0 0,1 1-1 0 0,0-1 1 0 0,0 1-1 0 0,-1-1 1 0 0,1 1 0 0 0,0-1-1 0 0,0 1 1 0 0,-1-1-1 0 0,1 1 1 0 0,-1-1 0 0 0,1 1-1 0 0,0 0 1 0 0,-1-1-1 0 0,1 1 1 0 0,-1 0 0 0 0,1-1-1 0 0,-2 1 1 0 0,-5-5-2957 0 0</inkml:trace>
  <inkml:trace contextRef="#ctx0" brushRef="#br0" timeOffset="1">162 19 7258 0 0,'-2'-2'780'0'0,"0"1"0"0"0,1-1-1 0 0,-1 0 1 0 0,0 0 0 0 0,0 1 0 0 0,0-1 0 0 0,0 1 0 0 0,0 0 0 0 0,0 0 0 0 0,-4-2 0 0 0,-1 8 3564 0 0,4 15-2954 0 0,11 150 567 0 0,0-114-5748 0 0,6-2-6420 0 0,-8-44 4230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5305 0 0,'-7'-1'12549'0'0,"7"1"-12362"0"0,0 21 3492 0 0,6 28-3021 0 0,-5-45-631 0 0,0 1-1 0 0,0-1 1 0 0,0 0 0 0 0,1 1-1 0 0,0-1 1 0 0,-1 0 0 0 0,1 0-1 0 0,1-1 1 0 0,-1 1 0 0 0,0 0-1 0 0,4 3 1 0 0,-4-6-28 0 0,-1 0 0 0 0,0 0 0 0 0,1 0-1 0 0,-1 0 1 0 0,1 0 0 0 0,-1-1 0 0 0,1 1 0 0 0,0-1 0 0 0,-1 1-1 0 0,1-1 1 0 0,-1 1 0 0 0,1-1 0 0 0,0 0 0 0 0,-1 0 0 0 0,1 0-1 0 0,0 0 1 0 0,0 0 0 0 0,-1 0 0 0 0,1 0 0 0 0,0-1 0 0 0,-1 1-1 0 0,1-1 1 0 0,-1 1 0 0 0,1-1 0 0 0,0 1 0 0 0,-1-1 0 0 0,1 0 0 0 0,-1 0-1 0 0,0 0 1 0 0,1 0 0 0 0,1-1 0 0 0,4-4-25 0 0,0 1 1 0 0,0-1-1 0 0,0-1 1 0 0,-1 1-1 0 0,0-1 1 0 0,0 0-1 0 0,-1-1 1 0 0,1 1-1 0 0,-2-1 1 0 0,1 0-1 0 0,-1 0 1 0 0,0-1-1 0 0,-1 1 1 0 0,0-1-1 0 0,3-15 1 0 0,18 72 202 0 0,-11-8 122 0 0,8 20-1357 0 0,-18-78-10029 0 0,1 4 6134 0 0,-3-5 738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10706 0 0,'4'-1'9367'0'0,"5"7"-6677"0"0,5 7-1891 0 0,-7-1-669 0 0,-1 0-1 0 0,0 1 0 0 0,-1-1 1 0 0,0 1-1 0 0,-1 0 1 0 0,-1 0-1 0 0,0 0 0 0 0,0 1 1 0 0,-2-1-1 0 0,1 1 0 0 0,-2 0 1 0 0,-1 16-1 0 0,1-48-1479 0 0,0 8 1229 0 0,0 0 0 0 0,1 1 0 0 0,0-1 0 0 0,3-13 1 0 0,-3 20 87 0 0,-1 0 0 0 0,1 0 1 0 0,1 0-1 0 0,-1 0 1 0 0,0 1-1 0 0,1-1 1 0 0,-1 0-1 0 0,1 0 0 0 0,0 1 1 0 0,0-1-1 0 0,0 1 1 0 0,0 0-1 0 0,1-1 1 0 0,-1 1-1 0 0,1 0 0 0 0,-1 1 1 0 0,1-1-1 0 0,0 0 1 0 0,3-1-1 0 0,4-1-342 0 0,12-7-4684 0 0,-21 10 4457 0 0,0 0 1 0 0,1 0 0 0 0,-1 0-1 0 0,0 0 1 0 0,0 0-1 0 0,-1 0 1 0 0,1 0 0 0 0,0 0-1 0 0,0 0 1 0 0,0 0 0 0 0,-1 0-1 0 0,1-1 1 0 0,-1 1-1 0 0,2-2 1 0 0,2-5-4669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11314 0 0,'2'16'3527'0'0,"4"38"3221"0"0,4 74-5225 0 0,-10-125-1499 0 0,3 26-53 0 0,0-26-73 0 0,3-18 3 0 0,2-27 48 0 0,-6 30 47 0 0,0 0 1 0 0,0 0-1 0 0,1 0 1 0 0,1 0-1 0 0,0 0 1 0 0,0 0-1 0 0,1 1 1 0 0,1 0-1 0 0,11-17 1 0 0,-16 26 34 0 0,1 1 1 0 0,-1-1 0 0 0,0 1 0 0 0,1-1 0 0 0,-1 1 0 0 0,1 0 0 0 0,-1 0-1 0 0,1 0 1 0 0,-1 0 0 0 0,1 0 0 0 0,0 0 0 0 0,-1 0 0 0 0,1 1 0 0 0,0-1-1 0 0,0 0 1 0 0,0 1 0 0 0,0 0 0 0 0,0-1 0 0 0,-1 1 0 0 0,1 0 0 0 0,0 0-1 0 0,0 0 1 0 0,0 0 0 0 0,0 0 0 0 0,0 1 0 0 0,0-1 0 0 0,0 0 0 0 0,-1 1-1 0 0,1 0 1 0 0,0-1 0 0 0,0 1 0 0 0,-1 0 0 0 0,1 0 0 0 0,0 0 0 0 0,-1 0-1 0 0,1 0 1 0 0,-1 0 0 0 0,1 1 0 0 0,-1-1 0 0 0,0 0 0 0 0,3 3 0 0 0,0 1 63 0 0,1 1 0 0 0,-1-1 0 0 0,-1 1 0 0 0,1-1 0 0 0,-1 1 0 0 0,0 0 0 0 0,0 0 0 0 0,-1 1 0 0 0,1-1 0 0 0,1 11 0 0 0,0 12-388 0 0,-1-1-1 0 0,-2 35 1 0 0,-6-14-9692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15 10690 0 0,'-8'-3'696'0'0,"-1"0"-1"0"0,1 0 0 0 0,-1 1 0 0 0,1 1 0 0 0,-1 0 1 0 0,0 0-1 0 0,0 0 0 0 0,0 1 0 0 0,0 0 1 0 0,1 1-1 0 0,-1 0 0 0 0,-16 4 0 0 0,16-2-519 0 0,-1-1 1 0 0,1 1-1 0 0,0 1 0 0 0,0 0 0 0 0,0 0 0 0 0,0 1 0 0 0,1 0 0 0 0,-1 0 1 0 0,1 1-1 0 0,1 0 0 0 0,-11 10 0 0 0,17-15-157 0 0,0 0 0 0 0,0 1 0 0 0,0-1 0 0 0,-1 1 0 0 0,2 0 0 0 0,-1-1 0 0 0,0 1 0 0 0,0 0 0 0 0,0-1 0 0 0,1 1 0 0 0,-1 0 0 0 0,1 0 0 0 0,0 0 0 0 0,-1 0 0 0 0,1 0 0 0 0,0-1 0 0 0,0 1 0 0 0,0 0 0 0 0,0 0 0 0 0,0 0 0 0 0,1 0 0 0 0,-1 0 0 0 0,1 0 0 0 0,-1-1 0 0 0,1 1 0 0 0,-1 0 0 0 0,1 0 0 0 0,0-1 0 0 0,0 1 1 0 0,0 0-1 0 0,0-1 0 0 0,0 1 0 0 0,0-1 0 0 0,1 1 0 0 0,-1-1 0 0 0,0 0 0 0 0,1 0 0 0 0,1 2 0 0 0,8 6-37 0 0,0 0 1 0 0,1-1 0 0 0,0 0 0 0 0,14 6-1 0 0,-9-5 52 0 0,-14-7 10 0 0,0 0-1 0 0,0 0 0 0 0,0 0 0 0 0,0 0 1 0 0,0 0-1 0 0,0 1 0 0 0,-1-1 0 0 0,1 1 1 0 0,-1 0-1 0 0,1 0 0 0 0,-1 0 0 0 0,0 0 0 0 0,-1 0 1 0 0,1 0-1 0 0,0 0 0 0 0,-1 1 0 0 0,0-1 1 0 0,1 1-1 0 0,-2-1 0 0 0,1 1 0 0 0,0-1 0 0 0,-1 1 1 0 0,1 0-1 0 0,-1-1 0 0 0,0 1 0 0 0,0 0 1 0 0,0-1-1 0 0,-1 1 0 0 0,0-1 0 0 0,1 1 1 0 0,-1-1-1 0 0,0 1 0 0 0,-1-1 0 0 0,1 1 0 0 0,0-1 1 0 0,-1 0-1 0 0,0 1 0 0 0,0-1 0 0 0,0 0 1 0 0,0 0-1 0 0,0-1 0 0 0,-1 1 0 0 0,1 0 0 0 0,-1-1 1 0 0,-6 5-1 0 0,3-2-10 0 0,0-1-1 0 0,-1 0 1 0 0,1 0 0 0 0,-1 0 0 0 0,0-1-1 0 0,0 0 1 0 0,-9 3 0 0 0,13-5-81 0 0,0 0 0 0 0,-1 0 0 0 0,1 0 0 0 0,-1-1 0 0 0,1 1 0 0 0,-1-1 1 0 0,1 0-1 0 0,-1 0 0 0 0,1 0 0 0 0,-1-1 0 0 0,1 1 0 0 0,-1-1 0 0 0,1 0 0 0 0,0 0 0 0 0,-1 0 1 0 0,1 0-1 0 0,-6-3 0 0 0,38 4-12732 0 0,-15-1 6281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9650 0 0,'48'17'10463'0'0,"-38"-13"-10039"0"0,0 0-1 0 0,0 0 1 0 0,1-1 0 0 0,0 0 0 0 0,-1-1 0 0 0,12 1 0 0 0,-18-3-414 0 0,0 0 0 0 0,0 0 0 0 0,-1 0 1 0 0,1 0-1 0 0,0-1 0 0 0,0 0 0 0 0,-1 0 0 0 0,1 0 1 0 0,0 0-1 0 0,-1 0 0 0 0,1-1 0 0 0,-1 1 1 0 0,1-1-1 0 0,-1 0 0 0 0,5-4 0 0 0,-7 5-39 0 0,1-1 0 0 0,-1 1 0 0 0,0-1 0 0 0,0 0 0 0 0,0 1 0 0 0,0-1 0 0 0,0 0 0 0 0,0 0 0 0 0,0 0 0 0 0,-1 0 0 0 0,1 1 0 0 0,-1-1 0 0 0,1 0 0 0 0,-1 0 0 0 0,0 0 0 0 0,0 0 0 0 0,0 0 0 0 0,0 0 0 0 0,0 0 0 0 0,0 0 0 0 0,-1 0 0 0 0,1 0 0 0 0,0 0 0 0 0,-1 0 0 0 0,0 0 0 0 0,1 0 0 0 0,-1 0 0 0 0,0 1 0 0 0,0-1 0 0 0,0 0 0 0 0,-3-2 0 0 0,2 0 18 0 0,-1 1-1 0 0,1-1 1 0 0,-1 1 0 0 0,0 0-1 0 0,0 0 1 0 0,-1 1-1 0 0,1-1 1 0 0,0 1-1 0 0,-1-1 1 0 0,0 1-1 0 0,1 0 1 0 0,-1 0-1 0 0,0 1 1 0 0,0-1-1 0 0,0 1 1 0 0,0 0 0 0 0,-1 0-1 0 0,1 0 1 0 0,0 0-1 0 0,0 1 1 0 0,-1 0-1 0 0,1 0 1 0 0,0 0-1 0 0,-6 1 1 0 0,7-1 27 0 0,0 1 1 0 0,-1-1-1 0 0,1 1 0 0 0,-1 0 1 0 0,1 0-1 0 0,0 0 0 0 0,0 0 1 0 0,-1 1-1 0 0,1-1 0 0 0,0 1 1 0 0,0 0-1 0 0,1 0 0 0 0,-1 0 1 0 0,0 0-1 0 0,1 0 1 0 0,-1 1-1 0 0,1-1 0 0 0,-1 1 1 0 0,1 0-1 0 0,0 0 0 0 0,0-1 1 0 0,1 1-1 0 0,-1 0 0 0 0,0 1 1 0 0,1-1-1 0 0,0 0 0 0 0,0 0 1 0 0,0 1-1 0 0,-1 5 0 0 0,1 0 44 0 0,1 1 0 0 0,0 0-1 0 0,0-1 1 0 0,1 1-1 0 0,0 0 1 0 0,1-1 0 0 0,0 1-1 0 0,1-1 1 0 0,0 0-1 0 0,0 0 1 0 0,1 0 0 0 0,0 0-1 0 0,9 14 1 0 0,-11-20-124 0 0,0 1-1 0 0,1-1 1 0 0,-1 0 0 0 0,1 0-1 0 0,0-1 1 0 0,0 1-1 0 0,0 0 1 0 0,1-1 0 0 0,-1 0-1 0 0,0 0 1 0 0,1 0 0 0 0,0 0-1 0 0,-1 0 1 0 0,1-1 0 0 0,0 1-1 0 0,0-1 1 0 0,0 0 0 0 0,0 0-1 0 0,0-1 1 0 0,0 1 0 0 0,0-1-1 0 0,0 0 1 0 0,0 0 0 0 0,0 0-1 0 0,0-1 1 0 0,0 1 0 0 0,0-1-1 0 0,0 0 1 0 0,0 0 0 0 0,0-1-1 0 0,-1 1 1 0 0,1-1 0 0 0,0 1-1 0 0,5-5 1 0 0,-2 2-1636 0 0,0 0 0 0 0,0-1 0 0 0,0 0 0 0 0,-1-1 0 0 0,12-11 0 0 0,-1-2-4873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13155 0 0,'-8'3'7148'0'0,"8"-2"-6918"0"0,-5 13 2464 0 0,2 20-2348 0 0,2-30 330 0 0,-6 168 1321 0 0,8-148-2615 0 0,0 1 1 0 0,2 0-1 0 0,1-1 1 0 0,13 46-1 0 0,-16-67 139 0 0,4 11-3338 0 0,-1-5-3951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12659 0 0,'1'5'927'0'0,"-1"1"1"0"0,0 0 0 0 0,0-1 0 0 0,0 1 0 0 0,-1 0-1 0 0,0-1 1 0 0,-2 8 0 0 0,2-10-981 0 0,-1 1 0 0 0,0 0 0 0 0,0-1 0 0 0,0 1 0 0 0,-1-1 0 0 0,1 0 0 0 0,-1 1 0 0 0,0-1 0 0 0,0 0 0 0 0,0-1 0 0 0,0 1 0 0 0,0 0 0 0 0,-1-1 0 0 0,1 0 0 0 0,-8 4 0 0 0,9-5-35 0 0,-1 0 0 0 0,1 1 0 0 0,0-1 0 0 0,0 1 0 0 0,-1 0 0 0 0,1 0 0 0 0,0 0 0 0 0,1 0 0 0 0,-1 0 0 0 0,0 0 0 0 0,1 0 0 0 0,-1 1 0 0 0,-1 2 0 0 0,3-4 114 0 0,-1 0 0 0 0,1-1 0 0 0,0 1 0 0 0,0-1 0 0 0,0 1-1 0 0,0 0 1 0 0,0-1 0 0 0,0 1 0 0 0,0 0 0 0 0,0-1 0 0 0,0 1 0 0 0,0 0 0 0 0,0-1 0 0 0,0 1-1 0 0,1-1 1 0 0,-1 1 0 0 0,0 0 0 0 0,0-1 0 0 0,1 1 0 0 0,-1-1 0 0 0,0 1 0 0 0,2 0 0 0 0,-1 0 92 0 0,0 1-1 0 0,1-1 1 0 0,-1-1 0 0 0,0 1 0 0 0,1 0 0 0 0,-1 0 0 0 0,1 0 0 0 0,0-1 0 0 0,-1 1 0 0 0,1-1 0 0 0,-1 1 0 0 0,4-1 0 0 0,6 1 98 0 0,0-1 0 0 0,-1-1 0 0 0,1 0 0 0 0,0 0 0 0 0,-1-1 0 0 0,1 0 0 0 0,-1-1 0 0 0,13-5 0 0 0,27-6-156 0 0,-10 9-1456 0 0,-13 4-3859 0 0,-13 1-415 0 0,-2-1-1134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271 212 17164 0 0,'0'-2'194'0'0,"1"1"0"0"0,0-1 1 0 0,-1 1-1 0 0,1-1 0 0 0,-1 1 1 0 0,0-1-1 0 0,0 0 0 0 0,1 1 1 0 0,-1-1-1 0 0,0 1 0 0 0,0-1 1 0 0,0 0-1 0 0,-1 1 0 0 0,1-1 1 0 0,0 0-1 0 0,-1 1 0 0 0,1-1 1 0 0,-1 1-1 0 0,1-1 0 0 0,-1 1 1 0 0,0-1-1 0 0,0 1 0 0 0,1 0 1 0 0,-2-2-1 0 0,-30-41 877 0 0,19 28-978 0 0,6 5-71 0 0,-2-1 3 0 0,0-1 1 0 0,0 1-1 0 0,-1 0 1 0 0,-1 1-1 0 0,0 0 1 0 0,-20-15-1 0 0,31 26-23 0 0,-1 0-1 0 0,1-1 0 0 0,-1 1 1 0 0,0 0-1 0 0,1-1 0 0 0,-1 1 1 0 0,1 0-1 0 0,-1 0 0 0 0,1-1 1 0 0,-1 1-1 0 0,0 0 0 0 0,1 0 1 0 0,-1 0-1 0 0,0 0 0 0 0,1 0 1 0 0,-1 0-1 0 0,1 0 0 0 0,-1 0 1 0 0,0 0-1 0 0,1 0 0 0 0,-1 0 1 0 0,0 0-1 0 0,1 1 0 0 0,-1-1 1 0 0,1 0-1 0 0,-1 0 0 0 0,1 1 1 0 0,-1-1-1 0 0,1 0 0 0 0,-1 1 1 0 0,0-1-1 0 0,0 1 0 0 0,0 1 5 0 0,0-1 0 0 0,0 1 0 0 0,0 0 0 0 0,0 0 0 0 0,0 0 0 0 0,0 0 0 0 0,1 0 0 0 0,-1 0 0 0 0,1 0 0 0 0,-1 2 0 0 0,-1 49 79 0 0,28 173-577 0 0,-13-139 149 0 0,-8-59-616 0 0,2 5-1742 0 0,-7-14-3509 0 0,-8-26 15 0 0,2 0 1939 0 0</inkml:trace>
  <inkml:trace contextRef="#ctx0" brushRef="#br0" timeOffset="1">1 329 10018 0 0,'2'-5'2833'0'0,"3"1"-337"0"0,1 0-223 0 0,1 1-561 0 0,2 1-640 0 0,3 1-351 0 0,2 0-105 0 0,2 2-64 0 0,4 1-104 0 0,1 2-152 0 0,2 0-136 0 0,-2 1-120 0 0,-1-1-160 0 0,-1 0-376 0 0,-2 2-760 0 0,-1-2-1345 0 0,-4-2-2136 0 0,6 3-3633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70 13571 0 0,'-6'-7'2200'0'0,"2"1"-727"0"0,1 0-289 0 0,1 0-216 0 0,4 3-408 0 0,4 1-320 0 0,-1-1-168 0 0,3 1-48 0 0,0 0-8 0 0,1 0-32 0 0,1-1-168 0 0,0 2-400 0 0,1-3-704 0 0,0 1-865 0 0,1-2-1047 0 0,-2-2 103 0 0,2 0-2960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90 123 3825 0 0,'-4'-2'889'0'0,"-1"0"1"0"0,1 0 0 0 0,0 0-1 0 0,0-1 1 0 0,0 1-1 0 0,0-1 1 0 0,0 0-1 0 0,0 0 1 0 0,1-1 0 0 0,0 1-1 0 0,-1-1 1 0 0,1 1-1 0 0,1-1 1 0 0,-4-6-1 0 0,-1-3 637 0 0,0 0-1 0 0,1-1 1 0 0,-5-18-1 0 0,24 41-1136 0 0,0 0 0 0 0,2 0 1 0 0,27 11-1 0 0,-22-13-381 0 0,1-1 0 0 0,-1-1 0 0 0,1-1 1 0 0,0-1-1 0 0,27 1 0 0 0,5 1-2302 0 0,0 3-3794 0 0,-42-8-1575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9274 0 0,'0'-1'327'0'0,"0"1"0"0"0,0-1 0 0 0,-1 0 0 0 0,1 0 0 0 0,0 0 0 0 0,-1 0-1 0 0,1 0 1 0 0,-1 0 0 0 0,1 1 0 0 0,-1-1 0 0 0,0 0 0 0 0,1 0 0 0 0,-1 1 0 0 0,0-1 0 0 0,1 0 0 0 0,-1 1 0 0 0,0-1 0 0 0,0 1 0 0 0,1-1-1 0 0,-1 1 1 0 0,0-1 0 0 0,0 1 0 0 0,0 0 0 0 0,-2-1 0 0 0,3 2-124 0 0,-1 0 1 0 0,0-1-1 0 0,1 1 0 0 0,-1 0 0 0 0,1 0 0 0 0,-1 0 0 0 0,1 0 1 0 0,-1 0-1 0 0,1 0 0 0 0,0 0 0 0 0,0 0 0 0 0,-1 0 1 0 0,1 1-1 0 0,0-1 0 0 0,0 0 0 0 0,0 0 0 0 0,0 1 1 0 0,2 56 1753 0 0,6 4-1139 0 0,8 120-233 0 0,-16-162-930 0 0,1 9 438 0 0,6 48-1 0 0,8-27-2240 0 0,-13-45 1257 0 0,0 0-1 0 0,1 0 1 0 0,0 0 0 0 0,0 0 0 0 0,1-1-1 0 0,6 8 1 0 0,-2-5-3239 0 0,0-2-2569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6681 0 0,'5'0'9385'0'0,"26"3"-1671"0"0,75 7-7003 0 0,-100-9-710 0 0,-1 0 0 0 0,0-1 1 0 0,1 0-1 0 0,-1 0 0 0 0,0-1 0 0 0,1 0 1 0 0,-1 0-1 0 0,0 0 0 0 0,0 0 1 0 0,0-1-1 0 0,0 0 0 0 0,8-3 1 0 0,-11 3-46 0 0,1 1 1 0 0,-1-1-1 0 0,0 1 1 0 0,0-1 0 0 0,0 0-1 0 0,0 0 1 0 0,0 0-1 0 0,0 0 1 0 0,-1 0 0 0 0,1 0-1 0 0,-1-1 1 0 0,1 1-1 0 0,-1-1 1 0 0,0 1 0 0 0,0-1-1 0 0,0 1 1 0 0,0-1-1 0 0,0 1 1 0 0,-1-1 0 0 0,1 0-1 0 0,-1 1 1 0 0,0-1-1 0 0,1 0 1 0 0,-1 0-1 0 0,-1 1 1 0 0,1-5 0 0 0,-1 4 38 0 0,1 1-1 0 0,-1-1 1 0 0,1 1 0 0 0,-1-1 0 0 0,0 1 0 0 0,0 0 0 0 0,0-1 0 0 0,0 1-1 0 0,-1 0 1 0 0,1 0 0 0 0,-1-1 0 0 0,1 1 0 0 0,-1 0 0 0 0,0 1 0 0 0,1-1-1 0 0,-1 0 1 0 0,0 0 0 0 0,-4-2 0 0 0,1 2 19 0 0,0-1-1 0 0,0 1 1 0 0,0 0-1 0 0,0 0 1 0 0,0 0-1 0 0,0 1 1 0 0,0 0-1 0 0,-11-1 1 0 0,9 1 16 0 0,0 0-1 0 0,-1 1 1 0 0,1 0 0 0 0,0 1 0 0 0,-1 0 0 0 0,1 0-1 0 0,0 0 1 0 0,0 1 0 0 0,0 0 0 0 0,0 0 0 0 0,0 1-1 0 0,0 0 1 0 0,-11 7 0 0 0,15-6-17 0 0,-1 0 0 0 0,1 0 0 0 0,0 0 0 0 0,0 1 0 0 0,0-1 0 0 0,0 1 0 0 0,1 0 0 0 0,0 0 0 0 0,0 0 0 0 0,0 0 0 0 0,0 0 0 0 0,1 1 0 0 0,0-1 0 0 0,0 0 0 0 0,1 1 0 0 0,-1-1-1 0 0,1 0 1 0 0,0 1 0 0 0,1-1 0 0 0,-1 1 0 0 0,1-1 0 0 0,3 10 0 0 0,-3-9-2 0 0,0 0 1 0 0,1 0-1 0 0,-1 0 0 0 0,1-1 0 0 0,1 1 0 0 0,-1-1 0 0 0,1 1 0 0 0,0-1 1 0 0,1 0-1 0 0,-1 0 0 0 0,1 0 0 0 0,0 0 0 0 0,0-1 0 0 0,0 0 0 0 0,1 1 0 0 0,-1-2 1 0 0,1 1-1 0 0,0 0 0 0 0,0-1 0 0 0,7 3 0 0 0,-5-4-8 0 0,0 0 0 0 0,1 0 0 0 0,0 0 0 0 0,-1-1-1 0 0,1-1 1 0 0,0 1 0 0 0,-1-1 0 0 0,1 0 0 0 0,0-1 0 0 0,0 0 0 0 0,-1 0-1 0 0,1-1 1 0 0,9-3 0 0 0,-7 2-745 0 0,0-1-1 0 0,0-1 1 0 0,13-8-1 0 0,24-23-8275 0 0,-30 20 1882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9 9090 0 0,'-3'-4'3406'0'0,"2"3"-2725"0"0,0 1 0 0 0,0-1 0 0 0,1 1 1 0 0,-1-1-1 0 0,0 1 0 0 0,0 0 0 0 0,0-1 0 0 0,0 1 0 0 0,0 0 1 0 0,0 0-1 0 0,-1-1 0 0 0,-9 8 3044 0 0,9-5-3640 0 0,1 0-1 0 0,0 0 1 0 0,0 0-1 0 0,0 1 1 0 0,0-1-1 0 0,1 1 0 0 0,-1-1 1 0 0,0 0-1 0 0,1 1 1 0 0,-1 4-1 0 0,-3 30 205 0 0,-2-1-1 0 0,-1 0 0 0 0,-2 0 1 0 0,-27 67-1 0 0,7-19-2525 0 0,28-80 2474 0 0,-3 5-5209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9546 0 0,'-8'2'9802'0'0,"8"-2"-9574"0"0,5 11 2989 0 0,12 9-2313 0 0,206 223-362 0 0,-207-226-1544 0 0,-8-11-2345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 8330 0 0,'-5'-12'14877'0'0,"25"10"-11194"0"0,29 11-3870 0 0,-7 2-211 0 0,1-2 1 0 0,54 5-1 0 0,-87-13 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7:0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22 7154 0 0,'-14'-22'14072'0'0,"12"35"-11015"0"0,-15 188 585 0 0,-8 122-4583 0 0,24-313 1445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4:0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52 4993 0 0,'-2'0'352'0'0,"0"0"1"0"0,-1 0-1 0 0,1-1 1 0 0,0 1-1 0 0,0 0 1 0 0,0 1-1 0 0,0-1 0 0 0,-1 0 1 0 0,1 1-1 0 0,0-1 1 0 0,0 1-1 0 0,0-1 1 0 0,0 1-1 0 0,0 0 0 0 0,0 0 1 0 0,0 0-1 0 0,0 0 1 0 0,-3 3-1 0 0,-9 4 3450 0 0,38-11-56 0 0,22 9-2818 0 0,-25-3-475 0 0,157 16 340 0 0,231-4-1 0 0,-238-27-171 0 0,264-54-1 0 0,-370 54-338 0 0,1 2 1 0 0,112-1 0 0 0,-148 12-367 0 0,43 8 1 0 0,-61-7-706 0 0,1 1 0 0 0,0 1 0 0 0,13 5-1 0 0,-25-9 580 0 0,7 5-2548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26 2393 0 0,'-1'-1'752'0'0,"-28"-20"6945"0"0,17 18-1298 0 0,37 2-4236 0 0,61 3-1032 0 0,-78-1-1107 0 0,-1 0 1 0 0,1 1-1 0 0,-1-1 1 0 0,1 1-1 0 0,-1 1 0 0 0,0-1 1 0 0,0 1-1 0 0,0 0 1 0 0,8 6-1 0 0,-12-7 99 0 0,0 1 1 0 0,-1-1-1 0 0,1 1 0 0 0,-1 0 0 0 0,0 0 0 0 0,0 0 1 0 0,0 1-1 0 0,0-1 0 0 0,-1 0 0 0 0,1 1 0 0 0,-1-1 1 0 0,0 1-1 0 0,0-1 0 0 0,0 1 0 0 0,0-1 0 0 0,0 7 1 0 0,1 9 196 0 0,-1 0 0 0 0,-2 20 0 0 0,0-13-229 0 0,7 93-144 0 0,-3-155-17232 0 0,-1 29 12738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4:0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5969 0 0,'-11'-10'6697'0'0,"42"7"-2640"0"0,-27 3-4127 0 0,23-1 1264 0 0,-1 1 0 0 0,34 6 0 0 0,110 27-262 0 0,-75-12-776 0 0,5-2-133 0 0,2-5 0 0 0,0-5-1 0 0,182-6 1 0 0,82-39 798 0 0,-108 7-92 0 0,-226 26-665 0 0,111-6 470 0 0,-127 10-513 0 0,1-1 1 0 0,-1 2 0 0 0,1 0 0 0 0,-1 1 0 0 0,0 1 0 0 0,22 7-1 0 0,-34-8-2835 0 0,-9-2-179 0 0,-10-2-2395 0 0,-5-1-2138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27 4521 0 0,'-2'-27'12614'0'0,"0"39"-7316"0"0,1-4-5578 0 0,-38 197 1535 0 0,18-98-3940 0 0,43-156-10670 0 0,-19 39 13413 0 0,0-1 1 0 0,0 1-1 0 0,1 0 0 0 0,0 1 0 0 0,0-1 0 0 0,8-10 0 0 0,-10 17 159 0 0,0 1 0 0 0,1-1 0 0 0,-1 0 1 0 0,1 1-1 0 0,0 0 0 0 0,0-1 0 0 0,0 1 0 0 0,0 0 0 0 0,0 1 0 0 0,0-1 0 0 0,0 0 0 0 0,1 1 0 0 0,-1 0 0 0 0,1 0 0 0 0,-1 0 0 0 0,1 0 0 0 0,-1 0 0 0 0,1 1 0 0 0,-1 0 1 0 0,1-1-1 0 0,6 2 0 0 0,20 1 1066 0 0,0 1 0 0 0,37 8 1 0 0,-56-8-1175 0 0,-1 1 0 0 0,0-1 0 0 0,0 2 0 0 0,0-1 0 0 0,9 7 0 0 0,-13-7-352 0 0,-1-1 0 0 0,0 1 0 0 0,1 0 0 0 0,-2 0 0 0 0,1 0 0 0 0,0 1 0 0 0,-1 0 0 0 0,0-1 0 0 0,0 2 0 0 0,3 4 0 0 0,-7-9 14 0 0,0-1 0 0 0,0 1-1 0 0,1-1 1 0 0,-1 1 0 0 0,0-1 0 0 0,0 1 0 0 0,0-1 0 0 0,0 1 0 0 0,0 0 0 0 0,0-1 0 0 0,0 1-1 0 0,0-1 1 0 0,0 1 0 0 0,0-1 0 0 0,0 1 0 0 0,0 0 0 0 0,0-1 0 0 0,0 1 0 0 0,-1-1 0 0 0,1 1 0 0 0,0-1-1 0 0,0 1 1 0 0,-1-1 0 0 0,1 1 0 0 0,0-1 0 0 0,0 1 0 0 0,-1-1 0 0 0,0 1 0 0 0,-5 4-4300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 9242 0 0,'-16'-3'7116'0'0,"27"9"-4517"0"0,29 8-2119 0 0,-28-12-464 0 0,1 0-1 0 0,-1 0 0 0 0,1-2 0 0 0,0 1 0 0 0,-1-2 1 0 0,20-2-1 0 0,19-8-2157 0 0,3-5-3982 0 0,-26 8-65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10122 0 0,'4'-5'3995'0'0,"30"-10"-2642"0"0,-24 11-1000 0 0,0 1 1 0 0,0 1-1 0 0,1 0 1 0 0,-1 0-1 0 0,0 1 0 0 0,16 1 1 0 0,-24-1-306 0 0,0 1 1 0 0,0 0-1 0 0,0 1 1 0 0,0-1-1 0 0,-1 0 1 0 0,1 0-1 0 0,0 1 1 0 0,0-1-1 0 0,0 1 1 0 0,0 0-1 0 0,-1-1 1 0 0,1 1-1 0 0,0 0 1 0 0,-1 0-1 0 0,1 0 1 0 0,-1 0-1 0 0,1 0 1 0 0,-1 1-1 0 0,1-1 1 0 0,-1 0-1 0 0,0 1 1 0 0,1-1-1 0 0,-1 1 1 0 0,0-1-1 0 0,0 1 1 0 0,0 0-1 0 0,0-1 1 0 0,-1 1-1 0 0,1 0 1 0 0,0 0-1 0 0,-1-1 1 0 0,1 1-1 0 0,-1 0 1 0 0,0 0-1 0 0,1 0 1 0 0,-1 0-1 0 0,0 0 1 0 0,0 0-1 0 0,0 0 1 0 0,-1-1-1 0 0,1 1 1 0 0,0 0-1 0 0,-2 3 1 0 0,0 5 66 0 0,-1 0 0 0 0,-1-1 0 0 0,0 0 0 0 0,-9 18 0 0 0,8-18-124 0 0,0 0 1 0 0,1 0-1 0 0,0 0 1 0 0,-4 15-1 0 0,8-21-7 0 0,-1 1 0 0 0,1-1 0 0 0,0 0 0 0 0,0 1 0 0 0,0-1-1 0 0,0 0 1 0 0,0 1 0 0 0,1-1 0 0 0,-1 0 0 0 0,1 0 0 0 0,0 1 0 0 0,0-1 0 0 0,0 0 0 0 0,1 0 0 0 0,-1 0 0 0 0,1 0-1 0 0,3 4 1 0 0,-1-1 37 0 0,1 0 0 0 0,0 0 0 0 0,1-1-1 0 0,-1 0 1 0 0,1 0 0 0 0,0 0-1 0 0,0-1 1 0 0,0 0 0 0 0,1 0 0 0 0,0-1-1 0 0,-1 1 1 0 0,1-2 0 0 0,10 4 0 0 0,-13-5-211 0 0,0 0 1 0 0,0-1-1 0 0,-1 1 0 0 0,2-1 1 0 0,-1 0-1 0 0,0 0 1 0 0,0 0-1 0 0,0 0 1 0 0,0-1-1 0 0,0 1 1 0 0,6-3-1 0 0,-7 2-439 0 0,0-1-1 0 0,0 1 0 0 0,0-1 0 0 0,0 0 0 0 0,0 0 0 0 0,0 0 0 0 0,-1 0 0 0 0,1-1 0 0 0,-1 1 0 0 0,1-1 0 0 0,-1 1 0 0 0,0-1 1 0 0,0 0-1 0 0,0 0 0 0 0,2-3 0 0 0,1-5-4291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11506 0 0,'4'2'6320'0'0,"13"7"-4877"0"0,-13-8-1362 0 0,-1-1 0 0 0,1 1 0 0 0,0-1 0 0 0,-1 0 0 0 0,1 0 0 0 0,0 0-1 0 0,-1 0 1 0 0,1-1 0 0 0,-1 1 0 0 0,1-1 0 0 0,3-2 0 0 0,-2 1-572 0 0,0 0-1 0 0,0 0 1 0 0,0-1 0 0 0,-1 0 0 0 0,1 0 0 0 0,-1 0 0 0 0,0-1 0 0 0,0 1 0 0 0,0-1-1 0 0,-1 0 1 0 0,6-8 0 0 0,-5 7 33 0 0,0 0-1 0 0,-1-1 1 0 0,0 0-1 0 0,0 0 1 0 0,-1 0-1 0 0,0 0 1 0 0,0 0-1 0 0,0 0 1 0 0,1-12-1 0 0,-3 14 826 0 0,1 0-1 0 0,-1-1 1 0 0,0 0-1 0 0,-1 1 0 0 0,1 0 1 0 0,-1-1-1 0 0,-5-4 7017 0 0,5 51-6085 0 0,3 5-1249 0 0,9 74 927 0 0,-9-110-1536 0 0,0 0-1 0 0,0 0 0 0 0,2 0 1 0 0,-1-1-1 0 0,1 1 0 0 0,1-1 1 0 0,0 0-1 0 0,9 12 0 0 0,-14-21 392 0 0,0-1 0 0 0,0 1-1 0 0,0-1 1 0 0,0 1 0 0 0,1-1 0 0 0,-1 1-1 0 0,0-1 1 0 0,0 0 0 0 0,1 1-1 0 0,-1-1 1 0 0,0 0 0 0 0,1 1 0 0 0,-1-1-1 0 0,0 0 1 0 0,1 1 0 0 0,-1-1-1 0 0,0 0 1 0 0,1 0 0 0 0,-1 1-1 0 0,1-1 1 0 0,-1 0 0 0 0,1 0 0 0 0,-1 0-1 0 0,0 1 1 0 0,1-1 0 0 0,-1 0-1 0 0,1 0 1 0 0,-1 0 0 0 0,1 0 0 0 0,-1 0-1 0 0,1 0 1 0 0,-1 0 0 0 0,1 0-1 0 0,-1 0 1 0 0,1 0 0 0 0,-1-1-1 0 0,1 1 1 0 0,-1 0 0 0 0,0 0 0 0 0,1 0-1 0 0,-1 0 1 0 0,1-1 0 0 0,-1 1-1 0 0,1-1 1 0 0,4-1-1647 0 0,4 1-2535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7114 0 0,'3'-5'5773'0'0,"-3"5"-5625"0"0,0 0 0 0 0,0 0 0 0 0,0 0 0 0 0,2 0 1480 0 0,-1 0-1480 0 0,5 13 2789 0 0,3 18-1562 0 0,5 48-642 0 0,16 62-385 0 0,-25-125-2122 0 0,1 1 1 0 0,0-1 0 0 0,12 21 0 0 0,-10-26-1772 0 0,2 1-2232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7 9970 0 0,'0'0'124'0'0,"0"0"-1"0"0,0 0 1 0 0,0 0-1 0 0,0-1 1 0 0,0 1-1 0 0,0 0 1 0 0,0 0 0 0 0,-1 0-1 0 0,1-1 1 0 0,0 1-1 0 0,0 0 1 0 0,0 0-1 0 0,0 0 1 0 0,1 0-1 0 0,-1-1 1 0 0,0 1-1 0 0,0 0 1 0 0,0 0 0 0 0,0 0-1 0 0,0 0 1 0 0,0-1-1 0 0,0 1 1 0 0,1-1 988 0 0,-1 1-989 0 0,0 0 1 0 0,0 0-1 0 0,1-1 1 0 0,-1 1-1 0 0,0 0 1 0 0,0 0 0 0 0,0 0-1 0 0,0 0 1 0 0,1 0-1 0 0,-1 0 1 0 0,0 0-1 0 0,0 0 1 0 0,0 0-1 0 0,1 0 1 0 0,-1 0-1 0 0,0 0 1 0 0,0 0 0 0 0,0 0-1 0 0,1 0 1 0 0,-1 0-1 0 0,0 0 1 0 0,0 0-1 0 0,18 7 1728 0 0,14 13-1351 0 0,-25-16-355 0 0,-1 1 1 0 0,1-1-1 0 0,0 0 0 0 0,14 6 0 0 0,-19-10-126 0 0,-1 1-1 0 0,1-1 1 0 0,-1 1-1 0 0,1-1 0 0 0,0 0 1 0 0,-1 1-1 0 0,1-1 1 0 0,-1 0-1 0 0,1 0 0 0 0,0 0 1 0 0,-1 0-1 0 0,1-1 0 0 0,3 0 1 0 0,-5 1-2 0 0,1-1-1 0 0,0 1 1 0 0,0-1 0 0 0,-1 0 0 0 0,1 1 0 0 0,0-1-1 0 0,-1 0 1 0 0,1 1 0 0 0,0-1 0 0 0,-1 0 0 0 0,1 0 0 0 0,-1 1-1 0 0,1-1 1 0 0,-1 0 0 0 0,0 0 0 0 0,1 0 0 0 0,-1 0-1 0 0,0 0 1 0 0,0 0 0 0 0,1 0 0 0 0,-1 0 0 0 0,0 0-1 0 0,0 0 1 0 0,0 0 0 0 0,0 0 0 0 0,0-1 0 0 0,-1 1 8 0 0,1 0 0 0 0,-1 1 0 0 0,1-1 0 0 0,0 0 1 0 0,-1 0-1 0 0,0 0 0 0 0,1 0 0 0 0,-1 0 0 0 0,1 1 1 0 0,-1-1-1 0 0,0 0 0 0 0,0 1 0 0 0,1-1 0 0 0,-1 0 0 0 0,0 1 1 0 0,0-1-1 0 0,0 1 0 0 0,0-1 0 0 0,0 1 0 0 0,0 0 1 0 0,0-1-1 0 0,0 1 0 0 0,1 0 0 0 0,-1 0 0 0 0,0 0 0 0 0,0-1 1 0 0,0 1-1 0 0,0 0 0 0 0,0 0 0 0 0,0 0 0 0 0,-2 1 1 0 0,-42 1-438 0 0,35-1 247 0 0,-17-1-196 0 0,17 0 290 0 0,-1 0 1 0 0,1 0 0 0 0,0 1 0 0 0,0 0 0 0 0,0 1 0 0 0,0 0 0 0 0,0 1 0 0 0,0 0-1 0 0,-10 5 1 0 0,18-7 84 0 0,1-1 0 0 0,0 1-1 0 0,0 0 1 0 0,0 0 0 0 0,0 0 0 0 0,0 0-1 0 0,0 0 1 0 0,0 0 0 0 0,0 1 0 0 0,0-1-1 0 0,0 0 1 0 0,1 0 0 0 0,-1 1-1 0 0,0-1 1 0 0,1 0 0 0 0,-1 1 0 0 0,1-1-1 0 0,0 1 1 0 0,-1-1 0 0 0,1 3 0 0 0,0 0 30 0 0,0-1 0 0 0,0 0 0 0 0,1 1 1 0 0,-1-1-1 0 0,1 1 0 0 0,0-1 1 0 0,0 0-1 0 0,2 6 0 0 0,1-1 58 0 0,1 1-1 0 0,-1-2 1 0 0,1 1-1 0 0,1 0 1 0 0,10 12-1 0 0,-8-13-83 0 0,1-1 0 0 0,0 1-1 0 0,0-2 1 0 0,0 1 0 0 0,0-1-1 0 0,1 0 1 0 0,0-1 0 0 0,17 5-1 0 0,-9-3-190 0 0,1-2 0 0 0,0 0-1 0 0,37 2 1 0 0,-28-6-1853 0 0,-10-3-4727 0 0,-24-9 1446 0 0</inkml:trace>
  <inkml:trace contextRef="#ctx0" brushRef="#br0" timeOffset="1">178 298 9282 0 0,'-1'0'308'0'0,"0"0"0"0"0,1 0 0 0 0,-1 0 0 0 0,0 0-1 0 0,1 0 1 0 0,-1 0 0 0 0,0 0 0 0 0,1 0 0 0 0,-1 0 0 0 0,0 0 0 0 0,1 1 0 0 0,-1-1 0 0 0,0 0 0 0 0,1 0-1 0 0,-1 1 1 0 0,1-1 0 0 0,-1 0 0 0 0,0 1 0 0 0,1-1 0 0 0,-1 1 0 0 0,1-1 0 0 0,-1 0 0 0 0,1 1 0 0 0,-1-1-1 0 0,1 1 1 0 0,0 0 0 0 0,-1-1 0 0 0,1 1 0 0 0,13 10 1539 0 0,33 4-2393 0 0,-13-12 214 0 0,1-1 0 0 0,43-3-1 0 0,-13 0-7344 0 0,-36 3 1496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9434 0 0,'-1'0'256'0'0,"1"0"0"0"0,-1-1 0 0 0,0 1 1 0 0,1 0-1 0 0,-1 0 0 0 0,0 0 0 0 0,1-1 0 0 0,-1 1 0 0 0,0 0 0 0 0,1 0 1 0 0,-1-1-1 0 0,1 1 0 0 0,-1-1 0 0 0,1 1 0 0 0,-1-1 0 0 0,1 1 0 0 0,-1-1 1 0 0,1 1-1 0 0,-1-1 0 0 0,1 1 0 0 0,-1-1 0 0 0,1 0 0 0 0,10-6 2070 0 0,25 1-1089 0 0,-21 6-917 0 0,0 0-1 0 0,0 1 1 0 0,0 0 0 0 0,-1 1 0 0 0,1 0-1 0 0,-1 2 1 0 0,21 6 0 0 0,-26-6-172 0 0,-1-1 0 0 0,1 1 0 0 0,-1 1 0 0 0,0-1 0 0 0,0 1 0 0 0,-1 1 1 0 0,1-1-1 0 0,-1 1 0 0 0,0 0 0 0 0,-1 0 0 0 0,1 1 0 0 0,-1-1 1 0 0,6 14-1 0 0,-4-7-251 0 0,-1 1 1 0 0,-1 0 0 0 0,0 0 0 0 0,-1 0-1 0 0,2 17 1 0 0,-1-8-3934 0 0,1 1-3944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10882 0 0,'3'28'6711'0'0,"-4"17"-5035"0"0,0 1-1630 0 0,1-33-70 0 0,-1-9-106 0 0,1 0-1 0 0,0 0 0 0 0,0 0 1 0 0,1 0-1 0 0,-1 0 1 0 0,1 0-1 0 0,0 0 0 0 0,0 0 1 0 0,2 5-1 0 0,-2-12-3 0 0,0 0-1 0 0,0 0 0 0 0,0 1 1 0 0,1-1-1 0 0,-1 1 1 0 0,1-1-1 0 0,0 1 1 0 0,0-1-1 0 0,0 1 0 0 0,0 0 1 0 0,2-2-1 0 0,0 3 254 0 0,0 0 0 0 0,0 1 0 0 0,1-1 0 0 0,-1 1-1 0 0,0 0 1 0 0,7 0 0 0 0,-9 1-121 0 0,1-1-1 0 0,-1 0 0 0 0,0 1 1 0 0,1-1-1 0 0,-1 0 1 0 0,0 0-1 0 0,0-1 1 0 0,1 1-1 0 0,-1 0 1 0 0,0-1-1 0 0,0 0 0 0 0,1 1 1 0 0,-1-1-1 0 0,0 0 1 0 0,0 0-1 0 0,0 0 1 0 0,0 0-1 0 0,0 0 0 0 0,0-1 1 0 0,-1 1-1 0 0,1-1 1 0 0,0 1-1 0 0,-1-1 1 0 0,1 1-1 0 0,-1-1 1 0 0,2-2-1 0 0,25-53-5461 0 0,-12 21 390 0 0,-16 16 14086 0 0,-1 30-5640 0 0,0 41-656 0 0,-3 2-4044 0 0,-1-16-3564 0 0,-1 0-1 0 0,-13 44 0 0 0,12-61 6819 0 0,6-19-1543 0 0,1 0 1 0 0,-1 0-1 0 0,1 0 0 0 0,-1-1 1 0 0,1 1-1 0 0,-1 0 1 0 0,0 0-1 0 0,1 0 1 0 0,-1 0-1 0 0,0-1 1 0 0,0 1-1 0 0,0 0 1 0 0,0-1-1 0 0,0 1 1 0 0,1-1-1 0 0,-3 2 1 0 0,6-7 2921 0 0,15-14-1949 0 0,-14 17-1208 0 0,1-1 1 0 0,-1 1 0 0 0,1 0-1 0 0,0 1 1 0 0,-1-1-1 0 0,1 1 1 0 0,0 0 0 0 0,0 0-1 0 0,0 1 1 0 0,0-1-1 0 0,0 1 1 0 0,0 0 0 0 0,0 0-1 0 0,0 1 1 0 0,0 0-1 0 0,0-1 1 0 0,0 2 0 0 0,0-1-1 0 0,0 1 1 0 0,-1-1 0 0 0,1 1-1 0 0,0 0 1 0 0,5 5-1 0 0,-4-4-155 0 0,0 1-1 0 0,-1-1 1 0 0,1 1-1 0 0,-1 1 1 0 0,0-1-1 0 0,-1 1 0 0 0,9 10 1 0 0,-10-12-398 0 0,-1 1 1 0 0,0 0-1 0 0,0-1 1 0 0,0 1-1 0 0,0 0 1 0 0,-1 0-1 0 0,1 0 1 0 0,-1 0-1 0 0,0 1 1 0 0,0-1-1 0 0,0 0 1 0 0,-1 6-1 0 0,-2 1-6510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19092 0 0,'12'2'464'0'0,"0"-2"0"0"0,0 0 0 0 0,1 0 0 0 0,17-4 0 0 0,-21 2-492 0 0,1 1 0 0 0,0 0-1 0 0,-1 1 1 0 0,1 0-1 0 0,-1 0 1 0 0,1 1-1 0 0,-1 0 1 0 0,15 4 0 0 0,-23-5-154 0 0,0 0 0 0 0,0 1 0 0 0,0-1 0 0 0,0 1 1 0 0,0-1-1 0 0,1 1 0 0 0,-1 0 0 0 0,0-1 0 0 0,0 1 1 0 0,0 0-1 0 0,-1 0 0 0 0,1 0 0 0 0,0 0 0 0 0,0 0 1 0 0,0 0-1 0 0,-1 0 0 0 0,1 0 0 0 0,0 0 0 0 0,-1 0 1 0 0,1 0-1 0 0,-1 0 0 0 0,1 0 0 0 0,-1 1 0 0 0,0-1 1 0 0,0 0-1 0 0,1 0 0 0 0,-1 0 0 0 0,0 1 0 0 0,0 0 1 0 0,0 1-344 0 0,-1-1 0 0 0,1 0 0 0 0,-1 0 1 0 0,1 0-1 0 0,-1 0 0 0 0,0 0 0 0 0,1 0 1 0 0,-1 0-1 0 0,0 0 0 0 0,0 0 1 0 0,-1 0-1 0 0,1 0 0 0 0,0-1 0 0 0,-1 1 1 0 0,-2 2-1 0 0,-10 7-3917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7386 0 0,'1'6'10592'0'0,"7"21"-8067"0"0,20 111-2450 0 0,-24-110-2020 0 0,4-33-4450 0 0,10-12 5262 0 0,32-27 3455 0 0,-48 43-2314 0 0,-1 0-1 0 0,1 0 1 0 0,-1 1-1 0 0,1-1 1 0 0,-1 0 0 0 0,1 1-1 0 0,0-1 1 0 0,-1 1 0 0 0,1-1-1 0 0,0 1 1 0 0,-1 0-1 0 0,1-1 1 0 0,0 1 0 0 0,-1 0-1 0 0,1 0 1 0 0,0 1 0 0 0,3-1-1 0 0,6 10-6151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7650 0 0,'-2'0'877'0'0,"0"0"0"0"0,0 0 0 0 0,0 0 1 0 0,0 0-1 0 0,0 0 0 0 0,-1 1 1 0 0,1-1-1 0 0,0 1 0 0 0,0 0 0 0 0,-2 0 1 0 0,6 4 2600 0 0,14-1-2822 0 0,-14-4-631 0 0,8 1 113 0 0,1 1 0 0 0,-1 0 0 0 0,0 0 0 0 0,0 1 0 0 0,-1 1 0 0 0,11 4 0 0 0,-19-8-115 0 0,1 1 0 0 0,-1 0 1 0 0,0 0-1 0 0,1 0 1 0 0,-1 0-1 0 0,0 1 0 0 0,1-1 1 0 0,-1 0-1 0 0,0 0 0 0 0,0 1 1 0 0,0-1-1 0 0,0 1 0 0 0,-1-1 1 0 0,1 1-1 0 0,0-1 0 0 0,0 1 1 0 0,0 2-1 0 0,-1-1-11 0 0,0 0-1 0 0,0-1 0 0 0,0 1 1 0 0,0-1-1 0 0,-1 1 1 0 0,1-1-1 0 0,-1 1 0 0 0,1-1 1 0 0,-1 1-1 0 0,0-1 1 0 0,0 0-1 0 0,0 1 0 0 0,-1-1 1 0 0,1 0-1 0 0,-3 4 1 0 0,-1 0-40 0 0,-1 0-1 0 0,0 0 1 0 0,0 0 0 0 0,-1 0 0 0 0,1-1 0 0 0,-1 0 0 0 0,0-1 0 0 0,0 0 0 0 0,-1 0 0 0 0,-8 3 0 0 0,-18 12-253 0 0,75-6 81 0 0,-23-11 43 0 0,1-2 0 0 0,-1 1-1 0 0,0-2 1 0 0,0 0 0 0 0,0-2 0 0 0,0 1-1 0 0,25-9 1 0 0,30-4-8655 0 0,-72 15 8697 0 0,-1 0 0 0 0,1 0 0 0 0,-1 0 0 0 0,1 0 1 0 0,-1 0-1 0 0,0 0 0 0 0,1 0 0 0 0,-1 0 0 0 0,1 0 0 0 0,-1 0 0 0 0,0-1 0 0 0,1 1 1 0 0,-1 0-1 0 0,1 0 0 0 0,-1-1 0 0 0,0 1 0 0 0,1 0 0 0 0,-1 0 0 0 0,0-1 0 0 0,0 1 1 0 0,1 0-1 0 0,-1-1 0 0 0,0 1 0 0 0,1-1 0 0 0,-1 1 0 0 0,0 0 0 0 0,0-1 0 0 0,0 1 1 0 0,0-1-1 0 0,1 1 0 0 0,-1 0 0 0 0,0-1 0 0 0,0 1 0 0 0,0-1 0 0 0,0 1 0 0 0,0-1 0 0 0,0 1 1 0 0,0 0-1 0 0,0-1 0 0 0,0 1 0 0 0,0-1 0 0 0,0-3-823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10330 0 0,'4'6'5505'0'0,"0"-3"-4128"0"0,2 1-561 0 0,3-4-120 0 0,2 1-208 0 0,0-1-288 0 0,2 1-144 0 0,0-1 0 0 0,0 0-112 0 0,2-2-16 0 0,0 1-232 0 0,0-2-528 0 0,-1 0-568 0 0,-1-1-673 0 0,-1-1-535 0 0,-1-2-241 0 0,-3-1 641 0 0,0 0-2361 0 0</inkml:trace>
  <inkml:trace contextRef="#ctx0" brushRef="#br0" timeOffset="1">218 1 6881 0 0,'4'3'10896'0'0,"-4"-3"-10690"0"0,-1 14 3267 0 0,-5 14-2656 0 0,5-27-356 0 0,-5 20 343 0 0,-14 60 788 0 0,19-74-1751 0 0,0 0 0 0 0,0 1-1 0 0,1-1 1 0 0,0 0-1 0 0,0 1 1 0 0,1-1 0 0 0,0 0-1 0 0,3 13 1 0 0,-3-17-249 0 0,0-1 0 0 0,0 0 1 0 0,0 0-1 0 0,0 1 0 0 0,1-1 1 0 0,-1 0-1 0 0,0 0 0 0 0,1 0 1 0 0,2 2-1 0 0,-2-3-279 0 0,-1 0 0 0 0,0 0 0 0 0,1 0 0 0 0,-1 0 0 0 0,1 0-1 0 0,-1 0 1 0 0,1-1 0 0 0,-1 1 0 0 0,1 0 0 0 0,-1-1 0 0 0,1 1 0 0 0,-1-1 0 0 0,1 0 0 0 0,3 1 0 0 0,5-2-5233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13515 0 0,'0'5'10065'0'0,"1"22"-8453"0"0,5 156 1073 0 0,0-5-5374 0 0,-5-172 1777 0 0,1 10-2118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8:3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20 496 18956 0 0,'-19'24'340'0'0,"19"-24"-346"0"0,0-1 0 0 0,0 1 0 0 0,0 0 0 0 0,0 0 0 0 0,0 0 0 0 0,0 0 0 0 0,0 0 0 0 0,0 0 0 0 0,0 0 0 0 0,0 0 0 0 0,0 0 0 0 0,0 0 0 0 0,1 0 1 0 0,-1 0-1 0 0,0 0 0 0 0,0 0 0 0 0,0 0 0 0 0,0 0 0 0 0,0 0 0 0 0,0 0 0 0 0,0 0 0 0 0,0 0 0 0 0,0 0 0 0 0,0 0 0 0 0,0 0 0 0 0,1 0 0 0 0,-1 0 0 0 0,0 0 0 0 0,0 0 0 0 0,0 0 0 0 0,0 0 0 0 0,0 0 0 0 0,0 0 0 0 0,0 0 0 0 0,0 0 0 0 0,0 0 0 0 0,0 0 0 0 0,0 0 0 0 0,0 0 0 0 0,1 0 1 0 0,-1 0-1 0 0,0 0 0 0 0,0 0 0 0 0,0 0 0 0 0,0 0 0 0 0,0 0 0 0 0,0 1 0 0 0,0-1 0 0 0,0 0 0 0 0,0 0 0 0 0,0 0 0 0 0,0 0 0 0 0,0 0 0 0 0,0 0 0 0 0,0 0 0 0 0,0 0 0 0 0,0 0 0 0 0,0 0 0 0 0,0 0 0 0 0,0 0 0 0 0,0 1 0 0 0,0-1 0 0 0,0 0 0 0 0,0 0 0 0 0,0 0 0 0 0,0 0 0 0 0,0 0 1 0 0,0 0-1 0 0,17-9-295 0 0,21-16 310 0 0,0-1 0 0 0,-2-2 0 0 0,-1-1 0 0 0,-2-2-1 0 0,0-1 1 0 0,-3-2 0 0 0,0-1 0 0 0,36-58 0 0 0,-48 67 180 0 0,28-33 1 0 0,-9 12-1537 0 0,-28 33-361 0 0,-8 14 1359 0 0,-1-1-1 0 0,1 0 1 0 0,-1 0-1 0 0,1 0 0 0 0,-1 0 1 0 0,0 0-1 0 0,1 0 1 0 0,-1 0-1 0 0,0 0 1 0 0,0 0-1 0 0,0 0 1 0 0,0 0-1 0 0,0 0 0 0 0,0 0 1 0 0,0 0-1 0 0,0 0 1 0 0,0 0-1 0 0,0 0 1 0 0,0 0-1 0 0,0 0 0 0 0,-1 0 1 0 0,1 0-1 0 0,-1 0 1 0 0,1 0-1 0 0,0 1 1 0 0,-1-1-1 0 0,1 0 0 0 0,-1 0 1 0 0,0 0-1 0 0,-1-1 1 0 0,-2 0-2963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8:3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13675 0 0,'-1'0'159'0'0,"0"0"0"0"0,0 1 0 0 0,0 0 0 0 0,0-1 0 0 0,0 1 0 0 0,0 0 0 0 0,0-1 0 0 0,0 1 1 0 0,0 0-1 0 0,0 0 0 0 0,1 0 0 0 0,-1 0 0 0 0,0 0 0 0 0,1 0 0 0 0,-1 0 0 0 0,0 0 0 0 0,1 0 0 0 0,0 0 0 0 0,-1 0 0 0 0,1 0 0 0 0,-1 0 0 0 0,1 1 0 0 0,0-1 1 0 0,0 0-1 0 0,0 0 0 0 0,0 0 0 0 0,0 1 0 0 0,0-1 0 0 0,0 0 0 0 0,0 0 0 0 0,0 0 0 0 0,1 0 0 0 0,-1 2 0 0 0,3 1-186 0 0,0 0 1 0 0,0-1-1 0 0,0 1 0 0 0,0-1 0 0 0,0 0 1 0 0,1 0-1 0 0,5 4 0 0 0,1 1 153 0 0,49 40-507 0 0,-17-12-408 0 0,1-1 1 0 0,2-3-1 0 0,79 45 0 0 0,-77-61-2172 0 0,23 1-5818 0 0,-52-16 5796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8:3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20868 0 0,'1'1'11'0'0,"-1"0"-1"0"0,0 0 0 0 0,0 0 0 0 0,1-1 0 0 0,-1 1 0 0 0,1 0 0 0 0,-1 0 0 0 0,1-1 0 0 0,-1 1 0 0 0,1 0 0 0 0,-1-1 0 0 0,1 1 1 0 0,0 0-1 0 0,-1-1 0 0 0,1 1 0 0 0,0-1 0 0 0,0 1 0 0 0,-1-1 0 0 0,1 1 0 0 0,0-1 0 0 0,0 0 0 0 0,0 1 0 0 0,-1-1 0 0 0,1 0 1 0 0,0 0-1 0 0,0 0 0 0 0,0 0 0 0 0,0 0 0 0 0,0 1 0 0 0,1-2 0 0 0,30 5-36 0 0,-11-4 37 0 0,-1 0-1 0 0,0-2 0 0 0,0-1 1 0 0,36-8-1 0 0,76-33-103 0 0,-85 27 20 0 0,75-18 0 0 0,-39 24 476 0 0,-1 3 0 0 0,130 4 0 0 0,-8 1 93 0 0,-4-10-343 0 0,-37 1-120 0 0,245 12 0 0 0,-183 28-54 0 0,-129-14-128 0 0,181 4 0 0 0,-258-19-713 0 0,1-1 0 0 0,29-5 0 0 0,-40 4-182 0 0,0 1 0 0 0,0-1 0 0 0,0 0 0 0 0,-1-1 0 0 0,0 0 1 0 0,0 0-1 0 0,12-9 0 0 0,15-18-6151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2:4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532 217 8114 0 0,'-3'-4'1612'0'0,"0"0"0"0"0,0 1 1 0 0,-1 0-1 0 0,1 0 0 0 0,-1 0 1 0 0,0 0-1 0 0,-6-3 0 0 0,-35-9 1800 0 0,32 12-3280 0 0,-1 1 0 0 0,0 1 1 0 0,0 0-1 0 0,0 0 0 0 0,0 2 0 0 0,0 0 1 0 0,0 0-1 0 0,0 1 0 0 0,0 1 0 0 0,1 0 1 0 0,-1 1-1 0 0,1 1 0 0 0,-17 8 0 0 0,8-2-124 0 0,1 1-1 0 0,0 1 1 0 0,1 1 0 0 0,0 1-1 0 0,1 1 1 0 0,-29 31-1 0 0,35-34 11 0 0,-2 0-1 0 0,-22 15 1 0 0,32-24-28 0 0,5-4 6 0 0,0 0 0 0 0,0 0 0 0 0,-1 0 0 0 0,1 0 0 0 0,0 0 0 0 0,0 0 0 0 0,0 0 0 0 0,0 1 0 0 0,-1-1 0 0 0,1 0 0 0 0,0 0 0 0 0,0 0 0 0 0,0 0 0 0 0,0 0 0 0 0,0 1 0 0 0,0-1 0 0 0,0 0 0 0 0,0 0 0 0 0,-1 0 0 0 0,1 0 0 0 0,0 1 0 0 0,0-1 0 0 0,0 0 0 0 0,0 0 0 0 0,0 0 0 0 0,0 0 0 0 0,0 1 0 0 0,0-1 0 0 0,0 0 0 0 0,0 0 0 0 0,0 0 0 0 0,0 1 0 0 0,0-1 0 0 0,0 0 0 0 0,0 0 0 0 0,0 0 0 0 0,1 0 0 0 0,-1 1 0 0 0,0-1 0 0 0,0 0 0 0 0,0 0 0 0 0,0 0 0 0 0,0 0 0 0 0,0 1 0 0 0,0-1 0 0 0,0 0 0 0 0,1 0 0 0 0,11 6-97 0 0,23 2 37 0 0,-30-7 52 0 0,31 4-34 0 0,0-1 1 0 0,0-2 0 0 0,1-1-1 0 0,-1-2 1 0 0,67-10 0 0 0,-25-4-25 0 0,122-39 1 0 0,-200 54 76 0 0,1 0 0 0 0,-1-1 0 0 0,1 1 0 0 0,0 0 0 0 0,-1 0 0 0 0,1 0 0 0 0,-1 0 1 0 0,1-1-1 0 0,-1 1 0 0 0,1 0 0 0 0,0 0 0 0 0,-1-1 0 0 0,1 1 0 0 0,-1 0 0 0 0,0-1 0 0 0,1 1 0 0 0,-1-1 0 0 0,1 1 1 0 0,-1 0-1 0 0,0-1 0 0 0,1 1 0 0 0,-1-1 0 0 0,0 1 0 0 0,1-1 0 0 0,-1 0 0 0 0,1 0 0 0 0,-13-9 97 0 0,-40-9-48 0 0,32 13-48 0 0,-153-72 69 0 0,13 5 26 0 0,154 71-92 0 0,0 0 0 0 0,0 1 0 0 0,0-1 1 0 0,0 1-1 0 0,0 0 0 0 0,-1 1 0 0 0,1-1 1 0 0,-10 2-1 0 0,15-1-19 0 0,-1 0 0 0 0,1 0-1 0 0,-1 0 1 0 0,1 1 0 0 0,0-1 0 0 0,-1 0 0 0 0,1 1 0 0 0,-1-1 0 0 0,1 1-1 0 0,0-1 1 0 0,-1 1 0 0 0,1 0 0 0 0,0 0 0 0 0,0 0 0 0 0,0 0-1 0 0,0-1 1 0 0,-1 1 0 0 0,1 1 0 0 0,0-1 0 0 0,1 0 0 0 0,-1 0-1 0 0,0 0 1 0 0,0 0 0 0 0,0 1 0 0 0,1-1 0 0 0,-1 0 0 0 0,1 1-1 0 0,-1-1 1 0 0,1 0 0 0 0,-1 1 0 0 0,1-1 0 0 0,0 1 0 0 0,0-1 0 0 0,-1 1-1 0 0,1-1 1 0 0,0 1 0 0 0,1-1 0 0 0,-1 1 0 0 0,0-1 0 0 0,0 0-1 0 0,1 3 1 0 0,3 12-23 0 0,0 0 0 0 0,1 0-1 0 0,1 0 1 0 0,13 25 0 0 0,39 59 51 0 0,-43-74-14 0 0,-11-20 9 0 0,6 11-3 0 0,1 0 0 0 0,0-1 1 0 0,1-1-1 0 0,16 17 0 0 0,-25-29-4 0 0,1 0 1 0 0,-1 0 0 0 0,1-1-1 0 0,0 1 1 0 0,0-1 0 0 0,0 1-1 0 0,0-1 1 0 0,0 0 0 0 0,0-1-1 0 0,6 2 1 0 0,-7-2 6 0 0,0-1 0 0 0,0 0 1 0 0,0 0-1 0 0,-1 0 0 0 0,1 0 0 0 0,0 0 0 0 0,0 0 0 0 0,0-1 0 0 0,0 1 1 0 0,-1-1-1 0 0,1 0 0 0 0,0 0 0 0 0,-1 0 0 0 0,1 0 0 0 0,-1-1 0 0 0,1 1 0 0 0,4-4 1 0 0,-3 2 6 0 0,-1-1 0 0 0,1 1 1 0 0,-1-1-1 0 0,0 0 0 0 0,0 0 1 0 0,0 0-1 0 0,-1-1 0 0 0,1 1 1 0 0,-1-1-1 0 0,0 1 0 0 0,0-1 1 0 0,-1 0-1 0 0,1 0 0 0 0,0-7 1 0 0,2-10 11 0 0,1-43 1 0 0,-4 50-29 0 0,1-38-468 0 0,10-112-500 0 0,-8 141-1984 0 0,1 1-1 0 0,12-37 1 0 0,-6 35-5937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48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31 475 7986 0 0,'-6'-3'719'0'0,"3"2"-87"0"0,1 0 0 0 0,0 0 0 0 0,0 0 0 0 0,0-1 0 0 0,0 1 0 0 0,0-1 0 0 0,0 1 0 0 0,1-1 0 0 0,-4-2 1 0 0,5 3-453 0 0,0-1 0 0 0,-1 1 0 0 0,1 0 0 0 0,0 0 0 0 0,0 0 0 0 0,0 0 0 0 0,0 0 0 0 0,0 0 0 0 0,0 0 0 0 0,0 0 0 0 0,0 0 0 0 0,1 0 0 0 0,-1 0 0 0 0,0 0 0 0 0,1 0 0 0 0,-1 0 0 0 0,1 0 0 0 0,-1 0 1 0 0,1 0-1 0 0,-1 0 0 0 0,1 0 0 0 0,-1 0 0 0 0,1 0 0 0 0,1-1 0 0 0,23-37 553 0 0,22-47 1 0 0,-28 48-762 0 0,43-62 1 0 0,-16 43-105 0 0,0 1-3787 0 0,-19 17-4826 0 0,-20 25 3675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4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6737 0 0,'3'-6'5256'0'0,"7"-1"-3338"0"0,15-3-1647 0 0,-22 9 173 0 0,6-2-326 0 0,-1 0 0 0 0,1 0 1 0 0,0 1-1 0 0,1 0 0 0 0,-1 1 1 0 0,0 0-1 0 0,0 0 0 0 0,12 1 1 0 0,-18 0 3 0 0,1 1 0 0 0,-1-1 1 0 0,0 1-1 0 0,0-1 0 0 0,0 1 1 0 0,0 0-1 0 0,0 0 0 0 0,0 0 1 0 0,-1 1-1 0 0,1-1 0 0 0,0 1 1 0 0,0-1-1 0 0,-1 1 0 0 0,1 0 1 0 0,-1 0-1 0 0,0 0 0 0 0,0 1 1 0 0,1-1-1 0 0,-1 0 0 0 0,-1 1 1 0 0,1-1-1 0 0,0 1 0 0 0,-1 0 1 0 0,1 0-1 0 0,-1-1 0 0 0,0 1 1 0 0,2 6-1 0 0,1 11 155 0 0,0 0 1 0 0,-2 0-1 0 0,0 1 1 0 0,-2 24-1 0 0,-6 38-3790 0 0,6-81 3243 0 0,-3 13-3264 0 0,3-14 3201 0 0,-1-1 0 0 0,1 1 0 0 0,0 0 0 0 0,0-1 0 0 0,-1 1 0 0 0,1-1 0 0 0,0 1 0 0 0,-1-1 0 0 0,1 1 0 0 0,0-1 0 0 0,-1 0 0 0 0,1 1 0 0 0,-1-1 0 0 0,1 1 0 0 0,-1-1 0 0 0,1 0 0 0 0,-1 1 0 0 0,1-1 0 0 0,-1 0 0 0 0,0 1 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4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78 6281 0 0,'-3'8'516'0'0,"-1"0"1"0"0,1 0-1 0 0,0 1 0 0 0,1-1 0 0 0,0 1 0 0 0,0-1 0 0 0,1 1 0 0 0,0 0 1 0 0,1-1-1 0 0,0 1 0 0 0,0 0 0 0 0,3 16 0 0 0,-3-21-470 0 0,1-1 0 0 0,0 1 0 0 0,-1-1 0 0 0,1 0 0 0 0,1 1 0 0 0,-1-1 1 0 0,0 0-1 0 0,1 0 0 0 0,0 0 0 0 0,-1 0 0 0 0,1 0 0 0 0,0 0 0 0 0,1 0 0 0 0,-1-1 0 0 0,0 1 0 0 0,1-1 0 0 0,0 0 0 0 0,-1 1 0 0 0,1-1 0 0 0,0 0 0 0 0,0-1 0 0 0,0 1 0 0 0,0 0 1 0 0,1-1-1 0 0,-1 0 0 0 0,0 0 0 0 0,1 0 0 0 0,-1 0 0 0 0,0 0 0 0 0,1-1 0 0 0,-1 1 0 0 0,1-1 0 0 0,-1 0 0 0 0,7-1 0 0 0,-8 1-33 0 0,1 0 0 0 0,-1 0 0 0 0,0 0 1 0 0,0 0-1 0 0,1-1 0 0 0,-1 1 0 0 0,0-1 0 0 0,0 0 0 0 0,0 1 0 0 0,0-1 0 0 0,0 0 0 0 0,0 0 1 0 0,0 0-1 0 0,0-1 0 0 0,0 1 0 0 0,0 0 0 0 0,-1-1 0 0 0,1 1 0 0 0,0-1 0 0 0,-1 0 0 0 0,1 1 1 0 0,-1-1-1 0 0,0 0 0 0 0,1 0 0 0 0,-1 0 0 0 0,0 0 0 0 0,0 0 0 0 0,-1 0 0 0 0,1 0 0 0 0,0 0 1 0 0,-1 0-1 0 0,1-1 0 0 0,-1 1 0 0 0,1 0 0 0 0,-1 0 0 0 0,0-1 0 0 0,0 1 0 0 0,0 0 0 0 0,-1 0 1 0 0,1-3-1 0 0,-2-4-625 0 0,1 1 0 0 0,-2-1 0 0 0,1 1 0 0 0,-1-1 0 0 0,0 1 0 0 0,-1 0 0 0 0,0 0 0 0 0,0 1 0 0 0,-6-8 0 0 0,-1 0-1141 0 0,4 7 1692 0 0,0 0 0 0 0,1-1 0 0 0,0 0 0 0 0,-7-14 0 0 0,12 22 179 0 0,0 0 1 0 0,1 0-1 0 0,-1 0 1 0 0,1 0-1 0 0,0 0 1 0 0,-1-1-1 0 0,1 1 1 0 0,0 0-1 0 0,-1 0 1 0 0,1-1-1 0 0,0 1 1 0 0,0 0-1 0 0,0 0 1 0 0,0-1 0 0 0,0 1-1 0 0,1 0 1 0 0,-1 0-1 0 0,0 0 1 0 0,1-1-1 0 0,-1 1 1 0 0,0 0-1 0 0,1 0 1 0 0,-1 0-1 0 0,1 0 1 0 0,0 0-1 0 0,-1 0 1 0 0,1-1-1 0 0,0 2 1 0 0,0-1-1 0 0,0 0 1 0 0,0 0-1 0 0,-1 0 1 0 0,1 0-1 0 0,0 0 1 0 0,1 1-1 0 0,-1-1 1 0 0,0 0-1 0 0,0 1 1 0 0,0-1 0 0 0,0 1-1 0 0,0 0 1 0 0,1-1-1 0 0,-1 1 1 0 0,0 0-1 0 0,2-1 1 0 0,11-2 309 0 0,-1 1 0 0 0,1 0 0 0 0,20 0 1 0 0,-8 3-2496 0 0,-3 4-3819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 4033 0 0,'-10'2'1416'0'0,"-27"5"2522"0"0,36-7-3697 0 0,0 0 1 0 0,1 1 0 0 0,-1-1 0 0 0,0 0-1 0 0,0 0 1 0 0,1 0 0 0 0,-1 0 0 0 0,0 0-1 0 0,1 0 1 0 0,-1 0 0 0 0,0 0-1 0 0,0 0 1 0 0,1-1 0 0 0,-1 1 0 0 0,0 0-1 0 0,1 0 1 0 0,-1-1 0 0 0,0 1 0 0 0,1 0-1 0 0,-1-1 1 0 0,0 1 0 0 0,1 0 0 0 0,-1-1-1 0 0,1 1 1 0 0,-1-1 0 0 0,1 1 0 0 0,-1-1-1 0 0,1 0 1 0 0,-1 1 0 0 0,1-1 0 0 0,0 1-1 0 0,-1-1 1 0 0,1 0 0 0 0,0 1 0 0 0,-1-1-1 0 0,1 0 1 0 0,0 1 0 0 0,0-2 0 0 0,33 6 1234 0 0,1 1-1541 0 0,0-2-1 0 0,0-1 1 0 0,0-2 0 0 0,65-7-1 0 0,-90 4-164 0 0,-19 1 142 0 0,-18 1 158 0 0,12 3 36 0 0,0 1-1 0 0,1 1 1 0 0,-29 10-1 0 0,38-12-86 0 0,0 1 0 0 0,0-1 0 0 0,1 1 1 0 0,-1 0-1 0 0,1 1 0 0 0,0-1 0 0 0,0 1 0 0 0,0 0 0 0 0,0 0 1 0 0,0 1-1 0 0,1-1 0 0 0,-6 10 0 0 0,8-11-7 0 0,1 1 0 0 0,-1 0 0 0 0,1 1-1 0 0,0-1 1 0 0,1 0 0 0 0,-1 0 0 0 0,1 0 0 0 0,0 1-1 0 0,0-1 1 0 0,0 0 0 0 0,0 0 0 0 0,1 0 0 0 0,0 1 0 0 0,0-1-1 0 0,0 0 1 0 0,0 0 0 0 0,1 0 0 0 0,-1 0 0 0 0,1-1 0 0 0,0 1-1 0 0,0 0 1 0 0,5 5 0 0 0,-5-5-37 0 0,1 0-1 0 0,0 0 1 0 0,0 0 0 0 0,1 0-1 0 0,-1 0 1 0 0,1-1 0 0 0,0 0-1 0 0,-1 0 1 0 0,2 0 0 0 0,-1 0-1 0 0,0 0 1 0 0,0-1 0 0 0,1 0-1 0 0,0 0 1 0 0,-1 0 0 0 0,1 0-1 0 0,0-1 1 0 0,8 2 0 0 0,1-3-785 0 0,0-1 1 0 0,26-5 0 0 0,6-4-5103 0 0,-27 6 1518 0 0,0 0-834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49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5873 0 0,'4'2'1673'0'0,"-1"0"95"0"0,3-1-136 0 0,-1-2-391 0 0,0-2-345 0 0,-1-1-24 0 0,2-2 0 0 0,-1 1-408 0 0,1-1-256 0 0,2-1-128 0 0,2 1-112 0 0,0-1-352 0 0,1 1-864 0 0,1 0-1521 0 0,-2 0 137 0 0,2-1 511 0 0,-3 0-2128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8242 0 0,'0'0'290'0'0,"-1"0"0"0"0,1 0 0 0 0,-1 0 0 0 0,1 0 0 0 0,-1 0 0 0 0,1 0 1 0 0,-1 0-1 0 0,1 0 0 0 0,-1 1 0 0 0,1-1 0 0 0,-1 0 0 0 0,1 0 0 0 0,-1 0 0 0 0,1 1 0 0 0,-1-1 1 0 0,1 0-1 0 0,0 1 0 0 0,-1-1 0 0 0,1 1 0 0 0,0-1 0 0 0,-1 0 0 0 0,1 1 0 0 0,-1 0 0 0 0,-3 14 2212 0 0,7 23-2980 0 0,-2-27 1088 0 0,1 17-847 0 0,8 89 869 0 0,3-59-2595 0 0,6-5-3971 0 0,-18-52 5618 0 0,-1 0 91 0 0,0 0 0 0 0,1-1 0 0 0,-1 1 0 0 0,1 0 0 0 0,-1 0 1 0 0,0-1-1 0 0,1 1 0 0 0,-1 0 0 0 0,1-1 0 0 0,-1 1 0 0 0,1-1 0 0 0,-1 1 0 0 0,1-1 0 0 0,0 1 0 0 0,-1-1 1 0 0,1 1-1 0 0,0-1 0 0 0,-1 0 0 0 0,1 1 0 0 0,1-1 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4681 0 0,'1'0'605'0'0,"1"-1"1"0"0,-1 1-1 0 0,1 0 1 0 0,0 0-1 0 0,-1 0 0 0 0,1 0 1 0 0,0 0-1 0 0,-1 0 1 0 0,1 0-1 0 0,-1 1 0 0 0,4 0 1 0 0,32 16 1711 0 0,-17-7-1393 0 0,4-3-627 0 0,-22-7-199 0 0,1 1 1 0 0,0 0-1 0 0,-1-1 0 0 0,1 1 1 0 0,-1 0-1 0 0,1 0 1 0 0,-1 0-1 0 0,1 1 0 0 0,3 2 1 0 0,-5-3-56 0 0,-1 0 0 0 0,1 0 0 0 0,0 0 0 0 0,0 0 1 0 0,-1 1-1 0 0,1-1 0 0 0,-1 0 0 0 0,1 1 0 0 0,-1-1 0 0 0,0 0 1 0 0,0 1-1 0 0,1-1 0 0 0,-1 1 0 0 0,0-1 0 0 0,0 0 0 0 0,0 1 1 0 0,0-1-1 0 0,-1 1 0 0 0,1-1 0 0 0,0 0 0 0 0,0 1 0 0 0,-1-1 1 0 0,0 3-1 0 0,-4 9 69 0 0,0-1 1 0 0,-13 23 0 0 0,10-21 194 0 0,1 0 1 0 0,1 0-1 0 0,-7 22 0 0 0,12-33-235 0 0,0 0-1 0 0,0 1 1 0 0,1-1-1 0 0,-1 0 1 0 0,1 0-1 0 0,0 0 1 0 0,0 1-1 0 0,0-1 1 0 0,0 0-1 0 0,1 0 1 0 0,-1 1-1 0 0,1-1 1 0 0,0 0-1 0 0,0 0 1 0 0,0 0-1 0 0,0 0 1 0 0,1 0-1 0 0,-1 0 1 0 0,1-1-1 0 0,-1 1 1 0 0,4 4-1 0 0,-3-6-60 0 0,-1 0-1 0 0,0 1 0 0 0,1-1 0 0 0,-1 0 0 0 0,1 0 0 0 0,0 0 1 0 0,-1 0-1 0 0,1 0 0 0 0,0 0 0 0 0,-1 0 0 0 0,1-1 0 0 0,0 1 1 0 0,0-1-1 0 0,0 1 0 0 0,0-1 0 0 0,0 0 0 0 0,0 0 0 0 0,-1 1 1 0 0,1-1-1 0 0,0-1 0 0 0,0 1 0 0 0,0 0 0 0 0,0 0 0 0 0,0-1 1 0 0,0 1-1 0 0,0-1 0 0 0,-1 1 0 0 0,1-1 0 0 0,0 0 0 0 0,0 0 0 0 0,-1 0 1 0 0,1 0-1 0 0,-1 0 0 0 0,1 0 0 0 0,-1 0 0 0 0,1-1 0 0 0,1-1 1 0 0,1-1-606 0 0,0 1 0 0 0,0-1 0 0 0,-1 0 0 0 0,1-1 0 0 0,3-6 0 0 0,-5 7-700 0 0,0 1-1 0 0,0 0 1 0 0,-1-1-1 0 0,1 1 1 0 0,-1-1-1 0 0,0 0 1 0 0,1-4 0 0 0,-1-4-3314 0 0</inkml:trace>
  <inkml:trace contextRef="#ctx0" brushRef="#br0" timeOffset="1">155 137 7458 0 0,'3'0'707'0'0,"0"0"0"0"0,0-1 1 0 0,1 1-1 0 0,-1-1 1 0 0,0 1-1 0 0,0-1 0 0 0,0 0 1 0 0,5-2-1 0 0,-5 1-829 0 0,1 0 0 0 0,-1 0 0 0 0,0-1 0 0 0,0 0 0 0 0,0 1 0 0 0,0-1 0 0 0,-1 0 0 0 0,1 0 0 0 0,-1-1-1 0 0,4-4 1 0 0,-4 5-250 0 0,-1 0 0 0 0,1 0 0 0 0,0 0 0 0 0,-1-1-1 0 0,0 1 1 0 0,0 0 0 0 0,0 0 0 0 0,0-1 0 0 0,1-6 0 0 0,0-26 11256 0 0,9 69-8911 0 0,0 72-722 0 0,-7-46-4135 0 0,5 0-9176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0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5865 0 0,'0'-1'213'0'0,"1"0"-1"0"0,0 0 1 0 0,0 0 0 0 0,0 0-1 0 0,-1 0 1 0 0,1 0-1 0 0,0 1 1 0 0,0-1-1 0 0,1 0 1 0 0,-1 0-1 0 0,0 1 1 0 0,0-1 0 0 0,0 1-1 0 0,0-1 1 0 0,0 1-1 0 0,1 0 1 0 0,-1-1-1 0 0,0 1 1 0 0,0 0 0 0 0,1 0-1 0 0,-1 0 1 0 0,0 0-1 0 0,0 0 1 0 0,3 0-1 0 0,-2 1 92 0 0,1 0-1 0 0,-1 0 0 0 0,0 0 1 0 0,1 0-1 0 0,-1 1 0 0 0,0-1 1 0 0,0 1-1 0 0,0-1 1 0 0,0 1-1 0 0,0 0 0 0 0,2 3 1 0 0,2 2 382 0 0,0 1 1 0 0,-1 0-1 0 0,0 0 1 0 0,0 1-1 0 0,5 13 1 0 0,-4-2-317 0 0,-2 0 1 0 0,0 0-1 0 0,-1 0 1 0 0,1 37 0 0 0,-1-20-4600 0 0,1 0-5095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7402 0 0,'-1'21'2430'0'0,"2"35"-233"0"0,-1-53-2170 0 0,0 1-1 0 0,1 0 1 0 0,0 0-1 0 0,-1-1 0 0 0,1 1 1 0 0,1 0-1 0 0,-1-1 1 0 0,0 1-1 0 0,1-1 1 0 0,0 0-1 0 0,2 5 1 0 0,-3-8 30 0 0,-1 1 0 0 0,1-1-1 0 0,-1 1 1 0 0,1-1 0 0 0,-1 1 0 0 0,1-1 0 0 0,-1 1 0 0 0,1-1 0 0 0,-1 1 0 0 0,1-1 0 0 0,0 0 0 0 0,-1 1 0 0 0,1-1 0 0 0,0 0 0 0 0,-1 0 0 0 0,1 1 0 0 0,0-1 0 0 0,-1 0 0 0 0,1 0 0 0 0,0 0 0 0 0,0 0 0 0 0,-1 0 0 0 0,1 0-1 0 0,0 0 1 0 0,-1 0 0 0 0,2 0 0 0 0,0-1 2 0 0,-1 0 0 0 0,1 1-1 0 0,-1-1 1 0 0,0 0-1 0 0,1 0 1 0 0,-1 0 0 0 0,0 0-1 0 0,0 0 1 0 0,1 0 0 0 0,-1-1-1 0 0,1-1 1 0 0,23-43-1630 0 0,-21 39 562 0 0,3-10-2030 0 0,0 0 0 0 0,5-19 0 0 0,-7 21 956 0 0</inkml:trace>
  <inkml:trace contextRef="#ctx0" brushRef="#br0" timeOffset="1">125 0 3337 0 0,'2'43'13627'0'0,"5"25"-8631"0"0,3 26-4915 0 0,-5-12-863 0 0,-3-46-2506 0 0,0 1-4578 0 0,-1-18 1602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10290 0 0,'0'0'200'0'0,"-1"0"0"0"0,0-1 0 0 0,0 1 0 0 0,0-1 0 0 0,0 1 0 0 0,1-1 0 0 0,-1 1 0 0 0,0-1-1 0 0,0 0 1 0 0,1 1 0 0 0,-1-1 0 0 0,1 0 0 0 0,-1 0 0 0 0,1 0 0 0 0,-1 1 0 0 0,1-1 0 0 0,-1 0 0 0 0,1 0 0 0 0,-1 0-1 0 0,1 0 1 0 0,0 0 0 0 0,-1-1 0 0 0,2 2-124 0 0,-1-1-1 0 0,1 1 0 0 0,-1-1 1 0 0,1 1-1 0 0,0-1 1 0 0,-1 1-1 0 0,1-1 0 0 0,-1 1 1 0 0,1 0-1 0 0,0-1 1 0 0,-1 1-1 0 0,1 0 0 0 0,0 0 1 0 0,-1 0-1 0 0,1-1 1 0 0,0 1-1 0 0,0 0 0 0 0,-1 0 1 0 0,1 0-1 0 0,0 0 1 0 0,0 0-1 0 0,48 4 492 0 0,-38-3-426 0 0,-1 2 0 0 0,1 0-1 0 0,0 0 1 0 0,-1 1 0 0 0,0 0-1 0 0,0 0 1 0 0,17 12 0 0 0,-24-15-110 0 0,-1 1 1 0 0,0 0-1 0 0,0-1 1 0 0,-1 1-1 0 0,1 0 0 0 0,0 0 1 0 0,0 0-1 0 0,-1 0 1 0 0,1 1-1 0 0,-1-1 1 0 0,0 0-1 0 0,0 1 1 0 0,0-1-1 0 0,0 0 1 0 0,1 6-1 0 0,-2-5-115 0 0,0 0 1 0 0,0-1-1 0 0,0 1 0 0 0,0 0 1 0 0,-1 0-1 0 0,1 0 0 0 0,-1 0 1 0 0,0 0-1 0 0,0-1 0 0 0,0 1 1 0 0,0 0-1 0 0,-1-1 0 0 0,1 1 1 0 0,-1-1-1 0 0,1 1 0 0 0,-1-1 1 0 0,-3 4-1 0 0,1-2-195 0 0,-1 0-1 0 0,1-1 1 0 0,0 1 0 0 0,-1-1 0 0 0,0 0-1 0 0,0 0 1 0 0,0 0 0 0 0,-9 3 0 0 0,-24 15-310 0 0,86-40 888 0 0,-34 10-638 0 0,-3 2 600 0 0,0 0-1 0 0,0 1 1 0 0,19-8 0 0 0,-28 13-399 0 0,0 0 0 0 0,-1 1 1 0 0,1-1-1 0 0,0 0 0 0 0,-1 1 1 0 0,1 0-1 0 0,0-1 0 0 0,0 1 0 0 0,0 0 1 0 0,-1 0-1 0 0,1 0 0 0 0,0 0 1 0 0,0 0-1 0 0,0 0 0 0 0,-1 1 1 0 0,1-1-1 0 0,0 0 0 0 0,0 1 1 0 0,-1 0-1 0 0,1-1 0 0 0,0 1 1 0 0,-1 0-1 0 0,1 0 0 0 0,-1 0 1 0 0,1 0-1 0 0,-1 0 0 0 0,1 0 1 0 0,-1 0-1 0 0,0 1 0 0 0,1-1 1 0 0,-1 0-1 0 0,1 3 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74 8602 0 0,'0'0'184'0'0,"-1"0"-1"0"0,1 0 1 0 0,0-1 0 0 0,0 1-1 0 0,0 0 1 0 0,0 0 0 0 0,0-1-1 0 0,0 1 1 0 0,0 0 0 0 0,0-1-1 0 0,0 1 1 0 0,0 0 0 0 0,0-1-1 0 0,0 1 1 0 0,0 0 0 0 0,0 0-1 0 0,0-1 1 0 0,0 1 0 0 0,0 0-1 0 0,0-1 1 0 0,0 1 0 0 0,0 0-1 0 0,0 0 1 0 0,1-1 0 0 0,-1 1-1 0 0,0 0 1 0 0,0 0 0 0 0,0-1-1 0 0,1 1 1 0 0,-1 0 0 0 0,0 0-1 0 0,12-12 520 0 0,13-4-2509 0 0,-4 11 1272 0 0,-20 5 565 0 0,1-1 0 0 0,0 1 0 0 0,0 0 0 0 0,0-1 0 0 0,-1 1 0 0 0,1-1 0 0 0,0 1 0 0 0,-1-1 0 0 0,1 0 0 0 0,0 0 0 0 0,-1 0 0 0 0,1 0 0 0 0,-1 0 0 0 0,1 0 0 0 0,-1 0 0 0 0,0 0 0 0 0,1 0 0 0 0,-1-1 0 0 0,0 1 0 0 0,0-1 0 0 0,0 1-1 0 0,0-1 1 0 0,0 1 0 0 0,0-1 0 0 0,-1 1 0 0 0,1-1 0 0 0,0 0 0 0 0,0-2 0 0 0,-11 35 5860 0 0,-2 11-4210 0 0,1 6-4454 0 0,5-1-4697 0 0,5-36 4221 0 0,0 0-1626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6889 0 0,'2'7'1101'0'0,"0"0"-1"0"0,1 0 0 0 0,-1-1 0 0 0,2 1 1 0 0,-1-1-1 0 0,8 11 0 0 0,-10-16-1091 0 0,0 0 0 0 0,0 0 0 0 0,1 1 0 0 0,-1-1 0 0 0,1 0 0 0 0,-1 0 0 0 0,1-1 0 0 0,-1 1 0 0 0,1 0 0 0 0,-1 0 0 0 0,1-1 0 0 0,0 1-1 0 0,-1-1 1 0 0,1 1 0 0 0,0-1 0 0 0,-1 0 0 0 0,1 1 0 0 0,0-1 0 0 0,0 0 0 0 0,-1 0 0 0 0,1-1 0 0 0,0 1 0 0 0,0 0 0 0 0,-1 0 0 0 0,1-1 0 0 0,0 1 0 0 0,-1-1 0 0 0,1 0-1 0 0,0 1 1 0 0,-1-1 0 0 0,1 0 0 0 0,-1 0 0 0 0,2-1 0 0 0,5-3-1186 0 0,-1 0 0 0 0,-1-1 0 0 0,1 1-1 0 0,8-11 1 0 0,1 1-2216 0 0,-6 6-135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15 121 9754 0 0,'0'-1'258'0'0,"0"0"0"0"0,0 0 0 0 0,0 0 0 0 0,0 0 0 0 0,0 0 0 0 0,0-1 0 0 0,0 1 0 0 0,0 0 0 0 0,0 0 0 0 0,1 0 0 0 0,-1 0 0 0 0,0 0 0 0 0,1 0 0 0 0,-1 0 0 0 0,1 0 0 0 0,-1 0 0 0 0,1 0 0 0 0,-1 0 0 0 0,1 1 0 0 0,0-1 0 0 0,0 0 0 0 0,-1 0 0 0 0,1 0 0 0 0,0 1 0 0 0,1-2 0 0 0,30-11 1148 0 0,-29 13-1387 0 0,-1-1-1 0 0,1 1 0 0 0,-1-1 0 0 0,1 0 0 0 0,-1 0 1 0 0,1 0-1 0 0,-1 0 0 0 0,0 0 0 0 0,1 0 0 0 0,-1-1 1 0 0,0 1-1 0 0,0-1 0 0 0,0 1 0 0 0,0-1 0 0 0,0 0 1 0 0,0 0-1 0 0,-1 0 0 0 0,1 0 0 0 0,-1 0 0 0 0,3-4 1 0 0,-4 6-29 0 0,0-1 0 0 0,1 1 1 0 0,-1 0-1 0 0,0-1 1 0 0,0 1-1 0 0,0 0 0 0 0,0-1 1 0 0,0 1-1 0 0,0-1 1 0 0,0 1-1 0 0,0 0 0 0 0,0-1 1 0 0,0 1-1 0 0,0 0 1 0 0,0-1-1 0 0,0 1 0 0 0,0-1 1 0 0,0 1-1 0 0,-1 0 1 0 0,1-1-1 0 0,0 1 1 0 0,0 0-1 0 0,0-1 0 0 0,0 1 1 0 0,-1 0-1 0 0,1-1 1 0 0,0 1-1 0 0,0 0 0 0 0,-1-1 1 0 0,1 1-1 0 0,0 0 1 0 0,-1 0-1 0 0,1-1 0 0 0,-15 1-525 0 0,-16 12 6 0 0,27-9 624 0 0,0 0 1 0 0,0 0-1 0 0,0 0 1 0 0,0 1 0 0 0,0-1-1 0 0,1 1 1 0 0,0 0 0 0 0,-1 0-1 0 0,2 1 1 0 0,-1-1-1 0 0,0 0 1 0 0,1 1 0 0 0,0 0-1 0 0,0-1 1 0 0,0 1 0 0 0,1 0-1 0 0,-1 0 1 0 0,1 0-1 0 0,0 0 1 0 0,1 0 0 0 0,-1 0-1 0 0,1 1 1 0 0,1 7 0 0 0,-1-10-143 0 0,1 1 1 0 0,0 0 0 0 0,0 0 0 0 0,0 0-1 0 0,0-1 1 0 0,1 1 0 0 0,-1-1 0 0 0,1 1-1 0 0,0-1 1 0 0,0 0 0 0 0,0 1 0 0 0,1-1-1 0 0,-1 0 1 0 0,1 0 0 0 0,-1-1 0 0 0,1 1-1 0 0,0 0 1 0 0,0-1 0 0 0,0 0 0 0 0,1 0-1 0 0,-1 0 1 0 0,0 0 0 0 0,1 0-1 0 0,0-1 1 0 0,-1 1 0 0 0,1-1 0 0 0,0 0-1 0 0,-1 0 1 0 0,1-1 0 0 0,0 1 0 0 0,7-1-1 0 0,-9 1-378 0 0,0-1 0 0 0,0 0 0 0 0,0 0 0 0 0,0 0 0 0 0,0-1 0 0 0,0 1 0 0 0,0-1 0 0 0,0 1 0 0 0,0-1 0 0 0,0 1 0 0 0,0-1 0 0 0,0 0 0 0 0,0 0 0 0 0,0 0-1 0 0,0 0 1 0 0,-1 0 0 0 0,1-1 0 0 0,0 1 0 0 0,-1 0 0 0 0,1-1 0 0 0,-1 1 0 0 0,0-1 0 0 0,1 0 0 0 0,-1 1 0 0 0,1-3 0 0 0,5-9-3701 0 0</inkml:trace>
  <inkml:trace contextRef="#ctx0" brushRef="#br0" timeOffset="1">151 0 5481 0 0,'-3'13'8364'0'0,"5"18"-6115"0"0,-1-28-1655 0 0,-1 6-253 0 0,8 50 934 0 0,-7-56-1171 0 0,0 1 0 0 0,0-1 0 0 0,0 1 1 0 0,0-1-1 0 0,1 1 0 0 0,-1-1 0 0 0,1 0 0 0 0,0 0 0 0 0,0 1 0 0 0,0-1 0 0 0,0-1 0 0 0,0 1 0 0 0,5 3 1 0 0,-5-5-113 0 0,0 0 0 0 0,0 0 0 0 0,0 0 0 0 0,0-1 0 0 0,1 0 1 0 0,-1 1-1 0 0,0-1 0 0 0,0 0 0 0 0,1 0 0 0 0,-1 0 1 0 0,0 0-1 0 0,0 0 0 0 0,1-1 0 0 0,-1 1 0 0 0,0-1 1 0 0,4-1-1 0 0,19-1-4786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10642 0 0,'4'-6'6697'0'0,"7"-1"-5236"0"0,-11 7-1532 0 0,1-1-1 0 0,-1 1 0 0 0,1 0 0 0 0,-1-1 0 0 0,1 1 0 0 0,-1 0 0 0 0,1 0 1 0 0,-1 0-1 0 0,1 0 0 0 0,-1-1 0 0 0,1 1 0 0 0,-1 0 0 0 0,1 0 0 0 0,-1 0 1 0 0,1 0-1 0 0,0 0 0 0 0,-1 0 0 0 0,1 0 0 0 0,-1 1 0 0 0,1-1 0 0 0,-1 0 0 0 0,1 0 1 0 0,-1 0-1 0 0,1 0 0 0 0,-1 1 0 0 0,1-1 0 0 0,-1 0 0 0 0,0 0 0 0 0,1 1 1 0 0,-1-1-1 0 0,1 0 0 0 0,-1 1 0 0 0,1-1 0 0 0,-1 1 0 0 0,0-1 0 0 0,1 0 1 0 0,-1 1-1 0 0,0-1 0 0 0,0 1 0 0 0,1-1 0 0 0,-1 1 0 0 0,0-1 0 0 0,0 1 1 0 0,0-1-1 0 0,0 1 0 0 0,1-1 0 0 0,-1 1 0 0 0,0 0 0 0 0,-1 24-4311 0 0,1-22 4630 0 0,-1-1-1 0 0,1 0 1 0 0,0 0 0 0 0,0 0-1 0 0,0 1 1 0 0,0-1-1 0 0,0 0 1 0 0,0 0 0 0 0,0 0-1 0 0,1 0 1 0 0,-1 1-1 0 0,1-1 1 0 0,0 0 0 0 0,1 2-1 0 0,-1-2 13 0 0,-1 0 1 0 0,1 0-1 0 0,0 0 0 0 0,0 0 1 0 0,0 0-1 0 0,0-1 0 0 0,1 1 1 0 0,-1 0-1 0 0,0-1 0 0 0,1 1 1 0 0,-1-1-1 0 0,4 3 0 0 0,-4-4-239 0 0,0 0 0 0 0,1 0 0 0 0,-1 0 0 0 0,1 0 0 0 0,-1 0 0 0 0,0-1 0 0 0,1 1 0 0 0,-1 0 0 0 0,0-1 0 0 0,1 1 0 0 0,-1-1 0 0 0,0 1 0 0 0,0-1 0 0 0,0 0 0 0 0,1 1-1 0 0,-1-1 1 0 0,0 0 0 0 0,0 0 0 0 0,0 0 0 0 0,1-2 0 0 0,25-14-2288 0 0,2 7-7802 0 0,-25 9 6416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9698 0 0,'-2'33'8321'0'0,"9"20"-5710"0"0,-1-11-2135 0 0,-5 8-499 0 0,-2-35-822 0 0,1 1-1 0 0,1 0 1 0 0,1-1 0 0 0,5 23 0 0 0,-3-45-2365 0 0,8-16 2880 0 0,-8 15 210 0 0,39-60 330 0 0,-7 13-1691 0 0,-17 16-3433 0 0,-18 16 353 0 0,-1 13 2462 0 0</inkml:trace>
  <inkml:trace contextRef="#ctx0" brushRef="#br0" timeOffset="1">124 0 1656 0 0,'-1'2'2505'0'0,"1"4"-521"0"0,0 3 337 0 0,2 7 151 0 0,1 3-223 0 0,0 5-481 0 0,1 3-440 0 0,-1 2-415 0 0,1 0-409 0 0,-1-1-304 0 0,1-4-208 0 0,0-2-368 0 0,0-3-608 0 0,1-3-985 0 0,1 0-1152 0 0,-1-4-535 0 0,5 3-929 0 0,-3-6 1792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8482 0 0,'4'40'8215'0'0,"5"3"-4404"0"0,-5-32-3564 0 0,-1 0 0 0 0,2 1 0 0 0,0-1 0 0 0,0-1 0 0 0,1 1 1 0 0,0-1-1 0 0,1 0 0 0 0,12 14 0 0 0,-15-20-214 0 0,-1-1 0 0 0,1 1 0 0 0,1-1 0 0 0,-1 0 1 0 0,0 0-1 0 0,1-1 0 0 0,-1 1 0 0 0,1-1 1 0 0,0 0-1 0 0,0 0 0 0 0,0-1 0 0 0,0 1 0 0 0,7 0 1 0 0,-10-2-55 0 0,0 0 1 0 0,0 0-1 0 0,0 0 1 0 0,-1 0 0 0 0,1 0-1 0 0,0 0 1 0 0,0-1-1 0 0,0 1 1 0 0,0-1 0 0 0,0 0-1 0 0,0 1 1 0 0,-1-1-1 0 0,1 0 1 0 0,0 0 0 0 0,-1 0-1 0 0,1 0 1 0 0,0 0-1 0 0,-1-1 1 0 0,0 1 0 0 0,1 0-1 0 0,-1-1 1 0 0,0 1-1 0 0,1-1 1 0 0,-1 1 0 0 0,0-1-1 0 0,0 0 1 0 0,0 1-1 0 0,-1-1 1 0 0,1 0-1 0 0,0 0 1 0 0,0 1 0 0 0,-1-1-1 0 0,0 0 1 0 0,1 0-1 0 0,-1 0 1 0 0,0 0 0 0 0,0 0-1 0 0,0-2 1 0 0,0-5-734 0 0,0 1 0 0 0,-1 0-1 0 0,0 0 1 0 0,0-1 0 0 0,-1 1 0 0 0,0 0 0 0 0,0 0 0 0 0,-1 0 0 0 0,0 1 0 0 0,-1-1-1 0 0,-4-7 1 0 0,6 11 275 0 0,0 0 0 0 0,-1 1 0 0 0,1-1 0 0 0,-1 1-1 0 0,0 0 1 0 0,0 0 0 0 0,0 0 0 0 0,-1 0 0 0 0,1 1-1 0 0,-6-4 1 0 0,7 5 399 0 0,0 0-1 0 0,-1 0 0 0 0,1 0 0 0 0,0 0 1 0 0,0 1-1 0 0,-1-1 0 0 0,1 1 1 0 0,0 0-1 0 0,-1 0 0 0 0,1 0 0 0 0,-1 0 1 0 0,1 0-1 0 0,0 0 0 0 0,-1 0 1 0 0,1 1-1 0 0,0-1 0 0 0,-1 1 0 0 0,1 0 1 0 0,0 0-1 0 0,-2 1 0 0 0,2-1 358 0 0,0 1 1 0 0,1-1-1 0 0,-1 1 0 0 0,1-1 0 0 0,0 1 0 0 0,-1-1 0 0 0,1 1 0 0 0,0 0 0 0 0,0 0 0 0 0,0 0 0 0 0,0 0 0 0 0,1 0 0 0 0,-1 0 0 0 0,0 0 1 0 0,1 0-1 0 0,-1 0 0 0 0,1 0 0 0 0,0 0 0 0 0,0 0 0 0 0,0 0 0 0 0,0 0 0 0 0,0 0 0 0 0,0 0 0 0 0,0 0 0 0 0,1 1 0 0 0,-1-1 1 0 0,1 0-1 0 0,-1 0 0 0 0,1 0 0 0 0,1 2 0 0 0,-1-2-213 0 0,-1-1 0 0 0,0 1 0 0 0,1-1 0 0 0,0 1 0 0 0,-1-1 0 0 0,1 1 0 0 0,0-1 1 0 0,0 0-1 0 0,-1 1 0 0 0,1-1 0 0 0,0 0 0 0 0,0 0 0 0 0,1 1 0 0 0,-1-1 0 0 0,0 0 0 0 0,0 0 0 0 0,0 0 0 0 0,1-1 0 0 0,-1 1 1 0 0,0 0-1 0 0,1 0 0 0 0,-1-1 0 0 0,1 1 0 0 0,-1-1 0 0 0,1 1 0 0 0,-1-1 0 0 0,1 1 0 0 0,0-1 0 0 0,-1 0 0 0 0,1 0 0 0 0,-1 0 1 0 0,1 0-1 0 0,0 0 0 0 0,-1 0 0 0 0,1-1 0 0 0,-1 1 0 0 0,1 0 0 0 0,-1-1 0 0 0,1 1 0 0 0,-1-1 0 0 0,3-1 0 0 0,16-10-769 0 0,-13 7-860 0 0,1 0 1 0 0,-1-1-1 0 0,1 0 1 0 0,-2 0-1 0 0,1-1 1 0 0,-1 0-1 0 0,7-9 1 0 0,-6 6-937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4121 0 0,'16'42'9957'0'0,"-14"-34"-9763"0"0,0 0-1 0 0,1 0 1 0 0,0-1-1 0 0,0 1 1 0 0,1-1-1 0 0,0 0 0 0 0,1 0 1 0 0,-1 0-1 0 0,7 7 1 0 0,-10-13-134 0 0,0-1 1 0 0,1 1 0 0 0,-1-1-1 0 0,0 1 1 0 0,0-1-1 0 0,0 1 1 0 0,0-1 0 0 0,0 0-1 0 0,1 0 1 0 0,-1 1-1 0 0,0-1 1 0 0,0 0 0 0 0,0 0-1 0 0,1 0 1 0 0,-1 0-1 0 0,0-1 1 0 0,0 1 0 0 0,0 0-1 0 0,1 0 1 0 0,-1-1 0 0 0,0 1-1 0 0,1-1 1 0 0,31-16 171 0 0,-10 5-637 0 0,-16 10-384 0 0,9-3-6159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10786 0 0,'0'7'8005'0'0,"1"-6"-7845"0"0,13-2 1461 0 0,15-6-2041 0 0,41-18 1148 0 0,-52 19-2122 0 0,-25 8-3912 0 0,4 0 5136 0 0,-1-1 0 0 0,1 1-1 0 0,-1-1 1 0 0,1 1-1 0 0,0 0 1 0 0,-6 5 0 0 0,6-4 420 0 0,0 0 0 0 0,0 0 0 0 0,1 0 0 0 0,-1 0 0 0 0,0 1 0 0 0,1-1 0 0 0,0 1 1 0 0,0-1-1 0 0,0 1 0 0 0,-1 4 0 0 0,2-5-140 0 0,0-1 0 0 0,1 0-1 0 0,-1 0 1 0 0,1 1 0 0 0,-1-1 0 0 0,1 0 0 0 0,0 1-1 0 0,0-1 1 0 0,0 0 0 0 0,0 1 0 0 0,1-1 0 0 0,-1 0-1 0 0,0 1 1 0 0,1-1 0 0 0,0 0 0 0 0,0 0 0 0 0,-1 1-1 0 0,1-1 1 0 0,0 0 0 0 0,1 0 0 0 0,-1 0 0 0 0,0 0-1 0 0,1 0 1 0 0,-1-1 0 0 0,1 1 0 0 0,-1 0 0 0 0,1-1-1 0 0,0 1 1 0 0,0-1 0 0 0,0 1 0 0 0,0-1 0 0 0,0 0-1 0 0,4 2 1 0 0,-3-2-170 0 0,1 1-1 0 0,-1-1 0 0 0,1 0 1 0 0,-1-1-1 0 0,1 1 0 0 0,0-1 1 0 0,-1 1-1 0 0,1-1 0 0 0,0 0 1 0 0,0 0-1 0 0,-1-1 0 0 0,1 1 1 0 0,-1-1-1 0 0,1 0 0 0 0,0 0 1 0 0,-1 0-1 0 0,1 0 0 0 0,-1-1 1 0 0,4-1-1 0 0,27-19-3712 0 0,-8-5-3577 0 0,-15 10 2679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12 12475 0 0,'2'10'375'0'0,"1"-1"1"0"0,1 1 0 0 0,0-1-1 0 0,0 0 1 0 0,0 0 0 0 0,11 14-1 0 0,-14-21-352 0 0,0-1-1 0 0,0 1 0 0 0,1-1 1 0 0,-1 1-1 0 0,0-1 0 0 0,1 1 1 0 0,-1-1-1 0 0,1 0 0 0 0,-1 0 1 0 0,1 0-1 0 0,0 0 0 0 0,-1 0 1 0 0,1 0-1 0 0,0 0 0 0 0,0-1 1 0 0,-1 1-1 0 0,1 0 0 0 0,0-1 1 0 0,0 0-1 0 0,0 1 0 0 0,0-1 1 0 0,0 0-1 0 0,0 0 0 0 0,0 0 1 0 0,-1 0-1 0 0,1 0 0 0 0,0-1 1 0 0,0 1-1 0 0,0-1 0 0 0,0 1 1 0 0,0-1-1 0 0,-1 0 0 0 0,1 1 1 0 0,0-1-1 0 0,0 0 0 0 0,-1 0 0 0 0,1 0 1 0 0,-1 0-1 0 0,1-1 0 0 0,-1 1 1 0 0,3-3-1 0 0,-2 3-47 0 0,-1-1-1 0 0,1 0 1 0 0,0 0-1 0 0,-1 1 1 0 0,0-1-1 0 0,1 0 1 0 0,-1-1-1 0 0,0 1 1 0 0,0 0-1 0 0,0 0 1 0 0,0 0 0 0 0,0-1-1 0 0,-1 1 1 0 0,1 0-1 0 0,-1-1 1 0 0,1 1-1 0 0,-1 0 1 0 0,0-1-1 0 0,0 1 1 0 0,0-1-1 0 0,0 1 1 0 0,-1 0-1 0 0,1-1 1 0 0,-1 1 0 0 0,1-1-1 0 0,-1 1 1 0 0,0 0-1 0 0,0 0 1 0 0,0-1-1 0 0,0 1 1 0 0,0 0-1 0 0,0 0 1 0 0,-1 0-1 0 0,1 0 1 0 0,0 0-1 0 0,-1 1 1 0 0,0-1 0 0 0,0 0-1 0 0,1 1 1 0 0,-1-1-1 0 0,0 1 1 0 0,0 0-1 0 0,0-1 1 0 0,0 1-1 0 0,-1 0 1 0 0,1 0-1 0 0,0 0 1 0 0,0 1-1 0 0,-1-1 1 0 0,1 1 0 0 0,0-1-1 0 0,-1 1 1 0 0,1 0-1 0 0,-1-1 1 0 0,1 1-1 0 0,0 0 1 0 0,-1 1-1 0 0,1-1 1 0 0,-1 0-1 0 0,1 1 1 0 0,0 0-1 0 0,-1-1 1 0 0,1 1 0 0 0,-3 1-1 0 0,-2 2-204 0 0,1-1-1 0 0,0 1 1 0 0,0 0 0 0 0,0 1-1 0 0,0-1 1 0 0,1 1 0 0 0,-1 0-1 0 0,1 1 1 0 0,1-1 0 0 0,-1 1-1 0 0,1 0 1 0 0,-6 10 0 0 0,8-12 191 0 0,0 0 1 0 0,0 1 0 0 0,0-1-1 0 0,1 1 1 0 0,-1-1-1 0 0,1 1 1 0 0,0 0 0 0 0,1 0-1 0 0,-1 5 1 0 0,1-7 244 0 0,0 0 0 0 0,0 0-1 0 0,1-1 1 0 0,-1 1 0 0 0,1 0 0 0 0,0 0 0 0 0,-1 0 0 0 0,1-1 0 0 0,1 1 0 0 0,-1 0 0 0 0,0-1-1 0 0,1 1 1 0 0,-1-1 0 0 0,1 1 0 0 0,3 3 0 0 0,-3-4-105 0 0,0-1-1 0 0,0 0 1 0 0,0 1 0 0 0,0-1-1 0 0,0 0 1 0 0,0 0 0 0 0,0 0-1 0 0,0 0 1 0 0,0 0-1 0 0,0-1 1 0 0,1 1 0 0 0,-1-1-1 0 0,0 1 1 0 0,0-1 0 0 0,1 0-1 0 0,-1 0 1 0 0,0 0 0 0 0,1 0-1 0 0,-1 0 1 0 0,0-1 0 0 0,0 1-1 0 0,4-2 1 0 0,7-1-272 0 0,0-2-1 0 0,23-10 1 0 0,3-1-3885 0 0,-19 12-1351 0 0,-13 4 1215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10698 0 0,'5'43'5761'0'0,"10"18"-2552"0"0,-7-28-1841 0 0,-9-41-1457 0 0,0-1 0 0 0,0 1-1 0 0,1 0 1 0 0,0 0-1 0 0,0 0 1 0 0,1 0-1 0 0,0 0 1 0 0,1 0-1 0 0,4-14 1 0 0,-5 16 81 0 0,1-1 1 0 0,1 1-1 0 0,-1 1 0 0 0,1-1 0 0 0,0 0 1 0 0,1 1-1 0 0,-1-1 0 0 0,1 1 0 0 0,0 0 1 0 0,0 0-1 0 0,1 0 0 0 0,-1 1 0 0 0,8-5 1 0 0,-12 8 30 0 0,1 0 0 0 0,-1 1 1 0 0,1-1-1 0 0,0 1 0 0 0,-1-1 1 0 0,1 1-1 0 0,0-1 0 0 0,0 1 1 0 0,-1 0-1 0 0,1-1 0 0 0,0 1 1 0 0,0 0-1 0 0,-1-1 0 0 0,1 1 1 0 0,0 0-1 0 0,0 0 1 0 0,0 0-1 0 0,0 0 0 0 0,-1 0 1 0 0,1 0-1 0 0,0 0 0 0 0,0 0 1 0 0,0 0-1 0 0,0 0 0 0 0,-1 1 1 0 0,1-1-1 0 0,0 0 0 0 0,0 0 1 0 0,0 1-1 0 0,0 0 0 0 0,0 0 26 0 0,0 0-1 0 0,-1 1 0 0 0,1-1 0 0 0,0 0 0 0 0,-1 1 1 0 0,1-1-1 0 0,-1 1 0 0 0,0-1 0 0 0,0 1 0 0 0,1-1 1 0 0,-1 1-1 0 0,0-1 0 0 0,0 0 0 0 0,0 1 0 0 0,-1 1 1 0 0,0 7 69 0 0,0 0 0 0 0,-1-1 0 0 0,-1 1 0 0 0,-3 9 0 0 0,0-7-114 0 0,2 3-164 0 0,5-14 155 0 0,-1 0 0 0 0,1 1 0 0 0,0-1-1 0 0,0 0 1 0 0,0 0 0 0 0,0 0 0 0 0,0 0-1 0 0,0 1 1 0 0,0-2 0 0 0,0 1 0 0 0,0 0 0 0 0,3 2-1 0 0,22 11-2127 0 0,-6-12-6576 0 0,-7-2 1953 0 0</inkml:trace>
  <inkml:trace contextRef="#ctx0" brushRef="#br0" timeOffset="1">324 127 16251 0 0,'2'-3'3777'0'0,"0"2"-2825"0"0,-1 0-319 0 0,1 1-361 0 0,0-1-192 0 0,1-1-208 0 0,1 0-384 0 0,0 1-881 0 0,1 0-1759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4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46 3833 0 0,'-17'-5'3147'0'0,"-16"-5"4874"0"0,33 10-7911 0 0,-1 0 0 0 0,1 0 1 0 0,-1 0-1 0 0,1 0 0 0 0,-1 0 1 0 0,1-1-1 0 0,-1 1 0 0 0,1 0 1 0 0,-1-1-1 0 0,1 1 0 0 0,0 0 1 0 0,-1 0-1 0 0,1-1 1 0 0,-1 1-1 0 0,1-1 0 0 0,0 1 1 0 0,-1 0-1 0 0,1-1 0 0 0,0 1 1 0 0,0-1-1 0 0,-1 1 0 0 0,1-1 1 0 0,0 1-1 0 0,0-1 0 0 0,-1 1 1 0 0,1-1-1 0 0,0 1 0 0 0,0-1 1 0 0,0 1-1 0 0,0-1 0 0 0,0 1 1 0 0,0-1-1 0 0,0 0 0 0 0,0 1 1 0 0,0-1-1 0 0,0 1 0 0 0,0-1 1 0 0,0 1-1 0 0,1-1 1 0 0,-1 1-1 0 0,0-1 0 0 0,1 0 1 0 0,0 0-42 0 0,0 0 0 0 0,0 0-1 0 0,1 0 1 0 0,-1 0 0 0 0,0 0 0 0 0,1 0 0 0 0,-1 0 0 0 0,1 0 0 0 0,-1 1 0 0 0,1-1 0 0 0,0 1 0 0 0,-1-1 0 0 0,1 1 0 0 0,-1-1 0 0 0,1 1 0 0 0,0 0 0 0 0,-1 0 0 0 0,1 0 0 0 0,2 0 0 0 0,36 4 433 0 0,-33-3-379 0 0,105 15 569 0 0,-26-3-482 0 0,105 2 0 0 0,8-7-94 0 0,121-3 414 0 0,-167-18 217 0 0,-95 6-258 0 0,1 2-1 0 0,0 3 0 0 0,106 10 0 0 0,-88 4-109 0 0,1-3 0 0 0,152-4 0 0 0,-205-6-239 0 0,1 2 0 0 0,-1 1 0 0 0,1 0 0 0 0,35 10 0 0 0,-58-12-139 0 0,0 1 0 0 0,0-1 0 0 0,0 0 0 0 0,0 0 0 0 0,0-1 0 0 0,0 1 1 0 0,0-1-1 0 0,0 1 0 0 0,5-3 0 0 0,-7 3-142 0 0,-1 0-1 0 0,1 0 1 0 0,-1-1 0 0 0,1 1 0 0 0,-1 0-1 0 0,1 0 1 0 0,-1-1 0 0 0,1 1-1 0 0,-1 0 1 0 0,1-1 0 0 0,-1 1 0 0 0,0-1-1 0 0,1 1 1 0 0,-1 0 0 0 0,1-1-1 0 0,-1 1 1 0 0,0-1 0 0 0,0 1-1 0 0,1-1 1 0 0,-1 1 0 0 0,0-1 0 0 0,0 0-1 0 0,0 0-370 0 0,0 0 0 0 0,0 0 0 0 0,0 0 0 0 0,-1 0 0 0 0,1 1 1 0 0,0-1-1 0 0,-1 0 0 0 0,1 0 0 0 0,0 0 0 0 0,-1 1 0 0 0,1-1 0 0 0,-1 0 0 0 0,0 1 0 0 0,1-1 0 0 0,-1 0 0 0 0,1 1 0 0 0,-1-1 0 0 0,0 1 0 0 0,-1-2 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8138 0 0,'1'-14'9076'0'0,"4"7"-5393"0"0,22 10-2821 0 0,2 2-710 0 0,0-1 0 0 0,1-2 0 0 0,55-2 0 0 0,-28-1-12 0 0,-30 3-166 0 0,15 1-4845 0 0,-21-9-7665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 7378 0 0,'-15'-4'6665'0'0,"20"13"-3372"0"0,19 14-1581 0 0,-4-9-1543 0 0,-6-4 281 0 0,1 0 1 0 0,-2 1-1 0 0,0 1 0 0 0,0 0 0 0 0,15 19 0 0 0,-25-27-310 0 0,-1-1 0 0 0,1 1-1 0 0,-1 0 1 0 0,0 1-1 0 0,0-1 1 0 0,-1 0-1 0 0,1 0 1 0 0,-1 1-1 0 0,0-1 1 0 0,0 1 0 0 0,0-1-1 0 0,-1 1 1 0 0,0-1-1 0 0,0 1 1 0 0,0-1-1 0 0,0 1 1 0 0,-1 0-1 0 0,1-1 1 0 0,-1 0-1 0 0,0 1 1 0 0,-1-1 0 0 0,1 1-1 0 0,-1-1 1 0 0,0 0-1 0 0,-4 8 1 0 0,2-5-216 0 0,0 1 1 0 0,0-1 0 0 0,-1 1 0 0 0,0-1-1 0 0,-1-1 1 0 0,1 1 0 0 0,-1-1 0 0 0,-1 0-1 0 0,1 0 1 0 0,-1-1 0 0 0,0 0-1 0 0,0 0 1 0 0,0 0 0 0 0,-1-1 0 0 0,0 0-1 0 0,1-1 1 0 0,-1 1 0 0 0,-1-2-1 0 0,-11 4 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14659 0 0,'0'-1'171'0'0,"1"-1"-1"0"0,-1 0 1 0 0,0 1-1 0 0,1-1 0 0 0,-1 1 1 0 0,1-1-1 0 0,-1 1 1 0 0,1-1-1 0 0,0 1 1 0 0,-1-1-1 0 0,1 1 1 0 0,0-1-1 0 0,0 1 1 0 0,0 0-1 0 0,0 0 1 0 0,0-1-1 0 0,1 1 0 0 0,-1 0 1 0 0,0 0-1 0 0,1 0 1 0 0,-1 0-1 0 0,2-1 1 0 0,1 1-17 0 0,-1 0 0 0 0,1-1 0 0 0,0 2 0 0 0,0-1 0 0 0,-1 0 0 0 0,1 1 0 0 0,0-1 0 0 0,0 1 0 0 0,5 0 0 0 0,7 2 56 0 0,0 0 0 0 0,-1 1 0 0 0,26 9 0 0 0,-36-11-406 0 0,0 1-1 0 0,-1-1 1 0 0,1 1-1 0 0,0 1 0 0 0,-1-1 1 0 0,0 1-1 0 0,1 0 0 0 0,-1 0 1 0 0,4 4-1 0 0,-7-6-300 0 0,1 1-1 0 0,-1-1 1 0 0,1 1-1 0 0,-1 0 1 0 0,0 0 0 0 0,0 0-1 0 0,0 0 1 0 0,0 0-1 0 0,-1 0 1 0 0,1 0 0 0 0,0 0-1 0 0,-1 0 1 0 0,1 0-1 0 0,-1 1 1 0 0,0-1-1 0 0,0 0 1 0 0,0 0 0 0 0,0 0-1 0 0,0 0 1 0 0,0 1-1 0 0,-1-1 1 0 0,1 0 0 0 0,-2 4-1 0 0,-3 8-3901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 7586 0 0,'-3'0'7845'0'0,"9"1"-3346"0"0,20 3-2364 0 0,38 5-3089 0 0,-63-9 956 0 0,1 0 0 0 0,-1 0 0 0 0,0 0 0 0 0,1 0-1 0 0,-1 1 1 0 0,1-1 0 0 0,-1 0 0 0 0,0 1 0 0 0,1-1 0 0 0,-1 1-1 0 0,0 0 1 0 0,0-1 0 0 0,0 1 0 0 0,1 0 0 0 0,-1 0 0 0 0,1 1-1 0 0,-1-1 2 0 0,-1 0-1 0 0,0-1 0 0 0,0 1 1 0 0,0 0-1 0 0,1-1 0 0 0,-1 1 1 0 0,0-1-1 0 0,0 1 0 0 0,0 0 1 0 0,0-1-1 0 0,0 1 0 0 0,0 0 1 0 0,0-1-1 0 0,0 1 0 0 0,-1 0 1 0 0,1-1-1 0 0,0 1 1 0 0,0 0-1 0 0,-1-1 0 0 0,1 1 1 0 0,0-1-1 0 0,0 1 0 0 0,-1-1 1 0 0,0 2-1 0 0,-5 5 24 0 0,0 0 0 0 0,-1-1-1 0 0,1 0 1 0 0,-11 8 0 0 0,-7 6 14 0 0,23-17-41 0 0,1-1-1 0 0,-1 1 1 0 0,0 0 0 0 0,1-1 0 0 0,-1 1-1 0 0,1 0 1 0 0,0-1 0 0 0,0 1 0 0 0,0 0 0 0 0,0 0-1 0 0,1-1 1 0 0,-1 1 0 0 0,1 0 0 0 0,-1-1-1 0 0,1 1 1 0 0,0-1 0 0 0,0 1 0 0 0,0-1-1 0 0,1 1 1 0 0,1 3 0 0 0,-2-4 0 0 0,0 0 0 0 0,0-1 0 0 0,0 1-1 0 0,0 0 1 0 0,0 0 0 0 0,0 0 0 0 0,0-1 0 0 0,1 1 0 0 0,-1-1 0 0 0,1 1 0 0 0,-1-1 0 0 0,1 0-1 0 0,-1 1 1 0 0,1-1 0 0 0,0 0 0 0 0,0 0 0 0 0,0 0 0 0 0,-1 0 0 0 0,1 0 0 0 0,0-1 0 0 0,0 1-1 0 0,0-1 1 0 0,0 1 0 0 0,0-1 0 0 0,1 0 0 0 0,2 1 0 0 0,-3-2 21 0 0,0 0 1 0 0,0 0-1 0 0,0 0 0 0 0,0-1 1 0 0,0 1-1 0 0,-1 0 1 0 0,1-1-1 0 0,0 1 0 0 0,-1-1 1 0 0,1 0-1 0 0,-1 1 1 0 0,0-1-1 0 0,1 0 0 0 0,-1 0 1 0 0,0 0-1 0 0,0 0 0 0 0,0 0 1 0 0,0 0-1 0 0,-1 0 1 0 0,1 0-1 0 0,0 0 0 0 0,-1-1 1 0 0,0 1-1 0 0,1-3 1 0 0,0-27-1075 0 0,-8 5-4401 0 0,-1 10 1338 0 0,-8-17-289 0 0,15 32 4416 0 0,0-1-1 0 0,0 1 1 0 0,0-1 0 0 0,1 0-1 0 0,-1 1 1 0 0,1-1 0 0 0,-1 0 0 0 0,1 1-1 0 0,0-1 1 0 0,1-3 0 0 0,-1 5 225 0 0,1 0 1 0 0,-1 1 0 0 0,1-1 0 0 0,-1 0-1 0 0,1 0 1 0 0,0 1 0 0 0,-1-1-1 0 0,1 0 1 0 0,0 1 0 0 0,0-1-1 0 0,-1 1 1 0 0,1-1 0 0 0,0 1-1 0 0,0-1 1 0 0,0 1 0 0 0,0-1-1 0 0,-1 1 1 0 0,1 0 0 0 0,0 0-1 0 0,0-1 1 0 0,0 1 0 0 0,0 0 0 0 0,0 0-1 0 0,0 0 1 0 0,0 0 0 0 0,0 0-1 0 0,1 0 1 0 0,36 3 1687 0 0,-26-2-1259 0 0,18-3 83 0 0,-24 2-657 0 0,1-1 0 0 0,-1 1-1 0 0,0-1 1 0 0,1 2 0 0 0,-1-1 0 0 0,0 1 0 0 0,10 2-1 0 0,-16-3-177 0 0,0 0 0 0 0,0 0 0 0 0,0 1 0 0 0,1-1 0 0 0,-1 0 0 0 0,0 0 0 0 0,0 0 0 0 0,0 0 0 0 0,0 0 0 0 0,0 1 0 0 0,0-1 0 0 0,0 0 0 0 0,0 0 0 0 0,0 0 0 0 0,0 0 0 0 0,0 1 0 0 0,0-1 0 0 0,0 0 0 0 0,0 0 0 0 0,0 0 0 0 0,0 0 0 0 0,0 1 0 0 0,0-1 0 0 0,0 0 0 0 0,0 0 0 0 0,0 0 0 0 0,0 0 0 0 0,0 1-1 0 0,0-1 1 0 0,0 0 0 0 0,0 0 0 0 0,0 0 0 0 0,0 0 0 0 0,-1 1 0 0 0,1-1 0 0 0,0 0 0 0 0,0 0 0 0 0,0 0 0 0 0,0 0 0 0 0,0 0 0 0 0,0 0 0 0 0,-1 0 0 0 0,1 1 0 0 0,0-1 0 0 0,0 0 0 0 0,0 0 0 0 0,0 0 0 0 0,-1 0 0 0 0,1 0 0 0 0,0 0 0 0 0,0 0 0 0 0,-10 6-4327 0 0,1-1-790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56 7306 0 0,'-14'-9'12767'0'0,"17"29"-9368"0"0,13 30-3478 0 0,-14-45 81 0 0,0 0-1 0 0,1 0 1 0 0,-1 0 0 0 0,1 0-1 0 0,0 0 1 0 0,0-1 0 0 0,1 1-1 0 0,-1-1 1 0 0,1 0 0 0 0,0 0-1 0 0,5 4 1 0 0,-7-7-18 0 0,0 0 1 0 0,-1 0-1 0 0,1 0 0 0 0,0-1 1 0 0,-1 1-1 0 0,1 0 0 0 0,0-1 1 0 0,0 1-1 0 0,0-1 0 0 0,0 0 1 0 0,0 1-1 0 0,-1-1 0 0 0,1 0 1 0 0,0 0-1 0 0,0 0 0 0 0,0-1 0 0 0,0 1 1 0 0,0 0-1 0 0,0-1 0 0 0,-1 1 1 0 0,1-1-1 0 0,0 0 0 0 0,0 1 1 0 0,-1-1-1 0 0,1 0 0 0 0,0 0 1 0 0,-1 0-1 0 0,1 0 0 0 0,-1 0 1 0 0,1-1-1 0 0,-1 1 0 0 0,0 0 1 0 0,1-1-1 0 0,-1 1 0 0 0,0-1 1 0 0,2-2-1 0 0,-1 1 34 0 0,1 0-1 0 0,-1-1 1 0 0,1 1 0 0 0,-1-1-1 0 0,0 1 1 0 0,0-1 0 0 0,0 0-1 0 0,-1 0 1 0 0,0 0 0 0 0,1 0-1 0 0,-1 0 1 0 0,-1 0 0 0 0,1 0-1 0 0,-1 0 1 0 0,1 0 0 0 0,-1-1-1 0 0,0 1 1 0 0,-1 0 0 0 0,1 0-1 0 0,-1 0 1 0 0,1 0 0 0 0,-1 0-1 0 0,-1 0 1 0 0,1 0 0 0 0,0 0-1 0 0,-1 0 1 0 0,0 0 0 0 0,0 0-1 0 0,0 1 1 0 0,0-1 0 0 0,-1 1-1 0 0,0 0 1 0 0,1 0 0 0 0,-1 0-1 0 0,0 0 1 0 0,0 0 0 0 0,-1 0-1 0 0,1 1 1 0 0,0 0 0 0 0,-1-1-1 0 0,0 1 1 0 0,1 0 0 0 0,-1 1-1 0 0,0-1 1 0 0,0 1 0 0 0,0 0-1 0 0,0 0 1 0 0,0 0 0 0 0,0 0-1 0 0,-1 1 1 0 0,1 0 0 0 0,0-1-1 0 0,0 2 1 0 0,0-1 0 0 0,0 0-1 0 0,-1 1 1 0 0,1 0 0 0 0,0 0-1 0 0,0 0 1 0 0,0 0 0 0 0,0 1-1 0 0,1-1 1 0 0,-5 3 0 0 0,4-1 0 0 0,0 0 0 0 0,1 0 0 0 0,-1 0 0 0 0,1 0-1 0 0,0 1 1 0 0,0-1 0 0 0,0 1 0 0 0,0 0 0 0 0,1 0 0 0 0,0 0 0 0 0,-1 0 0 0 0,1 0 0 0 0,1 0 0 0 0,-1 1 0 0 0,1-1 0 0 0,-2 9 0 0 0,2-10-302 0 0,1 0 1 0 0,-1 0-1 0 0,1-1 1 0 0,0 1-1 0 0,0 0 1 0 0,0 0-1 0 0,1-1 1 0 0,-1 1-1 0 0,1 0 1 0 0,-1 0-1 0 0,1-1 1 0 0,0 1-1 0 0,1 2 1 0 0,-1-3-307 0 0,0 0-1 0 0,0-1 1 0 0,1 1-1 0 0,-1-1 1 0 0,0 1 0 0 0,1-1-1 0 0,-1 0 1 0 0,1 1-1 0 0,-1-1 1 0 0,1 0 0 0 0,0 0-1 0 0,-1 0 1 0 0,1 0-1 0 0,0-1 1 0 0,0 1 0 0 0,0 0-1 0 0,0-1 1 0 0,-1 1-1 0 0,1-1 1 0 0,3 1 0 0 0,10 0-5000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8306 0 0,'5'6'9914'0'0,"24"10"-8460"0"0,-1-11-1694 0 0,-26-5-208 0 0,0 0 0 0 0,0-1 0 0 0,-1 1 0 0 0,1 0 0 0 0,0-1 0 0 0,0 0 0 0 0,0 1 0 0 0,-1-1 0 0 0,1 0 0 0 0,0 0 0 0 0,-1 0 1 0 0,1 0-1 0 0,-1 0 0 0 0,1-1 0 0 0,-1 1 0 0 0,0 0 0 0 0,1-1 0 0 0,-1 1 0 0 0,0-1 0 0 0,0 1 0 0 0,0-1 0 0 0,0 1 0 0 0,0-1 0 0 0,0 0 0 0 0,-1 1 1 0 0,1-1-1 0 0,-1 0 0 0 0,1 0 0 0 0,-1 0 0 0 0,1-2 0 0 0,2-9-2940 0 0</inkml:trace>
  <inkml:trace contextRef="#ctx0" brushRef="#br0" timeOffset="1">119 16 4577 0 0,'-1'-1'444'0'0,"1"0"0"0"0,0 0 1 0 0,-1 0-1 0 0,1 0 0 0 0,-1 0 0 0 0,0 0 1 0 0,1 0-1 0 0,-1 0 0 0 0,1 1 0 0 0,-1-1 0 0 0,0 0 1 0 0,0 0-1 0 0,0 1 0 0 0,1-1 0 0 0,-1 1 1 0 0,0-1-1 0 0,0 0 0 0 0,0 1 0 0 0,-1-1 0 0 0,1 1-274 0 0,1 1-1 0 0,-1-1 0 0 0,1 0 0 0 0,0 1 0 0 0,-1-1 0 0 0,1 0 0 0 0,-1 1 0 0 0,1-1 0 0 0,-1 0 0 0 0,1 1 0 0 0,0-1 0 0 0,-1 1 0 0 0,1-1 0 0 0,0 1 0 0 0,0-1 0 0 0,-1 1 1 0 0,1-1-1 0 0,0 1 0 0 0,0-1 0 0 0,0 1 0 0 0,0-1 0 0 0,-1 1 0 0 0,1 0 0 0 0,0 0 0 0 0,-3 52 1406 0 0,2-43-1254 0 0,2 59-17 0 0,-2 11-3801 0 0,-5-30-8946 0 0,4-45 9455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4745 0 0,'-13'51'8950'0'0,"12"-43"-8359"0"0,0-1 0 0 0,1 1-1 0 0,0 0 1 0 0,0-1-1 0 0,2 10 1 0 0,-2-14-560 0 0,0-1 0 0 0,1 0 0 0 0,-1 0-1 0 0,1 1 1 0 0,0-1 0 0 0,0 0 0 0 0,0 0 0 0 0,0 0 0 0 0,0 0-1 0 0,0 0 1 0 0,1 0 0 0 0,-1 0 0 0 0,1 0 0 0 0,-1 0 0 0 0,1-1 0 0 0,0 1-1 0 0,2 1 1 0 0,-2-2-32 0 0,1 0 1 0 0,-1 0-1 0 0,1 0 0 0 0,-1 0 0 0 0,1-1 0 0 0,-1 1 0 0 0,1-1 1 0 0,0 0-1 0 0,-1 0 0 0 0,1 0 0 0 0,0 0 0 0 0,-1 0 0 0 0,1 0 1 0 0,0-1-1 0 0,-1 1 0 0 0,1-1 0 0 0,-1 0 0 0 0,6-2 0 0 0,29-13-1842 0 0,-13 3-3187 0 0,-9 3-1354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 10866 0 0,'1'-1'222'0'0,"-1"1"0"0"0,0-1 1 0 0,1 1-1 0 0,-1 0 0 0 0,1-1 0 0 0,-1 1 0 0 0,1 0 0 0 0,-1 0 0 0 0,0-1 0 0 0,1 1 0 0 0,-1 0 0 0 0,1 0 0 0 0,-1 0 0 0 0,1 0 1 0 0,-1-1-1 0 0,1 1 0 0 0,-1 0 0 0 0,1 0 0 0 0,-1 0 0 0 0,1 0 0 0 0,-1 0 0 0 0,1 0 0 0 0,0 0 0 0 0,-1 1 0 0 0,1-1 0 0 0,18 7 1878 0 0,11 12-534 0 0,-28-17-1465 0 0,0 0 1 0 0,-1-1-1 0 0,1 1 0 0 0,0 0 1 0 0,-1 0-1 0 0,0 0 1 0 0,1 0-1 0 0,-1 0 1 0 0,0 0-1 0 0,0 1 0 0 0,0-1 1 0 0,0 0-1 0 0,-1 0 1 0 0,1 1-1 0 0,-1-1 1 0 0,1 1-1 0 0,-1-1 0 0 0,0 4 1 0 0,0-1-36 0 0,-1 0 0 0 0,1 0 0 0 0,-1 0 0 0 0,0 0-1 0 0,-1 0 1 0 0,1-1 0 0 0,-1 1 0 0 0,0 0 0 0 0,-2 4 0 0 0,1-4-247 0 0,0 0-1 0 0,0 0 1 0 0,-1 0-1 0 0,1 0 1 0 0,-1 0 0 0 0,0 0-1 0 0,0-1 1 0 0,-1 0-1 0 0,1 0 1 0 0,-1 0 0 0 0,0-1-1 0 0,0 1 1 0 0,0-1-1 0 0,-1 0 1 0 0,-8 3 0 0 0,7-3-650 0 0,16-1 619 0 0,2 0 148 0 0,-3 0-16 0 0,-1-1 0 0 0,1 0 0 0 0,0 0 1 0 0,0-1-1 0 0,-1 0 0 0 0,1 0 0 0 0,0-1 0 0 0,0 0 1 0 0,-1 0-1 0 0,9-3 0 0 0,13-6-3195 0 0,0-2-4388 0 0,-22 9 3325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3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7546 0 0,'5'31'5703'0'0,"-3"-18"-4636"0"0,2 1 1 0 0,0-1 0 0 0,8 20 0 0 0,2-16 822 0 0,-13-16-2052 0 0,0 1 0 0 0,1-1 1 0 0,0 0-1 0 0,-1 0 0 0 0,1-1 1 0 0,0 1-1 0 0,-1 0 0 0 0,1 0 1 0 0,0-1-1 0 0,0 1 0 0 0,0-1 1 0 0,-1 0-1 0 0,4 1 0 0 0,-4-1-21 0 0,1 0 1 0 0,-1 0-1 0 0,0-1 0 0 0,1 1 0 0 0,-1 0 1 0 0,0-1-1 0 0,0 1 0 0 0,1 0 0 0 0,-1-1 0 0 0,0 0 1 0 0,0 1-1 0 0,0-1 0 0 0,0 0 0 0 0,1 1 1 0 0,-1-1-1 0 0,0 0 0 0 0,0 0 0 0 0,-1 0 0 0 0,1 0 1 0 0,0 0-1 0 0,0 0 0 0 0,0 0 0 0 0,-1 0 1 0 0,1-1-1 0 0,0 1 0 0 0,-1 0 0 0 0,1 0 0 0 0,-1 0 1 0 0,0-1-1 0 0,1 1 0 0 0,-1 0 0 0 0,0-1 1 0 0,0 1-1 0 0,1-3 0 0 0,-1-34-250 0 0,-1 31 850 0 0,1 1 0 0 0,0-1 0 0 0,0 0 0 0 0,0 0 0 0 0,1 0 0 0 0,0 0 0 0 0,7-8 3202 0 0,-4 25-1938 0 0,3 9 167 0 0,-4 6-638 0 0,-1-1 0 0 0,-1 1 0 0 0,-5 48 0 0 0,1-11-2021 0 0,6-1-3785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9026 0 0,'-1'0'605'0'0,"0"0"1"0"0,-1 0-1 0 0,1 0 1 0 0,0 0-1 0 0,0 0 1 0 0,0 0-1 0 0,0 0 1 0 0,0 1-1 0 0,-1-1 1 0 0,1 0 0 0 0,0 1-1 0 0,0-1 1 0 0,0 1-1 0 0,-2 0 1 0 0,-15 16 3424 0 0,-14 29-3228 0 0,19-26 26 0 0,-5 5-772 0 0,5-8-244 0 0,1-1 1 0 0,-9 20 0 0 0,18-31-242 0 0,1 0 1 0 0,-1 1 0 0 0,1-1 0 0 0,1 1 0 0 0,-1-1 0 0 0,1 1 0 0 0,-1 5 0 0 0,2-11 347 0 0,0 1 1 0 0,1-1-1 0 0,-1 0 1 0 0,0 0-1 0 0,0 1 0 0 0,0-1 1 0 0,0 0-1 0 0,0 0 1 0 0,1 0-1 0 0,-1 1 1 0 0,0-1-1 0 0,0 0 1 0 0,0 0-1 0 0,0 0 1 0 0,1 0-1 0 0,-1 1 1 0 0,0-1-1 0 0,0 0 1 0 0,1 0-1 0 0,-1 0 1 0 0,0 0-1 0 0,0 0 1 0 0,1 0-1 0 0,-1 0 1 0 0,0 0-1 0 0,0 0 1 0 0,1 0-1 0 0,-1 0 1 0 0,0 0-1 0 0,0 0 0 0 0,1 0 1 0 0,-1 0-1 0 0,0 0 1 0 0,0 0-1 0 0,1 0 1 0 0,-1 0-1 0 0,0 0 1 0 0,0 0-1 0 0,1 0 1 0 0,-1 0-1 0 0,0 0 1 0 0,0 0-1 0 0,1-1 1 0 0,19-5 141 0 0,-2 1 7 0 0,-8 4-70 0 0,0 0 0 0 0,1 1 1 0 0,-1 1-1 0 0,0-1 1 0 0,1 2-1 0 0,-1-1 1 0 0,0 1-1 0 0,16 6 1 0 0,-20-6-1083 0 0,0 1 1 0 0,0 0 0 0 0,-1 0 0 0 0,0 0-1 0 0,7 6 1 0 0,-8-6-1627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4129 0 0,'-9'28'13509'0'0,"24"-29"-10052"0"0,-4-1-3279 0 0,0 1 1 0 0,0 0-1 0 0,0 0 0 0 0,-1 2 0 0 0,1-1 1 0 0,0 1-1 0 0,0 1 0 0 0,17 4 0 0 0,5 0-3487 0 0,1-2-4200 0 0,-17-3 197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12211 0 0,'3'-1'446'0'0,"1"0"1"0"0,-1 0-1 0 0,1 1 0 0 0,0 0 1 0 0,-1 0-1 0 0,1 0 1 0 0,4 1-1 0 0,2 0-324 0 0,-1 0-1 0 0,0 2 0 0 0,0-1 1 0 0,0 1-1 0 0,0 0 0 0 0,0 1 1 0 0,11 6-1 0 0,-19-9-47 0 0,1 0-1 0 0,-1 0 1 0 0,-1 0 0 0 0,1 0 0 0 0,0 0-1 0 0,0 0 1 0 0,0 0 0 0 0,0 1 0 0 0,-1-1-1 0 0,1 0 1 0 0,-1 1 0 0 0,1-1 0 0 0,-1 0-1 0 0,1 1 1 0 0,-1-1 0 0 0,0 0-1 0 0,0 1 1 0 0,1-1 0 0 0,-1 1 0 0 0,0-1-1 0 0,0 1 1 0 0,-1-1 0 0 0,1 0 0 0 0,0 1-1 0 0,0-1 1 0 0,-1 1 0 0 0,1-1 0 0 0,-1 0-1 0 0,1 1 1 0 0,-1-1 0 0 0,1 0 0 0 0,-1 0-1 0 0,0 1 1 0 0,0-1 0 0 0,0 0 0 0 0,1 0-1 0 0,-3 1 1 0 0,-5 9 78 0 0,0 0 0 0 0,-1-1-1 0 0,-10 10 1 0 0,7-8-42 0 0,9-8-88 0 0,-1 0 0 0 0,0 0 0 0 0,1 1 0 0 0,0-1 0 0 0,0 1 0 0 0,0 0 1 0 0,0 0-1 0 0,1 0 0 0 0,0 1 0 0 0,0-1 0 0 0,0 0 0 0 0,1 1 0 0 0,0-1 0 0 0,-1 8 0 0 0,2-8-4 0 0,1 0 0 0 0,-1 0 0 0 0,1 0 0 0 0,0 0 0 0 0,0 0 1 0 0,1-1-1 0 0,-1 1 0 0 0,1 0 0 0 0,0-1 0 0 0,1 1 0 0 0,-1-1 0 0 0,1 0 1 0 0,0 0-1 0 0,-1 0 0 0 0,2 0 0 0 0,5 6 0 0 0,-7-9-150 0 0,0 1 0 0 0,0-1 0 0 0,0 1 0 0 0,0-1 0 0 0,0 0 0 0 0,0 1 0 0 0,0-1 0 0 0,1 0 0 0 0,-1-1 0 0 0,0 1 0 0 0,1 0-1 0 0,-1-1 1 0 0,1 1 0 0 0,-1-1 0 0 0,1 0 0 0 0,-1 0 0 0 0,1 0 0 0 0,-1 0 0 0 0,0 0 0 0 0,1-1 0 0 0,-1 1 0 0 0,1-1 0 0 0,-1 1 0 0 0,4-2 0 0 0,-3 1-124 0 0,0 0 0 0 0,0-1 1 0 0,0 1-1 0 0,-1-1 0 0 0,1 1 1 0 0,0-1-1 0 0,-1 0 0 0 0,1 0 1 0 0,-1 0-1 0 0,1 0 0 0 0,-1-1 1 0 0,0 1-1 0 0,0-1 0 0 0,0 1 1 0 0,0-1-1 0 0,-1 0 0 0 0,1 1 1 0 0,2-6-1 0 0,-4 6-176 0 0,0 0-1 0 0,1 0 1 0 0,-1 1-1 0 0,0-1 1 0 0,0 0-1 0 0,0 0 1 0 0,0 1-1 0 0,-1-1 1 0 0,1 0 0 0 0,0 0-1 0 0,-2-2 1 0 0,1 0-428 0 0,-2-10-3442 0 0</inkml:trace>
  <inkml:trace contextRef="#ctx0" brushRef="#br0" timeOffset="1">98 149 9514 0 0,'3'3'2633'0'0,"3"2"-809"0"0,3 2-184 0 0,2-1-223 0 0,0 1-425 0 0,1-2-344 0 0,-1 1-224 0 0,2-1-152 0 0,-1-1-128 0 0,-1-2-80 0 0,2 0-128 0 0,-2-2-488 0 0,-1 0-952 0 0,1-2-1337 0 0,-3-1-808 0 0,-2-3 689 0 0,1-2-2289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7874 0 0,'-7'8'7284'0'0,"4"6"-3948"0"0,5 17-2026 0 0,-2-22-511 0 0,1-3-751 0 0,10 123 1176 0 0,-9-113-2662 0 0,2 1 0 0 0,0-1-1 0 0,7 16 1 0 0,-11-31 1061 0 0,1 0 0 0 0,-1 0 0 0 0,1 0 0 0 0,-1 0 0 0 0,1 0 0 0 0,0 0 0 0 0,-1 0 0 0 0,1 0 0 0 0,0-1 0 0 0,0 1 0 0 0,0 0 0 0 0,-1-1-1 0 0,1 1 1 0 0,0 0 0 0 0,0-1 0 0 0,0 1 0 0 0,0-1 0 0 0,0 1 0 0 0,0-1 0 0 0,0 0 0 0 0,0 1 0 0 0,0-1 0 0 0,1 0 0 0 0,-1 0 0 0 0,0 0 0 0 0,0 0 0 0 0,0 0 0 0 0,0 0 0 0 0,0 0 0 0 0,0 0 0 0 0,0 0 0 0 0,2-1-1 0 0,4-9-2509 0 0</inkml:trace>
  <inkml:trace contextRef="#ctx0" brushRef="#br0" timeOffset="1">120 85 5585 0 0,'2'-7'6684'0'0,"-1"14"-2824"0"0,-1 13-1445 0 0,-1 12-2504 0 0,4 58 0 0 0,9-11-7039 0 0,-11-59 1210 0 0,3-12 2262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8490 0 0,'0'-1'134'0'0,"-1"0"0"0"0,1-1-1 0 0,0 1 1 0 0,0-1 0 0 0,0 1 0 0 0,0 0 0 0 0,0-1 0 0 0,0 1 0 0 0,1 0 0 0 0,-1-1 0 0 0,0 1-1 0 0,1 0 1 0 0,-1-1 0 0 0,1 1 0 0 0,-1 0 0 0 0,1 0 0 0 0,0-1 0 0 0,-1 1 0 0 0,1 0 0 0 0,0 0-1 0 0,0 0 1 0 0,0 0 0 0 0,0 0 0 0 0,0 0 0 0 0,0 0 0 0 0,0 0 0 0 0,0 1 0 0 0,0-1-1 0 0,0 0 1 0 0,1 1 0 0 0,-1-1 0 0 0,0 0 0 0 0,0 1 0 0 0,1 0 0 0 0,-1-1 0 0 0,0 1 0 0 0,1 0-1 0 0,-1-1 1 0 0,0 1 0 0 0,1 0 0 0 0,-1 0 0 0 0,0 0 0 0 0,1 0 0 0 0,1 1 0 0 0,10 1-129 0 0,0 0 1 0 0,0 0-1 0 0,0 2 1 0 0,13 4-1 0 0,6 1 406 0 0,0-7 151 0 0,-29-4 548 0 0,-20 0-94 0 0,8 1-820 0 0,-1 1 0 0 0,1 0-1 0 0,-1 1 1 0 0,1 0 0 0 0,-1 0 0 0 0,1 1-1 0 0,0 0 1 0 0,-1 1 0 0 0,1 0 0 0 0,-12 6-1 0 0,18-8-153 0 0,0 1 0 0 0,0 0 0 0 0,0 0-1 0 0,1 0 1 0 0,-1 0 0 0 0,1 0-1 0 0,-1 1 1 0 0,1-1 0 0 0,0 1 0 0 0,0-1-1 0 0,0 1 1 0 0,1 0 0 0 0,-1 0-1 0 0,0 0 1 0 0,1 0 0 0 0,0 0 0 0 0,0 0-1 0 0,0 0 1 0 0,0 0 0 0 0,0 1-1 0 0,1-1 1 0 0,-1 0 0 0 0,1 1-1 0 0,0-1 1 0 0,0 0 0 0 0,0 1 0 0 0,0-1-1 0 0,1 0 1 0 0,0 0 0 0 0,-1 1-1 0 0,1-1 1 0 0,0 0 0 0 0,2 4 0 0 0,-2-4-56 0 0,0 0 1 0 0,0 0 0 0 0,0 0 0 0 0,1 0-1 0 0,-1 0 1 0 0,1 0 0 0 0,-1 0 0 0 0,1-1-1 0 0,0 1 1 0 0,0 0 0 0 0,0-1 0 0 0,0 0-1 0 0,1 0 1 0 0,-1 1 0 0 0,1-1 0 0 0,-1-1-1 0 0,1 1 1 0 0,0 0 0 0 0,-1-1 0 0 0,7 3-1 0 0,-3-3-30 0 0,-1 0 0 0 0,1 0 0 0 0,-1-1 0 0 0,1 0 0 0 0,-1 0 0 0 0,1 0 0 0 0,-1-1 0 0 0,1 0 0 0 0,-1 0 0 0 0,0 0 0 0 0,7-3 0 0 0,-3 2-225 0 0,22-8-1735 0 0,-30 10 1688 0 0,0 0-1 0 0,0-1 1 0 0,-1 1-1 0 0,1 0 1 0 0,0-1-1 0 0,0 1 1 0 0,-1-1-1 0 0,1 1 1 0 0,0-1-1 0 0,-1 1 1 0 0,1-1-1 0 0,-1 1 1 0 0,1-1-1 0 0,-1 0 1 0 0,1 1-1 0 0,-1-1 1 0 0,1-1-1 0 0,-14 1-6132 0 0,3 3 2694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5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7722 0 0,'-3'4'708'0'0,"1"0"1"0"0,0 1 0 0 0,0-1 0 0 0,1 0-1 0 0,-1 1 1 0 0,1-1 0 0 0,0 1 0 0 0,0 0-1 0 0,0-1 1 0 0,1 1 0 0 0,0 0 0 0 0,0 0-1 0 0,0-1 1 0 0,2 10 0 0 0,-2-12-610 0 0,1 0 0 0 0,0 1 1 0 0,-1-1-1 0 0,1 0 0 0 0,0 0 1 0 0,1 0-1 0 0,-1 0 0 0 0,0 0 0 0 0,0 0 1 0 0,1 0-1 0 0,-1 0 0 0 0,1 0 1 0 0,0-1-1 0 0,0 1 0 0 0,-1-1 0 0 0,1 1 1 0 0,0-1-1 0 0,0 0 0 0 0,0 1 1 0 0,1-1-1 0 0,-1 0 0 0 0,0-1 0 0 0,0 1 1 0 0,0 0-1 0 0,1 0 0 0 0,-1-1 1 0 0,0 0-1 0 0,1 1 0 0 0,-1-1 0 0 0,1 0 1 0 0,3 0-1 0 0,85 6-2964 0 0,-44-1-5719 0 0,-25-3 2192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2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7266 0 0,'4'-2'3744'0'0,"0"2"-1367"0"0,1 1-193 0 0,0 4-279 0 0,-2 2-513 0 0,1 6-480 0 0,1 3-384 0 0,1 4-248 0 0,0 4-320 0 0,2 0-528 0 0,-1 3-864 0 0,0-2-1305 0 0,0 0-1464 0 0,-11-16-127 0 0,6 6-1042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 8610 0 0,'-3'6'993'0'0,"0"1"0"0"0,1 0 0 0 0,-1 0 0 0 0,2 0 1 0 0,-1 0-1 0 0,1 0 0 0 0,0 0 0 0 0,0 13 0 0 0,1-14-859 0 0,1 0 1 0 0,0 0-1 0 0,1 0 0 0 0,-1 0 0 0 0,1 0 0 0 0,0 0 1 0 0,1-1-1 0 0,-1 1 0 0 0,1-1 0 0 0,0 1 0 0 0,1-1 1 0 0,-1 0-1 0 0,1-1 0 0 0,0 1 0 0 0,0 0 0 0 0,7 5 1 0 0,-7-7-147 0 0,-1 0 1 0 0,1 0-1 0 0,0 0 1 0 0,0-1-1 0 0,0 1 1 0 0,0-1-1 0 0,1 0 1 0 0,-1 0-1 0 0,0 0 1 0 0,9 1-1 0 0,-11-2 2 0 0,-1-1 0 0 0,1 0 0 0 0,0 0 0 0 0,-1 0 0 0 0,1 0 0 0 0,-1 0 0 0 0,1 0 0 0 0,-1-1 0 0 0,1 1 0 0 0,0 0 0 0 0,-1-1 0 0 0,1 1 0 0 0,-1-1 0 0 0,0 1 0 0 0,1-1 0 0 0,-1 0 0 0 0,1 0 0 0 0,-1 0 0 0 0,0 0 0 0 0,0 0 0 0 0,1 0 0 0 0,-1 0 0 0 0,0 0 0 0 0,0 0 0 0 0,0 0 0 0 0,0-1 0 0 0,0 1 0 0 0,-1 0 0 0 0,1-1 0 0 0,0 1 0 0 0,-1-1 0 0 0,1 1 0 0 0,0-1 0 0 0,-1 1 0 0 0,1-4 0 0 0,0-1 72 0 0,0-1 1 0 0,0 0-1 0 0,-1 0 1 0 0,0 0 0 0 0,0-1-1 0 0,-1 1 1 0 0,0 1-1 0 0,0-1 1 0 0,0 0-1 0 0,-1 0 1 0 0,0 0-1 0 0,0 1 1 0 0,-1-1-1 0 0,0 1 1 0 0,-6-11 0 0 0,6 13-3 0 0,1-1 0 0 0,-1 1 0 0 0,0-1 1 0 0,-1 1-1 0 0,1 0 0 0 0,-1 1 0 0 0,0-1 0 0 0,0 0 1 0 0,0 1-1 0 0,0 0 0 0 0,0 0 0 0 0,-1 0 1 0 0,1 1-1 0 0,-1 0 0 0 0,0-1 0 0 0,0 1 0 0 0,0 1 1 0 0,0-1-1 0 0,0 1 0 0 0,0 0 0 0 0,-9-1 1 0 0,13 2-98 0 0,0 0 1 0 0,0 0-1 0 0,0 0 1 0 0,0 0-1 0 0,0 0 1 0 0,0 1-1 0 0,0-1 1 0 0,0 0-1 0 0,0 0 0 0 0,0 1 1 0 0,0-1-1 0 0,0 0 1 0 0,0 1-1 0 0,0-1 1 0 0,1 1-1 0 0,-1-1 1 0 0,0 1-1 0 0,0 0 1 0 0,0-1-1 0 0,0 1 1 0 0,1 0-1 0 0,-1 0 1 0 0,0-1-1 0 0,1 1 1 0 0,-1 0-1 0 0,1 0 1 0 0,-1 0-1 0 0,1 0 1 0 0,-1 0-1 0 0,1 0 1 0 0,0 0-1 0 0,-1 0 1 0 0,1 0-1 0 0,0 0 1 0 0,0 0-1 0 0,-1 0 1 0 0,1 0-1 0 0,0 1 1 0 0,5 19-3948 0 0,8-5-3538 0 0,-6-11 2160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9922 0 0,'4'3'1329'0'0,"0"0"1"0"0,-1 1-1 0 0,0 0 0 0 0,0 0 1 0 0,5 7-1 0 0,9 26 2155 0 0,4 46-2561 0 0,-14-52-96 0 0,0 5-814 0 0,12 42 277 0 0,-17-71-914 0 0,0 0-1 0 0,1-1 0 0 0,0 1 0 0 0,0-1 0 0 0,1 0 0 0 0,-1 0 1 0 0,1 0-1 0 0,8 8 0 0 0,-12-13 353 0 0,0-1 0 0 0,0 1 0 0 0,1-1 0 0 0,-1 1 0 0 0,1-1 0 0 0,-1 1 1 0 0,0-1-1 0 0,1 1 0 0 0,-1-1 0 0 0,1 1 0 0 0,-1-1 0 0 0,1 1 0 0 0,-1-1 0 0 0,1 0 1 0 0,0 0-1 0 0,-1 1 0 0 0,1-1 0 0 0,-1 0 0 0 0,1 0 0 0 0,0 1 0 0 0,-1-1 0 0 0,1 0 0 0 0,-1 0 1 0 0,1 0-1 0 0,0 0 0 0 0,-1 0 0 0 0,1 0 0 0 0,0 0 0 0 0,-1 0 0 0 0,1 0 0 0 0,0 0 0 0 0,-1-1 1 0 0,1 1-1 0 0,-1 0 0 0 0,1 0 0 0 0,0-1 0 0 0,-1 1 0 0 0,2-1 0 0 0,3-6-4407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6641 0 0,'4'-2'408'0'0,"0"0"0"0"0,0 0-1 0 0,0 0 1 0 0,0 0-1 0 0,1 0 1 0 0,-1 1 0 0 0,0 0-1 0 0,1 0 1 0 0,-1 0-1 0 0,1 0 1 0 0,-1 1 0 0 0,1 0-1 0 0,-1 0 1 0 0,1 0-1 0 0,-1 1 1 0 0,1-1 0 0 0,7 3-1 0 0,-5-2 19 0 0,0 1-1 0 0,0 0 0 0 0,0 0 1 0 0,0 0-1 0 0,0 1 0 0 0,-1 0 1 0 0,1 1-1 0 0,-1 0 1 0 0,0-1-1 0 0,9 9 0 0 0,-15-12-380 0 0,0 1-1 0 0,1-1 0 0 0,-1 1 0 0 0,1-1 1 0 0,-1 1-1 0 0,0 0 0 0 0,0-1 0 0 0,1 1 0 0 0,-1-1 1 0 0,0 1-1 0 0,0 0 0 0 0,0-1 0 0 0,1 1 1 0 0,-1 0-1 0 0,0-1 0 0 0,0 1 0 0 0,0 0 1 0 0,0-1-1 0 0,-1 1 0 0 0,1 0 0 0 0,0-1 1 0 0,0 1-1 0 0,0 0 0 0 0,0-1 0 0 0,-1 1 1 0 0,1 0-1 0 0,0-1 0 0 0,0 1 0 0 0,-1-1 1 0 0,1 1-1 0 0,-1-1 0 0 0,1 1 0 0 0,-1 0 1 0 0,-22 22 464 0 0,6-6-453 0 0,15-14-62 0 0,1-1 1 0 0,0 1-1 0 0,0 0 1 0 0,1 0-1 0 0,-1-1 0 0 0,1 1 1 0 0,-1 0-1 0 0,1 0 1 0 0,0 0-1 0 0,0 0 0 0 0,0 0 1 0 0,0-1-1 0 0,1 1 1 0 0,-1 0-1 0 0,1 0 0 0 0,-1 0 1 0 0,1 0-1 0 0,0-1 1 0 0,0 1-1 0 0,1 0 0 0 0,-1-1 1 0 0,0 1-1 0 0,1-1 1 0 0,0 0-1 0 0,-1 1 0 0 0,4 2 1 0 0,-3-3-11 0 0,-1 0 0 0 0,1 0 0 0 0,0 1 0 0 0,0-1 0 0 0,0-1 0 0 0,1 1 0 0 0,-1 0 0 0 0,0 0-1 0 0,1-1 1 0 0,-1 1 0 0 0,1-1 0 0 0,0 0 0 0 0,-1 0 0 0 0,1 0 0 0 0,0 0 0 0 0,-1 0 0 0 0,1-1 0 0 0,0 1 0 0 0,0-1 0 0 0,0 0 0 0 0,0 0 0 0 0,0 0 0 0 0,0 0 0 0 0,-1 0 0 0 0,1-1 0 0 0,3 0 0 0 0,30-16-1787 0 0,-25 10-1109 0 0,-1-2-3289 0 0</inkml:trace>
  <inkml:trace contextRef="#ctx0" brushRef="#br0" timeOffset="1">123 253 6873 0 0,'0'4'457'0'0,"0"0"-1"0"0,1-1 1 0 0,0 1-1 0 0,0-1 0 0 0,0 1 1 0 0,0-1-1 0 0,0 1 1 0 0,1-1-1 0 0,-1 0 0 0 0,1 1 1 0 0,0-1-1 0 0,0 0 1 0 0,0 0-1 0 0,1-1 0 0 0,-1 1 1 0 0,5 3-1 0 0,-3-3-221 0 0,0 0-1 0 0,1 0 1 0 0,-1 0-1 0 0,1-1 1 0 0,0 0-1 0 0,0 0 1 0 0,0 0-1 0 0,0-1 1 0 0,0 0-1 0 0,7 1 0 0 0,2 0-919 0 0,-1-1 0 0 0,1-1 0 0 0,15-1 0 0 0,36-6-7517 0 0,-54 6 4406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9722 0 0,'-13'27'9636'0'0,"6"-1"-6156"0"0,7-23-3531 0 0,-1 1 0 0 0,1-1-1 0 0,1 0 1 0 0,-1 0-1 0 0,0 0 1 0 0,1 0-1 0 0,-1 0 1 0 0,1 1-1 0 0,0-1 1 0 0,0 0-1 0 0,0-1 1 0 0,1 1-1 0 0,-1 0 1 0 0,1 0-1 0 0,0 0 1 0 0,2 2-1 0 0,-5-6-132 0 0,1-1-1 0 0,-1 1 0 0 0,1-1 1 0 0,0 1-1 0 0,0-1 0 0 0,0 1 0 0 0,0-1 1 0 0,0 1-1 0 0,0-1 0 0 0,0 1 1 0 0,0-1-1 0 0,0 1 0 0 0,1-1 1 0 0,-1 1-1 0 0,1-1 0 0 0,-1 1 1 0 0,1-1-1 0 0,0 1 0 0 0,-1 0 0 0 0,1-1 1 0 0,0 1-1 0 0,0 0 0 0 0,0 0 1 0 0,0 0-1 0 0,0-1 0 0 0,2 0 1 0 0,31-31 41 0 0,-30 31 204 0 0,-1 0-1 0 0,0 0 1 0 0,1 1-1 0 0,-1-1 1 0 0,1 1 0 0 0,0-1-1 0 0,-1 1 1 0 0,1 0-1 0 0,0 1 1 0 0,0-1-1 0 0,0 1 1 0 0,0-1-1 0 0,-1 1 1 0 0,1 1-1 0 0,0-1 1 0 0,7 1-1 0 0,-10 0 4 0 0,0-1-1 0 0,1 1 1 0 0,-1-1-1 0 0,0 1 1 0 0,0-1-1 0 0,1 1 0 0 0,-1-1 1 0 0,0 1-1 0 0,0 0 1 0 0,0 0-1 0 0,0 0 1 0 0,0 0-1 0 0,0 0 0 0 0,0 0 1 0 0,0 0-1 0 0,-1 0 1 0 0,1 0-1 0 0,0 0 0 0 0,-1 0 1 0 0,2 2-1 0 0,-2-1-6 0 0,1 0 0 0 0,-1 0-1 0 0,0 0 1 0 0,0 0 0 0 0,0 0-1 0 0,0 0 1 0 0,0 0 0 0 0,0 1-1 0 0,-1-1 1 0 0,1 0 0 0 0,-1 0 0 0 0,1 0-1 0 0,-1 0 1 0 0,0 0 0 0 0,0 0-1 0 0,-1 3 1 0 0,-2 0 7 0 0,0 0 0 0 0,1 0 0 0 0,-2 0 0 0 0,1-1-1 0 0,0 1 1 0 0,-1-1 0 0 0,0 0 0 0 0,0 0 0 0 0,0-1 0 0 0,0 1 0 0 0,-1-1 0 0 0,0 0-1 0 0,1-1 1 0 0,-1 0 0 0 0,0 0 0 0 0,0 0 0 0 0,0 0 0 0 0,0-1 0 0 0,-11 1 0 0 0,24-1-317 0 0,-1 0 0 0 0,0 1 1 0 0,1 0-1 0 0,-1 0 0 0 0,0 0 0 0 0,0 1 1 0 0,-1 0-1 0 0,1 0 0 0 0,0 0 1 0 0,6 6-1 0 0,-4-4-2179 0 0,0 0 0 0 0,1 0 1 0 0,15 6-1 0 0,-9-8-195 0 0,1 0-1115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15771 0 0,'0'2'7850'0'0,"-1"0"-7002"0"0,0-1-264 0 0,-3-1-152 0 0,2 0-272 0 0,-1 0-192 0 0,0 0-136 0 0,2-2-264 0 0,-2-1-568 0 0,1 1-1176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 7562 0 0,'-18'-5'5251'0'0,"24"5"-1511"0"0,31 8-746 0 0,-27-6-3346 0 0,71 16 778 0 0,-3-1-1238 0 0,-26-7-4989 0 0,-42-8 2096 0 0,2 5-1805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6433 0 0,'0'6'5268'0'0,"6"3"-3437"0"0,9 7-1483 0 0,-14-15-21 0 0,15 13-52 0 0,-1 0 689 0 0,0 1 0 0 0,0 0 0 0 0,-2 1 0 0 0,22 31 0 0 0,-32-42-771 0 0,0 1-1 0 0,0 0 1 0 0,-1 0 0 0 0,0 0 0 0 0,0 0 0 0 0,-1 0 0 0 0,1 0 0 0 0,-1 0 0 0 0,0 0 0 0 0,-1 1 0 0 0,0-1 0 0 0,0 0 0 0 0,0 0 0 0 0,-1 1-1 0 0,0-1 1 0 0,0 0 0 0 0,0 0 0 0 0,-1 0 0 0 0,0 0 0 0 0,-4 9 0 0 0,3-8-104 0 0,-1 0 0 0 0,1-1 1 0 0,-1 0-1 0 0,0 0 0 0 0,-1 0 0 0 0,0 0 1 0 0,-9 8-1 0 0,11-11-156 0 0,0 0 0 0 0,0-1 0 0 0,-1 1 0 0 0,0-1 0 0 0,1 0 0 0 0,-1 0 0 0 0,0 0-1 0 0,0 0 1 0 0,0-1 0 0 0,0 0 0 0 0,0 1 0 0 0,0-2 0 0 0,-1 1 0 0 0,-6 0 0 0 0,28-11-14361 0 0,-9 5 8860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64 10762 0 0,'-1'-1'279'0'0,"0"1"0"0"0,0-1 0 0 0,0 0 0 0 0,0 1 0 0 0,0-1 1 0 0,1 0-1 0 0,-1 0 0 0 0,0 0 0 0 0,0 1 0 0 0,1-1 0 0 0,-1 0 0 0 0,1 0 0 0 0,-1 0 0 0 0,1 0 0 0 0,-1 0 0 0 0,1 0 0 0 0,0 0 0 0 0,-1 0 0 0 0,1 0 0 0 0,0 0 0 0 0,0-1 0 0 0,0 1 0 0 0,0 0 0 0 0,0 0 0 0 0,0 0 0 0 0,0 0 0 0 0,0-1 0 0 0,1 0-123 0 0,0 0-1 0 0,0 1 0 0 0,0-1 0 0 0,0 1 0 0 0,1 0 0 0 0,-1-1 1 0 0,0 1-1 0 0,1 0 0 0 0,-1 0 0 0 0,0 0 0 0 0,1 0 1 0 0,0 0-1 0 0,-1 0 0 0 0,4-1 0 0 0,3-1-2 0 0,1 0-1 0 0,-1 0 1 0 0,1 1-1 0 0,-1 0 1 0 0,16-1-1 0 0,-20 3-79 0 0,-1 0 1 0 0,1 0-1 0 0,-1 0 1 0 0,1 0-1 0 0,-1 1 0 0 0,1 0 1 0 0,-1-1-1 0 0,1 1 0 0 0,-1 0 1 0 0,0 1-1 0 0,1-1 1 0 0,-1 0-1 0 0,0 1 0 0 0,0 0 1 0 0,0 0-1 0 0,0 0 0 0 0,-1 0 1 0 0,1 0-1 0 0,0 1 1 0 0,-1-1-1 0 0,1 1 0 0 0,-1-1 1 0 0,0 1-1 0 0,0 0 0 0 0,0 0 1 0 0,0 0-1 0 0,-1 0 1 0 0,2 5-1 0 0,-1-3-24 0 0,-1 0 0 0 0,0 1-1 0 0,0-1 1 0 0,0 1 0 0 0,-1-1 0 0 0,1 1 0 0 0,-2-1 0 0 0,1 1 0 0 0,0-1-1 0 0,-1 1 1 0 0,0-1 0 0 0,-1 1 0 0 0,1-1 0 0 0,-1 0 0 0 0,0 0 0 0 0,0 0-1 0 0,-4 7 1 0 0,-32 39-21 0 0,30-42-24 0 0,-1 1 0 0 0,2 1 0 0 0,-10 16 0 0 0,16-26-3 0 0,0 0-1 0 0,1 1 0 0 0,-1-1 0 0 0,1 1 0 0 0,-1-1 0 0 0,1 1 1 0 0,0-1-1 0 0,-1 1 0 0 0,1-1 0 0 0,0 1 0 0 0,0-1 1 0 0,0 1-1 0 0,0-1 0 0 0,0 1 0 0 0,0-1 0 0 0,1 1 1 0 0,-1-1-1 0 0,1 1 0 0 0,-1-1 0 0 0,1 1 0 0 0,-1-1 0 0 0,2 2 1 0 0,0 0-1 0 0,-1-1 0 0 0,1 1 1 0 0,1-1-1 0 0,-1 0 0 0 0,0 0 0 0 0,0 0 1 0 0,1 0-1 0 0,-1-1 0 0 0,1 1 1 0 0,5 2-1 0 0,-1-1-7 0 0,1 0 0 0 0,0 0 1 0 0,0-1-1 0 0,0 0 0 0 0,0 0 0 0 0,0-1 0 0 0,14 1 1 0 0,-18-3-42 0 0,48-2-3508 0 0,-18-6-5732 0 0,-21 4 2038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12563 0 0,'45'-13'6617'0'0,"28"6"-6563"0"0,-35 4 282 0 0,-35 3-544 0 0,49-3 773 0 0,-27 9-1889 0 0,-23-6 881 0 0,0 1-1 0 0,-1 0 1 0 0,1-1-1 0 0,-1 1 1 0 0,1 0-1 0 0,-1 0 1 0 0,0 0-1 0 0,1 0 1 0 0,-1 0-1 0 0,0 1 1 0 0,2 1 0 0 0,-1 4-3573 0 0,-3 2-1793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10474 0 0,'7'3'6689'0'0,"21"-4"-5432"0"0,7-7-574 0 0,22-2-132 0 0,-54 10-499 0 0,1-1 0 0 0,0 1 0 0 0,-1 0 0 0 0,1 0 0 0 0,0 1 0 0 0,-1-1 0 0 0,1 1 0 0 0,-1 0 0 0 0,1 0 0 0 0,-1 0 0 0 0,1 0 0 0 0,3 2 0 0 0,-6-2-64 0 0,0 1 1 0 0,0-1-1 0 0,0 0 0 0 0,0 0 1 0 0,0 1-1 0 0,0-1 1 0 0,-1 1-1 0 0,1-1 0 0 0,0 0 1 0 0,-1 1-1 0 0,1-1 1 0 0,-1 1-1 0 0,1 0 1 0 0,-1-1-1 0 0,0 1 0 0 0,1-1 1 0 0,-1 1-1 0 0,0 0 1 0 0,0-1-1 0 0,0 1 1 0 0,-1-1-1 0 0,1 1 0 0 0,0 0 1 0 0,-1-1-1 0 0,1 1 1 0 0,-1-1-1 0 0,1 1 0 0 0,-1-1 1 0 0,1 1-1 0 0,-1-1 1 0 0,-2 3-1 0 0,0 3-197 0 0,0-1 0 0 0,-1 1 0 0 0,0-1-1 0 0,0 0 1 0 0,-8 9 0 0 0,7-11 162 0 0,0 1-1 0 0,1-1 1 0 0,-2 0-1 0 0,1-1 1 0 0,0 1-1 0 0,-1-1 1 0 0,1 0-1 0 0,-1 0 1 0 0,0-1-1 0 0,0 0 1 0 0,0 0-1 0 0,-10 2 1 0 0,67-17 1297 0 0,-51 13-1250 0 0,19-3-19 0 0,-1 1 0 0 0,31 1 1 0 0,-16 8-4436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2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50 6857 0 0,'-1'12'1562'0'0,"0"0"0"0"0,0-1 0 0 0,1 1 0 0 0,2 17 0 0 0,0-18-1022 0 0,0 1 0 0 0,0-1 0 0 0,1 1 0 0 0,1-1 0 0 0,5 12 0 0 0,-7-18-470 0 0,0 0 0 0 0,1-1 0 0 0,-1 1 0 0 0,1-1 0 0 0,0 1 0 0 0,1-1 0 0 0,-1 0 0 0 0,1 0 0 0 0,0 0 0 0 0,0-1 0 0 0,0 0 1 0 0,5 4-1 0 0,-6-5-27 0 0,1-1 0 0 0,0 1 1 0 0,-1-1-1 0 0,1 0 0 0 0,0 0 1 0 0,0 0-1 0 0,0 0 1 0 0,0-1-1 0 0,0 1 0 0 0,0-1 1 0 0,0 0-1 0 0,0 0 0 0 0,0-1 1 0 0,0 1-1 0 0,-1-1 0 0 0,1 0 1 0 0,0 0-1 0 0,4-2 1 0 0,-4 2-20 0 0,0-1 1 0 0,0 0 0 0 0,0 0 0 0 0,0 0 0 0 0,0-1 0 0 0,0 1 0 0 0,-1-1 0 0 0,1 0 0 0 0,-1 0 0 0 0,0 0 0 0 0,0-1 0 0 0,0 1 0 0 0,0-1 0 0 0,-1 1 0 0 0,1-1 0 0 0,-1 0 0 0 0,0 0 0 0 0,0 0 0 0 0,-1 0 0 0 0,1 0 0 0 0,-1-1 0 0 0,0 1 0 0 0,0 0 0 0 0,0-1 0 0 0,0 1 0 0 0,-1-6 0 0 0,1 3-213 0 0,-1 1 1 0 0,-1 0-1 0 0,1 0 1 0 0,-1-1-1 0 0,0 1 1 0 0,0 0 0 0 0,-1 0-1 0 0,0 0 1 0 0,0 0-1 0 0,0 0 1 0 0,-1 0-1 0 0,0 0 1 0 0,0 1-1 0 0,0 0 1 0 0,-1-1 0 0 0,0 1-1 0 0,0 0 1 0 0,-5-4-1 0 0,1 2-244 0 0,0 1 0 0 0,-1 0 0 0 0,1 0-1 0 0,-1 1 1 0 0,0 0 0 0 0,-1 1 0 0 0,1 0-1 0 0,-16-5 1 0 0,23 9 440 0 0,0-1 0 0 0,-1 0-1 0 0,1 1 1 0 0,0-1 0 0 0,-1 1 0 0 0,1 0-1 0 0,-1 0 1 0 0,1 0 0 0 0,-1 0 0 0 0,1 0 0 0 0,0 0-1 0 0,-1 1 1 0 0,1-1 0 0 0,0 1 0 0 0,-1 0-1 0 0,1 0 1 0 0,0-1 0 0 0,-1 1 0 0 0,1 1 0 0 0,0-1-1 0 0,0 0 1 0 0,0 1 0 0 0,0-1 0 0 0,0 1-1 0 0,1-1 1 0 0,-1 1 0 0 0,0 0 0 0 0,1 0 0 0 0,-1 0-1 0 0,1 0 1 0 0,0 0 0 0 0,-1 0 0 0 0,1 0-1 0 0,0 0 1 0 0,0 0 0 0 0,0 1 0 0 0,1-1 0 0 0,-1 0-1 0 0,1 1 1 0 0,-1 3 0 0 0,-1 4 0 0 0,1-1 0 0 0,0 1 1 0 0,1-1-1 0 0,1 13 0 0 0,-1-17 70 0 0,1-1 0 0 0,-1 1 0 0 0,1-1 0 0 0,1 0 0 0 0,-1 1 0 0 0,4 6 0 0 0,-5-10 56 0 0,1-1 0 0 0,0 0 0 0 0,-1 1 0 0 0,1-1 0 0 0,0 0 0 0 0,0 0 0 0 0,-1 1 1 0 0,1-1-1 0 0,0 0 0 0 0,0 0 0 0 0,-1 0 0 0 0,1 0 0 0 0,0 0 0 0 0,0 0 0 0 0,-1 0 1 0 0,1 0-1 0 0,0 0 0 0 0,0-1 0 0 0,-1 1 0 0 0,1 0 0 0 0,0 0 0 0 0,-1-1 0 0 0,1 1 1 0 0,0 0-1 0 0,-1-1 0 0 0,1 1 0 0 0,0-1 0 0 0,-1 1 0 0 0,1-1 0 0 0,0 0 0 0 0,29-19 2142 0 0,-23 14-1744 0 0,2 0-332 0 0,0 1-1 0 0,0 0 1 0 0,0 0-1 0 0,1 1 1 0 0,0 0-1 0 0,-1 1 1 0 0,1 0-1 0 0,0 0 1 0 0,1 1-1 0 0,14-1 1 0 0,-14 2-1139 0 0,1 2 0 0 0,-1-1 0 0 0,0 1 1 0 0,0 1-1 0 0,20 5 0 0 0,-14-3-4302 0 0,-2-1-2478 0 0</inkml:trace>
  <inkml:trace contextRef="#ctx0" brushRef="#br0" timeOffset="1">522 129 13851 0 0,'1'1'3921'0'0,"1"1"-2713"0"0,0 0-544 0 0,0 3-264 0 0,-1-3-136 0 0,1 1-176 0 0,-1 1-392 0 0,1 0-696 0 0,0 1-1248 0 0,0 0-2033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2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7498 0 0,'-1'26'6138'0'0,"1"-14"-5441"0"0,-1-1-1 0 0,0 1 0 0 0,-2 11 1 0 0,2-21-706 0 0,1 0 0 0 0,-1 0 1 0 0,0 1-1 0 0,0-1 1 0 0,1 0-1 0 0,-1 0 0 0 0,0 0 1 0 0,-1 0-1 0 0,1 0 1 0 0,0 0-1 0 0,-1 0 0 0 0,1 0 1 0 0,-1-1-1 0 0,1 1 0 0 0,-1 0 1 0 0,0-1-1 0 0,0 0 1 0 0,0 1-1 0 0,0-1 0 0 0,-3 2 1 0 0,14-5 620 0 0,-1 1 1 0 0,1 0 0 0 0,-1 1 0 0 0,1-1-1 0 0,0 2 1 0 0,-1-1 0 0 0,16 4-1 0 0,22 0-439 0 0,11-7-2007 0 0,-21-6-7002 0 0,-22 4 2048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8698 0 0,'0'-6'5685'0'0,"0"6"-5567"0"0,0 0 1 0 0,0 0-1 0 0,0 0 0 0 0,1 0 1 0 0,-1 0-1 0 0,0 0 1 0 0,14-3 1864 0 0,15 2-979 0 0,-21 1-718 0 0,0 1 0 0 0,0 0 0 0 0,-1 1 0 0 0,1 0 0 0 0,-1 0 0 0 0,1 0 0 0 0,-1 1 0 0 0,0 0 0 0 0,0 0 0 0 0,0 1 0 0 0,10 7 0 0 0,-15-9-211 0 0,1 1 0 0 0,0 0 0 0 0,0-1 0 0 0,-1 1 0 0 0,0 1 0 0 0,0-1 0 0 0,0 0 0 0 0,0 0 0 0 0,0 1 0 0 0,0-1 0 0 0,-1 1 0 0 0,0 0 0 0 0,0-1 0 0 0,0 1 0 0 0,0 0 0 0 0,0 0 0 0 0,-1-1 0 0 0,0 1 0 0 0,1 0 0 0 0,-1 0 0 0 0,-1 0 0 0 0,1 0 0 0 0,-1-1 0 0 0,1 1 0 0 0,-3 5 0 0 0,2-2-99 0 0,-1-1 0 0 0,-1 1 0 0 0,0 0-1 0 0,0 0 1 0 0,0-1 0 0 0,0 0 0 0 0,-1 1 0 0 0,0-1 0 0 0,-1-1-1 0 0,1 1 1 0 0,-7 6 0 0 0,-5 2-519 0 0,0-1-1 0 0,-28 17 1 0 0,35-24 292 0 0,9-6 230 0 0,0 1 1 0 0,0-1-1 0 0,0 0 0 0 0,1 1 1 0 0,-1-1-1 0 0,0 0 0 0 0,0 0 1 0 0,0 1-1 0 0,0-1 0 0 0,0 0 0 0 0,0 0 1 0 0,1 1-1 0 0,-1-1 0 0 0,0 0 1 0 0,0 0-1 0 0,0 1 0 0 0,1-1 1 0 0,-1 0-1 0 0,0 0 0 0 0,0 0 1 0 0,1 1-1 0 0,-1-1 0 0 0,0 0 1 0 0,0 0-1 0 0,1 0 0 0 0,-1 0 1 0 0,0 0-1 0 0,1 0 0 0 0,-1 0 1 0 0,0 0-1 0 0,0 0 0 0 0,1 1 1 0 0,-1-1-1 0 0,0 0 0 0 0,1 0 1 0 0,-1 0-1 0 0,0-1 0 0 0,0 1 1 0 0,1 0-1 0 0,-1 0 0 0 0,0 0 1 0 0,1 0-1 0 0,22 4 87 0 0,-19-3-93 0 0,142 18 237 0 0,-83-17-4990 0 0,-45-5-2756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10594 0 0,'43'3'3673'0'0,"-33"-3"-4548"0"0,1 0 0 0 0,-1-1 0 0 0,0 0 0 0 0,19-4 0 0 0,-26 4 549 0 0,0 0 1 0 0,0 0-1 0 0,-1 0 1 0 0,1 0 0 0 0,0 0-1 0 0,-1 0 1 0 0,1-1-1 0 0,0 0 1 0 0,-1 1 0 0 0,0-1-1 0 0,1 0 1 0 0,-1 0-1 0 0,0 0 1 0 0,0 0 0 0 0,0-1-1 0 0,-1 1 1 0 0,1-1-1 0 0,2-3 1 0 0,-3 3 360 0 0,0-1 1 0 0,0 1-1 0 0,0 0 0 0 0,-1 0 1 0 0,1-1-1 0 0,-1 1 1 0 0,0-1-1 0 0,0 1 0 0 0,0 0 1 0 0,-1-1-1 0 0,1 1 1 0 0,-2-6-1 0 0,-4-12 12087 0 0,7 32-8870 0 0,5 23-2045 0 0,-3 0-1 0 0,1 37 1 0 0,-5-54-2940 0 0,0 1 0 0 0,-1 0 0 0 0,-4 20 0 0 0,3-32 212 0 0,1 0 0 0 0,0 0-1 0 0,-1 1 1 0 0,0-2-1 0 0,-1 1 1 0 0,-6 9-1 0 0,2-1-1891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67 4857 0 0,'-1'1'280'0'0,"0"0"0"0"0,1-1 0 0 0,-1 1 0 0 0,0 0-1 0 0,1-1 1 0 0,-1 1 0 0 0,1 0 0 0 0,-1 0 0 0 0,1 0 0 0 0,-1-1 0 0 0,1 1 0 0 0,-1 0 0 0 0,1 0-1 0 0,0 0 1 0 0,-1 0 0 0 0,1 0 0 0 0,0 0 0 0 0,0 0 0 0 0,0 0 0 0 0,0 0 0 0 0,0 0 0 0 0,0-1-1 0 0,0 1 1 0 0,0 0 0 0 0,0 0 0 0 0,1 0 0 0 0,-1 0 0 0 0,0 0 0 0 0,0 0 0 0 0,1 0 0 0 0,-1 0-1 0 0,1 0 1 0 0,-1-1 0 0 0,1 1 0 0 0,0 1 0 0 0,2 0 1 0 0,1 0 0 0 0,-1-1 1 0 0,0 1-1 0 0,1-1 0 0 0,-1 0 0 0 0,1 0 0 0 0,-1 0 1 0 0,8 0-1 0 0,1 1-196 0 0,1 0 1 0 0,0-2-1 0 0,0 1 1 0 0,13-2-1 0 0,-23 1-68 0 0,0 0 1 0 0,0-1-1 0 0,0 1 0 0 0,0-1 0 0 0,0 1 1 0 0,-1-1-1 0 0,1 0 0 0 0,0 0 0 0 0,0 0 1 0 0,-1 0-1 0 0,1-1 0 0 0,0 1 0 0 0,-1-1 1 0 0,0 1-1 0 0,1-1 0 0 0,-1 0 1 0 0,0 0-1 0 0,0 0 0 0 0,0 0 0 0 0,0 0 1 0 0,0-1-1 0 0,0 1 0 0 0,-1-1 0 0 0,2-2 1 0 0,-2 3 32 0 0,-1 0 1 0 0,1 0 0 0 0,-1 0 0 0 0,0 0 0 0 0,0-1-1 0 0,0 1 1 0 0,0 0 0 0 0,0 0 0 0 0,0 0 0 0 0,0 0-1 0 0,-1-1 1 0 0,1 1 0 0 0,-1 0 0 0 0,0 0 0 0 0,1 0-1 0 0,-1 0 1 0 0,0 0 0 0 0,0 0 0 0 0,0 1 0 0 0,-1-1 0 0 0,1 0-1 0 0,0 0 1 0 0,-1 1 0 0 0,1-1 0 0 0,-1 1 0 0 0,1-1-1 0 0,-1 1 1 0 0,0 0 0 0 0,1-1 0 0 0,-1 1 0 0 0,0 0-1 0 0,0 0 1 0 0,0 0 0 0 0,-3 0 0 0 0,0-2 90 0 0,-1 1 1 0 0,0 0 0 0 0,0 0-1 0 0,1 1 1 0 0,-1-1-1 0 0,0 1 1 0 0,-1 0-1 0 0,1 1 1 0 0,0 0-1 0 0,-11 1 1 0 0,11 0-23 0 0,1 1 1 0 0,0-1-1 0 0,0 1 1 0 0,1 1-1 0 0,-1-1 1 0 0,0 1-1 0 0,1 0 1 0 0,0 0-1 0 0,-1 0 0 0 0,1 0 1 0 0,-3 5-1 0 0,4-6-244 0 0,1 0 0 0 0,0 1-1 0 0,1-1 1 0 0,-1 1-1 0 0,0 0 1 0 0,1-1 0 0 0,-1 1-1 0 0,1 0 1 0 0,-1 4-1 0 0,1-6-243 0 0,1 1-1 0 0,0 0 0 0 0,-1-1 1 0 0,1 1-1 0 0,0 0 0 0 0,0 0 1 0 0,0 0-1 0 0,0-1 0 0 0,1 1 1 0 0,-1 0-1 0 0,0 0 0 0 0,1-1 1 0 0,-1 1-1 0 0,1 0 0 0 0,0-1 1 0 0,0 1-1 0 0,0 1 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12587 0 0,'4'-3'399'0'0,"1"-1"1"0"0,0 1 0 0 0,0 1-1 0 0,0-1 1 0 0,1 1 0 0 0,-1 0-1 0 0,0 0 1 0 0,1 0-1 0 0,-1 1 1 0 0,1 0 0 0 0,0 0-1 0 0,-1 0 1 0 0,9 1 0 0 0,-12 0-234 0 0,0 0 1 0 0,0 0 0 0 0,0 1 0 0 0,0-1 0 0 0,0 0 0 0 0,-1 1 0 0 0,1 0 0 0 0,0-1-1 0 0,0 1 1 0 0,0 0 0 0 0,-1 0 0 0 0,1 0 0 0 0,0 0 0 0 0,-1 0 0 0 0,1 0-1 0 0,-1 1 1 0 0,2 1 0 0 0,-2-1-83 0 0,0 0 0 0 0,0 0 1 0 0,0 0-1 0 0,0 0 0 0 0,0 0 0 0 0,0 0 0 0 0,-1 1 0 0 0,1-1 0 0 0,-1 0 0 0 0,1 0 1 0 0,-1 1-1 0 0,0-1 0 0 0,0 0 0 0 0,0 1 0 0 0,0-1 0 0 0,-1 0 0 0 0,0 5 1 0 0,-3 6-37 0 0,0 0 1 0 0,0-1 0 0 0,-1 1 0 0 0,-1-1 0 0 0,0 0 0 0 0,-1 0 0 0 0,0-1 0 0 0,-1 0 0 0 0,0 0 0 0 0,0-1 0 0 0,-1 0 0 0 0,-1 0 0 0 0,-10 8 0 0 0,20-18-54 0 0,0 0 0 0 0,-1 0-1 0 0,1 0 1 0 0,0 0 0 0 0,0 1 0 0 0,0-1 0 0 0,0 0-1 0 0,0 0 1 0 0,0 0 0 0 0,0 0 0 0 0,0 0 0 0 0,-1 0-1 0 0,1 0 1 0 0,0 1 0 0 0,0-1 0 0 0,0 0 0 0 0,0 0-1 0 0,0 0 1 0 0,0 0 0 0 0,0 0 0 0 0,0 1 0 0 0,0-1-1 0 0,0 0 1 0 0,0 0 0 0 0,0 0 0 0 0,0 0 0 0 0,0 0-1 0 0,0 1 1 0 0,0-1 0 0 0,0 0 0 0 0,0 0 0 0 0,0 0-1 0 0,0 0 1 0 0,0 0 0 0 0,0 1 0 0 0,0-1 0 0 0,1 0 0 0 0,-1 0-1 0 0,0 0 1 0 0,0 0 0 0 0,0 0 0 0 0,0 0 0 0 0,0 1-1 0 0,0-1 1 0 0,0 0 0 0 0,0 0 0 0 0,1 0 0 0 0,-1 0-1 0 0,0 0 1 0 0,0 0 0 0 0,0 0 0 0 0,0 0 0 0 0,0 0-1 0 0,1 0 1 0 0,-1 0 0 0 0,0 0 0 0 0,0 0 0 0 0,0 0-1 0 0,0 0 1 0 0,1 0 0 0 0,16 3-21 0 0,20-3 22 0 0,-10-1-324 0 0,0 1-1 0 0,28 4 0 0 0,-19 1-3376 0 0,1 1-4424 0 0,-27-4 1888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4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14387 0 0,'11'43'4494'0'0,"10"83"-1"0"0,-8-36-6015 0 0,-7-64-4248 0 0,10 35 0 0 0</inkml:trace>
  <inkml:trace contextRef="#ctx0" brushRef="#br0" timeOffset="1">234 352 6873 0 0,'-3'-1'681'0'0,"1"0"-721"0"0,-1 1-248 0 0,-1-1-465 0 0,2 1-55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4721 0 0,'42'5'11732'0'0,"5"1"-9032"0"0,8-1-3601 0 0,-41-4-770 0 0,1-1 1 0 0,0 0-1 0 0,-1-1 0 0 0,30-5 0 0 0,-33 2-1093 0 0,0-1-1633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6521 0 0,'-1'0'156'0'0,"1"1"-1"0"0,0-1 0 0 0,0 1 1 0 0,0-1-1 0 0,0 1 0 0 0,0-1 0 0 0,0 1 1 0 0,0 0-1 0 0,0-1 0 0 0,0 1 0 0 0,0-1 1 0 0,1 1-1 0 0,-1-1 0 0 0,0 1 1 0 0,0-1-1 0 0,0 1 0 0 0,1-1 0 0 0,-1 1 1 0 0,0-1-1 0 0,1 1 0 0 0,-1-1 0 0 0,0 0 1 0 0,1 1-1 0 0,-1-1 0 0 0,0 1 1 0 0,1-1-1 0 0,-1 0 0 0 0,1 1 0 0 0,-1-1 1 0 0,1 0-1 0 0,-1 0 0 0 0,1 1 1 0 0,-1-1-1 0 0,2 0 0 0 0,17 14 856 0 0,21 10 328 0 0,30 19 580 0 0,-65-39-1630 0 0,1 0 0 0 0,-1 0 0 0 0,0 1 0 0 0,0 0 0 0 0,-1 0 1 0 0,1 1-1 0 0,-1-1 0 0 0,0 1 0 0 0,3 6 0 0 0,-6-10-210 0 0,0 0 0 0 0,0 0 0 0 0,0 0 0 0 0,0 0 1 0 0,0 1-1 0 0,-1-1 0 0 0,1 0 0 0 0,-1 0 0 0 0,0 1 0 0 0,0-1 0 0 0,1 0 0 0 0,-2 1 0 0 0,1-1 0 0 0,0 0 1 0 0,0 0-1 0 0,-1 1 0 0 0,1-1 0 0 0,-1 0 0 0 0,1 0 0 0 0,-1 1 0 0 0,0-1 0 0 0,0 0 0 0 0,0 0 0 0 0,-2 3 1 0 0,-2 1 7 0 0,-1-1 0 0 0,1 0 0 0 0,-1 0 0 0 0,0 0 0 0 0,0-1 0 0 0,-7 5 0 0 0,7-6-163 0 0,0 1 1 0 0,0 0-1 0 0,0 0 0 0 0,1 1 0 0 0,0 0 0 0 0,-8 8 1 0 0,8 4-3377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11803 0 0,'-6'-1'515'0'0,"-15"-1"2535"0"0,40 6-2001 0 0,113 4-789 0 0,-75-8-4826 0 0,-48 0 3107 0 0,-1-3-3396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7050 0 0,'-1'0'300'0'0,"0"0"0"0"0,1 0 0 0 0,-1 0 0 0 0,0 0 0 0 0,1 0 0 0 0,-1 0 0 0 0,0 0 0 0 0,1 1 0 0 0,-1-1 0 0 0,0 0 0 0 0,1 1 0 0 0,-1-1 0 0 0,0 0 0 0 0,1 1 1 0 0,-1-1-1 0 0,1 1 0 0 0,-1-1 0 0 0,1 1 0 0 0,-1-1 0 0 0,1 1 0 0 0,-1 0 0 0 0,-5 18 2890 0 0,6 26-1519 0 0,1-35-1072 0 0,0 17 27 0 0,11 51 0 0 0,4-25-2013 0 0,-13-47 208 0 0,0 0 0 0 0,1 0 0 0 0,-1 0 0 0 0,1 0-1 0 0,6 7 1 0 0,-3-9-3787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4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70 9562 0 0,'-10'2'7836'0'0,"7"5"-4097"0"0,3-7-3708 0 0,0 1 0 0 0,1-1 0 0 0,-1 1 0 0 0,0-1 0 0 0,0 0 0 0 0,1 1 0 0 0,-1-1 0 0 0,0 1 0 0 0,1-1-1 0 0,-1 1 1 0 0,0-1 0 0 0,1 0 0 0 0,-1 1 0 0 0,1-1 0 0 0,-1 0 0 0 0,0 1 0 0 0,1-1 0 0 0,-1 0 0 0 0,1 0 0 0 0,-1 0 0 0 0,1 1 0 0 0,-1-1 0 0 0,1 0-1 0 0,-1 0 1 0 0,1 0 0 0 0,-1 0 0 0 0,1 0 0 0 0,-1 0 0 0 0,1 0 0 0 0,-1 0 0 0 0,1 0 0 0 0,-1 0 0 0 0,2 0 0 0 0,14-2-40 0 0,0-1 0 0 0,0-1 0 0 0,0 0 0 0 0,21-9 0 0 0,38-9-26 0 0,-57 19 32 0 0,0 0 1 0 0,1 2 0 0 0,-1 0 0 0 0,1 1-1 0 0,-1 0 1 0 0,0 2 0 0 0,1 0 0 0 0,-1 1-1 0 0,34 11 1 0 0,-47-12-85 0 0,38 9-2206 0 0,-40-10 1695 0 0,-1-1 1 0 0,1 1-1 0 0,-1-1 1 0 0,1 0-1 0 0,-1 0 1 0 0,1 0-1 0 0,-1-1 1 0 0,1 1-1 0 0,-1 0 1 0 0,1-1 0 0 0,-1 0-1 0 0,1 0 1 0 0,-1 1-1 0 0,4-3 1 0 0,-6 3 490 0 0,0 0 1 0 0,1-1 0 0 0,-1 1-1 0 0,0 0 1 0 0,0 0 0 0 0,1-1 0 0 0,-1 1-1 0 0,0 0 1 0 0,0-1 0 0 0,1 1-1 0 0,-1 0 1 0 0,0-1 0 0 0,0 1-1 0 0,0 0 1 0 0,1-1 0 0 0,-1 1 0 0 0,0-1-1 0 0,0 1 1 0 0,0 0 0 0 0,0-1-1 0 0,0 1 1 0 0,0-1 0 0 0,0 1 0 0 0,0 0-1 0 0,0-1 1 0 0,0 1 0 0 0,0-1-1 0 0,0 1 1 0 0,0 0 0 0 0,0-1-1 0 0,0 1 1 0 0,0 0 0 0 0,-1-1 0 0 0,-10-27-2920 0 0,8 8-110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6033 0 0,'-4'10'12428'0'0,"3"23"-9151"0"0,1 38-2794 0 0,2-42-432 0 0,1 1 1 0 0,2-1-1 0 0,1 0 1 0 0,0 0 0 0 0,19 47-1 0 0,-24-76-67 0 0,-1 0-1 0 0,0 1 1 0 0,0-1 0 0 0,0 0-1 0 0,1 0 1 0 0,-1 0-1 0 0,0 0 1 0 0,0 0-1 0 0,1 0 1 0 0,-1 0 0 0 0,0 1-1 0 0,0-1 1 0 0,1 0-1 0 0,-1 0 1 0 0,0 0 0 0 0,0 0-1 0 0,1 0 1 0 0,-1 0-1 0 0,0 0 1 0 0,0 0 0 0 0,1 0-1 0 0,-1 0 1 0 0,0-1-1 0 0,0 1 1 0 0,1 0 0 0 0,-1 0-1 0 0,0 0 1 0 0,0 0-1 0 0,1 0 1 0 0,-1 0 0 0 0,0 0-1 0 0,0-1 1 0 0,0 1-1 0 0,0 0 1 0 0,1 0 0 0 0,-1 0-1 0 0,0-1 1 0 0,0 1-1 0 0,0 0 1 0 0,0 0 0 0 0,1 0-1 0 0,-1-1 1 0 0,0 1-1 0 0,0 0 1 0 0,0 0-1 0 0,0-1 1 0 0,0 1 0 0 0,0 0-1 0 0,0 0 1 0 0,0-1-1 0 0,0 1 1 0 0,0 0 0 0 0,0 0-1 0 0,0-1 1 0 0,12-21-206 0 0,-8 14 109 0 0,-2 4 114 0 0,1 1 0 0 0,-1-1 0 0 0,1 1 1 0 0,0 0-1 0 0,0 0 0 0 0,0 0 0 0 0,1 0 1 0 0,-1 1-1 0 0,1-1 0 0 0,-1 1 0 0 0,1 0 1 0 0,0 0-1 0 0,0 0 0 0 0,0 1 1 0 0,0-1-1 0 0,0 1 0 0 0,6-1 0 0 0,-7 2 52 0 0,0-1-1 0 0,0 2 0 0 0,0-1 1 0 0,0 0-1 0 0,0 1 0 0 0,0-1 0 0 0,-1 1 1 0 0,1 0-1 0 0,0 0 0 0 0,0 0 1 0 0,-1 0-1 0 0,1 0 0 0 0,-1 1 1 0 0,1-1-1 0 0,-1 1 0 0 0,1 0 0 0 0,-1 0 1 0 0,0 0-1 0 0,0 0 0 0 0,0 0 1 0 0,0 0-1 0 0,0 0 0 0 0,0 1 1 0 0,-1-1-1 0 0,1 1 0 0 0,1 3 1 0 0,9 27 307 0 0,-1-1-825 0 0,0-16-2773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11442 0 0,'-3'1'316'0'0,"1"0"0"0"0,0 0-1 0 0,-1 0 1 0 0,1 0-1 0 0,-1 0 1 0 0,1 1-1 0 0,0-1 1 0 0,0 1-1 0 0,0-1 1 0 0,0 1-1 0 0,0 0 1 0 0,0 0-1 0 0,0 0 1 0 0,1 0 0 0 0,-1 0-1 0 0,1 0 1 0 0,-1 0-1 0 0,1 0 1 0 0,0 1-1 0 0,-2 4 1 0 0,3-5-252 0 0,0 1 0 0 0,0-1 1 0 0,0 0-1 0 0,0 1 1 0 0,1-1-1 0 0,-1 0 0 0 0,1 1 1 0 0,0-1-1 0 0,-1 0 0 0 0,1 0 1 0 0,0 1-1 0 0,0-1 0 0 0,0 0 1 0 0,1 0-1 0 0,-1 0 1 0 0,0 0-1 0 0,1-1 0 0 0,-1 1 1 0 0,1 0-1 0 0,0 0 0 0 0,-1-1 1 0 0,1 1-1 0 0,3 1 1 0 0,0 0-73 0 0,0 0 0 0 0,0 0 1 0 0,0 0-1 0 0,0-1 0 0 0,1 1 1 0 0,-1-1-1 0 0,10 2 1 0 0,-14-4 11 0 0,1 1 0 0 0,-1-1 0 0 0,1 1 1 0 0,0-1-1 0 0,-1 0 0 0 0,1 0 1 0 0,0 0-1 0 0,-1 0 0 0 0,1 0 0 0 0,0 0 1 0 0,-1 0-1 0 0,1 0 0 0 0,0-1 1 0 0,-1 1-1 0 0,1-1 0 0 0,0 1 1 0 0,-1-1-1 0 0,1 0 0 0 0,-1 1 0 0 0,1-1 1 0 0,-1 0-1 0 0,0 0 0 0 0,1 0 1 0 0,-1 0-1 0 0,0 0 0 0 0,0-1 0 0 0,1 1 1 0 0,-1 0-1 0 0,0 0 0 0 0,1-3 1 0 0,-2 2 10 0 0,1 1 1 0 0,-1-1 0 0 0,0 0 0 0 0,1 0 0 0 0,-1 0-1 0 0,0 1 1 0 0,0-1 0 0 0,0 0 0 0 0,-1 0 0 0 0,1 0-1 0 0,0 1 1 0 0,-1-1 0 0 0,1 0 0 0 0,-1 0 0 0 0,1 1-1 0 0,-1-1 1 0 0,0 0 0 0 0,0 1 0 0 0,0-1 0 0 0,0 1-1 0 0,0-1 1 0 0,0 1 0 0 0,0-1 0 0 0,0 1 0 0 0,-1 0-1 0 0,1 0 1 0 0,0 0 0 0 0,-1-1 0 0 0,1 1 0 0 0,-1 1 0 0 0,-2-3-1 0 0,-2 0-131 0 0,0-1 0 0 0,0 1 0 0 0,0 0-1 0 0,0 0 1 0 0,-1 1 0 0 0,1 0 0 0 0,-8-2-1 0 0,12 4 51 0 0,0-1-1 0 0,0 1 0 0 0,-1-1 0 0 0,1 1 0 0 0,0 0 0 0 0,0 0 1 0 0,0 0-1 0 0,0 0 0 0 0,0 0 0 0 0,0 1 0 0 0,0-1 0 0 0,0 0 0 0 0,-1 1 1 0 0,1 0-1 0 0,0-1 0 0 0,1 1 0 0 0,-1 0 0 0 0,0 0 0 0 0,0 0 1 0 0,0 0-1 0 0,0 1 0 0 0,1-1 0 0 0,-1 0 0 0 0,1 1 0 0 0,-3 2 1 0 0,3-1 49 0 0,0-1 1 0 0,0 1 0 0 0,0-1-1 0 0,1 1 1 0 0,-1-1 0 0 0,1 1-1 0 0,0-1 1 0 0,0 1 0 0 0,0 0-1 0 0,0-1 1 0 0,0 1 0 0 0,0 0-1 0 0,1-1 1 0 0,-1 1 0 0 0,1-1 0 0 0,0 1-1 0 0,0-1 1 0 0,0 1 0 0 0,0-1-1 0 0,2 4 1 0 0,0 0 121 0 0,1-1 1 0 0,0 1-1 0 0,1 0 0 0 0,-1-1 0 0 0,1 0 1 0 0,0 0-1 0 0,0 0 0 0 0,0-1 1 0 0,1 0-1 0 0,0 0 0 0 0,0 0 0 0 0,0 0 1 0 0,0-1-1 0 0,0 0 0 0 0,1-1 1 0 0,0 1-1 0 0,12 2 0 0 0,-8-3-348 0 0,-1 0 0 0 0,0 0-1 0 0,1-1 1 0 0,-1 0 0 0 0,1-1-1 0 0,-1 0 1 0 0,1-1 0 0 0,-1 0 0 0 0,1-1-1 0 0,-1 0 1 0 0,13-4 0 0 0,-21 5-130 0 0,1 0 0 0 0,-1 0 0 0 0,1-1 0 0 0,-1 1 0 0 0,1-1 0 0 0,-1 1 0 0 0,0-1 0 0 0,0 0 0 0 0,0 1 0 0 0,0-1 0 0 0,0 0 0 0 0,0-1 0 0 0,0 1 0 0 0,-1 0 1 0 0,1 0-1 0 0,-1-1 0 0 0,0 1 0 0 0,1-1 0 0 0,-1 1 0 0 0,0-1 0 0 0,-1 1 0 0 0,2-4 0 0 0,-2 3 438 0 0,1-1 1 0 0,-1 1-1 0 0,0-1 1 0 0,0 1-1 0 0,0-1 1 0 0,0 1-1 0 0,-2-6 1 0 0,-11-23 6547 0 0,13 31-6487 0 0,0 1-1 0 0,0 0 0 0 0,0 0 0 0 0,0 0 0 0 0,0-1 0 0 0,-1 1 0 0 0,1 0 0 0 0,0 0 1 0 0,0 0-1 0 0,0-1 375 0 0,-1 1-375 0 0,1 0 0 0 0,0 0 0 0 0,0 0 1 0 0,0 0-1 0 0,0 0 0 0 0,-1-1 0 0 0,1 1 0 0 0,0 0 0 0 0,0 0 0 0 0,0 0 0 0 0,0 0 0 0 0,-1 0 1 0 0,1 0-1 0 0,0 0 0 0 0,0 0 0 0 0,0 0 0 0 0,-1 0 0 0 0,1 0 0 0 0,0 0 0 0 0,0 0 0 0 0,0 0 1 0 0,-1 0-1 0 0,1 0 0 0 0,0 0 0 0 0,0 0 0 0 0,0 0 0 0 0,-1 1 0 0 0,1-1 0 0 0,0 0 1 0 0,0 0-1 0 0,0 0 0 0 0,0 0 0 0 0,0 0 0 0 0,-1 1 0 0 0,-6 12 1839 0 0,0 15-1378 0 0,4-3-284 0 0,2 1-1 0 0,1 37 1 0 0,9 11-2881 0 0,-8-67 1520 0 0,1 3-4231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 8522 0 0,'-1'0'421'0'0,"-1"-1"1"0"0,1 1-1 0 0,0-1 1 0 0,0 1-1 0 0,0 0 1 0 0,0-1-1 0 0,0 1 1 0 0,0 0-1 0 0,0 0 0 0 0,-1 0 1 0 0,1 0-1 0 0,0 0 1 0 0,0 0-1 0 0,0 0 1 0 0,0 0-1 0 0,-1 1 1 0 0,1-1-1 0 0,-2 1 1 0 0,1 0-50 0 0,0 0 0 0 0,0 0 0 0 0,1 1 0 0 0,-1-1 0 0 0,0 0 0 0 0,0 1 1 0 0,1-1-1 0 0,-1 1 0 0 0,-1 3 0 0 0,-4 5-128 0 0,2 0 0 0 0,-1 1 0 0 0,-5 14 0 0 0,2-3 160 0 0,0-4-467 0 0,8-13-172 0 0,-1 0-1 0 0,-1 0 1 0 0,1-1-1 0 0,-1 1 1 0 0,1-1-1 0 0,-1 1 1 0 0,-1-1-1 0 0,1 0 1 0 0,-7 6-1 0 0,10-10 159 0 0,0 0 0 0 0,0 0-1 0 0,0 0 1 0 0,0-1 0 0 0,0 1-1 0 0,0 0 1 0 0,0 0-1 0 0,0 0 1 0 0,0 0 0 0 0,0-1-1 0 0,0 1 1 0 0,0 0-1 0 0,0 0 1 0 0,0 0 0 0 0,0 0-1 0 0,0 0 1 0 0,0-1 0 0 0,0 1-1 0 0,0 0 1 0 0,0 0-1 0 0,0 0 1 0 0,-1 0 0 0 0,1 0-1 0 0,0-1 1 0 0,0 1-1 0 0,0 0 1 0 0,0 0 0 0 0,0 0-1 0 0,0 0 1 0 0,-1 0 0 0 0,1 0-1 0 0,0 0 1 0 0,0 0-1 0 0,0 0 1 0 0,0 0 0 0 0,-1 0-1 0 0,1-1 1 0 0,0 1-1 0 0,0 0 1 0 0,0 0 0 0 0,0 0-1 0 0,-1 0 1 0 0,1 0 0 0 0,0 0-1 0 0,0 0 1 0 0,0 0-1 0 0,0 1 1 0 0,-1-1 0 0 0,1 0-1 0 0,0 0 1 0 0,0 0-1 0 0,9-15-831 0 0,-4 12 868 0 0,1 0-1 0 0,-1 0 1 0 0,1 1-1 0 0,-1 0 1 0 0,1 0-1 0 0,0 0 1 0 0,0 0-1 0 0,0 1 1 0 0,0 0-1 0 0,0 1 1 0 0,0-1-1 0 0,0 1 1 0 0,9 1-1 0 0,-7-1-319 0 0,0 1 0 0 0,1 0 0 0 0,-1 1-1 0 0,0 0 1 0 0,0 0 0 0 0,0 1 0 0 0,0 0 0 0 0,-1 0 0 0 0,10 6-1 0 0,-5 1-3593 0 0,-8-4 248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6857 0 0,'0'1'389'0'0,"0"0"0"0"0,0 0-1 0 0,0 0 1 0 0,0 0 0 0 0,0 0-1 0 0,0 0 1 0 0,0 0 0 0 0,0 0-1 0 0,0-1 1 0 0,0 1 0 0 0,1 0-1 0 0,-1 0 1 0 0,0 0 0 0 0,0 0-1 0 0,1 0 1 0 0,-1-1-1 0 0,1 1 1 0 0,-1 0 0 0 0,1 0-1 0 0,0 0 1 0 0,15-2 4006 0 0,9-4-4557 0 0,-4 5 180 0 0,-1 1-1 0 0,35 6 1 0 0,-7-1-2913 0 0,0-5-5780 0 0,-32-2 3749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7042 0 0,'0'0'73'0'0,"-1"0"1"0"0,1-1 0 0 0,0 1 0 0 0,0 0-1 0 0,0 0 1 0 0,0-1 0 0 0,0 1 0 0 0,0 0 0 0 0,0 0-1 0 0,0-1 1 0 0,0 1 0 0 0,0 0 0 0 0,0 0-1 0 0,0-1 1 0 0,0 1 0 0 0,0 0 0 0 0,0 0 0 0 0,0 0-1 0 0,0-1 1 0 0,1 1 0 0 0,-1 0 0 0 0,0 0 0 0 0,0 0-1 0 0,0-1 1 0 0,0 1 0 0 0,0 0 0 0 0,0 0-1 0 0,1 0 1 0 0,-1-1 0 0 0,0 1 0 0 0,0 0 0 0 0,0 0-1 0 0,1 0 1 0 0,-1 0 0 0 0,0 0 0 0 0,1-1-1 0 0,11 0 1035 0 0,20 7-711 0 0,-27-5-27 0 0,-3-1-300 0 0,0 1 0 0 0,0-1-1 0 0,0 1 1 0 0,0-1-1 0 0,0 1 1 0 0,0-1 0 0 0,0 1-1 0 0,0 0 1 0 0,0 0-1 0 0,0 0 1 0 0,-1 0-1 0 0,1 0 1 0 0,0 1 0 0 0,-1-1-1 0 0,1 0 1 0 0,1 3-1 0 0,-3-3-16 0 0,0 0 0 0 0,1 0 0 0 0,-1 0-1 0 0,0 1 1 0 0,0-1 0 0 0,0 0 0 0 0,0 0 0 0 0,0 1-1 0 0,0-1 1 0 0,0 0 0 0 0,-1 0 0 0 0,1 1-1 0 0,0-1 1 0 0,-1 0 0 0 0,1 0 0 0 0,-1 0 0 0 0,1 0-1 0 0,-1 0 1 0 0,0 1 0 0 0,1-1 0 0 0,-1 0-1 0 0,0 0 1 0 0,0 0 0 0 0,1-1 0 0 0,-1 1-1 0 0,0 0 1 0 0,-2 1 0 0 0,0 1 14 0 0,-1 1-1 0 0,1-1 1 0 0,0 1 0 0 0,0-1 0 0 0,1 1-1 0 0,-1 0 1 0 0,1 0 0 0 0,0 0-1 0 0,0 0 1 0 0,0 1 0 0 0,-1 6-1 0 0,3-9-20 0 0,0 1-1 0 0,0-1 1 0 0,0 1-1 0 0,0-1 1 0 0,1 1-1 0 0,-1 0 1 0 0,1-1 0 0 0,0 0-1 0 0,0 1 1 0 0,0-1-1 0 0,0 1 1 0 0,0-1-1 0 0,0 0 1 0 0,1 0-1 0 0,-1 0 1 0 0,1 0-1 0 0,0 0 1 0 0,-1 0-1 0 0,1 0 1 0 0,0 0-1 0 0,0-1 1 0 0,3 3-1 0 0,-1-1 4 0 0,0 1 0 0 0,1-1-1 0 0,-1-1 1 0 0,1 1 0 0 0,-1-1 0 0 0,1 1-1 0 0,0-1 1 0 0,0-1 0 0 0,0 1 0 0 0,0-1-1 0 0,0 0 1 0 0,0 0 0 0 0,1 0 0 0 0,-1-1-1 0 0,0 1 1 0 0,0-1 0 0 0,1-1 0 0 0,-1 1-1 0 0,0-1 1 0 0,9-2 0 0 0,-9 2-477 0 0,1-1 0 0 0,-1-1 0 0 0,0 1 0 0 0,0 0 1 0 0,-1-1-1 0 0,1 0 0 0 0,7-6 0 0 0,-1-9-6722 0 0,-10 12 3082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8570 0 0,'2'1'215'0'0,"-1"0"1"0"0,1 0-1 0 0,0 0 1 0 0,0 0 0 0 0,0-1-1 0 0,0 1 1 0 0,0-1-1 0 0,0 1 1 0 0,0-1-1 0 0,0 0 1 0 0,0 0-1 0 0,0 0 1 0 0,0 0 0 0 0,4 0-1 0 0,-2-1-403 0 0,1 0 0 0 0,-1 0 0 0 0,0-1 0 0 0,0 1 0 0 0,0-1 0 0 0,7-4 0 0 0,-7 4-305 0 0,0 0 1 0 0,0-1-1 0 0,0 0 0 0 0,-1 0 0 0 0,1 0 1 0 0,-1 0-1 0 0,0 0 0 0 0,0-1 0 0 0,0 0 1 0 0,0 1-1 0 0,0-1 0 0 0,-1 0 1 0 0,3-7-1 0 0,-10-9 11407 0 0,2 33-7747 0 0,-1 61 318 0 0,4-56-3596 0 0,0-1-1 0 0,1 1 1 0 0,1-1 0 0 0,6 25 0 0 0,3-20-3744 0 0,-11-22 3610 0 0,1 1 0 0 0,-1-1 0 0 0,0 0 0 0 0,1 1 0 0 0,-1-1 0 0 0,0 1 0 0 0,1-1 0 0 0,-1 0 0 0 0,1 1 0 0 0,-1-1 1 0 0,0 0-1 0 0,1 0 0 0 0,-1 1 0 0 0,1-1 0 0 0,-1 0 0 0 0,1 0 0 0 0,-1 0 0 0 0,1 0 0 0 0,-1 1 0 0 0,1-1 0 0 0,0 0 0 0 0,-1 0 0 0 0,1 0 0 0 0,-1 0 0 0 0,1 0 0 0 0,-1 0 0 0 0,1 0 0 0 0,-1-1 0 0 0,1 1 0 0 0,-1 0 1 0 0,1 0-1 0 0,-1 0 0 0 0,1 0 0 0 0,-1-1 0 0 0,1 1 0 0 0,-1 0 0 0 0,1 0 0 0 0,-1-1 0 0 0,0 1 0 0 0,1 0 0 0 0,0-1 0 0 0,5-6-3834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5777 0 0,'0'8'2672'0'0,"0"47"7654"0"0,3 4-7923 0 0,-1-42-2944 0 0,0 0 1 0 0,1 0-1 0 0,0-1 0 0 0,11 29 1 0 0,-5-28-3273 0 0,-8-16 3372 0 0,-1 0 0 0 0,1-1-1 0 0,0 1 1 0 0,-1 0 0 0 0,1-1 0 0 0,0 1 0 0 0,-1-1 0 0 0,1 1-1 0 0,0-1 1 0 0,0 1 0 0 0,0-1 0 0 0,-1 0 0 0 0,1 1 0 0 0,0-1 0 0 0,0 0-1 0 0,0 1 1 0 0,0-1 0 0 0,1 0 0 0 0,4-1-3527 0 0</inkml:trace>
  <inkml:trace contextRef="#ctx0" brushRef="#br0" timeOffset="1">67 58 7114 0 0,'1'0'189'0'0,"-1"-1"0"0"0,1 0 0 0 0,-1 0 0 0 0,1 1 0 0 0,0-1 1 0 0,-1 0-1 0 0,1 1 0 0 0,0-1 0 0 0,-1 0 0 0 0,1 1 0 0 0,0-1 1 0 0,0 1-1 0 0,0 0 0 0 0,-1-1 0 0 0,1 1 0 0 0,0-1 0 0 0,0 1 1 0 0,0 0-1 0 0,0 0 0 0 0,0 0 0 0 0,0-1 0 0 0,0 1 1 0 0,0 0-1 0 0,0 0 0 0 0,0 0 0 0 0,1 1 0 0 0,29-2-147 0 0,-29 1 198 0 0,21 1-19 0 0,-14 0-180 0 0,0 0 0 0 0,0-1-1 0 0,0 0 1 0 0,0-1 0 0 0,0 1 0 0 0,0-2-1 0 0,0 0 1 0 0,14-4 0 0 0,-23 6-25 0 0,0 0 1 0 0,0 0 0 0 0,1 0-1 0 0,-1 0 1 0 0,0 0-1 0 0,0 0 1 0 0,0 0 0 0 0,1 0-1 0 0,-1 0 1 0 0,0 0-1 0 0,0 0 1 0 0,0 0-1 0 0,1 0 1 0 0,-1-1 0 0 0,0 1-1 0 0,0 0 1 0 0,0 0-1 0 0,0 0 1 0 0,1 0 0 0 0,-1 0-1 0 0,0-1 1 0 0,0 1-1 0 0,0 0 1 0 0,0 0-1 0 0,0 0 1 0 0,0 0 0 0 0,1-1-1 0 0,-1 1 1 0 0,0 0-1 0 0,0 0 1 0 0,0 0 0 0 0,0-1-1 0 0,0 1 1 0 0,0 0-1 0 0,0 0 1 0 0,0 0 0 0 0,0-1-1 0 0,0 1 1 0 0,0 0-1 0 0,0 0 1 0 0,0-1-1 0 0,0 1 1 0 0,0 0 0 0 0,0 0-1 0 0,0 0 1 0 0,0-1-1 0 0,0 1 1 0 0,-1 0 0 0 0,1 0-1 0 0,-13-7 339 0 0,-17 1-270 0 0,25 6 43 0 0,1 0-1 0 0,-1 0 1 0 0,1 0-1 0 0,-1 0 0 0 0,1 1 1 0 0,-1-1-1 0 0,1 1 1 0 0,0 0-1 0 0,-1 1 0 0 0,1-1 1 0 0,0 1-1 0 0,0 0 0 0 0,0 0 1 0 0,0 0-1 0 0,0 0 1 0 0,-5 5-1 0 0,7-5-55 0 0,1 0-1 0 0,-1 0 1 0 0,1 0-1 0 0,0 0 1 0 0,-1 0-1 0 0,1 0 1 0 0,0 0-1 0 0,0 0 1 0 0,0 0 0 0 0,1 0-1 0 0,-1 1 1 0 0,0-1-1 0 0,1 0 1 0 0,0 0-1 0 0,-1 1 1 0 0,1-1-1 0 0,0 0 1 0 0,0 1-1 0 0,0-1 1 0 0,1 0 0 0 0,-1 1-1 0 0,1-1 1 0 0,-1 0-1 0 0,1 1 1 0 0,-1-1-1 0 0,1 0 1 0 0,0 0-1 0 0,0 0 1 0 0,0 0 0 0 0,1 0-1 0 0,-1 0 1 0 0,0 0-1 0 0,3 2 1 0 0,-1 1-3 0 0,1 0 1 0 0,-1 0-1 0 0,1-1 0 0 0,1 1 1 0 0,-1-1-1 0 0,1 0 0 0 0,-1-1 1 0 0,1 1-1 0 0,0-1 1 0 0,0 0-1 0 0,1 0 0 0 0,-1 0 1 0 0,10 3-1 0 0,-7-4-149 0 0,0 0 0 0 0,1-1-1 0 0,-1 0 1 0 0,0 0-1 0 0,1-1 1 0 0,-1 0 0 0 0,1 0-1 0 0,-1-1 1 0 0,10-2 0 0 0,7 3-2681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8610 0 0,'-1'5'979'0'0,"1"-1"1"0"0,0 1-1 0 0,0-1 1 0 0,1 1-1 0 0,-1-1 1 0 0,1 0-1 0 0,0 1 1 0 0,2 5-1 0 0,-1-7-654 0 0,-1 0 0 0 0,1 0 0 0 0,-1 0 0 0 0,1 0-1 0 0,0-1 1 0 0,0 1 0 0 0,0 0 0 0 0,0-1 0 0 0,6 5 0 0 0,-4-4-298 0 0,1 0 0 0 0,0 0 0 0 0,0-1 1 0 0,0 0-1 0 0,0 1 0 0 0,1-2 0 0 0,-1 1 1 0 0,1-1-1 0 0,-1 1 0 0 0,1-1 0 0 0,-1-1 1 0 0,1 1-1 0 0,8-1 0 0 0,-11 0-52 0 0,69-3-2399 0 0,-25-8-6793 0 0,-32 5 3341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9466 0 0,'0'0'152'0'0,"0"0"0"0"0,-1-1-1 0 0,1 1 1 0 0,0-1 0 0 0,0 1 0 0 0,0-1 0 0 0,-1 1-1 0 0,1-1 1 0 0,0 1 0 0 0,0-1 0 0 0,0 1-1 0 0,0-1 1 0 0,0 1 0 0 0,0-1 0 0 0,0 1 0 0 0,0-1-1 0 0,0 1 1 0 0,0-1 0 0 0,1 1 0 0 0,-1-1-1 0 0,0 1 1 0 0,0-1 0 0 0,0 1 0 0 0,0 0 0 0 0,1-1-1 0 0,-1 1 1 0 0,0-1 0 0 0,1 1 0 0 0,-1 0 0 0 0,0-1-1 0 0,1 1 1 0 0,-1-1 0 0 0,20-6 1700 0 0,-15 6-1556 0 0,0 1-1 0 0,0 0 1 0 0,0 0-1 0 0,-1 0 1 0 0,1 1-1 0 0,8 1 1 0 0,-10-1-83 0 0,1 0 1 0 0,0 1-1 0 0,-1 0 1 0 0,0 0-1 0 0,1 0 1 0 0,-1 0-1 0 0,0 0 1 0 0,0 1-1 0 0,0-1 1 0 0,0 1-1 0 0,0 0 1 0 0,-1 0-1 0 0,0 0 0 0 0,1 0 1 0 0,-1 0-1 0 0,0 0 1 0 0,0 1-1 0 0,0-1 1 0 0,-1 1-1 0 0,2 5 1 0 0,1 5 196 0 0,-2 0 0 0 0,0 0 0 0 0,0 1 0 0 0,-1 19 0 0 0,-2-23-971 0 0,1 0 1 0 0,1-1 0 0 0,0 1 0 0 0,0-1 0 0 0,1 1-1 0 0,1-1 1 0 0,0 1 0 0 0,4 9 0 0 0,-7-20 421 0 0,5 8-3951 0 0</inkml:trace>
  <inkml:trace contextRef="#ctx0" brushRef="#br0" timeOffset="1">260 23 12715 0 0,'7'39'7261'0'0,"-11"24"-5282"0"0,1-5-1417 0 0,3-50-532 0 0,0-3-65 0 0,0 0 1 0 0,0 0 0 0 0,0 0-1 0 0,1 0 1 0 0,-1-1-1 0 0,1 1 1 0 0,0 0 0 0 0,0 0-1 0 0,1-1 1 0 0,0 1-1 0 0,4 8 1 0 0,21-44-1405 0 0,-21 27 1322 0 0,0 0-1 0 0,-1 0 1 0 0,1 1 0 0 0,1 0-1 0 0,-1 0 1 0 0,0 0 0 0 0,1 1-1 0 0,-1 0 1 0 0,1 0 0 0 0,11-1-1 0 0,12 1-2824 0 0,-3 4-3585 0 0,-18 1 313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26 10050 0 0,'-1'0'217'0'0,"1"-1"0"0"0,-1 1-1 0 0,0 0 1 0 0,1-1 0 0 0,-1 1-1 0 0,0-1 1 0 0,1 1 0 0 0,-1-1-1 0 0,1 1 1 0 0,-1-1 0 0 0,0 0-1 0 0,1 1 1 0 0,0-1 0 0 0,-1 0-1 0 0,1 1 1 0 0,-1-1 0 0 0,1 0-1 0 0,0 1 1 0 0,-1-1 0 0 0,1 0-1 0 0,0 0 1 0 0,0 1 0 0 0,0-1 0 0 0,0 0-1 0 0,-1 0 1 0 0,1 0 0 0 0,0 1-1 0 0,0-1 1 0 0,1-1 0 0 0,0 1-85 0 0,0 1 1 0 0,0-1-1 0 0,0 0 1 0 0,0 1-1 0 0,0-1 1 0 0,0 1-1 0 0,0 0 1 0 0,0-1 0 0 0,1 1-1 0 0,-1 0 1 0 0,0 0-1 0 0,0-1 1 0 0,1 1-1 0 0,-1 0 1 0 0,0 0-1 0 0,2 1 1 0 0,55 6 909 0 0,-46-5-846 0 0,0 1 1 0 0,0 0 0 0 0,-1 1 0 0 0,0 0 0 0 0,1 1-1 0 0,18 11 1 0 0,-26-13-74 0 0,0 0-1 0 0,0 0 0 0 0,0 0 0 0 0,-1 0 0 0 0,0 1 1 0 0,1 0-1 0 0,-1-1 0 0 0,0 1 0 0 0,-1 0 1 0 0,1 1-1 0 0,-1-1 0 0 0,0 0 0 0 0,0 1 0 0 0,0-1 1 0 0,0 1-1 0 0,-1-1 0 0 0,0 1 0 0 0,0 0 1 0 0,0 8-1 0 0,0-11-245 0 0,0 55-220 0 0,-1-53-677 0 0,-1-1 1 0 0,1 1-1 0 0,-1 0 0 0 0,0-1 1 0 0,0 1-1 0 0,0 0 0 0 0,-2 4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5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7690 0 0,'-3'7'1590'0'0,"0"-1"0"0"0,0 1 0 0 0,0 0 0 0 0,1 0 0 0 0,0 0 0 0 0,1 0 0 0 0,-1 7 0 0 0,1-7-1135 0 0,1-1 1 0 0,0 0-1 0 0,0 0 0 0 0,1 0 1 0 0,0 1-1 0 0,0-1 0 0 0,0 0 1 0 0,3 6-1 0 0,-3-8-532 0 0,1 0 1 0 0,-1 0-1 0 0,1-1 1 0 0,0 1-1 0 0,0-1 1 0 0,1 1-1 0 0,-1-1 1 0 0,1 0-1 0 0,0 0 1 0 0,0 0-1 0 0,0 0 1 0 0,0 0-1 0 0,0-1 1 0 0,0 1-1 0 0,1-1 1 0 0,-1 0-1 0 0,1 0 1 0 0,0 0-1 0 0,0-1 0 0 0,0 1 1 0 0,-1-1-1 0 0,1 0 1 0 0,0 0-1 0 0,1 0 1 0 0,-1-1-1 0 0,0 1 1 0 0,0-1-1 0 0,8-1 1 0 0,27-2-4469 0 0,-34 2 3166 0 0,-1 0-1 0 0,1-1 1 0 0,0 1-1 0 0,0-1 1 0 0,7-4-1 0 0,3-7-4270 0 0</inkml:trace>
  <inkml:trace contextRef="#ctx0" brushRef="#br0" timeOffset="1">393 61 17732 0 0,'5'-7'3865'0'0,"0"2"-1585"0"0,2 1-896 0 0,0 3-519 0 0,-1 3-433 0 0,0 2-168 0 0,1 2-208 0 0,-1 3-256 0 0,0-1-424 0 0,1 1-985 0 0,-1-1-2632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4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 7754 0 0,'-1'-1'507'0'0,"0"0"1"0"0,0 1 0 0 0,0-1 0 0 0,0 0 0 0 0,0 1-1 0 0,0 0 1 0 0,0-1 0 0 0,0 1 0 0 0,-1 0 0 0 0,1-1 0 0 0,0 1-1 0 0,0 0 1 0 0,0 0 0 0 0,-1 0 0 0 0,0 0 0 0 0,1 1-377 0 0,1-1 0 0 0,0 0 1 0 0,0 0-1 0 0,0 1 1 0 0,0-1-1 0 0,-1 0 1 0 0,1 1-1 0 0,0-1 1 0 0,0 0-1 0 0,0 1 1 0 0,0-1-1 0 0,0 0 1 0 0,0 1-1 0 0,0-1 1 0 0,0 1-1 0 0,0-1 1 0 0,0 0-1 0 0,0 1 0 0 0,0-1 1 0 0,0 0-1 0 0,0 1 1 0 0,0-1-1 0 0,1 0 1 0 0,-1 1-1 0 0,0-1 1 0 0,0 0-1 0 0,0 1 1 0 0,0-1-1 0 0,1 0 1 0 0,-1 0-1 0 0,0 1 1 0 0,3 3 28 0 0,0 0 0 0 0,0 0 0 0 0,0 0 0 0 0,0 0 0 0 0,0 0 0 0 0,6 3 0 0 0,44 27-173 0 0,-39-26 35 0 0,0 1 0 0 0,-1 0 0 0 0,1 1 0 0 0,15 16 0 0 0,-25-22 0 0 0,-1 0 0 0 0,0 0 0 0 0,0 0 1 0 0,0 1-1 0 0,0 0 0 0 0,0-1 0 0 0,-1 1 1 0 0,0 0-1 0 0,0 0 0 0 0,0 0 0 0 0,-1 1 1 0 0,0-1-1 0 0,0 0 0 0 0,0 1 1 0 0,-1-1-1 0 0,1 0 0 0 0,-2 10 0 0 0,1-11-11 0 0,-1 1 0 0 0,0-1-1 0 0,-1 1 1 0 0,1-1 0 0 0,-1 0 0 0 0,1 0-1 0 0,-1 1 1 0 0,0-1 0 0 0,-1-1 0 0 0,1 1-1 0 0,-1 0 1 0 0,0-1 0 0 0,0 1 0 0 0,0-1-1 0 0,0 0 1 0 0,0 0 0 0 0,-1 0-1 0 0,0 0 1 0 0,1 0 0 0 0,-1-1 0 0 0,0 0-1 0 0,0 0 1 0 0,0 0 0 0 0,-5 1 0 0 0,5-1-203 0 0,-1-1 1 0 0,1 1-1 0 0,0-2 1 0 0,0 1-1 0 0,-1 0 1 0 0,1-1-1 0 0,-1 1 1 0 0,1-1-1 0 0,-1-1 1 0 0,1 1-1 0 0,0-1 1 0 0,-1 1-1 0 0,1-1 1 0 0,0 0 0 0 0,-7-3-1 0 0,29 1-10615 0 0,-18 3 10566 0 0,15 0-4970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8890 0 0,'0'-2'520'0'0,"0"0"0"0"0,0 1 0 0 0,0-1 0 0 0,0 0 0 0 0,0 1 0 0 0,0-1 0 0 0,0 1 0 0 0,0-1-1 0 0,1 0 1 0 0,-1 1 0 0 0,1-1 0 0 0,0-1 0 0 0,0 2-323 0 0,-1 0-1 0 0,1 0 1 0 0,-1 1-1 0 0,1-1 1 0 0,0 0-1 0 0,-1 1 0 0 0,1-1 1 0 0,0 0-1 0 0,-1 1 1 0 0,1-1-1 0 0,0 1 1 0 0,0-1-1 0 0,0 1 1 0 0,0-1-1 0 0,0 1 0 0 0,1-1 1 0 0,2 1-31 0 0,0-1-1 0 0,0 1 1 0 0,0 0-1 0 0,0 0 1 0 0,0 0-1 0 0,0 0 1 0 0,1 1-1 0 0,5 1 1 0 0,1 1-49 0 0,-1 0 1 0 0,0 0-1 0 0,1 1 1 0 0,-1 0-1 0 0,-1 1 0 0 0,1 0 1 0 0,-1 1-1 0 0,14 9 0 0 0,-21-13-150 0 0,0-1 1 0 0,0 1-1 0 0,0 0 0 0 0,-1-1 0 0 0,1 1 0 0 0,0 0 0 0 0,-1 0 0 0 0,1 0 0 0 0,-1 0 0 0 0,0 0 0 0 0,1 1 0 0 0,-1-1 1 0 0,0 0-1 0 0,0 1 0 0 0,-1-1 0 0 0,1 0 0 0 0,0 1 0 0 0,-1-1 0 0 0,0 1 0 0 0,1-1 0 0 0,-1 1 0 0 0,0-1 0 0 0,0 1 1 0 0,0-1-1 0 0,-1 1 0 0 0,1-1 0 0 0,-1 1 0 0 0,1-1 0 0 0,-1 1 0 0 0,0-1 0 0 0,0 0 0 0 0,0 1 0 0 0,0-1 0 0 0,0 0 1 0 0,-1 0-1 0 0,1 0 0 0 0,-1 0 0 0 0,1 0 0 0 0,-1 0 0 0 0,0 0 0 0 0,1 0 0 0 0,-4 1 0 0 0,2 0-862 0 0,0-1-1 0 0,0 1 0 0 0,0-1 0 0 0,0 0 1 0 0,-1 0-1 0 0,1 0 0 0 0,-1 0 0 0 0,1-1 1 0 0,-1 1-1 0 0,0-1 0 0 0,-4 1 0 0 0,-13 2-5138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9554 0 0,'0'1'225'0'0,"0"-1"-1"0"0,0 1 0 0 0,0 0 1 0 0,0-1-1 0 0,0 1 1 0 0,0-1-1 0 0,0 1 1 0 0,0 0-1 0 0,0-1 1 0 0,0 1-1 0 0,0-1 1 0 0,1 1-1 0 0,-1-1 1 0 0,0 1-1 0 0,0 0 0 0 0,1-1 1 0 0,-1 1-1 0 0,0-1 1 0 0,1 1-1 0 0,-1-1 1 0 0,0 0-1 0 0,1 1 1 0 0,-1-1-1 0 0,1 1 1 0 0,-1-1-1 0 0,1 0 1 0 0,-1 1-1 0 0,1-1 1 0 0,-1 0-1 0 0,1 1 0 0 0,-1-1 1 0 0,1 0-1 0 0,-1 0 1 0 0,1 0-1 0 0,0 1 1 0 0,-1-1-1 0 0,1 0 1 0 0,-1 0-1 0 0,1 0 1 0 0,0 0-1 0 0,-1 0 1 0 0,2 0-1 0 0,33-4 2542 0 0,-14 1-2116 0 0,64 4-93 0 0,-18 0 595 0 0,-23-2-3161 0 0,-7-2-2794 0 0,-1-3-3886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12515 0 0,'0'0'172'0'0,"1"1"1"0"0,-1 0-1 0 0,0-1 1 0 0,0 1-1 0 0,0 0 1 0 0,0 0-1 0 0,0-1 1 0 0,1 1 0 0 0,-1 0-1 0 0,0-1 1 0 0,1 1-1 0 0,-1 0 1 0 0,0-1-1 0 0,1 1 1 0 0,-1-1-1 0 0,1 1 1 0 0,-1-1-1 0 0,1 1 1 0 0,-1-1 0 0 0,1 1-1 0 0,0-1 1 0 0,-1 1-1 0 0,1-1 1 0 0,-1 0-1 0 0,1 1 1 0 0,0-1-1 0 0,-1 0 1 0 0,1 1-1 0 0,0-1 1 0 0,0 0 0 0 0,-1 0-1 0 0,1 0 1 0 0,0 0-1 0 0,-1 0 1 0 0,1 0-1 0 0,1 0 1 0 0,35 3 1033 0 0,-30-2-695 0 0,12 0-284 0 0,76 1 276 0 0,-84-2-647 0 0,1-1 0 0 0,-1 0 0 0 0,0-1 0 0 0,0 0 1 0 0,0-1-1 0 0,11-4 0 0 0,-18 3-1658 0 0,-14 2 1412 0 0,-14 3 658 0 0,5 2-91 0 0,1 1 0 0 0,-33 13 1 0 0,43-15-62 0 0,1 2 1 0 0,-1-1-1 0 0,1 1 1 0 0,0 0-1 0 0,0 1 0 0 0,0-1 1 0 0,1 2-1 0 0,-12 10 1 0 0,16-14-72 0 0,0 0 0 0 0,1 1 0 0 0,-1-1 0 0 0,1 0 0 0 0,0 1 0 0 0,-1-1-1 0 0,1 1 1 0 0,0 0 0 0 0,1-1 0 0 0,-1 1 0 0 0,0 0 0 0 0,1-1 0 0 0,-1 1 0 0 0,1 0 0 0 0,0 0 0 0 0,0 0 0 0 0,0-1 0 0 0,1 6 0 0 0,0-4-16 0 0,0 1 1 0 0,1-1 0 0 0,0 1-1 0 0,-1-1 1 0 0,2 0 0 0 0,-1 1-1 0 0,0-1 1 0 0,1-1 0 0 0,0 1-1 0 0,4 5 1 0 0,-2-3-26 0 0,1-1-1 0 0,0 1 1 0 0,-1-1 0 0 0,2-1-1 0 0,-1 1 1 0 0,0-1-1 0 0,1 0 1 0 0,0-1 0 0 0,0 1-1 0 0,0-1 1 0 0,0-1 0 0 0,1 1-1 0 0,10 1 1 0 0,-10-4-117 0 0,0 0 0 0 0,0 0 0 0 0,0-1 0 0 0,0 0 0 0 0,0 0 0 0 0,0-1 0 0 0,0 0 0 0 0,9-4 0 0 0,-14 5-217 0 0,0 0-1 0 0,0-1 0 0 0,-1 1 1 0 0,1-1-1 0 0,-1 1 1 0 0,1-1-1 0 0,-1 0 1 0 0,1 0-1 0 0,-1-1 1 0 0,0 1-1 0 0,2-3 0 0 0,-3 4-135 0 0,0-1-1 0 0,0 0 0 0 0,-1 1 0 0 0,1-1 0 0 0,0 0 0 0 0,-1 0 0 0 0,1 0 1 0 0,-1 1-1 0 0,0-1 0 0 0,1 0 0 0 0,-1 0 0 0 0,0 0 0 0 0,0 0 1 0 0,0 0-1 0 0,-1 0 0 0 0,1 0 0 0 0,0 0 0 0 0,-1 1 0 0 0,0-3 0 0 0,-4-7-3845 0 0</inkml:trace>
  <inkml:trace contextRef="#ctx0" brushRef="#br0" timeOffset="1">84 119 8698 0 0,'-2'5'2696'0'0,"0"-1"-1167"0"0,2 1-545 0 0,4-1-408 0 0,2-2-256 0 0,3-1-136 0 0,2 0-72 0 0,1-1-40 0 0,3 0-40 0 0,1-1-16 0 0,1 1-136 0 0,2 0-600 0 0,1-2-1040 0 0,0-2-1009 0 0,1-2 297 0 0,-1-3-2369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16460 0 0,'-2'1'244'0'0,"0"0"1"0"0,0 0-1 0 0,0 1 1 0 0,1-1-1 0 0,-1 1 1 0 0,0-1-1 0 0,0 1 1 0 0,1 0 0 0 0,-1 0-1 0 0,1 0 1 0 0,0 0-1 0 0,-1 0 1 0 0,1 0-1 0 0,0 0 1 0 0,0 0-1 0 0,-1 4 1 0 0,1-1 36 0 0,0 0 0 0 0,0 1 1 0 0,0-1-1 0 0,0 1 0 0 0,1-1 0 0 0,1 11 1 0 0,1 1 92 0 0,1-1 1 0 0,0 0-1 0 0,11 29 1 0 0,-12-39-310 0 0,1 0 0 0 0,0 0 0 0 0,0 0 0 0 0,0 0 1 0 0,1-1-1 0 0,-1 0 0 0 0,1 0 0 0 0,1 0 0 0 0,-1 0 0 0 0,1 0 1 0 0,0-1-1 0 0,5 4 0 0 0,-8-7-257 0 0,0 1-1 0 0,0-1 1 0 0,0 0 0 0 0,0 0-1 0 0,1 0 1 0 0,-1-1 0 0 0,0 1 0 0 0,1 0-1 0 0,-1-1 1 0 0,0 0 0 0 0,1 1-1 0 0,-1-1 1 0 0,0 0 0 0 0,5 0-1 0 0,-4-1-505 0 0,-1 0 0 0 0,1 0 0 0 0,-1 0-1 0 0,1 0 1 0 0,-1 0 0 0 0,1 0-1 0 0,-1-1 1 0 0,0 1 0 0 0,0-1 0 0 0,0 1-1 0 0,0-1 1 0 0,0 0 0 0 0,0 0-1 0 0,0 0 1 0 0,0 0 0 0 0,1-2 0 0 0,8-21-4310 0 0,-7 11 1768 0 0</inkml:trace>
  <inkml:trace contextRef="#ctx0" brushRef="#br0" timeOffset="1">178 133 4401 0 0,'-8'-4'10313'0'0,"8"4"-10152"0"0,-7 21 3349 0 0,0 30-2406 0 0,6-49-1088 0 0,1 1-1 0 0,0 0 1 0 0,-1-1-1 0 0,1 1 1 0 0,0 0-1 0 0,0-1 1 0 0,1 1-1 0 0,-1 0 1 0 0,1-1-1 0 0,-1 1 1 0 0,1-1-1 0 0,1 4 1 0 0,-1-5-16 0 0,0 0-1 0 0,0 0 1 0 0,0 0 0 0 0,0 0 0 0 0,1-1 0 0 0,-1 1 0 0 0,0 0 0 0 0,0-1 0 0 0,1 1 0 0 0,-1 0 0 0 0,0-1-1 0 0,1 0 1 0 0,-1 1 0 0 0,1-1 0 0 0,-1 0 0 0 0,1 0 0 0 0,-1 1 0 0 0,0-1 0 0 0,1 0 0 0 0,-1-1 0 0 0,1 1-1 0 0,-1 0 1 0 0,3-1 0 0 0,6 0-303 0 0,38 0-251 0 0,-46 1 101 0 0,0 0-1 0 0,0 0 1 0 0,0 1 0 0 0,0-1-1 0 0,0 1 1 0 0,0 0 0 0 0,0-1-1 0 0,0 1 1 0 0,0 0 0 0 0,0 0-1 0 0,3 2 1 0 0,-2 5-5540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10898 0 0,'8'-1'813'0'0,"-1"0"-1"0"0,1 0 0 0 0,-1-1 0 0 0,0 0 0 0 0,9-3 0 0 0,-9 2-426 0 0,28-8 421 0 0,-34 10-736 0 0,0 1-1 0 0,0 0 1 0 0,0-1 0 0 0,0 1-1 0 0,0 0 1 0 0,0 0 0 0 0,0 0-1 0 0,0 0 1 0 0,0 0 0 0 0,0 0-1 0 0,1 0 1 0 0,-1 0 0 0 0,0 0-1 0 0,0 0 1 0 0,0 1 0 0 0,0-1-1 0 0,0 0 1 0 0,0 1 0 0 0,0-1-1 0 0,0 1 1 0 0,0-1 0 0 0,0 1-1 0 0,0-1 1 0 0,1 2 0 0 0,-2 0 141 0 0,1 0 1 0 0,-1 0-1 0 0,0 0 0 0 0,0-1 1 0 0,0 1-1 0 0,-1 0 1 0 0,1 0-1 0 0,0-1 0 0 0,-1 1 1 0 0,1 0-1 0 0,-1-1 1 0 0,-1 4-1 0 0,-4 18 1377 0 0,7-20-1569 0 0,-1 0 0 0 0,0 0 0 0 0,1-1 0 0 0,0 1 0 0 0,-1 0-1 0 0,1-1 1 0 0,0 1 0 0 0,1 0 0 0 0,-1-1 0 0 0,0 1 0 0 0,1-1 0 0 0,-1 0 0 0 0,1 0 0 0 0,0 1 0 0 0,0-1 0 0 0,0 0 0 0 0,0 0 0 0 0,0-1-1 0 0,0 1 1 0 0,0 0 0 0 0,1-1 0 0 0,-1 1 0 0 0,1-1 0 0 0,-1 0 0 0 0,1 0 0 0 0,-1 0 0 0 0,1 0 0 0 0,0 0 0 0 0,4 0 0 0 0,-4 0-408 0 0,1-1 1 0 0,0 0-1 0 0,0 0 1 0 0,-1 0-1 0 0,1 0 1 0 0,0 0 0 0 0,0-1-1 0 0,-1 0 1 0 0,6-1-1 0 0,-5 0-621 0 0,-1 1-1 0 0,1-1 1 0 0,-1 1 0 0 0,0-1-1 0 0,0 0 1 0 0,0 0-1 0 0,0-1 1 0 0,0 1-1 0 0,-1 0 1 0 0,4-5 0 0 0,8-9-4739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9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13843 0 0,'6'1'352'0'0,"0"0"0"0"0,0-1 0 0 0,0 1 0 0 0,0-1 0 0 0,0-1 0 0 0,0 1 0 0 0,0-1 0 0 0,0 0 0 0 0,11-4 0 0 0,53-23-789 0 0,-52 20 780 0 0,2-2-19 0 0,-18 7 17 0 0,-15 4-159 0 0,6 0-51 0 0,1 1-1 0 0,-1 0 1 0 0,1 0-1 0 0,0 0 1 0 0,0 1 0 0 0,0 0-1 0 0,0 0 1 0 0,0 0 0 0 0,1 1-1 0 0,-1-1 1 0 0,1 2 0 0 0,0-1-1 0 0,0 0 1 0 0,-8 11 0 0 0,11-12-58 0 0,0 0 0 0 0,1 0 0 0 0,-1 0-1 0 0,1 0 1 0 0,-1 0 0 0 0,1 1 0 0 0,0-1 0 0 0,0 1 0 0 0,0-1 0 0 0,1 1 0 0 0,-1-1 0 0 0,1 1 0 0 0,0-1 0 0 0,0 1 0 0 0,0-1 0 0 0,0 1 0 0 0,1-1 0 0 0,-1 1 0 0 0,1-1 0 0 0,0 1 0 0 0,0-1 0 0 0,0 1 0 0 0,0-1 0 0 0,1 0 0 0 0,0 0 0 0 0,-1 0 0 0 0,1 0 0 0 0,0 0 0 0 0,4 4 0 0 0,-2-2-201 0 0,0-1-1 0 0,0 1 1 0 0,1-1 0 0 0,0 0 0 0 0,0 0 0 0 0,0-1 0 0 0,0 1-1 0 0,1-1 1 0 0,-1 0 0 0 0,1 0 0 0 0,0-1 0 0 0,0 0-1 0 0,0 0 1 0 0,0 0 0 0 0,0-1 0 0 0,12 1 0 0 0,-14-1-394 0 0,0-1 0 0 0,1 0 1 0 0,-1-1-1 0 0,1 1 0 0 0,-1-1 1 0 0,0 0-1 0 0,1 0 0 0 0,-1 0 1 0 0,0 0-1 0 0,8-4 0 0 0,-9 3-127 0 0,0 0-1 0 0,0 0 1 0 0,0-1-1 0 0,0 1 1 0 0,-1 0-1 0 0,1-1 0 0 0,-1 0 1 0 0,1 0-1 0 0,-1 1 1 0 0,0-2-1 0 0,0 1 0 0 0,0 0 1 0 0,0 0-1 0 0,1-5 1 0 0,3-7-2147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23 7226 0 0,'7'4'6020'0'0,"-6"-3"-5942"0"0,0 0 0 0 0,0 0 0 0 0,0 0 0 0 0,1 0 0 0 0,-1 0 0 0 0,0 0 1 0 0,1 0-1 0 0,-1-1 0 0 0,1 1 0 0 0,-1-1 0 0 0,0 1 0 0 0,1-1 0 0 0,-1 1 0 0 0,1-1 1 0 0,-1 0-1 0 0,3 0 0 0 0,0-1 89 0 0,0 0 0 0 0,0 0 0 0 0,0-1 0 0 0,-1 1 1 0 0,1-1-1 0 0,0 0 0 0 0,-1 0 0 0 0,1-1 0 0 0,-1 1 0 0 0,0-1 0 0 0,1 0 1 0 0,-1 1-1 0 0,0-1 0 0 0,3-6 0 0 0,-9 9-84 0 0,-1 0 0 0 0,1 0 1 0 0,0 0-1 0 0,-1 0 0 0 0,1 0 0 0 0,-1 1 0 0 0,-5 1 0 0 0,3 0 194 0 0,1 0 0 0 0,-1 0 0 0 0,1 0 0 0 0,-1 1 0 0 0,1 0-1 0 0,0 0 1 0 0,0 1 0 0 0,0-1 0 0 0,0 1 0 0 0,1 0 0 0 0,0 0-1 0 0,0 1 1 0 0,-6 7 0 0 0,8-8-163 0 0,0 0 1 0 0,0 0-1 0 0,0 0 0 0 0,1 1 1 0 0,0-1-1 0 0,0 1 0 0 0,0-1 1 0 0,0 1-1 0 0,1-1 0 0 0,0 1 1 0 0,0-1-1 0 0,0 1 0 0 0,0-1 1 0 0,1 1-1 0 0,-1 0 0 0 0,1-1 1 0 0,1 0-1 0 0,1 7 0 0 0,-2-7-112 0 0,0 0 0 0 0,1 0 1 0 0,-1-1-1 0 0,1 1 0 0 0,0 0 0 0 0,0-1 0 0 0,0 1 0 0 0,0-1 0 0 0,0 0 0 0 0,1 0 0 0 0,0 0 0 0 0,-1 0 0 0 0,1 0 0 0 0,0 0 0 0 0,1-1 0 0 0,4 4 0 0 0,-5-5-259 0 0,0 0 0 0 0,1 0 0 0 0,-1 0 0 0 0,1 0 0 0 0,-1-1 0 0 0,1 1 0 0 0,0-1 0 0 0,-1 0 0 0 0,1 0 0 0 0,-1 0 0 0 0,1-1 0 0 0,-1 1 1 0 0,1-1-1 0 0,0 0 0 0 0,-1 0 0 0 0,0 0 0 0 0,1 0 0 0 0,5-3 0 0 0,-8 3-247 0 0,1 0 0 0 0,0 0 0 0 0,0 0 0 0 0,0 0 0 0 0,-1 0 1 0 0,1 0-1 0 0,0 0 0 0 0,-1 0 0 0 0,1-1 0 0 0,-1 1 0 0 0,1-1 1 0 0,-1 1-1 0 0,0-1 0 0 0,0 1 0 0 0,0-1 0 0 0,0 0 0 0 0,0 0 0 0 0,0 0 1 0 0,0 1-1 0 0,0-4 0 0 0,1 2-227 0 0,10-13-4407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11835 0 0,'-1'3'659'0'0,"-1"0"0"0"0,1 0 1 0 0,0 0-1 0 0,0 1 1 0 0,0-1-1 0 0,1 0 1 0 0,-1 0-1 0 0,0 4 1 0 0,2 32 1319 0 0,13 33-1485 0 0,-14-71-511 0 0,0 0 0 0 0,0 0 0 0 0,1 1 0 0 0,-1-1 0 0 0,1 0 0 0 0,-1 0 0 0 0,1 0 0 0 0,-1 0 0 0 0,1 0 0 0 0,-1 0 0 0 0,1 0 0 0 0,0-1 0 0 0,0 1 0 0 0,0 0 0 0 0,-1 0 0 0 0,1 0 0 0 0,0-1 0 0 0,0 1 0 0 0,0-1 0 0 0,0 1 0 0 0,0 0 0 0 0,0-1 0 0 0,0 0 0 0 0,2 1 0 0 0,-1 0 8 0 0,1-1 0 0 0,0 0 0 0 0,0 0-1 0 0,-1 0 1 0 0,1 0 0 0 0,0 0 0 0 0,0 0 0 0 0,-1-1-1 0 0,1 1 1 0 0,3-2 0 0 0,4-2-848 0 0,0 0 0 0 0,0 0 0 0 0,-1-1-1 0 0,15-9 1 0 0,-22 12 108 0 0,1 0-1 0 0,0-1 1 0 0,-1 1-1 0 0,1 0 0 0 0,-1-1 1 0 0,0 0-1 0 0,0 1 1 0 0,0-1-1 0 0,3-6 1 0 0,-3 5 251 0 0,0 0 1 0 0,-1-1-1 0 0,1 1 1 0 0,-1 0 0 0 0,0-1-1 0 0,0 1 1 0 0,0-6 0 0 0,-1 5 858 0 0,0-1 0 0 0,0 1 0 0 0,-1-1 1 0 0,0 1-1 0 0,0-1 0 0 0,0 1 1 0 0,0 0-1 0 0,-3-6 0 0 0,7 28 11312 0 0,-3 19-8310 0 0,0-10-2238 0 0,1 1-1121 0 0,4 42 414 0 0,-4-64-1578 0 0,0-1 0 0 0,0 1 0 0 0,0-1-1 0 0,1 1 1 0 0,0-1 0 0 0,4 8 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0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16924 0 0,'3'-2'89'0'0,"1"0"1"0"0,-1 1-1 0 0,1-1 1 0 0,0 1-1 0 0,-1-1 1 0 0,1 1 0 0 0,0 0-1 0 0,0 1 1 0 0,0-1-1 0 0,0 1 1 0 0,0-1-1 0 0,0 1 1 0 0,0 0 0 0 0,0 1-1 0 0,0-1 1 0 0,0 1-1 0 0,-1-1 1 0 0,1 1-1 0 0,0 1 1 0 0,6 1-1 0 0,-6-1 114 0 0,1 0 0 0 0,0 0 0 0 0,-1 0 1 0 0,0 1-1 0 0,1-1 0 0 0,-1 1 0 0 0,0 0 0 0 0,0 0 0 0 0,-1 1 0 0 0,1-1 0 0 0,-1 1 0 0 0,1 0 0 0 0,-1 0 0 0 0,0 0 0 0 0,4 8 0 0 0,-4-3 57 0 0,0 0 0 0 0,0 0 0 0 0,-1 1 1 0 0,0-1-1 0 0,0 12 0 0 0,-1-16-834 0 0,-1 0 0 0 0,0 0 0 0 0,0 0-1 0 0,-1 0 1 0 0,0 0 0 0 0,-2 8 0 0 0,3-12 360 0 0,0-1 1 0 0</inkml:trace>
  <inkml:trace contextRef="#ctx0" brushRef="#br0" timeOffset="1">173 51 5713 0 0,'3'-3'849'0'0,"-1"-1"0"0"0,1 1-1 0 0,0 0 1 0 0,0-1 0 0 0,0 2-1 0 0,0-1 1 0 0,0 0 0 0 0,5-2-1 0 0,-4 2-412 0 0,0 1-1 0 0,0 0 1 0 0,0 0-1 0 0,0 0 0 0 0,1 1 1 0 0,-1-1-1 0 0,8 0 0 0 0,-10 1-339 0 0,-1 1-1 0 0,1 0 1 0 0,0-1-1 0 0,0 1 0 0 0,0 0 1 0 0,0 0-1 0 0,-1 1 1 0 0,1-1-1 0 0,0 0 0 0 0,0 1 1 0 0,0-1-1 0 0,-1 1 1 0 0,1-1-1 0 0,0 1 0 0 0,-1 0 1 0 0,1 0-1 0 0,0-1 1 0 0,-1 1-1 0 0,1 1 0 0 0,-1-1 1 0 0,1 0-1 0 0,-1 0 0 0 0,0 0 1 0 0,0 1-1 0 0,1-1 1 0 0,-1 1-1 0 0,0-1 0 0 0,0 1 1 0 0,0-1-1 0 0,0 1 1 0 0,-1-1-1 0 0,1 1 0 0 0,0 0 1 0 0,-1 0-1 0 0,1-1 1 0 0,-1 1-1 0 0,0 0 0 0 0,1 0 1 0 0,-1 0-1 0 0,0 0 1 0 0,0-1-1 0 0,0 1 0 0 0,0 0 1 0 0,-1 2-1 0 0,-5 76-324 0 0,3-63-4228 0 0,0-1-3980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11474 0 0,'17'20'7639'0'0,"-6"7"-4900"0"0,-1 33-2495 0 0,-8-46 590 0 0,6 77-1931 0 0,-8-95-119 0 0,0 0 648 0 0,0-1 1 0 0,0 1 0 0 0,0 0-1 0 0,1-1 1 0 0,0 1 0 0 0,2-8-1 0 0,-3 10 624 0 0,1 1 0 0 0,0 0 0 0 0,0-1 0 0 0,0 1-1 0 0,0 0 1 0 0,0-1 0 0 0,0 1 0 0 0,0 0 0 0 0,0 0-1 0 0,0 0 1 0 0,0 0 0 0 0,1 0 0 0 0,-1 0-1 0 0,0 1 1 0 0,1-1 0 0 0,-1 0 0 0 0,1 1 0 0 0,-1-1-1 0 0,0 1 1 0 0,1-1 0 0 0,-1 1 0 0 0,1-1 0 0 0,0 1-1 0 0,-1 0 1 0 0,3 0 0 0 0,11-1 116 0 0,-4 0-371 0 0,0 1 0 0 0,1-2 0 0 0,18-4 0 0 0,-3-9-3062 0 0,-24 13 2313 0 0,0 0-1 0 0,0-1 1 0 0,-1 0-1 0 0,1 0 0 0 0,-1 0 1 0 0,5-6-1 0 0,0-6-3893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7962 0 0,'1'-3'255'0'0,"0"0"0"0"0,1 0 0 0 0,-1 0 0 0 0,1 0 1 0 0,-1 1-1 0 0,1-1 0 0 0,0 0 0 0 0,0 1 0 0 0,0 0 0 0 0,0-1 1 0 0,1 1-1 0 0,-1 0 0 0 0,1 0 0 0 0,-1 0 0 0 0,1 0 0 0 0,0 1 1 0 0,-1-1-1 0 0,1 1 0 0 0,0-1 0 0 0,0 1 0 0 0,0 0 0 0 0,0 0 1 0 0,0 1-1 0 0,1-1 0 0 0,-1 1 0 0 0,0-1 0 0 0,0 1 0 0 0,0 0 1 0 0,0 0-1 0 0,1 0 0 0 0,-1 1 0 0 0,4 0 0 0 0,-5-1-169 0 0,1 1-1 0 0,0 0 1 0 0,0 0-1 0 0,0 0 0 0 0,-1 0 1 0 0,1 0-1 0 0,-1 0 1 0 0,1 1-1 0 0,-1 0 1 0 0,1-1-1 0 0,-1 1 1 0 0,0 0-1 0 0,0 0 1 0 0,0 0-1 0 0,0 0 1 0 0,0 0-1 0 0,0 1 1 0 0,-1-1-1 0 0,1 1 0 0 0,-1-1 1 0 0,1 1-1 0 0,-1-1 1 0 0,0 1-1 0 0,0 0 1 0 0,0 0-1 0 0,0-1 1 0 0,-1 1-1 0 0,1 0 1 0 0,-1 0-1 0 0,0 0 1 0 0,0 0-1 0 0,0 0 0 0 0,0 0 1 0 0,0-1-1 0 0,-1 5 1 0 0,-1 0-86 0 0,0 0 0 0 0,0 0 0 0 0,-1 0-1 0 0,0-1 1 0 0,0 1 0 0 0,0-1 0 0 0,-1 0 0 0 0,0 0 0 0 0,0 0 0 0 0,-1 0 0 0 0,1-1 0 0 0,-1 0-1 0 0,0 0 1 0 0,-9 6 0 0 0,-19 22-230 0 0,33-32 251 0 0,-1 0 0 0 0,0-1 0 0 0,1 1 1 0 0,-1 0-1 0 0,0 0 0 0 0,1 0 0 0 0,-1 0 0 0 0,1 0 1 0 0,-1 0-1 0 0,1 0 0 0 0,0 0 0 0 0,-1 0 0 0 0,1 0 1 0 0,0 0-1 0 0,0 0 0 0 0,0 0 0 0 0,0 0 0 0 0,0 0 1 0 0,0 0-1 0 0,0 0 0 0 0,0 0 0 0 0,0 0 0 0 0,0 0 1 0 0,1 0-1 0 0,-1 0 0 0 0,1 1 0 0 0,0 1 9 0 0,1-1-1 0 0,-1 0 1 0 0,1 0-1 0 0,0 0 1 0 0,-1 0-1 0 0,1 0 1 0 0,0 0-1 0 0,0-1 1 0 0,0 1-1 0 0,4 1 1 0 0,5 3 12 0 0,1 0 1 0 0,-1-1-1 0 0,17 5 1 0 0,-19-6-352 0 0,1-2 1 0 0,0 1 0 0 0,0-2 0 0 0,0 1 0 0 0,11-1-1 0 0,-16-1-277 0 0,-1 0 0 0 0,0 0 0 0 0,1-1 0 0 0,-1 0 0 0 0,0 0 0 0 0,6-1 0 0 0,-8 1-58 0 0,1-1 0 0 0,-1 1 0 0 0,0 0 0 0 0,1 0 0 0 0,-1-1 0 0 0,0 1 0 0 0,0-1 0 0 0,0 0 0 0 0,0 0 0 0 0,0 1-1 0 0,2-4 1 0 0,4-10-4017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10962 0 0,'38'13'5728'0'0,"-23"-8"-4916"0"0,-1-1 1 0 0,0 2-1 0 0,0 0 1 0 0,-1 0-1 0 0,22 15 1 0 0,-33-19-752 0 0,1 0 0 0 0,-1 0 0 0 0,1 1 0 0 0,-1-1 0 0 0,0 1 0 0 0,0-1 1 0 0,0 1-1 0 0,0 0 0 0 0,-1-1 0 0 0,1 1 0 0 0,-1 0 0 0 0,0 0 0 0 0,0 0 1 0 0,0 0-1 0 0,0 0 0 0 0,0 1 0 0 0,0-1 0 0 0,-1 0 0 0 0,0 0 0 0 0,0 0 0 0 0,0 1 1 0 0,0-1-1 0 0,0 0 0 0 0,0 0 0 0 0,-1 1 0 0 0,0-1 0 0 0,1 0 0 0 0,-1 0 1 0 0,-1 0-1 0 0,1 0 0 0 0,-3 5 0 0 0,0 1-85 0 0,0-1 1 0 0,0 0-1 0 0,-1 0 0 0 0,0-1 0 0 0,0 0 1 0 0,-1 1-1 0 0,0-2 0 0 0,0 1 0 0 0,-1-1 1 0 0,0 0-1 0 0,0 0 0 0 0,0-1 0 0 0,-1 0 1 0 0,-9 5-1 0 0,80-1 683 0 0,-31-4-898 0 0,28 2-788 0 0,-56-7-133 0 0,-1 0 1 0 0,1 0-1 0 0,-1 0 1 0 0,1-1 0 0 0,-1 0-1 0 0,1 1 1 0 0,-1-1-1 0 0,4-2 1 0 0,2-3-6403 0 0</inkml:trace>
  <inkml:trace contextRef="#ctx0" brushRef="#br0" timeOffset="1">267 39 17004 0 0,'1'0'486'0'0,"0"1"-1"0"0,0 0 1 0 0,0 0 0 0 0,0 0 0 0 0,0 0 0 0 0,0 0 0 0 0,0 0 0 0 0,0 0 0 0 0,0 1 0 0 0,-1-1-1 0 0,1 0 1 0 0,-1 0 0 0 0,2 3 0 0 0,8 36 1240 0 0,-8-28-1046 0 0,24 160-744 0 0,-19-113-7837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14307 0 0,'-39'-11'3733'0'0,"39"11"-3686"0"0,0 1 0 0 0,0-1 0 0 0,0 0-1 0 0,0 0 1 0 0,-1 0 0 0 0,1 0 0 0 0,0 0-1 0 0,0 0 1 0 0,0 0 0 0 0,0 0 0 0 0,0 0-1 0 0,0 0 1 0 0,0 0 0 0 0,-1 0 0 0 0,1 0-1 0 0,0 0 1 0 0,0 0 0 0 0,0 0 0 0 0,0 0-1 0 0,0 0 1 0 0,0 0 0 0 0,0 0 0 0 0,-1-1-1 0 0,1 1 1 0 0,0 0 0 0 0,0 0 0 0 0,0 0 0 0 0,0 0-1 0 0,0 0 1 0 0,0 0 0 0 0,0 0 0 0 0,0 0-1 0 0,0 0 1 0 0,-1 0 0 0 0,1 0 0 0 0,0-1-1 0 0,0 1 1 0 0,0 0 0 0 0,0 0 0 0 0,0 0-1 0 0,0 0 1 0 0,0 0 0 0 0,0 0 0 0 0,0 0-1 0 0,0-1 1 0 0,0 1 0 0 0,0 0 0 0 0,0 0-1 0 0,0 0 1 0 0,0 0 0 0 0,0 0 0 0 0,0 0 0 0 0,0-1-1 0 0,0 1 1 0 0,0 0 0 0 0,0 0 0 0 0,0 0-1 0 0,0 0 1 0 0,0 0 0 0 0,0 0 0 0 0,0 0-1 0 0,0 0 1 0 0,1-1 0 0 0,20 0 1257 0 0,10 4-958 0 0,0 1 0 0 0,41 11 0 0 0,2 0 211 0 0,-102-21-667 0 0,-39-5 51 0 0,63 10 98 0 0,1 1 1 0 0,-1 0-1 0 0,0 0 0 0 0,1 1 1 0 0,-1-1-1 0 0,0 1 1 0 0,1-1-1 0 0,-1 1 0 0 0,1 0 1 0 0,-1 0-1 0 0,1 1 1 0 0,-1-1-1 0 0,1 1 0 0 0,0 0 1 0 0,-4 2-1 0 0,6-2 10 0 0,-1 0 0 0 0,1 0 0 0 0,0 0 0 0 0,-1 0-1 0 0,1 0 1 0 0,0 0 0 0 0,0 0 0 0 0,0 1 0 0 0,1-1 0 0 0,-1 0-1 0 0,0 1 1 0 0,1-1 0 0 0,0 1 0 0 0,-1-1 0 0 0,1 0 0 0 0,0 1-1 0 0,0-1 1 0 0,1 1 0 0 0,0 3 0 0 0,11 51 397 0 0,-9-48-396 0 0,-2-2-29 0 0,1-1 0 0 0,1 1 0 0 0,-1 0 1 0 0,1-1-1 0 0,0 1 0 0 0,1-1 0 0 0,-1 0 1 0 0,1 0-1 0 0,0 0 0 0 0,1-1 1 0 0,7 8-1 0 0,-8-10-180 0 0,1 0 0 0 0,-1 1 0 0 0,1-2 0 0 0,0 1 0 0 0,0-1 0 0 0,0 1 0 0 0,0-2 0 0 0,1 1 1 0 0,-1 0-1 0 0,1-1 0 0 0,-1 0 0 0 0,1 0 0 0 0,-1-1 0 0 0,11 0 0 0 0,27-5-3635 0 0,-37 3 2748 0 0,0 0 0 0 0,0 0 1 0 0,-1-1-1 0 0,1 0 1 0 0,-1 0-1 0 0,0 0 1 0 0,0-1-1 0 0,0 1 1 0 0,0-1-1 0 0,-1-1 1 0 0,1 1-1 0 0,-1 0 1 0 0,7-10-1 0 0,1-4-2371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34 4769 0 0,'-8'-9'1742'0'0,"-25"-15"13175"0"0,33 24-14755 0 0,-3 13 2455 0 0,1 14-1463 0 0,2-27-934 0 0,3 58 715 0 0,-2-52-961 0 0,-1-1 0 0 0,1 0 0 0 0,0 0 0 0 0,1 0 0 0 0,-1 0-1 0 0,1 0 1 0 0,0-1 0 0 0,0 1 0 0 0,4 5 0 0 0,-4-8-85 0 0,0 0 0 0 0,0 0-1 0 0,1 0 1 0 0,-1-1 0 0 0,0 1 0 0 0,1-1 0 0 0,0 0-1 0 0,-1 0 1 0 0,1 1 0 0 0,0-2 0 0 0,-1 1 0 0 0,1 0-1 0 0,0-1 1 0 0,0 1 0 0 0,0-1 0 0 0,-1 0-1 0 0,1 0 1 0 0,0 0 0 0 0,0 0 0 0 0,0 0 0 0 0,0-1-1 0 0,4 0 1 0 0,-4 0-303 0 0,1 0 0 0 0,-1 0 0 0 0,0 0-1 0 0,0 0 1 0 0,0-1 0 0 0,-1 1-1 0 0,1-1 1 0 0,0 0 0 0 0,3-2 0 0 0,-5 3-65 0 0,0 0 1 0 0,0-1-1 0 0,1 1 1 0 0,-1 0-1 0 0,0-1 1 0 0,0 1 0 0 0,0 0-1 0 0,-1-1 1 0 0,1 0-1 0 0,0 1 1 0 0,0-1-1 0 0,-1 1 1 0 0,1-1-1 0 0,-1 0 1 0 0,1 1 0 0 0,-1-4-1 0 0,-5-53-2749 0 0,1 33 5368 0 0,2 0 3987 0 0,4 44 1790 0 0,4 5-6188 0 0,3 24-1876 0 0,2 23-1628 0 0,-8-57-3455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13267 0 0,'3'-1'285'0'0,"0"0"0"0"0,0 0 1 0 0,0 0-1 0 0,0 1 0 0 0,0-1 0 0 0,0 1 1 0 0,0-1-1 0 0,0 1 0 0 0,0 0 1 0 0,0 0-1 0 0,0 1 0 0 0,4 0 0 0 0,37 8 1796 0 0,-40-8-1880 0 0,-1 0 1 0 0,0 0-1 0 0,0 1 0 0 0,0-1 1 0 0,0 1-1 0 0,0 0 0 0 0,0 0 0 0 0,0 0 1 0 0,0 0-1 0 0,-1 1 0 0 0,1-1 1 0 0,-1 1-1 0 0,1 0 0 0 0,-1-1 1 0 0,0 1-1 0 0,0 0 0 0 0,-1 0 0 0 0,1 0 1 0 0,0 0-1 0 0,-1 1 0 0 0,0-1 1 0 0,0 0-1 0 0,0 1 0 0 0,1 5 0 0 0,0 8 158 0 0,0 1 0 0 0,-1 0 0 0 0,-2 32-1 0 0,0-9-768 0 0,1-35 31 0 0,2 26-570 0 0,4-17-3932 0 0,2-35-11126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13515 0 0,'2'1'725'0'0,"-1"1"1"0"0,1-1-1 0 0,0 0 1 0 0,-1 0-1 0 0,1 1 0 0 0,-1-1 1 0 0,1 0-1 0 0,-1 1 1 0 0,0 0-1 0 0,2 2 0 0 0,9 22 2846 0 0,-2 34-2634 0 0,-7-40-377 0 0,1 31-610 0 0,-2-12 27 0 0,2-14-2909 0 0,1-5-2604 0 0,3-2-3767 0 0</inkml:trace>
  <inkml:trace contextRef="#ctx0" brushRef="#br0" timeOffset="1">273 257 9394 0 0,'3'-2'3641'0'0,"1"1"-1185"0"0,0 0-1071 0 0,-1 1-417 0 0,-2-2-360 0 0,-1 1-336 0 0,0 1-80 0 0,0-1-176 0 0,-1 0-320 0 0,-1 1-600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6689 0 0,'0'5'4813'0'0,"-1"9"-3053"0"0,-26 159 3154 0 0,1-13-5952 0 0,22-147-4831 0 0,4-12 5717 0 0,-1-1 0 0 0,1 0 0 0 0,0 0 0 0 0,0 0 0 0 0,-1 0 0 0 0,1 0-1 0 0,0 1 1 0 0,-1-1 0 0 0,1 0 0 0 0,0 0 0 0 0,0 0 0 0 0,-1 0 0 0 0,1 0 0 0 0,0 0 0 0 0,-1 0 0 0 0,1 0 0 0 0,0 0 0 0 0,-1 0 0 0 0,1 0 0 0 0,0 0 0 0 0,0 0 0 0 0,-1 0 0 0 0,1-1 0 0 0,0 1 0 0 0,-1 0 0 0 0,1 0 0 0 0,0 0 0 0 0,0 0 0 0 0,-1 0 0 0 0,1-1 0 0 0,0 1 0 0 0,0 0 0 0 0,0 0 0 0 0,-1 0 0 0 0,1-1 0 0 0,0 1 0 0 0,0 0 0 0 0,0 0 0 0 0,-1-1 0 0 0,1 1 0 0 0,-4-6-2692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4329 0 0,'0'-1'157'0'0,"0"1"-1"0"0,0-1 1 0 0,0 0-1 0 0,0 1 1 0 0,0-1 0 0 0,0 0-1 0 0,0 1 1 0 0,0-1 0 0 0,0 0-1 0 0,1 1 1 0 0,-1-1-1 0 0,0 1 1 0 0,0-1 0 0 0,1 0-1 0 0,-1 1 1 0 0,1-1-1 0 0,-1 1 1 0 0,0-1 0 0 0,1 1-1 0 0,-1-1 1 0 0,1 1 0 0 0,-1-1-1 0 0,1 1 1 0 0,-1 0-1 0 0,1-1 1 0 0,-1 1 0 0 0,1 0-1 0 0,0-1 1 0 0,-1 1 0 0 0,1 0-1 0 0,-1 0 1 0 0,2-1-1 0 0,0 1 129 0 0,1 0 0 0 0,-1 0 0 0 0,1 0 0 0 0,0 0 0 0 0,-1 0 0 0 0,1 0-1 0 0,-1 1 1 0 0,6 1 0 0 0,44 21 1021 0 0,-41-15-1180 0 0,0 0 0 0 0,-1 0 0 0 0,0 1 0 0 0,11 12 0 0 0,25 22-3074 0 0,-45-43 2864 0 0,-1 0 1 0 0,0 1-1 0 0,0-1 0 0 0,0 0 0 0 0,1 0 1 0 0,-1 0-1 0 0,0 1 0 0 0,0-1 0 0 0,1 0 1 0 0,-1 0-1 0 0,0 0 0 0 0,0 0 1 0 0,1 1-1 0 0,-1-1 0 0 0,0 0 0 0 0,1 0 1 0 0,-1 0-1 0 0,0 0 0 0 0,0 0 0 0 0,1 0 1 0 0,-1 0-1 0 0,0 0 0 0 0,1 0 1 0 0,-1 0-1 0 0,0 0 0 0 0,1 0 0 0 0,-1 0 1 0 0,0 0-1 0 0,1 0 0 0 0,-1 0 0 0 0,0 0 1 0 0,0-1-1 0 0,1 1 0 0 0,-1 0 1 0 0,0 0-1 0 0,1 0 0 0 0,-1 0 0 0 0,0-1 1 0 0,0 1-1 0 0,0 0 0 0 0,1 0 0 0 0,-1 0 1 0 0,0-1-1 0 0,0 1 0 0 0,0 0 1 0 0,1-1-1 0 0,1-15-1705 0 0,-1 2-1015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4329 0 0,'10'5'7308'0'0,"-3"9"-3544"0"0,0 16-1089 0 0,-7-6-2227 0 0,5 114-240 0 0,8-154-870 0 0,2 1 0 0 0,22-20 0 0 0,-6 16-387 0 0,-8 12-7716 0 0</inkml:trace>
  <inkml:trace contextRef="#ctx0" brushRef="#br0" timeOffset="1">45 256 6849 0 0,'4'55'6881'0'0,"10"-1"-3631"0"0,-11-46-3177 0 0,0 0-1 0 0,0-1 1 0 0,1 0-1 0 0,0 1 1 0 0,1-1-1 0 0,-1-1 1 0 0,1 1-1 0 0,0-1 1 0 0,1 0-1 0 0,0 0 1 0 0,9 8-1 0 0,-14-13-75 0 0,0-1 0 0 0,0 1 0 0 0,0 0 0 0 0,0 0-1 0 0,0 0 1 0 0,0 0 0 0 0,0-1 0 0 0,0 1-1 0 0,0 0 1 0 0,0-1 0 0 0,1 1 0 0 0,-1-1-1 0 0,0 0 1 0 0,0 1 0 0 0,1-1 0 0 0,-1 0-1 0 0,0 0 1 0 0,0 0 0 0 0,1 0 0 0 0,-1 0-1 0 0,0 0 1 0 0,1 0 0 0 0,-1 0 0 0 0,0 0-1 0 0,0 0 1 0 0,1-1 0 0 0,-1 1 0 0 0,0-1-1 0 0,0 1 1 0 0,1-1 0 0 0,-1 1 0 0 0,0-1-1 0 0,0 0 1 0 0,0 0 0 0 0,0 1 0 0 0,0-1-1 0 0,0 0 1 0 0,0 0 0 0 0,0 0 0 0 0,0 0-1 0 0,-1 0 1 0 0,1 0 0 0 0,0 0 0 0 0,-1 0-1 0 0,1 0 1 0 0,0-1 0 0 0,-1 1 0 0 0,1-2-1 0 0,1-3 148 0 0,0 1 0 0 0,-1-1 0 0 0,1 0 0 0 0,-1 0-1 0 0,-1 0 1 0 0,1-1 0 0 0,-1 1 0 0 0,0 0 0 0 0,-1-6-1 0 0,0 7 14 0 0,0 0 0 0 0,0 0-1 0 0,0 0 1 0 0,-1 1 0 0 0,0-1-1 0 0,0 0 1 0 0,0 1 0 0 0,0 0-1 0 0,-1-1 1 0 0,0 1-1 0 0,0 0 1 0 0,0 0 0 0 0,0 1-1 0 0,0-1 1 0 0,-1 1 0 0 0,0-1-1 0 0,0 1 1 0 0,0 0 0 0 0,0 1-1 0 0,-5-4 1 0 0,0 2-24 0 0,1 1 1 0 0,0-1-1 0 0,-1 2 0 0 0,0-1 0 0 0,1 1 1 0 0,-1 1-1 0 0,0-1 0 0 0,0 1 1 0 0,0 1-1 0 0,-12 0 0 0 0,20 0-187 0 0,1 0-1 0 0,0 0 1 0 0,0 0-1 0 0,-1 0 1 0 0,1 0 0 0 0,0 0-1 0 0,-1 0 1 0 0,1 0-1 0 0,0 0 1 0 0,-1 0-1 0 0,1 0 1 0 0,0 0 0 0 0,-1 0-1 0 0,1 0 1 0 0,0 0-1 0 0,0 1 1 0 0,-1-1-1 0 0,1 0 1 0 0,0 0 0 0 0,0 0-1 0 0,-1 0 1 0 0,1 1-1 0 0,0-1 1 0 0,0 0-1 0 0,-1 0 1 0 0,1 0-1 0 0,0 1 1 0 0,0-1 0 0 0,0 0-1 0 0,0 0 1 0 0,-1 1-1 0 0,1-1 1 0 0,0 0-1 0 0,0 1 1 0 0,0-1 0 0 0,0 0-1 0 0,0 0 1 0 0,0 1-1 0 0,0 0 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16211 0 0,'-4'1'578'0'0,"0"0"0"0"0,0 1 0 0 0,0-1-1 0 0,0 1 1 0 0,1 0 0 0 0,-1 0 0 0 0,1 0-1 0 0,-1 1 1 0 0,1-1 0 0 0,0 1-1 0 0,0 0 1 0 0,0 0 0 0 0,-2 3 0 0 0,0 1-245 0 0,0-1 0 0 0,1 1 0 0 0,1 0 1 0 0,-1 0-1 0 0,1 0 0 0 0,-3 11 0 0 0,-1 9-657 0 0,1-1-1 0 0,-4 55 0 0 0,9-66 594 0 0,-1-1-634 0 0,1-8-88 0 0,0-1-1 0 0,0 1 0 0 0,1-1 0 0 0,0 1 0 0 0,0 0 0 0 0,0-1 0 0 0,0 1 0 0 0,1 0 0 0 0,2 7 0 0 0,0-23-3839 0 0,9-17 3436 0 0,-9 19 473 0 0,2-1 349 0 0,-1 1 1 0 0,1-1-1 0 0,1 1 1 0 0,-1 0-1 0 0,1 0 1 0 0,1 1-1 0 0,0 0 1 0 0,0 0-1 0 0,11-8 1 0 0,-14 11-53 0 0,0 1 1 0 0,0 0-1 0 0,1 0 0 0 0,-1 1 1 0 0,1-1-1 0 0,0 1 1 0 0,-1 0-1 0 0,1 0 1 0 0,0 1-1 0 0,0 0 0 0 0,0-1 1 0 0,1 2-1 0 0,-1-1 1 0 0,0 0-1 0 0,0 1 0 0 0,0 0 1 0 0,0 0-1 0 0,1 1 1 0 0,6 1-1 0 0,2 6-5090 0 0,-9-2 191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12211 0 0,'0'9'1872'0'0,"-1"0"0"0"0,2 0 0 0 0,-1 0 0 0 0,3 10 0 0 0,1 35-2139 0 0,-4-51 24 0 0,0 0 0 0 0,-1 0 0 0 0,1 0 1 0 0,-1 0-1 0 0,0 0 0 0 0,0 0 0 0 0,0-1 0 0 0,0 1 0 0 0,0 0 0 0 0,-1 0 0 0 0,1-1 0 0 0,-1 1 0 0 0,0-1 0 0 0,-3 5 0 0 0,4-7 161 0 0,1 1 0 0 0,0-1 0 0 0,-1 1 0 0 0,1-1 0 0 0,0 0 0 0 0,-1 1 0 0 0,1-1 0 0 0,-1 0 1 0 0,1 0-1 0 0,-1 1 0 0 0,1-1 0 0 0,-1 0 0 0 0,1 0 0 0 0,-1 0 0 0 0,1 0 0 0 0,-1 1 0 0 0,1-1 0 0 0,-1 0 0 0 0,1 0 0 0 0,-1 0 1 0 0,1 0-1 0 0,-1 0 0 0 0,1 0 0 0 0,-1 0 0 0 0,1 0 0 0 0,-1-1 0 0 0,1 1 0 0 0,-1 0 0 0 0,1 0 0 0 0,-1 0 0 0 0,1 0 0 0 0,-1-1 1 0 0,1 1-1 0 0,-1 0 0 0 0,1-1 0 0 0,-1 1 0 0 0,1 0 0 0 0,-1-1 0 0 0,1-5 1350 0 0,11 3 1423 0 0,-3 3-2572 0 0,-1 0 0 0 0,1-1 0 0 0,-1 0 0 0 0,0 0-1 0 0,0-1 1 0 0,1 0 0 0 0,-1 0 0 0 0,-1-1 0 0 0,1 0 0 0 0,0 0 0 0 0,10-7 0 0 0,30-12-2144 0 0,-35 19-1034 0 0,-5 6-2037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0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8578 0 0,'0'-6'6871'0'0,"5"21"-4412"0"0,6 24-1192 0 0,8 56-122 0 0,2 11-2275 0 0,-1-36-5256 0 0,-13-55 2433 0 0,4-3-1401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15363 0 0,'0'0'244'0'0,"0"1"0"0"0,0-1-1 0 0,0 1 1 0 0,0-1 0 0 0,1 0-1 0 0,-1 1 1 0 0,0-1 0 0 0,0 0-1 0 0,1 1 1 0 0,-1-1 0 0 0,0 0-1 0 0,0 1 1 0 0,1-1 0 0 0,-1 0-1 0 0,0 1 1 0 0,1-1 0 0 0,-1 0-1 0 0,0 0 1 0 0,1 1 0 0 0,-1-1-1 0 0,1 0 1 0 0,-1 0 0 0 0,0 0-1 0 0,1 0 1 0 0,-1 1 0 0 0,1-1-1 0 0,0 0 1 0 0,15-3 2069 0 0,19-13-2721 0 0,-28 12 1064 0 0,1 0-600 0 0,0-1 0 0 0,1 2 0 0 0,0-1 0 0 0,0 2 1 0 0,0-1-1 0 0,0 1 0 0 0,0 0 0 0 0,13 0 0 0 0,-19 2-30 0 0,1 0-1 0 0,-1 0 0 0 0,0 1 0 0 0,0-1 0 0 0,0 1 0 0 0,0 0 1 0 0,0 0-1 0 0,0 0 0 0 0,0 0 0 0 0,0 1 0 0 0,0-1 1 0 0,0 1-1 0 0,-1-1 0 0 0,1 1 0 0 0,-1 0 0 0 0,1 0 0 0 0,-1 1 1 0 0,0-1-1 0 0,1 0 0 0 0,-1 1 0 0 0,-1-1 0 0 0,1 1 1 0 0,0 0-1 0 0,0-1 0 0 0,-1 1 0 0 0,0 0 0 0 0,2 6 1 0 0,13 48-1348 0 0,-11-32-9395 0 0</inkml:trace>
  <inkml:trace contextRef="#ctx0" brushRef="#br0" timeOffset="1">470 38 16820 0 0,'2'9'1496'0'0,"1"0"-504"0"0,-2 1-336 0 0,1-1-776 0 0,-1-3-1512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6489 0 0,'-2'13'10139'0'0,"4"37"-7938"0"0,0-35-2187 0 0,4 50-1545 0 0,2-24-4743 0 0,-13-68 106 0 0,5-3 6610 0 0,0 27-222 0 0,1 0 1 0 0,-1 1-1 0 0,1-1 1 0 0,0 0-1 0 0,0 0 0 0 0,0 1 1 0 0,0-1-1 0 0,0 1 1 0 0,1-1-1 0 0,-1 1 1 0 0,1-1-1 0 0,0 1 0 0 0,0 0 1 0 0,-1 0-1 0 0,1 0 1 0 0,1 0-1 0 0,-1 0 1 0 0,0 0-1 0 0,0 0 0 0 0,4-1 1 0 0,41-30-65 0 0,-37 24-1063 0 0,-10 9 833 0 0,0 0 0 0 0,1 0 0 0 0,-1 0 0 0 0,0 0 0 0 0,0 0 0 0 0,0 0 0 0 0,1 0 0 0 0,-1 1 0 0 0,0-1-1 0 0,0 0 1 0 0,0 0 0 0 0,0 0 0 0 0,1 0 0 0 0,-1 0 0 0 0,0 0 0 0 0,0 0 0 0 0,0 0 0 0 0,1 0 0 0 0,-1 1 0 0 0,0-1 0 0 0,0 0 0 0 0,0 0 0 0 0,0 0 0 0 0,0 0 0 0 0,0 0 0 0 0,1 1 0 0 0,-1-1 0 0 0,0 0 0 0 0,0 0 0 0 0,0 0-1 0 0,0 1 1 0 0,0-1 0 0 0,0 0 0 0 0,0 0 0 0 0,0 0 0 0 0,0 1 0 0 0,0-1 0 0 0,0 0 0 0 0,0 0 0 0 0,0 0 0 0 0,0 1 0 0 0,0-1 0 0 0,0 0 0 0 0,0 0 0 0 0,0 0 0 0 0,0 1 0 0 0,0-1 0 0 0,0 0 0 0 0,0 0 0 0 0,0 0 0 0 0,0 0-1 0 0,-1 1 1 0 0,1-1 0 0 0,0 0 0 0 0,0 0 0 0 0,0 0 0 0 0,0 0 0 0 0,0 1 0 0 0,0-1 0 0 0,-1 0 0 0 0,1 0 0 0 0,0 0 0 0 0,-13-2-1409 0 0,10 11-767 0 0</inkml:trace>
  <inkml:trace contextRef="#ctx0" brushRef="#br0" timeOffset="1">0 234 10706 0 0,'4'3'2457'0'0,"1"1"-921"0"0,3 0-312 0 0,3-1-247 0 0,0-2-401 0 0,2-2-232 0 0,1-1-144 0 0,2-3-104 0 0,0-2-72 0 0,1-2-360 0 0,1 0-744 0 0,-2 0-1065 0 0,-1 0-1224 0 0,0 1-479 0 0,0 2-1402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58 12083 0 0,'0'-1'328'0'0,"-1"0"1"0"0,1 0-1 0 0,0 0 1 0 0,0 0 0 0 0,0 0-1 0 0,0 0 1 0 0,0 0 0 0 0,0 0-1 0 0,0 0 1 0 0,0-1-1 0 0,1 1 1 0 0,-1 0 0 0 0,0 0-1 0 0,1 0 1 0 0,-1 0 0 0 0,1 0-1 0 0,-1 0 1 0 0,1 1-1 0 0,-1-1 1 0 0,1 0 0 0 0,-1 0-1 0 0,1 0 1 0 0,1-1 0 0 0,0 1-132 0 0,-1 0 1 0 0,1 0-1 0 0,0-1 0 0 0,0 1 1 0 0,0 1-1 0 0,1-1 1 0 0,-1 0-1 0 0,0 0 1 0 0,0 1-1 0 0,4-1 1 0 0,6 0-400 0 0,0 0 0 0 0,-1 1 0 0 0,18 3 0 0 0,-22-3 703 0 0,10 3-578 0 0,-12-2-101 0 0,0-1 0 0 0,0 1 1 0 0,0 0-1 0 0,0-1 1 0 0,0 0-1 0 0,-1 0 0 0 0,1-1 1 0 0,0 0-1 0 0,6-1 1 0 0,-11 2 173 0 0,0 0 0 0 0,0 0-1 0 0,0 0 1 0 0,0 0 0 0 0,1 0 0 0 0,-1 0 0 0 0,0 0 0 0 0,0 0 0 0 0,0 0 0 0 0,0 0 0 0 0,0 0 0 0 0,0 0 0 0 0,0-1 0 0 0,0 1 0 0 0,1 0 0 0 0,-1 0 0 0 0,0 0 0 0 0,0 0 0 0 0,0 0 0 0 0,0 0 0 0 0,0 0 0 0 0,0 0 0 0 0,0-1 0 0 0,0 1 0 0 0,0 0 0 0 0,0 0 0 0 0,0 0 0 0 0,0 0 0 0 0,0 0-1 0 0,0 0 1 0 0,0-1 0 0 0,0 1 0 0 0,0 0 0 0 0,0 0 0 0 0,0 0 0 0 0,0 0 0 0 0,0 0 0 0 0,0 0 0 0 0,0-1 0 0 0,0 1 0 0 0,0 0 0 0 0,0 0 0 0 0,0 0 0 0 0,0 0 0 0 0,0 0 0 0 0,0 0 0 0 0,-1 0 0 0 0,1-1 0 0 0,0 1 0 0 0,0 0 0 0 0,-9-7-26 0 0,-11-2-130 0 0,12 7-164 0 0,-1 1 0 0 0,0 0 0 0 0,0 0 0 0 0,0 1 0 0 0,0 0 0 0 0,-18 3 0 0 0,26-3 339 0 0,-1 0 0 0 0,0 0 0 0 0,0 1 0 0 0,1-1 0 0 0,-1 1 0 0 0,0-1 1 0 0,1 1-1 0 0,-1 0 0 0 0,1-1 0 0 0,-1 1 0 0 0,1 0 0 0 0,-1 0 0 0 0,1 0 0 0 0,0 0 0 0 0,-1 1 0 0 0,1-1 0 0 0,0 0 0 0 0,0 0 1 0 0,0 1-1 0 0,0-1 0 0 0,0 1 0 0 0,0-1 0 0 0,0 1 0 0 0,0-1 0 0 0,1 1 0 0 0,-1-1 0 0 0,0 1 0 0 0,1 0 0 0 0,0-1 0 0 0,-1 1 1 0 0,1 0-1 0 0,0 0 0 0 0,0-1 0 0 0,0 1 0 0 0,0 0 0 0 0,0 0 0 0 0,0-1 0 0 0,0 1 0 0 0,1 0 0 0 0,-1-1 0 0 0,1 1 0 0 0,0 2 1 0 0,4 9 4 0 0,0 0 1 0 0,0-1 0 0 0,2 1 0 0 0,-1-1 0 0 0,2-1-1 0 0,10 15 1 0 0,-13-19-180 0 0,1 0 0 0 0,1 0 0 0 0,-1 0 0 0 0,1 0 0 0 0,1-1 0 0 0,-1-1 0 0 0,1 1-1 0 0,0-1 1 0 0,0 0 0 0 0,9 3 0 0 0,-14-7 119 0 0,0 0 1 0 0,-1-1-1 0 0,1 1 0 0 0,0-1 0 0 0,0 0 1 0 0,0 0-1 0 0,0 0 0 0 0,0 0 0 0 0,0 0 1 0 0,-1-1-1 0 0,1 1 0 0 0,0-1 0 0 0,0 0 1 0 0,0 0-1 0 0,-1 0 0 0 0,1 0 0 0 0,0 0 0 0 0,3-3 1 0 0,18-16-1970 0 0,-8-4-4784 0 0,-13 15 2124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7146 0 0,'0'0'102'0'0,"0"-1"1"0"0,0 1 0 0 0,-1 0-1 0 0,1 0 1 0 0,0 0 0 0 0,0 0-1 0 0,0 0 1 0 0,0 0-1 0 0,0 0 1 0 0,-1 0 0 0 0,1 0-1 0 0,0 0 1 0 0,0 0 0 0 0,0 0-1 0 0,0 0 1 0 0,-1 0 0 0 0,1 0-1 0 0,0 0 1 0 0,0 0 0 0 0,0 0-1 0 0,0 0 1 0 0,0 0 0 0 0,-1 0-1 0 0,1 0 1 0 0,-1 1 821 0 0,1-1-821 0 0,0 1-1 0 0,0-1 1 0 0,0 0 0 0 0,0 0-1 0 0,0 0 1 0 0,0 0 0 0 0,0 0-1 0 0,0 0 1 0 0,0 1 0 0 0,-1-1-1 0 0,1 0 1 0 0,0 0 0 0 0,0 0-1 0 0,0 0 1 0 0,0 1 0 0 0,0-1-1 0 0,0 0 1 0 0,0 0 0 0 0,0 0-1 0 0,0 0 1 0 0,1 0 0 0 0,-1 1-1 0 0,11 3 1614 0 0,19 1-1408 0 0,-20-8-169 0 0,-1 1 1 0 0,-1-1 0 0 0,1 0 0 0 0,0-1-1 0 0,10-6 1 0 0,-9 5-398 0 0,0 1-1 0 0,0-1 1 0 0,17-4-1 0 0,-23 8-339 0 0,0 1 0 0 0,0-1 0 0 0,-1 1 0 0 0,1 0 0 0 0,0 0 0 0 0,0 0 0 0 0,-1 0 0 0 0,7 2 0 0 0</inkml:trace>
  <inkml:trace contextRef="#ctx0" brushRef="#br0" timeOffset="1">83 199 6985 0 0,'1'2'330'0'0,"-1"0"-1"0"0,0-1 1 0 0,0 1-1 0 0,1 0 0 0 0,-1 0 1 0 0,1 0-1 0 0,0 0 1 0 0,0-1-1 0 0,-1 1 0 0 0,1 0 1 0 0,0-1-1 0 0,0 1 1 0 0,1-1-1 0 0,-1 1 0 0 0,0-1 1 0 0,0 1-1 0 0,1-1 1 0 0,-1 0-1 0 0,1 0 0 0 0,-1 1 1 0 0,1-1-1 0 0,0 0 0 0 0,-1-1 1 0 0,1 1-1 0 0,0 0 1 0 0,3 1-1 0 0,0-2-134 0 0,-1 0 1 0 0,1 0-1 0 0,0-1 0 0 0,0 1 0 0 0,0-1 1 0 0,-1 0-1 0 0,1 0 0 0 0,0-1 1 0 0,7-3-1 0 0,30-12 53 0 0,-8 3-3357 0 0,-11 5-4508 0 0,-17 9 2904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48 3497 0 0,'-2'1'232'0'0,"0"-1"-1"0"0,0 0 1 0 0,0 0 0 0 0,1 0 0 0 0,-1 0 0 0 0,0-1-1 0 0,0 1 1 0 0,1 0 0 0 0,-1-1 0 0 0,0 1 0 0 0,1-1-1 0 0,-1 1 1 0 0,0-1 0 0 0,1 0 0 0 0,-1 0 0 0 0,1 0-1 0 0,-1 0 1 0 0,1 0 0 0 0,-1 0 0 0 0,1 0 0 0 0,0 0-1 0 0,0-1 1 0 0,-3-2 0 0 0,1-12 12333 0 0,5 15-12535 0 0,0-1 1 0 0,0 1-1 0 0,1 0 0 0 0,-1-1 0 0 0,0 1 0 0 0,1 0 1 0 0,-1 1-1 0 0,1-1 0 0 0,-1 0 0 0 0,1 1 0 0 0,-1-1 0 0 0,1 1 1 0 0,0 0-1 0 0,3 0 0 0 0,2 2 38 0 0,0 2 1 0 0,-1-1-1 0 0,1 1 0 0 0,7 5 1 0 0,-9-5-25 0 0,0 0 0 0 0,0-1 0 0 0,0 0 0 0 0,1 0 0 0 0,-1 0 1 0 0,1-1-1 0 0,7 1 0 0 0,3 5 80 0 0,-29-14 7 0 0,5 2-105 0 0,-56-30 92 0 0,57 32-112 0 0,1-1 1 0 0,-1 1 0 0 0,0 1-1 0 0,1-1 1 0 0,-1 1 0 0 0,0 0-1 0 0,0 0 1 0 0,0 1 0 0 0,-10 0-1 0 0,18 1-16 0 0,0 0 0 0 0,0 0 0 0 0,0 1 0 0 0,0-1 0 0 0,0 1 0 0 0,0-1 0 0 0,-1 1 0 0 0,1 0 0 0 0,0 0-1 0 0,-1 0 1 0 0,0 0 0 0 0,1 0 0 0 0,-1 0 0 0 0,0 0 0 0 0,0 0 0 0 0,1 4 0 0 0,0-2 8 0 0,0 0-1 0 0,0 1 1 0 0,0-1-1 0 0,1 0 1 0 0,0 0-1 0 0,0-1 1 0 0,0 1-1 0 0,0 0 1 0 0,0-1 0 0 0,1 0-1 0 0,0 0 1 0 0,-1 0-1 0 0,9 5 1 0 0,-11-8-1 0 0,-1 0 1 0 0,0 0-1 0 0,1 0 0 0 0,-1 0 1 0 0,0 0-1 0 0,1 1 1 0 0,-1-1-1 0 0,0 0 0 0 0,0 0 1 0 0,1 0-1 0 0,-1 0 1 0 0,0 0-1 0 0,1 0 0 0 0,-1 0 1 0 0,0 0-1 0 0,1-1 1 0 0,-1 1-1 0 0,0 0 0 0 0,1 0 1 0 0,-1 0-1 0 0,0 0 1 0 0,0 0-1 0 0,1 0 0 0 0,-1-1 1 0 0,0 1-1 0 0,1 0 1 0 0,-1 0-1 0 0,0 0 0 0 0,0-1 1 0 0,0 1-1 0 0,1 0 1 0 0,-1 0-1 0 0,0-1 0 0 0,0 1 1 0 0,0 0-1 0 0,1 0 1 0 0,-1-1-1 0 0,0 1 0 0 0,-2-16 95 0 0,1 12-188 0 0,0 1-1 0 0,-1 0 0 0 0,1 0 0 0 0,-1 0 0 0 0,0 0 0 0 0,0 0 1 0 0,-4-5-1 0 0,2 6-2411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7770 0 0,'-30'23'5907'0'0,"21"-8"-4067"0"0,10-15-1811 0 0,-1 1-1 0 0,0-1 0 0 0,0 1 1 0 0,0-1-1 0 0,0 1 0 0 0,1-1 1 0 0,-1 1-1 0 0,0-1 0 0 0,0 0 1 0 0,1 1-1 0 0,-1-1 0 0 0,0 1 1 0 0,1-1-1 0 0,-1 1 0 0 0,0-1 1 0 0,1 0-1 0 0,-1 1 0 0 0,1-1 1 0 0,-1 0-1 0 0,1 0 0 0 0,-1 1 1 0 0,0-1-1 0 0,1 0 0 0 0,-1 0 1 0 0,1 1-1 0 0,-1-1 0 0 0,1 0 1 0 0,0 0-1 0 0,-1 0 0 0 0,2 0 0 0 0,2 0 85 0 0,0 0-1 0 0,1-1 1 0 0,-1 1-1 0 0,0-1 0 0 0,0 0 1 0 0,0-1-1 0 0,1 1 1 0 0,-1 0-1 0 0,0-1 0 0 0,0 0 1 0 0,5-4-1 0 0,15-5 487 0 0,-15 8-486 0 0,1 1 0 0 0,-1 0 0 0 0,1 0 0 0 0,0 1-1 0 0,-1 0 1 0 0,1 0 0 0 0,0 1 0 0 0,0 1 0 0 0,-1 0 0 0 0,1 0 0 0 0,0 1 0 0 0,-1 0 0 0 0,14 5 0 0 0,-29-9-85 0 0,1 0-1 0 0,-1 1 0 0 0,0 0 0 0 0,0 0 1 0 0,0 0-1 0 0,0 1 0 0 0,0 0 1 0 0,0 0-1 0 0,0 0 0 0 0,-1 1 1 0 0,2 0-1 0 0,-1 0 0 0 0,0 0 1 0 0,0 1-1 0 0,0 0 0 0 0,1 0 0 0 0,-1 1 1 0 0,1 0-1 0 0,-1-1 0 0 0,1 2 1 0 0,0-1-1 0 0,0 1 0 0 0,1-1 1 0 0,-1 1-1 0 0,1 1 0 0 0,-1-1 1 0 0,1 1-1 0 0,1-1 0 0 0,-1 1 0 0 0,1 0 1 0 0,0 1-1 0 0,0-1 0 0 0,0 0 1 0 0,1 1-1 0 0,0-1 0 0 0,0 1 1 0 0,0 0-1 0 0,1 0 0 0 0,-1 0 1 0 0,2 0-1 0 0,-2 7 0 0 0,3-6 16 0 0,-1-1 1 0 0,1 1-1 0 0,0-1 0 0 0,0 0 1 0 0,1 1-1 0 0,0-1 0 0 0,0 0 1 0 0,0 0-1 0 0,1 0 0 0 0,0 0 1 0 0,0-1-1 0 0,1 1 0 0 0,-1-1 1 0 0,1 0-1 0 0,0 0 0 0 0,1 0 1 0 0,-1 0-1 0 0,1-1 0 0 0,10 8 1 0 0,-3-4-229 0 0,0-1 0 0 0,1 0 0 0 0,0-1 0 0 0,0-1 0 0 0,1 0 0 0 0,0 0 0 0 0,28 4 0 0 0,-33-7-551 0 0,1-1 0 0 0,-1-1 0 0 0,1 1 0 0 0,-1-2 1 0 0,0 1-1 0 0,19-4 0 0 0,-25 3 292 0 0,1 1 0 0 0,0-1 0 0 0,-1 0 0 0 0,1-1 0 0 0,-1 1 0 0 0,1-1 0 0 0,-1 1 0 0 0,0-1 0 0 0,1 0 0 0 0,-1 0 0 0 0,0-1 0 0 0,0 1 0 0 0,0 0 0 0 0,-1-1 0 0 0,1 0 0 0 0,-1 0 0 0 0,1 0 0 0 0,-1 0 0 0 0,0 0 0 0 0,2-3 0 0 0,-4 5 298 0 0,1-1 0 0 0,-1 1 0 0 0,0 0-1 0 0,0 0 1 0 0,1 0 0 0 0,-1 0 0 0 0,0 0 0 0 0,0-1 0 0 0,0 1 0 0 0,0 0 0 0 0,0 0 0 0 0,0 0 0 0 0,0 0 0 0 0,-1 0 0 0 0,1-1 0 0 0,0 1 0 0 0,-1 0 0 0 0,1 0 0 0 0,-1-1 0 0 0,-7-10-2052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7722 0 0,'0'7'3040'0'0,"1"2"-487"0"0,-1 2-377 0 0,2-1-343 0 0,-2-4-345 0 0,1-1-432 0 0,2-3-368 0 0,0-2-352 0 0,4-1-200 0 0,2-3-71 0 0,2-2-49 0 0,4-3 0 0 0,4 0-56 0 0,2-2-497 0 0,4 1-1095 0 0,-2 0-1673 0 0,0-1-1920 0 0,-2 1-1880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10786 0 0,'14'34'8881'0'0,"-4"28"-7479"0"0,-6-29-852 0 0,-1-15-563 0 0,-1-11-280 0 0,0 0 0 0 0,-1 0 0 0 0,0 0-1 0 0,0 0 1 0 0,-1 0 0 0 0,0 1 0 0 0,0-1 0 0 0,-3 12 0 0 0,11-33-251 0 0,-1 1 0 0 0,2 0 0 0 0,18-23 0 0 0,-1 1-178 0 0,-25 34 698 0 0,0-1 0 0 0,0 1 0 0 0,0 0 0 0 0,0 0 0 0 0,0-1-1 0 0,0 1 1 0 0,0 0 0 0 0,0 0 0 0 0,0 0 0 0 0,1 0 0 0 0,-1 0 0 0 0,0 0 0 0 0,1 1 0 0 0,-1-1 0 0 0,1 0-1 0 0,-1 1 1 0 0,1-1 0 0 0,-1 1 0 0 0,1-1 0 0 0,1 1 0 0 0,1 0-942 0 0,-1 1 1 0 0,1-1-1 0 0,-1 1 0 0 0,0 0 1 0 0,1 0-1 0 0,-1 0 1 0 0,6 4-1 0 0,-1-2-4208 0 0</inkml:trace>
  <inkml:trace contextRef="#ctx0" brushRef="#br0" timeOffset="1">205 62 11082 0 0,'-2'0'791'0'0,"0"0"0"0"0,1 0 0 0 0,-1 0 0 0 0,0 0 0 0 0,0 0 0 0 0,0 0 0 0 0,0 0 0 0 0,0 1 0 0 0,0-1 0 0 0,0 1 0 0 0,0-1 0 0 0,-2 2 0 0 0,3-2-524 0 0,0 1 0 0 0,0 0 0 0 0,0 0 0 0 0,-1 0 0 0 0,1 0 0 0 0,0 0 0 0 0,0 0-1 0 0,0 0 1 0 0,0 0 0 0 0,1 0 0 0 0,-1 0 0 0 0,0 1 0 0 0,-1 1 0 0 0,1 0-197 0 0,0 1 0 0 0,0-1 0 0 0,0 1 1 0 0,1-1-1 0 0,-1 1 0 0 0,1 0 0 0 0,0-1 1 0 0,0 1-1 0 0,0 0 0 0 0,1-1 0 0 0,-1 1 1 0 0,2 5-1 0 0,1-1-152 0 0,-1-1 0 0 0,1 0-1 0 0,1 0 1 0 0,-1 0 0 0 0,1 0 0 0 0,0-1 0 0 0,1 1 0 0 0,9 10 0 0 0,-11-14-58 0 0,0 1 1 0 0,0-1-1 0 0,0 0 0 0 0,0-1 1 0 0,1 1-1 0 0,-1 0 1 0 0,1-1-1 0 0,0 0 1 0 0,-1 0-1 0 0,1 0 0 0 0,0 0 1 0 0,0 0-1 0 0,1-1 1 0 0,-1 0-1 0 0,0 0 1 0 0,0 0-1 0 0,7 0 1 0 0,-10-1 130 0 0,1 0 0 0 0,0-1 1 0 0,-1 1-1 0 0,1-1 0 0 0,0 0 1 0 0,-1 1-1 0 0,1-1 0 0 0,-1 0 1 0 0,1 0-1 0 0,-1 0 0 0 0,1 0 1 0 0,-1 0-1 0 0,0 0 0 0 0,1 0 1 0 0,-1-1-1 0 0,0 1 1 0 0,0 0-1 0 0,0-1 0 0 0,0 1 1 0 0,0-1-1 0 0,0 1 0 0 0,-1-1 1 0 0,1 1-1 0 0,0-1 0 0 0,-1 0 1 0 0,1 1-1 0 0,-1-1 0 0 0,1 0 1 0 0,-1 0-1 0 0,0 1 0 0 0,0-1 1 0 0,0-2-1 0 0,1-6 80 0 0,-1 1-1 0 0,0-1 0 0 0,-1 0 1 0 0,-2-13-1 0 0,1 12 74 0 0,-1 0 0 0 0,0 1-1 0 0,0-1 1 0 0,-1 1 0 0 0,0 0-1 0 0,-1 0 1 0 0,-11-17 0 0 0,14 24-105 0 0,0 0 1 0 0,0 0-1 0 0,0 0 1 0 0,-1 1 0 0 0,1-1-1 0 0,-1 1 1 0 0,1-1-1 0 0,-1 1 1 0 0,0 0-1 0 0,0 0 1 0 0,0 0-1 0 0,0 1 1 0 0,0-1-1 0 0,0 1 1 0 0,-1-1 0 0 0,1 1-1 0 0,0 0 1 0 0,-1 0-1 0 0,1 1 1 0 0,-1-1-1 0 0,1 1 1 0 0,-1 0-1 0 0,1 0 1 0 0,-1 0-1 0 0,1 0 1 0 0,-1 0 0 0 0,1 1-1 0 0,-6 1 1 0 0,8-2-64 0 0,0 0 0 0 0,0 1 0 0 0,0-1 1 0 0,0 1-1 0 0,-1-1 0 0 0,1 1 1 0 0,0-1-1 0 0,0 1 0 0 0,0 0 0 0 0,0-1 1 0 0,1 1-1 0 0,-1 0 0 0 0,0 0 0 0 0,0 0 1 0 0,0 0-1 0 0,1 0 0 0 0,-1 0 0 0 0,0 0 1 0 0,1 0-1 0 0,-1 0 0 0 0,1 0 1 0 0,-1 0-1 0 0,1 0 0 0 0,-1 0 0 0 0,1 2 1 0 0,0 0-207 0 0,-1 0 1 0 0,2 0-1 0 0,-1-1 1 0 0,0 1 0 0 0,1 0-1 0 0,-1 0 1 0 0,1-1-1 0 0,0 1 1 0 0,0 0 0 0 0,2 4-1 0 0,19 28-4953 0 0,0-13-3414 0 0,-6-12 2784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A36F-9924-4163-9AD5-6D55B6362EC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8A1AE-6A54-4EFF-B703-B7384BB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5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8A1AE-6A54-4EFF-B703-B7384BBE8D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4.xml"/><Relationship Id="rId21" Type="http://schemas.openxmlformats.org/officeDocument/2006/relationships/customXml" Target="../ink/ink586.xml"/><Relationship Id="rId42" Type="http://schemas.openxmlformats.org/officeDocument/2006/relationships/image" Target="../media/image614.png"/><Relationship Id="rId63" Type="http://schemas.openxmlformats.org/officeDocument/2006/relationships/customXml" Target="../ink/ink607.xml"/><Relationship Id="rId84" Type="http://schemas.openxmlformats.org/officeDocument/2006/relationships/image" Target="../media/image635.png"/><Relationship Id="rId138" Type="http://schemas.openxmlformats.org/officeDocument/2006/relationships/image" Target="../media/image662.png"/><Relationship Id="rId159" Type="http://schemas.openxmlformats.org/officeDocument/2006/relationships/customXml" Target="../ink/ink655.xml"/><Relationship Id="rId170" Type="http://schemas.openxmlformats.org/officeDocument/2006/relationships/image" Target="../media/image678.png"/><Relationship Id="rId191" Type="http://schemas.openxmlformats.org/officeDocument/2006/relationships/customXml" Target="../ink/ink671.xml"/><Relationship Id="rId205" Type="http://schemas.openxmlformats.org/officeDocument/2006/relationships/customXml" Target="../ink/ink678.xml"/><Relationship Id="rId226" Type="http://schemas.openxmlformats.org/officeDocument/2006/relationships/image" Target="../media/image706.png"/><Relationship Id="rId247" Type="http://schemas.openxmlformats.org/officeDocument/2006/relationships/customXml" Target="../ink/ink699.xml"/><Relationship Id="rId107" Type="http://schemas.openxmlformats.org/officeDocument/2006/relationships/customXml" Target="../ink/ink629.xml"/><Relationship Id="rId11" Type="http://schemas.openxmlformats.org/officeDocument/2006/relationships/customXml" Target="../ink/ink581.xml"/><Relationship Id="rId32" Type="http://schemas.openxmlformats.org/officeDocument/2006/relationships/image" Target="../media/image609.png"/><Relationship Id="rId53" Type="http://schemas.openxmlformats.org/officeDocument/2006/relationships/customXml" Target="../ink/ink602.xml"/><Relationship Id="rId74" Type="http://schemas.openxmlformats.org/officeDocument/2006/relationships/image" Target="../media/image630.png"/><Relationship Id="rId128" Type="http://schemas.openxmlformats.org/officeDocument/2006/relationships/image" Target="../media/image657.png"/><Relationship Id="rId149" Type="http://schemas.openxmlformats.org/officeDocument/2006/relationships/customXml" Target="../ink/ink650.xml"/><Relationship Id="rId5" Type="http://schemas.openxmlformats.org/officeDocument/2006/relationships/image" Target="../media/image2.png"/><Relationship Id="rId95" Type="http://schemas.openxmlformats.org/officeDocument/2006/relationships/customXml" Target="../ink/ink623.xml"/><Relationship Id="rId160" Type="http://schemas.openxmlformats.org/officeDocument/2006/relationships/image" Target="../media/image673.png"/><Relationship Id="rId181" Type="http://schemas.openxmlformats.org/officeDocument/2006/relationships/customXml" Target="../ink/ink666.xml"/><Relationship Id="rId216" Type="http://schemas.openxmlformats.org/officeDocument/2006/relationships/image" Target="../media/image701.png"/><Relationship Id="rId237" Type="http://schemas.openxmlformats.org/officeDocument/2006/relationships/customXml" Target="../ink/ink694.xml"/><Relationship Id="rId22" Type="http://schemas.openxmlformats.org/officeDocument/2006/relationships/image" Target="../media/image604.png"/><Relationship Id="rId43" Type="http://schemas.openxmlformats.org/officeDocument/2006/relationships/customXml" Target="../ink/ink597.xml"/><Relationship Id="rId64" Type="http://schemas.openxmlformats.org/officeDocument/2006/relationships/image" Target="../media/image625.png"/><Relationship Id="rId118" Type="http://schemas.openxmlformats.org/officeDocument/2006/relationships/image" Target="../media/image652.png"/><Relationship Id="rId139" Type="http://schemas.openxmlformats.org/officeDocument/2006/relationships/customXml" Target="../ink/ink645.xml"/><Relationship Id="rId85" Type="http://schemas.openxmlformats.org/officeDocument/2006/relationships/customXml" Target="../ink/ink618.xml"/><Relationship Id="rId150" Type="http://schemas.openxmlformats.org/officeDocument/2006/relationships/image" Target="../media/image668.png"/><Relationship Id="rId171" Type="http://schemas.openxmlformats.org/officeDocument/2006/relationships/customXml" Target="../ink/ink661.xml"/><Relationship Id="rId192" Type="http://schemas.openxmlformats.org/officeDocument/2006/relationships/image" Target="../media/image689.png"/><Relationship Id="rId206" Type="http://schemas.openxmlformats.org/officeDocument/2006/relationships/image" Target="../media/image696.png"/><Relationship Id="rId227" Type="http://schemas.openxmlformats.org/officeDocument/2006/relationships/customXml" Target="../ink/ink689.xml"/><Relationship Id="rId248" Type="http://schemas.openxmlformats.org/officeDocument/2006/relationships/image" Target="../media/image717.png"/><Relationship Id="rId12" Type="http://schemas.openxmlformats.org/officeDocument/2006/relationships/image" Target="../media/image599.png"/><Relationship Id="rId33" Type="http://schemas.openxmlformats.org/officeDocument/2006/relationships/customXml" Target="../ink/ink592.xml"/><Relationship Id="rId108" Type="http://schemas.openxmlformats.org/officeDocument/2006/relationships/image" Target="../media/image647.png"/><Relationship Id="rId129" Type="http://schemas.openxmlformats.org/officeDocument/2006/relationships/customXml" Target="../ink/ink640.xml"/><Relationship Id="rId54" Type="http://schemas.openxmlformats.org/officeDocument/2006/relationships/image" Target="../media/image620.png"/><Relationship Id="rId75" Type="http://schemas.openxmlformats.org/officeDocument/2006/relationships/customXml" Target="../ink/ink613.xml"/><Relationship Id="rId96" Type="http://schemas.openxmlformats.org/officeDocument/2006/relationships/image" Target="../media/image641.png"/><Relationship Id="rId140" Type="http://schemas.openxmlformats.org/officeDocument/2006/relationships/image" Target="../media/image663.png"/><Relationship Id="rId161" Type="http://schemas.openxmlformats.org/officeDocument/2006/relationships/customXml" Target="../ink/ink656.xml"/><Relationship Id="rId182" Type="http://schemas.openxmlformats.org/officeDocument/2006/relationships/image" Target="../media/image684.png"/><Relationship Id="rId217" Type="http://schemas.openxmlformats.org/officeDocument/2006/relationships/customXml" Target="../ink/ink684.xml"/><Relationship Id="rId6" Type="http://schemas.openxmlformats.org/officeDocument/2006/relationships/image" Target="../media/image596.png"/><Relationship Id="rId238" Type="http://schemas.openxmlformats.org/officeDocument/2006/relationships/image" Target="../media/image712.png"/><Relationship Id="rId23" Type="http://schemas.openxmlformats.org/officeDocument/2006/relationships/customXml" Target="../ink/ink587.xml"/><Relationship Id="rId119" Type="http://schemas.openxmlformats.org/officeDocument/2006/relationships/customXml" Target="../ink/ink635.xml"/><Relationship Id="rId44" Type="http://schemas.openxmlformats.org/officeDocument/2006/relationships/image" Target="../media/image615.png"/><Relationship Id="rId65" Type="http://schemas.openxmlformats.org/officeDocument/2006/relationships/customXml" Target="../ink/ink608.xml"/><Relationship Id="rId86" Type="http://schemas.openxmlformats.org/officeDocument/2006/relationships/image" Target="../media/image636.png"/><Relationship Id="rId130" Type="http://schemas.openxmlformats.org/officeDocument/2006/relationships/image" Target="../media/image658.png"/><Relationship Id="rId151" Type="http://schemas.openxmlformats.org/officeDocument/2006/relationships/customXml" Target="../ink/ink651.xml"/><Relationship Id="rId172" Type="http://schemas.openxmlformats.org/officeDocument/2006/relationships/image" Target="../media/image679.png"/><Relationship Id="rId193" Type="http://schemas.openxmlformats.org/officeDocument/2006/relationships/customXml" Target="../ink/ink672.xml"/><Relationship Id="rId207" Type="http://schemas.openxmlformats.org/officeDocument/2006/relationships/customXml" Target="../ink/ink679.xml"/><Relationship Id="rId228" Type="http://schemas.openxmlformats.org/officeDocument/2006/relationships/image" Target="../media/image707.png"/><Relationship Id="rId13" Type="http://schemas.openxmlformats.org/officeDocument/2006/relationships/customXml" Target="../ink/ink582.xml"/><Relationship Id="rId109" Type="http://schemas.openxmlformats.org/officeDocument/2006/relationships/customXml" Target="../ink/ink630.xml"/><Relationship Id="rId34" Type="http://schemas.openxmlformats.org/officeDocument/2006/relationships/image" Target="../media/image610.png"/><Relationship Id="rId55" Type="http://schemas.openxmlformats.org/officeDocument/2006/relationships/customXml" Target="../ink/ink603.xml"/><Relationship Id="rId76" Type="http://schemas.openxmlformats.org/officeDocument/2006/relationships/image" Target="../media/image631.png"/><Relationship Id="rId97" Type="http://schemas.openxmlformats.org/officeDocument/2006/relationships/customXml" Target="../ink/ink624.xml"/><Relationship Id="rId120" Type="http://schemas.openxmlformats.org/officeDocument/2006/relationships/image" Target="../media/image653.png"/><Relationship Id="rId141" Type="http://schemas.openxmlformats.org/officeDocument/2006/relationships/customXml" Target="../ink/ink646.xml"/><Relationship Id="rId7" Type="http://schemas.openxmlformats.org/officeDocument/2006/relationships/customXml" Target="../ink/ink579.xml"/><Relationship Id="rId162" Type="http://schemas.openxmlformats.org/officeDocument/2006/relationships/image" Target="../media/image674.png"/><Relationship Id="rId183" Type="http://schemas.openxmlformats.org/officeDocument/2006/relationships/customXml" Target="../ink/ink667.xml"/><Relationship Id="rId218" Type="http://schemas.openxmlformats.org/officeDocument/2006/relationships/image" Target="../media/image702.png"/><Relationship Id="rId239" Type="http://schemas.openxmlformats.org/officeDocument/2006/relationships/customXml" Target="../ink/ink695.xml"/><Relationship Id="rId24" Type="http://schemas.openxmlformats.org/officeDocument/2006/relationships/image" Target="../media/image605.png"/><Relationship Id="rId45" Type="http://schemas.openxmlformats.org/officeDocument/2006/relationships/customXml" Target="../ink/ink598.xml"/><Relationship Id="rId66" Type="http://schemas.openxmlformats.org/officeDocument/2006/relationships/image" Target="../media/image626.png"/><Relationship Id="rId87" Type="http://schemas.openxmlformats.org/officeDocument/2006/relationships/customXml" Target="../ink/ink619.xml"/><Relationship Id="rId110" Type="http://schemas.openxmlformats.org/officeDocument/2006/relationships/image" Target="../media/image648.png"/><Relationship Id="rId131" Type="http://schemas.openxmlformats.org/officeDocument/2006/relationships/customXml" Target="../ink/ink641.xml"/><Relationship Id="rId152" Type="http://schemas.openxmlformats.org/officeDocument/2006/relationships/image" Target="../media/image669.png"/><Relationship Id="rId173" Type="http://schemas.openxmlformats.org/officeDocument/2006/relationships/customXml" Target="../ink/ink662.xml"/><Relationship Id="rId194" Type="http://schemas.openxmlformats.org/officeDocument/2006/relationships/image" Target="../media/image690.png"/><Relationship Id="rId208" Type="http://schemas.openxmlformats.org/officeDocument/2006/relationships/image" Target="../media/image697.png"/><Relationship Id="rId229" Type="http://schemas.openxmlformats.org/officeDocument/2006/relationships/customXml" Target="../ink/ink690.xml"/><Relationship Id="rId240" Type="http://schemas.openxmlformats.org/officeDocument/2006/relationships/image" Target="../media/image713.png"/><Relationship Id="rId14" Type="http://schemas.openxmlformats.org/officeDocument/2006/relationships/image" Target="../media/image600.png"/><Relationship Id="rId35" Type="http://schemas.openxmlformats.org/officeDocument/2006/relationships/customXml" Target="../ink/ink593.xml"/><Relationship Id="rId56" Type="http://schemas.openxmlformats.org/officeDocument/2006/relationships/image" Target="../media/image621.png"/><Relationship Id="rId77" Type="http://schemas.openxmlformats.org/officeDocument/2006/relationships/customXml" Target="../ink/ink614.xml"/><Relationship Id="rId100" Type="http://schemas.openxmlformats.org/officeDocument/2006/relationships/image" Target="../media/image643.png"/><Relationship Id="rId8" Type="http://schemas.openxmlformats.org/officeDocument/2006/relationships/image" Target="../media/image597.png"/><Relationship Id="rId98" Type="http://schemas.openxmlformats.org/officeDocument/2006/relationships/image" Target="../media/image642.png"/><Relationship Id="rId121" Type="http://schemas.openxmlformats.org/officeDocument/2006/relationships/customXml" Target="../ink/ink636.xml"/><Relationship Id="rId142" Type="http://schemas.openxmlformats.org/officeDocument/2006/relationships/image" Target="../media/image664.png"/><Relationship Id="rId163" Type="http://schemas.openxmlformats.org/officeDocument/2006/relationships/customXml" Target="../ink/ink657.xml"/><Relationship Id="rId184" Type="http://schemas.openxmlformats.org/officeDocument/2006/relationships/image" Target="../media/image685.png"/><Relationship Id="rId219" Type="http://schemas.openxmlformats.org/officeDocument/2006/relationships/customXml" Target="../ink/ink685.xml"/><Relationship Id="rId230" Type="http://schemas.openxmlformats.org/officeDocument/2006/relationships/image" Target="../media/image708.png"/><Relationship Id="rId25" Type="http://schemas.openxmlformats.org/officeDocument/2006/relationships/customXml" Target="../ink/ink588.xml"/><Relationship Id="rId46" Type="http://schemas.openxmlformats.org/officeDocument/2006/relationships/image" Target="../media/image616.png"/><Relationship Id="rId67" Type="http://schemas.openxmlformats.org/officeDocument/2006/relationships/customXml" Target="../ink/ink609.xml"/><Relationship Id="rId88" Type="http://schemas.openxmlformats.org/officeDocument/2006/relationships/image" Target="../media/image637.png"/><Relationship Id="rId111" Type="http://schemas.openxmlformats.org/officeDocument/2006/relationships/customXml" Target="../ink/ink631.xml"/><Relationship Id="rId132" Type="http://schemas.openxmlformats.org/officeDocument/2006/relationships/image" Target="../media/image659.png"/><Relationship Id="rId153" Type="http://schemas.openxmlformats.org/officeDocument/2006/relationships/customXml" Target="../ink/ink652.xml"/><Relationship Id="rId174" Type="http://schemas.openxmlformats.org/officeDocument/2006/relationships/image" Target="../media/image680.png"/><Relationship Id="rId195" Type="http://schemas.openxmlformats.org/officeDocument/2006/relationships/customXml" Target="../ink/ink673.xml"/><Relationship Id="rId209" Type="http://schemas.openxmlformats.org/officeDocument/2006/relationships/customXml" Target="../ink/ink680.xml"/><Relationship Id="rId220" Type="http://schemas.openxmlformats.org/officeDocument/2006/relationships/image" Target="../media/image703.png"/><Relationship Id="rId241" Type="http://schemas.openxmlformats.org/officeDocument/2006/relationships/customXml" Target="../ink/ink696.xml"/><Relationship Id="rId15" Type="http://schemas.openxmlformats.org/officeDocument/2006/relationships/customXml" Target="../ink/ink583.xml"/><Relationship Id="rId36" Type="http://schemas.openxmlformats.org/officeDocument/2006/relationships/image" Target="../media/image611.png"/><Relationship Id="rId57" Type="http://schemas.openxmlformats.org/officeDocument/2006/relationships/customXml" Target="../ink/ink604.xml"/><Relationship Id="rId10" Type="http://schemas.openxmlformats.org/officeDocument/2006/relationships/image" Target="../media/image598.png"/><Relationship Id="rId31" Type="http://schemas.openxmlformats.org/officeDocument/2006/relationships/customXml" Target="../ink/ink591.xml"/><Relationship Id="rId52" Type="http://schemas.openxmlformats.org/officeDocument/2006/relationships/image" Target="../media/image619.png"/><Relationship Id="rId73" Type="http://schemas.openxmlformats.org/officeDocument/2006/relationships/customXml" Target="../ink/ink612.xml"/><Relationship Id="rId78" Type="http://schemas.openxmlformats.org/officeDocument/2006/relationships/image" Target="../media/image632.png"/><Relationship Id="rId94" Type="http://schemas.openxmlformats.org/officeDocument/2006/relationships/image" Target="../media/image640.png"/><Relationship Id="rId99" Type="http://schemas.openxmlformats.org/officeDocument/2006/relationships/customXml" Target="../ink/ink625.xml"/><Relationship Id="rId101" Type="http://schemas.openxmlformats.org/officeDocument/2006/relationships/customXml" Target="../ink/ink626.xml"/><Relationship Id="rId122" Type="http://schemas.openxmlformats.org/officeDocument/2006/relationships/image" Target="../media/image654.png"/><Relationship Id="rId143" Type="http://schemas.openxmlformats.org/officeDocument/2006/relationships/customXml" Target="../ink/ink647.xml"/><Relationship Id="rId148" Type="http://schemas.openxmlformats.org/officeDocument/2006/relationships/image" Target="../media/image667.png"/><Relationship Id="rId164" Type="http://schemas.openxmlformats.org/officeDocument/2006/relationships/image" Target="../media/image675.png"/><Relationship Id="rId169" Type="http://schemas.openxmlformats.org/officeDocument/2006/relationships/customXml" Target="../ink/ink660.xml"/><Relationship Id="rId185" Type="http://schemas.openxmlformats.org/officeDocument/2006/relationships/customXml" Target="../ink/ink668.xml"/><Relationship Id="rId4" Type="http://schemas.openxmlformats.org/officeDocument/2006/relationships/image" Target="../media/image1.jpg"/><Relationship Id="rId9" Type="http://schemas.openxmlformats.org/officeDocument/2006/relationships/customXml" Target="../ink/ink580.xml"/><Relationship Id="rId180" Type="http://schemas.openxmlformats.org/officeDocument/2006/relationships/image" Target="../media/image683.png"/><Relationship Id="rId210" Type="http://schemas.openxmlformats.org/officeDocument/2006/relationships/image" Target="../media/image698.png"/><Relationship Id="rId215" Type="http://schemas.openxmlformats.org/officeDocument/2006/relationships/customXml" Target="../ink/ink683.xml"/><Relationship Id="rId236" Type="http://schemas.openxmlformats.org/officeDocument/2006/relationships/image" Target="../media/image711.png"/><Relationship Id="rId26" Type="http://schemas.openxmlformats.org/officeDocument/2006/relationships/image" Target="../media/image606.png"/><Relationship Id="rId231" Type="http://schemas.openxmlformats.org/officeDocument/2006/relationships/customXml" Target="../ink/ink691.xml"/><Relationship Id="rId47" Type="http://schemas.openxmlformats.org/officeDocument/2006/relationships/customXml" Target="../ink/ink599.xml"/><Relationship Id="rId68" Type="http://schemas.openxmlformats.org/officeDocument/2006/relationships/image" Target="../media/image627.png"/><Relationship Id="rId89" Type="http://schemas.openxmlformats.org/officeDocument/2006/relationships/customXml" Target="../ink/ink620.xml"/><Relationship Id="rId112" Type="http://schemas.openxmlformats.org/officeDocument/2006/relationships/image" Target="../media/image649.png"/><Relationship Id="rId133" Type="http://schemas.openxmlformats.org/officeDocument/2006/relationships/customXml" Target="../ink/ink642.xml"/><Relationship Id="rId154" Type="http://schemas.openxmlformats.org/officeDocument/2006/relationships/image" Target="../media/image670.png"/><Relationship Id="rId175" Type="http://schemas.openxmlformats.org/officeDocument/2006/relationships/customXml" Target="../ink/ink663.xml"/><Relationship Id="rId196" Type="http://schemas.openxmlformats.org/officeDocument/2006/relationships/image" Target="../media/image691.png"/><Relationship Id="rId200" Type="http://schemas.openxmlformats.org/officeDocument/2006/relationships/image" Target="../media/image693.png"/><Relationship Id="rId16" Type="http://schemas.openxmlformats.org/officeDocument/2006/relationships/image" Target="../media/image601.png"/><Relationship Id="rId221" Type="http://schemas.openxmlformats.org/officeDocument/2006/relationships/customXml" Target="../ink/ink686.xml"/><Relationship Id="rId242" Type="http://schemas.openxmlformats.org/officeDocument/2006/relationships/image" Target="../media/image714.png"/><Relationship Id="rId37" Type="http://schemas.openxmlformats.org/officeDocument/2006/relationships/customXml" Target="../ink/ink594.xml"/><Relationship Id="rId58" Type="http://schemas.openxmlformats.org/officeDocument/2006/relationships/image" Target="../media/image622.png"/><Relationship Id="rId79" Type="http://schemas.openxmlformats.org/officeDocument/2006/relationships/customXml" Target="../ink/ink615.xml"/><Relationship Id="rId102" Type="http://schemas.openxmlformats.org/officeDocument/2006/relationships/image" Target="../media/image644.png"/><Relationship Id="rId123" Type="http://schemas.openxmlformats.org/officeDocument/2006/relationships/customXml" Target="../ink/ink637.xml"/><Relationship Id="rId144" Type="http://schemas.openxmlformats.org/officeDocument/2006/relationships/image" Target="../media/image665.png"/><Relationship Id="rId90" Type="http://schemas.openxmlformats.org/officeDocument/2006/relationships/image" Target="../media/image638.png"/><Relationship Id="rId165" Type="http://schemas.openxmlformats.org/officeDocument/2006/relationships/customXml" Target="../ink/ink658.xml"/><Relationship Id="rId186" Type="http://schemas.openxmlformats.org/officeDocument/2006/relationships/image" Target="../media/image686.png"/><Relationship Id="rId211" Type="http://schemas.openxmlformats.org/officeDocument/2006/relationships/customXml" Target="../ink/ink681.xml"/><Relationship Id="rId232" Type="http://schemas.openxmlformats.org/officeDocument/2006/relationships/image" Target="../media/image709.png"/><Relationship Id="rId27" Type="http://schemas.openxmlformats.org/officeDocument/2006/relationships/customXml" Target="../ink/ink589.xml"/><Relationship Id="rId48" Type="http://schemas.openxmlformats.org/officeDocument/2006/relationships/image" Target="../media/image617.png"/><Relationship Id="rId69" Type="http://schemas.openxmlformats.org/officeDocument/2006/relationships/customXml" Target="../ink/ink610.xml"/><Relationship Id="rId113" Type="http://schemas.openxmlformats.org/officeDocument/2006/relationships/customXml" Target="../ink/ink632.xml"/><Relationship Id="rId134" Type="http://schemas.openxmlformats.org/officeDocument/2006/relationships/image" Target="../media/image660.png"/><Relationship Id="rId80" Type="http://schemas.openxmlformats.org/officeDocument/2006/relationships/image" Target="../media/image633.png"/><Relationship Id="rId155" Type="http://schemas.openxmlformats.org/officeDocument/2006/relationships/customXml" Target="../ink/ink653.xml"/><Relationship Id="rId176" Type="http://schemas.openxmlformats.org/officeDocument/2006/relationships/image" Target="../media/image681.png"/><Relationship Id="rId197" Type="http://schemas.openxmlformats.org/officeDocument/2006/relationships/customXml" Target="../ink/ink674.xml"/><Relationship Id="rId201" Type="http://schemas.openxmlformats.org/officeDocument/2006/relationships/customXml" Target="../ink/ink676.xml"/><Relationship Id="rId222" Type="http://schemas.openxmlformats.org/officeDocument/2006/relationships/image" Target="../media/image704.png"/><Relationship Id="rId243" Type="http://schemas.openxmlformats.org/officeDocument/2006/relationships/customXml" Target="../ink/ink697.xml"/><Relationship Id="rId17" Type="http://schemas.openxmlformats.org/officeDocument/2006/relationships/customXml" Target="../ink/ink584.xml"/><Relationship Id="rId38" Type="http://schemas.openxmlformats.org/officeDocument/2006/relationships/image" Target="../media/image612.png"/><Relationship Id="rId59" Type="http://schemas.openxmlformats.org/officeDocument/2006/relationships/customXml" Target="../ink/ink605.xml"/><Relationship Id="rId103" Type="http://schemas.openxmlformats.org/officeDocument/2006/relationships/customXml" Target="../ink/ink627.xml"/><Relationship Id="rId124" Type="http://schemas.openxmlformats.org/officeDocument/2006/relationships/image" Target="../media/image655.png"/><Relationship Id="rId70" Type="http://schemas.openxmlformats.org/officeDocument/2006/relationships/image" Target="../media/image628.png"/><Relationship Id="rId91" Type="http://schemas.openxmlformats.org/officeDocument/2006/relationships/customXml" Target="../ink/ink621.xml"/><Relationship Id="rId145" Type="http://schemas.openxmlformats.org/officeDocument/2006/relationships/customXml" Target="../ink/ink648.xml"/><Relationship Id="rId166" Type="http://schemas.openxmlformats.org/officeDocument/2006/relationships/image" Target="../media/image676.png"/><Relationship Id="rId187" Type="http://schemas.openxmlformats.org/officeDocument/2006/relationships/customXml" Target="../ink/ink669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699.png"/><Relationship Id="rId233" Type="http://schemas.openxmlformats.org/officeDocument/2006/relationships/customXml" Target="../ink/ink692.xml"/><Relationship Id="rId28" Type="http://schemas.openxmlformats.org/officeDocument/2006/relationships/image" Target="../media/image607.png"/><Relationship Id="rId49" Type="http://schemas.openxmlformats.org/officeDocument/2006/relationships/customXml" Target="../ink/ink600.xml"/><Relationship Id="rId114" Type="http://schemas.openxmlformats.org/officeDocument/2006/relationships/image" Target="../media/image650.png"/><Relationship Id="rId60" Type="http://schemas.openxmlformats.org/officeDocument/2006/relationships/image" Target="../media/image623.png"/><Relationship Id="rId81" Type="http://schemas.openxmlformats.org/officeDocument/2006/relationships/customXml" Target="../ink/ink616.xml"/><Relationship Id="rId135" Type="http://schemas.openxmlformats.org/officeDocument/2006/relationships/customXml" Target="../ink/ink643.xml"/><Relationship Id="rId156" Type="http://schemas.openxmlformats.org/officeDocument/2006/relationships/image" Target="../media/image671.png"/><Relationship Id="rId177" Type="http://schemas.openxmlformats.org/officeDocument/2006/relationships/customXml" Target="../ink/ink664.xml"/><Relationship Id="rId198" Type="http://schemas.openxmlformats.org/officeDocument/2006/relationships/image" Target="../media/image692.png"/><Relationship Id="rId202" Type="http://schemas.openxmlformats.org/officeDocument/2006/relationships/image" Target="../media/image694.png"/><Relationship Id="rId223" Type="http://schemas.openxmlformats.org/officeDocument/2006/relationships/customXml" Target="../ink/ink687.xml"/><Relationship Id="rId244" Type="http://schemas.openxmlformats.org/officeDocument/2006/relationships/image" Target="../media/image715.png"/><Relationship Id="rId18" Type="http://schemas.openxmlformats.org/officeDocument/2006/relationships/image" Target="../media/image602.png"/><Relationship Id="rId39" Type="http://schemas.openxmlformats.org/officeDocument/2006/relationships/customXml" Target="../ink/ink595.xml"/><Relationship Id="rId50" Type="http://schemas.openxmlformats.org/officeDocument/2006/relationships/image" Target="../media/image618.png"/><Relationship Id="rId104" Type="http://schemas.openxmlformats.org/officeDocument/2006/relationships/image" Target="../media/image645.png"/><Relationship Id="rId125" Type="http://schemas.openxmlformats.org/officeDocument/2006/relationships/customXml" Target="../ink/ink638.xml"/><Relationship Id="rId146" Type="http://schemas.openxmlformats.org/officeDocument/2006/relationships/image" Target="../media/image666.png"/><Relationship Id="rId167" Type="http://schemas.openxmlformats.org/officeDocument/2006/relationships/customXml" Target="../ink/ink659.xml"/><Relationship Id="rId188" Type="http://schemas.openxmlformats.org/officeDocument/2006/relationships/image" Target="../media/image687.png"/><Relationship Id="rId71" Type="http://schemas.openxmlformats.org/officeDocument/2006/relationships/customXml" Target="../ink/ink611.xml"/><Relationship Id="rId92" Type="http://schemas.openxmlformats.org/officeDocument/2006/relationships/image" Target="../media/image639.png"/><Relationship Id="rId213" Type="http://schemas.openxmlformats.org/officeDocument/2006/relationships/customXml" Target="../ink/ink682.xml"/><Relationship Id="rId234" Type="http://schemas.openxmlformats.org/officeDocument/2006/relationships/image" Target="../media/image71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90.xml"/><Relationship Id="rId40" Type="http://schemas.openxmlformats.org/officeDocument/2006/relationships/image" Target="../media/image613.png"/><Relationship Id="rId115" Type="http://schemas.openxmlformats.org/officeDocument/2006/relationships/customXml" Target="../ink/ink633.xml"/><Relationship Id="rId136" Type="http://schemas.openxmlformats.org/officeDocument/2006/relationships/image" Target="../media/image661.png"/><Relationship Id="rId157" Type="http://schemas.openxmlformats.org/officeDocument/2006/relationships/customXml" Target="../ink/ink654.xml"/><Relationship Id="rId178" Type="http://schemas.openxmlformats.org/officeDocument/2006/relationships/image" Target="../media/image682.png"/><Relationship Id="rId61" Type="http://schemas.openxmlformats.org/officeDocument/2006/relationships/customXml" Target="../ink/ink606.xml"/><Relationship Id="rId82" Type="http://schemas.openxmlformats.org/officeDocument/2006/relationships/image" Target="../media/image634.png"/><Relationship Id="rId199" Type="http://schemas.openxmlformats.org/officeDocument/2006/relationships/customXml" Target="../ink/ink675.xml"/><Relationship Id="rId203" Type="http://schemas.openxmlformats.org/officeDocument/2006/relationships/customXml" Target="../ink/ink677.xml"/><Relationship Id="rId19" Type="http://schemas.openxmlformats.org/officeDocument/2006/relationships/customXml" Target="../ink/ink585.xml"/><Relationship Id="rId224" Type="http://schemas.openxmlformats.org/officeDocument/2006/relationships/image" Target="../media/image705.png"/><Relationship Id="rId245" Type="http://schemas.openxmlformats.org/officeDocument/2006/relationships/customXml" Target="../ink/ink698.xml"/><Relationship Id="rId30" Type="http://schemas.openxmlformats.org/officeDocument/2006/relationships/image" Target="../media/image608.png"/><Relationship Id="rId105" Type="http://schemas.openxmlformats.org/officeDocument/2006/relationships/customXml" Target="../ink/ink628.xml"/><Relationship Id="rId126" Type="http://schemas.openxmlformats.org/officeDocument/2006/relationships/image" Target="../media/image656.png"/><Relationship Id="rId147" Type="http://schemas.openxmlformats.org/officeDocument/2006/relationships/customXml" Target="../ink/ink649.xml"/><Relationship Id="rId168" Type="http://schemas.openxmlformats.org/officeDocument/2006/relationships/image" Target="../media/image677.png"/><Relationship Id="rId51" Type="http://schemas.openxmlformats.org/officeDocument/2006/relationships/customXml" Target="../ink/ink601.xml"/><Relationship Id="rId72" Type="http://schemas.openxmlformats.org/officeDocument/2006/relationships/image" Target="../media/image629.png"/><Relationship Id="rId93" Type="http://schemas.openxmlformats.org/officeDocument/2006/relationships/customXml" Target="../ink/ink622.xml"/><Relationship Id="rId189" Type="http://schemas.openxmlformats.org/officeDocument/2006/relationships/customXml" Target="../ink/ink670.xml"/><Relationship Id="rId3" Type="http://schemas.openxmlformats.org/officeDocument/2006/relationships/image" Target="../media/image595.png"/><Relationship Id="rId214" Type="http://schemas.openxmlformats.org/officeDocument/2006/relationships/image" Target="../media/image700.png"/><Relationship Id="rId235" Type="http://schemas.openxmlformats.org/officeDocument/2006/relationships/customXml" Target="../ink/ink693.xml"/><Relationship Id="rId116" Type="http://schemas.openxmlformats.org/officeDocument/2006/relationships/image" Target="../media/image651.png"/><Relationship Id="rId137" Type="http://schemas.openxmlformats.org/officeDocument/2006/relationships/customXml" Target="../ink/ink644.xml"/><Relationship Id="rId158" Type="http://schemas.openxmlformats.org/officeDocument/2006/relationships/image" Target="../media/image672.png"/><Relationship Id="rId20" Type="http://schemas.openxmlformats.org/officeDocument/2006/relationships/image" Target="../media/image603.png"/><Relationship Id="rId41" Type="http://schemas.openxmlformats.org/officeDocument/2006/relationships/customXml" Target="../ink/ink596.xml"/><Relationship Id="rId62" Type="http://schemas.openxmlformats.org/officeDocument/2006/relationships/image" Target="../media/image624.png"/><Relationship Id="rId83" Type="http://schemas.openxmlformats.org/officeDocument/2006/relationships/customXml" Target="../ink/ink617.xml"/><Relationship Id="rId179" Type="http://schemas.openxmlformats.org/officeDocument/2006/relationships/customXml" Target="../ink/ink665.xml"/><Relationship Id="rId190" Type="http://schemas.openxmlformats.org/officeDocument/2006/relationships/image" Target="../media/image688.png"/><Relationship Id="rId204" Type="http://schemas.openxmlformats.org/officeDocument/2006/relationships/image" Target="../media/image695.png"/><Relationship Id="rId225" Type="http://schemas.openxmlformats.org/officeDocument/2006/relationships/customXml" Target="../ink/ink688.xml"/><Relationship Id="rId246" Type="http://schemas.openxmlformats.org/officeDocument/2006/relationships/image" Target="../media/image716.png"/><Relationship Id="rId106" Type="http://schemas.openxmlformats.org/officeDocument/2006/relationships/image" Target="../media/image646.png"/><Relationship Id="rId127" Type="http://schemas.openxmlformats.org/officeDocument/2006/relationships/customXml" Target="../ink/ink63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0.xml"/><Relationship Id="rId117" Type="http://schemas.openxmlformats.org/officeDocument/2006/relationships/image" Target="../media/image775.png"/><Relationship Id="rId21" Type="http://schemas.openxmlformats.org/officeDocument/2006/relationships/image" Target="../media/image727.png"/><Relationship Id="rId42" Type="http://schemas.openxmlformats.org/officeDocument/2006/relationships/customXml" Target="../ink/ink718.xml"/><Relationship Id="rId47" Type="http://schemas.openxmlformats.org/officeDocument/2006/relationships/image" Target="../media/image740.png"/><Relationship Id="rId63" Type="http://schemas.openxmlformats.org/officeDocument/2006/relationships/image" Target="../media/image748.png"/><Relationship Id="rId68" Type="http://schemas.openxmlformats.org/officeDocument/2006/relationships/customXml" Target="../ink/ink731.xml"/><Relationship Id="rId84" Type="http://schemas.openxmlformats.org/officeDocument/2006/relationships/customXml" Target="../ink/ink739.xml"/><Relationship Id="rId89" Type="http://schemas.openxmlformats.org/officeDocument/2006/relationships/image" Target="../media/image761.png"/><Relationship Id="rId112" Type="http://schemas.openxmlformats.org/officeDocument/2006/relationships/customXml" Target="../ink/ink753.xml"/><Relationship Id="rId16" Type="http://schemas.openxmlformats.org/officeDocument/2006/relationships/customXml" Target="../ink/ink705.xml"/><Relationship Id="rId107" Type="http://schemas.openxmlformats.org/officeDocument/2006/relationships/image" Target="../media/image770.png"/><Relationship Id="rId11" Type="http://schemas.openxmlformats.org/officeDocument/2006/relationships/image" Target="../media/image722.png"/><Relationship Id="rId32" Type="http://schemas.openxmlformats.org/officeDocument/2006/relationships/customXml" Target="../ink/ink713.xml"/><Relationship Id="rId37" Type="http://schemas.openxmlformats.org/officeDocument/2006/relationships/image" Target="../media/image735.png"/><Relationship Id="rId53" Type="http://schemas.openxmlformats.org/officeDocument/2006/relationships/image" Target="../media/image743.png"/><Relationship Id="rId58" Type="http://schemas.openxmlformats.org/officeDocument/2006/relationships/customXml" Target="../ink/ink726.xml"/><Relationship Id="rId74" Type="http://schemas.openxmlformats.org/officeDocument/2006/relationships/customXml" Target="../ink/ink734.xml"/><Relationship Id="rId79" Type="http://schemas.openxmlformats.org/officeDocument/2006/relationships/image" Target="../media/image756.png"/><Relationship Id="rId102" Type="http://schemas.openxmlformats.org/officeDocument/2006/relationships/customXml" Target="../ink/ink748.xml"/><Relationship Id="rId5" Type="http://schemas.openxmlformats.org/officeDocument/2006/relationships/image" Target="../media/image719.png"/><Relationship Id="rId90" Type="http://schemas.openxmlformats.org/officeDocument/2006/relationships/customXml" Target="../ink/ink742.xml"/><Relationship Id="rId95" Type="http://schemas.openxmlformats.org/officeDocument/2006/relationships/image" Target="../media/image764.png"/><Relationship Id="rId22" Type="http://schemas.openxmlformats.org/officeDocument/2006/relationships/customXml" Target="../ink/ink708.xml"/><Relationship Id="rId27" Type="http://schemas.openxmlformats.org/officeDocument/2006/relationships/image" Target="../media/image730.png"/><Relationship Id="rId43" Type="http://schemas.openxmlformats.org/officeDocument/2006/relationships/image" Target="../media/image738.png"/><Relationship Id="rId48" Type="http://schemas.openxmlformats.org/officeDocument/2006/relationships/customXml" Target="../ink/ink721.xml"/><Relationship Id="rId64" Type="http://schemas.openxmlformats.org/officeDocument/2006/relationships/customXml" Target="../ink/ink729.xml"/><Relationship Id="rId69" Type="http://schemas.openxmlformats.org/officeDocument/2006/relationships/image" Target="../media/image751.png"/><Relationship Id="rId113" Type="http://schemas.openxmlformats.org/officeDocument/2006/relationships/image" Target="../media/image773.png"/><Relationship Id="rId80" Type="http://schemas.openxmlformats.org/officeDocument/2006/relationships/customXml" Target="../ink/ink737.xml"/><Relationship Id="rId85" Type="http://schemas.openxmlformats.org/officeDocument/2006/relationships/image" Target="../media/image759.png"/><Relationship Id="rId12" Type="http://schemas.openxmlformats.org/officeDocument/2006/relationships/customXml" Target="../ink/ink703.xml"/><Relationship Id="rId17" Type="http://schemas.openxmlformats.org/officeDocument/2006/relationships/image" Target="../media/image725.png"/><Relationship Id="rId33" Type="http://schemas.openxmlformats.org/officeDocument/2006/relationships/image" Target="../media/image733.png"/><Relationship Id="rId38" Type="http://schemas.openxmlformats.org/officeDocument/2006/relationships/customXml" Target="../ink/ink716.xml"/><Relationship Id="rId59" Type="http://schemas.openxmlformats.org/officeDocument/2006/relationships/image" Target="../media/image746.png"/><Relationship Id="rId103" Type="http://schemas.openxmlformats.org/officeDocument/2006/relationships/image" Target="../media/image768.png"/><Relationship Id="rId108" Type="http://schemas.openxmlformats.org/officeDocument/2006/relationships/customXml" Target="../ink/ink751.xml"/><Relationship Id="rId54" Type="http://schemas.openxmlformats.org/officeDocument/2006/relationships/customXml" Target="../ink/ink724.xml"/><Relationship Id="rId70" Type="http://schemas.openxmlformats.org/officeDocument/2006/relationships/customXml" Target="../ink/ink732.xml"/><Relationship Id="rId75" Type="http://schemas.openxmlformats.org/officeDocument/2006/relationships/image" Target="../media/image754.png"/><Relationship Id="rId91" Type="http://schemas.openxmlformats.org/officeDocument/2006/relationships/image" Target="../media/image762.png"/><Relationship Id="rId96" Type="http://schemas.openxmlformats.org/officeDocument/2006/relationships/customXml" Target="../ink/ink74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00.xml"/><Relationship Id="rId23" Type="http://schemas.openxmlformats.org/officeDocument/2006/relationships/image" Target="../media/image728.png"/><Relationship Id="rId28" Type="http://schemas.openxmlformats.org/officeDocument/2006/relationships/customXml" Target="../ink/ink711.xml"/><Relationship Id="rId49" Type="http://schemas.openxmlformats.org/officeDocument/2006/relationships/image" Target="../media/image741.png"/><Relationship Id="rId114" Type="http://schemas.openxmlformats.org/officeDocument/2006/relationships/customXml" Target="../ink/ink754.xml"/><Relationship Id="rId10" Type="http://schemas.openxmlformats.org/officeDocument/2006/relationships/customXml" Target="../ink/ink702.xml"/><Relationship Id="rId31" Type="http://schemas.openxmlformats.org/officeDocument/2006/relationships/image" Target="../media/image732.png"/><Relationship Id="rId44" Type="http://schemas.openxmlformats.org/officeDocument/2006/relationships/customXml" Target="../ink/ink719.xml"/><Relationship Id="rId52" Type="http://schemas.openxmlformats.org/officeDocument/2006/relationships/customXml" Target="../ink/ink723.xml"/><Relationship Id="rId60" Type="http://schemas.openxmlformats.org/officeDocument/2006/relationships/customXml" Target="../ink/ink727.xml"/><Relationship Id="rId65" Type="http://schemas.openxmlformats.org/officeDocument/2006/relationships/image" Target="../media/image749.png"/><Relationship Id="rId73" Type="http://schemas.openxmlformats.org/officeDocument/2006/relationships/image" Target="../media/image753.png"/><Relationship Id="rId78" Type="http://schemas.openxmlformats.org/officeDocument/2006/relationships/customXml" Target="../ink/ink736.xml"/><Relationship Id="rId81" Type="http://schemas.openxmlformats.org/officeDocument/2006/relationships/image" Target="../media/image757.png"/><Relationship Id="rId86" Type="http://schemas.openxmlformats.org/officeDocument/2006/relationships/customXml" Target="../ink/ink740.xml"/><Relationship Id="rId94" Type="http://schemas.openxmlformats.org/officeDocument/2006/relationships/customXml" Target="../ink/ink744.xml"/><Relationship Id="rId99" Type="http://schemas.openxmlformats.org/officeDocument/2006/relationships/image" Target="../media/image766.png"/><Relationship Id="rId101" Type="http://schemas.openxmlformats.org/officeDocument/2006/relationships/image" Target="../media/image767.png"/><Relationship Id="rId4" Type="http://schemas.openxmlformats.org/officeDocument/2006/relationships/image" Target="../media/image2.png"/><Relationship Id="rId9" Type="http://schemas.openxmlformats.org/officeDocument/2006/relationships/image" Target="../media/image721.png"/><Relationship Id="rId13" Type="http://schemas.openxmlformats.org/officeDocument/2006/relationships/image" Target="../media/image723.png"/><Relationship Id="rId18" Type="http://schemas.openxmlformats.org/officeDocument/2006/relationships/customXml" Target="../ink/ink706.xml"/><Relationship Id="rId39" Type="http://schemas.openxmlformats.org/officeDocument/2006/relationships/image" Target="../media/image736.png"/><Relationship Id="rId109" Type="http://schemas.openxmlformats.org/officeDocument/2006/relationships/image" Target="../media/image771.png"/><Relationship Id="rId34" Type="http://schemas.openxmlformats.org/officeDocument/2006/relationships/customXml" Target="../ink/ink714.xml"/><Relationship Id="rId50" Type="http://schemas.openxmlformats.org/officeDocument/2006/relationships/customXml" Target="../ink/ink722.xml"/><Relationship Id="rId55" Type="http://schemas.openxmlformats.org/officeDocument/2006/relationships/image" Target="../media/image744.png"/><Relationship Id="rId76" Type="http://schemas.openxmlformats.org/officeDocument/2006/relationships/customXml" Target="../ink/ink735.xml"/><Relationship Id="rId97" Type="http://schemas.openxmlformats.org/officeDocument/2006/relationships/image" Target="../media/image765.png"/><Relationship Id="rId104" Type="http://schemas.openxmlformats.org/officeDocument/2006/relationships/customXml" Target="../ink/ink749.xml"/><Relationship Id="rId7" Type="http://schemas.openxmlformats.org/officeDocument/2006/relationships/image" Target="../media/image720.png"/><Relationship Id="rId71" Type="http://schemas.openxmlformats.org/officeDocument/2006/relationships/image" Target="../media/image752.png"/><Relationship Id="rId92" Type="http://schemas.openxmlformats.org/officeDocument/2006/relationships/customXml" Target="../ink/ink743.xml"/><Relationship Id="rId2" Type="http://schemas.openxmlformats.org/officeDocument/2006/relationships/image" Target="../media/image718.png"/><Relationship Id="rId29" Type="http://schemas.openxmlformats.org/officeDocument/2006/relationships/image" Target="../media/image731.png"/><Relationship Id="rId24" Type="http://schemas.openxmlformats.org/officeDocument/2006/relationships/customXml" Target="../ink/ink709.xml"/><Relationship Id="rId40" Type="http://schemas.openxmlformats.org/officeDocument/2006/relationships/customXml" Target="../ink/ink717.xml"/><Relationship Id="rId45" Type="http://schemas.openxmlformats.org/officeDocument/2006/relationships/image" Target="../media/image739.png"/><Relationship Id="rId66" Type="http://schemas.openxmlformats.org/officeDocument/2006/relationships/customXml" Target="../ink/ink730.xml"/><Relationship Id="rId87" Type="http://schemas.openxmlformats.org/officeDocument/2006/relationships/image" Target="../media/image760.png"/><Relationship Id="rId110" Type="http://schemas.openxmlformats.org/officeDocument/2006/relationships/customXml" Target="../ink/ink752.xml"/><Relationship Id="rId115" Type="http://schemas.openxmlformats.org/officeDocument/2006/relationships/image" Target="../media/image774.png"/><Relationship Id="rId61" Type="http://schemas.openxmlformats.org/officeDocument/2006/relationships/image" Target="../media/image747.png"/><Relationship Id="rId82" Type="http://schemas.openxmlformats.org/officeDocument/2006/relationships/customXml" Target="../ink/ink738.xml"/><Relationship Id="rId19" Type="http://schemas.openxmlformats.org/officeDocument/2006/relationships/image" Target="../media/image726.png"/><Relationship Id="rId14" Type="http://schemas.openxmlformats.org/officeDocument/2006/relationships/customXml" Target="../ink/ink704.xml"/><Relationship Id="rId30" Type="http://schemas.openxmlformats.org/officeDocument/2006/relationships/customXml" Target="../ink/ink712.xml"/><Relationship Id="rId35" Type="http://schemas.openxmlformats.org/officeDocument/2006/relationships/image" Target="../media/image734.png"/><Relationship Id="rId56" Type="http://schemas.openxmlformats.org/officeDocument/2006/relationships/customXml" Target="../ink/ink725.xml"/><Relationship Id="rId77" Type="http://schemas.openxmlformats.org/officeDocument/2006/relationships/image" Target="../media/image755.png"/><Relationship Id="rId100" Type="http://schemas.openxmlformats.org/officeDocument/2006/relationships/customXml" Target="../ink/ink747.xml"/><Relationship Id="rId105" Type="http://schemas.openxmlformats.org/officeDocument/2006/relationships/image" Target="../media/image769.png"/><Relationship Id="rId8" Type="http://schemas.openxmlformats.org/officeDocument/2006/relationships/customXml" Target="../ink/ink701.xml"/><Relationship Id="rId51" Type="http://schemas.openxmlformats.org/officeDocument/2006/relationships/image" Target="../media/image742.png"/><Relationship Id="rId72" Type="http://schemas.openxmlformats.org/officeDocument/2006/relationships/customXml" Target="../ink/ink733.xml"/><Relationship Id="rId93" Type="http://schemas.openxmlformats.org/officeDocument/2006/relationships/image" Target="../media/image763.png"/><Relationship Id="rId98" Type="http://schemas.openxmlformats.org/officeDocument/2006/relationships/customXml" Target="../ink/ink746.xml"/><Relationship Id="rId3" Type="http://schemas.openxmlformats.org/officeDocument/2006/relationships/image" Target="../media/image1.jpg"/><Relationship Id="rId25" Type="http://schemas.openxmlformats.org/officeDocument/2006/relationships/image" Target="../media/image729.png"/><Relationship Id="rId46" Type="http://schemas.openxmlformats.org/officeDocument/2006/relationships/customXml" Target="../ink/ink720.xml"/><Relationship Id="rId67" Type="http://schemas.openxmlformats.org/officeDocument/2006/relationships/image" Target="../media/image750.png"/><Relationship Id="rId116" Type="http://schemas.openxmlformats.org/officeDocument/2006/relationships/customXml" Target="../ink/ink755.xml"/><Relationship Id="rId20" Type="http://schemas.openxmlformats.org/officeDocument/2006/relationships/customXml" Target="../ink/ink707.xml"/><Relationship Id="rId41" Type="http://schemas.openxmlformats.org/officeDocument/2006/relationships/image" Target="../media/image737.png"/><Relationship Id="rId62" Type="http://schemas.openxmlformats.org/officeDocument/2006/relationships/customXml" Target="../ink/ink728.xml"/><Relationship Id="rId83" Type="http://schemas.openxmlformats.org/officeDocument/2006/relationships/image" Target="../media/image758.png"/><Relationship Id="rId88" Type="http://schemas.openxmlformats.org/officeDocument/2006/relationships/customXml" Target="../ink/ink741.xml"/><Relationship Id="rId111" Type="http://schemas.openxmlformats.org/officeDocument/2006/relationships/image" Target="../media/image772.png"/><Relationship Id="rId15" Type="http://schemas.openxmlformats.org/officeDocument/2006/relationships/image" Target="../media/image724.png"/><Relationship Id="rId36" Type="http://schemas.openxmlformats.org/officeDocument/2006/relationships/customXml" Target="../ink/ink715.xml"/><Relationship Id="rId57" Type="http://schemas.openxmlformats.org/officeDocument/2006/relationships/image" Target="../media/image745.png"/><Relationship Id="rId106" Type="http://schemas.openxmlformats.org/officeDocument/2006/relationships/customXml" Target="../ink/ink750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2.xml"/><Relationship Id="rId21" Type="http://schemas.openxmlformats.org/officeDocument/2006/relationships/customXml" Target="../ink/ink764.xml"/><Relationship Id="rId42" Type="http://schemas.openxmlformats.org/officeDocument/2006/relationships/image" Target="../media/image795.png"/><Relationship Id="rId47" Type="http://schemas.openxmlformats.org/officeDocument/2006/relationships/customXml" Target="../ink/ink777.xml"/><Relationship Id="rId63" Type="http://schemas.openxmlformats.org/officeDocument/2006/relationships/customXml" Target="../ink/ink785.xml"/><Relationship Id="rId68" Type="http://schemas.openxmlformats.org/officeDocument/2006/relationships/image" Target="../media/image808.png"/><Relationship Id="rId84" Type="http://schemas.openxmlformats.org/officeDocument/2006/relationships/image" Target="../media/image816.png"/><Relationship Id="rId89" Type="http://schemas.openxmlformats.org/officeDocument/2006/relationships/customXml" Target="../ink/ink798.xml"/><Relationship Id="rId112" Type="http://schemas.openxmlformats.org/officeDocument/2006/relationships/image" Target="../media/image830.png"/><Relationship Id="rId16" Type="http://schemas.openxmlformats.org/officeDocument/2006/relationships/image" Target="../media/image782.png"/><Relationship Id="rId107" Type="http://schemas.openxmlformats.org/officeDocument/2006/relationships/customXml" Target="../ink/ink807.xml"/><Relationship Id="rId11" Type="http://schemas.openxmlformats.org/officeDocument/2006/relationships/customXml" Target="../ink/ink759.xml"/><Relationship Id="rId32" Type="http://schemas.openxmlformats.org/officeDocument/2006/relationships/image" Target="../media/image790.png"/><Relationship Id="rId37" Type="http://schemas.openxmlformats.org/officeDocument/2006/relationships/customXml" Target="../ink/ink772.xml"/><Relationship Id="rId53" Type="http://schemas.openxmlformats.org/officeDocument/2006/relationships/customXml" Target="../ink/ink780.xml"/><Relationship Id="rId58" Type="http://schemas.openxmlformats.org/officeDocument/2006/relationships/image" Target="../media/image803.png"/><Relationship Id="rId74" Type="http://schemas.openxmlformats.org/officeDocument/2006/relationships/image" Target="../media/image811.png"/><Relationship Id="rId79" Type="http://schemas.openxmlformats.org/officeDocument/2006/relationships/customXml" Target="../ink/ink793.xml"/><Relationship Id="rId102" Type="http://schemas.openxmlformats.org/officeDocument/2006/relationships/image" Target="../media/image825.png"/><Relationship Id="rId123" Type="http://schemas.openxmlformats.org/officeDocument/2006/relationships/customXml" Target="../ink/ink815.xml"/><Relationship Id="rId128" Type="http://schemas.openxmlformats.org/officeDocument/2006/relationships/image" Target="../media/image838.png"/><Relationship Id="rId5" Type="http://schemas.openxmlformats.org/officeDocument/2006/relationships/customXml" Target="../ink/ink756.xml"/><Relationship Id="rId90" Type="http://schemas.openxmlformats.org/officeDocument/2006/relationships/image" Target="../media/image819.png"/><Relationship Id="rId95" Type="http://schemas.openxmlformats.org/officeDocument/2006/relationships/customXml" Target="../ink/ink801.xml"/><Relationship Id="rId22" Type="http://schemas.openxmlformats.org/officeDocument/2006/relationships/image" Target="../media/image785.png"/><Relationship Id="rId27" Type="http://schemas.openxmlformats.org/officeDocument/2006/relationships/customXml" Target="../ink/ink767.xml"/><Relationship Id="rId43" Type="http://schemas.openxmlformats.org/officeDocument/2006/relationships/customXml" Target="../ink/ink775.xml"/><Relationship Id="rId48" Type="http://schemas.openxmlformats.org/officeDocument/2006/relationships/image" Target="../media/image798.png"/><Relationship Id="rId64" Type="http://schemas.openxmlformats.org/officeDocument/2006/relationships/image" Target="../media/image806.png"/><Relationship Id="rId69" Type="http://schemas.openxmlformats.org/officeDocument/2006/relationships/customXml" Target="../ink/ink788.xml"/><Relationship Id="rId113" Type="http://schemas.openxmlformats.org/officeDocument/2006/relationships/customXml" Target="../ink/ink810.xml"/><Relationship Id="rId118" Type="http://schemas.openxmlformats.org/officeDocument/2006/relationships/image" Target="../media/image833.png"/><Relationship Id="rId80" Type="http://schemas.openxmlformats.org/officeDocument/2006/relationships/image" Target="../media/image814.png"/><Relationship Id="rId85" Type="http://schemas.openxmlformats.org/officeDocument/2006/relationships/customXml" Target="../ink/ink796.xml"/><Relationship Id="rId12" Type="http://schemas.openxmlformats.org/officeDocument/2006/relationships/image" Target="../media/image780.png"/><Relationship Id="rId17" Type="http://schemas.openxmlformats.org/officeDocument/2006/relationships/customXml" Target="../ink/ink762.xml"/><Relationship Id="rId33" Type="http://schemas.openxmlformats.org/officeDocument/2006/relationships/customXml" Target="../ink/ink770.xml"/><Relationship Id="rId38" Type="http://schemas.openxmlformats.org/officeDocument/2006/relationships/image" Target="../media/image793.png"/><Relationship Id="rId59" Type="http://schemas.openxmlformats.org/officeDocument/2006/relationships/customXml" Target="../ink/ink783.xml"/><Relationship Id="rId103" Type="http://schemas.openxmlformats.org/officeDocument/2006/relationships/customXml" Target="../ink/ink805.xml"/><Relationship Id="rId108" Type="http://schemas.openxmlformats.org/officeDocument/2006/relationships/image" Target="../media/image828.png"/><Relationship Id="rId124" Type="http://schemas.openxmlformats.org/officeDocument/2006/relationships/image" Target="../media/image836.png"/><Relationship Id="rId129" Type="http://schemas.openxmlformats.org/officeDocument/2006/relationships/customXml" Target="../ink/ink818.xml"/><Relationship Id="rId54" Type="http://schemas.openxmlformats.org/officeDocument/2006/relationships/image" Target="../media/image801.png"/><Relationship Id="rId70" Type="http://schemas.openxmlformats.org/officeDocument/2006/relationships/image" Target="../media/image809.png"/><Relationship Id="rId75" Type="http://schemas.openxmlformats.org/officeDocument/2006/relationships/customXml" Target="../ink/ink791.xml"/><Relationship Id="rId91" Type="http://schemas.openxmlformats.org/officeDocument/2006/relationships/customXml" Target="../ink/ink799.xml"/><Relationship Id="rId96" Type="http://schemas.openxmlformats.org/officeDocument/2006/relationships/image" Target="../media/image8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7.png"/><Relationship Id="rId23" Type="http://schemas.openxmlformats.org/officeDocument/2006/relationships/customXml" Target="../ink/ink765.xml"/><Relationship Id="rId28" Type="http://schemas.openxmlformats.org/officeDocument/2006/relationships/image" Target="../media/image788.png"/><Relationship Id="rId49" Type="http://schemas.openxmlformats.org/officeDocument/2006/relationships/customXml" Target="../ink/ink778.xml"/><Relationship Id="rId114" Type="http://schemas.openxmlformats.org/officeDocument/2006/relationships/image" Target="../media/image831.png"/><Relationship Id="rId119" Type="http://schemas.openxmlformats.org/officeDocument/2006/relationships/customXml" Target="../ink/ink813.xml"/><Relationship Id="rId44" Type="http://schemas.openxmlformats.org/officeDocument/2006/relationships/image" Target="../media/image796.png"/><Relationship Id="rId60" Type="http://schemas.openxmlformats.org/officeDocument/2006/relationships/image" Target="../media/image804.png"/><Relationship Id="rId65" Type="http://schemas.openxmlformats.org/officeDocument/2006/relationships/customXml" Target="../ink/ink786.xml"/><Relationship Id="rId81" Type="http://schemas.openxmlformats.org/officeDocument/2006/relationships/customXml" Target="../ink/ink794.xml"/><Relationship Id="rId86" Type="http://schemas.openxmlformats.org/officeDocument/2006/relationships/image" Target="../media/image817.png"/><Relationship Id="rId130" Type="http://schemas.openxmlformats.org/officeDocument/2006/relationships/image" Target="../media/image839.png"/><Relationship Id="rId13" Type="http://schemas.openxmlformats.org/officeDocument/2006/relationships/customXml" Target="../ink/ink760.xml"/><Relationship Id="rId18" Type="http://schemas.openxmlformats.org/officeDocument/2006/relationships/image" Target="../media/image783.png"/><Relationship Id="rId39" Type="http://schemas.openxmlformats.org/officeDocument/2006/relationships/customXml" Target="../ink/ink773.xml"/><Relationship Id="rId109" Type="http://schemas.openxmlformats.org/officeDocument/2006/relationships/customXml" Target="../ink/ink808.xml"/><Relationship Id="rId34" Type="http://schemas.openxmlformats.org/officeDocument/2006/relationships/image" Target="../media/image791.png"/><Relationship Id="rId50" Type="http://schemas.openxmlformats.org/officeDocument/2006/relationships/image" Target="../media/image799.png"/><Relationship Id="rId55" Type="http://schemas.openxmlformats.org/officeDocument/2006/relationships/customXml" Target="../ink/ink781.xml"/><Relationship Id="rId76" Type="http://schemas.openxmlformats.org/officeDocument/2006/relationships/image" Target="../media/image812.png"/><Relationship Id="rId97" Type="http://schemas.openxmlformats.org/officeDocument/2006/relationships/customXml" Target="../ink/ink802.xml"/><Relationship Id="rId104" Type="http://schemas.openxmlformats.org/officeDocument/2006/relationships/image" Target="../media/image826.png"/><Relationship Id="rId120" Type="http://schemas.openxmlformats.org/officeDocument/2006/relationships/image" Target="../media/image834.png"/><Relationship Id="rId125" Type="http://schemas.openxmlformats.org/officeDocument/2006/relationships/customXml" Target="../ink/ink816.xml"/><Relationship Id="rId7" Type="http://schemas.openxmlformats.org/officeDocument/2006/relationships/customXml" Target="../ink/ink757.xml"/><Relationship Id="rId71" Type="http://schemas.openxmlformats.org/officeDocument/2006/relationships/customXml" Target="../ink/ink789.xml"/><Relationship Id="rId92" Type="http://schemas.openxmlformats.org/officeDocument/2006/relationships/image" Target="../media/image820.png"/><Relationship Id="rId2" Type="http://schemas.openxmlformats.org/officeDocument/2006/relationships/image" Target="../media/image776.png"/><Relationship Id="rId29" Type="http://schemas.openxmlformats.org/officeDocument/2006/relationships/customXml" Target="../ink/ink768.xml"/><Relationship Id="rId24" Type="http://schemas.openxmlformats.org/officeDocument/2006/relationships/image" Target="../media/image786.png"/><Relationship Id="rId40" Type="http://schemas.openxmlformats.org/officeDocument/2006/relationships/image" Target="../media/image794.png"/><Relationship Id="rId45" Type="http://schemas.openxmlformats.org/officeDocument/2006/relationships/customXml" Target="../ink/ink776.xml"/><Relationship Id="rId66" Type="http://schemas.openxmlformats.org/officeDocument/2006/relationships/image" Target="../media/image807.png"/><Relationship Id="rId87" Type="http://schemas.openxmlformats.org/officeDocument/2006/relationships/customXml" Target="../ink/ink797.xml"/><Relationship Id="rId110" Type="http://schemas.openxmlformats.org/officeDocument/2006/relationships/image" Target="../media/image829.png"/><Relationship Id="rId115" Type="http://schemas.openxmlformats.org/officeDocument/2006/relationships/customXml" Target="../ink/ink811.xml"/><Relationship Id="rId61" Type="http://schemas.openxmlformats.org/officeDocument/2006/relationships/customXml" Target="../ink/ink784.xml"/><Relationship Id="rId82" Type="http://schemas.openxmlformats.org/officeDocument/2006/relationships/image" Target="../media/image815.png"/><Relationship Id="rId19" Type="http://schemas.openxmlformats.org/officeDocument/2006/relationships/customXml" Target="../ink/ink763.xml"/><Relationship Id="rId14" Type="http://schemas.openxmlformats.org/officeDocument/2006/relationships/image" Target="../media/image781.png"/><Relationship Id="rId30" Type="http://schemas.openxmlformats.org/officeDocument/2006/relationships/image" Target="../media/image789.png"/><Relationship Id="rId35" Type="http://schemas.openxmlformats.org/officeDocument/2006/relationships/customXml" Target="../ink/ink771.xml"/><Relationship Id="rId56" Type="http://schemas.openxmlformats.org/officeDocument/2006/relationships/image" Target="../media/image802.png"/><Relationship Id="rId77" Type="http://schemas.openxmlformats.org/officeDocument/2006/relationships/customXml" Target="../ink/ink792.xml"/><Relationship Id="rId100" Type="http://schemas.openxmlformats.org/officeDocument/2006/relationships/image" Target="../media/image824.png"/><Relationship Id="rId105" Type="http://schemas.openxmlformats.org/officeDocument/2006/relationships/customXml" Target="../ink/ink806.xml"/><Relationship Id="rId126" Type="http://schemas.openxmlformats.org/officeDocument/2006/relationships/image" Target="../media/image837.png"/><Relationship Id="rId8" Type="http://schemas.openxmlformats.org/officeDocument/2006/relationships/image" Target="../media/image778.png"/><Relationship Id="rId51" Type="http://schemas.openxmlformats.org/officeDocument/2006/relationships/customXml" Target="../ink/ink779.xml"/><Relationship Id="rId72" Type="http://schemas.openxmlformats.org/officeDocument/2006/relationships/image" Target="../media/image810.png"/><Relationship Id="rId93" Type="http://schemas.openxmlformats.org/officeDocument/2006/relationships/customXml" Target="../ink/ink800.xml"/><Relationship Id="rId98" Type="http://schemas.openxmlformats.org/officeDocument/2006/relationships/image" Target="../media/image823.png"/><Relationship Id="rId121" Type="http://schemas.openxmlformats.org/officeDocument/2006/relationships/customXml" Target="../ink/ink814.xml"/><Relationship Id="rId3" Type="http://schemas.openxmlformats.org/officeDocument/2006/relationships/image" Target="../media/image1.jpg"/><Relationship Id="rId25" Type="http://schemas.openxmlformats.org/officeDocument/2006/relationships/customXml" Target="../ink/ink766.xml"/><Relationship Id="rId46" Type="http://schemas.openxmlformats.org/officeDocument/2006/relationships/image" Target="../media/image797.png"/><Relationship Id="rId67" Type="http://schemas.openxmlformats.org/officeDocument/2006/relationships/customXml" Target="../ink/ink787.xml"/><Relationship Id="rId116" Type="http://schemas.openxmlformats.org/officeDocument/2006/relationships/image" Target="../media/image832.png"/><Relationship Id="rId20" Type="http://schemas.openxmlformats.org/officeDocument/2006/relationships/image" Target="../media/image784.png"/><Relationship Id="rId41" Type="http://schemas.openxmlformats.org/officeDocument/2006/relationships/customXml" Target="../ink/ink774.xml"/><Relationship Id="rId62" Type="http://schemas.openxmlformats.org/officeDocument/2006/relationships/image" Target="../media/image805.png"/><Relationship Id="rId83" Type="http://schemas.openxmlformats.org/officeDocument/2006/relationships/customXml" Target="../ink/ink795.xml"/><Relationship Id="rId88" Type="http://schemas.openxmlformats.org/officeDocument/2006/relationships/image" Target="../media/image818.png"/><Relationship Id="rId111" Type="http://schemas.openxmlformats.org/officeDocument/2006/relationships/customXml" Target="../ink/ink809.xml"/><Relationship Id="rId15" Type="http://schemas.openxmlformats.org/officeDocument/2006/relationships/customXml" Target="../ink/ink761.xml"/><Relationship Id="rId36" Type="http://schemas.openxmlformats.org/officeDocument/2006/relationships/image" Target="../media/image792.png"/><Relationship Id="rId57" Type="http://schemas.openxmlformats.org/officeDocument/2006/relationships/customXml" Target="../ink/ink782.xml"/><Relationship Id="rId106" Type="http://schemas.openxmlformats.org/officeDocument/2006/relationships/image" Target="../media/image827.png"/><Relationship Id="rId127" Type="http://schemas.openxmlformats.org/officeDocument/2006/relationships/customXml" Target="../ink/ink817.xml"/><Relationship Id="rId10" Type="http://schemas.openxmlformats.org/officeDocument/2006/relationships/image" Target="../media/image779.png"/><Relationship Id="rId31" Type="http://schemas.openxmlformats.org/officeDocument/2006/relationships/customXml" Target="../ink/ink769.xml"/><Relationship Id="rId52" Type="http://schemas.openxmlformats.org/officeDocument/2006/relationships/image" Target="../media/image800.png"/><Relationship Id="rId73" Type="http://schemas.openxmlformats.org/officeDocument/2006/relationships/customXml" Target="../ink/ink790.xml"/><Relationship Id="rId78" Type="http://schemas.openxmlformats.org/officeDocument/2006/relationships/image" Target="../media/image813.png"/><Relationship Id="rId94" Type="http://schemas.openxmlformats.org/officeDocument/2006/relationships/image" Target="../media/image821.png"/><Relationship Id="rId99" Type="http://schemas.openxmlformats.org/officeDocument/2006/relationships/customXml" Target="../ink/ink803.xml"/><Relationship Id="rId101" Type="http://schemas.openxmlformats.org/officeDocument/2006/relationships/customXml" Target="../ink/ink804.xml"/><Relationship Id="rId122" Type="http://schemas.openxmlformats.org/officeDocument/2006/relationships/image" Target="../media/image835.png"/><Relationship Id="rId4" Type="http://schemas.openxmlformats.org/officeDocument/2006/relationships/image" Target="../media/image2.png"/><Relationship Id="rId9" Type="http://schemas.openxmlformats.org/officeDocument/2006/relationships/customXml" Target="../ink/ink758.xml"/><Relationship Id="rId26" Type="http://schemas.openxmlformats.org/officeDocument/2006/relationships/image" Target="../media/image7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5.png"/><Relationship Id="rId18" Type="http://schemas.openxmlformats.org/officeDocument/2006/relationships/customXml" Target="../ink/ink825.xml"/><Relationship Id="rId26" Type="http://schemas.openxmlformats.org/officeDocument/2006/relationships/customXml" Target="../ink/ink829.xml"/><Relationship Id="rId39" Type="http://schemas.openxmlformats.org/officeDocument/2006/relationships/image" Target="../media/image858.png"/><Relationship Id="rId21" Type="http://schemas.openxmlformats.org/officeDocument/2006/relationships/image" Target="../media/image849.png"/><Relationship Id="rId34" Type="http://schemas.openxmlformats.org/officeDocument/2006/relationships/customXml" Target="../ink/ink833.xml"/><Relationship Id="rId7" Type="http://schemas.openxmlformats.org/officeDocument/2006/relationships/image" Target="../media/image842.png"/><Relationship Id="rId12" Type="http://schemas.openxmlformats.org/officeDocument/2006/relationships/customXml" Target="../ink/ink822.xml"/><Relationship Id="rId17" Type="http://schemas.openxmlformats.org/officeDocument/2006/relationships/image" Target="../media/image847.png"/><Relationship Id="rId25" Type="http://schemas.openxmlformats.org/officeDocument/2006/relationships/image" Target="../media/image851.png"/><Relationship Id="rId33" Type="http://schemas.openxmlformats.org/officeDocument/2006/relationships/image" Target="../media/image855.png"/><Relationship Id="rId38" Type="http://schemas.openxmlformats.org/officeDocument/2006/relationships/customXml" Target="../ink/ink835.xml"/><Relationship Id="rId2" Type="http://schemas.openxmlformats.org/officeDocument/2006/relationships/image" Target="../media/image840.png"/><Relationship Id="rId16" Type="http://schemas.openxmlformats.org/officeDocument/2006/relationships/customXml" Target="../ink/ink824.xml"/><Relationship Id="rId20" Type="http://schemas.openxmlformats.org/officeDocument/2006/relationships/customXml" Target="../ink/ink826.xml"/><Relationship Id="rId29" Type="http://schemas.openxmlformats.org/officeDocument/2006/relationships/image" Target="../media/image85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819.xml"/><Relationship Id="rId11" Type="http://schemas.openxmlformats.org/officeDocument/2006/relationships/image" Target="../media/image844.png"/><Relationship Id="rId24" Type="http://schemas.openxmlformats.org/officeDocument/2006/relationships/customXml" Target="../ink/ink828.xml"/><Relationship Id="rId32" Type="http://schemas.openxmlformats.org/officeDocument/2006/relationships/customXml" Target="../ink/ink832.xml"/><Relationship Id="rId37" Type="http://schemas.openxmlformats.org/officeDocument/2006/relationships/image" Target="../media/image857.png"/><Relationship Id="rId5" Type="http://schemas.openxmlformats.org/officeDocument/2006/relationships/image" Target="../media/image2.png"/><Relationship Id="rId15" Type="http://schemas.openxmlformats.org/officeDocument/2006/relationships/image" Target="../media/image846.png"/><Relationship Id="rId23" Type="http://schemas.openxmlformats.org/officeDocument/2006/relationships/image" Target="../media/image850.png"/><Relationship Id="rId28" Type="http://schemas.openxmlformats.org/officeDocument/2006/relationships/customXml" Target="../ink/ink830.xml"/><Relationship Id="rId36" Type="http://schemas.openxmlformats.org/officeDocument/2006/relationships/customXml" Target="../ink/ink834.xml"/><Relationship Id="rId10" Type="http://schemas.openxmlformats.org/officeDocument/2006/relationships/customXml" Target="../ink/ink821.xml"/><Relationship Id="rId19" Type="http://schemas.openxmlformats.org/officeDocument/2006/relationships/image" Target="../media/image848.png"/><Relationship Id="rId31" Type="http://schemas.openxmlformats.org/officeDocument/2006/relationships/image" Target="../media/image854.png"/><Relationship Id="rId4" Type="http://schemas.openxmlformats.org/officeDocument/2006/relationships/image" Target="../media/image1.jpg"/><Relationship Id="rId9" Type="http://schemas.openxmlformats.org/officeDocument/2006/relationships/image" Target="../media/image843.png"/><Relationship Id="rId14" Type="http://schemas.openxmlformats.org/officeDocument/2006/relationships/customXml" Target="../ink/ink823.xml"/><Relationship Id="rId22" Type="http://schemas.openxmlformats.org/officeDocument/2006/relationships/customXml" Target="../ink/ink827.xml"/><Relationship Id="rId27" Type="http://schemas.openxmlformats.org/officeDocument/2006/relationships/image" Target="../media/image852.png"/><Relationship Id="rId30" Type="http://schemas.openxmlformats.org/officeDocument/2006/relationships/customXml" Target="../ink/ink831.xml"/><Relationship Id="rId35" Type="http://schemas.openxmlformats.org/officeDocument/2006/relationships/image" Target="../media/image856.png"/><Relationship Id="rId8" Type="http://schemas.openxmlformats.org/officeDocument/2006/relationships/customXml" Target="../ink/ink820.xml"/><Relationship Id="rId3" Type="http://schemas.openxmlformats.org/officeDocument/2006/relationships/image" Target="../media/image84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9.png"/><Relationship Id="rId4" Type="http://schemas.openxmlformats.org/officeDocument/2006/relationships/customXml" Target="../ink/ink836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6.png"/><Relationship Id="rId21" Type="http://schemas.openxmlformats.org/officeDocument/2006/relationships/image" Target="../media/image868.png"/><Relationship Id="rId42" Type="http://schemas.openxmlformats.org/officeDocument/2006/relationships/customXml" Target="../ink/ink856.xml"/><Relationship Id="rId63" Type="http://schemas.openxmlformats.org/officeDocument/2006/relationships/image" Target="../media/image889.png"/><Relationship Id="rId84" Type="http://schemas.openxmlformats.org/officeDocument/2006/relationships/customXml" Target="../ink/ink877.xml"/><Relationship Id="rId138" Type="http://schemas.openxmlformats.org/officeDocument/2006/relationships/customXml" Target="../ink/ink904.xml"/><Relationship Id="rId159" Type="http://schemas.openxmlformats.org/officeDocument/2006/relationships/image" Target="../media/image937.png"/><Relationship Id="rId170" Type="http://schemas.openxmlformats.org/officeDocument/2006/relationships/customXml" Target="../ink/ink920.xml"/><Relationship Id="rId107" Type="http://schemas.openxmlformats.org/officeDocument/2006/relationships/image" Target="../media/image911.png"/><Relationship Id="rId11" Type="http://schemas.openxmlformats.org/officeDocument/2006/relationships/image" Target="../media/image863.png"/><Relationship Id="rId32" Type="http://schemas.openxmlformats.org/officeDocument/2006/relationships/customXml" Target="../ink/ink851.xml"/><Relationship Id="rId53" Type="http://schemas.openxmlformats.org/officeDocument/2006/relationships/image" Target="../media/image884.png"/><Relationship Id="rId74" Type="http://schemas.openxmlformats.org/officeDocument/2006/relationships/customXml" Target="../ink/ink872.xml"/><Relationship Id="rId128" Type="http://schemas.openxmlformats.org/officeDocument/2006/relationships/customXml" Target="../ink/ink899.xml"/><Relationship Id="rId149" Type="http://schemas.openxmlformats.org/officeDocument/2006/relationships/image" Target="../media/image932.png"/><Relationship Id="rId5" Type="http://schemas.openxmlformats.org/officeDocument/2006/relationships/image" Target="../media/image860.png"/><Relationship Id="rId95" Type="http://schemas.openxmlformats.org/officeDocument/2006/relationships/image" Target="../media/image905.png"/><Relationship Id="rId160" Type="http://schemas.openxmlformats.org/officeDocument/2006/relationships/customXml" Target="../ink/ink915.xml"/><Relationship Id="rId22" Type="http://schemas.openxmlformats.org/officeDocument/2006/relationships/customXml" Target="../ink/ink846.xml"/><Relationship Id="rId43" Type="http://schemas.openxmlformats.org/officeDocument/2006/relationships/image" Target="../media/image879.png"/><Relationship Id="rId64" Type="http://schemas.openxmlformats.org/officeDocument/2006/relationships/customXml" Target="../ink/ink867.xml"/><Relationship Id="rId118" Type="http://schemas.openxmlformats.org/officeDocument/2006/relationships/customXml" Target="../ink/ink894.xml"/><Relationship Id="rId139" Type="http://schemas.openxmlformats.org/officeDocument/2006/relationships/image" Target="../media/image927.png"/><Relationship Id="rId85" Type="http://schemas.openxmlformats.org/officeDocument/2006/relationships/image" Target="../media/image900.png"/><Relationship Id="rId150" Type="http://schemas.openxmlformats.org/officeDocument/2006/relationships/customXml" Target="../ink/ink910.xml"/><Relationship Id="rId171" Type="http://schemas.openxmlformats.org/officeDocument/2006/relationships/image" Target="../media/image943.png"/><Relationship Id="rId12" Type="http://schemas.openxmlformats.org/officeDocument/2006/relationships/customXml" Target="../ink/ink841.xml"/><Relationship Id="rId33" Type="http://schemas.openxmlformats.org/officeDocument/2006/relationships/image" Target="../media/image874.png"/><Relationship Id="rId108" Type="http://schemas.openxmlformats.org/officeDocument/2006/relationships/customXml" Target="../ink/ink889.xml"/><Relationship Id="rId129" Type="http://schemas.openxmlformats.org/officeDocument/2006/relationships/image" Target="../media/image922.png"/><Relationship Id="rId54" Type="http://schemas.openxmlformats.org/officeDocument/2006/relationships/customXml" Target="../ink/ink862.xml"/><Relationship Id="rId70" Type="http://schemas.openxmlformats.org/officeDocument/2006/relationships/customXml" Target="../ink/ink870.xml"/><Relationship Id="rId75" Type="http://schemas.openxmlformats.org/officeDocument/2006/relationships/image" Target="../media/image895.png"/><Relationship Id="rId91" Type="http://schemas.openxmlformats.org/officeDocument/2006/relationships/image" Target="../media/image903.png"/><Relationship Id="rId96" Type="http://schemas.openxmlformats.org/officeDocument/2006/relationships/customXml" Target="../ink/ink883.xml"/><Relationship Id="rId140" Type="http://schemas.openxmlformats.org/officeDocument/2006/relationships/customXml" Target="../ink/ink905.xml"/><Relationship Id="rId145" Type="http://schemas.openxmlformats.org/officeDocument/2006/relationships/image" Target="../media/image930.png"/><Relationship Id="rId161" Type="http://schemas.openxmlformats.org/officeDocument/2006/relationships/image" Target="../media/image938.png"/><Relationship Id="rId166" Type="http://schemas.openxmlformats.org/officeDocument/2006/relationships/customXml" Target="../ink/ink91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838.xml"/><Relationship Id="rId23" Type="http://schemas.openxmlformats.org/officeDocument/2006/relationships/image" Target="../media/image869.png"/><Relationship Id="rId28" Type="http://schemas.openxmlformats.org/officeDocument/2006/relationships/customXml" Target="../ink/ink849.xml"/><Relationship Id="rId49" Type="http://schemas.openxmlformats.org/officeDocument/2006/relationships/image" Target="../media/image882.png"/><Relationship Id="rId114" Type="http://schemas.openxmlformats.org/officeDocument/2006/relationships/customXml" Target="../ink/ink892.xml"/><Relationship Id="rId119" Type="http://schemas.openxmlformats.org/officeDocument/2006/relationships/image" Target="../media/image917.png"/><Relationship Id="rId44" Type="http://schemas.openxmlformats.org/officeDocument/2006/relationships/customXml" Target="../ink/ink857.xml"/><Relationship Id="rId60" Type="http://schemas.openxmlformats.org/officeDocument/2006/relationships/customXml" Target="../ink/ink865.xml"/><Relationship Id="rId65" Type="http://schemas.openxmlformats.org/officeDocument/2006/relationships/image" Target="../media/image890.png"/><Relationship Id="rId81" Type="http://schemas.openxmlformats.org/officeDocument/2006/relationships/image" Target="../media/image898.png"/><Relationship Id="rId86" Type="http://schemas.openxmlformats.org/officeDocument/2006/relationships/customXml" Target="../ink/ink878.xml"/><Relationship Id="rId130" Type="http://schemas.openxmlformats.org/officeDocument/2006/relationships/customXml" Target="../ink/ink900.xml"/><Relationship Id="rId135" Type="http://schemas.openxmlformats.org/officeDocument/2006/relationships/image" Target="../media/image925.png"/><Relationship Id="rId151" Type="http://schemas.openxmlformats.org/officeDocument/2006/relationships/image" Target="../media/image933.png"/><Relationship Id="rId156" Type="http://schemas.openxmlformats.org/officeDocument/2006/relationships/customXml" Target="../ink/ink913.xml"/><Relationship Id="rId13" Type="http://schemas.openxmlformats.org/officeDocument/2006/relationships/image" Target="../media/image864.png"/><Relationship Id="rId18" Type="http://schemas.openxmlformats.org/officeDocument/2006/relationships/customXml" Target="../ink/ink844.xml"/><Relationship Id="rId39" Type="http://schemas.openxmlformats.org/officeDocument/2006/relationships/image" Target="../media/image877.png"/><Relationship Id="rId109" Type="http://schemas.openxmlformats.org/officeDocument/2006/relationships/image" Target="../media/image912.png"/><Relationship Id="rId34" Type="http://schemas.openxmlformats.org/officeDocument/2006/relationships/customXml" Target="../ink/ink852.xml"/><Relationship Id="rId50" Type="http://schemas.openxmlformats.org/officeDocument/2006/relationships/customXml" Target="../ink/ink860.xml"/><Relationship Id="rId55" Type="http://schemas.openxmlformats.org/officeDocument/2006/relationships/image" Target="../media/image885.png"/><Relationship Id="rId76" Type="http://schemas.openxmlformats.org/officeDocument/2006/relationships/customXml" Target="../ink/ink873.xml"/><Relationship Id="rId97" Type="http://schemas.openxmlformats.org/officeDocument/2006/relationships/image" Target="../media/image906.png"/><Relationship Id="rId104" Type="http://schemas.openxmlformats.org/officeDocument/2006/relationships/customXml" Target="../ink/ink887.xml"/><Relationship Id="rId120" Type="http://schemas.openxmlformats.org/officeDocument/2006/relationships/customXml" Target="../ink/ink895.xml"/><Relationship Id="rId125" Type="http://schemas.openxmlformats.org/officeDocument/2006/relationships/image" Target="../media/image920.png"/><Relationship Id="rId141" Type="http://schemas.openxmlformats.org/officeDocument/2006/relationships/image" Target="../media/image928.png"/><Relationship Id="rId146" Type="http://schemas.openxmlformats.org/officeDocument/2006/relationships/customXml" Target="../ink/ink908.xml"/><Relationship Id="rId167" Type="http://schemas.openxmlformats.org/officeDocument/2006/relationships/image" Target="../media/image941.png"/><Relationship Id="rId7" Type="http://schemas.openxmlformats.org/officeDocument/2006/relationships/image" Target="../media/image861.png"/><Relationship Id="rId71" Type="http://schemas.openxmlformats.org/officeDocument/2006/relationships/image" Target="../media/image893.png"/><Relationship Id="rId92" Type="http://schemas.openxmlformats.org/officeDocument/2006/relationships/customXml" Target="../ink/ink881.xml"/><Relationship Id="rId162" Type="http://schemas.openxmlformats.org/officeDocument/2006/relationships/customXml" Target="../ink/ink916.xml"/><Relationship Id="rId2" Type="http://schemas.openxmlformats.org/officeDocument/2006/relationships/image" Target="../media/image1.jpg"/><Relationship Id="rId29" Type="http://schemas.openxmlformats.org/officeDocument/2006/relationships/image" Target="../media/image872.png"/><Relationship Id="rId24" Type="http://schemas.openxmlformats.org/officeDocument/2006/relationships/customXml" Target="../ink/ink847.xml"/><Relationship Id="rId40" Type="http://schemas.openxmlformats.org/officeDocument/2006/relationships/customXml" Target="../ink/ink855.xml"/><Relationship Id="rId45" Type="http://schemas.openxmlformats.org/officeDocument/2006/relationships/image" Target="../media/image880.png"/><Relationship Id="rId66" Type="http://schemas.openxmlformats.org/officeDocument/2006/relationships/customXml" Target="../ink/ink868.xml"/><Relationship Id="rId87" Type="http://schemas.openxmlformats.org/officeDocument/2006/relationships/image" Target="../media/image901.png"/><Relationship Id="rId110" Type="http://schemas.openxmlformats.org/officeDocument/2006/relationships/customXml" Target="../ink/ink890.xml"/><Relationship Id="rId115" Type="http://schemas.openxmlformats.org/officeDocument/2006/relationships/image" Target="../media/image915.png"/><Relationship Id="rId131" Type="http://schemas.openxmlformats.org/officeDocument/2006/relationships/image" Target="../media/image923.png"/><Relationship Id="rId136" Type="http://schemas.openxmlformats.org/officeDocument/2006/relationships/customXml" Target="../ink/ink903.xml"/><Relationship Id="rId157" Type="http://schemas.openxmlformats.org/officeDocument/2006/relationships/image" Target="../media/image936.png"/><Relationship Id="rId61" Type="http://schemas.openxmlformats.org/officeDocument/2006/relationships/image" Target="../media/image888.png"/><Relationship Id="rId82" Type="http://schemas.openxmlformats.org/officeDocument/2006/relationships/customXml" Target="../ink/ink876.xml"/><Relationship Id="rId152" Type="http://schemas.openxmlformats.org/officeDocument/2006/relationships/customXml" Target="../ink/ink911.xml"/><Relationship Id="rId19" Type="http://schemas.openxmlformats.org/officeDocument/2006/relationships/image" Target="../media/image867.png"/><Relationship Id="rId14" Type="http://schemas.openxmlformats.org/officeDocument/2006/relationships/customXml" Target="../ink/ink842.xml"/><Relationship Id="rId30" Type="http://schemas.openxmlformats.org/officeDocument/2006/relationships/customXml" Target="../ink/ink850.xml"/><Relationship Id="rId35" Type="http://schemas.openxmlformats.org/officeDocument/2006/relationships/image" Target="../media/image875.png"/><Relationship Id="rId56" Type="http://schemas.openxmlformats.org/officeDocument/2006/relationships/customXml" Target="../ink/ink863.xml"/><Relationship Id="rId77" Type="http://schemas.openxmlformats.org/officeDocument/2006/relationships/image" Target="../media/image896.png"/><Relationship Id="rId100" Type="http://schemas.openxmlformats.org/officeDocument/2006/relationships/customXml" Target="../ink/ink885.xml"/><Relationship Id="rId105" Type="http://schemas.openxmlformats.org/officeDocument/2006/relationships/image" Target="../media/image910.png"/><Relationship Id="rId126" Type="http://schemas.openxmlformats.org/officeDocument/2006/relationships/customXml" Target="../ink/ink898.xml"/><Relationship Id="rId147" Type="http://schemas.openxmlformats.org/officeDocument/2006/relationships/image" Target="../media/image931.png"/><Relationship Id="rId168" Type="http://schemas.openxmlformats.org/officeDocument/2006/relationships/customXml" Target="../ink/ink919.xml"/><Relationship Id="rId8" Type="http://schemas.openxmlformats.org/officeDocument/2006/relationships/customXml" Target="../ink/ink839.xml"/><Relationship Id="rId51" Type="http://schemas.openxmlformats.org/officeDocument/2006/relationships/image" Target="../media/image883.png"/><Relationship Id="rId72" Type="http://schemas.openxmlformats.org/officeDocument/2006/relationships/customXml" Target="../ink/ink871.xml"/><Relationship Id="rId93" Type="http://schemas.openxmlformats.org/officeDocument/2006/relationships/image" Target="../media/image904.png"/><Relationship Id="rId98" Type="http://schemas.openxmlformats.org/officeDocument/2006/relationships/customXml" Target="../ink/ink884.xml"/><Relationship Id="rId121" Type="http://schemas.openxmlformats.org/officeDocument/2006/relationships/image" Target="../media/image918.png"/><Relationship Id="rId142" Type="http://schemas.openxmlformats.org/officeDocument/2006/relationships/customXml" Target="../ink/ink906.xml"/><Relationship Id="rId163" Type="http://schemas.openxmlformats.org/officeDocument/2006/relationships/image" Target="../media/image939.png"/><Relationship Id="rId3" Type="http://schemas.openxmlformats.org/officeDocument/2006/relationships/image" Target="../media/image2.png"/><Relationship Id="rId25" Type="http://schemas.openxmlformats.org/officeDocument/2006/relationships/image" Target="../media/image870.png"/><Relationship Id="rId46" Type="http://schemas.openxmlformats.org/officeDocument/2006/relationships/customXml" Target="../ink/ink858.xml"/><Relationship Id="rId67" Type="http://schemas.openxmlformats.org/officeDocument/2006/relationships/image" Target="../media/image891.png"/><Relationship Id="rId116" Type="http://schemas.openxmlformats.org/officeDocument/2006/relationships/customXml" Target="../ink/ink893.xml"/><Relationship Id="rId137" Type="http://schemas.openxmlformats.org/officeDocument/2006/relationships/image" Target="../media/image926.png"/><Relationship Id="rId158" Type="http://schemas.openxmlformats.org/officeDocument/2006/relationships/customXml" Target="../ink/ink914.xml"/><Relationship Id="rId20" Type="http://schemas.openxmlformats.org/officeDocument/2006/relationships/customXml" Target="../ink/ink845.xml"/><Relationship Id="rId41" Type="http://schemas.openxmlformats.org/officeDocument/2006/relationships/image" Target="../media/image878.png"/><Relationship Id="rId62" Type="http://schemas.openxmlformats.org/officeDocument/2006/relationships/customXml" Target="../ink/ink866.xml"/><Relationship Id="rId83" Type="http://schemas.openxmlformats.org/officeDocument/2006/relationships/image" Target="../media/image899.png"/><Relationship Id="rId88" Type="http://schemas.openxmlformats.org/officeDocument/2006/relationships/customXml" Target="../ink/ink879.xml"/><Relationship Id="rId111" Type="http://schemas.openxmlformats.org/officeDocument/2006/relationships/image" Target="../media/image913.png"/><Relationship Id="rId132" Type="http://schemas.openxmlformats.org/officeDocument/2006/relationships/customXml" Target="../ink/ink901.xml"/><Relationship Id="rId153" Type="http://schemas.openxmlformats.org/officeDocument/2006/relationships/image" Target="../media/image934.png"/><Relationship Id="rId15" Type="http://schemas.openxmlformats.org/officeDocument/2006/relationships/image" Target="../media/image865.png"/><Relationship Id="rId36" Type="http://schemas.openxmlformats.org/officeDocument/2006/relationships/customXml" Target="../ink/ink853.xml"/><Relationship Id="rId57" Type="http://schemas.openxmlformats.org/officeDocument/2006/relationships/image" Target="../media/image886.png"/><Relationship Id="rId106" Type="http://schemas.openxmlformats.org/officeDocument/2006/relationships/customXml" Target="../ink/ink888.xml"/><Relationship Id="rId127" Type="http://schemas.openxmlformats.org/officeDocument/2006/relationships/image" Target="../media/image921.png"/><Relationship Id="rId10" Type="http://schemas.openxmlformats.org/officeDocument/2006/relationships/customXml" Target="../ink/ink840.xml"/><Relationship Id="rId31" Type="http://schemas.openxmlformats.org/officeDocument/2006/relationships/image" Target="../media/image873.png"/><Relationship Id="rId52" Type="http://schemas.openxmlformats.org/officeDocument/2006/relationships/customXml" Target="../ink/ink861.xml"/><Relationship Id="rId73" Type="http://schemas.openxmlformats.org/officeDocument/2006/relationships/image" Target="../media/image894.png"/><Relationship Id="rId78" Type="http://schemas.openxmlformats.org/officeDocument/2006/relationships/customXml" Target="../ink/ink874.xml"/><Relationship Id="rId94" Type="http://schemas.openxmlformats.org/officeDocument/2006/relationships/customXml" Target="../ink/ink882.xml"/><Relationship Id="rId99" Type="http://schemas.openxmlformats.org/officeDocument/2006/relationships/image" Target="../media/image907.png"/><Relationship Id="rId101" Type="http://schemas.openxmlformats.org/officeDocument/2006/relationships/image" Target="../media/image908.png"/><Relationship Id="rId122" Type="http://schemas.openxmlformats.org/officeDocument/2006/relationships/customXml" Target="../ink/ink896.xml"/><Relationship Id="rId143" Type="http://schemas.openxmlformats.org/officeDocument/2006/relationships/image" Target="../media/image929.png"/><Relationship Id="rId148" Type="http://schemas.openxmlformats.org/officeDocument/2006/relationships/customXml" Target="../ink/ink909.xml"/><Relationship Id="rId164" Type="http://schemas.openxmlformats.org/officeDocument/2006/relationships/customXml" Target="../ink/ink917.xml"/><Relationship Id="rId169" Type="http://schemas.openxmlformats.org/officeDocument/2006/relationships/image" Target="../media/image942.png"/><Relationship Id="rId4" Type="http://schemas.openxmlformats.org/officeDocument/2006/relationships/customXml" Target="../ink/ink837.xml"/><Relationship Id="rId9" Type="http://schemas.openxmlformats.org/officeDocument/2006/relationships/image" Target="../media/image862.png"/><Relationship Id="rId26" Type="http://schemas.openxmlformats.org/officeDocument/2006/relationships/customXml" Target="../ink/ink848.xml"/><Relationship Id="rId47" Type="http://schemas.openxmlformats.org/officeDocument/2006/relationships/image" Target="../media/image881.png"/><Relationship Id="rId68" Type="http://schemas.openxmlformats.org/officeDocument/2006/relationships/customXml" Target="../ink/ink869.xml"/><Relationship Id="rId89" Type="http://schemas.openxmlformats.org/officeDocument/2006/relationships/image" Target="../media/image902.png"/><Relationship Id="rId112" Type="http://schemas.openxmlformats.org/officeDocument/2006/relationships/customXml" Target="../ink/ink891.xml"/><Relationship Id="rId133" Type="http://schemas.openxmlformats.org/officeDocument/2006/relationships/image" Target="../media/image924.png"/><Relationship Id="rId154" Type="http://schemas.openxmlformats.org/officeDocument/2006/relationships/customXml" Target="../ink/ink912.xml"/><Relationship Id="rId16" Type="http://schemas.openxmlformats.org/officeDocument/2006/relationships/customXml" Target="../ink/ink843.xml"/><Relationship Id="rId37" Type="http://schemas.openxmlformats.org/officeDocument/2006/relationships/image" Target="../media/image876.png"/><Relationship Id="rId58" Type="http://schemas.openxmlformats.org/officeDocument/2006/relationships/customXml" Target="../ink/ink864.xml"/><Relationship Id="rId79" Type="http://schemas.openxmlformats.org/officeDocument/2006/relationships/image" Target="../media/image897.png"/><Relationship Id="rId102" Type="http://schemas.openxmlformats.org/officeDocument/2006/relationships/customXml" Target="../ink/ink886.xml"/><Relationship Id="rId123" Type="http://schemas.openxmlformats.org/officeDocument/2006/relationships/image" Target="../media/image919.png"/><Relationship Id="rId144" Type="http://schemas.openxmlformats.org/officeDocument/2006/relationships/customXml" Target="../ink/ink907.xml"/><Relationship Id="rId90" Type="http://schemas.openxmlformats.org/officeDocument/2006/relationships/customXml" Target="../ink/ink880.xml"/><Relationship Id="rId165" Type="http://schemas.openxmlformats.org/officeDocument/2006/relationships/image" Target="../media/image940.png"/><Relationship Id="rId27" Type="http://schemas.openxmlformats.org/officeDocument/2006/relationships/image" Target="../media/image871.png"/><Relationship Id="rId48" Type="http://schemas.openxmlformats.org/officeDocument/2006/relationships/customXml" Target="../ink/ink859.xml"/><Relationship Id="rId69" Type="http://schemas.openxmlformats.org/officeDocument/2006/relationships/image" Target="../media/image892.png"/><Relationship Id="rId113" Type="http://schemas.openxmlformats.org/officeDocument/2006/relationships/image" Target="../media/image914.png"/><Relationship Id="rId134" Type="http://schemas.openxmlformats.org/officeDocument/2006/relationships/customXml" Target="../ink/ink902.xml"/><Relationship Id="rId80" Type="http://schemas.openxmlformats.org/officeDocument/2006/relationships/customXml" Target="../ink/ink875.xml"/><Relationship Id="rId155" Type="http://schemas.openxmlformats.org/officeDocument/2006/relationships/image" Target="../media/image935.png"/><Relationship Id="rId17" Type="http://schemas.openxmlformats.org/officeDocument/2006/relationships/image" Target="../media/image866.png"/><Relationship Id="rId38" Type="http://schemas.openxmlformats.org/officeDocument/2006/relationships/customXml" Target="../ink/ink854.xml"/><Relationship Id="rId59" Type="http://schemas.openxmlformats.org/officeDocument/2006/relationships/image" Target="../media/image887.png"/><Relationship Id="rId103" Type="http://schemas.openxmlformats.org/officeDocument/2006/relationships/image" Target="../media/image909.png"/><Relationship Id="rId124" Type="http://schemas.openxmlformats.org/officeDocument/2006/relationships/customXml" Target="../ink/ink89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6.png"/><Relationship Id="rId5" Type="http://schemas.openxmlformats.org/officeDocument/2006/relationships/image" Target="../media/image945.png"/><Relationship Id="rId4" Type="http://schemas.openxmlformats.org/officeDocument/2006/relationships/image" Target="../media/image94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268" Type="http://schemas.openxmlformats.org/officeDocument/2006/relationships/image" Target="../media/image135.png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279" Type="http://schemas.openxmlformats.org/officeDocument/2006/relationships/customXml" Target="../ink/ink138.xml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85" Type="http://schemas.openxmlformats.org/officeDocument/2006/relationships/customXml" Target="../ink/ink41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48" Type="http://schemas.openxmlformats.org/officeDocument/2006/relationships/image" Target="../media/image125.png"/><Relationship Id="rId12" Type="http://schemas.openxmlformats.org/officeDocument/2006/relationships/image" Target="../media/image7.png"/><Relationship Id="rId108" Type="http://schemas.openxmlformats.org/officeDocument/2006/relationships/image" Target="../media/image55.png"/><Relationship Id="rId315" Type="http://schemas.openxmlformats.org/officeDocument/2006/relationships/customXml" Target="../ink/ink156.xml"/><Relationship Id="rId54" Type="http://schemas.openxmlformats.org/officeDocument/2006/relationships/image" Target="../media/image28.png"/><Relationship Id="rId96" Type="http://schemas.openxmlformats.org/officeDocument/2006/relationships/image" Target="../media/image49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36.png"/><Relationship Id="rId65" Type="http://schemas.openxmlformats.org/officeDocument/2006/relationships/customXml" Target="../ink/ink31.xml"/><Relationship Id="rId130" Type="http://schemas.openxmlformats.org/officeDocument/2006/relationships/image" Target="../media/image66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31.png"/><Relationship Id="rId281" Type="http://schemas.openxmlformats.org/officeDocument/2006/relationships/customXml" Target="../ink/ink139.xml"/><Relationship Id="rId316" Type="http://schemas.openxmlformats.org/officeDocument/2006/relationships/image" Target="../media/image159.png"/><Relationship Id="rId34" Type="http://schemas.openxmlformats.org/officeDocument/2006/relationships/image" Target="../media/image18.png"/><Relationship Id="rId55" Type="http://schemas.openxmlformats.org/officeDocument/2006/relationships/customXml" Target="../ink/ink26.xml"/><Relationship Id="rId76" Type="http://schemas.openxmlformats.org/officeDocument/2006/relationships/image" Target="../media/image39.png"/><Relationship Id="rId97" Type="http://schemas.openxmlformats.org/officeDocument/2006/relationships/customXml" Target="../ink/ink47.xml"/><Relationship Id="rId120" Type="http://schemas.openxmlformats.org/officeDocument/2006/relationships/image" Target="../media/image61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2.png"/><Relationship Id="rId183" Type="http://schemas.openxmlformats.org/officeDocument/2006/relationships/customXml" Target="../ink/ink90.xml"/><Relationship Id="rId218" Type="http://schemas.openxmlformats.org/officeDocument/2006/relationships/image" Target="../media/image110.png"/><Relationship Id="rId239" Type="http://schemas.openxmlformats.org/officeDocument/2006/relationships/customXml" Target="../ink/ink118.xml"/><Relationship Id="rId250" Type="http://schemas.openxmlformats.org/officeDocument/2006/relationships/image" Target="../media/image126.png"/><Relationship Id="rId271" Type="http://schemas.openxmlformats.org/officeDocument/2006/relationships/customXml" Target="../ink/ink134.xml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24" Type="http://schemas.openxmlformats.org/officeDocument/2006/relationships/image" Target="../media/image13.png"/><Relationship Id="rId45" Type="http://schemas.openxmlformats.org/officeDocument/2006/relationships/customXml" Target="../ink/ink21.xml"/><Relationship Id="rId66" Type="http://schemas.openxmlformats.org/officeDocument/2006/relationships/image" Target="../media/image34.png"/><Relationship Id="rId87" Type="http://schemas.openxmlformats.org/officeDocument/2006/relationships/customXml" Target="../ink/ink42.xml"/><Relationship Id="rId110" Type="http://schemas.openxmlformats.org/officeDocument/2006/relationships/image" Target="../media/image56.png"/><Relationship Id="rId131" Type="http://schemas.openxmlformats.org/officeDocument/2006/relationships/customXml" Target="../ink/ink64.xml"/><Relationship Id="rId152" Type="http://schemas.openxmlformats.org/officeDocument/2006/relationships/image" Target="../media/image77.png"/><Relationship Id="rId173" Type="http://schemas.openxmlformats.org/officeDocument/2006/relationships/customXml" Target="../ink/ink85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13.xml"/><Relationship Id="rId240" Type="http://schemas.openxmlformats.org/officeDocument/2006/relationships/image" Target="../media/image121.png"/><Relationship Id="rId261" Type="http://schemas.openxmlformats.org/officeDocument/2006/relationships/customXml" Target="../ink/ink129.xml"/><Relationship Id="rId14" Type="http://schemas.openxmlformats.org/officeDocument/2006/relationships/image" Target="../media/image8.png"/><Relationship Id="rId35" Type="http://schemas.openxmlformats.org/officeDocument/2006/relationships/customXml" Target="../ink/ink16.xml"/><Relationship Id="rId56" Type="http://schemas.openxmlformats.org/officeDocument/2006/relationships/image" Target="../media/image29.png"/><Relationship Id="rId77" Type="http://schemas.openxmlformats.org/officeDocument/2006/relationships/customXml" Target="../ink/ink37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17" Type="http://schemas.openxmlformats.org/officeDocument/2006/relationships/customXml" Target="../ink/ink157.xml"/><Relationship Id="rId8" Type="http://schemas.openxmlformats.org/officeDocument/2006/relationships/image" Target="../media/image5.png"/><Relationship Id="rId98" Type="http://schemas.openxmlformats.org/officeDocument/2006/relationships/image" Target="../media/image50.png"/><Relationship Id="rId121" Type="http://schemas.openxmlformats.org/officeDocument/2006/relationships/customXml" Target="../ink/ink59.xml"/><Relationship Id="rId142" Type="http://schemas.openxmlformats.org/officeDocument/2006/relationships/image" Target="../media/image72.png"/><Relationship Id="rId163" Type="http://schemas.openxmlformats.org/officeDocument/2006/relationships/customXml" Target="../ink/ink80.xml"/><Relationship Id="rId184" Type="http://schemas.openxmlformats.org/officeDocument/2006/relationships/image" Target="../media/image93.png"/><Relationship Id="rId219" Type="http://schemas.openxmlformats.org/officeDocument/2006/relationships/customXml" Target="../ink/ink108.xml"/><Relationship Id="rId230" Type="http://schemas.openxmlformats.org/officeDocument/2006/relationships/image" Target="../media/image116.png"/><Relationship Id="rId251" Type="http://schemas.openxmlformats.org/officeDocument/2006/relationships/customXml" Target="../ink/ink124.xml"/><Relationship Id="rId25" Type="http://schemas.openxmlformats.org/officeDocument/2006/relationships/customXml" Target="../ink/ink11.xml"/><Relationship Id="rId46" Type="http://schemas.openxmlformats.org/officeDocument/2006/relationships/image" Target="../media/image24.png"/><Relationship Id="rId67" Type="http://schemas.openxmlformats.org/officeDocument/2006/relationships/customXml" Target="../ink/ink32.xml"/><Relationship Id="rId272" Type="http://schemas.openxmlformats.org/officeDocument/2006/relationships/image" Target="../media/image137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88" Type="http://schemas.openxmlformats.org/officeDocument/2006/relationships/image" Target="../media/image45.png"/><Relationship Id="rId111" Type="http://schemas.openxmlformats.org/officeDocument/2006/relationships/customXml" Target="../ink/ink54.xml"/><Relationship Id="rId132" Type="http://schemas.openxmlformats.org/officeDocument/2006/relationships/image" Target="../media/image67.png"/><Relationship Id="rId153" Type="http://schemas.openxmlformats.org/officeDocument/2006/relationships/customXml" Target="../ink/ink75.xml"/><Relationship Id="rId174" Type="http://schemas.openxmlformats.org/officeDocument/2006/relationships/image" Target="../media/image88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11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19.png"/><Relationship Id="rId57" Type="http://schemas.openxmlformats.org/officeDocument/2006/relationships/customXml" Target="../ink/ink27.xml"/><Relationship Id="rId262" Type="http://schemas.openxmlformats.org/officeDocument/2006/relationships/image" Target="../media/image132.png"/><Relationship Id="rId283" Type="http://schemas.openxmlformats.org/officeDocument/2006/relationships/customXml" Target="../ink/ink140.xml"/><Relationship Id="rId318" Type="http://schemas.openxmlformats.org/officeDocument/2006/relationships/image" Target="../media/image160.png"/><Relationship Id="rId78" Type="http://schemas.openxmlformats.org/officeDocument/2006/relationships/image" Target="../media/image4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2.png"/><Relationship Id="rId143" Type="http://schemas.openxmlformats.org/officeDocument/2006/relationships/customXml" Target="../ink/ink70.xml"/><Relationship Id="rId164" Type="http://schemas.openxmlformats.org/officeDocument/2006/relationships/image" Target="../media/image83.png"/><Relationship Id="rId185" Type="http://schemas.openxmlformats.org/officeDocument/2006/relationships/customXml" Target="../ink/ink91.xml"/><Relationship Id="rId9" Type="http://schemas.openxmlformats.org/officeDocument/2006/relationships/customXml" Target="../ink/ink3.xml"/><Relationship Id="rId210" Type="http://schemas.openxmlformats.org/officeDocument/2006/relationships/image" Target="../media/image106.png"/><Relationship Id="rId26" Type="http://schemas.openxmlformats.org/officeDocument/2006/relationships/image" Target="../media/image14.png"/><Relationship Id="rId231" Type="http://schemas.openxmlformats.org/officeDocument/2006/relationships/customXml" Target="../ink/ink114.xml"/><Relationship Id="rId252" Type="http://schemas.openxmlformats.org/officeDocument/2006/relationships/image" Target="../media/image127.png"/><Relationship Id="rId273" Type="http://schemas.openxmlformats.org/officeDocument/2006/relationships/customXml" Target="../ink/ink135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47" Type="http://schemas.openxmlformats.org/officeDocument/2006/relationships/customXml" Target="../ink/ink22.xml"/><Relationship Id="rId68" Type="http://schemas.openxmlformats.org/officeDocument/2006/relationships/image" Target="../media/image35.png"/><Relationship Id="rId89" Type="http://schemas.openxmlformats.org/officeDocument/2006/relationships/customXml" Target="../ink/ink43.xml"/><Relationship Id="rId112" Type="http://schemas.openxmlformats.org/officeDocument/2006/relationships/image" Target="../media/image57.png"/><Relationship Id="rId133" Type="http://schemas.openxmlformats.org/officeDocument/2006/relationships/customXml" Target="../ink/ink65.xml"/><Relationship Id="rId154" Type="http://schemas.openxmlformats.org/officeDocument/2006/relationships/image" Target="../media/image78.png"/><Relationship Id="rId175" Type="http://schemas.openxmlformats.org/officeDocument/2006/relationships/customXml" Target="../ink/ink86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09.xml"/><Relationship Id="rId242" Type="http://schemas.openxmlformats.org/officeDocument/2006/relationships/image" Target="../media/image122.png"/><Relationship Id="rId263" Type="http://schemas.openxmlformats.org/officeDocument/2006/relationships/customXml" Target="../ink/ink130.xml"/><Relationship Id="rId284" Type="http://schemas.openxmlformats.org/officeDocument/2006/relationships/image" Target="../media/image143.png"/><Relationship Id="rId319" Type="http://schemas.openxmlformats.org/officeDocument/2006/relationships/customXml" Target="../ink/ink158.xml"/><Relationship Id="rId37" Type="http://schemas.openxmlformats.org/officeDocument/2006/relationships/customXml" Target="../ink/ink17.xml"/><Relationship Id="rId58" Type="http://schemas.openxmlformats.org/officeDocument/2006/relationships/image" Target="../media/image30.png"/><Relationship Id="rId79" Type="http://schemas.openxmlformats.org/officeDocument/2006/relationships/customXml" Target="../ink/ink38.xml"/><Relationship Id="rId102" Type="http://schemas.openxmlformats.org/officeDocument/2006/relationships/image" Target="../media/image52.png"/><Relationship Id="rId123" Type="http://schemas.openxmlformats.org/officeDocument/2006/relationships/customXml" Target="../ink/ink60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1.xml"/><Relationship Id="rId186" Type="http://schemas.openxmlformats.org/officeDocument/2006/relationships/image" Target="../media/image94.png"/><Relationship Id="rId211" Type="http://schemas.openxmlformats.org/officeDocument/2006/relationships/customXml" Target="../ink/ink104.xml"/><Relationship Id="rId232" Type="http://schemas.openxmlformats.org/officeDocument/2006/relationships/image" Target="../media/image117.png"/><Relationship Id="rId253" Type="http://schemas.openxmlformats.org/officeDocument/2006/relationships/customXml" Target="../ink/ink125.xml"/><Relationship Id="rId274" Type="http://schemas.openxmlformats.org/officeDocument/2006/relationships/image" Target="../media/image138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customXml" Target="../ink/ink12.xml"/><Relationship Id="rId48" Type="http://schemas.openxmlformats.org/officeDocument/2006/relationships/image" Target="../media/image2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68.png"/><Relationship Id="rId320" Type="http://schemas.openxmlformats.org/officeDocument/2006/relationships/image" Target="../media/image161.png"/><Relationship Id="rId80" Type="http://schemas.openxmlformats.org/officeDocument/2006/relationships/image" Target="../media/image41.png"/><Relationship Id="rId155" Type="http://schemas.openxmlformats.org/officeDocument/2006/relationships/customXml" Target="../ink/ink76.xml"/><Relationship Id="rId176" Type="http://schemas.openxmlformats.org/officeDocument/2006/relationships/image" Target="../media/image89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2.png"/><Relationship Id="rId243" Type="http://schemas.openxmlformats.org/officeDocument/2006/relationships/customXml" Target="../ink/ink120.xml"/><Relationship Id="rId264" Type="http://schemas.openxmlformats.org/officeDocument/2006/relationships/image" Target="../media/image133.png"/><Relationship Id="rId285" Type="http://schemas.openxmlformats.org/officeDocument/2006/relationships/customXml" Target="../ink/ink141.xml"/><Relationship Id="rId17" Type="http://schemas.openxmlformats.org/officeDocument/2006/relationships/customXml" Target="../ink/ink7.xml"/><Relationship Id="rId38" Type="http://schemas.openxmlformats.org/officeDocument/2006/relationships/image" Target="../media/image20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3.png"/><Relationship Id="rId310" Type="http://schemas.openxmlformats.org/officeDocument/2006/relationships/image" Target="../media/image156.png"/><Relationship Id="rId70" Type="http://schemas.openxmlformats.org/officeDocument/2006/relationships/image" Target="../media/image36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4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07.png"/><Relationship Id="rId233" Type="http://schemas.openxmlformats.org/officeDocument/2006/relationships/customXml" Target="../ink/ink115.xml"/><Relationship Id="rId254" Type="http://schemas.openxmlformats.org/officeDocument/2006/relationships/image" Target="../media/image128.png"/><Relationship Id="rId28" Type="http://schemas.openxmlformats.org/officeDocument/2006/relationships/image" Target="../media/image15.png"/><Relationship Id="rId49" Type="http://schemas.openxmlformats.org/officeDocument/2006/relationships/customXml" Target="../ink/ink23.xml"/><Relationship Id="rId114" Type="http://schemas.openxmlformats.org/officeDocument/2006/relationships/image" Target="../media/image58.png"/><Relationship Id="rId275" Type="http://schemas.openxmlformats.org/officeDocument/2006/relationships/customXml" Target="../ink/ink136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image" Target="../media/image31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9.png"/><Relationship Id="rId177" Type="http://schemas.openxmlformats.org/officeDocument/2006/relationships/customXml" Target="../ink/ink87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223" Type="http://schemas.openxmlformats.org/officeDocument/2006/relationships/customXml" Target="../ink/ink110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image" Target="../media/image144.png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1.xml"/><Relationship Id="rId146" Type="http://schemas.openxmlformats.org/officeDocument/2006/relationships/image" Target="../media/image74.png"/><Relationship Id="rId167" Type="http://schemas.openxmlformats.org/officeDocument/2006/relationships/customXml" Target="../ink/ink82.xml"/><Relationship Id="rId188" Type="http://schemas.openxmlformats.org/officeDocument/2006/relationships/image" Target="../media/image95.png"/><Relationship Id="rId311" Type="http://schemas.openxmlformats.org/officeDocument/2006/relationships/customXml" Target="../ink/ink154.xml"/><Relationship Id="rId71" Type="http://schemas.openxmlformats.org/officeDocument/2006/relationships/customXml" Target="../ink/ink34.xml"/><Relationship Id="rId92" Type="http://schemas.openxmlformats.org/officeDocument/2006/relationships/image" Target="../media/image47.png"/><Relationship Id="rId213" Type="http://schemas.openxmlformats.org/officeDocument/2006/relationships/customXml" Target="../ink/ink105.xml"/><Relationship Id="rId234" Type="http://schemas.openxmlformats.org/officeDocument/2006/relationships/image" Target="../media/image118.png"/><Relationship Id="rId2" Type="http://schemas.openxmlformats.org/officeDocument/2006/relationships/image" Target="../media/image1.jpg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139.png"/><Relationship Id="rId297" Type="http://schemas.openxmlformats.org/officeDocument/2006/relationships/customXml" Target="../ink/ink147.xml"/><Relationship Id="rId40" Type="http://schemas.openxmlformats.org/officeDocument/2006/relationships/image" Target="../media/image21.png"/><Relationship Id="rId115" Type="http://schemas.openxmlformats.org/officeDocument/2006/relationships/customXml" Target="../ink/ink56.xml"/><Relationship Id="rId136" Type="http://schemas.openxmlformats.org/officeDocument/2006/relationships/image" Target="../media/image69.png"/><Relationship Id="rId157" Type="http://schemas.openxmlformats.org/officeDocument/2006/relationships/customXml" Target="../ink/ink77.xml"/><Relationship Id="rId178" Type="http://schemas.openxmlformats.org/officeDocument/2006/relationships/image" Target="../media/image90.png"/><Relationship Id="rId301" Type="http://schemas.openxmlformats.org/officeDocument/2006/relationships/customXml" Target="../ink/ink149.xml"/><Relationship Id="rId61" Type="http://schemas.openxmlformats.org/officeDocument/2006/relationships/customXml" Target="../ink/ink29.xml"/><Relationship Id="rId82" Type="http://schemas.openxmlformats.org/officeDocument/2006/relationships/image" Target="../media/image42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3.png"/><Relationship Id="rId245" Type="http://schemas.openxmlformats.org/officeDocument/2006/relationships/customXml" Target="../ink/ink121.xml"/><Relationship Id="rId266" Type="http://schemas.openxmlformats.org/officeDocument/2006/relationships/image" Target="../media/image134.png"/><Relationship Id="rId287" Type="http://schemas.openxmlformats.org/officeDocument/2006/relationships/customXml" Target="../ink/ink142.xml"/><Relationship Id="rId30" Type="http://schemas.openxmlformats.org/officeDocument/2006/relationships/image" Target="../media/image16.png"/><Relationship Id="rId105" Type="http://schemas.openxmlformats.org/officeDocument/2006/relationships/customXml" Target="../ink/ink51.xml"/><Relationship Id="rId126" Type="http://schemas.openxmlformats.org/officeDocument/2006/relationships/image" Target="../media/image64.png"/><Relationship Id="rId147" Type="http://schemas.openxmlformats.org/officeDocument/2006/relationships/customXml" Target="../ink/ink72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2.png"/><Relationship Id="rId214" Type="http://schemas.openxmlformats.org/officeDocument/2006/relationships/image" Target="../media/image108.png"/><Relationship Id="rId235" Type="http://schemas.openxmlformats.org/officeDocument/2006/relationships/customXml" Target="../ink/ink116.xml"/><Relationship Id="rId256" Type="http://schemas.openxmlformats.org/officeDocument/2006/relationships/image" Target="../media/image129.png"/><Relationship Id="rId277" Type="http://schemas.openxmlformats.org/officeDocument/2006/relationships/customXml" Target="../ink/ink137.xml"/><Relationship Id="rId298" Type="http://schemas.openxmlformats.org/officeDocument/2006/relationships/image" Target="../media/image150.png"/><Relationship Id="rId116" Type="http://schemas.openxmlformats.org/officeDocument/2006/relationships/image" Target="../media/image59.png"/><Relationship Id="rId137" Type="http://schemas.openxmlformats.org/officeDocument/2006/relationships/customXml" Target="../ink/ink67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62" Type="http://schemas.openxmlformats.org/officeDocument/2006/relationships/image" Target="../media/image32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1.xml"/><Relationship Id="rId246" Type="http://schemas.openxmlformats.org/officeDocument/2006/relationships/image" Target="../media/image124.png"/><Relationship Id="rId267" Type="http://schemas.openxmlformats.org/officeDocument/2006/relationships/customXml" Target="../ink/ink132.xml"/><Relationship Id="rId288" Type="http://schemas.openxmlformats.org/officeDocument/2006/relationships/image" Target="../media/image145.png"/><Relationship Id="rId106" Type="http://schemas.openxmlformats.org/officeDocument/2006/relationships/image" Target="../media/image54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6.png"/><Relationship Id="rId31" Type="http://schemas.openxmlformats.org/officeDocument/2006/relationships/customXml" Target="../ink/ink14.xml"/><Relationship Id="rId52" Type="http://schemas.openxmlformats.org/officeDocument/2006/relationships/image" Target="../media/image27.png"/><Relationship Id="rId73" Type="http://schemas.openxmlformats.org/officeDocument/2006/relationships/customXml" Target="../ink/ink35.xml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3.xml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15" Type="http://schemas.openxmlformats.org/officeDocument/2006/relationships/customXml" Target="../ink/ink106.xml"/><Relationship Id="rId236" Type="http://schemas.openxmlformats.org/officeDocument/2006/relationships/image" Target="../media/image119.png"/><Relationship Id="rId257" Type="http://schemas.openxmlformats.org/officeDocument/2006/relationships/customXml" Target="../ink/ink127.xml"/><Relationship Id="rId278" Type="http://schemas.openxmlformats.org/officeDocument/2006/relationships/image" Target="../media/image140.png"/><Relationship Id="rId303" Type="http://schemas.openxmlformats.org/officeDocument/2006/relationships/customXml" Target="../ink/ink150.xml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158.png"/><Relationship Id="rId95" Type="http://schemas.openxmlformats.org/officeDocument/2006/relationships/customXml" Target="../ink/ink46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258" Type="http://schemas.openxmlformats.org/officeDocument/2006/relationships/image" Target="../media/image130.png"/><Relationship Id="rId22" Type="http://schemas.openxmlformats.org/officeDocument/2006/relationships/image" Target="../media/image12.png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141.png"/><Relationship Id="rId75" Type="http://schemas.openxmlformats.org/officeDocument/2006/relationships/customXml" Target="../ink/ink36.xml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44" Type="http://schemas.openxmlformats.org/officeDocument/2006/relationships/image" Target="../media/image23.png"/><Relationship Id="rId86" Type="http://schemas.openxmlformats.org/officeDocument/2006/relationships/image" Target="../media/image44.png"/><Relationship Id="rId151" Type="http://schemas.openxmlformats.org/officeDocument/2006/relationships/customXml" Target="../ink/ink74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3.png"/><Relationship Id="rId21" Type="http://schemas.openxmlformats.org/officeDocument/2006/relationships/customXml" Target="../ink/ink167.xml"/><Relationship Id="rId42" Type="http://schemas.openxmlformats.org/officeDocument/2006/relationships/image" Target="../media/image181.png"/><Relationship Id="rId47" Type="http://schemas.openxmlformats.org/officeDocument/2006/relationships/customXml" Target="../ink/ink180.xml"/><Relationship Id="rId63" Type="http://schemas.openxmlformats.org/officeDocument/2006/relationships/customXml" Target="../ink/ink188.xml"/><Relationship Id="rId68" Type="http://schemas.openxmlformats.org/officeDocument/2006/relationships/image" Target="../media/image194.png"/><Relationship Id="rId84" Type="http://schemas.openxmlformats.org/officeDocument/2006/relationships/image" Target="../media/image202.png"/><Relationship Id="rId89" Type="http://schemas.openxmlformats.org/officeDocument/2006/relationships/customXml" Target="../ink/ink201.xml"/><Relationship Id="rId16" Type="http://schemas.openxmlformats.org/officeDocument/2006/relationships/image" Target="../media/image168.png"/><Relationship Id="rId11" Type="http://schemas.openxmlformats.org/officeDocument/2006/relationships/customXml" Target="../ink/ink162.xml"/><Relationship Id="rId32" Type="http://schemas.openxmlformats.org/officeDocument/2006/relationships/image" Target="../media/image176.png"/><Relationship Id="rId37" Type="http://schemas.openxmlformats.org/officeDocument/2006/relationships/customXml" Target="../ink/ink175.xml"/><Relationship Id="rId53" Type="http://schemas.openxmlformats.org/officeDocument/2006/relationships/customXml" Target="../ink/ink183.xml"/><Relationship Id="rId58" Type="http://schemas.openxmlformats.org/officeDocument/2006/relationships/image" Target="../media/image189.png"/><Relationship Id="rId74" Type="http://schemas.openxmlformats.org/officeDocument/2006/relationships/image" Target="../media/image197.png"/><Relationship Id="rId79" Type="http://schemas.openxmlformats.org/officeDocument/2006/relationships/customXml" Target="../ink/ink196.xml"/><Relationship Id="rId5" Type="http://schemas.openxmlformats.org/officeDocument/2006/relationships/customXml" Target="../ink/ink159.xml"/><Relationship Id="rId90" Type="http://schemas.openxmlformats.org/officeDocument/2006/relationships/image" Target="../media/image205.png"/><Relationship Id="rId95" Type="http://schemas.openxmlformats.org/officeDocument/2006/relationships/customXml" Target="../ink/ink204.xml"/><Relationship Id="rId22" Type="http://schemas.openxmlformats.org/officeDocument/2006/relationships/image" Target="../media/image171.png"/><Relationship Id="rId27" Type="http://schemas.openxmlformats.org/officeDocument/2006/relationships/customXml" Target="../ink/ink170.xml"/><Relationship Id="rId43" Type="http://schemas.openxmlformats.org/officeDocument/2006/relationships/customXml" Target="../ink/ink178.xml"/><Relationship Id="rId48" Type="http://schemas.openxmlformats.org/officeDocument/2006/relationships/image" Target="../media/image184.png"/><Relationship Id="rId64" Type="http://schemas.openxmlformats.org/officeDocument/2006/relationships/image" Target="../media/image192.png"/><Relationship Id="rId69" Type="http://schemas.openxmlformats.org/officeDocument/2006/relationships/customXml" Target="../ink/ink191.xml"/><Relationship Id="rId80" Type="http://schemas.openxmlformats.org/officeDocument/2006/relationships/image" Target="../media/image200.png"/><Relationship Id="rId85" Type="http://schemas.openxmlformats.org/officeDocument/2006/relationships/customXml" Target="../ink/ink199.xml"/><Relationship Id="rId3" Type="http://schemas.openxmlformats.org/officeDocument/2006/relationships/image" Target="../media/image1.jpg"/><Relationship Id="rId12" Type="http://schemas.openxmlformats.org/officeDocument/2006/relationships/image" Target="../media/image166.png"/><Relationship Id="rId17" Type="http://schemas.openxmlformats.org/officeDocument/2006/relationships/customXml" Target="../ink/ink165.xml"/><Relationship Id="rId25" Type="http://schemas.openxmlformats.org/officeDocument/2006/relationships/customXml" Target="../ink/ink169.xml"/><Relationship Id="rId33" Type="http://schemas.openxmlformats.org/officeDocument/2006/relationships/customXml" Target="../ink/ink173.xml"/><Relationship Id="rId38" Type="http://schemas.openxmlformats.org/officeDocument/2006/relationships/image" Target="../media/image179.png"/><Relationship Id="rId46" Type="http://schemas.openxmlformats.org/officeDocument/2006/relationships/image" Target="../media/image183.png"/><Relationship Id="rId59" Type="http://schemas.openxmlformats.org/officeDocument/2006/relationships/customXml" Target="../ink/ink186.xml"/><Relationship Id="rId67" Type="http://schemas.openxmlformats.org/officeDocument/2006/relationships/customXml" Target="../ink/ink190.xml"/><Relationship Id="rId20" Type="http://schemas.openxmlformats.org/officeDocument/2006/relationships/image" Target="../media/image170.png"/><Relationship Id="rId41" Type="http://schemas.openxmlformats.org/officeDocument/2006/relationships/customXml" Target="../ink/ink177.xml"/><Relationship Id="rId54" Type="http://schemas.openxmlformats.org/officeDocument/2006/relationships/image" Target="../media/image187.png"/><Relationship Id="rId62" Type="http://schemas.openxmlformats.org/officeDocument/2006/relationships/image" Target="../media/image191.png"/><Relationship Id="rId70" Type="http://schemas.openxmlformats.org/officeDocument/2006/relationships/image" Target="../media/image195.png"/><Relationship Id="rId75" Type="http://schemas.openxmlformats.org/officeDocument/2006/relationships/customXml" Target="../ink/ink194.xml"/><Relationship Id="rId83" Type="http://schemas.openxmlformats.org/officeDocument/2006/relationships/customXml" Target="../ink/ink198.xml"/><Relationship Id="rId88" Type="http://schemas.openxmlformats.org/officeDocument/2006/relationships/image" Target="../media/image204.png"/><Relationship Id="rId91" Type="http://schemas.openxmlformats.org/officeDocument/2006/relationships/customXml" Target="../ink/ink202.xml"/><Relationship Id="rId96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15" Type="http://schemas.openxmlformats.org/officeDocument/2006/relationships/customXml" Target="../ink/ink164.xml"/><Relationship Id="rId23" Type="http://schemas.openxmlformats.org/officeDocument/2006/relationships/customXml" Target="../ink/ink168.xml"/><Relationship Id="rId28" Type="http://schemas.openxmlformats.org/officeDocument/2006/relationships/image" Target="../media/image174.png"/><Relationship Id="rId36" Type="http://schemas.openxmlformats.org/officeDocument/2006/relationships/image" Target="../media/image178.png"/><Relationship Id="rId49" Type="http://schemas.openxmlformats.org/officeDocument/2006/relationships/customXml" Target="../ink/ink181.xml"/><Relationship Id="rId57" Type="http://schemas.openxmlformats.org/officeDocument/2006/relationships/customXml" Target="../ink/ink185.xml"/><Relationship Id="rId10" Type="http://schemas.openxmlformats.org/officeDocument/2006/relationships/image" Target="../media/image165.png"/><Relationship Id="rId31" Type="http://schemas.openxmlformats.org/officeDocument/2006/relationships/customXml" Target="../ink/ink172.xml"/><Relationship Id="rId44" Type="http://schemas.openxmlformats.org/officeDocument/2006/relationships/image" Target="../media/image182.png"/><Relationship Id="rId52" Type="http://schemas.openxmlformats.org/officeDocument/2006/relationships/image" Target="../media/image186.png"/><Relationship Id="rId60" Type="http://schemas.openxmlformats.org/officeDocument/2006/relationships/image" Target="../media/image190.png"/><Relationship Id="rId65" Type="http://schemas.openxmlformats.org/officeDocument/2006/relationships/customXml" Target="../ink/ink189.xml"/><Relationship Id="rId73" Type="http://schemas.openxmlformats.org/officeDocument/2006/relationships/customXml" Target="../ink/ink193.xml"/><Relationship Id="rId78" Type="http://schemas.openxmlformats.org/officeDocument/2006/relationships/image" Target="../media/image199.png"/><Relationship Id="rId81" Type="http://schemas.openxmlformats.org/officeDocument/2006/relationships/customXml" Target="../ink/ink197.xml"/><Relationship Id="rId86" Type="http://schemas.openxmlformats.org/officeDocument/2006/relationships/image" Target="../media/image203.png"/><Relationship Id="rId94" Type="http://schemas.openxmlformats.org/officeDocument/2006/relationships/image" Target="../media/image207.png"/><Relationship Id="rId4" Type="http://schemas.openxmlformats.org/officeDocument/2006/relationships/image" Target="../media/image2.png"/><Relationship Id="rId9" Type="http://schemas.openxmlformats.org/officeDocument/2006/relationships/customXml" Target="../ink/ink161.xml"/><Relationship Id="rId13" Type="http://schemas.openxmlformats.org/officeDocument/2006/relationships/customXml" Target="../ink/ink163.xml"/><Relationship Id="rId18" Type="http://schemas.openxmlformats.org/officeDocument/2006/relationships/image" Target="../media/image169.png"/><Relationship Id="rId39" Type="http://schemas.openxmlformats.org/officeDocument/2006/relationships/customXml" Target="../ink/ink176.xml"/><Relationship Id="rId34" Type="http://schemas.openxmlformats.org/officeDocument/2006/relationships/image" Target="../media/image177.png"/><Relationship Id="rId50" Type="http://schemas.openxmlformats.org/officeDocument/2006/relationships/image" Target="../media/image185.png"/><Relationship Id="rId55" Type="http://schemas.openxmlformats.org/officeDocument/2006/relationships/customXml" Target="../ink/ink184.xml"/><Relationship Id="rId76" Type="http://schemas.openxmlformats.org/officeDocument/2006/relationships/image" Target="../media/image198.png"/><Relationship Id="rId97" Type="http://schemas.openxmlformats.org/officeDocument/2006/relationships/customXml" Target="../ink/ink205.xml"/><Relationship Id="rId7" Type="http://schemas.openxmlformats.org/officeDocument/2006/relationships/customXml" Target="../ink/ink160.xml"/><Relationship Id="rId71" Type="http://schemas.openxmlformats.org/officeDocument/2006/relationships/customXml" Target="../ink/ink192.xml"/><Relationship Id="rId92" Type="http://schemas.openxmlformats.org/officeDocument/2006/relationships/image" Target="../media/image206.png"/><Relationship Id="rId2" Type="http://schemas.openxmlformats.org/officeDocument/2006/relationships/image" Target="../media/image162.png"/><Relationship Id="rId29" Type="http://schemas.openxmlformats.org/officeDocument/2006/relationships/customXml" Target="../ink/ink171.xml"/><Relationship Id="rId24" Type="http://schemas.openxmlformats.org/officeDocument/2006/relationships/image" Target="../media/image172.png"/><Relationship Id="rId40" Type="http://schemas.openxmlformats.org/officeDocument/2006/relationships/image" Target="../media/image180.png"/><Relationship Id="rId45" Type="http://schemas.openxmlformats.org/officeDocument/2006/relationships/customXml" Target="../ink/ink179.xml"/><Relationship Id="rId66" Type="http://schemas.openxmlformats.org/officeDocument/2006/relationships/image" Target="../media/image193.png"/><Relationship Id="rId87" Type="http://schemas.openxmlformats.org/officeDocument/2006/relationships/customXml" Target="../ink/ink200.xml"/><Relationship Id="rId61" Type="http://schemas.openxmlformats.org/officeDocument/2006/relationships/customXml" Target="../ink/ink187.xml"/><Relationship Id="rId82" Type="http://schemas.openxmlformats.org/officeDocument/2006/relationships/image" Target="../media/image201.png"/><Relationship Id="rId19" Type="http://schemas.openxmlformats.org/officeDocument/2006/relationships/customXml" Target="../ink/ink166.xml"/><Relationship Id="rId14" Type="http://schemas.openxmlformats.org/officeDocument/2006/relationships/image" Target="../media/image167.png"/><Relationship Id="rId30" Type="http://schemas.openxmlformats.org/officeDocument/2006/relationships/image" Target="../media/image175.png"/><Relationship Id="rId35" Type="http://schemas.openxmlformats.org/officeDocument/2006/relationships/customXml" Target="../ink/ink174.xml"/><Relationship Id="rId56" Type="http://schemas.openxmlformats.org/officeDocument/2006/relationships/image" Target="../media/image188.png"/><Relationship Id="rId77" Type="http://schemas.openxmlformats.org/officeDocument/2006/relationships/customXml" Target="../ink/ink195.xml"/><Relationship Id="rId8" Type="http://schemas.openxmlformats.org/officeDocument/2006/relationships/image" Target="../media/image164.png"/><Relationship Id="rId51" Type="http://schemas.openxmlformats.org/officeDocument/2006/relationships/customXml" Target="../ink/ink182.xml"/><Relationship Id="rId72" Type="http://schemas.openxmlformats.org/officeDocument/2006/relationships/image" Target="../media/image196.png"/><Relationship Id="rId93" Type="http://schemas.openxmlformats.org/officeDocument/2006/relationships/customXml" Target="../ink/ink203.xml"/><Relationship Id="rId98" Type="http://schemas.openxmlformats.org/officeDocument/2006/relationships/image" Target="../media/image20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2.xml"/><Relationship Id="rId21" Type="http://schemas.openxmlformats.org/officeDocument/2006/relationships/customXml" Target="../ink/ink214.xml"/><Relationship Id="rId42" Type="http://schemas.openxmlformats.org/officeDocument/2006/relationships/image" Target="../media/image229.png"/><Relationship Id="rId63" Type="http://schemas.openxmlformats.org/officeDocument/2006/relationships/customXml" Target="../ink/ink235.xml"/><Relationship Id="rId84" Type="http://schemas.openxmlformats.org/officeDocument/2006/relationships/image" Target="../media/image250.png"/><Relationship Id="rId138" Type="http://schemas.openxmlformats.org/officeDocument/2006/relationships/image" Target="../media/image277.png"/><Relationship Id="rId159" Type="http://schemas.openxmlformats.org/officeDocument/2006/relationships/customXml" Target="../ink/ink283.xml"/><Relationship Id="rId170" Type="http://schemas.openxmlformats.org/officeDocument/2006/relationships/image" Target="../media/image293.png"/><Relationship Id="rId191" Type="http://schemas.openxmlformats.org/officeDocument/2006/relationships/customXml" Target="../ink/ink299.xml"/><Relationship Id="rId205" Type="http://schemas.openxmlformats.org/officeDocument/2006/relationships/customXml" Target="../ink/ink306.xml"/><Relationship Id="rId107" Type="http://schemas.openxmlformats.org/officeDocument/2006/relationships/customXml" Target="../ink/ink257.xml"/><Relationship Id="rId11" Type="http://schemas.openxmlformats.org/officeDocument/2006/relationships/customXml" Target="../ink/ink209.xml"/><Relationship Id="rId32" Type="http://schemas.openxmlformats.org/officeDocument/2006/relationships/image" Target="../media/image224.png"/><Relationship Id="rId53" Type="http://schemas.openxmlformats.org/officeDocument/2006/relationships/customXml" Target="../ink/ink230.xml"/><Relationship Id="rId74" Type="http://schemas.openxmlformats.org/officeDocument/2006/relationships/image" Target="../media/image245.png"/><Relationship Id="rId128" Type="http://schemas.openxmlformats.org/officeDocument/2006/relationships/image" Target="../media/image272.png"/><Relationship Id="rId149" Type="http://schemas.openxmlformats.org/officeDocument/2006/relationships/customXml" Target="../ink/ink278.xml"/><Relationship Id="rId5" Type="http://schemas.openxmlformats.org/officeDocument/2006/relationships/customXml" Target="../ink/ink206.xml"/><Relationship Id="rId95" Type="http://schemas.openxmlformats.org/officeDocument/2006/relationships/customXml" Target="../ink/ink251.xml"/><Relationship Id="rId160" Type="http://schemas.openxmlformats.org/officeDocument/2006/relationships/image" Target="../media/image288.png"/><Relationship Id="rId181" Type="http://schemas.openxmlformats.org/officeDocument/2006/relationships/customXml" Target="../ink/ink294.xml"/><Relationship Id="rId216" Type="http://schemas.openxmlformats.org/officeDocument/2006/relationships/image" Target="../media/image316.png"/><Relationship Id="rId22" Type="http://schemas.openxmlformats.org/officeDocument/2006/relationships/image" Target="../media/image219.png"/><Relationship Id="rId43" Type="http://schemas.openxmlformats.org/officeDocument/2006/relationships/customXml" Target="../ink/ink225.xml"/><Relationship Id="rId64" Type="http://schemas.openxmlformats.org/officeDocument/2006/relationships/image" Target="../media/image240.png"/><Relationship Id="rId118" Type="http://schemas.openxmlformats.org/officeDocument/2006/relationships/image" Target="../media/image267.png"/><Relationship Id="rId139" Type="http://schemas.openxmlformats.org/officeDocument/2006/relationships/customXml" Target="../ink/ink273.xml"/><Relationship Id="rId85" Type="http://schemas.openxmlformats.org/officeDocument/2006/relationships/customXml" Target="../ink/ink246.xml"/><Relationship Id="rId150" Type="http://schemas.openxmlformats.org/officeDocument/2006/relationships/image" Target="../media/image283.png"/><Relationship Id="rId171" Type="http://schemas.openxmlformats.org/officeDocument/2006/relationships/customXml" Target="../ink/ink289.xml"/><Relationship Id="rId192" Type="http://schemas.openxmlformats.org/officeDocument/2006/relationships/image" Target="../media/image304.png"/><Relationship Id="rId206" Type="http://schemas.openxmlformats.org/officeDocument/2006/relationships/image" Target="../media/image311.png"/><Relationship Id="rId12" Type="http://schemas.openxmlformats.org/officeDocument/2006/relationships/image" Target="../media/image214.png"/><Relationship Id="rId33" Type="http://schemas.openxmlformats.org/officeDocument/2006/relationships/customXml" Target="../ink/ink220.xml"/><Relationship Id="rId108" Type="http://schemas.openxmlformats.org/officeDocument/2006/relationships/image" Target="../media/image262.png"/><Relationship Id="rId129" Type="http://schemas.openxmlformats.org/officeDocument/2006/relationships/customXml" Target="../ink/ink268.xml"/><Relationship Id="rId54" Type="http://schemas.openxmlformats.org/officeDocument/2006/relationships/image" Target="../media/image235.png"/><Relationship Id="rId75" Type="http://schemas.openxmlformats.org/officeDocument/2006/relationships/customXml" Target="../ink/ink241.xml"/><Relationship Id="rId96" Type="http://schemas.openxmlformats.org/officeDocument/2006/relationships/image" Target="../media/image256.png"/><Relationship Id="rId140" Type="http://schemas.openxmlformats.org/officeDocument/2006/relationships/image" Target="../media/image278.png"/><Relationship Id="rId161" Type="http://schemas.openxmlformats.org/officeDocument/2006/relationships/customXml" Target="../ink/ink284.xml"/><Relationship Id="rId182" Type="http://schemas.openxmlformats.org/officeDocument/2006/relationships/image" Target="../media/image299.png"/><Relationship Id="rId217" Type="http://schemas.openxmlformats.org/officeDocument/2006/relationships/customXml" Target="../ink/ink312.xml"/><Relationship Id="rId6" Type="http://schemas.openxmlformats.org/officeDocument/2006/relationships/image" Target="../media/image211.png"/><Relationship Id="rId23" Type="http://schemas.openxmlformats.org/officeDocument/2006/relationships/customXml" Target="../ink/ink215.xml"/><Relationship Id="rId119" Type="http://schemas.openxmlformats.org/officeDocument/2006/relationships/customXml" Target="../ink/ink263.xml"/><Relationship Id="rId44" Type="http://schemas.openxmlformats.org/officeDocument/2006/relationships/image" Target="../media/image230.png"/><Relationship Id="rId65" Type="http://schemas.openxmlformats.org/officeDocument/2006/relationships/customXml" Target="../ink/ink236.xml"/><Relationship Id="rId86" Type="http://schemas.openxmlformats.org/officeDocument/2006/relationships/image" Target="../media/image251.png"/><Relationship Id="rId130" Type="http://schemas.openxmlformats.org/officeDocument/2006/relationships/image" Target="../media/image273.png"/><Relationship Id="rId151" Type="http://schemas.openxmlformats.org/officeDocument/2006/relationships/customXml" Target="../ink/ink279.xml"/><Relationship Id="rId172" Type="http://schemas.openxmlformats.org/officeDocument/2006/relationships/image" Target="../media/image294.png"/><Relationship Id="rId193" Type="http://schemas.openxmlformats.org/officeDocument/2006/relationships/customXml" Target="../ink/ink300.xml"/><Relationship Id="rId207" Type="http://schemas.openxmlformats.org/officeDocument/2006/relationships/customXml" Target="../ink/ink307.xml"/><Relationship Id="rId13" Type="http://schemas.openxmlformats.org/officeDocument/2006/relationships/customXml" Target="../ink/ink210.xml"/><Relationship Id="rId109" Type="http://schemas.openxmlformats.org/officeDocument/2006/relationships/customXml" Target="../ink/ink258.xml"/><Relationship Id="rId34" Type="http://schemas.openxmlformats.org/officeDocument/2006/relationships/image" Target="../media/image225.png"/><Relationship Id="rId55" Type="http://schemas.openxmlformats.org/officeDocument/2006/relationships/customXml" Target="../ink/ink231.xml"/><Relationship Id="rId76" Type="http://schemas.openxmlformats.org/officeDocument/2006/relationships/image" Target="../media/image246.png"/><Relationship Id="rId97" Type="http://schemas.openxmlformats.org/officeDocument/2006/relationships/customXml" Target="../ink/ink252.xml"/><Relationship Id="rId120" Type="http://schemas.openxmlformats.org/officeDocument/2006/relationships/image" Target="../media/image268.png"/><Relationship Id="rId141" Type="http://schemas.openxmlformats.org/officeDocument/2006/relationships/customXml" Target="../ink/ink274.xml"/><Relationship Id="rId7" Type="http://schemas.openxmlformats.org/officeDocument/2006/relationships/customXml" Target="../ink/ink207.xml"/><Relationship Id="rId162" Type="http://schemas.openxmlformats.org/officeDocument/2006/relationships/image" Target="../media/image289.png"/><Relationship Id="rId183" Type="http://schemas.openxmlformats.org/officeDocument/2006/relationships/customXml" Target="../ink/ink295.xml"/><Relationship Id="rId218" Type="http://schemas.openxmlformats.org/officeDocument/2006/relationships/image" Target="../media/image317.png"/><Relationship Id="rId24" Type="http://schemas.openxmlformats.org/officeDocument/2006/relationships/image" Target="../media/image220.png"/><Relationship Id="rId45" Type="http://schemas.openxmlformats.org/officeDocument/2006/relationships/customXml" Target="../ink/ink226.xml"/><Relationship Id="rId66" Type="http://schemas.openxmlformats.org/officeDocument/2006/relationships/image" Target="../media/image241.png"/><Relationship Id="rId87" Type="http://schemas.openxmlformats.org/officeDocument/2006/relationships/customXml" Target="../ink/ink247.xml"/><Relationship Id="rId110" Type="http://schemas.openxmlformats.org/officeDocument/2006/relationships/image" Target="../media/image263.png"/><Relationship Id="rId131" Type="http://schemas.openxmlformats.org/officeDocument/2006/relationships/customXml" Target="../ink/ink269.xml"/><Relationship Id="rId152" Type="http://schemas.openxmlformats.org/officeDocument/2006/relationships/image" Target="../media/image284.png"/><Relationship Id="rId173" Type="http://schemas.openxmlformats.org/officeDocument/2006/relationships/customXml" Target="../ink/ink290.xml"/><Relationship Id="rId194" Type="http://schemas.openxmlformats.org/officeDocument/2006/relationships/image" Target="../media/image305.png"/><Relationship Id="rId208" Type="http://schemas.openxmlformats.org/officeDocument/2006/relationships/image" Target="../media/image312.png"/><Relationship Id="rId14" Type="http://schemas.openxmlformats.org/officeDocument/2006/relationships/image" Target="../media/image215.png"/><Relationship Id="rId30" Type="http://schemas.openxmlformats.org/officeDocument/2006/relationships/image" Target="../media/image223.png"/><Relationship Id="rId35" Type="http://schemas.openxmlformats.org/officeDocument/2006/relationships/customXml" Target="../ink/ink221.xml"/><Relationship Id="rId56" Type="http://schemas.openxmlformats.org/officeDocument/2006/relationships/image" Target="../media/image236.png"/><Relationship Id="rId77" Type="http://schemas.openxmlformats.org/officeDocument/2006/relationships/customXml" Target="../ink/ink242.xml"/><Relationship Id="rId100" Type="http://schemas.openxmlformats.org/officeDocument/2006/relationships/image" Target="../media/image258.png"/><Relationship Id="rId105" Type="http://schemas.openxmlformats.org/officeDocument/2006/relationships/customXml" Target="../ink/ink256.xml"/><Relationship Id="rId126" Type="http://schemas.openxmlformats.org/officeDocument/2006/relationships/image" Target="../media/image271.png"/><Relationship Id="rId147" Type="http://schemas.openxmlformats.org/officeDocument/2006/relationships/customXml" Target="../ink/ink277.xml"/><Relationship Id="rId168" Type="http://schemas.openxmlformats.org/officeDocument/2006/relationships/image" Target="../media/image292.png"/><Relationship Id="rId8" Type="http://schemas.openxmlformats.org/officeDocument/2006/relationships/image" Target="../media/image212.png"/><Relationship Id="rId51" Type="http://schemas.openxmlformats.org/officeDocument/2006/relationships/customXml" Target="../ink/ink229.xml"/><Relationship Id="rId72" Type="http://schemas.openxmlformats.org/officeDocument/2006/relationships/image" Target="../media/image244.png"/><Relationship Id="rId93" Type="http://schemas.openxmlformats.org/officeDocument/2006/relationships/customXml" Target="../ink/ink250.xml"/><Relationship Id="rId98" Type="http://schemas.openxmlformats.org/officeDocument/2006/relationships/image" Target="../media/image257.png"/><Relationship Id="rId121" Type="http://schemas.openxmlformats.org/officeDocument/2006/relationships/customXml" Target="../ink/ink264.xml"/><Relationship Id="rId142" Type="http://schemas.openxmlformats.org/officeDocument/2006/relationships/image" Target="../media/image279.png"/><Relationship Id="rId163" Type="http://schemas.openxmlformats.org/officeDocument/2006/relationships/customXml" Target="../ink/ink285.xml"/><Relationship Id="rId184" Type="http://schemas.openxmlformats.org/officeDocument/2006/relationships/image" Target="../media/image300.png"/><Relationship Id="rId189" Type="http://schemas.openxmlformats.org/officeDocument/2006/relationships/customXml" Target="../ink/ink298.xml"/><Relationship Id="rId3" Type="http://schemas.openxmlformats.org/officeDocument/2006/relationships/image" Target="../media/image1.jpg"/><Relationship Id="rId214" Type="http://schemas.openxmlformats.org/officeDocument/2006/relationships/image" Target="../media/image315.png"/><Relationship Id="rId25" Type="http://schemas.openxmlformats.org/officeDocument/2006/relationships/customXml" Target="../ink/ink216.xml"/><Relationship Id="rId46" Type="http://schemas.openxmlformats.org/officeDocument/2006/relationships/image" Target="../media/image231.png"/><Relationship Id="rId67" Type="http://schemas.openxmlformats.org/officeDocument/2006/relationships/customXml" Target="../ink/ink237.xml"/><Relationship Id="rId116" Type="http://schemas.openxmlformats.org/officeDocument/2006/relationships/image" Target="../media/image266.png"/><Relationship Id="rId137" Type="http://schemas.openxmlformats.org/officeDocument/2006/relationships/customXml" Target="../ink/ink272.xml"/><Relationship Id="rId158" Type="http://schemas.openxmlformats.org/officeDocument/2006/relationships/image" Target="../media/image287.png"/><Relationship Id="rId20" Type="http://schemas.openxmlformats.org/officeDocument/2006/relationships/image" Target="../media/image218.png"/><Relationship Id="rId41" Type="http://schemas.openxmlformats.org/officeDocument/2006/relationships/customXml" Target="../ink/ink224.xml"/><Relationship Id="rId62" Type="http://schemas.openxmlformats.org/officeDocument/2006/relationships/image" Target="../media/image239.png"/><Relationship Id="rId83" Type="http://schemas.openxmlformats.org/officeDocument/2006/relationships/customXml" Target="../ink/ink245.xml"/><Relationship Id="rId88" Type="http://schemas.openxmlformats.org/officeDocument/2006/relationships/image" Target="../media/image252.png"/><Relationship Id="rId111" Type="http://schemas.openxmlformats.org/officeDocument/2006/relationships/customXml" Target="../ink/ink259.xml"/><Relationship Id="rId132" Type="http://schemas.openxmlformats.org/officeDocument/2006/relationships/image" Target="../media/image274.png"/><Relationship Id="rId153" Type="http://schemas.openxmlformats.org/officeDocument/2006/relationships/customXml" Target="../ink/ink280.xml"/><Relationship Id="rId174" Type="http://schemas.openxmlformats.org/officeDocument/2006/relationships/image" Target="../media/image295.png"/><Relationship Id="rId179" Type="http://schemas.openxmlformats.org/officeDocument/2006/relationships/customXml" Target="../ink/ink293.xml"/><Relationship Id="rId195" Type="http://schemas.openxmlformats.org/officeDocument/2006/relationships/customXml" Target="../ink/ink301.xml"/><Relationship Id="rId209" Type="http://schemas.openxmlformats.org/officeDocument/2006/relationships/customXml" Target="../ink/ink308.xml"/><Relationship Id="rId190" Type="http://schemas.openxmlformats.org/officeDocument/2006/relationships/image" Target="../media/image303.png"/><Relationship Id="rId204" Type="http://schemas.openxmlformats.org/officeDocument/2006/relationships/image" Target="../media/image310.png"/><Relationship Id="rId15" Type="http://schemas.openxmlformats.org/officeDocument/2006/relationships/customXml" Target="../ink/ink211.xml"/><Relationship Id="rId36" Type="http://schemas.openxmlformats.org/officeDocument/2006/relationships/image" Target="../media/image226.png"/><Relationship Id="rId57" Type="http://schemas.openxmlformats.org/officeDocument/2006/relationships/customXml" Target="../ink/ink232.xml"/><Relationship Id="rId106" Type="http://schemas.openxmlformats.org/officeDocument/2006/relationships/image" Target="../media/image261.png"/><Relationship Id="rId127" Type="http://schemas.openxmlformats.org/officeDocument/2006/relationships/customXml" Target="../ink/ink267.xml"/><Relationship Id="rId10" Type="http://schemas.openxmlformats.org/officeDocument/2006/relationships/image" Target="../media/image213.png"/><Relationship Id="rId31" Type="http://schemas.openxmlformats.org/officeDocument/2006/relationships/customXml" Target="../ink/ink219.xml"/><Relationship Id="rId52" Type="http://schemas.openxmlformats.org/officeDocument/2006/relationships/image" Target="../media/image234.png"/><Relationship Id="rId73" Type="http://schemas.openxmlformats.org/officeDocument/2006/relationships/customXml" Target="../ink/ink240.xml"/><Relationship Id="rId78" Type="http://schemas.openxmlformats.org/officeDocument/2006/relationships/image" Target="../media/image247.png"/><Relationship Id="rId94" Type="http://schemas.openxmlformats.org/officeDocument/2006/relationships/image" Target="../media/image255.png"/><Relationship Id="rId99" Type="http://schemas.openxmlformats.org/officeDocument/2006/relationships/customXml" Target="../ink/ink253.xml"/><Relationship Id="rId101" Type="http://schemas.openxmlformats.org/officeDocument/2006/relationships/customXml" Target="../ink/ink254.xml"/><Relationship Id="rId122" Type="http://schemas.openxmlformats.org/officeDocument/2006/relationships/image" Target="../media/image269.png"/><Relationship Id="rId143" Type="http://schemas.openxmlformats.org/officeDocument/2006/relationships/customXml" Target="../ink/ink275.xml"/><Relationship Id="rId148" Type="http://schemas.openxmlformats.org/officeDocument/2006/relationships/image" Target="../media/image282.png"/><Relationship Id="rId164" Type="http://schemas.openxmlformats.org/officeDocument/2006/relationships/image" Target="../media/image290.png"/><Relationship Id="rId169" Type="http://schemas.openxmlformats.org/officeDocument/2006/relationships/customXml" Target="../ink/ink288.xml"/><Relationship Id="rId185" Type="http://schemas.openxmlformats.org/officeDocument/2006/relationships/customXml" Target="../ink/ink296.xml"/><Relationship Id="rId4" Type="http://schemas.openxmlformats.org/officeDocument/2006/relationships/image" Target="../media/image2.png"/><Relationship Id="rId9" Type="http://schemas.openxmlformats.org/officeDocument/2006/relationships/customXml" Target="../ink/ink208.xml"/><Relationship Id="rId180" Type="http://schemas.openxmlformats.org/officeDocument/2006/relationships/image" Target="../media/image298.png"/><Relationship Id="rId210" Type="http://schemas.openxmlformats.org/officeDocument/2006/relationships/image" Target="../media/image313.png"/><Relationship Id="rId215" Type="http://schemas.openxmlformats.org/officeDocument/2006/relationships/customXml" Target="../ink/ink311.xml"/><Relationship Id="rId26" Type="http://schemas.openxmlformats.org/officeDocument/2006/relationships/image" Target="../media/image221.png"/><Relationship Id="rId47" Type="http://schemas.openxmlformats.org/officeDocument/2006/relationships/customXml" Target="../ink/ink227.xml"/><Relationship Id="rId68" Type="http://schemas.openxmlformats.org/officeDocument/2006/relationships/image" Target="../media/image242.png"/><Relationship Id="rId89" Type="http://schemas.openxmlformats.org/officeDocument/2006/relationships/customXml" Target="../ink/ink248.xml"/><Relationship Id="rId112" Type="http://schemas.openxmlformats.org/officeDocument/2006/relationships/image" Target="../media/image264.png"/><Relationship Id="rId133" Type="http://schemas.openxmlformats.org/officeDocument/2006/relationships/customXml" Target="../ink/ink270.xml"/><Relationship Id="rId154" Type="http://schemas.openxmlformats.org/officeDocument/2006/relationships/image" Target="../media/image285.png"/><Relationship Id="rId175" Type="http://schemas.openxmlformats.org/officeDocument/2006/relationships/customXml" Target="../ink/ink291.xml"/><Relationship Id="rId196" Type="http://schemas.openxmlformats.org/officeDocument/2006/relationships/image" Target="../media/image306.png"/><Relationship Id="rId200" Type="http://schemas.openxmlformats.org/officeDocument/2006/relationships/image" Target="../media/image308.png"/><Relationship Id="rId16" Type="http://schemas.openxmlformats.org/officeDocument/2006/relationships/image" Target="../media/image216.png"/><Relationship Id="rId37" Type="http://schemas.openxmlformats.org/officeDocument/2006/relationships/customXml" Target="../ink/ink222.xml"/><Relationship Id="rId58" Type="http://schemas.openxmlformats.org/officeDocument/2006/relationships/image" Target="../media/image237.png"/><Relationship Id="rId79" Type="http://schemas.openxmlformats.org/officeDocument/2006/relationships/customXml" Target="../ink/ink243.xml"/><Relationship Id="rId102" Type="http://schemas.openxmlformats.org/officeDocument/2006/relationships/image" Target="../media/image259.png"/><Relationship Id="rId123" Type="http://schemas.openxmlformats.org/officeDocument/2006/relationships/customXml" Target="../ink/ink265.xml"/><Relationship Id="rId144" Type="http://schemas.openxmlformats.org/officeDocument/2006/relationships/image" Target="../media/image280.png"/><Relationship Id="rId90" Type="http://schemas.openxmlformats.org/officeDocument/2006/relationships/image" Target="../media/image253.png"/><Relationship Id="rId165" Type="http://schemas.openxmlformats.org/officeDocument/2006/relationships/customXml" Target="../ink/ink286.xml"/><Relationship Id="rId186" Type="http://schemas.openxmlformats.org/officeDocument/2006/relationships/image" Target="../media/image301.png"/><Relationship Id="rId211" Type="http://schemas.openxmlformats.org/officeDocument/2006/relationships/customXml" Target="../ink/ink309.xml"/><Relationship Id="rId27" Type="http://schemas.openxmlformats.org/officeDocument/2006/relationships/customXml" Target="../ink/ink217.xml"/><Relationship Id="rId48" Type="http://schemas.openxmlformats.org/officeDocument/2006/relationships/image" Target="../media/image232.png"/><Relationship Id="rId69" Type="http://schemas.openxmlformats.org/officeDocument/2006/relationships/customXml" Target="../ink/ink238.xml"/><Relationship Id="rId113" Type="http://schemas.openxmlformats.org/officeDocument/2006/relationships/customXml" Target="../ink/ink260.xml"/><Relationship Id="rId134" Type="http://schemas.openxmlformats.org/officeDocument/2006/relationships/image" Target="../media/image275.png"/><Relationship Id="rId80" Type="http://schemas.openxmlformats.org/officeDocument/2006/relationships/image" Target="../media/image248.png"/><Relationship Id="rId155" Type="http://schemas.openxmlformats.org/officeDocument/2006/relationships/customXml" Target="../ink/ink281.xml"/><Relationship Id="rId176" Type="http://schemas.openxmlformats.org/officeDocument/2006/relationships/image" Target="../media/image296.png"/><Relationship Id="rId197" Type="http://schemas.openxmlformats.org/officeDocument/2006/relationships/customXml" Target="../ink/ink302.xml"/><Relationship Id="rId201" Type="http://schemas.openxmlformats.org/officeDocument/2006/relationships/customXml" Target="../ink/ink304.xml"/><Relationship Id="rId17" Type="http://schemas.openxmlformats.org/officeDocument/2006/relationships/customXml" Target="../ink/ink212.xml"/><Relationship Id="rId38" Type="http://schemas.openxmlformats.org/officeDocument/2006/relationships/image" Target="../media/image227.png"/><Relationship Id="rId59" Type="http://schemas.openxmlformats.org/officeDocument/2006/relationships/customXml" Target="../ink/ink233.xml"/><Relationship Id="rId103" Type="http://schemas.openxmlformats.org/officeDocument/2006/relationships/customXml" Target="../ink/ink255.xml"/><Relationship Id="rId124" Type="http://schemas.openxmlformats.org/officeDocument/2006/relationships/image" Target="../media/image270.png"/><Relationship Id="rId70" Type="http://schemas.openxmlformats.org/officeDocument/2006/relationships/image" Target="../media/image243.png"/><Relationship Id="rId91" Type="http://schemas.openxmlformats.org/officeDocument/2006/relationships/customXml" Target="../ink/ink249.xml"/><Relationship Id="rId145" Type="http://schemas.openxmlformats.org/officeDocument/2006/relationships/customXml" Target="../ink/ink276.xml"/><Relationship Id="rId166" Type="http://schemas.openxmlformats.org/officeDocument/2006/relationships/image" Target="../media/image291.png"/><Relationship Id="rId187" Type="http://schemas.openxmlformats.org/officeDocument/2006/relationships/customXml" Target="../ink/ink297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314.png"/><Relationship Id="rId28" Type="http://schemas.openxmlformats.org/officeDocument/2006/relationships/image" Target="../media/image222.png"/><Relationship Id="rId49" Type="http://schemas.openxmlformats.org/officeDocument/2006/relationships/customXml" Target="../ink/ink228.xml"/><Relationship Id="rId114" Type="http://schemas.openxmlformats.org/officeDocument/2006/relationships/image" Target="../media/image265.png"/><Relationship Id="rId60" Type="http://schemas.openxmlformats.org/officeDocument/2006/relationships/image" Target="../media/image238.png"/><Relationship Id="rId81" Type="http://schemas.openxmlformats.org/officeDocument/2006/relationships/customXml" Target="../ink/ink244.xml"/><Relationship Id="rId135" Type="http://schemas.openxmlformats.org/officeDocument/2006/relationships/customXml" Target="../ink/ink271.xml"/><Relationship Id="rId156" Type="http://schemas.openxmlformats.org/officeDocument/2006/relationships/image" Target="../media/image286.png"/><Relationship Id="rId177" Type="http://schemas.openxmlformats.org/officeDocument/2006/relationships/customXml" Target="../ink/ink292.xml"/><Relationship Id="rId198" Type="http://schemas.openxmlformats.org/officeDocument/2006/relationships/image" Target="../media/image307.png"/><Relationship Id="rId202" Type="http://schemas.openxmlformats.org/officeDocument/2006/relationships/image" Target="../media/image309.png"/><Relationship Id="rId18" Type="http://schemas.openxmlformats.org/officeDocument/2006/relationships/image" Target="../media/image217.png"/><Relationship Id="rId39" Type="http://schemas.openxmlformats.org/officeDocument/2006/relationships/customXml" Target="../ink/ink223.xml"/><Relationship Id="rId50" Type="http://schemas.openxmlformats.org/officeDocument/2006/relationships/image" Target="../media/image233.png"/><Relationship Id="rId104" Type="http://schemas.openxmlformats.org/officeDocument/2006/relationships/image" Target="../media/image260.png"/><Relationship Id="rId125" Type="http://schemas.openxmlformats.org/officeDocument/2006/relationships/customXml" Target="../ink/ink266.xml"/><Relationship Id="rId146" Type="http://schemas.openxmlformats.org/officeDocument/2006/relationships/image" Target="../media/image281.png"/><Relationship Id="rId167" Type="http://schemas.openxmlformats.org/officeDocument/2006/relationships/customXml" Target="../ink/ink287.xml"/><Relationship Id="rId188" Type="http://schemas.openxmlformats.org/officeDocument/2006/relationships/image" Target="../media/image302.png"/><Relationship Id="rId71" Type="http://schemas.openxmlformats.org/officeDocument/2006/relationships/customXml" Target="../ink/ink239.xml"/><Relationship Id="rId92" Type="http://schemas.openxmlformats.org/officeDocument/2006/relationships/image" Target="../media/image254.png"/><Relationship Id="rId213" Type="http://schemas.openxmlformats.org/officeDocument/2006/relationships/customXml" Target="../ink/ink310.xml"/><Relationship Id="rId2" Type="http://schemas.openxmlformats.org/officeDocument/2006/relationships/image" Target="../media/image210.png"/><Relationship Id="rId29" Type="http://schemas.openxmlformats.org/officeDocument/2006/relationships/customXml" Target="../ink/ink218.xml"/><Relationship Id="rId40" Type="http://schemas.openxmlformats.org/officeDocument/2006/relationships/image" Target="../media/image228.png"/><Relationship Id="rId115" Type="http://schemas.openxmlformats.org/officeDocument/2006/relationships/customXml" Target="../ink/ink261.xml"/><Relationship Id="rId136" Type="http://schemas.openxmlformats.org/officeDocument/2006/relationships/image" Target="../media/image276.png"/><Relationship Id="rId157" Type="http://schemas.openxmlformats.org/officeDocument/2006/relationships/customXml" Target="../ink/ink282.xml"/><Relationship Id="rId178" Type="http://schemas.openxmlformats.org/officeDocument/2006/relationships/image" Target="../media/image297.png"/><Relationship Id="rId61" Type="http://schemas.openxmlformats.org/officeDocument/2006/relationships/customXml" Target="../ink/ink234.xml"/><Relationship Id="rId82" Type="http://schemas.openxmlformats.org/officeDocument/2006/relationships/image" Target="../media/image249.png"/><Relationship Id="rId199" Type="http://schemas.openxmlformats.org/officeDocument/2006/relationships/customXml" Target="../ink/ink303.xml"/><Relationship Id="rId203" Type="http://schemas.openxmlformats.org/officeDocument/2006/relationships/customXml" Target="../ink/ink305.xml"/><Relationship Id="rId19" Type="http://schemas.openxmlformats.org/officeDocument/2006/relationships/customXml" Target="../ink/ink21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5.png"/><Relationship Id="rId21" Type="http://schemas.openxmlformats.org/officeDocument/2006/relationships/image" Target="../media/image327.png"/><Relationship Id="rId42" Type="http://schemas.openxmlformats.org/officeDocument/2006/relationships/customXml" Target="../ink/ink331.xml"/><Relationship Id="rId63" Type="http://schemas.openxmlformats.org/officeDocument/2006/relationships/image" Target="../media/image348.png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59" Type="http://schemas.openxmlformats.org/officeDocument/2006/relationships/image" Target="../media/image396.png"/><Relationship Id="rId170" Type="http://schemas.openxmlformats.org/officeDocument/2006/relationships/customXml" Target="../ink/ink395.xml"/><Relationship Id="rId191" Type="http://schemas.openxmlformats.org/officeDocument/2006/relationships/image" Target="../media/image412.png"/><Relationship Id="rId205" Type="http://schemas.openxmlformats.org/officeDocument/2006/relationships/image" Target="../media/image419.png"/><Relationship Id="rId107" Type="http://schemas.openxmlformats.org/officeDocument/2006/relationships/image" Target="../media/image370.png"/><Relationship Id="rId11" Type="http://schemas.openxmlformats.org/officeDocument/2006/relationships/image" Target="../media/image322.png"/><Relationship Id="rId32" Type="http://schemas.openxmlformats.org/officeDocument/2006/relationships/customXml" Target="../ink/ink326.xml"/><Relationship Id="rId53" Type="http://schemas.openxmlformats.org/officeDocument/2006/relationships/image" Target="../media/image343.png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149" Type="http://schemas.openxmlformats.org/officeDocument/2006/relationships/image" Target="../media/image391.png"/><Relationship Id="rId5" Type="http://schemas.openxmlformats.org/officeDocument/2006/relationships/image" Target="../media/image319.png"/><Relationship Id="rId95" Type="http://schemas.openxmlformats.org/officeDocument/2006/relationships/image" Target="../media/image364.png"/><Relationship Id="rId160" Type="http://schemas.openxmlformats.org/officeDocument/2006/relationships/customXml" Target="../ink/ink390.xml"/><Relationship Id="rId181" Type="http://schemas.openxmlformats.org/officeDocument/2006/relationships/image" Target="../media/image407.png"/><Relationship Id="rId216" Type="http://schemas.openxmlformats.org/officeDocument/2006/relationships/customXml" Target="../ink/ink418.xml"/><Relationship Id="rId22" Type="http://schemas.openxmlformats.org/officeDocument/2006/relationships/customXml" Target="../ink/ink321.xml"/><Relationship Id="rId43" Type="http://schemas.openxmlformats.org/officeDocument/2006/relationships/image" Target="../media/image338.png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39" Type="http://schemas.openxmlformats.org/officeDocument/2006/relationships/image" Target="../media/image386.png"/><Relationship Id="rId85" Type="http://schemas.openxmlformats.org/officeDocument/2006/relationships/image" Target="../media/image359.png"/><Relationship Id="rId150" Type="http://schemas.openxmlformats.org/officeDocument/2006/relationships/customXml" Target="../ink/ink385.xml"/><Relationship Id="rId171" Type="http://schemas.openxmlformats.org/officeDocument/2006/relationships/image" Target="../media/image402.png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12" Type="http://schemas.openxmlformats.org/officeDocument/2006/relationships/customXml" Target="../ink/ink316.xml"/><Relationship Id="rId33" Type="http://schemas.openxmlformats.org/officeDocument/2006/relationships/image" Target="../media/image333.png"/><Relationship Id="rId108" Type="http://schemas.openxmlformats.org/officeDocument/2006/relationships/customXml" Target="../ink/ink364.xml"/><Relationship Id="rId129" Type="http://schemas.openxmlformats.org/officeDocument/2006/relationships/image" Target="../media/image381.png"/><Relationship Id="rId54" Type="http://schemas.openxmlformats.org/officeDocument/2006/relationships/customXml" Target="../ink/ink337.xml"/><Relationship Id="rId75" Type="http://schemas.openxmlformats.org/officeDocument/2006/relationships/image" Target="../media/image354.png"/><Relationship Id="rId96" Type="http://schemas.openxmlformats.org/officeDocument/2006/relationships/customXml" Target="../ink/ink358.xml"/><Relationship Id="rId140" Type="http://schemas.openxmlformats.org/officeDocument/2006/relationships/customXml" Target="../ink/ink380.xml"/><Relationship Id="rId161" Type="http://schemas.openxmlformats.org/officeDocument/2006/relationships/image" Target="../media/image397.png"/><Relationship Id="rId182" Type="http://schemas.openxmlformats.org/officeDocument/2006/relationships/customXml" Target="../ink/ink401.xml"/><Relationship Id="rId217" Type="http://schemas.openxmlformats.org/officeDocument/2006/relationships/image" Target="../media/image425.png"/><Relationship Id="rId6" Type="http://schemas.openxmlformats.org/officeDocument/2006/relationships/customXml" Target="../ink/ink313.xml"/><Relationship Id="rId23" Type="http://schemas.openxmlformats.org/officeDocument/2006/relationships/image" Target="../media/image328.png"/><Relationship Id="rId119" Type="http://schemas.openxmlformats.org/officeDocument/2006/relationships/image" Target="../media/image376.png"/><Relationship Id="rId44" Type="http://schemas.openxmlformats.org/officeDocument/2006/relationships/customXml" Target="../ink/ink332.xml"/><Relationship Id="rId65" Type="http://schemas.openxmlformats.org/officeDocument/2006/relationships/image" Target="../media/image349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92.png"/><Relationship Id="rId172" Type="http://schemas.openxmlformats.org/officeDocument/2006/relationships/customXml" Target="../ink/ink396.xml"/><Relationship Id="rId193" Type="http://schemas.openxmlformats.org/officeDocument/2006/relationships/image" Target="../media/image413.png"/><Relationship Id="rId207" Type="http://schemas.openxmlformats.org/officeDocument/2006/relationships/image" Target="../media/image420.png"/><Relationship Id="rId13" Type="http://schemas.openxmlformats.org/officeDocument/2006/relationships/image" Target="../media/image323.png"/><Relationship Id="rId109" Type="http://schemas.openxmlformats.org/officeDocument/2006/relationships/image" Target="../media/image371.png"/><Relationship Id="rId34" Type="http://schemas.openxmlformats.org/officeDocument/2006/relationships/customXml" Target="../ink/ink327.xml"/><Relationship Id="rId55" Type="http://schemas.openxmlformats.org/officeDocument/2006/relationships/image" Target="../media/image344.png"/><Relationship Id="rId76" Type="http://schemas.openxmlformats.org/officeDocument/2006/relationships/customXml" Target="../ink/ink348.xml"/><Relationship Id="rId97" Type="http://schemas.openxmlformats.org/officeDocument/2006/relationships/image" Target="../media/image365.png"/><Relationship Id="rId120" Type="http://schemas.openxmlformats.org/officeDocument/2006/relationships/customXml" Target="../ink/ink370.xml"/><Relationship Id="rId141" Type="http://schemas.openxmlformats.org/officeDocument/2006/relationships/image" Target="../media/image387.png"/><Relationship Id="rId7" Type="http://schemas.openxmlformats.org/officeDocument/2006/relationships/image" Target="../media/image320.png"/><Relationship Id="rId162" Type="http://schemas.openxmlformats.org/officeDocument/2006/relationships/customXml" Target="../ink/ink391.xml"/><Relationship Id="rId183" Type="http://schemas.openxmlformats.org/officeDocument/2006/relationships/image" Target="../media/image408.png"/><Relationship Id="rId24" Type="http://schemas.openxmlformats.org/officeDocument/2006/relationships/customXml" Target="../ink/ink322.xml"/><Relationship Id="rId45" Type="http://schemas.openxmlformats.org/officeDocument/2006/relationships/image" Target="../media/image339.png"/><Relationship Id="rId66" Type="http://schemas.openxmlformats.org/officeDocument/2006/relationships/customXml" Target="../ink/ink343.xml"/><Relationship Id="rId87" Type="http://schemas.openxmlformats.org/officeDocument/2006/relationships/image" Target="../media/image360.png"/><Relationship Id="rId110" Type="http://schemas.openxmlformats.org/officeDocument/2006/relationships/customXml" Target="../ink/ink365.xml"/><Relationship Id="rId131" Type="http://schemas.openxmlformats.org/officeDocument/2006/relationships/image" Target="../media/image382.png"/><Relationship Id="rId152" Type="http://schemas.openxmlformats.org/officeDocument/2006/relationships/customXml" Target="../ink/ink386.xml"/><Relationship Id="rId173" Type="http://schemas.openxmlformats.org/officeDocument/2006/relationships/image" Target="../media/image403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14" Type="http://schemas.openxmlformats.org/officeDocument/2006/relationships/customXml" Target="../ink/ink317.xml"/><Relationship Id="rId30" Type="http://schemas.openxmlformats.org/officeDocument/2006/relationships/customXml" Target="../ink/ink325.xml"/><Relationship Id="rId35" Type="http://schemas.openxmlformats.org/officeDocument/2006/relationships/image" Target="../media/image334.png"/><Relationship Id="rId56" Type="http://schemas.openxmlformats.org/officeDocument/2006/relationships/customXml" Target="../ink/ink338.xml"/><Relationship Id="rId77" Type="http://schemas.openxmlformats.org/officeDocument/2006/relationships/image" Target="../media/image355.png"/><Relationship Id="rId100" Type="http://schemas.openxmlformats.org/officeDocument/2006/relationships/customXml" Target="../ink/ink360.xml"/><Relationship Id="rId105" Type="http://schemas.openxmlformats.org/officeDocument/2006/relationships/image" Target="../media/image369.png"/><Relationship Id="rId126" Type="http://schemas.openxmlformats.org/officeDocument/2006/relationships/customXml" Target="../ink/ink373.xml"/><Relationship Id="rId147" Type="http://schemas.openxmlformats.org/officeDocument/2006/relationships/image" Target="../media/image390.png"/><Relationship Id="rId168" Type="http://schemas.openxmlformats.org/officeDocument/2006/relationships/customXml" Target="../ink/ink394.xml"/><Relationship Id="rId8" Type="http://schemas.openxmlformats.org/officeDocument/2006/relationships/customXml" Target="../ink/ink314.xml"/><Relationship Id="rId51" Type="http://schemas.openxmlformats.org/officeDocument/2006/relationships/image" Target="../media/image342.png"/><Relationship Id="rId72" Type="http://schemas.openxmlformats.org/officeDocument/2006/relationships/customXml" Target="../ink/ink346.xml"/><Relationship Id="rId93" Type="http://schemas.openxmlformats.org/officeDocument/2006/relationships/image" Target="../media/image363.png"/><Relationship Id="rId98" Type="http://schemas.openxmlformats.org/officeDocument/2006/relationships/customXml" Target="../ink/ink359.xml"/><Relationship Id="rId121" Type="http://schemas.openxmlformats.org/officeDocument/2006/relationships/image" Target="../media/image377.png"/><Relationship Id="rId142" Type="http://schemas.openxmlformats.org/officeDocument/2006/relationships/customXml" Target="../ink/ink381.xml"/><Relationship Id="rId163" Type="http://schemas.openxmlformats.org/officeDocument/2006/relationships/image" Target="../media/image398.png"/><Relationship Id="rId184" Type="http://schemas.openxmlformats.org/officeDocument/2006/relationships/customXml" Target="../ink/ink402.xml"/><Relationship Id="rId189" Type="http://schemas.openxmlformats.org/officeDocument/2006/relationships/image" Target="../media/image411.png"/><Relationship Id="rId3" Type="http://schemas.openxmlformats.org/officeDocument/2006/relationships/image" Target="../media/image1.jpg"/><Relationship Id="rId214" Type="http://schemas.openxmlformats.org/officeDocument/2006/relationships/customXml" Target="../ink/ink417.xml"/><Relationship Id="rId25" Type="http://schemas.openxmlformats.org/officeDocument/2006/relationships/image" Target="../media/image329.png"/><Relationship Id="rId46" Type="http://schemas.openxmlformats.org/officeDocument/2006/relationships/customXml" Target="../ink/ink333.xml"/><Relationship Id="rId67" Type="http://schemas.openxmlformats.org/officeDocument/2006/relationships/image" Target="../media/image350.png"/><Relationship Id="rId116" Type="http://schemas.openxmlformats.org/officeDocument/2006/relationships/customXml" Target="../ink/ink368.xml"/><Relationship Id="rId137" Type="http://schemas.openxmlformats.org/officeDocument/2006/relationships/image" Target="../media/image385.png"/><Relationship Id="rId158" Type="http://schemas.openxmlformats.org/officeDocument/2006/relationships/customXml" Target="../ink/ink389.xml"/><Relationship Id="rId20" Type="http://schemas.openxmlformats.org/officeDocument/2006/relationships/customXml" Target="../ink/ink320.xml"/><Relationship Id="rId41" Type="http://schemas.openxmlformats.org/officeDocument/2006/relationships/image" Target="../media/image337.png"/><Relationship Id="rId62" Type="http://schemas.openxmlformats.org/officeDocument/2006/relationships/customXml" Target="../ink/ink341.xml"/><Relationship Id="rId83" Type="http://schemas.openxmlformats.org/officeDocument/2006/relationships/image" Target="../media/image358.png"/><Relationship Id="rId88" Type="http://schemas.openxmlformats.org/officeDocument/2006/relationships/customXml" Target="../ink/ink354.xml"/><Relationship Id="rId111" Type="http://schemas.openxmlformats.org/officeDocument/2006/relationships/image" Target="../media/image372.png"/><Relationship Id="rId132" Type="http://schemas.openxmlformats.org/officeDocument/2006/relationships/customXml" Target="../ink/ink376.xml"/><Relationship Id="rId153" Type="http://schemas.openxmlformats.org/officeDocument/2006/relationships/image" Target="../media/image393.png"/><Relationship Id="rId174" Type="http://schemas.openxmlformats.org/officeDocument/2006/relationships/customXml" Target="../ink/ink397.xml"/><Relationship Id="rId179" Type="http://schemas.openxmlformats.org/officeDocument/2006/relationships/image" Target="../media/image406.png"/><Relationship Id="rId195" Type="http://schemas.openxmlformats.org/officeDocument/2006/relationships/image" Target="../media/image414.png"/><Relationship Id="rId209" Type="http://schemas.openxmlformats.org/officeDocument/2006/relationships/image" Target="../media/image421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15" Type="http://schemas.openxmlformats.org/officeDocument/2006/relationships/image" Target="../media/image324.png"/><Relationship Id="rId36" Type="http://schemas.openxmlformats.org/officeDocument/2006/relationships/customXml" Target="../ink/ink328.xml"/><Relationship Id="rId57" Type="http://schemas.openxmlformats.org/officeDocument/2006/relationships/image" Target="../media/image345.png"/><Relationship Id="rId106" Type="http://schemas.openxmlformats.org/officeDocument/2006/relationships/customXml" Target="../ink/ink363.xml"/><Relationship Id="rId127" Type="http://schemas.openxmlformats.org/officeDocument/2006/relationships/image" Target="../media/image380.png"/><Relationship Id="rId10" Type="http://schemas.openxmlformats.org/officeDocument/2006/relationships/customXml" Target="../ink/ink315.xml"/><Relationship Id="rId31" Type="http://schemas.openxmlformats.org/officeDocument/2006/relationships/image" Target="../media/image332.png"/><Relationship Id="rId52" Type="http://schemas.openxmlformats.org/officeDocument/2006/relationships/customXml" Target="../ink/ink336.xml"/><Relationship Id="rId73" Type="http://schemas.openxmlformats.org/officeDocument/2006/relationships/image" Target="../media/image353.png"/><Relationship Id="rId78" Type="http://schemas.openxmlformats.org/officeDocument/2006/relationships/customXml" Target="../ink/ink349.xml"/><Relationship Id="rId94" Type="http://schemas.openxmlformats.org/officeDocument/2006/relationships/customXml" Target="../ink/ink357.xml"/><Relationship Id="rId99" Type="http://schemas.openxmlformats.org/officeDocument/2006/relationships/image" Target="../media/image366.png"/><Relationship Id="rId101" Type="http://schemas.openxmlformats.org/officeDocument/2006/relationships/image" Target="../media/image367.png"/><Relationship Id="rId122" Type="http://schemas.openxmlformats.org/officeDocument/2006/relationships/customXml" Target="../ink/ink371.xml"/><Relationship Id="rId143" Type="http://schemas.openxmlformats.org/officeDocument/2006/relationships/image" Target="../media/image388.png"/><Relationship Id="rId148" Type="http://schemas.openxmlformats.org/officeDocument/2006/relationships/customXml" Target="../ink/ink384.xml"/><Relationship Id="rId164" Type="http://schemas.openxmlformats.org/officeDocument/2006/relationships/customXml" Target="../ink/ink392.xml"/><Relationship Id="rId169" Type="http://schemas.openxmlformats.org/officeDocument/2006/relationships/image" Target="../media/image401.png"/><Relationship Id="rId185" Type="http://schemas.openxmlformats.org/officeDocument/2006/relationships/image" Target="../media/image409.png"/><Relationship Id="rId4" Type="http://schemas.openxmlformats.org/officeDocument/2006/relationships/image" Target="../media/image2.png"/><Relationship Id="rId9" Type="http://schemas.openxmlformats.org/officeDocument/2006/relationships/image" Target="../media/image321.png"/><Relationship Id="rId180" Type="http://schemas.openxmlformats.org/officeDocument/2006/relationships/customXml" Target="../ink/ink400.xml"/><Relationship Id="rId210" Type="http://schemas.openxmlformats.org/officeDocument/2006/relationships/customXml" Target="../ink/ink415.xml"/><Relationship Id="rId215" Type="http://schemas.openxmlformats.org/officeDocument/2006/relationships/image" Target="../media/image424.png"/><Relationship Id="rId26" Type="http://schemas.openxmlformats.org/officeDocument/2006/relationships/customXml" Target="../ink/ink323.xml"/><Relationship Id="rId47" Type="http://schemas.openxmlformats.org/officeDocument/2006/relationships/image" Target="../media/image340.png"/><Relationship Id="rId68" Type="http://schemas.openxmlformats.org/officeDocument/2006/relationships/customXml" Target="../ink/ink344.xml"/><Relationship Id="rId89" Type="http://schemas.openxmlformats.org/officeDocument/2006/relationships/image" Target="../media/image361.png"/><Relationship Id="rId112" Type="http://schemas.openxmlformats.org/officeDocument/2006/relationships/customXml" Target="../ink/ink366.xml"/><Relationship Id="rId133" Type="http://schemas.openxmlformats.org/officeDocument/2006/relationships/image" Target="../media/image383.png"/><Relationship Id="rId154" Type="http://schemas.openxmlformats.org/officeDocument/2006/relationships/customXml" Target="../ink/ink387.xml"/><Relationship Id="rId175" Type="http://schemas.openxmlformats.org/officeDocument/2006/relationships/image" Target="../media/image404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37" Type="http://schemas.openxmlformats.org/officeDocument/2006/relationships/image" Target="../media/image335.png"/><Relationship Id="rId58" Type="http://schemas.openxmlformats.org/officeDocument/2006/relationships/customXml" Target="../ink/ink339.xml"/><Relationship Id="rId79" Type="http://schemas.openxmlformats.org/officeDocument/2006/relationships/image" Target="../media/image356.png"/><Relationship Id="rId102" Type="http://schemas.openxmlformats.org/officeDocument/2006/relationships/customXml" Target="../ink/ink361.xml"/><Relationship Id="rId123" Type="http://schemas.openxmlformats.org/officeDocument/2006/relationships/image" Target="../media/image378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99.png"/><Relationship Id="rId186" Type="http://schemas.openxmlformats.org/officeDocument/2006/relationships/customXml" Target="../ink/ink403.xml"/><Relationship Id="rId211" Type="http://schemas.openxmlformats.org/officeDocument/2006/relationships/image" Target="../media/image422.png"/><Relationship Id="rId27" Type="http://schemas.openxmlformats.org/officeDocument/2006/relationships/image" Target="../media/image330.png"/><Relationship Id="rId48" Type="http://schemas.openxmlformats.org/officeDocument/2006/relationships/customXml" Target="../ink/ink334.xml"/><Relationship Id="rId69" Type="http://schemas.openxmlformats.org/officeDocument/2006/relationships/image" Target="../media/image351.png"/><Relationship Id="rId113" Type="http://schemas.openxmlformats.org/officeDocument/2006/relationships/image" Target="../media/image373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94.png"/><Relationship Id="rId176" Type="http://schemas.openxmlformats.org/officeDocument/2006/relationships/customXml" Target="../ink/ink398.xml"/><Relationship Id="rId197" Type="http://schemas.openxmlformats.org/officeDocument/2006/relationships/image" Target="../media/image415.png"/><Relationship Id="rId201" Type="http://schemas.openxmlformats.org/officeDocument/2006/relationships/image" Target="../media/image417.png"/><Relationship Id="rId17" Type="http://schemas.openxmlformats.org/officeDocument/2006/relationships/image" Target="../media/image325.png"/><Relationship Id="rId38" Type="http://schemas.openxmlformats.org/officeDocument/2006/relationships/customXml" Target="../ink/ink329.xml"/><Relationship Id="rId59" Type="http://schemas.openxmlformats.org/officeDocument/2006/relationships/image" Target="../media/image346.png"/><Relationship Id="rId103" Type="http://schemas.openxmlformats.org/officeDocument/2006/relationships/image" Target="../media/image368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62.png"/><Relationship Id="rId145" Type="http://schemas.openxmlformats.org/officeDocument/2006/relationships/image" Target="../media/image389.png"/><Relationship Id="rId166" Type="http://schemas.openxmlformats.org/officeDocument/2006/relationships/customXml" Target="../ink/ink393.xml"/><Relationship Id="rId187" Type="http://schemas.openxmlformats.org/officeDocument/2006/relationships/image" Target="../media/image410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416.xml"/><Relationship Id="rId28" Type="http://schemas.openxmlformats.org/officeDocument/2006/relationships/customXml" Target="../ink/ink324.xml"/><Relationship Id="rId49" Type="http://schemas.openxmlformats.org/officeDocument/2006/relationships/image" Target="../media/image341.png"/><Relationship Id="rId114" Type="http://schemas.openxmlformats.org/officeDocument/2006/relationships/customXml" Target="../ink/ink367.xml"/><Relationship Id="rId60" Type="http://schemas.openxmlformats.org/officeDocument/2006/relationships/customXml" Target="../ink/ink340.xml"/><Relationship Id="rId81" Type="http://schemas.openxmlformats.org/officeDocument/2006/relationships/image" Target="../media/image357.png"/><Relationship Id="rId135" Type="http://schemas.openxmlformats.org/officeDocument/2006/relationships/image" Target="../media/image384.png"/><Relationship Id="rId156" Type="http://schemas.openxmlformats.org/officeDocument/2006/relationships/customXml" Target="../ink/ink388.xml"/><Relationship Id="rId177" Type="http://schemas.openxmlformats.org/officeDocument/2006/relationships/image" Target="../media/image405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18" Type="http://schemas.openxmlformats.org/officeDocument/2006/relationships/customXml" Target="../ink/ink319.xml"/><Relationship Id="rId39" Type="http://schemas.openxmlformats.org/officeDocument/2006/relationships/image" Target="../media/image336.png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79.png"/><Relationship Id="rId146" Type="http://schemas.openxmlformats.org/officeDocument/2006/relationships/customXml" Target="../ink/ink383.xml"/><Relationship Id="rId167" Type="http://schemas.openxmlformats.org/officeDocument/2006/relationships/image" Target="../media/image400.png"/><Relationship Id="rId188" Type="http://schemas.openxmlformats.org/officeDocument/2006/relationships/customXml" Target="../ink/ink404.xml"/><Relationship Id="rId71" Type="http://schemas.openxmlformats.org/officeDocument/2006/relationships/image" Target="../media/image352.png"/><Relationship Id="rId92" Type="http://schemas.openxmlformats.org/officeDocument/2006/relationships/customXml" Target="../ink/ink356.xml"/><Relationship Id="rId213" Type="http://schemas.openxmlformats.org/officeDocument/2006/relationships/image" Target="../media/image423.png"/><Relationship Id="rId2" Type="http://schemas.openxmlformats.org/officeDocument/2006/relationships/image" Target="../media/image318.png"/><Relationship Id="rId29" Type="http://schemas.openxmlformats.org/officeDocument/2006/relationships/image" Target="../media/image331.png"/><Relationship Id="rId40" Type="http://schemas.openxmlformats.org/officeDocument/2006/relationships/customXml" Target="../ink/ink330.xml"/><Relationship Id="rId115" Type="http://schemas.openxmlformats.org/officeDocument/2006/relationships/image" Target="../media/image374.png"/><Relationship Id="rId136" Type="http://schemas.openxmlformats.org/officeDocument/2006/relationships/customXml" Target="../ink/ink378.xml"/><Relationship Id="rId157" Type="http://schemas.openxmlformats.org/officeDocument/2006/relationships/image" Target="../media/image395.png"/><Relationship Id="rId178" Type="http://schemas.openxmlformats.org/officeDocument/2006/relationships/customXml" Target="../ink/ink399.xml"/><Relationship Id="rId61" Type="http://schemas.openxmlformats.org/officeDocument/2006/relationships/image" Target="../media/image347.png"/><Relationship Id="rId82" Type="http://schemas.openxmlformats.org/officeDocument/2006/relationships/customXml" Target="../ink/ink351.xml"/><Relationship Id="rId199" Type="http://schemas.openxmlformats.org/officeDocument/2006/relationships/image" Target="../media/image416.png"/><Relationship Id="rId203" Type="http://schemas.openxmlformats.org/officeDocument/2006/relationships/image" Target="../media/image418.png"/><Relationship Id="rId19" Type="http://schemas.openxmlformats.org/officeDocument/2006/relationships/image" Target="../media/image3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0.xml"/><Relationship Id="rId13" Type="http://schemas.openxmlformats.org/officeDocument/2006/relationships/image" Target="../media/image431.png"/><Relationship Id="rId18" Type="http://schemas.openxmlformats.org/officeDocument/2006/relationships/customXml" Target="../ink/ink425.xml"/><Relationship Id="rId3" Type="http://schemas.openxmlformats.org/officeDocument/2006/relationships/image" Target="../media/image1.jpg"/><Relationship Id="rId21" Type="http://schemas.openxmlformats.org/officeDocument/2006/relationships/image" Target="../media/image435.png"/><Relationship Id="rId7" Type="http://schemas.openxmlformats.org/officeDocument/2006/relationships/image" Target="../media/image428.png"/><Relationship Id="rId12" Type="http://schemas.openxmlformats.org/officeDocument/2006/relationships/customXml" Target="../ink/ink422.xml"/><Relationship Id="rId17" Type="http://schemas.openxmlformats.org/officeDocument/2006/relationships/image" Target="../media/image433.png"/><Relationship Id="rId2" Type="http://schemas.openxmlformats.org/officeDocument/2006/relationships/image" Target="../media/image426.png"/><Relationship Id="rId16" Type="http://schemas.openxmlformats.org/officeDocument/2006/relationships/customXml" Target="../ink/ink424.xml"/><Relationship Id="rId20" Type="http://schemas.openxmlformats.org/officeDocument/2006/relationships/customXml" Target="../ink/ink42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19.xml"/><Relationship Id="rId11" Type="http://schemas.openxmlformats.org/officeDocument/2006/relationships/image" Target="../media/image430.png"/><Relationship Id="rId5" Type="http://schemas.openxmlformats.org/officeDocument/2006/relationships/image" Target="../media/image427.jpg"/><Relationship Id="rId15" Type="http://schemas.openxmlformats.org/officeDocument/2006/relationships/image" Target="../media/image432.png"/><Relationship Id="rId23" Type="http://schemas.openxmlformats.org/officeDocument/2006/relationships/image" Target="../media/image436.png"/><Relationship Id="rId10" Type="http://schemas.openxmlformats.org/officeDocument/2006/relationships/customXml" Target="../ink/ink421.xml"/><Relationship Id="rId19" Type="http://schemas.openxmlformats.org/officeDocument/2006/relationships/image" Target="../media/image434.png"/><Relationship Id="rId4" Type="http://schemas.openxmlformats.org/officeDocument/2006/relationships/image" Target="../media/image2.png"/><Relationship Id="rId9" Type="http://schemas.openxmlformats.org/officeDocument/2006/relationships/image" Target="../media/image429.png"/><Relationship Id="rId14" Type="http://schemas.openxmlformats.org/officeDocument/2006/relationships/customXml" Target="../ink/ink423.xml"/><Relationship Id="rId22" Type="http://schemas.openxmlformats.org/officeDocument/2006/relationships/customXml" Target="../ink/ink42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8.xml"/><Relationship Id="rId21" Type="http://schemas.openxmlformats.org/officeDocument/2006/relationships/image" Target="../media/image446.png"/><Relationship Id="rId42" Type="http://schemas.openxmlformats.org/officeDocument/2006/relationships/customXml" Target="../ink/ink446.xml"/><Relationship Id="rId47" Type="http://schemas.openxmlformats.org/officeDocument/2006/relationships/image" Target="../media/image459.png"/><Relationship Id="rId63" Type="http://schemas.openxmlformats.org/officeDocument/2006/relationships/image" Target="../media/image467.png"/><Relationship Id="rId68" Type="http://schemas.openxmlformats.org/officeDocument/2006/relationships/customXml" Target="../ink/ink459.xml"/><Relationship Id="rId2" Type="http://schemas.openxmlformats.org/officeDocument/2006/relationships/image" Target="../media/image1.jpg"/><Relationship Id="rId16" Type="http://schemas.openxmlformats.org/officeDocument/2006/relationships/customXml" Target="../ink/ink433.xml"/><Relationship Id="rId29" Type="http://schemas.openxmlformats.org/officeDocument/2006/relationships/image" Target="../media/image450.png"/><Relationship Id="rId11" Type="http://schemas.openxmlformats.org/officeDocument/2006/relationships/image" Target="../media/image441.png"/><Relationship Id="rId24" Type="http://schemas.openxmlformats.org/officeDocument/2006/relationships/customXml" Target="../ink/ink437.xml"/><Relationship Id="rId32" Type="http://schemas.openxmlformats.org/officeDocument/2006/relationships/customXml" Target="../ink/ink441.xml"/><Relationship Id="rId37" Type="http://schemas.openxmlformats.org/officeDocument/2006/relationships/image" Target="../media/image454.png"/><Relationship Id="rId40" Type="http://schemas.openxmlformats.org/officeDocument/2006/relationships/customXml" Target="../ink/ink445.xml"/><Relationship Id="rId45" Type="http://schemas.openxmlformats.org/officeDocument/2006/relationships/image" Target="../media/image458.png"/><Relationship Id="rId53" Type="http://schemas.openxmlformats.org/officeDocument/2006/relationships/image" Target="../media/image462.png"/><Relationship Id="rId58" Type="http://schemas.openxmlformats.org/officeDocument/2006/relationships/customXml" Target="../ink/ink454.xml"/><Relationship Id="rId66" Type="http://schemas.openxmlformats.org/officeDocument/2006/relationships/customXml" Target="../ink/ink458.xml"/><Relationship Id="rId5" Type="http://schemas.openxmlformats.org/officeDocument/2006/relationships/image" Target="../media/image438.png"/><Relationship Id="rId61" Type="http://schemas.openxmlformats.org/officeDocument/2006/relationships/image" Target="../media/image466.png"/><Relationship Id="rId19" Type="http://schemas.openxmlformats.org/officeDocument/2006/relationships/image" Target="../media/image445.png"/><Relationship Id="rId14" Type="http://schemas.openxmlformats.org/officeDocument/2006/relationships/customXml" Target="../ink/ink432.xml"/><Relationship Id="rId22" Type="http://schemas.openxmlformats.org/officeDocument/2006/relationships/customXml" Target="../ink/ink436.xml"/><Relationship Id="rId27" Type="http://schemas.openxmlformats.org/officeDocument/2006/relationships/image" Target="../media/image449.png"/><Relationship Id="rId30" Type="http://schemas.openxmlformats.org/officeDocument/2006/relationships/customXml" Target="../ink/ink440.xml"/><Relationship Id="rId35" Type="http://schemas.openxmlformats.org/officeDocument/2006/relationships/image" Target="../media/image453.png"/><Relationship Id="rId43" Type="http://schemas.openxmlformats.org/officeDocument/2006/relationships/image" Target="../media/image457.png"/><Relationship Id="rId48" Type="http://schemas.openxmlformats.org/officeDocument/2006/relationships/customXml" Target="../ink/ink449.xml"/><Relationship Id="rId56" Type="http://schemas.openxmlformats.org/officeDocument/2006/relationships/customXml" Target="../ink/ink453.xml"/><Relationship Id="rId64" Type="http://schemas.openxmlformats.org/officeDocument/2006/relationships/customXml" Target="../ink/ink457.xml"/><Relationship Id="rId69" Type="http://schemas.openxmlformats.org/officeDocument/2006/relationships/image" Target="../media/image470.png"/><Relationship Id="rId8" Type="http://schemas.openxmlformats.org/officeDocument/2006/relationships/customXml" Target="../ink/ink429.xml"/><Relationship Id="rId51" Type="http://schemas.openxmlformats.org/officeDocument/2006/relationships/image" Target="../media/image461.png"/><Relationship Id="rId72" Type="http://schemas.openxmlformats.org/officeDocument/2006/relationships/customXml" Target="../ink/ink461.xml"/><Relationship Id="rId3" Type="http://schemas.openxmlformats.org/officeDocument/2006/relationships/image" Target="../media/image2.png"/><Relationship Id="rId12" Type="http://schemas.openxmlformats.org/officeDocument/2006/relationships/customXml" Target="../ink/ink431.xml"/><Relationship Id="rId17" Type="http://schemas.openxmlformats.org/officeDocument/2006/relationships/image" Target="../media/image444.png"/><Relationship Id="rId25" Type="http://schemas.openxmlformats.org/officeDocument/2006/relationships/image" Target="../media/image448.png"/><Relationship Id="rId33" Type="http://schemas.openxmlformats.org/officeDocument/2006/relationships/image" Target="../media/image452.png"/><Relationship Id="rId38" Type="http://schemas.openxmlformats.org/officeDocument/2006/relationships/customXml" Target="../ink/ink444.xml"/><Relationship Id="rId46" Type="http://schemas.openxmlformats.org/officeDocument/2006/relationships/customXml" Target="../ink/ink448.xml"/><Relationship Id="rId59" Type="http://schemas.openxmlformats.org/officeDocument/2006/relationships/image" Target="../media/image465.png"/><Relationship Id="rId67" Type="http://schemas.openxmlformats.org/officeDocument/2006/relationships/image" Target="../media/image469.png"/><Relationship Id="rId20" Type="http://schemas.openxmlformats.org/officeDocument/2006/relationships/customXml" Target="../ink/ink435.xml"/><Relationship Id="rId41" Type="http://schemas.openxmlformats.org/officeDocument/2006/relationships/image" Target="../media/image456.png"/><Relationship Id="rId54" Type="http://schemas.openxmlformats.org/officeDocument/2006/relationships/customXml" Target="../ink/ink452.xml"/><Relationship Id="rId62" Type="http://schemas.openxmlformats.org/officeDocument/2006/relationships/customXml" Target="../ink/ink456.xml"/><Relationship Id="rId70" Type="http://schemas.openxmlformats.org/officeDocument/2006/relationships/customXml" Target="../ink/ink46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28.xml"/><Relationship Id="rId15" Type="http://schemas.openxmlformats.org/officeDocument/2006/relationships/image" Target="../media/image443.png"/><Relationship Id="rId23" Type="http://schemas.openxmlformats.org/officeDocument/2006/relationships/image" Target="../media/image447.png"/><Relationship Id="rId28" Type="http://schemas.openxmlformats.org/officeDocument/2006/relationships/customXml" Target="../ink/ink439.xml"/><Relationship Id="rId36" Type="http://schemas.openxmlformats.org/officeDocument/2006/relationships/customXml" Target="../ink/ink443.xml"/><Relationship Id="rId49" Type="http://schemas.openxmlformats.org/officeDocument/2006/relationships/image" Target="../media/image460.png"/><Relationship Id="rId57" Type="http://schemas.openxmlformats.org/officeDocument/2006/relationships/image" Target="../media/image464.png"/><Relationship Id="rId10" Type="http://schemas.openxmlformats.org/officeDocument/2006/relationships/customXml" Target="../ink/ink430.xml"/><Relationship Id="rId31" Type="http://schemas.openxmlformats.org/officeDocument/2006/relationships/image" Target="../media/image451.png"/><Relationship Id="rId44" Type="http://schemas.openxmlformats.org/officeDocument/2006/relationships/customXml" Target="../ink/ink447.xml"/><Relationship Id="rId52" Type="http://schemas.openxmlformats.org/officeDocument/2006/relationships/customXml" Target="../ink/ink451.xml"/><Relationship Id="rId60" Type="http://schemas.openxmlformats.org/officeDocument/2006/relationships/customXml" Target="../ink/ink455.xml"/><Relationship Id="rId65" Type="http://schemas.openxmlformats.org/officeDocument/2006/relationships/image" Target="../media/image468.png"/><Relationship Id="rId73" Type="http://schemas.openxmlformats.org/officeDocument/2006/relationships/image" Target="../media/image472.png"/><Relationship Id="rId4" Type="http://schemas.openxmlformats.org/officeDocument/2006/relationships/image" Target="../media/image437.png"/><Relationship Id="rId9" Type="http://schemas.openxmlformats.org/officeDocument/2006/relationships/image" Target="../media/image440.png"/><Relationship Id="rId13" Type="http://schemas.openxmlformats.org/officeDocument/2006/relationships/image" Target="../media/image442.png"/><Relationship Id="rId18" Type="http://schemas.openxmlformats.org/officeDocument/2006/relationships/customXml" Target="../ink/ink434.xml"/><Relationship Id="rId39" Type="http://schemas.openxmlformats.org/officeDocument/2006/relationships/image" Target="../media/image455.png"/><Relationship Id="rId34" Type="http://schemas.openxmlformats.org/officeDocument/2006/relationships/customXml" Target="../ink/ink442.xml"/><Relationship Id="rId50" Type="http://schemas.openxmlformats.org/officeDocument/2006/relationships/customXml" Target="../ink/ink450.xml"/><Relationship Id="rId55" Type="http://schemas.openxmlformats.org/officeDocument/2006/relationships/image" Target="../media/image463.png"/><Relationship Id="rId7" Type="http://schemas.openxmlformats.org/officeDocument/2006/relationships/image" Target="../media/image439.png"/><Relationship Id="rId71" Type="http://schemas.openxmlformats.org/officeDocument/2006/relationships/image" Target="../media/image47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8.xml"/><Relationship Id="rId21" Type="http://schemas.openxmlformats.org/officeDocument/2006/relationships/customXml" Target="../ink/ink470.xml"/><Relationship Id="rId42" Type="http://schemas.openxmlformats.org/officeDocument/2006/relationships/image" Target="../media/image492.png"/><Relationship Id="rId63" Type="http://schemas.openxmlformats.org/officeDocument/2006/relationships/customXml" Target="../ink/ink491.xml"/><Relationship Id="rId84" Type="http://schemas.openxmlformats.org/officeDocument/2006/relationships/image" Target="../media/image513.png"/><Relationship Id="rId138" Type="http://schemas.openxmlformats.org/officeDocument/2006/relationships/image" Target="../media/image540.png"/><Relationship Id="rId159" Type="http://schemas.openxmlformats.org/officeDocument/2006/relationships/customXml" Target="../ink/ink539.xml"/><Relationship Id="rId170" Type="http://schemas.openxmlformats.org/officeDocument/2006/relationships/image" Target="../media/image556.png"/><Relationship Id="rId107" Type="http://schemas.openxmlformats.org/officeDocument/2006/relationships/customXml" Target="../ink/ink513.xml"/><Relationship Id="rId11" Type="http://schemas.openxmlformats.org/officeDocument/2006/relationships/customXml" Target="../ink/ink465.xml"/><Relationship Id="rId32" Type="http://schemas.openxmlformats.org/officeDocument/2006/relationships/image" Target="../media/image487.png"/><Relationship Id="rId53" Type="http://schemas.openxmlformats.org/officeDocument/2006/relationships/customXml" Target="../ink/ink486.xml"/><Relationship Id="rId74" Type="http://schemas.openxmlformats.org/officeDocument/2006/relationships/image" Target="../media/image508.png"/><Relationship Id="rId128" Type="http://schemas.openxmlformats.org/officeDocument/2006/relationships/image" Target="../media/image535.png"/><Relationship Id="rId149" Type="http://schemas.openxmlformats.org/officeDocument/2006/relationships/customXml" Target="../ink/ink534.xml"/><Relationship Id="rId5" Type="http://schemas.openxmlformats.org/officeDocument/2006/relationships/customXml" Target="../ink/ink462.xml"/><Relationship Id="rId95" Type="http://schemas.openxmlformats.org/officeDocument/2006/relationships/customXml" Target="../ink/ink507.xml"/><Relationship Id="rId160" Type="http://schemas.openxmlformats.org/officeDocument/2006/relationships/image" Target="../media/image551.png"/><Relationship Id="rId22" Type="http://schemas.openxmlformats.org/officeDocument/2006/relationships/image" Target="../media/image482.png"/><Relationship Id="rId43" Type="http://schemas.openxmlformats.org/officeDocument/2006/relationships/customXml" Target="../ink/ink481.xml"/><Relationship Id="rId64" Type="http://schemas.openxmlformats.org/officeDocument/2006/relationships/image" Target="../media/image503.png"/><Relationship Id="rId118" Type="http://schemas.openxmlformats.org/officeDocument/2006/relationships/image" Target="../media/image530.png"/><Relationship Id="rId139" Type="http://schemas.openxmlformats.org/officeDocument/2006/relationships/customXml" Target="../ink/ink529.xml"/><Relationship Id="rId85" Type="http://schemas.openxmlformats.org/officeDocument/2006/relationships/customXml" Target="../ink/ink502.xml"/><Relationship Id="rId150" Type="http://schemas.openxmlformats.org/officeDocument/2006/relationships/image" Target="../media/image546.png"/><Relationship Id="rId12" Type="http://schemas.openxmlformats.org/officeDocument/2006/relationships/image" Target="../media/image477.png"/><Relationship Id="rId33" Type="http://schemas.openxmlformats.org/officeDocument/2006/relationships/customXml" Target="../ink/ink476.xml"/><Relationship Id="rId108" Type="http://schemas.openxmlformats.org/officeDocument/2006/relationships/image" Target="../media/image525.png"/><Relationship Id="rId129" Type="http://schemas.openxmlformats.org/officeDocument/2006/relationships/customXml" Target="../ink/ink524.xml"/><Relationship Id="rId54" Type="http://schemas.openxmlformats.org/officeDocument/2006/relationships/image" Target="../media/image498.png"/><Relationship Id="rId70" Type="http://schemas.openxmlformats.org/officeDocument/2006/relationships/image" Target="../media/image506.png"/><Relationship Id="rId75" Type="http://schemas.openxmlformats.org/officeDocument/2006/relationships/customXml" Target="../ink/ink497.xml"/><Relationship Id="rId91" Type="http://schemas.openxmlformats.org/officeDocument/2006/relationships/customXml" Target="../ink/ink505.xml"/><Relationship Id="rId96" Type="http://schemas.openxmlformats.org/officeDocument/2006/relationships/image" Target="../media/image519.png"/><Relationship Id="rId140" Type="http://schemas.openxmlformats.org/officeDocument/2006/relationships/image" Target="../media/image541.png"/><Relationship Id="rId145" Type="http://schemas.openxmlformats.org/officeDocument/2006/relationships/customXml" Target="../ink/ink532.xml"/><Relationship Id="rId161" Type="http://schemas.openxmlformats.org/officeDocument/2006/relationships/customXml" Target="../ink/ink540.xml"/><Relationship Id="rId166" Type="http://schemas.openxmlformats.org/officeDocument/2006/relationships/image" Target="../media/image5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4.png"/><Relationship Id="rId23" Type="http://schemas.openxmlformats.org/officeDocument/2006/relationships/customXml" Target="../ink/ink471.xml"/><Relationship Id="rId28" Type="http://schemas.openxmlformats.org/officeDocument/2006/relationships/image" Target="../media/image485.png"/><Relationship Id="rId49" Type="http://schemas.openxmlformats.org/officeDocument/2006/relationships/customXml" Target="../ink/ink484.xml"/><Relationship Id="rId114" Type="http://schemas.openxmlformats.org/officeDocument/2006/relationships/image" Target="../media/image528.png"/><Relationship Id="rId119" Type="http://schemas.openxmlformats.org/officeDocument/2006/relationships/customXml" Target="../ink/ink519.xml"/><Relationship Id="rId44" Type="http://schemas.openxmlformats.org/officeDocument/2006/relationships/image" Target="../media/image493.png"/><Relationship Id="rId60" Type="http://schemas.openxmlformats.org/officeDocument/2006/relationships/image" Target="../media/image501.png"/><Relationship Id="rId65" Type="http://schemas.openxmlformats.org/officeDocument/2006/relationships/customXml" Target="../ink/ink492.xml"/><Relationship Id="rId81" Type="http://schemas.openxmlformats.org/officeDocument/2006/relationships/customXml" Target="../ink/ink500.xml"/><Relationship Id="rId86" Type="http://schemas.openxmlformats.org/officeDocument/2006/relationships/image" Target="../media/image514.png"/><Relationship Id="rId130" Type="http://schemas.openxmlformats.org/officeDocument/2006/relationships/image" Target="../media/image536.png"/><Relationship Id="rId135" Type="http://schemas.openxmlformats.org/officeDocument/2006/relationships/customXml" Target="../ink/ink527.xml"/><Relationship Id="rId151" Type="http://schemas.openxmlformats.org/officeDocument/2006/relationships/customXml" Target="../ink/ink535.xml"/><Relationship Id="rId156" Type="http://schemas.openxmlformats.org/officeDocument/2006/relationships/image" Target="../media/image549.png"/><Relationship Id="rId13" Type="http://schemas.openxmlformats.org/officeDocument/2006/relationships/customXml" Target="../ink/ink466.xml"/><Relationship Id="rId18" Type="http://schemas.openxmlformats.org/officeDocument/2006/relationships/image" Target="../media/image480.png"/><Relationship Id="rId39" Type="http://schemas.openxmlformats.org/officeDocument/2006/relationships/customXml" Target="../ink/ink479.xml"/><Relationship Id="rId109" Type="http://schemas.openxmlformats.org/officeDocument/2006/relationships/customXml" Target="../ink/ink514.xml"/><Relationship Id="rId34" Type="http://schemas.openxmlformats.org/officeDocument/2006/relationships/image" Target="../media/image488.png"/><Relationship Id="rId50" Type="http://schemas.openxmlformats.org/officeDocument/2006/relationships/image" Target="../media/image496.png"/><Relationship Id="rId55" Type="http://schemas.openxmlformats.org/officeDocument/2006/relationships/customXml" Target="../ink/ink487.xml"/><Relationship Id="rId76" Type="http://schemas.openxmlformats.org/officeDocument/2006/relationships/image" Target="../media/image509.png"/><Relationship Id="rId97" Type="http://schemas.openxmlformats.org/officeDocument/2006/relationships/customXml" Target="../ink/ink508.xml"/><Relationship Id="rId104" Type="http://schemas.openxmlformats.org/officeDocument/2006/relationships/image" Target="../media/image523.png"/><Relationship Id="rId120" Type="http://schemas.openxmlformats.org/officeDocument/2006/relationships/image" Target="../media/image531.png"/><Relationship Id="rId125" Type="http://schemas.openxmlformats.org/officeDocument/2006/relationships/customXml" Target="../ink/ink522.xml"/><Relationship Id="rId141" Type="http://schemas.openxmlformats.org/officeDocument/2006/relationships/customXml" Target="../ink/ink530.xml"/><Relationship Id="rId146" Type="http://schemas.openxmlformats.org/officeDocument/2006/relationships/image" Target="../media/image544.png"/><Relationship Id="rId167" Type="http://schemas.openxmlformats.org/officeDocument/2006/relationships/customXml" Target="../ink/ink543.xml"/><Relationship Id="rId7" Type="http://schemas.openxmlformats.org/officeDocument/2006/relationships/customXml" Target="../ink/ink463.xml"/><Relationship Id="rId71" Type="http://schemas.openxmlformats.org/officeDocument/2006/relationships/customXml" Target="../ink/ink495.xml"/><Relationship Id="rId92" Type="http://schemas.openxmlformats.org/officeDocument/2006/relationships/image" Target="../media/image517.png"/><Relationship Id="rId162" Type="http://schemas.openxmlformats.org/officeDocument/2006/relationships/image" Target="../media/image552.png"/><Relationship Id="rId2" Type="http://schemas.openxmlformats.org/officeDocument/2006/relationships/image" Target="../media/image1.jpg"/><Relationship Id="rId29" Type="http://schemas.openxmlformats.org/officeDocument/2006/relationships/customXml" Target="../ink/ink474.xml"/><Relationship Id="rId24" Type="http://schemas.openxmlformats.org/officeDocument/2006/relationships/image" Target="../media/image483.png"/><Relationship Id="rId40" Type="http://schemas.openxmlformats.org/officeDocument/2006/relationships/image" Target="../media/image491.png"/><Relationship Id="rId45" Type="http://schemas.openxmlformats.org/officeDocument/2006/relationships/customXml" Target="../ink/ink482.xml"/><Relationship Id="rId66" Type="http://schemas.openxmlformats.org/officeDocument/2006/relationships/image" Target="../media/image504.png"/><Relationship Id="rId87" Type="http://schemas.openxmlformats.org/officeDocument/2006/relationships/customXml" Target="../ink/ink503.xml"/><Relationship Id="rId110" Type="http://schemas.openxmlformats.org/officeDocument/2006/relationships/image" Target="../media/image526.png"/><Relationship Id="rId115" Type="http://schemas.openxmlformats.org/officeDocument/2006/relationships/customXml" Target="../ink/ink517.xml"/><Relationship Id="rId131" Type="http://schemas.openxmlformats.org/officeDocument/2006/relationships/customXml" Target="../ink/ink525.xml"/><Relationship Id="rId136" Type="http://schemas.openxmlformats.org/officeDocument/2006/relationships/image" Target="../media/image539.png"/><Relationship Id="rId157" Type="http://schemas.openxmlformats.org/officeDocument/2006/relationships/customXml" Target="../ink/ink538.xml"/><Relationship Id="rId61" Type="http://schemas.openxmlformats.org/officeDocument/2006/relationships/customXml" Target="../ink/ink490.xml"/><Relationship Id="rId82" Type="http://schemas.openxmlformats.org/officeDocument/2006/relationships/image" Target="../media/image512.png"/><Relationship Id="rId152" Type="http://schemas.openxmlformats.org/officeDocument/2006/relationships/image" Target="../media/image547.png"/><Relationship Id="rId19" Type="http://schemas.openxmlformats.org/officeDocument/2006/relationships/customXml" Target="../ink/ink469.xml"/><Relationship Id="rId14" Type="http://schemas.openxmlformats.org/officeDocument/2006/relationships/image" Target="../media/image478.png"/><Relationship Id="rId30" Type="http://schemas.openxmlformats.org/officeDocument/2006/relationships/image" Target="../media/image486.png"/><Relationship Id="rId35" Type="http://schemas.openxmlformats.org/officeDocument/2006/relationships/customXml" Target="../ink/ink477.xml"/><Relationship Id="rId56" Type="http://schemas.openxmlformats.org/officeDocument/2006/relationships/image" Target="../media/image499.png"/><Relationship Id="rId77" Type="http://schemas.openxmlformats.org/officeDocument/2006/relationships/customXml" Target="../ink/ink498.xml"/><Relationship Id="rId100" Type="http://schemas.openxmlformats.org/officeDocument/2006/relationships/image" Target="../media/image521.png"/><Relationship Id="rId105" Type="http://schemas.openxmlformats.org/officeDocument/2006/relationships/customXml" Target="../ink/ink512.xml"/><Relationship Id="rId126" Type="http://schemas.openxmlformats.org/officeDocument/2006/relationships/image" Target="../media/image534.png"/><Relationship Id="rId147" Type="http://schemas.openxmlformats.org/officeDocument/2006/relationships/customXml" Target="../ink/ink533.xml"/><Relationship Id="rId168" Type="http://schemas.openxmlformats.org/officeDocument/2006/relationships/image" Target="../media/image555.png"/><Relationship Id="rId8" Type="http://schemas.openxmlformats.org/officeDocument/2006/relationships/image" Target="../media/image475.png"/><Relationship Id="rId51" Type="http://schemas.openxmlformats.org/officeDocument/2006/relationships/customXml" Target="../ink/ink485.xml"/><Relationship Id="rId72" Type="http://schemas.openxmlformats.org/officeDocument/2006/relationships/image" Target="../media/image507.png"/><Relationship Id="rId93" Type="http://schemas.openxmlformats.org/officeDocument/2006/relationships/customXml" Target="../ink/ink506.xml"/><Relationship Id="rId98" Type="http://schemas.openxmlformats.org/officeDocument/2006/relationships/image" Target="../media/image520.png"/><Relationship Id="rId121" Type="http://schemas.openxmlformats.org/officeDocument/2006/relationships/customXml" Target="../ink/ink520.xml"/><Relationship Id="rId142" Type="http://schemas.openxmlformats.org/officeDocument/2006/relationships/image" Target="../media/image542.png"/><Relationship Id="rId163" Type="http://schemas.openxmlformats.org/officeDocument/2006/relationships/customXml" Target="../ink/ink541.xml"/><Relationship Id="rId3" Type="http://schemas.openxmlformats.org/officeDocument/2006/relationships/image" Target="../media/image2.png"/><Relationship Id="rId25" Type="http://schemas.openxmlformats.org/officeDocument/2006/relationships/customXml" Target="../ink/ink472.xml"/><Relationship Id="rId46" Type="http://schemas.openxmlformats.org/officeDocument/2006/relationships/image" Target="../media/image494.png"/><Relationship Id="rId67" Type="http://schemas.openxmlformats.org/officeDocument/2006/relationships/customXml" Target="../ink/ink493.xml"/><Relationship Id="rId116" Type="http://schemas.openxmlformats.org/officeDocument/2006/relationships/image" Target="../media/image529.png"/><Relationship Id="rId137" Type="http://schemas.openxmlformats.org/officeDocument/2006/relationships/customXml" Target="../ink/ink528.xml"/><Relationship Id="rId158" Type="http://schemas.openxmlformats.org/officeDocument/2006/relationships/image" Target="../media/image550.png"/><Relationship Id="rId20" Type="http://schemas.openxmlformats.org/officeDocument/2006/relationships/image" Target="../media/image481.png"/><Relationship Id="rId41" Type="http://schemas.openxmlformats.org/officeDocument/2006/relationships/customXml" Target="../ink/ink480.xml"/><Relationship Id="rId62" Type="http://schemas.openxmlformats.org/officeDocument/2006/relationships/image" Target="../media/image502.png"/><Relationship Id="rId83" Type="http://schemas.openxmlformats.org/officeDocument/2006/relationships/customXml" Target="../ink/ink501.xml"/><Relationship Id="rId88" Type="http://schemas.openxmlformats.org/officeDocument/2006/relationships/image" Target="../media/image515.png"/><Relationship Id="rId111" Type="http://schemas.openxmlformats.org/officeDocument/2006/relationships/customXml" Target="../ink/ink515.xml"/><Relationship Id="rId132" Type="http://schemas.openxmlformats.org/officeDocument/2006/relationships/image" Target="../media/image537.png"/><Relationship Id="rId153" Type="http://schemas.openxmlformats.org/officeDocument/2006/relationships/customXml" Target="../ink/ink536.xml"/><Relationship Id="rId15" Type="http://schemas.openxmlformats.org/officeDocument/2006/relationships/customXml" Target="../ink/ink467.xml"/><Relationship Id="rId36" Type="http://schemas.openxmlformats.org/officeDocument/2006/relationships/image" Target="../media/image489.png"/><Relationship Id="rId57" Type="http://schemas.openxmlformats.org/officeDocument/2006/relationships/customXml" Target="../ink/ink488.xml"/><Relationship Id="rId106" Type="http://schemas.openxmlformats.org/officeDocument/2006/relationships/image" Target="../media/image524.png"/><Relationship Id="rId127" Type="http://schemas.openxmlformats.org/officeDocument/2006/relationships/customXml" Target="../ink/ink523.xml"/><Relationship Id="rId10" Type="http://schemas.openxmlformats.org/officeDocument/2006/relationships/image" Target="../media/image476.png"/><Relationship Id="rId31" Type="http://schemas.openxmlformats.org/officeDocument/2006/relationships/customXml" Target="../ink/ink475.xml"/><Relationship Id="rId52" Type="http://schemas.openxmlformats.org/officeDocument/2006/relationships/image" Target="../media/image497.png"/><Relationship Id="rId73" Type="http://schemas.openxmlformats.org/officeDocument/2006/relationships/customXml" Target="../ink/ink496.xml"/><Relationship Id="rId78" Type="http://schemas.openxmlformats.org/officeDocument/2006/relationships/image" Target="../media/image510.png"/><Relationship Id="rId94" Type="http://schemas.openxmlformats.org/officeDocument/2006/relationships/image" Target="../media/image518.png"/><Relationship Id="rId99" Type="http://schemas.openxmlformats.org/officeDocument/2006/relationships/customXml" Target="../ink/ink509.xml"/><Relationship Id="rId101" Type="http://schemas.openxmlformats.org/officeDocument/2006/relationships/customXml" Target="../ink/ink510.xml"/><Relationship Id="rId122" Type="http://schemas.openxmlformats.org/officeDocument/2006/relationships/image" Target="../media/image532.png"/><Relationship Id="rId143" Type="http://schemas.openxmlformats.org/officeDocument/2006/relationships/customXml" Target="../ink/ink531.xml"/><Relationship Id="rId148" Type="http://schemas.openxmlformats.org/officeDocument/2006/relationships/image" Target="../media/image545.png"/><Relationship Id="rId164" Type="http://schemas.openxmlformats.org/officeDocument/2006/relationships/image" Target="../media/image553.png"/><Relationship Id="rId169" Type="http://schemas.openxmlformats.org/officeDocument/2006/relationships/customXml" Target="../ink/ink544.xml"/><Relationship Id="rId4" Type="http://schemas.openxmlformats.org/officeDocument/2006/relationships/image" Target="../media/image473.png"/><Relationship Id="rId9" Type="http://schemas.openxmlformats.org/officeDocument/2006/relationships/customXml" Target="../ink/ink464.xml"/><Relationship Id="rId26" Type="http://schemas.openxmlformats.org/officeDocument/2006/relationships/image" Target="../media/image484.png"/><Relationship Id="rId47" Type="http://schemas.openxmlformats.org/officeDocument/2006/relationships/customXml" Target="../ink/ink483.xml"/><Relationship Id="rId68" Type="http://schemas.openxmlformats.org/officeDocument/2006/relationships/image" Target="../media/image505.png"/><Relationship Id="rId89" Type="http://schemas.openxmlformats.org/officeDocument/2006/relationships/customXml" Target="../ink/ink504.xml"/><Relationship Id="rId112" Type="http://schemas.openxmlformats.org/officeDocument/2006/relationships/image" Target="../media/image527.png"/><Relationship Id="rId133" Type="http://schemas.openxmlformats.org/officeDocument/2006/relationships/customXml" Target="../ink/ink526.xml"/><Relationship Id="rId154" Type="http://schemas.openxmlformats.org/officeDocument/2006/relationships/image" Target="../media/image548.png"/><Relationship Id="rId16" Type="http://schemas.openxmlformats.org/officeDocument/2006/relationships/image" Target="../media/image479.png"/><Relationship Id="rId37" Type="http://schemas.openxmlformats.org/officeDocument/2006/relationships/customXml" Target="../ink/ink478.xml"/><Relationship Id="rId58" Type="http://schemas.openxmlformats.org/officeDocument/2006/relationships/image" Target="../media/image500.png"/><Relationship Id="rId79" Type="http://schemas.openxmlformats.org/officeDocument/2006/relationships/customXml" Target="../ink/ink499.xml"/><Relationship Id="rId102" Type="http://schemas.openxmlformats.org/officeDocument/2006/relationships/image" Target="../media/image522.png"/><Relationship Id="rId123" Type="http://schemas.openxmlformats.org/officeDocument/2006/relationships/customXml" Target="../ink/ink521.xml"/><Relationship Id="rId144" Type="http://schemas.openxmlformats.org/officeDocument/2006/relationships/image" Target="../media/image543.png"/><Relationship Id="rId90" Type="http://schemas.openxmlformats.org/officeDocument/2006/relationships/image" Target="../media/image516.png"/><Relationship Id="rId165" Type="http://schemas.openxmlformats.org/officeDocument/2006/relationships/customXml" Target="../ink/ink542.xml"/><Relationship Id="rId27" Type="http://schemas.openxmlformats.org/officeDocument/2006/relationships/customXml" Target="../ink/ink473.xml"/><Relationship Id="rId48" Type="http://schemas.openxmlformats.org/officeDocument/2006/relationships/image" Target="../media/image495.png"/><Relationship Id="rId69" Type="http://schemas.openxmlformats.org/officeDocument/2006/relationships/customXml" Target="../ink/ink494.xml"/><Relationship Id="rId113" Type="http://schemas.openxmlformats.org/officeDocument/2006/relationships/customXml" Target="../ink/ink516.xml"/><Relationship Id="rId134" Type="http://schemas.openxmlformats.org/officeDocument/2006/relationships/image" Target="../media/image538.png"/><Relationship Id="rId80" Type="http://schemas.openxmlformats.org/officeDocument/2006/relationships/image" Target="../media/image511.png"/><Relationship Id="rId155" Type="http://schemas.openxmlformats.org/officeDocument/2006/relationships/customXml" Target="../ink/ink537.xml"/><Relationship Id="rId17" Type="http://schemas.openxmlformats.org/officeDocument/2006/relationships/customXml" Target="../ink/ink468.xml"/><Relationship Id="rId38" Type="http://schemas.openxmlformats.org/officeDocument/2006/relationships/image" Target="../media/image490.png"/><Relationship Id="rId59" Type="http://schemas.openxmlformats.org/officeDocument/2006/relationships/customXml" Target="../ink/ink489.xml"/><Relationship Id="rId103" Type="http://schemas.openxmlformats.org/officeDocument/2006/relationships/customXml" Target="../ink/ink511.xml"/><Relationship Id="rId124" Type="http://schemas.openxmlformats.org/officeDocument/2006/relationships/image" Target="../media/image53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4.xml"/><Relationship Id="rId21" Type="http://schemas.openxmlformats.org/officeDocument/2006/relationships/image" Target="../media/image567.png"/><Relationship Id="rId42" Type="http://schemas.openxmlformats.org/officeDocument/2006/relationships/customXml" Target="../ink/ink562.xml"/><Relationship Id="rId47" Type="http://schemas.openxmlformats.org/officeDocument/2006/relationships/image" Target="../media/image580.png"/><Relationship Id="rId63" Type="http://schemas.openxmlformats.org/officeDocument/2006/relationships/image" Target="../media/image588.png"/><Relationship Id="rId68" Type="http://schemas.openxmlformats.org/officeDocument/2006/relationships/customXml" Target="../ink/ink575.xml"/><Relationship Id="rId2" Type="http://schemas.openxmlformats.org/officeDocument/2006/relationships/image" Target="../media/image557.png"/><Relationship Id="rId16" Type="http://schemas.openxmlformats.org/officeDocument/2006/relationships/customXml" Target="../ink/ink549.xml"/><Relationship Id="rId29" Type="http://schemas.openxmlformats.org/officeDocument/2006/relationships/image" Target="../media/image571.png"/><Relationship Id="rId11" Type="http://schemas.openxmlformats.org/officeDocument/2006/relationships/image" Target="../media/image562.png"/><Relationship Id="rId24" Type="http://schemas.openxmlformats.org/officeDocument/2006/relationships/customXml" Target="../ink/ink553.xml"/><Relationship Id="rId32" Type="http://schemas.openxmlformats.org/officeDocument/2006/relationships/customXml" Target="../ink/ink557.xml"/><Relationship Id="rId37" Type="http://schemas.openxmlformats.org/officeDocument/2006/relationships/image" Target="../media/image575.png"/><Relationship Id="rId40" Type="http://schemas.openxmlformats.org/officeDocument/2006/relationships/customXml" Target="../ink/ink561.xml"/><Relationship Id="rId45" Type="http://schemas.openxmlformats.org/officeDocument/2006/relationships/image" Target="../media/image579.png"/><Relationship Id="rId53" Type="http://schemas.openxmlformats.org/officeDocument/2006/relationships/image" Target="../media/image583.png"/><Relationship Id="rId58" Type="http://schemas.openxmlformats.org/officeDocument/2006/relationships/customXml" Target="../ink/ink570.xml"/><Relationship Id="rId66" Type="http://schemas.openxmlformats.org/officeDocument/2006/relationships/customXml" Target="../ink/ink574.xml"/><Relationship Id="rId74" Type="http://schemas.openxmlformats.org/officeDocument/2006/relationships/customXml" Target="../ink/ink578.xml"/><Relationship Id="rId5" Type="http://schemas.openxmlformats.org/officeDocument/2006/relationships/image" Target="../media/image558.png"/><Relationship Id="rId61" Type="http://schemas.openxmlformats.org/officeDocument/2006/relationships/image" Target="../media/image587.png"/><Relationship Id="rId19" Type="http://schemas.openxmlformats.org/officeDocument/2006/relationships/image" Target="../media/image566.png"/><Relationship Id="rId14" Type="http://schemas.openxmlformats.org/officeDocument/2006/relationships/customXml" Target="../ink/ink548.xml"/><Relationship Id="rId22" Type="http://schemas.openxmlformats.org/officeDocument/2006/relationships/customXml" Target="../ink/ink552.xml"/><Relationship Id="rId27" Type="http://schemas.openxmlformats.org/officeDocument/2006/relationships/image" Target="../media/image570.png"/><Relationship Id="rId30" Type="http://schemas.openxmlformats.org/officeDocument/2006/relationships/customXml" Target="../ink/ink556.xml"/><Relationship Id="rId35" Type="http://schemas.openxmlformats.org/officeDocument/2006/relationships/image" Target="../media/image574.png"/><Relationship Id="rId43" Type="http://schemas.openxmlformats.org/officeDocument/2006/relationships/image" Target="../media/image578.png"/><Relationship Id="rId48" Type="http://schemas.openxmlformats.org/officeDocument/2006/relationships/customXml" Target="../ink/ink565.xml"/><Relationship Id="rId56" Type="http://schemas.openxmlformats.org/officeDocument/2006/relationships/customXml" Target="../ink/ink569.xml"/><Relationship Id="rId64" Type="http://schemas.openxmlformats.org/officeDocument/2006/relationships/customXml" Target="../ink/ink573.xml"/><Relationship Id="rId69" Type="http://schemas.openxmlformats.org/officeDocument/2006/relationships/image" Target="../media/image591.png"/><Relationship Id="rId8" Type="http://schemas.openxmlformats.org/officeDocument/2006/relationships/customXml" Target="../ink/ink545.xml"/><Relationship Id="rId51" Type="http://schemas.openxmlformats.org/officeDocument/2006/relationships/image" Target="../media/image582.png"/><Relationship Id="rId72" Type="http://schemas.openxmlformats.org/officeDocument/2006/relationships/customXml" Target="../ink/ink577.xml"/><Relationship Id="rId3" Type="http://schemas.openxmlformats.org/officeDocument/2006/relationships/image" Target="../media/image1.jpg"/><Relationship Id="rId12" Type="http://schemas.openxmlformats.org/officeDocument/2006/relationships/customXml" Target="../ink/ink547.xml"/><Relationship Id="rId17" Type="http://schemas.openxmlformats.org/officeDocument/2006/relationships/image" Target="../media/image565.png"/><Relationship Id="rId25" Type="http://schemas.openxmlformats.org/officeDocument/2006/relationships/image" Target="../media/image569.png"/><Relationship Id="rId33" Type="http://schemas.openxmlformats.org/officeDocument/2006/relationships/image" Target="../media/image573.png"/><Relationship Id="rId38" Type="http://schemas.openxmlformats.org/officeDocument/2006/relationships/customXml" Target="../ink/ink560.xml"/><Relationship Id="rId46" Type="http://schemas.openxmlformats.org/officeDocument/2006/relationships/customXml" Target="../ink/ink564.xml"/><Relationship Id="rId59" Type="http://schemas.openxmlformats.org/officeDocument/2006/relationships/image" Target="../media/image586.png"/><Relationship Id="rId67" Type="http://schemas.openxmlformats.org/officeDocument/2006/relationships/image" Target="../media/image590.png"/><Relationship Id="rId20" Type="http://schemas.openxmlformats.org/officeDocument/2006/relationships/customXml" Target="../ink/ink551.xml"/><Relationship Id="rId41" Type="http://schemas.openxmlformats.org/officeDocument/2006/relationships/image" Target="../media/image577.png"/><Relationship Id="rId54" Type="http://schemas.openxmlformats.org/officeDocument/2006/relationships/customXml" Target="../ink/ink568.xml"/><Relationship Id="rId62" Type="http://schemas.openxmlformats.org/officeDocument/2006/relationships/customXml" Target="../ink/ink572.xml"/><Relationship Id="rId70" Type="http://schemas.openxmlformats.org/officeDocument/2006/relationships/customXml" Target="../ink/ink576.xml"/><Relationship Id="rId75" Type="http://schemas.openxmlformats.org/officeDocument/2006/relationships/image" Target="../media/image5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9.png"/><Relationship Id="rId15" Type="http://schemas.openxmlformats.org/officeDocument/2006/relationships/image" Target="../media/image564.png"/><Relationship Id="rId23" Type="http://schemas.openxmlformats.org/officeDocument/2006/relationships/image" Target="../media/image568.png"/><Relationship Id="rId28" Type="http://schemas.openxmlformats.org/officeDocument/2006/relationships/customXml" Target="../ink/ink555.xml"/><Relationship Id="rId36" Type="http://schemas.openxmlformats.org/officeDocument/2006/relationships/customXml" Target="../ink/ink559.xml"/><Relationship Id="rId49" Type="http://schemas.openxmlformats.org/officeDocument/2006/relationships/image" Target="../media/image581.png"/><Relationship Id="rId57" Type="http://schemas.openxmlformats.org/officeDocument/2006/relationships/image" Target="../media/image585.png"/><Relationship Id="rId10" Type="http://schemas.openxmlformats.org/officeDocument/2006/relationships/customXml" Target="../ink/ink546.xml"/><Relationship Id="rId31" Type="http://schemas.openxmlformats.org/officeDocument/2006/relationships/image" Target="../media/image572.png"/><Relationship Id="rId44" Type="http://schemas.openxmlformats.org/officeDocument/2006/relationships/customXml" Target="../ink/ink563.xml"/><Relationship Id="rId52" Type="http://schemas.openxmlformats.org/officeDocument/2006/relationships/customXml" Target="../ink/ink567.xml"/><Relationship Id="rId60" Type="http://schemas.openxmlformats.org/officeDocument/2006/relationships/customXml" Target="../ink/ink571.xml"/><Relationship Id="rId65" Type="http://schemas.openxmlformats.org/officeDocument/2006/relationships/image" Target="../media/image589.png"/><Relationship Id="rId73" Type="http://schemas.openxmlformats.org/officeDocument/2006/relationships/image" Target="../media/image593.png"/><Relationship Id="rId4" Type="http://schemas.openxmlformats.org/officeDocument/2006/relationships/image" Target="../media/image2.png"/><Relationship Id="rId9" Type="http://schemas.openxmlformats.org/officeDocument/2006/relationships/image" Target="../media/image561.png"/><Relationship Id="rId13" Type="http://schemas.openxmlformats.org/officeDocument/2006/relationships/image" Target="../media/image563.png"/><Relationship Id="rId18" Type="http://schemas.openxmlformats.org/officeDocument/2006/relationships/customXml" Target="../ink/ink550.xml"/><Relationship Id="rId39" Type="http://schemas.openxmlformats.org/officeDocument/2006/relationships/image" Target="../media/image576.png"/><Relationship Id="rId34" Type="http://schemas.openxmlformats.org/officeDocument/2006/relationships/customXml" Target="../ink/ink558.xml"/><Relationship Id="rId50" Type="http://schemas.openxmlformats.org/officeDocument/2006/relationships/customXml" Target="../ink/ink566.xml"/><Relationship Id="rId55" Type="http://schemas.openxmlformats.org/officeDocument/2006/relationships/image" Target="../media/image584.png"/><Relationship Id="rId7" Type="http://schemas.openxmlformats.org/officeDocument/2006/relationships/image" Target="../media/image560.png"/><Relationship Id="rId71" Type="http://schemas.openxmlformats.org/officeDocument/2006/relationships/image" Target="../media/image5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200" y="2116042"/>
            <a:ext cx="24015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03. </a:t>
            </a:r>
            <a:r>
              <a:rPr sz="2400" spc="35" dirty="0">
                <a:latin typeface="나눔스퀘어라운드OTF Regular"/>
                <a:cs typeface="나눔스퀘어라운드OTF Regular"/>
              </a:rPr>
              <a:t>클래스,</a:t>
            </a:r>
            <a:r>
              <a:rPr sz="24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스레드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7797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5" dirty="0">
                <a:latin typeface="나눔스퀘어라운드OTF Regular"/>
                <a:cs typeface="나눔스퀘어라운드OTF Regular"/>
              </a:rPr>
              <a:t>클래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스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3301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인스턴스 변수 사용의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3473" y="1283454"/>
            <a:ext cx="3908077" cy="326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49307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생성되지 않은 인스턴스 변수 접근 오류 방지의</a:t>
            </a:r>
            <a:r>
              <a:rPr sz="1900" spc="-1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예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1886" y="6492219"/>
            <a:ext cx="4294997" cy="35852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4FFDA0B-FE41-367F-5DC2-2371D490AA8B}"/>
                  </a:ext>
                </a:extLst>
              </p14:cNvPr>
              <p14:cNvContentPartPr/>
              <p14:nvPr/>
            </p14:nvContentPartPr>
            <p14:xfrm>
              <a:off x="3074705" y="2246908"/>
              <a:ext cx="404640" cy="230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4FFDA0B-FE41-367F-5DC2-2371D490AA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6065" y="2238268"/>
                <a:ext cx="42228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A9AF7E-F5A9-6C71-BE66-A294479CC583}"/>
              </a:ext>
            </a:extLst>
          </p:cNvPr>
          <p:cNvGrpSpPr/>
          <p:nvPr/>
        </p:nvGrpSpPr>
        <p:grpSpPr>
          <a:xfrm>
            <a:off x="3693905" y="4070668"/>
            <a:ext cx="196920" cy="121680"/>
            <a:chOff x="3693905" y="4070668"/>
            <a:chExt cx="19692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6FDBEA-C66E-87D6-C78B-913ADB05F03A}"/>
                    </a:ext>
                  </a:extLst>
                </p14:cNvPr>
                <p14:cNvContentPartPr/>
                <p14:nvPr/>
              </p14:nvContentPartPr>
              <p14:xfrm>
                <a:off x="3693905" y="4070668"/>
                <a:ext cx="82440" cy="115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6FDBEA-C66E-87D6-C78B-913ADB05F0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5265" y="4062028"/>
                  <a:ext cx="100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67CDF2E-3B36-4AEE-B886-1574AB8CC18C}"/>
                    </a:ext>
                  </a:extLst>
                </p14:cNvPr>
                <p14:cNvContentPartPr/>
                <p14:nvPr/>
              </p14:nvContentPartPr>
              <p14:xfrm>
                <a:off x="3818105" y="4077148"/>
                <a:ext cx="72720" cy="115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67CDF2E-3B36-4AEE-B886-1574AB8CC1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9465" y="4068148"/>
                  <a:ext cx="9036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9765ED-43F7-A80D-8435-487018CB0D53}"/>
              </a:ext>
            </a:extLst>
          </p:cNvPr>
          <p:cNvGrpSpPr/>
          <p:nvPr/>
        </p:nvGrpSpPr>
        <p:grpSpPr>
          <a:xfrm>
            <a:off x="4875785" y="4039348"/>
            <a:ext cx="267840" cy="148680"/>
            <a:chOff x="4875785" y="4039348"/>
            <a:chExt cx="26784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CD1B7BF-7557-95B5-1315-FA37FEA9AA12}"/>
                    </a:ext>
                  </a:extLst>
                </p14:cNvPr>
                <p14:cNvContentPartPr/>
                <p14:nvPr/>
              </p14:nvContentPartPr>
              <p14:xfrm>
                <a:off x="4875785" y="4039348"/>
                <a:ext cx="99000" cy="145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CD1B7BF-7557-95B5-1315-FA37FEA9AA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66785" y="4030348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591E05B-4957-E925-73BB-0E74268E549B}"/>
                    </a:ext>
                  </a:extLst>
                </p14:cNvPr>
                <p14:cNvContentPartPr/>
                <p14:nvPr/>
              </p14:nvContentPartPr>
              <p14:xfrm>
                <a:off x="5017985" y="4052308"/>
                <a:ext cx="60840" cy="135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591E05B-4957-E925-73BB-0E74268E54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08985" y="4043308"/>
                  <a:ext cx="7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421C601-8022-47A9-7F30-90B14E62D5D3}"/>
                    </a:ext>
                  </a:extLst>
                </p14:cNvPr>
                <p14:cNvContentPartPr/>
                <p14:nvPr/>
              </p14:nvContentPartPr>
              <p14:xfrm>
                <a:off x="5033825" y="4047268"/>
                <a:ext cx="109800" cy="29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421C601-8022-47A9-7F30-90B14E62D5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24825" y="4038628"/>
                  <a:ext cx="1274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7FD7A30-38F2-5CEC-E875-E15EBBDEFE47}"/>
              </a:ext>
            </a:extLst>
          </p:cNvPr>
          <p:cNvGrpSpPr/>
          <p:nvPr/>
        </p:nvGrpSpPr>
        <p:grpSpPr>
          <a:xfrm>
            <a:off x="3226985" y="7274252"/>
            <a:ext cx="3244320" cy="446760"/>
            <a:chOff x="3226985" y="7274252"/>
            <a:chExt cx="324432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CF7CC55-5909-C736-EA9F-3BDC11DC6C5D}"/>
                    </a:ext>
                  </a:extLst>
                </p14:cNvPr>
                <p14:cNvContentPartPr/>
                <p14:nvPr/>
              </p14:nvContentPartPr>
              <p14:xfrm>
                <a:off x="3226985" y="7497092"/>
                <a:ext cx="461880" cy="23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CF7CC55-5909-C736-EA9F-3BDC11DC6C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18345" y="7488452"/>
                  <a:ext cx="47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B062675-5B30-83B4-A44E-60DBD043DF24}"/>
                    </a:ext>
                  </a:extLst>
                </p14:cNvPr>
                <p14:cNvContentPartPr/>
                <p14:nvPr/>
              </p14:nvContentPartPr>
              <p14:xfrm>
                <a:off x="3550625" y="7516172"/>
                <a:ext cx="259560" cy="96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B062675-5B30-83B4-A44E-60DBD043DF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41625" y="7507532"/>
                  <a:ext cx="277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30BD3C8-E7E9-A124-22DA-69B7E689DC7D}"/>
                    </a:ext>
                  </a:extLst>
                </p14:cNvPr>
                <p14:cNvContentPartPr/>
                <p14:nvPr/>
              </p14:nvContentPartPr>
              <p14:xfrm>
                <a:off x="3779945" y="7560812"/>
                <a:ext cx="47880" cy="100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30BD3C8-E7E9-A124-22DA-69B7E689DC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71305" y="7552172"/>
                  <a:ext cx="65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2B3BD16-4AD9-4065-6092-CF8E328DADCC}"/>
                    </a:ext>
                  </a:extLst>
                </p14:cNvPr>
                <p14:cNvContentPartPr/>
                <p14:nvPr/>
              </p14:nvContentPartPr>
              <p14:xfrm>
                <a:off x="3900545" y="7574852"/>
                <a:ext cx="51120" cy="61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2B3BD16-4AD9-4065-6092-CF8E328DAD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91545" y="7566212"/>
                  <a:ext cx="68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08EC1B7-7673-0AF8-5130-C720C90F0994}"/>
                    </a:ext>
                  </a:extLst>
                </p14:cNvPr>
                <p14:cNvContentPartPr/>
                <p14:nvPr/>
              </p14:nvContentPartPr>
              <p14:xfrm>
                <a:off x="3973265" y="7554332"/>
                <a:ext cx="34920" cy="100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08EC1B7-7673-0AF8-5130-C720C90F09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64265" y="7545692"/>
                  <a:ext cx="52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DF32C41-6CA4-3DED-D86F-2C58E8B4098E}"/>
                    </a:ext>
                  </a:extLst>
                </p14:cNvPr>
                <p14:cNvContentPartPr/>
                <p14:nvPr/>
              </p14:nvContentPartPr>
              <p14:xfrm>
                <a:off x="4014665" y="7542452"/>
                <a:ext cx="105120" cy="96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DF32C41-6CA4-3DED-D86F-2C58E8B409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05665" y="7533812"/>
                  <a:ext cx="122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6557AFB-F6BD-89FA-73F3-F902ED4A6AD4}"/>
                    </a:ext>
                  </a:extLst>
                </p14:cNvPr>
                <p14:cNvContentPartPr/>
                <p14:nvPr/>
              </p14:nvContentPartPr>
              <p14:xfrm>
                <a:off x="4085945" y="7670252"/>
                <a:ext cx="71640" cy="50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6557AFB-F6BD-89FA-73F3-F902ED4A6A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76945" y="7661612"/>
                  <a:ext cx="89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110C982-7F33-EE8B-9878-08676FD1BC9A}"/>
                    </a:ext>
                  </a:extLst>
                </p14:cNvPr>
                <p14:cNvContentPartPr/>
                <p14:nvPr/>
              </p14:nvContentPartPr>
              <p14:xfrm>
                <a:off x="4221665" y="7561892"/>
                <a:ext cx="158040" cy="99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110C982-7F33-EE8B-9878-08676FD1BC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13025" y="7553252"/>
                  <a:ext cx="175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025DB93-8ACA-3CEF-D949-0FCF1F5A131A}"/>
                    </a:ext>
                  </a:extLst>
                </p14:cNvPr>
                <p14:cNvContentPartPr/>
                <p14:nvPr/>
              </p14:nvContentPartPr>
              <p14:xfrm>
                <a:off x="4359905" y="7544252"/>
                <a:ext cx="70200" cy="82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025DB93-8ACA-3CEF-D949-0FCF1F5A13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51265" y="7535612"/>
                  <a:ext cx="87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E92A1B1-5864-5045-1FFD-87135A5A0B37}"/>
                    </a:ext>
                  </a:extLst>
                </p14:cNvPr>
                <p14:cNvContentPartPr/>
                <p14:nvPr/>
              </p14:nvContentPartPr>
              <p14:xfrm>
                <a:off x="4423625" y="7561532"/>
                <a:ext cx="65880" cy="496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E92A1B1-5864-5045-1FFD-87135A5A0B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14985" y="7552892"/>
                  <a:ext cx="8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AEC8FA2-9E1D-B9B7-397E-5CA429091BE1}"/>
                    </a:ext>
                  </a:extLst>
                </p14:cNvPr>
                <p14:cNvContentPartPr/>
                <p14:nvPr/>
              </p14:nvContentPartPr>
              <p14:xfrm>
                <a:off x="4418585" y="7603292"/>
                <a:ext cx="123480" cy="83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AEC8FA2-9E1D-B9B7-397E-5CA429091B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09585" y="7594652"/>
                  <a:ext cx="141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849061F-0EEB-9B6E-F081-BE9A4A7D74D3}"/>
                    </a:ext>
                  </a:extLst>
                </p14:cNvPr>
                <p14:cNvContentPartPr/>
                <p14:nvPr/>
              </p14:nvContentPartPr>
              <p14:xfrm>
                <a:off x="4557185" y="7545332"/>
                <a:ext cx="99000" cy="1335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849061F-0EEB-9B6E-F081-BE9A4A7D74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48185" y="7536332"/>
                  <a:ext cx="116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F53377D-FE52-E7F7-F789-ACED06194C14}"/>
                    </a:ext>
                  </a:extLst>
                </p14:cNvPr>
                <p14:cNvContentPartPr/>
                <p14:nvPr/>
              </p14:nvContentPartPr>
              <p14:xfrm>
                <a:off x="4728905" y="7511492"/>
                <a:ext cx="100800" cy="1184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F53377D-FE52-E7F7-F789-ACED06194C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19905" y="7502852"/>
                  <a:ext cx="118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4B7743F-9D59-4E8E-93DB-1BA3BFF47ECE}"/>
                    </a:ext>
                  </a:extLst>
                </p14:cNvPr>
                <p14:cNvContentPartPr/>
                <p14:nvPr/>
              </p14:nvContentPartPr>
              <p14:xfrm>
                <a:off x="4836905" y="7540652"/>
                <a:ext cx="7200" cy="601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4B7743F-9D59-4E8E-93DB-1BA3BFF47EC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27905" y="7531652"/>
                  <a:ext cx="24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F0EDEEF-8760-D3FA-7944-88DE40E0674E}"/>
                    </a:ext>
                  </a:extLst>
                </p14:cNvPr>
                <p14:cNvContentPartPr/>
                <p14:nvPr/>
              </p14:nvContentPartPr>
              <p14:xfrm>
                <a:off x="4825025" y="7636772"/>
                <a:ext cx="125280" cy="604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F0EDEEF-8760-D3FA-7944-88DE40E067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16385" y="7628132"/>
                  <a:ext cx="142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B0C5957-8D54-C334-ADBB-F3F11288DDBF}"/>
                    </a:ext>
                  </a:extLst>
                </p14:cNvPr>
                <p14:cNvContentPartPr/>
                <p14:nvPr/>
              </p14:nvContentPartPr>
              <p14:xfrm>
                <a:off x="4627025" y="7330772"/>
                <a:ext cx="135720" cy="140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B0C5957-8D54-C334-ADBB-F3F11288DD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18385" y="7322132"/>
                  <a:ext cx="153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EF73BF4-0741-7BB1-FF34-21B84DC4291D}"/>
                    </a:ext>
                  </a:extLst>
                </p14:cNvPr>
                <p14:cNvContentPartPr/>
                <p14:nvPr/>
              </p14:nvContentPartPr>
              <p14:xfrm>
                <a:off x="4749785" y="7297292"/>
                <a:ext cx="67680" cy="104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EF73BF4-0741-7BB1-FF34-21B84DC429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40785" y="7288292"/>
                  <a:ext cx="85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BFD7E290-984C-9930-537A-D237F8111D23}"/>
                    </a:ext>
                  </a:extLst>
                </p14:cNvPr>
                <p14:cNvContentPartPr/>
                <p14:nvPr/>
              </p14:nvContentPartPr>
              <p14:xfrm>
                <a:off x="4905305" y="7274252"/>
                <a:ext cx="42120" cy="874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BFD7E290-984C-9930-537A-D237F8111D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96665" y="7265252"/>
                  <a:ext cx="59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60183E8-8D13-E797-2488-54A62D02BC21}"/>
                    </a:ext>
                  </a:extLst>
                </p14:cNvPr>
                <p14:cNvContentPartPr/>
                <p14:nvPr/>
              </p14:nvContentPartPr>
              <p14:xfrm>
                <a:off x="4954985" y="7282892"/>
                <a:ext cx="70920" cy="160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60183E8-8D13-E797-2488-54A62D02BC2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46345" y="7274252"/>
                  <a:ext cx="88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97EAEAF-BB8E-E671-C014-97B5DF4056F0}"/>
                    </a:ext>
                  </a:extLst>
                </p14:cNvPr>
                <p14:cNvContentPartPr/>
                <p14:nvPr/>
              </p14:nvContentPartPr>
              <p14:xfrm>
                <a:off x="5052545" y="7304132"/>
                <a:ext cx="58680" cy="921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97EAEAF-BB8E-E671-C014-97B5DF4056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43545" y="7295132"/>
                  <a:ext cx="76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C9401BF-8F2D-02F5-A2F5-AC3C35D5AAE1}"/>
                    </a:ext>
                  </a:extLst>
                </p14:cNvPr>
                <p14:cNvContentPartPr/>
                <p14:nvPr/>
              </p14:nvContentPartPr>
              <p14:xfrm>
                <a:off x="5061905" y="7302332"/>
                <a:ext cx="215640" cy="142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C9401BF-8F2D-02F5-A2F5-AC3C35D5AAE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52905" y="7293692"/>
                  <a:ext cx="233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6D1CFD3-0054-17DF-762F-BF6FF0AEBC20}"/>
                    </a:ext>
                  </a:extLst>
                </p14:cNvPr>
                <p14:cNvContentPartPr/>
                <p14:nvPr/>
              </p14:nvContentPartPr>
              <p14:xfrm>
                <a:off x="5195465" y="7345532"/>
                <a:ext cx="98640" cy="81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6D1CFD3-0054-17DF-762F-BF6FF0AEBC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6465" y="7336532"/>
                  <a:ext cx="116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29894FE-5EC4-4524-5DA7-953EBA824050}"/>
                    </a:ext>
                  </a:extLst>
                </p14:cNvPr>
                <p14:cNvContentPartPr/>
                <p14:nvPr/>
              </p14:nvContentPartPr>
              <p14:xfrm>
                <a:off x="5264225" y="7428692"/>
                <a:ext cx="59400" cy="65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29894FE-5EC4-4524-5DA7-953EBA82405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55585" y="7420052"/>
                  <a:ext cx="77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8A14AF8-2159-C037-5B46-9E8031BD7809}"/>
                    </a:ext>
                  </a:extLst>
                </p14:cNvPr>
                <p14:cNvContentPartPr/>
                <p14:nvPr/>
              </p14:nvContentPartPr>
              <p14:xfrm>
                <a:off x="5348105" y="7316732"/>
                <a:ext cx="84600" cy="72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8A14AF8-2159-C037-5B46-9E8031BD78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39465" y="7307732"/>
                  <a:ext cx="10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B8673DD-3868-A305-EFE4-6F9DBFA3F62C}"/>
                    </a:ext>
                  </a:extLst>
                </p14:cNvPr>
                <p14:cNvContentPartPr/>
                <p14:nvPr/>
              </p14:nvContentPartPr>
              <p14:xfrm>
                <a:off x="5340545" y="7440932"/>
                <a:ext cx="138600" cy="10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B8673DD-3868-A305-EFE4-6F9DBFA3F6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31905" y="7432292"/>
                  <a:ext cx="156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8124AD1-AA0D-BD86-82F7-466431CAF258}"/>
                    </a:ext>
                  </a:extLst>
                </p14:cNvPr>
                <p14:cNvContentPartPr/>
                <p14:nvPr/>
              </p14:nvContentPartPr>
              <p14:xfrm>
                <a:off x="5514065" y="7282532"/>
                <a:ext cx="123840" cy="138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8124AD1-AA0D-BD86-82F7-466431CAF25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05065" y="7273532"/>
                  <a:ext cx="14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2764F6A-18B4-7796-0C51-40D9809DBD20}"/>
                    </a:ext>
                  </a:extLst>
                </p14:cNvPr>
                <p14:cNvContentPartPr/>
                <p14:nvPr/>
              </p14:nvContentPartPr>
              <p14:xfrm>
                <a:off x="5617745" y="7305212"/>
                <a:ext cx="55440" cy="47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2764F6A-18B4-7796-0C51-40D9809DBD2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9105" y="7296212"/>
                  <a:ext cx="73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96BE3EA-DFFA-8AFC-AC83-647E716EA350}"/>
                    </a:ext>
                  </a:extLst>
                </p14:cNvPr>
                <p14:cNvContentPartPr/>
                <p14:nvPr/>
              </p14:nvContentPartPr>
              <p14:xfrm>
                <a:off x="5645465" y="7276412"/>
                <a:ext cx="199080" cy="164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96BE3EA-DFFA-8AFC-AC83-647E716EA35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36465" y="7267412"/>
                  <a:ext cx="216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1DEA008-217C-88FB-DEC3-6D7692160278}"/>
                    </a:ext>
                  </a:extLst>
                </p14:cNvPr>
                <p14:cNvContentPartPr/>
                <p14:nvPr/>
              </p14:nvContentPartPr>
              <p14:xfrm>
                <a:off x="5739785" y="7402052"/>
                <a:ext cx="116280" cy="66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1DEA008-217C-88FB-DEC3-6D769216027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31145" y="7393052"/>
                  <a:ext cx="133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4017BE8-B02A-E2BE-FC98-4B10BAC8F32D}"/>
                    </a:ext>
                  </a:extLst>
                </p14:cNvPr>
                <p14:cNvContentPartPr/>
                <p14:nvPr/>
              </p14:nvContentPartPr>
              <p14:xfrm>
                <a:off x="5990705" y="7280372"/>
                <a:ext cx="171000" cy="2372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4017BE8-B02A-E2BE-FC98-4B10BAC8F3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2065" y="7271372"/>
                  <a:ext cx="188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44958D9-164A-C580-965A-8BFD5EEFB6BA}"/>
                    </a:ext>
                  </a:extLst>
                </p14:cNvPr>
                <p14:cNvContentPartPr/>
                <p14:nvPr/>
              </p14:nvContentPartPr>
              <p14:xfrm>
                <a:off x="6203825" y="7318532"/>
                <a:ext cx="86040" cy="1386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44958D9-164A-C580-965A-8BFD5EEFB6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95185" y="7309892"/>
                  <a:ext cx="103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CD728BB-74D8-764B-AA4F-06BED3EFD496}"/>
                    </a:ext>
                  </a:extLst>
                </p14:cNvPr>
                <p14:cNvContentPartPr/>
                <p14:nvPr/>
              </p14:nvContentPartPr>
              <p14:xfrm>
                <a:off x="6252425" y="7358852"/>
                <a:ext cx="77400" cy="730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CD728BB-74D8-764B-AA4F-06BED3EFD49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43425" y="7350212"/>
                  <a:ext cx="95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7FEE46E-3C90-466C-1ECB-4CA9142ED8A9}"/>
                    </a:ext>
                  </a:extLst>
                </p14:cNvPr>
                <p14:cNvContentPartPr/>
                <p14:nvPr/>
              </p14:nvContentPartPr>
              <p14:xfrm>
                <a:off x="6271865" y="7473332"/>
                <a:ext cx="199440" cy="766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7FEE46E-3C90-466C-1ECB-4CA9142ED8A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63225" y="7464332"/>
                  <a:ext cx="21708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AC4AC1CD-2F49-6751-8A36-F92D9E7BD5B7}"/>
                  </a:ext>
                </a:extLst>
              </p14:cNvPr>
              <p14:cNvContentPartPr/>
              <p14:nvPr/>
            </p14:nvContentPartPr>
            <p14:xfrm>
              <a:off x="1509785" y="7301031"/>
              <a:ext cx="54000" cy="378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AC4AC1CD-2F49-6751-8A36-F92D9E7BD5B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501145" y="7292391"/>
                <a:ext cx="7164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0BB9BE4-CFEF-5554-04DD-C2716D8AE3E7}"/>
              </a:ext>
            </a:extLst>
          </p:cNvPr>
          <p:cNvGrpSpPr/>
          <p:nvPr/>
        </p:nvGrpSpPr>
        <p:grpSpPr>
          <a:xfrm>
            <a:off x="3417425" y="8136591"/>
            <a:ext cx="1111680" cy="621720"/>
            <a:chOff x="3417425" y="8136591"/>
            <a:chExt cx="1111680" cy="62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74C517B-371D-5F21-B739-F7F6A2D3B9C0}"/>
                    </a:ext>
                  </a:extLst>
                </p14:cNvPr>
                <p14:cNvContentPartPr/>
                <p14:nvPr/>
              </p14:nvContentPartPr>
              <p14:xfrm>
                <a:off x="3417425" y="8450871"/>
                <a:ext cx="380880" cy="3074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74C517B-371D-5F21-B739-F7F6A2D3B9C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08785" y="8442231"/>
                  <a:ext cx="398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984CA99-0143-40D1-1DE8-2A195927E06E}"/>
                    </a:ext>
                  </a:extLst>
                </p14:cNvPr>
                <p14:cNvContentPartPr/>
                <p14:nvPr/>
              </p14:nvContentPartPr>
              <p14:xfrm>
                <a:off x="3647825" y="8316591"/>
                <a:ext cx="231840" cy="159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984CA99-0143-40D1-1DE8-2A195927E0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39185" y="8307591"/>
                  <a:ext cx="249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90D7B20C-C688-39DE-4798-1E672A3FD768}"/>
                    </a:ext>
                  </a:extLst>
                </p14:cNvPr>
                <p14:cNvContentPartPr/>
                <p14:nvPr/>
              </p14:nvContentPartPr>
              <p14:xfrm>
                <a:off x="3770945" y="8303991"/>
                <a:ext cx="98280" cy="946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90D7B20C-C688-39DE-4798-1E672A3FD7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61945" y="8294991"/>
                  <a:ext cx="115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88B56B1E-E38D-4966-1510-87CFB9E90849}"/>
                    </a:ext>
                  </a:extLst>
                </p14:cNvPr>
                <p14:cNvContentPartPr/>
                <p14:nvPr/>
              </p14:nvContentPartPr>
              <p14:xfrm>
                <a:off x="3914225" y="8208231"/>
                <a:ext cx="91800" cy="982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88B56B1E-E38D-4966-1510-87CFB9E9084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05585" y="8199591"/>
                  <a:ext cx="109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A6544CE3-97F9-E1CE-DCB1-7369374B8C3C}"/>
                    </a:ext>
                  </a:extLst>
                </p14:cNvPr>
                <p14:cNvContentPartPr/>
                <p14:nvPr/>
              </p14:nvContentPartPr>
              <p14:xfrm>
                <a:off x="4014305" y="8194551"/>
                <a:ext cx="154800" cy="10800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A6544CE3-97F9-E1CE-DCB1-7369374B8C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05305" y="8185911"/>
                  <a:ext cx="172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2325DAC3-EE2B-8EF5-7F05-585EA3F10191}"/>
                    </a:ext>
                  </a:extLst>
                </p14:cNvPr>
                <p14:cNvContentPartPr/>
                <p14:nvPr/>
              </p14:nvContentPartPr>
              <p14:xfrm>
                <a:off x="4136345" y="8136591"/>
                <a:ext cx="95760" cy="15372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2325DAC3-EE2B-8EF5-7F05-585EA3F101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27345" y="8127591"/>
                  <a:ext cx="113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C999B8AD-3A39-8C9A-37FA-9546F68B29C9}"/>
                    </a:ext>
                  </a:extLst>
                </p14:cNvPr>
                <p14:cNvContentPartPr/>
                <p14:nvPr/>
              </p14:nvContentPartPr>
              <p14:xfrm>
                <a:off x="4240025" y="8215071"/>
                <a:ext cx="99720" cy="669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C999B8AD-3A39-8C9A-37FA-9546F68B29C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31025" y="8206431"/>
                  <a:ext cx="117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730B5E35-E1C7-F18A-73E9-4D62DC251CDF}"/>
                    </a:ext>
                  </a:extLst>
                </p14:cNvPr>
                <p14:cNvContentPartPr/>
                <p14:nvPr/>
              </p14:nvContentPartPr>
              <p14:xfrm>
                <a:off x="4337945" y="8196711"/>
                <a:ext cx="85320" cy="799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730B5E35-E1C7-F18A-73E9-4D62DC251CD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28945" y="8187711"/>
                  <a:ext cx="102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6F726FA8-D7A1-0E2D-8E7A-8F97B9E9FE36}"/>
                    </a:ext>
                  </a:extLst>
                </p14:cNvPr>
                <p14:cNvContentPartPr/>
                <p14:nvPr/>
              </p14:nvContentPartPr>
              <p14:xfrm>
                <a:off x="4410665" y="8191311"/>
                <a:ext cx="118440" cy="1080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6F726FA8-D7A1-0E2D-8E7A-8F97B9E9FE3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02025" y="8182671"/>
                  <a:ext cx="136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408BE79-9F65-6317-B560-7F677D34B9A2}"/>
              </a:ext>
            </a:extLst>
          </p:cNvPr>
          <p:cNvGrpSpPr/>
          <p:nvPr/>
        </p:nvGrpSpPr>
        <p:grpSpPr>
          <a:xfrm>
            <a:off x="4722425" y="8086911"/>
            <a:ext cx="578880" cy="226800"/>
            <a:chOff x="4722425" y="8086911"/>
            <a:chExt cx="57888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B41994F8-00B7-29B1-9D48-2C3589FA413D}"/>
                    </a:ext>
                  </a:extLst>
                </p14:cNvPr>
                <p14:cNvContentPartPr/>
                <p14:nvPr/>
              </p14:nvContentPartPr>
              <p14:xfrm>
                <a:off x="4722425" y="8104551"/>
                <a:ext cx="138240" cy="18252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B41994F8-00B7-29B1-9D48-2C3589FA41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13425" y="8095911"/>
                  <a:ext cx="155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53938F8-BE02-FB1B-E715-9CB22D5FDF19}"/>
                    </a:ext>
                  </a:extLst>
                </p14:cNvPr>
                <p14:cNvContentPartPr/>
                <p14:nvPr/>
              </p14:nvContentPartPr>
              <p14:xfrm>
                <a:off x="4882265" y="8188431"/>
                <a:ext cx="124560" cy="1252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53938F8-BE02-FB1B-E715-9CB22D5FDF1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73265" y="8179791"/>
                  <a:ext cx="142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A0C252D3-0488-320C-1838-B621B6B990EE}"/>
                    </a:ext>
                  </a:extLst>
                </p14:cNvPr>
                <p14:cNvContentPartPr/>
                <p14:nvPr/>
              </p14:nvContentPartPr>
              <p14:xfrm>
                <a:off x="4999265" y="8086911"/>
                <a:ext cx="24840" cy="1504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A0C252D3-0488-320C-1838-B621B6B990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90625" y="8077911"/>
                  <a:ext cx="42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E1AA85B7-663A-C3B8-BA0A-8CE4E138E54E}"/>
                    </a:ext>
                  </a:extLst>
                </p14:cNvPr>
                <p14:cNvContentPartPr/>
                <p14:nvPr/>
              </p14:nvContentPartPr>
              <p14:xfrm>
                <a:off x="5054705" y="8150271"/>
                <a:ext cx="91440" cy="9576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E1AA85B7-663A-C3B8-BA0A-8CE4E138E5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45705" y="8141631"/>
                  <a:ext cx="109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C44AC0D5-3289-0233-EC13-7DC63562A348}"/>
                    </a:ext>
                  </a:extLst>
                </p14:cNvPr>
                <p14:cNvContentPartPr/>
                <p14:nvPr/>
              </p14:nvContentPartPr>
              <p14:xfrm>
                <a:off x="5182865" y="8134431"/>
                <a:ext cx="118440" cy="11844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C44AC0D5-3289-0233-EC13-7DC63562A34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73865" y="8125791"/>
                  <a:ext cx="136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832185C-5CA4-A771-0CC0-52126F2F2BD9}"/>
                    </a:ext>
                  </a:extLst>
                </p14:cNvPr>
                <p14:cNvContentPartPr/>
                <p14:nvPr/>
              </p14:nvContentPartPr>
              <p14:xfrm>
                <a:off x="5009345" y="8193831"/>
                <a:ext cx="23400" cy="867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832185C-5CA4-A771-0CC0-52126F2F2B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00345" y="818483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EE9B883-F3C6-1ED9-4CC2-78D736711787}"/>
              </a:ext>
            </a:extLst>
          </p:cNvPr>
          <p:cNvGrpSpPr/>
          <p:nvPr/>
        </p:nvGrpSpPr>
        <p:grpSpPr>
          <a:xfrm>
            <a:off x="2809385" y="8626911"/>
            <a:ext cx="752400" cy="1129680"/>
            <a:chOff x="2809385" y="8626911"/>
            <a:chExt cx="752400" cy="11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C16772C8-2595-8027-42A1-ACDF83967292}"/>
                    </a:ext>
                  </a:extLst>
                </p14:cNvPr>
                <p14:cNvContentPartPr/>
                <p14:nvPr/>
              </p14:nvContentPartPr>
              <p14:xfrm>
                <a:off x="2809385" y="8626911"/>
                <a:ext cx="674640" cy="11066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C16772C8-2595-8027-42A1-ACDF8396729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00385" y="8618271"/>
                  <a:ext cx="69228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0E4E83FC-B830-6D5F-3E6B-CD44E899246A}"/>
                    </a:ext>
                  </a:extLst>
                </p14:cNvPr>
                <p14:cNvContentPartPr/>
                <p14:nvPr/>
              </p14:nvContentPartPr>
              <p14:xfrm>
                <a:off x="3358025" y="9674511"/>
                <a:ext cx="203760" cy="8208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0E4E83FC-B830-6D5F-3E6B-CD44E899246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49025" y="9665511"/>
                  <a:ext cx="2214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48ADBAAF-060D-7125-2C35-9AE30D264165}"/>
              </a:ext>
            </a:extLst>
          </p:cNvPr>
          <p:cNvGrpSpPr/>
          <p:nvPr/>
        </p:nvGrpSpPr>
        <p:grpSpPr>
          <a:xfrm>
            <a:off x="5077745" y="9342231"/>
            <a:ext cx="2388240" cy="551012"/>
            <a:chOff x="5077745" y="9342231"/>
            <a:chExt cx="2388240" cy="5510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147C51A-617E-F406-D56C-7C244CDA1D5E}"/>
                    </a:ext>
                  </a:extLst>
                </p14:cNvPr>
                <p14:cNvContentPartPr/>
                <p14:nvPr/>
              </p14:nvContentPartPr>
              <p14:xfrm>
                <a:off x="5077745" y="9511431"/>
                <a:ext cx="154800" cy="241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147C51A-617E-F406-D56C-7C244CDA1D5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69105" y="9502431"/>
                  <a:ext cx="172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79F9F09-2B5E-FDAD-81AD-251C2E0300D2}"/>
                    </a:ext>
                  </a:extLst>
                </p14:cNvPr>
                <p14:cNvContentPartPr/>
                <p14:nvPr/>
              </p14:nvContentPartPr>
              <p14:xfrm>
                <a:off x="5174225" y="9447711"/>
                <a:ext cx="75960" cy="1198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79F9F09-2B5E-FDAD-81AD-251C2E0300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65225" y="9439071"/>
                  <a:ext cx="93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1442706-A22F-B668-B086-52D4282366E2}"/>
                    </a:ext>
                  </a:extLst>
                </p14:cNvPr>
                <p14:cNvContentPartPr/>
                <p14:nvPr/>
              </p14:nvContentPartPr>
              <p14:xfrm>
                <a:off x="5340185" y="9371031"/>
                <a:ext cx="141480" cy="142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1442706-A22F-B668-B086-52D4282366E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1545" y="9362031"/>
                  <a:ext cx="15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5047960C-8E95-1601-ABD8-2498FFC6C35E}"/>
                    </a:ext>
                  </a:extLst>
                </p14:cNvPr>
                <p14:cNvContentPartPr/>
                <p14:nvPr/>
              </p14:nvContentPartPr>
              <p14:xfrm>
                <a:off x="5491385" y="9376431"/>
                <a:ext cx="17280" cy="1508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5047960C-8E95-1601-ABD8-2498FFC6C35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82745" y="9367791"/>
                  <a:ext cx="3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FA890D6E-AC7A-C602-07F9-CB531D47854A}"/>
                    </a:ext>
                  </a:extLst>
                </p14:cNvPr>
                <p14:cNvContentPartPr/>
                <p14:nvPr/>
              </p14:nvContentPartPr>
              <p14:xfrm>
                <a:off x="5516585" y="9370311"/>
                <a:ext cx="70920" cy="1177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FA890D6E-AC7A-C602-07F9-CB531D4785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07945" y="9361671"/>
                  <a:ext cx="88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772EE16-B8A5-346D-2FF5-EBDD99EF7F99}"/>
                    </a:ext>
                  </a:extLst>
                </p14:cNvPr>
                <p14:cNvContentPartPr/>
                <p14:nvPr/>
              </p14:nvContentPartPr>
              <p14:xfrm>
                <a:off x="5567345" y="9398031"/>
                <a:ext cx="151920" cy="134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772EE16-B8A5-346D-2FF5-EBDD99EF7F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58705" y="9389031"/>
                  <a:ext cx="169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EDB0181-119C-C81A-A099-F89D27D3D65E}"/>
                    </a:ext>
                  </a:extLst>
                </p14:cNvPr>
                <p14:cNvContentPartPr/>
                <p14:nvPr/>
              </p14:nvContentPartPr>
              <p14:xfrm>
                <a:off x="5730065" y="9412071"/>
                <a:ext cx="38880" cy="730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EDB0181-119C-C81A-A099-F89D27D3D65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21425" y="9403431"/>
                  <a:ext cx="56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61D6305-B992-D49D-67F1-867F4962AD67}"/>
                    </a:ext>
                  </a:extLst>
                </p14:cNvPr>
                <p14:cNvContentPartPr/>
                <p14:nvPr/>
              </p14:nvContentPartPr>
              <p14:xfrm>
                <a:off x="5779745" y="9405951"/>
                <a:ext cx="109080" cy="882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61D6305-B992-D49D-67F1-867F4962AD6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71105" y="9397311"/>
                  <a:ext cx="12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2C3FD456-026A-D726-960C-7368547A8F68}"/>
                    </a:ext>
                  </a:extLst>
                </p14:cNvPr>
                <p14:cNvContentPartPr/>
                <p14:nvPr/>
              </p14:nvContentPartPr>
              <p14:xfrm>
                <a:off x="5858585" y="9418191"/>
                <a:ext cx="69480" cy="428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2C3FD456-026A-D726-960C-7368547A8F6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49585" y="9409551"/>
                  <a:ext cx="87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29936D09-BF09-CD10-9EFB-346C3D8C124B}"/>
                    </a:ext>
                  </a:extLst>
                </p14:cNvPr>
                <p14:cNvContentPartPr/>
                <p14:nvPr/>
              </p14:nvContentPartPr>
              <p14:xfrm>
                <a:off x="5909345" y="9398751"/>
                <a:ext cx="59040" cy="17208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29936D09-BF09-CD10-9EFB-346C3D8C124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00345" y="9389751"/>
                  <a:ext cx="76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01A6E53E-5CDD-2828-4688-07F494797A2C}"/>
                    </a:ext>
                  </a:extLst>
                </p14:cNvPr>
                <p14:cNvContentPartPr/>
                <p14:nvPr/>
              </p14:nvContentPartPr>
              <p14:xfrm>
                <a:off x="6154505" y="9345831"/>
                <a:ext cx="102240" cy="1468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01A6E53E-5CDD-2828-4688-07F494797A2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45505" y="9336831"/>
                  <a:ext cx="119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DC2E960F-8DF4-9588-281F-DA9C97D8B66A}"/>
                    </a:ext>
                  </a:extLst>
                </p14:cNvPr>
                <p14:cNvContentPartPr/>
                <p14:nvPr/>
              </p14:nvContentPartPr>
              <p14:xfrm>
                <a:off x="6223265" y="9395511"/>
                <a:ext cx="79560" cy="1717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DC2E960F-8DF4-9588-281F-DA9C97D8B66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14265" y="9386871"/>
                  <a:ext cx="97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16FBAA2B-C968-C3F5-18B8-B726C376A3ED}"/>
                    </a:ext>
                  </a:extLst>
                </p14:cNvPr>
                <p14:cNvContentPartPr/>
                <p14:nvPr/>
              </p14:nvContentPartPr>
              <p14:xfrm>
                <a:off x="6306785" y="9410271"/>
                <a:ext cx="91440" cy="99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16FBAA2B-C968-C3F5-18B8-B726C376A3E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97785" y="9401271"/>
                  <a:ext cx="109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85D89159-7D18-2D11-9973-A33CEFE73C01}"/>
                    </a:ext>
                  </a:extLst>
                </p14:cNvPr>
                <p14:cNvContentPartPr/>
                <p14:nvPr/>
              </p14:nvContentPartPr>
              <p14:xfrm>
                <a:off x="6369065" y="9400911"/>
                <a:ext cx="133920" cy="1468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85D89159-7D18-2D11-9973-A33CEFE73C0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60425" y="9392271"/>
                  <a:ext cx="151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D8F25E89-0A39-FDB0-D01C-3ED93A5407A1}"/>
                    </a:ext>
                  </a:extLst>
                </p14:cNvPr>
                <p14:cNvContentPartPr/>
                <p14:nvPr/>
              </p14:nvContentPartPr>
              <p14:xfrm>
                <a:off x="6452945" y="9431511"/>
                <a:ext cx="61920" cy="954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D8F25E89-0A39-FDB0-D01C-3ED93A5407A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44305" y="9422511"/>
                  <a:ext cx="79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E13832B-5468-54D0-66BB-3C2BA44C4E39}"/>
                    </a:ext>
                  </a:extLst>
                </p14:cNvPr>
                <p14:cNvContentPartPr/>
                <p14:nvPr/>
              </p14:nvContentPartPr>
              <p14:xfrm>
                <a:off x="6542225" y="9457071"/>
                <a:ext cx="69120" cy="1040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E13832B-5468-54D0-66BB-3C2BA44C4E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33225" y="9448431"/>
                  <a:ext cx="86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182D710-C7F5-8902-9837-6B30F27AC8C6}"/>
                    </a:ext>
                  </a:extLst>
                </p14:cNvPr>
                <p14:cNvContentPartPr/>
                <p14:nvPr/>
              </p14:nvContentPartPr>
              <p14:xfrm>
                <a:off x="6632225" y="9418911"/>
                <a:ext cx="88920" cy="770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182D710-C7F5-8902-9837-6B30F27AC8C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23585" y="9410271"/>
                  <a:ext cx="106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9D8067F-8784-48C7-7103-E5827E65B43D}"/>
                    </a:ext>
                  </a:extLst>
                </p14:cNvPr>
                <p14:cNvContentPartPr/>
                <p14:nvPr/>
              </p14:nvContentPartPr>
              <p14:xfrm>
                <a:off x="6649505" y="9531231"/>
                <a:ext cx="73800" cy="198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9D8067F-8784-48C7-7103-E5827E65B43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640865" y="9522591"/>
                  <a:ext cx="91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21C26895-3B7E-18D9-261C-32F9C95E9C12}"/>
                    </a:ext>
                  </a:extLst>
                </p14:cNvPr>
                <p14:cNvContentPartPr/>
                <p14:nvPr/>
              </p14:nvContentPartPr>
              <p14:xfrm>
                <a:off x="6692705" y="9565791"/>
                <a:ext cx="62640" cy="579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21C26895-3B7E-18D9-261C-32F9C95E9C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684065" y="9556791"/>
                  <a:ext cx="8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72238DDB-7E9E-C51F-AE5C-5C9828310B55}"/>
                    </a:ext>
                  </a:extLst>
                </p14:cNvPr>
                <p14:cNvContentPartPr/>
                <p14:nvPr/>
              </p14:nvContentPartPr>
              <p14:xfrm>
                <a:off x="6815825" y="9393711"/>
                <a:ext cx="116640" cy="22212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72238DDB-7E9E-C51F-AE5C-5C9828310B5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07185" y="9385071"/>
                  <a:ext cx="134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7F14C70-DBB9-0BE7-C066-D3BB21B282F7}"/>
                    </a:ext>
                  </a:extLst>
                </p14:cNvPr>
                <p14:cNvContentPartPr/>
                <p14:nvPr/>
              </p14:nvContentPartPr>
              <p14:xfrm>
                <a:off x="6915545" y="9408471"/>
                <a:ext cx="103680" cy="1180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7F14C70-DBB9-0BE7-C066-D3BB21B282F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906545" y="9399471"/>
                  <a:ext cx="121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33AE4991-AC24-35AB-7874-6BA17EE0BE8C}"/>
                    </a:ext>
                  </a:extLst>
                </p14:cNvPr>
                <p14:cNvContentPartPr/>
                <p14:nvPr/>
              </p14:nvContentPartPr>
              <p14:xfrm>
                <a:off x="7013105" y="9394791"/>
                <a:ext cx="55800" cy="1454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33AE4991-AC24-35AB-7874-6BA17EE0BE8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04105" y="9386151"/>
                  <a:ext cx="7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44FD72E0-CFF1-3FB5-25B2-75F3A57BAD2D}"/>
                    </a:ext>
                  </a:extLst>
                </p14:cNvPr>
                <p14:cNvContentPartPr/>
                <p14:nvPr/>
              </p14:nvContentPartPr>
              <p14:xfrm>
                <a:off x="7066745" y="9403431"/>
                <a:ext cx="77400" cy="1098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44FD72E0-CFF1-3FB5-25B2-75F3A57BAD2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57745" y="9394791"/>
                  <a:ext cx="95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0126D171-F551-FCD5-D37B-5238AF0F5B58}"/>
                    </a:ext>
                  </a:extLst>
                </p14:cNvPr>
                <p14:cNvContentPartPr/>
                <p14:nvPr/>
              </p14:nvContentPartPr>
              <p14:xfrm>
                <a:off x="7159265" y="9441231"/>
                <a:ext cx="12240" cy="1044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0126D171-F551-FCD5-D37B-5238AF0F5B5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50265" y="9432231"/>
                  <a:ext cx="29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E19AC6C-F224-A573-60C2-A94D04598B7E}"/>
                    </a:ext>
                  </a:extLst>
                </p14:cNvPr>
                <p14:cNvContentPartPr/>
                <p14:nvPr/>
              </p14:nvContentPartPr>
              <p14:xfrm>
                <a:off x="7160345" y="9377871"/>
                <a:ext cx="105840" cy="1249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E19AC6C-F224-A573-60C2-A94D04598B7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51345" y="9369231"/>
                  <a:ext cx="12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6CECDCA-172E-2627-259A-A89E2EBAE743}"/>
                    </a:ext>
                  </a:extLst>
                </p14:cNvPr>
                <p14:cNvContentPartPr/>
                <p14:nvPr/>
              </p14:nvContentPartPr>
              <p14:xfrm>
                <a:off x="7248905" y="9418911"/>
                <a:ext cx="56520" cy="806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6CECDCA-172E-2627-259A-A89E2EBAE74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40265" y="9410271"/>
                  <a:ext cx="74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65197A1-2732-5DA9-DD34-922CCC8811EE}"/>
                    </a:ext>
                  </a:extLst>
                </p14:cNvPr>
                <p14:cNvContentPartPr/>
                <p14:nvPr/>
              </p14:nvContentPartPr>
              <p14:xfrm>
                <a:off x="7315865" y="9399471"/>
                <a:ext cx="83880" cy="11772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65197A1-2732-5DA9-DD34-922CCC8811E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6865" y="9390831"/>
                  <a:ext cx="101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843E2E4C-1635-946C-CE96-00B9C1D958ED}"/>
                    </a:ext>
                  </a:extLst>
                </p14:cNvPr>
                <p14:cNvContentPartPr/>
                <p14:nvPr/>
              </p14:nvContentPartPr>
              <p14:xfrm>
                <a:off x="7416305" y="9342231"/>
                <a:ext cx="49680" cy="2509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843E2E4C-1635-946C-CE96-00B9C1D958E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07665" y="9333591"/>
                  <a:ext cx="67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C9D1482-632E-5C69-EDD2-FF530677730A}"/>
                    </a:ext>
                  </a:extLst>
                </p14:cNvPr>
                <p14:cNvContentPartPr/>
                <p14:nvPr/>
              </p14:nvContentPartPr>
              <p14:xfrm>
                <a:off x="5528105" y="9701003"/>
                <a:ext cx="90360" cy="151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C9D1482-632E-5C69-EDD2-FF530677730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19105" y="9692003"/>
                  <a:ext cx="108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09A484A0-5EAD-7905-EE13-DBB158B4374B}"/>
                    </a:ext>
                  </a:extLst>
                </p14:cNvPr>
                <p14:cNvContentPartPr/>
                <p14:nvPr/>
              </p14:nvContentPartPr>
              <p14:xfrm>
                <a:off x="5625305" y="9748523"/>
                <a:ext cx="73080" cy="986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09A484A0-5EAD-7905-EE13-DBB158B4374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616305" y="9739523"/>
                  <a:ext cx="90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30D24971-D3E0-9405-E2C2-57F6BD10E363}"/>
                    </a:ext>
                  </a:extLst>
                </p14:cNvPr>
                <p14:cNvContentPartPr/>
                <p14:nvPr/>
              </p14:nvContentPartPr>
              <p14:xfrm>
                <a:off x="5717105" y="9702803"/>
                <a:ext cx="19800" cy="1393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30D24971-D3E0-9405-E2C2-57F6BD10E36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08105" y="9694163"/>
                  <a:ext cx="37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DEBCB6F3-C0F2-84A8-734A-B94EB3C5A3A1}"/>
                    </a:ext>
                  </a:extLst>
                </p14:cNvPr>
                <p14:cNvContentPartPr/>
                <p14:nvPr/>
              </p14:nvContentPartPr>
              <p14:xfrm>
                <a:off x="5722865" y="9676883"/>
                <a:ext cx="139320" cy="1929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DEBCB6F3-C0F2-84A8-734A-B94EB3C5A3A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13865" y="9668243"/>
                  <a:ext cx="156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DC8ACFD0-4399-FFB1-BF31-F4900B37AD94}"/>
                    </a:ext>
                  </a:extLst>
                </p14:cNvPr>
                <p14:cNvContentPartPr/>
                <p14:nvPr/>
              </p14:nvContentPartPr>
              <p14:xfrm>
                <a:off x="5953625" y="9734843"/>
                <a:ext cx="87120" cy="1584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DC8ACFD0-4399-FFB1-BF31-F4900B37AD9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44985" y="9725843"/>
                  <a:ext cx="104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24AEF1AA-D779-FC4B-A23A-7DCB17B87FE9}"/>
                    </a:ext>
                  </a:extLst>
                </p14:cNvPr>
                <p14:cNvContentPartPr/>
                <p14:nvPr/>
              </p14:nvContentPartPr>
              <p14:xfrm>
                <a:off x="6056225" y="9741323"/>
                <a:ext cx="44280" cy="813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24AEF1AA-D779-FC4B-A23A-7DCB17B87FE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047585" y="9732683"/>
                  <a:ext cx="61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B9752C6B-90CA-AED8-686D-F91AA52B4CCD}"/>
                    </a:ext>
                  </a:extLst>
                </p14:cNvPr>
                <p14:cNvContentPartPr/>
                <p14:nvPr/>
              </p14:nvContentPartPr>
              <p14:xfrm>
                <a:off x="6122105" y="9675803"/>
                <a:ext cx="21600" cy="16020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B9752C6B-90CA-AED8-686D-F91AA52B4CC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13465" y="9666803"/>
                  <a:ext cx="39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5C140119-AC51-8A15-F922-862729563473}"/>
                    </a:ext>
                  </a:extLst>
                </p14:cNvPr>
                <p14:cNvContentPartPr/>
                <p14:nvPr/>
              </p14:nvContentPartPr>
              <p14:xfrm>
                <a:off x="6175745" y="9761843"/>
                <a:ext cx="123840" cy="698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5C140119-AC51-8A15-F922-86272956347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67105" y="9753203"/>
                  <a:ext cx="141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706ACD4B-65E6-289E-6180-35DAAA4244B9}"/>
                    </a:ext>
                  </a:extLst>
                </p14:cNvPr>
                <p14:cNvContentPartPr/>
                <p14:nvPr/>
              </p14:nvContentPartPr>
              <p14:xfrm>
                <a:off x="6241625" y="9716123"/>
                <a:ext cx="16920" cy="1249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706ACD4B-65E6-289E-6180-35DAAA4244B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32985" y="9707123"/>
                  <a:ext cx="34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F2EF7DFE-3994-04BD-B229-94022C2DD5E2}"/>
                    </a:ext>
                  </a:extLst>
                </p14:cNvPr>
                <p14:cNvContentPartPr/>
                <p14:nvPr/>
              </p14:nvContentPartPr>
              <p14:xfrm>
                <a:off x="6307145" y="9703883"/>
                <a:ext cx="141120" cy="1404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F2EF7DFE-3994-04BD-B229-94022C2DD5E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98505" y="9695243"/>
                  <a:ext cx="158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21BE7289-FD1B-2DFD-25EE-1F8996C15E30}"/>
                    </a:ext>
                  </a:extLst>
                </p14:cNvPr>
                <p14:cNvContentPartPr/>
                <p14:nvPr/>
              </p14:nvContentPartPr>
              <p14:xfrm>
                <a:off x="6564545" y="9683723"/>
                <a:ext cx="101520" cy="13284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21BE7289-FD1B-2DFD-25EE-1F8996C15E3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55545" y="9675083"/>
                  <a:ext cx="119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FFE81D05-1F44-511A-5549-94825F1E23F6}"/>
                    </a:ext>
                  </a:extLst>
                </p14:cNvPr>
                <p14:cNvContentPartPr/>
                <p14:nvPr/>
              </p14:nvContentPartPr>
              <p14:xfrm>
                <a:off x="6621425" y="9704603"/>
                <a:ext cx="61920" cy="1177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FFE81D05-1F44-511A-5549-94825F1E23F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612425" y="9695603"/>
                  <a:ext cx="79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93C7E5C4-8B44-C430-81DB-2469A8C572BF}"/>
                    </a:ext>
                  </a:extLst>
                </p14:cNvPr>
                <p14:cNvContentPartPr/>
                <p14:nvPr/>
              </p14:nvContentPartPr>
              <p14:xfrm>
                <a:off x="6625385" y="9814043"/>
                <a:ext cx="99360" cy="6552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93C7E5C4-8B44-C430-81DB-2469A8C572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16745" y="9805043"/>
                  <a:ext cx="117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61CA920B-9E6A-E345-0CD4-C101B8ECEBF8}"/>
                    </a:ext>
                  </a:extLst>
                </p14:cNvPr>
                <p14:cNvContentPartPr/>
                <p14:nvPr/>
              </p14:nvContentPartPr>
              <p14:xfrm>
                <a:off x="6729785" y="9701003"/>
                <a:ext cx="135000" cy="16056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61CA920B-9E6A-E345-0CD4-C101B8ECEBF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21145" y="9692363"/>
                  <a:ext cx="152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866D3BA5-AAE4-2E9C-A48B-9FB3208BAC2C}"/>
                    </a:ext>
                  </a:extLst>
                </p14:cNvPr>
                <p14:cNvContentPartPr/>
                <p14:nvPr/>
              </p14:nvContentPartPr>
              <p14:xfrm>
                <a:off x="6879185" y="9702083"/>
                <a:ext cx="87480" cy="10944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866D3BA5-AAE4-2E9C-A48B-9FB3208BAC2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70185" y="9693083"/>
                  <a:ext cx="105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039A28DC-6AAD-C0A6-BAE3-6317F5009523}"/>
                    </a:ext>
                  </a:extLst>
                </p14:cNvPr>
                <p14:cNvContentPartPr/>
                <p14:nvPr/>
              </p14:nvContentPartPr>
              <p14:xfrm>
                <a:off x="6970985" y="9732683"/>
                <a:ext cx="12240" cy="10404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039A28DC-6AAD-C0A6-BAE3-6317F500952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62345" y="9723683"/>
                  <a:ext cx="29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F2CD1F54-097C-99CD-C3D6-E3B5DDE99E13}"/>
                    </a:ext>
                  </a:extLst>
                </p14:cNvPr>
                <p14:cNvContentPartPr/>
                <p14:nvPr/>
              </p14:nvContentPartPr>
              <p14:xfrm>
                <a:off x="7004465" y="9694163"/>
                <a:ext cx="130680" cy="15768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F2CD1F54-097C-99CD-C3D6-E3B5DDE99E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95465" y="9685163"/>
                  <a:ext cx="1483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6EC6688-FA8D-1DC8-CF32-C7B775757637}"/>
              </a:ext>
            </a:extLst>
          </p:cNvPr>
          <p:cNvGrpSpPr/>
          <p:nvPr/>
        </p:nvGrpSpPr>
        <p:grpSpPr>
          <a:xfrm>
            <a:off x="5632145" y="10017083"/>
            <a:ext cx="757800" cy="262800"/>
            <a:chOff x="5632145" y="10017083"/>
            <a:chExt cx="7578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81D79542-0BB0-B965-584F-66488085F23D}"/>
                    </a:ext>
                  </a:extLst>
                </p14:cNvPr>
                <p14:cNvContentPartPr/>
                <p14:nvPr/>
              </p14:nvContentPartPr>
              <p14:xfrm>
                <a:off x="5632145" y="10017083"/>
                <a:ext cx="62280" cy="12636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81D79542-0BB0-B965-584F-66488085F2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623505" y="10008083"/>
                  <a:ext cx="79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92F66B5C-7E6B-13F6-B2C7-8906FE4CA634}"/>
                    </a:ext>
                  </a:extLst>
                </p14:cNvPr>
                <p14:cNvContentPartPr/>
                <p14:nvPr/>
              </p14:nvContentPartPr>
              <p14:xfrm>
                <a:off x="5746985" y="10045523"/>
                <a:ext cx="101160" cy="853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92F66B5C-7E6B-13F6-B2C7-8906FE4CA63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38345" y="10036523"/>
                  <a:ext cx="118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A6B4C9C0-D37A-846F-1394-E68BDDBCF4B5}"/>
                    </a:ext>
                  </a:extLst>
                </p14:cNvPr>
                <p14:cNvContentPartPr/>
                <p14:nvPr/>
              </p14:nvContentPartPr>
              <p14:xfrm>
                <a:off x="5707025" y="10168283"/>
                <a:ext cx="107280" cy="7452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A6B4C9C0-D37A-846F-1394-E68BDDBCF4B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98025" y="10159283"/>
                  <a:ext cx="124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ED3A9088-F569-DCA0-4FA2-31DBD2D7DB1B}"/>
                    </a:ext>
                  </a:extLst>
                </p14:cNvPr>
                <p14:cNvContentPartPr/>
                <p14:nvPr/>
              </p14:nvContentPartPr>
              <p14:xfrm>
                <a:off x="5768945" y="10211483"/>
                <a:ext cx="86400" cy="6840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ED3A9088-F569-DCA0-4FA2-31DBD2D7DB1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59945" y="10202483"/>
                  <a:ext cx="104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B6267525-088F-5618-12BB-52E4251595C2}"/>
                    </a:ext>
                  </a:extLst>
                </p14:cNvPr>
                <p14:cNvContentPartPr/>
                <p14:nvPr/>
              </p14:nvContentPartPr>
              <p14:xfrm>
                <a:off x="5873705" y="10082963"/>
                <a:ext cx="40320" cy="8748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B6267525-088F-5618-12BB-52E4251595C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64705" y="10073963"/>
                  <a:ext cx="57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5C075334-3866-9C2E-E7F8-8940390485B3}"/>
                    </a:ext>
                  </a:extLst>
                </p14:cNvPr>
                <p14:cNvContentPartPr/>
                <p14:nvPr/>
              </p14:nvContentPartPr>
              <p14:xfrm>
                <a:off x="5932745" y="10067123"/>
                <a:ext cx="64800" cy="7308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5C075334-3866-9C2E-E7F8-8940390485B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23745" y="10058483"/>
                  <a:ext cx="82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B0B302A3-555D-8636-3692-647328111510}"/>
                    </a:ext>
                  </a:extLst>
                </p14:cNvPr>
                <p14:cNvContentPartPr/>
                <p14:nvPr/>
              </p14:nvContentPartPr>
              <p14:xfrm>
                <a:off x="5917985" y="10147403"/>
                <a:ext cx="104040" cy="7776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B0B302A3-555D-8636-3692-64732811151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08985" y="10138763"/>
                  <a:ext cx="121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C86639EF-39E8-D56B-ECDA-624EC0944D82}"/>
                    </a:ext>
                  </a:extLst>
                </p14:cNvPr>
                <p14:cNvContentPartPr/>
                <p14:nvPr/>
              </p14:nvContentPartPr>
              <p14:xfrm>
                <a:off x="6000785" y="10071443"/>
                <a:ext cx="91080" cy="903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C86639EF-39E8-D56B-ECDA-624EC0944D8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991785" y="10062443"/>
                  <a:ext cx="108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D79B594F-11C1-BEAD-2353-6067B73AFB66}"/>
                    </a:ext>
                  </a:extLst>
                </p14:cNvPr>
                <p14:cNvContentPartPr/>
                <p14:nvPr/>
              </p14:nvContentPartPr>
              <p14:xfrm>
                <a:off x="6038225" y="10192763"/>
                <a:ext cx="114840" cy="6768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D79B594F-11C1-BEAD-2353-6067B73AFB6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29585" y="10184123"/>
                  <a:ext cx="132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C864ADD7-1759-881F-F03D-0A9A75D4A8E6}"/>
                    </a:ext>
                  </a:extLst>
                </p14:cNvPr>
                <p14:cNvContentPartPr/>
                <p14:nvPr/>
              </p14:nvContentPartPr>
              <p14:xfrm>
                <a:off x="6160265" y="10077923"/>
                <a:ext cx="121680" cy="10872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C864ADD7-1759-881F-F03D-0A9A75D4A8E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151265" y="10069283"/>
                  <a:ext cx="139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45E5B9A6-17DD-A955-465B-BF0BB9952D29}"/>
                    </a:ext>
                  </a:extLst>
                </p14:cNvPr>
                <p14:cNvContentPartPr/>
                <p14:nvPr/>
              </p14:nvContentPartPr>
              <p14:xfrm>
                <a:off x="6256025" y="10068923"/>
                <a:ext cx="133920" cy="14976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45E5B9A6-17DD-A955-465B-BF0BB9952D2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47025" y="10059923"/>
                  <a:ext cx="1515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BE25986-B481-C271-FB5F-922D1E9CEA38}"/>
              </a:ext>
            </a:extLst>
          </p:cNvPr>
          <p:cNvGrpSpPr/>
          <p:nvPr/>
        </p:nvGrpSpPr>
        <p:grpSpPr>
          <a:xfrm>
            <a:off x="6568145" y="9996923"/>
            <a:ext cx="817560" cy="236880"/>
            <a:chOff x="6568145" y="9996923"/>
            <a:chExt cx="8175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E41B57A3-29BA-F2C0-054D-488EEA58CEE8}"/>
                    </a:ext>
                  </a:extLst>
                </p14:cNvPr>
                <p14:cNvContentPartPr/>
                <p14:nvPr/>
              </p14:nvContentPartPr>
              <p14:xfrm>
                <a:off x="6568145" y="10037963"/>
                <a:ext cx="129600" cy="1324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E41B57A3-29BA-F2C0-054D-488EEA58CEE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59145" y="10029323"/>
                  <a:ext cx="147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15600EC7-2050-19C3-2297-DA281A3DF155}"/>
                    </a:ext>
                  </a:extLst>
                </p14:cNvPr>
                <p14:cNvContentPartPr/>
                <p14:nvPr/>
              </p14:nvContentPartPr>
              <p14:xfrm>
                <a:off x="6706385" y="10009883"/>
                <a:ext cx="86760" cy="18396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15600EC7-2050-19C3-2297-DA281A3DF15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97385" y="10000883"/>
                  <a:ext cx="104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146538F2-292A-3555-F58E-CB6E07860FCB}"/>
                    </a:ext>
                  </a:extLst>
                </p14:cNvPr>
                <p14:cNvContentPartPr/>
                <p14:nvPr/>
              </p14:nvContentPartPr>
              <p14:xfrm>
                <a:off x="6807185" y="9996923"/>
                <a:ext cx="112320" cy="15876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146538F2-292A-3555-F58E-CB6E07860FC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98185" y="9987923"/>
                  <a:ext cx="129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C29EC32-1081-449A-72B9-9FAE03FB5B5E}"/>
                    </a:ext>
                  </a:extLst>
                </p14:cNvPr>
                <p14:cNvContentPartPr/>
                <p14:nvPr/>
              </p14:nvContentPartPr>
              <p14:xfrm>
                <a:off x="6926345" y="10025003"/>
                <a:ext cx="109440" cy="1584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C29EC32-1081-449A-72B9-9FAE03FB5B5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17705" y="10016363"/>
                  <a:ext cx="127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0B780D9-ADED-ED7F-C209-A696F88EDB67}"/>
                    </a:ext>
                  </a:extLst>
                </p14:cNvPr>
                <p14:cNvContentPartPr/>
                <p14:nvPr/>
              </p14:nvContentPartPr>
              <p14:xfrm>
                <a:off x="6956225" y="10099523"/>
                <a:ext cx="148680" cy="6660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0B780D9-ADED-ED7F-C209-A696F88EDB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47585" y="10090523"/>
                  <a:ext cx="166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D4C2F167-22C2-A8F7-8FE4-DAD24B94D310}"/>
                    </a:ext>
                  </a:extLst>
                </p14:cNvPr>
                <p14:cNvContentPartPr/>
                <p14:nvPr/>
              </p14:nvContentPartPr>
              <p14:xfrm>
                <a:off x="7102025" y="10051643"/>
                <a:ext cx="47520" cy="1490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D4C2F167-22C2-A8F7-8FE4-DAD24B94D31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093385" y="10042643"/>
                  <a:ext cx="65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708258B4-0C07-78D3-F79A-A8BA4E905E3E}"/>
                    </a:ext>
                  </a:extLst>
                </p14:cNvPr>
                <p14:cNvContentPartPr/>
                <p14:nvPr/>
              </p14:nvContentPartPr>
              <p14:xfrm>
                <a:off x="7112825" y="10041923"/>
                <a:ext cx="272880" cy="19188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708258B4-0C07-78D3-F79A-A8BA4E905E3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03825" y="10033283"/>
                  <a:ext cx="29052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D3D7131B-F42B-F2D2-F4D1-8B16803D7E1D}"/>
                  </a:ext>
                </a:extLst>
              </p14:cNvPr>
              <p14:cNvContentPartPr/>
              <p14:nvPr/>
            </p14:nvContentPartPr>
            <p14:xfrm>
              <a:off x="3550985" y="9005843"/>
              <a:ext cx="491400" cy="2412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D3D7131B-F42B-F2D2-F4D1-8B16803D7E1D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541985" y="8996843"/>
                <a:ext cx="509040" cy="4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4" y="671398"/>
            <a:ext cx="4539615" cy="2468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  <a:tabLst>
                <a:tab pos="2214880" algn="l"/>
                <a:tab pos="2864485" algn="l"/>
              </a:tabLst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특별한</a:t>
            </a:r>
            <a:r>
              <a:rPr sz="19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r>
              <a:rPr sz="19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r>
              <a:rPr sz="1900" u="heavy" spc="120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 	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init</a:t>
            </a:r>
            <a:r>
              <a:rPr sz="1900" u="heavy" spc="65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 	</a:t>
            </a:r>
            <a:r>
              <a:rPr sz="1900" spc="90" dirty="0">
                <a:latin typeface="나눔스퀘어라운드OTF Regular"/>
                <a:cs typeface="나눔스퀘어라운드OTF Regular"/>
              </a:rPr>
              <a:t>()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클래스 생성 후 </a:t>
            </a:r>
            <a:r>
              <a:rPr sz="1700" b="0" spc="-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자동 호출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되는</a:t>
            </a:r>
            <a:r>
              <a:rPr sz="17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메소드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목적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생성된 객체의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사용자화(커스터마이징,</a:t>
            </a:r>
            <a:r>
              <a:rPr sz="1450" b="0" spc="4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customizing)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주로 인스턴스 변수</a:t>
            </a:r>
            <a:r>
              <a:rPr sz="1450" b="0" spc="4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초기화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형식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487" y="2957364"/>
            <a:ext cx="3412860" cy="121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3055620" cy="167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  <a:tabLst>
                <a:tab pos="2214880" algn="l"/>
                <a:tab pos="2864485" algn="l"/>
              </a:tabLst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특별한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i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n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i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t</a:t>
            </a:r>
            <a:r>
              <a:rPr sz="19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90" dirty="0">
                <a:latin typeface="나눔스퀘어라운드OTF Regular"/>
                <a:cs typeface="나눔스퀘어라운드OTF Regular"/>
              </a:rPr>
              <a:t>(</a:t>
            </a:r>
            <a:r>
              <a:rPr sz="1900" spc="95" dirty="0">
                <a:latin typeface="나눔스퀘어라운드OTF Regular"/>
                <a:cs typeface="나눔스퀘어라운드OTF Regular"/>
              </a:rPr>
              <a:t>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실 인자</a:t>
            </a:r>
            <a:r>
              <a:rPr sz="17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전달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 생성시 실 인자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나열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방법</a:t>
            </a:r>
            <a:r>
              <a:rPr sz="1450" b="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: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8330086"/>
            <a:ext cx="4098925" cy="1127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반환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값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0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자동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호출되므로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반환 값 받을 수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없음.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969"/>
              </a:spcBef>
              <a:buChar char="–"/>
              <a:tabLst>
                <a:tab pos="461645" algn="l"/>
              </a:tabLst>
            </a:pPr>
            <a:r>
              <a:rPr sz="1450" b="0" spc="5" dirty="0">
                <a:latin typeface="나눔스퀘어라운드OTF Light"/>
                <a:cs typeface="나눔스퀘어라운드OTF Light"/>
              </a:rPr>
              <a:t>따라서, 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return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문 생략 또는 </a:t>
            </a:r>
            <a:r>
              <a:rPr sz="1450" b="0" spc="3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return </a:t>
            </a:r>
            <a:r>
              <a:rPr sz="1450" b="0" spc="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None</a:t>
            </a:r>
            <a:r>
              <a:rPr sz="1450" b="0" spc="-2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사용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2324" y="7828753"/>
            <a:ext cx="3746072" cy="317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5EB3D5-1813-8E19-F084-6F09AA31DB26}"/>
              </a:ext>
            </a:extLst>
          </p:cNvPr>
          <p:cNvGrpSpPr/>
          <p:nvPr/>
        </p:nvGrpSpPr>
        <p:grpSpPr>
          <a:xfrm>
            <a:off x="4072265" y="1429551"/>
            <a:ext cx="1243800" cy="216360"/>
            <a:chOff x="4072265" y="1429551"/>
            <a:chExt cx="12438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EC16BE7-9A65-2E27-F061-7478916FC51A}"/>
                    </a:ext>
                  </a:extLst>
                </p14:cNvPr>
                <p14:cNvContentPartPr/>
                <p14:nvPr/>
              </p14:nvContentPartPr>
              <p14:xfrm>
                <a:off x="4072265" y="1532511"/>
                <a:ext cx="90000" cy="17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EC16BE7-9A65-2E27-F061-7478916FC5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3265" y="1523511"/>
                  <a:ext cx="107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ECCD730-9604-7C95-EFA0-635997940B52}"/>
                    </a:ext>
                  </a:extLst>
                </p14:cNvPr>
                <p14:cNvContentPartPr/>
                <p14:nvPr/>
              </p14:nvContentPartPr>
              <p14:xfrm>
                <a:off x="4126985" y="1460871"/>
                <a:ext cx="60480" cy="123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ECCD730-9604-7C95-EFA0-635997940B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7985" y="1452231"/>
                  <a:ext cx="78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C120D09-2039-3EDF-C6E1-7380CF7C01EC}"/>
                    </a:ext>
                  </a:extLst>
                </p14:cNvPr>
                <p14:cNvContentPartPr/>
                <p14:nvPr/>
              </p14:nvContentPartPr>
              <p14:xfrm>
                <a:off x="4244345" y="1429551"/>
                <a:ext cx="74160" cy="121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C120D09-2039-3EDF-C6E1-7380CF7C01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5705" y="1420551"/>
                  <a:ext cx="91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DB89914-C8D4-4127-70EC-EEB1D7F8E2CF}"/>
                    </a:ext>
                  </a:extLst>
                </p14:cNvPr>
                <p14:cNvContentPartPr/>
                <p14:nvPr/>
              </p14:nvContentPartPr>
              <p14:xfrm>
                <a:off x="4318505" y="1469511"/>
                <a:ext cx="72720" cy="169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DB89914-C8D4-4127-70EC-EEB1D7F8E2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09865" y="1460511"/>
                  <a:ext cx="90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3502C1D-B0E5-AE06-642F-A3B0CDD41229}"/>
                    </a:ext>
                  </a:extLst>
                </p14:cNvPr>
                <p14:cNvContentPartPr/>
                <p14:nvPr/>
              </p14:nvContentPartPr>
              <p14:xfrm>
                <a:off x="4400945" y="1457271"/>
                <a:ext cx="60480" cy="119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3502C1D-B0E5-AE06-642F-A3B0CDD412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92305" y="1448271"/>
                  <a:ext cx="78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F9E6EE1-ED27-3A71-83F9-17B042FD33E4}"/>
                    </a:ext>
                  </a:extLst>
                </p14:cNvPr>
                <p14:cNvContentPartPr/>
                <p14:nvPr/>
              </p14:nvContentPartPr>
              <p14:xfrm>
                <a:off x="4432625" y="1473471"/>
                <a:ext cx="52920" cy="108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F9E6EE1-ED27-3A71-83F9-17B042FD33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3985" y="1464831"/>
                  <a:ext cx="70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9601259-B8F3-861B-F55B-21BB9D7524DD}"/>
                    </a:ext>
                  </a:extLst>
                </p14:cNvPr>
                <p14:cNvContentPartPr/>
                <p14:nvPr/>
              </p14:nvContentPartPr>
              <p14:xfrm>
                <a:off x="4446305" y="1586871"/>
                <a:ext cx="44280" cy="59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9601259-B8F3-861B-F55B-21BB9D7524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37665" y="1578231"/>
                  <a:ext cx="61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B7C2C4A-9C3F-CA58-D2BC-54B0B61A7CC1}"/>
                    </a:ext>
                  </a:extLst>
                </p14:cNvPr>
                <p14:cNvContentPartPr/>
                <p14:nvPr/>
              </p14:nvContentPartPr>
              <p14:xfrm>
                <a:off x="4496345" y="1492551"/>
                <a:ext cx="70920" cy="120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B7C2C4A-9C3F-CA58-D2BC-54B0B61A7C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87345" y="1483911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423285B-EB33-4BE1-37B0-8C2CE83A5AD6}"/>
                    </a:ext>
                  </a:extLst>
                </p14:cNvPr>
                <p14:cNvContentPartPr/>
                <p14:nvPr/>
              </p14:nvContentPartPr>
              <p14:xfrm>
                <a:off x="4562945" y="1466631"/>
                <a:ext cx="118800" cy="1407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423285B-EB33-4BE1-37B0-8C2CE83A5A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3945" y="1457631"/>
                  <a:ext cx="136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0853BF4-C277-ABBB-ACF9-C6D418FFA325}"/>
                    </a:ext>
                  </a:extLst>
                </p14:cNvPr>
                <p14:cNvContentPartPr/>
                <p14:nvPr/>
              </p14:nvContentPartPr>
              <p14:xfrm>
                <a:off x="4611185" y="1561671"/>
                <a:ext cx="122040" cy="83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0853BF4-C277-ABBB-ACF9-C6D418FFA3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2185" y="1553031"/>
                  <a:ext cx="139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456DB78-7C7F-87D5-5009-3BBC95C74E7A}"/>
                    </a:ext>
                  </a:extLst>
                </p14:cNvPr>
                <p14:cNvContentPartPr/>
                <p14:nvPr/>
              </p14:nvContentPartPr>
              <p14:xfrm>
                <a:off x="4836185" y="1492911"/>
                <a:ext cx="63360" cy="932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456DB78-7C7F-87D5-5009-3BBC95C74E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7545" y="1483911"/>
                  <a:ext cx="81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5CE9ECA-7E61-DC0C-5C43-787E90272E37}"/>
                    </a:ext>
                  </a:extLst>
                </p14:cNvPr>
                <p14:cNvContentPartPr/>
                <p14:nvPr/>
              </p14:nvContentPartPr>
              <p14:xfrm>
                <a:off x="4926185" y="1488231"/>
                <a:ext cx="41400" cy="78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5CE9ECA-7E61-DC0C-5C43-787E90272E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545" y="1479231"/>
                  <a:ext cx="59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9AE7D9E-7754-8A54-227B-0DC2AE8C0ABB}"/>
                    </a:ext>
                  </a:extLst>
                </p14:cNvPr>
                <p14:cNvContentPartPr/>
                <p14:nvPr/>
              </p14:nvContentPartPr>
              <p14:xfrm>
                <a:off x="4958945" y="1478511"/>
                <a:ext cx="86400" cy="114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9AE7D9E-7754-8A54-227B-0DC2AE8C0A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9945" y="1469871"/>
                  <a:ext cx="104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273EE56-E0FF-C170-B91D-520377150A01}"/>
                    </a:ext>
                  </a:extLst>
                </p14:cNvPr>
                <p14:cNvContentPartPr/>
                <p14:nvPr/>
              </p14:nvContentPartPr>
              <p14:xfrm>
                <a:off x="5065865" y="1474191"/>
                <a:ext cx="80280" cy="936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273EE56-E0FF-C170-B91D-520377150A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56865" y="1465551"/>
                  <a:ext cx="97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17CC795-4218-DF75-BDEF-3A886B492E3F}"/>
                    </a:ext>
                  </a:extLst>
                </p14:cNvPr>
                <p14:cNvContentPartPr/>
                <p14:nvPr/>
              </p14:nvContentPartPr>
              <p14:xfrm>
                <a:off x="5154785" y="1504071"/>
                <a:ext cx="3960" cy="1036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17CC795-4218-DF75-BDEF-3A886B492E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45785" y="1495431"/>
                  <a:ext cx="21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63AFEDD-CCA3-40AB-6665-94AEABC1F7ED}"/>
                    </a:ext>
                  </a:extLst>
                </p14:cNvPr>
                <p14:cNvContentPartPr/>
                <p14:nvPr/>
              </p14:nvContentPartPr>
              <p14:xfrm>
                <a:off x="5185385" y="1491471"/>
                <a:ext cx="122400" cy="76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63AFEDD-CCA3-40AB-6665-94AEABC1F7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76745" y="1482831"/>
                  <a:ext cx="140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DA5B59D-99CC-0CA6-4C65-035292396D7B}"/>
                    </a:ext>
                  </a:extLst>
                </p14:cNvPr>
                <p14:cNvContentPartPr/>
                <p14:nvPr/>
              </p14:nvContentPartPr>
              <p14:xfrm>
                <a:off x="5249825" y="1574631"/>
                <a:ext cx="66240" cy="421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DA5B59D-99CC-0CA6-4C65-035292396D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41185" y="1565631"/>
                  <a:ext cx="8388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AA9E1B-8137-70F7-52E4-88D133F272DA}"/>
              </a:ext>
            </a:extLst>
          </p:cNvPr>
          <p:cNvGrpSpPr/>
          <p:nvPr/>
        </p:nvGrpSpPr>
        <p:grpSpPr>
          <a:xfrm>
            <a:off x="5493905" y="1453311"/>
            <a:ext cx="1040400" cy="265320"/>
            <a:chOff x="5493905" y="1453311"/>
            <a:chExt cx="10404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8EB5F51-DF48-A029-2C40-627FAD479452}"/>
                    </a:ext>
                  </a:extLst>
                </p14:cNvPr>
                <p14:cNvContentPartPr/>
                <p14:nvPr/>
              </p14:nvContentPartPr>
              <p14:xfrm>
                <a:off x="5493905" y="1467351"/>
                <a:ext cx="119160" cy="126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8EB5F51-DF48-A029-2C40-627FAD4794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5265" y="1458351"/>
                  <a:ext cx="136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FA70625-D737-CD21-4C8A-519336E3C5B9}"/>
                    </a:ext>
                  </a:extLst>
                </p14:cNvPr>
                <p14:cNvContentPartPr/>
                <p14:nvPr/>
              </p14:nvContentPartPr>
              <p14:xfrm>
                <a:off x="5711705" y="1467711"/>
                <a:ext cx="91080" cy="784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FA70625-D737-CD21-4C8A-519336E3C5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2705" y="1459071"/>
                  <a:ext cx="108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B7A6897-D73E-726D-940E-59041F618F84}"/>
                    </a:ext>
                  </a:extLst>
                </p14:cNvPr>
                <p14:cNvContentPartPr/>
                <p14:nvPr/>
              </p14:nvContentPartPr>
              <p14:xfrm>
                <a:off x="5761745" y="1453311"/>
                <a:ext cx="68040" cy="961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B7A6897-D73E-726D-940E-59041F618F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2745" y="1444311"/>
                  <a:ext cx="85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C901968-4E0E-2576-2F8F-DC0B06722905}"/>
                    </a:ext>
                  </a:extLst>
                </p14:cNvPr>
                <p14:cNvContentPartPr/>
                <p14:nvPr/>
              </p14:nvContentPartPr>
              <p14:xfrm>
                <a:off x="5767145" y="1495431"/>
                <a:ext cx="172080" cy="156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C901968-4E0E-2576-2F8F-DC0B067229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58145" y="1486791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F3264DB-7751-865F-833B-06F2D0C1B6C2}"/>
                    </a:ext>
                  </a:extLst>
                </p14:cNvPr>
                <p14:cNvContentPartPr/>
                <p14:nvPr/>
              </p14:nvContentPartPr>
              <p14:xfrm>
                <a:off x="5875145" y="1540071"/>
                <a:ext cx="52920" cy="66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F3264DB-7751-865F-833B-06F2D0C1B6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6145" y="1531071"/>
                  <a:ext cx="70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7D75803-5B31-D319-F729-DC8C992FC73D}"/>
                    </a:ext>
                  </a:extLst>
                </p14:cNvPr>
                <p14:cNvContentPartPr/>
                <p14:nvPr/>
              </p14:nvContentPartPr>
              <p14:xfrm>
                <a:off x="5957225" y="1504071"/>
                <a:ext cx="37440" cy="594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7D75803-5B31-D319-F729-DC8C992FC7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8585" y="1495431"/>
                  <a:ext cx="55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78DD192-82E0-B35D-0715-5316DDC0301C}"/>
                    </a:ext>
                  </a:extLst>
                </p14:cNvPr>
                <p14:cNvContentPartPr/>
                <p14:nvPr/>
              </p14:nvContentPartPr>
              <p14:xfrm>
                <a:off x="5942465" y="1608831"/>
                <a:ext cx="112320" cy="478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78DD192-82E0-B35D-0715-5316DDC030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3825" y="1599831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D2AA30D-9E73-72A1-7987-87E0BF5C4B31}"/>
                    </a:ext>
                  </a:extLst>
                </p14:cNvPr>
                <p14:cNvContentPartPr/>
                <p14:nvPr/>
              </p14:nvContentPartPr>
              <p14:xfrm>
                <a:off x="6009425" y="1474191"/>
                <a:ext cx="106200" cy="119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D2AA30D-9E73-72A1-7987-87E0BF5C4B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0785" y="1465551"/>
                  <a:ext cx="123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F6AC735-F234-3976-E2B3-5C69F71E2478}"/>
                    </a:ext>
                  </a:extLst>
                </p14:cNvPr>
                <p14:cNvContentPartPr/>
                <p14:nvPr/>
              </p14:nvContentPartPr>
              <p14:xfrm>
                <a:off x="6057305" y="1629351"/>
                <a:ext cx="136080" cy="68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F6AC735-F234-3976-E2B3-5C69F71E24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48665" y="1620711"/>
                  <a:ext cx="153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8AC793C-BF87-08F2-2269-766B0769BAF8}"/>
                    </a:ext>
                  </a:extLst>
                </p14:cNvPr>
                <p14:cNvContentPartPr/>
                <p14:nvPr/>
              </p14:nvContentPartPr>
              <p14:xfrm>
                <a:off x="6242705" y="1489311"/>
                <a:ext cx="99720" cy="1332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8AC793C-BF87-08F2-2269-766B0769BA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4065" y="1480311"/>
                  <a:ext cx="117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E5776E0-6F4B-8328-77FE-5EB74BFFF32C}"/>
                    </a:ext>
                  </a:extLst>
                </p14:cNvPr>
                <p14:cNvContentPartPr/>
                <p14:nvPr/>
              </p14:nvContentPartPr>
              <p14:xfrm>
                <a:off x="6357905" y="1525671"/>
                <a:ext cx="63000" cy="71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E5776E0-6F4B-8328-77FE-5EB74BFFF3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48905" y="1517031"/>
                  <a:ext cx="80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387657E-E2FE-A268-1FAD-207A50455240}"/>
                    </a:ext>
                  </a:extLst>
                </p14:cNvPr>
                <p14:cNvContentPartPr/>
                <p14:nvPr/>
              </p14:nvContentPartPr>
              <p14:xfrm>
                <a:off x="6378065" y="1649151"/>
                <a:ext cx="156240" cy="69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387657E-E2FE-A268-1FAD-207A504552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69065" y="1640151"/>
                  <a:ext cx="17388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9EE7AB9-4A0F-20AC-A4D5-DCE155F427DF}"/>
              </a:ext>
            </a:extLst>
          </p:cNvPr>
          <p:cNvGrpSpPr/>
          <p:nvPr/>
        </p:nvGrpSpPr>
        <p:grpSpPr>
          <a:xfrm>
            <a:off x="743345" y="1240911"/>
            <a:ext cx="585720" cy="352440"/>
            <a:chOff x="743345" y="1240911"/>
            <a:chExt cx="58572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95ADD98-5D9E-4743-B6C5-050C38A5DE47}"/>
                    </a:ext>
                  </a:extLst>
                </p14:cNvPr>
                <p14:cNvContentPartPr/>
                <p14:nvPr/>
              </p14:nvContentPartPr>
              <p14:xfrm>
                <a:off x="842705" y="1493991"/>
                <a:ext cx="432360" cy="266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95ADD98-5D9E-4743-B6C5-050C38A5DE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4065" y="1484991"/>
                  <a:ext cx="450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8F62F68-DD3F-3ABB-8F84-5EEAD57D93C4}"/>
                    </a:ext>
                  </a:extLst>
                </p14:cNvPr>
                <p14:cNvContentPartPr/>
                <p14:nvPr/>
              </p14:nvContentPartPr>
              <p14:xfrm>
                <a:off x="911105" y="1562031"/>
                <a:ext cx="417960" cy="313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8F62F68-DD3F-3ABB-8F84-5EEAD57D93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2465" y="1553391"/>
                  <a:ext cx="435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3AA9FC0-44A3-77DA-2044-205D3C2A78A6}"/>
                    </a:ext>
                  </a:extLst>
                </p14:cNvPr>
                <p14:cNvContentPartPr/>
                <p14:nvPr/>
              </p14:nvContentPartPr>
              <p14:xfrm>
                <a:off x="743345" y="1293111"/>
                <a:ext cx="170280" cy="126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3AA9FC0-44A3-77DA-2044-205D3C2A78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705" y="1284111"/>
                  <a:ext cx="187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D78C148-2497-4EB8-F4E6-2812DF548BA8}"/>
                    </a:ext>
                  </a:extLst>
                </p14:cNvPr>
                <p14:cNvContentPartPr/>
                <p14:nvPr/>
              </p14:nvContentPartPr>
              <p14:xfrm>
                <a:off x="899945" y="1316511"/>
                <a:ext cx="72720" cy="478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D78C148-2497-4EB8-F4E6-2812DF548B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0945" y="1307871"/>
                  <a:ext cx="90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D10AAB2-0864-4225-483E-41354A5FA737}"/>
                    </a:ext>
                  </a:extLst>
                </p14:cNvPr>
                <p14:cNvContentPartPr/>
                <p14:nvPr/>
              </p14:nvContentPartPr>
              <p14:xfrm>
                <a:off x="943865" y="1275831"/>
                <a:ext cx="98280" cy="152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D10AAB2-0864-4225-483E-41354A5FA7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865" y="1266831"/>
                  <a:ext cx="115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165E85A-19B8-83C9-9D32-6952AA0B854C}"/>
                    </a:ext>
                  </a:extLst>
                </p14:cNvPr>
                <p14:cNvContentPartPr/>
                <p14:nvPr/>
              </p14:nvContentPartPr>
              <p14:xfrm>
                <a:off x="1024505" y="1240911"/>
                <a:ext cx="75240" cy="11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165E85A-19B8-83C9-9D32-6952AA0B85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5505" y="1231911"/>
                  <a:ext cx="92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B05862-459F-5EFE-44B7-6052AA970737}"/>
                    </a:ext>
                  </a:extLst>
                </p14:cNvPr>
                <p14:cNvContentPartPr/>
                <p14:nvPr/>
              </p14:nvContentPartPr>
              <p14:xfrm>
                <a:off x="1036025" y="1295991"/>
                <a:ext cx="131760" cy="640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B05862-459F-5EFE-44B7-6052AA9707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7025" y="1287351"/>
                  <a:ext cx="149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680ED56-7BC2-C147-D20D-3558DCDD74CD}"/>
                    </a:ext>
                  </a:extLst>
                </p14:cNvPr>
                <p14:cNvContentPartPr/>
                <p14:nvPr/>
              </p14:nvContentPartPr>
              <p14:xfrm>
                <a:off x="1119545" y="1247391"/>
                <a:ext cx="139680" cy="1638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680ED56-7BC2-C147-D20D-3558DCDD74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0905" y="1238751"/>
                  <a:ext cx="15732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DF583A9A-D9E3-3CFF-6EB4-9710C4420CBF}"/>
                  </a:ext>
                </a:extLst>
              </p14:cNvPr>
              <p14:cNvContentPartPr/>
              <p14:nvPr/>
            </p14:nvContentPartPr>
            <p14:xfrm>
              <a:off x="1361465" y="2769471"/>
              <a:ext cx="1573200" cy="460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DF583A9A-D9E3-3CFF-6EB4-9710C4420C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52465" y="2760471"/>
                <a:ext cx="159084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543C3BA0-3C11-8D3A-97B1-7717369EC0CA}"/>
              </a:ext>
            </a:extLst>
          </p:cNvPr>
          <p:cNvGrpSpPr/>
          <p:nvPr/>
        </p:nvGrpSpPr>
        <p:grpSpPr>
          <a:xfrm>
            <a:off x="4053545" y="3908151"/>
            <a:ext cx="1530000" cy="179640"/>
            <a:chOff x="4053545" y="3908151"/>
            <a:chExt cx="153000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0C1F73F-6285-A8E8-E97C-A3B6D3A18243}"/>
                    </a:ext>
                  </a:extLst>
                </p14:cNvPr>
                <p14:cNvContentPartPr/>
                <p14:nvPr/>
              </p14:nvContentPartPr>
              <p14:xfrm>
                <a:off x="4053545" y="4037751"/>
                <a:ext cx="108360" cy="5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0C1F73F-6285-A8E8-E97C-A3B6D3A182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44545" y="4028751"/>
                  <a:ext cx="126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6A9A50D-ACFC-8E2B-A655-6A186CFF3A3E}"/>
                    </a:ext>
                  </a:extLst>
                </p14:cNvPr>
                <p14:cNvContentPartPr/>
                <p14:nvPr/>
              </p14:nvContentPartPr>
              <p14:xfrm>
                <a:off x="4131665" y="3974751"/>
                <a:ext cx="65880" cy="1130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6A9A50D-ACFC-8E2B-A655-6A186CFF3A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22665" y="3966111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0B9057B-F79D-E425-CCF6-1DB2A9ACDB09}"/>
                    </a:ext>
                  </a:extLst>
                </p14:cNvPr>
                <p14:cNvContentPartPr/>
                <p14:nvPr/>
              </p14:nvContentPartPr>
              <p14:xfrm>
                <a:off x="4241825" y="3953511"/>
                <a:ext cx="52560" cy="234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0B9057B-F79D-E425-CCF6-1DB2A9ACDB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32825" y="3944871"/>
                  <a:ext cx="70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1154E50-847A-C2A9-7074-BE2968741104}"/>
                    </a:ext>
                  </a:extLst>
                </p14:cNvPr>
                <p14:cNvContentPartPr/>
                <p14:nvPr/>
              </p14:nvContentPartPr>
              <p14:xfrm>
                <a:off x="4246145" y="3981951"/>
                <a:ext cx="129960" cy="813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1154E50-847A-C2A9-7074-BE29687411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7145" y="3972951"/>
                  <a:ext cx="147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30A8196-0925-15CE-C0C9-816A7081A25A}"/>
                    </a:ext>
                  </a:extLst>
                </p14:cNvPr>
                <p14:cNvContentPartPr/>
                <p14:nvPr/>
              </p14:nvContentPartPr>
              <p14:xfrm>
                <a:off x="4373945" y="3957471"/>
                <a:ext cx="116640" cy="1224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30A8196-0925-15CE-C0C9-816A7081A2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64945" y="3948471"/>
                  <a:ext cx="134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78F7D93-537C-C216-3A66-468BE47304FD}"/>
                    </a:ext>
                  </a:extLst>
                </p14:cNvPr>
                <p14:cNvContentPartPr/>
                <p14:nvPr/>
              </p14:nvContentPartPr>
              <p14:xfrm>
                <a:off x="4509305" y="3972951"/>
                <a:ext cx="85320" cy="774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78F7D93-537C-C216-3A66-468BE47304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00665" y="3963951"/>
                  <a:ext cx="102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0EB4D9D-E315-B094-A43B-1AE1B224CA81}"/>
                    </a:ext>
                  </a:extLst>
                </p14:cNvPr>
                <p14:cNvContentPartPr/>
                <p14:nvPr/>
              </p14:nvContentPartPr>
              <p14:xfrm>
                <a:off x="4615865" y="3931191"/>
                <a:ext cx="75600" cy="734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0EB4D9D-E315-B094-A43B-1AE1B224CA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07225" y="3922551"/>
                  <a:ext cx="93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625755E2-73A7-8440-1062-502DC699D1E5}"/>
                    </a:ext>
                  </a:extLst>
                </p14:cNvPr>
                <p14:cNvContentPartPr/>
                <p14:nvPr/>
              </p14:nvContentPartPr>
              <p14:xfrm>
                <a:off x="4677785" y="3962871"/>
                <a:ext cx="74520" cy="114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625755E2-73A7-8440-1062-502DC699D1E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69145" y="3953871"/>
                  <a:ext cx="92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E5E1B43-114F-91A9-9BF0-5C5F0EA6E8E3}"/>
                    </a:ext>
                  </a:extLst>
                </p14:cNvPr>
                <p14:cNvContentPartPr/>
                <p14:nvPr/>
              </p14:nvContentPartPr>
              <p14:xfrm>
                <a:off x="4902065" y="3920751"/>
                <a:ext cx="41760" cy="795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E5E1B43-114F-91A9-9BF0-5C5F0EA6E8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93425" y="3911751"/>
                  <a:ext cx="59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3275053-FDE1-F2D6-C393-4281E90C98ED}"/>
                    </a:ext>
                  </a:extLst>
                </p14:cNvPr>
                <p14:cNvContentPartPr/>
                <p14:nvPr/>
              </p14:nvContentPartPr>
              <p14:xfrm>
                <a:off x="4963625" y="3917151"/>
                <a:ext cx="46440" cy="619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3275053-FDE1-F2D6-C393-4281E90C98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4625" y="3908151"/>
                  <a:ext cx="64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4D74274-D530-1C98-A832-4A2045411D08}"/>
                    </a:ext>
                  </a:extLst>
                </p14:cNvPr>
                <p14:cNvContentPartPr/>
                <p14:nvPr/>
              </p14:nvContentPartPr>
              <p14:xfrm>
                <a:off x="4970105" y="3908151"/>
                <a:ext cx="116280" cy="1393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4D74274-D530-1C98-A832-4A2045411D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61105" y="3899511"/>
                  <a:ext cx="133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79368A5-E5A1-3FDA-0746-128998A4C92F}"/>
                    </a:ext>
                  </a:extLst>
                </p14:cNvPr>
                <p14:cNvContentPartPr/>
                <p14:nvPr/>
              </p14:nvContentPartPr>
              <p14:xfrm>
                <a:off x="5045705" y="3950271"/>
                <a:ext cx="57240" cy="496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79368A5-E5A1-3FDA-0746-128998A4C9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37065" y="3941271"/>
                  <a:ext cx="74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D282987-422A-6774-8DEA-B045F336FD73}"/>
                    </a:ext>
                  </a:extLst>
                </p14:cNvPr>
                <p14:cNvContentPartPr/>
                <p14:nvPr/>
              </p14:nvContentPartPr>
              <p14:xfrm>
                <a:off x="5118425" y="3949191"/>
                <a:ext cx="61920" cy="619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D282987-422A-6774-8DEA-B045F336FD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09425" y="3940191"/>
                  <a:ext cx="79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D81AF49-82CD-4711-88B5-343F1E70650D}"/>
                    </a:ext>
                  </a:extLst>
                </p14:cNvPr>
                <p14:cNvContentPartPr/>
                <p14:nvPr/>
              </p14:nvContentPartPr>
              <p14:xfrm>
                <a:off x="5196185" y="3915351"/>
                <a:ext cx="83520" cy="99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D81AF49-82CD-4711-88B5-343F1E7065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87545" y="3906351"/>
                  <a:ext cx="101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D1C19B4-FEAF-D411-AB69-92AB5E5DCA22}"/>
                    </a:ext>
                  </a:extLst>
                </p14:cNvPr>
                <p14:cNvContentPartPr/>
                <p14:nvPr/>
              </p14:nvContentPartPr>
              <p14:xfrm>
                <a:off x="5286905" y="3926871"/>
                <a:ext cx="100440" cy="97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D1C19B4-FEAF-D411-AB69-92AB5E5DCA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77905" y="3917871"/>
                  <a:ext cx="118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657FF96-C6AF-DDBF-DE17-54622E79D9ED}"/>
                    </a:ext>
                  </a:extLst>
                </p14:cNvPr>
                <p14:cNvContentPartPr/>
                <p14:nvPr/>
              </p14:nvContentPartPr>
              <p14:xfrm>
                <a:off x="5385185" y="3928311"/>
                <a:ext cx="119520" cy="766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657FF96-C6AF-DDBF-DE17-54622E79D9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6185" y="3919311"/>
                  <a:ext cx="137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A359151-3E36-A4FD-8CED-EAFF213C8117}"/>
                    </a:ext>
                  </a:extLst>
                </p14:cNvPr>
                <p14:cNvContentPartPr/>
                <p14:nvPr/>
              </p14:nvContentPartPr>
              <p14:xfrm>
                <a:off x="5453225" y="4014351"/>
                <a:ext cx="130320" cy="327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A359151-3E36-A4FD-8CED-EAFF213C81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44225" y="4005351"/>
                  <a:ext cx="1479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A94A5C63-6505-437E-0459-E3EB96EC9ADA}"/>
                  </a:ext>
                </a:extLst>
              </p14:cNvPr>
              <p14:cNvContentPartPr/>
              <p14:nvPr/>
            </p14:nvContentPartPr>
            <p14:xfrm>
              <a:off x="7560305" y="8479375"/>
              <a:ext cx="41760" cy="147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A94A5C63-6505-437E-0459-E3EB96EC9AD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51305" y="8470375"/>
                <a:ext cx="59400" cy="3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71907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8605" algn="l"/>
                <a:tab pos="918844" algn="l"/>
              </a:tabLst>
            </a:pPr>
            <a:r>
              <a:rPr sz="19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init</a:t>
            </a:r>
            <a:r>
              <a:rPr sz="1900" u="heavy" spc="65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 	</a:t>
            </a:r>
            <a:r>
              <a:rPr sz="1900" spc="90" dirty="0">
                <a:latin typeface="나눔스퀘어라운드OTF Regular"/>
                <a:cs typeface="나눔스퀘어라운드OTF Regular"/>
              </a:rPr>
              <a:t>()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 정의</a:t>
            </a:r>
            <a:r>
              <a:rPr sz="1900" spc="-19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9941" y="1036314"/>
            <a:ext cx="4930040" cy="369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288405" cy="3250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#1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한 개의 문자열을 저장하는 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String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클래스를</a:t>
            </a:r>
            <a:r>
              <a:rPr sz="1450" b="0" spc="55" dirty="0">
                <a:latin typeface="나눔스퀘어라운드OTF Light"/>
                <a:cs typeface="나눔스퀘어라운드OTF Light"/>
              </a:rPr>
              <a:t> </a:t>
            </a:r>
            <a:r>
              <a:rPr sz="1450" b="0" dirty="0">
                <a:latin typeface="나눔스퀘어라운드OTF Light"/>
                <a:cs typeface="나눔스퀘어라운드OTF Light"/>
              </a:rPr>
              <a:t>정의하여라.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이 클래스는 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toBytes(), 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fromBytes(), get()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메소드를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 갖는다.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marR="128905" indent="-276860">
              <a:lnSpc>
                <a:spcPct val="135100"/>
              </a:lnSpc>
              <a:spcBef>
                <a:spcPts val="35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30" dirty="0">
                <a:latin typeface="나눔스퀘어라운드OTF Light"/>
                <a:cs typeface="나눔스퀘어라운드OTF Light"/>
              </a:rPr>
              <a:t>toBytes()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메소드는 객체가 저장하고 있는 문자열에 대한 </a:t>
            </a:r>
            <a:r>
              <a:rPr sz="1450" b="0" spc="20" dirty="0">
                <a:latin typeface="나눔스퀘어라운드OTF Light"/>
                <a:cs typeface="나눔스퀘어라운드OTF Light"/>
              </a:rPr>
              <a:t>utf-8에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따라 코딩된 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바이트열을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반환한다.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marR="5080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35" dirty="0">
                <a:latin typeface="나눔스퀘어라운드OTF Light"/>
                <a:cs typeface="나눔스퀘어라운드OTF Light"/>
              </a:rPr>
              <a:t>fromBytes()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메소드는 형식 인자로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바이트열을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받아 </a:t>
            </a:r>
            <a:r>
              <a:rPr sz="1450" b="0" spc="20" dirty="0">
                <a:latin typeface="나눔스퀘어라운드OTF Light"/>
                <a:cs typeface="나눔스퀘어라운드OTF Light"/>
              </a:rPr>
              <a:t>utf-8에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따라 디코딩된 문  자열을 객체에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저장한다.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35" dirty="0">
                <a:latin typeface="나눔스퀘어라운드OTF Light"/>
                <a:cs typeface="나눔스퀘어라운드OTF Light"/>
              </a:rPr>
              <a:t>get()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메소드는 객체가 저장하고 있는 문자열을</a:t>
            </a:r>
            <a:r>
              <a:rPr sz="1450" b="0" spc="7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반환한다.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객체를 생성할 때 초기 이름을 지정할 수</a:t>
            </a:r>
            <a:r>
              <a:rPr sz="1450" b="0" spc="10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있다.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21620DE-5873-54DD-811A-025A3CAB2087}"/>
              </a:ext>
            </a:extLst>
          </p:cNvPr>
          <p:cNvGrpSpPr/>
          <p:nvPr/>
        </p:nvGrpSpPr>
        <p:grpSpPr>
          <a:xfrm>
            <a:off x="4397345" y="1740028"/>
            <a:ext cx="1603800" cy="264600"/>
            <a:chOff x="4397345" y="1740028"/>
            <a:chExt cx="16038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F5FBCB9-3526-8F48-8526-7419027A72F6}"/>
                    </a:ext>
                  </a:extLst>
                </p14:cNvPr>
                <p14:cNvContentPartPr/>
                <p14:nvPr/>
              </p14:nvContentPartPr>
              <p14:xfrm>
                <a:off x="4397345" y="1772428"/>
                <a:ext cx="149400" cy="232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F5FBCB9-3526-8F48-8526-7419027A72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8345" y="1763788"/>
                  <a:ext cx="167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7E434F7-E61B-3D19-BAC2-5D2D13400E5A}"/>
                    </a:ext>
                  </a:extLst>
                </p14:cNvPr>
                <p14:cNvContentPartPr/>
                <p14:nvPr/>
              </p14:nvContentPartPr>
              <p14:xfrm>
                <a:off x="4551785" y="1863868"/>
                <a:ext cx="147960" cy="17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7E434F7-E61B-3D19-BAC2-5D2D13400E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43145" y="1855228"/>
                  <a:ext cx="165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5D7164B-127D-0E06-F6A0-0B2850498A8E}"/>
                    </a:ext>
                  </a:extLst>
                </p14:cNvPr>
                <p14:cNvContentPartPr/>
                <p14:nvPr/>
              </p14:nvContentPartPr>
              <p14:xfrm>
                <a:off x="4679225" y="1773508"/>
                <a:ext cx="81000" cy="140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5D7164B-127D-0E06-F6A0-0B2850498A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70585" y="1764508"/>
                  <a:ext cx="98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B34AF7F-3B7B-59F9-D7FA-F5A70988A1E4}"/>
                    </a:ext>
                  </a:extLst>
                </p14:cNvPr>
                <p14:cNvContentPartPr/>
                <p14:nvPr/>
              </p14:nvContentPartPr>
              <p14:xfrm>
                <a:off x="4806305" y="1795828"/>
                <a:ext cx="46440" cy="82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B34AF7F-3B7B-59F9-D7FA-F5A70988A1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97305" y="1786828"/>
                  <a:ext cx="64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F377226-9BA4-700E-205D-34E7661D6C89}"/>
                    </a:ext>
                  </a:extLst>
                </p14:cNvPr>
                <p14:cNvContentPartPr/>
                <p14:nvPr/>
              </p14:nvContentPartPr>
              <p14:xfrm>
                <a:off x="4870385" y="1771348"/>
                <a:ext cx="56520" cy="167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F377226-9BA4-700E-205D-34E7661D6C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61745" y="1762348"/>
                  <a:ext cx="74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AFF2D52-2298-E410-6AF9-E8E54223A675}"/>
                    </a:ext>
                  </a:extLst>
                </p14:cNvPr>
                <p14:cNvContentPartPr/>
                <p14:nvPr/>
              </p14:nvContentPartPr>
              <p14:xfrm>
                <a:off x="4967225" y="1782508"/>
                <a:ext cx="50040" cy="84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AFF2D52-2298-E410-6AF9-E8E54223A6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58225" y="1773868"/>
                  <a:ext cx="67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B4ABFC3-434D-1642-5CA9-558847D14F5D}"/>
                    </a:ext>
                  </a:extLst>
                </p14:cNvPr>
                <p14:cNvContentPartPr/>
                <p14:nvPr/>
              </p14:nvContentPartPr>
              <p14:xfrm>
                <a:off x="4970465" y="1898428"/>
                <a:ext cx="71280" cy="21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B4ABFC3-434D-1642-5CA9-558847D14F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61825" y="1889788"/>
                  <a:ext cx="88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4F92D27-FE91-C2E0-CAC4-AE33BA7BF970}"/>
                    </a:ext>
                  </a:extLst>
                </p14:cNvPr>
                <p14:cNvContentPartPr/>
                <p14:nvPr/>
              </p14:nvContentPartPr>
              <p14:xfrm>
                <a:off x="5053985" y="1753348"/>
                <a:ext cx="91080" cy="1022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4F92D27-FE91-C2E0-CAC4-AE33BA7BF9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45345" y="1744348"/>
                  <a:ext cx="108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688C1B2-D32F-7418-5829-51DE4E47FED4}"/>
                    </a:ext>
                  </a:extLst>
                </p14:cNvPr>
                <p14:cNvContentPartPr/>
                <p14:nvPr/>
              </p14:nvContentPartPr>
              <p14:xfrm>
                <a:off x="5079905" y="1793668"/>
                <a:ext cx="160920" cy="150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688C1B2-D32F-7418-5829-51DE4E47FE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70905" y="1784668"/>
                  <a:ext cx="178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941A18C-B1C1-783A-4F5E-5CA91AB0DA25}"/>
                    </a:ext>
                  </a:extLst>
                </p14:cNvPr>
                <p14:cNvContentPartPr/>
                <p14:nvPr/>
              </p14:nvContentPartPr>
              <p14:xfrm>
                <a:off x="5246945" y="1765948"/>
                <a:ext cx="81000" cy="148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941A18C-B1C1-783A-4F5E-5CA91AB0DA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37945" y="1757308"/>
                  <a:ext cx="98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0E7ADDD-9B88-5629-7E42-4BA65AE4D38E}"/>
                    </a:ext>
                  </a:extLst>
                </p14:cNvPr>
                <p14:cNvContentPartPr/>
                <p14:nvPr/>
              </p14:nvContentPartPr>
              <p14:xfrm>
                <a:off x="5327225" y="1747948"/>
                <a:ext cx="75960" cy="133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0E7ADDD-9B88-5629-7E42-4BA65AE4D38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18225" y="1738948"/>
                  <a:ext cx="93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B351502-E071-CD60-89E6-D8BDC9B68D20}"/>
                    </a:ext>
                  </a:extLst>
                </p14:cNvPr>
                <p14:cNvContentPartPr/>
                <p14:nvPr/>
              </p14:nvContentPartPr>
              <p14:xfrm>
                <a:off x="5381945" y="1771708"/>
                <a:ext cx="71280" cy="550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B351502-E071-CD60-89E6-D8BDC9B68D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3305" y="1763068"/>
                  <a:ext cx="88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BF25A4F-6DFC-9730-E70C-6B9EA85D54FF}"/>
                    </a:ext>
                  </a:extLst>
                </p14:cNvPr>
                <p14:cNvContentPartPr/>
                <p14:nvPr/>
              </p14:nvContentPartPr>
              <p14:xfrm>
                <a:off x="5424065" y="1740028"/>
                <a:ext cx="76680" cy="187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BF25A4F-6DFC-9730-E70C-6B9EA85D54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15425" y="1731028"/>
                  <a:ext cx="94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1691AD5-2947-DF5F-4F2F-C021E5928A4F}"/>
                    </a:ext>
                  </a:extLst>
                </p14:cNvPr>
                <p14:cNvContentPartPr/>
                <p14:nvPr/>
              </p14:nvContentPartPr>
              <p14:xfrm>
                <a:off x="5513705" y="1754428"/>
                <a:ext cx="72360" cy="166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1691AD5-2947-DF5F-4F2F-C021E5928A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04705" y="1745788"/>
                  <a:ext cx="90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B693B71-A569-C82B-A23D-B05DB42E5F6B}"/>
                    </a:ext>
                  </a:extLst>
                </p14:cNvPr>
                <p14:cNvContentPartPr/>
                <p14:nvPr/>
              </p14:nvContentPartPr>
              <p14:xfrm>
                <a:off x="5692625" y="1783228"/>
                <a:ext cx="72720" cy="82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B693B71-A569-C82B-A23D-B05DB42E5F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83625" y="1774228"/>
                  <a:ext cx="9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40EDA9F-52CD-5FDE-75CA-852EA7373625}"/>
                    </a:ext>
                  </a:extLst>
                </p14:cNvPr>
                <p14:cNvContentPartPr/>
                <p14:nvPr/>
              </p14:nvContentPartPr>
              <p14:xfrm>
                <a:off x="5739425" y="1786468"/>
                <a:ext cx="85680" cy="137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40EDA9F-52CD-5FDE-75CA-852EA73736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30785" y="1777468"/>
                  <a:ext cx="103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247B30D-8BAA-33D0-4152-57CE679B26C4}"/>
                    </a:ext>
                  </a:extLst>
                </p14:cNvPr>
                <p14:cNvContentPartPr/>
                <p14:nvPr/>
              </p14:nvContentPartPr>
              <p14:xfrm>
                <a:off x="5825825" y="1790428"/>
                <a:ext cx="65160" cy="91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247B30D-8BAA-33D0-4152-57CE679B26C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16825" y="1781428"/>
                  <a:ext cx="82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F6A0370-EE38-1217-76D5-FF4496CEFC51}"/>
                    </a:ext>
                  </a:extLst>
                </p14:cNvPr>
                <p14:cNvContentPartPr/>
                <p14:nvPr/>
              </p14:nvContentPartPr>
              <p14:xfrm>
                <a:off x="5869025" y="1884388"/>
                <a:ext cx="132120" cy="43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F6A0370-EE38-1217-76D5-FF4496CEF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60025" y="1875388"/>
                  <a:ext cx="1497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5227DF-1276-59C3-9CEF-22A750866A34}"/>
              </a:ext>
            </a:extLst>
          </p:cNvPr>
          <p:cNvGrpSpPr/>
          <p:nvPr/>
        </p:nvGrpSpPr>
        <p:grpSpPr>
          <a:xfrm>
            <a:off x="2551586" y="7661923"/>
            <a:ext cx="986040" cy="237240"/>
            <a:chOff x="2551586" y="7661923"/>
            <a:chExt cx="98604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678E10D-40D7-0033-CDFC-AFD1EA8BD464}"/>
                    </a:ext>
                  </a:extLst>
                </p14:cNvPr>
                <p14:cNvContentPartPr/>
                <p14:nvPr/>
              </p14:nvContentPartPr>
              <p14:xfrm>
                <a:off x="2551586" y="7799803"/>
                <a:ext cx="138600" cy="208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678E10D-40D7-0033-CDFC-AFD1EA8BD4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42586" y="7790803"/>
                  <a:ext cx="156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8396B85-16DA-D2CF-2D7D-0162B8912FAA}"/>
                    </a:ext>
                  </a:extLst>
                </p14:cNvPr>
                <p14:cNvContentPartPr/>
                <p14:nvPr/>
              </p14:nvContentPartPr>
              <p14:xfrm>
                <a:off x="2669666" y="7733203"/>
                <a:ext cx="69840" cy="1659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8396B85-16DA-D2CF-2D7D-0162B8912FA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61026" y="7724563"/>
                  <a:ext cx="87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CD92910-C6BC-7F64-C165-50AF061CA016}"/>
                    </a:ext>
                  </a:extLst>
                </p14:cNvPr>
                <p14:cNvContentPartPr/>
                <p14:nvPr/>
              </p14:nvContentPartPr>
              <p14:xfrm>
                <a:off x="2842466" y="7727443"/>
                <a:ext cx="122760" cy="867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CD92910-C6BC-7F64-C165-50AF061CA0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33826" y="7718803"/>
                  <a:ext cx="140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8865B45-6100-6F9F-DD32-03C2440AD361}"/>
                    </a:ext>
                  </a:extLst>
                </p14:cNvPr>
                <p14:cNvContentPartPr/>
                <p14:nvPr/>
              </p14:nvContentPartPr>
              <p14:xfrm>
                <a:off x="2991146" y="7695403"/>
                <a:ext cx="106200" cy="150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8865B45-6100-6F9F-DD32-03C2440AD3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82506" y="7686403"/>
                  <a:ext cx="123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7BF7441-2BF6-BEF4-6693-558CF99E7DC1}"/>
                    </a:ext>
                  </a:extLst>
                </p14:cNvPr>
                <p14:cNvContentPartPr/>
                <p14:nvPr/>
              </p14:nvContentPartPr>
              <p14:xfrm>
                <a:off x="3126866" y="7719163"/>
                <a:ext cx="98640" cy="101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7BF7441-2BF6-BEF4-6693-558CF99E7D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17866" y="7710163"/>
                  <a:ext cx="116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B09DC05-BC26-3A24-067E-974BB0CBBA31}"/>
                    </a:ext>
                  </a:extLst>
                </p14:cNvPr>
                <p14:cNvContentPartPr/>
                <p14:nvPr/>
              </p14:nvContentPartPr>
              <p14:xfrm>
                <a:off x="3211466" y="7742563"/>
                <a:ext cx="75600" cy="70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B09DC05-BC26-3A24-067E-974BB0CBBA3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02826" y="7733923"/>
                  <a:ext cx="93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B14A3A6-D5B2-1A1A-7DEB-39A31BB74697}"/>
                    </a:ext>
                  </a:extLst>
                </p14:cNvPr>
                <p14:cNvContentPartPr/>
                <p14:nvPr/>
              </p14:nvContentPartPr>
              <p14:xfrm>
                <a:off x="3337106" y="7661923"/>
                <a:ext cx="59400" cy="1670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B14A3A6-D5B2-1A1A-7DEB-39A31BB746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28106" y="7652923"/>
                  <a:ext cx="77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5133F28-1304-EDB2-19A7-BAE8F6E73A76}"/>
                    </a:ext>
                  </a:extLst>
                </p14:cNvPr>
                <p14:cNvContentPartPr/>
                <p14:nvPr/>
              </p14:nvContentPartPr>
              <p14:xfrm>
                <a:off x="3426386" y="7739683"/>
                <a:ext cx="111240" cy="96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5133F28-1304-EDB2-19A7-BAE8F6E73A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17386" y="7731043"/>
                  <a:ext cx="1288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C408FE9-FF22-F077-2F7C-A18D2C05BA6B}"/>
              </a:ext>
            </a:extLst>
          </p:cNvPr>
          <p:cNvGrpSpPr/>
          <p:nvPr/>
        </p:nvGrpSpPr>
        <p:grpSpPr>
          <a:xfrm>
            <a:off x="3665066" y="7691083"/>
            <a:ext cx="266040" cy="219600"/>
            <a:chOff x="3665066" y="7691083"/>
            <a:chExt cx="26604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67D000A-9E5A-00BE-0995-CD76F875CBAA}"/>
                    </a:ext>
                  </a:extLst>
                </p14:cNvPr>
                <p14:cNvContentPartPr/>
                <p14:nvPr/>
              </p14:nvContentPartPr>
              <p14:xfrm>
                <a:off x="3665066" y="7691083"/>
                <a:ext cx="72360" cy="1188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67D000A-9E5A-00BE-0995-CD76F875CBA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56066" y="7682443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0AD0546-C76D-D161-513A-370B4F889CC4}"/>
                    </a:ext>
                  </a:extLst>
                </p14:cNvPr>
                <p14:cNvContentPartPr/>
                <p14:nvPr/>
              </p14:nvContentPartPr>
              <p14:xfrm>
                <a:off x="3746786" y="7716283"/>
                <a:ext cx="69480" cy="774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0AD0546-C76D-D161-513A-370B4F889CC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37786" y="7707643"/>
                  <a:ext cx="87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2EFBC4C-550E-3A83-5A1D-ECC302B844F0}"/>
                    </a:ext>
                  </a:extLst>
                </p14:cNvPr>
                <p14:cNvContentPartPr/>
                <p14:nvPr/>
              </p14:nvContentPartPr>
              <p14:xfrm>
                <a:off x="3822026" y="7697203"/>
                <a:ext cx="56880" cy="1051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2EFBC4C-550E-3A83-5A1D-ECC302B844F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13386" y="7688203"/>
                  <a:ext cx="74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4EDD593-6E90-E38D-42E1-50FBE66FB92B}"/>
                    </a:ext>
                  </a:extLst>
                </p14:cNvPr>
                <p14:cNvContentPartPr/>
                <p14:nvPr/>
              </p14:nvContentPartPr>
              <p14:xfrm>
                <a:off x="3835346" y="7719883"/>
                <a:ext cx="75600" cy="889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4EDD593-6E90-E38D-42E1-50FBE66FB92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26706" y="7710883"/>
                  <a:ext cx="93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921EA9E-592B-4211-615C-7BB74F33078F}"/>
                    </a:ext>
                  </a:extLst>
                </p14:cNvPr>
                <p14:cNvContentPartPr/>
                <p14:nvPr/>
              </p14:nvContentPartPr>
              <p14:xfrm>
                <a:off x="3867386" y="7837603"/>
                <a:ext cx="63720" cy="730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921EA9E-592B-4211-615C-7BB74F33078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58746" y="7828603"/>
                  <a:ext cx="813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1F108E7-3F8A-63BC-6EA7-9471DD81BE37}"/>
              </a:ext>
            </a:extLst>
          </p:cNvPr>
          <p:cNvGrpSpPr/>
          <p:nvPr/>
        </p:nvGrpSpPr>
        <p:grpSpPr>
          <a:xfrm>
            <a:off x="2716826" y="8332603"/>
            <a:ext cx="1281600" cy="232920"/>
            <a:chOff x="2716826" y="8332603"/>
            <a:chExt cx="128160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9A65B10-C085-27E5-69F9-088B2B89F8D5}"/>
                    </a:ext>
                  </a:extLst>
                </p14:cNvPr>
                <p14:cNvContentPartPr/>
                <p14:nvPr/>
              </p14:nvContentPartPr>
              <p14:xfrm>
                <a:off x="2716826" y="8441323"/>
                <a:ext cx="97200" cy="183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9A65B10-C085-27E5-69F9-088B2B89F8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08186" y="8432323"/>
                  <a:ext cx="114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4DA2380-82E6-9028-0F8B-8D5582C23D4C}"/>
                    </a:ext>
                  </a:extLst>
                </p14:cNvPr>
                <p14:cNvContentPartPr/>
                <p14:nvPr/>
              </p14:nvContentPartPr>
              <p14:xfrm>
                <a:off x="2775146" y="8408203"/>
                <a:ext cx="69480" cy="1162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4DA2380-82E6-9028-0F8B-8D5582C23D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66146" y="8399563"/>
                  <a:ext cx="87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2520170-D649-6468-8109-C70192446745}"/>
                    </a:ext>
                  </a:extLst>
                </p14:cNvPr>
                <p14:cNvContentPartPr/>
                <p14:nvPr/>
              </p14:nvContentPartPr>
              <p14:xfrm>
                <a:off x="2942546" y="8332603"/>
                <a:ext cx="81360" cy="180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2520170-D649-6468-8109-C7019244674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33546" y="8323963"/>
                  <a:ext cx="99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3A939EF-A720-8D46-1852-4838B0FDE057}"/>
                    </a:ext>
                  </a:extLst>
                </p14:cNvPr>
                <p14:cNvContentPartPr/>
                <p14:nvPr/>
              </p14:nvContentPartPr>
              <p14:xfrm>
                <a:off x="3038306" y="8411083"/>
                <a:ext cx="112680" cy="1058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3A939EF-A720-8D46-1852-4838B0FDE05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29306" y="8402443"/>
                  <a:ext cx="130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2975A60-9AAE-B35B-393F-848CC429C695}"/>
                    </a:ext>
                  </a:extLst>
                </p14:cNvPr>
                <p14:cNvContentPartPr/>
                <p14:nvPr/>
              </p14:nvContentPartPr>
              <p14:xfrm>
                <a:off x="3173306" y="8410723"/>
                <a:ext cx="86760" cy="968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2975A60-9AAE-B35B-393F-848CC429C6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64666" y="8402083"/>
                  <a:ext cx="104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D7F3CA7-BDDB-D5C0-008F-A09DA219CF0F}"/>
                    </a:ext>
                  </a:extLst>
                </p14:cNvPr>
                <p14:cNvContentPartPr/>
                <p14:nvPr/>
              </p14:nvContentPartPr>
              <p14:xfrm>
                <a:off x="3275906" y="8412523"/>
                <a:ext cx="44640" cy="77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D7F3CA7-BDDB-D5C0-008F-A09DA219CF0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66906" y="8403883"/>
                  <a:ext cx="62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25E372F-FA59-13E3-4C2C-3960394580BD}"/>
                    </a:ext>
                  </a:extLst>
                </p14:cNvPr>
                <p14:cNvContentPartPr/>
                <p14:nvPr/>
              </p14:nvContentPartPr>
              <p14:xfrm>
                <a:off x="3372746" y="8351323"/>
                <a:ext cx="74880" cy="1648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25E372F-FA59-13E3-4C2C-3960394580B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64106" y="8342683"/>
                  <a:ext cx="92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DC76673-F579-8D4E-F686-DB843AD96F41}"/>
                    </a:ext>
                  </a:extLst>
                </p14:cNvPr>
                <p14:cNvContentPartPr/>
                <p14:nvPr/>
              </p14:nvContentPartPr>
              <p14:xfrm>
                <a:off x="3454106" y="8400643"/>
                <a:ext cx="93240" cy="1080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DC76673-F579-8D4E-F686-DB843AD96F4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45106" y="8391643"/>
                  <a:ext cx="110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2527BED-C15C-07FB-9300-B450700F9B48}"/>
                    </a:ext>
                  </a:extLst>
                </p14:cNvPr>
                <p14:cNvContentPartPr/>
                <p14:nvPr/>
              </p14:nvContentPartPr>
              <p14:xfrm>
                <a:off x="3685946" y="8338003"/>
                <a:ext cx="164880" cy="1591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2527BED-C15C-07FB-9300-B450700F9B4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76946" y="8329003"/>
                  <a:ext cx="182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0CF0841-F7A3-134C-F741-E09928273D41}"/>
                    </a:ext>
                  </a:extLst>
                </p14:cNvPr>
                <p14:cNvContentPartPr/>
                <p14:nvPr/>
              </p14:nvContentPartPr>
              <p14:xfrm>
                <a:off x="3847946" y="8340163"/>
                <a:ext cx="77400" cy="1256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0CF0841-F7A3-134C-F741-E09928273D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38946" y="8331523"/>
                  <a:ext cx="95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FD09C47-76B2-A7B8-3D8E-5AD3FB40590B}"/>
                    </a:ext>
                  </a:extLst>
                </p14:cNvPr>
                <p14:cNvContentPartPr/>
                <p14:nvPr/>
              </p14:nvContentPartPr>
              <p14:xfrm>
                <a:off x="3870986" y="8408563"/>
                <a:ext cx="127440" cy="65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FD09C47-76B2-A7B8-3D8E-5AD3FB40590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62346" y="8399923"/>
                  <a:ext cx="145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71C278E-263A-CE4C-7973-477B391D3225}"/>
                    </a:ext>
                  </a:extLst>
                </p14:cNvPr>
                <p14:cNvContentPartPr/>
                <p14:nvPr/>
              </p14:nvContentPartPr>
              <p14:xfrm>
                <a:off x="3930026" y="8496403"/>
                <a:ext cx="50040" cy="691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71C278E-263A-CE4C-7973-477B391D322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21386" y="8487763"/>
                  <a:ext cx="676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76405F9-1120-7938-EAEF-7ACD19C1D7FD}"/>
              </a:ext>
            </a:extLst>
          </p:cNvPr>
          <p:cNvGrpSpPr/>
          <p:nvPr/>
        </p:nvGrpSpPr>
        <p:grpSpPr>
          <a:xfrm>
            <a:off x="5187506" y="8740483"/>
            <a:ext cx="721800" cy="162720"/>
            <a:chOff x="5187506" y="8740483"/>
            <a:chExt cx="72180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4383AAF-CC3B-98C4-6C01-0DACC630A59A}"/>
                    </a:ext>
                  </a:extLst>
                </p14:cNvPr>
                <p14:cNvContentPartPr/>
                <p14:nvPr/>
              </p14:nvContentPartPr>
              <p14:xfrm>
                <a:off x="5187506" y="8832643"/>
                <a:ext cx="87480" cy="176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4383AAF-CC3B-98C4-6C01-0DACC630A5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78506" y="8823643"/>
                  <a:ext cx="105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B675060-1B53-FF4D-25B8-08646977E971}"/>
                    </a:ext>
                  </a:extLst>
                </p14:cNvPr>
                <p14:cNvContentPartPr/>
                <p14:nvPr/>
              </p14:nvContentPartPr>
              <p14:xfrm>
                <a:off x="5255546" y="8768563"/>
                <a:ext cx="45000" cy="1321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B675060-1B53-FF4D-25B8-08646977E97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46546" y="8759923"/>
                  <a:ext cx="62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D6CDD7A-1F1A-9C27-773A-E25B579542BC}"/>
                    </a:ext>
                  </a:extLst>
                </p14:cNvPr>
                <p14:cNvContentPartPr/>
                <p14:nvPr/>
              </p14:nvContentPartPr>
              <p14:xfrm>
                <a:off x="5377586" y="8783323"/>
                <a:ext cx="83160" cy="1198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D6CDD7A-1F1A-9C27-773A-E25B579542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68586" y="8774683"/>
                  <a:ext cx="100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85D0496-6C17-FECD-A1EC-A688F435C791}"/>
                    </a:ext>
                  </a:extLst>
                </p14:cNvPr>
                <p14:cNvContentPartPr/>
                <p14:nvPr/>
              </p14:nvContentPartPr>
              <p14:xfrm>
                <a:off x="5458946" y="8797723"/>
                <a:ext cx="106560" cy="896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85D0496-6C17-FECD-A1EC-A688F435C7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49946" y="8788723"/>
                  <a:ext cx="12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881FB9C-3954-E312-8EE8-198A0EEDE29B}"/>
                    </a:ext>
                  </a:extLst>
                </p14:cNvPr>
                <p14:cNvContentPartPr/>
                <p14:nvPr/>
              </p14:nvContentPartPr>
              <p14:xfrm>
                <a:off x="5542826" y="8740483"/>
                <a:ext cx="99360" cy="1137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881FB9C-3954-E312-8EE8-198A0EEDE29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34186" y="8731843"/>
                  <a:ext cx="117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7C28F10-6D16-5775-2330-7BF40DD236BB}"/>
                    </a:ext>
                  </a:extLst>
                </p14:cNvPr>
                <p14:cNvContentPartPr/>
                <p14:nvPr/>
              </p14:nvContentPartPr>
              <p14:xfrm>
                <a:off x="5654066" y="8815363"/>
                <a:ext cx="84600" cy="532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7C28F10-6D16-5775-2330-7BF40DD236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45426" y="8806363"/>
                  <a:ext cx="102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DE3D174-FBD8-F185-77B1-66DFFE781A58}"/>
                    </a:ext>
                  </a:extLst>
                </p14:cNvPr>
                <p14:cNvContentPartPr/>
                <p14:nvPr/>
              </p14:nvContentPartPr>
              <p14:xfrm>
                <a:off x="5750186" y="8791963"/>
                <a:ext cx="61200" cy="745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DE3D174-FBD8-F185-77B1-66DFFE781A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41546" y="8783323"/>
                  <a:ext cx="78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2002F6B-B944-AAD2-A09C-7DF7084AF6CC}"/>
                    </a:ext>
                  </a:extLst>
                </p14:cNvPr>
                <p14:cNvContentPartPr/>
                <p14:nvPr/>
              </p14:nvContentPartPr>
              <p14:xfrm>
                <a:off x="5835146" y="8790523"/>
                <a:ext cx="74160" cy="1029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2002F6B-B944-AAD2-A09C-7DF7084AF6C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26506" y="8781523"/>
                  <a:ext cx="918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F7390D9-7266-01E1-80F8-22B48B538DD7}"/>
              </a:ext>
            </a:extLst>
          </p:cNvPr>
          <p:cNvGrpSpPr/>
          <p:nvPr/>
        </p:nvGrpSpPr>
        <p:grpSpPr>
          <a:xfrm>
            <a:off x="6148706" y="8710603"/>
            <a:ext cx="868320" cy="265680"/>
            <a:chOff x="6148706" y="8710603"/>
            <a:chExt cx="86832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B2865C7-477F-7138-7196-D83E39A20B8E}"/>
                    </a:ext>
                  </a:extLst>
                </p14:cNvPr>
                <p14:cNvContentPartPr/>
                <p14:nvPr/>
              </p14:nvContentPartPr>
              <p14:xfrm>
                <a:off x="6148706" y="8755963"/>
                <a:ext cx="96120" cy="1357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B2865C7-477F-7138-7196-D83E39A20B8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40066" y="8746963"/>
                  <a:ext cx="113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AECD6CF0-3721-627C-A39F-5510E2597096}"/>
                    </a:ext>
                  </a:extLst>
                </p14:cNvPr>
                <p14:cNvContentPartPr/>
                <p14:nvPr/>
              </p14:nvContentPartPr>
              <p14:xfrm>
                <a:off x="6228986" y="8811403"/>
                <a:ext cx="93960" cy="932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AECD6CF0-3721-627C-A39F-5510E259709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19986" y="8802763"/>
                  <a:ext cx="11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802AA6B-3FDB-439D-1E4F-A0950CDB74BE}"/>
                    </a:ext>
                  </a:extLst>
                </p14:cNvPr>
                <p14:cNvContentPartPr/>
                <p14:nvPr/>
              </p14:nvContentPartPr>
              <p14:xfrm>
                <a:off x="6343826" y="8737963"/>
                <a:ext cx="13320" cy="1522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802AA6B-3FDB-439D-1E4F-A0950CDB74B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34826" y="8729323"/>
                  <a:ext cx="30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8EB850D-7BA5-1DA4-6C01-236651931BA2}"/>
                    </a:ext>
                  </a:extLst>
                </p14:cNvPr>
                <p14:cNvContentPartPr/>
                <p14:nvPr/>
              </p14:nvContentPartPr>
              <p14:xfrm>
                <a:off x="6383066" y="8734723"/>
                <a:ext cx="99000" cy="1706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8EB850D-7BA5-1DA4-6C01-236651931B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74426" y="8726083"/>
                  <a:ext cx="116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32DA203-148F-8D74-6CC1-EAFFE199EA5D}"/>
                    </a:ext>
                  </a:extLst>
                </p14:cNvPr>
                <p14:cNvContentPartPr/>
                <p14:nvPr/>
              </p14:nvContentPartPr>
              <p14:xfrm>
                <a:off x="6540026" y="8891683"/>
                <a:ext cx="41760" cy="252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32DA203-148F-8D74-6CC1-EAFFE199EA5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31386" y="8883043"/>
                  <a:ext cx="59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7EF5B25-2DD5-E2C1-CA62-F2533E34DDC8}"/>
                    </a:ext>
                  </a:extLst>
                </p14:cNvPr>
                <p14:cNvContentPartPr/>
                <p14:nvPr/>
              </p14:nvContentPartPr>
              <p14:xfrm>
                <a:off x="6619226" y="8768923"/>
                <a:ext cx="126720" cy="442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7EF5B25-2DD5-E2C1-CA62-F2533E34DDC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10586" y="8760283"/>
                  <a:ext cx="144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C9CCA9D-F0AA-D66C-93DD-7622758FF332}"/>
                    </a:ext>
                  </a:extLst>
                </p14:cNvPr>
                <p14:cNvContentPartPr/>
                <p14:nvPr/>
              </p14:nvContentPartPr>
              <p14:xfrm>
                <a:off x="6653066" y="8710603"/>
                <a:ext cx="33480" cy="1983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C9CCA9D-F0AA-D66C-93DD-7622758FF3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44066" y="8701963"/>
                  <a:ext cx="51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3939DE6-5756-53C5-58C1-09861072FD10}"/>
                    </a:ext>
                  </a:extLst>
                </p14:cNvPr>
                <p14:cNvContentPartPr/>
                <p14:nvPr/>
              </p14:nvContentPartPr>
              <p14:xfrm>
                <a:off x="6724706" y="8823283"/>
                <a:ext cx="120960" cy="954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3939DE6-5756-53C5-58C1-09861072FD1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15706" y="8814283"/>
                  <a:ext cx="138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E0445AB-6709-A251-ABD1-672EAFCC3569}"/>
                    </a:ext>
                  </a:extLst>
                </p14:cNvPr>
                <p14:cNvContentPartPr/>
                <p14:nvPr/>
              </p14:nvContentPartPr>
              <p14:xfrm>
                <a:off x="6853946" y="8796283"/>
                <a:ext cx="47880" cy="1375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E0445AB-6709-A251-ABD1-672EAFCC35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44946" y="8787283"/>
                  <a:ext cx="65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3303985-89CF-E072-0749-46482E7D9E6C}"/>
                    </a:ext>
                  </a:extLst>
                </p14:cNvPr>
                <p14:cNvContentPartPr/>
                <p14:nvPr/>
              </p14:nvContentPartPr>
              <p14:xfrm>
                <a:off x="6797426" y="8815723"/>
                <a:ext cx="97200" cy="1080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3303985-89CF-E072-0749-46482E7D9E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88786" y="8807083"/>
                  <a:ext cx="114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87CCC87-A68F-4397-22EA-C357D5A05710}"/>
                    </a:ext>
                  </a:extLst>
                </p14:cNvPr>
                <p14:cNvContentPartPr/>
                <p14:nvPr/>
              </p14:nvContentPartPr>
              <p14:xfrm>
                <a:off x="6923066" y="8836603"/>
                <a:ext cx="93960" cy="162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87CCC87-A68F-4397-22EA-C357D5A057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14066" y="8827603"/>
                  <a:ext cx="11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DC40888-58CE-5945-B83B-7D1491A95769}"/>
                    </a:ext>
                  </a:extLst>
                </p14:cNvPr>
                <p14:cNvContentPartPr/>
                <p14:nvPr/>
              </p14:nvContentPartPr>
              <p14:xfrm>
                <a:off x="6966986" y="8779003"/>
                <a:ext cx="21600" cy="1972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DC40888-58CE-5945-B83B-7D1491A957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58346" y="8770003"/>
                  <a:ext cx="39240" cy="214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309360" cy="2221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#2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앞서 정의한 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String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클래스를 이용하여 ‘홍길동’을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저장하고,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이를 </a:t>
            </a:r>
            <a:r>
              <a:rPr sz="1450" b="0" spc="20" dirty="0">
                <a:latin typeface="나눔스퀘어라운드OTF Light"/>
                <a:cs typeface="나눔스퀘어라운드OTF Light"/>
              </a:rPr>
              <a:t>‘data.bin’이라 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는 이름의 이진 파일에</a:t>
            </a:r>
            <a:r>
              <a:rPr sz="1450" b="0" spc="5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저장하라.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나눔스퀘어라운드OTF Light"/>
              <a:cs typeface="나눔스퀘어라운드OTF Light"/>
            </a:endParaRPr>
          </a:p>
          <a:p>
            <a:pPr marL="288925" marR="93980" indent="-276860">
              <a:lnSpc>
                <a:spcPct val="135100"/>
              </a:lnSpc>
              <a:spcBef>
                <a:spcPts val="127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20" dirty="0">
                <a:latin typeface="나눔스퀘어라운드OTF Light"/>
                <a:cs typeface="나눔스퀘어라운드OTF Light"/>
              </a:rPr>
              <a:t>또,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이 이진 파일에서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바이트열을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읽어 원래 저장한 문자열이 ‘홍길동＇이 맞는지  출력하는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프로그램을</a:t>
            </a:r>
            <a:r>
              <a:rPr sz="1450" b="0" spc="5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작성하라.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7797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5" dirty="0">
                <a:latin typeface="나눔스퀘어라운드OTF Regular"/>
                <a:cs typeface="나눔스퀘어라운드OTF Regular"/>
              </a:rPr>
              <a:t>스레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드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1955164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thread,</a:t>
            </a:r>
            <a:r>
              <a:rPr sz="19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스레드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실행</a:t>
            </a:r>
            <a:r>
              <a:rPr sz="17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흐름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b="0" spc="35" dirty="0">
                <a:latin typeface="나눔스퀘어라운드OTF Light"/>
                <a:cs typeface="나눔스퀘어라운드OTF Light"/>
              </a:rPr>
              <a:t>–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명령어 실행의</a:t>
            </a:r>
            <a:r>
              <a:rPr sz="1450" b="0" spc="-8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흐름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2761697"/>
            <a:ext cx="1955164" cy="112649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멀티</a:t>
            </a:r>
            <a:r>
              <a:rPr sz="17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스레드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여러 개의 실행</a:t>
            </a:r>
            <a:r>
              <a:rPr sz="145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흐름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동시 처리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가능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971" y="1388648"/>
            <a:ext cx="1121268" cy="93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2426" y="3045485"/>
            <a:ext cx="1376207" cy="989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902" y="6011632"/>
            <a:ext cx="3056255" cy="355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threading.Thread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파이썬에서 스레드</a:t>
            </a:r>
            <a:r>
              <a:rPr sz="17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구현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스레드가 실행할</a:t>
            </a:r>
            <a:r>
              <a:rPr sz="17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코드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 생성시 호출 가능한 객체</a:t>
            </a:r>
            <a:r>
              <a:rPr sz="1450" b="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전달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05"/>
              </a:spcBef>
              <a:buSzPct val="96666"/>
              <a:buChar char="–"/>
              <a:tabLst>
                <a:tab pos="462280" algn="l"/>
              </a:tabLst>
            </a:pPr>
            <a:r>
              <a:rPr sz="1500" b="0" spc="20" dirty="0">
                <a:latin typeface="나눔스퀘어라운드OTF Light"/>
                <a:cs typeface="나눔스퀘어라운드OTF Light"/>
              </a:rPr>
              <a:t>run()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</a:t>
            </a:r>
            <a:r>
              <a:rPr sz="145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재정의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스레드</a:t>
            </a:r>
            <a:r>
              <a:rPr sz="17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실행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SzPct val="96666"/>
              <a:buChar char="–"/>
              <a:tabLst>
                <a:tab pos="462280" algn="l"/>
              </a:tabLst>
            </a:pPr>
            <a:r>
              <a:rPr sz="1500" b="0" spc="10" dirty="0">
                <a:latin typeface="나눔스퀘어라운드OTF Light"/>
                <a:cs typeface="나눔스퀘어라운드OTF Light"/>
              </a:rPr>
              <a:t>thread.</a:t>
            </a:r>
            <a:r>
              <a:rPr sz="1500" b="0" spc="1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start()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호출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스레드 실행</a:t>
            </a:r>
            <a:r>
              <a:rPr sz="17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완료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스레드 실행 코드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dirty="0">
                <a:latin typeface="나눔스퀘어라운드OTF Light"/>
                <a:cs typeface="나눔스퀘어라운드OTF Light"/>
              </a:rPr>
              <a:t>완료/종료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8E7280-7FEF-55ED-C8AA-1A06CE570C91}"/>
                  </a:ext>
                </a:extLst>
              </p14:cNvPr>
              <p14:cNvContentPartPr/>
              <p14:nvPr/>
            </p14:nvContentPartPr>
            <p14:xfrm>
              <a:off x="974066" y="3507317"/>
              <a:ext cx="637200" cy="403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8E7280-7FEF-55ED-C8AA-1A06CE570C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066" y="3498317"/>
                <a:ext cx="654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04920CF-F52D-5915-E81B-54770BA6DECB}"/>
                  </a:ext>
                </a:extLst>
              </p14:cNvPr>
              <p14:cNvContentPartPr/>
              <p14:nvPr/>
            </p14:nvContentPartPr>
            <p14:xfrm>
              <a:off x="989906" y="3875237"/>
              <a:ext cx="698760" cy="38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04920CF-F52D-5915-E81B-54770BA6DE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0906" y="3866597"/>
                <a:ext cx="71640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15A8FB06-2D81-2EDA-409F-5F70F706308F}"/>
              </a:ext>
            </a:extLst>
          </p:cNvPr>
          <p:cNvGrpSpPr/>
          <p:nvPr/>
        </p:nvGrpSpPr>
        <p:grpSpPr>
          <a:xfrm>
            <a:off x="1320746" y="5817951"/>
            <a:ext cx="956520" cy="173520"/>
            <a:chOff x="1320746" y="5817951"/>
            <a:chExt cx="95652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AD4AA16-B09C-1AC2-BC8C-8F7271DC2E94}"/>
                    </a:ext>
                  </a:extLst>
                </p14:cNvPr>
                <p14:cNvContentPartPr/>
                <p14:nvPr/>
              </p14:nvContentPartPr>
              <p14:xfrm>
                <a:off x="1320746" y="5829111"/>
                <a:ext cx="138600" cy="1198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AD4AA16-B09C-1AC2-BC8C-8F7271DC2E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2106" y="5820111"/>
                  <a:ext cx="156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4368AA4-52DB-A096-E74C-9494A1139233}"/>
                    </a:ext>
                  </a:extLst>
                </p14:cNvPr>
                <p14:cNvContentPartPr/>
                <p14:nvPr/>
              </p14:nvContentPartPr>
              <p14:xfrm>
                <a:off x="1367186" y="5973111"/>
                <a:ext cx="105120" cy="140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4368AA4-52DB-A096-E74C-9494A11392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8546" y="5964111"/>
                  <a:ext cx="122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033A30B-F635-0CCB-0A1D-4D9FB2F77350}"/>
                    </a:ext>
                  </a:extLst>
                </p14:cNvPr>
                <p14:cNvContentPartPr/>
                <p14:nvPr/>
              </p14:nvContentPartPr>
              <p14:xfrm>
                <a:off x="1456106" y="5845311"/>
                <a:ext cx="118080" cy="113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033A30B-F635-0CCB-0A1D-4D9FB2F773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7106" y="5836311"/>
                  <a:ext cx="135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915A941-D07C-5B66-805B-680DB9B64094}"/>
                    </a:ext>
                  </a:extLst>
                </p14:cNvPr>
                <p14:cNvContentPartPr/>
                <p14:nvPr/>
              </p14:nvContentPartPr>
              <p14:xfrm>
                <a:off x="1526306" y="5844591"/>
                <a:ext cx="83160" cy="1177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915A941-D07C-5B66-805B-680DB9B640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7306" y="5835591"/>
                  <a:ext cx="100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B5F82D8-2E96-9D87-2079-92EE824FF2D7}"/>
                    </a:ext>
                  </a:extLst>
                </p14:cNvPr>
                <p14:cNvContentPartPr/>
                <p14:nvPr/>
              </p14:nvContentPartPr>
              <p14:xfrm>
                <a:off x="1609466" y="5834511"/>
                <a:ext cx="42840" cy="1346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B5F82D8-2E96-9D87-2079-92EE824FF2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00826" y="5825871"/>
                  <a:ext cx="60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BB0C57D-902C-6591-4312-F29B92542B02}"/>
                    </a:ext>
                  </a:extLst>
                </p14:cNvPr>
                <p14:cNvContentPartPr/>
                <p14:nvPr/>
              </p14:nvContentPartPr>
              <p14:xfrm>
                <a:off x="1631426" y="5835951"/>
                <a:ext cx="164520" cy="121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BB0C57D-902C-6591-4312-F29B92542B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22786" y="5827311"/>
                  <a:ext cx="182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B97C2ED-F96E-DB66-0951-0E45E15EF703}"/>
                    </a:ext>
                  </a:extLst>
                </p14:cNvPr>
                <p14:cNvContentPartPr/>
                <p14:nvPr/>
              </p14:nvContentPartPr>
              <p14:xfrm>
                <a:off x="1831226" y="5849271"/>
                <a:ext cx="114120" cy="921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B97C2ED-F96E-DB66-0951-0E45E15EF7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22586" y="5840631"/>
                  <a:ext cx="131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EE4E304-0BC7-87CE-EB47-7428399101A1}"/>
                    </a:ext>
                  </a:extLst>
                </p14:cNvPr>
                <p14:cNvContentPartPr/>
                <p14:nvPr/>
              </p14:nvContentPartPr>
              <p14:xfrm>
                <a:off x="1962266" y="5834871"/>
                <a:ext cx="115560" cy="1447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EE4E304-0BC7-87CE-EB47-7428399101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3626" y="5826231"/>
                  <a:ext cx="133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24CF755-F40C-B047-9C5D-636A4FF7A62C}"/>
                    </a:ext>
                  </a:extLst>
                </p14:cNvPr>
                <p14:cNvContentPartPr/>
                <p14:nvPr/>
              </p14:nvContentPartPr>
              <p14:xfrm>
                <a:off x="2079266" y="5817951"/>
                <a:ext cx="72360" cy="29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24CF755-F40C-B047-9C5D-636A4FF7A6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70626" y="5809311"/>
                  <a:ext cx="90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E932B49-3446-458F-DAFF-0CDDBD2CDECE}"/>
                    </a:ext>
                  </a:extLst>
                </p14:cNvPr>
                <p14:cNvContentPartPr/>
                <p14:nvPr/>
              </p14:nvContentPartPr>
              <p14:xfrm>
                <a:off x="2086826" y="5859351"/>
                <a:ext cx="106560" cy="712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E932B49-3446-458F-DAFF-0CDDBD2CDE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7826" y="5850711"/>
                  <a:ext cx="124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3C041C9-7CC0-895D-9666-C9DAF96FFBC5}"/>
                    </a:ext>
                  </a:extLst>
                </p14:cNvPr>
                <p14:cNvContentPartPr/>
                <p14:nvPr/>
              </p14:nvContentPartPr>
              <p14:xfrm>
                <a:off x="2150906" y="5837751"/>
                <a:ext cx="87120" cy="943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3C041C9-7CC0-895D-9666-C9DAF96FFB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41906" y="5829111"/>
                  <a:ext cx="104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DB3EC96-71A0-BE18-EE90-44E82D9C9D00}"/>
                    </a:ext>
                  </a:extLst>
                </p14:cNvPr>
                <p14:cNvContentPartPr/>
                <p14:nvPr/>
              </p14:nvContentPartPr>
              <p14:xfrm>
                <a:off x="2271146" y="5841711"/>
                <a:ext cx="6120" cy="1497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DB3EC96-71A0-BE18-EE90-44E82D9C9D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62146" y="5833071"/>
                  <a:ext cx="237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72DAB23-C88D-C05F-D5B2-584EE6EC7F46}"/>
              </a:ext>
            </a:extLst>
          </p:cNvPr>
          <p:cNvGrpSpPr/>
          <p:nvPr/>
        </p:nvGrpSpPr>
        <p:grpSpPr>
          <a:xfrm>
            <a:off x="740066" y="7904151"/>
            <a:ext cx="177120" cy="187560"/>
            <a:chOff x="740066" y="7904151"/>
            <a:chExt cx="17712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66727F7-86BA-8A14-C9B0-5DE02AC52ECE}"/>
                    </a:ext>
                  </a:extLst>
                </p14:cNvPr>
                <p14:cNvContentPartPr/>
                <p14:nvPr/>
              </p14:nvContentPartPr>
              <p14:xfrm>
                <a:off x="746186" y="7904151"/>
                <a:ext cx="171000" cy="1875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66727F7-86BA-8A14-C9B0-5DE02AC52E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7546" y="7895511"/>
                  <a:ext cx="188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656B8A97-4488-A8C6-9C99-2B5AFBAD4043}"/>
                    </a:ext>
                  </a:extLst>
                </p14:cNvPr>
                <p14:cNvContentPartPr/>
                <p14:nvPr/>
              </p14:nvContentPartPr>
              <p14:xfrm>
                <a:off x="740066" y="7940151"/>
                <a:ext cx="176760" cy="1213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656B8A97-4488-A8C6-9C99-2B5AFBAD40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1426" y="7931511"/>
                  <a:ext cx="19440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B1F183D1-C753-FDE3-F655-50A0C708146F}"/>
                  </a:ext>
                </a:extLst>
              </p14:cNvPr>
              <p14:cNvContentPartPr/>
              <p14:nvPr/>
            </p14:nvContentPartPr>
            <p14:xfrm>
              <a:off x="1610906" y="8840049"/>
              <a:ext cx="952200" cy="6516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B1F183D1-C753-FDE3-F655-50A0C70814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01906" y="8831049"/>
                <a:ext cx="969840" cy="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96" y="671398"/>
            <a:ext cx="7218045" cy="1033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644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Thread</a:t>
            </a:r>
            <a:r>
              <a:rPr sz="19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class threading.Thread(target=None, name=None, args=(), kargs={},</a:t>
            </a:r>
            <a:r>
              <a:rPr sz="1450" spc="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daemon=None)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602" y="2427254"/>
            <a:ext cx="12458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스레드가</a:t>
            </a:r>
            <a:r>
              <a:rPr sz="14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호출할  함수,</a:t>
            </a:r>
            <a:r>
              <a:rPr sz="145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메소드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076" y="1734489"/>
            <a:ext cx="1287145" cy="692150"/>
          </a:xfrm>
          <a:custGeom>
            <a:avLst/>
            <a:gdLst/>
            <a:ahLst/>
            <a:cxnLst/>
            <a:rect l="l" t="t" r="r" b="b"/>
            <a:pathLst>
              <a:path w="1287145" h="692150">
                <a:moveTo>
                  <a:pt x="30487" y="648690"/>
                </a:moveTo>
                <a:lnTo>
                  <a:pt x="0" y="691819"/>
                </a:lnTo>
                <a:lnTo>
                  <a:pt x="51518" y="689686"/>
                </a:lnTo>
                <a:lnTo>
                  <a:pt x="44521" y="676046"/>
                </a:lnTo>
                <a:lnTo>
                  <a:pt x="35745" y="676046"/>
                </a:lnTo>
                <a:lnTo>
                  <a:pt x="32590" y="670788"/>
                </a:lnTo>
                <a:lnTo>
                  <a:pt x="39833" y="666908"/>
                </a:lnTo>
                <a:lnTo>
                  <a:pt x="30487" y="648690"/>
                </a:lnTo>
                <a:close/>
              </a:path>
              <a:path w="1287145" h="692150">
                <a:moveTo>
                  <a:pt x="39833" y="666908"/>
                </a:moveTo>
                <a:lnTo>
                  <a:pt x="32590" y="670788"/>
                </a:lnTo>
                <a:lnTo>
                  <a:pt x="35745" y="676046"/>
                </a:lnTo>
                <a:lnTo>
                  <a:pt x="42626" y="672351"/>
                </a:lnTo>
                <a:lnTo>
                  <a:pt x="39833" y="666908"/>
                </a:lnTo>
                <a:close/>
              </a:path>
              <a:path w="1287145" h="692150">
                <a:moveTo>
                  <a:pt x="42626" y="672351"/>
                </a:moveTo>
                <a:lnTo>
                  <a:pt x="35745" y="676046"/>
                </a:lnTo>
                <a:lnTo>
                  <a:pt x="44521" y="676046"/>
                </a:lnTo>
                <a:lnTo>
                  <a:pt x="42626" y="672351"/>
                </a:lnTo>
                <a:close/>
              </a:path>
              <a:path w="1287145" h="692150">
                <a:moveTo>
                  <a:pt x="1284815" y="0"/>
                </a:moveTo>
                <a:lnTo>
                  <a:pt x="39833" y="666908"/>
                </a:lnTo>
                <a:lnTo>
                  <a:pt x="42626" y="672351"/>
                </a:lnTo>
                <a:lnTo>
                  <a:pt x="1286918" y="4191"/>
                </a:lnTo>
                <a:lnTo>
                  <a:pt x="128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836" y="2455644"/>
            <a:ext cx="1386840" cy="4692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17170">
              <a:lnSpc>
                <a:spcPts val="1739"/>
              </a:lnSpc>
              <a:spcBef>
                <a:spcPts val="15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스레드 이름.  기본은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Thread-</a:t>
            </a:r>
            <a:r>
              <a:rPr sz="1500" b="0" spc="-10" dirty="0">
                <a:latin typeface="나눔스퀘어라운드OTF Light"/>
                <a:cs typeface="나눔스퀘어라운드OTF Light"/>
              </a:rPr>
              <a:t>N</a:t>
            </a:r>
            <a:endParaRPr sz="1500">
              <a:latin typeface="나눔스퀘어라운드OTF Light"/>
              <a:cs typeface="나눔스퀘어라운드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5842" y="1707133"/>
            <a:ext cx="427990" cy="746760"/>
          </a:xfrm>
          <a:custGeom>
            <a:avLst/>
            <a:gdLst/>
            <a:ahLst/>
            <a:cxnLst/>
            <a:rect l="l" t="t" r="r" b="b"/>
            <a:pathLst>
              <a:path w="427989" h="746760">
                <a:moveTo>
                  <a:pt x="3154" y="695020"/>
                </a:moveTo>
                <a:lnTo>
                  <a:pt x="0" y="746531"/>
                </a:lnTo>
                <a:lnTo>
                  <a:pt x="43106" y="718108"/>
                </a:lnTo>
                <a:lnTo>
                  <a:pt x="37700" y="714984"/>
                </a:lnTo>
                <a:lnTo>
                  <a:pt x="22082" y="714984"/>
                </a:lnTo>
                <a:lnTo>
                  <a:pt x="16824" y="711784"/>
                </a:lnTo>
                <a:lnTo>
                  <a:pt x="20626" y="705117"/>
                </a:lnTo>
                <a:lnTo>
                  <a:pt x="3154" y="695020"/>
                </a:lnTo>
                <a:close/>
              </a:path>
              <a:path w="427989" h="746760">
                <a:moveTo>
                  <a:pt x="20626" y="705117"/>
                </a:moveTo>
                <a:lnTo>
                  <a:pt x="16824" y="711784"/>
                </a:lnTo>
                <a:lnTo>
                  <a:pt x="22082" y="714984"/>
                </a:lnTo>
                <a:lnTo>
                  <a:pt x="25953" y="708195"/>
                </a:lnTo>
                <a:lnTo>
                  <a:pt x="20626" y="705117"/>
                </a:lnTo>
                <a:close/>
              </a:path>
              <a:path w="427989" h="746760">
                <a:moveTo>
                  <a:pt x="25953" y="708195"/>
                </a:moveTo>
                <a:lnTo>
                  <a:pt x="22082" y="714984"/>
                </a:lnTo>
                <a:lnTo>
                  <a:pt x="37700" y="714984"/>
                </a:lnTo>
                <a:lnTo>
                  <a:pt x="25953" y="708195"/>
                </a:lnTo>
                <a:close/>
              </a:path>
              <a:path w="427989" h="746760">
                <a:moveTo>
                  <a:pt x="422666" y="0"/>
                </a:moveTo>
                <a:lnTo>
                  <a:pt x="20626" y="705117"/>
                </a:lnTo>
                <a:lnTo>
                  <a:pt x="25953" y="708195"/>
                </a:lnTo>
                <a:lnTo>
                  <a:pt x="427923" y="3200"/>
                </a:lnTo>
                <a:lnTo>
                  <a:pt x="422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7930" y="1735556"/>
            <a:ext cx="351790" cy="718185"/>
          </a:xfrm>
          <a:custGeom>
            <a:avLst/>
            <a:gdLst/>
            <a:ahLst/>
            <a:cxnLst/>
            <a:rect l="l" t="t" r="r" b="b"/>
            <a:pathLst>
              <a:path w="351789" h="718185">
                <a:moveTo>
                  <a:pt x="328007" y="677874"/>
                </a:moveTo>
                <a:lnTo>
                  <a:pt x="310164" y="686562"/>
                </a:lnTo>
                <a:lnTo>
                  <a:pt x="351167" y="718108"/>
                </a:lnTo>
                <a:lnTo>
                  <a:pt x="351167" y="684428"/>
                </a:lnTo>
                <a:lnTo>
                  <a:pt x="331188" y="684428"/>
                </a:lnTo>
                <a:lnTo>
                  <a:pt x="328007" y="677874"/>
                </a:lnTo>
                <a:close/>
              </a:path>
              <a:path w="351789" h="718185">
                <a:moveTo>
                  <a:pt x="333067" y="675410"/>
                </a:moveTo>
                <a:lnTo>
                  <a:pt x="328007" y="677874"/>
                </a:lnTo>
                <a:lnTo>
                  <a:pt x="331188" y="684428"/>
                </a:lnTo>
                <a:lnTo>
                  <a:pt x="336445" y="682371"/>
                </a:lnTo>
                <a:lnTo>
                  <a:pt x="333067" y="675410"/>
                </a:lnTo>
                <a:close/>
              </a:path>
              <a:path w="351789" h="718185">
                <a:moveTo>
                  <a:pt x="351167" y="666597"/>
                </a:moveTo>
                <a:lnTo>
                  <a:pt x="333067" y="675410"/>
                </a:lnTo>
                <a:lnTo>
                  <a:pt x="336445" y="682371"/>
                </a:lnTo>
                <a:lnTo>
                  <a:pt x="331188" y="684428"/>
                </a:lnTo>
                <a:lnTo>
                  <a:pt x="351167" y="684428"/>
                </a:lnTo>
                <a:lnTo>
                  <a:pt x="351167" y="666597"/>
                </a:lnTo>
                <a:close/>
              </a:path>
              <a:path w="351789" h="718185">
                <a:moveTo>
                  <a:pt x="5250" y="0"/>
                </a:moveTo>
                <a:lnTo>
                  <a:pt x="0" y="2057"/>
                </a:lnTo>
                <a:lnTo>
                  <a:pt x="328007" y="677874"/>
                </a:lnTo>
                <a:lnTo>
                  <a:pt x="333067" y="675410"/>
                </a:lnTo>
                <a:lnTo>
                  <a:pt x="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1620" y="1707133"/>
            <a:ext cx="233679" cy="719455"/>
          </a:xfrm>
          <a:custGeom>
            <a:avLst/>
            <a:gdLst/>
            <a:ahLst/>
            <a:cxnLst/>
            <a:rect l="l" t="t" r="r" b="b"/>
            <a:pathLst>
              <a:path w="233679" h="719455">
                <a:moveTo>
                  <a:pt x="0" y="667664"/>
                </a:moveTo>
                <a:lnTo>
                  <a:pt x="8412" y="719175"/>
                </a:lnTo>
                <a:lnTo>
                  <a:pt x="43150" y="682371"/>
                </a:lnTo>
                <a:lnTo>
                  <a:pt x="22082" y="682371"/>
                </a:lnTo>
                <a:lnTo>
                  <a:pt x="16824" y="681304"/>
                </a:lnTo>
                <a:lnTo>
                  <a:pt x="19214" y="673599"/>
                </a:lnTo>
                <a:lnTo>
                  <a:pt x="0" y="667664"/>
                </a:lnTo>
                <a:close/>
              </a:path>
              <a:path w="233679" h="719455">
                <a:moveTo>
                  <a:pt x="19214" y="673599"/>
                </a:moveTo>
                <a:lnTo>
                  <a:pt x="16824" y="681304"/>
                </a:lnTo>
                <a:lnTo>
                  <a:pt x="22082" y="682371"/>
                </a:lnTo>
                <a:lnTo>
                  <a:pt x="24314" y="675174"/>
                </a:lnTo>
                <a:lnTo>
                  <a:pt x="19214" y="673599"/>
                </a:lnTo>
                <a:close/>
              </a:path>
              <a:path w="233679" h="719455">
                <a:moveTo>
                  <a:pt x="24314" y="675174"/>
                </a:moveTo>
                <a:lnTo>
                  <a:pt x="22082" y="682371"/>
                </a:lnTo>
                <a:lnTo>
                  <a:pt x="43150" y="682371"/>
                </a:lnTo>
                <a:lnTo>
                  <a:pt x="44157" y="681304"/>
                </a:lnTo>
                <a:lnTo>
                  <a:pt x="24314" y="675174"/>
                </a:lnTo>
                <a:close/>
              </a:path>
              <a:path w="233679" h="719455">
                <a:moveTo>
                  <a:pt x="228158" y="0"/>
                </a:moveTo>
                <a:lnTo>
                  <a:pt x="19214" y="673599"/>
                </a:lnTo>
                <a:lnTo>
                  <a:pt x="24314" y="675174"/>
                </a:lnTo>
                <a:lnTo>
                  <a:pt x="233415" y="1066"/>
                </a:lnTo>
                <a:lnTo>
                  <a:pt x="2281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8686" y="2416795"/>
            <a:ext cx="2828925" cy="12052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390650" algn="ctr">
              <a:lnSpc>
                <a:spcPts val="1739"/>
              </a:lnSpc>
              <a:spcBef>
                <a:spcPts val="240"/>
              </a:spcBef>
            </a:pPr>
            <a:r>
              <a:rPr sz="1500" b="0" spc="-10" dirty="0">
                <a:latin typeface="나눔스퀘어라운드OTF Light"/>
                <a:cs typeface="나눔스퀘어라운드OTF Light"/>
              </a:rPr>
              <a:t>target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에게</a:t>
            </a:r>
            <a:r>
              <a:rPr sz="14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전달될  튜플과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딕셔너리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61745" marR="5080" indent="-1270" algn="ctr">
              <a:lnSpc>
                <a:spcPct val="100000"/>
              </a:lnSpc>
              <a:spcBef>
                <a:spcPts val="440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데몬스레드로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지정.  프로그램</a:t>
            </a:r>
            <a:r>
              <a:rPr sz="145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종료되어도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계속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실행됨.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29570" y="1721840"/>
            <a:ext cx="174625" cy="1209675"/>
          </a:xfrm>
          <a:custGeom>
            <a:avLst/>
            <a:gdLst/>
            <a:ahLst/>
            <a:cxnLst/>
            <a:rect l="l" t="t" r="r" b="b"/>
            <a:pathLst>
              <a:path w="174625" h="1209675">
                <a:moveTo>
                  <a:pt x="0" y="1160754"/>
                </a:moveTo>
                <a:lnTo>
                  <a:pt x="16824" y="1209141"/>
                </a:lnTo>
                <a:lnTo>
                  <a:pt x="42672" y="1171270"/>
                </a:lnTo>
                <a:lnTo>
                  <a:pt x="25237" y="1171270"/>
                </a:lnTo>
                <a:lnTo>
                  <a:pt x="18928" y="1170203"/>
                </a:lnTo>
                <a:lnTo>
                  <a:pt x="19845" y="1163010"/>
                </a:lnTo>
                <a:lnTo>
                  <a:pt x="0" y="1160754"/>
                </a:lnTo>
                <a:close/>
              </a:path>
              <a:path w="174625" h="1209675">
                <a:moveTo>
                  <a:pt x="19845" y="1163010"/>
                </a:moveTo>
                <a:lnTo>
                  <a:pt x="18928" y="1170203"/>
                </a:lnTo>
                <a:lnTo>
                  <a:pt x="25237" y="1171270"/>
                </a:lnTo>
                <a:lnTo>
                  <a:pt x="26199" y="1163732"/>
                </a:lnTo>
                <a:lnTo>
                  <a:pt x="19845" y="1163010"/>
                </a:lnTo>
                <a:close/>
              </a:path>
              <a:path w="174625" h="1209675">
                <a:moveTo>
                  <a:pt x="26199" y="1163732"/>
                </a:moveTo>
                <a:lnTo>
                  <a:pt x="25237" y="1171270"/>
                </a:lnTo>
                <a:lnTo>
                  <a:pt x="42672" y="1171270"/>
                </a:lnTo>
                <a:lnTo>
                  <a:pt x="46261" y="1166012"/>
                </a:lnTo>
                <a:lnTo>
                  <a:pt x="26199" y="1163732"/>
                </a:lnTo>
                <a:close/>
              </a:path>
              <a:path w="174625" h="1209675">
                <a:moveTo>
                  <a:pt x="168226" y="0"/>
                </a:moveTo>
                <a:lnTo>
                  <a:pt x="19845" y="1163010"/>
                </a:lnTo>
                <a:lnTo>
                  <a:pt x="26199" y="1163732"/>
                </a:lnTo>
                <a:lnTo>
                  <a:pt x="174536" y="1066"/>
                </a:lnTo>
                <a:lnTo>
                  <a:pt x="16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8201" y="6011632"/>
            <a:ext cx="5355590" cy="28273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Thread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주요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 marL="143510" marR="550545">
              <a:lnSpc>
                <a:spcPct val="236500"/>
              </a:lnSpc>
              <a:spcBef>
                <a:spcPts val="117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thread.start() – 스레드 실행/run() </a:t>
            </a:r>
            <a:r>
              <a:rPr sz="1450" spc="-5" dirty="0" err="1">
                <a:latin typeface="나눔스퀘어라운드OTF Regular"/>
                <a:cs typeface="나눔스퀘어라운드OTF Regular"/>
              </a:rPr>
              <a:t>메소드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 err="1">
                <a:latin typeface="나눔스퀘어라운드OTF Regular"/>
                <a:cs typeface="나눔스퀘어라운드OTF Regular"/>
              </a:rPr>
              <a:t>호출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  thread.run() – 스레드가 실행할 코드.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재정의되어야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함.  thread.join(timeout=None) – 스레드가 종료할 때 까지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대기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R="57150" algn="r">
              <a:lnSpc>
                <a:spcPct val="100000"/>
              </a:lnSpc>
              <a:spcBef>
                <a:spcPts val="1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timeout : 대기 시간.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sec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단위.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ex)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0.1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0.1초 동안만</a:t>
            </a:r>
            <a:r>
              <a:rPr sz="1450" spc="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대기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나눔스퀘어라운드OTF Regular"/>
              <a:cs typeface="나눔스퀘어라운드OTF Regular"/>
            </a:endParaRPr>
          </a:p>
          <a:p>
            <a:pPr marR="5080" algn="r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thread.is_alive() – 스레드가 실행 중이면 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True.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그렇지 않으면</a:t>
            </a:r>
            <a:r>
              <a:rPr sz="1450" spc="1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False</a:t>
            </a:r>
            <a:endParaRPr sz="145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A8AF55D-DDC7-B558-7A22-6B13D89DC54D}"/>
                  </a:ext>
                </a:extLst>
              </p14:cNvPr>
              <p14:cNvContentPartPr/>
              <p14:nvPr/>
            </p14:nvContentPartPr>
            <p14:xfrm>
              <a:off x="741506" y="6656726"/>
              <a:ext cx="226440" cy="1940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A8AF55D-DDC7-B558-7A22-6B13D89DC5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506" y="6648086"/>
                <a:ext cx="244080" cy="21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6478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스레드 예제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</a:t>
            </a:r>
            <a:r>
              <a:rPr sz="19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1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3687" y="1283431"/>
            <a:ext cx="4544695" cy="306641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55244" marR="3264535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200" spc="-5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 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time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나눔스퀘어라운드OTF Regular"/>
              <a:cs typeface="나눔스퀘어라운드OTF Regular"/>
            </a:endParaRPr>
          </a:p>
          <a:p>
            <a:pPr marL="208915" marR="2851150" indent="-15367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</a:t>
            </a:r>
            <a:r>
              <a:rPr sz="1200" spc="-5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threadcode</a:t>
            </a:r>
            <a:r>
              <a:rPr sz="1200" dirty="0">
                <a:latin typeface="나눔스퀘어라운드OTF Regular"/>
                <a:cs typeface="나눔스퀘어라운드OTF Regular"/>
              </a:rPr>
              <a:t>(*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data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data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534160">
              <a:lnSpc>
                <a:spcPct val="125899"/>
              </a:lnSpc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().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name</a:t>
            </a:r>
            <a:r>
              <a:rPr sz="1200" dirty="0">
                <a:latin typeface="나눔스퀘어라운드OTF Regular"/>
                <a:cs typeface="나눔스퀘어라운드OTF Regular"/>
              </a:rPr>
              <a:t>) 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time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sleep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2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'End of</a:t>
            </a:r>
            <a:r>
              <a:rPr sz="1200" spc="2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thread'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380365">
              <a:lnSpc>
                <a:spcPct val="125899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target</a:t>
            </a:r>
            <a:r>
              <a:rPr sz="1200" dirty="0">
                <a:latin typeface="나눔스퀘어라운드OTF Regular"/>
                <a:cs typeface="나눔스퀘어라운드OTF Regular"/>
              </a:rPr>
              <a:t>=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threadcode</a:t>
            </a:r>
            <a:r>
              <a:rPr sz="1200" dirty="0">
                <a:latin typeface="나눔스퀘어라운드OTF Regular"/>
                <a:cs typeface="나눔스퀘어라운드OTF Regular"/>
              </a:rPr>
              <a:t>, </a:t>
            </a:r>
            <a:r>
              <a:rPr sz="12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args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=(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'good'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,)) 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start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join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'end of</a:t>
            </a:r>
            <a:r>
              <a:rPr sz="1200" spc="1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program'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15868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스레드 예제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2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1322" y="6579491"/>
            <a:ext cx="4660128" cy="2870851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3268979">
              <a:lnSpc>
                <a:spcPct val="126499"/>
              </a:lnSpc>
            </a:pPr>
            <a:r>
              <a:rPr sz="1200" dirty="0">
                <a:solidFill>
                  <a:srgbClr val="AF00DB"/>
                </a:solidFill>
                <a:latin typeface="함초롬돋움"/>
                <a:cs typeface="함초롬돋움"/>
              </a:rPr>
              <a:t>import</a:t>
            </a:r>
            <a:r>
              <a:rPr sz="1200" spc="-60" dirty="0">
                <a:solidFill>
                  <a:srgbClr val="AF00DB"/>
                </a:solidFill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threading  </a:t>
            </a:r>
            <a:r>
              <a:rPr sz="1200" dirty="0">
                <a:solidFill>
                  <a:srgbClr val="AF00DB"/>
                </a:solidFill>
                <a:latin typeface="함초롬돋움"/>
                <a:cs typeface="함초롬돋움"/>
              </a:rPr>
              <a:t>import</a:t>
            </a:r>
            <a:r>
              <a:rPr sz="1200" spc="-15" dirty="0">
                <a:solidFill>
                  <a:srgbClr val="AF00DB"/>
                </a:solidFill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time</a:t>
            </a:r>
            <a:endParaRPr sz="1200" dirty="0">
              <a:latin typeface="함초롬돋움"/>
              <a:cs typeface="함초롬돋움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함초롬돋움"/>
              <a:cs typeface="함초롬돋움"/>
            </a:endParaRPr>
          </a:p>
          <a:p>
            <a:pPr marL="239395" marR="1912620" indent="-184150">
              <a:lnSpc>
                <a:spcPct val="125899"/>
              </a:lnSpc>
            </a:pPr>
            <a:r>
              <a:rPr sz="1200" dirty="0">
                <a:solidFill>
                  <a:srgbClr val="0000FF"/>
                </a:solidFill>
                <a:latin typeface="함초롬돋움"/>
                <a:cs typeface="함초롬돋움"/>
              </a:rPr>
              <a:t>class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AppThread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threading</a:t>
            </a:r>
            <a:r>
              <a:rPr sz="1200" dirty="0">
                <a:latin typeface="함초롬돋움"/>
                <a:cs typeface="함초롬돋움"/>
              </a:rPr>
              <a:t>.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Thread</a:t>
            </a:r>
            <a:r>
              <a:rPr sz="1200" dirty="0">
                <a:latin typeface="함초롬돋움"/>
                <a:cs typeface="함초롬돋움"/>
              </a:rPr>
              <a:t>):  </a:t>
            </a:r>
            <a:r>
              <a:rPr sz="1200" dirty="0">
                <a:solidFill>
                  <a:srgbClr val="0000FF"/>
                </a:solidFill>
                <a:latin typeface="함초롬돋움"/>
                <a:cs typeface="함초롬돋움"/>
              </a:rPr>
              <a:t>def</a:t>
            </a:r>
            <a:r>
              <a:rPr sz="1200" spc="5" dirty="0">
                <a:solidFill>
                  <a:srgbClr val="0000FF"/>
                </a:solidFill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run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00107F"/>
                </a:solidFill>
                <a:latin typeface="함초롬돋움"/>
                <a:cs typeface="함초롬돋움"/>
              </a:rPr>
              <a:t>self</a:t>
            </a:r>
            <a:r>
              <a:rPr sz="1200" dirty="0">
                <a:latin typeface="함초롬돋움"/>
                <a:cs typeface="함초롬돋움"/>
              </a:rPr>
              <a:t>):</a:t>
            </a:r>
          </a:p>
          <a:p>
            <a:pPr marL="424180" marR="2974340">
              <a:lnSpc>
                <a:spcPct val="125899"/>
              </a:lnSpc>
            </a:pP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p</a:t>
            </a:r>
            <a:r>
              <a:rPr sz="1200" spc="-5" dirty="0">
                <a:solidFill>
                  <a:srgbClr val="785D25"/>
                </a:solidFill>
                <a:latin typeface="함초롬돋움"/>
                <a:cs typeface="함초롬돋움"/>
              </a:rPr>
              <a:t>r</a:t>
            </a: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int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00107F"/>
                </a:solidFill>
                <a:latin typeface="함초롬돋움"/>
                <a:cs typeface="함초롬돋움"/>
              </a:rPr>
              <a:t>sel</a:t>
            </a:r>
            <a:r>
              <a:rPr sz="1200" spc="-5" dirty="0">
                <a:solidFill>
                  <a:srgbClr val="00107F"/>
                </a:solidFill>
                <a:latin typeface="함초롬돋움"/>
                <a:cs typeface="함초롬돋움"/>
              </a:rPr>
              <a:t>f</a:t>
            </a:r>
            <a:r>
              <a:rPr sz="1200" spc="-5" dirty="0">
                <a:latin typeface="함초롬돋움"/>
                <a:cs typeface="함초롬돋움"/>
              </a:rPr>
              <a:t>.</a:t>
            </a:r>
            <a:r>
              <a:rPr sz="1200" spc="5" dirty="0">
                <a:solidFill>
                  <a:srgbClr val="00107F"/>
                </a:solidFill>
                <a:latin typeface="함초롬돋움"/>
                <a:cs typeface="함초롬돋움"/>
              </a:rPr>
              <a:t>n</a:t>
            </a:r>
            <a:r>
              <a:rPr sz="1200" dirty="0">
                <a:solidFill>
                  <a:srgbClr val="00107F"/>
                </a:solidFill>
                <a:latin typeface="함초롬돋움"/>
                <a:cs typeface="함초롬돋움"/>
              </a:rPr>
              <a:t>ame</a:t>
            </a:r>
            <a:r>
              <a:rPr sz="1200" dirty="0">
                <a:latin typeface="함초롬돋움"/>
                <a:cs typeface="함초롬돋움"/>
              </a:rPr>
              <a:t>) 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time</a:t>
            </a:r>
            <a:r>
              <a:rPr sz="1200" dirty="0">
                <a:latin typeface="함초롬돋움"/>
                <a:cs typeface="함초롬돋움"/>
              </a:rPr>
              <a:t>.</a:t>
            </a: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sleep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088657"/>
                </a:solidFill>
                <a:latin typeface="함초롬돋움"/>
                <a:cs typeface="함초롬돋움"/>
              </a:rPr>
              <a:t>2</a:t>
            </a:r>
            <a:r>
              <a:rPr sz="1200" dirty="0">
                <a:latin typeface="함초롬돋움"/>
                <a:cs typeface="함초롬돋움"/>
              </a:rPr>
              <a:t>)</a:t>
            </a:r>
          </a:p>
          <a:p>
            <a:pPr marL="424180">
              <a:lnSpc>
                <a:spcPct val="100000"/>
              </a:lnSpc>
              <a:spcBef>
                <a:spcPts val="384"/>
              </a:spcBef>
            </a:pP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print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A31414"/>
                </a:solidFill>
                <a:latin typeface="함초롬돋움"/>
                <a:cs typeface="함초롬돋움"/>
              </a:rPr>
              <a:t>'End of</a:t>
            </a:r>
            <a:r>
              <a:rPr sz="1200" spc="-25" dirty="0">
                <a:solidFill>
                  <a:srgbClr val="A31414"/>
                </a:solidFill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A31414"/>
                </a:solidFill>
                <a:latin typeface="함초롬돋움"/>
                <a:cs typeface="함초롬돋움"/>
              </a:rPr>
              <a:t>thread'</a:t>
            </a:r>
            <a:r>
              <a:rPr sz="1200" dirty="0">
                <a:latin typeface="함초롬돋움"/>
                <a:cs typeface="함초롬돋움"/>
              </a:rPr>
              <a:t>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함초롬돋움"/>
              <a:cs typeface="함초롬돋움"/>
            </a:endParaRPr>
          </a:p>
          <a:p>
            <a:pPr marL="55244" marR="3179445">
              <a:lnSpc>
                <a:spcPct val="125899"/>
              </a:lnSpc>
            </a:pPr>
            <a:r>
              <a:rPr sz="1200" dirty="0">
                <a:solidFill>
                  <a:srgbClr val="00107F"/>
                </a:solidFill>
                <a:latin typeface="함초롬돋움"/>
                <a:cs typeface="함초롬돋움"/>
              </a:rPr>
              <a:t>app </a:t>
            </a:r>
            <a:r>
              <a:rPr sz="1200" dirty="0">
                <a:latin typeface="함초롬돋움"/>
                <a:cs typeface="함초롬돋움"/>
              </a:rPr>
              <a:t>=</a:t>
            </a:r>
            <a:r>
              <a:rPr sz="1200" spc="-65" dirty="0"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AppThread</a:t>
            </a:r>
            <a:r>
              <a:rPr sz="1200" dirty="0">
                <a:latin typeface="함초롬돋움"/>
                <a:cs typeface="함초롬돋움"/>
              </a:rPr>
              <a:t>()  </a:t>
            </a:r>
            <a:r>
              <a:rPr sz="1200" dirty="0" err="1">
                <a:solidFill>
                  <a:srgbClr val="00107F"/>
                </a:solidFill>
                <a:latin typeface="함초롬돋움"/>
                <a:cs typeface="함초롬돋움"/>
              </a:rPr>
              <a:t>app</a:t>
            </a:r>
            <a:r>
              <a:rPr sz="1200" dirty="0" err="1">
                <a:latin typeface="함초롬돋움"/>
                <a:cs typeface="함초롬돋움"/>
              </a:rPr>
              <a:t>.</a:t>
            </a:r>
            <a:r>
              <a:rPr sz="1200" dirty="0" err="1">
                <a:solidFill>
                  <a:srgbClr val="785D25"/>
                </a:solidFill>
                <a:latin typeface="함초롬돋움"/>
                <a:cs typeface="함초롬돋움"/>
              </a:rPr>
              <a:t>start</a:t>
            </a:r>
            <a:r>
              <a:rPr sz="1200" dirty="0">
                <a:latin typeface="함초롬돋움"/>
                <a:cs typeface="함초롬돋움"/>
              </a:rPr>
              <a:t>()</a:t>
            </a:r>
            <a:endParaRPr lang="en-US" sz="1200" dirty="0">
              <a:latin typeface="함초롬돋움"/>
              <a:cs typeface="함초롬돋움"/>
            </a:endParaRPr>
          </a:p>
          <a:p>
            <a:pPr marL="55244" marR="3179445">
              <a:lnSpc>
                <a:spcPct val="125899"/>
              </a:lnSpc>
            </a:pPr>
            <a:r>
              <a:rPr sz="1200" dirty="0" err="1">
                <a:solidFill>
                  <a:srgbClr val="00107F"/>
                </a:solidFill>
                <a:latin typeface="함초롬돋움"/>
                <a:cs typeface="함초롬돋움"/>
              </a:rPr>
              <a:t>app</a:t>
            </a:r>
            <a:r>
              <a:rPr sz="1200" dirty="0" err="1">
                <a:latin typeface="함초롬돋움"/>
                <a:cs typeface="함초롬돋움"/>
              </a:rPr>
              <a:t>.</a:t>
            </a:r>
            <a:r>
              <a:rPr sz="1200" dirty="0" err="1">
                <a:solidFill>
                  <a:srgbClr val="785D25"/>
                </a:solidFill>
                <a:latin typeface="함초롬돋움"/>
                <a:cs typeface="함초롬돋움"/>
              </a:rPr>
              <a:t>join</a:t>
            </a:r>
            <a:r>
              <a:rPr sz="1200" dirty="0">
                <a:latin typeface="함초롬돋움"/>
                <a:cs typeface="함초롬돋움"/>
              </a:rPr>
              <a:t>()</a:t>
            </a:r>
            <a:endParaRPr lang="en-US" sz="1200" dirty="0">
              <a:latin typeface="함초롬돋움"/>
              <a:cs typeface="함초롬돋움"/>
            </a:endParaRPr>
          </a:p>
          <a:p>
            <a:pPr marL="55244" marR="3179445">
              <a:lnSpc>
                <a:spcPct val="125899"/>
              </a:lnSpc>
            </a:pP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print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A31414"/>
                </a:solidFill>
                <a:latin typeface="함초롬돋움"/>
                <a:cs typeface="함초롬돋움"/>
              </a:rPr>
              <a:t>'Complete'</a:t>
            </a:r>
            <a:r>
              <a:rPr sz="1200" dirty="0">
                <a:latin typeface="함초롬돋움"/>
                <a:cs typeface="함초롬돋움"/>
              </a:rPr>
              <a:t>)</a:t>
            </a: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D1A1748-5B40-4CA7-431A-EC720898E9CB}"/>
              </a:ext>
            </a:extLst>
          </p:cNvPr>
          <p:cNvGrpSpPr/>
          <p:nvPr/>
        </p:nvGrpSpPr>
        <p:grpSpPr>
          <a:xfrm>
            <a:off x="3034346" y="1585971"/>
            <a:ext cx="839160" cy="417240"/>
            <a:chOff x="3034346" y="1585971"/>
            <a:chExt cx="83916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59EAE99-BD2E-FFB9-2539-9A22BCA5C3A3}"/>
                    </a:ext>
                  </a:extLst>
                </p14:cNvPr>
                <p14:cNvContentPartPr/>
                <p14:nvPr/>
              </p14:nvContentPartPr>
              <p14:xfrm>
                <a:off x="3034346" y="1831851"/>
                <a:ext cx="104040" cy="171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59EAE99-BD2E-FFB9-2539-9A22BCA5C3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5706" y="1822851"/>
                  <a:ext cx="121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9AA89DC-C986-4D4B-7AF9-97F2F7D6BD26}"/>
                    </a:ext>
                  </a:extLst>
                </p14:cNvPr>
                <p14:cNvContentPartPr/>
                <p14:nvPr/>
              </p14:nvContentPartPr>
              <p14:xfrm>
                <a:off x="3063866" y="1799451"/>
                <a:ext cx="77400" cy="105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9AA89DC-C986-4D4B-7AF9-97F2F7D6BD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54866" y="1790811"/>
                  <a:ext cx="95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C3EFBFA-CA3D-1E02-5919-0695AC3FF2EE}"/>
                    </a:ext>
                  </a:extLst>
                </p14:cNvPr>
                <p14:cNvContentPartPr/>
                <p14:nvPr/>
              </p14:nvContentPartPr>
              <p14:xfrm>
                <a:off x="3172946" y="1679211"/>
                <a:ext cx="75240" cy="1000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C3EFBFA-CA3D-1E02-5919-0695AC3FF2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4306" y="1670571"/>
                  <a:ext cx="92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6DCBE92-B763-D349-5AC6-808E6306D5C7}"/>
                    </a:ext>
                  </a:extLst>
                </p14:cNvPr>
                <p14:cNvContentPartPr/>
                <p14:nvPr/>
              </p14:nvContentPartPr>
              <p14:xfrm>
                <a:off x="3225866" y="1703691"/>
                <a:ext cx="45720" cy="280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6DCBE92-B763-D349-5AC6-808E6306D5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16866" y="1695051"/>
                  <a:ext cx="63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3615F08-5841-F31E-C8A4-FB6ECB531F85}"/>
                    </a:ext>
                  </a:extLst>
                </p14:cNvPr>
                <p14:cNvContentPartPr/>
                <p14:nvPr/>
              </p14:nvContentPartPr>
              <p14:xfrm>
                <a:off x="3270866" y="1633851"/>
                <a:ext cx="21960" cy="1227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3615F08-5841-F31E-C8A4-FB6ECB531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1866" y="1625211"/>
                  <a:ext cx="39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F06C22C-B84E-AFFC-0E4A-1581B15161BB}"/>
                    </a:ext>
                  </a:extLst>
                </p14:cNvPr>
                <p14:cNvContentPartPr/>
                <p14:nvPr/>
              </p14:nvContentPartPr>
              <p14:xfrm>
                <a:off x="3294986" y="1629891"/>
                <a:ext cx="98640" cy="1108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F06C22C-B84E-AFFC-0E4A-1581B15161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6346" y="1621251"/>
                  <a:ext cx="116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0073D35-02AB-D11E-4511-34EBE3F10E39}"/>
                    </a:ext>
                  </a:extLst>
                </p14:cNvPr>
                <p14:cNvContentPartPr/>
                <p14:nvPr/>
              </p14:nvContentPartPr>
              <p14:xfrm>
                <a:off x="3402986" y="1585971"/>
                <a:ext cx="44280" cy="105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0073D35-02AB-D11E-4511-34EBE3F10E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4346" y="1577331"/>
                  <a:ext cx="61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1F25710-F081-9B09-1835-583F1F23CAFB}"/>
                    </a:ext>
                  </a:extLst>
                </p14:cNvPr>
                <p14:cNvContentPartPr/>
                <p14:nvPr/>
              </p14:nvContentPartPr>
              <p14:xfrm>
                <a:off x="3474986" y="1599651"/>
                <a:ext cx="55800" cy="1364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1F25710-F081-9B09-1835-583F1F23CA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65986" y="1590651"/>
                  <a:ext cx="73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075D10F-4F0F-C95D-B80F-5A5A68C9AB07}"/>
                    </a:ext>
                  </a:extLst>
                </p14:cNvPr>
                <p14:cNvContentPartPr/>
                <p14:nvPr/>
              </p14:nvContentPartPr>
              <p14:xfrm>
                <a:off x="3293186" y="1833291"/>
                <a:ext cx="94680" cy="67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075D10F-4F0F-C95D-B80F-5A5A68C9AB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4186" y="1824291"/>
                  <a:ext cx="112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E57997B-77A5-9931-9130-785FE6816471}"/>
                    </a:ext>
                  </a:extLst>
                </p14:cNvPr>
                <p14:cNvContentPartPr/>
                <p14:nvPr/>
              </p14:nvContentPartPr>
              <p14:xfrm>
                <a:off x="3369506" y="1830051"/>
                <a:ext cx="36000" cy="687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E57997B-77A5-9931-9130-785FE68164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0866" y="1821051"/>
                  <a:ext cx="53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6281D9-377F-7CAA-7EF1-A665B8F9DC15}"/>
                    </a:ext>
                  </a:extLst>
                </p14:cNvPr>
                <p14:cNvContentPartPr/>
                <p14:nvPr/>
              </p14:nvContentPartPr>
              <p14:xfrm>
                <a:off x="3392906" y="1915371"/>
                <a:ext cx="54720" cy="25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6281D9-377F-7CAA-7EF1-A665B8F9DC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4266" y="1906371"/>
                  <a:ext cx="72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C8FB2C3-9D9C-843E-F372-9A95E73CEC1A}"/>
                    </a:ext>
                  </a:extLst>
                </p14:cNvPr>
                <p14:cNvContentPartPr/>
                <p14:nvPr/>
              </p14:nvContentPartPr>
              <p14:xfrm>
                <a:off x="3446186" y="1791531"/>
                <a:ext cx="90720" cy="871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C8FB2C3-9D9C-843E-F372-9A95E73CEC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7186" y="1782531"/>
                  <a:ext cx="108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9A100BA-21E1-7F78-F2E9-96FC329DF160}"/>
                    </a:ext>
                  </a:extLst>
                </p14:cNvPr>
                <p14:cNvContentPartPr/>
                <p14:nvPr/>
              </p14:nvContentPartPr>
              <p14:xfrm>
                <a:off x="3499106" y="1888371"/>
                <a:ext cx="51840" cy="352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9A100BA-21E1-7F78-F2E9-96FC329DF1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0106" y="1879371"/>
                  <a:ext cx="69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D542C4F-1B6A-9358-FDF6-42C5AAA895EB}"/>
                    </a:ext>
                  </a:extLst>
                </p14:cNvPr>
                <p14:cNvContentPartPr/>
                <p14:nvPr/>
              </p14:nvContentPartPr>
              <p14:xfrm>
                <a:off x="3551306" y="1782171"/>
                <a:ext cx="74880" cy="828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D542C4F-1B6A-9358-FDF6-42C5AAA895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42306" y="1773171"/>
                  <a:ext cx="92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5A8A09E-BBB4-77F3-42FE-D36655386629}"/>
                    </a:ext>
                  </a:extLst>
                </p14:cNvPr>
                <p14:cNvContentPartPr/>
                <p14:nvPr/>
              </p14:nvContentPartPr>
              <p14:xfrm>
                <a:off x="3630506" y="1780011"/>
                <a:ext cx="59400" cy="46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5A8A09E-BBB4-77F3-42FE-D366553866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21866" y="1771011"/>
                  <a:ext cx="77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3E3AE08-CCFD-218D-CC5A-B887EBBA4610}"/>
                    </a:ext>
                  </a:extLst>
                </p14:cNvPr>
                <p14:cNvContentPartPr/>
                <p14:nvPr/>
              </p14:nvContentPartPr>
              <p14:xfrm>
                <a:off x="3630146" y="1857411"/>
                <a:ext cx="88560" cy="49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3E3AE08-CCFD-218D-CC5A-B887EBBA46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21506" y="1848411"/>
                  <a:ext cx="106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902E409-DBE0-0E07-7F07-D6CEABB329CB}"/>
                    </a:ext>
                  </a:extLst>
                </p14:cNvPr>
                <p14:cNvContentPartPr/>
                <p14:nvPr/>
              </p14:nvContentPartPr>
              <p14:xfrm>
                <a:off x="3694226" y="1751211"/>
                <a:ext cx="72360" cy="691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902E409-DBE0-0E07-7F07-D6CEABB329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5586" y="1742211"/>
                  <a:ext cx="90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BFB5F2B-3D6F-D439-C5EE-C760221B70BE}"/>
                    </a:ext>
                  </a:extLst>
                </p14:cNvPr>
                <p14:cNvContentPartPr/>
                <p14:nvPr/>
              </p14:nvContentPartPr>
              <p14:xfrm>
                <a:off x="3747506" y="1830051"/>
                <a:ext cx="126000" cy="658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BFB5F2B-3D6F-D439-C5EE-C760221B70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38866" y="1821411"/>
                  <a:ext cx="14364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4569A32-DF13-3574-B07C-B0007650D9D6}"/>
                  </a:ext>
                </a:extLst>
              </p14:cNvPr>
              <p14:cNvContentPartPr/>
              <p14:nvPr/>
            </p14:nvContentPartPr>
            <p14:xfrm>
              <a:off x="3819866" y="3591531"/>
              <a:ext cx="747360" cy="313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4569A32-DF13-3574-B07C-B0007650D9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11226" y="3582891"/>
                <a:ext cx="7650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6875DCB6-525A-A8C4-3B90-DFF1A12B4649}"/>
              </a:ext>
            </a:extLst>
          </p:cNvPr>
          <p:cNvGrpSpPr/>
          <p:nvPr/>
        </p:nvGrpSpPr>
        <p:grpSpPr>
          <a:xfrm>
            <a:off x="4672706" y="2482731"/>
            <a:ext cx="432360" cy="161640"/>
            <a:chOff x="4672706" y="2482731"/>
            <a:chExt cx="43236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6F4508F-FDC6-F07E-E08A-43AE18DD79BA}"/>
                    </a:ext>
                  </a:extLst>
                </p14:cNvPr>
                <p14:cNvContentPartPr/>
                <p14:nvPr/>
              </p14:nvContentPartPr>
              <p14:xfrm>
                <a:off x="4672706" y="2569851"/>
                <a:ext cx="127440" cy="79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6F4508F-FDC6-F07E-E08A-43AE18DD79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4066" y="2560851"/>
                  <a:ext cx="145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7D7D635-8A05-3E6C-0BC2-98980CD0C43C}"/>
                    </a:ext>
                  </a:extLst>
                </p14:cNvPr>
                <p14:cNvContentPartPr/>
                <p14:nvPr/>
              </p14:nvContentPartPr>
              <p14:xfrm>
                <a:off x="4747586" y="2507571"/>
                <a:ext cx="60120" cy="131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7D7D635-8A05-3E6C-0BC2-98980CD0C4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38586" y="2498571"/>
                  <a:ext cx="77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85040E4-7DA9-0717-2B63-37E1C3F1FA56}"/>
                    </a:ext>
                  </a:extLst>
                </p14:cNvPr>
                <p14:cNvContentPartPr/>
                <p14:nvPr/>
              </p14:nvContentPartPr>
              <p14:xfrm>
                <a:off x="4851266" y="2482731"/>
                <a:ext cx="77760" cy="406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85040E4-7DA9-0717-2B63-37E1C3F1FA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42266" y="2473731"/>
                  <a:ext cx="95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7F7D96F-B7B8-57E8-4D3F-F67DDC5C25C3}"/>
                    </a:ext>
                  </a:extLst>
                </p14:cNvPr>
                <p14:cNvContentPartPr/>
                <p14:nvPr/>
              </p14:nvContentPartPr>
              <p14:xfrm>
                <a:off x="4871786" y="2536011"/>
                <a:ext cx="95760" cy="72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7F7D96F-B7B8-57E8-4D3F-F67DDC5C25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2786" y="2527011"/>
                  <a:ext cx="113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89E402C-7C1E-B94D-56A9-D49674BB2EB5}"/>
                    </a:ext>
                  </a:extLst>
                </p14:cNvPr>
                <p14:cNvContentPartPr/>
                <p14:nvPr/>
              </p14:nvContentPartPr>
              <p14:xfrm>
                <a:off x="4925426" y="2490291"/>
                <a:ext cx="42840" cy="100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89E402C-7C1E-B94D-56A9-D49674BB2E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16786" y="2481291"/>
                  <a:ext cx="60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8E42A7F-4759-1B62-D549-B4C7DBBBF8D3}"/>
                    </a:ext>
                  </a:extLst>
                </p14:cNvPr>
                <p14:cNvContentPartPr/>
                <p14:nvPr/>
              </p14:nvContentPartPr>
              <p14:xfrm>
                <a:off x="4940186" y="2590011"/>
                <a:ext cx="56160" cy="543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8E42A7F-4759-1B62-D549-B4C7DBBBF8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31546" y="2581371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C6134C3-E57D-50B7-F836-7BC678ABFE6C}"/>
                    </a:ext>
                  </a:extLst>
                </p14:cNvPr>
                <p14:cNvContentPartPr/>
                <p14:nvPr/>
              </p14:nvContentPartPr>
              <p14:xfrm>
                <a:off x="4995266" y="2512251"/>
                <a:ext cx="64440" cy="745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C6134C3-E57D-50B7-F836-7BC678ABFE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6266" y="2503251"/>
                  <a:ext cx="82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8545FB6-E1DC-F0DE-FFAB-21BE0BA6956E}"/>
                    </a:ext>
                  </a:extLst>
                </p14:cNvPr>
                <p14:cNvContentPartPr/>
                <p14:nvPr/>
              </p14:nvContentPartPr>
              <p14:xfrm>
                <a:off x="5060066" y="2532051"/>
                <a:ext cx="45000" cy="1080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8545FB6-E1DC-F0DE-FFAB-21BE0BA695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1426" y="2523051"/>
                  <a:ext cx="626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448BBF-B9EF-10F5-194A-EBAA93ED974C}"/>
              </a:ext>
            </a:extLst>
          </p:cNvPr>
          <p:cNvGrpSpPr/>
          <p:nvPr/>
        </p:nvGrpSpPr>
        <p:grpSpPr>
          <a:xfrm>
            <a:off x="5272106" y="2490651"/>
            <a:ext cx="791640" cy="239760"/>
            <a:chOff x="5272106" y="2490651"/>
            <a:chExt cx="7916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7F68C23-19B7-DF8A-5110-6EF3D4A76724}"/>
                    </a:ext>
                  </a:extLst>
                </p14:cNvPr>
                <p14:cNvContentPartPr/>
                <p14:nvPr/>
              </p14:nvContentPartPr>
              <p14:xfrm>
                <a:off x="5274266" y="2490651"/>
                <a:ext cx="72360" cy="943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7F68C23-19B7-DF8A-5110-6EF3D4A767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5266" y="2482011"/>
                  <a:ext cx="90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F6D649C-8BB3-C0C0-5A86-6B9C6372BA59}"/>
                    </a:ext>
                  </a:extLst>
                </p14:cNvPr>
                <p14:cNvContentPartPr/>
                <p14:nvPr/>
              </p14:nvContentPartPr>
              <p14:xfrm>
                <a:off x="5272106" y="2629251"/>
                <a:ext cx="77400" cy="158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F6D649C-8BB3-C0C0-5A86-6B9C6372BA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63466" y="2620251"/>
                  <a:ext cx="9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4D80A3C-6C40-A597-DDFB-0B9E01AAACB5}"/>
                    </a:ext>
                  </a:extLst>
                </p14:cNvPr>
                <p14:cNvContentPartPr/>
                <p14:nvPr/>
              </p14:nvContentPartPr>
              <p14:xfrm>
                <a:off x="5375426" y="2505051"/>
                <a:ext cx="94680" cy="115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4D80A3C-6C40-A597-DDFB-0B9E01AAAC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66786" y="2496411"/>
                  <a:ext cx="112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319942B-70F3-B3C9-B639-FF71E61527ED}"/>
                    </a:ext>
                  </a:extLst>
                </p14:cNvPr>
                <p14:cNvContentPartPr/>
                <p14:nvPr/>
              </p14:nvContentPartPr>
              <p14:xfrm>
                <a:off x="5462906" y="2525931"/>
                <a:ext cx="51480" cy="1202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319942B-70F3-B3C9-B639-FF71E61527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53906" y="2517291"/>
                  <a:ext cx="69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56B18A8-AD94-1CFC-7F6E-DD696DA1C7F6}"/>
                    </a:ext>
                  </a:extLst>
                </p14:cNvPr>
                <p14:cNvContentPartPr/>
                <p14:nvPr/>
              </p14:nvContentPartPr>
              <p14:xfrm>
                <a:off x="5537066" y="2523051"/>
                <a:ext cx="67680" cy="734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56B18A8-AD94-1CFC-7F6E-DD696DA1C7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28066" y="2514051"/>
                  <a:ext cx="85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A5CFDD0-C1B9-63BF-3CEE-5C58719BE31C}"/>
                    </a:ext>
                  </a:extLst>
                </p14:cNvPr>
                <p14:cNvContentPartPr/>
                <p14:nvPr/>
              </p14:nvContentPartPr>
              <p14:xfrm>
                <a:off x="5549666" y="2610171"/>
                <a:ext cx="79920" cy="482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A5CFDD0-C1B9-63BF-3CEE-5C58719BE3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41026" y="2601531"/>
                  <a:ext cx="97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4A90884-1161-9F44-CBE6-D714ADC668E9}"/>
                    </a:ext>
                  </a:extLst>
                </p14:cNvPr>
                <p14:cNvContentPartPr/>
                <p14:nvPr/>
              </p14:nvContentPartPr>
              <p14:xfrm>
                <a:off x="5755946" y="2550771"/>
                <a:ext cx="55080" cy="781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4A90884-1161-9F44-CBE6-D714ADC668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46946" y="2541771"/>
                  <a:ext cx="72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B356A20-1DE8-779A-EC3E-BB332F953603}"/>
                    </a:ext>
                  </a:extLst>
                </p14:cNvPr>
                <p14:cNvContentPartPr/>
                <p14:nvPr/>
              </p14:nvContentPartPr>
              <p14:xfrm>
                <a:off x="5821106" y="2536011"/>
                <a:ext cx="57240" cy="1328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B356A20-1DE8-779A-EC3E-BB332F9536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2106" y="2527371"/>
                  <a:ext cx="74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413CAF8-B41B-2AF0-B15E-BABF2C5E016E}"/>
                    </a:ext>
                  </a:extLst>
                </p14:cNvPr>
                <p14:cNvContentPartPr/>
                <p14:nvPr/>
              </p14:nvContentPartPr>
              <p14:xfrm>
                <a:off x="5854226" y="2507931"/>
                <a:ext cx="128880" cy="1220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413CAF8-B41B-2AF0-B15E-BABF2C5E01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5226" y="2499291"/>
                  <a:ext cx="146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FFBE48A-3BA3-C936-631A-1C1FF4A6579B}"/>
                    </a:ext>
                  </a:extLst>
                </p14:cNvPr>
                <p14:cNvContentPartPr/>
                <p14:nvPr/>
              </p14:nvContentPartPr>
              <p14:xfrm>
                <a:off x="5919386" y="2655171"/>
                <a:ext cx="68040" cy="752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FFBE48A-3BA3-C936-631A-1C1FF4A657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10386" y="2646171"/>
                  <a:ext cx="85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3F60A3F-DEDA-5A1D-CBB7-CEF49A9B9D72}"/>
                    </a:ext>
                  </a:extLst>
                </p14:cNvPr>
                <p14:cNvContentPartPr/>
                <p14:nvPr/>
              </p14:nvContentPartPr>
              <p14:xfrm>
                <a:off x="6056546" y="2708811"/>
                <a:ext cx="7200" cy="32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3F60A3F-DEDA-5A1D-CBB7-CEF49A9B9D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47546" y="2700171"/>
                  <a:ext cx="248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C77BA81-BB55-4E08-906C-D6DE10D5A811}"/>
              </a:ext>
            </a:extLst>
          </p:cNvPr>
          <p:cNvGrpSpPr/>
          <p:nvPr/>
        </p:nvGrpSpPr>
        <p:grpSpPr>
          <a:xfrm>
            <a:off x="2856146" y="2720691"/>
            <a:ext cx="848880" cy="173520"/>
            <a:chOff x="2856146" y="2720691"/>
            <a:chExt cx="84888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09C193E-BE2E-30E0-7034-426AA8A9A7BB}"/>
                    </a:ext>
                  </a:extLst>
                </p14:cNvPr>
                <p14:cNvContentPartPr/>
                <p14:nvPr/>
              </p14:nvContentPartPr>
              <p14:xfrm>
                <a:off x="2856146" y="2807091"/>
                <a:ext cx="103320" cy="234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09C193E-BE2E-30E0-7034-426AA8A9A7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7146" y="2798451"/>
                  <a:ext cx="120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78691F24-BC57-8F5D-E775-4E4F5B6C63A6}"/>
                    </a:ext>
                  </a:extLst>
                </p14:cNvPr>
                <p14:cNvContentPartPr/>
                <p14:nvPr/>
              </p14:nvContentPartPr>
              <p14:xfrm>
                <a:off x="2924186" y="2757411"/>
                <a:ext cx="54720" cy="1350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78691F24-BC57-8F5D-E775-4E4F5B6C63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5186" y="2748411"/>
                  <a:ext cx="72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B7E1C30-75B4-EDEA-8A8D-9339D6B970D8}"/>
                    </a:ext>
                  </a:extLst>
                </p14:cNvPr>
                <p14:cNvContentPartPr/>
                <p14:nvPr/>
              </p14:nvContentPartPr>
              <p14:xfrm>
                <a:off x="3023186" y="2752731"/>
                <a:ext cx="105840" cy="1234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B7E1C30-75B4-EDEA-8A8D-9339D6B970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14546" y="2744091"/>
                  <a:ext cx="123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644C56C-885C-E95B-526A-9EDFC8544DCE}"/>
                    </a:ext>
                  </a:extLst>
                </p14:cNvPr>
                <p14:cNvContentPartPr/>
                <p14:nvPr/>
              </p14:nvContentPartPr>
              <p14:xfrm>
                <a:off x="3126506" y="2747331"/>
                <a:ext cx="92880" cy="129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644C56C-885C-E95B-526A-9EDFC8544D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17506" y="2738331"/>
                  <a:ext cx="11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178DE21-2D80-0B76-22E8-F81C14A744F6}"/>
                    </a:ext>
                  </a:extLst>
                </p14:cNvPr>
                <p14:cNvContentPartPr/>
                <p14:nvPr/>
              </p14:nvContentPartPr>
              <p14:xfrm>
                <a:off x="3153146" y="2786571"/>
                <a:ext cx="86760" cy="540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178DE21-2D80-0B76-22E8-F81C14A744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4146" y="2777571"/>
                  <a:ext cx="104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8F7FC93-88E0-309B-AD7D-00D2E3254AD2}"/>
                    </a:ext>
                  </a:extLst>
                </p14:cNvPr>
                <p14:cNvContentPartPr/>
                <p14:nvPr/>
              </p14:nvContentPartPr>
              <p14:xfrm>
                <a:off x="3201386" y="2847771"/>
                <a:ext cx="85680" cy="464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8F7FC93-88E0-309B-AD7D-00D2E3254A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2386" y="2839131"/>
                  <a:ext cx="103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BB35EE5-5B91-3998-5C35-CF1125D8017D}"/>
                    </a:ext>
                  </a:extLst>
                </p14:cNvPr>
                <p14:cNvContentPartPr/>
                <p14:nvPr/>
              </p14:nvContentPartPr>
              <p14:xfrm>
                <a:off x="3352946" y="2720691"/>
                <a:ext cx="109440" cy="1105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BB35EE5-5B91-3998-5C35-CF1125D801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44306" y="2711691"/>
                  <a:ext cx="127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945AA66-B61E-FDB4-E1C2-C3961E61D647}"/>
                    </a:ext>
                  </a:extLst>
                </p14:cNvPr>
                <p14:cNvContentPartPr/>
                <p14:nvPr/>
              </p14:nvContentPartPr>
              <p14:xfrm>
                <a:off x="3422066" y="2739051"/>
                <a:ext cx="61560" cy="1101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945AA66-B61E-FDB4-E1C2-C3961E61D6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13426" y="2730051"/>
                  <a:ext cx="79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0DB9D9E-45E9-35D4-7BB5-00E13AB6921D}"/>
                    </a:ext>
                  </a:extLst>
                </p14:cNvPr>
                <p14:cNvContentPartPr/>
                <p14:nvPr/>
              </p14:nvContentPartPr>
              <p14:xfrm>
                <a:off x="3452306" y="2847411"/>
                <a:ext cx="68760" cy="417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0DB9D9E-45E9-35D4-7BB5-00E13AB692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3306" y="2838771"/>
                  <a:ext cx="86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D4543BD-9D9D-CB3D-2A5A-9A7618A3C377}"/>
                    </a:ext>
                  </a:extLst>
                </p14:cNvPr>
                <p14:cNvContentPartPr/>
                <p14:nvPr/>
              </p14:nvContentPartPr>
              <p14:xfrm>
                <a:off x="3522146" y="2765331"/>
                <a:ext cx="95400" cy="910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D4543BD-9D9D-CB3D-2A5A-9A7618A3C3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13506" y="2756691"/>
                  <a:ext cx="113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4D38B02-CF9A-639A-A427-09CAA98A8DB7}"/>
                    </a:ext>
                  </a:extLst>
                </p14:cNvPr>
                <p14:cNvContentPartPr/>
                <p14:nvPr/>
              </p14:nvContentPartPr>
              <p14:xfrm>
                <a:off x="3620786" y="2758491"/>
                <a:ext cx="84240" cy="1267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4D38B02-CF9A-639A-A427-09CAA98A8D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1786" y="2749851"/>
                  <a:ext cx="1018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A0C11B-4F44-4835-DA53-D70FD018BFB3}"/>
              </a:ext>
            </a:extLst>
          </p:cNvPr>
          <p:cNvGrpSpPr/>
          <p:nvPr/>
        </p:nvGrpSpPr>
        <p:grpSpPr>
          <a:xfrm>
            <a:off x="2283026" y="3848211"/>
            <a:ext cx="2585880" cy="199080"/>
            <a:chOff x="2283026" y="3848211"/>
            <a:chExt cx="258588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267E03E7-D165-9563-E73C-6E72EB4E544D}"/>
                    </a:ext>
                  </a:extLst>
                </p14:cNvPr>
                <p14:cNvContentPartPr/>
                <p14:nvPr/>
              </p14:nvContentPartPr>
              <p14:xfrm>
                <a:off x="2283026" y="3972051"/>
                <a:ext cx="96480" cy="64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267E03E7-D165-9563-E73C-6E72EB4E54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74026" y="3963051"/>
                  <a:ext cx="114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00157A3-119B-1253-C33A-A2AAF901EE3A}"/>
                    </a:ext>
                  </a:extLst>
                </p14:cNvPr>
                <p14:cNvContentPartPr/>
                <p14:nvPr/>
              </p14:nvContentPartPr>
              <p14:xfrm>
                <a:off x="2340266" y="3913371"/>
                <a:ext cx="70920" cy="1101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00157A3-119B-1253-C33A-A2AAF901EE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31266" y="3904731"/>
                  <a:ext cx="88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B665FD2-CCFC-E652-284A-EACD2A626D33}"/>
                    </a:ext>
                  </a:extLst>
                </p14:cNvPr>
                <p14:cNvContentPartPr/>
                <p14:nvPr/>
              </p14:nvContentPartPr>
              <p14:xfrm>
                <a:off x="2470586" y="3929931"/>
                <a:ext cx="81360" cy="46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B665FD2-CCFC-E652-284A-EACD2A626D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61946" y="3920931"/>
                  <a:ext cx="9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637A7D4-DBB0-388F-C628-1BE9E539F797}"/>
                    </a:ext>
                  </a:extLst>
                </p14:cNvPr>
                <p14:cNvContentPartPr/>
                <p14:nvPr/>
              </p14:nvContentPartPr>
              <p14:xfrm>
                <a:off x="2499746" y="3886011"/>
                <a:ext cx="23760" cy="1036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637A7D4-DBB0-388F-C628-1BE9E539F7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91106" y="3877371"/>
                  <a:ext cx="41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E90987F-2869-0D76-85F8-4A0CCB0BA4A3}"/>
                    </a:ext>
                  </a:extLst>
                </p14:cNvPr>
                <p14:cNvContentPartPr/>
                <p14:nvPr/>
              </p14:nvContentPartPr>
              <p14:xfrm>
                <a:off x="2568146" y="3880251"/>
                <a:ext cx="87120" cy="1360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E90987F-2869-0D76-85F8-4A0CCB0BA4A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59506" y="3871251"/>
                  <a:ext cx="104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4F72714-92C4-8A17-AE87-B9997F66DE6D}"/>
                    </a:ext>
                  </a:extLst>
                </p14:cNvPr>
                <p14:cNvContentPartPr/>
                <p14:nvPr/>
              </p14:nvContentPartPr>
              <p14:xfrm>
                <a:off x="2681546" y="3911931"/>
                <a:ext cx="108360" cy="1083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4F72714-92C4-8A17-AE87-B9997F66DE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72906" y="39029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DE6640B-2BD6-38AA-C800-47BD678EAA8D}"/>
                    </a:ext>
                  </a:extLst>
                </p14:cNvPr>
                <p14:cNvContentPartPr/>
                <p14:nvPr/>
              </p14:nvContentPartPr>
              <p14:xfrm>
                <a:off x="2924186" y="3878451"/>
                <a:ext cx="73800" cy="612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DE6640B-2BD6-38AA-C800-47BD678EAA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15546" y="3869811"/>
                  <a:ext cx="91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D10DD87-E052-72C0-1708-1285114127A7}"/>
                    </a:ext>
                  </a:extLst>
                </p14:cNvPr>
                <p14:cNvContentPartPr/>
                <p14:nvPr/>
              </p14:nvContentPartPr>
              <p14:xfrm>
                <a:off x="2953706" y="3984291"/>
                <a:ext cx="91800" cy="104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D10DD87-E052-72C0-1708-1285114127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45066" y="3975291"/>
                  <a:ext cx="10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00FCF6B-E850-2DC0-7A6B-5009B6E1DA7F}"/>
                    </a:ext>
                  </a:extLst>
                </p14:cNvPr>
                <p14:cNvContentPartPr/>
                <p14:nvPr/>
              </p14:nvContentPartPr>
              <p14:xfrm>
                <a:off x="3030026" y="3894651"/>
                <a:ext cx="86760" cy="694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00FCF6B-E850-2DC0-7A6B-5009B6E1DA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21026" y="3885651"/>
                  <a:ext cx="104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3C074AC2-F732-254C-A4B3-FD9F540D0946}"/>
                    </a:ext>
                  </a:extLst>
                </p14:cNvPr>
                <p14:cNvContentPartPr/>
                <p14:nvPr/>
              </p14:nvContentPartPr>
              <p14:xfrm>
                <a:off x="3082226" y="3891411"/>
                <a:ext cx="55440" cy="820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3C074AC2-F732-254C-A4B3-FD9F540D09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73586" y="3882771"/>
                  <a:ext cx="73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B2864C3-8D0A-557D-B535-212C9DEAA7D6}"/>
                    </a:ext>
                  </a:extLst>
                </p14:cNvPr>
                <p14:cNvContentPartPr/>
                <p14:nvPr/>
              </p14:nvContentPartPr>
              <p14:xfrm>
                <a:off x="3154586" y="3890691"/>
                <a:ext cx="113040" cy="939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B2864C3-8D0A-557D-B535-212C9DEAA7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45946" y="3882051"/>
                  <a:ext cx="130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68FEBF4-3D61-94DA-CAD1-079A5B0644C5}"/>
                    </a:ext>
                  </a:extLst>
                </p14:cNvPr>
                <p14:cNvContentPartPr/>
                <p14:nvPr/>
              </p14:nvContentPartPr>
              <p14:xfrm>
                <a:off x="3215426" y="3974571"/>
                <a:ext cx="90000" cy="367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68FEBF4-3D61-94DA-CAD1-079A5B0644C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06426" y="3965571"/>
                  <a:ext cx="107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4B9C2C3-7E6F-A1FE-0501-A29E7CFE34E7}"/>
                    </a:ext>
                  </a:extLst>
                </p14:cNvPr>
                <p14:cNvContentPartPr/>
                <p14:nvPr/>
              </p14:nvContentPartPr>
              <p14:xfrm>
                <a:off x="3285986" y="3897891"/>
                <a:ext cx="161280" cy="964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4B9C2C3-7E6F-A1FE-0501-A29E7CFE34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76986" y="3889251"/>
                  <a:ext cx="178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1B2A22D-1672-A59E-5435-DE49684F876C}"/>
                    </a:ext>
                  </a:extLst>
                </p14:cNvPr>
                <p14:cNvContentPartPr/>
                <p14:nvPr/>
              </p14:nvContentPartPr>
              <p14:xfrm>
                <a:off x="3529706" y="3848211"/>
                <a:ext cx="83880" cy="813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1B2A22D-1672-A59E-5435-DE49684F87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20706" y="3839211"/>
                  <a:ext cx="101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BC64732-6408-7A89-ABA2-5C75E52F255E}"/>
                    </a:ext>
                  </a:extLst>
                </p14:cNvPr>
                <p14:cNvContentPartPr/>
                <p14:nvPr/>
              </p14:nvContentPartPr>
              <p14:xfrm>
                <a:off x="3613226" y="3848571"/>
                <a:ext cx="68400" cy="633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BC64732-6408-7A89-ABA2-5C75E52F25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04586" y="3839931"/>
                  <a:ext cx="86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DC7CB1BE-CD45-7ED7-EA47-DE6A5BA40EC7}"/>
                    </a:ext>
                  </a:extLst>
                </p14:cNvPr>
                <p14:cNvContentPartPr/>
                <p14:nvPr/>
              </p14:nvContentPartPr>
              <p14:xfrm>
                <a:off x="3571106" y="3939651"/>
                <a:ext cx="123120" cy="64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DC7CB1BE-CD45-7ED7-EA47-DE6A5BA40E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62466" y="3930651"/>
                  <a:ext cx="140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53D97A5-4AA5-148D-F622-F01D6A8B8451}"/>
                    </a:ext>
                  </a:extLst>
                </p14:cNvPr>
                <p14:cNvContentPartPr/>
                <p14:nvPr/>
              </p14:nvContentPartPr>
              <p14:xfrm>
                <a:off x="3608186" y="3961251"/>
                <a:ext cx="110520" cy="860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53D97A5-4AA5-148D-F622-F01D6A8B84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99186" y="3952611"/>
                  <a:ext cx="128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CCEFAD0-C13F-4A99-93CF-B2EF11B8BA89}"/>
                    </a:ext>
                  </a:extLst>
                </p14:cNvPr>
                <p14:cNvContentPartPr/>
                <p14:nvPr/>
              </p14:nvContentPartPr>
              <p14:xfrm>
                <a:off x="3724466" y="3865491"/>
                <a:ext cx="101520" cy="946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CCEFAD0-C13F-4A99-93CF-B2EF11B8BA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15466" y="3856851"/>
                  <a:ext cx="119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C9D520B9-EA29-2146-29CA-F965919F7795}"/>
                    </a:ext>
                  </a:extLst>
                </p14:cNvPr>
                <p14:cNvContentPartPr/>
                <p14:nvPr/>
              </p14:nvContentPartPr>
              <p14:xfrm>
                <a:off x="3761546" y="3996891"/>
                <a:ext cx="93960" cy="424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C9D520B9-EA29-2146-29CA-F965919F77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52546" y="3988251"/>
                  <a:ext cx="111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6624E75-B83C-EA6A-1853-0BF770FA76B2}"/>
                    </a:ext>
                  </a:extLst>
                </p14:cNvPr>
                <p14:cNvContentPartPr/>
                <p14:nvPr/>
              </p14:nvContentPartPr>
              <p14:xfrm>
                <a:off x="3835706" y="3892491"/>
                <a:ext cx="101160" cy="774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6624E75-B83C-EA6A-1853-0BF770FA76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26706" y="3883491"/>
                  <a:ext cx="118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F5BD963-DCF5-A5FC-5835-4770B503FA07}"/>
                    </a:ext>
                  </a:extLst>
                </p14:cNvPr>
                <p14:cNvContentPartPr/>
                <p14:nvPr/>
              </p14:nvContentPartPr>
              <p14:xfrm>
                <a:off x="3909146" y="3882051"/>
                <a:ext cx="60120" cy="763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F5BD963-DCF5-A5FC-5835-4770B503FA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00506" y="3873411"/>
                  <a:ext cx="77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FA8E39A-B832-F8F5-EE9F-F93FCF751665}"/>
                    </a:ext>
                  </a:extLst>
                </p14:cNvPr>
                <p14:cNvContentPartPr/>
                <p14:nvPr/>
              </p14:nvContentPartPr>
              <p14:xfrm>
                <a:off x="3972866" y="3892131"/>
                <a:ext cx="65160" cy="795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FA8E39A-B832-F8F5-EE9F-F93FCF7516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3866" y="3883131"/>
                  <a:ext cx="82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77E0866-00DD-A4A0-7274-5800F83E78BA}"/>
                    </a:ext>
                  </a:extLst>
                </p14:cNvPr>
                <p14:cNvContentPartPr/>
                <p14:nvPr/>
              </p14:nvContentPartPr>
              <p14:xfrm>
                <a:off x="4039466" y="3889251"/>
                <a:ext cx="106920" cy="637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77E0866-00DD-A4A0-7274-5800F83E78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30826" y="3880251"/>
                  <a:ext cx="124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E6F1152E-174D-74B2-429B-11F54345F57E}"/>
                    </a:ext>
                  </a:extLst>
                </p14:cNvPr>
                <p14:cNvContentPartPr/>
                <p14:nvPr/>
              </p14:nvContentPartPr>
              <p14:xfrm>
                <a:off x="4171946" y="3874491"/>
                <a:ext cx="80640" cy="766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6F1152E-174D-74B2-429B-11F54345F5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2946" y="3865491"/>
                  <a:ext cx="98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4781971-6BCA-6E2D-2F76-01EB632F087D}"/>
                    </a:ext>
                  </a:extLst>
                </p14:cNvPr>
                <p14:cNvContentPartPr/>
                <p14:nvPr/>
              </p14:nvContentPartPr>
              <p14:xfrm>
                <a:off x="4224146" y="3862611"/>
                <a:ext cx="117360" cy="1220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4781971-6BCA-6E2D-2F76-01EB632F08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15146" y="3853971"/>
                  <a:ext cx="135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0EF521D-C4A6-B955-B50D-2E540E070630}"/>
                    </a:ext>
                  </a:extLst>
                </p14:cNvPr>
                <p14:cNvContentPartPr/>
                <p14:nvPr/>
              </p14:nvContentPartPr>
              <p14:xfrm>
                <a:off x="4489826" y="3860811"/>
                <a:ext cx="124200" cy="939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0EF521D-C4A6-B955-B50D-2E540E0706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1186" y="3851811"/>
                  <a:ext cx="141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2E47CBD-1F20-A0EC-2D3A-CBB117E0D87A}"/>
                    </a:ext>
                  </a:extLst>
                </p14:cNvPr>
                <p14:cNvContentPartPr/>
                <p14:nvPr/>
              </p14:nvContentPartPr>
              <p14:xfrm>
                <a:off x="4605746" y="3883491"/>
                <a:ext cx="55440" cy="702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2E47CBD-1F20-A0EC-2D3A-CBB117E0D8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96746" y="3874851"/>
                  <a:ext cx="73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940C1B7-8ED8-EFEA-2E5F-142A4D014F85}"/>
                    </a:ext>
                  </a:extLst>
                </p14:cNvPr>
                <p14:cNvContentPartPr/>
                <p14:nvPr/>
              </p14:nvContentPartPr>
              <p14:xfrm>
                <a:off x="4666946" y="3867291"/>
                <a:ext cx="59400" cy="993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940C1B7-8ED8-EFEA-2E5F-142A4D014F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57946" y="3858291"/>
                  <a:ext cx="77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B29B588-F2E9-B686-DB70-FA2F7D608A7E}"/>
                    </a:ext>
                  </a:extLst>
                </p14:cNvPr>
                <p14:cNvContentPartPr/>
                <p14:nvPr/>
              </p14:nvContentPartPr>
              <p14:xfrm>
                <a:off x="4764866" y="3866571"/>
                <a:ext cx="104040" cy="1000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B29B588-F2E9-B686-DB70-FA2F7D608A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56226" y="3857571"/>
                  <a:ext cx="1216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3B982AA-87C3-DBFF-0B26-8660BAFBA1CA}"/>
              </a:ext>
            </a:extLst>
          </p:cNvPr>
          <p:cNvGrpSpPr/>
          <p:nvPr/>
        </p:nvGrpSpPr>
        <p:grpSpPr>
          <a:xfrm>
            <a:off x="3468866" y="7013486"/>
            <a:ext cx="405720" cy="247320"/>
            <a:chOff x="3468866" y="7013486"/>
            <a:chExt cx="40572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CE0F189-B0C2-9945-C4C5-B5E7E853123A}"/>
                    </a:ext>
                  </a:extLst>
                </p14:cNvPr>
                <p14:cNvContentPartPr/>
                <p14:nvPr/>
              </p14:nvContentPartPr>
              <p14:xfrm>
                <a:off x="3468866" y="7013486"/>
                <a:ext cx="26640" cy="1324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CE0F189-B0C2-9945-C4C5-B5E7E85312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59866" y="7004486"/>
                  <a:ext cx="44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56020B84-F02F-81BE-0964-7D3DEAD229E4}"/>
                    </a:ext>
                  </a:extLst>
                </p14:cNvPr>
                <p14:cNvContentPartPr/>
                <p14:nvPr/>
              </p14:nvContentPartPr>
              <p14:xfrm>
                <a:off x="3469586" y="7105286"/>
                <a:ext cx="78480" cy="457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56020B84-F02F-81BE-0964-7D3DEAD229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60946" y="7096646"/>
                  <a:ext cx="96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86C0CAE8-47D1-7B10-F2D3-00DEB4F3AC7C}"/>
                    </a:ext>
                  </a:extLst>
                </p14:cNvPr>
                <p14:cNvContentPartPr/>
                <p14:nvPr/>
              </p14:nvContentPartPr>
              <p14:xfrm>
                <a:off x="3546266" y="7059926"/>
                <a:ext cx="67680" cy="1677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86C0CAE8-47D1-7B10-F2D3-00DEB4F3AC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37266" y="7051286"/>
                  <a:ext cx="85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5827622-AB07-589E-972E-A1778B1A78DA}"/>
                    </a:ext>
                  </a:extLst>
                </p14:cNvPr>
                <p14:cNvContentPartPr/>
                <p14:nvPr/>
              </p14:nvContentPartPr>
              <p14:xfrm>
                <a:off x="3635546" y="7029326"/>
                <a:ext cx="77760" cy="1152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5827622-AB07-589E-972E-A1778B1A78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26906" y="7020686"/>
                  <a:ext cx="95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44E877B4-569B-4035-4CD7-E28E23F10A29}"/>
                    </a:ext>
                  </a:extLst>
                </p14:cNvPr>
                <p14:cNvContentPartPr/>
                <p14:nvPr/>
              </p14:nvContentPartPr>
              <p14:xfrm>
                <a:off x="3673346" y="7122206"/>
                <a:ext cx="62640" cy="5796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44E877B4-569B-4035-4CD7-E28E23F10A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64346" y="7113566"/>
                  <a:ext cx="8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1EA49B0A-12D0-B97B-E313-DD03DA874403}"/>
                    </a:ext>
                  </a:extLst>
                </p14:cNvPr>
                <p14:cNvContentPartPr/>
                <p14:nvPr/>
              </p14:nvContentPartPr>
              <p14:xfrm>
                <a:off x="3702146" y="7211486"/>
                <a:ext cx="172440" cy="4932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1EA49B0A-12D0-B97B-E313-DD03DA8744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93506" y="7202846"/>
                  <a:ext cx="190080" cy="66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453" y="671398"/>
            <a:ext cx="6826884" cy="29114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threading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함수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 marL="12700" marR="1643380">
              <a:lnSpc>
                <a:spcPct val="236500"/>
              </a:lnSpc>
              <a:spcBef>
                <a:spcPts val="98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threading.current_thread() – 현재 Thread 객체 반환  threading.active_count() – 현재 실행 중인 Thread 객체의 수</a:t>
            </a:r>
            <a:r>
              <a:rPr sz="1450" spc="9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450" spc="-5" dirty="0">
                <a:latin typeface="함초롬돋움"/>
                <a:cs typeface="함초롬돋움"/>
              </a:rPr>
              <a:t>threading.enumerate()</a:t>
            </a:r>
            <a:r>
              <a:rPr sz="1450" spc="15" dirty="0">
                <a:latin typeface="함초롬돋움"/>
                <a:cs typeface="함초롬돋움"/>
              </a:rPr>
              <a:t> </a:t>
            </a:r>
            <a:r>
              <a:rPr sz="1450" spc="-5" dirty="0">
                <a:latin typeface="함초롬돋움"/>
                <a:cs typeface="함초롬돋움"/>
              </a:rPr>
              <a:t>–</a:t>
            </a:r>
            <a:r>
              <a:rPr sz="1450" dirty="0">
                <a:latin typeface="함초롬돋움"/>
                <a:cs typeface="함초롬돋움"/>
              </a:rPr>
              <a:t> </a:t>
            </a:r>
            <a:r>
              <a:rPr lang="ko-KR" altLang="en-US" sz="1450" dirty="0">
                <a:latin typeface="함초롬돋움"/>
                <a:cs typeface="함초롬돋움"/>
              </a:rPr>
              <a:t>메일 스레드 포함 현재 진행중인 </a:t>
            </a:r>
            <a:r>
              <a:rPr lang="en-US" altLang="ko-KR" sz="1450" dirty="0">
                <a:latin typeface="함초롬돋움"/>
                <a:cs typeface="함초롬돋움"/>
              </a:rPr>
              <a:t>Thread </a:t>
            </a:r>
            <a:r>
              <a:rPr lang="ko-KR" altLang="en-US" sz="1450" dirty="0">
                <a:latin typeface="함초롬돋움"/>
                <a:cs typeface="함초롬돋움"/>
              </a:rPr>
              <a:t>객체 리스트 반환</a:t>
            </a:r>
            <a:endParaRPr lang="en-US" altLang="ko-KR" sz="1450" dirty="0">
              <a:latin typeface="함초롬돋움"/>
              <a:cs typeface="함초롬돋움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endParaRPr sz="1250" dirty="0">
              <a:latin typeface="함초롬돋움"/>
              <a:cs typeface="함초롬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threading.main_thread() – 파이썬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인터프리터가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실행한 메인 Thread 객체</a:t>
            </a:r>
            <a:r>
              <a:rPr sz="1450" spc="18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반환.</a:t>
            </a:r>
            <a:endParaRPr sz="145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15868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스레드 예제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2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8402" y="6536385"/>
            <a:ext cx="5417185" cy="32994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55244" marR="4137025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200" spc="-5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 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time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나눔스퀘어라운드OTF Regular"/>
              <a:cs typeface="나눔스퀘어라운드OTF Regular"/>
            </a:endParaRPr>
          </a:p>
          <a:p>
            <a:pPr marL="208915" marR="4364990" indent="-15367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</a:t>
            </a:r>
            <a:r>
              <a:rPr sz="1200" spc="-6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200" dirty="0">
                <a:latin typeface="나눔스퀘어라운드OTF Regular"/>
                <a:cs typeface="나눔스퀘어라운드OTF Regular"/>
              </a:rPr>
              <a:t>(): 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99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208915" marR="2049780">
              <a:lnSpc>
                <a:spcPct val="125899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th_name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().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name 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'Thread Name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,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th_name</a:t>
            </a:r>
            <a:r>
              <a:rPr sz="1200" spc="2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208915" marR="4269740">
              <a:lnSpc>
                <a:spcPct val="125899"/>
              </a:lnSpc>
            </a:pP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time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spc="-5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l</a:t>
            </a:r>
            <a:r>
              <a:rPr sz="12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e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ep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spc="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3</a:t>
            </a:r>
            <a:r>
              <a:rPr sz="1200" dirty="0">
                <a:latin typeface="나눔스퀘어라운드OTF Regular"/>
                <a:cs typeface="나눔스퀘어라운드OTF Regular"/>
              </a:rPr>
              <a:t>) 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+=</a:t>
            </a:r>
            <a:r>
              <a:rPr sz="12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'End of thread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,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th_name</a:t>
            </a:r>
            <a:r>
              <a:rPr sz="1200" dirty="0">
                <a:latin typeface="나눔스퀘어라운드OTF Regular"/>
                <a:cs typeface="나눔스퀘어라운드OTF Regular"/>
              </a:rPr>
              <a:t>,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208915" marR="2279650" indent="-153670">
              <a:lnSpc>
                <a:spcPct val="126499"/>
              </a:lnSpc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5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208915" marR="2279650" indent="-153670">
              <a:lnSpc>
                <a:spcPct val="126499"/>
              </a:lnSpc>
            </a:pPr>
            <a:r>
              <a:rPr lang="en-US"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   </a:t>
            </a:r>
            <a:r>
              <a:rPr sz="1200" dirty="0" err="1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.</a:t>
            </a:r>
            <a:r>
              <a:rPr sz="1200" dirty="0" err="1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target</a:t>
            </a:r>
            <a:r>
              <a:rPr sz="1200" dirty="0">
                <a:latin typeface="나눔스퀘어라운드OTF Regular"/>
                <a:cs typeface="나눔스퀘어라운드OTF Regular"/>
              </a:rPr>
              <a:t>=</a:t>
            </a:r>
            <a:r>
              <a:rPr lang="en-US" sz="1200" dirty="0" err="1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</a:t>
            </a:r>
            <a:r>
              <a:rPr sz="1200" dirty="0" err="1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h_code</a:t>
            </a:r>
            <a:r>
              <a:rPr sz="1200" dirty="0">
                <a:latin typeface="나눔스퀘어라운드OTF Regular"/>
                <a:cs typeface="나눔스퀘어라운드OTF Regular"/>
              </a:rPr>
              <a:t>).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start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5868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스레드 예제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2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8402" y="1196159"/>
            <a:ext cx="5417185" cy="283400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'waiting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for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threads'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</a:t>
            </a:r>
            <a:r>
              <a:rPr sz="1200" spc="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enumerate</a:t>
            </a:r>
            <a:r>
              <a:rPr sz="1200" dirty="0">
                <a:latin typeface="나눔스퀘어라운드OTF Regular"/>
                <a:cs typeface="나눔스퀘어라운드OTF Regular"/>
              </a:rPr>
              <a:t>():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2737485" indent="-153670">
              <a:lnSpc>
                <a:spcPct val="125899"/>
              </a:lnSpc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if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 !=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: 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name</a:t>
            </a:r>
            <a:r>
              <a:rPr sz="1200" spc="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join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981710" indent="-153670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elif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 ==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main_thread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(): 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'같은</a:t>
            </a:r>
            <a:r>
              <a:rPr sz="1200" spc="1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스레드'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else</a:t>
            </a:r>
            <a:r>
              <a:rPr sz="1200" dirty="0">
                <a:latin typeface="나눔스퀘어라운드OTF Regular"/>
                <a:cs typeface="나눔스퀘어라운드OTF Regular"/>
              </a:rPr>
              <a:t>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'다른</a:t>
            </a:r>
            <a:r>
              <a:rPr sz="1200" spc="1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스레드'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'end of</a:t>
            </a:r>
            <a:r>
              <a:rPr sz="1200" spc="1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program'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64" y="8603353"/>
            <a:ext cx="7448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30" dirty="0">
                <a:latin typeface="나눔스퀘어라운드OTF Regular"/>
                <a:cs typeface="나눔스퀘어라운드OTF Regular"/>
              </a:rPr>
              <a:t>L</a:t>
            </a:r>
            <a:r>
              <a:rPr sz="2150" spc="45" dirty="0">
                <a:latin typeface="나눔스퀘어라운드OTF Regular"/>
                <a:cs typeface="나눔스퀘어라운드OTF Regular"/>
              </a:rPr>
              <a:t>O</a:t>
            </a:r>
            <a:r>
              <a:rPr sz="2150" spc="40" dirty="0">
                <a:latin typeface="나눔스퀘어라운드OTF Regular"/>
                <a:cs typeface="나눔스퀘어라운드OTF Regular"/>
              </a:rPr>
              <a:t>C</a:t>
            </a:r>
            <a:r>
              <a:rPr sz="2150" spc="45" dirty="0">
                <a:latin typeface="나눔스퀘어라운드OTF Regular"/>
                <a:cs typeface="나눔스퀘어라운드OTF Regular"/>
              </a:rPr>
              <a:t>K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9571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공유 변수에 대한 스레드</a:t>
            </a:r>
            <a:r>
              <a:rPr sz="19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접근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895" y="1196159"/>
            <a:ext cx="5665470" cy="3408045"/>
          </a:xfrm>
          <a:custGeom>
            <a:avLst/>
            <a:gdLst/>
            <a:ahLst/>
            <a:cxnLst/>
            <a:rect l="l" t="t" r="r" b="b"/>
            <a:pathLst>
              <a:path w="5665470" h="3408045">
                <a:moveTo>
                  <a:pt x="0" y="3407610"/>
                </a:moveTo>
                <a:lnTo>
                  <a:pt x="5664974" y="3407610"/>
                </a:lnTo>
                <a:lnTo>
                  <a:pt x="5664974" y="0"/>
                </a:lnTo>
                <a:lnTo>
                  <a:pt x="0" y="0"/>
                </a:lnTo>
                <a:lnTo>
                  <a:pt x="0" y="340761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921" y="1199203"/>
            <a:ext cx="2927350" cy="1520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0"/>
              </a:spcBef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100" spc="-2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 marR="125095">
              <a:lnSpc>
                <a:spcPts val="1310"/>
              </a:lnSpc>
              <a:spcBef>
                <a:spcPts val="45"/>
              </a:spcBef>
            </a:pP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0 # 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shared variable between</a:t>
            </a:r>
            <a:r>
              <a:rPr sz="1100" spc="-19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threads  </a:t>
            </a: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 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(*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ts val="1260"/>
              </a:lnSpc>
            </a:pP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global</a:t>
            </a:r>
            <a:r>
              <a:rPr sz="1100" spc="-3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ts val="1305"/>
              </a:lnSpc>
            </a:pP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#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for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delay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288925" marR="5080" indent="-139065">
              <a:lnSpc>
                <a:spcPts val="1310"/>
              </a:lnSpc>
              <a:spcBef>
                <a:spcPts val="45"/>
              </a:spcBef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 </a:t>
            </a: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[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],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[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]+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 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ts val="1260"/>
              </a:lnSpc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#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for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delay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426720">
              <a:lnSpc>
                <a:spcPts val="1315"/>
              </a:lnSpc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921" y="2693260"/>
            <a:ext cx="5524500" cy="1851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+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 #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thread stores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new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value to shared</a:t>
            </a:r>
            <a:r>
              <a:rPr sz="1100" spc="-3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variable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나눔스퀘어라운드OTF Regular"/>
              <a:cs typeface="나눔스퀘어라운드OTF Regular"/>
            </a:endParaRPr>
          </a:p>
          <a:p>
            <a:pPr marL="149860" marR="3103880" indent="-137795">
              <a:lnSpc>
                <a:spcPts val="1310"/>
              </a:lnSpc>
            </a:pP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 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calcTotal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20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zton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  </a:t>
            </a: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global</a:t>
            </a:r>
            <a:r>
              <a:rPr sz="1100" spc="-3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ts val="1260"/>
              </a:lnSpc>
            </a:pP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zton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//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ts val="1305"/>
              </a:lnSpc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i </a:t>
            </a: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-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):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 marR="5080" indent="138430">
              <a:lnSpc>
                <a:spcPts val="1310"/>
              </a:lnSpc>
              <a:spcBef>
                <a:spcPts val="40"/>
              </a:spcBef>
            </a:pP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target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args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i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i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+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- 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)).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start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() 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target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args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=((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-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zton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)).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start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()  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'Total=</a:t>
            </a: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%d</a:t>
            </a:r>
            <a:r>
              <a:rPr sz="1100" spc="-1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%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calcTotal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()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3944" y="1765917"/>
            <a:ext cx="27400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상황을 연출하기 위해 의도적으로 지연을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둠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5884" y="1880641"/>
            <a:ext cx="1556385" cy="143510"/>
          </a:xfrm>
          <a:custGeom>
            <a:avLst/>
            <a:gdLst/>
            <a:ahLst/>
            <a:cxnLst/>
            <a:rect l="l" t="t" r="r" b="b"/>
            <a:pathLst>
              <a:path w="1556385" h="143510">
                <a:moveTo>
                  <a:pt x="44157" y="96697"/>
                </a:moveTo>
                <a:lnTo>
                  <a:pt x="0" y="124053"/>
                </a:lnTo>
                <a:lnTo>
                  <a:pt x="47312" y="142951"/>
                </a:lnTo>
                <a:lnTo>
                  <a:pt x="46023" y="124053"/>
                </a:lnTo>
                <a:lnTo>
                  <a:pt x="37856" y="124053"/>
                </a:lnTo>
                <a:lnTo>
                  <a:pt x="37856" y="117729"/>
                </a:lnTo>
                <a:lnTo>
                  <a:pt x="45551" y="117131"/>
                </a:lnTo>
                <a:lnTo>
                  <a:pt x="44157" y="96697"/>
                </a:lnTo>
                <a:close/>
              </a:path>
              <a:path w="1556385" h="143510">
                <a:moveTo>
                  <a:pt x="45551" y="117131"/>
                </a:moveTo>
                <a:lnTo>
                  <a:pt x="37856" y="117729"/>
                </a:lnTo>
                <a:lnTo>
                  <a:pt x="37856" y="124053"/>
                </a:lnTo>
                <a:lnTo>
                  <a:pt x="45980" y="123417"/>
                </a:lnTo>
                <a:lnTo>
                  <a:pt x="45551" y="117131"/>
                </a:lnTo>
                <a:close/>
              </a:path>
              <a:path w="1556385" h="143510">
                <a:moveTo>
                  <a:pt x="45980" y="123417"/>
                </a:moveTo>
                <a:lnTo>
                  <a:pt x="37856" y="124053"/>
                </a:lnTo>
                <a:lnTo>
                  <a:pt x="46023" y="124053"/>
                </a:lnTo>
                <a:lnTo>
                  <a:pt x="45980" y="123417"/>
                </a:lnTo>
                <a:close/>
              </a:path>
              <a:path w="1556385" h="143510">
                <a:moveTo>
                  <a:pt x="1555028" y="0"/>
                </a:moveTo>
                <a:lnTo>
                  <a:pt x="45551" y="117131"/>
                </a:lnTo>
                <a:lnTo>
                  <a:pt x="45980" y="123417"/>
                </a:lnTo>
                <a:lnTo>
                  <a:pt x="1556087" y="5257"/>
                </a:lnTo>
                <a:lnTo>
                  <a:pt x="1555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2873" y="1880641"/>
            <a:ext cx="780415" cy="578485"/>
          </a:xfrm>
          <a:custGeom>
            <a:avLst/>
            <a:gdLst/>
            <a:ahLst/>
            <a:cxnLst/>
            <a:rect l="l" t="t" r="r" b="b"/>
            <a:pathLst>
              <a:path w="780414" h="578485">
                <a:moveTo>
                  <a:pt x="24185" y="533019"/>
                </a:moveTo>
                <a:lnTo>
                  <a:pt x="0" y="578281"/>
                </a:lnTo>
                <a:lnTo>
                  <a:pt x="51518" y="569823"/>
                </a:lnTo>
                <a:lnTo>
                  <a:pt x="42973" y="558317"/>
                </a:lnTo>
                <a:lnTo>
                  <a:pt x="32598" y="558317"/>
                </a:lnTo>
                <a:lnTo>
                  <a:pt x="29443" y="553059"/>
                </a:lnTo>
                <a:lnTo>
                  <a:pt x="35655" y="548463"/>
                </a:lnTo>
                <a:lnTo>
                  <a:pt x="24185" y="533019"/>
                </a:lnTo>
                <a:close/>
              </a:path>
              <a:path w="780414" h="578485">
                <a:moveTo>
                  <a:pt x="35655" y="548463"/>
                </a:moveTo>
                <a:lnTo>
                  <a:pt x="29443" y="553059"/>
                </a:lnTo>
                <a:lnTo>
                  <a:pt x="32598" y="558317"/>
                </a:lnTo>
                <a:lnTo>
                  <a:pt x="39294" y="553363"/>
                </a:lnTo>
                <a:lnTo>
                  <a:pt x="35655" y="548463"/>
                </a:lnTo>
                <a:close/>
              </a:path>
              <a:path w="780414" h="578485">
                <a:moveTo>
                  <a:pt x="39294" y="553363"/>
                </a:moveTo>
                <a:lnTo>
                  <a:pt x="32598" y="558317"/>
                </a:lnTo>
                <a:lnTo>
                  <a:pt x="42973" y="558317"/>
                </a:lnTo>
                <a:lnTo>
                  <a:pt x="39294" y="553363"/>
                </a:lnTo>
                <a:close/>
              </a:path>
              <a:path w="780414" h="578485">
                <a:moveTo>
                  <a:pt x="776988" y="0"/>
                </a:moveTo>
                <a:lnTo>
                  <a:pt x="35655" y="548463"/>
                </a:lnTo>
                <a:lnTo>
                  <a:pt x="39294" y="553363"/>
                </a:lnTo>
                <a:lnTo>
                  <a:pt x="780150" y="5257"/>
                </a:lnTo>
                <a:lnTo>
                  <a:pt x="776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8201" y="6011632"/>
            <a:ext cx="56838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문제점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메인 스레드는 작업 스레드의 계산 완료 전 </a:t>
            </a:r>
            <a:r>
              <a:rPr sz="1700" spc="25" dirty="0">
                <a:latin typeface="나눔스퀘어라운드OTF Regular"/>
                <a:cs typeface="나눔스퀘어라운드OTF Regular"/>
              </a:rPr>
              <a:t>`total’</a:t>
            </a:r>
            <a:r>
              <a:rPr sz="1700" spc="-1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출력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3977" y="6646698"/>
            <a:ext cx="968003" cy="3353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5061" y="6620498"/>
            <a:ext cx="1170305" cy="3417570"/>
          </a:xfrm>
          <a:custGeom>
            <a:avLst/>
            <a:gdLst/>
            <a:ahLst/>
            <a:cxnLst/>
            <a:rect l="l" t="t" r="r" b="b"/>
            <a:pathLst>
              <a:path w="1170305" h="3417570">
                <a:moveTo>
                  <a:pt x="0" y="3417067"/>
                </a:moveTo>
                <a:lnTo>
                  <a:pt x="1170210" y="3417067"/>
                </a:lnTo>
                <a:lnTo>
                  <a:pt x="1170210" y="0"/>
                </a:lnTo>
                <a:lnTo>
                  <a:pt x="0" y="0"/>
                </a:lnTo>
                <a:lnTo>
                  <a:pt x="0" y="341706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5971" y="6652455"/>
            <a:ext cx="967860" cy="3324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5540" y="6620494"/>
            <a:ext cx="1123950" cy="3394075"/>
          </a:xfrm>
          <a:custGeom>
            <a:avLst/>
            <a:gdLst/>
            <a:ahLst/>
            <a:cxnLst/>
            <a:rect l="l" t="t" r="r" b="b"/>
            <a:pathLst>
              <a:path w="1123950" h="3394075">
                <a:moveTo>
                  <a:pt x="0" y="3393940"/>
                </a:moveTo>
                <a:lnTo>
                  <a:pt x="1123949" y="3393940"/>
                </a:lnTo>
                <a:lnTo>
                  <a:pt x="1123949" y="0"/>
                </a:lnTo>
                <a:lnTo>
                  <a:pt x="0" y="0"/>
                </a:lnTo>
                <a:lnTo>
                  <a:pt x="0" y="339394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1222" y="6623651"/>
            <a:ext cx="1077688" cy="3417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8067" y="6620496"/>
            <a:ext cx="1084580" cy="3423920"/>
          </a:xfrm>
          <a:custGeom>
            <a:avLst/>
            <a:gdLst/>
            <a:ahLst/>
            <a:cxnLst/>
            <a:rect l="l" t="t" r="r" b="b"/>
            <a:pathLst>
              <a:path w="1084579" h="3423920">
                <a:moveTo>
                  <a:pt x="0" y="3423376"/>
                </a:moveTo>
                <a:lnTo>
                  <a:pt x="1083998" y="3423376"/>
                </a:lnTo>
                <a:lnTo>
                  <a:pt x="1083998" y="0"/>
                </a:lnTo>
                <a:lnTo>
                  <a:pt x="0" y="0"/>
                </a:lnTo>
                <a:lnTo>
                  <a:pt x="0" y="3423376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2" y="671398"/>
            <a:ext cx="4596765" cy="3162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클래스,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class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처리 대상이 되는 데이터를 </a:t>
            </a:r>
            <a:r>
              <a:rPr sz="1700" b="0" spc="-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특징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에 따라 분류한</a:t>
            </a:r>
            <a:r>
              <a:rPr sz="1700" b="0" spc="-1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것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저장하는</a:t>
            </a:r>
            <a:r>
              <a:rPr sz="145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정보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제공하는</a:t>
            </a:r>
            <a:r>
              <a:rPr sz="145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기능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그 특징을 갖는 데이터</a:t>
            </a:r>
            <a:r>
              <a:rPr sz="17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형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45" dirty="0">
                <a:latin typeface="나눔스퀘어라운드OTF Light"/>
                <a:cs typeface="나눔스퀘어라운드OTF Light"/>
              </a:rPr>
              <a:t>예: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50" dirty="0">
                <a:latin typeface="나눔스퀘어라운드OTF Light"/>
                <a:cs typeface="나눔스퀘어라운드OTF Light"/>
              </a:rPr>
              <a:t>[1, </a:t>
            </a:r>
            <a:r>
              <a:rPr sz="1450" b="0" spc="40" dirty="0">
                <a:latin typeface="나눔스퀘어라운드OTF Light"/>
                <a:cs typeface="나눔스퀘어라운드OTF Light"/>
              </a:rPr>
              <a:t>2, </a:t>
            </a:r>
            <a:r>
              <a:rPr sz="1450" b="0" spc="50" dirty="0">
                <a:latin typeface="나눔스퀘어라운드OTF Light"/>
                <a:cs typeface="나눔스퀘어라운드OTF Light"/>
              </a:rPr>
              <a:t>3], 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[‘good’, ‘welcome’]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500" b="0" spc="1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list</a:t>
            </a:r>
            <a:r>
              <a:rPr sz="1500" b="0" spc="-18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형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00"/>
              </a:spcBef>
              <a:buChar char="–"/>
              <a:tabLst>
                <a:tab pos="462280" algn="l"/>
              </a:tabLst>
            </a:pPr>
            <a:r>
              <a:rPr sz="1450" b="0" spc="20" dirty="0">
                <a:latin typeface="나눔스퀘어라운드OTF Light"/>
                <a:cs typeface="나눔스퀘어라운드OTF Light"/>
              </a:rPr>
              <a:t>‘good’, </a:t>
            </a:r>
            <a:r>
              <a:rPr sz="1450" b="0" spc="15" dirty="0">
                <a:latin typeface="나눔스퀘어라운드OTF Light"/>
                <a:cs typeface="나눔스퀘어라운드OTF Light"/>
              </a:rPr>
              <a:t>‘welcome’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str</a:t>
            </a:r>
            <a:r>
              <a:rPr sz="1450" b="0" dirty="0">
                <a:latin typeface="나눔스퀘어라운드OTF Light"/>
                <a:cs typeface="나눔스퀘어라운드OTF Light"/>
              </a:rPr>
              <a:t>형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82612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기본 제공되는 클래스와 이를 이용한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데이터(객체)</a:t>
            </a:r>
            <a:r>
              <a:rPr sz="1900" spc="-17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생성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40" dirty="0">
                <a:latin typeface="나눔스퀘어라운드OTF Light"/>
                <a:cs typeface="나눔스퀘어라운드OTF Light"/>
              </a:rPr>
              <a:t>list, str, </a:t>
            </a:r>
            <a:r>
              <a:rPr sz="1700" b="0" spc="35" dirty="0">
                <a:latin typeface="나눔스퀘어라운드OTF Light"/>
                <a:cs typeface="나눔스퀘어라운드OTF Light"/>
              </a:rPr>
              <a:t>tuple, dict,</a:t>
            </a:r>
            <a:r>
              <a:rPr sz="1700" b="0" spc="-15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…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기본 제공 클래스를 이용한 데이터 생성 및 사용 예</a:t>
            </a:r>
            <a:r>
              <a:rPr sz="1700" b="0" spc="-11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2395" y="7678253"/>
            <a:ext cx="2314003" cy="1365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82948" y="7756011"/>
            <a:ext cx="2914492" cy="1148584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lst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list((1,2,3,4))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print(lst)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lst.append(5)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lst.sort(reverse=</a:t>
            </a:r>
            <a:r>
              <a:rPr lang="en-US" sz="1200" spc="-5" dirty="0">
                <a:latin typeface="나눔스퀘어라운드OTF Regular"/>
                <a:cs typeface="나눔스퀘어라운드OTF Regular"/>
              </a:rPr>
              <a:t>True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) </a:t>
            </a:r>
            <a:endParaRPr lang="en-US" sz="1200" spc="-5" dirty="0">
              <a:latin typeface="나눔스퀘어라운드OTF Regular"/>
              <a:cs typeface="나눔스퀘어라운드OTF Regular"/>
            </a:endParaRPr>
          </a:p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print(lst)</a:t>
            </a: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579F5D3-A739-945B-A3CF-2A46178CFCEE}"/>
                  </a:ext>
                </a:extLst>
              </p14:cNvPr>
              <p14:cNvContentPartPr/>
              <p14:nvPr/>
            </p14:nvContentPartPr>
            <p14:xfrm>
              <a:off x="3613660" y="3503900"/>
              <a:ext cx="523440" cy="259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579F5D3-A739-945B-A3CF-2A46178CFC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4660" y="3495260"/>
                <a:ext cx="541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267F1F2-C072-F03C-5483-12B53AC3CF99}"/>
                  </a:ext>
                </a:extLst>
              </p14:cNvPr>
              <p14:cNvContentPartPr/>
              <p14:nvPr/>
            </p14:nvContentPartPr>
            <p14:xfrm>
              <a:off x="2679820" y="3881540"/>
              <a:ext cx="443520" cy="6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267F1F2-C072-F03C-5483-12B53AC3CF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0820" y="3872900"/>
                <a:ext cx="4611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C87A0D-2FA8-C003-176A-7B191C957D2B}"/>
              </a:ext>
            </a:extLst>
          </p:cNvPr>
          <p:cNvGrpSpPr/>
          <p:nvPr/>
        </p:nvGrpSpPr>
        <p:grpSpPr>
          <a:xfrm>
            <a:off x="3220540" y="3377900"/>
            <a:ext cx="1766160" cy="419040"/>
            <a:chOff x="3220540" y="3377900"/>
            <a:chExt cx="176616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529F40F-F9C5-2759-34B5-8E03DCA6A1A4}"/>
                    </a:ext>
                  </a:extLst>
                </p14:cNvPr>
                <p14:cNvContentPartPr/>
                <p14:nvPr/>
              </p14:nvContentPartPr>
              <p14:xfrm>
                <a:off x="3220540" y="3377900"/>
                <a:ext cx="1094760" cy="419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529F40F-F9C5-2759-34B5-8E03DCA6A1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1540" y="3368900"/>
                  <a:ext cx="1112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A656461-4F38-FEEA-12F2-36DF85373A4F}"/>
                    </a:ext>
                  </a:extLst>
                </p14:cNvPr>
                <p14:cNvContentPartPr/>
                <p14:nvPr/>
              </p14:nvContentPartPr>
              <p14:xfrm>
                <a:off x="4313860" y="3512180"/>
                <a:ext cx="197280" cy="2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A656461-4F38-FEEA-12F2-36DF85373A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5220" y="3503540"/>
                  <a:ext cx="214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43A0F36-A4E5-91AB-1792-3F5DE27B001A}"/>
                    </a:ext>
                  </a:extLst>
                </p14:cNvPr>
                <p14:cNvContentPartPr/>
                <p14:nvPr/>
              </p14:nvContentPartPr>
              <p14:xfrm>
                <a:off x="4569100" y="3398420"/>
                <a:ext cx="122760" cy="64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43A0F36-A4E5-91AB-1792-3F5DE27B00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60100" y="3389780"/>
                  <a:ext cx="140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02AB003-E8E2-ED9B-CD31-C8910DE7D088}"/>
                    </a:ext>
                  </a:extLst>
                </p14:cNvPr>
                <p14:cNvContentPartPr/>
                <p14:nvPr/>
              </p14:nvContentPartPr>
              <p14:xfrm>
                <a:off x="4608340" y="3486260"/>
                <a:ext cx="121320" cy="91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02AB003-E8E2-ED9B-CD31-C8910DE7D0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9340" y="3477260"/>
                  <a:ext cx="138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D5C76F5-FBB2-AE3C-2BC7-7D3334B55D94}"/>
                    </a:ext>
                  </a:extLst>
                </p14:cNvPr>
                <p14:cNvContentPartPr/>
                <p14:nvPr/>
              </p14:nvContentPartPr>
              <p14:xfrm>
                <a:off x="4733620" y="3379700"/>
                <a:ext cx="101880" cy="91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D5C76F5-FBB2-AE3C-2BC7-7D3334B55D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24620" y="3371060"/>
                  <a:ext cx="119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5C23E82-4629-BD38-3FB2-02773694D958}"/>
                    </a:ext>
                  </a:extLst>
                </p14:cNvPr>
                <p14:cNvContentPartPr/>
                <p14:nvPr/>
              </p14:nvContentPartPr>
              <p14:xfrm>
                <a:off x="4758100" y="3400580"/>
                <a:ext cx="122760" cy="151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5C23E82-4629-BD38-3FB2-02773694D9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49100" y="3391940"/>
                  <a:ext cx="140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5F6188C-6E48-9BBA-5616-6908DA1ECD23}"/>
                    </a:ext>
                  </a:extLst>
                </p14:cNvPr>
                <p14:cNvContentPartPr/>
                <p14:nvPr/>
              </p14:nvContentPartPr>
              <p14:xfrm>
                <a:off x="4820380" y="3517940"/>
                <a:ext cx="166320" cy="68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5F6188C-6E48-9BBA-5616-6908DA1ECD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11740" y="3508940"/>
                  <a:ext cx="18396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FDB24D3-B660-8F3A-0BDA-71A718369D5F}"/>
              </a:ext>
            </a:extLst>
          </p:cNvPr>
          <p:cNvGrpSpPr/>
          <p:nvPr/>
        </p:nvGrpSpPr>
        <p:grpSpPr>
          <a:xfrm>
            <a:off x="3000940" y="6767000"/>
            <a:ext cx="1258200" cy="230400"/>
            <a:chOff x="3000940" y="6767000"/>
            <a:chExt cx="125820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5B06A39-7CD6-9270-CD9E-2BE5D4307993}"/>
                    </a:ext>
                  </a:extLst>
                </p14:cNvPr>
                <p14:cNvContentPartPr/>
                <p14:nvPr/>
              </p14:nvContentPartPr>
              <p14:xfrm>
                <a:off x="3000940" y="6909200"/>
                <a:ext cx="159840" cy="19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5B06A39-7CD6-9270-CD9E-2BE5D43079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91940" y="6900560"/>
                  <a:ext cx="177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8EA7442-A01A-E1FC-1C25-7FFBC4294728}"/>
                    </a:ext>
                  </a:extLst>
                </p14:cNvPr>
                <p14:cNvContentPartPr/>
                <p14:nvPr/>
              </p14:nvContentPartPr>
              <p14:xfrm>
                <a:off x="3089500" y="6845120"/>
                <a:ext cx="97920" cy="1522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8EA7442-A01A-E1FC-1C25-7FFBC429472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0860" y="6836480"/>
                  <a:ext cx="115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5BDEF6F-BFAA-B6DC-4057-CD45057BC870}"/>
                    </a:ext>
                  </a:extLst>
                </p14:cNvPr>
                <p14:cNvContentPartPr/>
                <p14:nvPr/>
              </p14:nvContentPartPr>
              <p14:xfrm>
                <a:off x="3236020" y="6791480"/>
                <a:ext cx="104040" cy="1047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5BDEF6F-BFAA-B6DC-4057-CD45057BC8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7380" y="6782480"/>
                  <a:ext cx="121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A33D5F0-D97B-3B64-E915-A51669C73FE5}"/>
                    </a:ext>
                  </a:extLst>
                </p14:cNvPr>
                <p14:cNvContentPartPr/>
                <p14:nvPr/>
              </p14:nvContentPartPr>
              <p14:xfrm>
                <a:off x="3291820" y="6882920"/>
                <a:ext cx="72720" cy="66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A33D5F0-D97B-3B64-E915-A51669C73F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83180" y="6874280"/>
                  <a:ext cx="90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5A5EA46-B8FB-1E76-060E-1F489D4CD4DE}"/>
                    </a:ext>
                  </a:extLst>
                </p14:cNvPr>
                <p14:cNvContentPartPr/>
                <p14:nvPr/>
              </p14:nvContentPartPr>
              <p14:xfrm>
                <a:off x="3386500" y="6803000"/>
                <a:ext cx="93960" cy="63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5A5EA46-B8FB-1E76-060E-1F489D4CD4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7500" y="6794360"/>
                  <a:ext cx="111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CC387DF-21A3-A82F-677E-EDDBE42D4661}"/>
                    </a:ext>
                  </a:extLst>
                </p14:cNvPr>
                <p14:cNvContentPartPr/>
                <p14:nvPr/>
              </p14:nvContentPartPr>
              <p14:xfrm>
                <a:off x="3411700" y="6903800"/>
                <a:ext cx="86040" cy="561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CC387DF-21A3-A82F-677E-EDDBE42D46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3060" y="6895160"/>
                  <a:ext cx="103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16E8C7C-2164-1067-BF0F-442C15FD743F}"/>
                    </a:ext>
                  </a:extLst>
                </p14:cNvPr>
                <p14:cNvContentPartPr/>
                <p14:nvPr/>
              </p14:nvContentPartPr>
              <p14:xfrm>
                <a:off x="3602860" y="6796520"/>
                <a:ext cx="100440" cy="831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16E8C7C-2164-1067-BF0F-442C15FD74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93860" y="6787520"/>
                  <a:ext cx="118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CC2404C-D4A5-6B26-1FC0-9E3C2BB84300}"/>
                    </a:ext>
                  </a:extLst>
                </p14:cNvPr>
                <p14:cNvContentPartPr/>
                <p14:nvPr/>
              </p14:nvContentPartPr>
              <p14:xfrm>
                <a:off x="3596740" y="6844760"/>
                <a:ext cx="93960" cy="187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CC2404C-D4A5-6B26-1FC0-9E3C2BB843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87740" y="6836120"/>
                  <a:ext cx="111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920799E-5979-2DE5-4BAB-A1A0050C3CAB}"/>
                    </a:ext>
                  </a:extLst>
                </p14:cNvPr>
                <p14:cNvContentPartPr/>
                <p14:nvPr/>
              </p14:nvContentPartPr>
              <p14:xfrm>
                <a:off x="3626980" y="6880760"/>
                <a:ext cx="82080" cy="327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920799E-5979-2DE5-4BAB-A1A0050C3C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17980" y="6871760"/>
                  <a:ext cx="99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EBD0C17-4632-465F-801C-9F9E5C60F32E}"/>
                    </a:ext>
                  </a:extLst>
                </p14:cNvPr>
                <p14:cNvContentPartPr/>
                <p14:nvPr/>
              </p14:nvContentPartPr>
              <p14:xfrm>
                <a:off x="3678100" y="6918200"/>
                <a:ext cx="64440" cy="59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EBD0C17-4632-465F-801C-9F9E5C60F3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69460" y="6909560"/>
                  <a:ext cx="82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35B04AC-1092-E017-7B07-399C3F88F932}"/>
                    </a:ext>
                  </a:extLst>
                </p14:cNvPr>
                <p14:cNvContentPartPr/>
                <p14:nvPr/>
              </p14:nvContentPartPr>
              <p14:xfrm>
                <a:off x="3753340" y="6820280"/>
                <a:ext cx="100800" cy="126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35B04AC-1092-E017-7B07-399C3F88F9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44700" y="6811280"/>
                  <a:ext cx="118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2DD2480-7504-D7F9-9609-27313907F336}"/>
                    </a:ext>
                  </a:extLst>
                </p14:cNvPr>
                <p14:cNvContentPartPr/>
                <p14:nvPr/>
              </p14:nvContentPartPr>
              <p14:xfrm>
                <a:off x="3833980" y="6853040"/>
                <a:ext cx="65880" cy="98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2DD2480-7504-D7F9-9609-27313907F3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25340" y="6844040"/>
                  <a:ext cx="83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73F1D41-3D62-471B-5745-EBD8136112FD}"/>
                    </a:ext>
                  </a:extLst>
                </p14:cNvPr>
                <p14:cNvContentPartPr/>
                <p14:nvPr/>
              </p14:nvContentPartPr>
              <p14:xfrm>
                <a:off x="3912100" y="6828200"/>
                <a:ext cx="65520" cy="824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73F1D41-3D62-471B-5745-EBD8136112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03100" y="6819560"/>
                  <a:ext cx="83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5474B9C-BEEA-0059-885C-26120F15DF50}"/>
                    </a:ext>
                  </a:extLst>
                </p14:cNvPr>
                <p14:cNvContentPartPr/>
                <p14:nvPr/>
              </p14:nvContentPartPr>
              <p14:xfrm>
                <a:off x="3944860" y="6925040"/>
                <a:ext cx="67320" cy="115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5474B9C-BEEA-0059-885C-26120F15DF5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35860" y="6916040"/>
                  <a:ext cx="84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16E5CB9-CCE6-614E-BA92-647C704CF052}"/>
                    </a:ext>
                  </a:extLst>
                </p14:cNvPr>
                <p14:cNvContentPartPr/>
                <p14:nvPr/>
              </p14:nvContentPartPr>
              <p14:xfrm>
                <a:off x="4038100" y="6806600"/>
                <a:ext cx="52920" cy="709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16E5CB9-CCE6-614E-BA92-647C704CF0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29460" y="6797960"/>
                  <a:ext cx="70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3070A69-F2D9-9BA8-D1BF-713FA35F15E8}"/>
                    </a:ext>
                  </a:extLst>
                </p14:cNvPr>
                <p14:cNvContentPartPr/>
                <p14:nvPr/>
              </p14:nvContentPartPr>
              <p14:xfrm>
                <a:off x="4109740" y="6767000"/>
                <a:ext cx="28800" cy="92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3070A69-F2D9-9BA8-D1BF-713FA35F15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00740" y="6758360"/>
                  <a:ext cx="46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9988D05-84DF-6574-207B-0E833FCD0E52}"/>
                    </a:ext>
                  </a:extLst>
                </p14:cNvPr>
                <p14:cNvContentPartPr/>
                <p14:nvPr/>
              </p14:nvContentPartPr>
              <p14:xfrm>
                <a:off x="4120180" y="6883280"/>
                <a:ext cx="138960" cy="738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9988D05-84DF-6574-207B-0E833FCD0E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180" y="6874280"/>
                  <a:ext cx="15660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D1C1CE-4F23-087C-8089-014A82B956F8}"/>
                  </a:ext>
                </a:extLst>
              </p14:cNvPr>
              <p14:cNvContentPartPr/>
              <p14:nvPr/>
            </p14:nvContentPartPr>
            <p14:xfrm>
              <a:off x="1001860" y="7726760"/>
              <a:ext cx="445680" cy="3700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D1C1CE-4F23-087C-8089-014A82B956F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2860" y="7717760"/>
                <a:ext cx="46332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FF4FEAAB-0DEA-6273-D1DC-9F9348AD7D77}"/>
              </a:ext>
            </a:extLst>
          </p:cNvPr>
          <p:cNvGrpSpPr/>
          <p:nvPr/>
        </p:nvGrpSpPr>
        <p:grpSpPr>
          <a:xfrm>
            <a:off x="683260" y="8135000"/>
            <a:ext cx="552240" cy="189360"/>
            <a:chOff x="683260" y="8135000"/>
            <a:chExt cx="5522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C23E934-0B32-399D-A67E-230750C6878B}"/>
                    </a:ext>
                  </a:extLst>
                </p14:cNvPr>
                <p14:cNvContentPartPr/>
                <p14:nvPr/>
              </p14:nvContentPartPr>
              <p14:xfrm>
                <a:off x="1000780" y="8135000"/>
                <a:ext cx="234720" cy="1893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C23E934-0B32-399D-A67E-230750C687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2140" y="8126000"/>
                  <a:ext cx="252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950D4F7-FE40-B5F8-5AE0-7BF462BCFAEB}"/>
                    </a:ext>
                  </a:extLst>
                </p14:cNvPr>
                <p14:cNvContentPartPr/>
                <p14:nvPr/>
              </p14:nvContentPartPr>
              <p14:xfrm>
                <a:off x="712060" y="8137520"/>
                <a:ext cx="289440" cy="79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950D4F7-FE40-B5F8-5AE0-7BF462BCFAE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3420" y="8128520"/>
                  <a:ext cx="307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3BCE6208-52FE-A235-C5D3-AB5DA03B4EB6}"/>
                    </a:ext>
                  </a:extLst>
                </p14:cNvPr>
                <p14:cNvContentPartPr/>
                <p14:nvPr/>
              </p14:nvContentPartPr>
              <p14:xfrm>
                <a:off x="683260" y="8149760"/>
                <a:ext cx="124920" cy="1231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3BCE6208-52FE-A235-C5D3-AB5DA03B4EB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4260" y="8140760"/>
                  <a:ext cx="1425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610A735-6D5A-D080-6705-A8E50C59B799}"/>
              </a:ext>
            </a:extLst>
          </p:cNvPr>
          <p:cNvGrpSpPr/>
          <p:nvPr/>
        </p:nvGrpSpPr>
        <p:grpSpPr>
          <a:xfrm>
            <a:off x="151540" y="8383040"/>
            <a:ext cx="974520" cy="424800"/>
            <a:chOff x="151540" y="8383040"/>
            <a:chExt cx="97452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29EBECC-DBC8-A9F6-808A-6C1A45D151E4}"/>
                    </a:ext>
                  </a:extLst>
                </p14:cNvPr>
                <p14:cNvContentPartPr/>
                <p14:nvPr/>
              </p14:nvContentPartPr>
              <p14:xfrm>
                <a:off x="151540" y="8417600"/>
                <a:ext cx="86760" cy="129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29EBECC-DBC8-A9F6-808A-6C1A45D151E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2540" y="8408960"/>
                  <a:ext cx="104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AB8BF805-29D9-92EE-97C0-76BE63CE3D28}"/>
                    </a:ext>
                  </a:extLst>
                </p14:cNvPr>
                <p14:cNvContentPartPr/>
                <p14:nvPr/>
              </p14:nvContentPartPr>
              <p14:xfrm>
                <a:off x="229300" y="8414000"/>
                <a:ext cx="68040" cy="1033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AB8BF805-29D9-92EE-97C0-76BE63CE3D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0300" y="8405000"/>
                  <a:ext cx="85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397E087-D6A4-0D0F-3A7F-74BC6B74D549}"/>
                    </a:ext>
                  </a:extLst>
                </p14:cNvPr>
                <p14:cNvContentPartPr/>
                <p14:nvPr/>
              </p14:nvContentPartPr>
              <p14:xfrm>
                <a:off x="300940" y="8440280"/>
                <a:ext cx="98640" cy="104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397E087-D6A4-0D0F-3A7F-74BC6B74D54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1940" y="8431640"/>
                  <a:ext cx="116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F8A9AF5C-3064-4E5F-C773-042FB526FCD4}"/>
                    </a:ext>
                  </a:extLst>
                </p14:cNvPr>
                <p14:cNvContentPartPr/>
                <p14:nvPr/>
              </p14:nvContentPartPr>
              <p14:xfrm>
                <a:off x="424780" y="8411120"/>
                <a:ext cx="93600" cy="662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F8A9AF5C-3064-4E5F-C773-042FB526FCD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5780" y="8402480"/>
                  <a:ext cx="111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1872116-B1FF-D7BA-8DB7-3003C2F08BB8}"/>
                    </a:ext>
                  </a:extLst>
                </p14:cNvPr>
                <p14:cNvContentPartPr/>
                <p14:nvPr/>
              </p14:nvContentPartPr>
              <p14:xfrm>
                <a:off x="536380" y="8401400"/>
                <a:ext cx="55440" cy="655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1872116-B1FF-D7BA-8DB7-3003C2F08BB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380" y="8392400"/>
                  <a:ext cx="73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7D8BEA3-EF51-9F94-D559-8FF07B6B8162}"/>
                    </a:ext>
                  </a:extLst>
                </p14:cNvPr>
                <p14:cNvContentPartPr/>
                <p14:nvPr/>
              </p14:nvContentPartPr>
              <p14:xfrm>
                <a:off x="558700" y="8478440"/>
                <a:ext cx="84240" cy="5292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7D8BEA3-EF51-9F94-D559-8FF07B6B816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9700" y="8469440"/>
                  <a:ext cx="101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88FD9B9-8D84-4723-6C25-7A3BB08B3300}"/>
                    </a:ext>
                  </a:extLst>
                </p14:cNvPr>
                <p14:cNvContentPartPr/>
                <p14:nvPr/>
              </p14:nvContentPartPr>
              <p14:xfrm>
                <a:off x="608740" y="8395280"/>
                <a:ext cx="100080" cy="846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88FD9B9-8D84-4723-6C25-7A3BB08B330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9740" y="8386640"/>
                  <a:ext cx="117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1CE58C8-E3B7-305B-20FB-A83AA3F2CB8D}"/>
                    </a:ext>
                  </a:extLst>
                </p14:cNvPr>
                <p14:cNvContentPartPr/>
                <p14:nvPr/>
              </p14:nvContentPartPr>
              <p14:xfrm>
                <a:off x="676420" y="8411120"/>
                <a:ext cx="93960" cy="734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1CE58C8-E3B7-305B-20FB-A83AA3F2CB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7780" y="8402120"/>
                  <a:ext cx="111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C7D217D-8331-02A6-32B2-7C65A7C58BFA}"/>
                    </a:ext>
                  </a:extLst>
                </p14:cNvPr>
                <p14:cNvContentPartPr/>
                <p14:nvPr/>
              </p14:nvContentPartPr>
              <p14:xfrm>
                <a:off x="773620" y="8395640"/>
                <a:ext cx="113760" cy="673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C7D217D-8331-02A6-32B2-7C65A7C58BF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4620" y="8387000"/>
                  <a:ext cx="131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0C160431-8CBF-1884-B635-4B6349B4D00E}"/>
                    </a:ext>
                  </a:extLst>
                </p14:cNvPr>
                <p14:cNvContentPartPr/>
                <p14:nvPr/>
              </p14:nvContentPartPr>
              <p14:xfrm>
                <a:off x="880180" y="8383040"/>
                <a:ext cx="37800" cy="79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0C160431-8CBF-1884-B635-4B6349B4D00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1540" y="8374400"/>
                  <a:ext cx="55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6DA5CF4-B579-723F-885B-FDC3BD4F40D7}"/>
                    </a:ext>
                  </a:extLst>
                </p14:cNvPr>
                <p14:cNvContentPartPr/>
                <p14:nvPr/>
              </p14:nvContentPartPr>
              <p14:xfrm>
                <a:off x="237220" y="8650160"/>
                <a:ext cx="125640" cy="781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6DA5CF4-B579-723F-885B-FDC3BD4F40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8580" y="8641160"/>
                  <a:ext cx="143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A87EB082-66B5-835C-D822-8CE687BD8301}"/>
                    </a:ext>
                  </a:extLst>
                </p14:cNvPr>
                <p14:cNvContentPartPr/>
                <p14:nvPr/>
              </p14:nvContentPartPr>
              <p14:xfrm>
                <a:off x="323620" y="8657360"/>
                <a:ext cx="72000" cy="655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A87EB082-66B5-835C-D822-8CE687BD83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4980" y="8648720"/>
                  <a:ext cx="89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9EEBBE1-34F3-EC95-A1DC-77CFC7312BB1}"/>
                    </a:ext>
                  </a:extLst>
                </p14:cNvPr>
                <p14:cNvContentPartPr/>
                <p14:nvPr/>
              </p14:nvContentPartPr>
              <p14:xfrm>
                <a:off x="358540" y="8720360"/>
                <a:ext cx="57960" cy="874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9EEBBE1-34F3-EC95-A1DC-77CFC7312BB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9900" y="8711360"/>
                  <a:ext cx="75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BDC44F6-0A0D-A833-A1ED-E07DFA71508F}"/>
                    </a:ext>
                  </a:extLst>
                </p14:cNvPr>
                <p14:cNvContentPartPr/>
                <p14:nvPr/>
              </p14:nvContentPartPr>
              <p14:xfrm>
                <a:off x="347740" y="8757080"/>
                <a:ext cx="82440" cy="133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BDC44F6-0A0D-A833-A1ED-E07DFA7150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9100" y="8748080"/>
                  <a:ext cx="100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0826CCE6-EE22-4061-0BCD-84603106FDBF}"/>
                    </a:ext>
                  </a:extLst>
                </p14:cNvPr>
                <p14:cNvContentPartPr/>
                <p14:nvPr/>
              </p14:nvContentPartPr>
              <p14:xfrm>
                <a:off x="427660" y="8636480"/>
                <a:ext cx="157320" cy="1317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0826CCE6-EE22-4061-0BCD-84603106FD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8660" y="8627840"/>
                  <a:ext cx="174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D81F0B1-9760-6D5E-2611-6AEA363BB849}"/>
                    </a:ext>
                  </a:extLst>
                </p14:cNvPr>
                <p14:cNvContentPartPr/>
                <p14:nvPr/>
              </p14:nvContentPartPr>
              <p14:xfrm>
                <a:off x="559060" y="8613800"/>
                <a:ext cx="32040" cy="129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D81F0B1-9760-6D5E-2611-6AEA363BB8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0060" y="8604800"/>
                  <a:ext cx="49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3EE192CF-AF68-17A6-6EF6-B8FBC932F816}"/>
                    </a:ext>
                  </a:extLst>
                </p14:cNvPr>
                <p14:cNvContentPartPr/>
                <p14:nvPr/>
              </p14:nvContentPartPr>
              <p14:xfrm>
                <a:off x="546820" y="8642960"/>
                <a:ext cx="155520" cy="748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3EE192CF-AF68-17A6-6EF6-B8FBC932F8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8180" y="8634320"/>
                  <a:ext cx="173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E8556B97-61F8-8E3F-C2E8-AA7F4753C906}"/>
                    </a:ext>
                  </a:extLst>
                </p14:cNvPr>
                <p14:cNvContentPartPr/>
                <p14:nvPr/>
              </p14:nvContentPartPr>
              <p14:xfrm>
                <a:off x="669940" y="8612360"/>
                <a:ext cx="71640" cy="259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E8556B97-61F8-8E3F-C2E8-AA7F4753C90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0940" y="8603360"/>
                  <a:ext cx="89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B77817E-9FAE-DAD7-9598-DC740F344EDA}"/>
                    </a:ext>
                  </a:extLst>
                </p14:cNvPr>
                <p14:cNvContentPartPr/>
                <p14:nvPr/>
              </p14:nvContentPartPr>
              <p14:xfrm>
                <a:off x="681460" y="8661320"/>
                <a:ext cx="127800" cy="561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B77817E-9FAE-DAD7-9598-DC740F344ED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2820" y="8652320"/>
                  <a:ext cx="145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3E30EDD-5122-1379-E1CD-EAEAC9110B6A}"/>
                    </a:ext>
                  </a:extLst>
                </p14:cNvPr>
                <p14:cNvContentPartPr/>
                <p14:nvPr/>
              </p14:nvContentPartPr>
              <p14:xfrm>
                <a:off x="788020" y="8565200"/>
                <a:ext cx="136440" cy="1126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3E30EDD-5122-1379-E1CD-EAEAC9110B6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380" y="8556560"/>
                  <a:ext cx="154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E02CCD70-BC2C-4737-FCD9-DE99F103EC18}"/>
                    </a:ext>
                  </a:extLst>
                </p14:cNvPr>
                <p14:cNvContentPartPr/>
                <p14:nvPr/>
              </p14:nvContentPartPr>
              <p14:xfrm>
                <a:off x="877660" y="8653040"/>
                <a:ext cx="65880" cy="5976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E02CCD70-BC2C-4737-FCD9-DE99F103EC1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9020" y="8644400"/>
                  <a:ext cx="83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A42BEF2-8F31-5986-9F9B-F65C404212C6}"/>
                    </a:ext>
                  </a:extLst>
                </p14:cNvPr>
                <p14:cNvContentPartPr/>
                <p14:nvPr/>
              </p14:nvContentPartPr>
              <p14:xfrm>
                <a:off x="945340" y="8579600"/>
                <a:ext cx="74160" cy="7524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A42BEF2-8F31-5986-9F9B-F65C404212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36340" y="8570600"/>
                  <a:ext cx="91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365B6D3-1A73-982D-3B3E-D19DF330F610}"/>
                    </a:ext>
                  </a:extLst>
                </p14:cNvPr>
                <p14:cNvContentPartPr/>
                <p14:nvPr/>
              </p14:nvContentPartPr>
              <p14:xfrm>
                <a:off x="1000420" y="8679680"/>
                <a:ext cx="125640" cy="471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365B6D3-1A73-982D-3B3E-D19DF330F6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1420" y="8671040"/>
                  <a:ext cx="143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CF4B594-C340-A57B-7E5B-3C59B2F28B55}"/>
                    </a:ext>
                  </a:extLst>
                </p14:cNvPr>
                <p14:cNvContentPartPr/>
                <p14:nvPr/>
              </p14:nvContentPartPr>
              <p14:xfrm>
                <a:off x="350620" y="8675000"/>
                <a:ext cx="63720" cy="234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CF4B594-C340-A57B-7E5B-3C59B2F28B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1620" y="8666360"/>
                  <a:ext cx="81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A314D65-01F7-DBC3-3C8B-291BE9BF0328}"/>
                    </a:ext>
                  </a:extLst>
                </p14:cNvPr>
                <p14:cNvContentPartPr/>
                <p14:nvPr/>
              </p14:nvContentPartPr>
              <p14:xfrm>
                <a:off x="395620" y="8639000"/>
                <a:ext cx="11520" cy="691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A314D65-01F7-DBC3-3C8B-291BE9BF03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6980" y="8630360"/>
                  <a:ext cx="291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197FB19-88C8-98AB-D155-0EEB64618ABE}"/>
              </a:ext>
            </a:extLst>
          </p:cNvPr>
          <p:cNvGrpSpPr/>
          <p:nvPr/>
        </p:nvGrpSpPr>
        <p:grpSpPr>
          <a:xfrm>
            <a:off x="914020" y="7442000"/>
            <a:ext cx="2331360" cy="192600"/>
            <a:chOff x="914020" y="7442000"/>
            <a:chExt cx="233136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17FD627-65D3-0668-347A-CB7F22ED1F2C}"/>
                    </a:ext>
                  </a:extLst>
                </p14:cNvPr>
                <p14:cNvContentPartPr/>
                <p14:nvPr/>
              </p14:nvContentPartPr>
              <p14:xfrm>
                <a:off x="914020" y="7528760"/>
                <a:ext cx="149040" cy="105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17FD627-65D3-0668-347A-CB7F22ED1F2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5380" y="7519760"/>
                  <a:ext cx="166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160044D-8601-8693-8DC3-A3A1617BE9E8}"/>
                    </a:ext>
                  </a:extLst>
                </p14:cNvPr>
                <p14:cNvContentPartPr/>
                <p14:nvPr/>
              </p14:nvContentPartPr>
              <p14:xfrm>
                <a:off x="1051540" y="7492040"/>
                <a:ext cx="68760" cy="137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160044D-8601-8693-8DC3-A3A1617BE9E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2900" y="7483400"/>
                  <a:ext cx="86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2AFD49E-E93A-62E8-BFF5-2C8BFBE0A8A1}"/>
                    </a:ext>
                  </a:extLst>
                </p14:cNvPr>
                <p14:cNvContentPartPr/>
                <p14:nvPr/>
              </p14:nvContentPartPr>
              <p14:xfrm>
                <a:off x="1114900" y="7488800"/>
                <a:ext cx="59400" cy="93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2AFD49E-E93A-62E8-BFF5-2C8BFBE0A8A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5900" y="7480160"/>
                  <a:ext cx="77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7E8AC64-571D-5E18-72B4-A7ADB3E983D9}"/>
                    </a:ext>
                  </a:extLst>
                </p14:cNvPr>
                <p14:cNvContentPartPr/>
                <p14:nvPr/>
              </p14:nvContentPartPr>
              <p14:xfrm>
                <a:off x="1138660" y="7567280"/>
                <a:ext cx="64080" cy="345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7E8AC64-571D-5E18-72B4-A7ADB3E983D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0020" y="7558640"/>
                  <a:ext cx="81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D1E9CB4-7B8E-9835-0577-34BCB88612DB}"/>
                    </a:ext>
                  </a:extLst>
                </p14:cNvPr>
                <p14:cNvContentPartPr/>
                <p14:nvPr/>
              </p14:nvContentPartPr>
              <p14:xfrm>
                <a:off x="1203100" y="7451720"/>
                <a:ext cx="101160" cy="78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D1E9CB4-7B8E-9835-0577-34BCB88612D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94100" y="7443080"/>
                  <a:ext cx="118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583449F-049E-A64C-7136-A7FF5247E584}"/>
                    </a:ext>
                  </a:extLst>
                </p14:cNvPr>
                <p14:cNvContentPartPr/>
                <p14:nvPr/>
              </p14:nvContentPartPr>
              <p14:xfrm>
                <a:off x="1253860" y="7451720"/>
                <a:ext cx="199800" cy="1364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583449F-049E-A64C-7136-A7FF5247E58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45220" y="7442720"/>
                  <a:ext cx="217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7E952FD-AB16-F0F4-6B04-7C64B9499F2C}"/>
                    </a:ext>
                  </a:extLst>
                </p14:cNvPr>
                <p14:cNvContentPartPr/>
                <p14:nvPr/>
              </p14:nvContentPartPr>
              <p14:xfrm>
                <a:off x="1470940" y="7452440"/>
                <a:ext cx="47160" cy="705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7E952FD-AB16-F0F4-6B04-7C64B9499F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62300" y="7443800"/>
                  <a:ext cx="64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0DED475-ED83-8581-71CE-B3EC48C411FF}"/>
                    </a:ext>
                  </a:extLst>
                </p14:cNvPr>
                <p14:cNvContentPartPr/>
                <p14:nvPr/>
              </p14:nvContentPartPr>
              <p14:xfrm>
                <a:off x="1481380" y="7447760"/>
                <a:ext cx="144000" cy="1483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0DED475-ED83-8581-71CE-B3EC48C411F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72740" y="7439120"/>
                  <a:ext cx="16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E9A50A9-85E1-159B-3C5A-2DCC887D356C}"/>
                    </a:ext>
                  </a:extLst>
                </p14:cNvPr>
                <p14:cNvContentPartPr/>
                <p14:nvPr/>
              </p14:nvContentPartPr>
              <p14:xfrm>
                <a:off x="1589020" y="7494920"/>
                <a:ext cx="87840" cy="637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E9A50A9-85E1-159B-3C5A-2DCC887D356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80380" y="7486280"/>
                  <a:ext cx="105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A5E0064A-EBB0-1150-E949-775E04C332F9}"/>
                    </a:ext>
                  </a:extLst>
                </p14:cNvPr>
                <p14:cNvContentPartPr/>
                <p14:nvPr/>
              </p14:nvContentPartPr>
              <p14:xfrm>
                <a:off x="1645180" y="7463600"/>
                <a:ext cx="68760" cy="849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A5E0064A-EBB0-1150-E949-775E04C332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36540" y="7454600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3A6D7D3-CC0B-362B-3F82-664426EAF5E4}"/>
                    </a:ext>
                  </a:extLst>
                </p14:cNvPr>
                <p14:cNvContentPartPr/>
                <p14:nvPr/>
              </p14:nvContentPartPr>
              <p14:xfrm>
                <a:off x="1709260" y="7457120"/>
                <a:ext cx="42840" cy="1166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3A6D7D3-CC0B-362B-3F82-664426EAF5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00260" y="7448480"/>
                  <a:ext cx="60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5D705FC-60D3-6F9D-E045-144053E59977}"/>
                    </a:ext>
                  </a:extLst>
                </p14:cNvPr>
                <p14:cNvContentPartPr/>
                <p14:nvPr/>
              </p14:nvContentPartPr>
              <p14:xfrm>
                <a:off x="1794580" y="7482680"/>
                <a:ext cx="87840" cy="626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5D705FC-60D3-6F9D-E045-144053E5997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85940" y="7473680"/>
                  <a:ext cx="105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D6A8673-CAD5-8F66-BF0D-311EB94B6007}"/>
                    </a:ext>
                  </a:extLst>
                </p14:cNvPr>
                <p14:cNvContentPartPr/>
                <p14:nvPr/>
              </p14:nvContentPartPr>
              <p14:xfrm>
                <a:off x="1890700" y="7450640"/>
                <a:ext cx="69120" cy="1306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D6A8673-CAD5-8F66-BF0D-311EB94B600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81700" y="7442000"/>
                  <a:ext cx="86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07DAC88-84A6-C1EF-B563-B59EEA5BFE2E}"/>
                    </a:ext>
                  </a:extLst>
                </p14:cNvPr>
                <p14:cNvContentPartPr/>
                <p14:nvPr/>
              </p14:nvContentPartPr>
              <p14:xfrm>
                <a:off x="2064580" y="7442000"/>
                <a:ext cx="84600" cy="1008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07DAC88-84A6-C1EF-B563-B59EEA5BFE2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55580" y="7433000"/>
                  <a:ext cx="102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D76D22D-1A2F-10AF-F77A-682FD8F34CF5}"/>
                    </a:ext>
                  </a:extLst>
                </p14:cNvPr>
                <p14:cNvContentPartPr/>
                <p14:nvPr/>
              </p14:nvContentPartPr>
              <p14:xfrm>
                <a:off x="2112820" y="7460000"/>
                <a:ext cx="52560" cy="734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D76D22D-1A2F-10AF-F77A-682FD8F34CF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103820" y="7451000"/>
                  <a:ext cx="70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A86BBA6-E925-FE83-3180-23FCEFCBC87B}"/>
                    </a:ext>
                  </a:extLst>
                </p14:cNvPr>
                <p14:cNvContentPartPr/>
                <p14:nvPr/>
              </p14:nvContentPartPr>
              <p14:xfrm>
                <a:off x="2112100" y="7548560"/>
                <a:ext cx="86400" cy="770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A86BBA6-E925-FE83-3180-23FCEFCBC87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03460" y="7539920"/>
                  <a:ext cx="104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B325402-2F0E-DBF9-2007-3F2C34EBED3D}"/>
                    </a:ext>
                  </a:extLst>
                </p14:cNvPr>
                <p14:cNvContentPartPr/>
                <p14:nvPr/>
              </p14:nvContentPartPr>
              <p14:xfrm>
                <a:off x="2213620" y="7452440"/>
                <a:ext cx="84240" cy="327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B325402-2F0E-DBF9-2007-3F2C34EBED3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04980" y="7443440"/>
                  <a:ext cx="101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5ACD4A5-9FA7-8091-7C9B-6861F3E5725D}"/>
                    </a:ext>
                  </a:extLst>
                </p14:cNvPr>
                <p14:cNvContentPartPr/>
                <p14:nvPr/>
              </p14:nvContentPartPr>
              <p14:xfrm>
                <a:off x="2219380" y="7452440"/>
                <a:ext cx="195840" cy="1396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5ACD4A5-9FA7-8091-7C9B-6861F3E5725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10740" y="7443800"/>
                  <a:ext cx="213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F0C7BE8-2332-8DC5-EBA7-DF065E85186A}"/>
                    </a:ext>
                  </a:extLst>
                </p14:cNvPr>
                <p14:cNvContentPartPr/>
                <p14:nvPr/>
              </p14:nvContentPartPr>
              <p14:xfrm>
                <a:off x="2341780" y="7491680"/>
                <a:ext cx="85680" cy="81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F0C7BE8-2332-8DC5-EBA7-DF065E85186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33140" y="7483040"/>
                  <a:ext cx="103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22CF5FD-974F-8E17-6038-289E9BB2E297}"/>
                    </a:ext>
                  </a:extLst>
                </p14:cNvPr>
                <p14:cNvContentPartPr/>
                <p14:nvPr/>
              </p14:nvContentPartPr>
              <p14:xfrm>
                <a:off x="2433580" y="7453880"/>
                <a:ext cx="138240" cy="1166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22CF5FD-974F-8E17-6038-289E9BB2E29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24940" y="7445240"/>
                  <a:ext cx="155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80026E6-3F5D-4117-A870-D858A92BABC8}"/>
                    </a:ext>
                  </a:extLst>
                </p14:cNvPr>
                <p14:cNvContentPartPr/>
                <p14:nvPr/>
              </p14:nvContentPartPr>
              <p14:xfrm>
                <a:off x="2508100" y="7533080"/>
                <a:ext cx="122040" cy="712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80026E6-3F5D-4117-A870-D858A92BABC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99460" y="7524440"/>
                  <a:ext cx="139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7E1CC65-2660-9C7A-E948-78EDBE7C3014}"/>
                    </a:ext>
                  </a:extLst>
                </p14:cNvPr>
                <p14:cNvContentPartPr/>
                <p14:nvPr/>
              </p14:nvContentPartPr>
              <p14:xfrm>
                <a:off x="2683780" y="7454240"/>
                <a:ext cx="138240" cy="1162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7E1CC65-2660-9C7A-E948-78EDBE7C30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74780" y="7445600"/>
                  <a:ext cx="155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65422E8-00C7-F71E-BCD1-CF3198715446}"/>
                    </a:ext>
                  </a:extLst>
                </p14:cNvPr>
                <p14:cNvContentPartPr/>
                <p14:nvPr/>
              </p14:nvContentPartPr>
              <p14:xfrm>
                <a:off x="2777740" y="7475120"/>
                <a:ext cx="62280" cy="817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65422E8-00C7-F71E-BCD1-CF319871544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68740" y="7466480"/>
                  <a:ext cx="79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2749827A-3E3B-109C-4A99-0633EE473C7F}"/>
                    </a:ext>
                  </a:extLst>
                </p14:cNvPr>
                <p14:cNvContentPartPr/>
                <p14:nvPr/>
              </p14:nvContentPartPr>
              <p14:xfrm>
                <a:off x="2795020" y="7576280"/>
                <a:ext cx="63360" cy="572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2749827A-3E3B-109C-4A99-0633EE473C7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86380" y="7567640"/>
                  <a:ext cx="8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932EDC2-42DB-D18E-CEB6-501ED7E6B2C5}"/>
                    </a:ext>
                  </a:extLst>
                </p14:cNvPr>
                <p14:cNvContentPartPr/>
                <p14:nvPr/>
              </p14:nvContentPartPr>
              <p14:xfrm>
                <a:off x="2894380" y="7466480"/>
                <a:ext cx="108360" cy="882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932EDC2-42DB-D18E-CEB6-501ED7E6B2C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85380" y="7457480"/>
                  <a:ext cx="12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0057653-BF8A-421F-AD5B-E2D39385E4CD}"/>
                    </a:ext>
                  </a:extLst>
                </p14:cNvPr>
                <p14:cNvContentPartPr/>
                <p14:nvPr/>
              </p14:nvContentPartPr>
              <p14:xfrm>
                <a:off x="2950900" y="7561160"/>
                <a:ext cx="100080" cy="57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0057653-BF8A-421F-AD5B-E2D39385E4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42260" y="7552520"/>
                  <a:ext cx="117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EF9678F-93DE-5E8E-4B4B-A494DA908D9F}"/>
                    </a:ext>
                  </a:extLst>
                </p14:cNvPr>
                <p14:cNvContentPartPr/>
                <p14:nvPr/>
              </p14:nvContentPartPr>
              <p14:xfrm>
                <a:off x="3064660" y="7493120"/>
                <a:ext cx="84600" cy="1119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EF9678F-93DE-5E8E-4B4B-A494DA908D9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056020" y="7484120"/>
                  <a:ext cx="102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1DF2E8B-CB91-7B3A-4F12-C1C830884FB7}"/>
                    </a:ext>
                  </a:extLst>
                </p14:cNvPr>
                <p14:cNvContentPartPr/>
                <p14:nvPr/>
              </p14:nvContentPartPr>
              <p14:xfrm>
                <a:off x="3187060" y="7515440"/>
                <a:ext cx="58320" cy="720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1DF2E8B-CB91-7B3A-4F12-C1C830884FB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78060" y="7506440"/>
                  <a:ext cx="75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2CEB886-9D14-A64F-1116-E4195D60694C}"/>
              </a:ext>
            </a:extLst>
          </p:cNvPr>
          <p:cNvGrpSpPr/>
          <p:nvPr/>
        </p:nvGrpSpPr>
        <p:grpSpPr>
          <a:xfrm>
            <a:off x="3321340" y="7498160"/>
            <a:ext cx="432000" cy="186840"/>
            <a:chOff x="3321340" y="7498160"/>
            <a:chExt cx="432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6C1B3A25-29B1-2DF2-ACCF-765F614A7FA3}"/>
                    </a:ext>
                  </a:extLst>
                </p14:cNvPr>
                <p14:cNvContentPartPr/>
                <p14:nvPr/>
              </p14:nvContentPartPr>
              <p14:xfrm>
                <a:off x="3321340" y="7511480"/>
                <a:ext cx="116640" cy="842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6C1B3A25-29B1-2DF2-ACCF-765F614A7F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312700" y="7502840"/>
                  <a:ext cx="134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7015D32-25BD-09F3-3FA3-CC959D854C62}"/>
                    </a:ext>
                  </a:extLst>
                </p14:cNvPr>
                <p14:cNvContentPartPr/>
                <p14:nvPr/>
              </p14:nvContentPartPr>
              <p14:xfrm>
                <a:off x="3446620" y="7516520"/>
                <a:ext cx="68400" cy="1162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7015D32-25BD-09F3-3FA3-CC959D854C6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37620" y="7507520"/>
                  <a:ext cx="86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F652E215-7913-80ED-0907-8676B1854B5A}"/>
                    </a:ext>
                  </a:extLst>
                </p14:cNvPr>
                <p14:cNvContentPartPr/>
                <p14:nvPr/>
              </p14:nvContentPartPr>
              <p14:xfrm>
                <a:off x="3525460" y="7507880"/>
                <a:ext cx="69480" cy="662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F652E215-7913-80ED-0907-8676B1854B5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16460" y="7498880"/>
                  <a:ext cx="87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9562CCC9-7C1C-76CC-5720-6FF79CF400FE}"/>
                    </a:ext>
                  </a:extLst>
                </p14:cNvPr>
                <p14:cNvContentPartPr/>
                <p14:nvPr/>
              </p14:nvContentPartPr>
              <p14:xfrm>
                <a:off x="3602500" y="7498160"/>
                <a:ext cx="25920" cy="763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9562CCC9-7C1C-76CC-5720-6FF79CF400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93860" y="7489160"/>
                  <a:ext cx="43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1962E2E0-9148-AC3E-6EC7-6A40826C6DD6}"/>
                    </a:ext>
                  </a:extLst>
                </p14:cNvPr>
                <p14:cNvContentPartPr/>
                <p14:nvPr/>
              </p14:nvContentPartPr>
              <p14:xfrm>
                <a:off x="3559300" y="7586360"/>
                <a:ext cx="194040" cy="986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1962E2E0-9148-AC3E-6EC7-6A40826C6DD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550660" y="7577720"/>
                  <a:ext cx="2116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36C7DF5-B077-B6F9-0A3F-118EF46F7287}"/>
              </a:ext>
            </a:extLst>
          </p:cNvPr>
          <p:cNvGrpSpPr/>
          <p:nvPr/>
        </p:nvGrpSpPr>
        <p:grpSpPr>
          <a:xfrm>
            <a:off x="2809420" y="8371520"/>
            <a:ext cx="959400" cy="215280"/>
            <a:chOff x="2809420" y="8371520"/>
            <a:chExt cx="9594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9F17B3BA-8CE9-C0D6-DC08-45CF50EA25C1}"/>
                    </a:ext>
                  </a:extLst>
                </p14:cNvPr>
                <p14:cNvContentPartPr/>
                <p14:nvPr/>
              </p14:nvContentPartPr>
              <p14:xfrm>
                <a:off x="2809420" y="8520920"/>
                <a:ext cx="180720" cy="3168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9F17B3BA-8CE9-C0D6-DC08-45CF50EA25C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800420" y="8511920"/>
                  <a:ext cx="198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89E9CE1C-BB9D-0FE2-9F07-60AEC04F4EDA}"/>
                    </a:ext>
                  </a:extLst>
                </p14:cNvPr>
                <p14:cNvContentPartPr/>
                <p14:nvPr/>
              </p14:nvContentPartPr>
              <p14:xfrm>
                <a:off x="2940820" y="8468000"/>
                <a:ext cx="72720" cy="1188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89E9CE1C-BB9D-0FE2-9F07-60AEC04F4E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32180" y="8459000"/>
                  <a:ext cx="90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FB1C4E96-7308-E509-442B-5CE1CC999C6B}"/>
                    </a:ext>
                  </a:extLst>
                </p14:cNvPr>
                <p14:cNvContentPartPr/>
                <p14:nvPr/>
              </p14:nvContentPartPr>
              <p14:xfrm>
                <a:off x="3072580" y="8442080"/>
                <a:ext cx="96480" cy="1090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FB1C4E96-7308-E509-442B-5CE1CC999C6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63580" y="8433440"/>
                  <a:ext cx="114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8CAD9A9-3645-B3B4-807C-D6CE296CDD7F}"/>
                    </a:ext>
                  </a:extLst>
                </p14:cNvPr>
                <p14:cNvContentPartPr/>
                <p14:nvPr/>
              </p14:nvContentPartPr>
              <p14:xfrm>
                <a:off x="3158260" y="8446760"/>
                <a:ext cx="34200" cy="1270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8CAD9A9-3645-B3B4-807C-D6CE296CDD7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49620" y="8437760"/>
                  <a:ext cx="51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27FE248F-0F5D-F3E7-1DE8-67DA02AA003A}"/>
                    </a:ext>
                  </a:extLst>
                </p14:cNvPr>
                <p14:cNvContentPartPr/>
                <p14:nvPr/>
              </p14:nvContentPartPr>
              <p14:xfrm>
                <a:off x="3220180" y="8450000"/>
                <a:ext cx="70200" cy="900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27FE248F-0F5D-F3E7-1DE8-67DA02AA003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11180" y="8441000"/>
                  <a:ext cx="87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B6D5A041-2837-08D8-37CE-E90243A68377}"/>
                    </a:ext>
                  </a:extLst>
                </p14:cNvPr>
                <p14:cNvContentPartPr/>
                <p14:nvPr/>
              </p14:nvContentPartPr>
              <p14:xfrm>
                <a:off x="3291100" y="8404640"/>
                <a:ext cx="99720" cy="838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B6D5A041-2837-08D8-37CE-E90243A683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82460" y="8395640"/>
                  <a:ext cx="117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D2C6A63-4323-430B-9F3D-5771F4EE5285}"/>
                    </a:ext>
                  </a:extLst>
                </p14:cNvPr>
                <p14:cNvContentPartPr/>
                <p14:nvPr/>
              </p14:nvContentPartPr>
              <p14:xfrm>
                <a:off x="3308020" y="8440280"/>
                <a:ext cx="99720" cy="8604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D2C6A63-4323-430B-9F3D-5771F4EE528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99020" y="8431640"/>
                  <a:ext cx="117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6BFD588E-E2A3-E756-BEA2-A1989D3881EE}"/>
                    </a:ext>
                  </a:extLst>
                </p14:cNvPr>
                <p14:cNvContentPartPr/>
                <p14:nvPr/>
              </p14:nvContentPartPr>
              <p14:xfrm>
                <a:off x="3232420" y="8448200"/>
                <a:ext cx="58320" cy="327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6BFD588E-E2A3-E756-BEA2-A1989D3881E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23780" y="8439560"/>
                  <a:ext cx="75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6E6D303-19A1-7CDA-DD20-AF67BA9C4926}"/>
                    </a:ext>
                  </a:extLst>
                </p14:cNvPr>
                <p14:cNvContentPartPr/>
                <p14:nvPr/>
              </p14:nvContentPartPr>
              <p14:xfrm>
                <a:off x="3458860" y="8373320"/>
                <a:ext cx="145440" cy="1170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6E6D303-19A1-7CDA-DD20-AF67BA9C49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49860" y="8364320"/>
                  <a:ext cx="163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0C894FC-3203-ED74-8A8F-11BFF9D69F49}"/>
                    </a:ext>
                  </a:extLst>
                </p14:cNvPr>
                <p14:cNvContentPartPr/>
                <p14:nvPr/>
              </p14:nvContentPartPr>
              <p14:xfrm>
                <a:off x="3502420" y="8435240"/>
                <a:ext cx="66600" cy="298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0C894FC-3203-ED74-8A8F-11BFF9D69F4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493420" y="8426600"/>
                  <a:ext cx="84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3AD14C7E-583A-67BE-0689-6D93BE852F3A}"/>
                    </a:ext>
                  </a:extLst>
                </p14:cNvPr>
                <p14:cNvContentPartPr/>
                <p14:nvPr/>
              </p14:nvContentPartPr>
              <p14:xfrm>
                <a:off x="3596380" y="8371520"/>
                <a:ext cx="112320" cy="1080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3AD14C7E-583A-67BE-0689-6D93BE852F3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587380" y="8362880"/>
                  <a:ext cx="129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3BB84E95-4E5D-8499-242E-81AFF16D757E}"/>
                    </a:ext>
                  </a:extLst>
                </p14:cNvPr>
                <p14:cNvContentPartPr/>
                <p14:nvPr/>
              </p14:nvContentPartPr>
              <p14:xfrm>
                <a:off x="3692860" y="8375120"/>
                <a:ext cx="67320" cy="1749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3BB84E95-4E5D-8499-242E-81AFF16D757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83860" y="8366120"/>
                  <a:ext cx="8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FE6F24E8-3FD2-8D07-CC13-4B0D5F02A064}"/>
                    </a:ext>
                  </a:extLst>
                </p14:cNvPr>
                <p14:cNvContentPartPr/>
                <p14:nvPr/>
              </p14:nvContentPartPr>
              <p14:xfrm>
                <a:off x="3696460" y="8470520"/>
                <a:ext cx="72360" cy="396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FE6F24E8-3FD2-8D07-CC13-4B0D5F02A06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7820" y="8461880"/>
                  <a:ext cx="900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45ADFB5-29EF-E8C4-B138-5CDD2634B824}"/>
              </a:ext>
            </a:extLst>
          </p:cNvPr>
          <p:cNvGrpSpPr/>
          <p:nvPr/>
        </p:nvGrpSpPr>
        <p:grpSpPr>
          <a:xfrm>
            <a:off x="2572180" y="8679320"/>
            <a:ext cx="1329480" cy="240840"/>
            <a:chOff x="2572180" y="8679320"/>
            <a:chExt cx="132948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25605AC-3ACA-6ED7-E2CE-B45F3C956B8F}"/>
                    </a:ext>
                  </a:extLst>
                </p14:cNvPr>
                <p14:cNvContentPartPr/>
                <p14:nvPr/>
              </p14:nvContentPartPr>
              <p14:xfrm>
                <a:off x="2572180" y="8833760"/>
                <a:ext cx="163440" cy="248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25605AC-3ACA-6ED7-E2CE-B45F3C956B8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563540" y="8825120"/>
                  <a:ext cx="181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5ACF3A58-8DCB-832D-A942-5EBAEB7C63CD}"/>
                    </a:ext>
                  </a:extLst>
                </p14:cNvPr>
                <p14:cNvContentPartPr/>
                <p14:nvPr/>
              </p14:nvContentPartPr>
              <p14:xfrm>
                <a:off x="2681260" y="8767880"/>
                <a:ext cx="84960" cy="1522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5ACF3A58-8DCB-832D-A942-5EBAEB7C63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72260" y="8759240"/>
                  <a:ext cx="102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9ED6C16-EE40-1E29-B1D9-D1B43F583D44}"/>
                    </a:ext>
                  </a:extLst>
                </p14:cNvPr>
                <p14:cNvContentPartPr/>
                <p14:nvPr/>
              </p14:nvContentPartPr>
              <p14:xfrm>
                <a:off x="2858020" y="8753480"/>
                <a:ext cx="127080" cy="1508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9ED6C16-EE40-1E29-B1D9-D1B43F583D4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49020" y="8744840"/>
                  <a:ext cx="144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7C6EDA6-29FC-8E41-9904-501F4F151100}"/>
                    </a:ext>
                  </a:extLst>
                </p14:cNvPr>
                <p14:cNvContentPartPr/>
                <p14:nvPr/>
              </p14:nvContentPartPr>
              <p14:xfrm>
                <a:off x="2991220" y="8774720"/>
                <a:ext cx="68760" cy="12492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67C6EDA6-29FC-8E41-9904-501F4F15110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82580" y="8766080"/>
                  <a:ext cx="86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246BB89-7EA8-499B-E204-15B85F3AF1A8}"/>
                    </a:ext>
                  </a:extLst>
                </p14:cNvPr>
                <p14:cNvContentPartPr/>
                <p14:nvPr/>
              </p14:nvContentPartPr>
              <p14:xfrm>
                <a:off x="3075460" y="8792720"/>
                <a:ext cx="77400" cy="8460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246BB89-7EA8-499B-E204-15B85F3AF1A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66460" y="8783720"/>
                  <a:ext cx="95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CD82FFB-0D7D-7DAD-0012-B1266C6633C2}"/>
                    </a:ext>
                  </a:extLst>
                </p14:cNvPr>
                <p14:cNvContentPartPr/>
                <p14:nvPr/>
              </p14:nvContentPartPr>
              <p14:xfrm>
                <a:off x="3211180" y="8727200"/>
                <a:ext cx="90000" cy="9072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CD82FFB-0D7D-7DAD-0012-B1266C6633C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02180" y="8718560"/>
                  <a:ext cx="107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FAE851CA-1266-DBFF-DCAD-CB6D014B3EBD}"/>
                    </a:ext>
                  </a:extLst>
                </p14:cNvPr>
                <p14:cNvContentPartPr/>
                <p14:nvPr/>
              </p14:nvContentPartPr>
              <p14:xfrm>
                <a:off x="3317380" y="8724320"/>
                <a:ext cx="42840" cy="7488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FAE851CA-1266-DBFF-DCAD-CB6D014B3EB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08380" y="8715680"/>
                  <a:ext cx="6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4CA3DC5-9EA7-834D-3021-FAAB16DA35A1}"/>
                    </a:ext>
                  </a:extLst>
                </p14:cNvPr>
                <p14:cNvContentPartPr/>
                <p14:nvPr/>
              </p14:nvContentPartPr>
              <p14:xfrm>
                <a:off x="3374620" y="8699480"/>
                <a:ext cx="26280" cy="1141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4CA3DC5-9EA7-834D-3021-FAAB16DA35A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365980" y="8690840"/>
                  <a:ext cx="43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CDFBB5FF-8C2B-923B-0C13-847182A746FB}"/>
                    </a:ext>
                  </a:extLst>
                </p14:cNvPr>
                <p14:cNvContentPartPr/>
                <p14:nvPr/>
              </p14:nvContentPartPr>
              <p14:xfrm>
                <a:off x="3335020" y="8831960"/>
                <a:ext cx="93600" cy="507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CDFBB5FF-8C2B-923B-0C13-847182A746F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26020" y="8822960"/>
                  <a:ext cx="111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A4FD0745-67E6-2971-035C-DBB36A4BB3B1}"/>
                    </a:ext>
                  </a:extLst>
                </p14:cNvPr>
                <p14:cNvContentPartPr/>
                <p14:nvPr/>
              </p14:nvContentPartPr>
              <p14:xfrm>
                <a:off x="3428260" y="8702720"/>
                <a:ext cx="63720" cy="1800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A4FD0745-67E6-2971-035C-DBB36A4BB3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419260" y="8693720"/>
                  <a:ext cx="81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D1804457-7C3E-F507-CBDD-4EA880C41739}"/>
                    </a:ext>
                  </a:extLst>
                </p14:cNvPr>
                <p14:cNvContentPartPr/>
                <p14:nvPr/>
              </p14:nvContentPartPr>
              <p14:xfrm>
                <a:off x="3425020" y="8749520"/>
                <a:ext cx="93600" cy="10008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D1804457-7C3E-F507-CBDD-4EA880C4173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416020" y="8740880"/>
                  <a:ext cx="111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06B3D355-00FB-D83A-CA53-187AC51F0AB2}"/>
                    </a:ext>
                  </a:extLst>
                </p14:cNvPr>
                <p14:cNvContentPartPr/>
                <p14:nvPr/>
              </p14:nvContentPartPr>
              <p14:xfrm>
                <a:off x="3483340" y="8735120"/>
                <a:ext cx="79560" cy="12132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06B3D355-00FB-D83A-CA53-187AC51F0AB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474340" y="8726480"/>
                  <a:ext cx="97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BCF84765-5E48-D594-3AD7-12B069292CAA}"/>
                    </a:ext>
                  </a:extLst>
                </p14:cNvPr>
                <p14:cNvContentPartPr/>
                <p14:nvPr/>
              </p14:nvContentPartPr>
              <p14:xfrm>
                <a:off x="3569740" y="8733320"/>
                <a:ext cx="24120" cy="133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BCF84765-5E48-D594-3AD7-12B069292CA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61100" y="8724680"/>
                  <a:ext cx="41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CA9DD55B-1C74-303D-842B-4F2B670137EC}"/>
                    </a:ext>
                  </a:extLst>
                </p14:cNvPr>
                <p14:cNvContentPartPr/>
                <p14:nvPr/>
              </p14:nvContentPartPr>
              <p14:xfrm>
                <a:off x="3640300" y="8682920"/>
                <a:ext cx="110160" cy="12708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CA9DD55B-1C74-303D-842B-4F2B670137E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31300" y="8674280"/>
                  <a:ext cx="127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7E421D68-CFA5-B93A-E96D-42A20ACBE83C}"/>
                    </a:ext>
                  </a:extLst>
                </p14:cNvPr>
                <p14:cNvContentPartPr/>
                <p14:nvPr/>
              </p14:nvContentPartPr>
              <p14:xfrm>
                <a:off x="3751540" y="8722520"/>
                <a:ext cx="57600" cy="78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7E421D68-CFA5-B93A-E96D-42A20ACBE83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742540" y="8713520"/>
                  <a:ext cx="75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DCC71C9A-890D-A1AF-E264-5AA23276F7B3}"/>
                    </a:ext>
                  </a:extLst>
                </p14:cNvPr>
                <p14:cNvContentPartPr/>
                <p14:nvPr/>
              </p14:nvContentPartPr>
              <p14:xfrm>
                <a:off x="3799780" y="8679320"/>
                <a:ext cx="88560" cy="1141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DCC71C9A-890D-A1AF-E264-5AA23276F7B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790780" y="8670680"/>
                  <a:ext cx="106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D6E5F88F-DF5E-69CB-8633-3CDFB5EF1840}"/>
                    </a:ext>
                  </a:extLst>
                </p14:cNvPr>
                <p14:cNvContentPartPr/>
                <p14:nvPr/>
              </p14:nvContentPartPr>
              <p14:xfrm>
                <a:off x="3826780" y="8742320"/>
                <a:ext cx="74880" cy="10476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D6E5F88F-DF5E-69CB-8633-3CDFB5EF184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818140" y="8733680"/>
                  <a:ext cx="925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1DF8603D-5D02-C3CE-5E3F-E8F59AA7079B}"/>
              </a:ext>
            </a:extLst>
          </p:cNvPr>
          <p:cNvGrpSpPr/>
          <p:nvPr/>
        </p:nvGrpSpPr>
        <p:grpSpPr>
          <a:xfrm>
            <a:off x="1339900" y="9362960"/>
            <a:ext cx="2076120" cy="271800"/>
            <a:chOff x="1339900" y="9362960"/>
            <a:chExt cx="20761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61368742-0236-F246-A9D3-7DC220149534}"/>
                    </a:ext>
                  </a:extLst>
                </p14:cNvPr>
                <p14:cNvContentPartPr/>
                <p14:nvPr/>
              </p14:nvContentPartPr>
              <p14:xfrm>
                <a:off x="1339900" y="9362960"/>
                <a:ext cx="111960" cy="388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61368742-0236-F246-A9D3-7DC22014953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330900" y="9354320"/>
                  <a:ext cx="12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0E42E169-D61F-B44D-2909-EDF631F02C0B}"/>
                    </a:ext>
                  </a:extLst>
                </p14:cNvPr>
                <p14:cNvContentPartPr/>
                <p14:nvPr/>
              </p14:nvContentPartPr>
              <p14:xfrm>
                <a:off x="1355020" y="9463040"/>
                <a:ext cx="113400" cy="6480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0E42E169-D61F-B44D-2909-EDF631F02C0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346380" y="9454400"/>
                  <a:ext cx="131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32F525A1-690E-D964-7B95-461EB493996C}"/>
                    </a:ext>
                  </a:extLst>
                </p14:cNvPr>
                <p14:cNvContentPartPr/>
                <p14:nvPr/>
              </p14:nvContentPartPr>
              <p14:xfrm>
                <a:off x="1399660" y="9555920"/>
                <a:ext cx="110880" cy="788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32F525A1-690E-D964-7B95-461EB493996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391020" y="9547280"/>
                  <a:ext cx="128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924330AB-2186-8A65-8A92-0147BB107C94}"/>
                    </a:ext>
                  </a:extLst>
                </p14:cNvPr>
                <p14:cNvContentPartPr/>
                <p14:nvPr/>
              </p14:nvContentPartPr>
              <p14:xfrm>
                <a:off x="1499020" y="9431720"/>
                <a:ext cx="131760" cy="1198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924330AB-2186-8A65-8A92-0147BB107C9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490020" y="9423080"/>
                  <a:ext cx="149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AAA0464E-7D0A-EAEE-BF68-3D4D31EC15F6}"/>
                    </a:ext>
                  </a:extLst>
                </p14:cNvPr>
                <p14:cNvContentPartPr/>
                <p14:nvPr/>
              </p14:nvContentPartPr>
              <p14:xfrm>
                <a:off x="1606300" y="9424880"/>
                <a:ext cx="94680" cy="1731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AA0464E-7D0A-EAEE-BF68-3D4D31EC15F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597660" y="9415880"/>
                  <a:ext cx="112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E6DC1782-795F-1ADC-B883-82476B64757E}"/>
                    </a:ext>
                  </a:extLst>
                </p14:cNvPr>
                <p14:cNvContentPartPr/>
                <p14:nvPr/>
              </p14:nvContentPartPr>
              <p14:xfrm>
                <a:off x="1694860" y="9440000"/>
                <a:ext cx="77400" cy="100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E6DC1782-795F-1ADC-B883-82476B64757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86220" y="9431360"/>
                  <a:ext cx="95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1292C212-6F21-D635-EE78-595545516B92}"/>
                    </a:ext>
                  </a:extLst>
                </p14:cNvPr>
                <p14:cNvContentPartPr/>
                <p14:nvPr/>
              </p14:nvContentPartPr>
              <p14:xfrm>
                <a:off x="1784860" y="9475280"/>
                <a:ext cx="65520" cy="5004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2C212-6F21-D635-EE78-595545516B9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76220" y="9466640"/>
                  <a:ext cx="83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77EC7E37-115C-A01C-AC81-42D28DCB8ACE}"/>
                    </a:ext>
                  </a:extLst>
                </p14:cNvPr>
                <p14:cNvContentPartPr/>
                <p14:nvPr/>
              </p14:nvContentPartPr>
              <p14:xfrm>
                <a:off x="1811500" y="9428480"/>
                <a:ext cx="84600" cy="16920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77EC7E37-115C-A01C-AC81-42D28DCB8AC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802860" y="9419480"/>
                  <a:ext cx="102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268815C3-8BBC-BEB4-2B41-84D602650333}"/>
                    </a:ext>
                  </a:extLst>
                </p14:cNvPr>
                <p14:cNvContentPartPr/>
                <p14:nvPr/>
              </p14:nvContentPartPr>
              <p14:xfrm>
                <a:off x="1932100" y="9434960"/>
                <a:ext cx="83520" cy="10044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268815C3-8BBC-BEB4-2B41-84D60265033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923100" y="9425960"/>
                  <a:ext cx="101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16315B9-A999-F400-6768-F755FFD21FDD}"/>
                    </a:ext>
                  </a:extLst>
                </p14:cNvPr>
                <p14:cNvContentPartPr/>
                <p14:nvPr/>
              </p14:nvContentPartPr>
              <p14:xfrm>
                <a:off x="1950820" y="9529640"/>
                <a:ext cx="74520" cy="5292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16315B9-A999-F400-6768-F755FFD21FD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941820" y="9520640"/>
                  <a:ext cx="92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2B3088AE-4116-9A4F-E5FD-78C628D265C3}"/>
                    </a:ext>
                  </a:extLst>
                </p14:cNvPr>
                <p14:cNvContentPartPr/>
                <p14:nvPr/>
              </p14:nvContentPartPr>
              <p14:xfrm>
                <a:off x="2023180" y="9475280"/>
                <a:ext cx="62640" cy="9396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2B3088AE-4116-9A4F-E5FD-78C628D265C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14180" y="9466280"/>
                  <a:ext cx="80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D1B953B7-CB1F-C2CC-F2DC-3AFD42EA930A}"/>
                    </a:ext>
                  </a:extLst>
                </p14:cNvPr>
                <p14:cNvContentPartPr/>
                <p14:nvPr/>
              </p14:nvContentPartPr>
              <p14:xfrm>
                <a:off x="2222620" y="9525320"/>
                <a:ext cx="157680" cy="2124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D1B953B7-CB1F-C2CC-F2DC-3AFD42EA930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213620" y="9516320"/>
                  <a:ext cx="175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EB81767-7B17-5FDE-6FA8-495C85EBA44A}"/>
                    </a:ext>
                  </a:extLst>
                </p14:cNvPr>
                <p14:cNvContentPartPr/>
                <p14:nvPr/>
              </p14:nvContentPartPr>
              <p14:xfrm>
                <a:off x="2341780" y="9476360"/>
                <a:ext cx="88200" cy="10296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0EB81767-7B17-5FDE-6FA8-495C85EBA44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33140" y="9467720"/>
                  <a:ext cx="105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15F99050-8BCA-5A54-291C-F14F3E5FBC6C}"/>
                    </a:ext>
                  </a:extLst>
                </p14:cNvPr>
                <p14:cNvContentPartPr/>
                <p14:nvPr/>
              </p14:nvContentPartPr>
              <p14:xfrm>
                <a:off x="2562820" y="9424160"/>
                <a:ext cx="189720" cy="19908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15F99050-8BCA-5A54-291C-F14F3E5FBC6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54180" y="9415160"/>
                  <a:ext cx="207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F0593412-64F2-1336-D566-C1BF56F9F3E7}"/>
                    </a:ext>
                  </a:extLst>
                </p14:cNvPr>
                <p14:cNvContentPartPr/>
                <p14:nvPr/>
              </p14:nvContentPartPr>
              <p14:xfrm>
                <a:off x="2855500" y="9438200"/>
                <a:ext cx="151920" cy="11628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F0593412-64F2-1336-D566-C1BF56F9F3E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46500" y="9429200"/>
                  <a:ext cx="169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91373ED0-EB28-51FC-057D-A311EC5DE029}"/>
                    </a:ext>
                  </a:extLst>
                </p14:cNvPr>
                <p14:cNvContentPartPr/>
                <p14:nvPr/>
              </p14:nvContentPartPr>
              <p14:xfrm>
                <a:off x="3033340" y="9381320"/>
                <a:ext cx="35640" cy="1562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91373ED0-EB28-51FC-057D-A311EC5DE02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24340" y="9372680"/>
                  <a:ext cx="53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7EE9AC86-296B-F7EA-FF29-B7F499009F4E}"/>
                    </a:ext>
                  </a:extLst>
                </p14:cNvPr>
                <p14:cNvContentPartPr/>
                <p14:nvPr/>
              </p14:nvContentPartPr>
              <p14:xfrm>
                <a:off x="3119380" y="9442160"/>
                <a:ext cx="111600" cy="788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7EE9AC86-296B-F7EA-FF29-B7F499009F4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110380" y="9433520"/>
                  <a:ext cx="129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2AB81477-BCE6-B911-739A-FFE229526108}"/>
                    </a:ext>
                  </a:extLst>
                </p14:cNvPr>
                <p14:cNvContentPartPr/>
                <p14:nvPr/>
              </p14:nvContentPartPr>
              <p14:xfrm>
                <a:off x="3249340" y="9414800"/>
                <a:ext cx="73080" cy="13680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2AB81477-BCE6-B911-739A-FFE22952610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40340" y="9406160"/>
                  <a:ext cx="90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C10F7B0A-1B8B-AFD5-2CA3-91244796BAAA}"/>
                    </a:ext>
                  </a:extLst>
                </p14:cNvPr>
                <p14:cNvContentPartPr/>
                <p14:nvPr/>
              </p14:nvContentPartPr>
              <p14:xfrm>
                <a:off x="3363460" y="9419120"/>
                <a:ext cx="52560" cy="11520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C10F7B0A-1B8B-AFD5-2CA3-91244796BAA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54460" y="9410480"/>
                  <a:ext cx="702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7766521-2262-A51A-3F10-909722A8B686}"/>
              </a:ext>
            </a:extLst>
          </p:cNvPr>
          <p:cNvGrpSpPr/>
          <p:nvPr/>
        </p:nvGrpSpPr>
        <p:grpSpPr>
          <a:xfrm>
            <a:off x="3686380" y="9324800"/>
            <a:ext cx="896400" cy="209160"/>
            <a:chOff x="3686380" y="9324800"/>
            <a:chExt cx="8964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6235A48E-6AAD-6814-04C0-C4EA57DF62DB}"/>
                    </a:ext>
                  </a:extLst>
                </p14:cNvPr>
                <p14:cNvContentPartPr/>
                <p14:nvPr/>
              </p14:nvContentPartPr>
              <p14:xfrm>
                <a:off x="3686380" y="9354320"/>
                <a:ext cx="16560" cy="666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6235A48E-6AAD-6814-04C0-C4EA57DF62D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77380" y="9345320"/>
                  <a:ext cx="34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4580D117-C33A-E02D-DAAC-35260D5D8CCE}"/>
                    </a:ext>
                  </a:extLst>
                </p14:cNvPr>
                <p14:cNvContentPartPr/>
                <p14:nvPr/>
              </p14:nvContentPartPr>
              <p14:xfrm>
                <a:off x="3812380" y="9361520"/>
                <a:ext cx="46440" cy="17244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4580D117-C33A-E02D-DAAC-35260D5D8CC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03380" y="9352880"/>
                  <a:ext cx="64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DF2F6FDF-4ED7-5CE3-1BDA-792EAA984FA3}"/>
                    </a:ext>
                  </a:extLst>
                </p14:cNvPr>
                <p14:cNvContentPartPr/>
                <p14:nvPr/>
              </p14:nvContentPartPr>
              <p14:xfrm>
                <a:off x="3958900" y="9350720"/>
                <a:ext cx="6840" cy="396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DF2F6FDF-4ED7-5CE3-1BDA-792EAA984FA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950260" y="9341720"/>
                  <a:ext cx="24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A170B098-32C2-7706-BB5D-F916CEEE7B42}"/>
                    </a:ext>
                  </a:extLst>
                </p14:cNvPr>
                <p14:cNvContentPartPr/>
                <p14:nvPr/>
              </p14:nvContentPartPr>
              <p14:xfrm>
                <a:off x="3974020" y="9455480"/>
                <a:ext cx="13680" cy="7524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A170B098-32C2-7706-BB5D-F916CEEE7B4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965380" y="9446840"/>
                  <a:ext cx="3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CF93BCCB-50E2-4400-63A9-1B13BE0CB51E}"/>
                    </a:ext>
                  </a:extLst>
                </p14:cNvPr>
                <p14:cNvContentPartPr/>
                <p14:nvPr/>
              </p14:nvContentPartPr>
              <p14:xfrm>
                <a:off x="4054660" y="9423800"/>
                <a:ext cx="86400" cy="10584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CF93BCCB-50E2-4400-63A9-1B13BE0CB51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045660" y="9414800"/>
                  <a:ext cx="104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6FCE2653-A83B-A893-F08E-F44E3D9B46A9}"/>
                    </a:ext>
                  </a:extLst>
                </p14:cNvPr>
                <p14:cNvContentPartPr/>
                <p14:nvPr/>
              </p14:nvContentPartPr>
              <p14:xfrm>
                <a:off x="4173460" y="9382040"/>
                <a:ext cx="100440" cy="1425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6FCE2653-A83B-A893-F08E-F44E3D9B46A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4820" y="9373400"/>
                  <a:ext cx="118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8FD31D51-E61C-7540-0F1C-9588C7EA57A8}"/>
                    </a:ext>
                  </a:extLst>
                </p14:cNvPr>
                <p14:cNvContentPartPr/>
                <p14:nvPr/>
              </p14:nvContentPartPr>
              <p14:xfrm>
                <a:off x="4359940" y="9324800"/>
                <a:ext cx="9000" cy="604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8FD31D51-E61C-7540-0F1C-9588C7EA57A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351300" y="9316160"/>
                  <a:ext cx="26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CA8F6C28-FC31-54F7-72D8-7DDFEECC0D8F}"/>
                    </a:ext>
                  </a:extLst>
                </p14:cNvPr>
                <p14:cNvContentPartPr/>
                <p14:nvPr/>
              </p14:nvContentPartPr>
              <p14:xfrm>
                <a:off x="4448500" y="9380600"/>
                <a:ext cx="134280" cy="13680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CA8F6C28-FC31-54F7-72D8-7DDFEECC0D8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439500" y="9371960"/>
                  <a:ext cx="1519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D2602498-1369-0A1B-6589-0A82AAB4149C}"/>
              </a:ext>
            </a:extLst>
          </p:cNvPr>
          <p:cNvGrpSpPr/>
          <p:nvPr/>
        </p:nvGrpSpPr>
        <p:grpSpPr>
          <a:xfrm>
            <a:off x="2604220" y="9737720"/>
            <a:ext cx="801360" cy="239400"/>
            <a:chOff x="2604220" y="9737720"/>
            <a:chExt cx="80136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4EB4DB64-2AF9-12E5-25E8-4856C5068FD4}"/>
                    </a:ext>
                  </a:extLst>
                </p14:cNvPr>
                <p14:cNvContentPartPr/>
                <p14:nvPr/>
              </p14:nvContentPartPr>
              <p14:xfrm>
                <a:off x="2604220" y="9801800"/>
                <a:ext cx="174600" cy="17532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4EB4DB64-2AF9-12E5-25E8-4856C5068FD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595220" y="9793160"/>
                  <a:ext cx="192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C8048E32-F37D-3FDF-F975-DC9E1602FE43}"/>
                    </a:ext>
                  </a:extLst>
                </p14:cNvPr>
                <p14:cNvContentPartPr/>
                <p14:nvPr/>
              </p14:nvContentPartPr>
              <p14:xfrm>
                <a:off x="2879620" y="9795320"/>
                <a:ext cx="113760" cy="1220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C8048E32-F37D-3FDF-F975-DC9E1602FE4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70980" y="9786320"/>
                  <a:ext cx="131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C53D766C-CB9D-5CB9-3BA4-922F740330AD}"/>
                    </a:ext>
                  </a:extLst>
                </p14:cNvPr>
                <p14:cNvContentPartPr/>
                <p14:nvPr/>
              </p14:nvContentPartPr>
              <p14:xfrm>
                <a:off x="3009940" y="9737720"/>
                <a:ext cx="31320" cy="1836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C53D766C-CB9D-5CB9-3BA4-922F740330A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000940" y="9729080"/>
                  <a:ext cx="48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BDDD931D-6BF9-69B3-A9A8-3E6FBC8B1DE5}"/>
                    </a:ext>
                  </a:extLst>
                </p14:cNvPr>
                <p14:cNvContentPartPr/>
                <p14:nvPr/>
              </p14:nvContentPartPr>
              <p14:xfrm>
                <a:off x="3094540" y="9795320"/>
                <a:ext cx="135000" cy="13140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BDDD931D-6BF9-69B3-A9A8-3E6FBC8B1DE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085900" y="9786320"/>
                  <a:ext cx="152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E927575-A6BD-0309-38D9-1A600622F96F}"/>
                    </a:ext>
                  </a:extLst>
                </p14:cNvPr>
                <p14:cNvContentPartPr/>
                <p14:nvPr/>
              </p14:nvContentPartPr>
              <p14:xfrm>
                <a:off x="3245380" y="9793520"/>
                <a:ext cx="82800" cy="1036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E927575-A6BD-0309-38D9-1A600622F96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236380" y="9784880"/>
                  <a:ext cx="100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7E1910A3-5246-1EF5-562C-0250AA668997}"/>
                    </a:ext>
                  </a:extLst>
                </p14:cNvPr>
                <p14:cNvContentPartPr/>
                <p14:nvPr/>
              </p14:nvContentPartPr>
              <p14:xfrm>
                <a:off x="3343300" y="9788840"/>
                <a:ext cx="62280" cy="13860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7E1910A3-5246-1EF5-562C-0250AA66899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334660" y="9780200"/>
                  <a:ext cx="799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9E64E75-719A-7776-9B94-60925E16907A}"/>
              </a:ext>
            </a:extLst>
          </p:cNvPr>
          <p:cNvGrpSpPr/>
          <p:nvPr/>
        </p:nvGrpSpPr>
        <p:grpSpPr>
          <a:xfrm>
            <a:off x="3602860" y="9732320"/>
            <a:ext cx="789840" cy="186120"/>
            <a:chOff x="3602860" y="9732320"/>
            <a:chExt cx="78984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6E5BCD90-0C99-7144-CF57-640EAD6FD7BB}"/>
                    </a:ext>
                  </a:extLst>
                </p14:cNvPr>
                <p14:cNvContentPartPr/>
                <p14:nvPr/>
              </p14:nvContentPartPr>
              <p14:xfrm>
                <a:off x="3602860" y="9740600"/>
                <a:ext cx="24840" cy="11700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6E5BCD90-0C99-7144-CF57-640EAD6FD7B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594220" y="9731600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BD301367-5C03-2DE5-BA63-CD2B605A5586}"/>
                    </a:ext>
                  </a:extLst>
                </p14:cNvPr>
                <p14:cNvContentPartPr/>
                <p14:nvPr/>
              </p14:nvContentPartPr>
              <p14:xfrm>
                <a:off x="3720940" y="9779840"/>
                <a:ext cx="83160" cy="13860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BD301367-5C03-2DE5-BA63-CD2B605A558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12300" y="9770840"/>
                  <a:ext cx="100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B8FB90D3-DB0D-6A87-5499-1CF40FC8D392}"/>
                    </a:ext>
                  </a:extLst>
                </p14:cNvPr>
                <p14:cNvContentPartPr/>
                <p14:nvPr/>
              </p14:nvContentPartPr>
              <p14:xfrm>
                <a:off x="3814900" y="9824840"/>
                <a:ext cx="116640" cy="900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B8FB90D3-DB0D-6A87-5499-1CF40FC8D39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805900" y="9816200"/>
                  <a:ext cx="134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30C4CE1-BEC3-319D-71D2-3EBB163445A2}"/>
                    </a:ext>
                  </a:extLst>
                </p14:cNvPr>
                <p14:cNvContentPartPr/>
                <p14:nvPr/>
              </p14:nvContentPartPr>
              <p14:xfrm>
                <a:off x="3872500" y="9762200"/>
                <a:ext cx="39240" cy="14220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30C4CE1-BEC3-319D-71D2-3EBB163445A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63500" y="9753200"/>
                  <a:ext cx="56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3F40925B-CEFE-A403-829A-2F3D823B4521}"/>
                    </a:ext>
                  </a:extLst>
                </p14:cNvPr>
                <p14:cNvContentPartPr/>
                <p14:nvPr/>
              </p14:nvContentPartPr>
              <p14:xfrm>
                <a:off x="3997060" y="9793160"/>
                <a:ext cx="76320" cy="1116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3F40925B-CEFE-A403-829A-2F3D823B452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988420" y="9784520"/>
                  <a:ext cx="93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8A5ED61-3487-22E9-1612-C53A29265868}"/>
                    </a:ext>
                  </a:extLst>
                </p14:cNvPr>
                <p14:cNvContentPartPr/>
                <p14:nvPr/>
              </p14:nvContentPartPr>
              <p14:xfrm>
                <a:off x="4156180" y="9732320"/>
                <a:ext cx="4320" cy="622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8A5ED61-3487-22E9-1612-C53A2926586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147540" y="9723680"/>
                  <a:ext cx="21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AF5DBFE9-2BB8-D139-EB53-0B8C5BA675D0}"/>
                    </a:ext>
                  </a:extLst>
                </p14:cNvPr>
                <p14:cNvContentPartPr/>
                <p14:nvPr/>
              </p14:nvContentPartPr>
              <p14:xfrm>
                <a:off x="4259500" y="9740240"/>
                <a:ext cx="133200" cy="1504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AF5DBFE9-2BB8-D139-EB53-0B8C5BA675D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250860" y="9731240"/>
                  <a:ext cx="150840" cy="168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008754" cy="1449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메인 스레드의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대기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모든 작업 스레드의 계산 완료 때 까지</a:t>
            </a:r>
            <a:r>
              <a:rPr sz="1700" b="0" spc="-13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대기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각 스레드 객체의 </a:t>
            </a:r>
            <a:r>
              <a:rPr sz="1700" b="0" spc="55" dirty="0">
                <a:latin typeface="나눔스퀘어라운드OTF Light"/>
                <a:cs typeface="나눔스퀘어라운드OTF Light"/>
              </a:rPr>
              <a:t>join()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메소드</a:t>
            </a:r>
            <a:r>
              <a:rPr sz="1700" b="0" spc="-15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호출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550" y="2241258"/>
            <a:ext cx="5665470" cy="240284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93040" marR="3201035" indent="-137795">
              <a:lnSpc>
                <a:spcPts val="1310"/>
              </a:lnSpc>
              <a:spcBef>
                <a:spcPts val="175"/>
              </a:spcBef>
            </a:pP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 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calcTotal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20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zton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 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global</a:t>
            </a:r>
            <a:r>
              <a:rPr sz="1100" spc="-3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3040">
              <a:lnSpc>
                <a:spcPts val="1260"/>
              </a:lnSpc>
            </a:pP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zton //</a:t>
            </a:r>
            <a:r>
              <a:rPr sz="1100" spc="-2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nofth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3040">
              <a:lnSpc>
                <a:spcPts val="1310"/>
              </a:lnSpc>
            </a:pP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i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in range(nofth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-</a:t>
            </a:r>
            <a:r>
              <a:rPr sz="1100" spc="-3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1):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3040" marR="102235" indent="138430">
              <a:lnSpc>
                <a:spcPts val="1300"/>
              </a:lnSpc>
              <a:spcBef>
                <a:spcPts val="55"/>
              </a:spcBef>
            </a:pP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threading.Thread(target=th_code, args=(i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n_data,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i *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+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-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1)).start()  threading.Thread(target=th_code, args=((nofth-1)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n_data,</a:t>
            </a:r>
            <a:r>
              <a:rPr sz="1100" spc="-6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zton)).start()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나눔스퀘어라운드OTF Regular"/>
              <a:cs typeface="나눔스퀘어라운드OTF Regular"/>
            </a:endParaRPr>
          </a:p>
          <a:p>
            <a:pPr marL="332105">
              <a:lnSpc>
                <a:spcPts val="1315"/>
              </a:lnSpc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 </a:t>
            </a: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enumerate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():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746125" marR="2833370" indent="-137795">
              <a:lnSpc>
                <a:spcPts val="1310"/>
              </a:lnSpc>
              <a:spcBef>
                <a:spcPts val="45"/>
              </a:spcBef>
            </a:pPr>
            <a:r>
              <a:rPr sz="11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if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!=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(): 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5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join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5244" marR="3903345" indent="137160">
              <a:lnSpc>
                <a:spcPts val="2620"/>
              </a:lnSpc>
              <a:spcBef>
                <a:spcPts val="250"/>
              </a:spcBef>
            </a:pP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print('Total=%d' %</a:t>
            </a:r>
            <a:r>
              <a:rPr sz="1100" spc="-7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total)  </a:t>
            </a:r>
            <a:r>
              <a:rPr sz="1100" spc="-1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calcTotal()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624" y="6892803"/>
            <a:ext cx="1623695" cy="8013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1444" y="6892803"/>
            <a:ext cx="1623695" cy="8013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668" y="6884390"/>
            <a:ext cx="1623695" cy="8013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9098" y="7724388"/>
            <a:ext cx="9245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1;</a:t>
            </a:r>
            <a:r>
              <a:rPr sz="1200" spc="-6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v=1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0726" y="7715977"/>
            <a:ext cx="1109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2;</a:t>
            </a:r>
            <a:r>
              <a:rPr sz="1200" spc="-5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v=100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4152" y="7724388"/>
            <a:ext cx="1109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n;</a:t>
            </a:r>
            <a:r>
              <a:rPr sz="1200" spc="-4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v=300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597" y="6011632"/>
            <a:ext cx="6102350" cy="779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문제점 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–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작업 스레드 간 공유 변수의 접근 순서에 따른 다른</a:t>
            </a:r>
            <a:r>
              <a:rPr sz="1700" spc="-204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결과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total=0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832" y="6909548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①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4710" y="6888519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③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090" y="7440508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2602" y="7460484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④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9306" y="6803563"/>
            <a:ext cx="299720" cy="86169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85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⑤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…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40335">
              <a:lnSpc>
                <a:spcPct val="100000"/>
              </a:lnSpc>
              <a:spcBef>
                <a:spcPts val="75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⑥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429" y="8517234"/>
            <a:ext cx="1623695" cy="8007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9252" y="8517234"/>
            <a:ext cx="1623695" cy="8007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9468" y="8507762"/>
            <a:ext cx="1623695" cy="8013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6898" y="9348803"/>
            <a:ext cx="9245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1;</a:t>
            </a:r>
            <a:r>
              <a:rPr sz="1200" spc="-6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v=1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8526" y="9339341"/>
            <a:ext cx="1109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2;</a:t>
            </a:r>
            <a:r>
              <a:rPr sz="1200" spc="-5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v=100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81953" y="9348803"/>
            <a:ext cx="1109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n;</a:t>
            </a:r>
            <a:r>
              <a:rPr sz="1200" spc="-4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v=300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5397" y="8204872"/>
            <a:ext cx="5435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total=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7683" y="8532912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①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3045" y="9105931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③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2529" y="8532912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8759" y="9089107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④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67106" y="8429032"/>
            <a:ext cx="300990" cy="8604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⑤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…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41605">
              <a:lnSpc>
                <a:spcPct val="100000"/>
              </a:lnSpc>
              <a:spcBef>
                <a:spcPts val="76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⑥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349240" cy="3159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threading.Lock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공유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자원(변수)에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대한 배타적</a:t>
            </a:r>
            <a:r>
              <a:rPr sz="170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접근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공유 자원</a:t>
            </a:r>
            <a:r>
              <a:rPr sz="17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30" dirty="0">
                <a:latin typeface="나눔스퀘어라운드OTF Light"/>
                <a:cs typeface="나눔스퀘어라운드OTF Light"/>
              </a:rPr>
              <a:t>잠금(lock)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잠금을 한 스레드만</a:t>
            </a:r>
            <a:r>
              <a:rPr sz="1450" b="0" spc="4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접근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다른 스레드는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대기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공유 자원 잠금</a:t>
            </a:r>
            <a:r>
              <a:rPr sz="170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30" dirty="0">
                <a:latin typeface="나눔스퀘어라운드OTF Light"/>
                <a:cs typeface="나눔스퀘어라운드OTF Light"/>
              </a:rPr>
              <a:t>해제(unlock)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잠금을 할 스레드가 잠금</a:t>
            </a:r>
            <a:r>
              <a:rPr sz="145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해제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대기하고 있는 스레드 중 한 스레드가 잠금 후 공유 자원 접근</a:t>
            </a:r>
            <a:r>
              <a:rPr sz="1450" b="0" spc="9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가능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3304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threading.Lock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201" y="6886403"/>
            <a:ext cx="4598035" cy="203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threading.Lock() – 잠금/해제를 위한 Lock 객체</a:t>
            </a:r>
            <a:r>
              <a:rPr sz="1450" spc="7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생성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50">
              <a:latin typeface="나눔스퀘어라운드OTF Regular"/>
              <a:cs typeface="나눔스퀘어라운드OTF Regular"/>
            </a:endParaRPr>
          </a:p>
          <a:p>
            <a:pPr marL="16510">
              <a:lnSpc>
                <a:spcPct val="100000"/>
              </a:lnSpc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lock.acquire(blocking=True)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– 잠금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요청.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09220">
              <a:lnSpc>
                <a:spcPct val="100000"/>
              </a:lnSpc>
              <a:spcBef>
                <a:spcPts val="250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인자</a:t>
            </a:r>
            <a:r>
              <a:rPr sz="1200" dirty="0">
                <a:latin typeface="나눔스퀘어라운드OTF Regular"/>
                <a:cs typeface="나눔스퀘어라운드OTF Regular"/>
              </a:rPr>
              <a:t> 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9595" marR="508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blocking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True </a:t>
            </a:r>
            <a:r>
              <a:rPr sz="1200" dirty="0">
                <a:latin typeface="나눔스퀘어라운드OTF Regular"/>
                <a:cs typeface="나눔스퀘어라운드OTF Regular"/>
              </a:rPr>
              <a:t>;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이미 잠겨 있으면 대기, 아니면 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True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반환  </a:t>
            </a:r>
            <a:r>
              <a:rPr sz="1200" dirty="0">
                <a:latin typeface="나눔스퀘어라운드OTF Regular"/>
                <a:cs typeface="나눔스퀘어라운드OTF Regular"/>
              </a:rPr>
              <a:t>blocking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False;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이미 잠겨 있으면 대기 하지 않고 </a:t>
            </a:r>
            <a:r>
              <a:rPr sz="1200" dirty="0">
                <a:latin typeface="나눔스퀘어라운드OTF Regular"/>
                <a:cs typeface="나눔스퀘어라운드OTF Regular"/>
              </a:rPr>
              <a:t>False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반환.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982470">
              <a:lnSpc>
                <a:spcPct val="100000"/>
              </a:lnSpc>
              <a:spcBef>
                <a:spcPts val="1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아직 잠겨 있지 않으면 잠근 후 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True</a:t>
            </a:r>
            <a:r>
              <a:rPr sz="12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반환.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lock.release() – 잠금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해제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4479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공유 자원의 배타적</a:t>
            </a:r>
            <a:r>
              <a:rPr sz="19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사용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3687" y="1326538"/>
            <a:ext cx="3369310" cy="284988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import threading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</a:pP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0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locker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Lock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208915" marR="1588135" indent="-15367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</a:t>
            </a:r>
            <a:r>
              <a:rPr sz="1200" spc="-5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200" dirty="0">
                <a:latin typeface="나눔스퀘어라운드OTF Regular"/>
                <a:cs typeface="나눔스퀘어라운드OTF Regular"/>
              </a:rPr>
              <a:t>(*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global total  print(workload)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79375" indent="-15367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v in range(workload[0], workload[1]+1):  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locker.acquire()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>
              <a:lnSpc>
                <a:spcPct val="100000"/>
              </a:lnSpc>
              <a:spcBef>
                <a:spcPts val="20"/>
              </a:spcBef>
            </a:pPr>
            <a:r>
              <a:rPr sz="1200" spc="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tmp =</a:t>
            </a:r>
            <a:r>
              <a:rPr sz="12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15620" marR="1541145" indent="-15367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_ in range(1000):  </a:t>
            </a:r>
            <a:r>
              <a:rPr sz="12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1903095">
              <a:lnSpc>
                <a:spcPct val="101200"/>
              </a:lnSpc>
            </a:pP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= tmp +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v  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l</a:t>
            </a:r>
            <a:r>
              <a:rPr sz="1200" spc="-5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o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c</a:t>
            </a:r>
            <a:r>
              <a:rPr sz="1200" spc="-2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k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.</a:t>
            </a:r>
            <a:r>
              <a:rPr sz="1200" spc="-1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elea</a:t>
            </a:r>
            <a:r>
              <a:rPr sz="1200" spc="-5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239510" cy="1922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#3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두 개의 스레드를 생성하여 실행하는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프로그램을</a:t>
            </a:r>
            <a:r>
              <a:rPr sz="1450" b="0" spc="114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작성하라.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marR="5080" indent="-276860">
              <a:lnSpc>
                <a:spcPct val="135100"/>
              </a:lnSpc>
              <a:spcBef>
                <a:spcPts val="35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이때 한 스레드는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2초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주기로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0부터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카운트한 결과를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출력하고,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나머지 스레드는  사용자 입력을 받아 그것을</a:t>
            </a:r>
            <a:r>
              <a:rPr sz="1450" b="0" spc="65" dirty="0">
                <a:latin typeface="나눔스퀘어라운드OTF Light"/>
                <a:cs typeface="나눔스퀘어라운드OTF Light"/>
              </a:rPr>
              <a:t> </a:t>
            </a:r>
            <a:r>
              <a:rPr sz="1450" b="0" dirty="0">
                <a:latin typeface="나눔스퀘어라운드OTF Light"/>
                <a:cs typeface="나눔스퀘어라운드OTF Light"/>
              </a:rPr>
              <a:t>출력하여라.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20" dirty="0">
                <a:latin typeface="나눔스퀘어라운드OTF Light"/>
                <a:cs typeface="나눔스퀘어라운드OTF Light"/>
              </a:rPr>
              <a:t>단,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사용자 입력이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‘exit’이면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모든 스레드를 종료하고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프로그램을</a:t>
            </a:r>
            <a:r>
              <a:rPr sz="1450" b="0" spc="114" dirty="0">
                <a:latin typeface="나눔스퀘어라운드OTF Light"/>
                <a:cs typeface="나눔스퀘어라운드OTF Light"/>
              </a:rPr>
              <a:t> </a:t>
            </a:r>
            <a:r>
              <a:rPr sz="1450" b="0" dirty="0">
                <a:latin typeface="나눔스퀘어라운드OTF Light"/>
                <a:cs typeface="나눔스퀘어라운드OTF Light"/>
              </a:rPr>
              <a:t>종료하여라.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88569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 정의 및 객체</a:t>
            </a:r>
            <a:r>
              <a:rPr sz="19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생성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기본 제공되지 않는 클래스 </a:t>
            </a:r>
            <a:r>
              <a:rPr sz="1700" b="0" spc="5" dirty="0">
                <a:latin typeface="나눔스퀘어라운드OTF Light"/>
                <a:cs typeface="나눔스퀘어라운드OTF Light"/>
              </a:rPr>
              <a:t>정의(사용자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정의</a:t>
            </a:r>
            <a:r>
              <a:rPr sz="1700" b="0" spc="-1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클래스)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30" dirty="0">
                <a:latin typeface="나눔스퀘어라운드OTF Light"/>
                <a:cs typeface="나눔스퀘어라운드OTF Light"/>
              </a:rPr>
              <a:t>객체(object) </a:t>
            </a:r>
            <a:r>
              <a:rPr sz="1700" b="0" spc="40" dirty="0">
                <a:latin typeface="나눔스퀘어라운드OTF Light"/>
                <a:cs typeface="나눔스퀘어라운드OTF Light"/>
              </a:rPr>
              <a:t>–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클래스를 이용하여 생성한</a:t>
            </a:r>
            <a:r>
              <a:rPr sz="1700" b="0" spc="-18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‘데이터’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0941" y="2313952"/>
            <a:ext cx="4570189" cy="1220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043170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클래스를 이용하여 생성한</a:t>
            </a:r>
            <a:r>
              <a:rPr sz="19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객체를 클래스 또는 그 클래스 타입의 데이터라고</a:t>
            </a:r>
            <a:r>
              <a:rPr sz="1700" b="0" spc="-13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부름.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45" dirty="0">
                <a:latin typeface="나눔스퀘어라운드OTF Light"/>
                <a:cs typeface="나눔스퀘어라운드OTF Light"/>
              </a:rPr>
              <a:t>예: </a:t>
            </a:r>
            <a:r>
              <a:rPr sz="1700" b="0" spc="60" dirty="0">
                <a:latin typeface="나눔스퀘어라운드OTF Light"/>
                <a:cs typeface="나눔스퀘어라운드OTF Light"/>
              </a:rPr>
              <a:t>[1, </a:t>
            </a:r>
            <a:r>
              <a:rPr sz="1700" b="0" spc="40" dirty="0">
                <a:latin typeface="나눔스퀘어라운드OTF Light"/>
                <a:cs typeface="나눔스퀘어라운드OTF Light"/>
              </a:rPr>
              <a:t>2,</a:t>
            </a:r>
            <a:r>
              <a:rPr sz="1700" b="0" spc="-12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60" dirty="0">
                <a:latin typeface="나눔스퀘어라운드OTF Light"/>
                <a:cs typeface="나눔스퀘어라운드OTF Light"/>
              </a:rPr>
              <a:t>3]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리스트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 또는,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리스트 타입의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데이터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A375764-F4F3-A31C-4AEB-BFD88252B1BA}"/>
              </a:ext>
            </a:extLst>
          </p:cNvPr>
          <p:cNvGrpSpPr/>
          <p:nvPr/>
        </p:nvGrpSpPr>
        <p:grpSpPr>
          <a:xfrm>
            <a:off x="1474180" y="2941220"/>
            <a:ext cx="1296360" cy="386640"/>
            <a:chOff x="1474180" y="2941220"/>
            <a:chExt cx="129636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EEF3D7D-E48C-2B9D-F14A-3ED06DC08C7C}"/>
                    </a:ext>
                  </a:extLst>
                </p14:cNvPr>
                <p14:cNvContentPartPr/>
                <p14:nvPr/>
              </p14:nvContentPartPr>
              <p14:xfrm>
                <a:off x="1474180" y="3152540"/>
                <a:ext cx="106920" cy="92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EEF3D7D-E48C-2B9D-F14A-3ED06DC08C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5180" y="3143540"/>
                  <a:ext cx="12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4615A15-FE7F-7C34-BA5F-C8524395F92D}"/>
                    </a:ext>
                  </a:extLst>
                </p14:cNvPr>
                <p14:cNvContentPartPr/>
                <p14:nvPr/>
              </p14:nvContentPartPr>
              <p14:xfrm>
                <a:off x="1594420" y="3152900"/>
                <a:ext cx="36360" cy="921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4615A15-FE7F-7C34-BA5F-C8524395F9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85420" y="3144260"/>
                  <a:ext cx="54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0BE047D-0679-36B9-2FD6-8C93A6BA83C9}"/>
                    </a:ext>
                  </a:extLst>
                </p14:cNvPr>
                <p14:cNvContentPartPr/>
                <p14:nvPr/>
              </p14:nvContentPartPr>
              <p14:xfrm>
                <a:off x="1605220" y="3123380"/>
                <a:ext cx="62280" cy="204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0BE047D-0679-36B9-2FD6-8C93A6BA83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96580" y="3114380"/>
                  <a:ext cx="79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21C114A-34E8-A0A9-E445-FB15FF276632}"/>
                    </a:ext>
                  </a:extLst>
                </p14:cNvPr>
                <p14:cNvContentPartPr/>
                <p14:nvPr/>
              </p14:nvContentPartPr>
              <p14:xfrm>
                <a:off x="1661380" y="3152540"/>
                <a:ext cx="40680" cy="20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21C114A-34E8-A0A9-E445-FB15FF276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2740" y="3143540"/>
                  <a:ext cx="58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968A10C-629D-7EAE-B29C-9CD4D0800780}"/>
                    </a:ext>
                  </a:extLst>
                </p14:cNvPr>
                <p14:cNvContentPartPr/>
                <p14:nvPr/>
              </p14:nvContentPartPr>
              <p14:xfrm>
                <a:off x="1666420" y="3207260"/>
                <a:ext cx="95400" cy="65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968A10C-629D-7EAE-B29C-9CD4D08007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57420" y="3198620"/>
                  <a:ext cx="113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8D7C878-94F7-9549-F207-FB2268C01BE9}"/>
                    </a:ext>
                  </a:extLst>
                </p14:cNvPr>
                <p14:cNvContentPartPr/>
                <p14:nvPr/>
              </p14:nvContentPartPr>
              <p14:xfrm>
                <a:off x="1720420" y="3157580"/>
                <a:ext cx="91440" cy="120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8D7C878-94F7-9549-F207-FB2268C01B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11420" y="3148940"/>
                  <a:ext cx="109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FD7225A-B487-0035-238D-7DE80F9C037A}"/>
                    </a:ext>
                  </a:extLst>
                </p14:cNvPr>
                <p14:cNvContentPartPr/>
                <p14:nvPr/>
              </p14:nvContentPartPr>
              <p14:xfrm>
                <a:off x="1811140" y="3125180"/>
                <a:ext cx="109440" cy="114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FD7225A-B487-0035-238D-7DE80F9C03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02500" y="3116540"/>
                  <a:ext cx="127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0154FE0-BD5A-6690-F793-2206983D71F0}"/>
                    </a:ext>
                  </a:extLst>
                </p14:cNvPr>
                <p14:cNvContentPartPr/>
                <p14:nvPr/>
              </p14:nvContentPartPr>
              <p14:xfrm>
                <a:off x="1944700" y="3047420"/>
                <a:ext cx="114840" cy="1004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0154FE0-BD5A-6690-F793-2206983D71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35700" y="3038420"/>
                  <a:ext cx="132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220A4B6-D74F-EB77-E045-4AB0747F1549}"/>
                    </a:ext>
                  </a:extLst>
                </p14:cNvPr>
                <p14:cNvContentPartPr/>
                <p14:nvPr/>
              </p14:nvContentPartPr>
              <p14:xfrm>
                <a:off x="2023180" y="3015740"/>
                <a:ext cx="56520" cy="1148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220A4B6-D74F-EB77-E045-4AB0747F15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14180" y="3006740"/>
                  <a:ext cx="74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9A47E2E-9892-EB79-2370-D8F41D187F4F}"/>
                    </a:ext>
                  </a:extLst>
                </p14:cNvPr>
                <p14:cNvContentPartPr/>
                <p14:nvPr/>
              </p14:nvContentPartPr>
              <p14:xfrm>
                <a:off x="2046580" y="3103940"/>
                <a:ext cx="76320" cy="92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9A47E2E-9892-EB79-2370-D8F41D187F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37940" y="3095300"/>
                  <a:ext cx="93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99370D7-8C34-15D5-E711-E8A11D817BCF}"/>
                    </a:ext>
                  </a:extLst>
                </p14:cNvPr>
                <p14:cNvContentPartPr/>
                <p14:nvPr/>
              </p14:nvContentPartPr>
              <p14:xfrm>
                <a:off x="2070340" y="3013220"/>
                <a:ext cx="85320" cy="576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99370D7-8C34-15D5-E711-E8A11D817B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61700" y="3004580"/>
                  <a:ext cx="102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E6E35E8-DADC-BCD1-C72B-ECF9BADC37F7}"/>
                    </a:ext>
                  </a:extLst>
                </p14:cNvPr>
                <p14:cNvContentPartPr/>
                <p14:nvPr/>
              </p14:nvContentPartPr>
              <p14:xfrm>
                <a:off x="2109220" y="2985860"/>
                <a:ext cx="115560" cy="141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E6E35E8-DADC-BCD1-C72B-ECF9BADC37F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0580" y="2977220"/>
                  <a:ext cx="133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CB95E54-BBE0-4338-1394-CF5745275DCA}"/>
                    </a:ext>
                  </a:extLst>
                </p14:cNvPr>
                <p14:cNvContentPartPr/>
                <p14:nvPr/>
              </p14:nvContentPartPr>
              <p14:xfrm>
                <a:off x="2178700" y="3018980"/>
                <a:ext cx="65160" cy="68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CB95E54-BBE0-4338-1394-CF5745275D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70060" y="3009980"/>
                  <a:ext cx="82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0B002E1-1F94-0793-ECB8-2010521CF179}"/>
                    </a:ext>
                  </a:extLst>
                </p14:cNvPr>
                <p14:cNvContentPartPr/>
                <p14:nvPr/>
              </p14:nvContentPartPr>
              <p14:xfrm>
                <a:off x="2235220" y="2941220"/>
                <a:ext cx="125640" cy="1342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0B002E1-1F94-0793-ECB8-2010521CF1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6580" y="2932220"/>
                  <a:ext cx="143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ED54C08-C3EF-C22D-499C-70FFCAE1B3F2}"/>
                    </a:ext>
                  </a:extLst>
                </p14:cNvPr>
                <p14:cNvContentPartPr/>
                <p14:nvPr/>
              </p14:nvContentPartPr>
              <p14:xfrm>
                <a:off x="2313340" y="3013580"/>
                <a:ext cx="87120" cy="55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ED54C08-C3EF-C22D-499C-70FFCAE1B3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4340" y="3004940"/>
                  <a:ext cx="104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B39CEB8-DEBA-2605-FB32-559711FBA15E}"/>
                    </a:ext>
                  </a:extLst>
                </p14:cNvPr>
                <p14:cNvContentPartPr/>
                <p14:nvPr/>
              </p14:nvContentPartPr>
              <p14:xfrm>
                <a:off x="2139820" y="3220940"/>
                <a:ext cx="131040" cy="43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B39CEB8-DEBA-2605-FB32-559711FBA1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30820" y="3212300"/>
                  <a:ext cx="148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4F8EF31-1748-6A43-1D11-99B73C5582CC}"/>
                    </a:ext>
                  </a:extLst>
                </p14:cNvPr>
                <p14:cNvContentPartPr/>
                <p14:nvPr/>
              </p14:nvContentPartPr>
              <p14:xfrm>
                <a:off x="2210740" y="3159020"/>
                <a:ext cx="61200" cy="72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4F8EF31-1748-6A43-1D11-99B73C5582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02100" y="3150380"/>
                  <a:ext cx="78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74A5413-9A73-1BF4-2257-3A6ED0547AE4}"/>
                    </a:ext>
                  </a:extLst>
                </p14:cNvPr>
                <p14:cNvContentPartPr/>
                <p14:nvPr/>
              </p14:nvContentPartPr>
              <p14:xfrm>
                <a:off x="2261500" y="3227060"/>
                <a:ext cx="45720" cy="684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74A5413-9A73-1BF4-2257-3A6ED0547A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52500" y="3218060"/>
                  <a:ext cx="63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197316A-BCF9-B782-5BD1-C43EF308C4B9}"/>
                    </a:ext>
                  </a:extLst>
                </p14:cNvPr>
                <p14:cNvContentPartPr/>
                <p14:nvPr/>
              </p14:nvContentPartPr>
              <p14:xfrm>
                <a:off x="2303620" y="3123020"/>
                <a:ext cx="132840" cy="145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197316A-BCF9-B782-5BD1-C43EF308C4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94980" y="3114380"/>
                  <a:ext cx="15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D3AE733-CCFB-94B5-4389-B5A99C48A4E5}"/>
                    </a:ext>
                  </a:extLst>
                </p14:cNvPr>
                <p14:cNvContentPartPr/>
                <p14:nvPr/>
              </p14:nvContentPartPr>
              <p14:xfrm>
                <a:off x="2413060" y="3092060"/>
                <a:ext cx="94680" cy="918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D3AE733-CCFB-94B5-4389-B5A99C48A4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04060" y="3083060"/>
                  <a:ext cx="112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9630B12-86CE-E515-DA4E-F7D70916AD29}"/>
                    </a:ext>
                  </a:extLst>
                </p14:cNvPr>
                <p14:cNvContentPartPr/>
                <p14:nvPr/>
              </p14:nvContentPartPr>
              <p14:xfrm>
                <a:off x="2498020" y="3088100"/>
                <a:ext cx="65520" cy="846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9630B12-86CE-E515-DA4E-F7D70916AD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89020" y="3079100"/>
                  <a:ext cx="83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48CBF8E-C6BB-3FA6-6F6E-7F48977BF8E6}"/>
                    </a:ext>
                  </a:extLst>
                </p14:cNvPr>
                <p14:cNvContentPartPr/>
                <p14:nvPr/>
              </p14:nvContentPartPr>
              <p14:xfrm>
                <a:off x="2579740" y="3028700"/>
                <a:ext cx="87120" cy="104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48CBF8E-C6BB-3FA6-6F6E-7F48977BF8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71100" y="3020060"/>
                  <a:ext cx="104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94B62EA-BC32-69C3-D905-08A4822C4CF5}"/>
                    </a:ext>
                  </a:extLst>
                </p14:cNvPr>
                <p14:cNvContentPartPr/>
                <p14:nvPr/>
              </p14:nvContentPartPr>
              <p14:xfrm>
                <a:off x="2633020" y="3107900"/>
                <a:ext cx="96840" cy="91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94B62EA-BC32-69C3-D905-08A4822C4CF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24020" y="3098900"/>
                  <a:ext cx="114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59D0BC5-09F0-7A6A-C8F4-258B47243366}"/>
                    </a:ext>
                  </a:extLst>
                </p14:cNvPr>
                <p14:cNvContentPartPr/>
                <p14:nvPr/>
              </p14:nvContentPartPr>
              <p14:xfrm>
                <a:off x="2765860" y="3132380"/>
                <a:ext cx="4680" cy="3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59D0BC5-09F0-7A6A-C8F4-258B4724336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57220" y="3123740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DB97C5-A89A-0BF6-92D9-565278AF60C0}"/>
              </a:ext>
            </a:extLst>
          </p:cNvPr>
          <p:cNvGrpSpPr/>
          <p:nvPr/>
        </p:nvGrpSpPr>
        <p:grpSpPr>
          <a:xfrm>
            <a:off x="1963780" y="3502820"/>
            <a:ext cx="2449800" cy="525600"/>
            <a:chOff x="1963780" y="3502820"/>
            <a:chExt cx="244980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D5AEC68-E346-31D5-0AA6-448064186EDB}"/>
                    </a:ext>
                  </a:extLst>
                </p14:cNvPr>
                <p14:cNvContentPartPr/>
                <p14:nvPr/>
              </p14:nvContentPartPr>
              <p14:xfrm>
                <a:off x="2613940" y="3502820"/>
                <a:ext cx="971640" cy="38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D5AEC68-E346-31D5-0AA6-448064186E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05300" y="3493820"/>
                  <a:ext cx="989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79A0783-7338-E46E-4FF4-D51BD0B428A1}"/>
                    </a:ext>
                  </a:extLst>
                </p14:cNvPr>
                <p14:cNvContentPartPr/>
                <p14:nvPr/>
              </p14:nvContentPartPr>
              <p14:xfrm>
                <a:off x="2940100" y="3657980"/>
                <a:ext cx="101880" cy="113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79A0783-7338-E46E-4FF4-D51BD0B428A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31100" y="3648980"/>
                  <a:ext cx="119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852CB21-FAFD-0726-6F51-9D8D8A15594A}"/>
                    </a:ext>
                  </a:extLst>
                </p14:cNvPr>
                <p14:cNvContentPartPr/>
                <p14:nvPr/>
              </p14:nvContentPartPr>
              <p14:xfrm>
                <a:off x="3056740" y="3678860"/>
                <a:ext cx="54360" cy="5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852CB21-FAFD-0726-6F51-9D8D8A1559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47740" y="3670220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135AD9E-3D5D-038E-46A8-553D2508FAD2}"/>
                    </a:ext>
                  </a:extLst>
                </p14:cNvPr>
                <p14:cNvContentPartPr/>
                <p14:nvPr/>
              </p14:nvContentPartPr>
              <p14:xfrm>
                <a:off x="3059260" y="3673100"/>
                <a:ext cx="72360" cy="166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135AD9E-3D5D-038E-46A8-553D2508FA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50620" y="3664460"/>
                  <a:ext cx="90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D087215-99AB-8E09-1D00-20ED06363544}"/>
                    </a:ext>
                  </a:extLst>
                </p14:cNvPr>
                <p14:cNvContentPartPr/>
                <p14:nvPr/>
              </p14:nvContentPartPr>
              <p14:xfrm>
                <a:off x="3138820" y="3656180"/>
                <a:ext cx="63000" cy="32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D087215-99AB-8E09-1D00-20ED0636354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0180" y="3647180"/>
                  <a:ext cx="80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971D57E-E77F-E4D2-DAFE-14F4B304BFBF}"/>
                    </a:ext>
                  </a:extLst>
                </p14:cNvPr>
                <p14:cNvContentPartPr/>
                <p14:nvPr/>
              </p14:nvContentPartPr>
              <p14:xfrm>
                <a:off x="3150700" y="3711620"/>
                <a:ext cx="100440" cy="83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971D57E-E77F-E4D2-DAFE-14F4B304BF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42060" y="3702980"/>
                  <a:ext cx="118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2E83F43-1226-EA82-688C-47BCDE31B898}"/>
                    </a:ext>
                  </a:extLst>
                </p14:cNvPr>
                <p14:cNvContentPartPr/>
                <p14:nvPr/>
              </p14:nvContentPartPr>
              <p14:xfrm>
                <a:off x="3255820" y="3706220"/>
                <a:ext cx="62280" cy="123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2E83F43-1226-EA82-688C-47BCDE31B89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47180" y="3697580"/>
                  <a:ext cx="79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5C31446-8032-DF23-C2F4-38372B55A892}"/>
                    </a:ext>
                  </a:extLst>
                </p14:cNvPr>
                <p14:cNvContentPartPr/>
                <p14:nvPr/>
              </p14:nvContentPartPr>
              <p14:xfrm>
                <a:off x="3332860" y="3674900"/>
                <a:ext cx="73800" cy="119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5C31446-8032-DF23-C2F4-38372B55A89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3860" y="3666260"/>
                  <a:ext cx="91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B4684D9-9ECF-5341-8E23-0FD108F21FEB}"/>
                    </a:ext>
                  </a:extLst>
                </p14:cNvPr>
                <p14:cNvContentPartPr/>
                <p14:nvPr/>
              </p14:nvContentPartPr>
              <p14:xfrm>
                <a:off x="3398380" y="3687500"/>
                <a:ext cx="60480" cy="78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B4684D9-9ECF-5341-8E23-0FD108F21F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89740" y="3678500"/>
                  <a:ext cx="78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F9AA218-50C2-0413-2329-6E98FAADF0D1}"/>
                    </a:ext>
                  </a:extLst>
                </p14:cNvPr>
                <p14:cNvContentPartPr/>
                <p14:nvPr/>
              </p14:nvContentPartPr>
              <p14:xfrm>
                <a:off x="3411340" y="3791180"/>
                <a:ext cx="60480" cy="53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F9AA218-50C2-0413-2329-6E98FAADF0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02700" y="3782180"/>
                  <a:ext cx="78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C2C41FA-D0A7-9386-D9BB-3E5E1621EFE5}"/>
                    </a:ext>
                  </a:extLst>
                </p14:cNvPr>
                <p14:cNvContentPartPr/>
                <p14:nvPr/>
              </p14:nvContentPartPr>
              <p14:xfrm>
                <a:off x="3495580" y="3683540"/>
                <a:ext cx="81000" cy="106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C2C41FA-D0A7-9386-D9BB-3E5E1621EF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86580" y="3674540"/>
                  <a:ext cx="98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F846956-24EE-D7B5-D557-C7B0C09C2C2F}"/>
                    </a:ext>
                  </a:extLst>
                </p14:cNvPr>
                <p14:cNvContentPartPr/>
                <p14:nvPr/>
              </p14:nvContentPartPr>
              <p14:xfrm>
                <a:off x="3578380" y="3691820"/>
                <a:ext cx="51840" cy="1458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F846956-24EE-D7B5-D557-C7B0C09C2C2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69380" y="3683180"/>
                  <a:ext cx="69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17D1C1C-6543-EC2A-0E9B-8D902FF152FC}"/>
                    </a:ext>
                  </a:extLst>
                </p14:cNvPr>
                <p14:cNvContentPartPr/>
                <p14:nvPr/>
              </p14:nvContentPartPr>
              <p14:xfrm>
                <a:off x="2057740" y="3554300"/>
                <a:ext cx="1041120" cy="474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17D1C1C-6543-EC2A-0E9B-8D902FF152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48740" y="3545300"/>
                  <a:ext cx="10587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7594AB1-94DA-99DD-ABA3-4DCC35BBB9E6}"/>
                    </a:ext>
                  </a:extLst>
                </p14:cNvPr>
                <p14:cNvContentPartPr/>
                <p14:nvPr/>
              </p14:nvContentPartPr>
              <p14:xfrm>
                <a:off x="1963780" y="3525860"/>
                <a:ext cx="207000" cy="10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7594AB1-94DA-99DD-ABA3-4DCC35BBB9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55140" y="3517220"/>
                  <a:ext cx="224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66466A9-6E0F-C8AC-1555-FB246F1F0297}"/>
                    </a:ext>
                  </a:extLst>
                </p14:cNvPr>
                <p14:cNvContentPartPr/>
                <p14:nvPr/>
              </p14:nvContentPartPr>
              <p14:xfrm>
                <a:off x="3729940" y="3646820"/>
                <a:ext cx="77400" cy="201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66466A9-6E0F-C8AC-1555-FB246F1F029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21300" y="3637820"/>
                  <a:ext cx="95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99985CB-2566-5801-D2BB-72C95DF8E099}"/>
                    </a:ext>
                  </a:extLst>
                </p14:cNvPr>
                <p14:cNvContentPartPr/>
                <p14:nvPr/>
              </p14:nvContentPartPr>
              <p14:xfrm>
                <a:off x="3829660" y="3667340"/>
                <a:ext cx="81720" cy="1072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99985CB-2566-5801-D2BB-72C95DF8E0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20660" y="3658340"/>
                  <a:ext cx="99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36D5100-AF70-CE9E-EABC-1A68887D2898}"/>
                    </a:ext>
                  </a:extLst>
                </p14:cNvPr>
                <p14:cNvContentPartPr/>
                <p14:nvPr/>
              </p14:nvContentPartPr>
              <p14:xfrm>
                <a:off x="3900940" y="3693980"/>
                <a:ext cx="52200" cy="720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36D5100-AF70-CE9E-EABC-1A68887D289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92300" y="3685340"/>
                  <a:ext cx="69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FA69A9D-F89D-27EC-4CF2-407282574FD3}"/>
                    </a:ext>
                  </a:extLst>
                </p14:cNvPr>
                <p14:cNvContentPartPr/>
                <p14:nvPr/>
              </p14:nvContentPartPr>
              <p14:xfrm>
                <a:off x="3945580" y="3677420"/>
                <a:ext cx="56880" cy="191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FA69A9D-F89D-27EC-4CF2-407282574FD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36580" y="3668780"/>
                  <a:ext cx="74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436396F-2CA8-44E5-6F3F-1E79CF17E98C}"/>
                    </a:ext>
                  </a:extLst>
                </p14:cNvPr>
                <p14:cNvContentPartPr/>
                <p14:nvPr/>
              </p14:nvContentPartPr>
              <p14:xfrm>
                <a:off x="4023340" y="3659060"/>
                <a:ext cx="74160" cy="1224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436396F-2CA8-44E5-6F3F-1E79CF17E9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14340" y="3650420"/>
                  <a:ext cx="91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0C58F58-C588-045C-8FF9-CBA02D70EBD8}"/>
                    </a:ext>
                  </a:extLst>
                </p14:cNvPr>
                <p14:cNvContentPartPr/>
                <p14:nvPr/>
              </p14:nvContentPartPr>
              <p14:xfrm>
                <a:off x="4075900" y="3659780"/>
                <a:ext cx="50040" cy="972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0C58F58-C588-045C-8FF9-CBA02D70EB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7260" y="3651140"/>
                  <a:ext cx="67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551D234-3FE9-8952-099B-5FEF8AEED12B}"/>
                    </a:ext>
                  </a:extLst>
                </p14:cNvPr>
                <p14:cNvContentPartPr/>
                <p14:nvPr/>
              </p14:nvContentPartPr>
              <p14:xfrm>
                <a:off x="4116580" y="3756260"/>
                <a:ext cx="42840" cy="62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551D234-3FE9-8952-099B-5FEF8AEED12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07940" y="3747260"/>
                  <a:ext cx="60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A50DCDB-362B-5EF9-EAF9-3BB4048736B8}"/>
                    </a:ext>
                  </a:extLst>
                </p14:cNvPr>
                <p14:cNvContentPartPr/>
                <p14:nvPr/>
              </p14:nvContentPartPr>
              <p14:xfrm>
                <a:off x="4170220" y="3643220"/>
                <a:ext cx="164880" cy="130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A50DCDB-362B-5EF9-EAF9-3BB4048736B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61220" y="3634220"/>
                  <a:ext cx="182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566B196-1D40-E222-7F38-5A1A4363F3CF}"/>
                    </a:ext>
                  </a:extLst>
                </p14:cNvPr>
                <p14:cNvContentPartPr/>
                <p14:nvPr/>
              </p14:nvContentPartPr>
              <p14:xfrm>
                <a:off x="4355620" y="3624140"/>
                <a:ext cx="57960" cy="1839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566B196-1D40-E222-7F38-5A1A4363F3C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46620" y="3615140"/>
                  <a:ext cx="75600" cy="201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0422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 정의와 객체 생성의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2091" y="1377025"/>
            <a:ext cx="3791074" cy="230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091940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구성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10" dirty="0">
                <a:latin typeface="나눔스퀘어라운드OTF Light"/>
                <a:cs typeface="나눔스퀘어라운드OTF Light"/>
              </a:rPr>
              <a:t>0개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또는 그 이상의 </a:t>
            </a:r>
            <a:r>
              <a:rPr sz="1700" b="0" spc="10" dirty="0">
                <a:latin typeface="나눔스퀘어라운드OTF Light"/>
                <a:cs typeface="나눔스퀘어라운드OTF Light"/>
              </a:rPr>
              <a:t>특징(저장 데이터,</a:t>
            </a:r>
            <a:r>
              <a:rPr sz="1700" b="0" spc="-1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20" dirty="0">
                <a:latin typeface="나눔스퀘어라운드OTF Light"/>
                <a:cs typeface="나눔스퀘어라운드OTF Light"/>
              </a:rPr>
              <a:t>기능)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메소드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b="0" spc="-10" dirty="0">
                <a:latin typeface="나눔스퀘어라운드OTF Light"/>
                <a:cs typeface="나눔스퀘어라운드OTF Light"/>
              </a:rPr>
              <a:t>클래스에서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정의하는</a:t>
            </a:r>
            <a:r>
              <a:rPr sz="1450" b="0" spc="5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기능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저장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데이터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0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클래스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변수,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인스턴스</a:t>
            </a:r>
            <a:r>
              <a:rPr sz="1450" b="0" spc="4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변수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C63430-A5B0-B9AE-7FCB-15DC400465D8}"/>
              </a:ext>
            </a:extLst>
          </p:cNvPr>
          <p:cNvGrpSpPr/>
          <p:nvPr/>
        </p:nvGrpSpPr>
        <p:grpSpPr>
          <a:xfrm>
            <a:off x="3524020" y="1614020"/>
            <a:ext cx="977760" cy="309960"/>
            <a:chOff x="3524020" y="1614020"/>
            <a:chExt cx="97776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74986B-131A-222A-3665-479A379A7CA2}"/>
                    </a:ext>
                  </a:extLst>
                </p14:cNvPr>
                <p14:cNvContentPartPr/>
                <p14:nvPr/>
              </p14:nvContentPartPr>
              <p14:xfrm>
                <a:off x="3524020" y="1614020"/>
                <a:ext cx="93960" cy="309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74986B-131A-222A-3665-479A379A7C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5020" y="1605020"/>
                  <a:ext cx="111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28A4ED7-3B8E-CFB8-D404-C301482FA155}"/>
                    </a:ext>
                  </a:extLst>
                </p14:cNvPr>
                <p14:cNvContentPartPr/>
                <p14:nvPr/>
              </p14:nvContentPartPr>
              <p14:xfrm>
                <a:off x="3622660" y="1764500"/>
                <a:ext cx="180720" cy="34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28A4ED7-3B8E-CFB8-D404-C301482FA1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14020" y="1755500"/>
                  <a:ext cx="198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B8CD73B-569A-F5AA-7D9E-147C72F993C9}"/>
                    </a:ext>
                  </a:extLst>
                </p14:cNvPr>
                <p14:cNvContentPartPr/>
                <p14:nvPr/>
              </p14:nvContentPartPr>
              <p14:xfrm>
                <a:off x="3760900" y="1728140"/>
                <a:ext cx="81720" cy="131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B8CD73B-569A-F5AA-7D9E-147C72F993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51900" y="1719140"/>
                  <a:ext cx="99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2E1EE90-DEF0-B77A-33C6-FF4F836F608F}"/>
                    </a:ext>
                  </a:extLst>
                </p14:cNvPr>
                <p14:cNvContentPartPr/>
                <p14:nvPr/>
              </p14:nvContentPartPr>
              <p14:xfrm>
                <a:off x="3920740" y="1774220"/>
                <a:ext cx="101160" cy="1166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2E1EE90-DEF0-B77A-33C6-FF4F836F60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12100" y="1765220"/>
                  <a:ext cx="118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EB303CE-0119-897F-36B9-84383DCB2F07}"/>
                    </a:ext>
                  </a:extLst>
                </p14:cNvPr>
                <p14:cNvContentPartPr/>
                <p14:nvPr/>
              </p14:nvContentPartPr>
              <p14:xfrm>
                <a:off x="4002100" y="1785020"/>
                <a:ext cx="50040" cy="284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EB303CE-0119-897F-36B9-84383DCB2F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3100" y="1776020"/>
                  <a:ext cx="67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9A9572B-75CE-86BF-381E-8B0892C372A3}"/>
                    </a:ext>
                  </a:extLst>
                </p14:cNvPr>
                <p14:cNvContentPartPr/>
                <p14:nvPr/>
              </p14:nvContentPartPr>
              <p14:xfrm>
                <a:off x="4043500" y="1755500"/>
                <a:ext cx="70200" cy="1357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9A9572B-75CE-86BF-381E-8B0892C372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34860" y="1746500"/>
                  <a:ext cx="87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6BE8B4F-60A6-522F-DEFF-246EAFCD146D}"/>
                    </a:ext>
                  </a:extLst>
                </p14:cNvPr>
                <p14:cNvContentPartPr/>
                <p14:nvPr/>
              </p14:nvContentPartPr>
              <p14:xfrm>
                <a:off x="4125580" y="1764500"/>
                <a:ext cx="97560" cy="1350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6BE8B4F-60A6-522F-DEFF-246EAFCD14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6580" y="1755860"/>
                  <a:ext cx="115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CC77BE5-268D-2A0D-EF93-4D0E0FF18730}"/>
                    </a:ext>
                  </a:extLst>
                </p14:cNvPr>
                <p14:cNvContentPartPr/>
                <p14:nvPr/>
              </p14:nvContentPartPr>
              <p14:xfrm>
                <a:off x="4208740" y="1736420"/>
                <a:ext cx="97200" cy="80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CC77BE5-268D-2A0D-EF93-4D0E0FF187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00100" y="1727420"/>
                  <a:ext cx="114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8E18A62-D89A-BC78-838F-3FFA15A18830}"/>
                    </a:ext>
                  </a:extLst>
                </p14:cNvPr>
                <p14:cNvContentPartPr/>
                <p14:nvPr/>
              </p14:nvContentPartPr>
              <p14:xfrm>
                <a:off x="4246900" y="1848740"/>
                <a:ext cx="90000" cy="226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8E18A62-D89A-BC78-838F-3FFA15A188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38260" y="1840100"/>
                  <a:ext cx="107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A743902-9CC2-C8AE-7502-0ECC576A1AB1}"/>
                    </a:ext>
                  </a:extLst>
                </p14:cNvPr>
                <p14:cNvContentPartPr/>
                <p14:nvPr/>
              </p14:nvContentPartPr>
              <p14:xfrm>
                <a:off x="4323940" y="1741100"/>
                <a:ext cx="177840" cy="1328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A743902-9CC2-C8AE-7502-0ECC576A1A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15300" y="1732100"/>
                  <a:ext cx="1954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B8784E6-49E5-1CD0-46D8-B6916E1B9FFF}"/>
              </a:ext>
            </a:extLst>
          </p:cNvPr>
          <p:cNvGrpSpPr/>
          <p:nvPr/>
        </p:nvGrpSpPr>
        <p:grpSpPr>
          <a:xfrm>
            <a:off x="4663060" y="1685300"/>
            <a:ext cx="1670760" cy="247680"/>
            <a:chOff x="4663060" y="1685300"/>
            <a:chExt cx="16707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9B3F718-F72E-4CB2-97BB-D3929A57F101}"/>
                    </a:ext>
                  </a:extLst>
                </p14:cNvPr>
                <p14:cNvContentPartPr/>
                <p14:nvPr/>
              </p14:nvContentPartPr>
              <p14:xfrm>
                <a:off x="4663060" y="1685300"/>
                <a:ext cx="115200" cy="1242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9B3F718-F72E-4CB2-97BB-D3929A57F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54060" y="1676300"/>
                  <a:ext cx="132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82FFE75-A4DD-9C13-A5DF-945BE2D5B4FE}"/>
                    </a:ext>
                  </a:extLst>
                </p14:cNvPr>
                <p14:cNvContentPartPr/>
                <p14:nvPr/>
              </p14:nvContentPartPr>
              <p14:xfrm>
                <a:off x="4692220" y="1795820"/>
                <a:ext cx="106200" cy="95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82FFE75-A4DD-9C13-A5DF-945BE2D5B4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83220" y="1787180"/>
                  <a:ext cx="12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575FCA2-19F2-A5C1-C72F-B36751EEC67D}"/>
                    </a:ext>
                  </a:extLst>
                </p14:cNvPr>
                <p14:cNvContentPartPr/>
                <p14:nvPr/>
              </p14:nvContentPartPr>
              <p14:xfrm>
                <a:off x="4796980" y="1811300"/>
                <a:ext cx="66600" cy="666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575FCA2-19F2-A5C1-C72F-B36751EEC6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88340" y="1802660"/>
                  <a:ext cx="84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C7C6F9-C247-6CC2-066D-B2870CED4967}"/>
                    </a:ext>
                  </a:extLst>
                </p14:cNvPr>
                <p14:cNvContentPartPr/>
                <p14:nvPr/>
              </p14:nvContentPartPr>
              <p14:xfrm>
                <a:off x="4841620" y="1687100"/>
                <a:ext cx="139320" cy="176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C7C6F9-C247-6CC2-066D-B2870CED49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32980" y="1678460"/>
                  <a:ext cx="156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0549FA2-F9DE-BCB0-89F6-D8E55DD7A628}"/>
                    </a:ext>
                  </a:extLst>
                </p14:cNvPr>
                <p14:cNvContentPartPr/>
                <p14:nvPr/>
              </p14:nvContentPartPr>
              <p14:xfrm>
                <a:off x="4928380" y="1722740"/>
                <a:ext cx="127800" cy="93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0549FA2-F9DE-BCB0-89F6-D8E55DD7A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19380" y="1713740"/>
                  <a:ext cx="145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9CA734B-EDBD-9944-23E6-73159AB39F13}"/>
                    </a:ext>
                  </a:extLst>
                </p14:cNvPr>
                <p14:cNvContentPartPr/>
                <p14:nvPr/>
              </p14:nvContentPartPr>
              <p14:xfrm>
                <a:off x="5053660" y="1730660"/>
                <a:ext cx="69840" cy="1321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9CA734B-EDBD-9944-23E6-73159AB39F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44660" y="1721660"/>
                  <a:ext cx="87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DD934AF-85C1-CC34-4F49-54883E9F3660}"/>
                    </a:ext>
                  </a:extLst>
                </p14:cNvPr>
                <p14:cNvContentPartPr/>
                <p14:nvPr/>
              </p14:nvContentPartPr>
              <p14:xfrm>
                <a:off x="5244820" y="1695020"/>
                <a:ext cx="130680" cy="112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DD934AF-85C1-CC34-4F49-54883E9F36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35820" y="1686020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1ED93E2-6616-C71E-3CDD-C1DD93EC9669}"/>
                    </a:ext>
                  </a:extLst>
                </p14:cNvPr>
                <p14:cNvContentPartPr/>
                <p14:nvPr/>
              </p14:nvContentPartPr>
              <p14:xfrm>
                <a:off x="5270380" y="1734620"/>
                <a:ext cx="124920" cy="110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1ED93E2-6616-C71E-3CDD-C1DD93EC966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61740" y="1725980"/>
                  <a:ext cx="142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3E229C6-BCAD-696C-DDA5-6BF7E54BDD77}"/>
                    </a:ext>
                  </a:extLst>
                </p14:cNvPr>
                <p14:cNvContentPartPr/>
                <p14:nvPr/>
              </p14:nvContentPartPr>
              <p14:xfrm>
                <a:off x="5329060" y="1864580"/>
                <a:ext cx="92160" cy="684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3E229C6-BCAD-696C-DDA5-6BF7E54BDD7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20060" y="1855580"/>
                  <a:ext cx="109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829FDCA-AA8A-FB59-71C9-7BF7E4E26DB0}"/>
                    </a:ext>
                  </a:extLst>
                </p14:cNvPr>
                <p14:cNvContentPartPr/>
                <p14:nvPr/>
              </p14:nvContentPartPr>
              <p14:xfrm>
                <a:off x="5404300" y="1704020"/>
                <a:ext cx="114480" cy="120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829FDCA-AA8A-FB59-71C9-7BF7E4E26D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95300" y="1695020"/>
                  <a:ext cx="132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2E7BD1A-FA1B-7E9D-715B-2773828B3C0A}"/>
                    </a:ext>
                  </a:extLst>
                </p14:cNvPr>
                <p14:cNvContentPartPr/>
                <p14:nvPr/>
              </p14:nvContentPartPr>
              <p14:xfrm>
                <a:off x="5479900" y="1864580"/>
                <a:ext cx="61560" cy="53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2E7BD1A-FA1B-7E9D-715B-2773828B3C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71260" y="1855940"/>
                  <a:ext cx="79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6CC899E-3D70-C164-0321-D2722133D812}"/>
                    </a:ext>
                  </a:extLst>
                </p14:cNvPr>
                <p14:cNvContentPartPr/>
                <p14:nvPr/>
              </p14:nvContentPartPr>
              <p14:xfrm>
                <a:off x="5546860" y="1742900"/>
                <a:ext cx="56880" cy="1033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6CC899E-3D70-C164-0321-D2722133D81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37860" y="1733900"/>
                  <a:ext cx="74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4C39D70-F9E6-443A-6B3E-5620AF4024FE}"/>
                    </a:ext>
                  </a:extLst>
                </p14:cNvPr>
                <p14:cNvContentPartPr/>
                <p14:nvPr/>
              </p14:nvContentPartPr>
              <p14:xfrm>
                <a:off x="5610940" y="1757300"/>
                <a:ext cx="84960" cy="1512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4C39D70-F9E6-443A-6B3E-5620AF4024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02300" y="1748660"/>
                  <a:ext cx="102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414808C-5F3C-99FE-9E13-BC51BFB75D61}"/>
                    </a:ext>
                  </a:extLst>
                </p14:cNvPr>
                <p14:cNvContentPartPr/>
                <p14:nvPr/>
              </p14:nvContentPartPr>
              <p14:xfrm>
                <a:off x="5818300" y="1734620"/>
                <a:ext cx="89640" cy="1238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414808C-5F3C-99FE-9E13-BC51BFB75D6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09300" y="1725980"/>
                  <a:ext cx="107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B89D756-68D3-E3E1-A731-284EAF453BB8}"/>
                    </a:ext>
                  </a:extLst>
                </p14:cNvPr>
                <p14:cNvContentPartPr/>
                <p14:nvPr/>
              </p14:nvContentPartPr>
              <p14:xfrm>
                <a:off x="5932060" y="1711580"/>
                <a:ext cx="49320" cy="1785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B89D756-68D3-E3E1-A731-284EAF453BB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23420" y="1702580"/>
                  <a:ext cx="6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5C90CF0F-A8CA-8B4C-40A8-C63394DEEFC2}"/>
                    </a:ext>
                  </a:extLst>
                </p14:cNvPr>
                <p14:cNvContentPartPr/>
                <p14:nvPr/>
              </p14:nvContentPartPr>
              <p14:xfrm>
                <a:off x="5993620" y="1768460"/>
                <a:ext cx="82440" cy="1047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5C90CF0F-A8CA-8B4C-40A8-C63394DEEF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84620" y="1759460"/>
                  <a:ext cx="10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B0B18FC-3908-D9DE-71D7-52AFDE11692E}"/>
                    </a:ext>
                  </a:extLst>
                </p14:cNvPr>
                <p14:cNvContentPartPr/>
                <p14:nvPr/>
              </p14:nvContentPartPr>
              <p14:xfrm>
                <a:off x="6101980" y="1768460"/>
                <a:ext cx="65880" cy="1292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B0B18FC-3908-D9DE-71D7-52AFDE11692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92980" y="1759820"/>
                  <a:ext cx="83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3D1ABBE-003D-8EBF-D3A3-84E8724EF4F6}"/>
                    </a:ext>
                  </a:extLst>
                </p14:cNvPr>
                <p14:cNvContentPartPr/>
                <p14:nvPr/>
              </p14:nvContentPartPr>
              <p14:xfrm>
                <a:off x="6197740" y="1800500"/>
                <a:ext cx="136080" cy="1306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3D1ABBE-003D-8EBF-D3A3-84E8724EF4F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89100" y="1791860"/>
                  <a:ext cx="1537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0D20CC-C7AB-082C-ECCB-0AB5AFA6B6AC}"/>
              </a:ext>
            </a:extLst>
          </p:cNvPr>
          <p:cNvGrpSpPr/>
          <p:nvPr/>
        </p:nvGrpSpPr>
        <p:grpSpPr>
          <a:xfrm>
            <a:off x="3683860" y="2268860"/>
            <a:ext cx="1316520" cy="356760"/>
            <a:chOff x="3683860" y="2268860"/>
            <a:chExt cx="13165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4B461F4-A8F7-A859-4B6D-0863E55D3FE3}"/>
                    </a:ext>
                  </a:extLst>
                </p14:cNvPr>
                <p14:cNvContentPartPr/>
                <p14:nvPr/>
              </p14:nvContentPartPr>
              <p14:xfrm>
                <a:off x="3683860" y="2268860"/>
                <a:ext cx="254520" cy="3567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4B461F4-A8F7-A859-4B6D-0863E55D3FE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74860" y="2259860"/>
                  <a:ext cx="2721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99EAB02-565A-AACA-7DB4-C646DF6B487A}"/>
                    </a:ext>
                  </a:extLst>
                </p14:cNvPr>
                <p14:cNvContentPartPr/>
                <p14:nvPr/>
              </p14:nvContentPartPr>
              <p14:xfrm>
                <a:off x="3945580" y="2449940"/>
                <a:ext cx="227520" cy="33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99EAB02-565A-AACA-7DB4-C646DF6B487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36580" y="2441300"/>
                  <a:ext cx="245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43103F2-CCF0-A7F3-1CFD-CFBDFB226384}"/>
                    </a:ext>
                  </a:extLst>
                </p14:cNvPr>
                <p14:cNvContentPartPr/>
                <p14:nvPr/>
              </p14:nvContentPartPr>
              <p14:xfrm>
                <a:off x="4097860" y="2366780"/>
                <a:ext cx="101160" cy="1663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43103F2-CCF0-A7F3-1CFD-CFBDFB22638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9220" y="2358140"/>
                  <a:ext cx="118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AFAE539-8ED4-9D8C-D299-72858818C6AB}"/>
                    </a:ext>
                  </a:extLst>
                </p14:cNvPr>
                <p14:cNvContentPartPr/>
                <p14:nvPr/>
              </p14:nvContentPartPr>
              <p14:xfrm>
                <a:off x="4257340" y="2346980"/>
                <a:ext cx="90000" cy="1486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AFAE539-8ED4-9D8C-D299-72858818C6A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48700" y="2338340"/>
                  <a:ext cx="107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A5F9127-0F17-CBC1-79F3-1EB97295512D}"/>
                    </a:ext>
                  </a:extLst>
                </p14:cNvPr>
                <p14:cNvContentPartPr/>
                <p14:nvPr/>
              </p14:nvContentPartPr>
              <p14:xfrm>
                <a:off x="4374700" y="2367860"/>
                <a:ext cx="77040" cy="2037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A5F9127-0F17-CBC1-79F3-1EB9729551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65700" y="2359220"/>
                  <a:ext cx="94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ACCF87D-8A8F-DF22-9515-57BEF3AF08A0}"/>
                    </a:ext>
                  </a:extLst>
                </p14:cNvPr>
                <p14:cNvContentPartPr/>
                <p14:nvPr/>
              </p14:nvContentPartPr>
              <p14:xfrm>
                <a:off x="4461820" y="2360660"/>
                <a:ext cx="66600" cy="3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ACCF87D-8A8F-DF22-9515-57BEF3AF08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53180" y="2351660"/>
                  <a:ext cx="84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63A0577-AC6D-F1D8-18EF-37FE695B5C9C}"/>
                    </a:ext>
                  </a:extLst>
                </p14:cNvPr>
                <p14:cNvContentPartPr/>
                <p14:nvPr/>
              </p14:nvContentPartPr>
              <p14:xfrm>
                <a:off x="4467940" y="2422220"/>
                <a:ext cx="110880" cy="88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63A0577-AC6D-F1D8-18EF-37FE695B5C9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58940" y="2413580"/>
                  <a:ext cx="128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280295F-1D08-70B9-D202-1545D2CC53B9}"/>
                    </a:ext>
                  </a:extLst>
                </p14:cNvPr>
                <p14:cNvContentPartPr/>
                <p14:nvPr/>
              </p14:nvContentPartPr>
              <p14:xfrm>
                <a:off x="4578820" y="2394860"/>
                <a:ext cx="52920" cy="122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280295F-1D08-70B9-D202-1545D2CC53B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69820" y="2385860"/>
                  <a:ext cx="70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27706F8-2F78-7895-A88B-729361E8B9BB}"/>
                    </a:ext>
                  </a:extLst>
                </p14:cNvPr>
                <p14:cNvContentPartPr/>
                <p14:nvPr/>
              </p14:nvContentPartPr>
              <p14:xfrm>
                <a:off x="4675660" y="2317100"/>
                <a:ext cx="74880" cy="1400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27706F8-2F78-7895-A88B-729361E8B9B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66660" y="2308100"/>
                  <a:ext cx="92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D225664-5769-833B-E0D0-15B16675CF6B}"/>
                    </a:ext>
                  </a:extLst>
                </p14:cNvPr>
                <p14:cNvContentPartPr/>
                <p14:nvPr/>
              </p14:nvContentPartPr>
              <p14:xfrm>
                <a:off x="4777540" y="2361740"/>
                <a:ext cx="57600" cy="1177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D225664-5769-833B-E0D0-15B16675CF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68540" y="2352740"/>
                  <a:ext cx="75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E4860CA7-23AF-F16B-0AC4-3337145735F5}"/>
                    </a:ext>
                  </a:extLst>
                </p14:cNvPr>
                <p14:cNvContentPartPr/>
                <p14:nvPr/>
              </p14:nvContentPartPr>
              <p14:xfrm>
                <a:off x="4761700" y="2493500"/>
                <a:ext cx="76680" cy="712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E4860CA7-23AF-F16B-0AC4-3337145735F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53060" y="2484860"/>
                  <a:ext cx="94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394E9D6-F407-14D3-2378-9402D61ED39B}"/>
                    </a:ext>
                  </a:extLst>
                </p14:cNvPr>
                <p14:cNvContentPartPr/>
                <p14:nvPr/>
              </p14:nvContentPartPr>
              <p14:xfrm>
                <a:off x="4862140" y="2371820"/>
                <a:ext cx="119520" cy="119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394E9D6-F407-14D3-2378-9402D61ED39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53140" y="2363180"/>
                  <a:ext cx="137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C3CC344-9D4D-3266-CDCF-267B117EF263}"/>
                    </a:ext>
                  </a:extLst>
                </p14:cNvPr>
                <p14:cNvContentPartPr/>
                <p14:nvPr/>
              </p14:nvContentPartPr>
              <p14:xfrm>
                <a:off x="4925500" y="2392340"/>
                <a:ext cx="74880" cy="167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C3CC344-9D4D-3266-CDCF-267B117EF26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16860" y="2383340"/>
                  <a:ext cx="925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BD9A6B4-AC69-1F2B-ABDB-1AA004CAF53D}"/>
              </a:ext>
            </a:extLst>
          </p:cNvPr>
          <p:cNvGrpSpPr/>
          <p:nvPr/>
        </p:nvGrpSpPr>
        <p:grpSpPr>
          <a:xfrm>
            <a:off x="3575140" y="2820740"/>
            <a:ext cx="431640" cy="235440"/>
            <a:chOff x="3575140" y="2820740"/>
            <a:chExt cx="431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BD17506-712D-AFE7-7699-EFC90C170E2C}"/>
                    </a:ext>
                  </a:extLst>
                </p14:cNvPr>
                <p14:cNvContentPartPr/>
                <p14:nvPr/>
              </p14:nvContentPartPr>
              <p14:xfrm>
                <a:off x="3575140" y="2907500"/>
                <a:ext cx="202320" cy="1486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BD17506-712D-AFE7-7699-EFC90C170E2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66140" y="2898860"/>
                  <a:ext cx="219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4F1AE29-7BF6-6638-0422-0664A4563F88}"/>
                    </a:ext>
                  </a:extLst>
                </p14:cNvPr>
                <p14:cNvContentPartPr/>
                <p14:nvPr/>
              </p14:nvContentPartPr>
              <p14:xfrm>
                <a:off x="3705460" y="2875100"/>
                <a:ext cx="72360" cy="1069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4F1AE29-7BF6-6638-0422-0664A4563F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96460" y="2866100"/>
                  <a:ext cx="90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BDFDD07-4490-5E7E-EFC7-5A8CE70BAEC5}"/>
                    </a:ext>
                  </a:extLst>
                </p14:cNvPr>
                <p14:cNvContentPartPr/>
                <p14:nvPr/>
              </p14:nvContentPartPr>
              <p14:xfrm>
                <a:off x="3813100" y="2820740"/>
                <a:ext cx="50040" cy="1281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DBDFDD07-4490-5E7E-EFC7-5A8CE70BAE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04460" y="2811740"/>
                  <a:ext cx="67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C9E57E7-DF2E-549B-1C39-8CA2FB9E47DF}"/>
                    </a:ext>
                  </a:extLst>
                </p14:cNvPr>
                <p14:cNvContentPartPr/>
                <p14:nvPr/>
              </p14:nvContentPartPr>
              <p14:xfrm>
                <a:off x="3882580" y="2877260"/>
                <a:ext cx="19440" cy="810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C9E57E7-DF2E-549B-1C39-8CA2FB9E47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73940" y="2868260"/>
                  <a:ext cx="37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A49D79DB-C638-E0A6-396B-C50C917A259F}"/>
                    </a:ext>
                  </a:extLst>
                </p14:cNvPr>
                <p14:cNvContentPartPr/>
                <p14:nvPr/>
              </p14:nvContentPartPr>
              <p14:xfrm>
                <a:off x="3903460" y="2849900"/>
                <a:ext cx="101880" cy="882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A49D79DB-C638-E0A6-396B-C50C917A259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94460" y="2840900"/>
                  <a:ext cx="119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7CA49F0-5784-26EE-9EEA-5B8671D8A375}"/>
                    </a:ext>
                  </a:extLst>
                </p14:cNvPr>
                <p14:cNvContentPartPr/>
                <p14:nvPr/>
              </p14:nvContentPartPr>
              <p14:xfrm>
                <a:off x="3985540" y="2829380"/>
                <a:ext cx="21240" cy="1267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7CA49F0-5784-26EE-9EEA-5B8671D8A37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76540" y="2820740"/>
                  <a:ext cx="388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2AA50DC-151C-370F-F759-54A733C63610}"/>
              </a:ext>
            </a:extLst>
          </p:cNvPr>
          <p:cNvGrpSpPr/>
          <p:nvPr/>
        </p:nvGrpSpPr>
        <p:grpSpPr>
          <a:xfrm>
            <a:off x="4742980" y="2789420"/>
            <a:ext cx="646560" cy="230760"/>
            <a:chOff x="4742980" y="2789420"/>
            <a:chExt cx="6465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8625CF0-77BF-F7CD-477D-049465B76F00}"/>
                    </a:ext>
                  </a:extLst>
                </p14:cNvPr>
                <p14:cNvContentPartPr/>
                <p14:nvPr/>
              </p14:nvContentPartPr>
              <p14:xfrm>
                <a:off x="4742980" y="2959700"/>
                <a:ext cx="101880" cy="604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8625CF0-77BF-F7CD-477D-049465B76F0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33980" y="2951060"/>
                  <a:ext cx="119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84EF949-CC7E-CAB8-1B23-65D551EF7A3F}"/>
                    </a:ext>
                  </a:extLst>
                </p14:cNvPr>
                <p14:cNvContentPartPr/>
                <p14:nvPr/>
              </p14:nvContentPartPr>
              <p14:xfrm>
                <a:off x="4780420" y="2920100"/>
                <a:ext cx="87480" cy="910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84EF949-CC7E-CAB8-1B23-65D551EF7A3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71420" y="2911100"/>
                  <a:ext cx="105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2C2D6316-4802-3DD6-B25E-63F4FEF7E0F9}"/>
                    </a:ext>
                  </a:extLst>
                </p14:cNvPr>
                <p14:cNvContentPartPr/>
                <p14:nvPr/>
              </p14:nvContentPartPr>
              <p14:xfrm>
                <a:off x="4897060" y="2789420"/>
                <a:ext cx="84240" cy="1551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2C2D6316-4802-3DD6-B25E-63F4FEF7E0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888420" y="2780420"/>
                  <a:ext cx="101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864663B-9974-ECC1-3C18-B2C3B7C96A4F}"/>
                    </a:ext>
                  </a:extLst>
                </p14:cNvPr>
                <p14:cNvContentPartPr/>
                <p14:nvPr/>
              </p14:nvContentPartPr>
              <p14:xfrm>
                <a:off x="5034220" y="2857460"/>
                <a:ext cx="47880" cy="669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864663B-9974-ECC1-3C18-B2C3B7C96A4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25580" y="2848460"/>
                  <a:ext cx="65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6E7E7EFF-9977-4DAE-D2FD-B278F0AA3A79}"/>
                    </a:ext>
                  </a:extLst>
                </p14:cNvPr>
                <p14:cNvContentPartPr/>
                <p14:nvPr/>
              </p14:nvContentPartPr>
              <p14:xfrm>
                <a:off x="5087860" y="2861060"/>
                <a:ext cx="51840" cy="583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6E7E7EFF-9977-4DAE-D2FD-B278F0AA3A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79220" y="2852060"/>
                  <a:ext cx="69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04AC7F5-9B23-AA82-F165-1DD547FCFD53}"/>
                    </a:ext>
                  </a:extLst>
                </p14:cNvPr>
                <p14:cNvContentPartPr/>
                <p14:nvPr/>
              </p14:nvContentPartPr>
              <p14:xfrm>
                <a:off x="5155180" y="2839100"/>
                <a:ext cx="59040" cy="655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04AC7F5-9B23-AA82-F165-1DD547FCFD5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46540" y="2830100"/>
                  <a:ext cx="76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4224BE85-FB7A-2E53-DBAB-D4AD2ABC7A0D}"/>
                    </a:ext>
                  </a:extLst>
                </p14:cNvPr>
                <p14:cNvContentPartPr/>
                <p14:nvPr/>
              </p14:nvContentPartPr>
              <p14:xfrm>
                <a:off x="5230420" y="2847740"/>
                <a:ext cx="159120" cy="756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4224BE85-FB7A-2E53-DBAB-D4AD2ABC7A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21780" y="2839100"/>
                  <a:ext cx="1767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08195E1-55D0-0534-5307-EFBD2D9B504E}"/>
              </a:ext>
            </a:extLst>
          </p:cNvPr>
          <p:cNvGrpSpPr/>
          <p:nvPr/>
        </p:nvGrpSpPr>
        <p:grpSpPr>
          <a:xfrm>
            <a:off x="3892300" y="3363260"/>
            <a:ext cx="1969560" cy="235800"/>
            <a:chOff x="3892300" y="3363260"/>
            <a:chExt cx="19695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9105E27-DE85-2197-1737-71C0CBE4F6B4}"/>
                    </a:ext>
                  </a:extLst>
                </p14:cNvPr>
                <p14:cNvContentPartPr/>
                <p14:nvPr/>
              </p14:nvContentPartPr>
              <p14:xfrm>
                <a:off x="3892300" y="3469100"/>
                <a:ext cx="183240" cy="266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9105E27-DE85-2197-1737-71C0CBE4F6B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83300" y="3460100"/>
                  <a:ext cx="200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E29DA4E-726A-222B-D3D4-A5B62915BD03}"/>
                    </a:ext>
                  </a:extLst>
                </p14:cNvPr>
                <p14:cNvContentPartPr/>
                <p14:nvPr/>
              </p14:nvContentPartPr>
              <p14:xfrm>
                <a:off x="4000660" y="3419060"/>
                <a:ext cx="95760" cy="1490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E29DA4E-726A-222B-D3D4-A5B62915BD0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92020" y="3410060"/>
                  <a:ext cx="113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3E28E805-2B71-D630-8A37-E32763B4B4BC}"/>
                    </a:ext>
                  </a:extLst>
                </p14:cNvPr>
                <p14:cNvContentPartPr/>
                <p14:nvPr/>
              </p14:nvContentPartPr>
              <p14:xfrm>
                <a:off x="4151500" y="3380540"/>
                <a:ext cx="94680" cy="131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3E28E805-2B71-D630-8A37-E32763B4B4B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42500" y="3371540"/>
                  <a:ext cx="112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8294EF4-6EBD-BF57-38F2-57D65392769F}"/>
                    </a:ext>
                  </a:extLst>
                </p14:cNvPr>
                <p14:cNvContentPartPr/>
                <p14:nvPr/>
              </p14:nvContentPartPr>
              <p14:xfrm>
                <a:off x="4260580" y="3395300"/>
                <a:ext cx="75240" cy="1447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8294EF4-6EBD-BF57-38F2-57D65392769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51580" y="3386300"/>
                  <a:ext cx="92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FADE1DE-105A-7718-2037-54FD2D03F8A8}"/>
                    </a:ext>
                  </a:extLst>
                </p14:cNvPr>
                <p14:cNvContentPartPr/>
                <p14:nvPr/>
              </p14:nvContentPartPr>
              <p14:xfrm>
                <a:off x="4300900" y="3536060"/>
                <a:ext cx="70560" cy="504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FADE1DE-105A-7718-2037-54FD2D03F8A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91900" y="3527420"/>
                  <a:ext cx="88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CAED6E2-11D1-1436-951B-0F662A71BB47}"/>
                    </a:ext>
                  </a:extLst>
                </p14:cNvPr>
                <p14:cNvContentPartPr/>
                <p14:nvPr/>
              </p14:nvContentPartPr>
              <p14:xfrm>
                <a:off x="4357420" y="3403940"/>
                <a:ext cx="117720" cy="133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CAED6E2-11D1-1436-951B-0F662A71BB4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48420" y="3394940"/>
                  <a:ext cx="135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0E39FB1-7AEE-FAAF-2FC5-A656DDD20A49}"/>
                    </a:ext>
                  </a:extLst>
                </p14:cNvPr>
                <p14:cNvContentPartPr/>
                <p14:nvPr/>
              </p14:nvContentPartPr>
              <p14:xfrm>
                <a:off x="4432660" y="3442460"/>
                <a:ext cx="84960" cy="1141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0E39FB1-7AEE-FAAF-2FC5-A656DDD20A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24020" y="3433820"/>
                  <a:ext cx="102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B750D1B-5B9C-868C-229A-4B66A6106835}"/>
                    </a:ext>
                  </a:extLst>
                </p14:cNvPr>
                <p14:cNvContentPartPr/>
                <p14:nvPr/>
              </p14:nvContentPartPr>
              <p14:xfrm>
                <a:off x="4545340" y="3441380"/>
                <a:ext cx="6120" cy="1242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B750D1B-5B9C-868C-229A-4B66A610683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36700" y="3432740"/>
                  <a:ext cx="23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2DD9D9C6-13FC-FEE8-7D3C-81F844A2C9C5}"/>
                    </a:ext>
                  </a:extLst>
                </p14:cNvPr>
                <p14:cNvContentPartPr/>
                <p14:nvPr/>
              </p14:nvContentPartPr>
              <p14:xfrm>
                <a:off x="4646500" y="3380900"/>
                <a:ext cx="126000" cy="1018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2DD9D9C6-13FC-FEE8-7D3C-81F844A2C9C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37500" y="3372260"/>
                  <a:ext cx="143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52A52995-F77A-4B11-D3FF-5B313A3E6283}"/>
                    </a:ext>
                  </a:extLst>
                </p14:cNvPr>
                <p14:cNvContentPartPr/>
                <p14:nvPr/>
              </p14:nvContentPartPr>
              <p14:xfrm>
                <a:off x="4742620" y="3387380"/>
                <a:ext cx="55800" cy="1119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52A52995-F77A-4B11-D3FF-5B313A3E628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33620" y="3378740"/>
                  <a:ext cx="73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99CD0A4-1542-33B4-0774-CEC48940FFEC}"/>
                    </a:ext>
                  </a:extLst>
                </p14:cNvPr>
                <p14:cNvContentPartPr/>
                <p14:nvPr/>
              </p14:nvContentPartPr>
              <p14:xfrm>
                <a:off x="4737220" y="3485660"/>
                <a:ext cx="83520" cy="885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99CD0A4-1542-33B4-0774-CEC48940FFE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28220" y="3477020"/>
                  <a:ext cx="101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7E4D9B4-3BF2-A140-3505-A7BCEFAB1B7C}"/>
                    </a:ext>
                  </a:extLst>
                </p14:cNvPr>
                <p14:cNvContentPartPr/>
                <p14:nvPr/>
              </p14:nvContentPartPr>
              <p14:xfrm>
                <a:off x="4808860" y="3392780"/>
                <a:ext cx="136440" cy="1584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7E4D9B4-3BF2-A140-3505-A7BCEFAB1B7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00220" y="3383780"/>
                  <a:ext cx="154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1E2561B-2B99-6836-EC3F-AC1FF69D699D}"/>
                    </a:ext>
                  </a:extLst>
                </p14:cNvPr>
                <p14:cNvContentPartPr/>
                <p14:nvPr/>
              </p14:nvContentPartPr>
              <p14:xfrm>
                <a:off x="5029900" y="3363260"/>
                <a:ext cx="118440" cy="155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1E2561B-2B99-6836-EC3F-AC1FF69D699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021260" y="3354260"/>
                  <a:ext cx="136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3379B51-DF94-F765-9315-1F85A505F953}"/>
                    </a:ext>
                  </a:extLst>
                </p14:cNvPr>
                <p14:cNvContentPartPr/>
                <p14:nvPr/>
              </p14:nvContentPartPr>
              <p14:xfrm>
                <a:off x="5101180" y="3408620"/>
                <a:ext cx="59760" cy="1087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3379B51-DF94-F765-9315-1F85A505F9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92540" y="3399980"/>
                  <a:ext cx="77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ED6EE4C-C9BC-C822-FF1F-1E5235CFE964}"/>
                    </a:ext>
                  </a:extLst>
                </p14:cNvPr>
                <p14:cNvContentPartPr/>
                <p14:nvPr/>
              </p14:nvContentPartPr>
              <p14:xfrm>
                <a:off x="5142580" y="3540740"/>
                <a:ext cx="49320" cy="58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ED6EE4C-C9BC-C822-FF1F-1E5235CFE9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33580" y="3532100"/>
                  <a:ext cx="66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8EEC527-B48B-2692-00CD-23E06A23E532}"/>
                    </a:ext>
                  </a:extLst>
                </p14:cNvPr>
                <p14:cNvContentPartPr/>
                <p14:nvPr/>
              </p14:nvContentPartPr>
              <p14:xfrm>
                <a:off x="5189740" y="3433820"/>
                <a:ext cx="105840" cy="1587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8EEC527-B48B-2692-00CD-23E06A23E5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80740" y="3424820"/>
                  <a:ext cx="123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01B4946-8114-C18C-9A46-922849C37DBA}"/>
                    </a:ext>
                  </a:extLst>
                </p14:cNvPr>
                <p14:cNvContentPartPr/>
                <p14:nvPr/>
              </p14:nvContentPartPr>
              <p14:xfrm>
                <a:off x="5293780" y="3445700"/>
                <a:ext cx="62280" cy="1026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01B4946-8114-C18C-9A46-922849C37DB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84780" y="3437060"/>
                  <a:ext cx="79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68B71FC-6D7D-5C19-761D-264B60F20F10}"/>
                    </a:ext>
                  </a:extLst>
                </p14:cNvPr>
                <p14:cNvContentPartPr/>
                <p14:nvPr/>
              </p14:nvContentPartPr>
              <p14:xfrm>
                <a:off x="5381260" y="3460100"/>
                <a:ext cx="37800" cy="889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68B71FC-6D7D-5C19-761D-264B60F20F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372620" y="3451460"/>
                  <a:ext cx="55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B4FE5BC7-186C-1461-FE2C-8AB75A63E8B4}"/>
                    </a:ext>
                  </a:extLst>
                </p14:cNvPr>
                <p14:cNvContentPartPr/>
                <p14:nvPr/>
              </p14:nvContentPartPr>
              <p14:xfrm>
                <a:off x="5540380" y="3401420"/>
                <a:ext cx="122760" cy="1371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B4FE5BC7-186C-1461-FE2C-8AB75A63E8B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31740" y="3392420"/>
                  <a:ext cx="140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3AAD0E1-3AB3-F663-1CBD-8FB3F368A0CF}"/>
                    </a:ext>
                  </a:extLst>
                </p14:cNvPr>
                <p14:cNvContentPartPr/>
                <p14:nvPr/>
              </p14:nvContentPartPr>
              <p14:xfrm>
                <a:off x="5665660" y="3421580"/>
                <a:ext cx="82440" cy="1119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3AAD0E1-3AB3-F663-1CBD-8FB3F368A0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56660" y="3412580"/>
                  <a:ext cx="100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21A162B-C336-9E8B-C044-8C400B19CFAB}"/>
                    </a:ext>
                  </a:extLst>
                </p14:cNvPr>
                <p14:cNvContentPartPr/>
                <p14:nvPr/>
              </p14:nvContentPartPr>
              <p14:xfrm>
                <a:off x="5720740" y="3553340"/>
                <a:ext cx="61560" cy="435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21A162B-C336-9E8B-C044-8C400B19CFA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11740" y="35443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0F03A40-2CC1-C53E-B83F-6A3D0BE05065}"/>
                    </a:ext>
                  </a:extLst>
                </p14:cNvPr>
                <p14:cNvContentPartPr/>
                <p14:nvPr/>
              </p14:nvContentPartPr>
              <p14:xfrm>
                <a:off x="5859340" y="3584660"/>
                <a:ext cx="2520" cy="10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0F03A40-2CC1-C53E-B83F-6A3D0BE0506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50700" y="3575660"/>
                  <a:ext cx="201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79322D2D-B5B4-5D61-B62F-14A4BAD1462C}"/>
              </a:ext>
            </a:extLst>
          </p:cNvPr>
          <p:cNvGrpSpPr/>
          <p:nvPr/>
        </p:nvGrpSpPr>
        <p:grpSpPr>
          <a:xfrm>
            <a:off x="856780" y="6507380"/>
            <a:ext cx="2244960" cy="272160"/>
            <a:chOff x="856780" y="6507380"/>
            <a:chExt cx="22449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7BE66F8-AD8E-CEE4-5D16-5EBF38DEC87F}"/>
                    </a:ext>
                  </a:extLst>
                </p14:cNvPr>
                <p14:cNvContentPartPr/>
                <p14:nvPr/>
              </p14:nvContentPartPr>
              <p14:xfrm>
                <a:off x="856780" y="6698180"/>
                <a:ext cx="122040" cy="813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7BE66F8-AD8E-CEE4-5D16-5EBF38DEC8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8140" y="6689180"/>
                  <a:ext cx="139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EEF7DDEA-1EF5-B800-5B58-BB281C859AA3}"/>
                    </a:ext>
                  </a:extLst>
                </p14:cNvPr>
                <p14:cNvContentPartPr/>
                <p14:nvPr/>
              </p14:nvContentPartPr>
              <p14:xfrm>
                <a:off x="933100" y="6665060"/>
                <a:ext cx="57240" cy="723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EEF7DDEA-1EF5-B800-5B58-BB281C859AA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4100" y="6656060"/>
                  <a:ext cx="74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D8FE4E0E-4FB9-9D20-6F67-371FAE1454C0}"/>
                    </a:ext>
                  </a:extLst>
                </p14:cNvPr>
                <p14:cNvContentPartPr/>
                <p14:nvPr/>
              </p14:nvContentPartPr>
              <p14:xfrm>
                <a:off x="1024900" y="6582260"/>
                <a:ext cx="101160" cy="950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D8FE4E0E-4FB9-9D20-6F67-371FAE1454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16260" y="6573260"/>
                  <a:ext cx="11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BDF8E5BE-C96E-D19F-690A-8325D02A1936}"/>
                    </a:ext>
                  </a:extLst>
                </p14:cNvPr>
                <p14:cNvContentPartPr/>
                <p14:nvPr/>
              </p14:nvContentPartPr>
              <p14:xfrm>
                <a:off x="1052620" y="6622220"/>
                <a:ext cx="78480" cy="939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BDF8E5BE-C96E-D19F-690A-8325D02A193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3620" y="6613580"/>
                  <a:ext cx="96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2F00182-FFE7-574E-287F-BEE4E6EBF9C4}"/>
                    </a:ext>
                  </a:extLst>
                </p14:cNvPr>
                <p14:cNvContentPartPr/>
                <p14:nvPr/>
              </p14:nvContentPartPr>
              <p14:xfrm>
                <a:off x="1109500" y="6710060"/>
                <a:ext cx="60840" cy="345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2F00182-FFE7-574E-287F-BEE4E6EBF9C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0500" y="6701060"/>
                  <a:ext cx="78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F86B172-5F45-358E-14B0-A397EEC99844}"/>
                    </a:ext>
                  </a:extLst>
                </p14:cNvPr>
                <p14:cNvContentPartPr/>
                <p14:nvPr/>
              </p14:nvContentPartPr>
              <p14:xfrm>
                <a:off x="1132180" y="6565700"/>
                <a:ext cx="113400" cy="936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F86B172-5F45-358E-14B0-A397EEC9984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3540" y="6556700"/>
                  <a:ext cx="131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FB2D795F-3D88-F393-A0A1-E0B487F7CC4D}"/>
                    </a:ext>
                  </a:extLst>
                </p14:cNvPr>
                <p14:cNvContentPartPr/>
                <p14:nvPr/>
              </p14:nvContentPartPr>
              <p14:xfrm>
                <a:off x="1222900" y="6653180"/>
                <a:ext cx="53640" cy="651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FB2D795F-3D88-F393-A0A1-E0B487F7CC4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14260" y="6644540"/>
                  <a:ext cx="71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EE09C84-A060-0135-6B3E-08A860EBA910}"/>
                    </a:ext>
                  </a:extLst>
                </p14:cNvPr>
                <p14:cNvContentPartPr/>
                <p14:nvPr/>
              </p14:nvContentPartPr>
              <p14:xfrm>
                <a:off x="1250620" y="6573260"/>
                <a:ext cx="106920" cy="892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EE09C84-A060-0135-6B3E-08A860EBA91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41980" y="6564260"/>
                  <a:ext cx="124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CAEE04A-406A-6FB3-345F-B9D675B4EE90}"/>
                    </a:ext>
                  </a:extLst>
                </p14:cNvPr>
                <p14:cNvContentPartPr/>
                <p14:nvPr/>
              </p14:nvContentPartPr>
              <p14:xfrm>
                <a:off x="1448980" y="6527180"/>
                <a:ext cx="120600" cy="1026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CAEE04A-406A-6FB3-345F-B9D675B4EE9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39980" y="6518180"/>
                  <a:ext cx="138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0967B944-B378-13CB-D44B-096861730C39}"/>
                    </a:ext>
                  </a:extLst>
                </p14:cNvPr>
                <p14:cNvContentPartPr/>
                <p14:nvPr/>
              </p14:nvContentPartPr>
              <p14:xfrm>
                <a:off x="1491100" y="6613220"/>
                <a:ext cx="80280" cy="745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0967B944-B378-13CB-D44B-096861730C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482100" y="6604580"/>
                  <a:ext cx="97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C4CDA11-EA9D-3F50-E3DA-892E212374B4}"/>
                    </a:ext>
                  </a:extLst>
                </p14:cNvPr>
                <p14:cNvContentPartPr/>
                <p14:nvPr/>
              </p14:nvContentPartPr>
              <p14:xfrm>
                <a:off x="1587940" y="6632660"/>
                <a:ext cx="45000" cy="583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C4CDA11-EA9D-3F50-E3DA-892E212374B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578940" y="6624020"/>
                  <a:ext cx="62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50DB67FA-9F70-F4C8-6D1A-6D9A9D488388}"/>
                    </a:ext>
                  </a:extLst>
                </p14:cNvPr>
                <p14:cNvContentPartPr/>
                <p14:nvPr/>
              </p14:nvContentPartPr>
              <p14:xfrm>
                <a:off x="1595140" y="6533660"/>
                <a:ext cx="80280" cy="777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50DB67FA-9F70-F4C8-6D1A-6D9A9D48838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586500" y="6524660"/>
                  <a:ext cx="97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454B375-6945-0176-9076-248F339C6333}"/>
                    </a:ext>
                  </a:extLst>
                </p14:cNvPr>
                <p14:cNvContentPartPr/>
                <p14:nvPr/>
              </p14:nvContentPartPr>
              <p14:xfrm>
                <a:off x="1650220" y="6620060"/>
                <a:ext cx="75960" cy="500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454B375-6945-0176-9076-248F339C633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41220" y="6611060"/>
                  <a:ext cx="93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5EB0154C-AFAF-EDB8-9642-201502859903}"/>
                    </a:ext>
                  </a:extLst>
                </p14:cNvPr>
                <p14:cNvContentPartPr/>
                <p14:nvPr/>
              </p14:nvContentPartPr>
              <p14:xfrm>
                <a:off x="1725100" y="6530420"/>
                <a:ext cx="93240" cy="1130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5EB0154C-AFAF-EDB8-9642-20150285990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16460" y="6521780"/>
                  <a:ext cx="110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2543794F-6868-C8B4-EF99-3AF4FABE3A58}"/>
                    </a:ext>
                  </a:extLst>
                </p14:cNvPr>
                <p14:cNvContentPartPr/>
                <p14:nvPr/>
              </p14:nvContentPartPr>
              <p14:xfrm>
                <a:off x="1812940" y="6528980"/>
                <a:ext cx="90720" cy="10656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2543794F-6868-C8B4-EF99-3AF4FABE3A5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803940" y="6519980"/>
                  <a:ext cx="108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90DE5BA-E436-5A80-8BB9-1348810D69C4}"/>
                    </a:ext>
                  </a:extLst>
                </p14:cNvPr>
                <p14:cNvContentPartPr/>
                <p14:nvPr/>
              </p14:nvContentPartPr>
              <p14:xfrm>
                <a:off x="1951540" y="6575780"/>
                <a:ext cx="3600" cy="64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90DE5BA-E436-5A80-8BB9-1348810D69C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42900" y="6567140"/>
                  <a:ext cx="21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F722162-731A-03E0-A40A-5FC0CF3509D4}"/>
                    </a:ext>
                  </a:extLst>
                </p14:cNvPr>
                <p14:cNvContentPartPr/>
                <p14:nvPr/>
              </p14:nvContentPartPr>
              <p14:xfrm>
                <a:off x="2053780" y="6603140"/>
                <a:ext cx="84600" cy="1170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F722162-731A-03E0-A40A-5FC0CF3509D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45140" y="6594140"/>
                  <a:ext cx="102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7B0ED08-D8AA-2A1A-A8CD-5AF28F209E99}"/>
                    </a:ext>
                  </a:extLst>
                </p14:cNvPr>
                <p14:cNvContentPartPr/>
                <p14:nvPr/>
              </p14:nvContentPartPr>
              <p14:xfrm>
                <a:off x="2089420" y="6600260"/>
                <a:ext cx="80280" cy="7776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7B0ED08-D8AA-2A1A-A8CD-5AF28F209E9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80780" y="6591620"/>
                  <a:ext cx="97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17148AB-F3F9-D4E4-EB4B-CEBAE83D8F33}"/>
                    </a:ext>
                  </a:extLst>
                </p14:cNvPr>
                <p14:cNvContentPartPr/>
                <p14:nvPr/>
              </p14:nvContentPartPr>
              <p14:xfrm>
                <a:off x="2202820" y="6550220"/>
                <a:ext cx="121680" cy="957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17148AB-F3F9-D4E4-EB4B-CEBAE83D8F3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193820" y="6541220"/>
                  <a:ext cx="139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D8ECF5E-D05F-784A-8DFA-0C8ABD1617F1}"/>
                    </a:ext>
                  </a:extLst>
                </p14:cNvPr>
                <p14:cNvContentPartPr/>
                <p14:nvPr/>
              </p14:nvContentPartPr>
              <p14:xfrm>
                <a:off x="2357980" y="6541940"/>
                <a:ext cx="52560" cy="7092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D8ECF5E-D05F-784A-8DFA-0C8ABD1617F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348980" y="6532940"/>
                  <a:ext cx="70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79BFA2FF-C670-EBAB-C211-328DE9F2BF1E}"/>
                    </a:ext>
                  </a:extLst>
                </p14:cNvPr>
                <p14:cNvContentPartPr/>
                <p14:nvPr/>
              </p14:nvContentPartPr>
              <p14:xfrm>
                <a:off x="2433940" y="6519620"/>
                <a:ext cx="50040" cy="1058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79BFA2FF-C670-EBAB-C211-328DE9F2BF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425300" y="6510980"/>
                  <a:ext cx="67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571550BF-4722-7FF5-DD7C-1F27F801F14D}"/>
                    </a:ext>
                  </a:extLst>
                </p14:cNvPr>
                <p14:cNvContentPartPr/>
                <p14:nvPr/>
              </p14:nvContentPartPr>
              <p14:xfrm>
                <a:off x="2502340" y="6513860"/>
                <a:ext cx="88560" cy="723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571550BF-4722-7FF5-DD7C-1F27F801F14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493700" y="6504860"/>
                  <a:ext cx="106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78342CA-9DAF-1FA5-FB12-70D748A73989}"/>
                    </a:ext>
                  </a:extLst>
                </p14:cNvPr>
                <p14:cNvContentPartPr/>
                <p14:nvPr/>
              </p14:nvContentPartPr>
              <p14:xfrm>
                <a:off x="2546260" y="6579740"/>
                <a:ext cx="43200" cy="536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78342CA-9DAF-1FA5-FB12-70D748A7398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537620" y="6571100"/>
                  <a:ext cx="60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7A77B38-C2A0-C17E-4D56-B18DDD2CFA48}"/>
                    </a:ext>
                  </a:extLst>
                </p14:cNvPr>
                <p14:cNvContentPartPr/>
                <p14:nvPr/>
              </p14:nvContentPartPr>
              <p14:xfrm>
                <a:off x="2641660" y="6519620"/>
                <a:ext cx="63000" cy="691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7A77B38-C2A0-C17E-4D56-B18DDD2CFA4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32660" y="6510980"/>
                  <a:ext cx="80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CAF0066-EDC9-CE87-DD4A-74F7AF6F3DC0}"/>
                    </a:ext>
                  </a:extLst>
                </p14:cNvPr>
                <p14:cNvContentPartPr/>
                <p14:nvPr/>
              </p14:nvContentPartPr>
              <p14:xfrm>
                <a:off x="2714380" y="6507380"/>
                <a:ext cx="14400" cy="741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CAF0066-EDC9-CE87-DD4A-74F7AF6F3DC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05740" y="6498740"/>
                  <a:ext cx="32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9C36C2D-3019-6AEC-6FED-B52187085E1C}"/>
                    </a:ext>
                  </a:extLst>
                </p14:cNvPr>
                <p14:cNvContentPartPr/>
                <p14:nvPr/>
              </p14:nvContentPartPr>
              <p14:xfrm>
                <a:off x="2690980" y="6527180"/>
                <a:ext cx="152280" cy="12852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9C36C2D-3019-6AEC-6FED-B52187085E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81980" y="6518180"/>
                  <a:ext cx="169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76626537-B288-2C8D-ED90-2A32D9459989}"/>
                    </a:ext>
                  </a:extLst>
                </p14:cNvPr>
                <p14:cNvContentPartPr/>
                <p14:nvPr/>
              </p14:nvContentPartPr>
              <p14:xfrm>
                <a:off x="2797900" y="6596300"/>
                <a:ext cx="90360" cy="468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76626537-B288-2C8D-ED90-2A32D94599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788900" y="6587300"/>
                  <a:ext cx="108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C96A966-E81B-B8A2-EB84-82D995D971EF}"/>
                    </a:ext>
                  </a:extLst>
                </p14:cNvPr>
                <p14:cNvContentPartPr/>
                <p14:nvPr/>
              </p14:nvContentPartPr>
              <p14:xfrm>
                <a:off x="2913100" y="6517820"/>
                <a:ext cx="188640" cy="1299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C96A966-E81B-B8A2-EB84-82D995D971E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904100" y="6509180"/>
                  <a:ext cx="20628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8DC5C987-31D3-65EA-37CA-6A28D02ADF39}"/>
                  </a:ext>
                </a:extLst>
              </p14:cNvPr>
              <p14:cNvContentPartPr/>
              <p14:nvPr/>
            </p14:nvContentPartPr>
            <p14:xfrm>
              <a:off x="2596660" y="7464260"/>
              <a:ext cx="357840" cy="332280"/>
            </p14:xfrm>
          </p:contentPart>
        </mc:Choice>
        <mc:Fallback xmlns=""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8DC5C987-31D3-65EA-37CA-6A28D02ADF3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588020" y="7455260"/>
                <a:ext cx="3754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14682ADD-B017-084E-3169-223439419CFC}"/>
                  </a:ext>
                </a:extLst>
              </p14:cNvPr>
              <p14:cNvContentPartPr/>
              <p14:nvPr/>
            </p14:nvContentPartPr>
            <p14:xfrm>
              <a:off x="1494700" y="8170220"/>
              <a:ext cx="398160" cy="37260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14682ADD-B017-084E-3169-223439419CF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486060" y="8161220"/>
                <a:ext cx="4158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A1279332-FC21-010A-55AD-B46446AC3145}"/>
                  </a:ext>
                </a:extLst>
              </p14:cNvPr>
              <p14:cNvContentPartPr/>
              <p14:nvPr/>
            </p14:nvContentPartPr>
            <p14:xfrm>
              <a:off x="2582620" y="8227830"/>
              <a:ext cx="551520" cy="34596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A1279332-FC21-010A-55AD-B46446AC314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573980" y="8219190"/>
                <a:ext cx="569160" cy="36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292600" cy="20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정의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형식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b="0" spc="-10" dirty="0">
                <a:latin typeface="나눔스퀘어라운드OTF Light"/>
                <a:cs typeface="나눔스퀘어라운드OTF Light"/>
              </a:rPr>
              <a:t>기본적으로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함수 정의와</a:t>
            </a:r>
            <a:r>
              <a:rPr sz="1450" b="0" spc="6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유사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b="0" spc="25" dirty="0">
                <a:latin typeface="나눔스퀘어라운드OTF Light"/>
                <a:cs typeface="나눔스퀘어라운드OTF Light"/>
              </a:rPr>
              <a:t>1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개 이상의 형식 인자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첫 번째 형식 인자는 메소드를 호출하는 객체 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:</a:t>
            </a:r>
            <a:r>
              <a:rPr sz="1450" b="0" spc="5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self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5226" y="2951015"/>
            <a:ext cx="4015320" cy="122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184265" cy="2530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호출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클래스를 이용하여 생성한 객체</a:t>
            </a:r>
            <a:r>
              <a:rPr sz="17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이용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클래스에서 정의한 </a:t>
            </a:r>
            <a:r>
              <a:rPr sz="1700" b="0" spc="-10" dirty="0">
                <a:latin typeface="나눔스퀘어라운드OTF Light"/>
                <a:cs typeface="나눔스퀘어라운드OTF Light"/>
              </a:rPr>
              <a:t>메소드만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호출</a:t>
            </a:r>
            <a:r>
              <a:rPr sz="17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가능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marR="5080" indent="-276860">
              <a:lnSpc>
                <a:spcPct val="134700"/>
              </a:lnSpc>
              <a:spcBef>
                <a:spcPts val="40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첫 번째 형식 인자를 제외한 나머지 형식 인자에 실 인자 전달</a:t>
            </a:r>
            <a:r>
              <a:rPr sz="1700" b="0" spc="-13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방법은  함수와</a:t>
            </a:r>
            <a:r>
              <a:rPr sz="17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동일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형식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5814" y="8643449"/>
            <a:ext cx="3556809" cy="31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2D8FC68-2FF5-152F-F323-918505A90A2B}"/>
                  </a:ext>
                </a:extLst>
              </p14:cNvPr>
              <p14:cNvContentPartPr/>
              <p14:nvPr/>
            </p14:nvContentPartPr>
            <p14:xfrm>
              <a:off x="1871260" y="2016380"/>
              <a:ext cx="1302480" cy="48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2D8FC68-2FF5-152F-F323-918505A90A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2620" y="2007740"/>
                <a:ext cx="13201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BC4DFD-2889-2756-45A7-B3D7E10C6B80}"/>
              </a:ext>
            </a:extLst>
          </p:cNvPr>
          <p:cNvGrpSpPr/>
          <p:nvPr/>
        </p:nvGrpSpPr>
        <p:grpSpPr>
          <a:xfrm>
            <a:off x="3277780" y="1746740"/>
            <a:ext cx="374400" cy="262080"/>
            <a:chOff x="3277780" y="1746740"/>
            <a:chExt cx="37440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E484A95-8B2D-563F-FB5A-4A8ECAEE78D0}"/>
                    </a:ext>
                  </a:extLst>
                </p14:cNvPr>
                <p14:cNvContentPartPr/>
                <p14:nvPr/>
              </p14:nvContentPartPr>
              <p14:xfrm>
                <a:off x="3277780" y="1779500"/>
                <a:ext cx="110160" cy="229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E484A95-8B2D-563F-FB5A-4A8ECAEE78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8780" y="1770860"/>
                  <a:ext cx="127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F9755A2-4B00-C96E-3D8D-4D73D3AE509A}"/>
                    </a:ext>
                  </a:extLst>
                </p14:cNvPr>
                <p14:cNvContentPartPr/>
                <p14:nvPr/>
              </p14:nvContentPartPr>
              <p14:xfrm>
                <a:off x="3414940" y="1864100"/>
                <a:ext cx="128520" cy="113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F9755A2-4B00-C96E-3D8D-4D73D3AE50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6300" y="1855460"/>
                  <a:ext cx="146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85C40D4-2FB4-76FB-CA75-492C55324BAE}"/>
                    </a:ext>
                  </a:extLst>
                </p14:cNvPr>
                <p14:cNvContentPartPr/>
                <p14:nvPr/>
              </p14:nvContentPartPr>
              <p14:xfrm>
                <a:off x="3538060" y="1746740"/>
                <a:ext cx="114120" cy="225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85C40D4-2FB4-76FB-CA75-492C55324B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9060" y="1738100"/>
                  <a:ext cx="131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0A8D5BA-1FE4-5AF5-2B68-DA77B39CCCC7}"/>
                    </a:ext>
                  </a:extLst>
                </p14:cNvPr>
                <p14:cNvContentPartPr/>
                <p14:nvPr/>
              </p14:nvContentPartPr>
              <p14:xfrm>
                <a:off x="3507460" y="1863020"/>
                <a:ext cx="135720" cy="39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0A8D5BA-1FE4-5AF5-2B68-DA77B39CCC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98820" y="1854020"/>
                  <a:ext cx="1533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2D0ACEB-82D4-A625-B303-4369AB8ECC21}"/>
              </a:ext>
            </a:extLst>
          </p:cNvPr>
          <p:cNvGrpSpPr/>
          <p:nvPr/>
        </p:nvGrpSpPr>
        <p:grpSpPr>
          <a:xfrm>
            <a:off x="5129260" y="2080460"/>
            <a:ext cx="1769760" cy="274680"/>
            <a:chOff x="5129260" y="2080460"/>
            <a:chExt cx="176976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4797D65-FD94-BF3F-1408-DB29461B38E8}"/>
                    </a:ext>
                  </a:extLst>
                </p14:cNvPr>
                <p14:cNvContentPartPr/>
                <p14:nvPr/>
              </p14:nvContentPartPr>
              <p14:xfrm>
                <a:off x="5129260" y="2088740"/>
                <a:ext cx="97200" cy="218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4797D65-FD94-BF3F-1408-DB29461B38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20260" y="2079740"/>
                  <a:ext cx="114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07DF6F3-3BD0-0216-EF9D-5D7AF333D09E}"/>
                    </a:ext>
                  </a:extLst>
                </p14:cNvPr>
                <p14:cNvContentPartPr/>
                <p14:nvPr/>
              </p14:nvContentPartPr>
              <p14:xfrm>
                <a:off x="5237980" y="2080460"/>
                <a:ext cx="85680" cy="378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07DF6F3-3BD0-0216-EF9D-5D7AF333D0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8980" y="2071460"/>
                  <a:ext cx="103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EB6CBD9-8ECE-FDF4-5BED-016E4D7A2D07}"/>
                    </a:ext>
                  </a:extLst>
                </p14:cNvPr>
                <p14:cNvContentPartPr/>
                <p14:nvPr/>
              </p14:nvContentPartPr>
              <p14:xfrm>
                <a:off x="5232580" y="2144900"/>
                <a:ext cx="67680" cy="81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EB6CBD9-8ECE-FDF4-5BED-016E4D7A2D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23940" y="2135900"/>
                  <a:ext cx="85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0E79026-07A4-AE26-EA2A-C1EECF2C5098}"/>
                    </a:ext>
                  </a:extLst>
                </p14:cNvPr>
                <p14:cNvContentPartPr/>
                <p14:nvPr/>
              </p14:nvContentPartPr>
              <p14:xfrm>
                <a:off x="5321860" y="2131220"/>
                <a:ext cx="68400" cy="601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0E79026-07A4-AE26-EA2A-C1EECF2C50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3220" y="2122220"/>
                  <a:ext cx="86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BF3A8BB-778B-E5C7-D24F-FC5E9BCA9DFE}"/>
                    </a:ext>
                  </a:extLst>
                </p14:cNvPr>
                <p14:cNvContentPartPr/>
                <p14:nvPr/>
              </p14:nvContentPartPr>
              <p14:xfrm>
                <a:off x="5321860" y="2238860"/>
                <a:ext cx="98640" cy="64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BF3A8BB-778B-E5C7-D24F-FC5E9BCA9D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13220" y="2230220"/>
                  <a:ext cx="116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9150246-5A67-F092-75D4-E83ED7C43680}"/>
                    </a:ext>
                  </a:extLst>
                </p14:cNvPr>
                <p14:cNvContentPartPr/>
                <p14:nvPr/>
              </p14:nvContentPartPr>
              <p14:xfrm>
                <a:off x="5432020" y="2108900"/>
                <a:ext cx="91080" cy="1695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9150246-5A67-F092-75D4-E83ED7C436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3020" y="2099900"/>
                  <a:ext cx="108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8DF3E3F-0EA8-35C2-1733-E21293771D6A}"/>
                    </a:ext>
                  </a:extLst>
                </p14:cNvPr>
                <p14:cNvContentPartPr/>
                <p14:nvPr/>
              </p14:nvContentPartPr>
              <p14:xfrm>
                <a:off x="5528500" y="2088380"/>
                <a:ext cx="131760" cy="1317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8DF3E3F-0EA8-35C2-1733-E21293771D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9860" y="2079740"/>
                  <a:ext cx="149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377A06D-10BF-3010-CDEE-23C6009C7DBB}"/>
                    </a:ext>
                  </a:extLst>
                </p14:cNvPr>
                <p14:cNvContentPartPr/>
                <p14:nvPr/>
              </p14:nvContentPartPr>
              <p14:xfrm>
                <a:off x="5603380" y="2140940"/>
                <a:ext cx="57960" cy="1004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377A06D-10BF-3010-CDEE-23C6009C7D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94740" y="2131940"/>
                  <a:ext cx="75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43E0127-8C06-F42E-D945-6C23170544C0}"/>
                    </a:ext>
                  </a:extLst>
                </p14:cNvPr>
                <p14:cNvContentPartPr/>
                <p14:nvPr/>
              </p14:nvContentPartPr>
              <p14:xfrm>
                <a:off x="5617780" y="2259380"/>
                <a:ext cx="77400" cy="482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43E0127-8C06-F42E-D945-6C23170544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09140" y="2250740"/>
                  <a:ext cx="95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A99C438-4F07-79E2-C4AC-6DC1360B028F}"/>
                    </a:ext>
                  </a:extLst>
                </p14:cNvPr>
                <p14:cNvContentPartPr/>
                <p14:nvPr/>
              </p14:nvContentPartPr>
              <p14:xfrm>
                <a:off x="5675740" y="2125460"/>
                <a:ext cx="143640" cy="1814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A99C438-4F07-79E2-C4AC-6DC1360B02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67100" y="2116460"/>
                  <a:ext cx="161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BC447AD-CD27-D881-ED27-17653908A32E}"/>
                    </a:ext>
                  </a:extLst>
                </p14:cNvPr>
                <p14:cNvContentPartPr/>
                <p14:nvPr/>
              </p14:nvContentPartPr>
              <p14:xfrm>
                <a:off x="5844940" y="2106020"/>
                <a:ext cx="73080" cy="619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BC447AD-CD27-D881-ED27-17653908A3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5940" y="2097020"/>
                  <a:ext cx="9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2D62532-2C05-F529-35A0-193E2F9CA814}"/>
                    </a:ext>
                  </a:extLst>
                </p14:cNvPr>
                <p14:cNvContentPartPr/>
                <p14:nvPr/>
              </p14:nvContentPartPr>
              <p14:xfrm>
                <a:off x="5853220" y="2212940"/>
                <a:ext cx="109800" cy="87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2D62532-2C05-F529-35A0-193E2F9CA8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4220" y="2204300"/>
                  <a:ext cx="12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7637D92-F1EF-F545-B1BC-7A86BD847AB7}"/>
                    </a:ext>
                  </a:extLst>
                </p14:cNvPr>
                <p14:cNvContentPartPr/>
                <p14:nvPr/>
              </p14:nvContentPartPr>
              <p14:xfrm>
                <a:off x="6075340" y="2122940"/>
                <a:ext cx="91800" cy="1454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7637D92-F1EF-F545-B1BC-7A86BD847A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66340" y="2114300"/>
                  <a:ext cx="109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9FF178B-CCAC-D46B-837A-E8C34177A26E}"/>
                    </a:ext>
                  </a:extLst>
                </p14:cNvPr>
                <p14:cNvContentPartPr/>
                <p14:nvPr/>
              </p14:nvContentPartPr>
              <p14:xfrm>
                <a:off x="6143020" y="2125460"/>
                <a:ext cx="62640" cy="1173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9FF178B-CCAC-D46B-837A-E8C34177A2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34380" y="2116460"/>
                  <a:ext cx="80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ABBA055-7A16-30D0-48FA-F3778A146426}"/>
                    </a:ext>
                  </a:extLst>
                </p14:cNvPr>
                <p14:cNvContentPartPr/>
                <p14:nvPr/>
              </p14:nvContentPartPr>
              <p14:xfrm>
                <a:off x="6231220" y="2163260"/>
                <a:ext cx="68760" cy="1195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ABBA055-7A16-30D0-48FA-F3778A1464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2580" y="2154620"/>
                  <a:ext cx="86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9FF7902A-B2C2-4DD1-BF33-EBE0779717FD}"/>
                    </a:ext>
                  </a:extLst>
                </p14:cNvPr>
                <p14:cNvContentPartPr/>
                <p14:nvPr/>
              </p14:nvContentPartPr>
              <p14:xfrm>
                <a:off x="6337060" y="2166140"/>
                <a:ext cx="99360" cy="1036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9FF7902A-B2C2-4DD1-BF33-EBE0779717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8060" y="2157140"/>
                  <a:ext cx="117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9ACA25E-AADB-AE34-F9A3-A3A8302A85C2}"/>
                    </a:ext>
                  </a:extLst>
                </p14:cNvPr>
                <p14:cNvContentPartPr/>
                <p14:nvPr/>
              </p14:nvContentPartPr>
              <p14:xfrm>
                <a:off x="6431380" y="2164340"/>
                <a:ext cx="12240" cy="121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9ACA25E-AADB-AE34-F9A3-A3A8302A85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22740" y="2155340"/>
                  <a:ext cx="29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A36BA6D-2B6C-1143-456E-8C267B6B193C}"/>
                    </a:ext>
                  </a:extLst>
                </p14:cNvPr>
                <p14:cNvContentPartPr/>
                <p14:nvPr/>
              </p14:nvContentPartPr>
              <p14:xfrm>
                <a:off x="6476740" y="2171900"/>
                <a:ext cx="101880" cy="142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A36BA6D-2B6C-1143-456E-8C267B6B19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7740" y="2162900"/>
                  <a:ext cx="119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3AA3060-0ED9-CC2B-CC04-023DC73DD73F}"/>
                    </a:ext>
                  </a:extLst>
                </p14:cNvPr>
                <p14:cNvContentPartPr/>
                <p14:nvPr/>
              </p14:nvContentPartPr>
              <p14:xfrm>
                <a:off x="6643420" y="2179820"/>
                <a:ext cx="117000" cy="117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3AA3060-0ED9-CC2B-CC04-023DC73DD7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34780" y="2170820"/>
                  <a:ext cx="13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B5830FB-E369-9DA8-7194-BF24AD3B2DDC}"/>
                    </a:ext>
                  </a:extLst>
                </p14:cNvPr>
                <p14:cNvContentPartPr/>
                <p14:nvPr/>
              </p14:nvContentPartPr>
              <p14:xfrm>
                <a:off x="6763300" y="2147060"/>
                <a:ext cx="7200" cy="1256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B5830FB-E369-9DA8-7194-BF24AD3B2D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54300" y="2138060"/>
                  <a:ext cx="24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8732537-A1D7-7495-65C4-CA69063A2C36}"/>
                    </a:ext>
                  </a:extLst>
                </p14:cNvPr>
                <p14:cNvContentPartPr/>
                <p14:nvPr/>
              </p14:nvContentPartPr>
              <p14:xfrm>
                <a:off x="6761140" y="2292860"/>
                <a:ext cx="70200" cy="565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8732537-A1D7-7495-65C4-CA69063A2C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52500" y="2284220"/>
                  <a:ext cx="87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B33A499-84F7-E601-5D4C-D7A4069D7953}"/>
                    </a:ext>
                  </a:extLst>
                </p14:cNvPr>
                <p14:cNvContentPartPr/>
                <p14:nvPr/>
              </p14:nvContentPartPr>
              <p14:xfrm>
                <a:off x="6857260" y="2142740"/>
                <a:ext cx="41760" cy="212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B33A499-84F7-E601-5D4C-D7A4069D79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48620" y="2133740"/>
                  <a:ext cx="594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384D251-7480-4276-CF14-AE01BE047C83}"/>
              </a:ext>
            </a:extLst>
          </p:cNvPr>
          <p:cNvGrpSpPr/>
          <p:nvPr/>
        </p:nvGrpSpPr>
        <p:grpSpPr>
          <a:xfrm>
            <a:off x="2720500" y="2120420"/>
            <a:ext cx="2322360" cy="233640"/>
            <a:chOff x="2720500" y="2120420"/>
            <a:chExt cx="232236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D678033-5D2D-0784-5F6A-4C1C86FE9A27}"/>
                    </a:ext>
                  </a:extLst>
                </p14:cNvPr>
                <p14:cNvContentPartPr/>
                <p14:nvPr/>
              </p14:nvContentPartPr>
              <p14:xfrm>
                <a:off x="2720500" y="2246420"/>
                <a:ext cx="122760" cy="118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D678033-5D2D-0784-5F6A-4C1C86FE9A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11860" y="2237780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D921081-D8D2-D865-47F4-0E72C3888908}"/>
                    </a:ext>
                  </a:extLst>
                </p14:cNvPr>
                <p14:cNvContentPartPr/>
                <p14:nvPr/>
              </p14:nvContentPartPr>
              <p14:xfrm>
                <a:off x="2799340" y="2196380"/>
                <a:ext cx="61560" cy="113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D921081-D8D2-D865-47F4-0E72C38889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0700" y="2187740"/>
                  <a:ext cx="79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B61E272-3542-92B9-47F6-00358DDDAF52}"/>
                    </a:ext>
                  </a:extLst>
                </p14:cNvPr>
                <p14:cNvContentPartPr/>
                <p14:nvPr/>
              </p14:nvContentPartPr>
              <p14:xfrm>
                <a:off x="2959180" y="2170820"/>
                <a:ext cx="101880" cy="21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B61E272-3542-92B9-47F6-00358DDDAF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50180" y="2161820"/>
                  <a:ext cx="11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6FBC98D-869C-A65B-9897-5243C70A4F2C}"/>
                    </a:ext>
                  </a:extLst>
                </p14:cNvPr>
                <p14:cNvContentPartPr/>
                <p14:nvPr/>
              </p14:nvContentPartPr>
              <p14:xfrm>
                <a:off x="2993380" y="2225900"/>
                <a:ext cx="130320" cy="88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6FBC98D-869C-A65B-9897-5243C70A4F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4740" y="2217260"/>
                  <a:ext cx="147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11856B6-E6D7-567F-623E-6F5C56B91B53}"/>
                    </a:ext>
                  </a:extLst>
                </p14:cNvPr>
                <p14:cNvContentPartPr/>
                <p14:nvPr/>
              </p14:nvContentPartPr>
              <p14:xfrm>
                <a:off x="3110020" y="2202140"/>
                <a:ext cx="63360" cy="145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11856B6-E6D7-567F-623E-6F5C56B91B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01380" y="2193500"/>
                  <a:ext cx="81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8EE103B-97D7-9233-5DAD-FD20D846A42E}"/>
                    </a:ext>
                  </a:extLst>
                </p14:cNvPr>
                <p14:cNvContentPartPr/>
                <p14:nvPr/>
              </p14:nvContentPartPr>
              <p14:xfrm>
                <a:off x="3186700" y="2172260"/>
                <a:ext cx="50760" cy="1231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8EE103B-97D7-9233-5DAD-FD20D846A4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77700" y="2163620"/>
                  <a:ext cx="68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180DEA7-48AC-4BE3-3041-B4C1248A0BE4}"/>
                    </a:ext>
                  </a:extLst>
                </p14:cNvPr>
                <p14:cNvContentPartPr/>
                <p14:nvPr/>
              </p14:nvContentPartPr>
              <p14:xfrm>
                <a:off x="3226300" y="2194580"/>
                <a:ext cx="70920" cy="159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180DEA7-48AC-4BE3-3041-B4C1248A0B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17300" y="2185940"/>
                  <a:ext cx="88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96139B5-BA45-E476-EA0E-F73F4B58D4D3}"/>
                    </a:ext>
                  </a:extLst>
                </p14:cNvPr>
                <p14:cNvContentPartPr/>
                <p14:nvPr/>
              </p14:nvContentPartPr>
              <p14:xfrm>
                <a:off x="3300460" y="2214380"/>
                <a:ext cx="36720" cy="56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96139B5-BA45-E476-EA0E-F73F4B58D4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91820" y="2205380"/>
                  <a:ext cx="54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DF4F12F-32DA-0869-2F6D-9908BA55EB34}"/>
                    </a:ext>
                  </a:extLst>
                </p14:cNvPr>
                <p14:cNvContentPartPr/>
                <p14:nvPr/>
              </p14:nvContentPartPr>
              <p14:xfrm>
                <a:off x="3353380" y="2200340"/>
                <a:ext cx="63720" cy="145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DF4F12F-32DA-0869-2F6D-9908BA55E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4740" y="2191700"/>
                  <a:ext cx="81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408A978-0356-48E3-DF85-799296F5906A}"/>
                    </a:ext>
                  </a:extLst>
                </p14:cNvPr>
                <p14:cNvContentPartPr/>
                <p14:nvPr/>
              </p14:nvContentPartPr>
              <p14:xfrm>
                <a:off x="3399820" y="2188100"/>
                <a:ext cx="92160" cy="102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408A978-0356-48E3-DF85-799296F590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0820" y="2179460"/>
                  <a:ext cx="109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61C53EB-162E-8B89-1BC7-B0DF01B122EB}"/>
                    </a:ext>
                  </a:extLst>
                </p14:cNvPr>
                <p14:cNvContentPartPr/>
                <p14:nvPr/>
              </p14:nvContentPartPr>
              <p14:xfrm>
                <a:off x="3476140" y="2181620"/>
                <a:ext cx="88920" cy="1288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61C53EB-162E-8B89-1BC7-B0DF01B122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67500" y="2172980"/>
                  <a:ext cx="106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AC35ACD-28F3-AE6C-8FC1-B8603BBBAEFA}"/>
                    </a:ext>
                  </a:extLst>
                </p14:cNvPr>
                <p14:cNvContentPartPr/>
                <p14:nvPr/>
              </p14:nvContentPartPr>
              <p14:xfrm>
                <a:off x="3588100" y="2204660"/>
                <a:ext cx="67680" cy="79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AC35ACD-28F3-AE6C-8FC1-B8603BBBAE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79460" y="2195660"/>
                  <a:ext cx="85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16C2F2A-D62D-9EE3-8B19-B88C2DDD8951}"/>
                    </a:ext>
                  </a:extLst>
                </p14:cNvPr>
                <p14:cNvContentPartPr/>
                <p14:nvPr/>
              </p14:nvContentPartPr>
              <p14:xfrm>
                <a:off x="3794020" y="2145620"/>
                <a:ext cx="125640" cy="97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16C2F2A-D62D-9EE3-8B19-B88C2DDD89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85020" y="2136980"/>
                  <a:ext cx="143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CFE96BD-ABB7-92A3-2B6B-36515AF93D11}"/>
                    </a:ext>
                  </a:extLst>
                </p14:cNvPr>
                <p14:cNvContentPartPr/>
                <p14:nvPr/>
              </p14:nvContentPartPr>
              <p14:xfrm>
                <a:off x="3857380" y="2245700"/>
                <a:ext cx="92160" cy="540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CFE96BD-ABB7-92A3-2B6B-36515AF93D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8380" y="2236700"/>
                  <a:ext cx="109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991AFDF-2364-DBB5-5BF7-743DABD71AE4}"/>
                    </a:ext>
                  </a:extLst>
                </p14:cNvPr>
                <p14:cNvContentPartPr/>
                <p14:nvPr/>
              </p14:nvContentPartPr>
              <p14:xfrm>
                <a:off x="3935500" y="2124740"/>
                <a:ext cx="115560" cy="1490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991AFDF-2364-DBB5-5BF7-743DABD71A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26500" y="2115740"/>
                  <a:ext cx="133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D8B237-2B05-C3E4-7120-62B6676A61A8}"/>
                    </a:ext>
                  </a:extLst>
                </p14:cNvPr>
                <p14:cNvContentPartPr/>
                <p14:nvPr/>
              </p14:nvContentPartPr>
              <p14:xfrm>
                <a:off x="4032340" y="2150660"/>
                <a:ext cx="96120" cy="74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D8B237-2B05-C3E4-7120-62B6676A61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23700" y="2142020"/>
                  <a:ext cx="113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7E7CDA5-53A1-F9A1-1619-52CF86450FF2}"/>
                    </a:ext>
                  </a:extLst>
                </p14:cNvPr>
                <p14:cNvContentPartPr/>
                <p14:nvPr/>
              </p14:nvContentPartPr>
              <p14:xfrm>
                <a:off x="4105420" y="2148860"/>
                <a:ext cx="82080" cy="147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7E7CDA5-53A1-F9A1-1619-52CF86450F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96780" y="2139860"/>
                  <a:ext cx="99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5FF3331-6FF2-2F2D-FA51-B2C7921742A5}"/>
                    </a:ext>
                  </a:extLst>
                </p14:cNvPr>
                <p14:cNvContentPartPr/>
                <p14:nvPr/>
              </p14:nvContentPartPr>
              <p14:xfrm>
                <a:off x="4323940" y="2136260"/>
                <a:ext cx="82800" cy="108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5FF3331-6FF2-2F2D-FA51-B2C7921742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15300" y="2127260"/>
                  <a:ext cx="100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1243C13-5A94-E627-E560-CD4ACD7CBF84}"/>
                    </a:ext>
                  </a:extLst>
                </p14:cNvPr>
                <p14:cNvContentPartPr/>
                <p14:nvPr/>
              </p14:nvContentPartPr>
              <p14:xfrm>
                <a:off x="4422220" y="2120420"/>
                <a:ext cx="60840" cy="1890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1243C13-5A94-E627-E560-CD4ACD7CBF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13580" y="2111780"/>
                  <a:ext cx="78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DAE42EC-DFEE-9164-C514-F8C2DF09E275}"/>
                    </a:ext>
                  </a:extLst>
                </p14:cNvPr>
                <p14:cNvContentPartPr/>
                <p14:nvPr/>
              </p14:nvContentPartPr>
              <p14:xfrm>
                <a:off x="4477300" y="2269460"/>
                <a:ext cx="51120" cy="52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DAE42EC-DFEE-9164-C514-F8C2DF09E2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8660" y="2260820"/>
                  <a:ext cx="68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167BCDA-38A5-7BA8-DA6A-6664A63177FE}"/>
                    </a:ext>
                  </a:extLst>
                </p14:cNvPr>
                <p14:cNvContentPartPr/>
                <p14:nvPr/>
              </p14:nvContentPartPr>
              <p14:xfrm>
                <a:off x="4501420" y="2184860"/>
                <a:ext cx="99000" cy="936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167BCDA-38A5-7BA8-DA6A-6664A63177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420" y="2176220"/>
                  <a:ext cx="116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AF2CE9C-1CF0-1B60-BA7A-135890859C9C}"/>
                    </a:ext>
                  </a:extLst>
                </p14:cNvPr>
                <p14:cNvContentPartPr/>
                <p14:nvPr/>
              </p14:nvContentPartPr>
              <p14:xfrm>
                <a:off x="4622380" y="2163620"/>
                <a:ext cx="46440" cy="97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AF2CE9C-1CF0-1B60-BA7A-135890859C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3740" y="2154980"/>
                  <a:ext cx="6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2C54B72-D01C-D4FE-6D8A-A0BFFBA053EF}"/>
                    </a:ext>
                  </a:extLst>
                </p14:cNvPr>
                <p14:cNvContentPartPr/>
                <p14:nvPr/>
              </p14:nvContentPartPr>
              <p14:xfrm>
                <a:off x="4664140" y="2161460"/>
                <a:ext cx="114840" cy="957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2C54B72-D01C-D4FE-6D8A-A0BFFBA053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55140" y="2152460"/>
                  <a:ext cx="132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3E95830-CA1D-C1E2-CAB1-E9A9BEEC8056}"/>
                    </a:ext>
                  </a:extLst>
                </p14:cNvPr>
                <p14:cNvContentPartPr/>
                <p14:nvPr/>
              </p14:nvContentPartPr>
              <p14:xfrm>
                <a:off x="4741180" y="2132300"/>
                <a:ext cx="109440" cy="103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3E95830-CA1D-C1E2-CAB1-E9A9BEEC80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32180" y="2123660"/>
                  <a:ext cx="127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088813B-6BF0-535D-FF68-6E31A578207A}"/>
                    </a:ext>
                  </a:extLst>
                </p14:cNvPr>
                <p14:cNvContentPartPr/>
                <p14:nvPr/>
              </p14:nvContentPartPr>
              <p14:xfrm>
                <a:off x="4870060" y="2140220"/>
                <a:ext cx="54720" cy="619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088813B-6BF0-535D-FF68-6E31A57820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61060" y="2131580"/>
                  <a:ext cx="72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E759B10-4270-8A43-303F-D01125AD90B4}"/>
                    </a:ext>
                  </a:extLst>
                </p14:cNvPr>
                <p14:cNvContentPartPr/>
                <p14:nvPr/>
              </p14:nvContentPartPr>
              <p14:xfrm>
                <a:off x="4869700" y="2248580"/>
                <a:ext cx="70560" cy="52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E759B10-4270-8A43-303F-D01125AD90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60700" y="2239940"/>
                  <a:ext cx="88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4EEBE9F-1CF7-F088-DBED-B9635A5BF8EC}"/>
                    </a:ext>
                  </a:extLst>
                </p14:cNvPr>
                <p14:cNvContentPartPr/>
                <p14:nvPr/>
              </p14:nvContentPartPr>
              <p14:xfrm>
                <a:off x="5040340" y="2287100"/>
                <a:ext cx="2520" cy="3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4EEBE9F-1CF7-F088-DBED-B9635A5BF8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31340" y="2278460"/>
                  <a:ext cx="201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C2FC70F-7C48-9F13-7DC4-E4635C7D389B}"/>
              </a:ext>
            </a:extLst>
          </p:cNvPr>
          <p:cNvGrpSpPr/>
          <p:nvPr/>
        </p:nvGrpSpPr>
        <p:grpSpPr>
          <a:xfrm>
            <a:off x="4777900" y="2406260"/>
            <a:ext cx="172440" cy="290520"/>
            <a:chOff x="4777900" y="2406260"/>
            <a:chExt cx="1724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0E7D426-70FB-D7BF-782F-42380BACDFFA}"/>
                    </a:ext>
                  </a:extLst>
                </p14:cNvPr>
                <p14:cNvContentPartPr/>
                <p14:nvPr/>
              </p14:nvContentPartPr>
              <p14:xfrm>
                <a:off x="4814260" y="2406260"/>
                <a:ext cx="136080" cy="2498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0E7D426-70FB-D7BF-782F-42380BACDFF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05260" y="2397620"/>
                  <a:ext cx="153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D0D5AED-BDA8-5F06-36FE-C2015883F073}"/>
                    </a:ext>
                  </a:extLst>
                </p14:cNvPr>
                <p14:cNvContentPartPr/>
                <p14:nvPr/>
              </p14:nvContentPartPr>
              <p14:xfrm>
                <a:off x="4777900" y="2580860"/>
                <a:ext cx="90000" cy="1159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D0D5AED-BDA8-5F06-36FE-C2015883F0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68900" y="2572220"/>
                  <a:ext cx="1076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78DBFDC-39C0-D382-E6F3-DC9E4BA16E4A}"/>
              </a:ext>
            </a:extLst>
          </p:cNvPr>
          <p:cNvGrpSpPr/>
          <p:nvPr/>
        </p:nvGrpSpPr>
        <p:grpSpPr>
          <a:xfrm>
            <a:off x="3603580" y="2906660"/>
            <a:ext cx="1343160" cy="454680"/>
            <a:chOff x="3603580" y="2906660"/>
            <a:chExt cx="13431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47B852F-0D17-D1C3-2865-31C9AE1E0E7D}"/>
                    </a:ext>
                  </a:extLst>
                </p14:cNvPr>
                <p14:cNvContentPartPr/>
                <p14:nvPr/>
              </p14:nvContentPartPr>
              <p14:xfrm>
                <a:off x="3798340" y="3230300"/>
                <a:ext cx="21240" cy="1026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47B852F-0D17-D1C3-2865-31C9AE1E0E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89700" y="3221660"/>
                  <a:ext cx="38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40C6A50-3F0F-90A9-CB7F-AD26C4D1D452}"/>
                    </a:ext>
                  </a:extLst>
                </p14:cNvPr>
                <p14:cNvContentPartPr/>
                <p14:nvPr/>
              </p14:nvContentPartPr>
              <p14:xfrm>
                <a:off x="3748300" y="3287180"/>
                <a:ext cx="119520" cy="741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40C6A50-3F0F-90A9-CB7F-AD26C4D1D4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39660" y="3278180"/>
                  <a:ext cx="137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0A825F3F-ECFE-2B2D-BA0B-312D10A37135}"/>
                    </a:ext>
                  </a:extLst>
                </p14:cNvPr>
                <p14:cNvContentPartPr/>
                <p14:nvPr/>
              </p14:nvContentPartPr>
              <p14:xfrm>
                <a:off x="3603580" y="3067220"/>
                <a:ext cx="87840" cy="78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0A825F3F-ECFE-2B2D-BA0B-312D10A371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4580" y="3058220"/>
                  <a:ext cx="105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74FCD385-B444-7AAA-6FB3-8DC5E5DF744A}"/>
                    </a:ext>
                  </a:extLst>
                </p14:cNvPr>
                <p14:cNvContentPartPr/>
                <p14:nvPr/>
              </p14:nvContentPartPr>
              <p14:xfrm>
                <a:off x="3651820" y="3167660"/>
                <a:ext cx="61560" cy="540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74FCD385-B444-7AAA-6FB3-8DC5E5DF74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2820" y="3158660"/>
                  <a:ext cx="79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4EA21A1-78AE-884C-F867-2EB180A096F5}"/>
                    </a:ext>
                  </a:extLst>
                </p14:cNvPr>
                <p14:cNvContentPartPr/>
                <p14:nvPr/>
              </p14:nvContentPartPr>
              <p14:xfrm>
                <a:off x="3700420" y="3078380"/>
                <a:ext cx="101160" cy="115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4EA21A1-78AE-884C-F867-2EB180A096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91780" y="3069380"/>
                  <a:ext cx="118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B565DDD8-7F86-F83C-A6E4-9B41736DBE2B}"/>
                    </a:ext>
                  </a:extLst>
                </p14:cNvPr>
                <p14:cNvContentPartPr/>
                <p14:nvPr/>
              </p14:nvContentPartPr>
              <p14:xfrm>
                <a:off x="3779620" y="3088820"/>
                <a:ext cx="73800" cy="60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B565DDD8-7F86-F83C-A6E4-9B41736DBE2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0620" y="3080180"/>
                  <a:ext cx="91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F005CA4-AD90-C829-AF0F-A6D0D55CF59C}"/>
                    </a:ext>
                  </a:extLst>
                </p14:cNvPr>
                <p14:cNvContentPartPr/>
                <p14:nvPr/>
              </p14:nvContentPartPr>
              <p14:xfrm>
                <a:off x="3840100" y="3081620"/>
                <a:ext cx="45720" cy="1116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F005CA4-AD90-C829-AF0F-A6D0D55CF5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31460" y="3072980"/>
                  <a:ext cx="6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8CD57C2-0F23-D187-C8B1-7B15809AED7D}"/>
                    </a:ext>
                  </a:extLst>
                </p14:cNvPr>
                <p14:cNvContentPartPr/>
                <p14:nvPr/>
              </p14:nvContentPartPr>
              <p14:xfrm>
                <a:off x="3921460" y="3031580"/>
                <a:ext cx="69840" cy="910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8CD57C2-0F23-D187-C8B1-7B15809AED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2820" y="3022940"/>
                  <a:ext cx="87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AE20161-1168-0092-DC22-1C670C51FB83}"/>
                    </a:ext>
                  </a:extLst>
                </p14:cNvPr>
                <p14:cNvContentPartPr/>
                <p14:nvPr/>
              </p14:nvContentPartPr>
              <p14:xfrm>
                <a:off x="3958180" y="3132740"/>
                <a:ext cx="84960" cy="648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AE20161-1168-0092-DC22-1C670C51FB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49180" y="3124100"/>
                  <a:ext cx="102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DF0E9B6-25BD-EB5A-923C-37AFF50B7C5B}"/>
                    </a:ext>
                  </a:extLst>
                </p14:cNvPr>
                <p14:cNvContentPartPr/>
                <p14:nvPr/>
              </p14:nvContentPartPr>
              <p14:xfrm>
                <a:off x="4034140" y="3079460"/>
                <a:ext cx="70920" cy="799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DF0E9B6-25BD-EB5A-923C-37AFF50B7C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25500" y="3070820"/>
                  <a:ext cx="88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1B8F428C-A678-466F-D67C-6EACD9E8D954}"/>
                    </a:ext>
                  </a:extLst>
                </p14:cNvPr>
                <p14:cNvContentPartPr/>
                <p14:nvPr/>
              </p14:nvContentPartPr>
              <p14:xfrm>
                <a:off x="4121260" y="3069380"/>
                <a:ext cx="46800" cy="799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1B8F428C-A678-466F-D67C-6EACD9E8D9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620" y="3060740"/>
                  <a:ext cx="64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F33E0DE0-E6F3-780E-5103-8067356216BD}"/>
                    </a:ext>
                  </a:extLst>
                </p14:cNvPr>
                <p14:cNvContentPartPr/>
                <p14:nvPr/>
              </p14:nvContentPartPr>
              <p14:xfrm>
                <a:off x="4159060" y="3069740"/>
                <a:ext cx="69840" cy="633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F33E0DE0-E6F3-780E-5103-8067356216B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50420" y="3060740"/>
                  <a:ext cx="87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B2B0F31-2C98-7787-ED6E-B334BF01826E}"/>
                    </a:ext>
                  </a:extLst>
                </p14:cNvPr>
                <p14:cNvContentPartPr/>
                <p14:nvPr/>
              </p14:nvContentPartPr>
              <p14:xfrm>
                <a:off x="4219900" y="3018980"/>
                <a:ext cx="43560" cy="75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B2B0F31-2C98-7787-ED6E-B334BF0182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10900" y="3009980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673ADF9-6D50-B2ED-C94D-607087AD7AA2}"/>
                    </a:ext>
                  </a:extLst>
                </p14:cNvPr>
                <p14:cNvContentPartPr/>
                <p14:nvPr/>
              </p14:nvContentPartPr>
              <p14:xfrm>
                <a:off x="4224940" y="3024740"/>
                <a:ext cx="115920" cy="892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673ADF9-6D50-B2ED-C94D-607087AD7A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15940" y="3016100"/>
                  <a:ext cx="133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BC5316A-7674-F26F-BE35-85ACF5659FFC}"/>
                    </a:ext>
                  </a:extLst>
                </p14:cNvPr>
                <p14:cNvContentPartPr/>
                <p14:nvPr/>
              </p14:nvContentPartPr>
              <p14:xfrm>
                <a:off x="4305580" y="3115460"/>
                <a:ext cx="116640" cy="496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BC5316A-7674-F26F-BE35-85ACF5659F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96580" y="3106820"/>
                  <a:ext cx="13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7604A81-D848-D8A8-F599-11025B833712}"/>
                    </a:ext>
                  </a:extLst>
                </p14:cNvPr>
                <p14:cNvContentPartPr/>
                <p14:nvPr/>
              </p14:nvContentPartPr>
              <p14:xfrm>
                <a:off x="4447060" y="2976500"/>
                <a:ext cx="92880" cy="1652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7604A81-D848-D8A8-F599-11025B8337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38060" y="2967500"/>
                  <a:ext cx="110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A1E492DD-CBD2-C092-A1D1-531EC07C52EB}"/>
                    </a:ext>
                  </a:extLst>
                </p14:cNvPr>
                <p14:cNvContentPartPr/>
                <p14:nvPr/>
              </p14:nvContentPartPr>
              <p14:xfrm>
                <a:off x="4523020" y="2978660"/>
                <a:ext cx="112320" cy="601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A1E492DD-CBD2-C092-A1D1-531EC07C52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14020" y="2970020"/>
                  <a:ext cx="129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7EFA94E-A897-C19E-AE1B-7DDC638CAC8A}"/>
                    </a:ext>
                  </a:extLst>
                </p14:cNvPr>
                <p14:cNvContentPartPr/>
                <p14:nvPr/>
              </p14:nvContentPartPr>
              <p14:xfrm>
                <a:off x="4565500" y="3027980"/>
                <a:ext cx="74160" cy="504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7EFA94E-A897-C19E-AE1B-7DDC638CAC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56860" y="3019340"/>
                  <a:ext cx="91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A128942-3505-0B8A-B871-14F89CFD20FE}"/>
                    </a:ext>
                  </a:extLst>
                </p14:cNvPr>
                <p14:cNvContentPartPr/>
                <p14:nvPr/>
              </p14:nvContentPartPr>
              <p14:xfrm>
                <a:off x="4645780" y="3005300"/>
                <a:ext cx="57600" cy="1090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A128942-3505-0B8A-B871-14F89CFD20F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36780" y="2996660"/>
                  <a:ext cx="7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C89DF0B7-0654-8091-C0B6-7C2EC5B2A58F}"/>
                    </a:ext>
                  </a:extLst>
                </p14:cNvPr>
                <p14:cNvContentPartPr/>
                <p14:nvPr/>
              </p14:nvContentPartPr>
              <p14:xfrm>
                <a:off x="4669900" y="2971100"/>
                <a:ext cx="127800" cy="1260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C89DF0B7-0654-8091-C0B6-7C2EC5B2A5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60900" y="2962100"/>
                  <a:ext cx="145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3830BB8-E8E8-2F81-68BC-645643E9EE04}"/>
                    </a:ext>
                  </a:extLst>
                </p14:cNvPr>
                <p14:cNvContentPartPr/>
                <p14:nvPr/>
              </p14:nvContentPartPr>
              <p14:xfrm>
                <a:off x="4754140" y="2990900"/>
                <a:ext cx="60120" cy="435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3830BB8-E8E8-2F81-68BC-645643E9EE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45500" y="2982260"/>
                  <a:ext cx="77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77B6B89-8CA5-08B4-F5F3-8E9225F01CA4}"/>
                    </a:ext>
                  </a:extLst>
                </p14:cNvPr>
                <p14:cNvContentPartPr/>
                <p14:nvPr/>
              </p14:nvContentPartPr>
              <p14:xfrm>
                <a:off x="4803820" y="2962100"/>
                <a:ext cx="80280" cy="124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77B6B89-8CA5-08B4-F5F3-8E9225F01C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95180" y="2953100"/>
                  <a:ext cx="97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75D8F03-BA19-D3F3-6141-1261A04E6650}"/>
                    </a:ext>
                  </a:extLst>
                </p14:cNvPr>
                <p14:cNvContentPartPr/>
                <p14:nvPr/>
              </p14:nvContentPartPr>
              <p14:xfrm>
                <a:off x="4874740" y="2906660"/>
                <a:ext cx="72000" cy="2059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75D8F03-BA19-D3F3-6141-1261A04E66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66100" y="2898020"/>
                  <a:ext cx="89640" cy="22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8F28DDC2-8A63-9047-A156-0331E2BB9FA8}"/>
                  </a:ext>
                </a:extLst>
              </p14:cNvPr>
              <p14:cNvContentPartPr/>
              <p14:nvPr/>
            </p14:nvContentPartPr>
            <p14:xfrm>
              <a:off x="3877180" y="7803140"/>
              <a:ext cx="2862720" cy="4968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8F28DDC2-8A63-9047-A156-0331E2BB9FA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868540" y="7794140"/>
                <a:ext cx="28803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830062D-0921-9762-9D95-A3F7ED6152B6}"/>
                  </a:ext>
                </a:extLst>
              </p14:cNvPr>
              <p14:cNvContentPartPr/>
              <p14:nvPr/>
            </p14:nvContentPartPr>
            <p14:xfrm>
              <a:off x="836620" y="8148740"/>
              <a:ext cx="897840" cy="349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830062D-0921-9762-9D95-A3F7ED6152B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7980" y="8139740"/>
                <a:ext cx="9154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1FA727B-9454-7D64-9484-311CE12DD7D0}"/>
              </a:ext>
            </a:extLst>
          </p:cNvPr>
          <p:cNvGrpSpPr/>
          <p:nvPr/>
        </p:nvGrpSpPr>
        <p:grpSpPr>
          <a:xfrm>
            <a:off x="5185420" y="7151180"/>
            <a:ext cx="793800" cy="324360"/>
            <a:chOff x="5185420" y="7151180"/>
            <a:chExt cx="79380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E485A53A-0097-4BC9-F306-8E1A45AAEBCE}"/>
                    </a:ext>
                  </a:extLst>
                </p14:cNvPr>
                <p14:cNvContentPartPr/>
                <p14:nvPr/>
              </p14:nvContentPartPr>
              <p14:xfrm>
                <a:off x="5185420" y="7365740"/>
                <a:ext cx="91080" cy="10980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E485A53A-0097-4BC9-F306-8E1A45AAEB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76420" y="7357100"/>
                  <a:ext cx="108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3C7E12D6-B0E4-8F6F-6559-1576FB51E57D}"/>
                    </a:ext>
                  </a:extLst>
                </p14:cNvPr>
                <p14:cNvContentPartPr/>
                <p14:nvPr/>
              </p14:nvContentPartPr>
              <p14:xfrm>
                <a:off x="5201980" y="7311740"/>
                <a:ext cx="86400" cy="1213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3C7E12D6-B0E4-8F6F-6559-1576FB51E5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93340" y="7302740"/>
                  <a:ext cx="104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FFA16D6-81AE-3620-364A-67DFBA9468E2}"/>
                    </a:ext>
                  </a:extLst>
                </p14:cNvPr>
                <p14:cNvContentPartPr/>
                <p14:nvPr/>
              </p14:nvContentPartPr>
              <p14:xfrm>
                <a:off x="5322580" y="7210220"/>
                <a:ext cx="64080" cy="619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FFA16D6-81AE-3620-364A-67DFBA9468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13940" y="7201580"/>
                  <a:ext cx="81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EA124EE-8BE0-1893-E6D5-E5682BD4E993}"/>
                    </a:ext>
                  </a:extLst>
                </p14:cNvPr>
                <p14:cNvContentPartPr/>
                <p14:nvPr/>
              </p14:nvContentPartPr>
              <p14:xfrm>
                <a:off x="5405740" y="7200860"/>
                <a:ext cx="50040" cy="514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EA124EE-8BE0-1893-E6D5-E5682BD4E9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96740" y="7192220"/>
                  <a:ext cx="67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2646018-3CC1-23A9-1839-F031DA19CDDC}"/>
                    </a:ext>
                  </a:extLst>
                </p14:cNvPr>
                <p14:cNvContentPartPr/>
                <p14:nvPr/>
              </p14:nvContentPartPr>
              <p14:xfrm>
                <a:off x="5390260" y="7278620"/>
                <a:ext cx="76680" cy="709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2646018-3CC1-23A9-1839-F031DA19CD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81260" y="7269980"/>
                  <a:ext cx="94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1F652A5-EA62-6FBA-351B-E184799289A9}"/>
                    </a:ext>
                  </a:extLst>
                </p14:cNvPr>
                <p14:cNvContentPartPr/>
                <p14:nvPr/>
              </p14:nvContentPartPr>
              <p14:xfrm>
                <a:off x="5479900" y="7284740"/>
                <a:ext cx="49680" cy="568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1F652A5-EA62-6FBA-351B-E184799289A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70900" y="7275740"/>
                  <a:ext cx="6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7886C57-DCDE-D1D2-F6A9-2A95C1B0D125}"/>
                    </a:ext>
                  </a:extLst>
                </p14:cNvPr>
                <p14:cNvContentPartPr/>
                <p14:nvPr/>
              </p14:nvContentPartPr>
              <p14:xfrm>
                <a:off x="5558740" y="7162340"/>
                <a:ext cx="81720" cy="964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7886C57-DCDE-D1D2-F6A9-2A95C1B0D12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49740" y="7153340"/>
                  <a:ext cx="99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DFBB83F9-ED7E-59E0-EF0C-0531340E9B2B}"/>
                    </a:ext>
                  </a:extLst>
                </p14:cNvPr>
                <p14:cNvContentPartPr/>
                <p14:nvPr/>
              </p14:nvContentPartPr>
              <p14:xfrm>
                <a:off x="5592220" y="7151180"/>
                <a:ext cx="54720" cy="8352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DFBB83F9-ED7E-59E0-EF0C-0531340E9B2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83220" y="7142180"/>
                  <a:ext cx="72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D4013ADF-3D2D-74FF-6C9E-2BCFA386312D}"/>
                    </a:ext>
                  </a:extLst>
                </p14:cNvPr>
                <p14:cNvContentPartPr/>
                <p14:nvPr/>
              </p14:nvContentPartPr>
              <p14:xfrm>
                <a:off x="5613460" y="7274300"/>
                <a:ext cx="42480" cy="2520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D4013ADF-3D2D-74FF-6C9E-2BCFA386312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04460" y="7265660"/>
                  <a:ext cx="60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516B0971-FBB1-8B8F-73FB-6B6DFA75FAC7}"/>
                    </a:ext>
                  </a:extLst>
                </p14:cNvPr>
                <p14:cNvContentPartPr/>
                <p14:nvPr/>
              </p14:nvContentPartPr>
              <p14:xfrm>
                <a:off x="5612740" y="7309220"/>
                <a:ext cx="65160" cy="565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516B0971-FBB1-8B8F-73FB-6B6DFA75FA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03740" y="7300580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629D68A-0A60-8114-D9C0-811998BE0946}"/>
                    </a:ext>
                  </a:extLst>
                </p14:cNvPr>
                <p14:cNvContentPartPr/>
                <p14:nvPr/>
              </p14:nvContentPartPr>
              <p14:xfrm>
                <a:off x="5669260" y="7173500"/>
                <a:ext cx="119160" cy="1450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629D68A-0A60-8114-D9C0-811998BE094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60260" y="7164500"/>
                  <a:ext cx="136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3538D10-B9C7-287F-6AC1-8A01CFB637B4}"/>
                    </a:ext>
                  </a:extLst>
                </p14:cNvPr>
                <p14:cNvContentPartPr/>
                <p14:nvPr/>
              </p14:nvContentPartPr>
              <p14:xfrm>
                <a:off x="5763580" y="7174580"/>
                <a:ext cx="98280" cy="1166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3538D10-B9C7-287F-6AC1-8A01CFB637B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54580" y="7165940"/>
                  <a:ext cx="115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9008EB21-2B27-0EFE-6DAE-B9D886F7A5AC}"/>
                    </a:ext>
                  </a:extLst>
                </p14:cNvPr>
                <p14:cNvContentPartPr/>
                <p14:nvPr/>
              </p14:nvContentPartPr>
              <p14:xfrm>
                <a:off x="5955100" y="7266380"/>
                <a:ext cx="24120" cy="216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9008EB21-2B27-0EFE-6DAE-B9D886F7A5A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46460" y="7257380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A3B9677-5F57-6149-99B7-5A7C0058A04E}"/>
              </a:ext>
            </a:extLst>
          </p:cNvPr>
          <p:cNvGrpSpPr/>
          <p:nvPr/>
        </p:nvGrpSpPr>
        <p:grpSpPr>
          <a:xfrm>
            <a:off x="4213780" y="7163060"/>
            <a:ext cx="628920" cy="365040"/>
            <a:chOff x="4213780" y="7163060"/>
            <a:chExt cx="62892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BAB5B9F-55BE-DA6A-BF79-D12A772C8A13}"/>
                    </a:ext>
                  </a:extLst>
                </p14:cNvPr>
                <p14:cNvContentPartPr/>
                <p14:nvPr/>
              </p14:nvContentPartPr>
              <p14:xfrm>
                <a:off x="4213780" y="7422980"/>
                <a:ext cx="101880" cy="10512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BAB5B9F-55BE-DA6A-BF79-D12A772C8A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05140" y="7414340"/>
                  <a:ext cx="119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9F01884B-F40E-D84C-B279-F74FEA9FD45D}"/>
                    </a:ext>
                  </a:extLst>
                </p14:cNvPr>
                <p14:cNvContentPartPr/>
                <p14:nvPr/>
              </p14:nvContentPartPr>
              <p14:xfrm>
                <a:off x="4241140" y="7389860"/>
                <a:ext cx="83520" cy="1033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9F01884B-F40E-D84C-B279-F74FEA9FD4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32500" y="7381220"/>
                  <a:ext cx="101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B62725F-71C1-B503-9F33-320D8616C5B2}"/>
                    </a:ext>
                  </a:extLst>
                </p14:cNvPr>
                <p14:cNvContentPartPr/>
                <p14:nvPr/>
              </p14:nvContentPartPr>
              <p14:xfrm>
                <a:off x="4270300" y="7203020"/>
                <a:ext cx="126360" cy="691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B62725F-71C1-B503-9F33-320D8616C5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61300" y="7194020"/>
                  <a:ext cx="144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86B1863-1990-6BB3-8213-F95247FBDA92}"/>
                    </a:ext>
                  </a:extLst>
                </p14:cNvPr>
                <p14:cNvContentPartPr/>
                <p14:nvPr/>
              </p14:nvContentPartPr>
              <p14:xfrm>
                <a:off x="4348780" y="7197980"/>
                <a:ext cx="55440" cy="882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86B1863-1990-6BB3-8213-F95247FBDA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39780" y="7189340"/>
                  <a:ext cx="73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0414736-E3FF-A00A-0E05-82152EDFD546}"/>
                    </a:ext>
                  </a:extLst>
                </p14:cNvPr>
                <p14:cNvContentPartPr/>
                <p14:nvPr/>
              </p14:nvContentPartPr>
              <p14:xfrm>
                <a:off x="4395220" y="7296260"/>
                <a:ext cx="41400" cy="493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0414736-E3FF-A00A-0E05-82152EDFD54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86580" y="7287620"/>
                  <a:ext cx="59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A558663-EEFC-73B1-5ED9-E1D38FE051E5}"/>
                    </a:ext>
                  </a:extLst>
                </p14:cNvPr>
                <p14:cNvContentPartPr/>
                <p14:nvPr/>
              </p14:nvContentPartPr>
              <p14:xfrm>
                <a:off x="4439500" y="7213460"/>
                <a:ext cx="80640" cy="1188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A558663-EEFC-73B1-5ED9-E1D38FE051E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30860" y="7204460"/>
                  <a:ext cx="98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8B604697-9A03-ECF7-6AA2-7FD9ACFB86E0}"/>
                    </a:ext>
                  </a:extLst>
                </p14:cNvPr>
                <p14:cNvContentPartPr/>
                <p14:nvPr/>
              </p14:nvContentPartPr>
              <p14:xfrm>
                <a:off x="4508260" y="7178180"/>
                <a:ext cx="41040" cy="237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8B604697-9A03-ECF7-6AA2-7FD9ACFB86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99260" y="7169540"/>
                  <a:ext cx="58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7C221F57-1ED7-7E6E-2457-103B24AD44C1}"/>
                    </a:ext>
                  </a:extLst>
                </p14:cNvPr>
                <p14:cNvContentPartPr/>
                <p14:nvPr/>
              </p14:nvContentPartPr>
              <p14:xfrm>
                <a:off x="4524460" y="7197980"/>
                <a:ext cx="110520" cy="860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7C221F57-1ED7-7E6E-2457-103B24AD44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15820" y="7189340"/>
                  <a:ext cx="128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8563B014-0C94-CBCE-DDBA-697266B42D2C}"/>
                    </a:ext>
                  </a:extLst>
                </p14:cNvPr>
                <p14:cNvContentPartPr/>
                <p14:nvPr/>
              </p14:nvContentPartPr>
              <p14:xfrm>
                <a:off x="4582060" y="7273940"/>
                <a:ext cx="89640" cy="518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8563B014-0C94-CBCE-DDBA-697266B42D2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73420" y="7264940"/>
                  <a:ext cx="107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D59425F4-9359-5BC7-6EB8-8B8ECFBC858F}"/>
                    </a:ext>
                  </a:extLst>
                </p14:cNvPr>
                <p14:cNvContentPartPr/>
                <p14:nvPr/>
              </p14:nvContentPartPr>
              <p14:xfrm>
                <a:off x="4623820" y="7178180"/>
                <a:ext cx="79560" cy="64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59425F4-9359-5BC7-6EB8-8B8ECFBC858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15180" y="7169540"/>
                  <a:ext cx="97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B3053F2-94EB-CD5D-332C-B362CA3FC0B7}"/>
                    </a:ext>
                  </a:extLst>
                </p14:cNvPr>
                <p14:cNvContentPartPr/>
                <p14:nvPr/>
              </p14:nvContentPartPr>
              <p14:xfrm>
                <a:off x="4678900" y="7163060"/>
                <a:ext cx="104400" cy="835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B3053F2-94EB-CD5D-332C-B362CA3FC0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69900" y="7154060"/>
                  <a:ext cx="122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7CF8E08F-A617-0336-790C-66217AD6C198}"/>
                    </a:ext>
                  </a:extLst>
                </p14:cNvPr>
                <p14:cNvContentPartPr/>
                <p14:nvPr/>
              </p14:nvContentPartPr>
              <p14:xfrm>
                <a:off x="4828660" y="7233980"/>
                <a:ext cx="14040" cy="75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7CF8E08F-A617-0336-790C-66217AD6C1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20020" y="7225340"/>
                  <a:ext cx="31680" cy="25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95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메소드 정의와 호출의 예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0131" y="1366548"/>
            <a:ext cx="3578615" cy="2614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68388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형식 인자에 실 인자의</a:t>
            </a:r>
            <a:r>
              <a:rPr sz="19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전달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첫 번째 형식 인자 이외의 형식 인자는 함수에서의 방법과</a:t>
            </a:r>
            <a:r>
              <a:rPr sz="1700" b="0" spc="-14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동일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1228" y="7265396"/>
            <a:ext cx="2762921" cy="25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F06F95-C028-D059-27E9-BA65452D3323}"/>
              </a:ext>
            </a:extLst>
          </p:cNvPr>
          <p:cNvGrpSpPr/>
          <p:nvPr/>
        </p:nvGrpSpPr>
        <p:grpSpPr>
          <a:xfrm>
            <a:off x="3326380" y="2622020"/>
            <a:ext cx="270360" cy="980640"/>
            <a:chOff x="3326380" y="2622020"/>
            <a:chExt cx="270360" cy="9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F542C4B-C5D2-1280-277A-D98FD83F2CE5}"/>
                    </a:ext>
                  </a:extLst>
                </p14:cNvPr>
                <p14:cNvContentPartPr/>
                <p14:nvPr/>
              </p14:nvContentPartPr>
              <p14:xfrm>
                <a:off x="3326380" y="3374420"/>
                <a:ext cx="251640" cy="228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F542C4B-C5D2-1280-277A-D98FD83F2C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7380" y="3365420"/>
                  <a:ext cx="269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BD18CDB-2954-E2D3-5835-2B26CB37A474}"/>
                    </a:ext>
                  </a:extLst>
                </p14:cNvPr>
                <p14:cNvContentPartPr/>
                <p14:nvPr/>
              </p14:nvContentPartPr>
              <p14:xfrm>
                <a:off x="3443020" y="2641100"/>
                <a:ext cx="133200" cy="693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BD18CDB-2954-E2D3-5835-2B26CB37A4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4020" y="2632460"/>
                  <a:ext cx="1508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6367CD1-4C25-5724-9790-478A9D84546D}"/>
                    </a:ext>
                  </a:extLst>
                </p14:cNvPr>
                <p14:cNvContentPartPr/>
                <p14:nvPr/>
              </p14:nvContentPartPr>
              <p14:xfrm>
                <a:off x="3464980" y="2622020"/>
                <a:ext cx="131760" cy="117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6367CD1-4C25-5724-9790-478A9D8454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6340" y="2613380"/>
                  <a:ext cx="1494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7DEE9DE-8281-C420-F78B-4A8CECD4F227}"/>
              </a:ext>
            </a:extLst>
          </p:cNvPr>
          <p:cNvGrpSpPr/>
          <p:nvPr/>
        </p:nvGrpSpPr>
        <p:grpSpPr>
          <a:xfrm>
            <a:off x="3949900" y="2600780"/>
            <a:ext cx="628200" cy="1013040"/>
            <a:chOff x="3949900" y="2600780"/>
            <a:chExt cx="628200" cy="10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C931E46-4EF9-DBDA-659A-948E85F7D7AB}"/>
                    </a:ext>
                  </a:extLst>
                </p14:cNvPr>
                <p14:cNvContentPartPr/>
                <p14:nvPr/>
              </p14:nvContentPartPr>
              <p14:xfrm>
                <a:off x="3949900" y="3353900"/>
                <a:ext cx="264600" cy="2534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C931E46-4EF9-DBDA-659A-948E85F7D7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40900" y="3345260"/>
                  <a:ext cx="282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0883081-83BB-E903-7484-FDF0676E0BBB}"/>
                    </a:ext>
                  </a:extLst>
                </p14:cNvPr>
                <p14:cNvContentPartPr/>
                <p14:nvPr/>
              </p14:nvContentPartPr>
              <p14:xfrm>
                <a:off x="4040260" y="2600780"/>
                <a:ext cx="108360" cy="717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0883081-83BB-E903-7484-FDF0676E0B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1620" y="2592140"/>
                  <a:ext cx="12600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3092F84-6C2A-7BFC-908C-4EF0BAAAD7F6}"/>
                    </a:ext>
                  </a:extLst>
                </p14:cNvPr>
                <p14:cNvContentPartPr/>
                <p14:nvPr/>
              </p14:nvContentPartPr>
              <p14:xfrm>
                <a:off x="4062940" y="2603300"/>
                <a:ext cx="119160" cy="108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3092F84-6C2A-7BFC-908C-4EF0BAAAD7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4300" y="2594300"/>
                  <a:ext cx="136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4576524-621A-DBE3-37C6-3E904F7349C9}"/>
                    </a:ext>
                  </a:extLst>
                </p14:cNvPr>
                <p14:cNvContentPartPr/>
                <p14:nvPr/>
              </p14:nvContentPartPr>
              <p14:xfrm>
                <a:off x="4332580" y="3322580"/>
                <a:ext cx="245520" cy="291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4576524-621A-DBE3-37C6-3E904F7349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3940" y="3313940"/>
                  <a:ext cx="2631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02E4299-5667-1047-D1AE-054D219A67AD}"/>
                    </a:ext>
                  </a:extLst>
                </p14:cNvPr>
                <p14:cNvContentPartPr/>
                <p14:nvPr/>
              </p14:nvContentPartPr>
              <p14:xfrm>
                <a:off x="4416820" y="2656940"/>
                <a:ext cx="25920" cy="647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02E4299-5667-1047-D1AE-054D219A67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8180" y="2648300"/>
                  <a:ext cx="435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1F60D10-A825-C205-F781-572A556F4BBB}"/>
                    </a:ext>
                  </a:extLst>
                </p14:cNvPr>
                <p14:cNvContentPartPr/>
                <p14:nvPr/>
              </p14:nvContentPartPr>
              <p14:xfrm>
                <a:off x="4375060" y="2636420"/>
                <a:ext cx="116640" cy="80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1F60D10-A825-C205-F781-572A556F4B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6060" y="2627780"/>
                  <a:ext cx="134280" cy="97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376929" cy="2759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저장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데이터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클래스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변수, class</a:t>
            </a:r>
            <a:r>
              <a:rPr sz="1700" b="0" spc="-8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35" dirty="0">
                <a:latin typeface="나눔스퀘어라운드OTF Light"/>
                <a:cs typeface="나눔스퀘어라운드OTF Light"/>
              </a:rPr>
              <a:t>variable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클래스에 저장되는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정보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 간 공유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20" dirty="0">
                <a:latin typeface="나눔스퀘어라운드OTF Light"/>
                <a:cs typeface="나눔스퀘어라운드OTF Light"/>
              </a:rPr>
              <a:t>O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인스턴스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변수, </a:t>
            </a:r>
            <a:r>
              <a:rPr sz="1700" b="0" spc="25" dirty="0">
                <a:latin typeface="나눔스퀘어라운드OTF Light"/>
                <a:cs typeface="나눔스퀘어라운드OTF Light"/>
              </a:rPr>
              <a:t>instance</a:t>
            </a:r>
            <a:r>
              <a:rPr sz="17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35" dirty="0">
                <a:latin typeface="나눔스퀘어라운드OTF Light"/>
                <a:cs typeface="나눔스퀘어라운드OTF Light"/>
              </a:rPr>
              <a:t>variable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생성된 객체가 저장하는</a:t>
            </a:r>
            <a:r>
              <a:rPr sz="1450" b="0" spc="5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정보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 간 공유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45" dirty="0">
                <a:latin typeface="나눔스퀘어라운드OTF Light"/>
                <a:cs typeface="나눔스퀘어라운드OTF Light"/>
              </a:rPr>
              <a:t>X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326072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r>
              <a:rPr sz="19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변수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기본 형태</a:t>
            </a:r>
            <a:r>
              <a:rPr sz="1700" b="0" spc="-114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보통 메소드 외부에서 초기값</a:t>
            </a:r>
            <a:r>
              <a:rPr sz="1700" b="0" spc="-12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설정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8913" y="6789335"/>
            <a:ext cx="1794728" cy="153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6901" y="7635148"/>
            <a:ext cx="5486173" cy="1518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A47668F-35EF-578C-C936-607AD61327C9}"/>
                  </a:ext>
                </a:extLst>
              </p14:cNvPr>
              <p14:cNvContentPartPr/>
              <p14:nvPr/>
            </p14:nvContentPartPr>
            <p14:xfrm>
              <a:off x="977380" y="2356220"/>
              <a:ext cx="1184400" cy="58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A47668F-35EF-578C-C936-607AD6132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8380" y="2347580"/>
                <a:ext cx="12020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99E567B-394A-2746-63EE-2FFC96657418}"/>
                  </a:ext>
                </a:extLst>
              </p14:cNvPr>
              <p14:cNvContentPartPr/>
              <p14:nvPr/>
            </p14:nvContentPartPr>
            <p14:xfrm>
              <a:off x="1020940" y="3455300"/>
              <a:ext cx="1093320" cy="26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99E567B-394A-2746-63EE-2FFC966574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40" y="3446660"/>
                <a:ext cx="1110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71C0335-AA70-ADDE-7E67-DB022AC21585}"/>
                  </a:ext>
                </a:extLst>
              </p14:cNvPr>
              <p14:cNvContentPartPr/>
              <p14:nvPr/>
            </p14:nvContentPartPr>
            <p14:xfrm>
              <a:off x="1360780" y="7385660"/>
              <a:ext cx="1006920" cy="76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71C0335-AA70-ADDE-7E67-DB022AC215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2140" y="7376660"/>
                <a:ext cx="102456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609106-AE05-4EBE-B8A0-F3B2A02BE87A}"/>
              </a:ext>
            </a:extLst>
          </p:cNvPr>
          <p:cNvGrpSpPr/>
          <p:nvPr/>
        </p:nvGrpSpPr>
        <p:grpSpPr>
          <a:xfrm>
            <a:off x="5229340" y="7944380"/>
            <a:ext cx="1148400" cy="222480"/>
            <a:chOff x="5229340" y="7944380"/>
            <a:chExt cx="114840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406BAAE-64D8-6C72-1D85-74EA093719A4}"/>
                    </a:ext>
                  </a:extLst>
                </p14:cNvPr>
                <p14:cNvContentPartPr/>
                <p14:nvPr/>
              </p14:nvContentPartPr>
              <p14:xfrm>
                <a:off x="5229340" y="8073260"/>
                <a:ext cx="154800" cy="11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406BAAE-64D8-6C72-1D85-74EA093719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20340" y="8064260"/>
                  <a:ext cx="172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FF0541B-5F09-5E24-FB3C-8C1D813267C7}"/>
                    </a:ext>
                  </a:extLst>
                </p14:cNvPr>
                <p14:cNvContentPartPr/>
                <p14:nvPr/>
              </p14:nvContentPartPr>
              <p14:xfrm>
                <a:off x="5341660" y="8009180"/>
                <a:ext cx="92880" cy="157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FF0541B-5F09-5E24-FB3C-8C1D813267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3020" y="8000540"/>
                  <a:ext cx="110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F079386-5506-776B-F142-68E4D4ACF282}"/>
                    </a:ext>
                  </a:extLst>
                </p14:cNvPr>
                <p14:cNvContentPartPr/>
                <p14:nvPr/>
              </p14:nvContentPartPr>
              <p14:xfrm>
                <a:off x="5533540" y="7995140"/>
                <a:ext cx="97560" cy="123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F079386-5506-776B-F142-68E4D4ACF2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900" y="7986500"/>
                  <a:ext cx="115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E34B7D0-F29E-9423-9F89-70A39D7B9AEA}"/>
                    </a:ext>
                  </a:extLst>
                </p14:cNvPr>
                <p14:cNvContentPartPr/>
                <p14:nvPr/>
              </p14:nvContentPartPr>
              <p14:xfrm>
                <a:off x="5623180" y="7988300"/>
                <a:ext cx="79200" cy="150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E34B7D0-F29E-9423-9F89-70A39D7B9A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4540" y="7979300"/>
                  <a:ext cx="96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CBE52F1-B5CC-75C5-2E40-02CD9DDF5683}"/>
                    </a:ext>
                  </a:extLst>
                </p14:cNvPr>
                <p14:cNvContentPartPr/>
                <p14:nvPr/>
              </p14:nvContentPartPr>
              <p14:xfrm>
                <a:off x="5711020" y="7987220"/>
                <a:ext cx="23400" cy="158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CBE52F1-B5CC-75C5-2E40-02CD9DDF56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2380" y="7978580"/>
                  <a:ext cx="41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968176A-2A4B-E634-45D1-15AD634CB3F1}"/>
                    </a:ext>
                  </a:extLst>
                </p14:cNvPr>
                <p14:cNvContentPartPr/>
                <p14:nvPr/>
              </p14:nvContentPartPr>
              <p14:xfrm>
                <a:off x="5750620" y="7990100"/>
                <a:ext cx="105840" cy="155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968176A-2A4B-E634-45D1-15AD634CB3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1620" y="7981460"/>
                  <a:ext cx="123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80D7FCC-9776-97D0-0307-E6AF7D6BE38D}"/>
                    </a:ext>
                  </a:extLst>
                </p14:cNvPr>
                <p14:cNvContentPartPr/>
                <p14:nvPr/>
              </p14:nvContentPartPr>
              <p14:xfrm>
                <a:off x="5850340" y="7974260"/>
                <a:ext cx="116280" cy="133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80D7FCC-9776-97D0-0307-E6AF7D6BE3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1340" y="7965260"/>
                  <a:ext cx="133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37C35A4-5425-102C-C579-23F9739F5973}"/>
                    </a:ext>
                  </a:extLst>
                </p14:cNvPr>
                <p14:cNvContentPartPr/>
                <p14:nvPr/>
              </p14:nvContentPartPr>
              <p14:xfrm>
                <a:off x="6051220" y="7944380"/>
                <a:ext cx="93600" cy="1418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37C35A4-5425-102C-C579-23F9739F59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2220" y="7935380"/>
                  <a:ext cx="111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D6B5D82-018C-D1A4-4B0F-BA587526F406}"/>
                    </a:ext>
                  </a:extLst>
                </p14:cNvPr>
                <p14:cNvContentPartPr/>
                <p14:nvPr/>
              </p14:nvContentPartPr>
              <p14:xfrm>
                <a:off x="6161380" y="7986860"/>
                <a:ext cx="14760" cy="1270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D6B5D82-018C-D1A4-4B0F-BA587526F4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2740" y="7977860"/>
                  <a:ext cx="32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B875FD4-D550-FA8A-E78C-80CBE3E1D2F2}"/>
                    </a:ext>
                  </a:extLst>
                </p14:cNvPr>
                <p14:cNvContentPartPr/>
                <p14:nvPr/>
              </p14:nvContentPartPr>
              <p14:xfrm>
                <a:off x="6178300" y="7958420"/>
                <a:ext cx="87120" cy="921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B875FD4-D550-FA8A-E78C-80CBE3E1D2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69300" y="7949780"/>
                  <a:ext cx="104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2D96A85-CE5D-29FA-FDA7-C5A62D8DA926}"/>
                    </a:ext>
                  </a:extLst>
                </p14:cNvPr>
                <p14:cNvContentPartPr/>
                <p14:nvPr/>
              </p14:nvContentPartPr>
              <p14:xfrm>
                <a:off x="6207820" y="8078300"/>
                <a:ext cx="169920" cy="756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2D96A85-CE5D-29FA-FDA7-C5A62D8DA9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8820" y="8069660"/>
                  <a:ext cx="1875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DD34294-F14C-44C2-33EE-8BA30C0E6E9B}"/>
              </a:ext>
            </a:extLst>
          </p:cNvPr>
          <p:cNvGrpSpPr/>
          <p:nvPr/>
        </p:nvGrpSpPr>
        <p:grpSpPr>
          <a:xfrm>
            <a:off x="2216500" y="6554780"/>
            <a:ext cx="1574640" cy="220320"/>
            <a:chOff x="2216500" y="6554780"/>
            <a:chExt cx="157464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BE6FA4F-97EF-FA92-8CFA-7DBD233159B8}"/>
                    </a:ext>
                  </a:extLst>
                </p14:cNvPr>
                <p14:cNvContentPartPr/>
                <p14:nvPr/>
              </p14:nvContentPartPr>
              <p14:xfrm>
                <a:off x="2216500" y="6575660"/>
                <a:ext cx="150120" cy="63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BE6FA4F-97EF-FA92-8CFA-7DBD233159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07860" y="6567020"/>
                  <a:ext cx="167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53F3356-E6CB-84C0-9E29-7C3EA7ED7C48}"/>
                    </a:ext>
                  </a:extLst>
                </p14:cNvPr>
                <p14:cNvContentPartPr/>
                <p14:nvPr/>
              </p14:nvContentPartPr>
              <p14:xfrm>
                <a:off x="2240260" y="6627860"/>
                <a:ext cx="133920" cy="18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53F3356-E6CB-84C0-9E29-7C3EA7ED7C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31260" y="6618860"/>
                  <a:ext cx="151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966BB7C-A002-19BC-9987-5BC6F53E9517}"/>
                    </a:ext>
                  </a:extLst>
                </p14:cNvPr>
                <p14:cNvContentPartPr/>
                <p14:nvPr/>
              </p14:nvContentPartPr>
              <p14:xfrm>
                <a:off x="2282740" y="6675740"/>
                <a:ext cx="140400" cy="99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966BB7C-A002-19BC-9987-5BC6F53E95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73740" y="6667100"/>
                  <a:ext cx="158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EF9EBD6-43F5-68EC-DC39-40840E920499}"/>
                    </a:ext>
                  </a:extLst>
                </p14:cNvPr>
                <p14:cNvContentPartPr/>
                <p14:nvPr/>
              </p14:nvContentPartPr>
              <p14:xfrm>
                <a:off x="2448340" y="6570260"/>
                <a:ext cx="139680" cy="147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EF9EBD6-43F5-68EC-DC39-40840E9204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700" y="6561620"/>
                  <a:ext cx="157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5FD2FBD-A345-7805-3C63-4F7F377B25E1}"/>
                    </a:ext>
                  </a:extLst>
                </p14:cNvPr>
                <p14:cNvContentPartPr/>
                <p14:nvPr/>
              </p14:nvContentPartPr>
              <p14:xfrm>
                <a:off x="2559220" y="6586460"/>
                <a:ext cx="90360" cy="1317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5FD2FBD-A345-7805-3C63-4F7F377B25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50580" y="6577820"/>
                  <a:ext cx="108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ECE9E69-DF88-9C78-F3EC-1FE47B55651C}"/>
                    </a:ext>
                  </a:extLst>
                </p14:cNvPr>
                <p14:cNvContentPartPr/>
                <p14:nvPr/>
              </p14:nvContentPartPr>
              <p14:xfrm>
                <a:off x="2684500" y="6618500"/>
                <a:ext cx="54360" cy="691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ECE9E69-DF88-9C78-F3EC-1FE47B5565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5860" y="6609860"/>
                  <a:ext cx="72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6F9B1C9-2489-EA80-EC4D-BE6D7F2CB84C}"/>
                    </a:ext>
                  </a:extLst>
                </p14:cNvPr>
                <p14:cNvContentPartPr/>
                <p14:nvPr/>
              </p14:nvContentPartPr>
              <p14:xfrm>
                <a:off x="2692420" y="6700220"/>
                <a:ext cx="71640" cy="5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6F9B1C9-2489-EA80-EC4D-BE6D7F2CB8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3780" y="6691220"/>
                  <a:ext cx="89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7AC7F61-0304-769A-B749-9C78BA15D296}"/>
                    </a:ext>
                  </a:extLst>
                </p14:cNvPr>
                <p14:cNvContentPartPr/>
                <p14:nvPr/>
              </p14:nvContentPartPr>
              <p14:xfrm>
                <a:off x="2776660" y="6577100"/>
                <a:ext cx="141120" cy="1324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7AC7F61-0304-769A-B749-9C78BA15D2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8020" y="6568460"/>
                  <a:ext cx="158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15C31C9-4884-74A0-CA8F-5001BAE845FE}"/>
                    </a:ext>
                  </a:extLst>
                </p14:cNvPr>
                <p14:cNvContentPartPr/>
                <p14:nvPr/>
              </p14:nvContentPartPr>
              <p14:xfrm>
                <a:off x="2879260" y="6563420"/>
                <a:ext cx="139680" cy="1033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15C31C9-4884-74A0-CA8F-5001BAE845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0620" y="6554780"/>
                  <a:ext cx="157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4D23059-A5FD-27D2-FA49-5401B149E306}"/>
                    </a:ext>
                  </a:extLst>
                </p14:cNvPr>
                <p14:cNvContentPartPr/>
                <p14:nvPr/>
              </p14:nvContentPartPr>
              <p14:xfrm>
                <a:off x="2991220" y="6682940"/>
                <a:ext cx="69120" cy="55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4D23059-A5FD-27D2-FA49-5401B149E3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2220" y="6674300"/>
                  <a:ext cx="86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9263FDC-579B-DF4C-E7FF-9D0B6A7E9BB6}"/>
                    </a:ext>
                  </a:extLst>
                </p14:cNvPr>
                <p14:cNvContentPartPr/>
                <p14:nvPr/>
              </p14:nvContentPartPr>
              <p14:xfrm>
                <a:off x="3143140" y="6702740"/>
                <a:ext cx="3960" cy="7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9263FDC-579B-DF4C-E7FF-9D0B6A7E9B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34500" y="6693740"/>
                  <a:ext cx="21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AE29544-C4F8-44D3-3D5D-6234E60E5EA5}"/>
                    </a:ext>
                  </a:extLst>
                </p14:cNvPr>
                <p14:cNvContentPartPr/>
                <p14:nvPr/>
              </p14:nvContentPartPr>
              <p14:xfrm>
                <a:off x="3135580" y="6690860"/>
                <a:ext cx="20520" cy="35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AE29544-C4F8-44D3-3D5D-6234E60E5E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6940" y="6682220"/>
                  <a:ext cx="38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043E239-157B-B888-E895-452DF2CE4A6A}"/>
                    </a:ext>
                  </a:extLst>
                </p14:cNvPr>
                <p14:cNvContentPartPr/>
                <p14:nvPr/>
              </p14:nvContentPartPr>
              <p14:xfrm>
                <a:off x="3217300" y="6556940"/>
                <a:ext cx="81720" cy="100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043E239-157B-B888-E895-452DF2CE4A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08660" y="6547940"/>
                  <a:ext cx="99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D59D37E-F498-BC64-D7A8-F31841B98198}"/>
                    </a:ext>
                  </a:extLst>
                </p14:cNvPr>
                <p14:cNvContentPartPr/>
                <p14:nvPr/>
              </p14:nvContentPartPr>
              <p14:xfrm>
                <a:off x="3329620" y="6590060"/>
                <a:ext cx="52560" cy="482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D59D37E-F498-BC64-D7A8-F31841B981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20980" y="6581060"/>
                  <a:ext cx="70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62547CA-6A9E-BE37-E91C-4BD346001654}"/>
                    </a:ext>
                  </a:extLst>
                </p14:cNvPr>
                <p14:cNvContentPartPr/>
                <p14:nvPr/>
              </p14:nvContentPartPr>
              <p14:xfrm>
                <a:off x="3337900" y="6570620"/>
                <a:ext cx="101160" cy="1515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62547CA-6A9E-BE37-E91C-4BD3460016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29260" y="6561620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AAEFE89-67DD-3D9E-0321-AF1C0FF4E13F}"/>
                    </a:ext>
                  </a:extLst>
                </p14:cNvPr>
                <p14:cNvContentPartPr/>
                <p14:nvPr/>
              </p14:nvContentPartPr>
              <p14:xfrm>
                <a:off x="3440140" y="6578180"/>
                <a:ext cx="70920" cy="669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AAEFE89-67DD-3D9E-0321-AF1C0FF4E1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1140" y="6569540"/>
                  <a:ext cx="88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2127B9E-A724-2EC9-B234-851A2F7B3DE2}"/>
                    </a:ext>
                  </a:extLst>
                </p14:cNvPr>
                <p14:cNvContentPartPr/>
                <p14:nvPr/>
              </p14:nvContentPartPr>
              <p14:xfrm>
                <a:off x="3455260" y="6667460"/>
                <a:ext cx="68400" cy="46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2127B9E-A724-2EC9-B234-851A2F7B3D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46620" y="6658820"/>
                  <a:ext cx="86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135EA8B-D357-242E-8754-D3C41D8A8829}"/>
                    </a:ext>
                  </a:extLst>
                </p14:cNvPr>
                <p14:cNvContentPartPr/>
                <p14:nvPr/>
              </p14:nvContentPartPr>
              <p14:xfrm>
                <a:off x="3550300" y="6564500"/>
                <a:ext cx="92520" cy="957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135EA8B-D357-242E-8754-D3C41D8A88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41660" y="6555860"/>
                  <a:ext cx="110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3B380F4-9917-80FF-4F51-D5CE35DE8219}"/>
                    </a:ext>
                  </a:extLst>
                </p14:cNvPr>
                <p14:cNvContentPartPr/>
                <p14:nvPr/>
              </p14:nvContentPartPr>
              <p14:xfrm>
                <a:off x="3637420" y="6554780"/>
                <a:ext cx="109080" cy="972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3B380F4-9917-80FF-4F51-D5CE35DE82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8780" y="6546140"/>
                  <a:ext cx="126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ED5BDD8-13AB-35B9-ED14-D7F1C98C7655}"/>
                    </a:ext>
                  </a:extLst>
                </p14:cNvPr>
                <p14:cNvContentPartPr/>
                <p14:nvPr/>
              </p14:nvContentPartPr>
              <p14:xfrm>
                <a:off x="3727780" y="6666020"/>
                <a:ext cx="63360" cy="50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ED5BDD8-13AB-35B9-ED14-D7F1C98C76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18780" y="6657020"/>
                  <a:ext cx="81000" cy="68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996180" cy="167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변수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사용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목적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b="0" spc="-10" dirty="0">
                <a:latin typeface="나눔스퀘어라운드OTF Light"/>
                <a:cs typeface="나눔스퀘어라운드OTF Light"/>
              </a:rPr>
              <a:t>클래스에서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정의한 특정 값을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프로그램의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다른 부분에서</a:t>
            </a:r>
            <a:r>
              <a:rPr sz="1450" b="0" spc="12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공유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클래스를 이용하여 생성된 객체들의 정보</a:t>
            </a:r>
            <a:r>
              <a:rPr sz="1450" b="0" spc="9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공유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42837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 변수를 이용한 객체간 정보 공유</a:t>
            </a:r>
            <a:r>
              <a:rPr sz="19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8402" y="6710913"/>
            <a:ext cx="5011003" cy="294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EDFD820-720D-FE86-7B06-735C3CA3042E}"/>
                  </a:ext>
                </a:extLst>
              </p14:cNvPr>
              <p14:cNvContentPartPr/>
              <p14:nvPr/>
            </p14:nvContentPartPr>
            <p14:xfrm>
              <a:off x="2446540" y="2343620"/>
              <a:ext cx="2022480" cy="54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EDFD820-720D-FE86-7B06-735C3CA304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7540" y="2334620"/>
                <a:ext cx="2040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E25B693-65A6-C0A2-5C7E-D1C8D03F5B30}"/>
                  </a:ext>
                </a:extLst>
              </p14:cNvPr>
              <p14:cNvContentPartPr/>
              <p14:nvPr/>
            </p14:nvContentPartPr>
            <p14:xfrm>
              <a:off x="2464900" y="2057780"/>
              <a:ext cx="3176640" cy="975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E25B693-65A6-C0A2-5C7E-D1C8D03F5B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6260" y="2048780"/>
                <a:ext cx="319428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45D2F8-7F23-EB4C-3BD6-A8ACDF68E407}"/>
              </a:ext>
            </a:extLst>
          </p:cNvPr>
          <p:cNvGrpSpPr/>
          <p:nvPr/>
        </p:nvGrpSpPr>
        <p:grpSpPr>
          <a:xfrm>
            <a:off x="1769380" y="7301060"/>
            <a:ext cx="537480" cy="607320"/>
            <a:chOff x="1769380" y="7301060"/>
            <a:chExt cx="53748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3D10568-3814-F900-D41E-37D2E0448148}"/>
                    </a:ext>
                  </a:extLst>
                </p14:cNvPr>
                <p14:cNvContentPartPr/>
                <p14:nvPr/>
              </p14:nvContentPartPr>
              <p14:xfrm>
                <a:off x="1769380" y="7334900"/>
                <a:ext cx="537480" cy="573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3D10568-3814-F900-D41E-37D2E04481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0740" y="7325900"/>
                  <a:ext cx="5551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829F426-44A4-AEB4-DB66-80DDDACCBD53}"/>
                    </a:ext>
                  </a:extLst>
                </p14:cNvPr>
                <p14:cNvContentPartPr/>
                <p14:nvPr/>
              </p14:nvContentPartPr>
              <p14:xfrm>
                <a:off x="1791340" y="7301060"/>
                <a:ext cx="132840" cy="1454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829F426-44A4-AEB4-DB66-80DDDACCBD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82700" y="7292060"/>
                  <a:ext cx="15048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26607AC-BFDE-C194-9F71-C0157BA59F05}"/>
                  </a:ext>
                </a:extLst>
              </p14:cNvPr>
              <p14:cNvContentPartPr/>
              <p14:nvPr/>
            </p14:nvContentPartPr>
            <p14:xfrm>
              <a:off x="2114980" y="9183500"/>
              <a:ext cx="728280" cy="374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26607AC-BFDE-C194-9F71-C0157BA59F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05980" y="9174500"/>
                <a:ext cx="74592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7B69475F-EA69-06B1-E206-C4C60D369AFB}"/>
              </a:ext>
            </a:extLst>
          </p:cNvPr>
          <p:cNvGrpSpPr/>
          <p:nvPr/>
        </p:nvGrpSpPr>
        <p:grpSpPr>
          <a:xfrm>
            <a:off x="2791420" y="8619020"/>
            <a:ext cx="206640" cy="92520"/>
            <a:chOff x="2791420" y="8619020"/>
            <a:chExt cx="20664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E5E982A-44EF-EC01-2F67-2E8F027208CF}"/>
                    </a:ext>
                  </a:extLst>
                </p14:cNvPr>
                <p14:cNvContentPartPr/>
                <p14:nvPr/>
              </p14:nvContentPartPr>
              <p14:xfrm>
                <a:off x="2791420" y="8619020"/>
                <a:ext cx="28440" cy="92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E5E982A-44EF-EC01-2F67-2E8F027208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2780" y="8610020"/>
                  <a:ext cx="46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0060338-1C1A-B3BB-187E-79C143B807F5}"/>
                    </a:ext>
                  </a:extLst>
                </p14:cNvPr>
                <p14:cNvContentPartPr/>
                <p14:nvPr/>
              </p14:nvContentPartPr>
              <p14:xfrm>
                <a:off x="2864500" y="8631260"/>
                <a:ext cx="41400" cy="77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0060338-1C1A-B3BB-187E-79C143B807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55500" y="8622260"/>
                  <a:ext cx="59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34895C-C364-40CB-5DE9-180464BA7E48}"/>
                    </a:ext>
                  </a:extLst>
                </p14:cNvPr>
                <p14:cNvContentPartPr/>
                <p14:nvPr/>
              </p14:nvContentPartPr>
              <p14:xfrm>
                <a:off x="2934700" y="8646740"/>
                <a:ext cx="63360" cy="648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34895C-C364-40CB-5DE9-180464BA7E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6060" y="8637740"/>
                  <a:ext cx="810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409FFB2-C476-0539-3D28-22A4C7282DA8}"/>
              </a:ext>
            </a:extLst>
          </p:cNvPr>
          <p:cNvGrpSpPr/>
          <p:nvPr/>
        </p:nvGrpSpPr>
        <p:grpSpPr>
          <a:xfrm>
            <a:off x="4127020" y="8574380"/>
            <a:ext cx="195840" cy="109440"/>
            <a:chOff x="4127020" y="8574380"/>
            <a:chExt cx="195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562A809-9182-6EB6-6F8C-D0CF67758771}"/>
                    </a:ext>
                  </a:extLst>
                </p14:cNvPr>
                <p14:cNvContentPartPr/>
                <p14:nvPr/>
              </p14:nvContentPartPr>
              <p14:xfrm>
                <a:off x="4127020" y="8574380"/>
                <a:ext cx="30600" cy="109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562A809-9182-6EB6-6F8C-D0CF677587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18020" y="8565740"/>
                  <a:ext cx="48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2FF8A52-BDA9-D656-C6F7-0693CFDA8E5C}"/>
                    </a:ext>
                  </a:extLst>
                </p14:cNvPr>
                <p14:cNvContentPartPr/>
                <p14:nvPr/>
              </p14:nvContentPartPr>
              <p14:xfrm>
                <a:off x="4166620" y="8584460"/>
                <a:ext cx="69120" cy="87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2FF8A52-BDA9-D656-C6F7-0693CFDA8E5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57980" y="8575460"/>
                  <a:ext cx="86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6A3D6E2-011B-CC7F-4695-86C2EDFEF442}"/>
                    </a:ext>
                  </a:extLst>
                </p14:cNvPr>
                <p14:cNvContentPartPr/>
                <p14:nvPr/>
              </p14:nvContentPartPr>
              <p14:xfrm>
                <a:off x="4241860" y="8596340"/>
                <a:ext cx="81000" cy="85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6A3D6E2-011B-CC7F-4695-86C2EDFEF4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32860" y="8587340"/>
                  <a:ext cx="986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1F8B477-0E4D-A217-1AA2-64EE519AFC2B}"/>
              </a:ext>
            </a:extLst>
          </p:cNvPr>
          <p:cNvGrpSpPr/>
          <p:nvPr/>
        </p:nvGrpSpPr>
        <p:grpSpPr>
          <a:xfrm>
            <a:off x="5322580" y="8532260"/>
            <a:ext cx="197280" cy="125280"/>
            <a:chOff x="5322580" y="8532260"/>
            <a:chExt cx="19728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EF91F76-5E76-A302-59E1-BAC43C840B54}"/>
                    </a:ext>
                  </a:extLst>
                </p14:cNvPr>
                <p14:cNvContentPartPr/>
                <p14:nvPr/>
              </p14:nvContentPartPr>
              <p14:xfrm>
                <a:off x="5322580" y="8532260"/>
                <a:ext cx="39600" cy="1252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EF91F76-5E76-A302-59E1-BAC43C840B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13940" y="8523260"/>
                  <a:ext cx="57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FA59811-FF58-DF9C-BBED-E2FEE09E3D8D}"/>
                    </a:ext>
                  </a:extLst>
                </p14:cNvPr>
                <p14:cNvContentPartPr/>
                <p14:nvPr/>
              </p14:nvContentPartPr>
              <p14:xfrm>
                <a:off x="5375140" y="8562860"/>
                <a:ext cx="57240" cy="745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FA59811-FF58-DF9C-BBED-E2FEE09E3D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66500" y="8554220"/>
                  <a:ext cx="74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EA60D62-F79E-7475-C7DC-7951BA9A40F6}"/>
                    </a:ext>
                  </a:extLst>
                </p14:cNvPr>
                <p14:cNvContentPartPr/>
                <p14:nvPr/>
              </p14:nvContentPartPr>
              <p14:xfrm>
                <a:off x="5442460" y="8573300"/>
                <a:ext cx="77400" cy="76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EA60D62-F79E-7475-C7DC-7951BA9A40F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33460" y="8564300"/>
                  <a:ext cx="950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6934F62-79D9-E218-7991-9091775DF5F7}"/>
              </a:ext>
            </a:extLst>
          </p:cNvPr>
          <p:cNvGrpSpPr/>
          <p:nvPr/>
        </p:nvGrpSpPr>
        <p:grpSpPr>
          <a:xfrm>
            <a:off x="5687260" y="9041660"/>
            <a:ext cx="1648800" cy="809640"/>
            <a:chOff x="5687260" y="9041660"/>
            <a:chExt cx="1648800" cy="80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3F7EACF-1FF4-DD0F-7371-4F6BCB956791}"/>
                    </a:ext>
                  </a:extLst>
                </p14:cNvPr>
                <p14:cNvContentPartPr/>
                <p14:nvPr/>
              </p14:nvContentPartPr>
              <p14:xfrm>
                <a:off x="5687260" y="9264140"/>
                <a:ext cx="282600" cy="27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3F7EACF-1FF4-DD0F-7371-4F6BCB9567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78620" y="9255140"/>
                  <a:ext cx="300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2D51373-1B27-88F7-C8BE-C0424BA29F04}"/>
                    </a:ext>
                  </a:extLst>
                </p14:cNvPr>
                <p14:cNvContentPartPr/>
                <p14:nvPr/>
              </p14:nvContentPartPr>
              <p14:xfrm>
                <a:off x="5881300" y="9198980"/>
                <a:ext cx="94320" cy="1321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2D51373-1B27-88F7-C8BE-C0424BA29F0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72300" y="9190340"/>
                  <a:ext cx="111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9630DBF-F287-4805-7A4E-D88B214648B6}"/>
                    </a:ext>
                  </a:extLst>
                </p14:cNvPr>
                <p14:cNvContentPartPr/>
                <p14:nvPr/>
              </p14:nvContentPartPr>
              <p14:xfrm>
                <a:off x="6059500" y="9157580"/>
                <a:ext cx="105480" cy="64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59630DBF-F287-4805-7A4E-D88B214648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50860" y="9148940"/>
                  <a:ext cx="123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19FC0FA-2579-120E-DC4F-1E15A97E7495}"/>
                    </a:ext>
                  </a:extLst>
                </p14:cNvPr>
                <p14:cNvContentPartPr/>
                <p14:nvPr/>
              </p14:nvContentPartPr>
              <p14:xfrm>
                <a:off x="6082180" y="9205820"/>
                <a:ext cx="107640" cy="19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19FC0FA-2579-120E-DC4F-1E15A97E749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3540" y="9196820"/>
                  <a:ext cx="125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008CCE8-C3C3-DA59-2DD6-305948425FB1}"/>
                    </a:ext>
                  </a:extLst>
                </p14:cNvPr>
                <p14:cNvContentPartPr/>
                <p14:nvPr/>
              </p14:nvContentPartPr>
              <p14:xfrm>
                <a:off x="6108460" y="9245420"/>
                <a:ext cx="128880" cy="94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008CCE8-C3C3-DA59-2DD6-305948425F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99460" y="9236780"/>
                  <a:ext cx="146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4FE000C-1231-A661-6121-A59A59924EC3}"/>
                    </a:ext>
                  </a:extLst>
                </p14:cNvPr>
                <p14:cNvContentPartPr/>
                <p14:nvPr/>
              </p14:nvContentPartPr>
              <p14:xfrm>
                <a:off x="6216100" y="9168740"/>
                <a:ext cx="73800" cy="943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4FE000C-1231-A661-6121-A59A59924E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07460" y="9159740"/>
                  <a:ext cx="91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D07DC36-0D20-60DC-688F-7F275CD2DA34}"/>
                    </a:ext>
                  </a:extLst>
                </p14:cNvPr>
                <p14:cNvContentPartPr/>
                <p14:nvPr/>
              </p14:nvContentPartPr>
              <p14:xfrm>
                <a:off x="6288100" y="9195020"/>
                <a:ext cx="50040" cy="882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D07DC36-0D20-60DC-688F-7F275CD2DA3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79460" y="9186380"/>
                  <a:ext cx="67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2768426-3C9C-4E7B-3CFE-B8C8E32D456B}"/>
                    </a:ext>
                  </a:extLst>
                </p14:cNvPr>
                <p14:cNvContentPartPr/>
                <p14:nvPr/>
              </p14:nvContentPartPr>
              <p14:xfrm>
                <a:off x="6367300" y="9133820"/>
                <a:ext cx="86760" cy="1317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2768426-3C9C-4E7B-3CFE-B8C8E32D45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58300" y="9125180"/>
                  <a:ext cx="104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6706DA30-9D19-1410-013D-731D0210BB6D}"/>
                    </a:ext>
                  </a:extLst>
                </p14:cNvPr>
                <p14:cNvContentPartPr/>
                <p14:nvPr/>
              </p14:nvContentPartPr>
              <p14:xfrm>
                <a:off x="6535420" y="9111860"/>
                <a:ext cx="108000" cy="921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6706DA30-9D19-1410-013D-731D0210BB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26420" y="9102860"/>
                  <a:ext cx="125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24089D6-DB4F-AC7A-1668-3185FF027C34}"/>
                    </a:ext>
                  </a:extLst>
                </p14:cNvPr>
                <p14:cNvContentPartPr/>
                <p14:nvPr/>
              </p14:nvContentPartPr>
              <p14:xfrm>
                <a:off x="6617140" y="9097820"/>
                <a:ext cx="67680" cy="51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24089D6-DB4F-AC7A-1668-3185FF027C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08500" y="9089180"/>
                  <a:ext cx="85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6D863FD-90A7-7A37-F3B9-14E0B4E9F51B}"/>
                    </a:ext>
                  </a:extLst>
                </p14:cNvPr>
                <p14:cNvContentPartPr/>
                <p14:nvPr/>
              </p14:nvContentPartPr>
              <p14:xfrm>
                <a:off x="6663580" y="9062180"/>
                <a:ext cx="79920" cy="1800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6D863FD-90A7-7A37-F3B9-14E0B4E9F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54580" y="9053540"/>
                  <a:ext cx="97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BAEE06D-B205-D98F-0B8F-50C05BC7F4ED}"/>
                    </a:ext>
                  </a:extLst>
                </p14:cNvPr>
                <p14:cNvContentPartPr/>
                <p14:nvPr/>
              </p14:nvContentPartPr>
              <p14:xfrm>
                <a:off x="6754660" y="9070460"/>
                <a:ext cx="96480" cy="1519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BAEE06D-B205-D98F-0B8F-50C05BC7F4E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45660" y="9061460"/>
                  <a:ext cx="114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4A6BEB7-BABF-AC4F-10DF-94E7314789D5}"/>
                    </a:ext>
                  </a:extLst>
                </p14:cNvPr>
                <p14:cNvContentPartPr/>
                <p14:nvPr/>
              </p14:nvContentPartPr>
              <p14:xfrm>
                <a:off x="6854740" y="9041660"/>
                <a:ext cx="90720" cy="1058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4A6BEB7-BABF-AC4F-10DF-94E7314789D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46100" y="9033020"/>
                  <a:ext cx="108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DDE96681-B129-4F6A-313F-032DF9AE4C68}"/>
                    </a:ext>
                  </a:extLst>
                </p14:cNvPr>
                <p14:cNvContentPartPr/>
                <p14:nvPr/>
              </p14:nvContentPartPr>
              <p14:xfrm>
                <a:off x="6935740" y="9145700"/>
                <a:ext cx="57960" cy="558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DDE96681-B129-4F6A-313F-032DF9AE4C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27100" y="9136700"/>
                  <a:ext cx="75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257F5BD-2EBF-AA91-1783-22C854DAA640}"/>
                    </a:ext>
                  </a:extLst>
                </p14:cNvPr>
                <p14:cNvContentPartPr/>
                <p14:nvPr/>
              </p14:nvContentPartPr>
              <p14:xfrm>
                <a:off x="6191260" y="9440900"/>
                <a:ext cx="106560" cy="61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257F5BD-2EBF-AA91-1783-22C854DAA6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82620" y="9431900"/>
                  <a:ext cx="124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1C7724E-3085-05F0-B3EC-BE24267590BE}"/>
                    </a:ext>
                  </a:extLst>
                </p14:cNvPr>
                <p14:cNvContentPartPr/>
                <p14:nvPr/>
              </p14:nvContentPartPr>
              <p14:xfrm>
                <a:off x="6302500" y="9458540"/>
                <a:ext cx="88200" cy="349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1C7724E-3085-05F0-B3EC-BE24267590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93860" y="9449540"/>
                  <a:ext cx="105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7119BD5-80DD-0760-AC34-1E59509F6207}"/>
                    </a:ext>
                  </a:extLst>
                </p14:cNvPr>
                <p14:cNvContentPartPr/>
                <p14:nvPr/>
              </p14:nvContentPartPr>
              <p14:xfrm>
                <a:off x="6312580" y="9504620"/>
                <a:ext cx="107640" cy="1058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7119BD5-80DD-0760-AC34-1E59509F62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03940" y="9495980"/>
                  <a:ext cx="125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59B7536-DCD2-FC4D-63F9-7B660415A327}"/>
                    </a:ext>
                  </a:extLst>
                </p14:cNvPr>
                <p14:cNvContentPartPr/>
                <p14:nvPr/>
              </p14:nvContentPartPr>
              <p14:xfrm>
                <a:off x="6402580" y="9456380"/>
                <a:ext cx="140040" cy="1332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59B7536-DCD2-FC4D-63F9-7B660415A3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93940" y="9447740"/>
                  <a:ext cx="157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92872621-A365-0B1C-B855-05D9B9BACF97}"/>
                    </a:ext>
                  </a:extLst>
                </p14:cNvPr>
                <p14:cNvContentPartPr/>
                <p14:nvPr/>
              </p14:nvContentPartPr>
              <p14:xfrm>
                <a:off x="6594460" y="9377900"/>
                <a:ext cx="131040" cy="972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92872621-A365-0B1C-B855-05D9B9BACF9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85460" y="9368900"/>
                  <a:ext cx="148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249455E-D8E6-213B-D7D5-453317CD6642}"/>
                    </a:ext>
                  </a:extLst>
                </p14:cNvPr>
                <p14:cNvContentPartPr/>
                <p14:nvPr/>
              </p14:nvContentPartPr>
              <p14:xfrm>
                <a:off x="6636220" y="9457820"/>
                <a:ext cx="120960" cy="129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249455E-D8E6-213B-D7D5-453317CD66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27580" y="9449180"/>
                  <a:ext cx="138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DDEBF2D-5ACD-DBDB-99AE-FC77D8C02307}"/>
                    </a:ext>
                  </a:extLst>
                </p14:cNvPr>
                <p14:cNvContentPartPr/>
                <p14:nvPr/>
              </p14:nvContentPartPr>
              <p14:xfrm>
                <a:off x="6657460" y="9505340"/>
                <a:ext cx="141120" cy="74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DDEBF2D-5ACD-DBDB-99AE-FC77D8C023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48820" y="9496700"/>
                  <a:ext cx="158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3AF1F12-D518-8262-E2FA-872E93DE34FE}"/>
                    </a:ext>
                  </a:extLst>
                </p14:cNvPr>
                <p14:cNvContentPartPr/>
                <p14:nvPr/>
              </p14:nvContentPartPr>
              <p14:xfrm>
                <a:off x="6750340" y="9406340"/>
                <a:ext cx="149760" cy="1159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3AF1F12-D518-8262-E2FA-872E93DE34F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41340" y="9397700"/>
                  <a:ext cx="167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346FD21-A940-1048-0FAA-8A3AF7B02CFC}"/>
                    </a:ext>
                  </a:extLst>
                </p14:cNvPr>
                <p14:cNvContentPartPr/>
                <p14:nvPr/>
              </p14:nvContentPartPr>
              <p14:xfrm>
                <a:off x="6913060" y="9372140"/>
                <a:ext cx="59400" cy="936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346FD21-A940-1048-0FAA-8A3AF7B02C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04420" y="9363140"/>
                  <a:ext cx="77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400DF96-8B35-73A6-C934-9589DC3AF354}"/>
                    </a:ext>
                  </a:extLst>
                </p14:cNvPr>
                <p14:cNvContentPartPr/>
                <p14:nvPr/>
              </p14:nvContentPartPr>
              <p14:xfrm>
                <a:off x="6924580" y="9509300"/>
                <a:ext cx="83880" cy="79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400DF96-8B35-73A6-C934-9589DC3AF35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15580" y="9500660"/>
                  <a:ext cx="101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F5001E8-215F-EE53-0CB0-D87F1E00018A}"/>
                    </a:ext>
                  </a:extLst>
                </p14:cNvPr>
                <p14:cNvContentPartPr/>
                <p14:nvPr/>
              </p14:nvContentPartPr>
              <p14:xfrm>
                <a:off x="6992260" y="9358460"/>
                <a:ext cx="121320" cy="81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F5001E8-215F-EE53-0CB0-D87F1E0001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83620" y="9349820"/>
                  <a:ext cx="138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C95138D7-8D75-49E7-EE0A-AF09D5BC1A34}"/>
                    </a:ext>
                  </a:extLst>
                </p14:cNvPr>
                <p14:cNvContentPartPr/>
                <p14:nvPr/>
              </p14:nvContentPartPr>
              <p14:xfrm>
                <a:off x="7116100" y="9350540"/>
                <a:ext cx="43920" cy="1206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C95138D7-8D75-49E7-EE0A-AF09D5BC1A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07460" y="9341540"/>
                  <a:ext cx="61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2FBE3DF-87D8-1CC6-94D7-324948A41793}"/>
                    </a:ext>
                  </a:extLst>
                </p14:cNvPr>
                <p14:cNvContentPartPr/>
                <p14:nvPr/>
              </p14:nvContentPartPr>
              <p14:xfrm>
                <a:off x="7179100" y="9323180"/>
                <a:ext cx="119880" cy="1126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2FBE3DF-87D8-1CC6-94D7-324948A4179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70460" y="9314180"/>
                  <a:ext cx="137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825F54B-8255-DA0D-462C-97D722210757}"/>
                    </a:ext>
                  </a:extLst>
                </p14:cNvPr>
                <p14:cNvContentPartPr/>
                <p14:nvPr/>
              </p14:nvContentPartPr>
              <p14:xfrm>
                <a:off x="6358300" y="9714140"/>
                <a:ext cx="115200" cy="885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825F54B-8255-DA0D-462C-97D72221075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49300" y="9705140"/>
                  <a:ext cx="132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2C78323-9FC0-CC5B-1FA6-0F95856068A6}"/>
                    </a:ext>
                  </a:extLst>
                </p14:cNvPr>
                <p14:cNvContentPartPr/>
                <p14:nvPr/>
              </p14:nvContentPartPr>
              <p14:xfrm>
                <a:off x="6486100" y="9707300"/>
                <a:ext cx="97560" cy="432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2C78323-9FC0-CC5B-1FA6-0F95856068A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77100" y="9698300"/>
                  <a:ext cx="115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40BE682-0EC3-FE53-031C-AC9237B9C9E7}"/>
                    </a:ext>
                  </a:extLst>
                </p14:cNvPr>
                <p14:cNvContentPartPr/>
                <p14:nvPr/>
              </p14:nvContentPartPr>
              <p14:xfrm>
                <a:off x="6467740" y="9785780"/>
                <a:ext cx="104400" cy="640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40BE682-0EC3-FE53-031C-AC9237B9C9E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58740" y="9776780"/>
                  <a:ext cx="12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FBEDBDA-2922-36BF-A02C-82020ED2A4BD}"/>
                    </a:ext>
                  </a:extLst>
                </p14:cNvPr>
                <p14:cNvContentPartPr/>
                <p14:nvPr/>
              </p14:nvContentPartPr>
              <p14:xfrm>
                <a:off x="6561340" y="9781820"/>
                <a:ext cx="69480" cy="694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FBEDBDA-2922-36BF-A02C-82020ED2A4B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52340" y="9772820"/>
                  <a:ext cx="87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D1E24AC-7A4C-0179-FA47-9A4A9CDA2E98}"/>
                    </a:ext>
                  </a:extLst>
                </p14:cNvPr>
                <p14:cNvContentPartPr/>
                <p14:nvPr/>
              </p14:nvContentPartPr>
              <p14:xfrm>
                <a:off x="6608500" y="9699020"/>
                <a:ext cx="127800" cy="784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D1E24AC-7A4C-0179-FA47-9A4A9CDA2E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99860" y="9690380"/>
                  <a:ext cx="145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214F16C-F2B0-BA68-6F91-5E5CD8E5536B}"/>
                    </a:ext>
                  </a:extLst>
                </p14:cNvPr>
                <p14:cNvContentPartPr/>
                <p14:nvPr/>
              </p14:nvContentPartPr>
              <p14:xfrm>
                <a:off x="6666460" y="9772100"/>
                <a:ext cx="129240" cy="540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214F16C-F2B0-BA68-6F91-5E5CD8E553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7460" y="9763460"/>
                  <a:ext cx="146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7174263-E54C-4578-9837-CEB870C41219}"/>
                    </a:ext>
                  </a:extLst>
                </p14:cNvPr>
                <p14:cNvContentPartPr/>
                <p14:nvPr/>
              </p14:nvContentPartPr>
              <p14:xfrm>
                <a:off x="6807940" y="9651140"/>
                <a:ext cx="113400" cy="1098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7174263-E54C-4578-9837-CEB870C412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8940" y="9642500"/>
                  <a:ext cx="131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F4F210C-D2E2-AE2E-CD5F-EC4F104F16AF}"/>
                    </a:ext>
                  </a:extLst>
                </p14:cNvPr>
                <p14:cNvContentPartPr/>
                <p14:nvPr/>
              </p14:nvContentPartPr>
              <p14:xfrm>
                <a:off x="6882820" y="9765620"/>
                <a:ext cx="61560" cy="630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F4F210C-D2E2-AE2E-CD5F-EC4F104F16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73820" y="9756980"/>
                  <a:ext cx="79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DE7BDB0-674D-2328-D94A-794ED0D49458}"/>
                    </a:ext>
                  </a:extLst>
                </p14:cNvPr>
                <p14:cNvContentPartPr/>
                <p14:nvPr/>
              </p14:nvContentPartPr>
              <p14:xfrm>
                <a:off x="6928540" y="9658700"/>
                <a:ext cx="124560" cy="1562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DE7BDB0-674D-2328-D94A-794ED0D494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19540" y="9649700"/>
                  <a:ext cx="142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B2C8906-D125-8EBD-9B1D-C125342C7844}"/>
                    </a:ext>
                  </a:extLst>
                </p14:cNvPr>
                <p14:cNvContentPartPr/>
                <p14:nvPr/>
              </p14:nvContentPartPr>
              <p14:xfrm>
                <a:off x="7067500" y="9676340"/>
                <a:ext cx="41400" cy="158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B2C8906-D125-8EBD-9B1D-C125342C78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58860" y="9667340"/>
                  <a:ext cx="59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F88AE7E-FDD4-33DE-7F0A-43C4BEF6D3F8}"/>
                    </a:ext>
                  </a:extLst>
                </p14:cNvPr>
                <p14:cNvContentPartPr/>
                <p14:nvPr/>
              </p14:nvContentPartPr>
              <p14:xfrm>
                <a:off x="7075060" y="9713420"/>
                <a:ext cx="85680" cy="835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F88AE7E-FDD4-33DE-7F0A-43C4BEF6D3F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66060" y="9704780"/>
                  <a:ext cx="103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D8BF38A6-16E9-E8D7-79F0-7A06FEE9E2C1}"/>
                    </a:ext>
                  </a:extLst>
                </p14:cNvPr>
                <p14:cNvContentPartPr/>
                <p14:nvPr/>
              </p14:nvContentPartPr>
              <p14:xfrm>
                <a:off x="7160740" y="9672020"/>
                <a:ext cx="77400" cy="532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D8BF38A6-16E9-E8D7-79F0-7A06FEE9E2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52100" y="9663020"/>
                  <a:ext cx="95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10244A5-4657-1383-DCA9-A06B2A7085BC}"/>
                    </a:ext>
                  </a:extLst>
                </p14:cNvPr>
                <p14:cNvContentPartPr/>
                <p14:nvPr/>
              </p14:nvContentPartPr>
              <p14:xfrm>
                <a:off x="7214020" y="9763100"/>
                <a:ext cx="122040" cy="4824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10244A5-4657-1383-DCA9-A06B2A7085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05380" y="9754100"/>
                  <a:ext cx="1396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CA4EAB5-8CDC-4A03-F36E-93A990D6DEFC}"/>
              </a:ext>
            </a:extLst>
          </p:cNvPr>
          <p:cNvGrpSpPr/>
          <p:nvPr/>
        </p:nvGrpSpPr>
        <p:grpSpPr>
          <a:xfrm>
            <a:off x="2620420" y="8986940"/>
            <a:ext cx="2871360" cy="379440"/>
            <a:chOff x="2620420" y="8986940"/>
            <a:chExt cx="287136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A7AE3E9-9D0A-F647-DC45-5E0EE4B4D3E7}"/>
                    </a:ext>
                  </a:extLst>
                </p14:cNvPr>
                <p14:cNvContentPartPr/>
                <p14:nvPr/>
              </p14:nvContentPartPr>
              <p14:xfrm>
                <a:off x="2926060" y="9111500"/>
                <a:ext cx="151200" cy="20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A7AE3E9-9D0A-F647-DC45-5E0EE4B4D3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17420" y="9102500"/>
                  <a:ext cx="168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E2CE97F-FE5C-35F7-B9F8-C890DB1F8426}"/>
                    </a:ext>
                  </a:extLst>
                </p14:cNvPr>
                <p14:cNvContentPartPr/>
                <p14:nvPr/>
              </p14:nvContentPartPr>
              <p14:xfrm>
                <a:off x="3020020" y="9061460"/>
                <a:ext cx="102240" cy="112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E2CE97F-FE5C-35F7-B9F8-C890DB1F842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11020" y="9052820"/>
                  <a:ext cx="119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B2D0389-7C3C-A276-ED8E-4355FEEC0A44}"/>
                    </a:ext>
                  </a:extLst>
                </p14:cNvPr>
                <p14:cNvContentPartPr/>
                <p14:nvPr/>
              </p14:nvContentPartPr>
              <p14:xfrm>
                <a:off x="3748660" y="9145700"/>
                <a:ext cx="22680" cy="118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B2D0389-7C3C-A276-ED8E-4355FEEC0A4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40020" y="9136700"/>
                  <a:ext cx="4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D616FF8-F521-CAD5-6680-749884D2D4E1}"/>
                    </a:ext>
                  </a:extLst>
                </p14:cNvPr>
                <p14:cNvContentPartPr/>
                <p14:nvPr/>
              </p14:nvContentPartPr>
              <p14:xfrm>
                <a:off x="3871420" y="9037700"/>
                <a:ext cx="85320" cy="136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D616FF8-F521-CAD5-6680-749884D2D4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62420" y="9028700"/>
                  <a:ext cx="102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18C0306-45B1-5B4A-7812-7DBB9431731E}"/>
                    </a:ext>
                  </a:extLst>
                </p14:cNvPr>
                <p14:cNvContentPartPr/>
                <p14:nvPr/>
              </p14:nvContentPartPr>
              <p14:xfrm>
                <a:off x="3976540" y="9041660"/>
                <a:ext cx="47880" cy="87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18C0306-45B1-5B4A-7812-7DBB9431731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67540" y="9032660"/>
                  <a:ext cx="65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2D1DC5F-D504-18B9-8CC2-9F4B1A43208B}"/>
                    </a:ext>
                  </a:extLst>
                </p14:cNvPr>
                <p14:cNvContentPartPr/>
                <p14:nvPr/>
              </p14:nvContentPartPr>
              <p14:xfrm>
                <a:off x="4048900" y="9003140"/>
                <a:ext cx="61920" cy="169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2D1DC5F-D504-18B9-8CC2-9F4B1A43208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40260" y="8994140"/>
                  <a:ext cx="79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32D4F38-F33C-F248-39F4-672F483E9B24}"/>
                    </a:ext>
                  </a:extLst>
                </p14:cNvPr>
                <p14:cNvContentPartPr/>
                <p14:nvPr/>
              </p14:nvContentPartPr>
              <p14:xfrm>
                <a:off x="4123060" y="9081260"/>
                <a:ext cx="140400" cy="846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32D4F38-F33C-F248-39F4-672F483E9B2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14060" y="9072620"/>
                  <a:ext cx="158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3294728-8903-8FF6-6384-F839AD960255}"/>
                    </a:ext>
                  </a:extLst>
                </p14:cNvPr>
                <p14:cNvContentPartPr/>
                <p14:nvPr/>
              </p14:nvContentPartPr>
              <p14:xfrm>
                <a:off x="4223860" y="9043460"/>
                <a:ext cx="18360" cy="120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3294728-8903-8FF6-6384-F839AD96025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14860" y="9034820"/>
                  <a:ext cx="36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4832FA2-0FB3-57A7-33B7-6764413C556C}"/>
                    </a:ext>
                  </a:extLst>
                </p14:cNvPr>
                <p14:cNvContentPartPr/>
                <p14:nvPr/>
              </p14:nvContentPartPr>
              <p14:xfrm>
                <a:off x="4354180" y="9044900"/>
                <a:ext cx="135720" cy="979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4832FA2-0FB3-57A7-33B7-6764413C556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45540" y="9035900"/>
                  <a:ext cx="153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85681DB-882D-900B-6674-52D3B8D433CB}"/>
                    </a:ext>
                  </a:extLst>
                </p14:cNvPr>
                <p14:cNvContentPartPr/>
                <p14:nvPr/>
              </p14:nvContentPartPr>
              <p14:xfrm>
                <a:off x="4495660" y="9071900"/>
                <a:ext cx="25200" cy="1029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85681DB-882D-900B-6674-52D3B8D433C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487020" y="9062900"/>
                  <a:ext cx="42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6E2673C-56F4-3D31-4BCD-4E9CED94706B}"/>
                    </a:ext>
                  </a:extLst>
                </p14:cNvPr>
                <p14:cNvContentPartPr/>
                <p14:nvPr/>
              </p14:nvContentPartPr>
              <p14:xfrm>
                <a:off x="4651540" y="9028700"/>
                <a:ext cx="131040" cy="79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6E2673C-56F4-3D31-4BCD-4E9CED94706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42900" y="9019700"/>
                  <a:ext cx="148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5ED4C79-2753-C9A0-BF36-80516A91088A}"/>
                    </a:ext>
                  </a:extLst>
                </p14:cNvPr>
                <p14:cNvContentPartPr/>
                <p14:nvPr/>
              </p14:nvContentPartPr>
              <p14:xfrm>
                <a:off x="4748380" y="9049220"/>
                <a:ext cx="60480" cy="961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5ED4C79-2753-C9A0-BF36-80516A9108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39740" y="9040580"/>
                  <a:ext cx="78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28C03B3-C9C2-F4B3-FD52-E76CD64EDFE9}"/>
                    </a:ext>
                  </a:extLst>
                </p14:cNvPr>
                <p14:cNvContentPartPr/>
                <p14:nvPr/>
              </p14:nvContentPartPr>
              <p14:xfrm>
                <a:off x="4760620" y="9157940"/>
                <a:ext cx="101520" cy="26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28C03B3-C9C2-F4B3-FD52-E76CD64EDFE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1620" y="9149300"/>
                  <a:ext cx="119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4768244-F546-8B9C-F900-324761E8518D}"/>
                    </a:ext>
                  </a:extLst>
                </p14:cNvPr>
                <p14:cNvContentPartPr/>
                <p14:nvPr/>
              </p14:nvContentPartPr>
              <p14:xfrm>
                <a:off x="4864660" y="9051740"/>
                <a:ext cx="130320" cy="77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4768244-F546-8B9C-F900-324761E8518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56020" y="9042740"/>
                  <a:ext cx="147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88E8E5A-62CC-EAFC-316C-A707DE1EEE1B}"/>
                    </a:ext>
                  </a:extLst>
                </p14:cNvPr>
                <p14:cNvContentPartPr/>
                <p14:nvPr/>
              </p14:nvContentPartPr>
              <p14:xfrm>
                <a:off x="4930540" y="9153620"/>
                <a:ext cx="194040" cy="55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88E8E5A-62CC-EAFC-316C-A707DE1EEE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21540" y="9144620"/>
                  <a:ext cx="211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DF2492C-4136-FC96-9BC6-C849E6E2A75A}"/>
                    </a:ext>
                  </a:extLst>
                </p14:cNvPr>
                <p14:cNvContentPartPr/>
                <p14:nvPr/>
              </p14:nvContentPartPr>
              <p14:xfrm>
                <a:off x="2620420" y="9292220"/>
                <a:ext cx="111600" cy="74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DF2492C-4136-FC96-9BC6-C849E6E2A75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11780" y="9283220"/>
                  <a:ext cx="129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38BB66A-2609-C22E-6B3B-FA5E329EEED1}"/>
                    </a:ext>
                  </a:extLst>
                </p14:cNvPr>
                <p14:cNvContentPartPr/>
                <p14:nvPr/>
              </p14:nvContentPartPr>
              <p14:xfrm>
                <a:off x="2748940" y="9295820"/>
                <a:ext cx="60480" cy="56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38BB66A-2609-C22E-6B3B-FA5E329EEED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39940" y="9286820"/>
                  <a:ext cx="78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C968864-FAE1-186C-1436-E713750E8A49}"/>
                    </a:ext>
                  </a:extLst>
                </p14:cNvPr>
                <p14:cNvContentPartPr/>
                <p14:nvPr/>
              </p14:nvContentPartPr>
              <p14:xfrm>
                <a:off x="2829220" y="9299780"/>
                <a:ext cx="51840" cy="55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C968864-FAE1-186C-1436-E713750E8A4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20580" y="9291140"/>
                  <a:ext cx="69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C2C036A-DD3C-765D-7961-748CDEC130C1}"/>
                    </a:ext>
                  </a:extLst>
                </p14:cNvPr>
                <p14:cNvContentPartPr/>
                <p14:nvPr/>
              </p14:nvContentPartPr>
              <p14:xfrm>
                <a:off x="3855220" y="9272420"/>
                <a:ext cx="111600" cy="522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C2C036A-DD3C-765D-7961-748CDEC130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46220" y="9263420"/>
                  <a:ext cx="129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D5F0FDD-3391-BC13-A527-7275E4BC36E5}"/>
                    </a:ext>
                  </a:extLst>
                </p14:cNvPr>
                <p14:cNvContentPartPr/>
                <p14:nvPr/>
              </p14:nvContentPartPr>
              <p14:xfrm>
                <a:off x="3992740" y="9260900"/>
                <a:ext cx="71280" cy="709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D5F0FDD-3391-BC13-A527-7275E4BC36E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83740" y="9252260"/>
                  <a:ext cx="88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B30291C-39AD-8551-A08F-92B641329E4F}"/>
                    </a:ext>
                  </a:extLst>
                </p14:cNvPr>
                <p14:cNvContentPartPr/>
                <p14:nvPr/>
              </p14:nvContentPartPr>
              <p14:xfrm>
                <a:off x="4057180" y="9249740"/>
                <a:ext cx="70200" cy="78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B30291C-39AD-8551-A08F-92B641329E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48180" y="9240740"/>
                  <a:ext cx="87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CB40351-89C7-D2A4-9EF4-93FDF9C09EC9}"/>
                    </a:ext>
                  </a:extLst>
                </p14:cNvPr>
                <p14:cNvContentPartPr/>
                <p14:nvPr/>
              </p14:nvContentPartPr>
              <p14:xfrm>
                <a:off x="5213860" y="9282500"/>
                <a:ext cx="103320" cy="709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CB40351-89C7-D2A4-9EF4-93FDF9C09EC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05220" y="9273500"/>
                  <a:ext cx="120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6EE1961-2EB7-822E-51B3-24AFC957A326}"/>
                    </a:ext>
                  </a:extLst>
                </p14:cNvPr>
                <p14:cNvContentPartPr/>
                <p14:nvPr/>
              </p14:nvContentPartPr>
              <p14:xfrm>
                <a:off x="5344540" y="9268100"/>
                <a:ext cx="67680" cy="702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6EE1961-2EB7-822E-51B3-24AFC957A32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35900" y="9259100"/>
                  <a:ext cx="85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6736262-FFDC-4A5E-5F1B-6E2A96C8209E}"/>
                    </a:ext>
                  </a:extLst>
                </p14:cNvPr>
                <p14:cNvContentPartPr/>
                <p14:nvPr/>
              </p14:nvContentPartPr>
              <p14:xfrm>
                <a:off x="5412940" y="9264140"/>
                <a:ext cx="78840" cy="763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6736262-FFDC-4A5E-5F1B-6E2A96C820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04300" y="9255500"/>
                  <a:ext cx="96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1D34F6F-98D7-D704-EA97-667A5C19ACB5}"/>
                    </a:ext>
                  </a:extLst>
                </p14:cNvPr>
                <p14:cNvContentPartPr/>
                <p14:nvPr/>
              </p14:nvContentPartPr>
              <p14:xfrm>
                <a:off x="3155020" y="8986940"/>
                <a:ext cx="111960" cy="2113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1D34F6F-98D7-D704-EA97-667A5C19ACB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46380" y="8978300"/>
                  <a:ext cx="12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9DB1BE4F-FBCE-771F-4F1C-97F0B586E708}"/>
                    </a:ext>
                  </a:extLst>
                </p14:cNvPr>
                <p14:cNvContentPartPr/>
                <p14:nvPr/>
              </p14:nvContentPartPr>
              <p14:xfrm>
                <a:off x="3277780" y="9069020"/>
                <a:ext cx="94320" cy="1058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9DB1BE4F-FBCE-771F-4F1C-97F0B586E70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269140" y="9060380"/>
                  <a:ext cx="111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4AEBB8CA-F1B9-6BA0-73E9-454D1AE535AA}"/>
                    </a:ext>
                  </a:extLst>
                </p14:cNvPr>
                <p14:cNvContentPartPr/>
                <p14:nvPr/>
              </p14:nvContentPartPr>
              <p14:xfrm>
                <a:off x="3352300" y="9075500"/>
                <a:ext cx="70200" cy="961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4AEBB8CA-F1B9-6BA0-73E9-454D1AE535A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43660" y="9066860"/>
                  <a:ext cx="87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4AE9314-D85E-C826-85E5-9B88A36D0E1B}"/>
                    </a:ext>
                  </a:extLst>
                </p14:cNvPr>
                <p14:cNvContentPartPr/>
                <p14:nvPr/>
              </p14:nvContentPartPr>
              <p14:xfrm>
                <a:off x="3415660" y="9052100"/>
                <a:ext cx="95760" cy="1173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4AE9314-D85E-C826-85E5-9B88A36D0E1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07020" y="9043100"/>
                  <a:ext cx="113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FAACF1E-79D0-21C7-1A4F-40D38872096A}"/>
                    </a:ext>
                  </a:extLst>
                </p14:cNvPr>
                <p14:cNvContentPartPr/>
                <p14:nvPr/>
              </p14:nvContentPartPr>
              <p14:xfrm>
                <a:off x="3517540" y="9073700"/>
                <a:ext cx="87840" cy="964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FAACF1E-79D0-21C7-1A4F-40D3887209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08900" y="9064700"/>
                  <a:ext cx="105480" cy="114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54394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 변수를 이용한 프로그램 요소 간 정보 공유의</a:t>
            </a:r>
            <a:r>
              <a:rPr sz="1900" spc="-19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예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217" y="1370695"/>
            <a:ext cx="6240094" cy="232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2031364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인스턴스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변수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객체마다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생성,</a:t>
            </a:r>
            <a:r>
              <a:rPr sz="17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저장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객체들간 공유</a:t>
            </a:r>
            <a:r>
              <a:rPr sz="17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50" dirty="0">
                <a:latin typeface="나눔스퀘어라운드OTF Light"/>
                <a:cs typeface="나눔스퀘어라운드OTF Light"/>
              </a:rPr>
              <a:t>X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사용 형식</a:t>
            </a:r>
            <a:r>
              <a:rPr sz="17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메소드 내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: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기타</a:t>
            </a:r>
            <a:r>
              <a:rPr sz="1450" b="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: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5432" y="7904916"/>
            <a:ext cx="1071935" cy="194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8673" y="8268003"/>
            <a:ext cx="1071190" cy="1949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1508" y="8670735"/>
            <a:ext cx="5321167" cy="1261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DB1854B-BD4F-7BA6-3429-2FD1B9300822}"/>
              </a:ext>
            </a:extLst>
          </p:cNvPr>
          <p:cNvGrpSpPr/>
          <p:nvPr/>
        </p:nvGrpSpPr>
        <p:grpSpPr>
          <a:xfrm>
            <a:off x="3396905" y="1923268"/>
            <a:ext cx="2103840" cy="676440"/>
            <a:chOff x="3396905" y="1923268"/>
            <a:chExt cx="2103840" cy="67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98B6B00-049D-B373-B775-73B7DF2B3FAC}"/>
                    </a:ext>
                  </a:extLst>
                </p14:cNvPr>
                <p14:cNvContentPartPr/>
                <p14:nvPr/>
              </p14:nvContentPartPr>
              <p14:xfrm>
                <a:off x="3396905" y="1923268"/>
                <a:ext cx="223560" cy="662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98B6B00-049D-B373-B775-73B7DF2B3F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87905" y="1914628"/>
                  <a:ext cx="2412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8331469-CE3F-BB44-0C3F-B28D19E09A84}"/>
                    </a:ext>
                  </a:extLst>
                </p14:cNvPr>
                <p14:cNvContentPartPr/>
                <p14:nvPr/>
              </p14:nvContentPartPr>
              <p14:xfrm>
                <a:off x="3595265" y="2233588"/>
                <a:ext cx="289440" cy="39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8331469-CE3F-BB44-0C3F-B28D19E09A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6265" y="2224588"/>
                  <a:ext cx="307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24A41B-B1E4-D8FF-DD1C-42AE71F0EE4B}"/>
                    </a:ext>
                  </a:extLst>
                </p14:cNvPr>
                <p14:cNvContentPartPr/>
                <p14:nvPr/>
              </p14:nvContentPartPr>
              <p14:xfrm>
                <a:off x="3823865" y="2137108"/>
                <a:ext cx="86400" cy="162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24A41B-B1E4-D8FF-DD1C-42AE71F0EE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4865" y="2128468"/>
                  <a:ext cx="104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157D47E-1537-7061-386E-B014D104D111}"/>
                    </a:ext>
                  </a:extLst>
                </p14:cNvPr>
                <p14:cNvContentPartPr/>
                <p14:nvPr/>
              </p14:nvContentPartPr>
              <p14:xfrm>
                <a:off x="3995945" y="2063308"/>
                <a:ext cx="68400" cy="123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157D47E-1537-7061-386E-B014D104D1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7305" y="2054308"/>
                  <a:ext cx="86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295BCB4-9FE8-B09C-DC94-08FE26A84B2F}"/>
                    </a:ext>
                  </a:extLst>
                </p14:cNvPr>
                <p14:cNvContentPartPr/>
                <p14:nvPr/>
              </p14:nvContentPartPr>
              <p14:xfrm>
                <a:off x="4000985" y="2082388"/>
                <a:ext cx="84960" cy="113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295BCB4-9FE8-B09C-DC94-08FE26A84B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92345" y="2073388"/>
                  <a:ext cx="10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81D17CE-D82F-9B84-437A-D49F549EB82F}"/>
                    </a:ext>
                  </a:extLst>
                </p14:cNvPr>
                <p14:cNvContentPartPr/>
                <p14:nvPr/>
              </p14:nvContentPartPr>
              <p14:xfrm>
                <a:off x="4008185" y="2225668"/>
                <a:ext cx="84600" cy="31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81D17CE-D82F-9B84-437A-D49F549EB8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9545" y="2217028"/>
                  <a:ext cx="102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831CEFA-31AB-7F1D-CE2A-6B367BA2232C}"/>
                    </a:ext>
                  </a:extLst>
                </p14:cNvPr>
                <p14:cNvContentPartPr/>
                <p14:nvPr/>
              </p14:nvContentPartPr>
              <p14:xfrm>
                <a:off x="4102865" y="2062948"/>
                <a:ext cx="113040" cy="169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831CEFA-31AB-7F1D-CE2A-6B367BA223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3865" y="2054308"/>
                  <a:ext cx="130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DD5F55A-9191-0F0A-BBAC-09D5C49955E0}"/>
                    </a:ext>
                  </a:extLst>
                </p14:cNvPr>
                <p14:cNvContentPartPr/>
                <p14:nvPr/>
              </p14:nvContentPartPr>
              <p14:xfrm>
                <a:off x="4186025" y="2089588"/>
                <a:ext cx="146880" cy="133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DD5F55A-9191-0F0A-BBAC-09D5C49955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7385" y="2080948"/>
                  <a:ext cx="164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C679048-923B-1A8C-2C32-8919D89DA934}"/>
                    </a:ext>
                  </a:extLst>
                </p14:cNvPr>
                <p14:cNvContentPartPr/>
                <p14:nvPr/>
              </p14:nvContentPartPr>
              <p14:xfrm>
                <a:off x="4290785" y="2073388"/>
                <a:ext cx="110880" cy="112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C679048-923B-1A8C-2C32-8919D89DA9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81785" y="2064388"/>
                  <a:ext cx="128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D412637-F046-A783-BBBA-0CC84D23E1CB}"/>
                    </a:ext>
                  </a:extLst>
                </p14:cNvPr>
                <p14:cNvContentPartPr/>
                <p14:nvPr/>
              </p14:nvContentPartPr>
              <p14:xfrm>
                <a:off x="4387265" y="2072308"/>
                <a:ext cx="60480" cy="961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D412637-F046-A783-BBBA-0CC84D23E1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8625" y="2063308"/>
                  <a:ext cx="78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9682235-810E-0277-5B17-87193BE7EEA7}"/>
                    </a:ext>
                  </a:extLst>
                </p14:cNvPr>
                <p14:cNvContentPartPr/>
                <p14:nvPr/>
              </p14:nvContentPartPr>
              <p14:xfrm>
                <a:off x="4421465" y="2201188"/>
                <a:ext cx="83520" cy="83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9682235-810E-0277-5B17-87193BE7E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2465" y="2192548"/>
                  <a:ext cx="101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3A23514-909D-EE2F-38F6-25D3176AE7DD}"/>
                    </a:ext>
                  </a:extLst>
                </p14:cNvPr>
                <p14:cNvContentPartPr/>
                <p14:nvPr/>
              </p14:nvContentPartPr>
              <p14:xfrm>
                <a:off x="4688585" y="2093548"/>
                <a:ext cx="132840" cy="975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3A23514-909D-EE2F-38F6-25D3176AE7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9585" y="2084908"/>
                  <a:ext cx="150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FD9680C-C95C-6E52-9DB3-57E47600EFF4}"/>
                    </a:ext>
                  </a:extLst>
                </p14:cNvPr>
                <p14:cNvContentPartPr/>
                <p14:nvPr/>
              </p14:nvContentPartPr>
              <p14:xfrm>
                <a:off x="4773545" y="2098588"/>
                <a:ext cx="72000" cy="972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FD9680C-C95C-6E52-9DB3-57E47600EF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64545" y="2089948"/>
                  <a:ext cx="89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C939098-D77F-D3E6-44F9-3206CEBAE260}"/>
                    </a:ext>
                  </a:extLst>
                </p14:cNvPr>
                <p14:cNvContentPartPr/>
                <p14:nvPr/>
              </p14:nvContentPartPr>
              <p14:xfrm>
                <a:off x="4797305" y="2085268"/>
                <a:ext cx="142560" cy="203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C939098-D77F-D3E6-44F9-3206CEBAE2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88665" y="2076628"/>
                  <a:ext cx="160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3F35025-981A-E86C-8FA6-5AC19753CE15}"/>
                    </a:ext>
                  </a:extLst>
                </p14:cNvPr>
                <p14:cNvContentPartPr/>
                <p14:nvPr/>
              </p14:nvContentPartPr>
              <p14:xfrm>
                <a:off x="4867505" y="2114788"/>
                <a:ext cx="110520" cy="98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3F35025-981A-E86C-8FA6-5AC19753CE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8865" y="2106148"/>
                  <a:ext cx="12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79E7F46-DF28-0C91-84FD-B05B70B99893}"/>
                    </a:ext>
                  </a:extLst>
                </p14:cNvPr>
                <p14:cNvContentPartPr/>
                <p14:nvPr/>
              </p14:nvContentPartPr>
              <p14:xfrm>
                <a:off x="4987745" y="2124148"/>
                <a:ext cx="39600" cy="122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79E7F46-DF28-0C91-84FD-B05B70B998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8745" y="2115148"/>
                  <a:ext cx="57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302E694-2A49-8038-FC97-40B3C3FE58FF}"/>
                    </a:ext>
                  </a:extLst>
                </p14:cNvPr>
                <p14:cNvContentPartPr/>
                <p14:nvPr/>
              </p14:nvContentPartPr>
              <p14:xfrm>
                <a:off x="5052905" y="2128828"/>
                <a:ext cx="125640" cy="126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302E694-2A49-8038-FC97-40B3C3FE58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43905" y="2120188"/>
                  <a:ext cx="143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3906397-1AD9-4A50-0AD6-510A412E4FC7}"/>
                    </a:ext>
                  </a:extLst>
                </p14:cNvPr>
                <p14:cNvContentPartPr/>
                <p14:nvPr/>
              </p14:nvContentPartPr>
              <p14:xfrm>
                <a:off x="5207345" y="2098228"/>
                <a:ext cx="8640" cy="145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3906397-1AD9-4A50-0AD6-510A412E4F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98705" y="2089588"/>
                  <a:ext cx="26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82958EA-9D13-EC4B-91AC-CA9D0DAC9068}"/>
                    </a:ext>
                  </a:extLst>
                </p14:cNvPr>
                <p14:cNvContentPartPr/>
                <p14:nvPr/>
              </p14:nvContentPartPr>
              <p14:xfrm>
                <a:off x="5251625" y="2097868"/>
                <a:ext cx="122760" cy="130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82958EA-9D13-EC4B-91AC-CA9D0DAC90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42625" y="2089228"/>
                  <a:ext cx="140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9052B36-A031-9A5C-931E-CA5CE2605139}"/>
                    </a:ext>
                  </a:extLst>
                </p14:cNvPr>
                <p14:cNvContentPartPr/>
                <p14:nvPr/>
              </p14:nvContentPartPr>
              <p14:xfrm>
                <a:off x="4127345" y="2376868"/>
                <a:ext cx="22680" cy="85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9052B36-A031-9A5C-931E-CA5CE26051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18705" y="2368228"/>
                  <a:ext cx="40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B06D8B0-64EE-742E-93F1-74BD31607A47}"/>
                    </a:ext>
                  </a:extLst>
                </p14:cNvPr>
                <p14:cNvContentPartPr/>
                <p14:nvPr/>
              </p14:nvContentPartPr>
              <p14:xfrm>
                <a:off x="4148945" y="2396668"/>
                <a:ext cx="55080" cy="72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B06D8B0-64EE-742E-93F1-74BD31607A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9945" y="2387668"/>
                  <a:ext cx="72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B89257D-1D9A-8E4F-E3A9-F1D6267851D8}"/>
                    </a:ext>
                  </a:extLst>
                </p14:cNvPr>
                <p14:cNvContentPartPr/>
                <p14:nvPr/>
              </p14:nvContentPartPr>
              <p14:xfrm>
                <a:off x="4231025" y="2372908"/>
                <a:ext cx="61560" cy="867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B89257D-1D9A-8E4F-E3A9-F1D6267851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2025" y="2363908"/>
                  <a:ext cx="7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ACE2263-5E28-22D1-047C-BD612AF0815D}"/>
                    </a:ext>
                  </a:extLst>
                </p14:cNvPr>
                <p14:cNvContentPartPr/>
                <p14:nvPr/>
              </p14:nvContentPartPr>
              <p14:xfrm>
                <a:off x="4304825" y="2348068"/>
                <a:ext cx="127440" cy="172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ACE2263-5E28-22D1-047C-BD612AF081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95825" y="2339428"/>
                  <a:ext cx="145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2853C69-9953-DAFF-1B24-8702008A90C1}"/>
                    </a:ext>
                  </a:extLst>
                </p14:cNvPr>
                <p14:cNvContentPartPr/>
                <p14:nvPr/>
              </p14:nvContentPartPr>
              <p14:xfrm>
                <a:off x="4371425" y="2531668"/>
                <a:ext cx="61560" cy="68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2853C69-9953-DAFF-1B24-8702008A90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2785" y="2523028"/>
                  <a:ext cx="79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703A2FF-64B4-5060-B4F7-4DF846C8DA4B}"/>
                    </a:ext>
                  </a:extLst>
                </p14:cNvPr>
                <p14:cNvContentPartPr/>
                <p14:nvPr/>
              </p14:nvContentPartPr>
              <p14:xfrm>
                <a:off x="4457465" y="2405668"/>
                <a:ext cx="103680" cy="25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703A2FF-64B4-5060-B4F7-4DF846C8DA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48825" y="2396668"/>
                  <a:ext cx="121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34FB78-07BC-C2D6-E4A5-62AF2D805C81}"/>
                    </a:ext>
                  </a:extLst>
                </p14:cNvPr>
                <p14:cNvContentPartPr/>
                <p14:nvPr/>
              </p14:nvContentPartPr>
              <p14:xfrm>
                <a:off x="4477265" y="2439868"/>
                <a:ext cx="208440" cy="108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34FB78-07BC-C2D6-E4A5-62AF2D805C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68625" y="2431228"/>
                  <a:ext cx="226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C28AC03-D565-2EE0-4B65-467E762E3243}"/>
                    </a:ext>
                  </a:extLst>
                </p14:cNvPr>
                <p14:cNvContentPartPr/>
                <p14:nvPr/>
              </p14:nvContentPartPr>
              <p14:xfrm>
                <a:off x="4668785" y="2397388"/>
                <a:ext cx="138960" cy="1645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C28AC03-D565-2EE0-4B65-467E762E32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60145" y="2388748"/>
                  <a:ext cx="156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853C47F-315A-6FFC-E12A-91B93181A370}"/>
                    </a:ext>
                  </a:extLst>
                </p14:cNvPr>
                <p14:cNvContentPartPr/>
                <p14:nvPr/>
              </p14:nvContentPartPr>
              <p14:xfrm>
                <a:off x="4965065" y="2401348"/>
                <a:ext cx="102960" cy="1396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853C47F-315A-6FFC-E12A-91B93181A3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6065" y="2392348"/>
                  <a:ext cx="120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DC8398D-D703-CE90-3F4E-B9BBEC811D92}"/>
                    </a:ext>
                  </a:extLst>
                </p14:cNvPr>
                <p14:cNvContentPartPr/>
                <p14:nvPr/>
              </p14:nvContentPartPr>
              <p14:xfrm>
                <a:off x="5058665" y="2417188"/>
                <a:ext cx="71640" cy="49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DC8398D-D703-CE90-3F4E-B9BBEC811D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50025" y="2408188"/>
                  <a:ext cx="89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FC6C870-3035-CB02-45C0-844026D94105}"/>
                    </a:ext>
                  </a:extLst>
                </p14:cNvPr>
                <p14:cNvContentPartPr/>
                <p14:nvPr/>
              </p14:nvContentPartPr>
              <p14:xfrm>
                <a:off x="5104745" y="2393068"/>
                <a:ext cx="75600" cy="147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FC6C870-3035-CB02-45C0-844026D9410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95745" y="2384428"/>
                  <a:ext cx="93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F8DF725-8F24-5C8D-D950-62A0D8BD7318}"/>
                    </a:ext>
                  </a:extLst>
                </p14:cNvPr>
                <p14:cNvContentPartPr/>
                <p14:nvPr/>
              </p14:nvContentPartPr>
              <p14:xfrm>
                <a:off x="5187185" y="2390188"/>
                <a:ext cx="111600" cy="1400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F8DF725-8F24-5C8D-D950-62A0D8BD73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8185" y="2381188"/>
                  <a:ext cx="129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618D83E-A543-05AF-5F38-56F3C0889BDB}"/>
                    </a:ext>
                  </a:extLst>
                </p14:cNvPr>
                <p14:cNvContentPartPr/>
                <p14:nvPr/>
              </p14:nvContentPartPr>
              <p14:xfrm>
                <a:off x="5303465" y="2381548"/>
                <a:ext cx="128520" cy="1274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618D83E-A543-05AF-5F38-56F3C0889B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94465" y="2372548"/>
                  <a:ext cx="146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E968843-D8B8-695C-B851-CE7853FF3B22}"/>
                    </a:ext>
                  </a:extLst>
                </p14:cNvPr>
                <p14:cNvContentPartPr/>
                <p14:nvPr/>
              </p14:nvContentPartPr>
              <p14:xfrm>
                <a:off x="5397425" y="2508988"/>
                <a:ext cx="103320" cy="56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E968843-D8B8-695C-B851-CE7853FF3B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88425" y="2500348"/>
                  <a:ext cx="12096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E501443D-E2CA-B085-3EC6-0728AA9A8C03}"/>
                  </a:ext>
                </a:extLst>
              </p14:cNvPr>
              <p14:cNvContentPartPr/>
              <p14:nvPr/>
            </p14:nvContentPartPr>
            <p14:xfrm>
              <a:off x="1682945" y="7466446"/>
              <a:ext cx="552240" cy="277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E501443D-E2CA-B085-3EC6-0728AA9A8C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73945" y="7457446"/>
                <a:ext cx="569880" cy="4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1779</Words>
  <Application>Microsoft Office PowerPoint</Application>
  <PresentationFormat>사용자 지정</PresentationFormat>
  <Paragraphs>298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나눔스퀘어라운드OTF Light</vt:lpstr>
      <vt:lpstr>나눔스퀘어라운드OTF Regular</vt:lpstr>
      <vt:lpstr>맑은 고딕</vt:lpstr>
      <vt:lpstr>함초롬돋움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python-network-03-\305\254\267\241\275\272-\275\272\267\271\265\345.pptx)</dc:title>
  <dc:creator>joseph9</dc:creator>
  <cp:lastModifiedBy>최신호</cp:lastModifiedBy>
  <cp:revision>14</cp:revision>
  <dcterms:created xsi:type="dcterms:W3CDTF">2022-09-15T03:35:02Z</dcterms:created>
  <dcterms:modified xsi:type="dcterms:W3CDTF">2022-09-15T06:48:08Z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2022-09-15T00:00:00Z</vt:filetime>
  </property>
</Properties>
</file>