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970" y="-3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2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646 125 7170 0 0,'-47'33'1744'0'0,"-57"53"0"0"0,61-49-133 0 0,-70 47-1 0 0,82-63-1202 0 0,1 2 0 0 0,1 1-1 0 0,0 1 1 0 0,2 1 0 0 0,1 2 0 0 0,2 0 0 0 0,0 2-1 0 0,-23 40 1 0 0,36-52-421 0 0,1 1 1 0 0,1 1-1 0 0,1-1 0 0 0,1 1 0 0 0,0 1 0 0 0,2-1 1 0 0,0 1-1 0 0,1 0 0 0 0,1 0 0 0 0,2 1 1 0 0,0 31-1 0 0,3-27-24 0 0,1 1 0 0 0,1-1 0 0 0,2 0 0 0 0,0 0 0 0 0,2-1 0 0 0,1 0 0 0 0,1 0-1 0 0,20 37 1 0 0,-13-33 2 0 0,2 0-1 0 0,1-1 1 0 0,1-1-1 0 0,1-1 1 0 0,1 0-1 0 0,2-2 0 0 0,0-1 1 0 0,1-1-1 0 0,2-1 1 0 0,0-2-1 0 0,1 0 1 0 0,1-2-1 0 0,0-2 0 0 0,56 21 1 0 0,-58-27 28 0 0,0-2 1 0 0,1 0-1 0 0,0-3 1 0 0,0 0-1 0 0,0-2 1 0 0,0 0-1 0 0,0-3 1 0 0,0 0-1 0 0,1-2 1 0 0,-1-1 0 0 0,-1-1-1 0 0,1-1 1 0 0,-1-2-1 0 0,0-1 1 0 0,-1-1-1 0 0,0-2 1 0 0,-1 0-1 0 0,0-2 1 0 0,-1-1-1 0 0,0 0 1 0 0,36-32-1 0 0,-24 14 51 0 0,-2-1 1 0 0,-1-3-1 0 0,-1 0 0 0 0,41-64 1 0 0,-40 47 212 0 0,-2-2 1 0 0,-2-2 0 0 0,22-60-1 0 0,-43 94-53 0 0,-1-1 0 0 0,-1 1 0 0 0,-1-2-1 0 0,-1 1 1 0 0,2-29 0 0 0,-7 37-95 0 0,0 0-1 0 0,0 0 1 0 0,-2 0 0 0 0,0 0-1 0 0,-1 0 1 0 0,-1 1 0 0 0,0-1-1 0 0,-13-28 1 0 0,3 15-13 0 0,-1 0 0 0 0,-1 1 0 0 0,-2 0 0 0 0,-1 2 0 0 0,-1 0 0 0 0,-2 1 0 0 0,0 1 0 0 0,-30-25 0 0 0,21 23-14 0 0,-2 2 0 0 0,-2 2 1 0 0,0 0-1 0 0,-1 3 0 0 0,-1 1 0 0 0,-47-17 0 0 0,40 18-21 0 0,-1 3 0 0 0,0 1 1 0 0,-1 2-1 0 0,0 3 0 0 0,-63-6 1 0 0,91 14-130 0 0,1 1 0 0 0,-1 0 0 0 0,0 2 0 0 0,1 0 0 0 0,-1 1 0 0 0,1 0 0 0 0,-1 1 0 0 0,1 2 0 0 0,1-1 0 0 0,-1 2 0 0 0,1 0 0 0 0,0 1 0 0 0,1 1 0 0 0,0 0 0 0 0,0 1 0 0 0,1 0 0 0 0,-19 18 0 0 0,17-11-694 0 0,1 1 1 0 0,0 0-1 0 0,-16 26 1 0 0,25-35 409 0 0,1-1-312 0 0,0 1-1 0 0,-2-1 0 0 0,-12 15 1 0 0,-41 26-3981 0 0,51-39 3432 0 0,2 1 0 0 0,-1 0 0 0 0,2 0 1 0 0,-9 19-1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4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8 127 6201 0 0,'0'-1'368'0'0,"-1"0"-1"0"0,0 1 0 0 0,1-1 0 0 0,-1 0 0 0 0,1 1 1 0 0,-1-1-1 0 0,0 0 0 0 0,1 0 0 0 0,0 0 0 0 0,-1 0 1 0 0,1 0-1 0 0,0 1 0 0 0,-1-1 0 0 0,1 0 0 0 0,0 0 1 0 0,0 0-1 0 0,0 0 0 0 0,0 0 0 0 0,0 0 0 0 0,0 0 1 0 0,0 0-1 0 0,0 0 0 0 0,0 0 0 0 0,0 0 1 0 0,0 0-1 0 0,1 0 0 0 0,-1 1 0 0 0,0-1 0 0 0,1 0 1 0 0,-1 0-1 0 0,0 0 0 0 0,2-1 0 0 0,0 0-36 0 0,1 1 1 0 0,0-1-1 0 0,0 1 0 0 0,0 0 0 0 0,-1 0 0 0 0,1 0 1 0 0,0 0-1 0 0,0 0 0 0 0,6 0 0 0 0,52-4 404 0 0,-40 4-719 0 0,-1-1-1 0 0,37-7 1 0 0,-52 8-34 0 0,0-1 0 0 0,0 1 0 0 0,0-1 0 0 0,-1 0 0 0 0,1-1 0 0 0,0 1 0 0 0,-1-1 0 0 0,0 0 0 0 0,1 0 0 0 0,-1 0 0 0 0,0 0 0 0 0,0-1 0 0 0,-1 0 0 0 0,1 0 0 0 0,4-7 0 0 0,-7 11 10 0 0,-1-1 1 0 0,0 1-1 0 0,1 0 1 0 0,-1-1 0 0 0,0 1-1 0 0,0 0 1 0 0,1-1-1 0 0,-1 1 1 0 0,0 0 0 0 0,0-1-1 0 0,0 1 1 0 0,0-1-1 0 0,1 1 1 0 0,-1 0-1 0 0,0-1 1 0 0,0 1 0 0 0,0-1-1 0 0,0 1 1 0 0,0 0-1 0 0,0-1 1 0 0,0 1-1 0 0,0-1 1 0 0,0 1 0 0 0,0 0-1 0 0,0-1 1 0 0,0 1-1 0 0,-1-1 1 0 0,1 1 0 0 0,0 0-1 0 0,0-1 1 0 0,0 1-1 0 0,0-1 1 0 0,-1 1-1 0 0,1 0 1 0 0,0-1 0 0 0,0 1-1 0 0,-1 0 1 0 0,1-1-1 0 0,-1 1 1 0 0,-19-2-304 0 0,-26 13-69 0 0,31-6 333 0 0,-1 1 1 0 0,1 1 0 0 0,0 0 0 0 0,1 1 0 0 0,-27 19 0 0 0,36-23 82 0 0,1-1 0 0 0,0 1 0 0 0,0 1 0 0 0,0-1 0 0 0,0 1 0 0 0,1-1-1 0 0,-1 1 1 0 0,1 0 0 0 0,0 1 0 0 0,1-1 0 0 0,0 0 0 0 0,-1 1 0 0 0,1-1 0 0 0,1 1 0 0 0,-1 0 0 0 0,1-1-1 0 0,0 1 1 0 0,1 0 0 0 0,-1 0 0 0 0,1 7 0 0 0,2 0 3 0 0,-1-1 1 0 0,2 1-1 0 0,-1-1 0 0 0,2 1 0 0 0,0-1 1 0 0,0 0-1 0 0,7 13 0 0 0,-8-19-72 0 0,0 0 0 0 0,0 0 0 0 0,1 0 0 0 0,-1-1-1 0 0,2 1 1 0 0,-1-1 0 0 0,0 0 0 0 0,1 0 0 0 0,0 0 0 0 0,0-1 0 0 0,0 0-1 0 0,1 0 1 0 0,-1 0 0 0 0,1-1 0 0 0,8 4 0 0 0,-9-6 1 0 0,0 0-1 0 0,1 0 1 0 0,-1-1 0 0 0,0 1 0 0 0,1-1 0 0 0,-1-1-1 0 0,1 1 1 0 0,-1-1 0 0 0,0 0 0 0 0,0 0-1 0 0,1-1 1 0 0,-1 1 0 0 0,6-4 0 0 0,28-15-1650 0 0,-35 17 844 0 0,-1 0 0 0 0,1 0 1 0 0,0 0-1 0 0,-1-1 1 0 0,6-6-1 0 0,-3-3-3040 0 0,-3 0-2346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1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13331 0 0,'4'3'735'0'0,"0"0"0"0"0,0 0 0 0 0,0-1 1 0 0,0 0-1 0 0,1 0 0 0 0,-1 0 0 0 0,1 0 1 0 0,-1-1-1 0 0,6 1 0 0 0,-1 0-239 0 0,1-1 0 0 0,0 0 0 0 0,18-1-1 0 0,1-3-928 0 0,54-12 0 0 0,-81 14 487 0 0,-1 1-55 0 0,48-14-2063 0 0,-47 13 1942 0 0,0 1 0 0 0,0-1 0 0 0,1 0-1 0 0,-1 0 1 0 0,0-1 0 0 0,0 1 0 0 0,0 0 0 0 0,0-1 0 0 0,0 1-1 0 0,0-1 1 0 0,-1 0 0 0 0,1 1 0 0 0,-1-1 0 0 0,1 0-1 0 0,-1 0 1 0 0,1 0 0 0 0,-1 0 0 0 0,2-4 0 0 0,-3 6 141 0 0,0-1 0 0 0,0 1 0 0 0,0 0 0 0 0,0-1 0 0 0,0 1 0 0 0,1 0 0 0 0,-1 0 0 0 0,0-1 0 0 0,0 1 1 0 0,0 0-1 0 0,0-1 0 0 0,0 1 0 0 0,0 0 0 0 0,0-1 0 0 0,0 1 0 0 0,0 0 0 0 0,-1 0 0 0 0,1-1 0 0 0,0 1 0 0 0,0 0 0 0 0,0-1 1 0 0,0 1-1 0 0,0 0 0 0 0,0 0 0 0 0,-1-1 0 0 0,1 1 0 0 0,0 0 0 0 0,0 0 0 0 0,0-1 0 0 0,-1 1 0 0 0,1 0 0 0 0,0 0 0 0 0,0 0 1 0 0,-1-1-1 0 0,1 1 0 0 0,0 0 0 0 0,0 0 0 0 0,-1 0 0 0 0,1 0 0 0 0,0 0 0 0 0,-1 0 0 0 0,1 0 0 0 0,0-1 0 0 0,0 1 0 0 0,-1 0 0 0 0,1 0 1 0 0,0 0-1 0 0,-1 0 0 0 0,1 0 0 0 0,0 0 0 0 0,-1 1 0 0 0,1-1 0 0 0,0 0 0 0 0,0 0 0 0 0,-1 0 0 0 0,1 0 0 0 0,0 0 0 0 0,-1 0 1 0 0,1 0-1 0 0,0 1 0 0 0,0-1 0 0 0,-1 0 0 0 0,1 0 0 0 0,0 0 0 0 0,0 0 0 0 0,0 1 0 0 0,-1-1 0 0 0,-18 14 1655 0 0,15-8-1366 0 0,0 0 1 0 0,1 1-1 0 0,-1 0 0 0 0,2-1 0 0 0,-1 1 1 0 0,1 0-1 0 0,0 1 0 0 0,0-1 1 0 0,1 0-1 0 0,0 1 0 0 0,-1 8 0 0 0,2 0-175 0 0,0 1-1 0 0,0 0 1 0 0,6 31-1 0 0,-4-37-169 0 0,1 0 1 0 0,0 0-1 0 0,5 10 0 0 0,8 4-1846 0 0,-15-24 1511 0 0,0 0 0 0 0,0 0 0 0 0,0 0 0 0 0,0-1 0 0 0,1 1 0 0 0,-1 0 1 0 0,0 0-1 0 0,0-1 0 0 0,1 1 0 0 0,-1-1 0 0 0,1 1 0 0 0,-1-1 0 0 0,0 1 0 0 0,1-1 0 0 0,1 0 1 0 0,-2 0-26 0 0,0 0 0 0 0,0 0 0 0 0,0 0 0 0 0,0 0 0 0 0,0 0 0 0 0,0-1 0 0 0,0 1 0 0 0,0-1 0 0 0,0 1 0 0 0,0 0 0 0 0,0-1 0 0 0,0 0 0 0 0,0 1 0 0 0,0-1 0 0 0,-1 1 0 0 0,1-1 0 0 0,0 0 0 0 0,-1 0 0 0 0,1 1 0 0 0,1-3 0 0 0,8-10-5009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1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 13003 0 0,'-7'-3'7922'0'0,"6"4"-7713"0"0,-1 9 2413 0 0,3 15-1690 0 0,12 79 884 0 0,-6-41-1714 0 0,2 0 1 0 0,28 96-1 0 0,-36-154-324 0 0,11 27-755 0 0,0-18-2734 0 0,-12-14 3320 0 0,1-1-1 0 0,-1 1 1 0 0,1-1 0 0 0,0 1 0 0 0,-1-1 0 0 0,1 0 0 0 0,-1 1 0 0 0,0-1 0 0 0,1 1 0 0 0,-1-1-1 0 0,1 0 1 0 0,-1 1 0 0 0,0-1 0 0 0,0 0 0 0 0,1 1 0 0 0,-1-1 0 0 0,0 0 0 0 0,0 0 0 0 0,0 1-1 0 0,0-1 1 0 0,0 0 0 0 0,0 1 0 0 0,0-1 0 0 0,0 0 0 0 0,0 0 0 0 0,0 0 0 0 0,1-26-3708 0 0,-1 27 3782 0 0,0-26-4263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1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10386 0 0,'6'0'1226'0'0,"0"1"-1"0"0,0-1 1 0 0,0 1-1 0 0,0 1 1 0 0,11 3 0 0 0,-11-3-739 0 0,0 0 1 0 0,-1 1 0 0 0,1 0 0 0 0,-1 0-1 0 0,10 8 1 0 0,-13-9-386 0 0,1 0 0 0 0,0 1-1 0 0,-1-1 1 0 0,1 1 0 0 0,-1 0 0 0 0,0 0-1 0 0,0-1 1 0 0,0 1 0 0 0,0 1 0 0 0,-1-1 0 0 0,1 0-1 0 0,-1 0 1 0 0,1 1 0 0 0,-1-1 0 0 0,-1 0-1 0 0,1 1 1 0 0,0-1 0 0 0,-1 1 0 0 0,1 0-1 0 0,-1-1 1 0 0,0 1 0 0 0,0-1 0 0 0,-1 1 0 0 0,0 4-1 0 0,-3 3-114 0 0,0-1-1 0 0,0 0 1 0 0,-1 0-1 0 0,-1 0 1 0 0,1-1-1 0 0,-2 0 1 0 0,1 0-1 0 0,-1 0 1 0 0,0-1-1 0 0,-10 8 1 0 0,-3 6-1106 0 0,20-22 1087 0 0,0 0 0 0 0,0 0 0 0 0,-1 0 0 0 0,1 0 0 0 0,0 0 0 0 0,0 1 0 0 0,0-1 0 0 0,0 0 0 0 0,-1 0 0 0 0,1 0 0 0 0,0 0 0 0 0,0 1 0 0 0,0-1 0 0 0,0 0 0 0 0,0 0 0 0 0,0 0 0 0 0,0 1 0 0 0,0-1 0 0 0,0 0 0 0 0,0 0-1 0 0,-1 0 1 0 0,1 1 0 0 0,0-1 0 0 0,0 0 0 0 0,0 0 0 0 0,0 0 0 0 0,0 1 0 0 0,0-1 0 0 0,1 0 0 0 0,-1 0 0 0 0,0 1 0 0 0,0-1 0 0 0,0 0 0 0 0,0 0 0 0 0,0 0 0 0 0,0 1 0 0 0,0-1 0 0 0,0 0 0 0 0,0 0 0 0 0,1 0 0 0 0,-1 0 0 0 0,0 1 0 0 0,0-1 0 0 0,0 0-1 0 0,14 3-446 0 0,13-5 412 0 0,-26 2 70 0 0,22-4-527 0 0,43-12 0 0 0,-25-4-3537 0 0,-38 18 3193 0 0,0-1-1 0 0,0 1 0 0 0,0-1 1 0 0,0 1-1 0 0,0-1 0 0 0,-1 0 1 0 0,1 0-1 0 0,-1 0 0 0 0,2-4 1 0 0,3-7-3095 0 0</inkml:trace>
  <inkml:trace contextRef="#ctx0" brushRef="#br0" timeOffset="1">269 14 6337 0 0,'2'-14'8431'0'0,"2"22"-2920"0"0,3 24-2710 0 0,-2 22-2385 0 0,4 60-282 0 0,-9-100-1818 0 0,-1 1 0 0 0,-5 29 1 0 0,5-43 1077 0 0,1 1 1 0 0,-1 0 0 0 0,1-1-1 0 0,-1 1 1 0 0,1-1 0 0 0,-1 1-1 0 0,0-1 1 0 0,0 1 0 0 0,0-1-1 0 0,0 0 1 0 0,0 1 0 0 0,0-1 0 0 0,0 0-1 0 0,0 0 1 0 0,0 0 0 0 0,-1 0-1 0 0,-1 2 1 0 0,-6 2-4445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1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13571 0 0,'16'61'6458'0'0,"10"4"-4148"0"0,-23-60-2274 0 0,-1 0 0 0 0,0 0-1 0 0,1 0 1 0 0,0 0 0 0 0,0-1 0 0 0,1 0 0 0 0,-1 1-1 0 0,1-1 1 0 0,0 0 0 0 0,0-1 0 0 0,0 1-1 0 0,1-1 1 0 0,-1 0 0 0 0,1 0 0 0 0,0 0 0 0 0,0 0-1 0 0,0-1 1 0 0,0 0 0 0 0,0 0 0 0 0,0-1-1 0 0,9 3 1 0 0,-11-4-34 0 0,0 0-1 0 0,0 0 0 0 0,1 0 0 0 0,-1 0 1 0 0,0-1-1 0 0,0 1 0 0 0,0-1 0 0 0,1 0 1 0 0,-1 0-1 0 0,0 0 0 0 0,0 0 1 0 0,0 0-1 0 0,0-1 0 0 0,-1 1 0 0 0,1-1 1 0 0,0 0-1 0 0,-1 0 0 0 0,4-2 1 0 0,-3 0-10 0 0,0 0 0 0 0,0 1 1 0 0,0-1-1 0 0,0 0 0 0 0,-1-1 1 0 0,0 1-1 0 0,0 0 0 0 0,0-1 1 0 0,0 1-1 0 0,-1-1 1 0 0,2-6-1 0 0,-1 4-155 0 0,-1 0 1 0 0,0 0-1 0 0,-1-1 0 0 0,1 1 1 0 0,-1 0-1 0 0,-1-1 0 0 0,1 1 1 0 0,-1 0-1 0 0,-1 0 0 0 0,1-1 1 0 0,-1 1-1 0 0,-1 0 0 0 0,1 1 1 0 0,-1-1-1 0 0,0 0 0 0 0,-5-6 1 0 0,4 8-357 0 0,0 0 1 0 0,-1 1 0 0 0,0 0-1 0 0,0 0 1 0 0,-1 0 0 0 0,1 0-1 0 0,-1 1 1 0 0,1 0 0 0 0,-1 0-1 0 0,0 1 1 0 0,0 0 0 0 0,0 0-1 0 0,-1 0 1 0 0,1 0 0 0 0,0 1-1 0 0,-1 0 1 0 0,1 1 0 0 0,-7-1-1 0 0,9 1 445 0 0,1 1 1 0 0,-1-1-1 0 0,0 0 0 0 0,1 1 0 0 0,-1 0 0 0 0,1 0 0 0 0,0 0 0 0 0,-1 0 0 0 0,1 0 0 0 0,0 1 0 0 0,-1 0 0 0 0,1-1 1 0 0,0 1-1 0 0,-4 4 0 0 0,5-4 371 0 0,0 0 1 0 0,0 1-1 0 0,0 0 1 0 0,0-1-1 0 0,0 1 1 0 0,1 0-1 0 0,-1 0 1 0 0,1 0 0 0 0,0 0-1 0 0,0 0 1 0 0,0 0-1 0 0,0 0 1 0 0,1 0-1 0 0,-1 0 1 0 0,1 0-1 0 0,0 1 1 0 0,0-1-1 0 0,0 5 1 0 0,0-6 91 0 0,0 0 0 0 0,1 0-1 0 0,-1 0 1 0 0,0 0 0 0 0,1 0 0 0 0,-1 0 0 0 0,1 0 0 0 0,0 0-1 0 0,0 0 1 0 0,-1 0 0 0 0,1 0 0 0 0,1-1 0 0 0,-1 1 0 0 0,0 0 0 0 0,0-1-1 0 0,1 1 1 0 0,-1-1 0 0 0,0 1 0 0 0,4 1 0 0 0,-2-1-145 0 0,1 0 0 0 0,0 0-1 0 0,-1 0 1 0 0,1-1 0 0 0,0 0 0 0 0,0 1 0 0 0,0-1 0 0 0,0-1 0 0 0,5 2-1 0 0,8-2-253 0 0,0 1 0 0 0,0-2 0 0 0,27-4 0 0 0,-41 4 116 0 0,16-1-163 0 0,58-11-3517 0 0,-29-1-6885 0 0,-30 7 3303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1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63 14043 0 0,'-19'-10'8839'0'0,"19"9"-8775"0"0,0 1 1 0 0,0 0-1 0 0,0 0 0 0 0,0-1 0 0 0,0 1 1 0 0,0 0-1 0 0,0-1 0 0 0,1 1 0 0 0,-1 0 1 0 0,0 0-1 0 0,0-1 0 0 0,0 1 0 0 0,0 0 1 0 0,0 0-1 0 0,0 0 0 0 0,0-1 0 0 0,1 1 1 0 0,-1 0-1 0 0,0 0 0 0 0,0-1 0 0 0,0 1 1 0 0,0 0-1 0 0,1 0 0 0 0,-1 0 0 0 0,0 0 1 0 0,0 0-1 0 0,1-1 0 0 0,-1 1 1 0 0,0 0-1 0 0,0 0 0 0 0,1 0 0 0 0,-1 0 1 0 0,0 0-1 0 0,0 0 0 0 0,1 0 0 0 0,-1 0 1 0 0,0 0-1 0 0,1 0 0 0 0,4-1-33 0 0,-1 0-1 0 0,1 0 1 0 0,0 1 0 0 0,0 0-1 0 0,0 0 1 0 0,7 1 0 0 0,-4 0 8 0 0,0 0 1 0 0,0 1-1 0 0,0 1 1 0 0,0-1-1 0 0,-1 1 0 0 0,1 0 1 0 0,-1 1-1 0 0,0 0 1 0 0,0 0-1 0 0,11 9 1 0 0,-14-10-8 0 0,-1 1 0 0 0,1-1 0 0 0,-1 1 0 0 0,0 0 0 0 0,0-1 0 0 0,-1 1 0 0 0,1 0 0 0 0,-1 1 0 0 0,0-1 0 0 0,0 0 0 0 0,0 1 0 0 0,0-1-1 0 0,-1 1 1 0 0,0 0 0 0 0,0-1 0 0 0,0 1 0 0 0,0 0 0 0 0,-1 0 0 0 0,0 6 0 0 0,-3 23 100 0 0,-10 43-1 0 0,-2 24-1018 0 0,15-50-4027 0 0,9-1-5068 0 0,-5-39 2795 0 0</inkml:trace>
  <inkml:trace contextRef="#ctx0" brushRef="#br0" timeOffset="1">439 0 22741 0 0,'-5'15'715'0'0,"-1"0"0"0"0,2 1 0 0 0,0-1 0 0 0,1 1 0 0 0,0 0 0 0 0,0 28 0 0 0,8 99-1003 0 0,-3-104 572 0 0,23 199-1357 0 0,-4-137-5670 0 0,-20-96 5282 0 0,2 11-6527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2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1325 266 14283 0 0,'-34'-28'2344'0'0,"-86"-62"2928"0"0,104 80-4656 0 0,-1 0 1 0 0,-1 1-1 0 0,1 1 1 0 0,-2 1-1 0 0,-32-9 0 0 0,4 6 44 0 0,0 1 0 0 0,0 3-1 0 0,-85-1 1 0 0,100 8-586 0 0,0 1 1 0 0,0 2 0 0 0,0 1-1 0 0,0 2 1 0 0,1 1 0 0 0,-47 18-1 0 0,-3 8-60 0 0,3 4-1 0 0,1 4 1 0 0,-106 74 0 0 0,177-112-38 0 0,1 0 0 0 0,0 0 1 0 0,-1 1-1 0 0,2-1 0 0 0,-1 1 0 0 0,1 0 1 0 0,-1 0-1 0 0,2 1 0 0 0,-1-1 0 0 0,0 1 1 0 0,1 0-1 0 0,0 0 0 0 0,0 0 0 0 0,1 0 0 0 0,0 1 1 0 0,0-1-1 0 0,0 1 0 0 0,1-1 0 0 0,0 1 1 0 0,0-1-1 0 0,1 1 0 0 0,0 0 0 0 0,0-1 1 0 0,0 1-1 0 0,1 0 0 0 0,0-1 0 0 0,1 1 1 0 0,-1-1-1 0 0,1 1 0 0 0,0-1 0 0 0,6 11 1 0 0,4 9-30 0 0,1-1 1 0 0,1 0-1 0 0,1-1 1 0 0,1-1 0 0 0,1 0-1 0 0,1-1 1 0 0,1-1-1 0 0,22 18 1 0 0,0-2-102 0 0,3-3 0 0 0,0-1 0 0 0,57 30-1 0 0,-54-38-63 0 0,0-3-1 0 0,2-2 0 0 0,0-2 0 0 0,1-2 0 0 0,1-2 0 0 0,94 13 0 0 0,-55-18 52 0 0,0-3 0 0 0,0-5 0 0 0,103-10 0 0 0,-129 2 128 0 0,-1-3 0 0 0,74-21 0 0 0,-97 20 28 0 0,-1-2 0 0 0,-1-2 0 0 0,0-2 0 0 0,53-32 0 0 0,-82 44 0 0 0,0-1 0 0 0,0-1 0 0 0,-1 1-1 0 0,0-1 1 0 0,0-1 0 0 0,-1 0 0 0 0,1 0 0 0 0,-2 0 0 0 0,1-1 0 0 0,-1 0 0 0 0,8-17 0 0 0,-11 18 3 0 0,0-1 1 0 0,0 0 0 0 0,-1 1-1 0 0,0-1 1 0 0,-1 0 0 0 0,0 0 0 0 0,0 0-1 0 0,-1-1 1 0 0,0 1 0 0 0,0 0-1 0 0,-1 0 1 0 0,-1 0 0 0 0,1 0-1 0 0,-5-11 1 0 0,-5-15 50 0 0,-2 2 0 0 0,-2 0 0 0 0,-1 0-1 0 0,-1 2 1 0 0,-1 0 0 0 0,-2 1 0 0 0,-1 1 0 0 0,-2 1-1 0 0,-27-28 1 0 0,11 18 249 0 0,-2 1 1 0 0,-1 3-1 0 0,-2 1 0 0 0,-1 2 1 0 0,-64-33-1 0 0,77 47-130 0 0,-1 2 0 0 0,-1 1-1 0 0,0 2 1 0 0,-1 1 0 0 0,0 2 0 0 0,-1 2-1 0 0,1 0 1 0 0,-2 3 0 0 0,1 1 0 0 0,0 1-1 0 0,0 3 1 0 0,-1 0 0 0 0,1 3 0 0 0,0 1-1 0 0,0 1 1 0 0,-38 13 0 0 0,-197 84-1671 0 0,215-78-3327 0 0,0 0-4280 0 0,33-11 537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6201 0 0,'-4'0'848'0'0,"0"1"-1"0"0,0-1 1 0 0,0 1-1 0 0,0 0 1 0 0,0 0-1 0 0,-5 3 1 0 0,-13 3 5458 0 0,18-5-5829 0 0,1-1 1 0 0,0 1-1 0 0,0-1 1 0 0,0 1-1 0 0,0 0 1 0 0,0 0-1 0 0,0 0 0 0 0,0 1 1 0 0,1-1-1 0 0,-1 1 1 0 0,1-1-1 0 0,0 1 1 0 0,0 0-1 0 0,-3 4 1 0 0,-24 45 306 0 0,23-38-696 0 0,1 1 1 0 0,0 0 0 0 0,1 0-1 0 0,1 0 1 0 0,0 0 0 0 0,-1 27 0 0 0,3-9-68 0 0,2 0 1 0 0,4 36-1 0 0,-4-60-91 0 0,1-1 0 0 0,-1 0 0 0 0,1 0 0 0 0,1 0 0 0 0,0 0 0 0 0,0 0 0 0 0,5 9 0 0 0,-6-14-413 0 0,1 1 0 0 0,-1-1 0 0 0,1 0 0 0 0,-1 1 1 0 0,1-2-1 0 0,0 1 0 0 0,4 3 0 0 0,-5-4-662 0 0,1 0 1 0 0,0-1 0 0 0,0 1-1 0 0,0-1 1 0 0,0 0-1 0 0,0 1 1 0 0,1-1 0 0 0,-1 0-1 0 0,5 0 1 0 0,4 0-5675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9650 0 0,'14'-2'2390'0'0,"5"-2"167"0"0,39-1 0 0 0,-53 5-2396 0 0,-1 0 0 0 0,1 0 1 0 0,0 0-1 0 0,-1 1 0 0 0,1 0 0 0 0,-1 0 0 0 0,1 0 1 0 0,-1 0-1 0 0,1 1 0 0 0,-1 0 0 0 0,0 0 1 0 0,0 0-1 0 0,0 0 0 0 0,4 4 0 0 0,-6-5-53 0 0,0 1-1 0 0,-1 1 0 0 0,0-1 1 0 0,0 0-1 0 0,1 0 1 0 0,-1 0-1 0 0,0 1 1 0 0,-1-1-1 0 0,1 0 0 0 0,0 1 1 0 0,-1-1-1 0 0,1 1 1 0 0,-1-1-1 0 0,0 1 1 0 0,0-1-1 0 0,0 1 0 0 0,0-1 1 0 0,0 1-1 0 0,-1-1 1 0 0,1 1-1 0 0,-1-1 1 0 0,1 0-1 0 0,-1 1 0 0 0,0-1 1 0 0,0 0-1 0 0,0 1 1 0 0,0-1-1 0 0,-2 3 0 0 0,-2 4 0 0 0,-1 1-1 0 0,1-1 1 0 0,-2 0-1 0 0,1 0 1 0 0,-9 8-1 0 0,6-9-118 0 0,1 0 0 0 0,-1-1-1 0 0,-17 10 1 0 0,7-6-208 0 0,19-10 214 0 0,-1-1-1 0 0,1 0 1 0 0,0 0 0 0 0,-1 1 0 0 0,1-1-1 0 0,-1 0 1 0 0,1 1 0 0 0,0-1-1 0 0,-1 0 1 0 0,1 1 0 0 0,0-1 0 0 0,0 0-1 0 0,-1 1 1 0 0,1-1 0 0 0,0 1 0 0 0,0-1-1 0 0,-1 0 1 0 0,1 1 0 0 0,0-1-1 0 0,0 1 1 0 0,0-1 0 0 0,0 1 0 0 0,0-1-1 0 0,0 1 1 0 0,0-1 0 0 0,0 0 0 0 0,0 1-1 0 0,0-1 1 0 0,0 1 0 0 0,0-1-1 0 0,0 1 1 0 0,0-1 0 0 0,0 1 0 0 0,14 13-43 0 0,22 5-6 0 0,-22-14-17 0 0,1-1 1 0 0,-1 0-1 0 0,1-1 1 0 0,0-1-1 0 0,17 1 1 0 0,14-3-4696 0 0,-23-7-3043 0 0,-15 0 1749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5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9738 0 0,'-12'14'9437'0'0,"4"5"-5365"0"0,-2 26-3406 0 0,7-26 308 0 0,-3 6-924 0 0,-16 94 950 0 0,20-108-1567 0 0,2 1 0 0 0,-1-1-1 0 0,2 1 1 0 0,-1-1 0 0 0,1 1-1 0 0,1-1 1 0 0,0 0 0 0 0,5 14-1 0 0,-7-24 466 0 0,9 18-4818 0 0,2-12-2223 0 0,-3-6 1518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13707 0 0,'-2'0'691'0'0,"0"1"0"0"0,0-1-1 0 0,0 1 1 0 0,0 0 0 0 0,0 0 0 0 0,0 0 0 0 0,0 0 0 0 0,0 0 0 0 0,1 0-1 0 0,-1 0 1 0 0,0 1 0 0 0,-1 1 0 0 0,-17 25 2321 0 0,-8 37-3291 0 0,25-55 820 0 0,-26 84-877 0 0,16-31-3123 0 0,40-96-9283 0 0,10-14 12968 0 0,-32 41 139 0 0,1 1 0 0 0,-1-1 0 0 0,1 1 0 0 0,1 1 0 0 0,-1-1 0 0 0,1 1 0 0 0,-1 0 0 0 0,14-5 0 0 0,-18 8-246 0 0,-1 1 1 0 0,1-1 0 0 0,0 1 0 0 0,-1-1 0 0 0,1 1 0 0 0,0 0-1 0 0,-1 0 1 0 0,1 0 0 0 0,0 0 0 0 0,-1 0 0 0 0,1 0 0 0 0,-1 0 0 0 0,1 1-1 0 0,0-1 1 0 0,-1 1 0 0 0,1-1 0 0 0,-1 1 0 0 0,4 1 0 0 0,-4-1-108 0 0,1 1 0 0 0,-1 0 1 0 0,1-1-1 0 0,-1 1 1 0 0,1 0-1 0 0,-1 0 1 0 0,0 0-1 0 0,0 0 1 0 0,0 0-1 0 0,0 0 1 0 0,0 0-1 0 0,0 0 0 0 0,-1 0 1 0 0,1 1-1 0 0,-1-1 1 0 0,1 0-1 0 0,-1 5 1 0 0,1-1-1005 0 0,-1 1 1 0 0,0 0 0 0 0,0-1 0 0 0,-1 1 0 0 0,0 0 0 0 0,0-1-1 0 0,-1 1 1 0 0,-3 10 0 0 0,-2 5-3301 0 0</inkml:trace>
  <inkml:trace contextRef="#ctx0" brushRef="#br0" timeOffset="1">55 393 12659 0 0,'0'1'493'0'0,"-1"0"0"0"0,1 0 0 0 0,0 0 0 0 0,0 0 1 0 0,0-1-1 0 0,1 1 0 0 0,-1 0 0 0 0,0 0 0 0 0,0 0 1 0 0,0 0-1 0 0,1-1 0 0 0,-1 1 0 0 0,0 0 0 0 0,1 0 1 0 0,-1 0-1 0 0,1-1 0 0 0,-1 1 0 0 0,1 0 0 0 0,-1-1 0 0 0,2 2 1 0 0,18 14 2031 0 0,23 4-2806 0 0,-29-15-279 0 0,1 0 0 0 0,25 5 1 0 0,-3-8-4210 0 0,-3-9-4426 0 0,-19 0 3059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4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12979 0 0,'7'8'2032'0'0,"3"-1"-639"0"0,2 3-97 0 0,2-3-280 0 0,-1-2-368 0 0,2-1-216 0 0,2-3-120 0 0,1-2-136 0 0,3 0-88 0 0,3-3-80 0 0,0 2-16 0 0,2-1-56 0 0,2 1-304 0 0,-1 0-456 0 0,-2 4-840 0 0,0-1-1145 0 0,-3 3-920 0 0,10 14-2512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14075 0 0,'28'5'5970'0'0,"16"16"-4955"0"0,-19-9-300 0 0,-10-5-537 0 0,-1-1-1 0 0,1-1 1 0 0,0 0 0 0 0,1-1-1 0 0,-1-1 1 0 0,23 3-1 0 0,-60-7-174 0 0,10 0 11 0 0,0 0 0 0 0,0 1 0 0 0,0 1 0 0 0,0 0 0 0 0,-19 4 0 0 0,28-4-5 0 0,0 0 1 0 0,0 0 0 0 0,1 0 0 0 0,-1 0-1 0 0,0 0 1 0 0,1 1 0 0 0,0-1-1 0 0,-1 1 1 0 0,1 0 0 0 0,0-1 0 0 0,-1 1-1 0 0,1 0 1 0 0,0 0 0 0 0,1 1-1 0 0,-1-1 1 0 0,0 0 0 0 0,1 1 0 0 0,-1-1-1 0 0,1 1 1 0 0,0-1 0 0 0,-1 1-1 0 0,1-1 1 0 0,0 1 0 0 0,1 0 0 0 0,-1 0-1 0 0,0 0 1 0 0,1-1 0 0 0,0 1-1 0 0,0 0 1 0 0,0 0 0 0 0,0 4 0 0 0,1 4 7 0 0,0 0-1 0 0,1 0 1 0 0,0-1 0 0 0,0 1 0 0 0,1 0 0 0 0,1-1 0 0 0,0 0-1 0 0,0 0 1 0 0,1 0 0 0 0,1 0 0 0 0,-1-1 0 0 0,1 1 0 0 0,9 8-1 0 0,-11-14-191 0 0,-1 0 0 0 0,1 0 0 0 0,1 0 0 0 0,-1-1 0 0 0,0 0-1 0 0,1 0 1 0 0,0 0 0 0 0,-1 0 0 0 0,1-1 0 0 0,0 1 0 0 0,1-1-1 0 0,5 1 1 0 0,-7-2-383 0 0,1-1 0 0 0,0 1 0 0 0,0-1 0 0 0,-1 0 0 0 0,1 0 0 0 0,0 0 0 0 0,0-1 0 0 0,-1 0 0 0 0,1 0 1 0 0,0 0-1 0 0,-1-1 0 0 0,1 1 0 0 0,-1-1 0 0 0,1 0 0 0 0,6-4 0 0 0,5-9-5076 0 0,-13 8 1374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10882 0 0,'19'19'4869'0'0,"-8"-7"-2988"0"0,0-1-1 0 0,26 19 1 0 0,-32-26-1953 0 0,1-1 0 0 0,-1 0 0 0 0,1-1 0 0 0,0 1 0 0 0,0-1 0 0 0,0 0 0 0 0,0 0 1 0 0,0-1-1 0 0,0 0 0 0 0,0 0 0 0 0,7 0 0 0 0,-3-1-961 0 0,12 1-2489 0 0,-10 2-3422 0 0</inkml:trace>
  <inkml:trace contextRef="#ctx0" brushRef="#br0" timeOffset="1">2 199 11570 0 0,'0'2'495'0'0,"-1"1"-1"0"0,1-1 0 0 0,0 0 0 0 0,-1 0 0 0 0,1 1 0 0 0,0-1 1 0 0,1 0-1 0 0,-1 0 0 0 0,0 1 0 0 0,0-1 0 0 0,1 0 0 0 0,0 0 1 0 0,-1 1-1 0 0,1-1 0 0 0,0 0 0 0 0,0 0 0 0 0,0 0 0 0 0,0 0 0 0 0,1 0 1 0 0,1 3-1 0 0,0-3-208 0 0,0 1 1 0 0,0-1 0 0 0,0 0 0 0 0,0 0-1 0 0,0 0 1 0 0,1 0 0 0 0,-1-1 0 0 0,1 1-1 0 0,-1-1 1 0 0,1 0 0 0 0,5 1-1 0 0,9 1-184 0 0,-1-1-1 0 0,1-1 0 0 0,0-1 1 0 0,20-1-1 0 0,-33 0 134 0 0,110 0-1572 0 0,-77 4-3371 0 0,1 0-5514 0 0,-28-2 4024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7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66 14107 0 0,'-2'1'145'0'0,"0"1"0"0"0,1-1 0 0 0,-1 1-1 0 0,0-1 1 0 0,1 1 0 0 0,-1 0 0 0 0,1 0 0 0 0,0 0 0 0 0,-1 0-1 0 0,1 0 1 0 0,0 0 0 0 0,0 0 0 0 0,0 0 0 0 0,0 0 0 0 0,1 0-1 0 0,-1 1 1 0 0,1-1 0 0 0,-1 0 0 0 0,1 0 0 0 0,0 1 0 0 0,0 2-1 0 0,0-1 102 0 0,1 0-1 0 0,-1-1 1 0 0,1 1 0 0 0,0 0-1 0 0,1-1 1 0 0,-1 1-1 0 0,1 0 1 0 0,-1-1-1 0 0,1 0 1 0 0,0 1 0 0 0,0-1-1 0 0,3 3 1 0 0,-1-1-74 0 0,-1-1 0 0 0,0 0 0 0 0,1-1 0 0 0,0 1 0 0 0,0-1 0 0 0,0 0 0 0 0,0 0 1 0 0,0 0-1 0 0,1 0 0 0 0,-1-1 0 0 0,1 1 0 0 0,0-1 0 0 0,0-1 0 0 0,-1 1 0 0 0,1-1 0 0 0,1 1 0 0 0,-1-1 1 0 0,0-1-1 0 0,9 1 0 0 0,-10-1-238 0 0,0-1 0 0 0,1 0 1 0 0,-1 0-1 0 0,0 0 0 0 0,-1 0 0 0 0,1-1 1 0 0,0 1-1 0 0,0-1 0 0 0,-1 0 0 0 0,1 0 1 0 0,-1-1-1 0 0,1 1 0 0 0,-1-1 1 0 0,0 1-1 0 0,0-1 0 0 0,0 0 0 0 0,0 0 1 0 0,-1-1-1 0 0,5-6 0 0 0,-5 7-5 0 0,-1-1-1 0 0,0 1 1 0 0,0-1-1 0 0,0 0 1 0 0,0 1-1 0 0,0-1 1 0 0,-1 0-1 0 0,0 0 1 0 0,0 1-1 0 0,0-1 1 0 0,0 0-1 0 0,-1 0 1 0 0,1 1-1 0 0,-1-1 1 0 0,0 0-1 0 0,0 1 1 0 0,0-1-1 0 0,0 1 1 0 0,-1-1-1 0 0,0 1 1 0 0,1 0-1 0 0,-4-5 0 0 0,0 1-141 0 0,-1 0 0 0 0,1 0-1 0 0,-1 1 1 0 0,0 0 0 0 0,-1 0-1 0 0,0 0 1 0 0,0 1-1 0 0,-10-6 1 0 0,14 9 208 0 0,0 0 0 0 0,0 0 0 0 0,0 1 0 0 0,0-1 1 0 0,0 1-1 0 0,0 0 0 0 0,-1 0 0 0 0,1 0 0 0 0,0 0 0 0 0,-1 1 0 0 0,1-1 0 0 0,-1 1 0 0 0,1 0 0 0 0,0 0 0 0 0,-1 0 1 0 0,1 0-1 0 0,-1 1 0 0 0,1-1 0 0 0,0 1 0 0 0,-1 0 0 0 0,1 0 0 0 0,0 0 0 0 0,0 0 0 0 0,-4 3 0 0 0,5-2 52 0 0,0 0-1 0 0,0 0 0 0 0,0 1 1 0 0,0-1-1 0 0,1 1 0 0 0,-1-1 1 0 0,0 1-1 0 0,1 0 0 0 0,0 0 0 0 0,0 0 1 0 0,0 0-1 0 0,0 0 0 0 0,0 0 1 0 0,1 0-1 0 0,-1 0 0 0 0,1 0 1 0 0,0 0-1 0 0,0 0 0 0 0,0 0 0 0 0,1 4 1 0 0,0 6-52 0 0,0 1 0 0 0,1-1 1 0 0,5 15-1 0 0,5 11 320 0 0,-8-27 272 0 0,0-1-1 0 0,-1 1 1 0 0,0 0-1 0 0,0 1 0 0 0,0 19 1 0 0,-3-28-509 0 0,0-1 1 0 0,0 0-1 0 0,-1 0 1 0 0,1 0-1 0 0,-1 1 1 0 0,0-1-1 0 0,0 0 1 0 0,0 0-1 0 0,-1 0 1 0 0,1 0-1 0 0,-1 0 1 0 0,1-1-1 0 0,-1 1 1 0 0,0 0-1 0 0,0-1 1 0 0,0 1-1 0 0,0-1 1 0 0,-1 0-1 0 0,1 0 1 0 0,-1 0-1 0 0,1 0 1 0 0,-1 0-1 0 0,0 0 1 0 0,0-1-1 0 0,0 1 1 0 0,-4 1-1 0 0,-4 1-122 0 0,8-3-4 0 0,0 0 0 0 0,0 0 0 0 0,1 0 0 0 0,-1 0 0 0 0,0 0-1 0 0,1 1 1 0 0,-1-1 0 0 0,1 1 0 0 0,-4 3 0 0 0,9-4-18 0 0,-1 0 0 0 0,0 1 1 0 0,1-1-1 0 0,-1 0 0 0 0,0 0 0 0 0,1 0 1 0 0,-1 0-1 0 0,1-1 0 0 0,0 1 1 0 0,4 0-1 0 0,25 2-126 0 0,0-1 1 0 0,49-4-1 0 0,-21-7-4617 0 0,-55 8 3822 0 0,0 0 0 0 0,0 0 0 0 0,0-1-1 0 0,-1 0 1 0 0,1 0 0 0 0,0 0 0 0 0,-1-1 0 0 0,0 1 0 0 0,0-1-1 0 0,0 0 1 0 0,0 0 0 0 0,0-1 0 0 0,5-5 0 0 0,5-7-2561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7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 5201 0 0,'0'-1'487'0'0,"-1"0"0"0"0,1 0 1 0 0,0 0-1 0 0,-1 1 0 0 0,1-1 0 0 0,-1 0 0 0 0,1 1 1 0 0,-1-1-1 0 0,0 0 0 0 0,1 1 0 0 0,-1-1 0 0 0,1 1 1 0 0,-1-1-1 0 0,0 1 0 0 0,0-1 0 0 0,1 1 0 0 0,-1-1 1 0 0,0 1-1 0 0,0 0 0 0 0,0-1 0 0 0,1 1 0 0 0,-1 0 0 0 0,0 0 1 0 0,-1 0-1 0 0,1 0-204 0 0,0 0 0 0 0,0 1 0 0 0,1-1 1 0 0,-1 1-1 0 0,0 0 0 0 0,0-1 0 0 0,1 1 1 0 0,-1 0-1 0 0,1-1 0 0 0,-1 1 0 0 0,0 0 0 0 0,1-1 1 0 0,0 1-1 0 0,-1 0 0 0 0,1 0 0 0 0,-1 0 1 0 0,1 0-1 0 0,0-1 0 0 0,-1 2 0 0 0,-9 53 1631 0 0,9-47-1601 0 0,-8 41-25 0 0,6-33-666 0 0,0 1 0 0 0,-2 29-1 0 0,9-50 207 0 0,0 0 0 0 0,1 1 0 0 0,-1 0-1 0 0,1 0 1 0 0,-1 0 0 0 0,1 0 0 0 0,7-2 0 0 0,-8 4-65 0 0,1 1 0 0 0,-1-1 0 0 0,1 1 0 0 0,-1 0 0 0 0,0 0 0 0 0,1 0 0 0 0,-1 0 0 0 0,7 2 0 0 0,35 12-8378 0 0,-40-12 6836 0 0,16 5-4365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 12859 0 0,'-3'-1'562'0'0,"0"0"1"0"0,0 1 0 0 0,1-1-1 0 0,-1 1 1 0 0,0 0 0 0 0,0-1 0 0 0,0 1-1 0 0,1 1 1 0 0,-1-1 0 0 0,0 0-1 0 0,0 1 1 0 0,0-1 0 0 0,1 1-1 0 0,-1 0 1 0 0,0 0 0 0 0,1 0-1 0 0,-1 0 1 0 0,1 1 0 0 0,-5 2-1 0 0,5-2-379 0 0,0 1-1 0 0,0-1 0 0 0,0 0 0 0 0,0 1 0 0 0,1-1 0 0 0,-1 1 1 0 0,1-1-1 0 0,0 1 0 0 0,0 0 0 0 0,0 0 0 0 0,0-1 0 0 0,0 1 1 0 0,0 0-1 0 0,1 0 0 0 0,0 0 0 0 0,-1 3 0 0 0,1 1-202 0 0,0-1 0 0 0,0 0 0 0 0,1 1 0 0 0,0-1 0 0 0,0 1 0 0 0,1-1-1 0 0,-1 0 1 0 0,1 0 0 0 0,1 0 0 0 0,-1 0 0 0 0,1 0 0 0 0,0 0 0 0 0,0-1-1 0 0,1 0 1 0 0,0 1 0 0 0,7 7 0 0 0,-8-10-13 0 0,-1-1 0 0 0,1 0 0 0 0,0-1 0 0 0,-1 1 0 0 0,1 0 0 0 0,0-1 0 0 0,0 0 1 0 0,0 0-1 0 0,0 0 0 0 0,1 0 0 0 0,-1 0 0 0 0,0 0 0 0 0,0-1 0 0 0,0 1 0 0 0,1-1 0 0 0,-1 0 0 0 0,0 0 0 0 0,0 0 0 0 0,1-1 0 0 0,-1 1 0 0 0,0-1 0 0 0,0 0 0 0 0,0 0 0 0 0,0 0 0 0 0,1 0 0 0 0,-1 0 1 0 0,-1-1-1 0 0,1 1 0 0 0,0-1 0 0 0,0 0 0 0 0,-1 0 0 0 0,1 0 0 0 0,-1 0 0 0 0,1 0 0 0 0,-1-1 0 0 0,0 1 0 0 0,0-1 0 0 0,0 1 0 0 0,0-1 0 0 0,0 0 0 0 0,-1 0 0 0 0,1 0 0 0 0,-1 0 0 0 0,0 0 0 0 0,0 0 1 0 0,0 0-1 0 0,0 0 0 0 0,-1 0 0 0 0,1-1 0 0 0,-1 1 0 0 0,0 0 0 0 0,0 0 0 0 0,0-1 0 0 0,0 1 0 0 0,0 0 0 0 0,-1 0 0 0 0,0-1 0 0 0,1 1 0 0 0,-1 0 0 0 0,-2-5 0 0 0,1 4-145 0 0,0 0-1 0 0,0 0 0 0 0,0 0 1 0 0,0 0-1 0 0,0 1 0 0 0,-1-1 0 0 0,0 0 1 0 0,0 1-1 0 0,0 0 0 0 0,0 0 1 0 0,0 0-1 0 0,-1 0 0 0 0,0 0 1 0 0,1 1-1 0 0,-1-1 0 0 0,0 1 1 0 0,0 0-1 0 0,0 0 0 0 0,0 0 0 0 0,-1 1 1 0 0,1 0-1 0 0,0 0 0 0 0,-1 0 1 0 0,1 0-1 0 0,-1 1 0 0 0,1-1 1 0 0,-1 1-1 0 0,1 0 0 0 0,-1 0 1 0 0,-4 2-1 0 0,5-2 201 0 0,-1 1 1 0 0,0 1 0 0 0,1-1-1 0 0,0 0 1 0 0,-1 1-1 0 0,1 0 1 0 0,0 0-1 0 0,0 1 1 0 0,0-1 0 0 0,0 1-1 0 0,0 0 1 0 0,0 0-1 0 0,1 0 1 0 0,-1 0 0 0 0,1 1-1 0 0,0-1 1 0 0,0 1-1 0 0,-3 5 1 0 0,1 2 109 0 0,0-1 1 0 0,0 1-1 0 0,1-1 1 0 0,1 1-1 0 0,-1 0 1 0 0,2 1 0 0 0,0-1-1 0 0,-1 16 1 0 0,2-19-57 0 0,1 0 1 0 0,0 0 0 0 0,0 0 0 0 0,1 0 0 0 0,0 0 0 0 0,0 0 0 0 0,1 0 0 0 0,0 0 0 0 0,1-1 0 0 0,0 1 0 0 0,0-1-1 0 0,7 13 1 0 0,-8-18-33 0 0,1 1-1 0 0,-1 0 1 0 0,1-1 0 0 0,0 1-1 0 0,0-1 1 0 0,0 0-1 0 0,0 0 1 0 0,0 0-1 0 0,0-1 1 0 0,1 1-1 0 0,-1-1 1 0 0,1 1 0 0 0,-1-1-1 0 0,1 0 1 0 0,-1 0-1 0 0,5 0 1 0 0,12 1-100 0 0,36 1 0 0 0,-22-2-1021 0 0,-4 1-5860 0 0,52-3 1 0 0,-50-2 1775 0 0</inkml:trace>
  <inkml:trace contextRef="#ctx0" brushRef="#br0" timeOffset="1">422 173 21925 0 0,'-7'5'2568'0'0,"1"3"-1247"0"0,-2 3-529 0 0,0 7-336 0 0,2 3-192 0 0,0 6-112 0 0,0 4-96 0 0,0 1-88 0 0,1 2-200 0 0,0-3-248 0 0,2-1-496 0 0,1-3-865 0 0,1-3-1512 0 0,1-6-2128 0 0,0 3-3841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13267 0 0,'3'-3'7884'0'0,"8"4"-5598"0"0,16 5-3037 0 0,-24-6 1435 0 0,59 12-400 0 0,-43-9-455 0 0,0 0 0 0 0,0 1 0 0 0,0 1 0 0 0,0 1 0 0 0,-1 1 0 0 0,26 13 0 0 0,-41-18-190 0 0,0 0 1 0 0,0 0-1 0 0,-1 0 1 0 0,1 0-1 0 0,-1 1 1 0 0,1-1-1 0 0,-1 1 1 0 0,0-1-1 0 0,3 5 1 0 0,-5-6-21 0 0,1 1 0 0 0,-1-1 1 0 0,1 0-1 0 0,-1 0 0 0 0,1 0 0 0 0,-1 0 1 0 0,0 1-1 0 0,0-1 0 0 0,1 0 0 0 0,-1 0 1 0 0,0 1-1 0 0,0-1 0 0 0,0 0 0 0 0,0 0 1 0 0,0 0-1 0 0,-1 1 0 0 0,1-1 0 0 0,0 0 1 0 0,-1 0-1 0 0,1 0 0 0 0,-1 1 1 0 0,1-1-1 0 0,-1 0 0 0 0,1 0 0 0 0,-1 0 1 0 0,0 0-1 0 0,-1 2 0 0 0,-9 12-5081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16644 0 0,'18'9'1075'0'0,"0"-1"0"0"0,1 0 0 0 0,30 7 1 0 0,-34-11-652 0 0,0 0 0 0 0,0 1 1 0 0,0 1-1 0 0,0 0 1 0 0,-1 1-1 0 0,20 13 1 0 0,-32-18-360 0 0,0 0 1 0 0,0-1-1 0 0,0 1 1 0 0,-1 0-1 0 0,1 0 1 0 0,0 0-1 0 0,-1 0 1 0 0,0 0-1 0 0,1 0 1 0 0,-1 0-1 0 0,0 1 1 0 0,0-1-1 0 0,0 0 1 0 0,0 1-1 0 0,0-1 1 0 0,-1 1-1 0 0,1-1 1 0 0,-1 1 0 0 0,0 4-1 0 0,0-3-77 0 0,0 1 1 0 0,-1-1-1 0 0,0 1 0 0 0,0-1 0 0 0,0 1 1 0 0,-1-1-1 0 0,1 0 0 0 0,-1 0 0 0 0,0 0 1 0 0,-4 6-1 0 0,2-3-305 0 0,-1 0 0 0 0,0 0 0 0 0,-1 0 1 0 0,1-1-1 0 0,-1 0 0 0 0,-1-1 0 0 0,1 1 0 0 0,-1-1 1 0 0,0 0-1 0 0,0 0 0 0 0,-12 5 0 0 0,-31-1-3247 0 0,41-9 2007 0 0,34-4 2240 0 0,98-9-442 0 0,-71 8-3113 0 0,-1 0-3447 0 0,-28 2 1309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12931 0 0,'-2'1'445'0'0,"0"1"1"0"0,1-1 0 0 0,-1 0-1 0 0,1 1 1 0 0,0 0 0 0 0,-1-1 0 0 0,1 1-1 0 0,0 0 1 0 0,0 0 0 0 0,0 0-1 0 0,0-1 1 0 0,0 1 0 0 0,0 0-1 0 0,-1 4 1 0 0,-5 35 788 0 0,4-24-698 0 0,-5 24 27 0 0,-13 81-315 0 0,22-124-378 0 0,0 0 0 0 0,0-1 0 0 0,0 1 0 0 0,0 0 0 0 0,0 0 0 0 0,1 0 0 0 0,-1 0 0 0 0,1 0 0 0 0,-1 0 0 0 0,1 0 0 0 0,0 1 0 0 0,0-1 0 0 0,0 0 0 0 0,0 1 1 0 0,0 0-1 0 0,0-1 0 0 0,0 1 0 0 0,0 0 0 0 0,1 0 0 0 0,-1 0 0 0 0,4 0 0 0 0,3-3-22 0 0,0 1-1 0 0,1 1 1 0 0,-1 0-1 0 0,17-2 1 0 0,33 4-2740 0 0,-43 1-135 0 0,0 0-1 0 0,32-4 0 0 0,-33 0-1100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3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73 146 15667 0 0,'-37'49'6570'0'0,"31"-39"-5933"0"0,1 0 1 0 0,0 0 0 0 0,-7 20-1 0 0,11-26-605 0 0,-1 1 1 0 0,1-1-1 0 0,0 1 0 0 0,0-1 1 0 0,0 1-1 0 0,1-1 0 0 0,0 1 0 0 0,0 0 1 0 0,0-1-1 0 0,0 1 0 0 0,0-1 1 0 0,1 1-1 0 0,0 0 0 0 0,0-1 1 0 0,1 0-1 0 0,-1 1 0 0 0,1-1 0 0 0,0 0 1 0 0,0 0-1 0 0,0 1 0 0 0,0-2 1 0 0,1 1-1 0 0,0 0 0 0 0,0 0 0 0 0,4 3 1 0 0,-6-5-37 0 0,1-1 0 0 0,0 1 0 0 0,-1-1 1 0 0,1 0-1 0 0,0 1 0 0 0,-1-1 0 0 0,1 0 0 0 0,0 0 1 0 0,0 0-1 0 0,0-1 0 0 0,0 1 0 0 0,0 0 0 0 0,0-1 1 0 0,0 1-1 0 0,0-1 0 0 0,1 0 0 0 0,-1 0 0 0 0,3 0 1 0 0,-3 0-1 0 0,0 0 0 0 0,-1-1 1 0 0,1 0-1 0 0,0 0 0 0 0,-1 1 1 0 0,1-1-1 0 0,0 0 0 0 0,-1 0 1 0 0,1 0-1 0 0,-1 0 0 0 0,0-1 1 0 0,1 1-1 0 0,-1 0 0 0 0,0-1 1 0 0,0 1-1 0 0,1-1 0 0 0,0-1 1 0 0,1-3-106 0 0,0 0 0 0 0,0-1 0 0 0,-1 1 0 0 0,1-1 0 0 0,-1 1 0 0 0,-1-1 0 0 0,1 0 0 0 0,-1 0 0 0 0,0-13 0 0 0,-1 10-451 0 0,-1 1 0 0 0,0-1 0 0 0,0 1 0 0 0,-1-1 0 0 0,0 1 0 0 0,-1 0 1 0 0,-6-15-1 0 0,-18-30-6518 0 0,19 40 4349 0 0,6 8-1499 0 0,8 14 671 0 0</inkml:trace>
  <inkml:trace contextRef="#ctx0" brushRef="#br0" timeOffset="1">267 0 12043 0 0,'4'50'7136'0'0,"1"-2"-3666"0"0,5 105-1362 0 0,-11-124-2539 0 0,2 44 1424 0 0,5-38-4274 0 0,8-6-5778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4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 9018 0 0,'3'-2'313'0'0,"0"1"0"0"0,0 0 1 0 0,0-1-1 0 0,0 1 0 0 0,-1 0 0 0 0,1 1 0 0 0,1-1 0 0 0,-1 0 1 0 0,0 1-1 0 0,0 0 0 0 0,0-1 0 0 0,0 1 0 0 0,0 0 1 0 0,0 1-1 0 0,0-1 0 0 0,1 1 0 0 0,-1-1 0 0 0,0 1 1 0 0,0 0-1 0 0,0 0 0 0 0,-1 0 0 0 0,1 1 0 0 0,0-1 1 0 0,0 0-1 0 0,-1 1 0 0 0,1 0 0 0 0,-1 0 0 0 0,1 0 0 0 0,-1 0 1 0 0,0 0-1 0 0,4 5 0 0 0,-3-4-142 0 0,0 0 1 0 0,0 0-1 0 0,0 1 0 0 0,-1-1 1 0 0,1 1-1 0 0,-1-1 0 0 0,0 1 1 0 0,0 0-1 0 0,-1 0 0 0 0,1 0 1 0 0,-1 0-1 0 0,0 0 0 0 0,0 0 0 0 0,0 0 1 0 0,0 0-1 0 0,-1 0 0 0 0,0 1 1 0 0,1-1-1 0 0,-2 0 0 0 0,1 0 1 0 0,0 0-1 0 0,-1 1 0 0 0,-2 6 1 0 0,-3 1-133 0 0,-1 1 0 0 0,0-1 0 0 0,-1-1 0 0 0,-1 1 0 0 0,0-2 0 0 0,0 1 0 0 0,-1-1 1 0 0,-1 0-1 0 0,1-1 0 0 0,-1 0 0 0 0,-1-1 0 0 0,0 0 0 0 0,0-1 0 0 0,-21 9 0 0 0,48-19-46 0 0,1 0 0 0 0,-1 1-1 0 0,1 0 1 0 0,0 1-1 0 0,-1 1 1 0 0,1 1 0 0 0,29 4-1 0 0,58 16-1210 0 0,-41-4-2390 0 0,-52-17-1619 0 0,-11-8-1471 0 0,-3 1 2299 0 0</inkml:trace>
  <inkml:trace contextRef="#ctx0" brushRef="#br0" timeOffset="1">224 151 14323 0 0,'1'1'5809'0'0,"3"-1"-4616"0"0,1 0-721 0 0,4-2-216 0 0,2 0-96 0 0,5 0-136 0 0,1 0-56 0 0,3 0-8 0 0,-1 1 24 0 0,0 1-8 0 0,1 0-112 0 0,-2 1-432 0 0,-1 1-913 0 0,-2-2-1135 0 0,-4 0-889 0 0,-4-2-496 0 0,-3-4 1032 0 0,-2-1-1672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 16956 0 0,'0'2'204'0'0,"-1"-1"0"0"0,1 1 0 0 0,0-1 0 0 0,-1 1 0 0 0,1-1 0 0 0,0 1 0 0 0,0 0 0 0 0,0-1 0 0 0,0 1 0 0 0,0-1 0 0 0,0 1 0 0 0,0 0-1 0 0,1-1 1 0 0,-1 1 0 0 0,0-1 0 0 0,1 1 0 0 0,0-1 0 0 0,-1 1 0 0 0,1-1 0 0 0,0 1 0 0 0,0-1 0 0 0,1 3 0 0 0,1-2-108 0 0,-1 0-1 0 0,1 1 1 0 0,0-1-1 0 0,-1 0 0 0 0,1 0 1 0 0,0-1-1 0 0,0 1 1 0 0,0-1-1 0 0,0 1 0 0 0,6 0 1 0 0,1 1-136 0 0,0-1 0 0 0,0 0 0 0 0,0-1 0 0 0,1 0 0 0 0,-1 0 0 0 0,15-2 0 0 0,-10-1-153 0 0,1 0 1 0 0,-1-1-1 0 0,0-1 0 0 0,20-8 1 0 0,-28 9-332 0 0,0 0-1 0 0,-1-1 1 0 0,1 0 0 0 0,-1 0-1 0 0,0 0 1 0 0,10-9 0 0 0,-16 12 392 0 0,1 1 1 0 0,0 0-1 0 0,-1-1 1 0 0,1 1-1 0 0,-1 0 1 0 0,1-1-1 0 0,-1 1 1 0 0,0-1-1 0 0,1 1 0 0 0,-1-1 1 0 0,1 1-1 0 0,-1-1 1 0 0,0 1-1 0 0,1-1 1 0 0,-1 0-1 0 0,0 1 1 0 0,0-1-1 0 0,1 1 1 0 0,-1-1-1 0 0,0 0 1 0 0,0 1-1 0 0,0-1 1 0 0,0 0-1 0 0,0 1 0 0 0,0-1 1 0 0,0 0-1 0 0,0 1 1 0 0,0-1-1 0 0,0 1 1 0 0,0-1-1 0 0,0 0 1 0 0,-1 1-1 0 0,1-1 1 0 0,0 0-1 0 0,0 1 1 0 0,-1-1-1 0 0,1 1 1 0 0,0-1-1 0 0,-1 1 0 0 0,1-1 1 0 0,-1 1-1 0 0,1-1 1 0 0,0 1-1 0 0,-1-1 1 0 0,1 1-1 0 0,-1-1 1 0 0,1 1-1 0 0,-1 0 1 0 0,0-1-1 0 0,1 1 1 0 0,-1 0-1 0 0,1 0 0 0 0,-1-1 1 0 0,0 1-1 0 0,1 0 1 0 0,-1 0-1 0 0,1 0 1 0 0,-1 0-1 0 0,0 0 1 0 0,1 0-1 0 0,-2 0 1 0 0,-3-1-2 0 0,0 0 0 0 0,1 0 0 0 0,-1 1 0 0 0,0-1 0 0 0,0 1 0 0 0,-9 2 0 0 0,10-2 493 0 0,0 1 0 0 0,1 0 0 0 0,-1 1 0 0 0,0-1 0 0 0,0 1 0 0 0,1-1 0 0 0,-1 1 0 0 0,1 0 0 0 0,-1 0 0 0 0,1 1 0 0 0,0-1 0 0 0,0 1 0 0 0,0 0 0 0 0,0-1 0 0 0,-3 6 0 0 0,4-5-99 0 0,1-1 1 0 0,-1 1-1 0 0,1 0 1 0 0,0 0-1 0 0,0 0 1 0 0,1 0-1 0 0,-1 0 0 0 0,1 0 1 0 0,-1 0-1 0 0,1 1 1 0 0,0-1-1 0 0,0 0 1 0 0,0 0-1 0 0,0 0 1 0 0,1 0-1 0 0,0 0 0 0 0,-1 0 1 0 0,1 0-1 0 0,0 0 1 0 0,2 5-1 0 0,7 17-412 0 0,11 30-2837 0 0,-2-24-4727 0 0,-18-46-467 0 0</inkml:trace>
  <inkml:trace contextRef="#ctx0" brushRef="#br0" timeOffset="1">247 97 3265 0 0,'12'-22'5821'0'0,"-5"22"-1913"0"0,-1 13-1491 0 0,-2 5-1148 0 0,-1 1 0 0 0,-1-1 0 0 0,0 35 0 0 0,-1-5-2555 0 0,6-1-4364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4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8930 0 0,'-6'6'8258'0'0,"3"1"-5602"0"0,2 4-903 0 0,1 5-609 0 0,1 3-384 0 0,0 4-328 0 0,0 3-160 0 0,0 0-184 0 0,0 2-328 0 0,-1 0-408 0 0,-1 0-584 0 0,-1 2-745 0 0,0-2-1071 0 0,-2-1-1417 0 0,-9-11 296 0 0,8 7-1656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4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97 15107 0 0,'-2'21'2774'0'0,"11"-26"-2324"0"0,16-32-1418 0 0,-23 33 1103 0 0,2-2 0 0 0,-1 0 0 0 0,1 0 0 0 0,0 1-1 0 0,1 0 1 0 0,-1 0 0 0 0,1 0-1 0 0,0 1 1 0 0,1-1 0 0 0,-1 1 0 0 0,1 0-1 0 0,-1 1 1 0 0,10-5 0 0 0,-11 7-39 0 0,0 0 1 0 0,0-1-1 0 0,0 2 1 0 0,0-1-1 0 0,0 1 1 0 0,0-1-1 0 0,0 1 1 0 0,0 0-1 0 0,0 0 1 0 0,1 1-1 0 0,-1-1 1 0 0,0 1-1 0 0,0 0 1 0 0,0 0-1 0 0,0 1 1 0 0,0-1-1 0 0,-1 1 1 0 0,1-1-1 0 0,0 1 1 0 0,-1 1-1 0 0,7 3 1 0 0,-8-4-6 0 0,1-1 1 0 0,-1 1-1 0 0,1 0 1 0 0,-1 0 0 0 0,0 0-1 0 0,0 0 1 0 0,0 0-1 0 0,0 0 1 0 0,0 0 0 0 0,0 1-1 0 0,-1-1 1 0 0,1 1 0 0 0,-1-1-1 0 0,0 1 1 0 0,1 0-1 0 0,-1-1 1 0 0,0 1 0 0 0,-1 0-1 0 0,1 0 1 0 0,0 0-1 0 0,-1 0 1 0 0,0 0 0 0 0,0 0-1 0 0,0 4 1 0 0,-1-3-38 0 0,0 0 0 0 0,0 0 0 0 0,-1 0 0 0 0,0 0 0 0 0,0 0 0 0 0,0-1 1 0 0,0 1-1 0 0,0-1 0 0 0,-1 1 0 0 0,0-1 0 0 0,1 0 0 0 0,-1 0 0 0 0,0 0 0 0 0,-1 0 0 0 0,1-1 0 0 0,-5 4 1 0 0,-34 20-787 0 0,40-25 638 0 0,0 0 0 0 0,0 0 0 0 0,0 0 0 0 0,-1 0 0 0 0,1 0 0 0 0,0 0 0 0 0,0-1 0 0 0,0 1 0 0 0,-1-1 0 0 0,1 1 0 0 0,0-1 0 0 0,-1 0 0 0 0,1 0 0 0 0,0 0 0 0 0,0 0 0 0 0,-1-1 0 0 0,1 1 0 0 0,-3-1 0 0 0,5 1 60 0 0,-1 0 1 0 0,1 0-1 0 0,0-1 1 0 0,0 1-1 0 0,-1 0 1 0 0,1 0-1 0 0,0 0 1 0 0,0 0-1 0 0,-1-1 1 0 0,1 1-1 0 0,0 0 1 0 0,0 0-1 0 0,0 0 1 0 0,0-1-1 0 0,-1 1 1 0 0,1 0-1 0 0,0 0 1 0 0,0-1-1 0 0,0 1 1 0 0,0 0-1 0 0,0 0 1 0 0,0-1-1 0 0,0 1 1 0 0,-1 0-1 0 0,1 0 1 0 0,0-1-1 0 0,0 1 1 0 0,0 0-1 0 0,0 0 1 0 0,0-1-1 0 0,0 1 1 0 0,0 0-1 0 0,1-1 1 0 0,-1 1-1 0 0,0 0 1 0 0,0 0-1 0 0,0-1 1 0 0,10-8-929 0 0,15-2-2934 0 0,11-4-7248 0 0,-24 10 7370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4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20596 0 0,'14'15'891'0'0,"-1"0"-1"0"0,0 0 0 0 0,-2 2 0 0 0,0-1 0 0 0,0 1 1 0 0,9 24-1 0 0,-11-20-413 0 0,-1 1-1 0 0,0 1 1 0 0,-2 0 0 0 0,-1-1 0 0 0,3 26-1 0 0,-6-23-551 0 0,-1 1 0 0 0,0-1 0 0 0,-2 0 0 0 0,-1 0 0 0 0,-1 1 0 0 0,-1-1 0 0 0,-2-1 0 0 0,0 1 0 0 0,-1-1 0 0 0,-2 0 0 0 0,-12 25-1 0 0,21-48 12 0 0,-20 30-3374 0 0,19-30 2732 0 0,0 0-1 0 0,0 0 0 0 0,0 0 1 0 0,0 0-1 0 0,0-1 1 0 0,-1 1-1 0 0,1 0 1 0 0,0-1-1 0 0,0 1 1 0 0,-1 0-1 0 0,1-1 1 0 0,0 0-1 0 0,0 1 1 0 0,-3-1-1 0 0,-8 0-8379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7:1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9 201 8130 0 0,'-1'-1'266'0'0,"1"1"1"0"0,-1 0 0 0 0,1 0-1 0 0,-1 0 1 0 0,1-1 0 0 0,0 1-1 0 0,-1 0 1 0 0,1-1 0 0 0,-1 1-1 0 0,1 0 1 0 0,0-1-1 0 0,-1 1 1 0 0,1-1 0 0 0,0 1-1 0 0,-1-1 1 0 0,1 1 0 0 0,0 0-1 0 0,0-1 1 0 0,0 1 0 0 0,-1-1-1 0 0,1 1 1 0 0,0-1 0 0 0,0 1-1 0 0,0-1 1 0 0,0 0 0 0 0,0 1-1 0 0,0-1 1 0 0,0 1-1 0 0,0-1 1 0 0,0 1 0 0 0,0-1-1 0 0,0 1 1 0 0,0-2 0 0 0,14-18 3623 0 0,25-11-1247 0 0,-27 25-2380 0 0,0 0 0 0 0,1 1 0 0 0,0 0 1 0 0,-1 1-1 0 0,1 0 0 0 0,1 1 0 0 0,-1 1 0 0 0,0 0 0 0 0,25 0 0 0 0,13 3-100 0 0,66 9-1 0 0,-36-2-29 0 0,20-2-86 0 0,0-5 0 0 0,158-17 0 0 0,-72-10 316 0 0,-10-1 295 0 0,261-4 0 0 0,-319 36-483 0 0,-61-2-152 0 0,111-7 0 0 0,-144-5-891 0 0,-22 3-1056 0 0,-16-1-1419 0 0,-11 5-5849 0 0,10 2 973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7:3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30 114 10610 0 0,'-2'-1'366'0'0,"-1"-1"1"0"0,1 0-1 0 0,0 0 0 0 0,0 0 0 0 0,0 0 0 0 0,0 0 0 0 0,0-1 1 0 0,0 1-1 0 0,1 0 0 0 0,-1-1 0 0 0,1 0 0 0 0,-1 1 0 0 0,1-1 0 0 0,0 0 1 0 0,-1-4-1 0 0,2 6-260 0 0,0 0 1 0 0,0 0-1 0 0,0 0 1 0 0,0 0 0 0 0,0 0-1 0 0,1 0 1 0 0,-1 0-1 0 0,0 0 1 0 0,1 0-1 0 0,-1 0 1 0 0,0 0-1 0 0,1 0 1 0 0,-1 0-1 0 0,1 0 1 0 0,-1 1 0 0 0,1-1-1 0 0,0 0 1 0 0,1-1-1 0 0,0 0 27 0 0,0 1 0 0 0,0-1 0 0 0,1 0 0 0 0,-1 1-1 0 0,1 0 1 0 0,0 0 0 0 0,-1 0 0 0 0,1 0 0 0 0,3-1 0 0 0,14-3 277 0 0,0 2 0 0 0,1 0 0 0 0,0 1 1 0 0,24 1-1 0 0,87 8 257 0 0,-69-2-438 0 0,157-2-38 0 0,243-27 0 0 0,-298 13-105 0 0,-34 6 211 0 0,169 15-1 0 0,128 37 113 0 0,-424-47-409 0 0,16 3-174 0 0,50 4-24 0 0,-64-7-306 0 0,0 0-1 0 0,0-1 1 0 0,0 1-1 0 0,0-1 1 0 0,0 0 0 0 0,0-1-1 0 0,-1 1 1 0 0,1-1-1 0 0,6-3 1 0 0,-11 5 106 0 0,0-1 1 0 0,0 1 0 0 0,0-1-1 0 0,-1 1 1 0 0,1-1 0 0 0,0 0 0 0 0,0 1-1 0 0,-1-1 1 0 0,1 0 0 0 0,0 0-1 0 0,-1 1 1 0 0,1-1 0 0 0,0 0-1 0 0,-1 0 1 0 0,1 0 0 0 0,-1 0-1 0 0,0 0 1 0 0,1 0 0 0 0,-1 0-1 0 0,0 0 1 0 0,1 0 0 0 0,-1 0 0 0 0,0 0-1 0 0,0-1 1 0 0,0-7-5196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7:53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89 263 7058 0 0,'-23'9'5127'0'0,"20"-8"-4294"0"0,0 0 0 0 0,0 1 0 0 0,0-1 0 0 0,0 1 0 0 0,0-1 0 0 0,0 1 0 0 0,1 0 0 0 0,-1 0 0 0 0,-3 3 0 0 0,4-3-650 0 0,1 1 0 0 0,-1 0 0 0 0,0-1 0 0 0,1 1-1 0 0,-1 0 1 0 0,1 0 0 0 0,0 0 0 0 0,-1 3 0 0 0,-3 11 464 0 0,1 0 1 0 0,0 0 0 0 0,-2 25-1 0 0,6-35-565 0 0,0 1 1 0 0,0 0-1 0 0,1-1 0 0 0,0 1 1 0 0,0-1-1 0 0,1 1 0 0 0,0-1 0 0 0,0 0 1 0 0,1 0-1 0 0,5 11 0 0 0,14 23 19 0 0,1-2 0 0 0,37 48 0 0 0,-49-72-101 0 0,0-2-1 0 0,2 1 1 0 0,-1-2 0 0 0,1 0 0 0 0,1 0 0 0 0,0-1 0 0 0,1-1 0 0 0,0 0 0 0 0,17 7 0 0 0,-23-13 3 0 0,0-1 1 0 0,1 0-1 0 0,-1 0 1 0 0,0-1 0 0 0,1 0-1 0 0,-1-1 1 0 0,1 0-1 0 0,0 0 1 0 0,-1-1 0 0 0,1 0-1 0 0,0-1 1 0 0,-1 0-1 0 0,17-4 1 0 0,-14 1-6 0 0,0 0 1 0 0,0-1-1 0 0,-1-1 0 0 0,1 1 1 0 0,-1-2-1 0 0,0 1 1 0 0,-1-2-1 0 0,0 1 0 0 0,16-16 1 0 0,-14 10 17 0 0,-1 1 0 0 0,0-2 0 0 0,0 0 0 0 0,-1 0 0 0 0,-1-1 0 0 0,0 0 0 0 0,-1 0 0 0 0,-1-1 0 0 0,-1 0 0 0 0,0 0 0 0 0,-1-1 0 0 0,0 0 0 0 0,-2 0 0 0 0,0 0 0 0 0,1-25 0 0 0,-5 19 49 0 0,-1 1 0 0 0,0 0-1 0 0,-2 0 1 0 0,-1 1 0 0 0,-1-1-1 0 0,0 1 1 0 0,-2 0 0 0 0,0 0-1 0 0,-2 1 1 0 0,0 1 0 0 0,-1-1 0 0 0,-1 1-1 0 0,-24-29 1 0 0,25 36 27 0 0,0-1 0 0 0,0 2-1 0 0,-1-1 1 0 0,-1 2 0 0 0,0 0 0 0 0,0 0 0 0 0,-1 1-1 0 0,0 1 1 0 0,-1 0 0 0 0,1 1 0 0 0,-2 0 0 0 0,1 2 0 0 0,-1-1-1 0 0,1 2 1 0 0,-2 0 0 0 0,1 1 0 0 0,0 1 0 0 0,0 0-1 0 0,-19 1 1 0 0,27 2-72 0 0,0-1 1 0 0,1 1-1 0 0,-1 0 0 0 0,0 1 0 0 0,1 0 1 0 0,-1 0-1 0 0,1 1 0 0 0,0 0 0 0 0,-1 0 1 0 0,1 0-1 0 0,1 1 0 0 0,-1 0 0 0 0,0 1 1 0 0,1-1-1 0 0,0 1 0 0 0,0 1 0 0 0,1-1 1 0 0,-8 10-1 0 0,6-6-118 0 0,1 1-1 0 0,0 1 1 0 0,1-1 0 0 0,0 1-1 0 0,0 0 1 0 0,1 0 0 0 0,1 1 0 0 0,-1-1-1 0 0,2 1 1 0 0,0 0 0 0 0,-1 17-1 0 0,2 115-5082 0 0,2-105 1646 0 0,-6-5-2241 0 0,2-20 2147 0 0,3 9-2756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3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15187 0 0,'-1'2'117'0'0,"1"0"0"0"0,-1 0-1 0 0,0 0 1 0 0,1 0 0 0 0,0 0 0 0 0,-1 0-1 0 0,1 0 1 0 0,0 0 0 0 0,0 0 0 0 0,0 0-1 0 0,0 0 1 0 0,0 0 0 0 0,1 0 0 0 0,-1 0-1 0 0,0 0 1 0 0,1-1 0 0 0,0 1 0 0 0,-1 0-1 0 0,1 0 1 0 0,0 0 0 0 0,0 0 0 0 0,0-1-1 0 0,0 1 1 0 0,0-1 0 0 0,1 1 0 0 0,-1 0-1 0 0,0-1 1 0 0,1 0 0 0 0,-1 1 0 0 0,1-1-1 0 0,-1 0 1 0 0,1 0 0 0 0,0 0 0 0 0,0 0-1 0 0,2 1 1 0 0,8 4 126 0 0,0-1 0 0 0,0-1 0 0 0,1 0-1 0 0,16 4 1 0 0,-17-6 67 0 0,37 9 242 0 0,1-3 1 0 0,0-2-1 0 0,82-1 1 0 0,154-21 769 0 0,-137 5-617 0 0,857-83 1372 0 0,-973 91-2972 0 0,1 1 0 0 0,-1 2 0 0 0,44 6 0 0 0,-2 3-9252 0 0,-64-8 7776 0 0,0 1-1300 0 0,-3 1-1219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41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212 339 4721 0 0,'-5'2'210'0'0,"0"0"1"0"0,0 0-1 0 0,0 0 0 0 0,1 1 0 0 0,-1-1 1 0 0,0 1-1 0 0,1 0 0 0 0,0 1 1 0 0,0-1-1 0 0,0 1 0 0 0,0 0 1 0 0,0 0-1 0 0,1 0 0 0 0,0 0 0 0 0,-3 5 1 0 0,3-3 106 0 0,0 0-1 0 0,1 0 1 0 0,0 0 0 0 0,1 1 0 0 0,-1-1 0 0 0,1 0 0 0 0,0 1 0 0 0,1-1 0 0 0,0 1 0 0 0,0-1-1 0 0,0 0 1 0 0,2 10 0 0 0,0-4-102 0 0,1 0 0 0 0,1 0 1 0 0,0 0-1 0 0,0-1 0 0 0,1 0 0 0 0,1 1 0 0 0,0-2 0 0 0,0 1 0 0 0,1-1 0 0 0,1 0 0 0 0,-1 0 1 0 0,2-1-1 0 0,-1 0 0 0 0,1-1 0 0 0,1 1 0 0 0,16 10 0 0 0,1-1-168 0 0,0-1 0 0 0,1-2 0 0 0,0 0 0 0 0,1-3 0 0 0,41 14-1 0 0,-52-21-51 0 0,0-1-1 0 0,0 0 0 0 0,0-1 1 0 0,0-1-1 0 0,0 0 0 0 0,1-2 0 0 0,-1 0 1 0 0,0-1-1 0 0,1-1 0 0 0,27-7 1 0 0,-34 6 33 0 0,0-1 0 0 0,-1 0 1 0 0,0-1-1 0 0,1 0 1 0 0,-1 0-1 0 0,-1-2 1 0 0,1 1-1 0 0,-1-1 0 0 0,9-9 1 0 0,-11 8 34 0 0,0 1 1 0 0,-1-1 0 0 0,0-1-1 0 0,-1 0 1 0 0,0 0 0 0 0,9-16-1 0 0,-10 13 41 0 0,-1 0 0 0 0,-1 0 0 0 0,0 0-1 0 0,0 0 1 0 0,-1 0 0 0 0,-1-1 0 0 0,0 1-1 0 0,-1-1 1 0 0,0 1 0 0 0,-1-1 0 0 0,0 1-1 0 0,-1 0 1 0 0,0-1 0 0 0,-1 1 0 0 0,-5-15 0 0 0,-5-7 138 0 0,0 0 0 0 0,-2 1 0 0 0,-39-62 0 0 0,35 64-115 0 0,-1 1 0 0 0,-2 1 0 0 0,-39-43 0 0 0,53 65-60 0 0,0-1 0 0 0,0 1 0 0 0,-1 1 0 0 0,0-1 0 0 0,0 2 0 0 0,0-1 1 0 0,-1 1-1 0 0,1 0 0 0 0,-1 1 0 0 0,-1 1 0 0 0,1-1 0 0 0,0 1 0 0 0,-1 1 0 0 0,0 0 0 0 0,1 1 0 0 0,-19-1 0 0 0,9 4 18 0 0,0 0 0 0 0,1 2 0 0 0,-1 0 0 0 0,1 1 0 0 0,0 1 0 0 0,1 0-1 0 0,-1 2 1 0 0,1 0 0 0 0,1 1 0 0 0,-20 14 0 0 0,14-8-71 0 0,0 2 0 0 0,1 1 0 0 0,0 1 0 0 0,2 0 0 0 0,0 2 0 0 0,-25 34 0 0 0,35-40-301 0 0,1 0-1 0 0,1 1 0 0 0,0-1 0 0 0,2 2 1 0 0,-1-1-1 0 0,2 1 0 0 0,0 0 0 0 0,1 0 0 0 0,1 0 1 0 0,-2 29-1 0 0,4-5-2411 0 0,1 0-1 0 0,2-1 1 0 0,11 59-1 0 0,-2-40-2311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41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182 275 9418 0 0,'-14'11'615'0'0,"0"1"0"0"0,0 0 1 0 0,1 0-1 0 0,1 2 0 0 0,0-1 0 0 0,1 2 0 0 0,1-1 0 0 0,0 1 1 0 0,-14 29-1 0 0,19-32-464 0 0,1 0 0 0 0,0 1 0 0 0,0-1 0 0 0,2 1 0 0 0,-1 0 0 0 0,2-1 0 0 0,-1 1 0 0 0,2 0 0 0 0,0 0 0 0 0,0 0 1 0 0,1 0-1 0 0,1 0 0 0 0,0-1 0 0 0,6 19 0 0 0,0-7-124 0 0,2 0 0 0 0,0-2 1 0 0,2 1-1 0 0,0-1 0 0 0,2-1 1 0 0,25 32-1 0 0,-9-17-69 0 0,3-1-1 0 0,57 48 1 0 0,-68-64-20 0 0,0-2 1 0 0,2 0 0 0 0,0-2-1 0 0,1 0 1 0 0,43 17 0 0 0,-58-29 21 0 0,0 1 0 0 0,0-1 1 0 0,1-1-1 0 0,0 0 0 0 0,-1-1 1 0 0,1 0-1 0 0,20-1 0 0 0,-24 0 20 0 0,0-2-1 0 0,0 1 1 0 0,1-1 0 0 0,-1 0-1 0 0,0 0 1 0 0,-1 0-1 0 0,1-1 1 0 0,0-1 0 0 0,-1 1-1 0 0,0-1 1 0 0,1 0-1 0 0,8-8 1 0 0,-3 0 15 0 0,0 0-1 0 0,-1-1 1 0 0,-1 0 0 0 0,0-1-1 0 0,-1 0 1 0 0,0-1 0 0 0,-1 0-1 0 0,-1 0 1 0 0,0-1 0 0 0,-1 0-1 0 0,6-29 1 0 0,-4 10 25 0 0,-1-1 1 0 0,-2 0-1 0 0,-2 0 0 0 0,-2-54 0 0 0,-3 49 50 0 0,-2-1-1 0 0,-2 1 0 0 0,-2 1 1 0 0,-2-1-1 0 0,-21-57 0 0 0,20 70 24 0 0,-1 1 0 0 0,-1 0-1 0 0,-1 1 1 0 0,-2 1-1 0 0,0 0 1 0 0,-2 1 0 0 0,0 1-1 0 0,-31-30 1 0 0,40 44-48 0 0,-2 1 0 0 0,1 0 0 0 0,-1 0 0 0 0,0 1 0 0 0,-1 1 0 0 0,1 0 0 0 0,-1 0 0 0 0,-1 1 0 0 0,1 0 0 0 0,-1 2 0 0 0,1-1 0 0 0,-1 1 0 0 0,0 1 0 0 0,-19-1 0 0 0,18 3-91 0 0,-1 0 0 0 0,0 2 1 0 0,1-1-1 0 0,-1 2 0 0 0,1 0 0 0 0,0 1 0 0 0,0 0 0 0 0,0 1 0 0 0,0 1 0 0 0,1 0 0 0 0,0 1 0 0 0,-21 14 1 0 0,13-6-1171 0 0,0 1 1 0 0,-35 37 0 0 0,34-28-2923 0 0,-35 51-1 0 0,44-55 260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 1280 0 0,'-1'1'84'0'0,"1"0"-1"0"0,-1 0 1 0 0,0 0-1 0 0,0 0 1 0 0,0 0-1 0 0,0-1 0 0 0,1 1 1 0 0,-1 0-1 0 0,0-1 1 0 0,0 1-1 0 0,0-1 1 0 0,-1 1-1 0 0,1-1 1 0 0,0 0-1 0 0,-1 1 0 0 0,-8-9 151 0 0,-14-3 15422 0 0,30 14-14519 0 0,36 10-606 0 0,1-2 0 0 0,65 9 1 0 0,-62-14-1219 0 0,-2 3 1 0 0,55 17-1 0 0,-96-25 403 0 0,3 1-2949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4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17396 0 0,'1'-1'252'0'0,"0"1"-1"0"0,0-1 1 0 0,0 0 0 0 0,0 0 0 0 0,0 0 0 0 0,0 1 0 0 0,0-1 0 0 0,0 0 0 0 0,1 1-1 0 0,-1-1 1 0 0,0 1 0 0 0,0 0 0 0 0,0-1 0 0 0,1 1 0 0 0,-1 0 0 0 0,0 0-1 0 0,0-1 1 0 0,1 1 0 0 0,-1 0 0 0 0,0 0 0 0 0,0 1 0 0 0,3-1 0 0 0,34 6-147 0 0,-27-4 217 0 0,0 0-321 0 0,0-1 0 0 0,0-1 1 0 0,0 1-1 0 0,1-2 0 0 0,17-2 1 0 0,-27 3-148 0 0,0-1 1 0 0,1 1 0 0 0,-1-1 0 0 0,0 0-1 0 0,1 0 1 0 0,-1 0 0 0 0,0 0 0 0 0,0 0-1 0 0,0 0 1 0 0,0-1 0 0 0,0 1 0 0 0,0-1-1 0 0,0 1 1 0 0,1-3 0 0 0,-2 3-112 0 0,0-1 0 0 0,0 1 0 0 0,-1-1 0 0 0,1 0 0 0 0,0 1 0 0 0,-1-1 0 0 0,1 0 0 0 0,-1 0 0 0 0,0 1 0 0 0,0-1 0 0 0,0 0 0 0 0,0 0 0 0 0,0 1 0 0 0,0-1 0 0 0,0 0 0 0 0,0 0 0 0 0,0 1 0 0 0,-1-1 0 0 0,1 0 0 0 0,-1 1 0 0 0,0-1 0 0 0,0-1 0 0 0,0 1-40 0 0,0 0 0 0 0,1 0 0 0 0,-1 0 0 0 0,0 0 0 0 0,0 0 0 0 0,-1 0 0 0 0,1 1 0 0 0,0-1 0 0 0,0 1 0 0 0,-1-1 0 0 0,1 1 0 0 0,-1-1 0 0 0,0 1 0 0 0,1 0 0 0 0,-1-1 0 0 0,0 1 0 0 0,0 0 0 0 0,1 0 0 0 0,-1 0 0 0 0,0 1 0 0 0,0-1 0 0 0,-4 0 0 0 0,2 0 189 0 0,0 1-1 0 0,0 0 1 0 0,0 0-1 0 0,0 0 0 0 0,0 1 1 0 0,0-1-1 0 0,0 1 1 0 0,0 0-1 0 0,1 0 1 0 0,-1 0-1 0 0,-5 3 1 0 0,2-1 534 0 0,-1 1 1 0 0,1 0-1 0 0,0 0 1 0 0,1 0-1 0 0,-1 1 1 0 0,1 0-1 0 0,0 1 1 0 0,0-1-1 0 0,0 1 1 0 0,1 0-1 0 0,-7 11 1 0 0,8-8 67 0 0,0 0 0 0 0,1 0 0 0 0,0 1 0 0 0,1-1 0 0 0,0 1 0 0 0,1 0 0 0 0,0-1 0 0 0,0 1 0 0 0,2 16 0 0 0,-1-16-615 0 0,1 1 0 0 0,1-1 0 0 0,-1 0-1 0 0,2 1 1 0 0,0-1 0 0 0,0 0 0 0 0,1 0 0 0 0,8 16 0 0 0,-12-25-38 0 0,1 0 0 0 0,0 0 0 0 0,-1 0 0 0 0,1 1 0 0 0,0-1 0 0 0,-1 0-1 0 0,1-1 1 0 0,0 1 0 0 0,0 0 0 0 0,0 0 0 0 0,0 0 0 0 0,0 0 0 0 0,0-1 0 0 0,0 1 0 0 0,0 0 0 0 0,0-1 0 0 0,0 1 0 0 0,1-1 0 0 0,-1 1 0 0 0,0-1 0 0 0,0 0 0 0 0,0 1 0 0 0,3-1 0 0 0,-3 0-97 0 0,1-1 0 0 0,-1 1 0 0 0,0-1 0 0 0,1 1 0 0 0,-1-1 0 0 0,0 0 1 0 0,1 1-1 0 0,-1-1 0 0 0,0 0 0 0 0,0 0 0 0 0,0 0 0 0 0,0 0 1 0 0,0 0-1 0 0,0 0 0 0 0,0 0 0 0 0,0 0 0 0 0,0-1 0 0 0,0 1 1 0 0,-1 0-1 0 0,2-2 0 0 0,6-14-3946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 5553 0 0,'0'-1'295'0'0,"-1"1"0"0"0,0-1 0 0 0,1 1 0 0 0,-1 0 0 0 0,0-1 0 0 0,1 1 1 0 0,-1 0-1 0 0,0-1 0 0 0,0 1 0 0 0,1 0 0 0 0,-1 0 0 0 0,0-1 0 0 0,0 1 0 0 0,1 0 0 0 0,-1 0 0 0 0,0 0 0 0 0,0 0 0 0 0,0 0 0 0 0,1 0 0 0 0,-1 0 0 0 0,0 0 0 0 0,-1 1 0 0 0,7 12 3240 0 0,23 20-1827 0 0,25 8-1209 0 0,-36-30-304 0 0,0 2 1 0 0,18 16-1 0 0,-31-26-15 0 0,-1 1 1 0 0,0-1-1 0 0,0 0 1 0 0,0 1-1 0 0,-1 0 1 0 0,1 0-1 0 0,-1-1 1 0 0,0 1-1 0 0,0 1 1 0 0,0-1 0 0 0,-1 0-1 0 0,0 0 1 0 0,1 1-1 0 0,-1-1 1 0 0,0 7-1 0 0,-1-8-59 0 0,0 1-1 0 0,0-1 0 0 0,0 1 0 0 0,0-1 0 0 0,-1 0 1 0 0,0 1-1 0 0,0-1 0 0 0,0 1 0 0 0,0-1 1 0 0,0 0-1 0 0,0 0 0 0 0,-1 0 0 0 0,0 0 1 0 0,0 0-1 0 0,0 0 0 0 0,0 0 0 0 0,0-1 0 0 0,0 1 1 0 0,-1 0-1 0 0,1-1 0 0 0,-1 0 0 0 0,-3 3 1 0 0,-5 1 36 0 0,0 0 0 0 0,-1 0 1 0 0,0-1-1 0 0,-22 6 0 0 0,24-8-193 0 0,0 0-1 0 0,1 1 1 0 0,-1 0-1 0 0,1 0 1 0 0,-1 1-1 0 0,-12 9 1 0 0,6 7-969 0 0,13-9-1455 0 0,9-1-3854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5305 0 0,'-11'11'2001'0'0,"9"-9"-1544"0"0,0 0 0 0 0,0 0 0 0 0,0 0 1 0 0,-1 0-1 0 0,1 0 0 0 0,-1 0 1 0 0,1-1-1 0 0,-4 3 0 0 0,29-5 3193 0 0,21 9-3019 0 0,-16-3-268 0 0,8 2-139 0 0,-21-4 7 0 0,0 0 0 0 0,23 0 0 0 0,-60-3 108 0 0,14-1-262 0 0,0 1-1 0 0,0 0 0 0 0,0 1 0 0 0,1-1 0 0 0,-15 4 0 0 0,19-3 17 0 0,0 1 0 0 0,0-1 0 0 0,1 0 0 0 0,-1 1 0 0 0,1-1 0 0 0,-1 1 1 0 0,1 0-1 0 0,-1 0 0 0 0,1 0 0 0 0,0 0 0 0 0,0 0 0 0 0,0 1 0 0 0,0-1 0 0 0,0 1 0 0 0,1-1 0 0 0,-1 1 0 0 0,1-1 0 0 0,0 1 0 0 0,-2 4 0 0 0,0-1 87 0 0,1 1 0 0 0,0-1 1 0 0,0 1-1 0 0,1 0 0 0 0,0 0 1 0 0,0 0-1 0 0,0 0 0 0 0,1 0 0 0 0,0 0 1 0 0,0 0-1 0 0,3 12 0 0 0,-3-16-160 0 0,1 0-1 0 0,0 0 1 0 0,1 0 0 0 0,-1 0-1 0 0,0-1 1 0 0,1 1-1 0 0,-1 0 1 0 0,1-1 0 0 0,0 1-1 0 0,0-1 1 0 0,0 0-1 0 0,0 0 1 0 0,0 0 0 0 0,1 0-1 0 0,-1 0 1 0 0,1 0-1 0 0,-1 0 1 0 0,1-1 0 0 0,0 1-1 0 0,-1-1 1 0 0,1 0-1 0 0,0 0 1 0 0,0 0 0 0 0,0 0-1 0 0,0 0 1 0 0,0-1-1 0 0,0 1 1 0 0,0-1 0 0 0,4 0-1 0 0,0 1-416 0 0,0-1 0 0 0,0-1-1 0 0,0 1 1 0 0,0-1 0 0 0,0 0-1 0 0,9-3 1 0 0,-12 3-399 0 0,0 0-1 0 0,0-1 1 0 0,1 0-1 0 0,-1 0 1 0 0,0 0-1 0 0,-1 0 1 0 0,1-1-1 0 0,0 1 1 0 0,-1-1-1 0 0,1 0 1 0 0,-1 0 0 0 0,0 0-1 0 0,0-1 1 0 0,0 1-1 0 0,-1-1 1 0 0,5-6-1 0 0,5-6-3344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 7482 0 0,'1'0'184'0'0,"-1"0"0"0"0,1-1 0 0 0,-1 1 0 0 0,1-1 0 0 0,-1 1 0 0 0,1 0 0 0 0,-1-1 0 0 0,1 1 0 0 0,-1 0 0 0 0,1 0 0 0 0,0 0 1 0 0,-1-1-1 0 0,1 1 0 0 0,-1 0 0 0 0,1 0 0 0 0,0 0 0 0 0,-1 0 0 0 0,1 0 0 0 0,0 0 0 0 0,-1 0 0 0 0,1 0 0 0 0,-1 0 0 0 0,1 0 0 0 0,0 1 1 0 0,-1-1-1 0 0,1 0 0 0 0,-1 0 0 0 0,1 0 0 0 0,-1 1 0 0 0,1-1 0 0 0,0 0 0 0 0,-1 1 0 0 0,1-1 0 0 0,-1 1 0 0 0,1-1 0 0 0,-1 0 1 0 0,0 1-1 0 0,1-1 0 0 0,-1 1 0 0 0,1-1 0 0 0,-1 1 0 0 0,0-1 0 0 0,0 1 0 0 0,1 0 0 0 0,16 26 1917 0 0,-13-13-1969 0 0,-1 0 0 0 0,0 1 0 0 0,-1 0 0 0 0,0 0-1 0 0,-1 0 1 0 0,-1 0 0 0 0,0 0 0 0 0,-2-1 0 0 0,-4 26-1 0 0,-10 16-4178 0 0,-10-7-5003 0 0,16-34 5115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6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1 319 3441 0 0,'-1'-1'555'0'0,"1"0"1"0"0,0 0 0 0 0,0 0-1 0 0,0 0 1 0 0,0 0 0 0 0,0 0-1 0 0,0 0 1 0 0,0 0 0 0 0,1 0-1 0 0,-1 1 1 0 0,0-1 0 0 0,1 0-1 0 0,-1 0 1 0 0,0 0 0 0 0,1 0 0 0 0,-1 0-1 0 0,1 0 1 0 0,-1 1 0 0 0,1-1-1 0 0,-1 0 1 0 0,1 0 0 0 0,1 0-1 0 0,23-16 3594 0 0,-15 13-3739 0 0,0 1 1 0 0,0 0 0 0 0,17-3 0 0 0,-22 5-322 0 0,-1 0 1 0 0,1 0 0 0 0,-1 1-1 0 0,1 0 1 0 0,0 0 0 0 0,-1 1-1 0 0,1-1 1 0 0,-1 1 0 0 0,1 0-1 0 0,-1 0 1 0 0,0 0-1 0 0,1 1 1 0 0,-1-1 0 0 0,0 1-1 0 0,0 0 1 0 0,0 0 0 0 0,7 6-1 0 0,-7-5-36 0 0,-1 1-1 0 0,1 0 0 0 0,-1 0 1 0 0,0 0-1 0 0,-1 0 0 0 0,1 1 1 0 0,-1-1-1 0 0,1 1 0 0 0,-2-1 1 0 0,1 1-1 0 0,0 0 1 0 0,-1 0-1 0 0,0 0 0 0 0,0 0 1 0 0,1 9-1 0 0,1 57-318 0 0,-4-48-2323 0 0,-1 0-3747 0 0</inkml:trace>
  <inkml:trace contextRef="#ctx0" brushRef="#br0" timeOffset="1">416 1 9802 0 0,'-2'1'1040'0'0,"0"1"-1"0"0,0 0 1 0 0,1-1-1 0 0,-1 1 1 0 0,1 0 0 0 0,-1 0-1 0 0,1 0 1 0 0,0 0-1 0 0,0 0 1 0 0,-2 4-1 0 0,-13 46 1283 0 0,11-30-1721 0 0,-12 30-1284 0 0,-1 0 0 0 0,-29 55 0 0 0,40-96-1146 0 0,6-17-29 0 0,8-20 542 0 0,-5 21 1323 0 0,0 1-1 0 0,1-1 1 0 0,0 1 0 0 0,0 0 0 0 0,0 0 0 0 0,1 0 0 0 0,-1 1-1 0 0,1-1 1 0 0,0 1 0 0 0,0-1 0 0 0,0 1 0 0 0,0 1 0 0 0,1-1-1 0 0,-1 0 1 0 0,1 1 0 0 0,-1 0 0 0 0,1 0 0 0 0,0 1 0 0 0,0-1 0 0 0,0 1-1 0 0,0 0 1 0 0,0 0 0 0 0,0 1 0 0 0,0-1 0 0 0,0 1 0 0 0,1 0-1 0 0,-1 1 1 0 0,0-1 0 0 0,0 1 0 0 0,0 0 0 0 0,0 0 0 0 0,0 1 0 0 0,0-1-1 0 0,0 1 1 0 0,-1 0 0 0 0,1 1 0 0 0,-1-1 0 0 0,1 1 0 0 0,-1 0-1 0 0,0 0 1 0 0,0 0 0 0 0,0 0 0 0 0,0 1 0 0 0,5 6 0 0 0,25 43 968 0 0,-7-10-5984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5673 0 0,'0'1'337'0'0,"0"0"0"0"0,0 0 1 0 0,0 1-1 0 0,0-1 0 0 0,0 0 0 0 0,1 0 0 0 0,-1 0 0 0 0,0 0 0 0 0,1 0 0 0 0,-1 0 0 0 0,1 0 1 0 0,-1 0-1 0 0,1 0 0 0 0,0 0 0 0 0,-1 0 0 0 0,1 0 0 0 0,0 0 0 0 0,-1-1 0 0 0,2 2 0 0 0,0 0-26 0 0,0-1-1 0 0,0 0 0 0 0,1 0 0 0 0,-1 0 0 0 0,0 0 0 0 0,0 0 0 0 0,0 0 0 0 0,1-1 1 0 0,2 1-1 0 0,7 0-109 0 0,1 0 1 0 0,-1 0-1 0 0,14-3 1 0 0,-2 2 235 0 0,-20 0-567 0 0,28 3-400 0 0,-21 4-2202 0 0,-11-7 2494 0 0,0 1 0 0 0,1-1 0 0 0,-1 1 0 0 0,0-1 0 0 0,0 1 0 0 0,0-1 0 0 0,0 0 0 0 0,0 1 1 0 0,0-1-1 0 0,0 1 0 0 0,0-1 0 0 0,0 1 0 0 0,0-1 0 0 0,0 1 0 0 0,0-1 0 0 0,0 1 0 0 0,0-1 0 0 0,0 1 0 0 0,0-1 1 0 0,-1 1-1 0 0,1-1 0 0 0,0 0 0 0 0,0 1 0 0 0,-1-1 0 0 0,1 1 0 0 0,-1-1 0 0 0,-4 8-4185 0 0</inkml:trace>
  <inkml:trace contextRef="#ctx0" brushRef="#br0" timeOffset="1">12 129 6561 0 0,'1'-2'2225'0'0,"2"-1"-281"0"0,4-1-199 0 0,2 0-249 0 0,4 0-240 0 0,2 0-176 0 0,1 1-199 0 0,3 1-225 0 0,-1 0-232 0 0,-1 2-192 0 0,1 1-128 0 0,-2 2-248 0 0,-2 0-536 0 0,-2 1-648 0 0,-1 0-905 0 0,-3-2-1032 0 0,-4-3 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8122 0 0,'-2'55'8467'0'0,"9"30"-5028"0"0,-1-24-2703 0 0,-5-34-810 0 0,7 65 281 0 0,-6-82-1200 0 0,1 1-1 0 0,-1-2 1 0 0,8 18 0 0 0,-9-25 547 0 0,-1-1 1 0 0,0 0 0 0 0,1 0 0 0 0,-1 0 0 0 0,1 0 0 0 0,0 0 0 0 0,-1 0 0 0 0,1 0 0 0 0,0 0 0 0 0,0 0-1 0 0,-1 0 1 0 0,1-1 0 0 0,0 1 0 0 0,0 0 0 0 0,0 0 0 0 0,0-1 0 0 0,0 1 0 0 0,0-1 0 0 0,0 1-1 0 0,2 0 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8 107 5977 0 0,'-5'-20'6705'0'0,"2"29"-1350"0"0,4 36-746 0 0,-1-39-4937 0 0,0 2 385 0 0,1-1 0 0 0,0 1 0 0 0,0 0 0 0 0,0-1 0 0 0,1 1 0 0 0,0-1 0 0 0,0 0 0 0 0,1 1 0 0 0,0-1-1 0 0,0 0 1 0 0,7 9 0 0 0,-7-12-65 0 0,0 0 0 0 0,1 0 0 0 0,-1-1-1 0 0,1 1 1 0 0,0-1 0 0 0,0 0 0 0 0,0 0-1 0 0,0 0 1 0 0,1-1 0 0 0,-1 1 0 0 0,1-1-1 0 0,0 0 1 0 0,-1 0 0 0 0,1-1 0 0 0,0 0-1 0 0,0 1 1 0 0,10 0 0 0 0,-3-1-410 0 0,1-1 0 0 0,-1 0-1 0 0,0 0 1 0 0,14-3 0 0 0,-23 3-16 0 0,0-1-1 0 0,0 0 1 0 0,0 0 0 0 0,0 0-1 0 0,0 0 1 0 0,0 0 0 0 0,-1 0-1 0 0,1-1 1 0 0,0 1 0 0 0,2-3-1 0 0,-4 3 37 0 0,0 0-1 0 0,0 0 0 0 0,-1 0 0 0 0,1 0 1 0 0,0 0-1 0 0,-1 0 0 0 0,1 0 1 0 0,0 0-1 0 0,-1 0 0 0 0,1-1 0 0 0,-1 1 1 0 0,0 0-1 0 0,1 0 0 0 0,-1 0 0 0 0,0-1 1 0 0,0 1-1 0 0,1 0 0 0 0,-1 0 0 0 0,0-1 1 0 0,-1 1-1 0 0,1 0 0 0 0,0-1 0 0 0,0 1 1 0 0,-1-2-1 0 0,-3-7-3473 0 0</inkml:trace>
  <inkml:trace contextRef="#ctx0" brushRef="#br0" timeOffset="1">99 156 5033 0 0,'30'-7'6712'0'0,"23"7"-5360"0"0,-32 0-937 0 0,-13 0 167 0 0,-4 0-1075 0 0,-1 1 0 0 0,1-1 0 0 0,0-1 1 0 0,-1 1-1 0 0,1-1 0 0 0,-1 1 0 0 0,7-3 0 0 0,-8 2 267 0 0,-1 1-1 0 0,0-1 0 0 0,0 0 1 0 0,0 0-1 0 0,0 0 1 0 0,0 0-1 0 0,-1 0 0 0 0,1 0 1 0 0,0 0-1 0 0,0 0 1 0 0,-1 0-1 0 0,1 0 0 0 0,0 0 1 0 0,-1 0-1 0 0,1-1 1 0 0,-1 1-1 0 0,0 0 0 0 0,1-1 1 0 0,-1 1-1 0 0,0 0 1 0 0,0 0-1 0 0,0-1 0 0 0,1 1 1 0 0,-2 0-1 0 0,1-3 1 0 0,0-8 176 0 0,-1 0 1 0 0,0-1 0 0 0,-5-19 0 0 0,-1 9 2875 0 0,-2 2 3513 0 0,19 52-924 0 0,-4 24-3337 0 0,-3-28-1477 0 0,0 4-502 0 0,9 52 511 0 0,-11-74-944 0 0,1-1 0 0 0,1 0 1 0 0,-1 0-1 0 0,1 0 0 0 0,1 0 0 0 0,-1-1 0 0 0,6 9 0 0 0,-1-7-2847 0 0,-8-22-6785 0 0,0 5 5737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8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10090 0 0,'0'-1'228'0'0,"0"1"1"0"0,1-1-1 0 0,-1 0 1 0 0,1 0-1 0 0,-1 1 0 0 0,1-1 1 0 0,0 0-1 0 0,-1 1 0 0 0,1-1 1 0 0,0 0-1 0 0,0 1 0 0 0,-1-1 1 0 0,1 1-1 0 0,0-1 0 0 0,0 1 1 0 0,0 0-1 0 0,-1-1 0 0 0,1 1 1 0 0,0 0-1 0 0,0 0 0 0 0,0-1 1 0 0,0 1-1 0 0,0 0 0 0 0,0 0 1 0 0,0 0-1 0 0,0 0 0 0 0,-1 0 1 0 0,1 0-1 0 0,0 0 0 0 0,0 0 1 0 0,0 1-1 0 0,0-1 0 0 0,1 1 1 0 0,34 6 1305 0 0,-32-5-1453 0 0,1 0-1 0 0,-1 0 1 0 0,0 1-1 0 0,0-1 1 0 0,0 1-1 0 0,0 0 1 0 0,0 0-1 0 0,0 0 1 0 0,-1 0-1 0 0,0 1 1 0 0,1-1-1 0 0,-1 1 1 0 0,-1 0-1 0 0,1 0 1 0 0,2 5-1 0 0,-4-6-41 0 0,0 0-1 0 0,0 0 0 0 0,0 0 1 0 0,0 0-1 0 0,-1 1 1 0 0,0-1-1 0 0,0 0 0 0 0,1 0 1 0 0,-2 0-1 0 0,1 1 1 0 0,0-1-1 0 0,-1 0 0 0 0,1 0 1 0 0,-1 0-1 0 0,0 0 1 0 0,0 0-1 0 0,0 0 1 0 0,-1 0-1 0 0,1 0 0 0 0,-1 0 1 0 0,0 0-1 0 0,1-1 1 0 0,-5 5-1 0 0,-9 12 65 0 0,7-10-25 0 0,0 0 1 0 0,1 1 0 0 0,0 0-1 0 0,1 1 1 0 0,0-1 0 0 0,-5 13 0 0 0,10-21-55 0 0,0 0 0 0 0,1 0 0 0 0,-1 0 0 0 0,1 1 0 0 0,0-1 1 0 0,0 0-1 0 0,-1 1 0 0 0,1-1 0 0 0,1 0 0 0 0,-1 1 0 0 0,0-1 1 0 0,1 0-1 0 0,-1 1 0 0 0,1-1 0 0 0,1 4 0 0 0,-1-4 7 0 0,1 1 0 0 0,0-1 0 0 0,0 1 0 0 0,0-1 0 0 0,0 0-1 0 0,0 1 1 0 0,1-1 0 0 0,-1 0 0 0 0,0-1 0 0 0,1 1 0 0 0,0 0-1 0 0,-1-1 1 0 0,1 1 0 0 0,5 1 0 0 0,7 2 32 0 0,-1 0 0 0 0,1-2 1 0 0,0 1-1 0 0,24 1 0 0 0,26-4-2840 0 0,-64-1 2426 0 0,-1 0-1 0 0,1 0 1 0 0,0 0-1 0 0,0 0 0 0 0,0 0 1 0 0,-1 0-1 0 0,1 0 1 0 0,0-1-1 0 0,0 1 0 0 0,0 0 1 0 0,-1 0-1 0 0,1-1 1 0 0,0 1-1 0 0,-1-1 0 0 0,1 1 1 0 0,0-1-1 0 0,-1 1 1 0 0,1-1-1 0 0,0 1 0 0 0,-1-1 1 0 0,1 0-1 0 0,-1 1 1 0 0,1-1-1 0 0,-1 0 0 0 0,0 1 1 0 0,1-1-1 0 0,-1 0 0 0 0,1 1 1 0 0,-1-1-1 0 0,0 0 1 0 0,0 0-1 0 0,0 0 0 0 0,1 0 1 0 0,1-10-5214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2:58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8042 0 0,'7'0'8168'0'0,"-7"-1"-8019"0"0,4 17 2772 0 0,-3 31-891 0 0,1 23 291 0 0,12 75-1 0 0,-10-122-3060 0 0,0-1 0 0 0,2 1 0 0 0,1-1 0 0 0,1 0 0 0 0,0-1 0 0 0,2 0 0 0 0,15 27 0 0 0,-24-47 290 0 0,5 7-3666 0 0</inkml:trace>
  <inkml:trace contextRef="#ctx0" brushRef="#br0" timeOffset="1">348 330 16155 0 0,'3'-7'2185'0'0,"-1"0"-1297"0"0,0 0 152 0 0,1 1-215 0 0,-1 4-225 0 0,-1 1-160 0 0,1 1-184 0 0,0 1-136 0 0,-1 1-112 0 0,1 0-336 0 0,0 2-792 0 0,0 0-1329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0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1568 0 0,'10'-14'2215'0'0,"-9"13"-1625"0"0,0 0 0 0 0,0 0 1 0 0,0-1-1 0 0,0 1 0 0 0,0 0 1 0 0,0-1-1 0 0,-1 1 0 0 0,1 0 1 0 0,0-1-1 0 0,-1 1 0 0 0,1-1 1 0 0,0-2-1 0 0,-1 3-291 0 0,0 0 0 0 0,0-1 0 0 0,0 1 0 0 0,0 0 0 0 0,0 0 0 0 0,0 0 0 0 0,1-1 0 0 0,-1 1 0 0 0,0 0 0 0 0,1 0 0 0 0,-1 0-1 0 0,1 0 1 0 0,-1 0 0 0 0,1 0 0 0 0,0 0 0 0 0,-1 0 0 0 0,1 0 0 0 0,0 0 0 0 0,0 0 0 0 0,-1 0 0 0 0,1 1 0 0 0,0-1 0 0 0,0 0 0 0 0,0 0 0 0 0,0 1 0 0 0,0-1 0 0 0,3 0 0 0 0,-1 1-125 0 0,0 1-1 0 0,0-1 1 0 0,0 1 0 0 0,1 0 0 0 0,-1 0 0 0 0,0 0 0 0 0,0 1-1 0 0,0-1 1 0 0,3 3 0 0 0,-4-3-297 0 0,11 5-302 0 0,4 3 745 0 0,1 0 1 0 0,23 6 0 0 0,0-8-2212 0 0,-37-7 882 0 0,1 0-1 0 0,0 0 1 0 0,0-1-1 0 0,-1 0 1 0 0,1 0-1 0 0,7-2 1 0 0,-5-3-4870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4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6225 0 0,'0'0'143'0'0,"0"1"-1"0"0,0-1 1 0 0,0 0-1 0 0,0 0 1 0 0,0 1-1 0 0,0-1 1 0 0,0 0-1 0 0,0 0 1 0 0,0 0-1 0 0,0 1 1 0 0,0-1-1 0 0,0 0 1 0 0,0 0-1 0 0,0 1 1 0 0,0-1-1 0 0,1 0 1 0 0,-1 0-1 0 0,0 0 1 0 0,0 0-1 0 0,0 1 286 0 0,1-1-286 0 0,-1 0 1 0 0,0 0-1 0 0,0 0 1 0 0,0 1-1 0 0,0-1 1 0 0,1 0-1 0 0,-1 0 1 0 0,0 0-1 0 0,0 0 1 0 0,0 0-1 0 0,1 0 1 0 0,-1 0-1 0 0,0 0 1 0 0,0 0-1 0 0,1 0 1 0 0,-1 0-1 0 0,0 0 1 0 0,0 0-1 0 0,0 0 1 0 0,1 0-1 0 0,-1 0 1 0 0,0 0-1 0 0,0 0 1 0 0,1 0-1 0 0,-1 0 1 0 0,0 0-1 0 0,0 0 1 0 0,0 0-1 0 0,1 0 1 0 0,-1 0-1 0 0,0-1 1 0 0,0 1-1 0 0,1 0 286 0 0,-1 0-286 0 0,0-1 1 0 0,0 1-1 0 0,0 0 1 0 0,0 0-1 0 0,1-1 1 0 0,2 19 1630 0 0,-2-10-1647 0 0,-1-1 0 0 0,0 0-1 0 0,-1 1 1 0 0,1-1 0 0 0,-2 0 0 0 0,1 0-1 0 0,-1 0 1 0 0,0 1 0 0 0,0-2 0 0 0,-1 1-1 0 0,0 0 1 0 0,-7 12 0 0 0,7-14-133 0 0,-1-1 1 0 0,1 0 0 0 0,-1 0 0 0 0,0-1-1 0 0,0 1 1 0 0,0-1 0 0 0,0 0-1 0 0,-1 0 1 0 0,1 0 0 0 0,-1-1-1 0 0,0 1 1 0 0,0-1 0 0 0,0 0 0 0 0,0-1-1 0 0,0 1 1 0 0,0-1 0 0 0,0 0-1 0 0,-8 1 1 0 0,-26 7-9 0 0,39-9 21 0 0,-1 0-1 0 0,1 1 1 0 0,-1-1-1 0 0,1 0 1 0 0,-1 0 0 0 0,1 1-1 0 0,-1-1 1 0 0,1 0-1 0 0,-1 1 1 0 0,1-1-1 0 0,-1 0 1 0 0,1 1 0 0 0,0-1-1 0 0,-1 0 1 0 0,1 1-1 0 0,0-1 1 0 0,-1 1-1 0 0,1-1 1 0 0,0 1 0 0 0,-1-1-1 0 0,1 1 1 0 0,0-1-1 0 0,0 2 1 0 0,0-1-15 0 0,0 0 0 0 0,1-1 1 0 0,-1 1-1 0 0,1 0 0 0 0,-1 0 1 0 0,1-1-1 0 0,0 1 0 0 0,-1 0 0 0 0,1-1 1 0 0,0 1-1 0 0,-1 0 0 0 0,1-1 1 0 0,0 1-1 0 0,0-1 0 0 0,0 1 1 0 0,0-1-1 0 0,-1 0 0 0 0,1 1 0 0 0,0-1 1 0 0,1 1-1 0 0,2 0 16 0 0,-1 0 0 0 0,0 0 0 0 0,1-1 1 0 0,-1 1-1 0 0,1-1 0 0 0,-1 0 0 0 0,1 0 0 0 0,-1 0 0 0 0,1 0 0 0 0,-1 0 0 0 0,1-1 1 0 0,-1 1-1 0 0,1-1 0 0 0,-1 0 0 0 0,4-2 0 0 0,55-27 514 0 0,-52 24-504 0 0,1 0 1 0 0,1 0-1 0 0,14-4 0 0 0,8 5-350 0 0,-17 8-1952 0 0,-5 7-4894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06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6137 0 0,'1'5'613'0'0,"1"0"-1"0"0,0 0 0 0 0,0 0 0 0 0,0-1 1 0 0,0 1-1 0 0,1-1 0 0 0,-1 0 0 0 0,1 1 1 0 0,0-1-1 0 0,1-1 0 0 0,3 6 1 0 0,48 39 672 0 0,-34-31-826 0 0,-20-16-478 0 0,5 4 339 0 0,1 0-1 0 0,-1 1 1 0 0,0 0-1 0 0,-1 0 1 0 0,10 14-1 0 0,-14-18-166 0 0,0 0-1 0 0,0 0 0 0 0,0 1 1 0 0,0-1-1 0 0,-1 0 0 0 0,1 1 0 0 0,-1-1 1 0 0,1 1-1 0 0,-1-1 0 0 0,0 0 0 0 0,0 1 1 0 0,0-1-1 0 0,0 1 0 0 0,-1-1 0 0 0,1 1 1 0 0,-1-1-1 0 0,1 1 0 0 0,-1-1 0 0 0,0 0 1 0 0,0 0-1 0 0,0 1 0 0 0,0-1 0 0 0,0 0 1 0 0,-2 3-1 0 0,-3 3-125 0 0,0 1 0 0 0,0-1 1 0 0,-1 0-1 0 0,0 0 1 0 0,-1-1-1 0 0,1 0 0 0 0,-1 0 1 0 0,-1-1-1 0 0,1 0 0 0 0,-1-1 1 0 0,0 0-1 0 0,0 0 0 0 0,-1-1 1 0 0,0 0-1 0 0,-17 5 0 0 0,14-2-3069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0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54 6961 0 0,'-4'-1'526'0'0,"0"-1"0"0"0,1 0 1 0 0,-1 0-1 0 0,1 0 0 0 0,-1 0 0 0 0,1 0 0 0 0,0 0 0 0 0,-1-1 0 0 0,1 0 0 0 0,1 0 0 0 0,-1 0 0 0 0,-4-5 0 0 0,-9-10 2516 0 0,24 24-2928 0 0,0 0 0 0 0,1 0 0 0 0,0-1 0 0 0,0 0 0 0 0,0-1 0 0 0,0 0 0 0 0,1-1 0 0 0,-1 1 0 0 0,18 2 0 0 0,-13-3-500 0 0,-1 1-1 0 0,1 1 1 0 0,-1 0 0 0 0,26 14-1 0 0,-38-19 162 0 0,1 1 1 0 0,-1 0-1 0 0,0 0 0 0 0,0 0 1 0 0,0 0-1 0 0,1 0 0 0 0,-1 1 1 0 0,0-1-1 0 0,0 0 0 0 0,-1 0 1 0 0,1 1-1 0 0,1 1 0 0 0,-2-3-60 0 0,0 1 0 0 0,1 0 0 0 0,-1 0 0 0 0,0 0 0 0 0,0 0 0 0 0,0 0 0 0 0,0 0 0 0 0,0 0-1 0 0,0 0 1 0 0,0 0 0 0 0,0 0 0 0 0,-1 0 0 0 0,1 0 0 0 0,0 0 0 0 0,0 0 0 0 0,-1-1 0 0 0,1 1 0 0 0,-1 0 0 0 0,1 0 0 0 0,-1 0 0 0 0,0 1-1 0 0,-6 7-4090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0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6921 0 0,'6'1'527'0'0,"0"0"0"0"0,-1-1-1 0 0,1 0 1 0 0,0 0 0 0 0,0-1-1 0 0,0 0 1 0 0,-1 0-1 0 0,1 0 1 0 0,5-2 0 0 0,-3 1-355 0 0,-1 0 0 0 0,1 1 0 0 0,0 0 0 0 0,12-1 0 0 0,-11 3-69 0 0,-1 0 1 0 0,0 0-1 0 0,16 6 0 0 0,-22-7-80 0 0,0 0 0 0 0,-1 1 0 0 0,1-1 0 0 0,-1 1 0 0 0,1 0 0 0 0,0-1 0 0 0,-1 1 0 0 0,1 0 0 0 0,-1 0 0 0 0,0 0-1 0 0,1 0 1 0 0,-1 0 0 0 0,0 0 0 0 0,0 0 0 0 0,1 1 0 0 0,-1-1 0 0 0,0 0 0 0 0,0 1 0 0 0,0-1 0 0 0,-1 1 0 0 0,1-1 0 0 0,0 1 0 0 0,-1-1 0 0 0,1 1-1 0 0,0 0 1 0 0,-1 2 0 0 0,0-3 14 0 0,0 1-1 0 0,-1-1 0 0 0,1 1 0 0 0,-1-1 0 0 0,1 0 0 0 0,-1 1 1 0 0,0-1-1 0 0,0 0 0 0 0,0 1 0 0 0,0-1 0 0 0,1 0 1 0 0,-2 0-1 0 0,1 0 0 0 0,0 0 0 0 0,0 0 0 0 0,0 0 1 0 0,0 0-1 0 0,-3 1 0 0 0,-30 18 353 0 0,18-11-41 0 0,14-7-265 0 0,-1-1 1 0 0,1 1 0 0 0,0 0 0 0 0,0 0-1 0 0,0 0 1 0 0,1 0 0 0 0,-1 1 0 0 0,0-1-1 0 0,1 0 1 0 0,-1 1 0 0 0,1-1 0 0 0,0 1-1 0 0,0-1 1 0 0,0 1 0 0 0,0 0 0 0 0,0-1-1 0 0,1 1 1 0 0,-1 5 0 0 0,1-6-63 0 0,0-1 1 0 0,0 1-1 0 0,0-1 0 0 0,1 0 0 0 0,-1 1 1 0 0,0-1-1 0 0,1 0 0 0 0,-1 1 0 0 0,1-1 1 0 0,-1 0-1 0 0,1 1 0 0 0,0-1 0 0 0,-1 0 1 0 0,1 0-1 0 0,0 0 0 0 0,0 1 0 0 0,0-1 1 0 0,0 0-1 0 0,0 0 0 0 0,0 0 0 0 0,0-1 1 0 0,0 1-1 0 0,1 0 0 0 0,-1 0 1 0 0,0-1-1 0 0,0 1 0 0 0,1-1 0 0 0,-1 1 1 0 0,0-1-1 0 0,1 1 0 0 0,-1-1 0 0 0,1 0 1 0 0,-1 1-1 0 0,0-1 0 0 0,1 0 0 0 0,-1 0 1 0 0,1 0-1 0 0,2-1 0 0 0,-1 1 4 0 0,0-1 0 0 0,1 0 0 0 0,-1 0 0 0 0,0 0 0 0 0,0 0 0 0 0,1-1 0 0 0,-1 1 0 0 0,0-1 0 0 0,0 0 1 0 0,-1 0-1 0 0,1 0 0 0 0,0 0 0 0 0,-1 0 0 0 0,1 0 0 0 0,-1-1 0 0 0,0 1 0 0 0,1-1 0 0 0,-1 0 0 0 0,-1 0 0 0 0,4-6 0 0 0,0 1-10 0 0,-1 0 1 0 0,0 0 0 0 0,0-1-1 0 0,-1 1 1 0 0,0-1-1 0 0,2-14 1 0 0,-5 20-124 0 0,1 0-1 0 0,-1 0 1 0 0,0 0 0 0 0,-1 1-1 0 0,1-1 1 0 0,0 0 0 0 0,-1 0-1 0 0,0 1 1 0 0,1-1 0 0 0,-1 0-1 0 0,0 1 1 0 0,0-1 0 0 0,-1 1-1 0 0,1-1 1 0 0,-1 1 0 0 0,1 0-1 0 0,-1-1 1 0 0,1 1 0 0 0,-4-3-1 0 0,-11-17-2865 0 0,16 21 2774 0 0,0 0 0 0 0,0 1 1 0 0,0-1-1 0 0,0 0 0 0 0,0 0 0 0 0,0 0 1 0 0,1 1-1 0 0,-1-1 0 0 0,0 0 0 0 0,0 0 1 0 0,1 1-1 0 0,-1-1 0 0 0,0 0 0 0 0,1 1 0 0 0,-1-1 1 0 0,1 0-1 0 0,-1 1 0 0 0,1-1 0 0 0,-1 0 1 0 0,1 1-1 0 0,-1-1 0 0 0,1 1 0 0 0,0-1 1 0 0,-1 1-1 0 0,1 0 0 0 0,0-1 0 0 0,0 1 1 0 0,-1 0-1 0 0,1-1 0 0 0,0 1 0 0 0,-1 0 1 0 0,1 0-1 0 0,0-1 0 0 0,0 1 0 0 0,1 0 1 0 0,36-11-2925 0 0,-34 10 3029 0 0,2 0 171 0 0,0-1 1 0 0,0 0 0 0 0,0 0 0 0 0,-1 0-1 0 0,1-1 1 0 0,7-5 0 0 0,25-25 6230 0 0,-43 47-427 0 0,-8 27-4412 0 0,6-18-977 0 0,5-16-465 0 0,-2 4 22 0 0,0 0 1 0 0,2-1-1 0 0,-1 1 0 0 0,1 1 0 0 0,0 14 1 0 0,2-24-42 0 0,0-1 0 0 0,0 1 0 0 0,0-1 0 0 0,0 1 0 0 0,0-1 0 0 0,1 1 0 0 0,-1-1 0 0 0,1 1 0 0 0,-1-1 1 0 0,1 1-1 0 0,0-1 0 0 0,-1 0 0 0 0,1 1 0 0 0,0-1 0 0 0,0 0 0 0 0,0 0 0 0 0,0 1 0 0 0,0-1 0 0 0,1 1 0 0 0,0-1-1 0 0,1 0 0 0 0,-1 0-1 0 0,0 0 1 0 0,0-1 0 0 0,0 1 0 0 0,0-1-1 0 0,0 1 1 0 0,1-1 0 0 0,-1 0-1 0 0,0 0 1 0 0,0 0 0 0 0,1 0-1 0 0,-1 0 1 0 0,0-1 0 0 0,0 1 0 0 0,1-1-1 0 0,2 0 1 0 0,0-1-207 0 0,1 0-1 0 0,-1 0 1 0 0,1 0 0 0 0,-1-1-1 0 0,0 1 1 0 0,9-7 0 0 0,-12 7-215 0 0,0 0 0 0 0,0 0 0 0 0,0 0 0 0 0,0 0 0 0 0,0 0 0 0 0,0 0 1 0 0,-1 0-1 0 0,1 0 0 0 0,-1-1 0 0 0,2-2 0 0 0,-3 5 323 0 0,0 0 0 0 0,0 0 0 0 0,-2-1-1211 0 0,2 1 1211 0 0,0 0 0 0 0,0 0-1 0 0,-1 0 1 0 0,1 0 0 0 0,0 0 0 0 0,0 0 0 0 0,0 0 0 0 0,0 0 0 0 0,0 0-1 0 0,0 0 1 0 0,-1 0 0 0 0,1 0 0 0 0,0 0 0 0 0,0 0 0 0 0,0 0 0 0 0,0 0 0 0 0,0 0-1 0 0,0 0 1 0 0,-1 0 0 0 0,1 0 0 0 0,0 0 0 0 0,-1 2-1211 0 0,1-2 1211 0 0,0 0-273 0 0,-6 4-3834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0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7522 0 0,'-9'66'7169'0'0,"5"36"-4410"0"0,5-113-2837 0 0,1 0 0 0 0,0 0 0 0 0,0 1 0 0 0,1-1 0 0 0,1 1 0 0 0,-1 0 0 0 0,2 0 0 0 0,5-10 0 0 0,-8 16 82 0 0,0 0 0 0 0,1 1 1 0 0,-1-1-1 0 0,1 1 1 0 0,0-1-1 0 0,0 1 1 0 0,0 0-1 0 0,1 0 1 0 0,-1 0-1 0 0,1 1 1 0 0,4-3-1 0 0,-6 4-1 0 0,0 0-1 0 0,1 0 1 0 0,-1 0-1 0 0,1 0 0 0 0,-1 1 1 0 0,1 0-1 0 0,-1-1 1 0 0,1 1-1 0 0,-1 0 0 0 0,1 0 1 0 0,-1 0-1 0 0,1 1 1 0 0,-1-1-1 0 0,1 0 0 0 0,-1 1 1 0 0,0 0-1 0 0,1 0 1 0 0,-1-1-1 0 0,0 1 0 0 0,1 1 1 0 0,2 1-1 0 0,-3-2 9 0 0,0 0-1 0 0,0 0 0 0 0,-1 0 1 0 0,1 0-1 0 0,0 0 0 0 0,-1 0 1 0 0,1 1-1 0 0,-1-1 0 0 0,1 0 1 0 0,-1 1-1 0 0,0 0 0 0 0,1-1 1 0 0,-1 1-1 0 0,0 0 0 0 0,0 0 1 0 0,0-1-1 0 0,0 1 0 0 0,-1 0 1 0 0,1 0-1 0 0,-1 0 0 0 0,1 0 1 0 0,0 3-1 0 0,-1-2 11 0 0,-1-1 0 0 0,1 1 0 0 0,-1 0 0 0 0,1-1 0 0 0,-1 1 0 0 0,0-1 0 0 0,0 1 0 0 0,0-1 0 0 0,-1 1-1 0 0,1-1 1 0 0,0 1 0 0 0,-1-1 0 0 0,0 0 0 0 0,-2 3 0 0 0,-4 3-25 0 0,1-1-1 0 0,-1 0 0 0 0,-1 0 1 0 0,1-1-1 0 0,-1 0 0 0 0,0-1 1 0 0,-14 7-1 0 0,20-11-23 0 0,-24 9-90 0 0,26-10 99 0 0,0 1 0 0 0,0-1 0 0 0,0 0 0 0 0,0 0 1 0 0,0 1-1 0 0,0-1 0 0 0,-1 0 0 0 0,1 0 0 0 0,0 0 1 0 0,0 0-1 0 0,0 0 0 0 0,0 0 0 0 0,0 0 0 0 0,0 0 1 0 0,0-1-1 0 0,0 1 0 0 0,0 0 0 0 0,0-1 0 0 0,0 1 1 0 0,0-1-1 0 0,-1 0 0 0 0,2 1 23 0 0,0-1 0 0 0,0 1-1 0 0,0-1 1 0 0,0 1 0 0 0,0 0 0 0 0,0-1 0 0 0,1 1-1 0 0,-1-1 1 0 0,0 1 0 0 0,0 0 0 0 0,0-1 0 0 0,1 1-1 0 0,-1 0 1 0 0,0-1 0 0 0,0 1 0 0 0,1 0 0 0 0,-1 0-1 0 0,0-1 1 0 0,1 1 0 0 0,-1 0 0 0 0,1 0 0 0 0,-1-1-1 0 0,0 1 1 0 0,1 0 0 0 0,-1 0 0 0 0,0 0 0 0 0,1 0-1 0 0,-1 0 1 0 0,1-1 0 0 0,-1 1 0 0 0,1 0 0 0 0,-1 0-1 0 0,0 0 1 0 0,2 0 0 0 0,18-5 225 0 0,-19 5-220 0 0,48-9 149 0 0,40-11-3390 0 0,-89 20 3116 0 0,1 0 0 0 0,-1 0 0 0 0,0 0 0 0 0,1 0 1 0 0,-1 0-1 0 0,1 0 0 0 0,-1 0 0 0 0,1 0 1 0 0,-1-1-1 0 0,0 1 0 0 0,1 0 0 0 0,-1 0 0 0 0,1 0 1 0 0,-1-1-1 0 0,0 1 0 0 0,1 0 0 0 0,-1-1 0 0 0,0 1 1 0 0,0 0-1 0 0,1-1 0 0 0,-1 1 0 0 0,0 0 0 0 0,0-1 1 0 0,1 1-1 0 0,-1 0 0 0 0,0-1 0 0 0,0 1 0 0 0,0-1 1 0 0,0 1-1 0 0,1-1 0 0 0,-1 1 0 0 0,0 0 0 0 0,0-1 1 0 0,0 1-1 0 0,0-1 0 0 0,0 1 0 0 0,0-1 0 0 0,0 0 1 0 0,0-5-1715 0 0,7-3-3233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0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 10002 0 0,'0'0'116'0'0,"0"0"1"0"0,0 0-1 0 0,0-1 0 0 0,-1 1 0 0 0,1 0 0 0 0,0 0 0 0 0,0 0 1 0 0,0 0-1 0 0,0-1 0 0 0,0 1 0 0 0,0 0 0 0 0,-1-1 582 0 0,1 1-582 0 0,0 0 0 0 0,0 0 0 0 0,0 0 0 0 0,0 0 1 0 0,-1 0-1 0 0,1 0 0 0 0,0 0 0 0 0,0-1 0 0 0,0 1 0 0 0,0 0 1 0 0,-1 0-1 0 0,1 0 0 0 0,0 0 0 0 0,0 0 0 0 0,0 0 1 0 0,0 0-1 0 0,-1 0 0 0 0,1 0 0 0 0,0 0 0 0 0,0 0 1 0 0,0 0-1 0 0,-1 0 0 0 0,1 0 0 0 0,0 1 0 0 0,0-1 0 0 0,0 0 1 0 0,0 0-1 0 0,-1 0 0 0 0,1 0 0 0 0,0 1 581 0 0,-1-1-580 0 0,1 0-1 0 0,-13 14 2134 0 0,-9 16-1274 0 0,15-20-816 0 0,-10 15-276 0 0,1 0 0 0 0,2 2-1 0 0,0-1 1 0 0,1 2 0 0 0,-9 31-1 0 0,22-58 77 0 0,0-1 0 0 0,0 0 0 0 0,1 1-1 0 0,-1-1 1 0 0,0 0 0 0 0,0 1 0 0 0,0-1-1 0 0,0 0 1 0 0,1 1 0 0 0,-1-1-1 0 0,0 0 1 0 0,0 0 0 0 0,1 1 0 0 0,-1-1-1 0 0,0 0 1 0 0,0 0 0 0 0,1 1 0 0 0,-1-1-1 0 0,0 0 1 0 0,1 0 0 0 0,-1 0-1 0 0,0 1 1 0 0,1-1 0 0 0,-1 0 0 0 0,0 0-1 0 0,1 0 1 0 0,-1 0 0 0 0,1 0 0 0 0,-1 0-1 0 0,0 0 1 0 0,1 0 0 0 0,-1 0 0 0 0,0 0-1 0 0,1 0 1 0 0,-1 0 0 0 0,0 0-1 0 0,1 0 1 0 0,-1 0 0 0 0,1 0 0 0 0,-1-1-1 0 0,0 1 1 0 0,1 0 0 0 0,-1 0 0 0 0,1-1-1 0 0,29-5 96 0 0,-14 2-169 0 0,-3 3 108 0 0,-1 1 0 0 0,1 0 0 0 0,-1 1 0 0 0,0 0 0 0 0,22 5 0 0 0,-30-5-7 0 0,0 0 0 0 0,-1-1-1 0 0,1 1 1 0 0,0 1 0 0 0,-1-1-1 0 0,1 0 1 0 0,-1 1 0 0 0,0 0-1 0 0,0 0 1 0 0,1 0 0 0 0,-1 0-1 0 0,0 0 1 0 0,-1 1 0 0 0,1-1-1 0 0,0 1 1 0 0,-1 0 0 0 0,0 0-1 0 0,1 0 1 0 0,-1 0 0 0 0,0 0-1 0 0,0 0 1 0 0,-1 1 0 0 0,3 4-1 0 0,-4-7-180 0 0,0 1 0 0 0,0-1-1 0 0,0 1 1 0 0,0-1 0 0 0,0 1-1 0 0,0 0 1 0 0,0-1 0 0 0,-1 1-1 0 0,1-1 1 0 0,0 1 0 0 0,-1-1-1 0 0,1 0 1 0 0,-1 1 0 0 0,0-1-1 0 0,1 1 1 0 0,-1-1 0 0 0,0 0-1 0 0,0 1 1 0 0,0-1 0 0 0,0 0-1 0 0,-2 2 1 0 0,-27 18-5803 0 0,29-20 5754 0 0,-18 10-3964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0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4561 0 0,'21'-2'8165'0'0,"9"-8"-3496"0"0,-19 6-4282 0 0,0 0 0 0 0,0 1 0 0 0,0 0 1 0 0,0 0-1 0 0,1 2 0 0 0,13-2 1 0 0,-23 3-321 0 0,1 1 0 0 0,0-1 1 0 0,0 1-1 0 0,-1-1 1 0 0,1 1-1 0 0,0 0 1 0 0,-1-1-1 0 0,1 2 1 0 0,-1-1-1 0 0,1 0 0 0 0,-1 0 1 0 0,0 1-1 0 0,1-1 1 0 0,-1 1-1 0 0,0 0 1 0 0,0 0-1 0 0,0-1 1 0 0,0 1-1 0 0,-1 1 1 0 0,1-1-1 0 0,0 0 0 0 0,-1 0 1 0 0,1 1-1 0 0,-1-1 1 0 0,0 1-1 0 0,0-1 1 0 0,0 1-1 0 0,0-1 1 0 0,0 1-1 0 0,-1 0 1 0 0,1-1-1 0 0,-1 5 0 0 0,2 2-6 0 0,-1 0 0 0 0,0 0-1 0 0,-1 1 1 0 0,0-1 0 0 0,-1 13-1 0 0,-5 7-2696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0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6633 0 0,'35'-15'5547'0'0,"7"7"-3279"0"0,-38 8-2173 0 0,0-1 0 0 0,-1 1-1 0 0,1 0 1 0 0,-1 1 0 0 0,1-1-1 0 0,-1 0 1 0 0,1 1 0 0 0,-1 0 0 0 0,1 0-1 0 0,-1 0 1 0 0,1 0 0 0 0,-1 1-1 0 0,0-1 1 0 0,0 1 0 0 0,0 0-1 0 0,0 0 1 0 0,0 0 0 0 0,0 0-1 0 0,0 1 1 0 0,3 3 0 0 0,-5-5-64 0 0,-1 1-1 0 0,1-1 1 0 0,-1 1 0 0 0,1-1 0 0 0,-1 1-1 0 0,0-1 1 0 0,0 1 0 0 0,1-1 0 0 0,-1 1-1 0 0,0-1 1 0 0,0 1 0 0 0,-1-1 0 0 0,1 1-1 0 0,0-1 1 0 0,0 0 0 0 0,-1 1 0 0 0,1-1-1 0 0,-1 1 1 0 0,1-1 0 0 0,-1 0-1 0 0,0 1 1 0 0,1-1 0 0 0,-1 0 0 0 0,0 1-1 0 0,0-1 1 0 0,0 0 0 0 0,-2 2 0 0 0,-33 34 44 0 0,30-31-68 0 0,-2 0-20 0 0,-38 42-43 0 0,44-46 36 0 0,0 0 0 0 0,1 1 0 0 0,-1-1 0 0 0,0 1 0 0 0,1-1 0 0 0,-1 1 1 0 0,1-1-1 0 0,0 1 0 0 0,0 0 0 0 0,0 0 0 0 0,0 0 0 0 0,1-1 0 0 0,-1 1 0 0 0,1 0 0 0 0,-1 0 1 0 0,1 0-1 0 0,0 0 0 0 0,1 5 0 0 0,-1-7 10 0 0,1 1 1 0 0,-1-1-1 0 0,1 1 1 0 0,0-1-1 0 0,0 1 1 0 0,-1-1-1 0 0,1 0 1 0 0,0 1-1 0 0,0-1 1 0 0,0 0-1 0 0,0 0 1 0 0,1 0-1 0 0,-1 0 1 0 0,0 0-1 0 0,0 0 1 0 0,1 0-1 0 0,-1 0 0 0 0,1 0 1 0 0,-1 0-1 0 0,1-1 1 0 0,-1 1-1 0 0,1-1 1 0 0,-1 1-1 0 0,1-1 1 0 0,-1 1-1 0 0,1-1 1 0 0,3 0-1 0 0,4 0 17 0 0,0 0 0 0 0,1 0-1 0 0,-1-2 1 0 0,10-1 0 0 0,24-1 79 0 0,-43 4-88 0 0,0 0 0 0 0,1 0 0 0 0,-1 0 0 0 0,1 1 0 0 0,-1-1 0 0 0,1 0 0 0 0,-1 0 0 0 0,0 0 0 0 0,1 0 0 0 0,-1 1 0 0 0,0-1 0 0 0,1 0 0 0 0,-1 0 0 0 0,0 1 0 0 0,1-1 0 0 0,-1 0 0 0 0,0 0 0 0 0,1 1 0 0 0,-1-1 0 0 0,0 0 0 0 0,0 1-1 0 0,1-1 1 0 0,-1 1 0 0 0,0-1 0 0 0,0 0 0 0 0,0 1 0 0 0,0-1 0 0 0,1 1 0 0 0,-1-1 0 0 0,0 0 0 0 0,0 1 0 0 0,0-1 0 0 0,0 1 0 0 0,0-1 0 0 0,0 1 0 0 0,0 0 0 0 0,-8 19-182 0 0,-18 16-89 0 0,7-19 443 0 0,15-15-118 0 0,0 1 1 0 0,1 0-1 0 0,-1-1 0 0 0,1 2 0 0 0,0-1 0 0 0,0 0 1 0 0,0 0-1 0 0,1 1 0 0 0,-1 0 0 0 0,-3 7 0 0 0,6-11-40 0 0,0 1-1 0 0,0 0 0 0 0,0-1 0 0 0,0 1 1 0 0,1-1-1 0 0,-1 1 0 0 0,0 0 1 0 0,0-1-1 0 0,1 1 0 0 0,-1-1 0 0 0,0 1 1 0 0,1-1-1 0 0,-1 1 0 0 0,1-1 0 0 0,-1 1 1 0 0,0-1-1 0 0,1 0 0 0 0,-1 1 1 0 0,1-1-1 0 0,-1 1 0 0 0,1-1 0 0 0,-1 0 1 0 0,1 0-1 0 0,0 1 0 0 0,-1-1 0 0 0,1 0 1 0 0,-1 0-1 0 0,1 0 0 0 0,0 1 1 0 0,-1-1-1 0 0,1 0 0 0 0,0 0 0 0 0,-1 0 1 0 0,1 0-1 0 0,-1 0 0 0 0,1 0 0 0 0,0-1 1 0 0,-1 1-1 0 0,2 0 0 0 0,26-1 180 0 0,-28 1-190 0 0,7-1-118 0 0,64-11-1139 0 0,-65 11-13 0 0,-1-1-1 0 0,0 0 0 0 0,0 0 0 0 0,0-1 1 0 0,0 1-1 0 0,6-5 0 0 0,-3 2-3485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0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11114 0 0,'0'2'305'0'0,"1"-1"0"0"0,-1 0 0 0 0,0 0 0 0 0,0 0 0 0 0,1 0 0 0 0,-1 0 0 0 0,0 1 0 0 0,0-1-1 0 0,0 0 1 0 0,0 0 0 0 0,0 0 0 0 0,0 0 0 0 0,-1 1 0 0 0,1-1 0 0 0,0 0 0 0 0,-1 0 0 0 0,1 0-1 0 0,-1 1 1 0 0,-10 27 1199 0 0,8-22-855 0 0,-53 123 2025 0 0,40-99-3442 0 0,-1 0 1 0 0,-23 28-1 0 0,41-61 326 0 0,8-10 236 0 0,1 0 0 0 0,0 0 0 0 0,0 1 1 0 0,13-10-1 0 0,-23 21 219 0 0,0 0 1 0 0,0 0-1 0 0,1 0 1 0 0,-1-1-1 0 0,0 1 1 0 0,0 0-1 0 0,1 0 1 0 0,-1 0-1 0 0,0 0 1 0 0,0-1-1 0 0,0 1 1 0 0,1 0-1 0 0,-1 0 1 0 0,0 0-1 0 0,0 0 1 0 0,1 0-1 0 0,-1 0 1 0 0,0 0-1 0 0,1 0 1 0 0,-1 0-1 0 0,0 0 1 0 0,0 0-1 0 0,1 0 1 0 0,-1 0-1 0 0,0 0 1 0 0,0 0-1 0 0,1 0 1 0 0,-1 0-1 0 0,0 0 1 0 0,1 0-1 0 0,-1 0 1 0 0,0 0-1 0 0,0 0 1 0 0,1 1-1 0 0,-1-1 1 0 0,0 0-1 0 0,0 0 1 0 0,0 0-1 0 0,1 0 1 0 0,-1 1-1 0 0,0-1 1 0 0,0 0-1 0 0,0 0 1 0 0,1 0-1 0 0,-1 1 1 0 0,0-1-1 0 0,0 0 1 0 0,0 0-1 0 0,0 1 1 0 0,0-1-1 0 0,0 0 1 0 0,0 0-1 0 0,0 1 1 0 0,0-1-1 0 0,1 0 1 0 0,-1 1-1 0 0,0-1 1 0 0,0 0-1 0 0,0 0 1 0 0,0 1-1 0 0,-1-1 1 0 0,1 0-1 0 0,0 1 1 0 0,0-1-1 0 0,0 0 1 0 0,0 0-1 0 0,0 1 1 0 0,0-1 2 0 0,0 1 1 0 0,0-1-1 0 0,0 1 1 0 0,0-1-1 0 0,0 0 1 0 0,0 1-1 0 0,0-1 1 0 0,0 1-1 0 0,0-1 1 0 0,0 1-1 0 0,0-1 1 0 0,0 0-1 0 0,0 1 1 0 0,1-1-1 0 0,-1 1 1 0 0,0-1-1 0 0,0 0 1 0 0,1 1-1 0 0,-1-1 1 0 0,0 0 0 0 0,0 1-1 0 0,1-1 1 0 0,-1 0-1 0 0,0 1 1 0 0,1-1-1 0 0,-1 0 1 0 0,1 1-1 0 0,15 3 292 0 0,0 1 0 0 0,0 1 0 0 0,-1 0-1 0 0,0 1 1 0 0,17 11 0 0 0,-23-13-232 0 0,-8-4-125 0 0,31 19 685 0 0,-18-6-2272 0 0,-13-14 1243 0 0,-1 1 1 0 0,0-1-1 0 0,1 1 1 0 0,-1 0-1 0 0,0-1 0 0 0,1 1 1 0 0,-1-1-1 0 0,0 1 1 0 0,0 0-1 0 0,1-1 1 0 0,-1 1-1 0 0,0 0 1 0 0,0 0-1 0 0,0-1 0 0 0,0 1 1 0 0,0 0-1 0 0,0-1 1 0 0,0 1-1 0 0,0 1 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1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8578 0 0,'11'-22'5415'0'0,"-6"15"-2894"0"0,-6 14-52 0 0,8 20-1788 0 0,-4-8-648 0 0,10 67 753 0 0,-13-79-1092 0 0,0 1-1 0 0,0 0 1 0 0,0 0 0 0 0,-1 0-1 0 0,0 0 1 0 0,-1-1 0 0 0,1 1 0 0 0,-6 12-1 0 0,2-15-3677 0 0,3-14 2051 0 0,4-14 1212 0 0,0 19 955 0 0,0-1 1 0 0,1 1-1 0 0,-1 0 0 0 0,1 0 1 0 0,0 0-1 0 0,0 0 1 0 0,0 1-1 0 0,1-1 1 0 0,-1 1-1 0 0,1 0 1 0 0,0 0-1 0 0,0 0 0 0 0,0 0 1 0 0,0 1-1 0 0,0 0 1 0 0,0-1-1 0 0,1 2 1 0 0,-1-1-1 0 0,7-1 0 0 0,21-11-456 0 0,-18 4-1630 0 0,-13 10 1413 0 0,-1-1-1 0 0,1 0 0 0 0,0 0 1 0 0,0 0-1 0 0,-1 0 0 0 0,1 0 0 0 0,-1 0 1 0 0,1 0-1 0 0,-1 0 0 0 0,1 0 1 0 0,-1 0-1 0 0,1 0 0 0 0,-1 0 0 0 0,0 0 1 0 0,0 0-1 0 0,1 0 0 0 0,-1 0 1 0 0,0-3-1 0 0,-1-2-3164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1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4145 0 0,'5'1'8980'0'0,"-5"0"-8825"0"0,2 12 2765 0 0,-3 16-1484 0 0,-3 3-826 0 0,-15 59 1 0 0,-9-14-4834 0 0,15-55-2277 0 0,7-14 1239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4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13243 0 0,'8'8'6634'0'0,"5"-5"-3506"0"0,18-5-2038 0 0,-19 1-436 0 0,197 0 186 0 0,-95 3-9317 0 0,-112-2 7501 0 0,5 0-970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1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10674 0 0,'0'5'710'0'0,"-1"1"-1"0"0,1 0 1 0 0,1 0 0 0 0,-1 0-1 0 0,1-1 1 0 0,0 1 0 0 0,0 0-1 0 0,4 10 1 0 0,-2-8-569 0 0,0-1 1 0 0,0 1-1 0 0,1-1 0 0 0,0 0 1 0 0,0 0-1 0 0,0 0 0 0 0,1-1 1 0 0,0 1-1 0 0,12 10 1 0 0,-15-15-116 0 0,0-1 1 0 0,1 1 0 0 0,-1-1-1 0 0,0 1 1 0 0,1-1 0 0 0,-1 0 0 0 0,0 0-1 0 0,1 0 1 0 0,0 0 0 0 0,-1 0-1 0 0,1-1 1 0 0,3 1 0 0 0,-5-1 2 0 0,1 0 1 0 0,-1 0-1 0 0,1 0 1 0 0,-1 0-1 0 0,0 0 1 0 0,1-1-1 0 0,-1 1 1 0 0,0-1-1 0 0,1 1 1 0 0,-1-1-1 0 0,0 1 1 0 0,0-1-1 0 0,1 0 1 0 0,-1 1-1 0 0,0-1 1 0 0,0 0-1 0 0,2-2 1 0 0,-1 0 5 0 0,0 0 1 0 0,0 0 0 0 0,0 0 0 0 0,-1 0 0 0 0,1 0 0 0 0,-1 0-1 0 0,0-1 1 0 0,0 1 0 0 0,0-1 0 0 0,0 1 0 0 0,-1-1 0 0 0,0 1-1 0 0,1-1 1 0 0,-1 1 0 0 0,0-1 0 0 0,-1 1 0 0 0,0-6 0 0 0,0 2-36 0 0,0 0 1 0 0,0 0 0 0 0,-1 0-1 0 0,0 1 1 0 0,-1-1 0 0 0,1 1 0 0 0,-1-1-1 0 0,0 1 1 0 0,-1 0 0 0 0,0 0-1 0 0,0 0 1 0 0,0 0 0 0 0,-1 1-1 0 0,1 0 1 0 0,-1 0 0 0 0,0 0 0 0 0,-1 0-1 0 0,-11-6 1 0 0,17 10-48 0 0,-1 1-1 0 0,1 0 1 0 0,-1-1 0 0 0,1 1 0 0 0,-1 0-1 0 0,1 0 1 0 0,-1 0 0 0 0,0-1 0 0 0,1 1-1 0 0,-1 0 1 0 0,1 0 0 0 0,-1 0 0 0 0,0 0-1 0 0,1 0 1 0 0,-1 0 0 0 0,0 0 0 0 0,1 0 0 0 0,-1 1-1 0 0,1-1 1 0 0,-1 0 0 0 0,1 0 0 0 0,-1 0-1 0 0,0 1 1 0 0,1-1 0 0 0,-1 0 0 0 0,1 1-1 0 0,-1-1 1 0 0,1 0 0 0 0,-1 1 0 0 0,1-1-1 0 0,-1 0 1 0 0,1 1 0 0 0,0-1 0 0 0,-1 1-1 0 0,1-1 1 0 0,0 1 0 0 0,-1-1 0 0 0,1 1-1 0 0,0 0 1 0 0,-1-1 0 0 0,1 1 0 0 0,0-1-1 0 0,0 2 1 0 0,0-1-331 0 0,-1 0-1 0 0,1-1 1 0 0,0 1-1 0 0,0 0 0 0 0,0 0 1 0 0,1 0-1 0 0,-1-1 1 0 0,0 1-1 0 0,0 0 1 0 0,0 0-1 0 0,1 0 1 0 0,-1-1-1 0 0,0 1 1 0 0,1 0-1 0 0,-1 0 1 0 0,0-1-1 0 0,1 1 1 0 0,-1 0-1 0 0,1-1 1 0 0,0 1-1 0 0,-1 0 1 0 0,1 0-1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1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13675 0 0,'-6'26'6962'0'0,"-14"17"-5093"0"0,9-22-1086 0 0,-4 12-588 0 0,-37 75-46 0 0,42-90-1891 0 0,-23 29 1 0 0,33-46 1655 0 0,0-1 0 0 0,0 0 0 0 0,0 0 0 0 0,0 1 0 0 0,0-1 0 0 0,0 0 0 0 0,0 0 0 0 0,0 1 0 0 0,-1-1 0 0 0,1 0 0 0 0,0 0 1 0 0,0 1-1 0 0,0-1 0 0 0,0 0 0 0 0,0 0 0 0 0,-1 0 0 0 0,1 1 0 0 0,0-1 0 0 0,0 0 0 0 0,0 0 0 0 0,-1 0 0 0 0,1 0 0 0 0,0 0 0 0 0,0 0 1 0 0,-1 1-1 0 0,1-1 0 0 0,0 0 0 0 0,0 0 0 0 0,-1 0 0 0 0,1 0 0 0 0,0 0 0 0 0,0 0 0 0 0,-1 0 0 0 0,1 0 0 0 0,0 0 0 0 0,0 0 0 0 0,-1 0 1 0 0,1 0-1 0 0,0 0 0 0 0,-1 0 0 0 0,1 0 0 0 0,0-1 0 0 0,0-12-1435 0 0,9-21 1014 0 0,-8 32 529 0 0,0 0 1 0 0,0 1-1 0 0,1-1 0 0 0,-1 0 1 0 0,0 0-1 0 0,1 1 0 0 0,-1-1 0 0 0,1 1 1 0 0,0-1-1 0 0,-1 1 0 0 0,1 0 1 0 0,0 0-1 0 0,0 0 0 0 0,0 0 0 0 0,0 0 1 0 0,0 0-1 0 0,0 0 0 0 0,0 1 1 0 0,4-2-1 0 0,-1 2 83 0 0,0-1 0 0 0,-1 1 1 0 0,1 0-1 0 0,0 1 0 0 0,0-1 1 0 0,0 1-1 0 0,0 0 0 0 0,7 2 1 0 0,-1 1 10 0 0,0 1 1 0 0,0-1 0 0 0,-1 2 0 0 0,0-1 0 0 0,0 2-1 0 0,17 12 1 0 0,-20-12-2457 0 0,-24-18-5387 0 0,10 3 3388 0 0</inkml:trace>
  <inkml:trace contextRef="#ctx0" brushRef="#br0" timeOffset="1">172 119 10698 0 0,'12'7'3769'0'0,"4"1"-3193"0"0,4 2-464 0 0,-1-1-64 0 0,-1-2 8 0 0,-3-2-40 0 0,-2-1-120 0 0,-1 0-176 0 0,-2-2-352 0 0,-1-2-456 0 0,-2-2-513 0 0,-2-2-375 0 0,-2-1-232 0 0,-3-1 303 0 0,0-2-1824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1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 7026 0 0,'0'0'228'0'0,"0"-1"0"0"0,-1 1 1 0 0,1 0-1 0 0,0 0 0 0 0,-1 0 1 0 0,1 0-1 0 0,-1 0 0 0 0,1 0 1 0 0,0 0-1 0 0,-1 0 0 0 0,1 0 1 0 0,0 0-1 0 0,-1 0 0 0 0,1 0 1 0 0,-1 0-1 0 0,1 0 0 0 0,0 0 1 0 0,-1 0-1 0 0,1 0 0 0 0,0 0 1 0 0,-1 0-1 0 0,1 1 0 0 0,0-1 1 0 0,-1 0-1 0 0,1 0 0 0 0,0 0 1 0 0,-1 1-1 0 0,0-1 0 0 0,-6 14 2347 0 0,0 22-2321 0 0,6-27 479 0 0,-6 31-434 0 0,-10 44-2582 0 0,-6-30-6035 0 0,16-40 3868 0 0</inkml:trace>
  <inkml:trace contextRef="#ctx0" brushRef="#br0" timeOffset="1">18 338 4993 0 0,'-3'5'1077'0'0,"1"0"-1"0"0,0 0 1 0 0,0 0-1 0 0,1 0 1 0 0,-1 1 0 0 0,1-1-1 0 0,-1 9 1 0 0,2-9-632 0 0,0 0-1 0 0,0 0 1 0 0,0 0 0 0 0,1 0 0 0 0,0-1-1 0 0,-1 1 1 0 0,2 0 0 0 0,1 6 0 0 0,-2-8-395 0 0,0-1 0 0 0,0 0 1 0 0,1 1-1 0 0,-1-1 1 0 0,0 0-1 0 0,1 1 0 0 0,0-1 1 0 0,-1 0-1 0 0,1 0 0 0 0,0 0 1 0 0,0-1-1 0 0,0 1 0 0 0,0 0 1 0 0,1-1-1 0 0,-1 1 0 0 0,0-1 1 0 0,1 0-1 0 0,-1 0 0 0 0,1 0 1 0 0,-1 0-1 0 0,1 0 1 0 0,-1-1-1 0 0,1 1 0 0 0,0-1 1 0 0,-1 1-1 0 0,1-1 0 0 0,0 0 1 0 0,-1 0-1 0 0,1 0 0 0 0,0 0 1 0 0,0-1-1 0 0,-1 1 0 0 0,1-1 1 0 0,-1 0-1 0 0,5-1 0 0 0,-4 1 1 0 0,0 0-1 0 0,0-1 0 0 0,0 1 0 0 0,-1 0 0 0 0,1-1 0 0 0,0 0 0 0 0,-1 1 0 0 0,0-1 0 0 0,1 0 0 0 0,-1 0 0 0 0,0 0 0 0 0,0-1 0 0 0,0 1 0 0 0,0-1 0 0 0,0 1 1 0 0,-1-1-1 0 0,1 1 0 0 0,-1-1 0 0 0,1 0 0 0 0,-1 0 0 0 0,0 0 0 0 0,0 0 0 0 0,-1 1 0 0 0,1-1 0 0 0,0-1 0 0 0,-1 1 0 0 0,0 0 0 0 0,0 0 0 0 0,0 0 0 0 0,0 0 0 0 0,0 0 1 0 0,-1 0-1 0 0,1 0 0 0 0,-2-5 0 0 0,1 5-16 0 0,0-1 1 0 0,0 1 0 0 0,0-1-1 0 0,0 1 1 0 0,-1 0 0 0 0,1-1-1 0 0,-1 1 1 0 0,0 0 0 0 0,0 0 0 0 0,0 0-1 0 0,0 0 1 0 0,0 1 0 0 0,-1-1-1 0 0,1 1 1 0 0,-1-1 0 0 0,0 1-1 0 0,0 0 1 0 0,0 0 0 0 0,0 0-1 0 0,0 0 1 0 0,0 1 0 0 0,-1-1-1 0 0,1 1 1 0 0,0 0 0 0 0,-1 0-1 0 0,1 0 1 0 0,-1 0 0 0 0,1 1-1 0 0,-6-1 1 0 0,6 1-81 0 0,0 1 0 0 0,1-1 0 0 0,-1 1 0 0 0,0 0 0 0 0,0 0 0 0 0,1 0 0 0 0,-1 0 0 0 0,0 0 1 0 0,1 0-1 0 0,-1 1 0 0 0,1-1 0 0 0,0 1 0 0 0,-1 0 0 0 0,1 0 0 0 0,0 0 0 0 0,0 0 0 0 0,0 0 0 0 0,0 0 0 0 0,1 1 0 0 0,-1-1 0 0 0,1 1 0 0 0,-1-1 0 0 0,1 1 0 0 0,0-1 0 0 0,-2 5 0 0 0,0 19-3783 0 0,4-24 3089 0 0,-1 1 0 0 0,1-1 0 0 0,-1 0 0 0 0,1 0 0 0 0,0 1 0 0 0,-1-1 0 0 0,1 0 0 0 0,0 0 0 0 0,2 3 0 0 0,4 3-5273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1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 19780 0 0,'3'-3'1985'0'0,"0"2"-1169"0"0,0 0-248 0 0,0 2-112 0 0,-2-2-104 0 0,-2 1-224 0 0,0 1-144 0 0,-2 0-144 0 0,0 1-120 0 0,-2 1-200 0 0,0 1-400 0 0,0 1-665 0 0,-1-1-1063 0 0,0-1-1705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20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34 7994 0 0,'0'-3'587'0'0,"-1"1"0"0"0,0-1 1 0 0,0 0-1 0 0,0 0 1 0 0,0 1-1 0 0,-1-1 0 0 0,1 0 1 0 0,-1 1-1 0 0,-2-4 0 0 0,4 6-403 0 0,-1-1 0 0 0,0 1 0 0 0,1 0 0 0 0,-1-1 0 0 0,0 1 0 0 0,0-1 0 0 0,0 1 0 0 0,1 0 0 0 0,-1 0 0 0 0,0 0-1 0 0,0-1 1 0 0,0 1 0 0 0,0 0 0 0 0,1 0 0 0 0,-1 0 0 0 0,0 0 0 0 0,0 0 0 0 0,0 0 0 0 0,0 1 0 0 0,1-1 0 0 0,-1 0 0 0 0,0 0 0 0 0,0 1-1 0 0,0-1 1 0 0,1 0 0 0 0,-1 1 0 0 0,0-1 0 0 0,1 0 0 0 0,-1 1 0 0 0,0-1 0 0 0,1 1 0 0 0,-1 0 0 0 0,0-1 0 0 0,1 1 0 0 0,-1-1-1 0 0,0 2 1 0 0,-15 14 479 0 0,1 0 0 0 0,0 1-1 0 0,2 0 1 0 0,0 1 0 0 0,-12 22-1 0 0,-49 105-128 0 0,53-99-127 0 0,-2 1-252 0 0,1 2 0 0 0,3 0 0 0 0,2 1-1 0 0,3 1 1 0 0,1 0 0 0 0,-8 80-1 0 0,14-39-75 0 0,10 168-1 0 0,2-204-78 0 0,3-1 0 0 0,2 1 0 0 0,2-2-1 0 0,24 67 1 0 0,-23-87-66 0 0,32 60 0 0 0,-39-84-101 0 0,0 1 0 0 0,1-1 1 0 0,0 0-1 0 0,1-1 1 0 0,0 0-1 0 0,0 0 0 0 0,1 0 1 0 0,0-1-1 0 0,13 8 0 0 0,-18-13-96 0 0,0-1-1 0 0,0-1 0 0 0,1 1 0 0 0,-1 0 0 0 0,0-1 0 0 0,0 0 0 0 0,1 0 1 0 0,-1 0-1 0 0,1 0 0 0 0,-1-1 0 0 0,1 0 0 0 0,-1 0 0 0 0,1 0 0 0 0,-1 0 1 0 0,5-2-1 0 0,-3 1-912 0 0,1-1 0 0 0,-1 0 0 0 0,0 0 0 0 0,0 0 0 0 0,11-7 0 0 0,11-10-6983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56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621 288 8210 0 0,'-44'-1'4156'0'0,"-62"7"0"0"0,71-2-2738 0 0,0 2 1 0 0,-48 14 0 0 0,63-14-1168 0 0,1 0 1 0 0,0 2-1 0 0,1 0 1 0 0,0 1 0 0 0,0 1-1 0 0,0 0 1 0 0,2 2-1 0 0,-1 0 1 0 0,2 0 0 0 0,-1 2-1 0 0,2 0 1 0 0,0 0-1 0 0,-13 18 1 0 0,18-20-208 0 0,1 1-1 0 0,0 0 1 0 0,1 0 0 0 0,0 1 0 0 0,1 0 0 0 0,1 0-1 0 0,0 1 1 0 0,1-1 0 0 0,1 1 0 0 0,-3 17 0 0 0,6-22-23 0 0,0 0 1 0 0,0 0-1 0 0,0 1 1 0 0,2-1-1 0 0,-1 0 1 0 0,1 0-1 0 0,0 0 1 0 0,1-1-1 0 0,1 1 0 0 0,-1-1 1 0 0,1 1-1 0 0,1-1 1 0 0,0 0-1 0 0,0-1 1 0 0,13 17-1 0 0,-2-6-20 0 0,2-1 0 0 0,0 0 0 0 0,1-2-1 0 0,1 0 1 0 0,1-1 0 0 0,25 15 0 0 0,140 62 4 0 0,-149-76-29 0 0,-1-2 0 0 0,2-1 0 0 0,0-2 0 0 0,0-2 0 0 0,1-2 0 0 0,0-1-1 0 0,0-1 1 0 0,44-2 0 0 0,-56-4 6 0 0,0-1 0 0 0,0-2 0 0 0,0 0-1 0 0,0-2 1 0 0,-1-1 0 0 0,0 0 0 0 0,0-2 0 0 0,-1-2-1 0 0,0 0 1 0 0,-1-1 0 0 0,-1-2 0 0 0,37-26 0 0 0,-38 22 23 0 0,0 0 0 0 0,-1-2 0 0 0,-2-1 0 0 0,0 0 0 0 0,-1-1 0 0 0,-1-1 0 0 0,-1-1 1 0 0,-1 0-1 0 0,-1-1 0 0 0,-1-1 0 0 0,16-46 0 0 0,-23 50 44 0 0,0 1-1 0 0,-1-1 1 0 0,-2 1-1 0 0,0-1 1 0 0,-1 0 0 0 0,-1-1-1 0 0,-1 1 1 0 0,-1 0-1 0 0,-1 0 1 0 0,-1 0 0 0 0,-1 0-1 0 0,-1 1 1 0 0,0-1-1 0 0,-2 1 1 0 0,-16-34-1 0 0,14 36 35 0 0,-2 1-1 0 0,0 1 0 0 0,0 0 1 0 0,-2 0-1 0 0,0 2 0 0 0,-1-1 0 0 0,-1 2 1 0 0,-31-25-1 0 0,23 22 22 0 0,-1 2 1 0 0,-1 1-1 0 0,0 0 1 0 0,-1 2-1 0 0,-53-17 1 0 0,37 18-40 0 0,0 2 1 0 0,0 1-1 0 0,-1 3 1 0 0,1 1-1 0 0,-1 2 1 0 0,0 2-1 0 0,0 2 0 0 0,-69 11 1 0 0,86-8-78 0 0,1 2 0 0 0,-1 0 1 0 0,1 2-1 0 0,1 0 0 0 0,0 2 0 0 0,0 0 1 0 0,1 2-1 0 0,0 1 0 0 0,2 0 0 0 0,-38 33 0 0 0,45-34-221 0 0,1 1 0 0 0,0 1-1 0 0,1 0 1 0 0,0 1-1 0 0,2 0 1 0 0,-14 27 0 0 0,16-28-475 0 0,2 2 1 0 0,0-1-1 0 0,1 0 1 0 0,1 1-1 0 0,0 0 1 0 0,1 0-1 0 0,-1 33 1 0 0,4-31-2300 0 0,1 0 0 0 0,6 37 0 0 0,4-9-3770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5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99 9146 0 0,'-159'-33'12238'0'0,"72"13"-10648"0"0,-1 3 1 0 0,-130-6-1 0 0,158 22-1290 0 0,1 3 0 0 0,-1 3 0 0 0,-108 22-1 0 0,133-18-233 0 0,2 0 0 0 0,-1 3 0 0 0,2 0 0 0 0,-1 2-1 0 0,2 2 1 0 0,0 0 0 0 0,-55 41 0 0 0,76-49-72 0 0,0 0 0 0 0,1 1 0 0 0,0 0 1 0 0,1 1-1 0 0,0 0 0 0 0,0 0 0 0 0,1 0 0 0 0,0 1 1 0 0,1 0-1 0 0,0 1 0 0 0,1-1 0 0 0,0 1 1 0 0,0 0-1 0 0,2 1 0 0 0,0-1 0 0 0,0 0 1 0 0,1 1-1 0 0,0 0 0 0 0,1-1 0 0 0,1 1 1 0 0,0 0-1 0 0,1 0 0 0 0,0 0 0 0 0,1-1 0 0 0,0 1 1 0 0,1-1-1 0 0,0 1 0 0 0,1-1 0 0 0,1 0 1 0 0,0-1-1 0 0,0 1 0 0 0,1-1 0 0 0,13 18 1 0 0,0-5-34 0 0,1-2 1 0 0,0 0 0 0 0,2-2-1 0 0,0 0 1 0 0,2-1 0 0 0,0-2-1 0 0,1 0 1 0 0,0-2 0 0 0,1 0-1 0 0,38 13 1 0 0,10 1-71 0 0,1-3 0 0 0,129 25 0 0 0,-139-39 25 0 0,1-3 0 0 0,0-3-1 0 0,0-3 1 0 0,0-3 0 0 0,112-14-1 0 0,-97 2 3 0 0,0-4 0 0 0,-2-4 0 0 0,0-3 0 0 0,92-41 0 0 0,-131 47 73 0 0,-1-2-1 0 0,70-48 1 0 0,-87 51 14 0 0,-1 0 0 0 0,-1-2 0 0 0,0-1 0 0 0,-1 0 0 0 0,30-41 0 0 0,-45 54 10 0 0,0 0 1 0 0,0-1 0 0 0,-1 1 0 0 0,0-1-1 0 0,0 0 1 0 0,0 1 0 0 0,-1-1 0 0 0,0-1-1 0 0,0 1 1 0 0,-1 0 0 0 0,0 0 0 0 0,0-1 0 0 0,-1 1-1 0 0,0-14 1 0 0,-2 12 14 0 0,0 0 0 0 0,0 0 0 0 0,-1 0 0 0 0,0 1 0 0 0,0-1 0 0 0,-1 1 0 0 0,0-1 0 0 0,-1 1 0 0 0,0 1 0 0 0,0-1 0 0 0,-9-10 0 0 0,-5-3 32 0 0,-2 1 0 0 0,0 0 0 0 0,-1 2 0 0 0,-1 0 1 0 0,0 2-1 0 0,-2 1 0 0 0,1 0 0 0 0,-44-17 0 0 0,5 7 61 0 0,-2 3-1 0 0,-101-22 1 0 0,70 25-125 0 0,-1 5 1 0 0,-174-4 0 0 0,191 18-184 0 0,-1 5 0 0 0,1 3 0 0 0,-141 32-1 0 0,73 6-29 0 0,128-38-201 0 0,0 0 0 0 0,1 2 1 0 0,0 0-1 0 0,1 1 0 0 0,-20 17 0 0 0,11 1-3287 0 0,25-26 2696 0 0,0 1-1 0 0,0-1 1 0 0,0 1 0 0 0,1 0 0 0 0,-1-1 0 0 0,1 1-1 0 0,-1 7 1 0 0,0 11-6409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03:5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1313 144 10226 0 0,'-10'-12'2832'0'0,"-1"0"1"0"0,-20-18-1 0 0,25 25-2270 0 0,0 1 1 0 0,-1 1-1 0 0,1-1 0 0 0,0 1 0 0 0,-1 0 1 0 0,0 0-1 0 0,0 1 0 0 0,-10-3 1 0 0,-77-15 449 0 0,-2 4 0 0 0,-143-5 0 0 0,208 21-916 0 0,-1 2-1 0 0,1 1 0 0 0,0 2 0 0 0,0 1 0 0 0,1 1 0 0 0,0 1 1 0 0,0 2-1 0 0,0 1 0 0 0,2 2 0 0 0,-1 0 0 0 0,-39 27 0 0 0,28-13-33 0 0,1 2-1 0 0,1 2 1 0 0,1 1-1 0 0,2 1 1 0 0,2 2-1 0 0,-51 70 1 0 0,75-93-57 0 0,1-1 0 0 0,1 2 0 0 0,0-1 1 0 0,-9 22-1 0 0,14-28-11 0 0,0-1 1 0 0,1 1-1 0 0,0 0 0 0 0,0 0 1 0 0,0 0-1 0 0,1 1 1 0 0,0-1-1 0 0,0 0 1 0 0,0 0-1 0 0,1 0 0 0 0,0 0 1 0 0,0 0-1 0 0,3 9 1 0 0,5 6-17 0 0,0-1 0 0 0,1 0 0 0 0,1 0 0 0 0,1-1 1 0 0,1 0-1 0 0,1-1 0 0 0,0 0 0 0 0,1-2 0 0 0,1 1 0 0 0,1-2 0 0 0,0 0 1 0 0,30 19-1 0 0,9 3-81 0 0,3-3 0 0 0,118 50 1 0 0,-119-60 45 0 0,2-2 0 0 0,0-3 0 0 0,1-3 0 0 0,0-3 0 0 0,1-2 0 0 0,1-3 0 0 0,0-2 0 0 0,71-4 0 0 0,-94-4 3 0 0,0-1-1 0 0,-1-2 1 0 0,1-2 0 0 0,-1-2-1 0 0,-1-1 1 0 0,0-2 0 0 0,0-2-1 0 0,-2-1 1 0 0,0-2-1 0 0,0-2 1 0 0,-2-1 0 0 0,0-1-1 0 0,59-51 1 0 0,-69 51 29 0 0,-2-1 0 0 0,0 0 0 0 0,-2-2 0 0 0,0-1 0 0 0,25-42 0 0 0,-40 57 31 0 0,0-1-1 0 0,0 0 1 0 0,-1 0 0 0 0,0 0-1 0 0,-1-1 1 0 0,0 1-1 0 0,2-21 1 0 0,-4 24 9 0 0,-1 0-1 0 0,-1 0 1 0 0,1-1 0 0 0,-1 1-1 0 0,-1 0 1 0 0,1 1-1 0 0,-1-1 1 0 0,-1 0 0 0 0,0 0-1 0 0,0 1 1 0 0,0 0 0 0 0,-7-11-1 0 0,-2 1 27 0 0,0 0 0 0 0,-2 1 0 0 0,0 0 1 0 0,-1 2-1 0 0,0-1 0 0 0,-1 2 0 0 0,-1 0 0 0 0,-31-19 0 0 0,-1 6 38 0 0,0 1 1 0 0,-59-20-1 0 0,22 14 23 0 0,-2 3 0 0 0,0 5-1 0 0,-2 4 1 0 0,0 3-1 0 0,-1 4 1 0 0,-154 1-1 0 0,216 12-110 0 0,0 2 0 0 0,0 0 0 0 0,0 2 0 0 0,-48 15 0 0 0,57-13-432 0 0,1 1-1 0 0,-32 17 1 0 0,38-17-498 0 0,0 0 1 0 0,1 1 0 0 0,0 1-1 0 0,-14 13 1 0 0,14-6-4255 0 0,8-1-3854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4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10642 0 0,'0'1'307'0'0,"0"-1"0"0"0,0 1 0 0 0,-1-1 0 0 0,1 1 0 0 0,0-1 0 0 0,0 1 0 0 0,0-1 0 0 0,0 1 0 0 0,0-1 0 0 0,-1 1 0 0 0,1-1-1 0 0,0 1 1 0 0,0-1 0 0 0,0 1 0 0 0,0-1 0 0 0,1 1 0 0 0,-1 0 0 0 0,0-1 0 0 0,0 1 0 0 0,0-1 0 0 0,0 1 0 0 0,1-1 0 0 0,-1 1 0 0 0,0-1 0 0 0,0 1 0 0 0,1-1-1 0 0,0 1 1 0 0,14 8 3250 0 0,22-5-2325 0 0,44-12-817 0 0,-65 5-416 0 0,-1 1 0 0 0,1 0-1 0 0,-1 1 1 0 0,1 1-1 0 0,30 3 1 0 0,-45-3 2 0 0,0 0 1 0 0,0 0-1 0 0,0 0 0 0 0,0 1 1 0 0,0-1-1 0 0,0 0 0 0 0,0 0 0 0 0,0 1 1 0 0,0-1-1 0 0,0 1 0 0 0,-1-1 1 0 0,1 1-1 0 0,0-1 0 0 0,0 1 1 0 0,0-1-1 0 0,-1 1 0 0 0,1-1 1 0 0,0 1-1 0 0,-1 0 0 0 0,1 0 1 0 0,1 1-1 0 0,-2-1 2 0 0,0-1 0 0 0,0 1 0 0 0,-1 0 0 0 0,1 0-1 0 0,0 0 1 0 0,0-1 0 0 0,0 1 0 0 0,0 0 0 0 0,-1-1 0 0 0,1 1 0 0 0,0 0 0 0 0,-1 0 0 0 0,1-1-1 0 0,-1 1 1 0 0,1 0 0 0 0,-1-1 0 0 0,1 1 0 0 0,-1-1 0 0 0,1 1 0 0 0,-1-1 0 0 0,0 1 0 0 0,-8 6 29 0 0,1 0 0 0 0,-1-1 0 0 0,-11 5 0 0 0,7-3-16 0 0,9-5-20 0 0,-1 0-1 0 0,1 0 0 0 0,0 1 1 0 0,0 0-1 0 0,1 0 1 0 0,-1 0-1 0 0,1 0 0 0 0,0 0 1 0 0,0 1-1 0 0,0-1 0 0 0,1 1 1 0 0,-4 7-1 0 0,6-10 3 0 0,-1 0 0 0 0,1-1 1 0 0,0 1-1 0 0,0-1 0 0 0,-1 1 0 0 0,1 0 0 0 0,0-1 0 0 0,0 1 0 0 0,0 0 0 0 0,1-1 0 0 0,-1 1 0 0 0,0 0 0 0 0,1-1 0 0 0,-1 1 0 0 0,1 0 1 0 0,-1-1-1 0 0,2 3 0 0 0,0-2 2 0 0,-1 0 0 0 0,1 0-1 0 0,0-1 1 0 0,0 1 0 0 0,0 0 0 0 0,-1-1 0 0 0,1 0 0 0 0,1 1 0 0 0,-1-1 0 0 0,0 0 0 0 0,0 0 0 0 0,0 0 0 0 0,1 0-1 0 0,-1-1 1 0 0,5 2 0 0 0,3-1-2 0 0,1 0-1 0 0,0 0 0 0 0,0-1 1 0 0,-1-1-1 0 0,1 0 0 0 0,0 0 0 0 0,-1-1 1 0 0,16-5-1 0 0,-13 4-1041 0 0,-1 0-1 0 0,1 1 1 0 0,0 0-1 0 0,-1 1 1 0 0,22 1 0 0 0,-12 4-3645 0 0,1 1-3208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4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10626 0 0,'1'-1'108'0'0,"-1"1"0"0"0,0-1 0 0 0,0 0 0 0 0,1 1 0 0 0,-1-1 0 0 0,1 0 0 0 0,-1 1 0 0 0,0-1 0 0 0,1 1-1 0 0,-1-1 1 0 0,1 0 0 0 0,-1 1 0 0 0,1-1 0 0 0,-1 1 0 0 0,1 0 0 0 0,0-1 0 0 0,-1 1 0 0 0,1-1 0 0 0,0 1 0 0 0,-1 0 0 0 0,1-1 0 0 0,0 1-1 0 0,-1 0 1 0 0,1 0 0 0 0,0 0 0 0 0,0-1 0 0 0,-1 1 0 0 0,1 0 0 0 0,0 0 0 0 0,-1 0 0 0 0,1 0 0 0 0,0 0 0 0 0,1 1 0 0 0,28-3 1998 0 0,28 2 205 0 0,181 0 2841 0 0,317 12-4192 0 0,-128 2-578 0 0,154 8 483 0 0,85-13 601 0 0,-486-25-969 0 0,104-2 477 0 0,-258 18-899 0 0,0-1 0 0 0,0-1 0 0 0,39-7 0 0 0,-56 8-284 0 0,0 1-1 0 0,0 0 1 0 0,1 0 0 0 0,-1 1 0 0 0,0 1-1 0 0,0 0 1 0 0,0 0 0 0 0,-1 1-1 0 0,1 0 1 0 0,0 1 0 0 0,-1 0 0 0 0,0 0-1 0 0,15 10 1 0 0,-11-3-2745 0 0,-13-10 2777 0 0,0-1 1 0 0,0 0-1 0 0,0 0 0 0 0,0 0 1 0 0,0 1-1 0 0,0-1 0 0 0,0 0 0 0 0,0 0 1 0 0,0 0-1 0 0,-22 6-16424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9:2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7009 0 0,'20'18'11016'0'0,"-11"-31"-7550"0"0,-7 10-3325 0 0,0 0 1 0 0,1 1-1 0 0,-1-1 0 0 0,1 1 0 0 0,0-1 0 0 0,-1 1 1 0 0,1 0-1 0 0,0 0 0 0 0,0 0 0 0 0,1 1 0 0 0,-1-1 1 0 0,0 1-1 0 0,1-1 0 0 0,-1 1 0 0 0,1 0 0 0 0,-1 0 1 0 0,1 1-1 0 0,3-1 0 0 0,11-1 82 0 0,0 0 1 0 0,23 2-1 0 0,-34 0-124 0 0,85 6 312 0 0,166 32 0 0 0,-25-2-274 0 0,-121-27-196 0 0,1-5 0 0 0,153-14 0 0 0,-265 10-71 0 0,0 0 0 0 0,-1 0 0 0 0,1 0-1 0 0,0 0 1 0 0,-1 0 0 0 0,1 0-1 0 0,0 0 1 0 0,0 0 0 0 0,-1 0-1 0 0,1 0 1 0 0,0-1 0 0 0,-1 1-1 0 0,1 0 1 0 0,0 0 0 0 0,-1-1-1 0 0,1 1 1 0 0,-1-1 0 0 0,1 1-1 0 0,0 0 1 0 0,-1-1 0 0 0,1 1-1 0 0,0-2 1 0 0,-6-10-9213 0 0,0 2 5103 0 0,1-1-1480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9:2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9 146 7226 0 0,'-8'-5'6615'0'0,"25"9"-5009"0"0,18 1-1117 0 0,1-2 0 0 0,0-2-1 0 0,49-3 1 0 0,108-21-394 0 0,-71 6 132 0 0,-17 6-128 0 0,375-60 869 0 0,-457 66-873 0 0,7-3 113 0 0,0 2 1 0 0,1 1-1 0 0,32 0 0 0 0,-50 6-352 0 0,-11 2-1710 0 0,-16 7-4169 0 0,10-8 4923 0 0,-13 11-4905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2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3 663 5281 0 0,'-2'-1'4054'0'0,"2"-7"-1571"0"0,6-23-812 0 0,11-32-1605 0 0,-11 50-25 0 0,0 1 0 0 0,1 0 1 0 0,0 0-1 0 0,1 0 0 0 0,0 1 0 0 0,1 0 0 0 0,17-16 1 0 0,-6 10-19 0 0,1 0 1 0 0,1 2-1 0 0,24-14 1 0 0,-21 14 88 0 0,-1-2 0 0 0,-1 0 0 0 0,-1-1 0 0 0,-1-1-1 0 0,0-1 1 0 0,-1-1 0 0 0,-1-1 0 0 0,-2-1 0 0 0,23-36 0 0 0,-19 23-216 0 0,-10 16-11 0 0,22-30 0 0 0,-30 45-591 0 0,1 1-1 0 0,1-1 0 0 0,-1 1 0 0 0,1 0 0 0 0,-1 0 1 0 0,7-4-1 0 0,-7 8-2015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9:2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35 8010 0 0,'0'0'144'0'0,"-1"0"0"0"0,0 0 0 0 0,1 0 0 0 0,-1 0 0 0 0,1 0 0 0 0,-1 0 0 0 0,0-1 0 0 0,1 1 0 0 0,-1 0 0 0 0,1 0 0 0 0,-1-1 0 0 0,1 1 0 0 0,-1 0 0 0 0,1-1 0 0 0,-1 1 0 0 0,1 0 0 0 0,-1-1 0 0 0,1 1 0 0 0,-1-1 1 0 0,1 1-1 0 0,0-1 0 0 0,-1 1 0 0 0,1-1 0 0 0,-1 0 0 0 0,11-7 2216 0 0,23 0-86 0 0,92 0-923 0 0,0 5-1 0 0,144 17 1 0 0,72-1-1064 0 0,-309-13-263 0 0,-11-2-9 0 0,-1 2-1 0 0,1 1 1 0 0,38 6 0 0 0,-45 0-2955 0 0,-14-7 2746 0 0,0 1-1 0 0,0-1 0 0 0,0 0 1 0 0,0 1-1 0 0,0-1 1 0 0,0 1-1 0 0,0-1 1 0 0,0 0-1 0 0,0 1 1 0 0,0-1-1 0 0,0 0 0 0 0,0 1 1 0 0,0-1-1 0 0,0 0 1 0 0,-1 1-1 0 0,1-1 1 0 0,0 0-1 0 0,0 1 1 0 0,0-1-1 0 0,-1 0 0 0 0,1 1 1 0 0,0-1-1 0 0,-1 0 1 0 0,1 0-1 0 0,0 1 1 0 0,0-1-1 0 0,-1 0 1 0 0,1 0-1 0 0,0 0 0 0 0,-1 0 1 0 0,1 1-1 0 0,0-1 1 0 0,-1 0-1 0 0,1 0 1 0 0,-1 0-1 0 0,1 0 0 0 0,0 0 1 0 0,-1 0-1 0 0,0 0 1 0 0,-15 7-6102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9:2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11306 0 0,'22'9'609'0'0,"0"0"-1"0"0,0-2 0 0 0,1 0 0 0 0,0-2 1 0 0,0 0-1 0 0,1-2 0 0 0,-1 0 0 0 0,1-2 0 0 0,0 0 1 0 0,40-5-1 0 0,17-7 780 0 0,138-38 0 0 0,-159 34-1297 0 0,8-2 61 0 0,251-57 200 0 0,-218 55-187 0 0,121-7 0 0 0,-194 24-96 0 0,0 2 1 0 0,33 3-1 0 0,-14 7-7134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9:3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181 199 16580 0 0,'-6'3'60'0'0,"-12"5"347"0"0,0 1-1 0 0,-31 23 1 0 0,43-28-251 0 0,0 1 0 0 0,1 0 0 0 0,0 1 1 0 0,0-1-1 0 0,0 1 0 0 0,1 0 1 0 0,0 0-1 0 0,0 1 0 0 0,0-1 0 0 0,1 1 1 0 0,-4 10-1 0 0,0 7 103 0 0,0 0 1 0 0,1 0-1 0 0,2 0 1 0 0,0 1-1 0 0,2 0 1 0 0,0-1-1 0 0,2 1 1 0 0,1 0-1 0 0,7 45 1 0 0,-1-39-154 0 0,1 1-1 0 0,1-1 1 0 0,2 0 0 0 0,1-1 0 0 0,2-1 0 0 0,33 55 0 0 0,-21-45-132 0 0,2-2 1 0 0,1-1-1 0 0,2-2 0 0 0,1-1 1 0 0,2-1-1 0 0,1-2 0 0 0,1-1 1 0 0,2-2-1 0 0,1-2 1 0 0,72 35-1 0 0,-91-50-8 0 0,1-1 0 0 0,1-2 0 0 0,0 0 1 0 0,0-1-1 0 0,0-1 0 0 0,1-1 0 0 0,-1-2 0 0 0,1 0 0 0 0,33-1 1 0 0,-38-3 12 0 0,0 0 1 0 0,-1-2 0 0 0,0 1 0 0 0,0-2 0 0 0,0 0 0 0 0,0-2 0 0 0,-1 1-1 0 0,0-2 1 0 0,0 0 0 0 0,-1-1 0 0 0,0-1 0 0 0,23-19 0 0 0,-5 0-23 0 0,-2-2 1 0 0,-2-1-1 0 0,31-41 1 0 0,64-117-8 0 0,-109 165 92 0 0,-1 0 0 0 0,-2-2 1 0 0,0 0-1 0 0,-2 0 0 0 0,8-31 0 0 0,-15 46 11 0 0,-1 0 0 0 0,0 0-1 0 0,-1 0 1 0 0,-1 0-1 0 0,0 0 1 0 0,0 0-1 0 0,-1 0 1 0 0,-1 0 0 0 0,0 0-1 0 0,0 0 1 0 0,-2 1-1 0 0,1-1 1 0 0,-1 1-1 0 0,-1 0 1 0 0,-6-12 0 0 0,-4-1 45 0 0,-1 0 1 0 0,-1 1 0 0 0,-2 1 0 0 0,0 1-1 0 0,-1 0 1 0 0,-1 1 0 0 0,-1 2 0 0 0,-32-22-1 0 0,-7 0 100 0 0,-2 4-1 0 0,-73-32 0 0 0,85 44 91 0 0,-2 2-1 0 0,-1 2 1 0 0,0 3-1 0 0,-103-19 1 0 0,133 33-187 0 0,0 1 0 0 0,0 1 0 0 0,0 2 1 0 0,0 0-1 0 0,-46 9 0 0 0,53-6-147 0 0,0 1 0 0 0,1 1 0 0 0,-1 0 1 0 0,1 1-1 0 0,1 1 0 0 0,-1 0 0 0 0,1 1 1 0 0,1 1-1 0 0,-16 12 0 0 0,19-12-518 0 0,0 1-1 0 0,1 0 1 0 0,0 0 0 0 0,1 1 0 0 0,0 0-1 0 0,-13 25 1 0 0,14-20-1497 0 0,0 0-1 0 0,1 1 0 0 0,1 0 1 0 0,-8 38-1 0 0,6 10-5338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9:4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126 172 20548 0 0,'-18'-12'808'0'0,"1"-1"0"0"0,-27-24 0 0 0,40 33-640 0 0,-1-1 0 0 0,1 1 1 0 0,0-1-1 0 0,0 0 1 0 0,1 0-1 0 0,-1 0 0 0 0,1-1 1 0 0,0 1-1 0 0,1-1 1 0 0,-1 0-1 0 0,1 0 0 0 0,1 0 1 0 0,-1 0-1 0 0,-1-7 0 0 0,3 12-149 0 0,0 1 0 0 0,1-1-1 0 0,-1 0 1 0 0,0 0 0 0 0,0 1-1 0 0,0-1 1 0 0,0 0 0 0 0,1 1-1 0 0,-1-1 1 0 0,0 0 0 0 0,1 1-1 0 0,-1-1 1 0 0,1 0 0 0 0,-1 1-1 0 0,0-1 1 0 0,1 1 0 0 0,-1-1-1 0 0,1 0 1 0 0,0 1 0 0 0,-1 0-1 0 0,1-1 1 0 0,-1 1 0 0 0,1-1-1 0 0,0 1 1 0 0,-1 0 0 0 0,1-1-1 0 0,0 1 1 0 0,-1 0 0 0 0,1 0-1 0 0,0-1 1 0 0,0 1 0 0 0,28-4 329 0 0,-25 4-287 0 0,63-1 257 0 0,-1 3 0 0 0,110 17 0 0 0,-70-6-189 0 0,446 21 254 0 0,2-29-232 0 0,-460-5-103 0 0,-90 0-147 0 0,100-4 102 0 0,-92 2-1482 0 0,0 0 0 0 0,0 0 1 0 0,16-6-1 0 0,-27 8 1333 0 0,-1 0-1 0 0,0 0 1 0 0,0 0-1 0 0,1 0 1 0 0,-1-1-1 0 0,0 1 1 0 0,0 0 0 0 0,0 0-1 0 0,1 0 1 0 0,-1 0-1 0 0,0 0 1 0 0,0 0 0 0 0,0 0-1 0 0,1 0 1 0 0,-1-1-1 0 0,0 1 1 0 0,1-1-586 0 0,-1 1 585 0 0,0 0 1 0 0,0 0-1 0 0,0 0 1 0 0,0-1 0 0 0,0 1-1 0 0,0 0 1 0 0,0 0-1 0 0,1 0 1 0 0,-1-1-1 0 0,0 1 1 0 0,0 0 0 0 0,0 0-1 0 0,0-1 1 0 0,0 1-1 0 0,0 0 1 0 0,0 0-1 0 0,0 0 1 0 0,0-1 0 0 0,-1 1-1 0 0,1 0 1 0 0,0 0-1 0 0,0-1 1 0 0,0 1-1 0 0,0 0 1 0 0,0 0 0 0 0,0 0-1 0 0,0-1 1 0 0,0 1-1 0 0,-1 0 1 0 0,1 0-1 0 0,-1-1-585 0 0,1 1 586 0 0,0 0-1 0 0,0 0 1 0 0,0 0 0 0 0,-1 0-1 0 0,1 0 1 0 0,0-1-1 0 0,0 1 1 0 0,0 0-1 0 0,-1 0 1 0 0,1 0 0 0 0,-11-7-7444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0:0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4929 0 0,'11'8'2557'0'0,"13"-3"9831"0"0,-13-4-8735 0 0,0 1-4000 0 0,9 3 508 0 0,1-1 0 0 0,1-2 1 0 0,-1 0-1 0 0,0-1 0 0 0,23-2 1 0 0,-17 0 301 0 0,-1 1-1 0 0,46 7 1 0 0,34 17-15 0 0,-67-14-392 0 0,1-1 0 0 0,0-2 0 0 0,68 3 0 0 0,138-1 7 0 0,-75-1-32 0 0,148 9-26 0 0,48 9 4 0 0,-57-1-2 0 0,-11-7-3 0 0,63 3 29 0 0,-161-13-54 0 0,358-4 53 0 0,-239-6-63 0 0,-217 4 98 0 0,65-10 21 0 0,23 1 32 0 0,63 30-73 0 0,-247-22-1387 0 0,-26-2-13788 0 0,-1 0 7535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1:3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59 9410 0 0,'-2'-1'564'0'0,"0"0"1"0"0,-1 0-1 0 0,1 0 1 0 0,0 0-1 0 0,0-1 1 0 0,0 1-1 0 0,-1 0 1 0 0,1-1-1 0 0,1 0 1 0 0,-4-2-1 0 0,6-7 1746 0 0,14-1-803 0 0,-9 8-1362 0 0,1 2-1 0 0,-1-1 1 0 0,1 1-1 0 0,0 0 0 0 0,0 0 1 0 0,0 1-1 0 0,0 0 1 0 0,0 0-1 0 0,0 0 1 0 0,0 1-1 0 0,0 0 1 0 0,1 1-1 0 0,-1 0 1 0 0,0 0-1 0 0,0 0 1 0 0,7 3-1 0 0,-10-3-55 0 0,1 0-1 0 0,-1 1 1 0 0,0-1-1 0 0,1 1 1 0 0,-1 0 0 0 0,0 1-1 0 0,0-1 1 0 0,0 1-1 0 0,0-1 1 0 0,-1 1 0 0 0,1 0-1 0 0,-1 1 1 0 0,0-1 0 0 0,0 1-1 0 0,0-1 1 0 0,0 1-1 0 0,0 0 1 0 0,-1 0 0 0 0,0 0-1 0 0,0 0 1 0 0,0 0-1 0 0,0 1 1 0 0,-1-1 0 0 0,1 1-1 0 0,0 4 1 0 0,-1-1-128 0 0,0-1 1 0 0,-1 1 0 0 0,0-1-1 0 0,0 1 1 0 0,0-1 0 0 0,-1 1-1 0 0,0-1 1 0 0,-1 1 0 0 0,1-1-1 0 0,-2 0 1 0 0,1 0 0 0 0,-1 0-1 0 0,0 0 1 0 0,0 0 0 0 0,-1-1-1 0 0,0 1 1 0 0,0-1-1 0 0,0 0 1 0 0,-1 0 0 0 0,0 0-1 0 0,0-1 1 0 0,-1 0 0 0 0,1 0-1 0 0,-1 0 1 0 0,0 0 0 0 0,-1-1-1 0 0,1 0 1 0 0,-1-1 0 0 0,1 1-1 0 0,-1-1 1 0 0,0-1 0 0 0,-14 4-1 0 0,15-4 69 0 0,-16 3-874 0 0,35-11 281 0 0,1 2 716 0 0,-1 0 1 0 0,1 2-1 0 0,0-1 1 0 0,0 2-1 0 0,0 0 1 0 0,0 1-1 0 0,0 0 1 0 0,16 3-1 0 0,-4 0-815 0 0,-1 2-1 0 0,0 1 1 0 0,38 14-1 0 0,-58-17-1338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1:37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13203 0 0,'5'0'3545'0'0,"0"0"-2913"0"0,4 1-32 0 0,0-1 24 0 0,3 2-160 0 0,0-1-280 0 0,0 1-128 0 0,0-1-112 0 0,0-1-424 0 0,1 0-776 0 0,-2-1-985 0 0,-1-2-1263 0 0,-2-2 183 0 0,0-1-2216 0 0</inkml:trace>
  <inkml:trace contextRef="#ctx0" brushRef="#br0" timeOffset="1">143 1 9506 0 0,'-3'7'3945'0'0,"1"1"-1449"0"0,0 3-599 0 0,0 4-297 0 0,0 0-448 0 0,-1 2-431 0 0,0 5-273 0 0,0 2-128 0 0,1 3-136 0 0,1 0-96 0 0,-1 1-56 0 0,1-2-128 0 0,0 2-288 0 0,1-4-593 0 0,0 0-1279 0 0,0-4-1937 0 0,-14-15-448 0 0,10 9-1960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1:37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15003 0 0,'3'11'1825'0'0,"3"0"-481"0"0,0 4-96 0 0,5-1-296 0 0,-3-2-472 0 0,1-1-239 0 0,3 2-81 0 0,1-2-88 0 0,2-1-32 0 0,0-1-64 0 0,2-4-232 0 0,1-3-433 0 0,-1-4-535 0 0,2-4-632 0 0,2-4-817 0 0,-2-4-768 0 0,1-1 377 0 0,-2-1-2289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1:38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71 16564 0 0,'-4'-25'3761'0'0,"4"23"-3480"0"0,0 0 1 0 0,0-1-1 0 0,0 1 0 0 0,0 0 0 0 0,0 0 1 0 0,1-1-1 0 0,-1 1 0 0 0,1 0 0 0 0,-1 0 0 0 0,3-4 1 0 0,-2 5-216 0 0,0-1-1 0 0,0 1 1 0 0,1-1 0 0 0,-1 1 0 0 0,0 0 0 0 0,1 0 0 0 0,-1 0 0 0 0,1 0 0 0 0,0 0 0 0 0,-1 0 0 0 0,1 0 0 0 0,0 0 0 0 0,-1 1 0 0 0,1-1 0 0 0,0 1-1 0 0,0-1 1 0 0,0 1 0 0 0,0 0 0 0 0,-1 0 0 0 0,1 0 0 0 0,0 0 0 0 0,0 0 0 0 0,0 0 0 0 0,0 0 0 0 0,0 0 0 0 0,2 2 0 0 0,9 0 2 0 0,0 0 1 0 0,-1 1-1 0 0,0 0 0 0 0,19 9 1 0 0,-26-10-659 0 0,0 0 1 0 0,0 1 0 0 0,-1 0-1 0 0,1 0 1 0 0,-1 0 0 0 0,0 0-1 0 0,0 1 1 0 0,4 3-1 0 0,-3 0-3328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1:3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12979 0 0,'9'4'2374'0'0,"0"-1"0"0"0,0-1-1 0 0,17 3 1 0 0,-4-3-2033 0 0,36-2 0 0 0,-21-1 151 0 0,-34 1-533 0 0,0 0-1 0 0,1 1 1 0 0,-1-1 0 0 0,0 0 0 0 0,0 1 0 0 0,1 0-1 0 0,-1 0 1 0 0,0 0 0 0 0,0 0 0 0 0,0 0 0 0 0,0 1 0 0 0,0-1-1 0 0,0 1 1 0 0,-1 0 0 0 0,1 0 0 0 0,0 0 0 0 0,-1 0 0 0 0,1 0-1 0 0,-1 0 1 0 0,0 1 0 0 0,3 4 0 0 0,-4-5-59 0 0,0 0 0 0 0,0 0 0 0 0,0 1 0 0 0,-1-1 0 0 0,1 0 0 0 0,-1 0-1 0 0,1 1 1 0 0,-1-1 0 0 0,0 0 0 0 0,0 1 0 0 0,0-1 0 0 0,0 0 0 0 0,-1 0 0 0 0,1 1 0 0 0,0-1 0 0 0,-1 0 0 0 0,0 0 0 0 0,1 1 0 0 0,-1-1 0 0 0,0 0 0 0 0,0 0 0 0 0,-1 0 0 0 0,1 0 0 0 0,0 0 0 0 0,0 0 0 0 0,-1-1-1 0 0,0 1 1 0 0,1 0 0 0 0,-1-1 0 0 0,0 1 0 0 0,-2 1 0 0 0,-1 1-115 0 0,-1-1 1 0 0,1 0-1 0 0,-1 0 0 0 0,0 0 0 0 0,0-1 0 0 0,0 0 1 0 0,0 0-1 0 0,0 0 0 0 0,0-1 0 0 0,0 0 1 0 0,-1 0-1 0 0,1 0 0 0 0,-13-1 0 0 0,11 0 264 0 0,-1 0-1 0 0,0 1 0 0 0,1 0 1 0 0,-1 1-1 0 0,1 0 0 0 0,-11 4 1 0 0,16-5 131 0 0,1 1 0 0 0,-1 0 0 0 0,1 0 0 0 0,-1 0 0 0 0,1 0 1 0 0,-1 0-1 0 0,1 0 0 0 0,0 1 0 0 0,0-1 0 0 0,0 1 0 0 0,1-1 1 0 0,-1 1-1 0 0,1 0 0 0 0,-1 0 0 0 0,1 0 0 0 0,0 0 1 0 0,0 0-1 0 0,0 0 0 0 0,-1 6 0 0 0,6-8-147 0 0,-1-1-1 0 0,1 0 1 0 0,-1 0-1 0 0,1 0 1 0 0,-1 0-1 0 0,1 0 0 0 0,-1-1 1 0 0,7-1-1 0 0,-5 1-11 0 0,24-3 157 0 0,1 1 0 0 0,29 2 0 0 0,3 8-1147 0 0,-54-6 45 0 0,-1 1 0 0 0,0 1 0 0 0,0-1 0 0 0,0 1 0 0 0,10 5 0 0 0</inkml:trace>
  <inkml:trace contextRef="#ctx0" brushRef="#br0" timeOffset="1">263 90 16556 0 0,'2'-6'2560'0'0,"1"0"-904"0"0,3-2-343 0 0,2-1-385 0 0,1 4-432 0 0,4 2-192 0 0,0 1-88 0 0,1 2-48 0 0,0 3-24 0 0,2 0-96 0 0,-3 1-240 0 0,0 0-328 0 0,-2-1-664 0 0,0-1-969 0 0,-3-2-1095 0 0,-3-4-1161 0 0,-3-3 624 0 0,0-3-2120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2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70 1960 0 0,'-12'20'1532'0'0,"6"-8"-1001"0"0,-1 0-1 0 0,-1-1 1 0 0,-15 19 0 0 0,23-29-469 0 0,-1-1 0 0 0,1 0 1 0 0,0 1-1 0 0,0-1 1 0 0,0 0-1 0 0,-1 1 1 0 0,1-1-1 0 0,0 0 1 0 0,-1 0-1 0 0,1 1 1 0 0,0-1-1 0 0,0 0 1 0 0,-1 0-1 0 0,1 0 1 0 0,0 1-1 0 0,-1-1 1 0 0,1 0-1 0 0,0 0 1 0 0,-1 0-1 0 0,1 0 1 0 0,0 0-1 0 0,-1 0 1 0 0,1 0-1 0 0,-1 0 1 0 0,1 0-1 0 0,0 0 1 0 0,-1 0-1 0 0,1 0 1 0 0,0 0-1 0 0,-1 0 1 0 0,0 0-1 0 0,0-11 1581 0 0,6-16 168 0 0,-1 19-1715 0 0,-1 0 1 0 0,1 1-1 0 0,1 0 1 0 0,-1-1-1 0 0,1 2 1 0 0,1-1-1 0 0,-1 0 1 0 0,1 1-1 0 0,0 0 1 0 0,1 1-1 0 0,-1-1 0 0 0,1 1 1 0 0,0 0-1 0 0,0 1 1 0 0,1 0-1 0 0,-1 0 1 0 0,1 1-1 0 0,0-1 1 0 0,0 2-1 0 0,0-1 1 0 0,0 1-1 0 0,1 0 1 0 0,-1 1-1 0 0,0 0 1 0 0,1 0-1 0 0,-1 1 1 0 0,1 0-1 0 0,15 3 1 0 0,122-1 2016 0 0,-143-1-2040 0 0,1-1 0 0 0,-1 1 0 0 0,0-1 0 0 0,0 1 0 0 0,-1 0 0 0 0,1 0 0 0 0,0 0 0 0 0,0 1 0 0 0,0-1 0 0 0,-1 1 0 0 0,1-1 0 0 0,-1 1 0 0 0,1 0 0 0 0,-1 0 0 0 0,0 0 0 0 0,0 0 0 0 0,3 4 0 0 0,-2-1 47 0 0,0-1 0 0 0,0 1 0 0 0,-1 0 0 0 0,1 1 0 0 0,-1-1 0 0 0,0 0 0 0 0,-1 1 0 0 0,2 10 0 0 0,0 7 131 0 0,-2-1 0 0 0,-1 1 1 0 0,-4 39-1 0 0,3-49-269 0 0,0 6-211 0 0,1 3 101 0 0,-1-17-2775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1:3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51 6593 0 0,'-8'6'8688'0'0,"4"9"-4973"0"0,5 21-2932 0 0,-1-26 41 0 0,0 27-643 0 0,2 81 1033 0 0,8-60-3026 0 0,-8-49 449 0 0,1 0-1 0 0,0-1 1 0 0,9 17-1 0 0,-5-15-3010 0 0,1-4-2031 0 0</inkml:trace>
  <inkml:trace contextRef="#ctx0" brushRef="#br0" timeOffset="1">131 0 16003 0 0,'3'16'2665'0'0,"1"1"-1065"0"0,1 6-503 0 0,1 5-353 0 0,-4-3-360 0 0,0 5-96 0 0,0 4-40 0 0,-1 0-48 0 0,0-1-56 0 0,1-1-152 0 0,0-3-168 0 0,1-1-312 0 0,0-2-552 0 0,1-1-889 0 0,1-3-1263 0 0,-2-2-1313 0 0,0 0-2217 0 0,-1-3 2513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 8834 0 0,'-7'-5'7881'0'0,"8"31"-5200"0"0,9 37-1718 0 0,0-11-651 0 0,-5-23-715 0 0,0 0 0 0 0,3 0-1 0 0,0 0 1 0 0,16 35 0 0 0,-16-52-2363 0 0,-8-11 2549 0 0,0-1-1 0 0,0 0 1 0 0,1 1 0 0 0,-1-1-1 0 0,0 0 1 0 0,0 0 0 0 0,1 1-1 0 0,-1-1 1 0 0,0 0-1 0 0,1 0 1 0 0,-1 0 0 0 0,0 0-1 0 0,1 1 1 0 0,-1-1 0 0 0,0 0-1 0 0,1 0 1 0 0,-1 0 0 0 0,0 0-1 0 0,1 0 1 0 0,-1 0 0 0 0,0 0-1 0 0,1 0 1 0 0,-1 0 0 0 0,0 0-1 0 0,1 0 1 0 0,-1 0 0 0 0,1 0-1 0 0,-1 0 1 0 0,0 0-1 0 0,1 0 1 0 0,-1 0 0 0 0,0-1-1 0 0,1 1 1 0 0,-1 0 0 0 0,0 0-1 0 0,1-1 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7250 0 0,'1'-15'9980'0'0,"1"1"-9671"0"0,-1 0 0 0 0,2 1-1 0 0,5-20 1 0 0,-3 19-242 0 0,25-60 179 0 0,-26 66-215 0 0,-1 1 1 0 0,2 0-1 0 0,-1 0 1 0 0,1 0-1 0 0,0 1 0 0 0,0-1 1 0 0,9-7-1 0 0,-13 13-16 0 0,1 0-1 0 0,-1 0 1 0 0,0 0 0 0 0,0 0-1 0 0,1 1 1 0 0,-1-1-1 0 0,0 0 1 0 0,1 1-1 0 0,-1-1 1 0 0,1 0-1 0 0,-1 1 1 0 0,1 0-1 0 0,-1-1 1 0 0,1 1-1 0 0,-1 0 1 0 0,1 0 0 0 0,-1 0-1 0 0,1 0 1 0 0,-1 0-1 0 0,1 0 1 0 0,-1 0-1 0 0,1 1 1 0 0,1 0-1 0 0,0 0 60 0 0,0 1 0 0 0,0-1 0 0 0,-1 1 0 0 0,1 0 0 0 0,-1 0 0 0 0,1 0 0 0 0,-1 0 0 0 0,0 0-1 0 0,0 0 1 0 0,4 6 0 0 0,2 4 431 0 0,0 1-1 0 0,-1 1 0 0 0,9 22 0 0 0,-15-33-407 0 0,1 3-17 0 0,0-1 1 0 0,1 0 0 0 0,-1 0-1 0 0,1 0 1 0 0,0 0 0 0 0,5 6-1 0 0,-7-10-68 0 0,0-1-1 0 0,0 1 1 0 0,0 0-1 0 0,0 0 1 0 0,0 0-1 0 0,0-1 0 0 0,0 1 1 0 0,1-1-1 0 0,-1 1 1 0 0,0-1-1 0 0,0 1 1 0 0,1-1-1 0 0,-1 0 1 0 0,0 1-1 0 0,1-1 1 0 0,-1 0-1 0 0,0 0 1 0 0,1 0-1 0 0,-1 0 1 0 0,0 0-1 0 0,1 0 0 0 0,-1-1 1 0 0,0 1-1 0 0,0 0 1 0 0,1-1-1 0 0,-1 1 1 0 0,0-1-1 0 0,0 1 1 0 0,1-1-1 0 0,-1 1 1 0 0,0-1-1 0 0,1-1 1 0 0,10-5-430 0 0,0 0 0 0 0,0 1 0 0 0,1 0 0 0 0,0 1 0 0 0,0 1 0 0 0,0 0 0 0 0,0 0 0 0 0,23-2 0 0 0,-36 6 216 0 0,1 0 0 0 0,-1 0 0 0 0,0 0 0 0 0,1 0 0 0 0,-1 1 1 0 0,1-1-1 0 0,-1 0 0 0 0,0-1 0 0 0,1 1 0 0 0,-1 0 1 0 0,0 0-1 0 0,1 0 0 0 0,-1 0 0 0 0,0 0 0 0 0,1 0 1 0 0,-1 0-1 0 0,0 0 0 0 0,1-1 0 0 0,-1 1 0 0 0,0 0 0 0 0,0 0 1 0 0,1 0-1 0 0,-1-1 0 0 0,0 1 0 0 0,0 0 0 0 0,1 0 1 0 0,-1-1-1 0 0,0 1 0 0 0,0 0 0 0 0,0-1 0 0 0,1 1 0 0 0,-1 0 1 0 0,0-1-1 0 0,0 1 0 0 0,0 0 0 0 0,0-1 0 0 0,0 1 1 0 0,0 0-1 0 0,0-1 0 0 0,0 1 0 0 0,0 0 0 0 0,0-1 1 0 0,0 1-1 0 0,0 0 0 0 0,0-1 0 0 0,0 1 0 0 0,0 0 0 0 0,0-1 1 0 0,0 1-1 0 0,0 0 0 0 0,0-1 0 0 0,-1-3-978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9370 0 0,'-2'2'7168'0'0,"-1"3"-3853"0"0,-7 10-1174 0 0,5-6-1967 0 0,0 0 0 0 0,1 0 1 0 0,0 0-1 0 0,0 0 0 0 0,1 1 0 0 0,1-1 0 0 0,-1 1 1 0 0,-1 14-1 0 0,4-18-200 0 0,-1 1 1 0 0,1-1-1 0 0,0 1 0 0 0,0-1 0 0 0,1 1 1 0 0,0-1-1 0 0,0 1 0 0 0,1-1 1 0 0,0 0-1 0 0,0 1 0 0 0,0-1 1 0 0,1 0-1 0 0,5 10 0 0 0,-6-14 35 0 0,0 0-1 0 0,0 0 1 0 0,0-1 0 0 0,0 1-1 0 0,0 0 1 0 0,0-1-1 0 0,1 0 1 0 0,-1 1-1 0 0,0-1 1 0 0,1 0-1 0 0,-1 0 1 0 0,1 0-1 0 0,0-1 1 0 0,-1 1 0 0 0,1-1-1 0 0,-1 1 1 0 0,1-1-1 0 0,0 0 1 0 0,3 0-1 0 0,61-5 98 0 0,-39 2-92 0 0,23 2-71 0 0,12-1-1520 0 0,-22-4-4771 0 0,-41 6 6070 0 0,1 0-1 0 0,0 0 1 0 0,-1 0-1 0 0,1-1 1 0 0,0 1-1 0 0,-1 0 1 0 0,1 0-1 0 0,-1-1 1 0 0,1 1-1 0 0,0 0 0 0 0,-1-1 1 0 0,1 1-1 0 0,-1-1 1 0 0,1 1-1 0 0,-1 0 1 0 0,1-1-1 0 0,-1 1 1 0 0,1-1-1 0 0,-1 0 1 0 0,0 1-1 0 0,1-1 1 0 0,-1 1-1 0 0,0-1 1 0 0,1 0-1 0 0,-1 1 1 0 0,0-1-1 0 0,0 1 0 0 0,1-1 1 0 0,-1 0-1 0 0,0 1 1 0 0,0-1-1 0 0,0 0 1 0 0,0 0-1 0 0,-1-8-3666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6001 0 0,'2'63'13542'0'0,"6"31"-9680"0"0,-1-13-2667 0 0,-4-25-875 0 0,-2-18-636 0 0,2 0-1 0 0,11 54 0 0 0,-9-80-1177 0 0,-2-8-1472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12267 0 0,'0'-1'266'0'0,"-1"1"0"0"0,1 0 0 0 0,0 0 0 0 0,-1 0 0 0 0,1 0 0 0 0,-1 0 0 0 0,1 0 0 0 0,0 0 0 0 0,-1-1 0 0 0,1 1 0 0 0,-1 0 0 0 0,1 0 0 0 0,0 0 0 0 0,-1 1 0 0 0,1-1 0 0 0,-1 0 0 0 0,1 0 0 0 0,0 0 0 0 0,-1 0 0 0 0,1 0 0 0 0,-1 0 0 0 0,1 1 0 0 0,0-1 0 0 0,-1 0 0 0 0,1 0 0 0 0,0 0 1 0 0,-1 1-1 0 0,1-1 0 0 0,-1 1 0 0 0,-3 13 2721 0 0,4 22-2567 0 0,1-30 324 0 0,22 196 906 0 0,-16-167-3284 0 0,20 60 0 0 0,-27-93 1912 0 0,6 10-6335 0 0,1-31-8304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8546 0 0,'-6'7'10962'0'0,"-4"13"-8766"0"0,8-16-1270 0 0,-35 76 853 0 0,33-69-2395 0 0,1-1 0 0 0,0 1 0 0 0,0-1 0 0 0,1 1 1 0 0,-2 22-1 0 0,8-49-3117 0 0,12-14 3133 0 0,-14 27 701 0 0,0 1-1 0 0,0-1 1 0 0,0 0 0 0 0,0 1 0 0 0,1-1-1 0 0,-1 1 1 0 0,1 0 0 0 0,0 0 0 0 0,0 0 0 0 0,0 0-1 0 0,0 0 1 0 0,0 0 0 0 0,0 1 0 0 0,0 0-1 0 0,6-2 1 0 0,-3 3-24 0 0,0 0 0 0 0,0 0 0 0 0,0 1 0 0 0,-1-1 0 0 0,1 1 0 0 0,0 1 0 0 0,6 1 0 0 0,21 5-2175 0 0,-30-8 1117 0 0,-1 0 0 0 0,1 0 1 0 0,-1 0-1 0 0,1 0 0 0 0,0 0 1 0 0,-1 0-1 0 0,1-1 0 0 0,-1 1 1 0 0,5-2-1 0 0,-1-1-3395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58 7466 0 0,'-9'9'10279'0'0,"-2"20"-8458"0"0,9-20-897 0 0,-36 66-742 0 0,8-17-1686 0 0,106-76 2528 0 0,-53 14-2075 0 0,2 0-2506 0 0,-2-3-3785 0 0,-12 2 1973 0 0</inkml:trace>
  <inkml:trace contextRef="#ctx0" brushRef="#br0" timeOffset="1">189 12 9882 0 0,'-2'-12'7874'0'0,"2"17"-6138"0"0,1 3-632 0 0,-2 3-511 0 0,1 2-257 0 0,-2 4-144 0 0,0 3-216 0 0,0 1-224 0 0,-2 4-345 0 0,0 1-439 0 0,-3 2-568 0 0,1-2-1009 0 0,-1 0-1103 0 0,-4-6 343 0 0,0 0-2296 0 0</inkml:trace>
  <inkml:trace contextRef="#ctx0" brushRef="#br0" timeOffset="2">58 341 11690 0 0,'21'-3'8356'0'0,"10"-11"-5247"0"0,-25 12-3110 0 0,-1-1 1 0 0,1 0 0 0 0,-1 1 0 0 0,1 0-1 0 0,0 1 1 0 0,9-2 0 0 0,-11 2 50 0 0,0 1 1 0 0,0 0-1 0 0,0 0 0 0 0,0 0 1 0 0,0 1-1 0 0,0 0 0 0 0,-1-1 1 0 0,1 1-1 0 0,0 0 0 0 0,0 1 1 0 0,0-1-1 0 0,-1 1 0 0 0,1 0 1 0 0,-1 0-1 0 0,1 0 0 0 0,-1 0 1 0 0,0 0-1 0 0,0 1 0 0 0,0 0 1 0 0,0-1-1 0 0,0 1 1 0 0,0 0-1 0 0,3 6 0 0 0,-3-4-113 0 0,0 0 0 0 0,0 0 0 0 0,-1 1-1 0 0,0-1 1 0 0,0 1 0 0 0,2 9 0 0 0,-2-8-695 0 0,-1 1 0 0 0,0-1 0 0 0,-1 1 0 0 0,0 15 1 0 0,0-23 548 0 0,-1 5-3125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13779 0 0,'2'-3'576'0'0,"-1"0"0"0"0,1 0 0 0 0,0 0 0 0 0,0 0 0 0 0,0 1 0 0 0,0-1 0 0 0,0 0 0 0 0,1 1 0 0 0,-1 0 0 0 0,1-1 0 0 0,4-2 0 0 0,-2 2-243 0 0,0 0 0 0 0,0 1 0 0 0,1-1-1 0 0,-1 1 1 0 0,1 0 0 0 0,10-2 0 0 0,-13 2-307 0 0,1 2 1 0 0,0-1 0 0 0,0 0-1 0 0,0 1 1 0 0,0 0 0 0 0,0 0 0 0 0,1 0-1 0 0,-1 0 1 0 0,0 1 0 0 0,0-1-1 0 0,0 1 1 0 0,-1 0 0 0 0,1 0-1 0 0,0 1 1 0 0,0-1 0 0 0,0 1-1 0 0,-1 0 1 0 0,1 0 0 0 0,-1 0-1 0 0,0 0 1 0 0,1 0 0 0 0,3 5-1 0 0,-6-6-77 0 0,0 1-1 0 0,-1 0 0 0 0,1 0 1 0 0,0 0-1 0 0,-1 0 1 0 0,0 0-1 0 0,1 0 0 0 0,-1 1 1 0 0,0-1-1 0 0,0 0 0 0 0,0 0 1 0 0,0 0-1 0 0,0 0 1 0 0,-1 0-1 0 0,1 0 0 0 0,0 0 1 0 0,-1 0-1 0 0,0 0 0 0 0,1 0 1 0 0,-1 0-1 0 0,0 0 1 0 0,0 0-1 0 0,0-1 0 0 0,-2 4 1 0 0,-3 3-579 0 0,1 1 1 0 0,-1-1 0 0 0,-11 12 0 0 0,9-13-204 0 0,1-2 1 0 0,-1 1-1 0 0,0-1 1 0 0,0 0-1 0 0,-13 6 1 0 0,6-5 3794 0 0,90-29 2919 0 0,-50 17-5659 0 0,-1 1-1 0 0,45-2 0 0 0,-66 7-383 0 0,0 0 0 0 0,0 0 1 0 0,0 0-1 0 0,0 1 1 0 0,0-1-1 0 0,0 1 1 0 0,-1 0-1 0 0,1 0 1 0 0,0 0-1 0 0,0 0 1 0 0,-1 0-1 0 0,1 1 1 0 0,-1-1-1 0 0,4 3 0 0 0,-6-3-185 0 0,1-1 0 0 0,0 1 0 0 0,0 0 0 0 0,-1 0 0 0 0,1 0 0 0 0,-1 0 0 0 0,1-1 0 0 0,-1 1 0 0 0,1 0 0 0 0,-1 0 0 0 0,1 0 0 0 0,-1 0 0 0 0,0 0 0 0 0,1 1 0 0 0,-1-1 0 0 0,0 0 0 0 0,0 0 0 0 0,0 0 0 0 0,0 0 0 0 0,0 0 0 0 0,0 0 0 0 0,0 0-1 0 0,0 0 1 0 0,-1 0 0 0 0,1 0 0 0 0,0 0 0 0 0,-1 0 0 0 0,1 0 0 0 0,-1 0 0 0 0,1 0 0 0 0,-1 0 0 0 0,1 0 0 0 0,-1 0 0 0 0,1 0 0 0 0,-1 0 0 0 0,0-1 0 0 0,0 1 0 0 0,1 0 0 0 0,-2 0 0 0 0,-9 13-5110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9018 0 0,'2'-3'3449'0'0,"4"-1"-1625"0"0,2-2-536 0 0,3 0-383 0 0,3 0-281 0 0,2 0-216 0 0,3 0-176 0 0,4 1-56 0 0,0 1-48 0 0,3 3-408 0 0,-1 0-832 0 0,-1 2-1233 0 0,-3 2-1320 0 0,-15-12 24 0 0,8 13-1256 0 0</inkml:trace>
  <inkml:trace contextRef="#ctx0" brushRef="#br0" timeOffset="1">121 87 10506 0 0,'-1'2'433'0'0,"0"1"-1"0"0,0-1 0 0 0,0 0 1 0 0,1 0-1 0 0,-1 0 0 0 0,0 1 1 0 0,1-1-1 0 0,0 0 0 0 0,-1 0 1 0 0,1 1-1 0 0,0-1 0 0 0,0 0 1 0 0,0 1-1 0 0,1-1 0 0 0,-1 0 1 0 0,1 1-1 0 0,-1-1 1 0 0,1 0-1 0 0,1 4 0 0 0,0-3-262 0 0,0 0-1 0 0,-1-1 0 0 0,1 1 0 0 0,0-1 1 0 0,0 1-1 0 0,1-1 0 0 0,-1 0 1 0 0,0 0-1 0 0,1 0 0 0 0,-1 0 1 0 0,1-1-1 0 0,0 1 0 0 0,4 2 0 0 0,-4-3-166 0 0,1 1 0 0 0,-1-1 0 0 0,1 0 0 0 0,-1 0-1 0 0,1 0 1 0 0,0 0 0 0 0,-1-1 0 0 0,1 1 0 0 0,0-1 0 0 0,-1 0-1 0 0,1 0 1 0 0,0 0 0 0 0,0-1 0 0 0,-1 1 0 0 0,1-1-1 0 0,0 0 1 0 0,-1 0 0 0 0,1 0 0 0 0,-1-1 0 0 0,1 1 0 0 0,-1-1-1 0 0,0 0 1 0 0,0 1 0 0 0,0-2 0 0 0,5-3 0 0 0,-5 3-7 0 0,-1 0 1 0 0,0 0 0 0 0,0-1-1 0 0,0 1 1 0 0,0-1 0 0 0,0 1-1 0 0,-1-1 1 0 0,0 0 0 0 0,0 1-1 0 0,0-1 1 0 0,0 0 0 0 0,0 0 0 0 0,-1 0-1 0 0,0 0 1 0 0,0 0 0 0 0,0 0-1 0 0,0 0 1 0 0,0 0 0 0 0,-1 0-1 0 0,0 1 1 0 0,-2-9 0 0 0,2 10 11 0 0,1 0 0 0 0,-1 0 1 0 0,0 0-1 0 0,0 0 0 0 0,0 0 1 0 0,-1 0-1 0 0,1 0 0 0 0,0 0 1 0 0,-1 1-1 0 0,1-1 0 0 0,-1 0 1 0 0,0 1-1 0 0,1-1 0 0 0,-1 1 1 0 0,0 0-1 0 0,0-1 0 0 0,0 1 1 0 0,0 0-1 0 0,0 0 0 0 0,0 0 1 0 0,0 1-1 0 0,-1-1 0 0 0,1 0 1 0 0,0 1-1 0 0,0-1 0 0 0,-1 1 1 0 0,1 0-1 0 0,0 0 0 0 0,0 0 1 0 0,-1 0-1 0 0,1 0 0 0 0,0 1 1 0 0,0-1-1 0 0,-1 0 0 0 0,1 1 1 0 0,0 0-1 0 0,0 0 0 0 0,-3 1 1 0 0,1 0-62 0 0,0 0 1 0 0,0 1 0 0 0,0-1 0 0 0,0 1-1 0 0,1 0 1 0 0,-1 0 0 0 0,-4 5-1 0 0,-4 13-2584 0 0,12-21 2277 0 0,0 1-1 0 0,0 0 1 0 0,0 0-1 0 0,0 0 1 0 0,0 0-1 0 0,0 0 1 0 0,0 0 0 0 0,0-1-1 0 0,0 1 1 0 0,0 0-1 0 0,0 0 1 0 0,0 0 0 0 0,1 0-1 0 0,-1 0 1 0 0,0-1-1 0 0,1 1 1 0 0,-1 0-1 0 0,1 0 1 0 0,-1 0 0 0 0,1-1-1 0 0,0 2 1 0 0,11 7-6191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3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36 184 7146 0 0,'-1'-1'440'0'0,"0"0"0"0"0,0 0 0 0 0,0 1 0 0 0,0-1 0 0 0,0 0 0 0 0,0 1 0 0 0,0-1 0 0 0,0 0 1 0 0,0 1-1 0 0,0-1 0 0 0,0 1 0 0 0,0 0 0 0 0,-1-1 0 0 0,1 1 0 0 0,0 0 0 0 0,0 0 1 0 0,0 0-1 0 0,-1 0 0 0 0,1 0 0 0 0,0 0 0 0 0,0 0 0 0 0,0 0 0 0 0,-1 0 0 0 0,1 0 0 0 0,0 1 1 0 0,-2 0-1 0 0,3 1-248 0 0,-1 0-1 0 0,0 0 1 0 0,1 0 0 0 0,0 0 0 0 0,-1 0 0 0 0,1 0 0 0 0,0 0-1 0 0,0 0 1 0 0,0 0 0 0 0,0 0 0 0 0,0 0 0 0 0,1 0 0 0 0,-1 0-1 0 0,0 0 1 0 0,2 4 0 0 0,3 15-138 0 0,1 0-1 0 0,1 0 1 0 0,0 0-1 0 0,2-1 1 0 0,0 0-1 0 0,2-1 1 0 0,0 0-1 0 0,1 0 1 0 0,1-1-1 0 0,0-1 1 0 0,1 0-1 0 0,1-1 1 0 0,1-1-1 0 0,30 24 1 0 0,-43-37-51 0 0,1 1-1 0 0,-1-1 1 0 0,1 0 0 0 0,0 0-1 0 0,0 0 1 0 0,-1-1 0 0 0,1 1 0 0 0,0-1-1 0 0,0 0 1 0 0,1 0 0 0 0,-1-1-1 0 0,0 1 1 0 0,5-1 0 0 0,-7 0-1 0 0,0 0 0 0 0,0-1 1 0 0,1 1-1 0 0,-1-1 0 0 0,0 0 0 0 0,0 0 1 0 0,0 0-1 0 0,0 0 0 0 0,0 0 0 0 0,0 0 0 0 0,0 0 1 0 0,0-1-1 0 0,-1 1 0 0 0,1 0 0 0 0,0-1 1 0 0,-1 0-1 0 0,1 1 0 0 0,-1-1 0 0 0,1 0 1 0 0,-1 0-1 0 0,0 0 0 0 0,0 0 0 0 0,0 0 0 0 0,0 0 1 0 0,1-4-1 0 0,3-9 26 0 0,-1 0 0 0 0,-1 0 0 0 0,0-1 0 0 0,-1 0 1 0 0,-1 1-1 0 0,0-1 0 0 0,-3-29 0 0 0,-3 6-288 0 0,-17-76 0 0 0,16 94-531 0 0,0 0 0 0 0,-19-37 0 0 0,22 50 116 0 0,-2 0 0 0 0,1 0 0 0 0,-1 0 0 0 0,-1 1 0 0 0,1 0 1 0 0,-1 0-1 0 0,-1 0 0 0 0,1 1 0 0 0,-12-9 0 0 0,16 14 348 0 0,0 0 0 0 0,1 0 0 0 0,-1 0-1 0 0,0 0 1 0 0,0 0 0 0 0,0 0 0 0 0,0 0 0 0 0,0 1-1 0 0,0-1 1 0 0,0 1 0 0 0,0 0 0 0 0,0-1 0 0 0,0 1-1 0 0,0 0 1 0 0,0 0 0 0 0,-3 1 0 0 0,-11 6-4434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12715 0 0,'1'-2'181'0'0,"0"0"1"0"0,-1 0-1 0 0,1 0 1 0 0,0 0-1 0 0,0 0 1 0 0,1 0-1 0 0,-1 0 1 0 0,0 1-1 0 0,0-1 0 0 0,1 1 1 0 0,-1-1-1 0 0,1 1 1 0 0,0-1-1 0 0,-1 1 1 0 0,1 0-1 0 0,0 0 1 0 0,0-1-1 0 0,0 1 1 0 0,-1 1-1 0 0,1-1 1 0 0,0 0-1 0 0,0 0 1 0 0,1 1-1 0 0,-1-1 1 0 0,0 1-1 0 0,0 0 1 0 0,0-1-1 0 0,0 1 0 0 0,0 0 1 0 0,0 0-1 0 0,0 1 1 0 0,1-1-1 0 0,-1 0 1 0 0,0 1-1 0 0,0-1 1 0 0,0 1-1 0 0,0 0 1 0 0,2 0-1 0 0,2 2 34 0 0,-1-1-1 0 0,1 1 0 0 0,-1 0 1 0 0,1 0-1 0 0,-1 1 1 0 0,0 0-1 0 0,0-1 0 0 0,-1 2 1 0 0,1-1-1 0 0,-1 0 1 0 0,0 1-1 0 0,4 5 0 0 0,-4-2 56 0 0,0 0 0 0 0,0 1 0 0 0,-1-1 0 0 0,0 1 0 0 0,-1-1 0 0 0,0 1 0 0 0,0 0 0 0 0,-1 0 0 0 0,0 0 0 0 0,-1 0 0 0 0,0 14 0 0 0,-6 40-620 0 0,-5-1-4490 0 0,6-36 426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0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9714 0 0,'2'2'681'0'0,"0"0"1"0"0,-1-1-1 0 0,1 1 0 0 0,0 0 0 0 0,-1-1 1 0 0,0 1-1 0 0,0 0 0 0 0,1 0 0 0 0,-1 0 1 0 0,1 3-1 0 0,3 24 2532 0 0,-5-16-3284 0 0,-2 0 0 0 0,-3 24 0 0 0,0-6-199 0 0,2-16-380 0 0,2-11 216 0 0,1 1 0 0 0,-1-1 0 0 0,1 1-1 0 0,-1 0 1 0 0,1-1 0 0 0,1 1 0 0 0,-1-1-1 0 0,1 1 1 0 0,1 5 0 0 0,-2-10 413 0 0,0 0-1 0 0,1 0 1 0 0,-1 1 0 0 0,1-1-1 0 0,-1 0 1 0 0,1 0 0 0 0,-1 0-1 0 0,0 0 1 0 0,1 0 0 0 0,-1 0-1 0 0,1 0 1 0 0,-1 0 0 0 0,1 0-1 0 0,-1 0 1 0 0,1 0 0 0 0,-1 0-1 0 0,0 0 1 0 0,1 0 0 0 0,-1-1-1 0 0,1 1 1 0 0,-1 0 0 0 0,0 0 0 0 0,1 0-1 0 0,-1-1 1 0 0,1 1 0 0 0,-1 0-1 0 0,0-1 1 0 0,1 1 0 0 0,-1 0-1 0 0,0-1 1 0 0,1 0 0 0 0,17-13 678 0 0,-15 11-681 0 0,5-4-86 0 0,0 1 0 0 0,0 0 1 0 0,1 1-1 0 0,13-7 1 0 0,6 5-7447 0 0,-22 7 3059 0 0</inkml:trace>
  <inkml:trace contextRef="#ctx0" brushRef="#br0" timeOffset="1">295 311 15699 0 0,'6'-5'2753'0'0,"0"2"-1545"0"0,2-1-408 0 0,-1 1-280 0 0,-4-1-223 0 0,0 0-185 0 0,-1 1-160 0 0,0 1-224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76 3561 0 0,'-5'-7'2781'0'0,"3"4"-1896"0"0,0 1 1 0 0,0-1-1 0 0,0 0 0 0 0,0 0 1 0 0,1 0-1 0 0,-1 0 0 0 0,1 0 1 0 0,-1 0-1 0 0,1 0 0 0 0,0-4 1 0 0,3 17 4013 0 0,7 12-3471 0 0,0 0-1230 0 0,1 5-46 0 0,-7-20-140 0 0,0 1 1 0 0,0 0 0 0 0,-1 1 0 0 0,0-1-1 0 0,1 13 1 0 0,-9-32-61 0 0,4 9-10 0 0,1 1-1 0 0,0 0 0 0 0,0-1 0 0 0,0 1 0 0 0,0-1 0 0 0,0 1 0 0 0,0-1 0 0 0,0 0 1 0 0,1 1-1 0 0,-1-1 0 0 0,1 0 0 0 0,-1 1 0 0 0,1-1 0 0 0,-1-2 0 0 0,2-6-164 0 0,1 0-1 0 0,0 0 1 0 0,0 1-1 0 0,1-1 1 0 0,0 1-1 0 0,1 0 1 0 0,0-1-1 0 0,0 2 1 0 0,1-1-1 0 0,0 0 0 0 0,1 1 1 0 0,9-11-1 0 0,-14 18 222 0 0,0 0-1 0 0,-1 1 1 0 0,1-1-1 0 0,0 0 1 0 0,0 1-1 0 0,0-1 1 0 0,0 1-1 0 0,0 0 1 0 0,0-1-1 0 0,0 1 1 0 0,0 0-1 0 0,0-1 1 0 0,0 1-1 0 0,0 0 1 0 0,0 0-1 0 0,0 0 1 0 0,1 0-1 0 0,-1 0 1 0 0,0 0-1 0 0,0 0 1 0 0,0 0-1 0 0,0 0 1 0 0,0 1-1 0 0,0-1 1 0 0,1 1-1 0 0,1 0 9 0 0,-1 1 1 0 0,1-1-1 0 0,0 1 0 0 0,-1 0 0 0 0,1 0 1 0 0,-1 0-1 0 0,0 0 0 0 0,4 5 0 0 0,0 0 49 0 0,-1 0 0 0 0,0 1 0 0 0,-1-1 0 0 0,1 1 0 0 0,4 13-1 0 0,-8-18-31 0 0,0 0-1 0 0,0 0 0 0 0,-1 0 1 0 0,1 1-1 0 0,-1-1 1 0 0,1 0-1 0 0,-1 1 0 0 0,0-1 1 0 0,0 0-1 0 0,-1 1 0 0 0,1-1 1 0 0,-1 0-1 0 0,0 1 0 0 0,1-1 1 0 0,-1 0-1 0 0,-1 0 0 0 0,1 0 1 0 0,0 0-1 0 0,-1 0 0 0 0,1 0 1 0 0,-4 4-1 0 0,3-5 37 0 0,0 0 0 0 0,-1 0 0 0 0,1 0-1 0 0,0 0 1 0 0,-1 0 0 0 0,1-1 0 0 0,-1 1 0 0 0,1-1 0 0 0,-1 0 0 0 0,0 0-1 0 0,0 0 1 0 0,1 0 0 0 0,-1 0 0 0 0,0 0 0 0 0,0-1 0 0 0,0 0 0 0 0,0 1 0 0 0,0-1-1 0 0,0 0 1 0 0,0 0 0 0 0,0-1 0 0 0,0 1 0 0 0,0-1 0 0 0,-3 0 0 0 0,44 23 1590 0 0,-35-21-1751 0 0,0-1-1 0 0,1 1 0 0 0,-1-1 1 0 0,0 0-1 0 0,0 0 0 0 0,0 0 1 0 0,1 0-1 0 0,-1 0 0 0 0,0-1 1 0 0,0 0-1 0 0,0 1 1 0 0,0-1-1 0 0,1 0 0 0 0,-1 0 1 0 0,-1-1-1 0 0,6-2 0 0 0,9-7-4547 0 0,-2-3-4617 0 0,-9 8 4704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 6929 0 0,'1'11'8455'0'0,"-6"15"-6987"0"0,3-17-612 0 0,0 6-371 0 0,0-9-424 0 0,1 0 1 0 0,0 0-1 0 0,0 1 0 0 0,1-1 0 0 0,0 0 0 0 0,0 0 1 0 0,0 0-1 0 0,1 0 0 0 0,-1 1 0 0 0,4 10 1 0 0,6-27 708 0 0,-9 8-730 0 0,1 0 0 0 0,0 0 0 0 0,0 0 0 0 0,-1 0 0 0 0,1 0 1 0 0,0 0-1 0 0,0 0 0 0 0,1 0 0 0 0,-1 1 0 0 0,4-3 0 0 0,10 4-1655 0 0,-14 0 977 0 0,-1 0 0 0 0,0 0 0 0 0,1 0 0 0 0,-1 0 0 0 0,1 0 0 0 0,-1-1 0 0 0,1 1 0 0 0,-1 0 0 0 0,0-1 0 0 0,1 1 0 0 0,-1-1 0 0 0,3 0 0 0 0,-3 0 412 0 0,-1 0 1 0 0,1-1-1 0 0,0 1 0 0 0,0 0 0 0 0,-1 0 0 0 0,1-1 0 0 0,-1 1 1 0 0,1 0-1 0 0,-1-1 0 0 0,0 1 0 0 0,1-1 0 0 0,-1 1 0 0 0,0 0 0 0 0,0-1 1 0 0,0 1-1 0 0,0-1 0 0 0,0-2 0 0 0,-3-19-352 0 0,-2-11 431 0 0,5 33 221 0 0,0 0-1 0 0,0-1 1 0 0,0 1 0 0 0,0 0-1 0 0,0-1 1 0 0,0 1-1 0 0,1 0 1 0 0,-1-1 0 0 0,0 1-1 0 0,1 0 1 0 0,-1 0-1 0 0,1-1 1 0 0,-1 1 0 0 0,1 0-1 0 0,-1 0 1 0 0,1 0-1 0 0,1-2 1 0 0,-2 3 106 0 0,1-1 0 0 0,-1 1 1 0 0,0 0-1 0 0,1 0 0 0 0,-1 0 0 0 0,0-1 0 0 0,1 1 0 0 0,-1 0 1 0 0,0 0-1 0 0,1 0 0 0 0,-1 0 0 0 0,0 0 0 0 0,1-1 0 0 0,-1 1 1 0 0,0 0-1 0 0,1 0 0 0 0,-1 0 0 0 0,1 0 0 0 0,-1 0 0 0 0,0 0 1 0 0,1 0-1 0 0,-1 0 0 0 0,1 0 0 0 0,-1 1 0 0 0,0-1 0 0 0,1 0 1 0 0,-1 0-1 0 0,0 0 0 0 0,1 0 0 0 0,-1 0 0 0 0,0 1 0 0 0,1-1 1 0 0,-1 0-1 0 0,1 1 0 0 0,8 15 3721 0 0,1 18-710 0 0,-8-22-3049 0 0,10 61 746 0 0,-11-25-6157 0 0,-5-32-1532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 8834 0 0,'2'21'6011'0'0,"3"21"326"0"0,6-4-4373 0 0,-10-36-2034 0 0,0 1 0 0 0,0-1-1 0 0,1 0 1 0 0,-1 0 0 0 0,1 0 0 0 0,0 1 0 0 0,0-2-1 0 0,0 1 1 0 0,0 0 0 0 0,0 0 0 0 0,0-1 0 0 0,0 1-1 0 0,0-1 1 0 0,1 1 0 0 0,-1-1 0 0 0,0 0-1 0 0,1 0 1 0 0,0 0 0 0 0,-1 0 0 0 0,1-1 0 0 0,-1 1-1 0 0,1-1 1 0 0,0 1 0 0 0,-1-1 0 0 0,1 0-1 0 0,0 0 1 0 0,-1 0 0 0 0,4-1 0 0 0,-2 1-647 0 0,1-1-1 0 0,-1 0 1 0 0,1 0 0 0 0,-1 0 0 0 0,0 0 0 0 0,0-1-1 0 0,1 0 1 0 0,-1 0 0 0 0,0 0 0 0 0,-1 0 0 0 0,1 0-1 0 0,0-1 1 0 0,-1 0 0 0 0,1 0 0 0 0,-1 0 0 0 0,0 0-1 0 0,0 0 1 0 0,5-8 0 0 0,5-7-4077 0 0</inkml:trace>
  <inkml:trace contextRef="#ctx0" brushRef="#br0" timeOffset="1">207 9 9858 0 0,'-4'-2'4385'0'0,"1"0"-2305"0"0,1-1-487 0 0,4 1-321 0 0,4 2-464 0 0,3 1-360 0 0,3 1-216 0 0,3 1-96 0 0,1 1-72 0 0,2 0-88 0 0,1 1-152 0 0,-2 0-432 0 0,-1 0-528 0 0,-2 0-624 0 0,-4 1-873 0 0,-3-1-816 0 0,-5-1 521 0 0,-1 2-2401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9738 0 0,'9'-1'1620'0'0,"1"0"-1"0"0,-1 1 1 0 0,0 0-1 0 0,14 1 0 0 0,-16 1-1204 0 0,1-1 0 0 0,0 1 0 0 0,0 0 0 0 0,-1 0 0 0 0,14 7-1 0 0,-18-8-396 0 0,0 0 0 0 0,0 1 0 0 0,0-1 0 0 0,0 1 0 0 0,0 0-1 0 0,-1 0 1 0 0,1 0 0 0 0,-1 1 0 0 0,0-1 0 0 0,1 0 0 0 0,-1 1-1 0 0,0 0 1 0 0,0-1 0 0 0,-1 1 0 0 0,1 0 0 0 0,0 0 0 0 0,-1 0-1 0 0,0 0 1 0 0,0 0 0 0 0,0 0 0 0 0,0 1 0 0 0,0-1 0 0 0,-1 0-1 0 0,1 0 1 0 0,-1 1 0 0 0,0-1 0 0 0,0 0 0 0 0,0 1 0 0 0,0-1-1 0 0,-1 0 1 0 0,1 0 0 0 0,-1 1 0 0 0,0-1 0 0 0,-1 4-1 0 0,0-3-48 0 0,0 1 0 0 0,0-1 0 0 0,0 0 0 0 0,-1 0 0 0 0,1 1-1 0 0,-1-1 1 0 0,0-1 0 0 0,0 1 0 0 0,-1 0 0 0 0,1-1-1 0 0,-1 0 1 0 0,0 0 0 0 0,1 0 0 0 0,-1 0 0 0 0,0 0-1 0 0,-1-1 1 0 0,1 0 0 0 0,0 0 0 0 0,-1 0 0 0 0,0 0-1 0 0,1-1 1 0 0,-7 2 0 0 0,11-3 28 0 0,0 0 0 0 0,0-1 0 0 0,0 1 0 0 0,0 0 0 0 0,0 0 0 0 0,0 0 1 0 0,0 0-1 0 0,0 0 0 0 0,0 0 0 0 0,0 0 0 0 0,0 0 0 0 0,0 0 0 0 0,0 0 0 0 0,0 0 0 0 0,0 0 0 0 0,0 0 0 0 0,0-1 0 0 0,0 1 0 0 0,0 0 0 0 0,0 0 1 0 0,0 0-1 0 0,0 0 0 0 0,0 0 0 0 0,0 0 0 0 0,0 0 0 0 0,0 0 0 0 0,0 0 0 0 0,0 0 0 0 0,0 0 0 0 0,0 0 0 0 0,0-1 0 0 0,0 1 0 0 0,0 0 1 0 0,0 0-1 0 0,0 0 0 0 0,0 0 0 0 0,0 0 0 0 0,0 0 0 0 0,-1 0 0 0 0,1 0 0 0 0,0 0 0 0 0,0 0 0 0 0,0 0 0 0 0,0 0 0 0 0,0 0 0 0 0,0 0 0 0 0,0 0 1 0 0,0 0-1 0 0,0 0 0 0 0,0 0 0 0 0,0 0 0 0 0,0 0 0 0 0,-1 0 0 0 0,1 0 0 0 0,0 0 0 0 0,0 0 0 0 0,0 0 0 0 0,0 0 0 0 0,0 0 0 0 0,0 0 1 0 0,0 0-1 0 0,9-6 67 0 0,15-5 209 0 0,-11 8-311 0 0,-1 1 0 0 0,0 0 0 0 0,1 0-1 0 0,-1 2 1 0 0,1 0 0 0 0,-1 0 0 0 0,1 1 0 0 0,-1 0 0 0 0,0 1 0 0 0,18 5-1 0 0,-19-4-519 0 0,-7-2-140 0 0,7 0-2951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9306 0 0,'6'-2'1960'0'0,"3"1"-775"0"0,2 1-153 0 0,2 0-376 0 0,0 0-392 0 0,2 0-200 0 0,-2 0-48 0 0,0 1-32 0 0,0 0-424 0 0,0-1-1024 0 0,-3-2-1081 0 0,-1-2 105 0 0,-1 0-2537 0 0</inkml:trace>
  <inkml:trace contextRef="#ctx0" brushRef="#br0" timeOffset="1">166 1 9034 0 0,'-2'2'1152'0'0,"1"0"1"0"0,0 1 0 0 0,0-1-1 0 0,0 1 1 0 0,0 0-1 0 0,0-1 1 0 0,1 1-1 0 0,-1 4 1 0 0,1 44 1474 0 0,1-28-1485 0 0,-1-13-1176 0 0,4 97 1614 0 0,4-54-3525 0 0,8-6-5138 0 0,-4-30-917 0 0,-6-11 2915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76 8458 0 0,'-2'1'415'0'0,"1"0"-1"0"0,-1 0 1 0 0,1 1 0 0 0,0-1-1 0 0,-1 0 1 0 0,1 1 0 0 0,0 0 0 0 0,0-1-1 0 0,0 1 1 0 0,0-1 0 0 0,0 1 0 0 0,1 0-1 0 0,-1 0 1 0 0,0-1 0 0 0,1 1-1 0 0,-1 0 1 0 0,1 0 0 0 0,0 4 0 0 0,0-3-204 0 0,0-1 1 0 0,0 1-1 0 0,1 0 1 0 0,0 0 0 0 0,-1 0-1 0 0,1-1 1 0 0,0 1 0 0 0,0 0-1 0 0,1-1 1 0 0,-1 1-1 0 0,3 3 1 0 0,-1-2-108 0 0,0 0 0 0 0,0 0 0 0 0,0-1 0 0 0,0 1 0 0 0,1-1 0 0 0,-1 0 0 0 0,1 0 0 0 0,0 0 0 0 0,0 0 0 0 0,0-1 0 0 0,0 0-1 0 0,1 0 1 0 0,-1 0 0 0 0,9 2 0 0 0,-9-3 8 0 0,0-1 0 0 0,0 0 0 0 0,0 0 0 0 0,0-1 0 0 0,0 1 0 0 0,0-1 0 0 0,0 0 0 0 0,0 0 0 0 0,-1 0 0 0 0,1 0 0 0 0,0-1 0 0 0,0 0 0 0 0,-1 0 0 0 0,1 0 0 0 0,-1 0 0 0 0,0 0 0 0 0,1-1 0 0 0,-1 1 0 0 0,0-1 0 0 0,0 0 0 0 0,-1 0 0 0 0,1 0 0 0 0,-1 0 0 0 0,5-7 0 0 0,-6 7-221 0 0,1 1 0 0 0,0-1-1 0 0,-1 0 1 0 0,0 1 0 0 0,0-1 0 0 0,0 0 0 0 0,0 0-1 0 0,0 0 1 0 0,0 0 0 0 0,-1 0 0 0 0,1 0 0 0 0,-1 0-1 0 0,0 0 1 0 0,0 0 0 0 0,0 0 0 0 0,-1 0-1 0 0,1 0 1 0 0,-1 0 0 0 0,1 0 0 0 0,-1 0 0 0 0,0 0-1 0 0,0 0 1 0 0,0 1 0 0 0,-1-1 0 0 0,1 0 0 0 0,-1 1-1 0 0,1-1 1 0 0,-1 1 0 0 0,0-1 0 0 0,0 1-1 0 0,0 0 1 0 0,0-1 0 0 0,-3-1 0 0 0,-4-2-174 0 0,0 0 0 0 0,0 1 0 0 0,0 0 0 0 0,-1 0 0 0 0,1 1 0 0 0,-1 0 0 0 0,0 1 0 0 0,-1 0 0 0 0,1 1 0 0 0,0 0 0 0 0,-18-1 1 0 0,25 3 306 0 0,0-1 1 0 0,-1 1 0 0 0,1 1 0 0 0,-1-1 0 0 0,1 0-1 0 0,0 1 1 0 0,-1 0 0 0 0,1 0 0 0 0,0 0 0 0 0,0 0 0 0 0,-1 0-1 0 0,1 1 1 0 0,0-1 0 0 0,0 1 0 0 0,0 0 0 0 0,1 0 0 0 0,-1 0-1 0 0,0 0 1 0 0,1 0 0 0 0,-1 1 0 0 0,1-1 0 0 0,0 1-1 0 0,0 0 1 0 0,0-1 0 0 0,0 1 0 0 0,0 0 0 0 0,1 0 0 0 0,-1 0-1 0 0,1 0 1 0 0,0 1 0 0 0,0-1 0 0 0,0 0 0 0 0,0 1 0 0 0,1-1-1 0 0,-1 0 1 0 0,1 1 0 0 0,0-1 0 0 0,0 7 0 0 0,0-6-37 0 0,0 0 1 0 0,0 0-1 0 0,1 0 1 0 0,-1 0-1 0 0,1 0 1 0 0,0 0-1 0 0,0 0 1 0 0,0 0-1 0 0,0 0 1 0 0,1 0-1 0 0,-1-1 1 0 0,1 1-1 0 0,0 0 1 0 0,0-1-1 0 0,1 0 1 0 0,-1 1-1 0 0,1-1 1 0 0,3 4-1 0 0,-3-5 84 0 0,0 0 0 0 0,0 0-1 0 0,0 0 1 0 0,1 0-1 0 0,-1-1 1 0 0,0 1 0 0 0,1-1-1 0 0,-1 0 1 0 0,1 0-1 0 0,-1 0 1 0 0,1-1 0 0 0,0 1-1 0 0,-1-1 1 0 0,1 0 0 0 0,-1 0-1 0 0,1 0 1 0 0,0 0-1 0 0,-1-1 1 0 0,1 1 0 0 0,5-3-1 0 0,29-8 31 0 0,29-7 657 0 0,-33 17-2995 0 0,-1 9-3597 0 0,-25-3 2267 0 0,-1 1-1392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12307 0 0,'4'38'6250'0'0,"10"18"-4420"0"0,-9-41-1693 0 0,-5-20-304 0 0,1 0-1 0 0,0-1 0 0 0,1 1 0 0 0,-1 0 0 0 0,1 0 0 0 0,0 0 1 0 0,0 0-1 0 0,0 1 0 0 0,1-1 0 0 0,0 1 0 0 0,4-6 1 0 0,-4 8 156 0 0,0 0 0 0 0,1 0 0 0 0,-1 1 1 0 0,1-1-1 0 0,0 1 0 0 0,0-1 0 0 0,-1 1 1 0 0,1 1-1 0 0,0-1 0 0 0,0 0 0 0 0,0 1 1 0 0,0 0-1 0 0,0 0 0 0 0,0 0 0 0 0,6 1 1 0 0,-8-1 49 0 0,0 1 0 0 0,1-1 0 0 0,-1 0 0 0 0,0 1 0 0 0,0-1 0 0 0,0 1 0 0 0,0 0 1 0 0,0 0-1 0 0,0-1 0 0 0,0 2 0 0 0,0-1 0 0 0,0 0 0 0 0,-1 0 0 0 0,1 0 0 0 0,0 1 1 0 0,-1-1-1 0 0,1 1 0 0 0,-1-1 0 0 0,1 1 0 0 0,-1 0 0 0 0,0 0 0 0 0,0-1 0 0 0,1 1 0 0 0,-2 0 1 0 0,1 0-1 0 0,0 0 0 0 0,0 0 0 0 0,0 0 0 0 0,0 4 0 0 0,-1-4 52 0 0,-1 0-1 0 0,1-1 1 0 0,0 1 0 0 0,-1 0-1 0 0,1-1 1 0 0,-1 1-1 0 0,0-1 1 0 0,1 1-1 0 0,-1-1 1 0 0,0 1 0 0 0,0-1-1 0 0,0 0 1 0 0,0 1-1 0 0,0-1 1 0 0,-1 0 0 0 0,1 0-1 0 0,0 0 1 0 0,0 0-1 0 0,-1 0 1 0 0,1 0-1 0 0,-1 0 1 0 0,-2 1 0 0 0,-37 17 551 0 0,36-18-655 0 0,-25 12-71 0 0,30-13 86 0 0,0 0 1 0 0,0 0 0 0 0,0 0-1 0 0,0 0 1 0 0,0 0-1 0 0,0 0 1 0 0,0 0-1 0 0,0 1 1 0 0,0-1 0 0 0,0 0-1 0 0,0 0 1 0 0,0 0-1 0 0,0 0 1 0 0,0 0-1 0 0,0 0 1 0 0,0 0 0 0 0,0 0-1 0 0,0 0 1 0 0,0 0-1 0 0,0 0 1 0 0,0 0-1 0 0,0 0 1 0 0,0 0 0 0 0,0 0-1 0 0,0 0 1 0 0,0 1-1 0 0,0-1 1 0 0,0 0-1 0 0,0 0 1 0 0,0 0 0 0 0,0 0-1 0 0,0 0 1 0 0,0 0-1 0 0,0 0 1 0 0,0 0 0 0 0,0 0-1 0 0,0 0 1 0 0,0 0-1 0 0,0 0 1 0 0,0 0-1 0 0,20-3 402 0 0,66-14 577 0 0,-43 9-1985 0 0,-1-1-3765 0 0,-26 0-1982 0 0,-12 6 4571 0 0,6-1-3722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5 151 10290 0 0,'0'-1'563'0'0,"-1"0"0"0"0,0 0 0 0 0,1 0 0 0 0,-1 0 0 0 0,1 0 0 0 0,0 0 0 0 0,-1-1 0 0 0,1 1 0 0 0,0 0 0 0 0,0 0 0 0 0,0 0 0 0 0,0-1 0 0 0,0 1 0 0 0,0-2 0 0 0,6-22 2374 0 0,17-20-1907 0 0,-21 42-608 0 0,-2 3-414 0 0,4-7 38 0 0,0 0 1 0 0,1 0 0 0 0,0 0 0 0 0,0 0 0 0 0,8-6 0 0 0,-12 12-75 0 0,0 0 1 0 0,0 0-1 0 0,0 0 1 0 0,0 0 0 0 0,0 1-1 0 0,0-1 1 0 0,1 0 0 0 0,-1 1-1 0 0,0-1 1 0 0,0 1 0 0 0,1-1-1 0 0,-1 1 1 0 0,0-1 0 0 0,1 1-1 0 0,-1 0 1 0 0,0 0 0 0 0,1 0-1 0 0,-1 0 1 0 0,0 0 0 0 0,1 0-1 0 0,-1 0 1 0 0,0 0 0 0 0,1 0-1 0 0,-1 1 1 0 0,0-1 0 0 0,0 1-1 0 0,1-1 1 0 0,-1 1 0 0 0,0-1-1 0 0,0 1 1 0 0,0 0 0 0 0,1-1-1 0 0,-1 1 1 0 0,0 0 0 0 0,0 0-1 0 0,0 0 1 0 0,0 0-1 0 0,0 0 1 0 0,-1 0 0 0 0,1 0-1 0 0,0 0 1 0 0,0 2 0 0 0,26 37 28 0 0,12 17 619 0 0,-36-53-482 0 0,1 0-1 0 0,-1 0 1 0 0,1 0-1 0 0,0-1 1 0 0,0 0-1 0 0,0 1 1 0 0,0-1-1 0 0,1-1 1 0 0,0 1-1 0 0,6 2 1 0 0,-9-5-119 0 0,1 1 1 0 0,-1-1-1 0 0,1 0 1 0 0,0 1-1 0 0,-1-1 1 0 0,1-1-1 0 0,-1 1 1 0 0,1 0-1 0 0,0-1 1 0 0,-1 1-1 0 0,1-1 1 0 0,-1 0-1 0 0,1 0 1 0 0,-1 0-1 0 0,1 0 1 0 0,-1 0-1 0 0,4-3 1 0 0,42-32-4349 0 0,-24 16-5347 0 0,-12 13 2840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3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12851 0 0,'6'2'1816'0'0,"1"1"-272"0"0,3 0 65 0 0,0 2-305 0 0,1-3-360 0 0,1 0-288 0 0,3-1-271 0 0,1-1-177 0 0,1-1-104 0 0,1 0-40 0 0,3-3-16 0 0,0-1-96 0 0,-1-1-433 0 0,0-2-631 0 0,-2-3-904 0 0,1-3-1385 0 0,-5-3-296 0 0,-1-3-2952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 15627 0 0,'12'-17'9432'0'0,"-16"29"-8245"0"0,-1 1-805 0 0,-1 1-243 0 0,0 0 1 0 0,1 0-1 0 0,1 1 1 0 0,0 0-1 0 0,-3 25 1 0 0,7-37-151 0 0,0 0 0 0 0,0 0 0 0 0,0 0 0 0 0,1 0 0 0 0,-1 0 0 0 0,1 0 0 0 0,-1 0 0 0 0,1 0 0 0 0,0 0 0 0 0,0 0 0 0 0,0 0 0 0 0,1-1 0 0 0,-1 1 0 0 0,1 0 0 0 0,0-1 0 0 0,-1 1 0 0 0,1-1 0 0 0,0 0 0 0 0,0 0 0 0 0,0 0 0 0 0,1 0 0 0 0,-1 0 0 0 0,1 0 0 0 0,-1 0 0 0 0,1-1 0 0 0,-1 1 0 0 0,1-1 0 0 0,0 1 0 0 0,0-1 0 0 0,-1 0-1 0 0,1-1 1 0 0,0 1 0 0 0,0 0 0 0 0,0-1 0 0 0,4 1 0 0 0,27 3-340 0 0,1-2-1 0 0,0-1 0 0 0,0-2 1 0 0,36-5-1 0 0,-13 1-4592 0 0,-55 5 4400 0 0,-3 0 175 0 0,1 0 1 0 0,0 0 0 0 0,0 0 0 0 0,0 0-1 0 0,-1 0 1 0 0,1 0 0 0 0,0 0 0 0 0,0 0-1 0 0,0 0 1 0 0,-1 0 0 0 0,1 0 0 0 0,0-1 0 0 0,0 1-1 0 0,-1 0 1 0 0,1-1 0 0 0,0 1 0 0 0,0 0-1 0 0,-1-1 1 0 0,1 1 0 0 0,0-1 0 0 0,-1 1-1 0 0,1-1 1 0 0,-1 1 0 0 0,1-1 0 0 0,-1 0-1 0 0,1 1 1 0 0,-1-1 0 0 0,1 0 0 0 0,-1 1-1 0 0,1-1 1 0 0,-1 0 0 0 0,1 0 0 0 0,0-7-4877 0 0</inkml:trace>
  <inkml:trace contextRef="#ctx0" brushRef="#br0" timeOffset="1">114 33 19708 0 0,'0'22'2425'0'0,"2"1"-1361"0"0,0 10-256 0 0,2 1-216 0 0,-1-2-232 0 0,0 5-192 0 0,1-1-112 0 0,-1 0 0 0 0,2 0-72 0 0,-1-4-232 0 0,1-3-464 0 0,2-3-856 0 0,-2-5-1545 0 0,-1-4-2520 0 0,-1-5-3065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18 11851 0 0,'-15'-17'6530'0'0,"15"22"-3493"0"0,3 7-2520 0 0,0 17-33 0 0,-1 44 0 0 0,-2-41-1149 0 0,5 35 0 0 0,-4-56-856 0 0,2 0-1 0 0,-1-1 1 0 0,8 20-1 0 0,-2-14-3129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3 126 8282 0 0,'-3'-12'8893'0'0,"6"-8"-6935"0"0,8-15-2059 0 0,-9 30 94 0 0,1 1 1 0 0,-1-1-1 0 0,1 1 0 0 0,0 0 0 0 0,0 0 1 0 0,0 1-1 0 0,0-1 0 0 0,1 0 1 0 0,0 1-1 0 0,-1 0 0 0 0,1 0 0 0 0,0 0 1 0 0,5-2-1 0 0,-7 4 40 0 0,1 0 0 0 0,-1 0 0 0 0,1 1 0 0 0,-1-1 0 0 0,0 1 0 0 0,1-1 0 0 0,-1 1 0 0 0,1 0 0 0 0,0 0 0 0 0,-1 0 0 0 0,1 0 0 0 0,-1 1 0 0 0,1-1 0 0 0,-1 1 1 0 0,0-1-1 0 0,1 1 0 0 0,-1 0 0 0 0,1 0 0 0 0,-1 0 0 0 0,0 0 0 0 0,0 0 0 0 0,0 1 0 0 0,0-1 0 0 0,0 1 0 0 0,0-1 0 0 0,0 1 0 0 0,2 2 0 0 0,26 30 1231 0 0,10 10-807 0 0,-38-42-459 0 0,1 1-1 0 0,0-1 0 0 0,1 1 1 0 0,-1-1-1 0 0,0 0 1 0 0,1 0-1 0 0,-1 0 0 0 0,1-1 1 0 0,0 1-1 0 0,-1-1 0 0 0,7 1 1 0 0,-6-2-1 0 0,-1 0 1 0 0,0 0 0 0 0,1-1 0 0 0,-1 1 0 0 0,0-1 0 0 0,0 0 0 0 0,1 0 0 0 0,-1-1 0 0 0,0 1-1 0 0,0 0 1 0 0,0-1 0 0 0,0 0 0 0 0,0 0 0 0 0,-1 0 0 0 0,1 0 0 0 0,-1 0 0 0 0,5-5-1 0 0,39-47-233 0 0,-42 48 120 0 0,11-11-1121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9842 0 0,'-2'-19'8735'0'0,"10"27"-4472"0"0,11 32-2516 0 0,19 100-1590 0 0,-27-99-1195 0 0,-13-51 441 0 0,0 0-1 0 0,1-1 0 0 0,1 1 1 0 0,0-1-1 0 0,0 1 0 0 0,1-1 1 0 0,3-12-1 0 0,-3 18 569 0 0,0 0 0 0 0,0-1 1 0 0,0 1-1 0 0,1 0 0 0 0,0 0 1 0 0,0 0-1 0 0,0 0 0 0 0,0 0 1 0 0,1 1-1 0 0,0-1 0 0 0,0 1 1 0 0,0 0-1 0 0,1 0 0 0 0,0 0 1 0 0,-1 0-1 0 0,6-3 0 0 0,-8 6 39 0 0,0 0 0 0 0,0 1 0 0 0,0-1-1 0 0,0 0 1 0 0,0 1 0 0 0,0-1-1 0 0,0 1 1 0 0,0 0 0 0 0,1-1 0 0 0,-1 1-1 0 0,0 0 1 0 0,0 0 0 0 0,1 0 0 0 0,-1 0-1 0 0,0 0 1 0 0,0 0 0 0 0,0 0 0 0 0,1 0-1 0 0,-1 0 1 0 0,0 1 0 0 0,0-1 0 0 0,0 1-1 0 0,1-1 1 0 0,-1 0 0 0 0,0 1 0 0 0,0 0-1 0 0,0-1 1 0 0,0 1 0 0 0,0 0 0 0 0,0-1-1 0 0,0 1 1 0 0,0 0 0 0 0,0 0 0 0 0,-1 0-1 0 0,1 0 1 0 0,0 0 0 0 0,1 2 0 0 0,-1-1 21 0 0,0 0 1 0 0,0 1-1 0 0,0-1 1 0 0,0 0-1 0 0,0 1 1 0 0,-1-1-1 0 0,1 0 1 0 0,-1 1-1 0 0,1-1 1 0 0,-1 1-1 0 0,0-1 1 0 0,0 1 0 0 0,0-1-1 0 0,0 1 1 0 0,0-1-1 0 0,-1 1 1 0 0,1-1-1 0 0,-2 3 1 0 0,-3 5 11 0 0,0-1 0 0 0,0 0 0 0 0,-1-1 0 0 0,-1 1 1 0 0,1-1-1 0 0,-1 0 0 0 0,0-1 0 0 0,-1 0 0 0 0,-12 10 0 0 0,-17 15 671 0 0,37-31-703 0 0,0-1 0 0 0,0 0-1 0 0,0 0 1 0 0,0 0-1 0 0,0 0 1 0 0,-1 0 0 0 0,1 0-1 0 0,0 0 1 0 0,0 0-1 0 0,0 0 1 0 0,0 0 0 0 0,0 1-1 0 0,0-1 1 0 0,0 0-1 0 0,0 0 1 0 0,0 0 0 0 0,0 0-1 0 0,0 0 1 0 0,0 0-1 0 0,0 0 1 0 0,0 0 0 0 0,0 0-1 0 0,0 1 1 0 0,0-1-1 0 0,1 0 1 0 0,-1 0 0 0 0,0 0-1 0 0,0 0 1 0 0,0 0-1 0 0,0 0 1 0 0,0 0 0 0 0,0 0-1 0 0,0 0 1 0 0,0 0-1 0 0,0 0 1 0 0,0 1 0 0 0,0-1-1 0 0,0 0 1 0 0,0 0-1 0 0,0 0 1 0 0,1 0 0 0 0,-1 0-1 0 0,0 0 1 0 0,0 0-1 0 0,0 0 1 0 0,0 0 0 0 0,0 0-1 0 0,0 0 1 0 0,0 0-1 0 0,0 0 1 0 0,0 0 0 0 0,1 0-1 0 0,-1 0 1 0 0,0 0-1 0 0,0 0 1 0 0,0 0 0 0 0,0 0-1 0 0,0 0 1 0 0,0 0-1 0 0,0 0 1 0 0,0 0 0 0 0,1 0-1 0 0,12 0 231 0 0,13-3-125 0 0,67-20-719 0 0,-63 12-2173 0 0,-2-3-3455 0 0,-18 6 2263 0 0,-3 0-1254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8858 0 0,'-3'25'7958'0'0,"-3"0"-4993"0"0,4-20-3016 0 0,0 0 1 0 0,1 0-1 0 0,0 0 1 0 0,0 0-1 0 0,0 0 1 0 0,1 0 0 0 0,-1 0-1 0 0,1 0 1 0 0,0 1-1 0 0,1-1 1 0 0,0 0-1 0 0,-1 0 1 0 0,1 0 0 0 0,2 5-1 0 0,-2-9 53 0 0,-1-1 0 0 0,0 0 0 0 0,1 0 0 0 0,-1 0 0 0 0,0 1 0 0 0,1-1 0 0 0,-1 0 0 0 0,0 0 0 0 0,1 0 0 0 0,-1 0 0 0 0,1 0 1 0 0,-1 0-1 0 0,0 0 0 0 0,1 0 0 0 0,-1 0 0 0 0,1 0 0 0 0,-1 0 0 0 0,0 0 0 0 0,1 0 0 0 0,-1 0 0 0 0,1 0 0 0 0,-1 0 0 0 0,0 0 0 0 0,1 0 0 0 0,-1-1 0 0 0,1 1 0 0 0,-1 0 0 0 0,0 0 0 0 0,1 0 0 0 0,-1-1 0 0 0,0 1 0 0 0,0 0 0 0 0,1 0 0 0 0,-1-1 0 0 0,0 1 0 0 0,1 0 1 0 0,-1-1-1 0 0,0 1 0 0 0,0 0 0 0 0,1-1 0 0 0,17-18 179 0 0,-12 12-313 0 0,13-8-1272 0 0,-14 12-511 0 0,-1-1 0 0 0,0 1 0 0 0,0 0 1 0 0,0-1-1 0 0,6-8 0 0 0,-5 6-2333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8258 0 0,'0'4'3793'0'0,"2"2"-617"0"0,0 4-935 0 0,1 4-481 0 0,0 2-456 0 0,1 2-471 0 0,0 3-273 0 0,0 0-272 0 0,-2 1-104 0 0,0-2-184 0 0,0-3-248 0 0,-2 0-352 0 0,0-4-745 0 0,-2-3-1135 0 0,-1-3-1409 0 0,-5-4-168 0 0,-10-11 256 0 0,6 5-496 0 0</inkml:trace>
  <inkml:trace contextRef="#ctx0" brushRef="#br0" timeOffset="1">1 271 8514 0 0,'1'6'1042'0'0,"0"-1"-1"0"0,1 1 1 0 0,0-1 0 0 0,0 0 0 0 0,0 0 0 0 0,0 1-1 0 0,1-2 1 0 0,0 1 0 0 0,0 0 0 0 0,4 4 0 0 0,-4-7-847 0 0,-1 1-1 0 0,1-1 1 0 0,0-1 0 0 0,0 1 0 0 0,0 0 0 0 0,0-1 0 0 0,0 1 0 0 0,0-1 0 0 0,0 0 0 0 0,0 0 0 0 0,0 0 0 0 0,1-1 0 0 0,-1 1-1 0 0,0-1 1 0 0,1 0 0 0 0,-1 0 0 0 0,0 0 0 0 0,5 0 0 0 0,14-2-650 0 0,1-1 0 0 0,40-10 1 0 0,-28 1-3611 0 0,-5-3-3955 0 0,-14 5 1417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2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23 12483 0 0,'0'0'158'0'0,"-1"0"-1"0"0,1 0 1 0 0,0 0 0 0 0,-1 0 0 0 0,1 0 0 0 0,0 0 0 0 0,0 0-1 0 0,-1 0 1 0 0,1 0 0 0 0,0 0 0 0 0,0-1 0 0 0,0 1 0 0 0,-1 0 0 0 0,1 0-1 0 0,0 0 1 0 0,0-1 0 0 0,-1 1 0 0 0,1 0 0 0 0,0 0 0 0 0,0 0 0 0 0,0-1-1 0 0,0 1 1 0 0,0 0 0 0 0,-1 0 0 0 0,1-1 0 0 0,0 1 0 0 0,0 0 0 0 0,0 0-1 0 0,0-1 1 0 0,0 1 0 0 0,0 0 0 0 0,0 0 0 0 0,0-1 0 0 0,0 1 0 0 0,0 0-1 0 0,0-1 1 0 0,0 1 0 0 0,0 0 0 0 0,0 0 0 0 0,0-1 0 0 0,0 1-1 0 0,0 0 1 0 0,0 0 0 0 0,1-1 0 0 0,-1 1 0 0 0,0 0 0 0 0,0 0 0 0 0,0-1-1 0 0,0 1 1 0 0,0 0 0 0 0,1 0 0 0 0,-1 0 0 0 0,0-1 0 0 0,0 1 0 0 0,0 0-1 0 0,1 0 1 0 0,-1 0 0 0 0,0 0 0 0 0,1-1 0 0 0,26-6 1842 0 0,-19 5-2063 0 0,-1 1 0 0 0,1 1 1 0 0,0 0-1 0 0,-1 0 0 0 0,1 0 0 0 0,12 3 0 0 0,-17-2 83 0 0,-1 0 0 0 0,0 0 0 0 0,0 0 1 0 0,0 1-1 0 0,0-1 0 0 0,0 0 0 0 0,0 1 0 0 0,0-1 0 0 0,0 1 0 0 0,-1 0 0 0 0,1-1 0 0 0,-1 1 0 0 0,1 0 0 0 0,-1 0 0 0 0,0 0 0 0 0,1 0 0 0 0,-1 0 0 0 0,1 4 0 0 0,-1-1 56 0 0,1 0-1 0 0,-1 0 0 0 0,-1 0 1 0 0,1-1-1 0 0,-1 1 1 0 0,0 0-1 0 0,0 0 1 0 0,-1 8-1 0 0,-13 43-1063 0 0,-3-10-3633 0 0,17-45 4345 0 0,0-1 11 0 0,0 1 0 0 0,0-1 0 0 0,0 1 0 0 0,0-1 0 0 0,0 1 0 0 0,0-1 0 0 0,0 1 0 0 0,-1-1 0 0 0,1 1 0 0 0,0-1-1 0 0,0 0 1 0 0,0 1 0 0 0,0-1 0 0 0,-1 1 0 0 0,1-1 0 0 0,0 0 0 0 0,0 1 0 0 0,-1-1 0 0 0,1 0 0 0 0,0 1 0 0 0,-1-1 0 0 0,1 0 0 0 0,0 1-1 0 0,-1-1 1 0 0,1 0 0 0 0,-1 0 0 0 0,1 1 0 0 0,0-1 0 0 0,-1 0 0 0 0,1 0 0 0 0,-1 0 0 0 0,1 0 0 0 0,-1 0 0 0 0,1 1 0 0 0,0-1 0 0 0,-1 0-1 0 0,1 0 1 0 0,-1 0 0 0 0,1 0 0 0 0,-1 0 0 0 0,1 0 0 0 0,-1 0 0 0 0,1-1 0 0 0,0 1 0 0 0,-1 0 0 0 0,0 0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10186 0 0,'41'7'8708'0'0,"19"19"-5207"0"0,-13-5-2966 0 0,-45-20-522 0 0,1 0 0 0 0,-1-1-1 0 0,0 1 1 0 0,0 0 0 0 0,0 1 0 0 0,0-1-1 0 0,1 0 1 0 0,-1 1 0 0 0,-1-1 0 0 0,1 1-1 0 0,0-1 1 0 0,0 1 0 0 0,-1 0 0 0 0,1 0-1 0 0,-1 0 1 0 0,1 0 0 0 0,-1 0 0 0 0,0 0-1 0 0,0 0 1 0 0,0 0 0 0 0,0 0 0 0 0,0 1-1 0 0,1 3 1 0 0,-2-4-161 0 0,0 0 0 0 0,0 0 0 0 0,0 0-1 0 0,0-1 1 0 0,-1 1 0 0 0,1 0 0 0 0,0 0 0 0 0,-1 0 0 0 0,1-1-1 0 0,-1 1 1 0 0,0 0 0 0 0,-1 3 0 0 0,0-3-403 0 0,0 1 1 0 0,0-1 0 0 0,0 1-1 0 0,0-1 1 0 0,0 0 0 0 0,-1 0-1 0 0,1 0 1 0 0,-1 0-1 0 0,-2 2 1 0 0,-66 34-9668 0 0,20-17 8008 0 0,9-5 5229 0 0,0-1 5910 0 0,55-22-1296 0 0,12-10-5017 0 0,15-10-3032 0 0,-29 22 457 0 0,1 1 0 0 0,-1 0 0 0 0,1 1 1 0 0,-1 0-1 0 0,1 0 0 0 0,15 0 0 0 0,-20 3-371 0 0,0 0-1 0 0,0 0 0 0 0,0 0 0 0 0,1 1 1 0 0,7 2-1 0 0,-11-2-441 0 0,0 1 0 0 0,0-1 1 0 0,0 1-1 0 0,0 0 0 0 0,-1 0 0 0 0,1 0 0 0 0,0 0 0 0 0,-1 0 1 0 0,5 5-1 0 0,-7-7 372 0 0,-1 1-1 0 0,1-1 1 0 0,-1 1 0 0 0,1-1 0 0 0,-1 1 0 0 0,1 0 0 0 0,-1-1-1 0 0,0 1 1 0 0,1 0 0 0 0,-1-1 0 0 0,0 1 0 0 0,1 0 0 0 0,-1 0 0 0 0,0-1-1 0 0,0 1 1 0 0,0 0 0 0 0,0 0 0 0 0,0-1 0 0 0,0 2 0 0 0,0 7-4741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12803 0 0,'1'-5'6515'0'0,"9"1"-4121"0"0,14-3-2412 0 0,-19 5 695 0 0,143-32-297 0 0,-97 24-1004 0 0,-39 7 213 0 0,-9 2-91 0 0,1 0 1 0 0,0 0-1 0 0,0 0 1 0 0,1 0-1 0 0,-1 1 1 0 0,8 0-1 0 0,-31 0-2736 0 0,-17 9 2845 0 0,12-3 563 0 0,13-5 340 0 0,0 2 0 0 0,1-1-1 0 0,0 1 1 0 0,-1 1 0 0 0,1-1-1 0 0,-11 7 1 0 0,18-8-253 0 0,0 1-1 0 0,0-1 1 0 0,0 0 0 0 0,0 1-1 0 0,0 0 1 0 0,1 0-1 0 0,-1 0 1 0 0,1 0 0 0 0,0 0-1 0 0,0 0 1 0 0,0 0 0 0 0,0 1-1 0 0,0-1 1 0 0,1 1-1 0 0,0-1 1 0 0,0 1 0 0 0,0 0-1 0 0,0-1 1 0 0,0 1-1 0 0,0 6 1 0 0,1-6-192 0 0,-1 0 0 0 0,1-1 0 0 0,0 1 0 0 0,0 0-1 0 0,0 0 1 0 0,1 0 0 0 0,-1 0 0 0 0,1-1 0 0 0,0 1 0 0 0,0 0 0 0 0,0-1-1 0 0,1 1 1 0 0,-1-1 0 0 0,1 1 0 0 0,0-1 0 0 0,0 0 0 0 0,0 1 0 0 0,0-1-1 0 0,1 0 1 0 0,3 3 0 0 0,-2-3-69 0 0,0 0 0 0 0,1 0 0 0 0,0 0 0 0 0,0 0 0 0 0,0-1 1 0 0,0 0-1 0 0,0 0 0 0 0,0-1 0 0 0,0 1 0 0 0,1-1 0 0 0,-1 0 0 0 0,1 0 0 0 0,8-1 0 0 0,-2 1-14 0 0,0-1-1 0 0,1-1 1 0 0,12-2-1 0 0,7-8-1739 0 0,-31 10 1386 0 0,0 1 0 0 0,0-1 0 0 0,1 0 1 0 0,-1 0-1 0 0,0 0 0 0 0,0 0 0 0 0,0 0 0 0 0,0 0 0 0 0,0 0 0 0 0,0-1 1 0 0,0 1-1 0 0,-1 0 0 0 0,1 0 0 0 0,0-1 0 0 0,-1 1 0 0 0,2-3 0 0 0,-5-12-5283 0 0,-11-3 1403 0 0,12 16 3708 0 0,-10-10-3739 0 0</inkml:trace>
  <inkml:trace contextRef="#ctx0" brushRef="#br0" timeOffset="1">78 97 13851 0 0,'9'6'3665'0'0,"4"0"-1721"0"0,6 1-576 0 0,2-1-375 0 0,1-1-401 0 0,1-2-304 0 0,3-2-128 0 0,-1 0-40 0 0,0-3-32 0 0,-1-1-24 0 0,-2 1-168 0 0,0-1-488 0 0,-4 1-801 0 0,0 1-1263 0 0,-3 0-1489 0 0,-4 0-136 0 0,0 2-2288 0 0</inkml:trace>
  <inkml:trace contextRef="#ctx0" brushRef="#br0" timeOffset="2">564 167 9122 0 0,'6'-1'1920'0'0,"-1"1"-527"0"0,1-2-185 0 0,-2 1-144 0 0,0-1-80 0 0,-1 1-175 0 0,0 1-201 0 0,-2 0-184 0 0,0 0-256 0 0,-1 1-216 0 0,1 1-440 0 0,-1 0-1041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13307 0 0,'-23'-1'7720'0'0,"34"10"-6978"0"0,18 8-460 0 0,-19-11-199 0 0,0-1-1 0 0,-1 1 0 0 0,0 1 0 0 0,0 0 0 0 0,15 15 0 0 0,-22-20-46 0 0,-1 0 1 0 0,1 1-1 0 0,-1-1 0 0 0,1 0 1 0 0,-1 1-1 0 0,0-1 0 0 0,0 1 1 0 0,0 0-1 0 0,0-1 0 0 0,-1 1 1 0 0,1 0-1 0 0,-1-1 0 0 0,1 1 1 0 0,-1 0-1 0 0,0 0 1 0 0,0-1-1 0 0,0 1 0 0 0,0 0 1 0 0,-1 0-1 0 0,1-1 0 0 0,-1 1 1 0 0,0 0-1 0 0,0-1 0 0 0,0 1 1 0 0,0-1-1 0 0,0 1 0 0 0,0-1 1 0 0,-1 1-1 0 0,-1 2 0 0 0,-4 3-18 0 0,1 1 0 0 0,-1-1 0 0 0,-1-1 0 0 0,1 1 0 0 0,-1-1 0 0 0,-13 9 0 0 0,11-9-25 0 0,0 2-1 0 0,0-1 1 0 0,-12 15-1 0 0,21-22 15 0 0,1-1-1 0 0,0 0 0 0 0,-1 1 0 0 0,1-1 0 0 0,0 0 1 0 0,0 1-1 0 0,-1-1 0 0 0,1 0 0 0 0,0 1 0 0 0,0-1 1 0 0,0 0-1 0 0,0 1 0 0 0,-1-1 0 0 0,1 1 1 0 0,0-1-1 0 0,0 0 0 0 0,0 1 0 0 0,0-1 0 0 0,0 1 1 0 0,0-1-1 0 0,0 1 0 0 0,0-1 0 0 0,0 0 0 0 0,0 1 1 0 0,0-1-1 0 0,1 1 0 0 0,-1-1 0 0 0,0 0 0 0 0,0 1 1 0 0,0-1-1 0 0,0 0 0 0 0,1 1 0 0 0,-1-1 1 0 0,1 1-1 0 0,15 7 313 0 0,27-3 306 0 0,-41-5-574 0 0,25 0 4 0 0,0-1 1 0 0,0-1-1 0 0,40-8 1 0 0,-36 3-3732 0 0,-1 0-3701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38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9298 0 0,'-1'2'488'0'0,"0"0"0"0"0,0 0 1 0 0,0 0-1 0 0,0 1 0 0 0,0-1 0 0 0,1 0 0 0 0,-1 0 0 0 0,1 0 1 0 0,-1 1-1 0 0,1-1 0 0 0,0 0 0 0 0,0 1 0 0 0,0-1 0 0 0,1 2 1 0 0,6 37 724 0 0,-4-24-671 0 0,8 50-81 0 0,18 81-6802 0 0,-29-148 6344 0 0,0 1 0 0 0,0-1 0 0 0,0 0 0 0 0,0 0 0 0 0,0 1 0 0 0,0-1 0 0 0,1 0 1 0 0,-1 0-1 0 0,0 1 0 0 0,0-1 0 0 0,0 0 0 0 0,0 0 0 0 0,0 0 0 0 0,1 1 0 0 0,-1-1 0 0 0,0 0 0 0 0,0 0 0 0 0,0 0 0 0 0,1 0 0 0 0,-1 1 0 0 0,0-1 1 0 0,0 0-1 0 0,1 0 0 0 0,-1 0 0 0 0,0 0 0 0 0,0 0 0 0 0,1 0 0 0 0,-1 0 0 0 0,0 0 0 0 0,0 0 0 0 0,1 0 0 0 0,-1 0 0 0 0,0 0 0 0 0,0 0 0 0 0,1 0 0 0 0,-1 0 1 0 0,0 0-1 0 0,1 0 0 0 0,-1 0 0 0 0,0 0 0 0 0,0 0 0 0 0,1 0 0 0 0,-1 0 0 0 0,0 0 0 0 0,0-1 0 0 0,16-11 502 0 0,11-20 412 0 0,-23 27-866 0 0,0 0 0 0 0,-1 0 0 0 0,2 0-1 0 0,-1 0 1 0 0,1 1 0 0 0,-1-1 0 0 0,11-6 0 0 0,11-1-4838 0 0,-17 8-739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4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12427 0 0,'-4'26'11289'0'0,"-12"15"-9543"0"0,1-4-1685 0 0,9-13-132 0 0,3-13-398 0 0,0 0-1 0 0,0 0 1 0 0,-1 0 0 0 0,0-1-1 0 0,-1 1 1 0 0,0-1-1 0 0,-13 18 1 0 0,13-25-900 0 0,5-11 1017 0 0,6-10 640 0 0,-3 14-221 0 0,1 1-1 0 0,0-1 0 0 0,-1 1 1 0 0,1 0-1 0 0,1 0 0 0 0,-1 1 1 0 0,0 0-1 0 0,1-1 0 0 0,-1 1 1 0 0,1 1-1 0 0,-1-1 0 0 0,1 1 1 0 0,0-1-1 0 0,0 1 0 0 0,0 1 1 0 0,0-1-1 0 0,8 1 0 0 0,6 0-398 0 0,0 0 0 0 0,0 2 0 0 0,23 4 0 0 0,-33-4-469 0 0,19 2-3941 0 0,-12-9-2730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13 6977 0 0,'-6'11'10615'0'0,"-14"13"-8880"0"0,14-16-799 0 0,-26 23-234 0 0,25-25-705 0 0,1 0 0 0 0,0 0 0 0 0,0 0 0 0 0,0 1-1 0 0,1 0 1 0 0,-4 7 0 0 0,8-14-6 0 0,1 0 0 0 0,0 1 0 0 0,0-1 0 0 0,0 0 0 0 0,0 1 0 0 0,0-1 0 0 0,0 0 0 0 0,0 1-1 0 0,0-1 1 0 0,0 0 0 0 0,0 1 0 0 0,0-1 0 0 0,0 0 0 0 0,0 1 0 0 0,0-1 0 0 0,0 0 0 0 0,0 1 0 0 0,0-1 0 0 0,0 0 0 0 0,0 1 0 0 0,0-1 0 0 0,0 0-1 0 0,1 1 1 0 0,-1-1 0 0 0,0 0 0 0 0,0 1 0 0 0,0-1 0 0 0,1 0 0 0 0,-1 0 0 0 0,0 1 0 0 0,0-1 0 0 0,1 0 0 0 0,-1 0 0 0 0,0 0 0 0 0,0 1 0 0 0,1-1-1 0 0,-1 0 1 0 0,1 0 0 0 0,19 5-296 0 0,21-5-1534 0 0,-38 0 1276 0 0,-1 0-1 0 0,1 0 1 0 0,0 0-1 0 0,0 0 1 0 0,0-1-1 0 0,-1 1 0 0 0,1-1 1 0 0,0 0-1 0 0,0 0 1 0 0,-1 0-1 0 0,1 0 1 0 0,-1-1-1 0 0,1 1 1 0 0,-1-1-1 0 0,0 1 1 0 0,1-1-1 0 0,-1 0 1 0 0,0 0-1 0 0,0 0 0 0 0,0 0 1 0 0,0 0-1 0 0,2-5 1 0 0,5-1-3225 0 0</inkml:trace>
  <inkml:trace contextRef="#ctx0" brushRef="#br0" timeOffset="1">198 9 5081 0 0,'-2'-8'9786'0'0,"2"11"-7649"0"0,0 5-569 0 0,0 2-536 0 0,0 4-456 0 0,0 2-264 0 0,-1 1-128 0 0,-1 0-152 0 0,0 1-256 0 0,-1-1-416 0 0,-1-1-936 0 0,-1-3-1537 0 0,-4-1-944 0 0,-3-3-2960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9890 0 0,'3'1'391'0'0,"0"1"1"0"0,0-1-1 0 0,0 0 0 0 0,0 0 0 0 0,0 0 1 0 0,0 0-1 0 0,0-1 0 0 0,0 1 0 0 0,1-1 1 0 0,-1 0-1 0 0,0 0 0 0 0,0 0 0 0 0,1 0 0 0 0,-1-1 1 0 0,0 1-1 0 0,0-1 0 0 0,4-1 0 0 0,1-1 91 0 0,-1-1 0 0 0,1 0-1 0 0,-1 0 1 0 0,0-1-1 0 0,6-6 1 0 0,-7 7-182 0 0,0-1 1 0 0,0 1-1 0 0,0 0 0 0 0,0 0 1 0 0,0 1-1 0 0,1 0 0 0 0,0 0 0 0 0,10-3 1 0 0,-16 6-230 0 0,0 0-1 0 0,1 0 1 0 0,-1 0 0 0 0,0 0 0 0 0,0 0-1 0 0,0 0 1 0 0,0 0 0 0 0,0 0 0 0 0,0 0-1 0 0,0 1 1 0 0,0-1 0 0 0,0 0 0 0 0,0 1-1 0 0,0-1 1 0 0,0 1 0 0 0,0-1 0 0 0,0 1-1 0 0,0-1 1 0 0,0 1 0 0 0,0 0 0 0 0,0-1-1 0 0,0 2 1 0 0,1 1 4 0 0,0-1 0 0 0,0 1 0 0 0,0-1 0 0 0,-1 1-1 0 0,0 0 1 0 0,1-1 0 0 0,-1 1 0 0 0,1 3 0 0 0,1 7-24 0 0,0 0 0 0 0,1 24 0 0 0,-4-32-25 0 0,2 13-452 0 0,2 27-803 0 0,-7-18-6295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33 11715 0 0,'0'-1'291'0'0,"-1"0"1"0"0,1 0-1 0 0,-1 0 1 0 0,1 0-1 0 0,-1 0 1 0 0,1 0-1 0 0,0 0 1 0 0,0-1 0 0 0,-1 1-1 0 0,1 0 1 0 0,0 0-1 0 0,0 0 1 0 0,0-1-1 0 0,1 1 1 0 0,-1 0 0 0 0,0 0-1 0 0,0 0 1 0 0,1 0-1 0 0,-1-1 1 0 0,0 1-1 0 0,1 0 1 0 0,-1 0-1 0 0,2-1 1 0 0,-1 1-147 0 0,0 1 0 0 0,0-1 0 0 0,0 1-1 0 0,0-1 1 0 0,0 1 0 0 0,0 0 0 0 0,0-1 0 0 0,0 1 0 0 0,0 0 0 0 0,0 0 0 0 0,0 0-1 0 0,0 0 1 0 0,1 0 0 0 0,-1 0 0 0 0,0 0 0 0 0,0 0 0 0 0,0 0 0 0 0,0 0-1 0 0,2 1 1 0 0,5 2 35 0 0,-1-1 0 0 0,1 1-1 0 0,-1 1 1 0 0,0 0 0 0 0,11 6 0 0 0,-16-8-167 0 0,1 0 0 0 0,-1-1 1 0 0,1 1-1 0 0,-1 0 0 0 0,1 0 1 0 0,-1 1-1 0 0,0-1 0 0 0,0 0 1 0 0,0 1-1 0 0,0-1 1 0 0,-1 1-1 0 0,1 0 0 0 0,-1-1 1 0 0,1 1-1 0 0,-1 0 0 0 0,0 0 1 0 0,0 0-1 0 0,0 0 1 0 0,-1 0-1 0 0,1 4 0 0 0,-1-4-157 0 0,-1 1-1 0 0,0-1 1 0 0,0 0-1 0 0,0 0 1 0 0,0 0-1 0 0,0 0 1 0 0,0-1-1 0 0,-1 1 1 0 0,0 0-1 0 0,1-1 1 0 0,-1 1-1 0 0,0 0 1 0 0,0-1-1 0 0,-1 0 1 0 0,1 0-1 0 0,0 0 1 0 0,-1 0-1 0 0,1 0 1 0 0,-1 0-1 0 0,-3 1 1 0 0,-6 5-811 0 0,-1-2 1 0 0,0 0 0 0 0,0-1 0 0 0,0 0 0 0 0,-20 4 0 0 0,-14 9 5371 0 0,58-17-3226 0 0,16 0-602 0 0,13-5-57 0 0,-1-3 1 0 0,48-14-1 0 0,35-6-3208 0 0,-113 27-1281 0 0,-17 6-2655 0 0,-4 2 1111 0 0</inkml:trace>
  <inkml:trace contextRef="#ctx0" brushRef="#br0" timeOffset="1">109 261 15891 0 0,'11'0'1553'0'0,"3"0"-521"0"0,4-1-224 0 0,1-1-208 0 0,-1-2-392 0 0,2 0-160 0 0,0 0-32 0 0,1 2-56 0 0,0-1-272 0 0,0 3-600 0 0,0 0-968 0 0,-2 1-1257 0 0,-2-1-448 0 0,-6 2 681 0 0,-3 1-2001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6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11066 0 0,'1'5'993'0'0,"0"0"-1"0"0,0 0 0 0 0,0 0 1 0 0,1 0-1 0 0,0 0 0 0 0,4 9 0 0 0,-4-11-702 0 0,0 0 0 0 0,0 0 0 0 0,0-1 0 0 0,1 1 0 0 0,-1-1 0 0 0,0 1 0 0 0,1-1 0 0 0,0 0 0 0 0,3 3 0 0 0,-1-3-224 0 0,0 0 1 0 0,-1 0-1 0 0,1 0 1 0 0,0-1-1 0 0,0 0 1 0 0,-1 0 0 0 0,1 0-1 0 0,0 0 1 0 0,0-1-1 0 0,0 0 1 0 0,0 0-1 0 0,0 0 1 0 0,0 0 0 0 0,0-1-1 0 0,7-2 1 0 0,-8 2-32 0 0,0 1 0 0 0,-1-2-1 0 0,1 1 1 0 0,0 0 0 0 0,-1-1 0 0 0,1 1 0 0 0,-1-1 0 0 0,0 0 0 0 0,0-1 0 0 0,1 1 0 0 0,-1 0 0 0 0,-1-1 0 0 0,1 1 0 0 0,0-1 0 0 0,-1 0 0 0 0,1 0-1 0 0,-1 0 1 0 0,0-1 0 0 0,0 1 0 0 0,0 0 0 0 0,0-1 0 0 0,-1 1 0 0 0,3-7 0 0 0,-4 7-19 0 0,1 0 0 0 0,-1 0-1 0 0,0 0 1 0 0,1 0 0 0 0,-2 0 0 0 0,1-1 0 0 0,0 1 0 0 0,-1 0 0 0 0,1 0-1 0 0,-1 0 1 0 0,0 0 0 0 0,0 0 0 0 0,0 1 0 0 0,0-1 0 0 0,0 0 0 0 0,-1 0-1 0 0,1 1 1 0 0,-1-1 0 0 0,0 1 0 0 0,0-1 0 0 0,0 1 0 0 0,0 0-1 0 0,0-1 1 0 0,-1 1 0 0 0,1 0 0 0 0,0 1 0 0 0,-1-1 0 0 0,0 0 0 0 0,1 1-1 0 0,-4-2 1 0 0,2 1-32 0 0,0 1-1 0 0,0-1 0 0 0,0 1 1 0 0,0 0-1 0 0,0 0 1 0 0,-1 0-1 0 0,-6 0 0 0 0,-8 5-1490 0 0,18-3 1244 0 0,0-1-1 0 0,0 1 0 0 0,1 0 0 0 0,-1-1 1 0 0,0 1-1 0 0,1 0 0 0 0,-1-1 0 0 0,1 1 1 0 0,-1 0-1 0 0,1-1 0 0 0,-1 1 0 0 0,1 0 1 0 0,-1 0-1 0 0,1 0 0 0 0,0 0 0 0 0,-1-1 1 0 0,1 1-1 0 0,0 0 0 0 0,0 2 1 0 0</inkml:trace>
  <inkml:trace contextRef="#ctx0" brushRef="#br0" timeOffset="1">231 27 7402 0 0,'3'-9'6946'0'0,"18"0"-3687"0"0,16 1-1603 0 0,-36 8-1523 0 0,0-1 0 0 0,0 1 0 0 0,0 0 0 0 0,0 0 0 0 0,0 0 0 0 0,0 0 0 0 0,0 0 0 0 0,0 0 1 0 0,0 0-1 0 0,0 0 0 0 0,0 1 0 0 0,0-1 0 0 0,0 0 0 0 0,0 0 0 0 0,-1 1 0 0 0,1-1 0 0 0,0 1 0 0 0,0-1 0 0 0,0 1 1 0 0,0-1-1 0 0,-1 1 0 0 0,1-1 0 0 0,0 1 0 0 0,0 0 0 0 0,-1-1 0 0 0,2 2 0 0 0,-2 0 8 0 0,1-1-1 0 0,0 1 0 0 0,-1 0 1 0 0,1 0-1 0 0,-1 0 1 0 0,0-1-1 0 0,1 1 1 0 0,-1 0-1 0 0,0 0 0 0 0,0 0 1 0 0,0 0-1 0 0,-1 3 1 0 0,-2 8 44 0 0,0 0 0 0 0,-1-1 1 0 0,-6 15-1 0 0,7-18-176 0 0,-4 6-294 0 0,-8 28-275 0 0,14-17-4650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10570 0 0,'18'32'9935'0'0,"-6"5"-5868"0"0,1 42-3675 0 0,-9-52 265 0 0,-3-17-661 0 0,1 1-965 0 0,6-18 218 0 0,1-7 765 0 0,1 1-1 0 0,22-23 1 0 0,-28 32-187 0 0,0 0 1 0 0,0 0-1 0 0,1 0 1 0 0,0 1 0 0 0,0-1-1 0 0,0 1 1 0 0,0 0-1 0 0,0 1 1 0 0,1-1-1 0 0,-1 1 1 0 0,9-2 0 0 0,-4 4-2394 0 0</inkml:trace>
  <inkml:trace contextRef="#ctx0" brushRef="#br0" timeOffset="1">292 186 9882 0 0,'0'4'2353'0'0,"1"2"-1385"0"0,-2-1-1088 0 0,0 1-1921 0 0,-5-6-663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27 15435 0 0,'-25'2'5343'0'0,"19"-2"-3324"0"0,18-2-1352 0 0,81-7-111 0 0,-12 2-3021 0 0,-29-1-4013 0 0,-36 6 2091 0 0,-7 2-1710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14507 0 0,'-9'14'8433'0'0,"5"8"-5394"0"0,5 25-3426 0 0,0-35 1126 0 0,0 21-1188 0 0,6 78-428 0 0,-1-74-3222 0 0,3-2-3948 0 0,-5-24 397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11835 0 0,'-4'46'9041'0'0,"-6"0"-5305"0"0,6-33-4267 0 0,-1 0 0 0 0,0-1 0 0 0,-8 15 0 0 0,7-17-1138 0 0,0-1-1 0 0,0 0 0 0 0,-1 0 1 0 0,-10 10-1 0 0,12-17-2219 0 0,7-11 3662 0 0,8-12 3228 0 0,-5 17-2599 0 0,-1 1 1 0 0,1 0-1 0 0,0 0 0 0 0,0 0 0 0 0,0 0 0 0 0,0 1 0 0 0,0 0 0 0 0,0 0 0 0 0,1 0 0 0 0,-1 1 0 0 0,1 0 0 0 0,-1 0 0 0 0,1 0 0 0 0,0 1 0 0 0,-1 0 0 0 0,1 0 0 0 0,9 1 0 0 0,19-2-3391 0 0,1-5-5294 0 0,-25 3 2646 0 0</inkml:trace>
  <inkml:trace contextRef="#ctx0" brushRef="#br0" timeOffset="1">283 77 9162 0 0,'0'5'1297'0'0,"0"0"1"0"0,-1 0-1 0 0,0-1 0 0 0,0 1 0 0 0,0 0 1 0 0,0 0-1 0 0,-3 5 0 0 0,-21 32 1626 0 0,8-21-4098 0 0,-31 30-1 0 0,43-46 1166 0 0,14-16-1111 0 0,-8 9 1215 0 0,1 0 1 0 0,-1 0-1 0 0,0 1 0 0 0,1-1 1 0 0,0 0-1 0 0,-1 1 0 0 0,1-1 1 0 0,0 1-1 0 0,-1 0 0 0 0,1 0 0 0 0,0 0 1 0 0,0 0-1 0 0,0 0 0 0 0,0 0 1 0 0,0 0-1 0 0,3-1 0 0 0,33-4 210 0 0,-1-1-1746 0 0,-13 0-3482 0 0,-23 7 4631 0 0,-1-1-1 0 0,1 1 1 0 0,0 0 0 0 0,-1-1 0 0 0,1 1 0 0 0,0 0 0 0 0,-1-1-1 0 0,1 1 1 0 0,-1-1 0 0 0,1 1 0 0 0,0-1 0 0 0,-1 1 0 0 0,0-1-1 0 0,1 0 1 0 0,-1 1 0 0 0,1-1 0 0 0,-1 0 0 0 0,0 1 0 0 0,1-2-1 0 0,2-3-1463 0 0,5-4-2944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6713 0 0,'1'4'9469'0'0,"-5"6"-4961"0"0,-6 8-2271 0 0,9-17-1980 0 0,-35 57 568 0 0,9-21-3220 0 0,3-7-2702 0 0,-2-3-3768 0 0,13-15 3814 0 0</inkml:trace>
  <inkml:trace contextRef="#ctx0" brushRef="#br0" timeOffset="1">1 250 9274 0 0,'36'-30'9936'0'0,"-28"25"-9431"0"0,-1 0 0 0 0,1 1 0 0 0,0 0 1 0 0,0 0-1 0 0,1 1 0 0 0,13-3 0 0 0,-18 5-559 0 0,1 0-1 0 0,-1 0 0 0 0,1 1 0 0 0,-1-1 0 0 0,1 1 1 0 0,-1 1-1 0 0,1-1 0 0 0,-1 0 0 0 0,0 1 0 0 0,1 0 1 0 0,-1 0-1 0 0,1 1 0 0 0,-1-1 0 0 0,6 4 0 0 0,-6-3 274 0 0,0 1 0 0 0,0 0 0 0 0,0 0-1 0 0,0 0 1 0 0,-1 0 0 0 0,1 1 0 0 0,-1-1-1 0 0,0 1 1 0 0,5 8 0 0 0,10 28 442 0 0,-14-17-1662 0 0,-8-3-3818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3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10650 0 0,'-16'54'7268'0'0,"10"3"-4147"0"0,6-47-3091 0 0,1 1 1 0 0,-1 0 0 0 0,2 0 0 0 0,0-1 0 0 0,0 1 0 0 0,0-1 0 0 0,2 0 0 0 0,-1 1 0 0 0,1-1 0 0 0,1-1 0 0 0,0 1-1 0 0,0-1 1 0 0,12 17 0 0 0,-16-25-32 0 0,0 1-1 0 0,0-1 1 0 0,1 1-1 0 0,-1-1 1 0 0,0 0-1 0 0,0 0 1 0 0,1 1-1 0 0,-1-1 1 0 0,1 0-1 0 0,-1 0 1 0 0,1 0-1 0 0,-1 0 1 0 0,1-1-1 0 0,0 1 1 0 0,-1 0-1 0 0,1-1 1 0 0,0 1-1 0 0,0-1 1 0 0,1 1-1 0 0,-1-2 8 0 0,-1 1-1 0 0,0 0 0 0 0,0-1 0 0 0,0 1 0 0 0,0-1 1 0 0,0 1-1 0 0,0-1 0 0 0,0 1 0 0 0,0-1 0 0 0,0 0 1 0 0,0 1-1 0 0,0-1 0 0 0,0 0 0 0 0,0 0 0 0 0,-1 0 1 0 0,1 0-1 0 0,0 0 0 0 0,0 0 0 0 0,-1 0 0 0 0,1 0 1 0 0,0-1-1 0 0,2-5 31 0 0,0-1 0 0 0,-1 1 0 0 0,0-1 0 0 0,0 1 0 0 0,-1-1 0 0 0,0 0 1 0 0,0-9-1 0 0,-1-8 107 0 0,-4-43 0 0 0,2 58-106 0 0,1 0 0 0 0,-2 1 0 0 0,1-1 0 0 0,-1 1-1 0 0,-1-1 1 0 0,1 1 0 0 0,-8-11 0 0 0,9 16-78 0 0,-1 1 0 0 0,0 0 0 0 0,0 1-1 0 0,0-1 1 0 0,-1 0 0 0 0,1 1 0 0 0,-1 0 0 0 0,1 0 0 0 0,-1 0 0 0 0,0 0-1 0 0,0 0 1 0 0,-4 0 0 0 0,7 1-98 0 0,0 1 0 0 0,0-1 0 0 0,0 1 1 0 0,0 0-1 0 0,0-1 0 0 0,0 1 0 0 0,0 0 0 0 0,0 0 0 0 0,0-1 0 0 0,0 1 0 0 0,0 0 0 0 0,0 0 0 0 0,0 0 1 0 0,0 0-1 0 0,0 1 0 0 0,0-1 0 0 0,0 0 0 0 0,0 0 0 0 0,1 0 0 0 0,-1 1 0 0 0,0-1 0 0 0,0 1 1 0 0,0-1-1 0 0,0 0 0 0 0,0 1 0 0 0,0 0 0 0 0,1-1 0 0 0,-1 1 0 0 0,0-1 0 0 0,0 1 0 0 0,1 0 1 0 0,-1 0-1 0 0,0-1 0 0 0,1 1 0 0 0,-1 0 0 0 0,1 0 0 0 0,-1 0 0 0 0,1 0 0 0 0,-1 0 0 0 0,1-1 0 0 0,0 1 1 0 0,0 0-1 0 0,-1 0 0 0 0,1 0 0 0 0,0 0 0 0 0,0 0 0 0 0,0 0 0 0 0,0 0 0 0 0,0 0 0 0 0,0 0 1 0 0,0 0-1 0 0,1 2 0 0 0,2 20-6207 0 0,3-10 1347 0 0</inkml:trace>
  <inkml:trace contextRef="#ctx0" brushRef="#br0" timeOffset="1">223 0 12803 0 0,'-6'12'2080'0'0,"1"3"-455"0"0,-1 6-9 0 0,1 5-368 0 0,3 3-416 0 0,2 4-248 0 0,1 2-287 0 0,3 2-193 0 0,1-1-80 0 0,1-3-40 0 0,1-3-153 0 0,1 0-487 0 0,-1-5-648 0 0,2-4-920 0 0,-2-5-1057 0 0,-3-10-344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10514 0 0,'0'-1'262'0'0,"0"0"-1"0"0,0 1 1 0 0,1-1-1 0 0,-1 1 1 0 0,0-1-1 0 0,0 1 1 0 0,0-1-1 0 0,0 1 1 0 0,0-1-1 0 0,1 0 1 0 0,-1 1-1 0 0,0-1 1 0 0,1 1-1 0 0,-1-1 1 0 0,0 1-1 0 0,1 0 1 0 0,-1-1-1 0 0,0 1 1 0 0,1-1-1 0 0,-1 1 1 0 0,1 0-1 0 0,-1-1 1 0 0,1 1-1 0 0,0-1 1 0 0,17-2 2614 0 0,17 8-615 0 0,-31-4-2139 0 0,0 0 0 0 0,0 0 0 0 0,0 1 0 0 0,0 0 0 0 0,0-1 1 0 0,0 1-1 0 0,0 1 0 0 0,0-1 0 0 0,-1 1 0 0 0,1-1 0 0 0,-1 1 0 0 0,0 0 0 0 0,1 0 1 0 0,-2 1-1 0 0,6 5 0 0 0,-7-6-57 0 0,1 1 0 0 0,-1 0 0 0 0,0-1 0 0 0,0 1 0 0 0,0 0 0 0 0,0-1 0 0 0,-1 1 0 0 0,1 0 0 0 0,-1 0 0 0 0,0-1 0 0 0,0 1 0 0 0,-1 0 0 0 0,1 0 1 0 0,-1 0-1 0 0,1-1 0 0 0,-1 1 0 0 0,-1 0 0 0 0,-1 4 0 0 0,-20 39-149 0 0,3-8-1767 0 0,11-13-2352 0 0,10-16-624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8842 0 0,'0'1'555'0'0,"1"-1"-1"0"0,0 1 1 0 0,0-1 0 0 0,0 1 0 0 0,-1 0-1 0 0,1-1 1 0 0,0 1 0 0 0,-1 0 0 0 0,1 0-1 0 0,-1-1 1 0 0,1 1 0 0 0,-1 0-1 0 0,1 0 1 0 0,-1 0 0 0 0,1 1 0 0 0,3 20 2969 0 0,-7 29-3642 0 0,1-32 928 0 0,1-10-757 0 0,1 42-9 0 0,0-49-51 0 0,0-1 0 0 0,0 1 0 0 0,0 0 0 0 0,0 0 0 0 0,1 0 0 0 0,-1 0 0 0 0,1-1 0 0 0,-1 1 0 0 0,1 0-1 0 0,0 0 1 0 0,-1-1 0 0 0,1 1 0 0 0,0 0 0 0 0,0-1 0 0 0,0 1 0 0 0,1-1 0 0 0,-1 1 0 0 0,0-1 0 0 0,1 0 0 0 0,-1 1-1 0 0,2 0 1 0 0,-1-2 14 0 0,-1 1 0 0 0,1-1 0 0 0,-1 0 0 0 0,1 0 0 0 0,-1 0-1 0 0,1 0 1 0 0,-1-1 0 0 0,1 1 0 0 0,-1 0 0 0 0,0-1 0 0 0,1 1 0 0 0,-1-1-1 0 0,0 1 1 0 0,1-1 0 0 0,-1 1 0 0 0,0-1 0 0 0,1 0 0 0 0,-1 0-1 0 0,0 0 1 0 0,0 0 0 0 0,1-1 0 0 0,28-27 45 0 0,-21 19-123 0 0,-8 9-25 0 0,33-28-576 0 0,-15 18-1772 0 0,0 7-4175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15819 0 0,'3'6'763'0'0,"-2"-2"-563"0"0,0 1 0 0 0,1-1 0 0 0,-1 0 0 0 0,1 0 0 0 0,0-1 0 0 0,0 1 0 0 0,0 0 0 0 0,1-1 0 0 0,-1 1 0 0 0,1-1 0 0 0,0 1 0 0 0,4 2-1 0 0,-7-6-225 0 0,0 0 0 0 0,0 1 0 0 0,0-1 0 0 0,1 0 0 0 0,-1 0 0 0 0,0 0 0 0 0,0 0 0 0 0,0 0 0 0 0,0 0 0 0 0,1 0 0 0 0,-1 0 0 0 0,0 0 0 0 0,0 0 0 0 0,0 0 0 0 0,1 0 0 0 0,-1 0 0 0 0,0 0 0 0 0,0 0 0 0 0,0 0 0 0 0,1 0 0 0 0,-1 0 0 0 0,0 0 0 0 0,0 0 0 0 0,0 0 0 0 0,1 0 0 0 0,-1 0 0 0 0,0 0 0 0 0,0 0 0 0 0,0 0 0 0 0,0 0 0 0 0,1-1 0 0 0,-1 1 0 0 0,0 0 0 0 0,0 0 0 0 0,0 0 0 0 0,0 0 0 0 0,0 0 0 0 0,0 0 0 0 0,1-1 0 0 0,-1 1 0 0 0,0 0 0 0 0,3-12-684 0 0,-4-12 100 0 0,1 23 595 0 0,0-5-23 0 0,-1-1-1 0 0,1 1 0 0 0,0 0 1 0 0,1 0-1 0 0,-1-1 0 0 0,1 1 1 0 0,0 0-1 0 0,1 0 0 0 0,3-10 1 0 0,-4 14 66 0 0,0 0 0 0 0,1 0 1 0 0,-1 0-1 0 0,0 1 1 0 0,1-1-1 0 0,-1 0 0 0 0,1 0 1 0 0,0 1-1 0 0,0-1 1 0 0,0 1-1 0 0,-1-1 1 0 0,1 1-1 0 0,0 0 0 0 0,1 0 1 0 0,-1 0-1 0 0,0 0 1 0 0,0 0-1 0 0,0 1 0 0 0,1-1 1 0 0,-1 0-1 0 0,0 1 1 0 0,0 0-1 0 0,1-1 1 0 0,-1 1-1 0 0,1 0 0 0 0,-1 0 1 0 0,0 1-1 0 0,4 0 1 0 0,0-1 29 0 0,1 2 0 0 0,-1-1 0 0 0,0 1 0 0 0,1 0 1 0 0,-1 0-1 0 0,8 4 0 0 0,-12-5-10 0 0,0 0 0 0 0,-1-1 0 0 0,1 1 0 0 0,0 0 0 0 0,-1 1 0 0 0,1-1 0 0 0,0 0 0 0 0,-1 0 0 0 0,1 1 0 0 0,-1-1 0 0 0,0 1 1 0 0,0-1-1 0 0,1 1 0 0 0,-1-1 0 0 0,0 1 0 0 0,0 0 0 0 0,0 0 0 0 0,-1 0 0 0 0,1-1 0 0 0,0 1 0 0 0,-1 0 0 0 0,1 0 0 0 0,-1 0 0 0 0,1 4 0 0 0,-2-5-40 0 0,1 0-1 0 0,-1 0 1 0 0,1 1-1 0 0,-1-1 1 0 0,1 0-1 0 0,-1 0 1 0 0,0 0-1 0 0,1 0 1 0 0,-1 0-1 0 0,0 0 1 0 0,0 0-1 0 0,0-1 1 0 0,0 1-1 0 0,0 0 1 0 0,0 0-1 0 0,0-1 1 0 0,0 1-1 0 0,0 0 1 0 0,0-1 0 0 0,0 1-1 0 0,0-1 1 0 0,0 0-1 0 0,-1 1 1 0 0,-1-1-1 0 0,-36 9-190 0 0,28-8 251 0 0,6 0 60 0 0,1 0 0 0 0,0 0 0 0 0,0 1 0 0 0,0-1-1 0 0,0 1 1 0 0,-6 3 0 0 0,9-4-108 0 0,1-1-1 0 0,-1 1 0 0 0,1-1 1 0 0,-1 0-1 0 0,0 1 1 0 0,1-1-1 0 0,-1 1 1 0 0,1 0-1 0 0,0-1 0 0 0,-1 1 1 0 0,1-1-1 0 0,-1 1 1 0 0,1 0-1 0 0,0-1 1 0 0,-1 1-1 0 0,1 0 1 0 0,0-1-1 0 0,0 1 0 0 0,0 0 1 0 0,0-1-1 0 0,-1 1 1 0 0,1 0-1 0 0,0 0 1 0 0,0-1-1 0 0,0 1 0 0 0,0 0 1 0 0,1 0-1 0 0,-1-1 1 0 0,0 1-1 0 0,0 0 1 0 0,0-1-1 0 0,0 1 0 0 0,1 0 1 0 0,-1-1-1 0 0,0 1 1 0 0,1 0-1 0 0,-1-1 1 0 0,1 1-1 0 0,-1-1 1 0 0,0 1-1 0 0,1 0 0 0 0,-1-1 1 0 0,1 1-1 0 0,0-1 1 0 0,-1 0-1 0 0,1 1 1 0 0,-1-1-1 0 0,2 1 0 0 0,0 0-56 0 0,-1 0 0 0 0,0-1 0 0 0,1 1 0 0 0,-1-1 0 0 0,1 1-1 0 0,-1-1 1 0 0,1 0 0 0 0,-1 0 0 0 0,1 1 0 0 0,-1-1 0 0 0,1 0-1 0 0,-1 0 1 0 0,1-1 0 0 0,-1 1 0 0 0,1 0 0 0 0,-1 0-1 0 0,1-1 1 0 0,-1 1 0 0 0,1-1 0 0 0,-1 1 0 0 0,0-1 0 0 0,3-1-1 0 0,36-21-922 0 0,-30 17 503 0 0,18-9-768 0 0,-17 10-201 0 0,0-1 0 0 0,0-1-1 0 0,-1 1 1 0 0,19-17-1 0 0,-11 0-2177 0 0,5 7-843 0 0</inkml:trace>
  <inkml:trace contextRef="#ctx0" brushRef="#br0" timeOffset="1">488 8 17396 0 0,'0'-7'6228'0'0,"-8"33"-3700"0"0,-3-11-2303 0 0,0 0 0 0 0,-24 23 0 0 0,25-28-335 0 0,0 0-1 0 0,1 0 1 0 0,0 1 0 0 0,1 1 0 0 0,0-1 0 0 0,-9 19 0 0 0,17-29 65 0 0,-1-1 0 0 0,1 1 1 0 0,0-1-1 0 0,-1 1 0 0 0,1-1 0 0 0,0 1 0 0 0,0-1 0 0 0,0 1 0 0 0,0-1 0 0 0,-1 1 0 0 0,1-1 0 0 0,0 1 1 0 0,0-1-1 0 0,0 1 0 0 0,0-1 0 0 0,0 1 0 0 0,0-1 0 0 0,0 1 0 0 0,0-1 0 0 0,1 1 0 0 0,-1 0 1 0 0,0-1-1 0 0,0 1 0 0 0,0-1 0 0 0,0 1 0 0 0,1-1 0 0 0,-1 0 0 0 0,1 1 0 0 0,13-1-559 0 0,24-18 468 0 0,-34 16 140 0 0,10-6 15 0 0,69-31 109 0 0,-77 36-195 0 0,0 1-1 0 0,1 0 1 0 0,0 0-1 0 0,-1 1 1 0 0,1-1 0 0 0,0 1-1 0 0,0 1 1 0 0,0 0-1 0 0,0 0 1 0 0,10 1 0 0 0,-15-1-196 0 0,0 1 0 0 0,0 0 0 0 0,0-1 0 0 0,0 1 1 0 0,0 0-1 0 0,0 0 0 0 0,-1 0 0 0 0,1 0 0 0 0,0 0 0 0 0,-1 0 1 0 0,1 1-1 0 0,2 1 0 0 0,-4-2-184 0 0,1-1 0 0 0,-1 1 0 0 0,1 0 0 0 0,-1-1 0 0 0,0 1 0 0 0,1 0 0 0 0,-1 0 0 0 0,0-1 1 0 0,0 1-1 0 0,1 0 0 0 0,-1 0 0 0 0,0-1 0 0 0,0 1 0 0 0,0 0 0 0 0,0 0 0 0 0,0-1 0 0 0,0 1 0 0 0,0 0 0 0 0,0 0 0 0 0,0 0 0 0 0,0-1 0 0 0,-1 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2:3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16323 0 0,'6'24'4980'0'0,"-4"-19"-4589"0"0,0 0-1 0 0,-1 1 1 0 0,0-1 0 0 0,0 1 0 0 0,0 0 0 0 0,-1 10-1 0 0,0-15-390 0 0,-1 1-1 0 0,1-1 0 0 0,-1 1 0 0 0,1-1 1 0 0,-1 0-1 0 0,1 1 0 0 0,-1-1 0 0 0,0 0 1 0 0,0 1-1 0 0,1-1 0 0 0,-1 0 1 0 0,0 0-1 0 0,0 0 0 0 0,0 0 0 0 0,-1 0 1 0 0,1 0-1 0 0,0 0 0 0 0,0 0 1 0 0,0 0-1 0 0,-1 0 0 0 0,1-1 0 0 0,-1 1 1 0 0,1 0-1 0 0,0-1 0 0 0,-1 1 0 0 0,1-1 1 0 0,-1 0-1 0 0,1 1 0 0 0,-1-1 1 0 0,-2 0-1 0 0,-11 1 31 0 0,10-1 1079 0 0,18 4-532 0 0,-7-3-670 0 0,1 0-1 0 0,-1 0 1 0 0,0-1-1 0 0,1 0 1 0 0,-1-1-1 0 0,0 1 0 0 0,1-1 1 0 0,-1 0-1 0 0,0-1 1 0 0,0 0-1 0 0,0 0 1 0 0,9-4-1 0 0,18-4-3805 0 0,2 5-4555 0 0,-16 9 1100 0 0</inkml:trace>
  <inkml:trace contextRef="#ctx0" brushRef="#br0" timeOffset="1">498 117 18388 0 0,'7'6'3745'0'0,"1"-1"-3297"0"0,-1 1-368 0 0,0-2-672 0 0,-9-3-769 0 0,-1 0-767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2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38 3553 0 0,'-22'14'9348'0'0,"21"-14"-8885"0"0,0 1 0 0 0,0-1 0 0 0,0 1-1 0 0,0-1 1 0 0,0 1 0 0 0,0-1 0 0 0,-1 0 0 0 0,1 0 0 0 0,0 0 0 0 0,0 1-1 0 0,0-1 1 0 0,0 0 0 0 0,0 0 0 0 0,-1-1 0 0 0,1 1 0 0 0,0 0-1 0 0,0 0 1 0 0,0 0 0 0 0,0-1 0 0 0,-2 0 0 0 0,3 1-421 0 0,0-1 0 0 0,0 1 0 0 0,0 0 0 0 0,0-1 0 0 0,0 1 0 0 0,0-1 0 0 0,0 1 0 0 0,0-1 0 0 0,0 1 0 0 0,0 0 0 0 0,0-1 0 0 0,0 1 0 0 0,0-1 0 0 0,0 1 0 0 0,0-1 0 0 0,0 1 0 0 0,0 0 0 0 0,1-1 0 0 0,-1 1 1 0 0,0-1-1 0 0,0 1 0 0 0,0 0 0 0 0,1-1 0 0 0,-1 1 0 0 0,0 0 0 0 0,1-1 0 0 0,-1 1 0 0 0,0 0 0 0 0,1 0 0 0 0,-1-1 0 0 0,0 1 0 0 0,1 0 0 0 0,-1 0 0 0 0,0-1 0 0 0,1 1 0 0 0,-1 0 0 0 0,1 0 0 0 0,-1 0 0 0 0,1 0 0 0 0,18-11 219 0 0,-1 4-153 0 0,1 2 0 0 0,0 0 0 0 0,1 1 0 0 0,-1 0 0 0 0,29 0 0 0 0,102 5-118 0 0,-100 0 33 0 0,165 2 146 0 0,96 2 901 0 0,-231 3-497 0 0,128 28 0 0 0,-30-3-221 0 0,-153-29-403 0 0,-1-1 1 0 0,0-2 0 0 0,1 0 0 0 0,-1-1-1 0 0,43-7 1 0 0,-67 7-57 0 0,1 0 1 0 0,-1 0-1 0 0,0 0 0 0 0,1 0 0 0 0,-1 0 1 0 0,1 0-1 0 0,-1 0 0 0 0,1 0 0 0 0,-1 0 1 0 0,1-1-1 0 0,-1 1 0 0 0,0 0 0 0 0,1 0 1 0 0,-1 0-1 0 0,1-1 0 0 0,-1 1 0 0 0,0 0 0 0 0,1 0 1 0 0,-1-1-1 0 0,0 1 0 0 0,1 0 0 0 0,-1-1 1 0 0,0 1-1 0 0,0 0 0 0 0,1-1 0 0 0,-1 1 1 0 0,0-1-1 0 0,0 1 0 0 0,1-1 0 0 0,-10-8-5326 0 0,-18-3-1794 0 0,-3 6-496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7394 0 0,'30'5'8018'0'0,"9"-3"-4009"0"0,102-6-3876 0 0,-81 1 529 0 0,23 2-435 0 0,2 0-3530 0 0,-47-1-9077 0 0,-32-4 8484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9978 0 0,'43'35'8006'0'0,"-14"-4"-5898"0"0,30 40-1 0 0,-54-64-1516 0 0,-2-3-391 0 0,0-1 0 0 0,0 1 1 0 0,-1 0-1 0 0,1 0 0 0 0,-1 1 0 0 0,0-1 0 0 0,0 0 0 0 0,-1 1 0 0 0,0-1 0 0 0,1 1 0 0 0,-1-1 0 0 0,-1 1 1 0 0,1 0-1 0 0,-1-1 0 0 0,0 1 0 0 0,0 6 0 0 0,-1-3-100 0 0,-1 1 0 0 0,0-1 0 0 0,-1 0 0 0 0,0 0 0 0 0,0 0-1 0 0,-1 0 1 0 0,0 0 0 0 0,-5 7 0 0 0,3-7-61 0 0,0 0 0 0 0,-1 0 0 0 0,0 0 0 0 0,0-1 1 0 0,0 0-1 0 0,-1-1 0 0 0,0 0 0 0 0,-16 9 0 0 0,1-5-8703 0 0,33-11 2770 0 0,3-1-2110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16283 0 0,'7'-4'1361'0'0,"3"-1"-889"0"0,4 0-32 0 0,4 0 32 0 0,4 2-64 0 0,-1 2-224 0 0,0 0-48 0 0,-1 1-40 0 0,-1 0-40 0 0,1 1-32 0 0,-4 0-48 0 0,-1 0-224 0 0,-3 0-408 0 0,-1 0-800 0 0,-3 0-985 0 0,-4 0-903 0 0</inkml:trace>
  <inkml:trace contextRef="#ctx0" brushRef="#br0" timeOffset="1">77 62 7458 0 0,'11'3'4447'0'0,"15"-2"-4099"0"0,-15-1-40 0 0,6 1-143 0 0,-10-1-72 0 0,-1 0 0 0 0,1 0 0 0 0,0 1 0 0 0,0 0 0 0 0,-1 0 0 0 0,1 1-1 0 0,-1 0 1 0 0,1 0 0 0 0,8 4 0 0 0,-16-4 160 0 0,0 0-1 0 0,0 0 1 0 0,0 0 0 0 0,0 0-1 0 0,0 0 1 0 0,-1-1 0 0 0,1 1-1 0 0,-1-1 1 0 0,1 1 0 0 0,-1-1-1 0 0,1 1 1 0 0,-1-1 0 0 0,0 0-1 0 0,-2 2 1 0 0,-3 2 603 0 0,4-1-661 0 0,1 0-1 0 0,-1 0 1 0 0,1 0 0 0 0,0 0-1 0 0,0 0 1 0 0,0 0-1 0 0,1 0 1 0 0,0 1 0 0 0,-1-1-1 0 0,2 0 1 0 0,-1 1-1 0 0,0-1 1 0 0,1 1 0 0 0,0-1-1 0 0,0 1 1 0 0,1 7 0 0 0,-1-10-189 0 0,0 1 1 0 0,0-1-1 0 0,0 0 1 0 0,1 0 0 0 0,-1 0-1 0 0,1 1 1 0 0,0-1-1 0 0,-1 0 1 0 0,1 0 0 0 0,0 0-1 0 0,0 0 1 0 0,0 0-1 0 0,0 0 1 0 0,1 0 0 0 0,-1-1-1 0 0,0 1 1 0 0,1 0-1 0 0,-1-1 1 0 0,1 1 0 0 0,0-1-1 0 0,0 1 1 0 0,-1-1-1 0 0,1 0 1 0 0,0 0 0 0 0,0 1-1 0 0,0-1 1 0 0,0-1-1 0 0,0 1 1 0 0,0 0 0 0 0,1-1-1 0 0,-1 1 1 0 0,0-1 0 0 0,0 1-1 0 0,0-1 1 0 0,3 0-1 0 0,-3 0-2 0 0,0 0 0 0 0,0-1 0 0 0,-1 1 0 0 0,1 0 0 0 0,0-1 0 0 0,-1 1-1 0 0,1-1 1 0 0,0 0 0 0 0,-1 0 0 0 0,1 1 0 0 0,-1-1 0 0 0,1 0 0 0 0,-1 0 0 0 0,1-1-1 0 0,-1 1 1 0 0,0 0 0 0 0,0 0 0 0 0,1-1 0 0 0,0-1 0 0 0,0-1 10 0 0,0 1 1 0 0,0-1-1 0 0,0 0 0 0 0,0 0 1 0 0,-1 0-1 0 0,0 0 1 0 0,1 0-1 0 0,-1-5 0 0 0,0 1 9 0 0,0-1-1 0 0,0 1 0 0 0,-1-1 0 0 0,0 1 0 0 0,-1-1 0 0 0,0 1 0 0 0,-3-15 0 0 0,3 22-259 0 0,0-1 0 0 0,0 0 0 0 0,0 1-1 0 0,0-1 1 0 0,-1 1 0 0 0,1 0 0 0 0,0-1-1 0 0,-1 1 1 0 0,1 0 0 0 0,-1 0-1 0 0,-1-1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10578 0 0,'-13'20'9880'0'0,"0"20"-8350"0"0,9-29-702 0 0,2-2-735 0 0,-1 0 0 0 0,1 0 0 0 0,1 0 0 0 0,-1 16 0 0 0,1-24-103 0 0,1 0-1 0 0,0 0 0 0 0,0 0 0 0 0,0 0 0 0 0,0 1 1 0 0,0-1-1 0 0,0 0 0 0 0,0 0 0 0 0,0 0 0 0 0,0 0 1 0 0,1 0-1 0 0,-1 0 0 0 0,0 0 0 0 0,1 0 0 0 0,-1 0 1 0 0,0 0-1 0 0,1 0 0 0 0,-1-1 0 0 0,1 1 0 0 0,0 0 1 0 0,-1 0-1 0 0,1 0 0 0 0,0 0 0 0 0,-1-1 0 0 0,1 1 1 0 0,0 0-1 0 0,0-1 0 0 0,0 1 0 0 0,0-1 1 0 0,0 1-1 0 0,-1-1 0 0 0,1 1 0 0 0,0-1 0 0 0,0 1 1 0 0,0-1-1 0 0,0 0 0 0 0,0 0 0 0 0,0 0 0 0 0,0 1 1 0 0,1-1-1 0 0,-1 0 0 0 0,0 0 0 0 0,0 0 0 0 0,0 0 1 0 0,0-1-1 0 0,0 1 0 0 0,0 0 0 0 0,0 0 0 0 0,0-1 1 0 0,0 1-1 0 0,0 0 0 0 0,0-1 0 0 0,0 1 0 0 0,-1-1 1 0 0,2 0-1 0 0,55-26 51 0 0,-30 14-1304 0 0,1 0-3958 0 0,-45 7-8777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11995 0 0,'-1'18'4064'0'0,"4"0"-1447"0"0,0 3-737 0 0,4-1-591 0 0,2-4-473 0 0,2-2-368 0 0,1-2-232 0 0,2-3-112 0 0,1-5-104 0 0,1-3-16 0 0,2-3-32 0 0,2-4-104 0 0,0-2-464 0 0,0-1-1081 0 0,-2-1-1687 0 0,-5-2-1769 0 0,1-1-2721 0 0</inkml:trace>
  <inkml:trace contextRef="#ctx0" brushRef="#br0" timeOffset="1">200 15 13283 0 0,'3'1'901'0'0,"-1"0"0"0"0,0 0 0 0 0,1 0 0 0 0,-1-1 0 0 0,1 1 1 0 0,-1-1-1 0 0,1 0 0 0 0,-1 1 0 0 0,5-2 0 0 0,43-9 191 0 0,-6 1-1036 0 0,-38 8-29 0 0,0 1-1 0 0,0 0 1 0 0,0 0-1 0 0,-1 1 1 0 0,1 0 0 0 0,0 0-1 0 0,0 0 1 0 0,0 0-1 0 0,-1 1 1 0 0,1 0-1 0 0,-1 0 1 0 0,1 1-1 0 0,-1-1 1 0 0,0 1-1 0 0,6 4 1 0 0,-8-3 51 0 0,1-1 1 0 0,-1 1 0 0 0,1 0-1 0 0,-1 0 1 0 0,0 1-1 0 0,-1-1 1 0 0,1 0 0 0 0,-1 1-1 0 0,0 0 1 0 0,0-1-1 0 0,0 1 1 0 0,0 0-1 0 0,-1 0 1 0 0,0 0 0 0 0,0 0-1 0 0,-1 0 1 0 0,1 10-1 0 0,-1 2-285 0 0,0 0-1 0 0,-1 0 0 0 0,-6 32 0 0 0,-6-10-8131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3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37 11178 0 0,'75'7'5052'0'0,"-54"-4"-4790"0"0,1-1 0 0 0,25 0 0 0 0,-41-2-211 0 0,1-1-1 0 0,0 0 0 0 0,-1 0 1 0 0,0 0-1 0 0,1-1 1 0 0,-1 0-1 0 0,0 0 0 0 0,0 0 1 0 0,0-1-1 0 0,0 0 1 0 0,8-5-1 0 0,-13 7-35 0 0,-1 1 0 0 0,1 0 0 0 0,0 0-1 0 0,-1-1 1 0 0,1 1 0 0 0,-1-1 0 0 0,1 1 0 0 0,-1 0 0 0 0,1-1-1 0 0,-1 1 1 0 0,1-1 0 0 0,-1 0 0 0 0,1 1 0 0 0,-1-1-1 0 0,1 1 1 0 0,-1-1 0 0 0,0 1 0 0 0,1-1 0 0 0,-1 0 0 0 0,0 1-1 0 0,0-1 1 0 0,0 0 0 0 0,1 1 0 0 0,-1-1 0 0 0,0 0 0 0 0,0 1-1 0 0,0-2 1 0 0,-1 1-11 0 0,1 0 0 0 0,-1 1 1 0 0,0-1-1 0 0,1 1 0 0 0,-1-1 0 0 0,0 1 0 0 0,1-1 0 0 0,-1 1 0 0 0,0-1 0 0 0,0 1 0 0 0,0 0 1 0 0,1-1-1 0 0,-1 1 0 0 0,0 0 0 0 0,0 0 0 0 0,0-1 0 0 0,-1 1 0 0 0,-42 0-405 0 0,29 3 358 0 0,0 1 0 0 0,0 1 0 0 0,1 0 0 0 0,0 1 0 0 0,0 1 0 0 0,0 0 0 0 0,1 1 0 0 0,-1 0 0 0 0,2 1 1 0 0,0 0-1 0 0,-13 14 0 0 0,21-20 57 0 0,0 1 1 0 0,0 0-1 0 0,1 1 1 0 0,-1-1 0 0 0,1 1-1 0 0,0-1 1 0 0,1 1 0 0 0,-1 0-1 0 0,1 0 1 0 0,0 0-1 0 0,0 0 1 0 0,0 1 0 0 0,1-1-1 0 0,0 0 1 0 0,0 1-1 0 0,0-1 1 0 0,1 1 0 0 0,0-1-1 0 0,0 1 1 0 0,0-1 0 0 0,1 1-1 0 0,-1-1 1 0 0,1 0-1 0 0,1 1 1 0 0,-1-1 0 0 0,1 0-1 0 0,0 1 1 0 0,0-1-1 0 0,0 0 1 0 0,1-1 0 0 0,0 1-1 0 0,0 0 1 0 0,0-1 0 0 0,4 5-1 0 0,2 1 53 0 0,-1 0 0 0 0,2-1 0 0 0,0 0-1 0 0,0-1 1 0 0,0 0 0 0 0,1-1 0 0 0,0 0 0 0 0,23 11 0 0 0,-28-15-214 0 0,0 0 0 0 0,0-1 0 0 0,0 0 1 0 0,1 0-1 0 0,-1 0 0 0 0,0-1 0 0 0,1 0 0 0 0,0 0 1 0 0,-1-1-1 0 0,1 1 0 0 0,-1-2 0 0 0,1 1 1 0 0,0-1-1 0 0,-1 0 0 0 0,1 0 0 0 0,-1 0 1 0 0,0-1-1 0 0,1 0 0 0 0,8-4 0 0 0,-13 4-364 0 0,1 0-1 0 0,-1 1 0 0 0,0-1 1 0 0,1 0-1 0 0,-1 0 0 0 0,0 0 1 0 0,0 0-1 0 0,0-1 0 0 0,0 1 1 0 0,-1 0-1 0 0,3-6 0 0 0,3-11-5030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6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11458 0 0,'2'1'653'0'0,"0"0"-1"0"0,0 0 0 0 0,0 0 0 0 0,-1 0 1 0 0,1 0-1 0 0,-1 0 0 0 0,1 1 0 0 0,-1-1 1 0 0,1 1-1 0 0,-1-1 0 0 0,2 3 0 0 0,10 24 1935 0 0,-2 35-3822 0 0,-9-43 1580 0 0,-1-7-846 0 0,-1-10 136 0 0,0 0 0 0 0,0 0 0 0 0,0 0 0 0 0,1 0 0 0 0,-1 0 0 0 0,1 0 0 0 0,0 0-1 0 0,0 0 1 0 0,2 6 0 0 0,32-38-1351 0 0,-15 16 1579 0 0,-11 7-1007 0 0,0 0 0 0 0,0-1 0 0 0,-1 1 0 0 0,1-2 0 0 0,8-9-1 0 0,-15 14 953 0 0,-1 1-1 0 0,1-1 0 0 0,0 0 1 0 0,0 0-1 0 0,-1 0 0 0 0,0 0 0 0 0,0 0 1 0 0,0 0-1 0 0,0-1 0 0 0,0 1 1 0 0,0 0-1 0 0,-1 0 0 0 0,0-1 1 0 0,1 1-1 0 0,-1 0 0 0 0,-1-1 0 0 0,1 1 1 0 0,0 0-1 0 0,-1-1 0 0 0,0 1 1 0 0,1-16 10224 0 0,12 40-1252 0 0,-8-8-8830 0 0,2 17 1349 0 0,-1 1 0 0 0,2 51 0 0 0,-8-33-4588 0 0,-2-2-5339 0 0,1-29 325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24 11835 0 0,'-4'-1'2002'0'0,"-16"-9"5719"0"0,19 5-5295 0 0,12 1-1662 0 0,12 2-496 0 0,0 1-1 0 0,0 1 1 0 0,1 1-1 0 0,27 5 1 0 0,95 22-228 0 0,-107-19-150 0 0,-12-2-520 0 0,40 6-3629 0 0,-63-12 2853 0 0,1-1 0 0 0,-1 0 0 0 0,1 0 1 0 0,-1-1-1 0 0,0 1 0 0 0,1-1 1 0 0,4-1-1 0 0,2-3-5050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10922 0 0,'-1'3'7420'0'0,"7"4"-5281"0"0,9 6-1485 0 0,95 60 915 0 0,-81-57-1488 0 0,-1 2 0 0 0,-1 1 0 0 0,48 44 0 0 0,-74-62 21 0 0,1 1 1 0 0,-1-1 0 0 0,0 1-1 0 0,0-1 1 0 0,1 1 0 0 0,-1 0 0 0 0,0 0-1 0 0,0 0 1 0 0,-1-1 0 0 0,1 1-1 0 0,0 0 1 0 0,-1 0 0 0 0,1 0 0 0 0,-1 0-1 0 0,1 0 1 0 0,-1 0 0 0 0,0 0 0 0 0,0 1-1 0 0,0-1 1 0 0,0 0 0 0 0,-1 3-1 0 0,0-1 15 0 0,-1 0 0 0 0,1 0 0 0 0,-1-1-1 0 0,0 1 1 0 0,0 0 0 0 0,0-1 0 0 0,0 0-1 0 0,0 0 1 0 0,-1 0 0 0 0,-5 5 0 0 0,-2 2-24 0 0,-2-1 1 0 0,1-1 0 0 0,-1 0-1 0 0,0 0 1 0 0,-19 8 0 0 0,7-7-125 0 0,17-7-170 0 0,1 1 0 0 0,-1-1-1 0 0,1 1 1 0 0,0 1-1 0 0,-1-1 1 0 0,2 1 0 0 0,-9 6-1 0 0,14-10 20 0 0,-1 0 1 0 0,1 1-1 0 0,0-1 0 0 0,-1 1 0 0 0,1-1 0 0 0,0 1 1 0 0,-1-1-1 0 0,1 1 0 0 0,0-1 0 0 0,0 1 0 0 0,-1-1 1 0 0,1 1-1 0 0,0 0 0 0 0,0-1 0 0 0,0 1 0 0 0,0-1 1 0 0,0 1-1 0 0,0-1 0 0 0,0 1 0 0 0,0 0 0 0 0,0-1 1 0 0,0 1-1 0 0,0-1 0 0 0,0 1 0 0 0,0-1 0 0 0,0 1 1 0 0,1 0-1 0 0,-1 0 0 0 0,9 9-7803 0 0,3-3 423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7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41 8506 0 0,'-6'-3'888'0'0,"0"1"0"0"0,-1 0 0 0 0,1 0 1 0 0,-1 0-1 0 0,1 1 0 0 0,-1 0 0 0 0,0 0 0 0 0,0 0 1 0 0,1 1-1 0 0,-1 0 0 0 0,0 1 0 0 0,0-1 0 0 0,1 1 1 0 0,-10 3-1 0 0,13-3-709 0 0,-1 1-1 0 0,0 0 1 0 0,1 0 0 0 0,-1 0 0 0 0,1 0-1 0 0,-1 0 1 0 0,1 1 0 0 0,0 0 0 0 0,0-1-1 0 0,0 1 1 0 0,1 0 0 0 0,-1 1 0 0 0,1-1-1 0 0,-1 0 1 0 0,1 1 0 0 0,0-1 0 0 0,0 1-1 0 0,1 0 1 0 0,-1 0 0 0 0,1-1 0 0 0,0 1-1 0 0,0 0 1 0 0,0 0 0 0 0,0 8 0 0 0,0-1-127 0 0,0 1 0 0 0,1 0 1 0 0,0-1-1 0 0,1 1 0 0 0,1-1 1 0 0,3 16-1 0 0,-3-20-54 0 0,0-1 0 0 0,0 1 0 0 0,0-1-1 0 0,0 0 1 0 0,1 0 0 0 0,0 0 0 0 0,0 0 0 0 0,1-1 0 0 0,0 1 0 0 0,0-1 0 0 0,0 0-1 0 0,8 7 1 0 0,-11-11-7 0 0,-1 0-1 0 0,1-1 0 0 0,0 1 0 0 0,-1-1 0 0 0,1 1 0 0 0,0-1 1 0 0,0 1-1 0 0,0-1 0 0 0,-1 0 0 0 0,1 1 0 0 0,0-1 1 0 0,0 0-1 0 0,0 0 0 0 0,0 0 0 0 0,0 1 0 0 0,-1-1 1 0 0,1 0-1 0 0,0 0 0 0 0,0 0 0 0 0,0-1 0 0 0,0 1 0 0 0,0 0 1 0 0,0 0-1 0 0,0 0 0 0 0,-1-1 0 0 0,1 1 0 0 0,0 0 1 0 0,0-1-1 0 0,1 0 0 0 0,0-1-25 0 0,0 1 0 0 0,0-1 0 0 0,-1 0 0 0 0,1 0 0 0 0,0 0 0 0 0,-1 0 0 0 0,0-1 0 0 0,1 1 0 0 0,-1 0 0 0 0,1-4-1 0 0,2-5-435 0 0,-1-1-1 0 0,0 1 1 0 0,3-20-1 0 0,-5 21-480 0 0,-1-1 0 0 0,0 0 0 0 0,-2-15 0 0 0,-2 6-2013 0 0,-1 0 0 0 0,0 1 0 0 0,-2 0 0 0 0,-12-28 0 0 0,15 29 2367 0 0,4 18 652 0 0,0 0-1 0 0,0-1 1 0 0,0 1 0 0 0,0 0 0 0 0,0 0 0 0 0,0-1 0 0 0,0 1-1 0 0,1 0 1 0 0,-1 0 0 0 0,0-1 0 0 0,0 1 0 0 0,0 0-1 0 0,0 0 1 0 0,1 0 0 0 0,-1-1 0 0 0,0 1 0 0 0,0 0 0 0 0,1 0-1 0 0,-1 0 1 0 0,0 0 0 0 0,0 0 0 0 0,1-1 0 0 0,-1 1-1 0 0,0 0 1 0 0,0 0 0 0 0,1 0 0 0 0,-1 0 0 0 0,0 0-1 0 0,1 0 1 0 0,-1 0 0 0 0,0 0 0 0 0,0 0 0 0 0,1 0 0 0 0,31 12 5287 0 0,-18-6-4568 0 0,1-1-24 0 0,1-1 1 0 0,25 5 0 0 0,24 6-821 0 0,-64-15-44 0 0,-1 1 1 0 0,1-1 0 0 0,0 0 0 0 0,-1 0 0 0 0,1 0-1 0 0,0 1 1 0 0,0-1 0 0 0,-1 0 0 0 0,1 1 0 0 0,-1-1-1 0 0,1 0 1 0 0,0 1 0 0 0,-1-1 0 0 0,1 1 0 0 0,-1-1-1 0 0,1 1 1 0 0,-1-1 0 0 0,1 1 0 0 0,-1 0 0 0 0,1-1 0 0 0,-1 1-1 0 0,0 0 1 0 0,1-1 0 0 0,-1 1 0 0 0,1 1 0 0 0,-2-1-10 0 0,1 0 1 0 0,0 0-1 0 0,0-1 1 0 0,-1 1 0 0 0,1 0-1 0 0,-1 0 1 0 0,1 0-1 0 0,-1-1 1 0 0,1 1-1 0 0,-1 0 1 0 0,1-1 0 0 0,-1 1-1 0 0,0 0 1 0 0,1-1-1 0 0,-1 1 1 0 0,0-1 0 0 0,-1 2-1 0 0,-45 20-367 0 0,38-19 1814 0 0,8-2-1046 0 0,-1-1 0 0 0,1 1 0 0 0,-1-1 1 0 0,1 1-1 0 0,0 0 0 0 0,-1 0 0 0 0,1 0 0 0 0,0 0 0 0 0,-1 0 0 0 0,1 0 0 0 0,0 0 0 0 0,0 0 0 0 0,0 0 0 0 0,0 0 0 0 0,0 1 0 0 0,0-1 0 0 0,0 0 1 0 0,1 1-1 0 0,-2 2 0 0 0,2-3-196 0 0,1-1 1 0 0,-1 1-1 0 0,0 0 1 0 0,1 0 0 0 0,-1 0-1 0 0,1 0 1 0 0,-1 0-1 0 0,1 0 1 0 0,0-1 0 0 0,-1 1-1 0 0,1 0 1 0 0,0-1-1 0 0,-1 1 1 0 0,1 0 0 0 0,0-1-1 0 0,0 1 1 0 0,0-1-1 0 0,0 1 1 0 0,-1-1 0 0 0,1 1-1 0 0,0-1 1 0 0,0 0-1 0 0,0 1 1 0 0,0-1 0 0 0,0 0-1 0 0,0 0 1 0 0,0 0-1 0 0,0 0 1 0 0,0 0-1 0 0,0 0 1 0 0,1 0 0 0 0,11 2 148 0 0,0-2 1 0 0,0 1-1 0 0,0-2 1 0 0,0 1-1 0 0,18-5 0 0 0,-24 4-647 0 0,-1 0 0 0 0,1-1 0 0 0,-1 0 0 0 0,0-1 0 0 0,1 1 0 0 0,-1-1 0 0 0,7-4 0 0 0,-13 7 96 0 0,1-1-1 0 0,-1 1 1 0 0,0 0-1 0 0,1-1 1 0 0,-1 1 0 0 0,1-1-322 0 0,-1 1 321 0 0,0-1 1 0 0,1 1 0 0 0,-1 0-1 0 0,0-1 1 0 0,0 1-1 0 0,1-1 1 0 0,-1 1-1 0 0,0-1 1 0 0,0 1 0 0 0,0-1-1 0 0,0 1 1 0 0,1-1-1 0 0,-1 1 1 0 0,0-1 0 0 0,0 1-1 0 0,0-1 1 0 0,0 1-1 0 0,0-1 1 0 0,-1 1 0 0 0,1-1-1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10186 0 0,'3'9'6948'0'0,"13"36"-3556"0"0,-2 36-1198 0 0,9 38-1554 0 0,3-44-8223 0 0,-21-67 2766 0 0,6 7-1846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40 9066 0 0,'-4'-27'5817'0'0,"4"27"-5677"0"0,1-1 0 0 0,-1 0 0 0 0,0 1 1 0 0,0-1-1 0 0,0 1 0 0 0,0-1 0 0 0,1 0 1 0 0,-1 1-1 0 0,0-1 0 0 0,1 1 1 0 0,-1-1-1 0 0,0 1 0 0 0,1-1 0 0 0,-1 1 1 0 0,1-1-1 0 0,-1 1 0 0 0,1 0 0 0 0,-1-1 1 0 0,1 1-1 0 0,-1-1 0 0 0,1 1 0 0 0,-1 0 1 0 0,2-1-1 0 0,1 1 37 0 0,0 0-1 0 0,1-1 1 0 0,-1 1 0 0 0,0 1 0 0 0,0-1 0 0 0,1 0-1 0 0,-1 1 1 0 0,0 0 0 0 0,0-1 0 0 0,0 1-1 0 0,1 1 1 0 0,3 1 0 0 0,3 1-71 0 0,0 0 0 0 0,-1 1 0 0 0,1 0-1 0 0,-1 0 1 0 0,16 13 0 0 0,-24-17-73 0 0,1 0 1 0 0,-1 0-1 0 0,1 0 0 0 0,-1 1 1 0 0,0-1-1 0 0,0 0 1 0 0,0 1-1 0 0,0-1 0 0 0,0 1 1 0 0,0-1-1 0 0,0 1 0 0 0,0 0 1 0 0,0-1-1 0 0,-1 1 1 0 0,1 0-1 0 0,-1-1 0 0 0,1 1 1 0 0,-1 0-1 0 0,0 0 0 0 0,1-1 1 0 0,-1 1-1 0 0,0 0 0 0 0,0 0 1 0 0,0 0-1 0 0,-1 0 1 0 0,1-1-1 0 0,0 1 0 0 0,-1 0 1 0 0,1 0-1 0 0,-1-1 0 0 0,0 1 1 0 0,1 0-1 0 0,-1-1 1 0 0,0 1-1 0 0,0-1 0 0 0,0 1 1 0 0,0-1-1 0 0,0 1 0 0 0,0-1 1 0 0,-1 0-1 0 0,1 1 0 0 0,-3 1 1 0 0,2-1-33 0 0,-8 6 280 0 0,1 1 1 0 0,0 1-1 0 0,1 0 0 0 0,-1 0 0 0 0,-10 18 0 0 0,18-25-242 0 0,0-1 0 0 0,-1 1 0 0 0,1 0-1 0 0,0 0 1 0 0,0 0 0 0 0,1 0 0 0 0,-1 0-1 0 0,1 0 1 0 0,-1 0 0 0 0,1 0 0 0 0,0 1 0 0 0,0-1-1 0 0,0 0 1 0 0,1 0 0 0 0,-1 0 0 0 0,1 0-1 0 0,0 0 1 0 0,0 0 0 0 0,0 0 0 0 0,0 0-1 0 0,0 0 1 0 0,0-1 0 0 0,1 1 0 0 0,0 0-1 0 0,-1-1 1 0 0,1 1 0 0 0,0-1 0 0 0,0 0-1 0 0,4 4 1 0 0,-2-2-29 0 0,0-1 0 0 0,0 0 0 0 0,0-1 0 0 0,0 1 0 0 0,1-1 0 0 0,-1 0-1 0 0,0 0 1 0 0,1 0 0 0 0,0-1 0 0 0,-1 0 0 0 0,1 1 0 0 0,0-2 0 0 0,0 1 0 0 0,0 0 0 0 0,6-1 0 0 0,-4 0-457 0 0,1 0 1 0 0,-1-1 0 0 0,1 0 0 0 0,-1 0 0 0 0,1-1-1 0 0,-1 0 1 0 0,0 0 0 0 0,1-1 0 0 0,6-3 0 0 0,2-8-8431 0 0</inkml:trace>
  <inkml:trace contextRef="#ctx0" brushRef="#br0" timeOffset="1">178 144 14051 0 0,'8'0'1928'0'0,"1"0"-1519"0"0,4-1-265 0 0,0 0-56 0 0,0 1-8 0 0,0 0-40 0 0,-1 1-32 0 0,0-1-8 0 0,-2 0-240 0 0,-1-1-625 0 0,-2-1-975 0 0,-2-2-1265 0 0,-1-2 73 0 0,-2 0-2129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65 5705 0 0,'-1'4'12244'0'0,"0"12"-6043"0"0,1 6-4315 0 0,0 77-3051 0 0,7-33-687 0 0,-3-44-1862 0 0,2-1-4118 0 0</inkml:trace>
  <inkml:trace contextRef="#ctx0" brushRef="#br0" timeOffset="1">19 44 10530 0 0,'0'-1'287'0'0,"0"-1"0"0"0,0 0-1 0 0,1 0 1 0 0,0 0 0 0 0,-1 0-1 0 0,1 0 1 0 0,0 0 0 0 0,0 1-1 0 0,0-1 1 0 0,0 0 0 0 0,0 1-1 0 0,0-1 1 0 0,0 0 0 0 0,0 1-1 0 0,1 0 1 0 0,-1-1 0 0 0,1 1-1 0 0,-1 0 1 0 0,1 0 0 0 0,3-2-1 0 0,-2 1-125 0 0,1 1-1 0 0,-1-1 0 0 0,1 1 0 0 0,0 0 1 0 0,-1 0-1 0 0,1 1 0 0 0,0-1 0 0 0,0 1 1 0 0,0 0-1 0 0,6 1 0 0 0,-5-1 23 0 0,-1 0 1 0 0,1 1-1 0 0,-1 0 0 0 0,1 0 1 0 0,-1 0-1 0 0,1 0 0 0 0,-1 1 1 0 0,1 0-1 0 0,-1 0 0 0 0,0 0 1 0 0,0 0-1 0 0,0 1 1 0 0,0-1-1 0 0,-1 1 0 0 0,1 0 1 0 0,-1 0-1 0 0,1 1 0 0 0,4 6 1 0 0,-4 1 75 0 0,0 0 0 0 0,-1 0 0 0 0,0 1 1 0 0,-1 0-1 0 0,-1-1 0 0 0,0 1 0 0 0,0 0 1 0 0,-1 0-1 0 0,-1 0 0 0 0,-3 19 0 0 0,3-12-935 0 0,0 1-1 0 0,2 30 0 0 0,0-45-151 0 0,3 27-2463 0 0,1-18-898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30 6113 0 0,'-2'21'9371'0'0,"-2"5"-4669"0"0,-4 37-4599 0 0,8-58-492 0 0,-1 1 0 0 0,1-1 0 0 0,1 1 0 0 0,-1-1 1 0 0,1 1-1 0 0,0-1 0 0 0,0 0 0 0 0,4 9 0 0 0,-5-14 269 0 0,0 1 1 0 0,1-1-1 0 0,-1 0 0 0 0,1 0 1 0 0,-1 0-1 0 0,1 1 0 0 0,-1-1 1 0 0,1 0-1 0 0,-1 0 0 0 0,1 0 1 0 0,-1 0-1 0 0,1 0 0 0 0,-1 0 1 0 0,1 0-1 0 0,-1 0 0 0 0,1 0 1 0 0,-1 0-1 0 0,1 0 0 0 0,-1 0 1 0 0,1 0-1 0 0,-1 0 0 0 0,1-1 1 0 0,-1 1-1 0 0,1 0 0 0 0,-1 0 1 0 0,0 0-1 0 0,1-1 0 0 0,-1 1 1 0 0,1-1-1 0 0,22-12 662 0 0,-12 7-404 0 0,11-1-55 0 0,11-5-993 0 0,-31 12 513 0 0,-1-1 0 0 0,0 0-1 0 0,1 1 1 0 0,-1-1 0 0 0,0 0 0 0 0,0 0 0 0 0,0 0 0 0 0,1 0 0 0 0,-1 0 0 0 0,0 0 0 0 0,0 0 0 0 0,-1-1-1 0 0,1 1 1 0 0,0 0 0 0 0,0 0 0 0 0,0-1 0 0 0,0-2 0 0 0,1-5-3451 0 0</inkml:trace>
  <inkml:trace contextRef="#ctx0" brushRef="#br0" timeOffset="1">132 5 5337 0 0,'-2'-5'9960'0'0,"7"13"-6037"0"0,6 15-1897 0 0,-3 5-1241 0 0,-2 0 0 0 0,4 49 1 0 0,-8-31-3778 0 0,-1-2-4690 0 0,-1-23-125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3:5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14379 0 0,'11'6'3793'0'0,"-2"0"-1697"0"0,1 0-775 0 0,-1 0-513 0 0,-7-3-344 0 0,0-1-216 0 0,-1-1-200 0 0,-1 0-168 0 0,0-2-264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36 10314 0 0,'-1'0'404'0'0,"0"0"-1"0"0,0-1 1 0 0,0 1-1 0 0,0 0 1 0 0,0 0 0 0 0,-1 0-1 0 0,1 0 1 0 0,0 0-1 0 0,0 1 1 0 0,0-1-1 0 0,0 0 1 0 0,0 0 0 0 0,0 1-1 0 0,0-1 1 0 0,0 1-1 0 0,0-1 1 0 0,-2 2-1 0 0,2-1-199 0 0,0-1-1 0 0,1 1 1 0 0,-1 0-1 0 0,1 0 1 0 0,-1 0-1 0 0,1-1 1 0 0,-1 1-1 0 0,1 0 0 0 0,0 0 1 0 0,-1 0-1 0 0,1 0 1 0 0,0 0-1 0 0,0 0 1 0 0,0 0-1 0 0,0 0 0 0 0,-1 0 1 0 0,2 1-1 0 0,-1 5 146 0 0,1 0 0 0 0,1 0-1 0 0,-1 0 1 0 0,6 13 0 0 0,-3-5 63 0 0,1 3-206 0 0,0 0 1 0 0,1-1 0 0 0,1 1 0 0 0,16 28-1 0 0,-20-40-197 0 0,1-1-1 0 0,0 0 1 0 0,0 0-1 0 0,1 0 0 0 0,-1-1 1 0 0,1 1-1 0 0,0-1 1 0 0,0 0-1 0 0,1 0 1 0 0,-1-1-1 0 0,1 0 1 0 0,-1 0-1 0 0,1 0 0 0 0,0-1 1 0 0,0 1-1 0 0,1-1 1 0 0,7 1-1 0 0,-7-1-12 0 0,0-1-1 0 0,0 0 1 0 0,-1-1-1 0 0,1 1 1 0 0,0-1-1 0 0,0 0 1 0 0,0-1-1 0 0,0 0 1 0 0,0 0-1 0 0,0 0 1 0 0,10-4-1 0 0,-14 3 4 0 0,1 0 0 0 0,-1 1 0 0 0,0-2 1 0 0,0 1-1 0 0,0 0 0 0 0,0 0 0 0 0,-1-1 0 0 0,1 0 0 0 0,0 1 1 0 0,-1-1-1 0 0,0 0 0 0 0,0 0 0 0 0,0 0 0 0 0,0-1 0 0 0,0 1 0 0 0,-1 0 1 0 0,1-1-1 0 0,-1 1 0 0 0,0-1 0 0 0,0 0 0 0 0,0 1 0 0 0,0-1 0 0 0,-1-4 1 0 0,2-6-100 0 0,-2 0 1 0 0,0 0-1 0 0,0 0 1 0 0,-1 0-1 0 0,-1 0 1 0 0,0 0-1 0 0,-1 1 1 0 0,-1-1-1 0 0,0 1 1 0 0,-1-1-1 0 0,-11-22 1 0 0,-4 15-2727 0 0,17 19 1778 0 0,0 0 0 0 0,0 0 0 0 0,-1 0 0 0 0,1 0 0 0 0,-1 1 0 0 0,0-1 0 0 0,1 1 1 0 0,-9-1-1 0 0,-11-1-5751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48:3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11490 0 0,'6'1'2465'0'0,"2"1"-1345"0"0,3-2 16 0 0,4-3 1 0 0,1-1-265 0 0,4-2-208 0 0,3-1-176 0 0,4 1-144 0 0,2 0-144 0 0,3 1-72 0 0,0 2-64 0 0,-2 2-152 0 0,0 4-400 0 0,-3-1-520 0 0,-5 2-632 0 0,-5-1-665 0 0,-7 0-824 0 0</inkml:trace>
  <inkml:trace contextRef="#ctx0" brushRef="#br0" timeOffset="1">11 394 20228 0 0,'6'4'1529'0'0,"5"0"-257"0"0,5-1-200 0 0,8-3-400 0 0,5 0-264 0 0,6-2-216 0 0,4-1-88 0 0,1-2-96 0 0,1-1-240 0 0,0 1-872 0 0,-3-1-1384 0 0,-2 3-2425 0 0,-8-3-4922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7954 0 0,'1'1'307'0'0,"-1"0"1"0"0,1 0-1 0 0,0 0 1 0 0,0 0 0 0 0,0-1-1 0 0,-1 1 1 0 0,1 0-1 0 0,0-1 1 0 0,0 1 0 0 0,0 0-1 0 0,0-1 1 0 0,0 1-1 0 0,0-1 1 0 0,0 1 0 0 0,0-1-1 0 0,0 0 1 0 0,0 0-1 0 0,0 1 1 0 0,1-1 0 0 0,-1 0-1 0 0,0 0 1 0 0,0 0-1 0 0,0 0 1 0 0,0 0 0 0 0,0 0-1 0 0,0 0 1 0 0,1-1-1 0 0,-1 1 1 0 0,0 0-1 0 0,0-1 1 0 0,0 1 0 0 0,0 0-1 0 0,1-2 1 0 0,42-20 2542 0 0,-35 16-2174 0 0,27-17 289 0 0,28-15-340 0 0,-58 35-722 0 0,1 0 0 0 0,-1 0 0 0 0,1 1 0 0 0,0 0 0 0 0,0 0 0 0 0,0 0 0 0 0,12 0 0 0 0,-17 2-254 0 0,0 0 0 0 0,0 0 0 0 0,0 0 0 0 0,0 0 1 0 0,1 1-1 0 0,-1-1 0 0 0,0 1 0 0 0,0-1 0 0 0,0 1 1 0 0,0 0-1 0 0,2 1 0 0 0,-3-1-252 0 0,1 0-1 0 0,-1 0 1 0 0,0 0-1 0 0,0 0 1 0 0,0 0-1 0 0,0 0 1 0 0,0 0 0 0 0,0 0-1 0 0,0 0 1 0 0,-1 0-1 0 0,1 1 1 0 0,0-1-1 0 0,-1 0 1 0 0,1 1 0 0 0,-1-1-1 0 0,1 0 1 0 0,0 4-1 0 0,0 7-4507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5057 0 0,'2'5'875'0'0,"-1"0"0"0"0,1 1 0 0 0,-1-1 0 0 0,0 1 0 0 0,0-1 0 0 0,0 1 1 0 0,-1-1-1 0 0,0 1 0 0 0,0 6 0 0 0,-1-8-777 0 0,0 1 1 0 0,-1 0 0 0 0,1-1 0 0 0,-1 1 0 0 0,0-1-1 0 0,0 0 1 0 0,0 1 0 0 0,0-1 0 0 0,-1 0 0 0 0,0 0 0 0 0,0-1-1 0 0,0 1 1 0 0,0 0 0 0 0,-1-1 0 0 0,1 0 0 0 0,-8 5-1 0 0,9-6-31 0 0,0-1 0 0 0,0 0-1 0 0,1 0 1 0 0,-1 1 0 0 0,0-1-1 0 0,1 1 1 0 0,-1 0 0 0 0,1-1-1 0 0,-1 1 1 0 0,1 0 0 0 0,-1 2 0 0 0,7 2 1595 0 0,15-4-25 0 0,3-1-1151 0 0,0-2-1 0 0,1 0 1 0 0,-1-2 0 0 0,28-6-1 0 0,-50 9-529 0 0,-1 0-1 0 0,0 0 0 0 0,0-1 0 0 0,0 1 1 0 0,0 0-1 0 0,1 0 0 0 0,-1 0 1 0 0,0 0-1 0 0,0 0 0 0 0,0 0 0 0 0,1 0 1 0 0,-1-1-1 0 0,0 1 0 0 0,0 0 0 0 0,0 0 1 0 0,1 0-1 0 0,-1 0 0 0 0,0 0 0 0 0,0 0 1 0 0,1 0-1 0 0,-1 0 0 0 0,0 0 1 0 0,0 0-1 0 0,0 0 0 0 0,1 1 0 0 0,-1-1 1 0 0,0 0-1 0 0,0 0 0 0 0,1 0 0 0 0,-1 0 1 0 0,0 0-1 0 0,0 0 0 0 0,0 0 0 0 0,0 0 1 0 0,1 1-1 0 0,-1-1 0 0 0,0 0 1 0 0,0 0-1 0 0,0 0 0 0 0,0 0 0 0 0,1 1 1 0 0,-1-1-1 0 0,0 0 0 0 0,0 0 0 0 0,0 0 1 0 0,0 1-1 0 0,0-1 0 0 0,0 0 0 0 0,0 0 1 0 0,0 0-1 0 0,0 1 0 0 0,0-1 1 0 0,0 0-1 0 0,0 0 0 0 0,0 1 0 0 0,0-1 1 0 0,0 0-1 0 0,0 0 0 0 0,0 0 0 0 0,0 1 1 0 0,0-1-1 0 0,0 0 0 0 0,0 1 0 0 0,-8 11-6871 0 0,-1-3 9 0 0</inkml:trace>
  <inkml:trace contextRef="#ctx0" brushRef="#br0" timeOffset="1">58 268 15307 0 0,'40'2'5540'0'0,"14"-15"-2787"0"0,-30 6-1793 0 0,-20 6-864 0 0,-1 0 0 0 0,1 0 0 0 0,0 1 0 0 0,-1-1 0 0 0,1 1 0 0 0,0 0 0 0 0,0 0 0 0 0,0 1 0 0 0,-1-1 0 0 0,1 1 0 0 0,0 0 0 0 0,-1-1 0 0 0,1 2 0 0 0,0-1 0 0 0,-1 0 0 0 0,0 1 0 0 0,1-1 0 0 0,-1 1 1 0 0,0 0-1 0 0,0 0 0 0 0,0 1 0 0 0,0-1 0 0 0,0 1 0 0 0,0-1 0 0 0,-1 1 0 0 0,1 0 0 0 0,3 6 0 0 0,-3-5-215 0 0,0 1 1 0 0,-1 0 0 0 0,1-1-1 0 0,-1 1 1 0 0,-1 0 0 0 0,1 0-1 0 0,0 1 1 0 0,0 7 0 0 0,-1-8-652 0 0,-1 1 0 0 0,0-1 0 0 0,0 0 1 0 0,0 0-1 0 0,-1 0 0 0 0,1 1 1 0 0,-1-1-1 0 0,0 0 0 0 0,-3 6 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16 11282 0 0,'-11'-15'6739'0'0,"11"14"-6625"0"0,0 1 0 0 0,-1 0 0 0 0,1 0 0 0 0,0 0 1 0 0,-1 0-1 0 0,1 0 0 0 0,0 0 0 0 0,-1 0 0 0 0,1 0 1 0 0,0 1-1 0 0,0-1 0 0 0,-1 0 0 0 0,1 0 0 0 0,0 0 1 0 0,-1 0-1 0 0,1 0 0 0 0,0 0 0 0 0,0 1 0 0 0,-1-1 1 0 0,1 0-1 0 0,0 0 0 0 0,0 0 0 0 0,-1 1 0 0 0,1-1 1 0 0,0 0-1 0 0,0 0 0 0 0,0 1 0 0 0,-1-1 0 0 0,1 0 1 0 0,0 1-1 0 0,0-1 0 0 0,0 0 0 0 0,-14 40 2292 0 0,10-24-1930 0 0,-16 39 198 0 0,6-19-816 0 0,-17 75 0 0 0,33-111 47 0 0,0 1-1 0 0,1-1 1 0 0,-1 0-1 0 0,0 1 1 0 0,1-1-1 0 0,-1 0 1 0 0,1-1-1 0 0,-1 1 1 0 0,0 0-1 0 0,0-1 1 0 0,1 1-1 0 0,-1-1 1 0 0,4-1-1 0 0,4 0 0 0 0,11-1-238 0 0,0 1 1 0 0,26 0-1 0 0,-9 8-6956 0 0,-27-6-431 0 0</inkml:trace>
  <inkml:trace contextRef="#ctx0" brushRef="#br0" timeOffset="1">203 20 11763 0 0,'1'37'5914'0'0,"-1"16"-2476"0"0,-1-33-3055 0 0,-6 40 0 0 0,6-58-462 0 0,1 1-1 0 0,-1 0 1 0 0,1 0 0 0 0,-1 0 0 0 0,1 0 0 0 0,0 0 0 0 0,0 0-1 0 0,0 0 1 0 0,1 0 0 0 0,-1-1 0 0 0,1 1 0 0 0,-1 0 0 0 0,1 0-1 0 0,0 0 1 0 0,0 0 0 0 0,0-1 0 0 0,3 6 0 0 0,-1-6-1 0 0,-1 0 1 0 0,1 1-1 0 0,0-1 1 0 0,0 0 0 0 0,0-1-1 0 0,0 1 1 0 0,0 0-1 0 0,0-1 1 0 0,0 0-1 0 0,1 1 1 0 0,-1-1-1 0 0,1-1 1 0 0,-1 1 0 0 0,7 0-1 0 0,8 2 86 0 0,38 1-1 0 0,-49-4-132 0 0,-1 0 0 0 0,1-1 0 0 0,-1 0-1 0 0,1 0 1 0 0,-1 0 0 0 0,1-1-1 0 0,-1 0 1 0 0,0 0 0 0 0,8-4 0 0 0,-11 4-1652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8834 0 0,'-5'1'648'0'0,"-1"0"0"0"0,1 1 0 0 0,1 0 0 0 0,-1 0 0 0 0,0 0 0 0 0,0 1 0 0 0,1-1 0 0 0,-1 1 0 0 0,1 0 0 0 0,0 1-1 0 0,0-1 1 0 0,0 1 0 0 0,0-1 0 0 0,1 1 0 0 0,0 0 0 0 0,-1 1 0 0 0,-3 7 0 0 0,4-7-492 0 0,0 0 0 0 0,1 1-1 0 0,0 0 1 0 0,0-1 0 0 0,1 1 0 0 0,-1 0-1 0 0,1 0 1 0 0,0 0 0 0 0,1 0-1 0 0,-1 0 1 0 0,1 0 0 0 0,1 0 0 0 0,-1 0-1 0 0,1 0 1 0 0,0-1 0 0 0,0 1-1 0 0,1 0 1 0 0,-1 0 0 0 0,1-1 0 0 0,0 1-1 0 0,1-1 1 0 0,0 1 0 0 0,6 9 0 0 0,0-4-133 0 0,0 0 0 0 0,1-1 0 0 0,0 0 0 0 0,1 0 0 0 0,0-1 1 0 0,0 0-1 0 0,1-1 0 0 0,20 10 0 0 0,-28-15-31 0 0,1-1 1 0 0,-1-1-1 0 0,1 1 0 0 0,0-1 0 0 0,0 0 1 0 0,0 0-1 0 0,0 0 0 0 0,-1 0 0 0 0,1-1 1 0 0,0 0-1 0 0,0 0 0 0 0,6-1 0 0 0,-7 0-4 0 0,-1 0 0 0 0,1 0 0 0 0,-1-1 0 0 0,1 1 0 0 0,-1-1 0 0 0,0 0-1 0 0,0 0 1 0 0,0 0 0 0 0,0 0 0 0 0,0 0 0 0 0,0-1 0 0 0,0 1 0 0 0,-1-1-1 0 0,0 0 1 0 0,1 0 0 0 0,-1 0 0 0 0,0 0 0 0 0,2-5 0 0 0,-1 3-105 0 0,0 0 0 0 0,0-1 0 0 0,-1 0 0 0 0,0 1 0 0 0,0-1 1 0 0,-1 0-1 0 0,1 0 0 0 0,-1 0 0 0 0,0 0 0 0 0,-1 0 0 0 0,0 0 0 0 0,0 0 0 0 0,0 0 0 0 0,0 0 1 0 0,-1 0-1 0 0,0 0 0 0 0,-1 0 0 0 0,1 0 0 0 0,-3-6 0 0 0,1 5-566 0 0,-1 0 0 0 0,0 1 0 0 0,0-1 0 0 0,0 1 0 0 0,-1-1 0 0 0,0 1 0 0 0,0 1 0 0 0,0-1 0 0 0,-1 1 0 0 0,0 0 0 0 0,0 0 0 0 0,0 0 0 0 0,-1 1 0 0 0,-9-5 0 0 0,-24-8-2418 0 0,17 6 4778 0 0,40 12 348 0 0,0 0 1 0 0,19-3 0 0 0,-23 0-1598 0 0,-1 1 1 0 0,0 1-1 0 0,1 0 1 0 0,-1 1 0 0 0,21 4-1 0 0,-31-4-604 0 0,0-1-1 0 0,0 1 0 0 0,-1-1 0 0 0,1 1 1 0 0,0 0-1 0 0,-1-1 0 0 0,1 1 0 0 0,-1 0 1 0 0,1 0-1 0 0,-1 0 0 0 0,1 0 0 0 0,-1 1 1 0 0,0-1-1 0 0,1 0 0 0 0,-1 0 0 0 0,0 1 1 0 0,0-1-1 0 0,0 1 0 0 0,0-1 1 0 0,0 1-1 0 0,1 2 0 0 0,-2-1-255 0 0,1 0 1 0 0,-1-1-1 0 0,0 1 0 0 0,0 0 1 0 0,0 0-1 0 0,0-1 1 0 0,0 1-1 0 0,-1 0 0 0 0,1-1 1 0 0,-1 1-1 0 0,1 0 0 0 0,-3 4 1 0 0,-2 3-830 0 0,1 0 1 0 0,-2-1-1 0 0,-8 13 0 0 0,-6 5 1178 0 0,15-20 904 0 0,2-2-710 0 0,-24 25 2443 0 0,43-37 5659 0 0,7 5-4652 0 0,27 4-3120 0 0,-27 0 190 0 0,-19-2-839 0 0,0 0-1 0 0,1 0 1 0 0,-1-1-1 0 0,1 1 1 0 0,-1-1-1 0 0,0 0 0 0 0,8-2 1 0 0,-11 2-303 0 0,1 0-1 0 0,0 1 1 0 0,0-1 0 0 0,-1-1-1 0 0,1 1 1 0 0,0 0 0 0 0,-1 0 0 0 0,1-1-1 0 0,-1 1 1 0 0,0 0 0 0 0,1-1-1 0 0,-1 1 1 0 0,0-1 0 0 0,0 0-1 0 0,0 0 1 0 0,0 1 0 0 0,0-1-1 0 0,-1 0 1 0 0,2-2 0 0 0,2-10-4750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6 6673 0 0,'-5'-4'2441'0'0,"2"2"-193"0"0,-1 3-335 0 0,3 5-353 0 0,2 6-392 0 0,-1 2-231 0 0,1 5-273 0 0,-1 4-272 0 0,0 1-176 0 0,0 4-256 0 0,-1-1-480 0 0,0 4-809 0 0,-2-1-1007 0 0,-1 1-713 0 0,-1-1 369 0 0,-2-5 703 0 0,0-1-1992 0 0</inkml:trace>
  <inkml:trace contextRef="#ctx0" brushRef="#br0" timeOffset="1">6 411 6593 0 0,'-1'6'1082'0'0,"-1"0"-1"0"0,1 0 0 0 0,1-1 1 0 0,-1 1-1 0 0,1 0 0 0 0,0 0 0 0 0,0 0 1 0 0,0 0-1 0 0,2 7 0 0 0,-1-13-997 0 0,-1 0-1 0 0,0 0 0 0 0,1 1 1 0 0,-1-1-1 0 0,0 0 0 0 0,1 0 0 0 0,-1 0 1 0 0,0 0-1 0 0,1 0 0 0 0,-1 0 1 0 0,0 1-1 0 0,1-1 0 0 0,-1 0 1 0 0,0 0-1 0 0,1 0 0 0 0,-1 0 0 0 0,1 0 1 0 0,-1-1-1 0 0,0 1 0 0 0,1 0 1 0 0,-1 0-1 0 0,0 0 0 0 0,1 0 0 0 0,-1 0 1 0 0,0 0-1 0 0,1 0 0 0 0,-1-1 1 0 0,0 1-1 0 0,0 0 0 0 0,1 0 1 0 0,-1-1-1 0 0,0 1 0 0 0,0 0 0 0 0,1 0 1 0 0,-1-1-1 0 0,0 1 0 0 0,17-13 319 0 0,-13 10-85 0 0,6-5-95 0 0,0 1 0 0 0,0 1-1 0 0,0 0 1 0 0,1 0-1 0 0,0 1 1 0 0,23-8 0 0 0,-31 13-200 0 0,-1-1 1 0 0,1 0-1 0 0,0 1 1 0 0,-1 0-1 0 0,1-1 1 0 0,0 1-1 0 0,0 0 1 0 0,-1 1-1 0 0,1-1 1 0 0,0 0-1 0 0,0 1 0 0 0,-1-1 1 0 0,1 1-1 0 0,0 0 1 0 0,-1 0-1 0 0,1 0 1 0 0,-1 0-1 0 0,1 1 1 0 0,-1-1-1 0 0,0 0 1 0 0,0 1-1 0 0,1 0 1 0 0,-1 0-1 0 0,0-1 1 0 0,0 1-1 0 0,-1 1 1 0 0,1-1-1 0 0,0 0 1 0 0,-1 0-1 0 0,1 0 1 0 0,-1 1-1 0 0,0-1 0 0 0,1 1 1 0 0,-1-1-1 0 0,-1 1 1 0 0,2 3-1 0 0,1 5-164 0 0,0-1-1 0 0,0 0 0 0 0,1 18 0 0 0,-5 11-3937 0 0,-14-57-9418 0 0,13 6 10137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17 11658 0 0,'-13'-15'5358'0'0,"12"15"-5232"0"0,1 0 0 0 0,0 0 0 0 0,-1-1 0 0 0,1 1-1 0 0,0 0 1 0 0,-1 0 0 0 0,1 0 0 0 0,0 0 0 0 0,0 0 0 0 0,-1 0 0 0 0,1 0 0 0 0,0 0 0 0 0,-1 0 0 0 0,1 0 0 0 0,0 0 0 0 0,-1 0 0 0 0,1 0 0 0 0,0 0 0 0 0,-1 0 0 0 0,1 0 0 0 0,0 0 0 0 0,-1 1 0 0 0,1-1 0 0 0,0 0 0 0 0,-1 0 0 0 0,1 0-1 0 0,0 0 1 0 0,0 1 0 0 0,-1-1 0 0 0,-1 3 281 0 0,0 0-1 0 0,1 0 1 0 0,-1 0-1 0 0,1 0 1 0 0,-1 0-1 0 0,1 1 0 0 0,-1 4 1 0 0,-2 4-468 0 0,-9 25-152 0 0,1 0 0 0 0,3 1 0 0 0,1 0 0 0 0,-4 45 0 0 0,15-89-135 0 0,1 0 1 0 0,-1 0 0 0 0,1 0 0 0 0,0 1-1 0 0,1 0 1 0 0,9-10 0 0 0,-1 2 368 0 0,0 0 1 0 0,21-15 0 0 0,-30 26 4 0 0,0 0 0 0 0,-1 1 1 0 0,1-1-1 0 0,0 1 1 0 0,0-1-1 0 0,0 1 0 0 0,0 0 1 0 0,0 1-1 0 0,0-1 0 0 0,0 1 1 0 0,7-1-1 0 0,-10 1-147 0 0,1 1 1 0 0,-1-1-1 0 0,1 0 0 0 0,-1 0 1 0 0,1 1-1 0 0,-1-1 1 0 0,0 1-1 0 0,1-1 0 0 0,-1 1 1 0 0,0 0-1 0 0,1-1 0 0 0,-1 1 1 0 0,0 0-1 0 0,3 2 0 0 0,-4-2-266 0 0,1 0-1 0 0,0 0 1 0 0,0 0-1 0 0,-1 1 0 0 0,1-1 1 0 0,-1 0-1 0 0,1 0 1 0 0,-1 1-1 0 0,1-1 0 0 0,-1 0 1 0 0,0 1-1 0 0,1-1 1 0 0,-1 1-1 0 0,0-1 0 0 0,0 0 1 0 0,0 1-1 0 0,0-1 0 0 0,-1 3 1 0 0,1-3 116 0 0,0 0 0 0 0,0 0 0 0 0,-1-1-1 0 0,1 1 1 0 0,0 0 0 0 0,0 0 0 0 0,-1 0 0 0 0,1-1 0 0 0,0 1 0 0 0,-1 0 0 0 0,1 0 0 0 0,-1-1-1 0 0,1 1 1 0 0,-1 0 0 0 0,1-1 0 0 0,-1 1 0 0 0,1-1 0 0 0,-1 1 0 0 0,0-1 0 0 0,1 1-1 0 0,-1-1 1 0 0,0 1 0 0 0,0-1 0 0 0,-1 1 0 0 0,-2 2-957 0 0,-4 5-1398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4985 0 0,'-3'6'1514'0'0,"0"-1"0"0"0,1 1 0 0 0,-1 0 0 0 0,1-1 0 0 0,0 1 0 0 0,0 0 0 0 0,-1 9 0 0 0,3-14-1365 0 0,0 0 0 0 0,0 0-1 0 0,0-1 1 0 0,0 1 0 0 0,0 0 0 0 0,0 0-1 0 0,1-1 1 0 0,-1 1 0 0 0,0 0-1 0 0,0 0 1 0 0,1-1 0 0 0,-1 1-1 0 0,0 0 1 0 0,1 0 0 0 0,-1-1-1 0 0,0 1 1 0 0,1 0 0 0 0,-1-1-1 0 0,1 1 1 0 0,0-1 0 0 0,-1 1 0 0 0,1-1-1 0 0,-1 1 1 0 0,2 0 0 0 0,0 0-67 0 0,0-1 0 0 0,0 1 1 0 0,0-1-1 0 0,0 0 1 0 0,0 1-1 0 0,0-1 1 0 0,0 0-1 0 0,0 0 1 0 0,0 0-1 0 0,0 0 0 0 0,0-1 1 0 0,0 1-1 0 0,4-1 1 0 0,11-4 182 0 0,0-1 0 0 0,16-7 0 0 0,-19 7-143 0 0,-1 1-1 0 0,0 0 1 0 0,28-6-1 0 0,-39 11-96 0 0,-1 0 0 0 0,1-1 1 0 0,-1 1-1 0 0,0 0 0 0 0,1 0 0 0 0,-1 0 0 0 0,1 0 0 0 0,-1 0 0 0 0,1 0 0 0 0,-1 1 0 0 0,0-1 0 0 0,1 0 1 0 0,-1 1-1 0 0,1-1 0 0 0,-1 1 0 0 0,0-1 0 0 0,1 1 0 0 0,-1 0 0 0 0,1 0 0 0 0,-1 0-8 0 0,0 0-1 0 0,-1 0 1 0 0,0 0 0 0 0,1 0-1 0 0,-1 0 1 0 0,1-1-1 0 0,-1 1 1 0 0,0 0 0 0 0,0 0-1 0 0,0 0 1 0 0,1 0-1 0 0,-1 0 1 0 0,0 0 0 0 0,0 0-1 0 0,0 0 1 0 0,-1 0-1 0 0,1 0 1 0 0,0 0 0 0 0,0 0-1 0 0,0 0 1 0 0,-1 1-1 0 0,-3 7-71 0 0,0 1 0 0 0,0-1-1 0 0,-1-1 1 0 0,-8 12-1 0 0,5-7-491 0 0,-12 31-915 0 0,2-4-3124 0 0,18-40 4483 0 0,0 0-1 0 0,0 0 1 0 0,0 0 0 0 0,0 1 0 0 0,0-1-1 0 0,0 0 1 0 0,0 0 0 0 0,0 0 0 0 0,0 0-1 0 0,0 0 1 0 0,-1 0 0 0 0,-1 2-1859 0 0,2-2 1859 0 0,0 0-1 0 0,0 0 1 0 0,0 0 0 0 0,-1 0 0 0 0,1 0-1 0 0,0 0 1 0 0,0 0 0 0 0,0 0 0 0 0,0 0-1 0 0,0 0 1 0 0,-1 0 0 0 0,1 0-1 0 0,0 0 1 0 0,0-1 0 0 0,0 1 0 0 0,0 0-1 0 0,-1 0-412 0 0,-3-8-3920 0 0,2 5 3492 0 0,-1-4-2959 0 0</inkml:trace>
  <inkml:trace contextRef="#ctx0" brushRef="#br0" timeOffset="1">73 176 3625 0 0,'0'5'838'0'0,"-1"0"1"0"0,1 0 0 0 0,0 0-1 0 0,0 0 1 0 0,1 0 0 0 0,0 0-1 0 0,-1 0 1 0 0,2 0 0 0 0,-1 0-1 0 0,0 0 1 0 0,1 0 0 0 0,0-1-1 0 0,0 1 1 0 0,1-1 0 0 0,3 7-1 0 0,-3-7-586 0 0,1 0-1 0 0,-1-1 1 0 0,1 1-1 0 0,0-1 1 0 0,0 1-1 0 0,0-1 1 0 0,1 0-1 0 0,-1 0 0 0 0,1-1 1 0 0,-1 0-1 0 0,1 1 1 0 0,0-2-1 0 0,5 3 1 0 0,-3-2-611 0 0,0-1 1 0 0,1 0-1 0 0,-1 0 1 0 0,0 0-1 0 0,1-1 1 0 0,-1 0 0 0 0,0 0-1 0 0,1-1 1 0 0,-1 0-1 0 0,0 0 1 0 0,0-1-1 0 0,0 0 1 0 0,0 0-1 0 0,0 0 1 0 0,0-1-1 0 0,0 0 1 0 0,-1-1-1 0 0,1 1 1 0 0,-1-1 0 0 0,10-9-1 0 0,4-9-3618 0 0,-2-3-1753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59 21941 0 0,'-2'9'238'0'0,"0"0"1"0"0,1 0-1 0 0,0 0 1 0 0,0 0-1 0 0,1 1 1 0 0,0-1-1 0 0,1 0 1 0 0,0 0-1 0 0,1 0 1 0 0,2 10-1 0 0,-4-16-214 0 0,1 0 0 0 0,0 0 0 0 0,0 0-1 0 0,0 0 1 0 0,0 0 0 0 0,0 0 0 0 0,1 0 0 0 0,0 0-1 0 0,-1-1 1 0 0,1 1 0 0 0,0-1 0 0 0,0 1 0 0 0,0-1-1 0 0,0 0 1 0 0,1 0 0 0 0,-1 0 0 0 0,1 0 0 0 0,-1 0-1 0 0,1 0 1 0 0,0-1 0 0 0,-1 1 0 0 0,1-1 0 0 0,0 0-1 0 0,0 0 1 0 0,0 0 0 0 0,0 0 0 0 0,0 0-1 0 0,0-1 1 0 0,1 1 0 0 0,-1-1 0 0 0,0 0 0 0 0,5 0-1 0 0,-4-1-13 0 0,-1 1-1 0 0,1-1 1 0 0,-1 0 0 0 0,0 0-1 0 0,1 0 1 0 0,-1 0-1 0 0,0-1 1 0 0,1 0-1 0 0,-1 1 1 0 0,0-1-1 0 0,0 0 1 0 0,0 0-1 0 0,-1-1 1 0 0,1 1 0 0 0,-1-1-1 0 0,1 1 1 0 0,-1-1-1 0 0,0 0 1 0 0,0 0-1 0 0,0 0 1 0 0,0 0-1 0 0,0 0 1 0 0,-1 0-1 0 0,1-1 1 0 0,-1 1-1 0 0,2-7 1 0 0,-2 6-41 0 0,0-1-1 0 0,0 0 1 0 0,-1 0 0 0 0,1 0 0 0 0,-1 0-1 0 0,0 1 1 0 0,-1-1 0 0 0,1 0-1 0 0,-1 0 1 0 0,0 0 0 0 0,0 0 0 0 0,0 1-1 0 0,-1-1 1 0 0,1 1 0 0 0,-1-1-1 0 0,0 1 1 0 0,-1-1 0 0 0,1 1 0 0 0,-5-5-1 0 0,1 2-593 0 0,0 1 0 0 0,-1-1 1 0 0,0 1-1 0 0,0 0 0 0 0,-1 1 0 0 0,1 0 0 0 0,-1 0 0 0 0,0 1 0 0 0,-16-7 0 0 0,21 10 493 0 0,1 0 1 0 0,0 0-1 0 0,-1 1 1 0 0,1-1-1 0 0,0 1 1 0 0,-1 0-1 0 0,1-1 1 0 0,-1 1 0 0 0,1 0-1 0 0,0 0 1 0 0,-1 0-1 0 0,1 1 1 0 0,-1-1-1 0 0,1 1 1 0 0,0-1-1 0 0,-1 1 1 0 0,1 0-1 0 0,0 0 1 0 0,0 0-1 0 0,0 0 1 0 0,-1 0-1 0 0,1 0 1 0 0,0 1-1 0 0,0-1 1 0 0,1 1-1 0 0,-1-1 1 0 0,0 1-1 0 0,0 0 1 0 0,1 0-1 0 0,-1 0 1 0 0,1-1-1 0 0,0 2 1 0 0,-1-1-1 0 0,1 0 1 0 0,0 0-1 0 0,0 0 1 0 0,0 0-1 0 0,1 1 1 0 0,-1-1-1 0 0,1 0 1 0 0,-1 5-1 0 0,-2 7 632 0 0,2 0 0 0 0,0-1 0 0 0,1 1 0 0 0,0 0 0 0 0,1-1 0 0 0,0 1 0 0 0,1 0 0 0 0,1-1 0 0 0,0 0 0 0 0,1 1-1 0 0,0-1 1 0 0,12 24 0 0 0,-14-35-412 0 0,-1 0 1 0 0,0-1-1 0 0,1 1 0 0 0,-1 0 0 0 0,1-1 0 0 0,-1 0 0 0 0,1 1 0 0 0,0-1 1 0 0,0 0-1 0 0,0 1 0 0 0,-1-1 0 0 0,1 0 0 0 0,0-1 0 0 0,0 1 1 0 0,1 0-1 0 0,-1 0 0 0 0,0-1 0 0 0,0 0 0 0 0,0 1 0 0 0,0-1 0 0 0,0 0 1 0 0,1 0-1 0 0,-1 0 0 0 0,0 0 0 0 0,0 0 0 0 0,3-1 0 0 0,8-1-76 0 0,1-1 0 0 0,-1 0 0 0 0,16-7-1 0 0,1 1-593 0 0,-14 5-39 0 0,23-6-3712 0 0,-1-5-3396 0 0,-21 4 1948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09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14659 0 0,'0'-2'130'0'0,"0"0"0"0"0,0 0-1 0 0,0 0 1 0 0,0 0 0 0 0,0 1 0 0 0,1-1 0 0 0,-1 0-1 0 0,0 0 1 0 0,1 0 0 0 0,0 1 0 0 0,-1-1 0 0 0,1 0-1 0 0,0 0 1 0 0,0 1 0 0 0,0-1 0 0 0,0 1-1 0 0,0-1 1 0 0,0 1 0 0 0,0-1 0 0 0,0 1 0 0 0,1 0-1 0 0,-1-1 1 0 0,1 1 0 0 0,-1 0 0 0 0,1 0-1 0 0,-1 0 1 0 0,1 0 0 0 0,0 0 0 0 0,-1 1 0 0 0,1-1-1 0 0,0 0 1 0 0,0 1 0 0 0,-1-1 0 0 0,1 1-1 0 0,0 0 1 0 0,0 0 0 0 0,0-1 0 0 0,0 1 0 0 0,-1 0-1 0 0,1 1 1 0 0,0-1 0 0 0,0 0 0 0 0,0 0 0 0 0,0 1-1 0 0,-1-1 1 0 0,1 1 0 0 0,2 1 0 0 0,1-1 49 0 0,-1 0-1 0 0,0 1 1 0 0,0-1 0 0 0,0 1 0 0 0,0 0 0 0 0,0 0-1 0 0,0 1 1 0 0,0-1 0 0 0,-1 1 0 0 0,0 0 0 0 0,1 0 0 0 0,-1 0-1 0 0,0 0 1 0 0,0 0 0 0 0,0 1 0 0 0,-1 0 0 0 0,1-1 0 0 0,-1 1-1 0 0,3 7 1 0 0,-5-9-145 0 0,1 0 0 0 0,-1 0 0 0 0,0 1 0 0 0,0-1 0 0 0,-1 0 0 0 0,1 0 0 0 0,0 0 0 0 0,-1 0 0 0 0,1 0 0 0 0,-1 0 0 0 0,0 0 0 0 0,1 0 0 0 0,-1 0 0 0 0,0 0 0 0 0,0 0 0 0 0,-1 0 0 0 0,-1 3-1 0 0,-31 31 153 0 0,12-12-100 0 0,19-20-88 0 0,0-1 0 0 0,1 1 0 0 0,0 0 0 0 0,-1 1 0 0 0,1-1 0 0 0,0 0 0 0 0,1 0 0 0 0,-1 1 0 0 0,1-1 0 0 0,0 1 0 0 0,0 0 0 0 0,1-1 0 0 0,-1 6 0 0 0,1-7-2 0 0,0-1 1 0 0,1 0-1 0 0,-1 0 0 0 0,1 0 0 0 0,-1 0 1 0 0,1 0-1 0 0,0 0 0 0 0,0 0 0 0 0,0 0 1 0 0,0-1-1 0 0,0 1 0 0 0,0 0 0 0 0,0 0 1 0 0,1-1-1 0 0,-1 1 0 0 0,1-1 0 0 0,-1 1 1 0 0,1-1-1 0 0,0 1 0 0 0,-1-1 0 0 0,1 0 1 0 0,0 0-1 0 0,0 0 0 0 0,0 0 1 0 0,0 0-1 0 0,0-1 0 0 0,0 1 0 0 0,0 0 1 0 0,0-1-1 0 0,3 1 0 0 0,4 0-68 0 0,0 0-1 0 0,0-1 1 0 0,0 0-1 0 0,-1 0 1 0 0,1-1-1 0 0,16-3 1 0 0,-14 2-220 0 0,0 1 0 0 0,-1 0 0 0 0,19 0 0 0 0,-28 1 291 0 0,0 1 1 0 0,0-1-1 0 0,-1 1 1 0 0,1-1-1 0 0,0 1 1 0 0,-1-1-1 0 0,1 1 1 0 0,0 0-1 0 0,-1-1 0 0 0,1 1 1 0 0,-1 0-1 0 0,1-1 1 0 0,-1 1-1 0 0,1 0 1 0 0,-1 0-1 0 0,0-1 1 0 0,1 1-1 0 0,-1 0 0 0 0,0 0 1 0 0,0 0-1 0 0,1 0 1 0 0,-1-1-1 0 0,0 1 1 0 0,0 0-1 0 0,0 0 1 0 0,0 0-1 0 0,0 0 0 0 0,0 0 1 0 0,0-1-1 0 0,0 1 1 0 0,-1 0-1 0 0,1 0 1 0 0,0 0-1 0 0,0 0 1 0 0,-1 0-1 0 0,-9 33-76 0 0,3-18 134 0 0,0-1 1 0 0,-2 0 0 0 0,0-1 0 0 0,0 0 0 0 0,-21 23 0 0 0,-4 7 1084 0 0,33-44-1105 0 0,1 0 0 0 0,0 1 0 0 0,-1-1 0 0 0,1 1 0 0 0,0-1-1 0 0,0 0 1 0 0,-1 1 0 0 0,1-1 0 0 0,0 1 0 0 0,0-1 0 0 0,0 1-1 0 0,-1-1 1 0 0,1 1 0 0 0,0-1 0 0 0,0 1 0 0 0,0-1 0 0 0,0 1 0 0 0,0-1-1 0 0,0 1 1 0 0,0-1 0 0 0,0 0 0 0 0,0 1 0 0 0,1-1 0 0 0,-1 1-1 0 0,0-1 1 0 0,0 1 0 0 0,0-1 0 0 0,0 1 0 0 0,1-1 0 0 0,-1 1 0 0 0,0-1-1 0 0,1 1 1 0 0,16 8 480 0 0,27-4-206 0 0,-42-4-257 0 0,27-1 83 0 0,-1-2-1 0 0,0 0 1 0 0,35-8-1 0 0,37-4-3297 0 0,-85 12-1842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5:54:12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4865 0 0,'2'-1'570'0'0,"0"-1"-1"0"0,0 0 1 0 0,0 1-1 0 0,0-1 1 0 0,0 1-1 0 0,0-1 1 0 0,1 1 0 0 0,-1 0-1 0 0,1 0 1 0 0,-1 0-1 0 0,0 0 1 0 0,1 1-1 0 0,0-1 1 0 0,-1 1 0 0 0,4-1-1 0 0,47 1 1796 0 0,-9 0 268 0 0,-5-9-1544 0 0,0-1 0 0 0,46-19 1 0 0,-33 11-202 0 0,-141 41 1317 0 0,71-17-2117 0 0,-2 1-39 0 0,-36 19 0 0 0,52-24-56 0 0,0 0 0 0 0,0 1 1 0 0,0-1-1 0 0,0 1 0 0 0,1 0 1 0 0,0 0-1 0 0,-1 0 0 0 0,1 0 1 0 0,0 1-1 0 0,0-1 0 0 0,1 1 1 0 0,-1 0-1 0 0,1 0 0 0 0,0 0 1 0 0,-2 4-1 0 0,4-5-12 0 0,-1-1 0 0 0,1 1 0 0 0,0 0-1 0 0,0 0 1 0 0,0-1 0 0 0,0 1 0 0 0,0 0 0 0 0,1-1 0 0 0,-1 1-1 0 0,1 0 1 0 0,0-1 0 0 0,0 1 0 0 0,0-1 0 0 0,0 1 0 0 0,0-1-1 0 0,1 1 1 0 0,-1-1 0 0 0,1 0 0 0 0,-1 0 0 0 0,1 1 0 0 0,0-1-1 0 0,0 0 1 0 0,0-1 0 0 0,0 1 0 0 0,0 0 0 0 0,0-1 0 0 0,4 3-1 0 0,1 1-11 0 0,0-1-1 0 0,0 0 1 0 0,0-1-1 0 0,0 1 0 0 0,1-1 1 0 0,0-1-1 0 0,-1 0 0 0 0,11 2 1 0 0,-8-3-7 0 0,0-1 1 0 0,0-1-1 0 0,0 0 1 0 0,0 0-1 0 0,0-1 1 0 0,0 0-1 0 0,0 0 1 0 0,0-1-1 0 0,-1-1 1 0 0,0 0-1 0 0,1 0 1 0 0,-1-1-1 0 0,-1 0 1 0 0,12-8-1 0 0,-15 9-355 0 0,1-1-1 0 0,0 1 1 0 0,-1-1-1 0 0,0-1 1 0 0,0 1-1 0 0,-1-1 1 0 0,6-7-1 0 0,-11 13 269 0 0,1 0 0 0 0,0 0 0 0 0,0 0 0 0 0,-1 0 0 0 0,1 0 0 0 0,0 0 0 0 0,-1 0 0 0 0,1 0 0 0 0,0 0 0 0 0,0 0 0 0 0,-1 0 0 0 0,1 0 0 0 0,0 0 0 0 0,0 0-1 0 0,-1 0 1 0 0,1 0 0 0 0,0-1 0 0 0,0 1 0 0 0,-1 0 0 0 0,1 0 0 0 0,0 0 0 0 0,0 0 0 0 0,-1 0 0 0 0,1-1 0 0 0,0 1 0 0 0,0 0 0 0 0,0 0 0 0 0,-1 0 0 0 0,1-1-1 0 0,0 1 1 0 0,0 0 0 0 0,0 0 0 0 0,0-1 0 0 0,-1 1 0 0 0,1 0 0 0 0,0 0 0 0 0,0-1 0 0 0,0 1 0 0 0,0 0 0 0 0,0 0 0 0 0,0-1 0 0 0,0 1 0 0 0,0 0 0 0 0,0-1-1 0 0,0 1 1 0 0,0 0 0 0 0,0 0 0 0 0,0-1 0 0 0,0 1 0 0 0,0 0 0 0 0,0 0 0 0 0,0-1 0 0 0,1 1 0 0 0,-1 0 0 0 0,0 0 0 0 0,0-1 0 0 0,0 1 0 0 0,0 0 0 0 0,0 0-1 0 0,1-1 1 0 0,-1 1 0 0 0,0 0 0 0 0,0 0 0 0 0,-22 9-5571 0 0,5 2 1001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8.xml"/><Relationship Id="rId18" Type="http://schemas.openxmlformats.org/officeDocument/2006/relationships/image" Target="../media/image128.png"/><Relationship Id="rId26" Type="http://schemas.openxmlformats.org/officeDocument/2006/relationships/image" Target="../media/image132.png"/><Relationship Id="rId39" Type="http://schemas.openxmlformats.org/officeDocument/2006/relationships/customXml" Target="../ink/ink121.xml"/><Relationship Id="rId21" Type="http://schemas.openxmlformats.org/officeDocument/2006/relationships/customXml" Target="../ink/ink112.xml"/><Relationship Id="rId34" Type="http://schemas.openxmlformats.org/officeDocument/2006/relationships/image" Target="../media/image136.png"/><Relationship Id="rId42" Type="http://schemas.openxmlformats.org/officeDocument/2006/relationships/image" Target="../media/image140.png"/><Relationship Id="rId7" Type="http://schemas.openxmlformats.org/officeDocument/2006/relationships/customXml" Target="../ink/ink105.xml"/><Relationship Id="rId2" Type="http://schemas.openxmlformats.org/officeDocument/2006/relationships/image" Target="../media/image120.png"/><Relationship Id="rId16" Type="http://schemas.openxmlformats.org/officeDocument/2006/relationships/image" Target="../media/image127.png"/><Relationship Id="rId29" Type="http://schemas.openxmlformats.org/officeDocument/2006/relationships/customXml" Target="../ink/ink1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customXml" Target="../ink/ink107.xml"/><Relationship Id="rId24" Type="http://schemas.openxmlformats.org/officeDocument/2006/relationships/image" Target="../media/image131.png"/><Relationship Id="rId32" Type="http://schemas.openxmlformats.org/officeDocument/2006/relationships/image" Target="../media/image135.png"/><Relationship Id="rId37" Type="http://schemas.openxmlformats.org/officeDocument/2006/relationships/customXml" Target="../ink/ink120.xml"/><Relationship Id="rId40" Type="http://schemas.openxmlformats.org/officeDocument/2006/relationships/image" Target="../media/image139.png"/><Relationship Id="rId45" Type="http://schemas.openxmlformats.org/officeDocument/2006/relationships/customXml" Target="../ink/ink124.xml"/><Relationship Id="rId5" Type="http://schemas.openxmlformats.org/officeDocument/2006/relationships/image" Target="../media/image2.png"/><Relationship Id="rId15" Type="http://schemas.openxmlformats.org/officeDocument/2006/relationships/customXml" Target="../ink/ink109.xml"/><Relationship Id="rId23" Type="http://schemas.openxmlformats.org/officeDocument/2006/relationships/customXml" Target="../ink/ink113.xml"/><Relationship Id="rId28" Type="http://schemas.openxmlformats.org/officeDocument/2006/relationships/image" Target="../media/image133.png"/><Relationship Id="rId36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customXml" Target="../ink/ink111.xml"/><Relationship Id="rId31" Type="http://schemas.openxmlformats.org/officeDocument/2006/relationships/customXml" Target="../ink/ink117.xml"/><Relationship Id="rId44" Type="http://schemas.openxmlformats.org/officeDocument/2006/relationships/image" Target="../media/image141.png"/><Relationship Id="rId4" Type="http://schemas.openxmlformats.org/officeDocument/2006/relationships/image" Target="../media/image1.jpg"/><Relationship Id="rId9" Type="http://schemas.openxmlformats.org/officeDocument/2006/relationships/customXml" Target="../ink/ink106.xml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Relationship Id="rId27" Type="http://schemas.openxmlformats.org/officeDocument/2006/relationships/customXml" Target="../ink/ink115.xml"/><Relationship Id="rId30" Type="http://schemas.openxmlformats.org/officeDocument/2006/relationships/image" Target="../media/image134.png"/><Relationship Id="rId35" Type="http://schemas.openxmlformats.org/officeDocument/2006/relationships/customXml" Target="../ink/ink119.xml"/><Relationship Id="rId43" Type="http://schemas.openxmlformats.org/officeDocument/2006/relationships/customXml" Target="../ink/ink123.xml"/><Relationship Id="rId8" Type="http://schemas.openxmlformats.org/officeDocument/2006/relationships/image" Target="../media/image123.png"/><Relationship Id="rId3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customXml" Target="../ink/ink110.xml"/><Relationship Id="rId25" Type="http://schemas.openxmlformats.org/officeDocument/2006/relationships/customXml" Target="../ink/ink114.xml"/><Relationship Id="rId33" Type="http://schemas.openxmlformats.org/officeDocument/2006/relationships/customXml" Target="../ink/ink118.xml"/><Relationship Id="rId38" Type="http://schemas.openxmlformats.org/officeDocument/2006/relationships/image" Target="../media/image138.png"/><Relationship Id="rId46" Type="http://schemas.openxmlformats.org/officeDocument/2006/relationships/image" Target="../media/image142.png"/><Relationship Id="rId20" Type="http://schemas.openxmlformats.org/officeDocument/2006/relationships/image" Target="../media/image129.png"/><Relationship Id="rId41" Type="http://schemas.openxmlformats.org/officeDocument/2006/relationships/customXml" Target="../ink/ink1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4.png"/><Relationship Id="rId7" Type="http://schemas.openxmlformats.org/officeDocument/2006/relationships/customXml" Target="../ink/ink125.xml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5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3" Type="http://schemas.openxmlformats.org/officeDocument/2006/relationships/image" Target="../media/image2.png"/><Relationship Id="rId7" Type="http://schemas.openxmlformats.org/officeDocument/2006/relationships/image" Target="../media/image1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27.xml"/><Relationship Id="rId5" Type="http://schemas.openxmlformats.org/officeDocument/2006/relationships/image" Target="../media/image147.png"/><Relationship Id="rId4" Type="http://schemas.openxmlformats.org/officeDocument/2006/relationships/customXml" Target="../ink/ink126.xml"/><Relationship Id="rId9" Type="http://schemas.openxmlformats.org/officeDocument/2006/relationships/image" Target="../media/image14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158.png"/><Relationship Id="rId26" Type="http://schemas.openxmlformats.org/officeDocument/2006/relationships/image" Target="../media/image162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166.png"/><Relationship Id="rId42" Type="http://schemas.openxmlformats.org/officeDocument/2006/relationships/image" Target="../media/image170.png"/><Relationship Id="rId47" Type="http://schemas.openxmlformats.org/officeDocument/2006/relationships/customXml" Target="../ink/ink149.xml"/><Relationship Id="rId50" Type="http://schemas.openxmlformats.org/officeDocument/2006/relationships/image" Target="../media/image174.png"/><Relationship Id="rId55" Type="http://schemas.openxmlformats.org/officeDocument/2006/relationships/customXml" Target="../ink/ink153.xml"/><Relationship Id="rId7" Type="http://schemas.openxmlformats.org/officeDocument/2006/relationships/customXml" Target="../ink/ink129.xml"/><Relationship Id="rId2" Type="http://schemas.openxmlformats.org/officeDocument/2006/relationships/image" Target="../media/image150.png"/><Relationship Id="rId16" Type="http://schemas.openxmlformats.org/officeDocument/2006/relationships/image" Target="../media/image157.png"/><Relationship Id="rId29" Type="http://schemas.openxmlformats.org/officeDocument/2006/relationships/customXml" Target="../ink/ink140.xml"/><Relationship Id="rId11" Type="http://schemas.openxmlformats.org/officeDocument/2006/relationships/customXml" Target="../ink/ink131.xml"/><Relationship Id="rId24" Type="http://schemas.openxmlformats.org/officeDocument/2006/relationships/image" Target="../media/image161.png"/><Relationship Id="rId32" Type="http://schemas.openxmlformats.org/officeDocument/2006/relationships/image" Target="../media/image165.png"/><Relationship Id="rId37" Type="http://schemas.openxmlformats.org/officeDocument/2006/relationships/customXml" Target="../ink/ink144.xml"/><Relationship Id="rId40" Type="http://schemas.openxmlformats.org/officeDocument/2006/relationships/image" Target="../media/image169.png"/><Relationship Id="rId45" Type="http://schemas.openxmlformats.org/officeDocument/2006/relationships/customXml" Target="../ink/ink148.xml"/><Relationship Id="rId53" Type="http://schemas.openxmlformats.org/officeDocument/2006/relationships/customXml" Target="../ink/ink152.xml"/><Relationship Id="rId58" Type="http://schemas.openxmlformats.org/officeDocument/2006/relationships/image" Target="../media/image178.png"/><Relationship Id="rId5" Type="http://schemas.openxmlformats.org/officeDocument/2006/relationships/image" Target="../media/image2.png"/><Relationship Id="rId19" Type="http://schemas.openxmlformats.org/officeDocument/2006/relationships/customXml" Target="../ink/ink135.xml"/><Relationship Id="rId4" Type="http://schemas.openxmlformats.org/officeDocument/2006/relationships/image" Target="../media/image1.jpg"/><Relationship Id="rId9" Type="http://schemas.openxmlformats.org/officeDocument/2006/relationships/customXml" Target="../ink/ink130.xml"/><Relationship Id="rId14" Type="http://schemas.openxmlformats.org/officeDocument/2006/relationships/image" Target="../media/image156.png"/><Relationship Id="rId22" Type="http://schemas.openxmlformats.org/officeDocument/2006/relationships/image" Target="../media/image160.png"/><Relationship Id="rId27" Type="http://schemas.openxmlformats.org/officeDocument/2006/relationships/customXml" Target="../ink/ink139.xml"/><Relationship Id="rId30" Type="http://schemas.openxmlformats.org/officeDocument/2006/relationships/image" Target="../media/image164.png"/><Relationship Id="rId35" Type="http://schemas.openxmlformats.org/officeDocument/2006/relationships/customXml" Target="../ink/ink143.xml"/><Relationship Id="rId43" Type="http://schemas.openxmlformats.org/officeDocument/2006/relationships/customXml" Target="../ink/ink147.xml"/><Relationship Id="rId48" Type="http://schemas.openxmlformats.org/officeDocument/2006/relationships/image" Target="../media/image173.png"/><Relationship Id="rId56" Type="http://schemas.openxmlformats.org/officeDocument/2006/relationships/image" Target="../media/image177.png"/><Relationship Id="rId8" Type="http://schemas.openxmlformats.org/officeDocument/2006/relationships/image" Target="../media/image153.png"/><Relationship Id="rId51" Type="http://schemas.openxmlformats.org/officeDocument/2006/relationships/customXml" Target="../ink/ink151.xml"/><Relationship Id="rId3" Type="http://schemas.openxmlformats.org/officeDocument/2006/relationships/image" Target="../media/image151.png"/><Relationship Id="rId12" Type="http://schemas.openxmlformats.org/officeDocument/2006/relationships/image" Target="../media/image155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168.png"/><Relationship Id="rId46" Type="http://schemas.openxmlformats.org/officeDocument/2006/relationships/image" Target="../media/image172.png"/><Relationship Id="rId20" Type="http://schemas.openxmlformats.org/officeDocument/2006/relationships/image" Target="../media/image159.png"/><Relationship Id="rId41" Type="http://schemas.openxmlformats.org/officeDocument/2006/relationships/customXml" Target="../ink/ink146.xml"/><Relationship Id="rId54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2.png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63.png"/><Relationship Id="rId36" Type="http://schemas.openxmlformats.org/officeDocument/2006/relationships/image" Target="../media/image167.png"/><Relationship Id="rId49" Type="http://schemas.openxmlformats.org/officeDocument/2006/relationships/customXml" Target="../ink/ink150.xml"/><Relationship Id="rId57" Type="http://schemas.openxmlformats.org/officeDocument/2006/relationships/customXml" Target="../ink/ink154.xml"/><Relationship Id="rId10" Type="http://schemas.openxmlformats.org/officeDocument/2006/relationships/image" Target="../media/image154.png"/><Relationship Id="rId31" Type="http://schemas.openxmlformats.org/officeDocument/2006/relationships/customXml" Target="../ink/ink141.xml"/><Relationship Id="rId44" Type="http://schemas.openxmlformats.org/officeDocument/2006/relationships/image" Target="../media/image171.png"/><Relationship Id="rId52" Type="http://schemas.openxmlformats.org/officeDocument/2006/relationships/image" Target="../media/image1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.xml"/><Relationship Id="rId3" Type="http://schemas.openxmlformats.org/officeDocument/2006/relationships/image" Target="../media/image1.jpg"/><Relationship Id="rId7" Type="http://schemas.openxmlformats.org/officeDocument/2006/relationships/image" Target="../media/image185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55.xml"/><Relationship Id="rId11" Type="http://schemas.openxmlformats.org/officeDocument/2006/relationships/image" Target="../media/image187.png"/><Relationship Id="rId5" Type="http://schemas.openxmlformats.org/officeDocument/2006/relationships/image" Target="../media/image184.png"/><Relationship Id="rId10" Type="http://schemas.openxmlformats.org/officeDocument/2006/relationships/customXml" Target="../ink/ink157.xml"/><Relationship Id="rId4" Type="http://schemas.openxmlformats.org/officeDocument/2006/relationships/image" Target="../media/image2.png"/><Relationship Id="rId9" Type="http://schemas.openxmlformats.org/officeDocument/2006/relationships/image" Target="../media/image18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12.png"/><Relationship Id="rId34" Type="http://schemas.openxmlformats.org/officeDocument/2006/relationships/customXml" Target="../ink/ink16.xml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image" Target="../media/image1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8" Type="http://schemas.openxmlformats.org/officeDocument/2006/relationships/customXml" Target="../ink/ink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9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customXml" Target="../ink/ink2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image" Target="../media/image1.jpg"/><Relationship Id="rId9" Type="http://schemas.openxmlformats.org/officeDocument/2006/relationships/customXml" Target="../ink/ink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4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png"/><Relationship Id="rId21" Type="http://schemas.openxmlformats.org/officeDocument/2006/relationships/customXml" Target="../ink/ink32.xml"/><Relationship Id="rId42" Type="http://schemas.openxmlformats.org/officeDocument/2006/relationships/image" Target="../media/image53.png"/><Relationship Id="rId47" Type="http://schemas.openxmlformats.org/officeDocument/2006/relationships/customXml" Target="../ink/ink45.xml"/><Relationship Id="rId63" Type="http://schemas.openxmlformats.org/officeDocument/2006/relationships/customXml" Target="../ink/ink53.xml"/><Relationship Id="rId68" Type="http://schemas.openxmlformats.org/officeDocument/2006/relationships/image" Target="../media/image66.png"/><Relationship Id="rId84" Type="http://schemas.openxmlformats.org/officeDocument/2006/relationships/image" Target="../media/image74.png"/><Relationship Id="rId89" Type="http://schemas.openxmlformats.org/officeDocument/2006/relationships/customXml" Target="../ink/ink66.xml"/><Relationship Id="rId16" Type="http://schemas.openxmlformats.org/officeDocument/2006/relationships/image" Target="../media/image40.png"/><Relationship Id="rId11" Type="http://schemas.openxmlformats.org/officeDocument/2006/relationships/customXml" Target="../ink/ink27.xml"/><Relationship Id="rId32" Type="http://schemas.openxmlformats.org/officeDocument/2006/relationships/image" Target="../media/image48.png"/><Relationship Id="rId37" Type="http://schemas.openxmlformats.org/officeDocument/2006/relationships/customXml" Target="../ink/ink40.xml"/><Relationship Id="rId53" Type="http://schemas.openxmlformats.org/officeDocument/2006/relationships/customXml" Target="../ink/ink48.xml"/><Relationship Id="rId58" Type="http://schemas.openxmlformats.org/officeDocument/2006/relationships/image" Target="../media/image61.png"/><Relationship Id="rId74" Type="http://schemas.openxmlformats.org/officeDocument/2006/relationships/image" Target="../media/image69.png"/><Relationship Id="rId79" Type="http://schemas.openxmlformats.org/officeDocument/2006/relationships/customXml" Target="../ink/ink61.xml"/><Relationship Id="rId102" Type="http://schemas.openxmlformats.org/officeDocument/2006/relationships/image" Target="../media/image83.png"/><Relationship Id="rId5" Type="http://schemas.openxmlformats.org/officeDocument/2006/relationships/image" Target="../media/image34.png"/><Relationship Id="rId90" Type="http://schemas.openxmlformats.org/officeDocument/2006/relationships/image" Target="../media/image77.png"/><Relationship Id="rId95" Type="http://schemas.openxmlformats.org/officeDocument/2006/relationships/customXml" Target="../ink/ink69.xml"/><Relationship Id="rId22" Type="http://schemas.openxmlformats.org/officeDocument/2006/relationships/image" Target="../media/image43.png"/><Relationship Id="rId27" Type="http://schemas.openxmlformats.org/officeDocument/2006/relationships/customXml" Target="../ink/ink35.xml"/><Relationship Id="rId43" Type="http://schemas.openxmlformats.org/officeDocument/2006/relationships/customXml" Target="../ink/ink43.xml"/><Relationship Id="rId48" Type="http://schemas.openxmlformats.org/officeDocument/2006/relationships/image" Target="../media/image56.png"/><Relationship Id="rId64" Type="http://schemas.openxmlformats.org/officeDocument/2006/relationships/image" Target="../media/image64.png"/><Relationship Id="rId69" Type="http://schemas.openxmlformats.org/officeDocument/2006/relationships/customXml" Target="../ink/ink56.xml"/><Relationship Id="rId80" Type="http://schemas.openxmlformats.org/officeDocument/2006/relationships/image" Target="../media/image72.png"/><Relationship Id="rId85" Type="http://schemas.openxmlformats.org/officeDocument/2006/relationships/customXml" Target="../ink/ink64.xml"/><Relationship Id="rId12" Type="http://schemas.openxmlformats.org/officeDocument/2006/relationships/image" Target="../media/image38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51.png"/><Relationship Id="rId46" Type="http://schemas.openxmlformats.org/officeDocument/2006/relationships/image" Target="../media/image55.png"/><Relationship Id="rId59" Type="http://schemas.openxmlformats.org/officeDocument/2006/relationships/customXml" Target="../ink/ink51.xml"/><Relationship Id="rId67" Type="http://schemas.openxmlformats.org/officeDocument/2006/relationships/customXml" Target="../ink/ink55.xml"/><Relationship Id="rId103" Type="http://schemas.openxmlformats.org/officeDocument/2006/relationships/customXml" Target="../ink/ink73.xml"/><Relationship Id="rId20" Type="http://schemas.openxmlformats.org/officeDocument/2006/relationships/image" Target="../media/image42.png"/><Relationship Id="rId41" Type="http://schemas.openxmlformats.org/officeDocument/2006/relationships/customXml" Target="../ink/ink42.xml"/><Relationship Id="rId54" Type="http://schemas.openxmlformats.org/officeDocument/2006/relationships/image" Target="../media/image59.png"/><Relationship Id="rId62" Type="http://schemas.openxmlformats.org/officeDocument/2006/relationships/image" Target="../media/image63.png"/><Relationship Id="rId70" Type="http://schemas.openxmlformats.org/officeDocument/2006/relationships/image" Target="../media/image67.png"/><Relationship Id="rId75" Type="http://schemas.openxmlformats.org/officeDocument/2006/relationships/customXml" Target="../ink/ink59.xml"/><Relationship Id="rId83" Type="http://schemas.openxmlformats.org/officeDocument/2006/relationships/customXml" Target="../ink/ink63.xml"/><Relationship Id="rId88" Type="http://schemas.openxmlformats.org/officeDocument/2006/relationships/image" Target="../media/image76.png"/><Relationship Id="rId91" Type="http://schemas.openxmlformats.org/officeDocument/2006/relationships/customXml" Target="../ink/ink67.xml"/><Relationship Id="rId96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49" Type="http://schemas.openxmlformats.org/officeDocument/2006/relationships/customXml" Target="../ink/ink46.xml"/><Relationship Id="rId57" Type="http://schemas.openxmlformats.org/officeDocument/2006/relationships/customXml" Target="../ink/ink50.xml"/><Relationship Id="rId10" Type="http://schemas.openxmlformats.org/officeDocument/2006/relationships/image" Target="../media/image37.png"/><Relationship Id="rId31" Type="http://schemas.openxmlformats.org/officeDocument/2006/relationships/customXml" Target="../ink/ink37.xml"/><Relationship Id="rId44" Type="http://schemas.openxmlformats.org/officeDocument/2006/relationships/image" Target="../media/image54.png"/><Relationship Id="rId52" Type="http://schemas.openxmlformats.org/officeDocument/2006/relationships/image" Target="../media/image58.png"/><Relationship Id="rId60" Type="http://schemas.openxmlformats.org/officeDocument/2006/relationships/image" Target="../media/image62.png"/><Relationship Id="rId65" Type="http://schemas.openxmlformats.org/officeDocument/2006/relationships/customXml" Target="../ink/ink54.xml"/><Relationship Id="rId73" Type="http://schemas.openxmlformats.org/officeDocument/2006/relationships/customXml" Target="../ink/ink58.xml"/><Relationship Id="rId78" Type="http://schemas.openxmlformats.org/officeDocument/2006/relationships/image" Target="../media/image71.png"/><Relationship Id="rId81" Type="http://schemas.openxmlformats.org/officeDocument/2006/relationships/customXml" Target="../ink/ink62.xml"/><Relationship Id="rId86" Type="http://schemas.openxmlformats.org/officeDocument/2006/relationships/image" Target="../media/image75.png"/><Relationship Id="rId94" Type="http://schemas.openxmlformats.org/officeDocument/2006/relationships/image" Target="../media/image79.png"/><Relationship Id="rId99" Type="http://schemas.openxmlformats.org/officeDocument/2006/relationships/customXml" Target="../ink/ink71.xml"/><Relationship Id="rId101" Type="http://schemas.openxmlformats.org/officeDocument/2006/relationships/customXml" Target="../ink/ink72.xml"/><Relationship Id="rId4" Type="http://schemas.openxmlformats.org/officeDocument/2006/relationships/image" Target="../media/image2.png"/><Relationship Id="rId9" Type="http://schemas.openxmlformats.org/officeDocument/2006/relationships/customXml" Target="../ink/ink26.xml"/><Relationship Id="rId13" Type="http://schemas.openxmlformats.org/officeDocument/2006/relationships/customXml" Target="../ink/ink28.xml"/><Relationship Id="rId18" Type="http://schemas.openxmlformats.org/officeDocument/2006/relationships/image" Target="../media/image41.png"/><Relationship Id="rId39" Type="http://schemas.openxmlformats.org/officeDocument/2006/relationships/customXml" Target="../ink/ink41.xml"/><Relationship Id="rId34" Type="http://schemas.openxmlformats.org/officeDocument/2006/relationships/image" Target="../media/image49.png"/><Relationship Id="rId50" Type="http://schemas.openxmlformats.org/officeDocument/2006/relationships/image" Target="../media/image57.png"/><Relationship Id="rId55" Type="http://schemas.openxmlformats.org/officeDocument/2006/relationships/customXml" Target="../ink/ink49.xml"/><Relationship Id="rId76" Type="http://schemas.openxmlformats.org/officeDocument/2006/relationships/image" Target="../media/image70.png"/><Relationship Id="rId97" Type="http://schemas.openxmlformats.org/officeDocument/2006/relationships/customXml" Target="../ink/ink70.xml"/><Relationship Id="rId104" Type="http://schemas.openxmlformats.org/officeDocument/2006/relationships/image" Target="../media/image84.png"/><Relationship Id="rId7" Type="http://schemas.openxmlformats.org/officeDocument/2006/relationships/customXml" Target="../ink/ink25.xml"/><Relationship Id="rId71" Type="http://schemas.openxmlformats.org/officeDocument/2006/relationships/customXml" Target="../ink/ink57.xml"/><Relationship Id="rId92" Type="http://schemas.openxmlformats.org/officeDocument/2006/relationships/image" Target="../media/image78.png"/><Relationship Id="rId2" Type="http://schemas.openxmlformats.org/officeDocument/2006/relationships/image" Target="../media/image33.png"/><Relationship Id="rId29" Type="http://schemas.openxmlformats.org/officeDocument/2006/relationships/customXml" Target="../ink/ink36.xml"/><Relationship Id="rId24" Type="http://schemas.openxmlformats.org/officeDocument/2006/relationships/image" Target="../media/image44.png"/><Relationship Id="rId40" Type="http://schemas.openxmlformats.org/officeDocument/2006/relationships/image" Target="../media/image52.png"/><Relationship Id="rId45" Type="http://schemas.openxmlformats.org/officeDocument/2006/relationships/customXml" Target="../ink/ink44.xml"/><Relationship Id="rId66" Type="http://schemas.openxmlformats.org/officeDocument/2006/relationships/image" Target="../media/image65.png"/><Relationship Id="rId87" Type="http://schemas.openxmlformats.org/officeDocument/2006/relationships/customXml" Target="../ink/ink65.xml"/><Relationship Id="rId61" Type="http://schemas.openxmlformats.org/officeDocument/2006/relationships/customXml" Target="../ink/ink52.xml"/><Relationship Id="rId82" Type="http://schemas.openxmlformats.org/officeDocument/2006/relationships/image" Target="../media/image73.png"/><Relationship Id="rId19" Type="http://schemas.openxmlformats.org/officeDocument/2006/relationships/customXml" Target="../ink/ink31.xml"/><Relationship Id="rId14" Type="http://schemas.openxmlformats.org/officeDocument/2006/relationships/image" Target="../media/image39.png"/><Relationship Id="rId30" Type="http://schemas.openxmlformats.org/officeDocument/2006/relationships/image" Target="../media/image47.png"/><Relationship Id="rId35" Type="http://schemas.openxmlformats.org/officeDocument/2006/relationships/customXml" Target="../ink/ink39.xml"/><Relationship Id="rId56" Type="http://schemas.openxmlformats.org/officeDocument/2006/relationships/image" Target="../media/image60.png"/><Relationship Id="rId77" Type="http://schemas.openxmlformats.org/officeDocument/2006/relationships/customXml" Target="../ink/ink60.xml"/><Relationship Id="rId100" Type="http://schemas.openxmlformats.org/officeDocument/2006/relationships/image" Target="../media/image82.png"/><Relationship Id="rId8" Type="http://schemas.openxmlformats.org/officeDocument/2006/relationships/image" Target="../media/image36.png"/><Relationship Id="rId51" Type="http://schemas.openxmlformats.org/officeDocument/2006/relationships/customXml" Target="../ink/ink47.xml"/><Relationship Id="rId72" Type="http://schemas.openxmlformats.org/officeDocument/2006/relationships/image" Target="../media/image68.png"/><Relationship Id="rId93" Type="http://schemas.openxmlformats.org/officeDocument/2006/relationships/customXml" Target="../ink/ink68.xml"/><Relationship Id="rId98" Type="http://schemas.openxmlformats.org/officeDocument/2006/relationships/image" Target="../media/image81.png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.xml"/><Relationship Id="rId21" Type="http://schemas.openxmlformats.org/officeDocument/2006/relationships/image" Target="../media/image96.png"/><Relationship Id="rId34" Type="http://schemas.openxmlformats.org/officeDocument/2006/relationships/customXml" Target="../ink/ink88.xml"/><Relationship Id="rId42" Type="http://schemas.openxmlformats.org/officeDocument/2006/relationships/customXml" Target="../ink/ink92.xml"/><Relationship Id="rId47" Type="http://schemas.openxmlformats.org/officeDocument/2006/relationships/image" Target="../media/image109.png"/><Relationship Id="rId50" Type="http://schemas.openxmlformats.org/officeDocument/2006/relationships/customXml" Target="../ink/ink96.xml"/><Relationship Id="rId55" Type="http://schemas.openxmlformats.org/officeDocument/2006/relationships/image" Target="../media/image113.png"/><Relationship Id="rId63" Type="http://schemas.openxmlformats.org/officeDocument/2006/relationships/image" Target="../media/image117.png"/><Relationship Id="rId7" Type="http://schemas.openxmlformats.org/officeDocument/2006/relationships/image" Target="../media/image89.png"/><Relationship Id="rId2" Type="http://schemas.openxmlformats.org/officeDocument/2006/relationships/image" Target="../media/image87.png"/><Relationship Id="rId16" Type="http://schemas.openxmlformats.org/officeDocument/2006/relationships/customXml" Target="../ink/ink79.xml"/><Relationship Id="rId29" Type="http://schemas.openxmlformats.org/officeDocument/2006/relationships/image" Target="../media/image100.png"/><Relationship Id="rId11" Type="http://schemas.openxmlformats.org/officeDocument/2006/relationships/image" Target="../media/image91.png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104.png"/><Relationship Id="rId40" Type="http://schemas.openxmlformats.org/officeDocument/2006/relationships/customXml" Target="../ink/ink91.xml"/><Relationship Id="rId45" Type="http://schemas.openxmlformats.org/officeDocument/2006/relationships/image" Target="../media/image108.png"/><Relationship Id="rId53" Type="http://schemas.openxmlformats.org/officeDocument/2006/relationships/image" Target="../media/image112.png"/><Relationship Id="rId58" Type="http://schemas.openxmlformats.org/officeDocument/2006/relationships/customXml" Target="../ink/ink100.xml"/><Relationship Id="rId66" Type="http://schemas.openxmlformats.org/officeDocument/2006/relationships/customXml" Target="../ink/ink104.xml"/><Relationship Id="rId5" Type="http://schemas.openxmlformats.org/officeDocument/2006/relationships/image" Target="../media/image88.png"/><Relationship Id="rId61" Type="http://schemas.openxmlformats.org/officeDocument/2006/relationships/image" Target="../media/image116.png"/><Relationship Id="rId19" Type="http://schemas.openxmlformats.org/officeDocument/2006/relationships/image" Target="../media/image95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99.png"/><Relationship Id="rId30" Type="http://schemas.openxmlformats.org/officeDocument/2006/relationships/customXml" Target="../ink/ink86.xml"/><Relationship Id="rId35" Type="http://schemas.openxmlformats.org/officeDocument/2006/relationships/image" Target="../media/image103.png"/><Relationship Id="rId43" Type="http://schemas.openxmlformats.org/officeDocument/2006/relationships/image" Target="../media/image107.png"/><Relationship Id="rId48" Type="http://schemas.openxmlformats.org/officeDocument/2006/relationships/customXml" Target="../ink/ink95.xml"/><Relationship Id="rId56" Type="http://schemas.openxmlformats.org/officeDocument/2006/relationships/customXml" Target="../ink/ink99.xml"/><Relationship Id="rId64" Type="http://schemas.openxmlformats.org/officeDocument/2006/relationships/customXml" Target="../ink/ink103.xml"/><Relationship Id="rId8" Type="http://schemas.openxmlformats.org/officeDocument/2006/relationships/customXml" Target="../ink/ink75.xml"/><Relationship Id="rId51" Type="http://schemas.openxmlformats.org/officeDocument/2006/relationships/image" Target="../media/image111.png"/><Relationship Id="rId3" Type="http://schemas.openxmlformats.org/officeDocument/2006/relationships/image" Target="../media/image1.jpg"/><Relationship Id="rId12" Type="http://schemas.openxmlformats.org/officeDocument/2006/relationships/customXml" Target="../ink/ink77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90.xml"/><Relationship Id="rId46" Type="http://schemas.openxmlformats.org/officeDocument/2006/relationships/customXml" Target="../ink/ink94.xml"/><Relationship Id="rId59" Type="http://schemas.openxmlformats.org/officeDocument/2006/relationships/image" Target="../media/image115.png"/><Relationship Id="rId67" Type="http://schemas.openxmlformats.org/officeDocument/2006/relationships/image" Target="../media/image119.png"/><Relationship Id="rId20" Type="http://schemas.openxmlformats.org/officeDocument/2006/relationships/customXml" Target="../ink/ink81.xml"/><Relationship Id="rId41" Type="http://schemas.openxmlformats.org/officeDocument/2006/relationships/image" Target="../media/image106.png"/><Relationship Id="rId54" Type="http://schemas.openxmlformats.org/officeDocument/2006/relationships/customXml" Target="../ink/ink98.xml"/><Relationship Id="rId62" Type="http://schemas.openxmlformats.org/officeDocument/2006/relationships/customXml" Target="../ink/ink10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4.xml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49" Type="http://schemas.openxmlformats.org/officeDocument/2006/relationships/image" Target="../media/image110.png"/><Relationship Id="rId57" Type="http://schemas.openxmlformats.org/officeDocument/2006/relationships/image" Target="../media/image114.png"/><Relationship Id="rId10" Type="http://schemas.openxmlformats.org/officeDocument/2006/relationships/customXml" Target="../ink/ink76.xml"/><Relationship Id="rId31" Type="http://schemas.openxmlformats.org/officeDocument/2006/relationships/image" Target="../media/image101.png"/><Relationship Id="rId44" Type="http://schemas.openxmlformats.org/officeDocument/2006/relationships/customXml" Target="../ink/ink93.xml"/><Relationship Id="rId52" Type="http://schemas.openxmlformats.org/officeDocument/2006/relationships/customXml" Target="../ink/ink97.xml"/><Relationship Id="rId60" Type="http://schemas.openxmlformats.org/officeDocument/2006/relationships/customXml" Target="../ink/ink101.xml"/><Relationship Id="rId65" Type="http://schemas.openxmlformats.org/officeDocument/2006/relationships/image" Target="../media/image118.png"/><Relationship Id="rId4" Type="http://schemas.openxmlformats.org/officeDocument/2006/relationships/image" Target="../media/image2.png"/><Relationship Id="rId9" Type="http://schemas.openxmlformats.org/officeDocument/2006/relationships/image" Target="../media/image90.png"/><Relationship Id="rId13" Type="http://schemas.openxmlformats.org/officeDocument/2006/relationships/image" Target="../media/image92.png"/><Relationship Id="rId18" Type="http://schemas.openxmlformats.org/officeDocument/2006/relationships/customXml" Target="../ink/ink80.xml"/><Relationship Id="rId39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084" y="2116042"/>
            <a:ext cx="52698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14" dirty="0">
                <a:latin typeface="나눔스퀘어OTF_ac"/>
                <a:cs typeface="나눔스퀘어OTF_ac"/>
              </a:rPr>
              <a:t>01.</a:t>
            </a:r>
            <a:r>
              <a:rPr sz="2400" spc="-1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파이썬</a:t>
            </a:r>
            <a:r>
              <a:rPr sz="2400" spc="-15" dirty="0">
                <a:latin typeface="나눔스퀘어OTF_ac"/>
                <a:cs typeface="나눔스퀘어OTF_ac"/>
              </a:rPr>
              <a:t> </a:t>
            </a:r>
            <a:r>
              <a:rPr sz="2400" spc="160" dirty="0">
                <a:latin typeface="나눔스퀘어OTF_ac"/>
                <a:cs typeface="나눔스퀘어OTF_ac"/>
              </a:rPr>
              <a:t>시퀀스,</a:t>
            </a:r>
            <a:r>
              <a:rPr sz="2400" spc="-1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매핑</a:t>
            </a:r>
            <a:r>
              <a:rPr sz="2400" spc="-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타입</a:t>
            </a:r>
            <a:r>
              <a:rPr sz="2400" spc="-20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및</a:t>
            </a:r>
            <a:r>
              <a:rPr sz="2400" spc="-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예외처리</a:t>
            </a:r>
            <a:endParaRPr sz="24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11004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실습</a:t>
            </a:r>
            <a:r>
              <a:rPr sz="2150" spc="-65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환경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337050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튜플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OTF_ac"/>
                <a:cs typeface="나눔스퀘어OTF_ac"/>
              </a:rPr>
              <a:t>0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그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이상의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데이터를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순차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나열하여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인덱스를 이용한 데이터</a:t>
            </a:r>
            <a:r>
              <a:rPr sz="1700" spc="-2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접근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내용 변경이</a:t>
            </a:r>
            <a:r>
              <a:rPr sz="1700" spc="-114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불가능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3278903"/>
            <a:ext cx="133731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튜플</a:t>
            </a:r>
            <a:r>
              <a:rPr sz="1700" spc="-8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메소드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6470" y="2519103"/>
            <a:ext cx="3911231" cy="54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580" y="3572342"/>
            <a:ext cx="5715441" cy="1178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201" y="6011632"/>
            <a:ext cx="149161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튜플 사용의</a:t>
            </a:r>
            <a:r>
              <a:rPr sz="1900" spc="-18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3309" y="6475402"/>
            <a:ext cx="4339155" cy="36157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B647FEF-33CE-F47A-FA13-4CBA815146C4}"/>
                  </a:ext>
                </a:extLst>
              </p14:cNvPr>
              <p14:cNvContentPartPr/>
              <p14:nvPr/>
            </p14:nvContentPartPr>
            <p14:xfrm>
              <a:off x="1894660" y="2092100"/>
              <a:ext cx="698040" cy="3931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B647FEF-33CE-F47A-FA13-4CBA815146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6020" y="2083100"/>
                <a:ext cx="715680" cy="41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CB3EAC8D-03D8-E173-D1A9-F07F1779B6E5}"/>
              </a:ext>
            </a:extLst>
          </p:cNvPr>
          <p:cNvGrpSpPr/>
          <p:nvPr/>
        </p:nvGrpSpPr>
        <p:grpSpPr>
          <a:xfrm>
            <a:off x="2714740" y="2181020"/>
            <a:ext cx="1652400" cy="268920"/>
            <a:chOff x="2714740" y="2181020"/>
            <a:chExt cx="165240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47392FD-AADF-6454-9396-EB98432D0CBA}"/>
                    </a:ext>
                  </a:extLst>
                </p14:cNvPr>
                <p14:cNvContentPartPr/>
                <p14:nvPr/>
              </p14:nvContentPartPr>
              <p14:xfrm>
                <a:off x="2714740" y="2203700"/>
                <a:ext cx="57600" cy="1756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47392FD-AADF-6454-9396-EB98432D0C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05740" y="2195060"/>
                  <a:ext cx="75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ED2546D-3E69-43EB-87DE-B56BA9E34B56}"/>
                    </a:ext>
                  </a:extLst>
                </p14:cNvPr>
                <p14:cNvContentPartPr/>
                <p14:nvPr/>
              </p14:nvContentPartPr>
              <p14:xfrm>
                <a:off x="2805820" y="2221700"/>
                <a:ext cx="99720" cy="99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ED2546D-3E69-43EB-87DE-B56BA9E34B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7180" y="2213060"/>
                  <a:ext cx="117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C214A6B-E71D-70F4-E2E1-178815472451}"/>
                    </a:ext>
                  </a:extLst>
                </p14:cNvPr>
                <p14:cNvContentPartPr/>
                <p14:nvPr/>
              </p14:nvContentPartPr>
              <p14:xfrm>
                <a:off x="2892940" y="2209820"/>
                <a:ext cx="23040" cy="1386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C214A6B-E71D-70F4-E2E1-1788154724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3940" y="2200820"/>
                  <a:ext cx="40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E123F7A-A725-B2A1-6A2E-8908E7D1A62A}"/>
                    </a:ext>
                  </a:extLst>
                </p14:cNvPr>
                <p14:cNvContentPartPr/>
                <p14:nvPr/>
              </p14:nvContentPartPr>
              <p14:xfrm>
                <a:off x="2971060" y="2181020"/>
                <a:ext cx="100440" cy="168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E123F7A-A725-B2A1-6A2E-8908E7D1A6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62420" y="2172380"/>
                  <a:ext cx="118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0E4E951-B6FF-3CAC-3FB3-8DDD52E76A48}"/>
                    </a:ext>
                  </a:extLst>
                </p14:cNvPr>
                <p14:cNvContentPartPr/>
                <p14:nvPr/>
              </p14:nvContentPartPr>
              <p14:xfrm>
                <a:off x="3095980" y="2181020"/>
                <a:ext cx="103320" cy="1245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0E4E951-B6FF-3CAC-3FB3-8DDD52E76A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6980" y="2172380"/>
                  <a:ext cx="120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A4CD636-4DC9-A42C-D147-10A63EF23251}"/>
                    </a:ext>
                  </a:extLst>
                </p14:cNvPr>
                <p14:cNvContentPartPr/>
                <p14:nvPr/>
              </p14:nvContentPartPr>
              <p14:xfrm>
                <a:off x="3113980" y="2247260"/>
                <a:ext cx="135000" cy="1008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A4CD636-4DC9-A42C-D147-10A63EF2325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04980" y="2238260"/>
                  <a:ext cx="152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DB33A1D-2B6A-F74F-CF77-3512BCE10D32}"/>
                    </a:ext>
                  </a:extLst>
                </p14:cNvPr>
                <p14:cNvContentPartPr/>
                <p14:nvPr/>
              </p14:nvContentPartPr>
              <p14:xfrm>
                <a:off x="3257620" y="2200100"/>
                <a:ext cx="114840" cy="1364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DB33A1D-2B6A-F74F-CF77-3512BCE10D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48620" y="2191460"/>
                  <a:ext cx="132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227B76E-A221-921B-2C29-88AEF9350BB5}"/>
                    </a:ext>
                  </a:extLst>
                </p14:cNvPr>
                <p14:cNvContentPartPr/>
                <p14:nvPr/>
              </p14:nvContentPartPr>
              <p14:xfrm>
                <a:off x="3365980" y="2267420"/>
                <a:ext cx="59040" cy="741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227B76E-A221-921B-2C29-88AEF9350B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57340" y="2258780"/>
                  <a:ext cx="76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7CE3E18-C5EA-B839-ADB5-27583CB9C2FE}"/>
                    </a:ext>
                  </a:extLst>
                </p14:cNvPr>
                <p14:cNvContentPartPr/>
                <p14:nvPr/>
              </p14:nvContentPartPr>
              <p14:xfrm>
                <a:off x="3418900" y="2236820"/>
                <a:ext cx="151920" cy="183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7CE3E18-C5EA-B839-ADB5-27583CB9C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10260" y="2227820"/>
                  <a:ext cx="169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A9D66D4-B7EF-A946-E2F5-B7E121BA5E87}"/>
                    </a:ext>
                  </a:extLst>
                </p14:cNvPr>
                <p14:cNvContentPartPr/>
                <p14:nvPr/>
              </p14:nvContentPartPr>
              <p14:xfrm>
                <a:off x="3717340" y="2212700"/>
                <a:ext cx="106560" cy="522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A9D66D4-B7EF-A946-E2F5-B7E121BA5E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08700" y="2203700"/>
                  <a:ext cx="124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38A72C9-E7A0-6BA8-5D57-1A1D0A9B651C}"/>
                    </a:ext>
                  </a:extLst>
                </p14:cNvPr>
                <p14:cNvContentPartPr/>
                <p14:nvPr/>
              </p14:nvContentPartPr>
              <p14:xfrm>
                <a:off x="3701500" y="2286500"/>
                <a:ext cx="131760" cy="1004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38A72C9-E7A0-6BA8-5D57-1A1D0A9B651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92500" y="2277500"/>
                  <a:ext cx="149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CBF48EF-7ABF-46EE-DCAB-BCFF28452345}"/>
                    </a:ext>
                  </a:extLst>
                </p14:cNvPr>
                <p14:cNvContentPartPr/>
                <p14:nvPr/>
              </p14:nvContentPartPr>
              <p14:xfrm>
                <a:off x="3824260" y="2296940"/>
                <a:ext cx="93240" cy="903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CBF48EF-7ABF-46EE-DCAB-BCFF284523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5620" y="2288300"/>
                  <a:ext cx="110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5E406FD-71BC-1DEB-7A2C-063638B11B5F}"/>
                    </a:ext>
                  </a:extLst>
                </p14:cNvPr>
                <p14:cNvContentPartPr/>
                <p14:nvPr/>
              </p14:nvContentPartPr>
              <p14:xfrm>
                <a:off x="3926140" y="2231780"/>
                <a:ext cx="110520" cy="150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5E406FD-71BC-1DEB-7A2C-063638B11B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17500" y="2222780"/>
                  <a:ext cx="128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569D473-B7A6-5D54-1BE2-B017D6077523}"/>
                    </a:ext>
                  </a:extLst>
                </p14:cNvPr>
                <p14:cNvContentPartPr/>
                <p14:nvPr/>
              </p14:nvContentPartPr>
              <p14:xfrm>
                <a:off x="4062580" y="2240420"/>
                <a:ext cx="158400" cy="1155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569D473-B7A6-5D54-1BE2-B017D607752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53580" y="2231420"/>
                  <a:ext cx="176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0D8A405-68D6-CB35-EE70-FB6F297A1B36}"/>
                    </a:ext>
                  </a:extLst>
                </p14:cNvPr>
                <p14:cNvContentPartPr/>
                <p14:nvPr/>
              </p14:nvContentPartPr>
              <p14:xfrm>
                <a:off x="4184980" y="2222780"/>
                <a:ext cx="11880" cy="1234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0D8A405-68D6-CB35-EE70-FB6F297A1B3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75980" y="2214140"/>
                  <a:ext cx="29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889EE6E-4591-62DF-E63D-BC9C72330248}"/>
                    </a:ext>
                  </a:extLst>
                </p14:cNvPr>
                <p14:cNvContentPartPr/>
                <p14:nvPr/>
              </p14:nvContentPartPr>
              <p14:xfrm>
                <a:off x="4166620" y="2361740"/>
                <a:ext cx="84960" cy="658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889EE6E-4591-62DF-E63D-BC9C723302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57620" y="2352740"/>
                  <a:ext cx="102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6D69FCA-E0D9-AA19-6222-C3203B3D01C9}"/>
                    </a:ext>
                  </a:extLst>
                </p14:cNvPr>
                <p14:cNvContentPartPr/>
                <p14:nvPr/>
              </p14:nvContentPartPr>
              <p14:xfrm>
                <a:off x="4316380" y="2211980"/>
                <a:ext cx="50760" cy="2379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6D69FCA-E0D9-AA19-6222-C3203B3D01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07380" y="2202980"/>
                  <a:ext cx="6840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A9E824F-F81C-CC43-C4E5-D796330066CA}"/>
                  </a:ext>
                </a:extLst>
              </p14:cNvPr>
              <p14:cNvContentPartPr/>
              <p14:nvPr/>
            </p14:nvContentPartPr>
            <p14:xfrm>
              <a:off x="4416100" y="4055900"/>
              <a:ext cx="753480" cy="72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A9E824F-F81C-CC43-C4E5-D796330066C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07460" y="4047260"/>
                <a:ext cx="771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06AFA84-4DCC-8E74-BB95-67CABC71E525}"/>
                  </a:ext>
                </a:extLst>
              </p14:cNvPr>
              <p14:cNvContentPartPr/>
              <p14:nvPr/>
            </p14:nvContentPartPr>
            <p14:xfrm>
              <a:off x="4914700" y="4340300"/>
              <a:ext cx="806040" cy="414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06AFA84-4DCC-8E74-BB95-67CABC71E52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06060" y="4331660"/>
                <a:ext cx="823680" cy="5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331845" cy="133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바이트열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 값의</a:t>
            </a:r>
            <a:r>
              <a:rPr sz="1700" spc="-1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나열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25" dirty="0">
                <a:latin typeface="나눔스퀘어OTF_ac"/>
                <a:cs typeface="나눔스퀘어OTF_ac"/>
              </a:rPr>
              <a:t>ASCII </a:t>
            </a:r>
            <a:r>
              <a:rPr sz="1450" spc="65" dirty="0">
                <a:latin typeface="나눔스퀘어OTF_ac"/>
                <a:cs typeface="나눔스퀘어OTF_ac"/>
              </a:rPr>
              <a:t>문자 또는 </a:t>
            </a:r>
            <a:r>
              <a:rPr sz="1450" spc="15" dirty="0">
                <a:latin typeface="나눔스퀘어OTF_ac"/>
                <a:cs typeface="나눔스퀘어OTF_ac"/>
              </a:rPr>
              <a:t>x00 </a:t>
            </a:r>
            <a:r>
              <a:rPr sz="1450" spc="-5" dirty="0">
                <a:latin typeface="나눔스퀘어OTF_ac"/>
                <a:cs typeface="나눔스퀘어OTF_ac"/>
              </a:rPr>
              <a:t>~ </a:t>
            </a:r>
            <a:r>
              <a:rPr sz="1450" spc="10" dirty="0">
                <a:latin typeface="나눔스퀘어OTF_ac"/>
                <a:cs typeface="나눔스퀘어OTF_ac"/>
              </a:rPr>
              <a:t>xFF </a:t>
            </a:r>
            <a:r>
              <a:rPr sz="1450" spc="65" dirty="0">
                <a:latin typeface="나눔스퀘어OTF_ac"/>
                <a:cs typeface="나눔스퀘어OTF_ac"/>
              </a:rPr>
              <a:t>사이의</a:t>
            </a:r>
            <a:r>
              <a:rPr sz="1450" spc="-215" dirty="0">
                <a:latin typeface="나눔스퀘어OTF_ac"/>
                <a:cs typeface="나눔스퀘어OTF_ac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값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2797355"/>
            <a:ext cx="281432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인덱스를 이용한 바이트</a:t>
            </a:r>
            <a:r>
              <a:rPr sz="1700" spc="-29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접근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701" y="2169591"/>
            <a:ext cx="1847244" cy="281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4105" y="3265754"/>
            <a:ext cx="1499303" cy="277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201" y="6011632"/>
            <a:ext cx="18141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바이트열 사용</a:t>
            </a:r>
            <a:r>
              <a:rPr sz="1900" spc="-185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48983" y="6674247"/>
            <a:ext cx="3663872" cy="2037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BF3CC65-9CE3-0517-52B4-488DB575680B}"/>
                  </a:ext>
                </a:extLst>
              </p14:cNvPr>
              <p14:cNvContentPartPr/>
              <p14:nvPr/>
            </p14:nvContentPartPr>
            <p14:xfrm>
              <a:off x="3069340" y="2150300"/>
              <a:ext cx="241920" cy="294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BF3CC65-9CE3-0517-52B4-488DB57568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0700" y="2141300"/>
                <a:ext cx="259560" cy="31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23539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파이썬의</a:t>
            </a:r>
            <a:r>
              <a:rPr sz="2150" spc="-55" dirty="0">
                <a:latin typeface="나눔스퀘어OTF_ac"/>
                <a:cs typeface="나눔스퀘어OTF_ac"/>
              </a:rPr>
              <a:t> </a:t>
            </a:r>
            <a:r>
              <a:rPr sz="2150" spc="100" dirty="0">
                <a:latin typeface="나눔스퀘어OTF_ac"/>
                <a:cs typeface="나눔스퀘어OTF_ac"/>
              </a:rPr>
              <a:t>MAPPING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097020" cy="2416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매핑,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mapping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인덱스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집합에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대응하는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값의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집합으로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구성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70" dirty="0">
                <a:latin typeface="나눔스퀘어OTF_ac"/>
                <a:cs typeface="나눔스퀘어OTF_ac"/>
              </a:rPr>
              <a:t>키 : </a:t>
            </a:r>
            <a:r>
              <a:rPr sz="1450" spc="65" dirty="0">
                <a:latin typeface="나눔스퀘어OTF_ac"/>
                <a:cs typeface="나눔스퀘어OTF_ac"/>
              </a:rPr>
              <a:t>인덱스 집합의</a:t>
            </a:r>
            <a:r>
              <a:rPr sz="1450" spc="11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원소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70" dirty="0">
                <a:latin typeface="나눔스퀘어OTF_ac"/>
                <a:cs typeface="나눔스퀘어OTF_ac"/>
              </a:rPr>
              <a:t>값 : </a:t>
            </a:r>
            <a:r>
              <a:rPr sz="1450" spc="65" dirty="0">
                <a:latin typeface="나눔스퀘어OTF_ac"/>
                <a:cs typeface="나눔스퀘어OTF_ac"/>
              </a:rPr>
              <a:t>키에 대응하는</a:t>
            </a:r>
            <a:r>
              <a:rPr sz="1450" spc="-2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객체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35" dirty="0">
                <a:latin typeface="나눔스퀘어OTF_ac"/>
                <a:cs typeface="나눔스퀘어OTF_ac"/>
              </a:rPr>
              <a:t>딕셔너리(dictionary),</a:t>
            </a:r>
            <a:r>
              <a:rPr sz="1450" spc="30" dirty="0">
                <a:latin typeface="나눔스퀘어OTF_ac"/>
                <a:cs typeface="나눔스퀘어OTF_ac"/>
              </a:rPr>
              <a:t> </a:t>
            </a:r>
            <a:r>
              <a:rPr sz="1450" spc="20" dirty="0">
                <a:latin typeface="나눔스퀘어OTF_ac"/>
                <a:cs typeface="나눔스퀘어OTF_ac"/>
              </a:rPr>
              <a:t>dict()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72934BB-BC1F-1B6D-9C5C-D111969BD1E2}"/>
                  </a:ext>
                </a:extLst>
              </p14:cNvPr>
              <p14:cNvContentPartPr/>
              <p14:nvPr/>
            </p14:nvContentPartPr>
            <p14:xfrm>
              <a:off x="923380" y="8482220"/>
              <a:ext cx="764640" cy="457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72934BB-BC1F-1B6D-9C5C-D111969BD1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740" y="8473220"/>
                <a:ext cx="78228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CA6664-7EF0-0A1C-3522-BD4B71032B07}"/>
              </a:ext>
            </a:extLst>
          </p:cNvPr>
          <p:cNvGrpSpPr/>
          <p:nvPr/>
        </p:nvGrpSpPr>
        <p:grpSpPr>
          <a:xfrm>
            <a:off x="889540" y="7040060"/>
            <a:ext cx="320040" cy="723600"/>
            <a:chOff x="889540" y="7040060"/>
            <a:chExt cx="32004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69A8FC6-DA12-12B8-C2A1-ED2E7F7E6626}"/>
                    </a:ext>
                  </a:extLst>
                </p14:cNvPr>
                <p14:cNvContentPartPr/>
                <p14:nvPr/>
              </p14:nvContentPartPr>
              <p14:xfrm>
                <a:off x="889540" y="7040060"/>
                <a:ext cx="320040" cy="286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69A8FC6-DA12-12B8-C2A1-ED2E7F7E66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0900" y="7031060"/>
                  <a:ext cx="337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4DDAA85-18FD-F00A-E4A7-C36561822EAD}"/>
                    </a:ext>
                  </a:extLst>
                </p14:cNvPr>
                <p14:cNvContentPartPr/>
                <p14:nvPr/>
              </p14:nvContentPartPr>
              <p14:xfrm>
                <a:off x="897100" y="7360820"/>
                <a:ext cx="294480" cy="4028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4DDAA85-18FD-F00A-E4A7-C36561822E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460" y="7352180"/>
                  <a:ext cx="312120" cy="420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62724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40" dirty="0">
                <a:latin typeface="나눔스퀘어OTF_ac"/>
                <a:cs typeface="나눔스퀘어OTF_ac"/>
              </a:rPr>
              <a:t>딕셔너리,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dict()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45" dirty="0">
                <a:latin typeface="나눔스퀘어OTF_ac"/>
                <a:cs typeface="나눔스퀘어OTF_ac"/>
              </a:rPr>
              <a:t>키(key)에 </a:t>
            </a:r>
            <a:r>
              <a:rPr sz="1700" spc="40" dirty="0">
                <a:latin typeface="나눔스퀘어OTF_ac"/>
                <a:cs typeface="나눔스퀘어OTF_ac"/>
              </a:rPr>
              <a:t>값(value)를 사상(mapping)시켜</a:t>
            </a:r>
            <a:r>
              <a:rPr sz="1700" spc="-17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45" dirty="0">
                <a:latin typeface="나눔스퀘어OTF_ac"/>
                <a:cs typeface="나눔스퀘어OTF_ac"/>
              </a:rPr>
              <a:t>‘순서’의 </a:t>
            </a:r>
            <a:r>
              <a:rPr sz="1700" spc="80" dirty="0">
                <a:latin typeface="나눔스퀘어OTF_ac"/>
                <a:cs typeface="나눔스퀘어OTF_ac"/>
              </a:rPr>
              <a:t>개념</a:t>
            </a:r>
            <a:r>
              <a:rPr sz="1700" spc="-8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3369321"/>
            <a:ext cx="242379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키를 이용한 데이터</a:t>
            </a:r>
            <a:r>
              <a:rPr sz="1700" spc="-28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접근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7144" y="2272594"/>
            <a:ext cx="4591491" cy="81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0951" y="3764745"/>
            <a:ext cx="2126993" cy="543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201" y="6011632"/>
            <a:ext cx="193802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딕셔너리 생성의</a:t>
            </a:r>
            <a:r>
              <a:rPr sz="1900" spc="-19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6925" y="6803473"/>
            <a:ext cx="4861566" cy="1724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2A6606-3E9F-87B4-8BAE-FF5AAA102C0B}"/>
              </a:ext>
            </a:extLst>
          </p:cNvPr>
          <p:cNvGrpSpPr/>
          <p:nvPr/>
        </p:nvGrpSpPr>
        <p:grpSpPr>
          <a:xfrm>
            <a:off x="4867540" y="6877940"/>
            <a:ext cx="960480" cy="201240"/>
            <a:chOff x="4867540" y="6877940"/>
            <a:chExt cx="96048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2124A03-0797-135F-96BE-8BAEF5679E36}"/>
                    </a:ext>
                  </a:extLst>
                </p14:cNvPr>
                <p14:cNvContentPartPr/>
                <p14:nvPr/>
              </p14:nvContentPartPr>
              <p14:xfrm>
                <a:off x="4867540" y="6970100"/>
                <a:ext cx="143640" cy="33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2124A03-0797-135F-96BE-8BAEF5679E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900" y="6961100"/>
                  <a:ext cx="161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1F57813-0C65-B26A-2C9B-FA6ED23357B8}"/>
                    </a:ext>
                  </a:extLst>
                </p14:cNvPr>
                <p14:cNvContentPartPr/>
                <p14:nvPr/>
              </p14:nvContentPartPr>
              <p14:xfrm>
                <a:off x="4948540" y="6907100"/>
                <a:ext cx="77400" cy="143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1F57813-0C65-B26A-2C9B-FA6ED23357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39540" y="6898100"/>
                  <a:ext cx="95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211A229-DC96-5AC0-6B8C-44D2496B1D17}"/>
                    </a:ext>
                  </a:extLst>
                </p14:cNvPr>
                <p14:cNvContentPartPr/>
                <p14:nvPr/>
              </p14:nvContentPartPr>
              <p14:xfrm>
                <a:off x="5118820" y="6892340"/>
                <a:ext cx="96120" cy="92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211A229-DC96-5AC0-6B8C-44D2496B1D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10180" y="6883340"/>
                  <a:ext cx="113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974F5BF-4A66-4DEC-E749-75EC75AF91E9}"/>
                    </a:ext>
                  </a:extLst>
                </p14:cNvPr>
                <p14:cNvContentPartPr/>
                <p14:nvPr/>
              </p14:nvContentPartPr>
              <p14:xfrm>
                <a:off x="5220700" y="6877940"/>
                <a:ext cx="21960" cy="1184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974F5BF-4A66-4DEC-E749-75EC75AF9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11700" y="6869300"/>
                  <a:ext cx="39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66CF897-160A-4586-C38C-7C9C91853BD6}"/>
                    </a:ext>
                  </a:extLst>
                </p14:cNvPr>
                <p14:cNvContentPartPr/>
                <p14:nvPr/>
              </p14:nvContentPartPr>
              <p14:xfrm>
                <a:off x="5191900" y="6906020"/>
                <a:ext cx="199800" cy="173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66CF897-160A-4586-C38C-7C9C91853B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82900" y="6897380"/>
                  <a:ext cx="217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F13DCF4-BA2B-83AF-95BD-A0654E16E66A}"/>
                    </a:ext>
                  </a:extLst>
                </p14:cNvPr>
                <p14:cNvContentPartPr/>
                <p14:nvPr/>
              </p14:nvContentPartPr>
              <p14:xfrm>
                <a:off x="5361460" y="6926180"/>
                <a:ext cx="76680" cy="464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F13DCF4-BA2B-83AF-95BD-A0654E16E6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52820" y="6917540"/>
                  <a:ext cx="94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25A8591-AE9D-F91C-E61C-C7D7CD51F0B3}"/>
                    </a:ext>
                  </a:extLst>
                </p14:cNvPr>
                <p14:cNvContentPartPr/>
                <p14:nvPr/>
              </p14:nvContentPartPr>
              <p14:xfrm>
                <a:off x="5427700" y="6886220"/>
                <a:ext cx="21240" cy="142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25A8591-AE9D-F91C-E61C-C7D7CD51F0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19060" y="6877580"/>
                  <a:ext cx="38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A97E157-5542-D843-AB7D-152151D67B06}"/>
                    </a:ext>
                  </a:extLst>
                </p14:cNvPr>
                <p14:cNvContentPartPr/>
                <p14:nvPr/>
              </p14:nvContentPartPr>
              <p14:xfrm>
                <a:off x="5478100" y="6911780"/>
                <a:ext cx="110520" cy="1112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A97E157-5542-D843-AB7D-152151D67B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69100" y="6903140"/>
                  <a:ext cx="128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6F941AF-B94D-C953-9A42-D1066A11C975}"/>
                    </a:ext>
                  </a:extLst>
                </p14:cNvPr>
                <p14:cNvContentPartPr/>
                <p14:nvPr/>
              </p14:nvContentPartPr>
              <p14:xfrm>
                <a:off x="5598700" y="6890540"/>
                <a:ext cx="96120" cy="1213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6F941AF-B94D-C953-9A42-D1066A11C97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0060" y="6881540"/>
                  <a:ext cx="113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3DDD2D1-32D5-E171-8C2E-A49E4C6726F6}"/>
                    </a:ext>
                  </a:extLst>
                </p14:cNvPr>
                <p14:cNvContentPartPr/>
                <p14:nvPr/>
              </p14:nvContentPartPr>
              <p14:xfrm>
                <a:off x="5694100" y="6890900"/>
                <a:ext cx="133920" cy="1760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3DDD2D1-32D5-E171-8C2E-A49E4C6726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85460" y="6881900"/>
                  <a:ext cx="15156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A072A6-EAAA-8497-5928-73369CA4FA62}"/>
              </a:ext>
            </a:extLst>
          </p:cNvPr>
          <p:cNvGrpSpPr/>
          <p:nvPr/>
        </p:nvGrpSpPr>
        <p:grpSpPr>
          <a:xfrm>
            <a:off x="6116020" y="7053260"/>
            <a:ext cx="1032480" cy="238320"/>
            <a:chOff x="6116020" y="7053260"/>
            <a:chExt cx="103248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C798B01-A34C-8B83-8725-CB9A3B4B385C}"/>
                    </a:ext>
                  </a:extLst>
                </p14:cNvPr>
                <p14:cNvContentPartPr/>
                <p14:nvPr/>
              </p14:nvContentPartPr>
              <p14:xfrm>
                <a:off x="6116020" y="7180700"/>
                <a:ext cx="91080" cy="226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C798B01-A34C-8B83-8725-CB9A3B4B38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07020" y="7172060"/>
                  <a:ext cx="108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40EB67E-0C4D-C93D-6DAD-8C271AEAA163}"/>
                    </a:ext>
                  </a:extLst>
                </p14:cNvPr>
                <p14:cNvContentPartPr/>
                <p14:nvPr/>
              </p14:nvContentPartPr>
              <p14:xfrm>
                <a:off x="6180820" y="7116980"/>
                <a:ext cx="61200" cy="1245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40EB67E-0C4D-C93D-6DAD-8C271AEAA1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71820" y="7107980"/>
                  <a:ext cx="78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E64D501-DC04-4722-25B3-2C1EE1B1A122}"/>
                    </a:ext>
                  </a:extLst>
                </p14:cNvPr>
                <p14:cNvContentPartPr/>
                <p14:nvPr/>
              </p14:nvContentPartPr>
              <p14:xfrm>
                <a:off x="6305380" y="7053260"/>
                <a:ext cx="78120" cy="475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E64D501-DC04-4722-25B3-2C1EE1B1A1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96740" y="7044620"/>
                  <a:ext cx="95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41FA6EF-9525-7E73-4394-73F6C3FDEE35}"/>
                    </a:ext>
                  </a:extLst>
                </p14:cNvPr>
                <p14:cNvContentPartPr/>
                <p14:nvPr/>
              </p14:nvContentPartPr>
              <p14:xfrm>
                <a:off x="6291700" y="7094660"/>
                <a:ext cx="149760" cy="1015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41FA6EF-9525-7E73-4394-73F6C3FDEE3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83060" y="7086020"/>
                  <a:ext cx="167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28AA8A2-7865-02E3-CBCD-8C092024F038}"/>
                    </a:ext>
                  </a:extLst>
                </p14:cNvPr>
                <p14:cNvContentPartPr/>
                <p14:nvPr/>
              </p14:nvContentPartPr>
              <p14:xfrm>
                <a:off x="6381340" y="7185020"/>
                <a:ext cx="69120" cy="63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28AA8A2-7865-02E3-CBCD-8C092024F0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72700" y="7176380"/>
                  <a:ext cx="86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A772FFA-9B2E-71C5-EF95-7B7BEA97AB71}"/>
                    </a:ext>
                  </a:extLst>
                </p14:cNvPr>
                <p14:cNvContentPartPr/>
                <p14:nvPr/>
              </p14:nvContentPartPr>
              <p14:xfrm>
                <a:off x="6491860" y="7057220"/>
                <a:ext cx="82080" cy="1339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A772FFA-9B2E-71C5-EF95-7B7BEA97AB7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82860" y="7048220"/>
                  <a:ext cx="99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A4AE543-8ECD-759F-F10A-98E24E9CD0D7}"/>
                    </a:ext>
                  </a:extLst>
                </p14:cNvPr>
                <p14:cNvContentPartPr/>
                <p14:nvPr/>
              </p14:nvContentPartPr>
              <p14:xfrm>
                <a:off x="6492580" y="7195460"/>
                <a:ext cx="75600" cy="568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A4AE543-8ECD-759F-F10A-98E24E9CD0D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3940" y="7186460"/>
                  <a:ext cx="93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224539D-95D1-E3FD-280A-8C1AE3EBCAE5}"/>
                    </a:ext>
                  </a:extLst>
                </p14:cNvPr>
                <p14:cNvContentPartPr/>
                <p14:nvPr/>
              </p14:nvContentPartPr>
              <p14:xfrm>
                <a:off x="6584380" y="7086020"/>
                <a:ext cx="92520" cy="1368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224539D-95D1-E3FD-280A-8C1AE3EBCAE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75740" y="7077020"/>
                  <a:ext cx="110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5ED303A-41D0-0626-DB00-B334508C46D3}"/>
                    </a:ext>
                  </a:extLst>
                </p14:cNvPr>
                <p14:cNvContentPartPr/>
                <p14:nvPr/>
              </p14:nvContentPartPr>
              <p14:xfrm>
                <a:off x="6716140" y="7083140"/>
                <a:ext cx="90000" cy="1288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5ED303A-41D0-0626-DB00-B334508C46D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07500" y="7074140"/>
                  <a:ext cx="107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AF25F26-9611-1DE7-0ADD-E63DF3853917}"/>
                    </a:ext>
                  </a:extLst>
                </p14:cNvPr>
                <p14:cNvContentPartPr/>
                <p14:nvPr/>
              </p14:nvContentPartPr>
              <p14:xfrm>
                <a:off x="6820180" y="7102220"/>
                <a:ext cx="55080" cy="81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AF25F26-9611-1DE7-0ADD-E63DF38539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11540" y="7093220"/>
                  <a:ext cx="7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2C5EF00-B184-9C5B-FCDA-CFC38F87D3B5}"/>
                    </a:ext>
                  </a:extLst>
                </p14:cNvPr>
                <p14:cNvContentPartPr/>
                <p14:nvPr/>
              </p14:nvContentPartPr>
              <p14:xfrm>
                <a:off x="6863380" y="7090700"/>
                <a:ext cx="25920" cy="990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2C5EF00-B184-9C5B-FCDA-CFC38F87D3B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4740" y="7082060"/>
                  <a:ext cx="43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D5C399C-4FD8-C138-1E91-0F59C3D36763}"/>
                    </a:ext>
                  </a:extLst>
                </p14:cNvPr>
                <p14:cNvContentPartPr/>
                <p14:nvPr/>
              </p14:nvContentPartPr>
              <p14:xfrm>
                <a:off x="6830980" y="7203020"/>
                <a:ext cx="49680" cy="716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D5C399C-4FD8-C138-1E91-0F59C3D3676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21980" y="7194020"/>
                  <a:ext cx="67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E04D0A5-9A11-3175-BC46-529C7BF1D1C9}"/>
                    </a:ext>
                  </a:extLst>
                </p14:cNvPr>
                <p14:cNvContentPartPr/>
                <p14:nvPr/>
              </p14:nvContentPartPr>
              <p14:xfrm>
                <a:off x="6935380" y="7096100"/>
                <a:ext cx="119520" cy="1090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E04D0A5-9A11-3175-BC46-529C7BF1D1C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26740" y="7087100"/>
                  <a:ext cx="137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E2E51A5-8534-8AAD-2F57-3C3784621483}"/>
                    </a:ext>
                  </a:extLst>
                </p14:cNvPr>
                <p14:cNvContentPartPr/>
                <p14:nvPr/>
              </p14:nvContentPartPr>
              <p14:xfrm>
                <a:off x="6988300" y="7109060"/>
                <a:ext cx="51840" cy="1724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E2E51A5-8534-8AAD-2F57-3C37846214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79300" y="7100420"/>
                  <a:ext cx="69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FB381E4-B940-9486-51C0-9D0CC23875E2}"/>
                    </a:ext>
                  </a:extLst>
                </p14:cNvPr>
                <p14:cNvContentPartPr/>
                <p14:nvPr/>
              </p14:nvContentPartPr>
              <p14:xfrm>
                <a:off x="7135180" y="7283300"/>
                <a:ext cx="13320" cy="82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FB381E4-B940-9486-51C0-9D0CC23875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26540" y="7274300"/>
                  <a:ext cx="309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CDFFDF2-8200-2E43-7D50-418AF3003BE5}"/>
                  </a:ext>
                </a:extLst>
              </p14:cNvPr>
              <p14:cNvContentPartPr/>
              <p14:nvPr/>
            </p14:nvContentPartPr>
            <p14:xfrm>
              <a:off x="1279060" y="6918620"/>
              <a:ext cx="134280" cy="60876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CDFFDF2-8200-2E43-7D50-418AF3003BE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270060" y="6909620"/>
                <a:ext cx="151920" cy="62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6541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딕셔너리</a:t>
            </a:r>
            <a:r>
              <a:rPr sz="1900" spc="-5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메소드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536" y="1468149"/>
            <a:ext cx="6049792" cy="1903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28949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반복문 이용한 딕셔너리</a:t>
            </a:r>
            <a:r>
              <a:rPr sz="1900" spc="-29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이용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1286" y="6682604"/>
            <a:ext cx="3977233" cy="1255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409194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파이썬의 </a:t>
            </a:r>
            <a:r>
              <a:rPr sz="2150" spc="75" dirty="0">
                <a:latin typeface="나눔스퀘어OTF_ac"/>
                <a:cs typeface="나눔스퀘어OTF_ac"/>
              </a:rPr>
              <a:t>EXCEPTION</a:t>
            </a:r>
            <a:r>
              <a:rPr sz="2150" spc="-155" dirty="0">
                <a:latin typeface="나눔스퀘어OTF_ac"/>
                <a:cs typeface="나눔스퀘어OTF_ac"/>
              </a:rPr>
              <a:t> </a:t>
            </a:r>
            <a:r>
              <a:rPr sz="2150" spc="90" dirty="0">
                <a:latin typeface="나눔스퀘어OTF_ac"/>
                <a:cs typeface="나눔스퀘어OTF_ac"/>
              </a:rPr>
              <a:t>HANDLING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293870" cy="167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실행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시간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오류,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runtime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00" dirty="0">
                <a:latin typeface="나눔스퀘어OTF_ac"/>
                <a:cs typeface="나눔스퀘어OTF_ac"/>
              </a:rPr>
              <a:t>error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프로그램이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정상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실행되지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못하도록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하는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오류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인덱스 범위를 벗어난 인덱스</a:t>
            </a:r>
            <a:r>
              <a:rPr sz="1450" spc="-14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사용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존재하지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않는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파일에서</a:t>
            </a:r>
            <a:r>
              <a:rPr sz="1450" spc="2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데이터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읽기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시도,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-5" dirty="0">
                <a:latin typeface="나눔스퀘어OTF_ac"/>
                <a:cs typeface="나눔스퀘어OTF_ac"/>
              </a:rPr>
              <a:t>…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826125" cy="2125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예외,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exception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실행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시간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오류로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인하여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프로그램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실행이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중단되는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경우에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발생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다양한 예외 발생</a:t>
            </a:r>
            <a:r>
              <a:rPr sz="1450" spc="-11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원인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프로그램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성공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실행은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예외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발생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실행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시간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오류를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위한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간단한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예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6576" y="2993732"/>
            <a:ext cx="4053035" cy="655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279400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정상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실행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예외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발생의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3866" y="6710913"/>
            <a:ext cx="5273855" cy="30564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90461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예외 </a:t>
            </a:r>
            <a:r>
              <a:rPr sz="1900" spc="150" dirty="0">
                <a:latin typeface="나눔스퀘어OTF_ac"/>
                <a:cs typeface="나눔스퀘어OTF_ac"/>
              </a:rPr>
              <a:t>처리, </a:t>
            </a:r>
            <a:r>
              <a:rPr sz="1900" spc="85" dirty="0">
                <a:latin typeface="나눔스퀘어OTF_ac"/>
                <a:cs typeface="나눔스퀘어OTF_ac"/>
              </a:rPr>
              <a:t>exception</a:t>
            </a:r>
            <a:r>
              <a:rPr sz="1900" spc="-28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handing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기본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오류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메시지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출력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후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프로그램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예외를 발생시킨 프로그램에서</a:t>
            </a:r>
            <a:r>
              <a:rPr sz="1700" spc="-254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처리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9817" y="2220630"/>
            <a:ext cx="3424090" cy="160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149161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예외 처리의</a:t>
            </a:r>
            <a:r>
              <a:rPr sz="1900" spc="-18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8615" y="6808373"/>
            <a:ext cx="5228968" cy="20381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07F05FE-4A62-25F2-9807-63544D266383}"/>
                  </a:ext>
                </a:extLst>
              </p14:cNvPr>
              <p14:cNvContentPartPr/>
              <p14:nvPr/>
            </p14:nvContentPartPr>
            <p14:xfrm>
              <a:off x="1315780" y="6745400"/>
              <a:ext cx="506880" cy="4093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07F05FE-4A62-25F2-9807-63544D2663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7140" y="6736760"/>
                <a:ext cx="5245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D0DA487-A45F-F46A-A9E3-F4CA771FEE4C}"/>
                  </a:ext>
                </a:extLst>
              </p14:cNvPr>
              <p14:cNvContentPartPr/>
              <p14:nvPr/>
            </p14:nvContentPartPr>
            <p14:xfrm>
              <a:off x="1293100" y="7702640"/>
              <a:ext cx="745560" cy="3405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D0DA487-A45F-F46A-A9E3-F4CA771FEE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4460" y="7694000"/>
                <a:ext cx="7632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E831C65-7AA5-9D90-713D-846102CC745D}"/>
                  </a:ext>
                </a:extLst>
              </p14:cNvPr>
              <p14:cNvContentPartPr/>
              <p14:nvPr/>
            </p14:nvContentPartPr>
            <p14:xfrm>
              <a:off x="1350340" y="8280440"/>
              <a:ext cx="682200" cy="4010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E831C65-7AA5-9D90-713D-846102CC74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1700" y="8271800"/>
                <a:ext cx="699840" cy="41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11004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실습</a:t>
            </a:r>
            <a:r>
              <a:rPr sz="2150" spc="-65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내용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#1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907" y="6596436"/>
            <a:ext cx="5967095" cy="8813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25" dirty="0">
                <a:latin typeface="나눔스퀘어OTF_ac"/>
                <a:cs typeface="나눔스퀘어OTF_ac"/>
              </a:rPr>
              <a:t>random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모듈을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이용하여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30" dirty="0">
                <a:latin typeface="나눔스퀘어OTF_ac"/>
                <a:cs typeface="나눔스퀘어OTF_ac"/>
              </a:rPr>
              <a:t>0~100사이의</a:t>
            </a:r>
            <a:r>
              <a:rPr sz="1200" spc="2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난수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10" dirty="0">
                <a:latin typeface="나눔스퀘어OTF_ac"/>
                <a:cs typeface="나눔스퀘어OTF_ac"/>
              </a:rPr>
              <a:t>100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개를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생성하여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저장하라.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리스트에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중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가장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큰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수와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작은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찾아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출력하라.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리스트의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메소드를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이용하여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가장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큰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수와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작은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인덱스를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출력하라.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#2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292999"/>
            <a:ext cx="6313170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marR="5080" indent="-276860">
              <a:lnSpc>
                <a:spcPct val="1357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사용자로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부터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이름,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나이,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0" dirty="0">
                <a:latin typeface="나눔스퀘어OTF_ac"/>
                <a:cs typeface="나눔스퀘어OTF_ac"/>
              </a:rPr>
              <a:t>키,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성적을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입력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각각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30" dirty="0">
                <a:latin typeface="나눔스퀘어OTF_ac"/>
                <a:cs typeface="나눔스퀘어OTF_ac"/>
              </a:rPr>
              <a:t>name,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30" dirty="0">
                <a:latin typeface="나눔스퀘어OTF_ac"/>
                <a:cs typeface="나눔스퀘어OTF_ac"/>
              </a:rPr>
              <a:t>age,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25" dirty="0">
                <a:latin typeface="나눔스퀘어OTF_ac"/>
                <a:cs typeface="나눔스퀘어OTF_ac"/>
              </a:rPr>
              <a:t>height,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25" dirty="0">
                <a:latin typeface="나눔스퀘어OTF_ac"/>
                <a:cs typeface="나눔스퀘어OTF_ac"/>
              </a:rPr>
              <a:t>score를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키로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하여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딕  셔너리에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저장하라.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딕셔너리에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모든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키에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대해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각각의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출력하라.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#3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6633236"/>
            <a:ext cx="6276340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>
              <a:lnSpc>
                <a:spcPct val="136000"/>
              </a:lnSpc>
              <a:spcBef>
                <a:spcPts val="9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25" dirty="0">
                <a:latin typeface="나눔스퀘어OTF_ac"/>
                <a:cs typeface="나눔스퀘어OTF_ac"/>
              </a:rPr>
              <a:t>input()을 </a:t>
            </a:r>
            <a:r>
              <a:rPr sz="1200" spc="65" dirty="0">
                <a:latin typeface="나눔스퀘어OTF_ac"/>
                <a:cs typeface="나눔스퀘어OTF_ac"/>
              </a:rPr>
              <a:t>이용하여 사용자 입력을 받은 후 정수 값으로 변환할 때 숫자가 아닌 문자가 입력되면  정수로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변환하는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과정에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25" dirty="0">
                <a:latin typeface="나눔스퀘어OTF_ac"/>
                <a:cs typeface="나눔스퀘어OTF_ac"/>
              </a:rPr>
              <a:t>ValueError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예외가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발생한다.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반복문과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예외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처리를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이용하여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정상적으  로 정수</a:t>
            </a:r>
            <a:r>
              <a:rPr sz="1200" spc="-2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변환이 가능하도록 프로그래밍 하라.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482975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 환경</a:t>
            </a:r>
            <a:r>
              <a:rPr sz="1900" spc="-125" dirty="0">
                <a:latin typeface="나눔스퀘어OTF_ac"/>
                <a:cs typeface="나눔스퀘어OTF_ac"/>
              </a:rPr>
              <a:t> </a:t>
            </a:r>
            <a:r>
              <a:rPr sz="1900" spc="75" dirty="0">
                <a:latin typeface="나눔스퀘어OTF_ac"/>
                <a:cs typeface="나눔스퀘어OTF_ac"/>
              </a:rPr>
              <a:t>SW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PyCharm(www.jetbrains.com)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Anaconda(</a:t>
            </a:r>
            <a:r>
              <a:rPr sz="1700" u="sng" spc="25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나눔스퀘어OTF_ac"/>
                <a:cs typeface="나눔스퀘어OTF_ac"/>
              </a:rPr>
              <a:t>www.anaconda.com</a:t>
            </a:r>
            <a:r>
              <a:rPr sz="1700" spc="25" dirty="0">
                <a:latin typeface="나눔스퀘어OTF_ac"/>
                <a:cs typeface="나눔스퀘어OTF_ac"/>
              </a:rPr>
              <a:t>)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0" dirty="0">
                <a:latin typeface="나눔스퀘어OTF_ac"/>
                <a:cs typeface="나눔스퀘어OTF_ac"/>
              </a:rPr>
              <a:t>python </a:t>
            </a:r>
            <a:r>
              <a:rPr sz="1700" spc="80" dirty="0">
                <a:latin typeface="나눔스퀘어OTF_ac"/>
                <a:cs typeface="나눔스퀘어OTF_ac"/>
              </a:rPr>
              <a:t>버전 : </a:t>
            </a:r>
            <a:r>
              <a:rPr sz="1700" spc="45" dirty="0">
                <a:latin typeface="나눔스퀘어OTF_ac"/>
                <a:cs typeface="나눔스퀘어OTF_ac"/>
              </a:rPr>
              <a:t>3.8(최신</a:t>
            </a:r>
            <a:r>
              <a:rPr sz="1700" spc="-240" dirty="0">
                <a:latin typeface="나눔스퀘어OTF_ac"/>
                <a:cs typeface="나눔스퀘어OTF_ac"/>
              </a:rPr>
              <a:t> </a:t>
            </a:r>
            <a:r>
              <a:rPr sz="1700" strike="sngStrike" spc="25" dirty="0">
                <a:latin typeface="나눔스퀘어OTF_ac"/>
                <a:cs typeface="나눔스퀘어OTF_ac"/>
              </a:rPr>
              <a:t>3.10</a:t>
            </a:r>
            <a:r>
              <a:rPr sz="1700" strike="noStrike" spc="25" dirty="0">
                <a:latin typeface="나눔스퀘어OTF_ac"/>
                <a:cs typeface="나눔스퀘어OTF_ac"/>
              </a:rPr>
              <a:t>)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8613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00" dirty="0">
                <a:latin typeface="나눔스퀘어OTF_ac"/>
                <a:cs typeface="나눔스퀘어OTF_ac"/>
              </a:rPr>
              <a:t>PyCharm </a:t>
            </a:r>
            <a:r>
              <a:rPr sz="1900" spc="125" dirty="0">
                <a:latin typeface="나눔스퀘어OTF_ac"/>
                <a:cs typeface="나눔스퀘어OTF_ac"/>
              </a:rPr>
              <a:t>새 프로젝트</a:t>
            </a:r>
            <a:r>
              <a:rPr sz="1900" spc="-27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생성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7796" y="6510096"/>
            <a:ext cx="4361230" cy="3567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65" dirty="0">
                <a:latin typeface="나눔스퀘어OTF_ac"/>
                <a:cs typeface="나눔스퀘어OTF_ac"/>
              </a:rPr>
              <a:t>Q&amp;</a:t>
            </a:r>
            <a:r>
              <a:rPr sz="2150" spc="85" dirty="0">
                <a:latin typeface="나눔스퀘어OTF_ac"/>
                <a:cs typeface="나눔스퀘어OTF_ac"/>
              </a:rPr>
              <a:t>A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25507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파이썬의</a:t>
            </a:r>
            <a:r>
              <a:rPr sz="2150" spc="-35" dirty="0">
                <a:latin typeface="나눔스퀘어OTF_ac"/>
                <a:cs typeface="나눔스퀘어OTF_ac"/>
              </a:rPr>
              <a:t> </a:t>
            </a:r>
            <a:r>
              <a:rPr sz="2150" spc="65" dirty="0">
                <a:latin typeface="나눔스퀘어OTF_ac"/>
                <a:cs typeface="나눔스퀘어OTF_ac"/>
              </a:rPr>
              <a:t>SEQEUNCE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4" y="6011632"/>
            <a:ext cx="4542790" cy="2817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45" dirty="0">
                <a:latin typeface="나눔스퀘어OTF_ac"/>
                <a:cs typeface="나눔스퀘어OTF_ac"/>
              </a:rPr>
              <a:t>시퀀스,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65" dirty="0">
                <a:latin typeface="나눔스퀘어OTF_ac"/>
                <a:cs typeface="나눔스퀘어OTF_ac"/>
              </a:rPr>
              <a:t>SEQUENCE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데이터를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나열</a:t>
            </a:r>
            <a:r>
              <a:rPr sz="1700" spc="80" dirty="0">
                <a:latin typeface="나눔스퀘어OTF_ac"/>
                <a:cs typeface="나눔스퀘어OTF_ac"/>
              </a:rPr>
              <a:t>한</a:t>
            </a:r>
            <a:r>
              <a:rPr sz="1700" spc="-1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것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</a:t>
            </a:r>
            <a:r>
              <a:rPr sz="1450" spc="85" dirty="0">
                <a:latin typeface="나눔스퀘어OTF_ac"/>
                <a:cs typeface="나눔스퀘어OTF_ac"/>
              </a:rPr>
              <a:t> </a:t>
            </a:r>
            <a:r>
              <a:rPr sz="1450" spc="20" dirty="0">
                <a:latin typeface="나눔스퀘어OTF_ac"/>
                <a:cs typeface="나눔스퀘어OTF_ac"/>
              </a:rPr>
              <a:t>‘good’, </a:t>
            </a:r>
            <a:r>
              <a:rPr sz="1450" spc="15" dirty="0">
                <a:latin typeface="나눔스퀘어OTF_ac"/>
                <a:cs typeface="나눔스퀘어OTF_ac"/>
              </a:rPr>
              <a:t>b’\xe2\x99\xa5’, </a:t>
            </a:r>
            <a:r>
              <a:rPr sz="1450" spc="45" dirty="0">
                <a:latin typeface="나눔스퀘어OTF_ac"/>
                <a:cs typeface="나눔스퀘어OTF_ac"/>
              </a:rPr>
              <a:t>[ </a:t>
            </a:r>
            <a:r>
              <a:rPr sz="1450" spc="40" dirty="0">
                <a:latin typeface="나눔스퀘어OTF_ac"/>
                <a:cs typeface="나눔스퀘어OTF_ac"/>
              </a:rPr>
              <a:t>1, 2, 3], </a:t>
            </a:r>
            <a:r>
              <a:rPr sz="1450" spc="35" dirty="0">
                <a:latin typeface="나눔스퀘어OTF_ac"/>
                <a:cs typeface="나눔스퀘어OTF_ac"/>
              </a:rPr>
              <a:t>(1, </a:t>
            </a:r>
            <a:r>
              <a:rPr sz="1450" spc="40" dirty="0">
                <a:latin typeface="나눔스퀘어OTF_ac"/>
                <a:cs typeface="나눔스퀘어OTF_ac"/>
              </a:rPr>
              <a:t>2, </a:t>
            </a:r>
            <a:r>
              <a:rPr sz="1450" spc="20" dirty="0">
                <a:latin typeface="나눔스퀘어OTF_ac"/>
                <a:cs typeface="나눔스퀘어OTF_ac"/>
              </a:rPr>
              <a:t>3) </a:t>
            </a:r>
            <a:r>
              <a:rPr sz="1450" spc="70" dirty="0">
                <a:latin typeface="나눔스퀘어OTF_ac"/>
                <a:cs typeface="나눔스퀘어OTF_ac"/>
              </a:rPr>
              <a:t>등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각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데이터는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나열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따른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인덱스</a:t>
            </a:r>
            <a:r>
              <a:rPr sz="1700" spc="80" dirty="0">
                <a:latin typeface="나눔스퀘어OTF_ac"/>
                <a:cs typeface="나눔스퀘어OTF_ac"/>
              </a:rPr>
              <a:t>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접근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0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변경 가능한 </a:t>
            </a:r>
            <a:r>
              <a:rPr sz="1450" spc="35" dirty="0">
                <a:latin typeface="나눔스퀘어OTF_ac"/>
                <a:cs typeface="나눔스퀘어OTF_ac"/>
              </a:rPr>
              <a:t>시퀀스,mutable</a:t>
            </a:r>
            <a:r>
              <a:rPr sz="1450" spc="-75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sequence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변경 불가능한 시퀀스, </a:t>
            </a:r>
            <a:r>
              <a:rPr sz="1450" spc="20" dirty="0">
                <a:latin typeface="나눔스퀘어OTF_ac"/>
                <a:cs typeface="나눔스퀘어OTF_ac"/>
              </a:rPr>
              <a:t>immutable</a:t>
            </a:r>
            <a:r>
              <a:rPr sz="1450" spc="-130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sequence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4491A15-445F-4334-31C2-ED0013F579DC}"/>
                  </a:ext>
                </a:extLst>
              </p14:cNvPr>
              <p14:cNvContentPartPr/>
              <p14:nvPr/>
            </p14:nvContentPartPr>
            <p14:xfrm>
              <a:off x="1532829" y="6548349"/>
              <a:ext cx="561240" cy="5684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4491A15-445F-4334-31C2-ED0013F579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4189" y="6539709"/>
                <a:ext cx="578880" cy="58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88D56C-7A04-6384-A049-044A70758F74}"/>
              </a:ext>
            </a:extLst>
          </p:cNvPr>
          <p:cNvGrpSpPr/>
          <p:nvPr/>
        </p:nvGrpSpPr>
        <p:grpSpPr>
          <a:xfrm>
            <a:off x="2693469" y="6677520"/>
            <a:ext cx="690471" cy="459789"/>
            <a:chOff x="2693469" y="6677520"/>
            <a:chExt cx="690471" cy="45978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490337A-8637-22BB-0C77-DC464EBF5C2D}"/>
                    </a:ext>
                  </a:extLst>
                </p14:cNvPr>
                <p14:cNvContentPartPr/>
                <p14:nvPr/>
              </p14:nvContentPartPr>
              <p14:xfrm>
                <a:off x="2693469" y="6898629"/>
                <a:ext cx="196920" cy="238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490337A-8637-22BB-0C77-DC464EBF5C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4829" y="6889989"/>
                  <a:ext cx="214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C7EA5E8-662A-5A04-00F5-F794222B0A58}"/>
                    </a:ext>
                  </a:extLst>
                </p14:cNvPr>
                <p14:cNvContentPartPr/>
                <p14:nvPr/>
              </p14:nvContentPartPr>
              <p14:xfrm>
                <a:off x="2765469" y="6886389"/>
                <a:ext cx="159120" cy="1008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C7EA5E8-662A-5A04-00F5-F794222B0A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6829" y="6877389"/>
                  <a:ext cx="176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CF3E2B1-3C2B-4077-26EE-4C96959E6B0A}"/>
                    </a:ext>
                  </a:extLst>
                </p14:cNvPr>
                <p14:cNvContentPartPr/>
                <p14:nvPr/>
              </p14:nvContentPartPr>
              <p14:xfrm>
                <a:off x="2925660" y="6677520"/>
                <a:ext cx="115560" cy="1933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CF3E2B1-3C2B-4077-26EE-4C96959E6B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7020" y="6668520"/>
                  <a:ext cx="133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CED73E0-8509-2B72-757B-2AA6C1CD025F}"/>
                    </a:ext>
                  </a:extLst>
                </p14:cNvPr>
                <p14:cNvContentPartPr/>
                <p14:nvPr/>
              </p14:nvContentPartPr>
              <p14:xfrm>
                <a:off x="2962020" y="6768240"/>
                <a:ext cx="96840" cy="31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CED73E0-8509-2B72-757B-2AA6C1CD02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3380" y="6759240"/>
                  <a:ext cx="114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507C196-481A-34AD-AEBC-744EEFB05742}"/>
                    </a:ext>
                  </a:extLst>
                </p14:cNvPr>
                <p14:cNvContentPartPr/>
                <p14:nvPr/>
              </p14:nvContentPartPr>
              <p14:xfrm>
                <a:off x="3081540" y="6679680"/>
                <a:ext cx="65880" cy="113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507C196-481A-34AD-AEBC-744EEFB057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2900" y="6670680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6CD4505-3020-9E22-795D-5EE4806C942E}"/>
                    </a:ext>
                  </a:extLst>
                </p14:cNvPr>
                <p14:cNvContentPartPr/>
                <p14:nvPr/>
              </p14:nvContentPartPr>
              <p14:xfrm>
                <a:off x="3141300" y="6689040"/>
                <a:ext cx="92520" cy="146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6CD4505-3020-9E22-795D-5EE4806C94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32300" y="6680040"/>
                  <a:ext cx="110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9374E0B-9C90-835A-5ADD-591140C56B1B}"/>
                    </a:ext>
                  </a:extLst>
                </p14:cNvPr>
                <p14:cNvContentPartPr/>
                <p14:nvPr/>
              </p14:nvContentPartPr>
              <p14:xfrm>
                <a:off x="3231300" y="6679320"/>
                <a:ext cx="114480" cy="1357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9374E0B-9C90-835A-5ADD-591140C56B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2660" y="6670680"/>
                  <a:ext cx="132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9AD42C9-B2F4-D4C7-0FD8-0AEC9B276935}"/>
                    </a:ext>
                  </a:extLst>
                </p14:cNvPr>
                <p14:cNvContentPartPr/>
                <p14:nvPr/>
              </p14:nvContentPartPr>
              <p14:xfrm>
                <a:off x="3241740" y="6742320"/>
                <a:ext cx="142200" cy="1461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9AD42C9-B2F4-D4C7-0FD8-0AEC9B2769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3100" y="6733320"/>
                  <a:ext cx="15984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00D877-4AB6-1432-B86F-666EDB0C3902}"/>
              </a:ext>
            </a:extLst>
          </p:cNvPr>
          <p:cNvGrpSpPr/>
          <p:nvPr/>
        </p:nvGrpSpPr>
        <p:grpSpPr>
          <a:xfrm>
            <a:off x="4297620" y="6871200"/>
            <a:ext cx="360000" cy="241200"/>
            <a:chOff x="4297620" y="6871200"/>
            <a:chExt cx="36000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48F21E1-8921-82A5-3526-6FD33F2EE627}"/>
                    </a:ext>
                  </a:extLst>
                </p14:cNvPr>
                <p14:cNvContentPartPr/>
                <p14:nvPr/>
              </p14:nvContentPartPr>
              <p14:xfrm>
                <a:off x="4309140" y="6871200"/>
                <a:ext cx="109440" cy="1375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48F21E1-8921-82A5-3526-6FD33F2EE6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00500" y="6862200"/>
                  <a:ext cx="127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0B3E586-E32C-C8D8-929E-F9C8ED3F2F57}"/>
                    </a:ext>
                  </a:extLst>
                </p14:cNvPr>
                <p14:cNvContentPartPr/>
                <p14:nvPr/>
              </p14:nvContentPartPr>
              <p14:xfrm>
                <a:off x="4297620" y="6929880"/>
                <a:ext cx="129960" cy="187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0B3E586-E32C-C8D8-929E-F9C8ED3F2F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88620" y="6920880"/>
                  <a:ext cx="147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5DD6772-9C3C-0E82-90B6-1A1139E98E82}"/>
                    </a:ext>
                  </a:extLst>
                </p14:cNvPr>
                <p14:cNvContentPartPr/>
                <p14:nvPr/>
              </p14:nvContentPartPr>
              <p14:xfrm>
                <a:off x="4314900" y="7005840"/>
                <a:ext cx="104760" cy="1051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5DD6772-9C3C-0E82-90B6-1A1139E98E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06260" y="6996840"/>
                  <a:ext cx="122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24F06B2-A33D-78D1-6D73-2B320A977BDD}"/>
                    </a:ext>
                  </a:extLst>
                </p14:cNvPr>
                <p14:cNvContentPartPr/>
                <p14:nvPr/>
              </p14:nvContentPartPr>
              <p14:xfrm>
                <a:off x="4471500" y="6872280"/>
                <a:ext cx="73080" cy="1137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24F06B2-A33D-78D1-6D73-2B320A977B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2500" y="6863640"/>
                  <a:ext cx="90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81E903F-52AE-B7A0-7874-C4FBF45584CB}"/>
                    </a:ext>
                  </a:extLst>
                </p14:cNvPr>
                <p14:cNvContentPartPr/>
                <p14:nvPr/>
              </p14:nvContentPartPr>
              <p14:xfrm>
                <a:off x="4474740" y="6896040"/>
                <a:ext cx="93240" cy="774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81E903F-52AE-B7A0-7874-C4FBF45584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66100" y="6887040"/>
                  <a:ext cx="110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7A92EFA-968C-4888-9D6E-99DC0B519ACE}"/>
                    </a:ext>
                  </a:extLst>
                </p14:cNvPr>
                <p14:cNvContentPartPr/>
                <p14:nvPr/>
              </p14:nvContentPartPr>
              <p14:xfrm>
                <a:off x="4450620" y="7000440"/>
                <a:ext cx="142920" cy="43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7A92EFA-968C-4888-9D6E-99DC0B519A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41980" y="6991440"/>
                  <a:ext cx="160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DFBEBB3-8CA2-A68C-CA51-D89C23808A57}"/>
                    </a:ext>
                  </a:extLst>
                </p14:cNvPr>
                <p14:cNvContentPartPr/>
                <p14:nvPr/>
              </p14:nvContentPartPr>
              <p14:xfrm>
                <a:off x="4492380" y="7041480"/>
                <a:ext cx="165240" cy="709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DFBEBB3-8CA2-A68C-CA51-D89C23808A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3380" y="7032480"/>
                  <a:ext cx="18288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D1DED05-FF59-C4A5-D052-17E78D1770A5}"/>
                  </a:ext>
                </a:extLst>
              </p14:cNvPr>
              <p14:cNvContentPartPr/>
              <p14:nvPr/>
            </p14:nvContentPartPr>
            <p14:xfrm>
              <a:off x="3440100" y="7774440"/>
              <a:ext cx="1209240" cy="2484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D1DED05-FF59-C4A5-D052-17E78D1770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31100" y="7765800"/>
                <a:ext cx="1226880" cy="4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60248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변경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가능한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45" dirty="0">
                <a:latin typeface="나눔스퀘어OTF_ac"/>
                <a:cs typeface="나눔스퀘어OTF_ac"/>
              </a:rPr>
              <a:t>시퀀스,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mutable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80" dirty="0">
                <a:latin typeface="나눔스퀘어OTF_ac"/>
                <a:cs typeface="나눔스퀘어OTF_ac"/>
              </a:rPr>
              <a:t>sequence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시퀀스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내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변경,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삽입,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삭제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가능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리스트,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list()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123180" cy="2416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변경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불가능한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45" dirty="0">
                <a:latin typeface="나눔스퀘어OTF_ac"/>
                <a:cs typeface="나눔스퀘어OTF_ac"/>
              </a:rPr>
              <a:t>시퀀스,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immutable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80" dirty="0">
                <a:latin typeface="나눔스퀘어OTF_ac"/>
                <a:cs typeface="나눔스퀘어OTF_ac"/>
              </a:rPr>
              <a:t>sequence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시퀀스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내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변경이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불가능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30" dirty="0">
                <a:latin typeface="나눔스퀘어OTF_ac"/>
                <a:cs typeface="나눔스퀘어OTF_ac"/>
              </a:rPr>
              <a:t>문자열(string)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튜플,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20" dirty="0">
                <a:latin typeface="나눔스퀘어OTF_ac"/>
                <a:cs typeface="나눔스퀘어OTF_ac"/>
              </a:rPr>
              <a:t>tuple()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바이트,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bytes()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DEE1D65-C10B-6792-AAB5-2005210FB4A0}"/>
                  </a:ext>
                </a:extLst>
              </p14:cNvPr>
              <p14:cNvContentPartPr/>
              <p14:nvPr/>
            </p14:nvContentPartPr>
            <p14:xfrm>
              <a:off x="806740" y="2079650"/>
              <a:ext cx="455400" cy="338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DEE1D65-C10B-6792-AAB5-2005210FB4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100" y="2070650"/>
                <a:ext cx="4730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BFF9E42-B53F-4914-8574-86D1560D7159}"/>
                  </a:ext>
                </a:extLst>
              </p14:cNvPr>
              <p14:cNvContentPartPr/>
              <p14:nvPr/>
            </p14:nvContentPartPr>
            <p14:xfrm>
              <a:off x="1010860" y="7721810"/>
              <a:ext cx="468720" cy="558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BFF9E42-B53F-4914-8574-86D1560D71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2220" y="7713170"/>
                <a:ext cx="4863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D66A21C-9168-496C-F066-7DD94208B172}"/>
                  </a:ext>
                </a:extLst>
              </p14:cNvPr>
              <p14:cNvContentPartPr/>
              <p14:nvPr/>
            </p14:nvContentPartPr>
            <p14:xfrm>
              <a:off x="1016260" y="8118530"/>
              <a:ext cx="385560" cy="205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D66A21C-9168-496C-F066-7DD94208B1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7260" y="8109530"/>
                <a:ext cx="4032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B3375AE-2517-760A-6A80-CEA3346CAD48}"/>
                  </a:ext>
                </a:extLst>
              </p14:cNvPr>
              <p14:cNvContentPartPr/>
              <p14:nvPr/>
            </p14:nvContentPartPr>
            <p14:xfrm>
              <a:off x="941380" y="8427770"/>
              <a:ext cx="550440" cy="784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B3375AE-2517-760A-6A80-CEA3346CAD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740" y="8419130"/>
                <a:ext cx="568080" cy="9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81432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리스트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데이터를 순차 나열하여</a:t>
            </a:r>
            <a:r>
              <a:rPr sz="1700" spc="-28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 제한없는</a:t>
            </a:r>
            <a:r>
              <a:rPr sz="1700" spc="-1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데이터.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2968735"/>
            <a:ext cx="3260725" cy="108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인덱스를 이용하여 데이터에</a:t>
            </a:r>
            <a:r>
              <a:rPr sz="1700" spc="-3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접근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9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반복문을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처리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가능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7177" y="2263784"/>
            <a:ext cx="2787521" cy="324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2597" y="3356525"/>
            <a:ext cx="1581444" cy="319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201" y="6011632"/>
            <a:ext cx="149161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리스트 사용</a:t>
            </a:r>
            <a:r>
              <a:rPr sz="1900" spc="-18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8539" y="6623649"/>
            <a:ext cx="5641848" cy="3161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03AE454-5C17-7DDB-9AEA-C38A097C6A28}"/>
                  </a:ext>
                </a:extLst>
              </p14:cNvPr>
              <p14:cNvContentPartPr/>
              <p14:nvPr/>
            </p14:nvContentPartPr>
            <p14:xfrm>
              <a:off x="3283180" y="2836160"/>
              <a:ext cx="508680" cy="4766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03AE454-5C17-7DDB-9AEA-C38A097C6A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4180" y="2827160"/>
                <a:ext cx="5263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6E938E5-3636-6119-49F3-3704AC60A281}"/>
                  </a:ext>
                </a:extLst>
              </p14:cNvPr>
              <p14:cNvContentPartPr/>
              <p14:nvPr/>
            </p14:nvContentPartPr>
            <p14:xfrm>
              <a:off x="774700" y="4136480"/>
              <a:ext cx="662760" cy="619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6E938E5-3636-6119-49F3-3704AC60A2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700" y="4127840"/>
                <a:ext cx="680400" cy="7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829050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반복문을 이용한 리스트</a:t>
            </a:r>
            <a:r>
              <a:rPr sz="1900" spc="-305" dirty="0">
                <a:latin typeface="나눔스퀘어OTF_ac"/>
                <a:cs typeface="나눔스퀘어OTF_ac"/>
              </a:rPr>
              <a:t> </a:t>
            </a:r>
            <a:r>
              <a:rPr sz="1900" spc="110" dirty="0">
                <a:latin typeface="나눔스퀘어OTF_ac"/>
                <a:cs typeface="나눔스퀘어OTF_ac"/>
              </a:rPr>
              <a:t>사용(1/3)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인덱스를 이용하는</a:t>
            </a:r>
            <a:r>
              <a:rPr sz="1700" spc="-1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3064" y="1820952"/>
            <a:ext cx="4506644" cy="1483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3848100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반복문을 이용한 리스트</a:t>
            </a:r>
            <a:r>
              <a:rPr sz="1900" spc="-300" dirty="0">
                <a:latin typeface="나눔스퀘어OTF_ac"/>
                <a:cs typeface="나눔스퀘어OTF_ac"/>
              </a:rPr>
              <a:t> </a:t>
            </a:r>
            <a:r>
              <a:rPr sz="1900" spc="110" dirty="0">
                <a:latin typeface="나눔스퀘어OTF_ac"/>
                <a:cs typeface="나눔스퀘어OTF_ac"/>
              </a:rPr>
              <a:t>사용(2/3)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리스트의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원소를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순서대로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이용하는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9414" y="7164925"/>
            <a:ext cx="4082417" cy="1075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4401BF1-617C-9158-1C6A-48CB2905EE83}"/>
                  </a:ext>
                </a:extLst>
              </p14:cNvPr>
              <p14:cNvContentPartPr/>
              <p14:nvPr/>
            </p14:nvContentPartPr>
            <p14:xfrm>
              <a:off x="2477140" y="2648240"/>
              <a:ext cx="1635120" cy="867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4401BF1-617C-9158-1C6A-48CB2905EE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8500" y="2639240"/>
                <a:ext cx="1652760" cy="10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848100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반복문을 이용한 리스트</a:t>
            </a:r>
            <a:r>
              <a:rPr sz="1900" spc="-300" dirty="0">
                <a:latin typeface="나눔스퀘어OTF_ac"/>
                <a:cs typeface="나눔스퀘어OTF_ac"/>
              </a:rPr>
              <a:t> </a:t>
            </a:r>
            <a:r>
              <a:rPr sz="1900" spc="110" dirty="0">
                <a:latin typeface="나눔스퀘어OTF_ac"/>
                <a:cs typeface="나눔스퀘어OTF_ac"/>
              </a:rPr>
              <a:t>사용(3/3)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리스트의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원소를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순서대로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이용하는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886" y="1718708"/>
            <a:ext cx="5131909" cy="2915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3261360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40" dirty="0">
                <a:latin typeface="나눔스퀘어OTF_ac"/>
                <a:cs typeface="나눔스퀘어OTF_ac"/>
              </a:rPr>
              <a:t>슬라이스,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slice(1/2)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인덱스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범위를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부분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리스트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7836" y="7120961"/>
            <a:ext cx="3671308" cy="2816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0601" y="7538372"/>
            <a:ext cx="4051066" cy="24466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96FD7C-3C72-DDEE-8AC6-765342B113F8}"/>
              </a:ext>
            </a:extLst>
          </p:cNvPr>
          <p:cNvGrpSpPr/>
          <p:nvPr/>
        </p:nvGrpSpPr>
        <p:grpSpPr>
          <a:xfrm>
            <a:off x="3700420" y="8064740"/>
            <a:ext cx="365040" cy="213480"/>
            <a:chOff x="3700420" y="8064740"/>
            <a:chExt cx="36504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568B89F-7EDA-67E0-4D41-AB0724ED1936}"/>
                    </a:ext>
                  </a:extLst>
                </p14:cNvPr>
                <p14:cNvContentPartPr/>
                <p14:nvPr/>
              </p14:nvContentPartPr>
              <p14:xfrm>
                <a:off x="3700420" y="8064740"/>
                <a:ext cx="130320" cy="1144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568B89F-7EDA-67E0-4D41-AB0724ED19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91420" y="8055740"/>
                  <a:ext cx="147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EFEE506-111F-E823-F21C-251D441A49A6}"/>
                    </a:ext>
                  </a:extLst>
                </p14:cNvPr>
                <p14:cNvContentPartPr/>
                <p14:nvPr/>
              </p14:nvContentPartPr>
              <p14:xfrm>
                <a:off x="3788620" y="8079500"/>
                <a:ext cx="51480" cy="1238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EFEE506-111F-E823-F21C-251D441A49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79980" y="8070860"/>
                  <a:ext cx="69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20E209B-9C62-DF81-74A7-031DD4E1137A}"/>
                    </a:ext>
                  </a:extLst>
                </p14:cNvPr>
                <p14:cNvContentPartPr/>
                <p14:nvPr/>
              </p14:nvContentPartPr>
              <p14:xfrm>
                <a:off x="3776380" y="8233220"/>
                <a:ext cx="89280" cy="45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20E209B-9C62-DF81-74A7-031DD4E113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67380" y="8224220"/>
                  <a:ext cx="106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C648C36-49FA-611F-F14E-CD59355DF619}"/>
                    </a:ext>
                  </a:extLst>
                </p14:cNvPr>
                <p14:cNvContentPartPr/>
                <p14:nvPr/>
              </p14:nvContentPartPr>
              <p14:xfrm>
                <a:off x="3886180" y="8089580"/>
                <a:ext cx="65880" cy="255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C648C36-49FA-611F-F14E-CD59355DF6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77540" y="8080940"/>
                  <a:ext cx="83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2612FA0-62BF-ACA5-3700-930F7D4E1A7A}"/>
                    </a:ext>
                  </a:extLst>
                </p14:cNvPr>
                <p14:cNvContentPartPr/>
                <p14:nvPr/>
              </p14:nvContentPartPr>
              <p14:xfrm>
                <a:off x="3861700" y="8143580"/>
                <a:ext cx="153360" cy="82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2612FA0-62BF-ACA5-3700-930F7D4E1A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53060" y="8134580"/>
                  <a:ext cx="171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65BDA22-056D-72AF-D469-5DA58B7D0B5B}"/>
                    </a:ext>
                  </a:extLst>
                </p14:cNvPr>
                <p14:cNvContentPartPr/>
                <p14:nvPr/>
              </p14:nvContentPartPr>
              <p14:xfrm>
                <a:off x="3999220" y="8090300"/>
                <a:ext cx="66240" cy="1656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65BDA22-056D-72AF-D469-5DA58B7D0B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90220" y="8081300"/>
                  <a:ext cx="83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EBF8A8-7A0E-8AC9-8E7B-C99F110131F9}"/>
              </a:ext>
            </a:extLst>
          </p:cNvPr>
          <p:cNvGrpSpPr/>
          <p:nvPr/>
        </p:nvGrpSpPr>
        <p:grpSpPr>
          <a:xfrm>
            <a:off x="3516460" y="7805540"/>
            <a:ext cx="411120" cy="174240"/>
            <a:chOff x="3516460" y="7805540"/>
            <a:chExt cx="41112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5591CC3-634F-F7A2-BB75-992B7B973E47}"/>
                    </a:ext>
                  </a:extLst>
                </p14:cNvPr>
                <p14:cNvContentPartPr/>
                <p14:nvPr/>
              </p14:nvContentPartPr>
              <p14:xfrm>
                <a:off x="3516460" y="7834700"/>
                <a:ext cx="33120" cy="121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5591CC3-634F-F7A2-BB75-992B7B973E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07460" y="7825700"/>
                  <a:ext cx="50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99E3523-6215-1247-7B17-83C85B8B6344}"/>
                    </a:ext>
                  </a:extLst>
                </p14:cNvPr>
                <p14:cNvContentPartPr/>
                <p14:nvPr/>
              </p14:nvContentPartPr>
              <p14:xfrm>
                <a:off x="3616540" y="7850180"/>
                <a:ext cx="149040" cy="903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99E3523-6215-1247-7B17-83C85B8B634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07540" y="7841540"/>
                  <a:ext cx="166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B41CCA7-3261-564F-FE94-3EBE6680634D}"/>
                    </a:ext>
                  </a:extLst>
                </p14:cNvPr>
                <p14:cNvContentPartPr/>
                <p14:nvPr/>
              </p14:nvContentPartPr>
              <p14:xfrm>
                <a:off x="3805900" y="7805540"/>
                <a:ext cx="121680" cy="867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B41CCA7-3261-564F-FE94-3EBE668063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97260" y="7796900"/>
                  <a:ext cx="139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73286FE-F7B9-59C2-BE99-A2B27B8DE5DE}"/>
                    </a:ext>
                  </a:extLst>
                </p14:cNvPr>
                <p14:cNvContentPartPr/>
                <p14:nvPr/>
              </p14:nvContentPartPr>
              <p14:xfrm>
                <a:off x="3893020" y="7807340"/>
                <a:ext cx="16560" cy="1724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73286FE-F7B9-59C2-BE99-A2B27B8DE5D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84020" y="7798340"/>
                  <a:ext cx="342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6E453E-B8B9-D968-78EE-3DE8F8D81AB0}"/>
              </a:ext>
            </a:extLst>
          </p:cNvPr>
          <p:cNvGrpSpPr/>
          <p:nvPr/>
        </p:nvGrpSpPr>
        <p:grpSpPr>
          <a:xfrm>
            <a:off x="4177420" y="7807340"/>
            <a:ext cx="631080" cy="190440"/>
            <a:chOff x="4177420" y="7807340"/>
            <a:chExt cx="63108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796F9D4-3AB2-D0E2-5DF9-6C7462B734E8}"/>
                    </a:ext>
                  </a:extLst>
                </p14:cNvPr>
                <p14:cNvContentPartPr/>
                <p14:nvPr/>
              </p14:nvContentPartPr>
              <p14:xfrm>
                <a:off x="4177420" y="7818500"/>
                <a:ext cx="26280" cy="146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796F9D4-3AB2-D0E2-5DF9-6C7462B734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68780" y="7809500"/>
                  <a:ext cx="43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4DF12B0-40C4-00AB-EC3C-5792B319EDF6}"/>
                    </a:ext>
                  </a:extLst>
                </p14:cNvPr>
                <p14:cNvContentPartPr/>
                <p14:nvPr/>
              </p14:nvContentPartPr>
              <p14:xfrm>
                <a:off x="4258060" y="7850180"/>
                <a:ext cx="68400" cy="709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4DF12B0-40C4-00AB-EC3C-5792B319ED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49060" y="7841180"/>
                  <a:ext cx="86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9A1CA96-1BEF-CD4B-5A52-0720B3B8DF85}"/>
                    </a:ext>
                  </a:extLst>
                </p14:cNvPr>
                <p14:cNvContentPartPr/>
                <p14:nvPr/>
              </p14:nvContentPartPr>
              <p14:xfrm>
                <a:off x="4304140" y="7833980"/>
                <a:ext cx="97560" cy="1638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9A1CA96-1BEF-CD4B-5A52-0720B3B8DF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5500" y="7824980"/>
                  <a:ext cx="115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14BB45A-C167-C91F-8CDD-D9133B09793D}"/>
                    </a:ext>
                  </a:extLst>
                </p14:cNvPr>
                <p14:cNvContentPartPr/>
                <p14:nvPr/>
              </p14:nvContentPartPr>
              <p14:xfrm>
                <a:off x="4444180" y="7807340"/>
                <a:ext cx="108720" cy="698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14BB45A-C167-C91F-8CDD-D9133B09793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35180" y="7798700"/>
                  <a:ext cx="126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EA67439-EC91-340F-DF14-F35D21DF2557}"/>
                    </a:ext>
                  </a:extLst>
                </p14:cNvPr>
                <p14:cNvContentPartPr/>
                <p14:nvPr/>
              </p14:nvContentPartPr>
              <p14:xfrm>
                <a:off x="4475140" y="7894100"/>
                <a:ext cx="98280" cy="640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EA67439-EC91-340F-DF14-F35D21DF25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66500" y="7885460"/>
                  <a:ext cx="115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942D088-EB17-D86E-15AE-69B0112350AC}"/>
                    </a:ext>
                  </a:extLst>
                </p14:cNvPr>
                <p14:cNvContentPartPr/>
                <p14:nvPr/>
              </p14:nvContentPartPr>
              <p14:xfrm>
                <a:off x="4594300" y="7823900"/>
                <a:ext cx="59040" cy="117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942D088-EB17-D86E-15AE-69B0112350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85300" y="7814900"/>
                  <a:ext cx="76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BDED330-3655-31C6-6FB7-B510A9B706A9}"/>
                    </a:ext>
                  </a:extLst>
                </p14:cNvPr>
                <p14:cNvContentPartPr/>
                <p14:nvPr/>
              </p14:nvContentPartPr>
              <p14:xfrm>
                <a:off x="4688980" y="7852340"/>
                <a:ext cx="119520" cy="1119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BDED330-3655-31C6-6FB7-B510A9B706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79980" y="7843340"/>
                  <a:ext cx="1371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7ABE2C-9643-39C1-B75D-FED1DA2B0AC1}"/>
              </a:ext>
            </a:extLst>
          </p:cNvPr>
          <p:cNvGrpSpPr/>
          <p:nvPr/>
        </p:nvGrpSpPr>
        <p:grpSpPr>
          <a:xfrm>
            <a:off x="3284980" y="8532380"/>
            <a:ext cx="802080" cy="178920"/>
            <a:chOff x="3284980" y="8532380"/>
            <a:chExt cx="80208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6973E5D-3532-1833-B3E8-C89AB0750879}"/>
                    </a:ext>
                  </a:extLst>
                </p14:cNvPr>
                <p14:cNvContentPartPr/>
                <p14:nvPr/>
              </p14:nvContentPartPr>
              <p14:xfrm>
                <a:off x="3284980" y="8567660"/>
                <a:ext cx="80280" cy="720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6973E5D-3532-1833-B3E8-C89AB07508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76340" y="8559020"/>
                  <a:ext cx="97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E97343C-51C2-6110-271D-AD2A9336F911}"/>
                    </a:ext>
                  </a:extLst>
                </p14:cNvPr>
                <p14:cNvContentPartPr/>
                <p14:nvPr/>
              </p14:nvContentPartPr>
              <p14:xfrm>
                <a:off x="3375700" y="8562620"/>
                <a:ext cx="47520" cy="72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E97343C-51C2-6110-271D-AD2A9336F9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67060" y="8553620"/>
                  <a:ext cx="65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4190D16-0D05-BED2-20A4-1D9679F7FB24}"/>
                    </a:ext>
                  </a:extLst>
                </p14:cNvPr>
                <p14:cNvContentPartPr/>
                <p14:nvPr/>
              </p14:nvContentPartPr>
              <p14:xfrm>
                <a:off x="3385420" y="8550380"/>
                <a:ext cx="130320" cy="1544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4190D16-0D05-BED2-20A4-1D9679F7FB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76780" y="8541380"/>
                  <a:ext cx="147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F94FD8C-6D32-7DED-F74B-E6B4AA543E23}"/>
                    </a:ext>
                  </a:extLst>
                </p14:cNvPr>
                <p14:cNvContentPartPr/>
                <p14:nvPr/>
              </p14:nvContentPartPr>
              <p14:xfrm>
                <a:off x="3458500" y="8589980"/>
                <a:ext cx="103680" cy="691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F94FD8C-6D32-7DED-F74B-E6B4AA543E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9860" y="8581340"/>
                  <a:ext cx="121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1660BF7-F1B1-D512-2F24-EA16256D9C33}"/>
                    </a:ext>
                  </a:extLst>
                </p14:cNvPr>
                <p14:cNvContentPartPr/>
                <p14:nvPr/>
              </p14:nvContentPartPr>
              <p14:xfrm>
                <a:off x="3522580" y="8558300"/>
                <a:ext cx="73800" cy="1234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1660BF7-F1B1-D512-2F24-EA16256D9C3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13580" y="8549660"/>
                  <a:ext cx="91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F36F565-9782-6763-D626-6FAC475EF9EF}"/>
                    </a:ext>
                  </a:extLst>
                </p14:cNvPr>
                <p14:cNvContentPartPr/>
                <p14:nvPr/>
              </p14:nvContentPartPr>
              <p14:xfrm>
                <a:off x="3588100" y="8532380"/>
                <a:ext cx="106200" cy="698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F36F565-9782-6763-D626-6FAC475EF9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79100" y="8523380"/>
                  <a:ext cx="123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FA5E1E9-731A-7874-2A6F-793CFDDCCB7E}"/>
                    </a:ext>
                  </a:extLst>
                </p14:cNvPr>
                <p14:cNvContentPartPr/>
                <p14:nvPr/>
              </p14:nvContentPartPr>
              <p14:xfrm>
                <a:off x="3632740" y="8623100"/>
                <a:ext cx="102600" cy="507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FA5E1E9-731A-7874-2A6F-793CFDDCCB7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23740" y="8614100"/>
                  <a:ext cx="120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BD8F41E-4120-384B-018A-3B763C2069F4}"/>
                    </a:ext>
                  </a:extLst>
                </p14:cNvPr>
                <p14:cNvContentPartPr/>
                <p14:nvPr/>
              </p14:nvContentPartPr>
              <p14:xfrm>
                <a:off x="3776380" y="8591780"/>
                <a:ext cx="132840" cy="561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BD8F41E-4120-384B-018A-3B763C2069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67740" y="8583140"/>
                  <a:ext cx="150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DB3593B-E3B5-3AE8-8060-A8FF90639A8A}"/>
                    </a:ext>
                  </a:extLst>
                </p14:cNvPr>
                <p14:cNvContentPartPr/>
                <p14:nvPr/>
              </p14:nvContentPartPr>
              <p14:xfrm>
                <a:off x="3956740" y="8546060"/>
                <a:ext cx="130320" cy="1652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DB3593B-E3B5-3AE8-8060-A8FF90639A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47740" y="8537060"/>
                  <a:ext cx="1479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EB7AFBF-6957-3E8D-BB29-9B4354650F5B}"/>
              </a:ext>
            </a:extLst>
          </p:cNvPr>
          <p:cNvGrpSpPr/>
          <p:nvPr/>
        </p:nvGrpSpPr>
        <p:grpSpPr>
          <a:xfrm>
            <a:off x="3469300" y="8787620"/>
            <a:ext cx="714960" cy="164880"/>
            <a:chOff x="3469300" y="8787620"/>
            <a:chExt cx="71496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1340FA8-A1F4-145C-4AB1-DDCAB8F89D37}"/>
                    </a:ext>
                  </a:extLst>
                </p14:cNvPr>
                <p14:cNvContentPartPr/>
                <p14:nvPr/>
              </p14:nvContentPartPr>
              <p14:xfrm>
                <a:off x="3469300" y="8808140"/>
                <a:ext cx="13680" cy="1069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1340FA8-A1F4-145C-4AB1-DDCAB8F89D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60660" y="8799500"/>
                  <a:ext cx="31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250A034-5CC7-E18B-35CF-7DB2DB2B6903}"/>
                    </a:ext>
                  </a:extLst>
                </p14:cNvPr>
                <p14:cNvContentPartPr/>
                <p14:nvPr/>
              </p14:nvContentPartPr>
              <p14:xfrm>
                <a:off x="3545620" y="8870420"/>
                <a:ext cx="133920" cy="457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250A034-5CC7-E18B-35CF-7DB2DB2B69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536620" y="8861420"/>
                  <a:ext cx="151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B491F9A-7936-A3C9-F2DA-147BDEFFB2D8}"/>
                    </a:ext>
                  </a:extLst>
                </p14:cNvPr>
                <p14:cNvContentPartPr/>
                <p14:nvPr/>
              </p14:nvContentPartPr>
              <p14:xfrm>
                <a:off x="3742180" y="8808500"/>
                <a:ext cx="96120" cy="853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B491F9A-7936-A3C9-F2DA-147BDEFFB2D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33180" y="8799860"/>
                  <a:ext cx="113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BA8D6A3-2C5F-65CC-1869-B9508524C3CF}"/>
                    </a:ext>
                  </a:extLst>
                </p14:cNvPr>
                <p14:cNvContentPartPr/>
                <p14:nvPr/>
              </p14:nvContentPartPr>
              <p14:xfrm>
                <a:off x="3836860" y="8830460"/>
                <a:ext cx="36360" cy="482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BA8D6A3-2C5F-65CC-1869-B9508524C3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27860" y="8821460"/>
                  <a:ext cx="54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BFCAC6A-5B56-B2D8-DDBC-247767DB6EAE}"/>
                    </a:ext>
                  </a:extLst>
                </p14:cNvPr>
                <p14:cNvContentPartPr/>
                <p14:nvPr/>
              </p14:nvContentPartPr>
              <p14:xfrm>
                <a:off x="3827140" y="8808500"/>
                <a:ext cx="101160" cy="1270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BFCAC6A-5B56-B2D8-DDBC-247767DB6EA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18500" y="8799500"/>
                  <a:ext cx="118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84DD221-87AD-299D-A1A9-E2BE8860A98F}"/>
                    </a:ext>
                  </a:extLst>
                </p14:cNvPr>
                <p14:cNvContentPartPr/>
                <p14:nvPr/>
              </p14:nvContentPartPr>
              <p14:xfrm>
                <a:off x="3916780" y="8787620"/>
                <a:ext cx="49320" cy="738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84DD221-87AD-299D-A1A9-E2BE8860A98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08140" y="8778980"/>
                  <a:ext cx="66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4ACC5B1-12AB-D2B3-36A5-07B51EFB7B1D}"/>
                    </a:ext>
                  </a:extLst>
                </p14:cNvPr>
                <p14:cNvContentPartPr/>
                <p14:nvPr/>
              </p14:nvContentPartPr>
              <p14:xfrm>
                <a:off x="3947740" y="8789780"/>
                <a:ext cx="99000" cy="860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4ACC5B1-12AB-D2B3-36A5-07B51EFB7B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39100" y="8780780"/>
                  <a:ext cx="116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1220472-9E09-9E7A-4704-1920AFF7EFD6}"/>
                    </a:ext>
                  </a:extLst>
                </p14:cNvPr>
                <p14:cNvContentPartPr/>
                <p14:nvPr/>
              </p14:nvContentPartPr>
              <p14:xfrm>
                <a:off x="3968620" y="8873300"/>
                <a:ext cx="215640" cy="79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1220472-9E09-9E7A-4704-1920AFF7EF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59620" y="8864660"/>
                  <a:ext cx="23328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1CFB78A-6A22-B5FF-D370-0E95991D51B0}"/>
              </a:ext>
            </a:extLst>
          </p:cNvPr>
          <p:cNvGrpSpPr/>
          <p:nvPr/>
        </p:nvGrpSpPr>
        <p:grpSpPr>
          <a:xfrm>
            <a:off x="3476500" y="9037460"/>
            <a:ext cx="887760" cy="403200"/>
            <a:chOff x="3476500" y="9037460"/>
            <a:chExt cx="88776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AECB075-A9E2-5C68-3DBA-33103B0FB638}"/>
                    </a:ext>
                  </a:extLst>
                </p14:cNvPr>
                <p14:cNvContentPartPr/>
                <p14:nvPr/>
              </p14:nvContentPartPr>
              <p14:xfrm>
                <a:off x="3476500" y="9037460"/>
                <a:ext cx="98640" cy="1069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AECB075-A9E2-5C68-3DBA-33103B0FB63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67500" y="9028460"/>
                  <a:ext cx="116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ACA2AB2-216C-08C2-D987-DA22A9607185}"/>
                    </a:ext>
                  </a:extLst>
                </p14:cNvPr>
                <p14:cNvContentPartPr/>
                <p14:nvPr/>
              </p14:nvContentPartPr>
              <p14:xfrm>
                <a:off x="3595300" y="9038540"/>
                <a:ext cx="88560" cy="842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ACA2AB2-216C-08C2-D987-DA22A960718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86660" y="9029540"/>
                  <a:ext cx="106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D77D468-FD21-97BF-F3EC-E60905BB327A}"/>
                    </a:ext>
                  </a:extLst>
                </p14:cNvPr>
                <p14:cNvContentPartPr/>
                <p14:nvPr/>
              </p14:nvContentPartPr>
              <p14:xfrm>
                <a:off x="3650020" y="9057620"/>
                <a:ext cx="71640" cy="615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D77D468-FD21-97BF-F3EC-E60905BB32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41380" y="9048980"/>
                  <a:ext cx="89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094F1F0-FED1-60B7-76D7-43055E12A522}"/>
                    </a:ext>
                  </a:extLst>
                </p14:cNvPr>
                <p14:cNvContentPartPr/>
                <p14:nvPr/>
              </p14:nvContentPartPr>
              <p14:xfrm>
                <a:off x="3664060" y="9133580"/>
                <a:ext cx="83880" cy="698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094F1F0-FED1-60B7-76D7-43055E12A52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55060" y="9124940"/>
                  <a:ext cx="101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B334FDA-0418-C184-1017-051B15A7666E}"/>
                    </a:ext>
                  </a:extLst>
                </p14:cNvPr>
                <p14:cNvContentPartPr/>
                <p14:nvPr/>
              </p14:nvContentPartPr>
              <p14:xfrm>
                <a:off x="3788980" y="9044300"/>
                <a:ext cx="132480" cy="93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B334FDA-0418-C184-1017-051B15A766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80340" y="9035660"/>
                  <a:ext cx="150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506C076-8590-0F00-390E-F42BFD3996A1}"/>
                    </a:ext>
                  </a:extLst>
                </p14:cNvPr>
                <p14:cNvContentPartPr/>
                <p14:nvPr/>
              </p14:nvContentPartPr>
              <p14:xfrm>
                <a:off x="3865660" y="9099740"/>
                <a:ext cx="115560" cy="1087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506C076-8590-0F00-390E-F42BFD3996A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57020" y="9090740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15A2F87-9A54-2CA5-0087-C600CCACD79F}"/>
                    </a:ext>
                  </a:extLst>
                </p14:cNvPr>
                <p14:cNvContentPartPr/>
                <p14:nvPr/>
              </p14:nvContentPartPr>
              <p14:xfrm>
                <a:off x="4001740" y="9098300"/>
                <a:ext cx="105840" cy="745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15A2F87-9A54-2CA5-0087-C600CCACD79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92740" y="9089660"/>
                  <a:ext cx="123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440952C-F9CF-35B8-BAF7-424E0117AC2E}"/>
                    </a:ext>
                  </a:extLst>
                </p14:cNvPr>
                <p14:cNvContentPartPr/>
                <p14:nvPr/>
              </p14:nvContentPartPr>
              <p14:xfrm>
                <a:off x="3515380" y="9341660"/>
                <a:ext cx="95040" cy="108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440952C-F9CF-35B8-BAF7-424E0117AC2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06380" y="9333020"/>
                  <a:ext cx="112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A1D989D-3891-6452-D292-1001814E2EB9}"/>
                    </a:ext>
                  </a:extLst>
                </p14:cNvPr>
                <p14:cNvContentPartPr/>
                <p14:nvPr/>
              </p14:nvContentPartPr>
              <p14:xfrm>
                <a:off x="3629860" y="9291620"/>
                <a:ext cx="10800" cy="1162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A1D989D-3891-6452-D292-1001814E2E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20860" y="9282620"/>
                  <a:ext cx="28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8970A5C-4663-33B5-F1DC-8B633B6CEA51}"/>
                    </a:ext>
                  </a:extLst>
                </p14:cNvPr>
                <p14:cNvContentPartPr/>
                <p14:nvPr/>
              </p14:nvContentPartPr>
              <p14:xfrm>
                <a:off x="3717340" y="9295220"/>
                <a:ext cx="122760" cy="867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8970A5C-4663-33B5-F1DC-8B633B6CEA5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08340" y="9286220"/>
                  <a:ext cx="140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880C632-5FC6-930C-01DD-DE841B48B83B}"/>
                    </a:ext>
                  </a:extLst>
                </p14:cNvPr>
                <p14:cNvContentPartPr/>
                <p14:nvPr/>
              </p14:nvContentPartPr>
              <p14:xfrm>
                <a:off x="3806980" y="9325460"/>
                <a:ext cx="87120" cy="1152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880C632-5FC6-930C-01DD-DE841B48B83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98340" y="9316820"/>
                  <a:ext cx="104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3894E47D-6F95-DF54-2FBE-7E982DFBE4F2}"/>
                    </a:ext>
                  </a:extLst>
                </p14:cNvPr>
                <p14:cNvContentPartPr/>
                <p14:nvPr/>
              </p14:nvContentPartPr>
              <p14:xfrm>
                <a:off x="3930460" y="9294500"/>
                <a:ext cx="48240" cy="882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894E47D-6F95-DF54-2FBE-7E982DFBE4F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21460" y="9285860"/>
                  <a:ext cx="65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7B29F20-E6DB-12C9-37F3-D547FFA182A5}"/>
                    </a:ext>
                  </a:extLst>
                </p14:cNvPr>
                <p14:cNvContentPartPr/>
                <p14:nvPr/>
              </p14:nvContentPartPr>
              <p14:xfrm>
                <a:off x="4006780" y="9288740"/>
                <a:ext cx="61560" cy="734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7B29F20-E6DB-12C9-37F3-D547FFA182A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98140" y="9280100"/>
                  <a:ext cx="79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C73227B-AA88-FFF3-DB52-214655684467}"/>
                    </a:ext>
                  </a:extLst>
                </p14:cNvPr>
                <p14:cNvContentPartPr/>
                <p14:nvPr/>
              </p14:nvContentPartPr>
              <p14:xfrm>
                <a:off x="4004980" y="9275060"/>
                <a:ext cx="223200" cy="1580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C73227B-AA88-FFF3-DB52-21465568446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95980" y="9266420"/>
                  <a:ext cx="240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1B94E74-2083-D5F4-7E37-02E94173644E}"/>
                    </a:ext>
                  </a:extLst>
                </p14:cNvPr>
                <p14:cNvContentPartPr/>
                <p14:nvPr/>
              </p14:nvContentPartPr>
              <p14:xfrm>
                <a:off x="4174180" y="9366140"/>
                <a:ext cx="190080" cy="507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1B94E74-2083-D5F4-7E37-02E94173644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65180" y="9357140"/>
                  <a:ext cx="207720" cy="68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53682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40" dirty="0">
                <a:latin typeface="나눔스퀘어OTF_ac"/>
                <a:cs typeface="나눔스퀘어OTF_ac"/>
              </a:rPr>
              <a:t>슬라이스,</a:t>
            </a:r>
            <a:r>
              <a:rPr sz="1900" spc="-4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slice(2/2)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역순 리스트</a:t>
            </a:r>
            <a:r>
              <a:rPr sz="1700" spc="-1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범위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4775" y="1860317"/>
            <a:ext cx="3820356" cy="2311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3009900" cy="133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리스트 관련</a:t>
            </a:r>
            <a:r>
              <a:rPr sz="1900" spc="-12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메소드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리스트가 제공한 기능</a:t>
            </a:r>
            <a:r>
              <a:rPr sz="1700" spc="-2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리스트 객체를 이용한 메소드</a:t>
            </a:r>
            <a:r>
              <a:rPr sz="1450" spc="-19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호출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9198" y="7553331"/>
            <a:ext cx="2483358" cy="366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43002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리스트</a:t>
            </a:r>
            <a:r>
              <a:rPr sz="1900" spc="-6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메소드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6980" y="1119411"/>
            <a:ext cx="5245463" cy="363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25463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리스트 메소드 호출의</a:t>
            </a:r>
            <a:r>
              <a:rPr sz="1900" spc="-31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3309" y="6372364"/>
            <a:ext cx="4420110" cy="3718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B120AFE-3C04-CF56-1C61-00DC78157E05}"/>
                  </a:ext>
                </a:extLst>
              </p14:cNvPr>
              <p14:cNvContentPartPr/>
              <p14:nvPr/>
            </p14:nvContentPartPr>
            <p14:xfrm>
              <a:off x="1373740" y="1591760"/>
              <a:ext cx="562680" cy="349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B120AFE-3C04-CF56-1C61-00DC78157E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5100" y="1582760"/>
                <a:ext cx="5803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1E97BD64-A3CB-434C-2DE8-0EF50EF07FCE}"/>
              </a:ext>
            </a:extLst>
          </p:cNvPr>
          <p:cNvGrpSpPr/>
          <p:nvPr/>
        </p:nvGrpSpPr>
        <p:grpSpPr>
          <a:xfrm>
            <a:off x="3425740" y="7300280"/>
            <a:ext cx="601560" cy="140400"/>
            <a:chOff x="3425740" y="7300280"/>
            <a:chExt cx="60156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922147A-F83A-0B65-B967-FD1C60C52E94}"/>
                    </a:ext>
                  </a:extLst>
                </p14:cNvPr>
                <p14:cNvContentPartPr/>
                <p14:nvPr/>
              </p14:nvContentPartPr>
              <p14:xfrm>
                <a:off x="3425740" y="7375160"/>
                <a:ext cx="173520" cy="64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922147A-F83A-0B65-B967-FD1C60C52E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16740" y="7366160"/>
                  <a:ext cx="191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8FFC0B9-D584-17C0-1D69-F9FFF78E887D}"/>
                    </a:ext>
                  </a:extLst>
                </p14:cNvPr>
                <p14:cNvContentPartPr/>
                <p14:nvPr/>
              </p14:nvContentPartPr>
              <p14:xfrm>
                <a:off x="3553900" y="7300280"/>
                <a:ext cx="58680" cy="139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8FFC0B9-D584-17C0-1D69-F9FFF78E88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4900" y="7291280"/>
                  <a:ext cx="76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B514143-26C1-329C-F8EF-C55E4AF2DC40}"/>
                    </a:ext>
                  </a:extLst>
                </p14:cNvPr>
                <p14:cNvContentPartPr/>
                <p14:nvPr/>
              </p14:nvContentPartPr>
              <p14:xfrm>
                <a:off x="3648940" y="7311440"/>
                <a:ext cx="96840" cy="885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B514143-26C1-329C-F8EF-C55E4AF2DC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39940" y="7302800"/>
                  <a:ext cx="114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CA851CD-FF67-C3F5-63F4-90C1CB002885}"/>
                    </a:ext>
                  </a:extLst>
                </p14:cNvPr>
                <p14:cNvContentPartPr/>
                <p14:nvPr/>
              </p14:nvContentPartPr>
              <p14:xfrm>
                <a:off x="3776380" y="7315760"/>
                <a:ext cx="54360" cy="590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CA851CD-FF67-C3F5-63F4-90C1CB0028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7740" y="7306760"/>
                  <a:ext cx="72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D05A36C-5218-FBB2-C715-50A98CF247A5}"/>
                    </a:ext>
                  </a:extLst>
                </p14:cNvPr>
                <p14:cNvContentPartPr/>
                <p14:nvPr/>
              </p14:nvContentPartPr>
              <p14:xfrm>
                <a:off x="3764860" y="7314680"/>
                <a:ext cx="165240" cy="126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D05A36C-5218-FBB2-C715-50A98CF247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55860" y="7305680"/>
                  <a:ext cx="182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316999D-3E7B-7CD5-B5DC-2DAD413821C6}"/>
                    </a:ext>
                  </a:extLst>
                </p14:cNvPr>
                <p14:cNvContentPartPr/>
                <p14:nvPr/>
              </p14:nvContentPartPr>
              <p14:xfrm>
                <a:off x="3948460" y="7331960"/>
                <a:ext cx="78840" cy="1051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316999D-3E7B-7CD5-B5DC-2DAD413821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9460" y="7323320"/>
                  <a:ext cx="964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695CE40-9AFD-0515-33BA-CADDB3F98BC9}"/>
              </a:ext>
            </a:extLst>
          </p:cNvPr>
          <p:cNvGrpSpPr/>
          <p:nvPr/>
        </p:nvGrpSpPr>
        <p:grpSpPr>
          <a:xfrm>
            <a:off x="4194340" y="7567760"/>
            <a:ext cx="805680" cy="161280"/>
            <a:chOff x="4194340" y="7567760"/>
            <a:chExt cx="80568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6205FF9-FF38-9E8B-2FB3-3246F7030EF2}"/>
                    </a:ext>
                  </a:extLst>
                </p14:cNvPr>
                <p14:cNvContentPartPr/>
                <p14:nvPr/>
              </p14:nvContentPartPr>
              <p14:xfrm>
                <a:off x="4194340" y="7645160"/>
                <a:ext cx="175320" cy="237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6205FF9-FF38-9E8B-2FB3-3246F7030E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85700" y="7636520"/>
                  <a:ext cx="192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9708BC5-0256-6067-6080-0C690A144C79}"/>
                    </a:ext>
                  </a:extLst>
                </p14:cNvPr>
                <p14:cNvContentPartPr/>
                <p14:nvPr/>
              </p14:nvContentPartPr>
              <p14:xfrm>
                <a:off x="4302700" y="7573520"/>
                <a:ext cx="110520" cy="1555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9708BC5-0256-6067-6080-0C690A144C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94060" y="7564880"/>
                  <a:ext cx="128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038A6F3-2B2D-E459-4ADF-73F572911D23}"/>
                    </a:ext>
                  </a:extLst>
                </p14:cNvPr>
                <p14:cNvContentPartPr/>
                <p14:nvPr/>
              </p14:nvContentPartPr>
              <p14:xfrm>
                <a:off x="4476220" y="7599440"/>
                <a:ext cx="133200" cy="1087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038A6F3-2B2D-E459-4ADF-73F572911D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67580" y="7590440"/>
                  <a:ext cx="150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F4A32A3-87AF-648A-7CD3-21A695F5CEAF}"/>
                    </a:ext>
                  </a:extLst>
                </p14:cNvPr>
                <p14:cNvContentPartPr/>
                <p14:nvPr/>
              </p14:nvContentPartPr>
              <p14:xfrm>
                <a:off x="4595020" y="7572800"/>
                <a:ext cx="35640" cy="127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F4A32A3-87AF-648A-7CD3-21A695F5CE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6020" y="7564160"/>
                  <a:ext cx="53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2317B8E-0EF2-2301-39BF-3FCFF4A4EAEA}"/>
                    </a:ext>
                  </a:extLst>
                </p14:cNvPr>
                <p14:cNvContentPartPr/>
                <p14:nvPr/>
              </p14:nvContentPartPr>
              <p14:xfrm>
                <a:off x="4631020" y="7580000"/>
                <a:ext cx="111240" cy="1134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2317B8E-0EF2-2301-39BF-3FCFF4A4EA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2020" y="7571000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479D6F3-C672-77EF-5398-7B47D68EE93F}"/>
                    </a:ext>
                  </a:extLst>
                </p14:cNvPr>
                <p14:cNvContentPartPr/>
                <p14:nvPr/>
              </p14:nvContentPartPr>
              <p14:xfrm>
                <a:off x="4740460" y="7567760"/>
                <a:ext cx="70920" cy="119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479D6F3-C672-77EF-5398-7B47D68EE9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31820" y="7558760"/>
                  <a:ext cx="88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184003F-3E57-792A-C5D2-06D02ECB16D1}"/>
                    </a:ext>
                  </a:extLst>
                </p14:cNvPr>
                <p14:cNvContentPartPr/>
                <p14:nvPr/>
              </p14:nvContentPartPr>
              <p14:xfrm>
                <a:off x="4841620" y="7587200"/>
                <a:ext cx="62640" cy="99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184003F-3E57-792A-C5D2-06D02ECB16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2620" y="7578200"/>
                  <a:ext cx="80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AB3F8C7-6180-E514-0A0E-BFBDC595E3A6}"/>
                    </a:ext>
                  </a:extLst>
                </p14:cNvPr>
                <p14:cNvContentPartPr/>
                <p14:nvPr/>
              </p14:nvContentPartPr>
              <p14:xfrm>
                <a:off x="4983820" y="7694480"/>
                <a:ext cx="16200" cy="115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AB3F8C7-6180-E514-0A0E-BFBDC595E3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4820" y="7685480"/>
                  <a:ext cx="338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15ED67-A493-96C3-DC5F-52B67D06E494}"/>
              </a:ext>
            </a:extLst>
          </p:cNvPr>
          <p:cNvGrpSpPr/>
          <p:nvPr/>
        </p:nvGrpSpPr>
        <p:grpSpPr>
          <a:xfrm>
            <a:off x="3326380" y="8358740"/>
            <a:ext cx="1226160" cy="594360"/>
            <a:chOff x="3326380" y="8358740"/>
            <a:chExt cx="122616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2200B6D-A529-60D0-D079-82734DA54386}"/>
                    </a:ext>
                  </a:extLst>
                </p14:cNvPr>
                <p14:cNvContentPartPr/>
                <p14:nvPr/>
              </p14:nvContentPartPr>
              <p14:xfrm>
                <a:off x="3603220" y="8358740"/>
                <a:ext cx="110880" cy="1123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2200B6D-A529-60D0-D079-82734DA543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220" y="8349740"/>
                  <a:ext cx="128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FE69019-9B3E-857E-DF00-639AC86E7334}"/>
                    </a:ext>
                  </a:extLst>
                </p14:cNvPr>
                <p14:cNvContentPartPr/>
                <p14:nvPr/>
              </p14:nvContentPartPr>
              <p14:xfrm>
                <a:off x="3611140" y="8394020"/>
                <a:ext cx="107640" cy="406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FE69019-9B3E-857E-DF00-639AC86E73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02140" y="8385380"/>
                  <a:ext cx="125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6973A6B-DE24-1F46-1C25-AC78A86C31EC}"/>
                    </a:ext>
                  </a:extLst>
                </p14:cNvPr>
                <p14:cNvContentPartPr/>
                <p14:nvPr/>
              </p14:nvContentPartPr>
              <p14:xfrm>
                <a:off x="3674140" y="8462060"/>
                <a:ext cx="106560" cy="1429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6973A6B-DE24-1F46-1C25-AC78A86C31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5500" y="8453420"/>
                  <a:ext cx="124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B5C91CC-FBFE-AD9B-3CAE-72A594D767F0}"/>
                    </a:ext>
                  </a:extLst>
                </p14:cNvPr>
                <p14:cNvContentPartPr/>
                <p14:nvPr/>
              </p14:nvContentPartPr>
              <p14:xfrm>
                <a:off x="3784300" y="8409500"/>
                <a:ext cx="145800" cy="997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B5C91CC-FBFE-AD9B-3CAE-72A594D767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75660" y="8400500"/>
                  <a:ext cx="163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1336838-425C-E601-DDCC-7FA1C8D8F752}"/>
                    </a:ext>
                  </a:extLst>
                </p14:cNvPr>
                <p14:cNvContentPartPr/>
                <p14:nvPr/>
              </p14:nvContentPartPr>
              <p14:xfrm>
                <a:off x="3326380" y="8716940"/>
                <a:ext cx="152280" cy="1141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1336838-425C-E601-DDCC-7FA1C8D8F7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17380" y="8708300"/>
                  <a:ext cx="169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A458BE2-CDDB-D626-B56B-D86E8E7C32FF}"/>
                    </a:ext>
                  </a:extLst>
                </p14:cNvPr>
                <p14:cNvContentPartPr/>
                <p14:nvPr/>
              </p14:nvContentPartPr>
              <p14:xfrm>
                <a:off x="3445540" y="8691020"/>
                <a:ext cx="81360" cy="1994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A458BE2-CDDB-D626-B56B-D86E8E7C32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6900" y="8682020"/>
                  <a:ext cx="99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03BE923-A85F-9BE5-E098-EDFC2F42B400}"/>
                    </a:ext>
                  </a:extLst>
                </p14:cNvPr>
                <p14:cNvContentPartPr/>
                <p14:nvPr/>
              </p14:nvContentPartPr>
              <p14:xfrm>
                <a:off x="3548860" y="8693540"/>
                <a:ext cx="65520" cy="1000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03BE923-A85F-9BE5-E098-EDFC2F42B4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40220" y="8684900"/>
                  <a:ext cx="83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991DCBF-EE75-7CBC-8EF6-82EDF22A0732}"/>
                    </a:ext>
                  </a:extLst>
                </p14:cNvPr>
                <p14:cNvContentPartPr/>
                <p14:nvPr/>
              </p14:nvContentPartPr>
              <p14:xfrm>
                <a:off x="3571900" y="8805140"/>
                <a:ext cx="127080" cy="1116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991DCBF-EE75-7CBC-8EF6-82EDF22A07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62900" y="8796140"/>
                  <a:ext cx="144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9FB19D6-6E36-6D8F-3419-B5AD38959AE4}"/>
                    </a:ext>
                  </a:extLst>
                </p14:cNvPr>
                <p14:cNvContentPartPr/>
                <p14:nvPr/>
              </p14:nvContentPartPr>
              <p14:xfrm>
                <a:off x="3675220" y="8740700"/>
                <a:ext cx="107640" cy="990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9FB19D6-6E36-6D8F-3419-B5AD38959A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66580" y="8731700"/>
                  <a:ext cx="125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9A09DB7-BA37-60AF-326E-A2016F3EEC4C}"/>
                    </a:ext>
                  </a:extLst>
                </p14:cNvPr>
                <p14:cNvContentPartPr/>
                <p14:nvPr/>
              </p14:nvContentPartPr>
              <p14:xfrm>
                <a:off x="3764140" y="8699300"/>
                <a:ext cx="160200" cy="1850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9A09DB7-BA37-60AF-326E-A2016F3EEC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55140" y="8690300"/>
                  <a:ext cx="177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85CDD23-47C6-3646-1719-EE5B55DB89D4}"/>
                    </a:ext>
                  </a:extLst>
                </p14:cNvPr>
                <p14:cNvContentPartPr/>
                <p14:nvPr/>
              </p14:nvContentPartPr>
              <p14:xfrm>
                <a:off x="3998140" y="8662580"/>
                <a:ext cx="153720" cy="784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85CDD23-47C6-3646-1719-EE5B55DB89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89140" y="8653580"/>
                  <a:ext cx="171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4656D81-7522-5A09-0583-0519E0567A8E}"/>
                    </a:ext>
                  </a:extLst>
                </p14:cNvPr>
                <p14:cNvContentPartPr/>
                <p14:nvPr/>
              </p14:nvContentPartPr>
              <p14:xfrm>
                <a:off x="4040620" y="8769500"/>
                <a:ext cx="120240" cy="1069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4656D81-7522-5A09-0583-0519E0567A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31620" y="8760500"/>
                  <a:ext cx="137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6E4FE86-17FD-9009-EB4D-E73209030531}"/>
                    </a:ext>
                  </a:extLst>
                </p14:cNvPr>
                <p14:cNvContentPartPr/>
                <p14:nvPr/>
              </p14:nvContentPartPr>
              <p14:xfrm>
                <a:off x="4182460" y="8720180"/>
                <a:ext cx="36360" cy="1717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6E4FE86-17FD-9009-EB4D-E732090305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73820" y="8711180"/>
                  <a:ext cx="54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0CADAEB-AF05-890F-F410-7881301FAA11}"/>
                    </a:ext>
                  </a:extLst>
                </p14:cNvPr>
                <p14:cNvContentPartPr/>
                <p14:nvPr/>
              </p14:nvContentPartPr>
              <p14:xfrm>
                <a:off x="4217380" y="8681660"/>
                <a:ext cx="106560" cy="1126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0CADAEB-AF05-890F-F410-7881301FAA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08740" y="8672660"/>
                  <a:ext cx="124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C1AAAA6-D84C-0E16-ADBC-CFB3882D4D8F}"/>
                    </a:ext>
                  </a:extLst>
                </p14:cNvPr>
                <p14:cNvContentPartPr/>
                <p14:nvPr/>
              </p14:nvContentPartPr>
              <p14:xfrm>
                <a:off x="4260940" y="8798660"/>
                <a:ext cx="122760" cy="925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C1AAAA6-D84C-0E16-ADBC-CFB3882D4D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51940" y="8789660"/>
                  <a:ext cx="140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59E90AE-C940-3B4D-98E7-11FAB4840FF0}"/>
                    </a:ext>
                  </a:extLst>
                </p14:cNvPr>
                <p14:cNvContentPartPr/>
                <p14:nvPr/>
              </p14:nvContentPartPr>
              <p14:xfrm>
                <a:off x="4384060" y="8708300"/>
                <a:ext cx="168480" cy="244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59E90AE-C940-3B4D-98E7-11FAB4840F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75060" y="8699300"/>
                  <a:ext cx="186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547</Words>
  <Application>Microsoft Office PowerPoint</Application>
  <PresentationFormat>사용자 지정</PresentationFormat>
  <Paragraphs>116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나눔스퀘어OTF_ac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python-network-01-\306\304\300\314\275\343-\270\256\275\272\306\256-\277\271\277\334\303\263\270\256.pptx)</dc:title>
  <dc:creator>joseph9</dc:creator>
  <cp:lastModifiedBy>최신호</cp:lastModifiedBy>
  <cp:revision>1</cp:revision>
  <dcterms:created xsi:type="dcterms:W3CDTF">2022-10-06T05:16:07Z</dcterms:created>
  <dcterms:modified xsi:type="dcterms:W3CDTF">2022-10-06T06:04:15Z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2022-10-06T00:00:00Z</vt:filetime>
  </property>
</Properties>
</file>