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950" y="-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6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35 6345 0 0,'-2'1'625'0'0,"0"-1"0"0"0,-1 0 0 0 0,1 1-1 0 0,0-1 1 0 0,0 0 0 0 0,-1 0 0 0 0,1 0-1 0 0,0-1 1 0 0,0 1 0 0 0,0 0 0 0 0,-1-1-1 0 0,-2-1 1 0 0,4 1-294 0 0,0 0 1 0 0,0 1-1 0 0,0-1 0 0 0,1 0 1 0 0,-1 0-1 0 0,0 0 0 0 0,1-1 0 0 0,-1 1 1 0 0,1 0-1 0 0,-1 0 0 0 0,1 0 0 0 0,0 0 1 0 0,-1 0-1 0 0,1-1 0 0 0,0 1 0 0 0,0 0 1 0 0,0 0-1 0 0,0 0 0 0 0,0-1 1 0 0,0 1-1 0 0,0 0 0 0 0,0 0 0 0 0,0-1 1 0 0,1-1-1 0 0,0 3-244 0 0,-1-1 0 0 0,1 1 0 0 0,-1 0 0 0 0,1 0 0 0 0,-1-1 0 0 0,1 1 0 0 0,-1 0 0 0 0,1 0 0 0 0,0 0 0 0 0,-1 0 0 0 0,1-1 0 0 0,-1 1 0 0 0,1 0 0 0 0,0 0 0 0 0,-1 0 0 0 0,1 0 0 0 0,-1 1 0 0 0,1-1 0 0 0,0 0 1 0 0,-1 0-1 0 0,1 0 0 0 0,-1 0 0 0 0,1 1 0 0 0,0-1 0 0 0,-1 0 0 0 0,1 0 0 0 0,-1 1 0 0 0,2 0 0 0 0,24 10-330 0 0,-21-8 417 0 0,21 6-204 0 0,1 0-1 0 0,0-1 1 0 0,43 5-1 0 0,21 6-5570 0 0,-68-11-2347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14787 0 0,'44'-3'4995'0'0,"9"-1"-4246"0"0,-34 5-580 0 0,-1 1-1 0 0,0 1 1 0 0,-1 0 0 0 0,1 2-1 0 0,31 11 1 0 0,-44-14-56 0 0,0 0-1 0 0,0 1 1 0 0,-1-1 0 0 0,1 1 0 0 0,-1 0-1 0 0,0 1 1 0 0,0-1 0 0 0,0 1 0 0 0,0 0-1 0 0,6 7 1 0 0,-9-8-25 0 0,1 0 0 0 0,0 0 0 0 0,-1 1 0 0 0,0-1 0 0 0,0 0 0 0 0,0 0 0 0 0,0 1 0 0 0,0-1 0 0 0,-1 1 1 0 0,1-1-1 0 0,-1 1 0 0 0,0-1 0 0 0,0 1 0 0 0,0-1 0 0 0,-1 0 0 0 0,1 1 0 0 0,-1-1 0 0 0,-1 5 0 0 0,-1 1-202 0 0,-1-1 1 0 0,0 0-1 0 0,0 0 0 0 0,0-1 1 0 0,-1 1-1 0 0,0-1 0 0 0,-1 0 0 0 0,0 0 1 0 0,0-1-1 0 0,0 0 0 0 0,-1 0 1 0 0,1 0-1 0 0,-2-1 0 0 0,1 0 1 0 0,0 0-1 0 0,-1-1 0 0 0,0 0 1 0 0,0 0-1 0 0,0-1 0 0 0,-1 0 1 0 0,1 0-1 0 0,-1-1 0 0 0,0 0 1 0 0,1-1-1 0 0,-1 0 0 0 0,0 0 1 0 0,0-1-1 0 0,-13-1 0 0 0,63-7 77 0 0,-1 4 354 0 0,44 2-1 0 0,-73 2-726 0 0,1 1 0 0 0,-1 0 1 0 0,0 1-1 0 0,0 0 0 0 0,0 1 0 0 0,0 0 0 0 0,0 0 0 0 0,19 11 1 0 0,-29-14 230 0 0,-1 0 1 0 0,0 0-1 0 0,1 0 1 0 0,-1 0 0 0 0,0 0-1 0 0,1 0 1 0 0,-1 0-1 0 0,0 1 1 0 0,1-1 0 0 0,-1 0-1 0 0,0 0 1 0 0,0 0 0 0 0,1 0-1 0 0,-1 1 1 0 0,0-1-1 0 0,1 0 1 0 0,-1 0 0 0 0,0 1-1 0 0,0-1 1 0 0,0 0-1 0 0,1 0 1 0 0,-1 1 0 0 0,0-1-1 0 0,0 0 1 0 0,0 1 0 0 0,0-1-1 0 0,1 0 1 0 0,-1 1-1 0 0,0-1 1 0 0,0 0 0 0 0,0 1-1 0 0,0-1 1 0 0,0 0-1 0 0,0 1 1 0 0,0-1 0 0 0,0 0-1 0 0,0 1 1 0 0,0-1 0 0 0,0 0-1 0 0,0 1 1 0 0,0-1-1 0 0,0 0 1 0 0,-1 1 0 0 0,1-1-1 0 0,0 0 1 0 0,0 1-1 0 0,0-1 1 0 0,0 0 0 0 0,-1 1-1 0 0,1-1 1 0 0,0 0 0 0 0,0 0-1 0 0,-1 1 1 0 0,-6 5-5151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4193 0 0,'3'-1'4529'0'0,"-1"1"-3009"0"0,-1 3-216 0 0,-2-1-167 0 0,0 3-113 0 0,1 3-152 0 0,1 4-224 0 0,1 5-184 0 0,2 2-200 0 0,1 6-128 0 0,1 0-56 0 0,3 1-224 0 0,1-3-440 0 0,0-4-584 0 0,0-6-960 0 0,0-3-745 0 0,1-4-2808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9 125 9114 0 0,'0'3'210'0'0,"-1"1"0"0"0,1-1 0 0 0,0 0 0 0 0,0 0 0 0 0,0 0 1 0 0,1 0-1 0 0,-1 1 0 0 0,1-1 0 0 0,-1 0 0 0 0,1 0 0 0 0,0 0 0 0 0,0 0 0 0 0,0 0 0 0 0,1 0 0 0 0,-1-1 0 0 0,1 1 1 0 0,0 0-1 0 0,-1-1 0 0 0,1 1 0 0 0,0-1 0 0 0,1 0 0 0 0,-1 1 0 0 0,3 1 0 0 0,3 4-208 0 0,0 0-1 0 0,1-1 1 0 0,0 0 0 0 0,0-1-1 0 0,14 8 1 0 0,-21-13 3 0 0,-1 0 0 0 0,1 0 0 0 0,-1 0 0 0 0,1-1 0 0 0,-1 1 0 0 0,1 0 0 0 0,0-1 0 0 0,-1 1 0 0 0,1-1 0 0 0,0 0 0 0 0,0 0 0 0 0,-1 1 0 0 0,1-1 0 0 0,0 0 0 0 0,0 0 0 0 0,-1-1 0 0 0,1 1 0 0 0,0 0 0 0 0,-1-1 0 0 0,1 1 0 0 0,2-1 0 0 0,-3 0 16 0 0,0-1 1 0 0,0 1-1 0 0,0 0 1 0 0,0 0-1 0 0,0 0 1 0 0,0 0-1 0 0,0-1 1 0 0,-1 1-1 0 0,1 0 1 0 0,-1-1-1 0 0,1 1 1 0 0,-1-1-1 0 0,1 1 1 0 0,-1 0 0 0 0,0-1-1 0 0,0 1 1 0 0,0-1-1 0 0,1 1 1 0 0,-2-3-1 0 0,1-6 81 0 0,-2-1 1 0 0,1 1-1 0 0,-1 0 1 0 0,-1 0-1 0 0,-6-17 1 0 0,4 13-32 0 0,-2 1 0 0 0,1 0 1 0 0,-2 1-1 0 0,-11-17 0 0 0,17 26-57 0 0,-1 0-1 0 0,1 1 0 0 0,0-1 1 0 0,-1 1-1 0 0,1 0 0 0 0,-1 0 0 0 0,0 0 1 0 0,0 0-1 0 0,0 0 0 0 0,0 1 1 0 0,-4-2-1 0 0,6 2-16 0 0,-1 1 0 0 0,1 0 0 0 0,-1 0 0 0 0,0-1 0 0 0,1 1 0 0 0,-1 0 0 0 0,1 1 0 0 0,-1-1 1 0 0,0 0-1 0 0,1 0 0 0 0,-1 1 0 0 0,1-1 0 0 0,-1 1 0 0 0,1-1 0 0 0,-1 1 0 0 0,1 0 0 0 0,-1-1 0 0 0,1 1 0 0 0,0 0 0 0 0,-1 0 0 0 0,1 0 0 0 0,0 0 0 0 0,0 0 0 0 0,-2 3 0 0 0,1-2-57 0 0,0 1-1 0 0,1 0 1 0 0,-1-1-1 0 0,1 1 1 0 0,-1 0-1 0 0,1 0 0 0 0,0 0 1 0 0,0 0-1 0 0,1 0 1 0 0,-1 0-1 0 0,1 0 1 0 0,-1 1-1 0 0,1-1 0 0 0,0 0 1 0 0,0 0-1 0 0,0 0 1 0 0,1 0-1 0 0,-1 0 1 0 0,1 1-1 0 0,-1-1 1 0 0,3 3-1 0 0,-3-3-336 0 0,1-1 0 0 0,0 0 1 0 0,0 1-1 0 0,0-1 0 0 0,1 0 0 0 0,-1 1 0 0 0,0-1 1 0 0,1 0-1 0 0,0 0 0 0 0,-1 0 0 0 0,1 0 1 0 0,0-1-1 0 0,0 1 0 0 0,0 0 0 0 0,0-1 0 0 0,5 3 1 0 0,5 2-4193 0 0</inkml:trace>
  <inkml:trace contextRef="#ctx0" brushRef="#br0" timeOffset="1">179 1 7474 0 0,'0'0'2320'0'0,"1"2"-1224"0"0,0 2-183 0 0,2 5-201 0 0,0 3-24 0 0,1 7-8 0 0,2 4-112 0 0,1 0-200 0 0,1 1-136 0 0,0-2-112 0 0,0-2-104 0 0,-1-6-256 0 0,-2-4-416 0 0,0-5-592 0 0,-13-14-3537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47 10178 0 0,'-1'0'113'0'0,"1"0"-1"0"0,-1 0 1 0 0,1 0-1 0 0,0 1 1 0 0,-1-1-1 0 0,1 0 1 0 0,0 0-1 0 0,-1 1 1 0 0,1-1-1 0 0,0 0 1 0 0,0 0-1 0 0,-1 1 1 0 0,1-1-1 0 0,0 0 1 0 0,-1 1-1 0 0,1-1 1 0 0,0 0-1 0 0,0 1 1 0 0,0-1-1 0 0,0 1 1 0 0,-1-1-1 0 0,1 0 1 0 0,0 1-1 0 0,0-1 1 0 0,0 1-1 0 0,0-1 1 0 0,0 0-1 0 0,0 1 1 0 0,0-1-1 0 0,0 1 1 0 0,0-1-1 0 0,0 0 1 0 0,0 1-1 0 0,0 0 1 0 0,12 14 1022 0 0,20 6-836 0 0,-26-19-276 0 0,-1 1 0 0 0,1-2 0 0 0,-1 1 0 0 0,1 0-1 0 0,0-1 1 0 0,0 0 0 0 0,0 0 0 0 0,10-1 0 0 0,-13 0-132 0 0,0-1 0 0 0,-1 1 0 0 0,1-1 0 0 0,-1 0 0 0 0,1 1 0 0 0,-1-1 0 0 0,1-1 0 0 0,-1 1 0 0 0,0 0 0 0 0,0-1 0 0 0,0 1 0 0 0,1-1 0 0 0,-1 1 0 0 0,-1-1 0 0 0,1 0 0 0 0,0 0 0 0 0,0 0 0 0 0,-1 0 0 0 0,1 0 0 0 0,-1 0 0 0 0,1-1 0 0 0,0-2 0 0 0,15-39-4534 0 0,-9 17-354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 7906 0 0,'0'0'189'0'0,"-1"0"1"0"0,1-1-1 0 0,0 1 0 0 0,-1 0 1 0 0,1-1-1 0 0,0 1 1 0 0,-1 0-1 0 0,1 0 1 0 0,-1-1-1 0 0,1 1 1 0 0,-1 0-1 0 0,1 0 1 0 0,-1 0-1 0 0,1 0 0 0 0,0-1 1 0 0,-1 1-1 0 0,1 0 1 0 0,-1 0-1 0 0,1 0 1 0 0,-1 0-1 0 0,1 0 1 0 0,-1 0-1 0 0,1 0 1 0 0,-1 1-1 0 0,1-1 0 0 0,-1 0 1 0 0,1 0-1 0 0,-1 0 1 0 0,1 0-1 0 0,-1 0 1 0 0,1 1-1 0 0,0-1 1 0 0,-1 0-1 0 0,1 0 1 0 0,-1 1-1 0 0,1-1 0 0 0,-8 21 2277 0 0,7 24-1905 0 0,3-18-520 0 0,8 37 0 0 0,4-5-5146 0 0,-17-90 1974 0 0,4 28 3322 0 0,-1 1 0 0 0,1-1 1 0 0,-1 0-1 0 0,1 0 0 0 0,0 0 1 0 0,0 1-1 0 0,0-1 1 0 0,0 0-1 0 0,1 1 0 0 0,-1-1 1 0 0,1 1-1 0 0,-1 0 0 0 0,1-1 1 0 0,0 1-1 0 0,0 0 0 0 0,0 0 1 0 0,0 0-1 0 0,0 1 1 0 0,1-1-1 0 0,-1 0 0 0 0,1 1 1 0 0,-1-1-1 0 0,1 1 0 0 0,-1 0 1 0 0,1 0-1 0 0,3-1 0 0 0,-3 1-308 0 0,1 1-1 0 0,-1-1 1 0 0,1 1-1 0 0,-1 0 1 0 0,0 0-1 0 0,1 0 1 0 0,-1 0-1 0 0,1 1 0 0 0,5 1 1 0 0,-5-1-200 0 0,0 0-1 0 0,0 1 1 0 0,0-1 0 0 0,0 1 0 0 0,0 0 0 0 0,7 5-1 0 0,-8-5-426 0 0,0 1 0 0 0,0 0 0 0 0,0 0 0 0 0,0 0 0 0 0,0 1-1 0 0,-1-1 1 0 0,0 1 0 0 0,1-1 0 0 0,-1 1 0 0 0,2 6 0 0 0,-1 1-1909 0 0</inkml:trace>
  <inkml:trace contextRef="#ctx0" brushRef="#br0" timeOffset="0.98">95 295 9114 0 0,'-2'4'1856'0'0,"0"1"-647"0"0,2 1-465 0 0,2 0-400 0 0,2 0-224 0 0,0 0-56 0 0,3-1 0 0 0,-2-3-24 0 0,0-3 8 0 0,0-3 40 0 0,-1-3-40 0 0,2-2-16 0 0,0-3-16 0 0,1-2-248 0 0,2 0-648 0 0,2 0-1193 0 0,1 2-4112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5897 0 0,'8'-7'5003'0'0,"10"-5"-2651"0"0,-16 13-2324 0 0,-1 0-1 0 0,1 0 1 0 0,0 0 0 0 0,0 1-1 0 0,0-1 1 0 0,-1 0-1 0 0,1 1 1 0 0,0 0 0 0 0,-1-1-1 0 0,0 1 1 0 0,1 0-1 0 0,-1 0 1 0 0,0-1 0 0 0,0 1-1 0 0,0 0 1 0 0,0 0-1 0 0,0 0 1 0 0,0 0 0 0 0,-1 1-1 0 0,1-1 1 0 0,0 2-1 0 0,1 5 21 0 0,0 0 0 0 0,-1-1 0 0 0,2 19 0 0 0,-3-22-12 0 0,-1 3 98 0 0,1-1 0 0 0,0 1 0 0 0,1-1 0 0 0,0 0 0 0 0,0 1 0 0 0,3 9 0 0 0,-2-14-120 0 0,-1 0 0 0 0,1-1-1 0 0,0 1 1 0 0,-1 0-1 0 0,1-1 1 0 0,0 0-1 0 0,1 1 1 0 0,-1-1 0 0 0,0 0-1 0 0,1 0 1 0 0,-1 0-1 0 0,1 0 1 0 0,-1-1-1 0 0,1 1 1 0 0,0-1 0 0 0,0 1-1 0 0,0-1 1 0 0,4 1-1 0 0,-4-1-34 0 0,0 1 0 0 0,1-1 0 0 0,-1 0 0 0 0,1-1-1 0 0,-1 1 1 0 0,1-1 0 0 0,-1 1 0 0 0,1-1 0 0 0,-1 0-1 0 0,1 0 1 0 0,-1-1 0 0 0,1 1 0 0 0,-1-1 0 0 0,0 0 0 0 0,1 1-1 0 0,-1-2 1 0 0,1 1 0 0 0,4-3 0 0 0,-5 2-202 0 0,0 1 0 0 0,-1-1 0 0 0,0-1 0 0 0,1 1 0 0 0,-1 0 0 0 0,0 0 0 0 0,0-1 0 0 0,0 1 1 0 0,0-1-1 0 0,-1 0 0 0 0,1 0 0 0 0,-1 1 0 0 0,2-7 0 0 0,-2 8 9 0 0,-1 0 1 0 0,0 0-1 0 0,1-1 0 0 0,-1 1 1 0 0,0 0-1 0 0,0-1 1 0 0,0 1-1 0 0,0 0 0 0 0,0-1 1 0 0,0 1-1 0 0,-1 0 0 0 0,1-1 1 0 0,0 1-1 0 0,-1 0 1 0 0,1 0-1 0 0,-2-3 0 0 0,1 0-667 0 0,-1-8-3541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11210 0 0,'2'1'178'0'0,"1"0"-1"0"0,-1 1 0 0 0,0-1 0 0 0,0 0 0 0 0,1 0 1 0 0,-1-1-1 0 0,1 1 0 0 0,-1 0 0 0 0,1-1 0 0 0,-1 0 1 0 0,1 1-1 0 0,-1-1 0 0 0,1 0 0 0 0,4-1 0 0 0,-5 0-234 0 0,0 0 0 0 0,0 0-1 0 0,0 0 1 0 0,0-1 0 0 0,-1 1-1 0 0,1-1 1 0 0,0 0 0 0 0,-1 1-1 0 0,1-1 1 0 0,-1 0 0 0 0,1 0-1 0 0,-1 0 1 0 0,0 0-1 0 0,0 0 1 0 0,2-4 0 0 0,-3 6 8 0 0,1-2-439 0 0,1 0 0 0 0,-1-1 0 0 0,0 1 0 0 0,0 0-1 0 0,0-1 1 0 0,0 1 0 0 0,-1-1 0 0 0,1 1 0 0 0,0-1 0 0 0,-1 1-1 0 0,0-1 1 0 0,0-4 0 0 0,0 7 570 0 0,0 0 0 0 0,0 0 0 0 0,0 0 0 0 0,-1-1 0 0 0,1 1 0 0 0,0 0 0 0 0,0 0 0 0 0,0 0 0 0 0,-1 0 0 0 0,1 0 0 0 0,0 0 0 0 0,0 0 0 0 0,-1 0 0 0 0,1 0 0 0 0,0 0 0 0 0,0 0 0 0 0,-1 0 0 0 0,1 0 0 0 0,0 0 0 0 0,0 0 0 0 0,-1 0 0 0 0,1 0 0 0 0,0 0 0 0 0,0 0 0 0 0,0 0 0 0 0,-1 1 0 0 0,1-1 0 0 0,0 0 0 0 0,0 0 0 0 0,0 0 1 0 0,-1 0-1 0 0,1 0 0 0 0,0 1 0 0 0,0-1 0 0 0,0 0 0 0 0,0 0 0 0 0,0 0 0 0 0,-1 1 0 0 0,1-1 0 0 0,0 0 0 0 0,0 0 0 0 0,0 0 0 0 0,0 1 0 0 0,0-1 0 0 0,0 0 0 0 0,0 0 0 0 0,0 0 0 0 0,0 1 0 0 0,0-1 0 0 0,0 0 0 0 0,0 0 0 0 0,0 1 0 0 0,0-1 0 0 0,0 0 0 0 0,0 0 0 0 0,0 1 0 0 0,0-1 0 0 0,0 0 0 0 0,-1 16 2925 0 0,4 0-2453 0 0,1-1 1 0 0,1 1-1 0 0,12 26 1 0 0,26 41-1698 0 0,-43-83 1110 0 0,12 18-2313 0 0,-2-7-1997 0 0</inkml:trace>
  <inkml:trace contextRef="#ctx0" brushRef="#br0" timeOffset="1">187 0 14699 0 0,'0'21'499'0'0,"1"0"-1"0"0,1 0 1 0 0,1-1-1 0 0,1 1 1 0 0,1-1-1 0 0,0 0 1 0 0,10 21-1 0 0,-5-15-1889 0 0,1-2 0 0 0,22 37 0 0 0,-18-45-3048 0 0,-12-19 1201 0 0,-2-10 1437 0 0,-2 1-1155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50 6569 0 0,'8'1'8586'0'0,"31"3"-6637"0"0,-37-4-1940 0 0,-1 0 0 0 0,1 0 0 0 0,-1 0 0 0 0,0 0 0 0 0,1 0 0 0 0,-1-1 0 0 0,0 1 0 0 0,1-1 0 0 0,-1 1 0 0 0,0-1 0 0 0,0 1-1 0 0,0-1 1 0 0,1 0 0 0 0,-1 1 0 0 0,0-1 0 0 0,0 0 0 0 0,0 0 0 0 0,0 0 0 0 0,0 0 0 0 0,0 0 0 0 0,0 0 0 0 0,-1 0 0 0 0,1 0 0 0 0,0-1 0 0 0,-1 1 0 0 0,1 0 0 0 0,0 0 0 0 0,-1-1 0 0 0,1 0 0 0 0,-1 0 27 0 0,1 1 0 0 0,-1-1 0 0 0,1 0 0 0 0,-1 1 0 0 0,0-1-1 0 0,0 0 1 0 0,0 1 0 0 0,0-1 0 0 0,0 1 0 0 0,0-1 0 0 0,0 0 0 0 0,0 1 0 0 0,-1-1 0 0 0,1 0 0 0 0,-2-2-1 0 0,1 4-46 0 0,1-1 0 0 0,-1 1-1 0 0,0 0 1 0 0,1 0 0 0 0,-1-1-1 0 0,0 1 1 0 0,0 0-1 0 0,1 0 1 0 0,-1 0 0 0 0,0 0-1 0 0,0 0 1 0 0,1 0-1 0 0,-1 0 1 0 0,0 0 0 0 0,0 0-1 0 0,1 1 1 0 0,-1-1 0 0 0,0 0-1 0 0,0 0 1 0 0,1 1-1 0 0,-1-1 1 0 0,0 0 0 0 0,1 1-1 0 0,-1-1 1 0 0,0 1 0 0 0,1-1-1 0 0,-1 1 1 0 0,1-1-1 0 0,-1 1 1 0 0,1-1 0 0 0,-1 1-1 0 0,1-1 1 0 0,-1 1-1 0 0,0 1 1 0 0,-1 0-20 0 0,-8 6-2 0 0,2 0 0 0 0,-1 0 0 0 0,1 1 0 0 0,0 0 1 0 0,-8 14-1 0 0,14-21 40 0 0,1 1 0 0 0,0-1 0 0 0,0 1 1 0 0,0-1-1 0 0,0 1 0 0 0,0 0 1 0 0,0-1-1 0 0,1 1 0 0 0,-1 0 0 0 0,1 0 1 0 0,0 0-1 0 0,0-1 0 0 0,0 1 1 0 0,0 0-1 0 0,1 0 0 0 0,-1-1 0 0 0,1 1 1 0 0,-1 0-1 0 0,1 0 0 0 0,0-1 0 0 0,0 1 1 0 0,0-1-1 0 0,1 1 0 0 0,-1-1 1 0 0,1 1-1 0 0,-1-1 0 0 0,1 0 0 0 0,2 3 1 0 0,-2-2-1 0 0,0-1 1 0 0,0 1-1 0 0,0-1 0 0 0,1 1 1 0 0,-1-1-1 0 0,0 0 1 0 0,1 0-1 0 0,0 0 0 0 0,-1 0 1 0 0,1 0-1 0 0,0-1 0 0 0,0 0 1 0 0,0 1-1 0 0,0-1 1 0 0,0 0-1 0 0,0 0 0 0 0,1 0 1 0 0,-1-1-1 0 0,0 1 1 0 0,5-1-1 0 0,-3-1-144 0 0,-1 0 0 0 0,1 0-1 0 0,0-1 1 0 0,-1 1 0 0 0,0-1 0 0 0,1 0 0 0 0,-1-1-1 0 0,0 1 1 0 0,0-1 0 0 0,0 1 0 0 0,0-1-1 0 0,0-1 1 0 0,3-3 0 0 0,12-11-5538 0 0,-11 12-311 0 0</inkml:trace>
  <inkml:trace contextRef="#ctx0" brushRef="#br0" timeOffset="1">64 364 10914 0 0,'6'1'3009'0'0,"4"-2"-2521"0"0,2-2-16 0 0,4-1 16 0 0,-2-5-136 0 0,1 0-200 0 0,2 1-72 0 0,2 0 0 0 0,-2 1-56 0 0,2 1-168 0 0,-1-1-480 0 0,1-1-1136 0 0,-1-2-1273 0 0,-3-2-3400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15203 0 0,'0'0'80'0'0,"-1"-1"0"0"0,1 1 0 0 0,0-1 0 0 0,-1 1 0 0 0,1-1 0 0 0,0 1-1 0 0,-1-1 1 0 0,1 1 0 0 0,0-1 0 0 0,0 1 0 0 0,0-1 0 0 0,-1 0 0 0 0,1 1 0 0 0,0-1-1 0 0,0 1 1 0 0,0-1 0 0 0,0 1 0 0 0,0-1 0 0 0,0 0 0 0 0,0 1 0 0 0,0-1 0 0 0,0 1-1 0 0,0-1 1 0 0,1 0 0 0 0,-1 1 0 0 0,0-1 0 0 0,0 1 0 0 0,1-1 0 0 0,-1 1 0 0 0,0-1-1 0 0,1 0 1 0 0,0 1 4 0 0,0 0 0 0 0,0 0-1 0 0,0-1 1 0 0,0 1 0 0 0,0 0-1 0 0,0 0 1 0 0,0 0 0 0 0,0 0-1 0 0,0 0 1 0 0,0 0 0 0 0,0 1-1 0 0,0-1 1 0 0,0 0 0 0 0,0 1-1 0 0,1 0 1 0 0,38 19 1576 0 0,-32-11-1451 0 0,0-1-1 0 0,0 1 1 0 0,-1 0 0 0 0,0 1 0 0 0,-1-1-1 0 0,0 1 1 0 0,0 1 0 0 0,-1-1 0 0 0,4 12-1 0 0,29 108-390 0 0,-27-88-627 0 0,-8-32 162 0 0,7 28-3690 0 0,-5-12-1781 0 0,-3-9-401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37 6425 0 0,'-4'-5'921'0'0,"2"2"67"0"0,0 0 0 0 0,-1-1 0 0 0,1 1 0 0 0,-1 0 0 0 0,0 0 0 0 0,0 1 1 0 0,0-1-1 0 0,-6-4 0 0 0,7 7-765 0 0,1 0 0 0 0,-1-1 0 0 0,1 1 0 0 0,-1 0 0 0 0,1 0 0 0 0,-1 0 1 0 0,0 0-1 0 0,1 0 0 0 0,-1 1 0 0 0,1-1 0 0 0,-1 0 0 0 0,1 1 0 0 0,-1-1 0 0 0,1 1 0 0 0,-1 0 0 0 0,1-1 0 0 0,-1 1 1 0 0,1 0-1 0 0,0 0 0 0 0,0 0 0 0 0,-1 0 0 0 0,1 0 0 0 0,0 0 0 0 0,0 0 0 0 0,-2 3 0 0 0,-1-1-107 0 0,-1 0-1 0 0,1 1 1 0 0,0 0-1 0 0,0 0 0 0 0,0 1 1 0 0,0-1-1 0 0,1 1 1 0 0,0-1-1 0 0,0 1 1 0 0,0 0-1 0 0,0 0 0 0 0,1 1 1 0 0,0-1-1 0 0,0 0 1 0 0,0 1-1 0 0,1-1 1 0 0,0 1-1 0 0,0 0 0 0 0,0 6 1 0 0,1 13-175 0 0,1-1 1 0 0,1 1-1 0 0,1 0 0 0 0,1-1 0 0 0,1 0 1 0 0,1 0-1 0 0,2-1 0 0 0,17 40 1 0 0,-23-58-255 0 0,1-1 1 0 0,0 1-1 0 0,0-1 1 0 0,1 0-1 0 0,-1 1 1 0 0,1-2 0 0 0,0 1-1 0 0,0 0 1 0 0,0-1-1 0 0,1 0 1 0 0,-1 0-1 0 0,6 3 1 0 0,1-1-2111 0 0,1 0 0 0 0,1 0 0 0 0,22 5 0 0 0,-16-5-3570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5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41 8658 0 0,'0'-3'1302'0'0,"-1"1"-623"0"0,0 0 0 0 0,1-1 0 0 0,-1 1 0 0 0,1 0 0 0 0,0 0 0 0 0,-1-1 0 0 0,1 1 0 0 0,0 0 0 0 0,0-1 0 0 0,1 1 0 0 0,-1 0 0 0 0,0 0 1 0 0,1-1-1 0 0,0-2 0 0 0,0 8 1712 0 0,-1 29-1130 0 0,-5 3-1033 0 0,-17 60 0 0 0,-2 15-4718 0 0,36-132 230 0 0,48-44 4741 0 0,-55 61-361 0 0,0 0 0 0 0,0 1 0 0 0,1 0 0 0 0,0 0 0 0 0,-1 0 0 0 0,1 1 0 0 0,0-1 1 0 0,1 1-1 0 0,10-3 0 0 0,-13 5-280 0 0,-1 0 1 0 0,1 1-1 0 0,-1-1 0 0 0,1 1 1 0 0,-1 0-1 0 0,1 0 0 0 0,-1 0 1 0 0,1 1-1 0 0,3 0 0 0 0,-4 0-493 0 0,0 0-1 0 0,0 0 1 0 0,0 0-1 0 0,0 0 1 0 0,0 1-1 0 0,0-1 1 0 0,-1 1-1 0 0,1 0 1 0 0,-1 0-1 0 0,1 0 1 0 0,2 2-1 0 0,2 5-4196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10906 0 0,'-8'17'6658'0'0,"-6"12"-2463"0"0,12-25-4388 0 0,-1 1 1 0 0,0-1-1 0 0,0 0 1 0 0,0 1-1 0 0,-1-1 1 0 0,1-1-1 0 0,-1 1 1 0 0,0 0-1 0 0,0-1 1 0 0,0 0-1 0 0,-1 0 1 0 0,-4 3-1 0 0,-25 5-290 0 0,28-10 290 0 0,23-7-236 0 0,35-17-439 0 0,-36 15 1241 0 0,0 1 1 0 0,0 0 0 0 0,30-7-1 0 0,-41 13-698 0 0,0 0-1 0 0,0 0 0 0 0,0 1 1 0 0,0 0-1 0 0,0 0 0 0 0,0 1 1 0 0,6 0-1 0 0,-7 0-321 0 0,-1 0 0 0 0,1 0 0 0 0,-1 1 0 0 0,0-1 0 0 0,0 1 0 0 0,1-1 0 0 0,-1 1 0 0 0,0 0 0 0 0,0 1 0 0 0,-1-1 0 0 0,4 3 0 0 0,1 4-4768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 11835 0 0,'-5'0'2952'0'0,"3"0"-1351"0"0,0-1-433 0 0,3-2-440 0 0,5 0-272 0 0,3 0-224 0 0,1-2-128 0 0,3 1-16 0 0,2-1-64 0 0,3 0-216 0 0,-1 0-584 0 0,1 0-672 0 0,-1-1-1073 0 0,-2 0-992 0 0,-3-4 369 0 0,1 2-1953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8922 0 0,'4'-4'369'0'0,"0"0"-1"0"0,0 1 1 0 0,0-1 0 0 0,1 1 0 0 0,0 0 0 0 0,-1 1-1 0 0,1-1 1 0 0,0 1 0 0 0,1 0 0 0 0,-1 0-1 0 0,6-1 1 0 0,-1 0-174 0 0,0 1 1 0 0,0 0-1 0 0,0 0 0 0 0,0 1 1 0 0,12 1-1 0 0,-22 0-107 0 0,1 0 1 0 0,0 0-1 0 0,0 0 0 0 0,0 0 0 0 0,0 0 0 0 0,0 0 1 0 0,-1 0-1 0 0,1 1 0 0 0,0-1 0 0 0,0 0 0 0 0,0 0 1 0 0,-1 1-1 0 0,1-1 0 0 0,0 1 0 0 0,0-1 1 0 0,-1 1-1 0 0,1-1 0 0 0,0 1 0 0 0,-1-1 0 0 0,1 1 1 0 0,0 0-1 0 0,-1-1 0 0 0,1 1 0 0 0,-1 0 1 0 0,1-1-1 0 0,-1 1 0 0 0,1 0 0 0 0,-1 0 0 0 0,0-1 1 0 0,1 1-1 0 0,-1 0 0 0 0,0 0 0 0 0,0 0 0 0 0,0 0 1 0 0,0-1-1 0 0,1 1 0 0 0,-1 0 0 0 0,0 0 1 0 0,0 0-1 0 0,-1 0 0 0 0,1 0 0 0 0,0 0 0 0 0,0-1 1 0 0,0 1-1 0 0,0 0 0 0 0,-1 1 0 0 0,-2 7-26 0 0,0 0-1 0 0,-1 0 0 0 0,-8 14 0 0 0,0 1-82 0 0,12-21-13 0 0,-1 0 0 0 0,1 0 0 0 0,-1 0 0 0 0,1 0-1 0 0,0 0 1 0 0,0 1 0 0 0,1-1 0 0 0,-1 0 0 0 0,0 0-1 0 0,1 0 1 0 0,0 0 0 0 0,0 0 0 0 0,0 0-1 0 0,0 0 1 0 0,0 0 0 0 0,1 0 0 0 0,-1-1 0 0 0,1 1-1 0 0,0 0 1 0 0,0-1 0 0 0,0 1 0 0 0,0-1 0 0 0,0 0-1 0 0,0 0 1 0 0,5 4 0 0 0,-4-4-58 0 0,0 1 0 0 0,0-1 1 0 0,0 0-1 0 0,1-1 0 0 0,-1 1 0 0 0,0 0 0 0 0,1-1 1 0 0,-1 0-1 0 0,0 0 0 0 0,1 0 0 0 0,0 0 0 0 0,-1 0 1 0 0,1-1-1 0 0,0 0 0 0 0,-1 1 0 0 0,1-2 1 0 0,0 1-1 0 0,-1 0 0 0 0,1-1 0 0 0,-1 1 0 0 0,1-1 1 0 0,5-2-1 0 0,-8 2-375 0 0,1 1 0 0 0,-1-1 0 0 0,1 0 1 0 0,-1-1-1 0 0,1 1 0 0 0,-1 0 0 0 0,0 0 1 0 0,0-1-1 0 0,0 1 0 0 0,0 0 0 0 0,0-1 1 0 0,0 1-1 0 0,0-1 0 0 0,0 1 0 0 0,0-1 0 0 0,0-2 1 0 0,4-7-4567 0 0</inkml:trace>
  <inkml:trace contextRef="#ctx0" brushRef="#br0" timeOffset="1">194 63 7786 0 0,'0'-2'3104'0'0,"1"0"-1567"0"0,0-1-553 0 0,2-1-240 0 0,1 0-320 0 0,1 1-232 0 0,1-1-96 0 0,1 1-136 0 0,0 0-312 0 0,0-1-496 0 0,1 1-728 0 0,-2-1-721 0 0,-1 0-239 0 0,-8-9-41 0 0,6 7-752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6129 0 0,'3'32'9944'0'0,"4"1"-5110"0"0,27 66-5799 0 0,-20-61 794 0 0,-4-13-1704 0 0,-4-14-1068 0 0</inkml:trace>
  <inkml:trace contextRef="#ctx0" brushRef="#br0" timeOffset="1">107 1 13947 0 0,'-2'3'2392'0'0,"2"1"-631"0"0,0 5-305 0 0,0 3-440 0 0,1 1-287 0 0,2 4-193 0 0,1 2-224 0 0,1 2-104 0 0,1 1-152 0 0,0 0-136 0 0,0-1-264 0 0,0 0-496 0 0,1-4-777 0 0,-1-2-823 0 0,0-3-1113 0 0,-1-5-408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7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 9698 0 0,'0'-1'228'0'0,"-1"1"0"0"0,1-1 0 0 0,0 0-1 0 0,0 1 1 0 0,-1-1 0 0 0,1 0 0 0 0,0 0 0 0 0,0 1 0 0 0,0-1-1 0 0,0 0 1 0 0,0 0 0 0 0,0 1 0 0 0,0-1 0 0 0,1 0 0 0 0,-1 0-1 0 0,0 1 1 0 0,0-1 0 0 0,1 0 0 0 0,-1 1 0 0 0,0-1 0 0 0,1 0 0 0 0,-1 1-1 0 0,0-1 1 0 0,1 0 0 0 0,0 0 0 0 0,0 0-44 0 0,1 0 1 0 0,-1 0 0 0 0,0 0-1 0 0,1 0 1 0 0,-1 1-1 0 0,1-1 1 0 0,-1 1-1 0 0,1-1 1 0 0,0 1-1 0 0,-1-1 1 0 0,3 1-1 0 0,49-1-312 0 0,-43 2 420 0 0,2 0-360 0 0,-9 0 37 0 0,0 0 1 0 0,0-1-1 0 0,0 0 1 0 0,1 1-1 0 0,-1-1 1 0 0,0 0 0 0 0,0-1-1 0 0,0 1 1 0 0,0 0-1 0 0,1-1 1 0 0,-1 0-1 0 0,5-1 1 0 0,-8 1 26 0 0,0 0 1 0 0,0 0 0 0 0,-1 1 0 0 0,1-1-1 0 0,0 0 1 0 0,-1 0 0 0 0,1 1-1 0 0,-1-1 1 0 0,1 0 0 0 0,0 1-1 0 0,-1-1 1 0 0,1 1 0 0 0,-1-1-1 0 0,0 0 1 0 0,1 1 0 0 0,-1-1-1 0 0,1 1 1 0 0,-1 0 0 0 0,0-1 0 0 0,1 1-1 0 0,-1-1 1 0 0,0 1 0 0 0,0 0-1 0 0,1 0 1 0 0,-2-1 0 0 0,-21-10-330 0 0,20 10 388 0 0,0 0 0 0 0,-1 0-1 0 0,1 0 1 0 0,0 1 0 0 0,-1-1 0 0 0,1 1 0 0 0,-1-1-1 0 0,1 1 1 0 0,-1 0 0 0 0,1 0 0 0 0,-1 1 0 0 0,1-1-1 0 0,-1 1 1 0 0,1 0 0 0 0,0 0 0 0 0,-1 0 0 0 0,1 0-1 0 0,0 1 1 0 0,0-1 0 0 0,0 1 0 0 0,0-1 0 0 0,0 1-1 0 0,0 0 1 0 0,0 1 0 0 0,0-1 0 0 0,1 0 0 0 0,-1 1-1 0 0,1-1 1 0 0,0 1 0 0 0,0 0 0 0 0,0 0 0 0 0,0 0-1 0 0,0 0 1 0 0,1 0 0 0 0,-1 0 0 0 0,1 0 0 0 0,0 1-1 0 0,0-1 1 0 0,0 0 0 0 0,0 1 0 0 0,1-1 0 0 0,0 1-1 0 0,-1-1 1 0 0,1 1 0 0 0,0-1 0 0 0,0 1 0 0 0,1-1-1 0 0,-1 1 1 0 0,1-1 0 0 0,0 0 0 0 0,0 1 0 0 0,0-1-1 0 0,0 0 1 0 0,3 5 0 0 0,-3-6-35 0 0,0-1 1 0 0,0 1-1 0 0,0-1 0 0 0,0 1 1 0 0,1-1-1 0 0,-1 0 0 0 0,0 0 1 0 0,1 1-1 0 0,-1-1 1 0 0,1 0-1 0 0,-1 0 0 0 0,1-1 1 0 0,0 1-1 0 0,-1 0 0 0 0,1 0 1 0 0,0-1-1 0 0,-1 1 0 0 0,1-1 1 0 0,0 0-1 0 0,0 1 1 0 0,0-1-1 0 0,-1 0 0 0 0,1 0 1 0 0,0 0-1 0 0,0 0 0 0 0,2-1 1 0 0,9 0 188 0 0,-1-2 1 0 0,24-6 0 0 0,-13 3-215 0 0,8 0-145 0 0,-4 1-1874 0 0,-9 1-2911 0 0</inkml:trace>
  <inkml:trace contextRef="#ctx0" brushRef="#br0" timeOffset="1">81 343 15787 0 0,'1'0'2457'0'0,"3"-1"-881"0"0,2-1-456 0 0,3-1-343 0 0,3-2-449 0 0,1-1-200 0 0,4 1-88 0 0,1-2-24 0 0,0 2-8 0 0,1 0-152 0 0,-3 2-336 0 0,1 1-641 0 0,-1 0-871 0 0,-3 1-1105 0 0,-1-2-1320 0 0,-1 0-2592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9394 0 0,'9'-7'8530'0'0,"-3"9"-3369"0"0,1 16-1693 0 0,-3-4-3561 0 0,23 81 962 0 0,-17-55-1068 0 0,2-1 1 0 0,26 57 0 0 0,-28-80-251 0 0,-4-10-2740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5:0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10594 0 0,'23'14'11434'0'0,"5"2"-8026"0"0,19 16-3095 0 0,-40-27-247 0 0,-1 0 0 0 0,0 1-1 0 0,0-1 1 0 0,0 1 0 0 0,-1 0 0 0 0,0 1 0 0 0,0-1-1 0 0,-1 1 1 0 0,7 13 0 0 0,-6-6 111 0 0,-1 1 0 0 0,0-1 0 0 0,-2 1 0 0 0,1-1 0 0 0,-2 1 0 0 0,0 0 0 0 0,-1 0 0 0 0,-3 29 0 0 0,1-29-737 0 0,0-1 0 0 0,-2 1 1 0 0,-8 23-1 0 0,-5-2-4270 0 0,-5-5-3598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7:2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75 7162 0 0,'-3'1'1335'0'0,"-18"13"3696"0"0,20-14-4779 0 0,0 1 1 0 0,1-1-1 0 0,-1 1 1 0 0,0 0-1 0 0,1-1 1 0 0,-1 1-1 0 0,0 0 1 0 0,1-1-1 0 0,-1 1 0 0 0,1 0 1 0 0,-1-1-1 0 0,1 1 1 0 0,0 0-1 0 0,-1 0 1 0 0,1 0-1 0 0,0 0 1 0 0,0-1-1 0 0,-1 1 1 0 0,1 0-1 0 0,0 0 0 0 0,0 0 1 0 0,0 0-1 0 0,0 1 1 0 0,1-1-149 0 0,1-1 1 0 0,-1 1 0 0 0,1 0-1 0 0,-1-1 1 0 0,1 1-1 0 0,0-1 1 0 0,-1 1 0 0 0,1-1-1 0 0,0 0 1 0 0,-1 0 0 0 0,1 1-1 0 0,0-1 1 0 0,1-1-1 0 0,1 2 56 0 0,127 5 834 0 0,186-12 0 0 0,132-38 28 0 0,-309 28-743 0 0,17-3-28 0 0,124-12 426 0 0,-255 32-607 0 0,14-1-275 0 0,-19-6-3310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0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10122 0 0,'1'5'9118'0'0,"3"19"-6052"0"0,-3 21-1572 0 0,2 34-1013 0 0,-2-73-494 0 0,0 0 0 0 0,0 0 0 0 0,1 0 0 0 0,0 0 0 0 0,0-1 0 0 0,0 1-1 0 0,0-1 1 0 0,1 1 0 0 0,0-1 0 0 0,5 7 0 0 0,-6-11-14 0 0,0 0-1 0 0,-1 1 1 0 0,1-1-1 0 0,0 0 1 0 0,0 0-1 0 0,-1-1 1 0 0,1 1-1 0 0,0 0 1 0 0,0-1-1 0 0,0 1 1 0 0,0-1-1 0 0,0 1 1 0 0,0-1-1 0 0,0 0 1 0 0,0 0 0 0 0,0 0-1 0 0,1 0 1 0 0,-1 0-1 0 0,0 0 1 0 0,0-1-1 0 0,0 1 1 0 0,0-1-1 0 0,0 1 1 0 0,-1-1-1 0 0,4-1 1 0 0,50-24-321 0 0,-52 24 319 0 0,18-10-90 0 0,-11 6 103 0 0,0 0 0 0 0,0 0-1 0 0,1 1 1 0 0,18-6 0 0 0,-26 10 51 0 0,-1 0-1 0 0,0 1 1 0 0,1-1 0 0 0,-1 1 0 0 0,1 0 0 0 0,-1 0 0 0 0,1 0-1 0 0,-1 0 1 0 0,1 0 0 0 0,-1 1 0 0 0,0-1 0 0 0,1 1 0 0 0,-1-1-1 0 0,1 1 1 0 0,-1 0 0 0 0,0 0 0 0 0,0 0 0 0 0,1 0 0 0 0,-1 0-1 0 0,0 1 1 0 0,0-1 0 0 0,0 0 0 0 0,0 1 0 0 0,-1 0 0 0 0,1-1-1 0 0,0 1 1 0 0,2 4 0 0 0,5 8 18 0 0,-2 1 0 0 0,1 0 0 0 0,-2 1 0 0 0,0 0 0 0 0,-1 0 0 0 0,-1 0 0 0 0,0 0 0 0 0,-1 1-1 0 0,-1 0 1 0 0,0-1 0 0 0,-1 1 0 0 0,-3 33 0 0 0,2-49-218 0 0,0 0 0 0 0,0 0 0 0 0,0 0 0 0 0,0 0 0 0 0,0 0 0 0 0,0 0-1 0 0,0 0 1 0 0,0 0 0 0 0,-1-1 0 0 0,1 1 0 0 0,0 0 0 0 0,0 0 0 0 0,-1 0 0 0 0,1 0-1 0 0,-1 0 1 0 0,1 0 0 0 0,-1 0 0 0 0,1-1 0 0 0,-1 1 0 0 0,0 0 0 0 0,1 0 0 0 0,-1-1-1 0 0,0 1 1 0 0,0 0 0 0 0,1-1 0 0 0,-1 1 0 0 0,0-1 0 0 0,0 1 0 0 0,0-1 0 0 0,0 1 0 0 0,0-1-1 0 0,0 0 1 0 0,0 0 0 0 0,0 1 0 0 0,1-1 0 0 0,-1 0 0 0 0,0 0 0 0 0,0 0 0 0 0,0 0-1 0 0,0 0 1 0 0,0 0 0 0 0,0 0 0 0 0,0 0 0 0 0,-1-1 0 0 0,-4 0-1207 0 0,1-1 0 0 0,0-1 0 0 0,0 1 1 0 0,0-1-1 0 0,-9-6 0 0 0,8 5 1166 0 0,-15-9-5299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0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11098 0 0,'5'3'8244'0'0,"19"3"-6441"0"0,12-2-1042 0 0,40 1 1 0 0,0-4-3368 0 0,-16 0-4499 0 0,-36-1 3014 0 0,0 1-1526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9490 0 0,'0'-1'243'0'0,"1"0"1"0"0,-1 0-1 0 0,0 1 1 0 0,0-1-1 0 0,0 0 1 0 0,0 1-1 0 0,0-1 0 0 0,1 0 1 0 0,-1 1-1 0 0,0-1 1 0 0,0 1-1 0 0,1-1 0 0 0,-1 0 1 0 0,1 1-1 0 0,-1-1 1 0 0,0 1-1 0 0,1-1 0 0 0,-1 1 1 0 0,1-1-1 0 0,-1 1 1 0 0,1-1-1 0 0,1 0 1 0 0,17-4 1433 0 0,25 6-1978 0 0,-38 0 754 0 0,44 3-160 0 0,71 10-730 0 0,-105-7-1943 0 0,-16 3-1851 0 0,-1-9 3808 0 0,0 1 0 0 0,0-1-1 0 0,0 0 1 0 0,-1 1 0 0 0,1-1 0 0 0,0 0-1 0 0,-1 0 1 0 0,1 0 0 0 0,-1 0 0 0 0,1 0-1 0 0,-1 0 1 0 0,-3 0 0 0 0,-7 8-2582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29 8394 0 0,'-4'4'1034'0'0,"0"1"0"0"0,1-1 1 0 0,-1 1-1 0 0,1 0 0 0 0,0 0 0 0 0,0 0 1 0 0,0 1-1 0 0,1-1 0 0 0,-3 7 1 0 0,5-10-918 0 0,-1 0 1 0 0,1 0-1 0 0,0-1 1 0 0,0 1-1 0 0,0 0 1 0 0,0 0-1 0 0,0 0 1 0 0,1-1 0 0 0,-1 1-1 0 0,0 0 1 0 0,1 0-1 0 0,-1-1 1 0 0,1 1-1 0 0,0 0 1 0 0,0-1 0 0 0,-1 1-1 0 0,1-1 1 0 0,0 1-1 0 0,0-1 1 0 0,0 1-1 0 0,1-1 1 0 0,-1 0 0 0 0,0 0-1 0 0,0 1 1 0 0,1-1-1 0 0,-1 0 1 0 0,1 0-1 0 0,-1 0 1 0 0,1 0 0 0 0,-1-1-1 0 0,1 1 1 0 0,0 0-1 0 0,-1-1 1 0 0,1 1-1 0 0,2 0 1 0 0,1 0-79 0 0,-1 0-1 0 0,1-1 1 0 0,0 1-1 0 0,0-1 1 0 0,-1 0 0 0 0,1 0-1 0 0,0 0 1 0 0,0-1-1 0 0,0 0 1 0 0,-1 0 0 0 0,1 0-1 0 0,0 0 1 0 0,-1-1-1 0 0,1 0 1 0 0,-1 0 0 0 0,8-4-1 0 0,-8 4-31 0 0,-1 0-1 0 0,1 0 1 0 0,-1-1-1 0 0,1 1 1 0 0,-1-1-1 0 0,0 0 1 0 0,0 1-1 0 0,0-1 1 0 0,-1-1 0 0 0,1 1-1 0 0,-1 0 1 0 0,1-1-1 0 0,-1 1 1 0 0,0-1-1 0 0,0 1 1 0 0,-1-1-1 0 0,1 0 1 0 0,-1 0-1 0 0,0 0 1 0 0,1-4-1 0 0,-2 6-12 0 0,-1 0 0 0 0,1 0 0 0 0,0 0-1 0 0,-1 0 1 0 0,0 0 0 0 0,1 0 0 0 0,-1 1-1 0 0,0-1 1 0 0,0 0 0 0 0,0 0 0 0 0,0 1-1 0 0,0-1 1 0 0,-1 1 0 0 0,1-1 0 0 0,0 1-1 0 0,-1 0 1 0 0,1-1 0 0 0,-1 1 0 0 0,1 0-1 0 0,-1 0 1 0 0,1 0 0 0 0,-1 0-1 0 0,0 0 1 0 0,0 0 0 0 0,0 1 0 0 0,1-1-1 0 0,-1 0 1 0 0,-3 0 0 0 0,-6-1 58 0 0,1-1 1 0 0,-1 1-1 0 0,-18-1 0 0 0,-15 6 528 0 0,24 4-2396 0 0,20-6 1549 0 0,-1-1-1 0 0,1 0 1 0 0,-1 1-1 0 0,1-1 1 0 0,0 0-1 0 0,0 1 1 0 0,-1-1-1 0 0,1 1 1 0 0,0-1-1 0 0,0 0 1 0 0,-1 1-1 0 0,1-1 1 0 0,0 1-1 0 0,0-1 1 0 0,0 1-1 0 0,0-1 1 0 0,0 1-1 0 0,0-1 0 0 0,0 1 1 0 0,0-1-1 0 0,0 1 1 0 0,0-1-1 0 0,0 1 1 0 0,0-1-1 0 0,0 1 1 0 0,0-1-1 0 0,0 1 1 0 0,0-1-1 0 0,1 0 1 0 0,-1 1-1 0 0,0-1 1 0 0,0 1-1 0 0,1 0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30 5481 0 0,'-10'-2'1986'0'0,"7"1"-1384"0"0,0 1 0 0 0,-1-1 0 0 0,1 1 0 0 0,0-1 0 0 0,0 0 0 0 0,1 0 0 0 0,-1-1 0 0 0,0 1-1 0 0,0 0 1 0 0,-2-3 0 0 0,5 4-499 0 0,0-1 0 0 0,0 1-1 0 0,0-1 1 0 0,1 1 0 0 0,-1-1 0 0 0,0 1-1 0 0,0 0 1 0 0,1-1 0 0 0,-1 1-1 0 0,0-1 1 0 0,1 1 0 0 0,-1 0-1 0 0,0-1 1 0 0,1 1 0 0 0,-1 0 0 0 0,1-1-1 0 0,-1 1 1 0 0,0 0 0 0 0,1 0-1 0 0,-1-1 1 0 0,1 1 0 0 0,-1 0 0 0 0,1 0-1 0 0,-1 0 1 0 0,1 0 0 0 0,-1-1-1 0 0,1 1 1 0 0,-1 0 0 0 0,1 0-1 0 0,-1 0 1 0 0,1 0 0 0 0,-1 0 0 0 0,1 1-1 0 0,20-5 515 0 0,-8 2-496 0 0,0 2 0 0 0,0 0 0 0 0,1 1 0 0 0,-1 0 0 0 0,-1 0 0 0 0,1 2 0 0 0,0 0 0 0 0,0 0 0 0 0,-1 1 0 0 0,0 1 0 0 0,0 0 0 0 0,0 0 0 0 0,12 8 0 0 0,-23-12-90 0 0,0 0 1 0 0,0 1-1 0 0,-1-1 1 0 0,1 0-1 0 0,0 0 0 0 0,-1 0 1 0 0,1 0-1 0 0,-1 1 1 0 0,1-1-1 0 0,-1 0 0 0 0,1 0 1 0 0,-1 1-1 0 0,0-1 1 0 0,0 0-1 0 0,0 1 0 0 0,0-1 1 0 0,0 0-1 0 0,0 1 1 0 0,0-1-1 0 0,0 0 0 0 0,0 1 1 0 0,0-1-1 0 0,-1 0 1 0 0,1 1-1 0 0,-1-1 0 0 0,1 0 1 0 0,-1 0-1 0 0,1 0 1 0 0,-1 1-1 0 0,0-1 0 0 0,0 0 1 0 0,-1 1-1 0 0,-27 36-768 0 0,29-37 731 0 0,-8 6-341 0 0,0 1-1 0 0,0-1 1 0 0,0 0-1 0 0,-1 0 1 0 0,-19 10-1 0 0,24-15 386 0 0,1 0 0 0 0,-1 0 0 0 0,0-1 0 0 0,0 1 1 0 0,0-1-1 0 0,0 0 0 0 0,0 0 0 0 0,0 0 0 0 0,0-1 0 0 0,-1 0 0 0 0,1 1 0 0 0,0-1 0 0 0,0-1 0 0 0,0 1 0 0 0,0-1 0 0 0,-1 1 1 0 0,1-1-1 0 0,-6-2 0 0 0,9 2 16 0 0,1 1 1 0 0,0 0-1 0 0,-1 0 1 0 0,1 0 0 0 0,-1 0-1 0 0,1-1 1 0 0,-1 1-1 0 0,1 0 1 0 0,-1 0 0 0 0,1-1-1 0 0,0 1 1 0 0,-1 0-1 0 0,1-1 1 0 0,0 1 0 0 0,-1-1-1 0 0,1 1 1 0 0,0 0-1 0 0,-1-1 1 0 0,1 1-1 0 0,0-1 1 0 0,0 1 0 0 0,-1-1-1 0 0,1 1 1 0 0,0-1-1 0 0,0 1 1 0 0,0-1 0 0 0,0 1-1 0 0,0-1 1 0 0,0 1-1 0 0,0-1 1 0 0,0 1 0 0 0,0-1-1 0 0,0 0 1 0 0,12-14 395 0 0,23-6-559 0 0,-12 12 91 0 0,1 1 0 0 0,34-7-1 0 0,-53 13 58 0 0,1 1 0 0 0,0 0 0 0 0,0 1 0 0 0,0-1-1 0 0,0 1 1 0 0,0 0 0 0 0,0 1 0 0 0,0 0-1 0 0,0 0 1 0 0,0 0 0 0 0,0 0 0 0 0,0 1 0 0 0,0 0-1 0 0,-1 0 1 0 0,11 6 0 0 0,-14-7-221 0 0,-1 0 1 0 0,1 1-1 0 0,-1-1 0 0 0,1 1 1 0 0,-1-1-1 0 0,1 1 0 0 0,-1 0 0 0 0,0 0 1 0 0,0-1-1 0 0,0 1 0 0 0,0 0 1 0 0,1 4-1 0 0,-1-5-396 0 0,-1 1 0 0 0,0-1-1 0 0,1 1 1 0 0,-1-1 0 0 0,0 1 0 0 0,0-1-1 0 0,0 1 1 0 0,0-1 0 0 0,0 1 0 0 0,-1-1 0 0 0,1 1-1 0 0,0-1 1 0 0,-1 1 0 0 0,1-1 0 0 0,-1 1-1 0 0,1-1 1 0 0,-1 0 0 0 0,-1 2 0 0 0,-3 4-4603 0 0</inkml:trace>
  <inkml:trace contextRef="#ctx0" brushRef="#br0" timeOffset="1">238 163 4841 0 0,'-16'-5'6592'0'0,"10"13"-2203"0"0,11 27-181 0 0,-2-4-2791 0 0,-4-27-1301 0 0,0 1-1 0 0,-1 0 0 0 0,1 0 1 0 0,-1-1-1 0 0,0 1 1 0 0,-1-1-1 0 0,1 0 0 0 0,-1 0 1 0 0,0 0-1 0 0,0 0 1 0 0,0 0-1 0 0,-1 0 0 0 0,1-1 1 0 0,-6 5-1 0 0,39-18 326 0 0,0 2-1 0 0,51-6 0 0 0,18 8-3646 0 0,-68 4-5267 0 0,-19 0 718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18820 0 0,'-1'4'299'0'0,"0"-1"-1"0"0,0 0 1 0 0,1 1-1 0 0,-1-1 1 0 0,1 1-1 0 0,0 0 1 0 0,0-1-1 0 0,0 1 1 0 0,1-1-1 0 0,-1 1 1 0 0,1-1-1 0 0,0 0 1 0 0,-1 1-1 0 0,3 4 1 0 0,24 52 195 0 0,-15-35-41 0 0,-3-6-303 0 0,-3-1-105 0 0,2-1-1 0 0,0 0 1 0 0,1-1 0 0 0,1 0 0 0 0,15 19 0 0 0,-67-127-3290 0 0,38 82 3285 0 0,0 0 0 0 0,1 0-1 0 0,0 0 1 0 0,1 0 0 0 0,0 0-1 0 0,1 0 1 0 0,0-1 0 0 0,0-19 0 0 0,2 27-20 0 0,-1 0 1 0 0,0 1 0 0 0,1-1 0 0 0,-1 1 0 0 0,1-1-1 0 0,0 1 1 0 0,0-1 0 0 0,0 1 0 0 0,0-1-1 0 0,0 1 1 0 0,1 0 0 0 0,-1-1 0 0 0,1 1 0 0 0,-1 0-1 0 0,1 0 1 0 0,0 0 0 0 0,0 0 0 0 0,0 1 0 0 0,0-1-1 0 0,0 0 1 0 0,0 1 0 0 0,0-1 0 0 0,1 1-1 0 0,-1 0 1 0 0,0 0 0 0 0,1 0 0 0 0,-1 0 0 0 0,1 0-1 0 0,-1 1 1 0 0,1-1 0 0 0,0 1 0 0 0,-1-1 0 0 0,1 1-1 0 0,0 0 1 0 0,-1 0 0 0 0,1 0 0 0 0,0 0-1 0 0,-1 1 1 0 0,1-1 0 0 0,2 2 0 0 0,2-1 41 0 0,0 0 0 0 0,-1 1 1 0 0,1 0-1 0 0,0 0 0 0 0,-1 0 1 0 0,0 1-1 0 0,0 0 0 0 0,1 1 0 0 0,-2-1 1 0 0,1 1-1 0 0,0 0 0 0 0,-1 0 1 0 0,6 7-1 0 0,-8-8 4 0 0,0-1 1 0 0,-1 1-1 0 0,1 0 1 0 0,-1 1-1 0 0,0-1 0 0 0,0 0 1 0 0,0 1-1 0 0,-1-1 1 0 0,1 1-1 0 0,-1-1 1 0 0,0 1-1 0 0,0 0 0 0 0,0-1 1 0 0,0 1-1 0 0,-1 0 1 0 0,1 0-1 0 0,-1 0 0 0 0,0 0 1 0 0,0-1-1 0 0,-1 1 1 0 0,1 0-1 0 0,-1 0 1 0 0,0 0-1 0 0,-2 6 0 0 0,-2 0-14 0 0,0 0 0 0 0,0 0-1 0 0,-1-1 1 0 0,-7 10 0 0 0,-16 25-576 0 0,89-50-672 0 0,-47 3 872 0 0,0-1 1 0 0,-1 0 0 0 0,18-9 0 0 0,0-7-4396 0 0,-28 18 3665 0 0,0-1-1 0 0,0 1 1 0 0,0 0-1 0 0,0-1 1 0 0,-1 1-1 0 0,1-1 0 0 0,-1 0 1 0 0,0 0-1 0 0,2-4 1 0 0,0-4-3600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5553 0 0,'2'-15'10366'0'0,"8"22"-6626"0"0,-1 3-3644 0 0,-1 4 317 0 0,-1 0 1 0 0,0 1 0 0 0,-1 0-1 0 0,-1 0 1 0 0,0 0-1 0 0,3 20 1 0 0,-4-16-857 0 0,-2 1 1 0 0,1 28-1 0 0,-2-51 337 0 0,-1 1 0 0 0,1 0 0 0 0,-1 0 0 0 0,1 0 0 0 0,0 0 0 0 0,0 0 0 0 0,-1 0 0 0 0,1 0 0 0 0,1 0 0 0 0,-1 0 0 0 0,0 0 0 0 0,0 1 0 0 0,1-1 0 0 0,-1 0 0 0 0,1 1 0 0 0,0-1 0 0 0,-1 1 0 0 0,4-2 0 0 0,41-25 802 0 0,-22 14-849 0 0,-23 13 109 0 0,27-19-405 0 0,-16 5-1896 0 0,-9 1-3458 0 0,-9-3 1221 0 0,5 6-198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11474 0 0,'0'-1'316'0'0,"0"1"0"0"0,-1-1-1 0 0,1 0 1 0 0,0 0 0 0 0,0 1-1 0 0,0-1 1 0 0,0 0 0 0 0,1 1-1 0 0,-1-1 1 0 0,0 0-1 0 0,0 1 1 0 0,0-1 0 0 0,0 0-1 0 0,1 1 1 0 0,-1-1 0 0 0,0 0-1 0 0,1 1 1 0 0,-1-1 0 0 0,0 1-1 0 0,1-1 1 0 0,-1 1 0 0 0,2-2-1 0 0,16-9 1919 0 0,30-1-3135 0 0,-38 10 1580 0 0,72-10-159 0 0,-79 9 155 0 0,-11 0-272 0 0,-14 3 246 0 0,17 1-545 0 0,1 1 0 0 0,-1 0 0 0 0,0 1 0 0 0,1-1 0 0 0,-1 1 0 0 0,1 0 0 0 0,0 0 0 0 0,0 0 0 0 0,0 0 0 0 0,0 1 0 0 0,0 0 0 0 0,1-1 0 0 0,0 2 0 0 0,-1-1 0 0 0,2 0 0 0 0,-4 5 0 0 0,5-6-79 0 0,-1 0 0 0 0,1 1 0 0 0,0-1 0 0 0,0 0 0 0 0,1 1 1 0 0,-1-1-1 0 0,1 1 0 0 0,-1-1 0 0 0,1 1 0 0 0,0-1 0 0 0,0 1 0 0 0,1-1 1 0 0,-1 0-1 0 0,1 1 0 0 0,0-1 0 0 0,0 1 0 0 0,0-1 0 0 0,0 0 0 0 0,0 0 1 0 0,1 1-1 0 0,-1-1 0 0 0,1 0 0 0 0,0 0 0 0 0,4 4 0 0 0,0 0-92 0 0,0 0-1 0 0,0 0 1 0 0,1 0-1 0 0,0-1 0 0 0,0 0 1 0 0,1 0-1 0 0,0-1 0 0 0,0 0 1 0 0,9 4-1 0 0,-15-8-130 0 0,1 0 0 0 0,-1 0 0 0 0,1 0 0 0 0,0 0 0 0 0,-1-1 0 0 0,1 1-1 0 0,0-1 1 0 0,-1 0 0 0 0,1 1 0 0 0,0-1 0 0 0,0 0 0 0 0,-1-1 0 0 0,1 1 0 0 0,0 0-1 0 0,-1-1 1 0 0,1 1 0 0 0,0-1 0 0 0,-1 0 0 0 0,1 0 0 0 0,-1 0 0 0 0,1 0 0 0 0,-1-1 0 0 0,1 1-1 0 0,-1-1 1 0 0,0 1 0 0 0,0-1 0 0 0,0 0 0 0 0,0 0 0 0 0,0 0 0 0 0,0 0 0 0 0,0 0 0 0 0,-1 0-1 0 0,1 0 1 0 0,-1-1 0 0 0,2-2 0 0 0,3-7-1032 0 0,0 1-1 0 0,-1-1 1 0 0,6-21 0 0 0,-10 30 1318 0 0,0-1 0 0 0,0 0 0 0 0,0 1 0 0 0,-1-1 0 0 0,1 0 0 0 0,-1 0 0 0 0,0 0 0 0 0,0 1 0 0 0,0-1 0 0 0,-1 0 0 0 0,1 0 0 0 0,-1 1 0 0 0,0-1 0 0 0,0 0 0 0 0,0 1 0 0 0,-4-8 0 0 0,5 11-27 0 0,0 0-1 0 0,0 0 0 0 0,0 0 0 0 0,0 0 0 0 0,0 0 0 0 0,0 0 0 0 0,0 0 1 0 0,0 0-1 0 0,0 0 0 0 0,0-1 0 0 0,0 1 0 0 0,0 0 121 0 0,0 0-121 0 0,-1 0 0 0 0,1 0 0 0 0,0 0 0 0 0,0 0 0 0 0,0 0 0 0 0,0 0 1 0 0,0 0-1 0 0,0 0 0 0 0,0 0 0 0 0,0 0 0 0 0,0 0 0 0 0,-1 0 0 0 0,1 0 1 0 0,0 0-1 0 0,0 0 0 0 0,0 0 0 0 0,0 0 0 0 0,0 0 0 0 0,0 0 0 0 0,0 0 1 0 0,0 0-1 0 0,0 0 0 0 0,-1 0 0 0 0,1 0 0 0 0,0 0 0 0 0,0 0 0 0 0,0 0 1 0 0,0 0-1 0 0,0 0 0 0 0,0 0 0 0 0,0 0 0 0 0,0 0 0 0 0,0 0 1 0 0,-1 0 59 0 0,1 0-60 0 0,0 0 0 0 0,0 0 0 0 0,0 1 0 0 0,0-1 1 0 0,0 0-1 0 0,0 0 0 0 0,0 0 0 0 0,0 0 0 0 0,0 0 0 0 0,0 0 0 0 0,0 0 1 0 0,-2 11 1682 0 0,1 12-645 0 0,12 62-53 0 0,-10-75-1028 0 0,2-1 0 0 0,-1 1 0 0 0,1-1 0 0 0,1 0 0 0 0,-1 0 0 0 0,9 14 0 0 0,-11-22 10 0 0,-1 0-1 0 0,1-1 1 0 0,-1 1-1 0 0,1-1 1 0 0,0 1-1 0 0,-1-1 1 0 0,1 1-1 0 0,0-1 1 0 0,-1 1-1 0 0,1-1 1 0 0,0 0-1 0 0,-1 1 1 0 0,1-1-1 0 0,0 0 1 0 0,0 0-1 0 0,-1 0 0 0 0,1 1 1 0 0,0-1-1 0 0,0 0 1 0 0,-1 0-1 0 0,1 0 1 0 0,0 0-1 0 0,0 0 1 0 0,0 0-1 0 0,-1-1 1 0 0,1 1-1 0 0,0 0 1 0 0,0 0-1 0 0,-1 0 1 0 0,1-1-1 0 0,0 1 1 0 0,0 0-1 0 0,-1-1 1 0 0,1 1-1 0 0,0-1 1 0 0,-1 1-1 0 0,1-1 1 0 0,-1 1-1 0 0,1-1 0 0 0,-1 1 1 0 0,1-1-1 0 0,0 0 1 0 0,30-34 336 0 0,-19 20-379 0 0,25-16-1054 0 0,-14 22-2505 0 0,0 8-5467 0 0,-16 4 2861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1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23277 0 0,'-1'-9'1456'0'0,"1"2"-447"0"0,1-1-337 0 0,0 2-256 0 0,0 3-264 0 0,0 2-144 0 0,1 1-240 0 0,0 1-712 0 0,1 3-1441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7194 0 0,'-2'0'690'0'0,"1"0"-1"0"0,0 0 1 0 0,-1 0 0 0 0,1 1 0 0 0,0-1 0 0 0,0 1 0 0 0,-1-1 0 0 0,1 1 0 0 0,0-1 0 0 0,0 1 0 0 0,0-1 0 0 0,-1 1 0 0 0,0 1 0 0 0,-14 16 3335 0 0,-8 27-3091 0 0,20-35-268 0 0,-12 24-390 0 0,-15 53 1 0 0,24-65-2161 0 0,-5 40 0 0 0,22-75-2741 0 0,-4 9 4543 0 0,0-1 0 0 0,0 0 0 0 0,1 1 0 0 0,-1 0 0 0 0,8-2 0 0 0,-8 4 119 0 0,0 1-1 0 0,0 0 1 0 0,-1 1 0 0 0,1-1 0 0 0,0 1 0 0 0,0 0 0 0 0,0 1 0 0 0,0-1 0 0 0,-1 1 0 0 0,1 0 0 0 0,0 1 0 0 0,-1-1-1 0 0,1 1 1 0 0,-1 0 0 0 0,8 4 0 0 0,-2-1-391 0 0,-1 1 0 0 0,0 1-1 0 0,0-1 1 0 0,0 2 0 0 0,0-1-1 0 0,12 14 1 0 0,-13-4-5954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6441 0 0,'5'0'4719'0'0,"8"1"-2895"0"0,3 0-1761 0 0,26 0-179 0 0,-4 1-1926 0 0,-35-2 1347 0 0,1 0 0 0 0,-1 0-1 0 0,0-1 1 0 0,1 1 0 0 0,-1-1-1 0 0,0 0 1 0 0,6-2-1 0 0,-1-2-1380 0 0,-2-2-222 0 0</inkml:trace>
  <inkml:trace contextRef="#ctx0" brushRef="#br0" timeOffset="1">171 1 4985 0 0,'-2'2'936'0'0,"1"-1"0"0"0,-1 1 0 0 0,1 0 0 0 0,0 0 0 0 0,0 1 0 0 0,0-1 1 0 0,0 0-1 0 0,0 0 0 0 0,1 0 0 0 0,-2 4 0 0 0,-3 48 1431 0 0,4-31-1625 0 0,-2 2-1168 0 0,-3 68 2025 0 0,10-48-4332 0 0,-3-40 1232 0 0,0 1 0 0 0,1-1 0 0 0,0 0 1 0 0,0 0-1 0 0,4 8 0 0 0,-9-19-1031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25 8546 0 0,'-2'1'451'0'0,"0"0"1"0"0,1 0-1 0 0,-1 1 0 0 0,0-1 1 0 0,1 1-1 0 0,0-1 0 0 0,-1 1 1 0 0,1-1-1 0 0,0 1 0 0 0,0 0 1 0 0,0 0-1 0 0,0-1 0 0 0,0 1 1 0 0,0 0-1 0 0,-1 4 1 0 0,1-1-141 0 0,0 0 1 0 0,0 0 0 0 0,1 0 0 0 0,-1 1-1 0 0,1-1 1 0 0,1 6 0 0 0,0 1-268 0 0,1 0 0 0 0,0 0-1 0 0,1 0 1 0 0,7 19 0 0 0,18 25 296 0 0,-27-53-296 0 0,1 0 1 0 0,0 0 0 0 0,0 0 0 0 0,0 0 0 0 0,0-1-1 0 0,1 1 1 0 0,-1-1 0 0 0,1 0 0 0 0,-1 0 0 0 0,1 0-1 0 0,0 0 1 0 0,0 0 0 0 0,0 0 0 0 0,0-1 0 0 0,6 3-1 0 0,-8-4-47 0 0,0 0 0 0 0,1 0 0 0 0,-1 0 0 0 0,0 0 0 0 0,0 0-1 0 0,0 0 1 0 0,0 0 0 0 0,0 0 0 0 0,0 0 0 0 0,0-1 0 0 0,0 1 0 0 0,0 0-1 0 0,0-1 1 0 0,0 1 0 0 0,0-1 0 0 0,0 1 0 0 0,0-1 0 0 0,0 1-1 0 0,0-1 1 0 0,0 0 0 0 0,0 0 0 0 0,1-1 0 0 0,0-1-25 0 0,0 1 0 0 0,0-1 0 0 0,-1 0 0 0 0,1 0 0 0 0,-1 0 0 0 0,1 0 0 0 0,0-6 0 0 0,1-3-263 0 0,0-1-1 0 0,1-24 1 0 0,-4 32 188 0 0,0 1 1 0 0,0 0 0 0 0,0-1 0 0 0,0 1 0 0 0,-1 0 0 0 0,0 0 0 0 0,0-1 0 0 0,0 1 0 0 0,-1 0 0 0 0,1 0 0 0 0,-1 0-1 0 0,0 0 1 0 0,0 0 0 0 0,-3-4 0 0 0,4 6-95 0 0,-1 1 0 0 0,1 0 0 0 0,-1 0 0 0 0,1 0 0 0 0,-1 0 0 0 0,1 0 0 0 0,-1 0 0 0 0,1 0 0 0 0,-1 0-1 0 0,0 0 1 0 0,0 1 0 0 0,1-1 0 0 0,-1 1 0 0 0,0-1 0 0 0,0 1 0 0 0,0 0 0 0 0,1-1 0 0 0,-1 1 0 0 0,0 0 0 0 0,0 0 0 0 0,0 1 0 0 0,0-1 0 0 0,1 0-1 0 0,-1 0 1 0 0,0 1 0 0 0,0-1 0 0 0,0 1 0 0 0,1 0 0 0 0,-1 0 0 0 0,0-1 0 0 0,1 1 0 0 0,-1 0 0 0 0,1 0 0 0 0,-1 1 0 0 0,-1 0 0 0 0,-1 1-56 0 0,0 0 1 0 0,1 1-1 0 0,-1-1 1 0 0,1 0-1 0 0,0 1 1 0 0,0 0-1 0 0,0 0 0 0 0,1 0 1 0 0,-4 7-1 0 0,4-9 625 0 0,1 1-1 0 0,0 0 0 0 0,0 0 0 0 0,0 0 0 0 0,0 0 0 0 0,1 0 1 0 0,-1-1-1 0 0,1 1 0 0 0,0 0 0 0 0,0 4 0 0 0,0-7-308 0 0,0 1 0 0 0,0-1-1 0 0,0 0 1 0 0,1 0 0 0 0,-1 0-1 0 0,0 1 1 0 0,0-1 0 0 0,0 0-1 0 0,0 0 1 0 0,1 0-1 0 0,-1 0 1 0 0,0 1 0 0 0,0-1-1 0 0,0 0 1 0 0,1 0 0 0 0,-1 0-1 0 0,0 0 1 0 0,0 0 0 0 0,1 0-1 0 0,-1 0 1 0 0,0 0 0 0 0,0 1-1 0 0,0-1 1 0 0,1 0 0 0 0,-1 0-1 0 0,0 0 1 0 0,0 0 0 0 0,1 0-1 0 0,-1 0 1 0 0,0 0-1 0 0,0-1 1 0 0,1 1 0 0 0,-1 0-1 0 0,0 0 1 0 0,0 0 0 0 0,1 0-1 0 0,-1 0 1 0 0,0 0 0 0 0,0 0-1 0 0,0 0 1 0 0,1-1 0 0 0,16-6 3664 0 0,-2 1-1679 0 0,-10 6-2435 0 0,0 0-1 0 0,0 0 0 0 0,0 1 0 0 0,0 0 0 0 0,0 0 0 0 0,-1 0 1 0 0,1 0-1 0 0,0 1 0 0 0,-1 0 0 0 0,6 2 0 0 0,-6-1-89 0 0,0-1 1 0 0,1-1-1 0 0,-1 1 0 0 0,0-1 0 0 0,1 1 0 0 0,-1-1 0 0 0,1-1 1 0 0,-1 1-1 0 0,1-1 0 0 0,6 1 0 0 0,-9-2 250 0 0,-1 1-1 0 0,1 0 1 0 0,-1-1 0 0 0,1 1-1 0 0,-1-1 1 0 0,1 1 0 0 0,-1-1-1 0 0,1 0 1 0 0,-1 0 0 0 0,0 1-1 0 0,0-1 1 0 0,1 0 0 0 0,-1 0-1 0 0,0 0 1 0 0,0 0-1 0 0,0-1 1 0 0,0 1 0 0 0,0 0-1 0 0,1-2 1 0 0,0 0 93 0 0,-1-1 1 0 0,0 1-1 0 0,0 0 1 0 0,0 0-1 0 0,0-1 1 0 0,0 1-1 0 0,-1 0 0 0 0,1-6 1 0 0,-1-2 242 0 0,0-1 0 0 0,-1 1-1 0 0,0 0 1 0 0,-4-15 0 0 0,-3 4 396 0 0,-2-9 781 0 0,9 15 2504 0 0,3 29 747 0 0,1 10-3211 0 0,-4 28 306 0 0,1 55-70 0 0,0-97-1895 0 0,1 0 0 0 0,1 0 0 0 0,-1 0-1 0 0,2 0 1 0 0,-1 0 0 0 0,1-1 0 0 0,0 1 0 0 0,9 14 0 0 0,-12-22 183 0 0,0-1 1 0 0,0 1 0 0 0,0-1-1 0 0,1 1 1 0 0,-1-1 0 0 0,0 0-1 0 0,0 1 1 0 0,1-1 0 0 0,-1 1-1 0 0,0-1 1 0 0,1 0 0 0 0,-1 1-1 0 0,1-1 1 0 0,-1 0 0 0 0,0 1-1 0 0,1-1 1 0 0,-1 0 0 0 0,1 0-1 0 0,-1 1 1 0 0,1-1 0 0 0,-1 0-1 0 0,1 0 1 0 0,-1 0 0 0 0,1 0-1 0 0,-1 0 1 0 0,1 1 0 0 0,-1-1-1 0 0,1 0 1 0 0,-1 0 0 0 0,1 0-1 0 0,0-1-136 0 0,-1 1 0 0 0,1-1 0 0 0,0 1 0 0 0,-1-1 0 0 0,1 0 0 0 0,-1 1 0 0 0,0-1 1 0 0,1 1-1 0 0,-1-1 0 0 0,1 0 0 0 0,-1 1 0 0 0,0-1 0 0 0,0 0 0 0 0,1 1 0 0 0,-1-1 0 0 0,0 0 0 0 0,0 0 0 0 0,0 1 0 0 0,0-2 0 0 0,2-8-3490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7922 0 0,'-2'2'695'0'0,"1"-1"0"0"0,0 1 1 0 0,-1 0-1 0 0,1 0 1 0 0,0 0-1 0 0,0 0 0 0 0,0 0 1 0 0,1 0-1 0 0,-1 0 1 0 0,0 0-1 0 0,0 3 0 0 0,0 29 2249 0 0,1-24-2841 0 0,2-1 1 0 0,-1 0 0 0 0,2 0 0 0 0,5 17-1 0 0,-7-24-125 0 0,-1 0 1 0 0,1 1-1 0 0,0-1 0 0 0,0 0 0 0 0,0 0 1 0 0,1 0-1 0 0,-1 0 0 0 0,0 0 0 0 0,1-1 1 0 0,-1 1-1 0 0,1 0 0 0 0,0-1 0 0 0,0 1 0 0 0,-1-1 1 0 0,1 1-1 0 0,0-1 0 0 0,0 0 0 0 0,0 0 1 0 0,1 0-1 0 0,-1 0 0 0 0,0 0 0 0 0,0 0 1 0 0,5 0-1 0 0,-1-1-59 0 0,1 0-1 0 0,-1-1 1 0 0,0 1 0 0 0,1-1 0 0 0,-1-1 0 0 0,12-3-1 0 0,7-2 146 0 0,-9 6 504 0 0,-15 2-805 0 0,-1-1-1 0 0,1 0 0 0 0,0 0 0 0 0,-1 0 0 0 0,1 1 0 0 0,0-1 0 0 0,-1 0 0 0 0,1 0 0 0 0,-1 1 1 0 0,1-1-1 0 0,-1 1 0 0 0,1-1 0 0 0,-1 0 0 0 0,1 1 0 0 0,-1-1 0 0 0,1 1 0 0 0,-1-1 0 0 0,0 1 1 0 0,1 0-1 0 0,-1-1 0 0 0,0 1 0 0 0,1 0 0 0 0,-1 0-5 0 0,0 0-1 0 0,0 0 1 0 0,0 0 0 0 0,0 0 0 0 0,0 0-1 0 0,-1 0 1 0 0,1-1 0 0 0,0 1-1 0 0,0 0 1 0 0,-1 0 0 0 0,1 0 0 0 0,-1 0-1 0 0,1-1 1 0 0,-1 1 0 0 0,1 0-1 0 0,-1-1 1 0 0,1 1 0 0 0,-1 0 0 0 0,1-1-1 0 0,-1 1 1 0 0,0-1 0 0 0,0 1-1 0 0,1 0 1 0 0,-1-1 0 0 0,0 0 0 0 0,0 1-1 0 0,1-1 1 0 0,-1 0 0 0 0,0 1-1 0 0,0-1 1 0 0,0 0 0 0 0,0 0 0 0 0,0 1-1 0 0,1-1 1 0 0,-2 0 0 0 0,-14 3-1251 0 0,0 2-612 0 0</inkml:trace>
  <inkml:trace contextRef="#ctx0" brushRef="#br0" timeOffset="1">76 195 5241 0 0,'-10'5'862'0'0,"1"0"-1"0"0,-1 1 1 0 0,1 0-1 0 0,-11 10 1 0 0,18-14-598 0 0,1-1 0 0 0,-1 1 0 0 0,1-1 0 0 0,0 1 0 0 0,0-1 0 0 0,-1 1 1 0 0,1-1-1 0 0,0 1 0 0 0,0 0 0 0 0,1 0 0 0 0,-1 0 0 0 0,0-1 0 0 0,1 1 0 0 0,-2 3 1 0 0,3-3-168 0 0,-1-1 1 0 0,0 0-1 0 0,0 0 1 0 0,1 1 0 0 0,-1-1-1 0 0,0 0 1 0 0,1 0 0 0 0,0 0-1 0 0,-1 1 1 0 0,1-1-1 0 0,0 0 1 0 0,-1 0 0 0 0,1 0-1 0 0,0 0 1 0 0,0 0 0 0 0,0 0-1 0 0,0 0 1 0 0,0-1-1 0 0,0 1 1 0 0,0 0 0 0 0,0 0-1 0 0,0-1 1 0 0,0 1 0 0 0,0-1-1 0 0,2 1 1 0 0,-1 0-88 0 0,0 0-1 0 0,0 0 1 0 0,0-1 0 0 0,0 1 0 0 0,0-1-1 0 0,0 1 1 0 0,0-1 0 0 0,1 0 0 0 0,-1 0 0 0 0,0 0-1 0 0,0 0 1 0 0,0 0 0 0 0,0 0 0 0 0,0-1-1 0 0,0 1 1 0 0,3-2 0 0 0,32-16-58 0 0,-33 15-451 0 0,0 0 0 0 0,0 1 0 0 0,0 0 0 0 0,0 0 0 0 0,1 0 0 0 0,-1 0 0 0 0,1 1 0 0 0,-1-1 0 0 0,9 0 0 0 0,-13 2 403 0 0,1 0 0 0 0,-1 0 0 0 0,0 0 1 0 0,0 0-1 0 0,0 0 0 0 0,0 0 0 0 0,0 0 0 0 0,1 0 0 0 0,-1 0 0 0 0,0 0 0 0 0,0 0 1 0 0,0 0-1 0 0,0 0 0 0 0,0 0 0 0 0,1 0 0 0 0,-1 0 0 0 0,0 0 0 0 0,0 1 0 0 0,0-1 1 0 0,0 0-1 0 0,0 0 0 0 0,1 0-192 0 0,-1 0 192 0 0,0 0 0 0 0,0 1 1 0 0,0-1-1 0 0,0 0 0 0 0,0 0 0 0 0,0 0 0 0 0,0 0 0 0 0,0 0 0 0 0,0 1 0 0 0,0-1 1 0 0,0 0-1 0 0,0 0 0 0 0,0 0 0 0 0,0 0 0 0 0,0 0 0 0 0,0 1 0 0 0,0-1 0 0 0,0 0 1 0 0,0 0-1 0 0,-4 10-981 0 0,-11 12 3785 0 0,12-19-1699 0 0,2-1-694 0 0,0 0 0 0 0,0 0-1 0 0,0 0 1 0 0,0 0 0 0 0,0 0-1 0 0,0 0 1 0 0,1 0 0 0 0,-1 0-1 0 0,0 0 1 0 0,1 0 0 0 0,0 1-1 0 0,-1-1 1 0 0,1 0 0 0 0,0 0 0 0 0,0 1-1 0 0,1-1 1 0 0,-1 0 0 0 0,0 0-1 0 0,2 4 1 0 0,-1-3-175 0 0,0 0-1 0 0,1 0 1 0 0,-1-1-1 0 0,1 1 1 0 0,0 0 0 0 0,0-1-1 0 0,0 1 1 0 0,0-1-1 0 0,0 0 1 0 0,0 1 0 0 0,1-1-1 0 0,4 3 1 0 0,-3-3-481 0 0,1 1-1 0 0,-1 0 1 0 0,1-1 0 0 0,0 0 0 0 0,0 0-1 0 0,0-1 1 0 0,9 2 0 0 0,-11-2-271 0 0,1 0 0 0 0,-1-1 0 0 0,1 0 0 0 0,-1 0 0 0 0,0 0 0 0 0,1 0 0 0 0,-1-1 1 0 0,0 0-1 0 0,1 1 0 0 0,-1-1 0 0 0,6-2 0 0 0,3-3-4174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7882 0 0,'-2'1'445'0'0,"0"0"1"0"0,0 0 0 0 0,0 0 0 0 0,0 0 0 0 0,1 1-1 0 0,-1-1 1 0 0,0 0 0 0 0,1 1 0 0 0,-1-1 0 0 0,1 1-1 0 0,-1-1 1 0 0,1 1 0 0 0,0 0 0 0 0,0 0-1 0 0,-1 0 1 0 0,1-1 0 0 0,1 1 0 0 0,-1 0 0 0 0,0 0-1 0 0,0 3 1 0 0,-1 4 189 0 0,0 0-1 0 0,1 1 1 0 0,0 14-1 0 0,0 0-60 0 0,-1-10-475 0 0,2 1-1 0 0,-1-1 1 0 0,2 0 0 0 0,0 0-1 0 0,1 0 1 0 0,5 22 0 0 0,-6-31-112 0 0,1-1 1 0 0,-1 1 0 0 0,1-1-1 0 0,0 0 1 0 0,0 0 0 0 0,0 0-1 0 0,1 0 1 0 0,0 0 0 0 0,-1 0-1 0 0,1-1 1 0 0,0 1 0 0 0,1-1-1 0 0,-1 0 1 0 0,1 0 0 0 0,-1 0-1 0 0,1 0 1 0 0,0-1 0 0 0,0 1-1 0 0,0-1 1 0 0,1 0 0 0 0,-1 0-1 0 0,0-1 1 0 0,10 3 0 0 0,-12-4 50 0 0,1 0-1 0 0,0 0 1 0 0,-1 0 0 0 0,1 0 0 0 0,0 0 0 0 0,-1-1-1 0 0,1 1 1 0 0,-1-1 0 0 0,1 0 0 0 0,-1 0 0 0 0,1 0-1 0 0,-1 0 1 0 0,1 0 0 0 0,-1-1 0 0 0,0 1 0 0 0,0-1-1 0 0,1 1 1 0 0,-1-1 0 0 0,0 0 0 0 0,-1 0 0 0 0,1 0 0 0 0,0 0-1 0 0,0 0 1 0 0,-1 0 0 0 0,1 0 0 0 0,-1-1 0 0 0,1-2-1 0 0,4-6 110 0 0,0 0-1 0 0,-1 0 1 0 0,-1-1-1 0 0,5-17 1 0 0,-7 21-270 0 0,0-1 0 0 0,-1 1-1 0 0,0-1 1 0 0,0 1 0 0 0,-1-1 0 0 0,0 1 0 0 0,-1-1 0 0 0,0 0-1 0 0,0 1 1 0 0,-1-1 0 0 0,0 1 0 0 0,-4-13 0 0 0,4 17-196 0 0,0 0 0 0 0,0 1 1 0 0,0-1-1 0 0,0 1 0 0 0,0-1 1 0 0,-1 1-1 0 0,1 0 0 0 0,-1 0 0 0 0,0 0 1 0 0,0 0-1 0 0,0 0 0 0 0,0 0 1 0 0,-1 1-1 0 0,1 0 0 0 0,-1 0 0 0 0,1 0 1 0 0,-1 0-1 0 0,0 0 0 0 0,0 1 1 0 0,0-1-1 0 0,1 1 0 0 0,-2 0 0 0 0,1 1 1 0 0,0-1-1 0 0,0 1 0 0 0,0-1 1 0 0,-8 2-1 0 0,8-1 150 0 0,0 1-1 0 0,0 0 1 0 0,0 0 0 0 0,1 1-1 0 0,-1-1 1 0 0,0 1 0 0 0,1 0-1 0 0,-1 0 1 0 0,1 0 0 0 0,0 0-1 0 0,-1 1 1 0 0,1-1 0 0 0,0 1-1 0 0,0 0 1 0 0,1 0 0 0 0,-1 0-1 0 0,1 0 1 0 0,-1 0 0 0 0,-2 6-1 0 0,3-7 391 0 0,1 1 0 0 0,-1 0-1 0 0,1 0 1 0 0,-1-1 0 0 0,1 1-1 0 0,0 0 1 0 0,0 0 0 0 0,1 0-1 0 0,-1 0 1 0 0,0 1 0 0 0,1-1-1 0 0,0 0 1 0 0,0 0 0 0 0,0 0 0 0 0,0 0-1 0 0,0 0 1 0 0,1 0 0 0 0,-1 1-1 0 0,1-1 1 0 0,0 0 0 0 0,0 0-1 0 0,0 0 1 0 0,0-1 0 0 0,1 1-1 0 0,1 4 1 0 0,-2-6-136 0 0,0 0 1 0 0,1-1-1 0 0,-1 1 0 0 0,0 0 0 0 0,0 0 0 0 0,0-1 1 0 0,0 1-1 0 0,1-1 0 0 0,-1 1 0 0 0,0-1 1 0 0,0 1-1 0 0,1-1 0 0 0,-1 0 0 0 0,0 0 1 0 0,1 0-1 0 0,-1 0 0 0 0,0 1 0 0 0,1-2 0 0 0,1 1 1 0 0,33-5 124 0 0,-9 1-149 0 0,-18 4-273 0 0,1 1-1 0 0,-1 1 0 0 0,0 0 1 0 0,12 4-1 0 0,-14-4-1176 0 0,1 0-1 0 0,-1 0 0 0 0,1-1 1 0 0,0 1-1 0 0,0-2 1 0 0,15 1-1 0 0,-10-3-2195 0 0</inkml:trace>
  <inkml:trace contextRef="#ctx0" brushRef="#br0" timeOffset="1">265 36 4249 0 0,'-8'-10'4206'0'0,"3"12"-348"0"0,2 20 1297 0 0,1-3-4965 0 0,0-7 310 0 0,-6 33 323 0 0,8-43-793 0 0,0 1-1 0 0,0-1 1 0 0,0 0 0 0 0,0 1-1 0 0,0-1 1 0 0,0 0-1 0 0,1 0 1 0 0,-1 1 0 0 0,1-1-1 0 0,-1 0 1 0 0,1 0-1 0 0,0 0 1 0 0,0 1 0 0 0,0-1-1 0 0,2 2 1 0 0,-3-3-30 0 0,1-1 1 0 0,0 1-1 0 0,0-1 0 0 0,0 1 1 0 0,0-1-1 0 0,0 0 0 0 0,-1 0 1 0 0,1 1-1 0 0,0-1 0 0 0,0 0 1 0 0,0 0-1 0 0,0 0 0 0 0,0 0 1 0 0,0 0-1 0 0,0 0 1 0 0,0 0-1 0 0,0 0 0 0 0,0 0 1 0 0,0 0-1 0 0,0-1 0 0 0,1 0 1 0 0,25-9-176 0 0,-15 5 115 0 0,-7 3-140 0 0,-1 1 0 0 0,0 0-1 0 0,1-1 1 0 0,-1 1 0 0 0,1 1 0 0 0,0-1-1 0 0,-1 1 1 0 0,1 0 0 0 0,-1 0 0 0 0,1 0-1 0 0,0 0 1 0 0,-1 1 0 0 0,1 0 0 0 0,-1 0-1 0 0,1 0 1 0 0,-1 0 0 0 0,1 1 0 0 0,-1 0 0 0 0,6 3-1 0 0,-10-5 59 0 0,0 0 0 0 0,0 1 0 0 0,0-1 0 0 0,1 0 0 0 0,-1 0 0 0 0,0 1 0 0 0,0-1 0 0 0,0 0 0 0 0,0 0 0 0 0,1 1 0 0 0,-1-1 0 0 0,0 0 0 0 0,0 1 0 0 0,0-1 0 0 0,0 0 1 0 0,0 0-1 0 0,0 1 0 0 0,0-1 0 0 0,0 0 0 0 0,0 1 0 0 0,0-1 0 0 0,0 0 0 0 0,0 1 0 0 0,0-1 0 0 0,0 0 0 0 0,0 0 0 0 0,0 1 0 0 0,-1-1 0 0 0,1 0 0 0 0,0 1 0 0 0,0-1 0 0 0,0 0 0 0 0,0 0 0 0 0,-1 1 0 0 0,1-1 0 0 0,0 0 0 0 0,0 0 0 0 0,0 0 0 0 0,-1 1 0 0 0,1-1 0 0 0,0 0 0 0 0,0 0 0 0 0,-1 0 0 0 0,1 0 0 0 0,0 1 0 0 0,-1-1 0 0 0,1 0 0 0 0,0 0 0 0 0,0 0 0 0 0,-1 0 0 0 0,1 0 0 0 0,0 0 0 0 0,-1 0 0 0 0,1 0 0 0 0,0 0 0 0 0,-1 0 0 0 0,1 0 0 0 0,-9 4-4253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50 9706 0 0,'2'-3'155'0'0,"0"-1"0"0"0,0 1 0 0 0,1 0 0 0 0,-1 0 0 0 0,1 0 0 0 0,-1 0 0 0 0,1 0 0 0 0,0 0 0 0 0,0 1 0 0 0,0-1 1 0 0,1 1-1 0 0,-1 0 0 0 0,0 0 0 0 0,1 0 0 0 0,0 1 0 0 0,-1-1 0 0 0,1 1 0 0 0,0 0 0 0 0,0 0 0 0 0,-1 0 0 0 0,1 0 0 0 0,0 1 0 0 0,0-1 0 0 0,0 1 0 0 0,0 0 0 0 0,0 0 0 0 0,0 1 0 0 0,0-1 0 0 0,0 1 0 0 0,0 0 0 0 0,0 0 0 0 0,-1 0 0 0 0,1 1 1 0 0,4 1-1 0 0,-7-3-78 0 0,-1 1 1 0 0,0-1 0 0 0,1 0 0 0 0,-1 1-1 0 0,1-1 1 0 0,-1 0 0 0 0,0 1 0 0 0,1-1-1 0 0,-1 0 1 0 0,0 1 0 0 0,1-1 0 0 0,-1 1-1 0 0,0-1 1 0 0,0 0 0 0 0,1 1 0 0 0,-1-1 0 0 0,0 1-1 0 0,0-1 1 0 0,0 1 0 0 0,0-1 0 0 0,0 1-1 0 0,0-1 1 0 0,0 1 0 0 0,0-1 0 0 0,0 1-1 0 0,0-1 1 0 0,0 1 0 0 0,0-1 0 0 0,0 1-1 0 0,0 0 1 0 0,-11 15 618 0 0,-19 7-1230 0 0,-7-7-43 0 0,-11 4 708 0 0,45-19 12 0 0,1 1 0 0 0,0-1 0 0 0,0 0 0 0 0,-1 1 0 0 0,1 0 0 0 0,0-1 0 0 0,1 1 0 0 0,-1 0 0 0 0,0 0 0 0 0,0 0 0 0 0,1 0 0 0 0,-1 0 0 0 0,1 0 0 0 0,0 1 0 0 0,-1 1 0 0 0,1-1-22 0 0,1-1 0 0 0,0 0 0 0 0,0 0 0 0 0,1 0 0 0 0,-1 1 0 0 0,0-1 0 0 0,1 0-1 0 0,-1 0 1 0 0,1 0 0 0 0,0 1 0 0 0,0-1 0 0 0,-1 0 0 0 0,1 0 0 0 0,1 0 0 0 0,-1-1 0 0 0,0 1 0 0 0,0 0 0 0 0,1 0 0 0 0,-1-1 0 0 0,1 1 0 0 0,0 0 0 0 0,-1-1 0 0 0,1 0 0 0 0,0 1 0 0 0,0-1 0 0 0,2 1 0 0 0,7 5 146 0 0,-1 0 1 0 0,1-1 0 0 0,15 6 0 0 0,-15-8-105 0 0,1-1-1 0 0,-1 0 1 0 0,1 0 0 0 0,23 2 0 0 0,-30-5-444 0 0,0 1-1 0 0,0-1 1 0 0,0 0 0 0 0,0-1 0 0 0,0 1 0 0 0,0-1 0 0 0,-1 0-1 0 0,1 0 1 0 0,0 0 0 0 0,0-1 0 0 0,-1 0 0 0 0,1 0 0 0 0,0 0 0 0 0,5-4-1 0 0,-9 5-26 0 0,-1 1-1 0 0,1-1 0 0 0,-1 1 1 0 0,1-1-1 0 0,-1 0 1 0 0,1 1-1 0 0,-1-1 0 0 0,0 0 1 0 0,1 1-1 0 0,-1-1 0 0 0,0 0 1 0 0,0 1-1 0 0,1-1 0 0 0,-1 0 1 0 0,0 0-1 0 0,0 1 0 0 0,0-1 1 0 0,0 0-1 0 0,0 0 0 0 0,0 1 1 0 0,0-1-1 0 0,0 0 0 0 0,0 0 1 0 0,0 1-1 0 0,-1-1 1 0 0,1 0-1 0 0,0 1 0 0 0,0-1 1 0 0,-1 0-1 0 0,1 1 0 0 0,0-1 1 0 0,-1 0-1 0 0,1 1 0 0 0,-1-1 1 0 0,1 0-1 0 0,-1 1 0 0 0,1-1 1 0 0,-1 0-1 0 0,0 0 130 0 0,-6-9-5324 0 0</inkml:trace>
  <inkml:trace contextRef="#ctx0" brushRef="#br0" timeOffset="1">50 309 8682 0 0,'-2'16'1784'0'0,"1"-1"-936"0"0,0 4-295 0 0,2-3-233 0 0,1-3-192 0 0,0-2-144 0 0,1-1-280 0 0,1-2-505 0 0,0-1-575 0 0,-1-3-464 0 0,1-2 15 0 0,2-2 545 0 0,0-2 496 0 0,1-3 464 0 0,0-5 72 0 0,5 1-1817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10970 0 0,'6'-2'10253'0'0,"14"-8"-9841"0"0,-12 6 262 0 0,1 1-570 0 0,0 0 0 0 0,1 0 0 0 0,-1 0 0 0 0,11 0 0 0 0,-16 2-118 0 0,-1 1 0 0 0,0-1 0 0 0,0 1 0 0 0,1 0 0 0 0,-1 0 0 0 0,0 0 0 0 0,0 1 0 0 0,1-1 0 0 0,-1 1 0 0 0,0 0 0 0 0,0-1 0 0 0,0 2 0 0 0,1-1 0 0 0,-1 0 0 0 0,5 4 0 0 0,-8 0-810 0 0,-9-1 590 0 0,-15 1 477 0 0,20-4-232 0 0,-2 0 59 0 0,1 1 1 0 0,-1-1 0 0 0,1 1 0 0 0,0 0 0 0 0,-1 1 0 0 0,1-1-1 0 0,0 1 1 0 0,0 0 0 0 0,1 0 0 0 0,-1 0 0 0 0,1 1-1 0 0,-1 0 1 0 0,-6 8 0 0 0,9-10-66 0 0,1 1 1 0 0,-1 0-1 0 0,0 0 1 0 0,1 0-1 0 0,0 1 1 0 0,0-1-1 0 0,0 0 0 0 0,0 0 1 0 0,0 1-1 0 0,1-1 1 0 0,0 0-1 0 0,-1 1 0 0 0,1-1 1 0 0,0 1-1 0 0,1-1 1 0 0,-1 0-1 0 0,1 1 1 0 0,-1-1-1 0 0,1 0 0 0 0,0 1 1 0 0,0-1-1 0 0,0 0 1 0 0,1 0-1 0 0,2 5 1 0 0,-2-5-184 0 0,0 0 0 0 0,0 0 0 0 0,1 0 0 0 0,-1 0 0 0 0,1-1 0 0 0,-1 1 0 0 0,1-1 0 0 0,0 0 0 0 0,0 1 0 0 0,0-1 0 0 0,0 0 0 0 0,0-1 0 0 0,1 1 0 0 0,-1-1 0 0 0,1 1 0 0 0,-1-1 0 0 0,1 0 0 0 0,-1 0 0 0 0,1-1 0 0 0,-1 1 0 0 0,1-1 0 0 0,0 0 0 0 0,-1 0 0 0 0,7 0 0 0 0,-2-1-805 0 0,1 1-1 0 0,-1-2 1 0 0,0 1-1 0 0,0-1 0 0 0,-1 0 1 0 0,1-1-1 0 0,0 1 1 0 0,-1-2-1 0 0,1 1 1 0 0,8-6-1 0 0,1-4-3786 0 0</inkml:trace>
  <inkml:trace contextRef="#ctx0" brushRef="#br0" timeOffset="1">233 44 10802 0 0,'-1'0'305'0'0,"0"-1"0"0"0,1 1 0 0 0,-1 0 0 0 0,1 0 0 0 0,-1 0 0 0 0,0-1 0 0 0,1 1 0 0 0,-1 0 0 0 0,1 0 0 0 0,-1 0 0 0 0,0 0 0 0 0,1 0 0 0 0,-1 1 0 0 0,0-1 0 0 0,1 0 0 0 0,-1 0 0 0 0,0 0 0 0 0,1 0 0 0 0,-1 1 0 0 0,1-1 0 0 0,-1 0 0 0 0,1 0 0 0 0,-1 1 0 0 0,1-1 0 0 0,-1 1 0 0 0,1-1 0 0 0,-2 1 0 0 0,-7 20 2473 0 0,4 24-2029 0 0,6-38-749 0 0,0 0 1 0 0,0 0-1 0 0,1 0 0 0 0,0-1 1 0 0,1 1-1 0 0,-1-1 1 0 0,1 1-1 0 0,0-1 0 0 0,5 7 1 0 0,-6-10-45 0 0,0-1 1 0 0,-1 0-1 0 0,1 0 1 0 0,0 0-1 0 0,0 0 1 0 0,0 0-1 0 0,1 0 1 0 0,-1 0-1 0 0,0 0 1 0 0,1-1-1 0 0,3 2 1 0 0,-5-2 10 0 0,1-1 1 0 0,-1 1-1 0 0,1-1 1 0 0,-1 0-1 0 0,1 0 1 0 0,-1 0-1 0 0,1 0 1 0 0,-1 0-1 0 0,1 0 1 0 0,-1 0-1 0 0,1 0 1 0 0,0 0-1 0 0,-1-1 1 0 0,0 1-1 0 0,1-1 1 0 0,-1 1-1 0 0,1-1 1 0 0,-1 0-1 0 0,1 1 1 0 0,-1-1-1 0 0,0 0 1 0 0,2-1-1 0 0,-1-1 34 0 0,1 1 1 0 0,-1-1-1 0 0,0 0 0 0 0,0 0 0 0 0,0 0 0 0 0,-1 0 0 0 0,1 0 1 0 0,-1 0-1 0 0,0 0 0 0 0,1 0 0 0 0,-1 0 0 0 0,-1-1 0 0 0,1 1 1 0 0,0-1-1 0 0,-1 1 0 0 0,0 0 0 0 0,0-1 0 0 0,0 1 0 0 0,0-1 1 0 0,0 1-1 0 0,-2-5 0 0 0,0-4-68 0 0,0 1 1 0 0,-1-1 0 0 0,0 1-1 0 0,-9-21 1 0 0,10 27-81 0 0,0 0 0 0 0,0 1 0 0 0,0-1 0 0 0,-1 1 0 0 0,0 0 1 0 0,0-1-1 0 0,0 1 0 0 0,0 1 0 0 0,-1-1 0 0 0,-6-6 1 0 0,9 10-25 0 0,1 1 0 0 0,0-1 0 0 0,0 0 0 0 0,-1 0 0 0 0,1 0 0 0 0,0 0 0 0 0,0 1 0 0 0,0-1 0 0 0,-1 0 0 0 0,1 0 0 0 0,0 1 0 0 0,0-1 0 0 0,0 0 0 0 0,0 0 0 0 0,-1 1 0 0 0,1-1 0 0 0,0 0 0 0 0,0 0 0 0 0,0 1 0 0 0,0-1 0 0 0,0 0 0 0 0,0 1 0 0 0,0-1 0 0 0,0 0 0 0 0,0 0 0 0 0,0 1 0 0 0,0-1 0 0 0,0 0 0 0 0,0 1 0 0 0,0-1 0 0 0,0 0 0 0 0,0 1 0 0 0,0-1 0 0 0,1 0 0 0 0,-1 0 0 0 0,0 1 0 0 0,0-1 0 0 0,3 15-5335 0 0,1-5 581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6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9258 0 0,'7'6'7600'0'0,"-3"8"-4330"0"0,-1 17-2166 0 0,-2-26-377 0 0,2 28-867 0 0,-2 1-1 0 0,-4 60 1 0 0,2-91-931 0 0,2-3 1070 0 0,-1-1 0 0 0,1 1 1 0 0,-1-1-1 0 0,1 1 0 0 0,0 0 1 0 0,-1-1-1 0 0,1 1 0 0 0,-1 0 1 0 0,1-1-1 0 0,0 1 1 0 0,-1 0-1 0 0,1 0 0 0 0,0 0 1 0 0,-1 0-1 0 0,1-1 0 0 0,0 1 1 0 0,-1 0-1 0 0,1 0 0 0 0,1 0 1 0 0,4 1-120 0 0,0-1 1 0 0,0-1 0 0 0,0 1 0 0 0,0-1 0 0 0,0 0-1 0 0,0-1 1 0 0,0 1 0 0 0,0-1 0 0 0,0 0-1 0 0,-1-1 1 0 0,9-4 0 0 0,-11 5-630 0 0,-1 0 0 0 0,1 0 0 0 0,-1 0 0 0 0,1-1 0 0 0,-1 1 0 0 0,0-1 0 0 0,0 0 1 0 0,3-4-1 0 0,-5 6 505 0 0,1 0 1 0 0,-1 0 0 0 0,0 1-1 0 0,0-1 1 0 0,0 0 0 0 0,0 1 0 0 0,0-1-1 0 0,0 0 1 0 0,0 0 0 0 0,0 1-1 0 0,0-1 1 0 0,0 0 0 0 0,0 0 0 0 0,0 1-1 0 0,-1-1 1 0 0,1 0 0 0 0,0 1-1 0 0,0-1 1 0 0,-1 0 0 0 0,0 0 0 0 0,0-2-919 0 0</inkml:trace>
  <inkml:trace contextRef="#ctx0" brushRef="#br0" timeOffset="1">219 88 8986 0 0,'5'-17'3428'0'0,"22"-53"5429"0"0,-27 74-5499 0 0,-5 33-2484 0 0,-34 90-716 0 0,9-33-3433 0 0,29-93 3106 0 0,1 0 1 0 0,-1 1-1 0 0,1-1 0 0 0,-1 0 1 0 0,1 0-1 0 0,0 0 0 0 0,-1 1 1 0 0,1-1-1 0 0,0 0 0 0 0,0 0 1 0 0,0 0-1 0 0,0 1 0 0 0,0-1 1 0 0,0 0-1 0 0,0 0 0 0 0,1 1 1 0 0,-1-1-1 0 0,1 1 0 0 0,0-1 44 0 0,0-1-1 0 0,0 0 0 0 0,1 0 0 0 0,-1 0 0 0 0,0 0 0 0 0,0 0 1 0 0,1 0-1 0 0,-1 0 0 0 0,0 0 0 0 0,1 0 0 0 0,-1-1 0 0 0,0 1 1 0 0,0 0-1 0 0,0-1 0 0 0,1 1 0 0 0,0-2 0 0 0,1 1 148 0 0,0 1-1 0 0,-1-1 1 0 0,1 0-1 0 0,0 1 0 0 0,0 0 1 0 0,-1-1-1 0 0,1 1 1 0 0,0 0-1 0 0,0 1 0 0 0,0-1 1 0 0,-1 0-1 0 0,1 1 1 0 0,0 0-1 0 0,0-1 0 0 0,-1 1 1 0 0,5 2-1 0 0,-1 1 50 0 0,1 0 1 0 0,-1 0-1 0 0,1 1 0 0 0,7 8 1 0 0,-9-8-521 0 0,1 0-1 0 0,0 0 1 0 0,0-1 0 0 0,0 0-1 0 0,11 5 1 0 0,-11-9-4328 0 0,-10-6 1708 0 0,-7-7 181 0 0,3 5-301 0 0</inkml:trace>
  <inkml:trace contextRef="#ctx0" brushRef="#br0" timeOffset="2">293 196 9522 0 0,'7'1'1368'0'0,"0"1"-551"0"0,2 2-209 0 0,2-1-144 0 0,-1 0-216 0 0,0 1-144 0 0,-1-1-48 0 0,-1 1-152 0 0,0-3-528 0 0,0 0-961 0 0,0-4-903 0 0,-11-9-1089 0 0,10 6-16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6153 0 0,'-10'-10'10401'0'0,"16"35"-5447"0"0,-2-5-4551 0 0,9 103 2077 0 0,-7-43-4348 0 0,6-1-9910 0 0,-9-68 4962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13 171 8194 0 0,'-1'0'396'0'0,"0"0"1"0"0,1 0-1 0 0,-1-1 1 0 0,0 1-1 0 0,0 0 0 0 0,0-1 1 0 0,1 1-1 0 0,-1-1 1 0 0,0 1-1 0 0,1-1 1 0 0,-1 1-1 0 0,1-1 0 0 0,-1 0 1 0 0,0 1-1 0 0,1-1 1 0 0,-1 0-1 0 0,0 0 1 0 0,6-8 2635 0 0,-4 7-2871 0 0,1 1-1 0 0,0 0 1 0 0,0 0-1 0 0,0 0 1 0 0,0 1-1 0 0,0-1 1 0 0,0 0-1 0 0,1 1 1 0 0,-1 0-1 0 0,0-1 1 0 0,4 1-1 0 0,-3 0 24 0 0,9-1 344 0 0,-11-1-497 0 0,0 1-1 0 0,0 0 1 0 0,0-1 0 0 0,0 1-1 0 0,0-1 1 0 0,0 1-1 0 0,0-1 1 0 0,0 0 0 0 0,-1 1-1 0 0,1-1 1 0 0,-1 0-1 0 0,1 1 1 0 0,-1-4 0 0 0,16-86 389 0 0,-16 89-405 0 0,0 1 1 0 0,1 0-1 0 0,-1-1 1 0 0,1 1-1 0 0,-1 0 1 0 0,1 0 0 0 0,-1 0-1 0 0,1-1 1 0 0,0 1-1 0 0,-1 0 1 0 0,1 0-1 0 0,0 0 1 0 0,0 0 0 0 0,0 0-1 0 0,0 0 1 0 0,0 1-1 0 0,0-1 1 0 0,0 0-1 0 0,0 0 1 0 0,0 1 0 0 0,0-1-1 0 0,1 1 1 0 0,-1-1-1 0 0,0 1 1 0 0,0-1-1 0 0,0 1 1 0 0,1 0 0 0 0,-1-1-1 0 0,0 1 1 0 0,1 0-1 0 0,-1 0 1 0 0,0 0-1 0 0,1 0 1 0 0,-1 0-1 0 0,0 0 1 0 0,0 1 0 0 0,1-1-1 0 0,-1 0 1 0 0,0 1-1 0 0,1-1 1 0 0,-1 0-1 0 0,0 1 1 0 0,0 0 0 0 0,1 0-1 0 0,6 1 68 0 0,3 0-3 0 0,1 1 0 0 0,-1 1 0 0 0,1 0 0 0 0,-1 0 0 0 0,14 8 0 0 0,6 7-3117 0 0,-31-18 2868 0 0,0-1 1 0 0,0 0-1 0 0,1 0 1 0 0,-1 0-1 0 0,0 0 0 0 0,0 0 1 0 0,3 5-4553 0 0,-3-4 4552 0 0,0-1 1 0 0,-1 0-1 0 0,1 0 0 0 0,0 1 1 0 0,0-1-1 0 0,0 0 0 0 0,-1 7-4820 0 0,8 4 450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3481 0 0,'-1'6'8566'0'0,"0"7"-2862"0"0,2-13-5662 0 0,-1 1 0 0 0,0 0 0 0 0,0 0 0 0 0,0 0-1 0 0,0 0 1 0 0,1 0 0 0 0,-1 0 0 0 0,1 0 0 0 0,-1 0 0 0 0,0-1-1 0 0,1 1 1 0 0,-1 0 0 0 0,1 0 0 0 0,0-1 0 0 0,-1 1-1 0 0,1 0 1 0 0,0-1 0 0 0,-1 1 0 0 0,1 0 0 0 0,0-1 0 0 0,0 1-1 0 0,-1-1 1 0 0,1 1 0 0 0,0-1 0 0 0,0 0 0 0 0,0 1-1 0 0,0-1 1 0 0,0 0 0 0 0,-1 1 0 0 0,1-1 0 0 0,0 0 0 0 0,0 0-1 0 0,0 0 1 0 0,0 0 0 0 0,0 0 0 0 0,0 0 0 0 0,0 0-1 0 0,0 0 1 0 0,1-1 0 0 0,30-2 1166 0 0,-19 2-940 0 0,1-1-1 0 0,-1 2 0 0 0,18 1 1 0 0,-29-1-229 0 0,0 0 1 0 0,0 0-1 0 0,1 0 1 0 0,-1 0-1 0 0,0 1 0 0 0,0-1 1 0 0,0 1-1 0 0,-1 0 1 0 0,1 0-1 0 0,0 0 1 0 0,0-1-1 0 0,0 2 1 0 0,0-1-1 0 0,-1 0 0 0 0,1 0 1 0 0,0 0-1 0 0,-1 1 1 0 0,0-1-1 0 0,1 1 1 0 0,-1-1-1 0 0,0 1 1 0 0,1 0-1 0 0,-1 0 0 0 0,0-1 1 0 0,0 1-1 0 0,0 0 1 0 0,0 3-1 0 0,0-3-9 0 0,-1 0-1 0 0,0 1 0 0 0,0-1 1 0 0,0 1-1 0 0,-1-1 1 0 0,1 0-1 0 0,0 1 1 0 0,-1-1-1 0 0,1 0 0 0 0,-1 1 1 0 0,0-1-1 0 0,0 0 1 0 0,0 0-1 0 0,0 0 0 0 0,0 0 1 0 0,-1 0-1 0 0,1 0 1 0 0,-1 0-1 0 0,1 0 0 0 0,-1 0 1 0 0,1-1-1 0 0,-4 3 1 0 0,-6 6-32 0 0,0-2 0 0 0,-21 14 1 0 0,12-9 21 0 0,19-12-48 0 0,1-1-1 0 0,-1 1 0 0 0,1-1 0 0 0,-1 1 1 0 0,1-1-1 0 0,-1 1 0 0 0,1-1 1 0 0,-1 1-1 0 0,1-1 0 0 0,-1 0 0 0 0,1 1 1 0 0,-1-1-1 0 0,0 0 0 0 0,1 1 1 0 0,-1-1-1 0 0,0 0 0 0 0,1 0 0 0 0,-1 0 1 0 0,0 0-1 0 0,1 0 0 0 0,-1 1 1 0 0,0-1-1 0 0,0-1 0 0 0,6-15-817 0 0,-1 8 1002 0 0,-3 7-177 0 0,0 0-1 0 0,0-1 1 0 0,0 1-1 0 0,0 0 1 0 0,0 0-1 0 0,0 1 1 0 0,0-1-1 0 0,1 0 1 0 0,-1 0-1 0 0,0 0 0 0 0,1 1 1 0 0,-1-1-1 0 0,1 1 1 0 0,-1-1-1 0 0,1 1 1 0 0,-1 0-1 0 0,1-1 1 0 0,-1 1-1 0 0,3 0 1 0 0,36-2-298 0 0,-29 2 254 0 0,63-9-3715 0 0,-80 22-6321 0 0,4-11 9192 0 0,-3 6-3318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7746 0 0,'0'4'7379'0'0,"11"1"-5194"0"0,10 1-1351 0 0,32-7 552 0 0,-41 0-1313 0 0,0 1-1 0 0,0-1 0 0 0,-1 2 1 0 0,1 0-1 0 0,0 0 1 0 0,0 1-1 0 0,14 4 1 0 0,-25-6-108 0 0,-1 1 0 0 0,1-1 0 0 0,-1 0 0 0 0,1 0 0 0 0,-1 0 0 0 0,1 1 0 0 0,-1-1 1 0 0,1 0-1 0 0,-1 0 0 0 0,1 1 0 0 0,-1-1 0 0 0,0 1 0 0 0,1-1 0 0 0,-1 0 0 0 0,1 1 1 0 0,-1-1-1 0 0,0 1 0 0 0,0-1 0 0 0,1 1 0 0 0,-1-1 0 0 0,0 1 0 0 0,0-1 0 0 0,1 1 1 0 0,-1-1-1 0 0,0 1 0 0 0,0-1 0 0 0,0 1 0 0 0,0-1 0 0 0,0 1 0 0 0,0-1 0 0 0,0 2 1 0 0,-11 16-2478 0 0,-24 8-2610 0 0,-11-5 211 0 0,44-20 4927 0 0,0 0 0 0 0,1-1 0 0 0,-1 1 1 0 0,0-1-1 0 0,1 1 0 0 0,-1-1 0 0 0,0 1 0 0 0,0-1 0 0 0,0 0 1 0 0,1 0-1 0 0,-1 0 0 0 0,0 0 0 0 0,0 0 0 0 0,0 0 1 0 0,1-1-1 0 0,-1 1 0 0 0,0-1 0 0 0,0 1 0 0 0,1-1 0 0 0,-1 0 1 0 0,0 1-1 0 0,1-1 0 0 0,-1 0 0 0 0,1 0 0 0 0,-2-1 0 0 0,2 1 155 0 0,1 1-1 0 0,-1-1 0 0 0,1 1 0 0 0,0-1 0 0 0,-1 1 0 0 0,1-1 0 0 0,0 1 0 0 0,0-1 0 0 0,-1 1 0 0 0,1-1 0 0 0,0 1 0 0 0,0-1 1 0 0,0 0-1 0 0,0 1 0 0 0,0-1 0 0 0,0 1 0 0 0,0-1 0 0 0,0 0 0 0 0,0 1 0 0 0,0-1 0 0 0,0 1 0 0 0,0-1 0 0 0,0 0 1 0 0,0 1-1 0 0,1-1 0 0 0,-1 1 0 0 0,0-1 0 0 0,0 1 0 0 0,1-2 0 0 0,17-10 2721 0 0,25 2-1078 0 0,-37 9-1714 0 0,-1 0 0 0 0,1 1 0 0 0,0 0 1 0 0,0 1-1 0 0,-1-1 0 0 0,1 1 1 0 0,-1 0-1 0 0,10 3 0 0 0,-14-3-42 0 0,1-1 1 0 0,-1 1-1 0 0,0-1 0 0 0,1 1 0 0 0,-1 0 0 0 0,0-1 0 0 0,0 1 1 0 0,0 0-1 0 0,0 0 0 0 0,0 0 0 0 0,0 0 0 0 0,0 0 0 0 0,0 0 1 0 0,0 1-1 0 0,0-1 0 0 0,0 0 0 0 0,-1 0 0 0 0,1 0 1 0 0,0 1-1 0 0,-1-1 0 0 0,1 0 0 0 0,-1 1 0 0 0,0-1 0 0 0,1 1 1 0 0,-1-1-1 0 0,0 1 0 0 0,0-1 0 0 0,0 0 0 0 0,0 1 0 0 0,0-1 1 0 0,0 1-1 0 0,0-1 0 0 0,0 1 0 0 0,-1-1 0 0 0,1 0 0 0 0,-1 1 1 0 0,1-1-1 0 0,-2 3 0 0 0,-12 19 150 0 0,12-21-247 0 0,0 0 0 0 0,0 0 0 0 0,0 1 0 0 0,0-1 0 0 0,1 1 0 0 0,-1-1 0 0 0,1 1 0 0 0,0 0 0 0 0,-1 0 0 0 0,1-1 0 0 0,1 1 0 0 0,-1 0 0 0 0,0 0 0 0 0,0 6-1 0 0,2-8 16 0 0,0 0 0 0 0,0-1 0 0 0,-1 1 0 0 0,1 0-1 0 0,0 0 1 0 0,0-1 0 0 0,0 1 0 0 0,0 0 0 0 0,0-1 0 0 0,0 1-1 0 0,0-1 1 0 0,0 1 0 0 0,0-1 0 0 0,1 0 0 0 0,-1 0-1 0 0,0 1 1 0 0,0-1 0 0 0,0 0 0 0 0,0 0 0 0 0,2 0-1 0 0,29 1 87 0 0,-25 0-102 0 0,8 0-93 0 0,30-2-459 0 0,-42 1 206 0 0,-1 0 0 0 0,0-1 0 0 0,0 1 0 0 0,0-1 0 0 0,0 0 0 0 0,0 0 0 0 0,0 0 0 0 0,0 0 0 0 0,0 0 0 0 0,3-2 0 0 0,-5 2 168 0 0,1 0 0 0 0,-1 1 0 0 0,1-1 0 0 0,-1 0 0 0 0,1 0 0 0 0,-1 1 0 0 0,0-1 0 0 0,1 0 0 0 0,-1 0-1 0 0,0 1 1 0 0,1-1 0 0 0,-1 0 0 0 0,0 0 0 0 0,0 0 0 0 0,0 0 0 0 0,0 0 0 0 0,0 1 0 0 0,0-1 0 0 0,0 0 0 0 0,0 0 0 0 0,0 0-1 0 0,0 0 1 0 0,-1-1 0 0 0,0-4-1184 0 0,4-8-3415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9202 0 0,'2'-1'317'0'0,"-1"0"-1"0"0,0 0 1 0 0,0 1 0 0 0,0-1-1 0 0,0 0 1 0 0,0 1-1 0 0,1-1 1 0 0,-1 1 0 0 0,0-1-1 0 0,0 1 1 0 0,1 0 0 0 0,-1 0-1 0 0,0-1 1 0 0,1 1 0 0 0,-1 0-1 0 0,0 0 1 0 0,1 0-1 0 0,0 1 1 0 0,26 1 870 0 0,-23 0-1034 0 0,0-1 0 0 0,-1 1 0 0 0,1 0 0 0 0,0 0 0 0 0,-1 0 0 0 0,0 1 0 0 0,0-1 0 0 0,0 1 0 0 0,0 0 0 0 0,0 1 0 0 0,0-1 0 0 0,-1 0 0 0 0,5 6 0 0 0,-7-7-78 0 0,0 0 0 0 0,1 0 0 0 0,-1 0-1 0 0,0 1 1 0 0,0-1 0 0 0,0 0-1 0 0,-1 0 1 0 0,1 1 0 0 0,-1-1-1 0 0,1 0 1 0 0,-1 1 0 0 0,0-1 0 0 0,1 0-1 0 0,-1 1 1 0 0,0-1 0 0 0,-1 1-1 0 0,1-1 1 0 0,0 0 0 0 0,-1 1-1 0 0,1-1 1 0 0,-1 0 0 0 0,0 1 0 0 0,0-1-1 0 0,0 0 1 0 0,0 0 0 0 0,0 0-1 0 0,0 0 1 0 0,-3 4 0 0 0,-4 4 83 0 0,0 0-90 0 0,0 0-1 0 0,1 1 0 0 0,0-1 1 0 0,1 2-1 0 0,-6 15 1 0 0,11-25-89 0 0,0 0 0 0 0,1 0 0 0 0,-1 0 0 0 0,1 0-1 0 0,-1 0 1 0 0,1 0 0 0 0,0 0 0 0 0,0 1 0 0 0,0-1 0 0 0,0 0 0 0 0,0 0 0 0 0,0 0 0 0 0,1 0 0 0 0,-1 0 0 0 0,1 1 0 0 0,0-1 0 0 0,-1 0-1 0 0,1 0 1 0 0,0 0 0 0 0,0-1 0 0 0,0 1 0 0 0,0 0 0 0 0,1 0 0 0 0,-1 0 0 0 0,0-1 0 0 0,1 1 0 0 0,-1-1 0 0 0,1 1 0 0 0,0-1 0 0 0,-1 0-1 0 0,1 1 1 0 0,0-1 0 0 0,0 0 0 0 0,0 0 0 0 0,0 0 0 0 0,0-1 0 0 0,0 1 0 0 0,0 0 0 0 0,3 0 0 0 0,1 1-35 0 0,1-1 0 0 0,0 1 1 0 0,0-2-1 0 0,0 1 0 0 0,0-1 1 0 0,-1 0-1 0 0,13-1 1 0 0,-15 1-210 0 0,0-1 1 0 0,1 0 0 0 0,-1 1 0 0 0,0-1 0 0 0,0-1 0 0 0,0 1 0 0 0,0-1 0 0 0,0 0 0 0 0,0 0 0 0 0,-1 0 0 0 0,1 0 0 0 0,0 0 0 0 0,4-5-1 0 0,4-15-9650 0 0,-12 12 5403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 10778 0 0,'17'-1'3884'0'0,"-13"0"-3802"0"0,0 1-1 0 0,0 0 1 0 0,0-1-1 0 0,0 1 1 0 0,0 1-1 0 0,0-1 1 0 0,0 1-1 0 0,0-1 1 0 0,0 1-1 0 0,0 0 1 0 0,0 0-1 0 0,5 3 1 0 0,-8-4-99 0 0,-1 1 0 0 0,0-1 0 0 0,1 0 0 0 0,-1 1 0 0 0,1-1 0 0 0,-1 0 0 0 0,0 1 0 0 0,0-1 0 0 0,1 1 0 0 0,-1-1 0 0 0,0 0 0 0 0,0 1 0 0 0,0-1-1 0 0,1 1 1 0 0,-1-1 0 0 0,0 1 0 0 0,0-1 0 0 0,0 1 0 0 0,0-1 0 0 0,0 0 0 0 0,0 1 0 0 0,0-1 0 0 0,0 1 0 0 0,0-1 0 0 0,0 1 0 0 0,0-1 0 0 0,0 1 0 0 0,0-1 0 0 0,0 1 0 0 0,-1 0 0 0 0,-10 14-3281 0 0,-20 7-2762 0 0,18-18 5048 0 0,-15 6 1104 0 0,19-2 5737 0 0,9-7-5597 0 0,0 0 0 0 0,1-1 1 0 0,-1 1-1 0 0,0-1 0 0 0,1 1 0 0 0,-1-1 0 0 0,0 1 0 0 0,1-1 1 0 0,-1 1-1 0 0,1-1 0 0 0,-1 1 0 0 0,1-1 0 0 0,-1 1 1 0 0,1-1-1 0 0,-1 0 0 0 0,1 1 0 0 0,0-1 0 0 0,-1 0 0 0 0,1 0 1 0 0,-1 1-1 0 0,1-1 0 0 0,0 0 0 0 0,-1 0 0 0 0,1 0 1 0 0,0 0-1 0 0,-1 0 0 0 0,1 0 0 0 0,1 0 0 0 0,26 4 158 0 0,-22-4-69 0 0,19 7 178 0 0,-23-7-1199 0 0,0 1 1 0 0,-1 0-1 0 0,1-1 0 0 0,0 1 0 0 0,0-1 1 0 0,0 1-1 0 0,0-1 0 0 0,0 0 1 0 0,-1 0-1 0 0,1 0 0 0 0,0 0 0 0 0,2 0 1 0 0,-3-1 489 0 0,0 0 0 0 0,0 0 0 0 0,0 1 0 0 0,0-1 1 0 0,0 0-1 0 0,-1 0 0 0 0,1 0 0 0 0,0 0 0 0 0,-1 0 1 0 0,1 0-1 0 0,-1-1 0 0 0,1 1 0 0 0,-1 0 0 0 0,1 0 1 0 0,-1 0-1 0 0,0 0 0 0 0,0-1 0 0 0,1 1 0 0 0,-1 0 1 0 0,0 0-1 0 0,0-1 0 0 0,0 1 0 0 0,0 0 0 0 0,-1 0 1 0 0,1-2-1 0 0,-3-33 744 0 0,1 3 1872 0 0,3 3 4575 0 0,-8 83 1354 0 0,2-20-8916 0 0,-8 37 0 0 0,11-62-14 0 0,-1 0-1 0 0,1 0 1 0 0,-2 0-1 0 0,1 0 1 0 0,-1 0-1 0 0,0-1 1 0 0,0 0 0 0 0,-1 0-1 0 0,-10 12 1 0 0,25-24 1329 0 0,0 0 1 0 0,1 0 0 0 0,-1 1 0 0 0,1 1 0 0 0,12-3 0 0 0,-22 6-617 0 0,1 0 0 0 0,-1 0 0 0 0,1-1 0 0 0,-1 1 1 0 0,1 1-1 0 0,-1-1 0 0 0,1 0 0 0 0,-1 0 0 0 0,1 0 1 0 0,-1 1-1 0 0,1-1 0 0 0,-1 1 0 0 0,0-1 0 0 0,1 1 1 0 0,-1-1-1 0 0,0 1 0 0 0,1 0 0 0 0,-1 0 0 0 0,0 0 0 0 0,0 0 1 0 0,0 0-1 0 0,0 0 0 0 0,0 0 0 0 0,0 0 0 0 0,0 0 1 0 0,0 0-1 0 0,0 1 0 0 0,0-1 0 0 0,-1 0 0 0 0,1 0 1 0 0,0 1-1 0 0,-1-1 0 0 0,1 1 0 0 0,-1-1 0 0 0,0 1 1 0 0,1-1-1 0 0,-1 3 0 0 0,2 8-91 0 0,0 1 1 0 0,-1 0-1 0 0,0 21 0 0 0,-1-4-2399 0 0,0-28 1371 0 0,2 11-2160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8:2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10906 0 0,'5'-3'4825'0'0,"-1"2"-3288"0"0,2-1-345 0 0,-3 2-280 0 0,-1 0-328 0 0,-2 2-384 0 0,1 0-240 0 0,1 2-272 0 0,-1 2-320 0 0,1 0-512 0 0,-1 1-737 0 0,0-1-967 0 0,-1 0-913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4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2625 0 0,'2'-1'10053'0'0,"6"-1"-4750"0"0,45-6-3702 0 0,-33 9-2061 0 0,33-1 1030 0 0,-27-5-3591 0 0,-6-5-4985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3713 0 0,'2'0'363'0'0,"-1"0"1"0"0,0 0 0 0 0,1 1-1 0 0,-1-1 1 0 0,0 0 0 0 0,0 0-1 0 0,1 1 1 0 0,-1-1-1 0 0,0 1 1 0 0,0-1 0 0 0,0 1-1 0 0,0-1 1 0 0,1 1 0 0 0,-1 0-1 0 0,0-1 1 0 0,0 1 0 0 0,0 0-1 0 0,0 0 1 0 0,0 0-1 0 0,-1 0 1 0 0,1 0 0 0 0,0 0-1 0 0,0 0 1 0 0,-1 0 0 0 0,2 2-1 0 0,-1 0 248 0 0,0 1-1 0 0,0-1 0 0 0,0 1 1 0 0,0 0-1 0 0,0-1 1 0 0,-1 1-1 0 0,0 0 0 0 0,0 7 1 0 0,-1 1 132 0 0,0 1 0 0 0,-1-1 0 0 0,-1 1 0 0 0,-6 18-1 0 0,-3 0-1359 0 0,9-27-604 0 0,1 1-1 0 0,-1 0 1 0 0,0 0-1 0 0,0-1 0 0 0,0 0 1 0 0,-4 5-1 0 0,5-8 639 0 0,0 1-1 0 0,0 0 0 0 0,0-1 1 0 0,0 1-1 0 0,0-1 0 0 0,0 0 1 0 0,0 0-1 0 0,-1 0 1 0 0,1 0-1 0 0,0 0 0 0 0,-1 0 1 0 0,1 0-1 0 0,-5 0 1 0 0,-27-4 642 0 0,17-4 1730 0 0,13 6-717 0 0,1-1 0 0 0,0 1 0 0 0,-1 0 0 0 0,1 0 0 0 0,-1 0 0 0 0,1 0 0 0 0,-1 1-1 0 0,0-1 1 0 0,1 1 0 0 0,-8 2 2486 0 0,19 0-3045 0 0,11 0-613 0 0,62-7 204 0 0,-39 1-151 0 0,75 4 0 0 0,-102 1-233 0 0,31 2-2592 0 0,-15-6-4204 0 0,-14-2-16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6833 0 0,'12'7'8912'0'0,"90"52"-7247"0"0,-101-59-1559 0 0,0 1-1 0 0,-1-1 0 0 0,1 0 1 0 0,-1 1-1 0 0,1-1 1 0 0,0 1-1 0 0,-1-1 0 0 0,1 0 1 0 0,-1 1-1 0 0,1-1 0 0 0,-1 1 1 0 0,0 0-1 0 0,1-1 1 0 0,-1 1-1 0 0,1-1 0 0 0,-1 1 1 0 0,0 0-1 0 0,0-1 0 0 0,1 1 1 0 0,-1-1-1 0 0,0 1 1 0 0,0 0-1 0 0,0-1 0 0 0,0 1 1 0 0,0 0-1 0 0,0-1 0 0 0,0 1 1 0 0,0 1-1 0 0,-10 23 1258 0 0,-27 20-834 0 0,34-42-444 0 0,-44 39 827 0 0,30-29-3909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4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13739 0 0,'0'-2'153'0'0,"0"1"-1"0"0,0 0 1 0 0,0 0 0 0 0,0 0-1 0 0,0 0 1 0 0,0-1 0 0 0,0 1-1 0 0,0 0 1 0 0,1 0 0 0 0,-1 0-1 0 0,0 0 1 0 0,1 0 0 0 0,-1 0-1 0 0,1 0 1 0 0,-1 0 0 0 0,1 0-1 0 0,-1 0 1 0 0,1 0 0 0 0,0 0-1 0 0,0 0 1 0 0,-1 0 0 0 0,1 0-1 0 0,2-1 1 0 0,0 0-13 0 0,0 0 0 0 0,0 0-1 0 0,0 1 1 0 0,1-1 0 0 0,-1 1 0 0 0,0 0-1 0 0,7-2 1 0 0,3 1-145 0 0,-1 0 0 0 0,0 0-1 0 0,24 2 1 0 0,-14 4-1559 0 0,-21-4 1358 0 0,-1 0-1 0 0,1 0 1 0 0,-1 0-1 0 0,0 1 1 0 0,1-1-1 0 0,-1 0 1 0 0,1 0-1 0 0,-1 0 1 0 0,0 1-1 0 0,1-1 1 0 0,-1 0-1 0 0,0 1 0 0 0,1-1 1 0 0,-1 0-1 0 0,0 1 1 0 0,1-1-1 0 0,-1 0 1 0 0,0 1-1 0 0,0-1 1 0 0,1 1-1 0 0,-1-1 1 0 0,0 1-1 0 0,0-1 1 0 0,0 0-1 0 0,0 1 1 0 0,1-1-1 0 0,-1 1 1 0 0,0-1-1 0 0,0 1 1 0 0,0-1-1 0 0,0 1 1 0 0,0-1-1 0 0,0 1 1 0 0,0-1-1 0 0,-1 1 1 0 0,1-1-1 0 0,0 1 1 0 0,0-1-1 0 0,0 0 1 0 0,0 1-1 0 0,0-1 1 0 0,-1 1-1 0 0,1 0 1 0 0,-4 5-4539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4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9538 0 0,'34'4'4685'0'0,"17"-12"-2598"0"0,-42 6-1945 0 0,-1 0 1 0 0,1 1-1 0 0,0 0 0 0 0,0 0 0 0 0,13 1 1 0 0,-21 0-130 0 0,0 0 0 0 0,0 0 1 0 0,-1 0-1 0 0,1 0 1 0 0,0 0-1 0 0,0 0 1 0 0,0 0-1 0 0,0 0 0 0 0,-1 1 1 0 0,1-1-1 0 0,0 0 1 0 0,0 0-1 0 0,-1 1 0 0 0,1-1 1 0 0,0 1-1 0 0,0-1 1 0 0,-1 1-1 0 0,1-1 0 0 0,0 1 1 0 0,-1-1-1 0 0,1 1 1 0 0,-1-1-1 0 0,1 1 0 0 0,-1 0 1 0 0,1-1-1 0 0,-1 1 1 0 0,1 0-1 0 0,-1-1 1 0 0,0 1-1 0 0,1 0 0 0 0,-1 0 1 0 0,0-1-1 0 0,0 1 1 0 0,1 0-1 0 0,-1 0 0 0 0,0 0 1 0 0,0-1-1 0 0,0 1 1 0 0,0 0-1 0 0,0 0 0 0 0,0 0 1 0 0,0 0-1 0 0,0-1 1 0 0,-1 1-1 0 0,1 0 0 0 0,0 0 1 0 0,0 0-1 0 0,-1-1 1 0 0,1 1-1 0 0,0 0 0 0 0,-1 0 1 0 0,1-1-1 0 0,-1 1 1 0 0,1 0-1 0 0,-1 0 0 0 0,-2 3 73 0 0,0 1 0 0 0,0-1 0 0 0,0 0 0 0 0,-1 0 0 0 0,1 0 0 0 0,-1-1-1 0 0,-6 5 1 0 0,-4 0-161 0 0,11-7 40 0 0,-1 0 0 0 0,1 1 0 0 0,0-1 1 0 0,0 1-1 0 0,0 0 0 0 0,0 0 0 0 0,0 0 0 0 0,0 0 0 0 0,1 1 1 0 0,-1-1-1 0 0,-3 4 0 0 0,7-5 3 0 0,-1 0 0 0 0,0-1 0 0 0,1 1 0 0 0,-1 0-1 0 0,1-1 1 0 0,-1 1 0 0 0,1-1 0 0 0,-1 1 0 0 0,1-1 0 0 0,-1 1 0 0 0,1-1 0 0 0,-1 1 0 0 0,1-1 0 0 0,0 1 0 0 0,-1-1 0 0 0,1 0-1 0 0,0 0 1 0 0,-1 1 0 0 0,1-1 0 0 0,0 0 0 0 0,-1 0 0 0 0,1 0 0 0 0,0 1 0 0 0,0-1 0 0 0,-1 0 0 0 0,1 0 0 0 0,0 0 0 0 0,0 0-1 0 0,0-1 1 0 0,24 2-108 0 0,-12-1 145 0 0,0-2-1 0 0,0 1 1 0 0,24-8-1 0 0,-7-3-2451 0 0,-26 24-6407 0 0,-5-5 4140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4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44 171 8186 0 0,'1'2'2077'0'0,"-1"-2"-1558"0"0,1 1 1 0 0,-1 0-1 0 0,0-1 1 0 0,0 1-1 0 0,0 0 0 0 0,0-1 1 0 0,0 1-1 0 0,0-1 0 0 0,0 1 1 0 0,0 0-1 0 0,0-1 0 0 0,0 1 1 0 0,0 0-1 0 0,0-1 0 0 0,0 1 1 0 0,-1 0-1 0 0,1 0 0 0 0,-10 21 1554 0 0,-17 15-2958 0 0,19-28 706 0 0,15-10 718 0 0,13-1 283 0 0,10 8-396 0 0,13 3-843 0 0,-25-11-3167 0 0,-5-7-3953 0 0,-9 1 1029 0 0</inkml:trace>
  <inkml:trace contextRef="#ctx0" brushRef="#br0" timeOffset="1">142 8 9314 0 0,'-6'-7'10364'0'0,"7"25"-6496"0"0,7 49-4433 0 0,-6-44 1544 0 0,2 10-996 0 0,6 45 201 0 0,-8-70-860 0 0,0 0-1 0 0,0-1 0 0 0,1 1 1 0 0,4 8-1 0 0,-1-8-3523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8818 0 0,'0'-2'341'0'0,"1"1"0"0"0,0-1 0 0 0,0 1 0 0 0,0 0 0 0 0,0-1 0 0 0,0 1 0 0 0,0 0 0 0 0,0 0 0 0 0,1 0 0 0 0,-1 0 0 0 0,0 0 0 0 0,1 0 0 0 0,-1 0 0 0 0,0 0 0 0 0,1 0 0 0 0,-1 1 0 0 0,1-1 0 0 0,-1 1 0 0 0,1-1 0 0 0,0 1 0 0 0,-1-1 0 0 0,1 1 0 0 0,2 0 0 0 0,48-4 259 0 0,-33 3 71 0 0,21-5-273 0 0,-38 5-365 0 0,0 1-1 0 0,0 0 0 0 0,-1-1 1 0 0,1 1-1 0 0,0-1 0 0 0,-1 0 1 0 0,1 1-1 0 0,0-1 0 0 0,-1 0 0 0 0,1 0 1 0 0,-1 0-1 0 0,1 0 0 0 0,-1 0 1 0 0,0-1-1 0 0,1 1 0 0 0,-1 0 1 0 0,0-1-1 0 0,0 1 0 0 0,2-3 0 0 0,-3 4-32 0 0,0 0-1 0 0,0-1 0 0 0,0 1 0 0 0,0 0 1 0 0,0 0-1 0 0,0 0 0 0 0,0-1 0 0 0,0 1 1 0 0,0 0-1 0 0,0 0 0 0 0,0 0 0 0 0,0 0 1 0 0,0-1-1 0 0,0 1 0 0 0,-1 0 0 0 0,1 0 1 0 0,0 0-1 0 0,0 0 0 0 0,0-1 0 0 0,0 1 1 0 0,0 0-1 0 0,0 0 0 0 0,0 0 0 0 0,0 0 1 0 0,-1 0-1 0 0,1-1 0 0 0,0 1 0 0 0,0 0 1 0 0,0 0-1 0 0,0 0 0 0 0,-1 0 0 0 0,1 0 1 0 0,0 0-1 0 0,0 0 0 0 0,0 0 0 0 0,0 0 1 0 0,-1 0-1 0 0,1-1 0 0 0,0 1 0 0 0,0 0 1 0 0,0 0-1 0 0,-1 0 0 0 0,1 0 0 0 0,0 0 1 0 0,-15 2-59 0 0,-11 5 107 0 0,20-5 58 0 0,0 1 0 0 0,1 0 0 0 0,-1 0 0 0 0,1 1 0 0 0,0-1 0 0 0,0 1 0 0 0,0 0 0 0 0,0 0 0 0 0,1 1 0 0 0,0-1 0 0 0,0 1 0 0 0,0 0 0 0 0,0 0 0 0 0,1 0 0 0 0,-5 11 0 0 0,7-13-68 0 0,0 0-1 0 0,0 1 0 0 0,0-1 1 0 0,0 0-1 0 0,1 0 0 0 0,-1 1 1 0 0,1-1-1 0 0,0 0 0 0 0,0 1 1 0 0,0-1-1 0 0,1 0 1 0 0,-1 0-1 0 0,1 1 0 0 0,0-1 1 0 0,0 0-1 0 0,0 0 0 0 0,0 0 1 0 0,0 0-1 0 0,1 0 0 0 0,-1 0 1 0 0,1 0-1 0 0,0 0 1 0 0,0-1-1 0 0,0 1 0 0 0,0-1 1 0 0,0 1-1 0 0,1-1 0 0 0,-1 0 1 0 0,1 0-1 0 0,0 0 0 0 0,4 3 1 0 0,-1-2-80 0 0,0 0 0 0 0,1 0 1 0 0,-1 0-1 0 0,1-1 0 0 0,0 0 1 0 0,-1 0-1 0 0,1-1 0 0 0,0 1 0 0 0,11-1 1 0 0,-14-1-455 0 0,1 0 0 0 0,0 0 0 0 0,-1 0 1 0 0,1-1-1 0 0,-1 0 0 0 0,1 0 0 0 0,4-1 0 0 0,-7 1-160 0 0,0 0-1 0 0,0 0 0 0 0,0 0 0 0 0,0 0 1 0 0,-1 0-1 0 0,1 0 0 0 0,0-1 1 0 0,-1 1-1 0 0,1 0 0 0 0,0-1 0 0 0,-1 1 1 0 0,0-1-1 0 0,1 0 0 0 0,-1 0 0 0 0,2-2 1 0 0,2-8-3985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9202 0 0,'-7'0'6865'0'0,"7"0"-6731"0"0,0 0 1 0 0,0 0 0 0 0,0 0-1 0 0,0 0 1 0 0,0 1-1 0 0,0-1 1 0 0,-3 18 2201 0 0,5 22-1246 0 0,-1-27-675 0 0,4 31 198 0 0,-4-42-582 0 0,-1 0 0 0 0,0 0 0 0 0,1 0 0 0 0,-1 0 0 0 0,1-1-1 0 0,0 1 1 0 0,-1 0 0 0 0,1 0 0 0 0,0-1 0 0 0,0 1 0 0 0,0 0 0 0 0,0-1 0 0 0,0 1 0 0 0,1-1-1 0 0,-1 0 1 0 0,0 1 0 0 0,1-1 0 0 0,1 1 0 0 0,1-2-13 0 0,0 0 0 0 0,0 0 0 0 0,0 0 0 0 0,0-1 0 0 0,0 0 0 0 0,0 1 1 0 0,-1-2-1 0 0,1 1 0 0 0,0 0 0 0 0,0-1 0 0 0,5-3 0 0 0,8-2-203 0 0,-14 7-230 0 0,-1-1 0 0 0,1 0-1 0 0,-1 0 1 0 0,1 0 0 0 0,-1 0 0 0 0,0 0-1 0 0,1-1 1 0 0,-1 1 0 0 0,0-1 0 0 0,0 1 0 0 0,0-1-1 0 0,0 0 1 0 0,0 0 0 0 0,0 0 0 0 0,-1 0-1 0 0,1 0 1 0 0,1-2 0 0 0,3-23-4989 0 0,-7 4 4650 0 0,-1 0-1399 0 0,-6-5 15873 0 0,10 57-10500 0 0,0-7-3050 0 0,11 75 1543 0 0,0-50-3508 0 0,8-7-4260 0 0,-15-33 1298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13523 0 0,'-7'6'6491'0'0,"3"7"-3636"0"0,3 21-2141 0 0,2-22 175 0 0,-3 11-474 0 0,0-14-386 0 0,1 0 1 0 0,1 0-1 0 0,-1 0 1 0 0,2 0-1 0 0,-1 0 1 0 0,1 0-1 0 0,4 15 1 0 0,-4-23-32 0 0,0 1 0 0 0,0-1 0 0 0,0 1 0 0 0,0-1 0 0 0,0 0 0 0 0,0 0 0 0 0,1 1 0 0 0,-1-1-1 0 0,0 0 1 0 0,1 0 0 0 0,-1 0 0 0 0,1-1 0 0 0,-1 1 0 0 0,1 0 0 0 0,0 0 0 0 0,-1-1 0 0 0,1 1 0 0 0,0-1 0 0 0,-1 0 0 0 0,1 1 0 0 0,0-1 0 0 0,-1 0 0 0 0,1 0 0 0 0,0 0 0 0 0,0 0 0 0 0,-1 0 0 0 0,1-1 0 0 0,2 1 0 0 0,49-12-106 0 0,-51 11 107 0 0,15-5-25 0 0,-14 4 21 0 0,0 0-1 0 0,0 1 1 0 0,0-1-1 0 0,0 1 1 0 0,0 0 0 0 0,0 0-1 0 0,0 0 1 0 0,1 1-1 0 0,-1-1 1 0 0,0 1 0 0 0,1-1-1 0 0,-1 1 1 0 0,0 0-1 0 0,1 1 1 0 0,-1-1 0 0 0,4 1-1 0 0,-7 0 39 0 0,1 0-1 0 0,0 0 0 0 0,0 0 0 0 0,-1 0 0 0 0,1 0 1 0 0,0 0-1 0 0,-1 1 0 0 0,0-1 0 0 0,1 0 0 0 0,-1 0 1 0 0,1 0-1 0 0,-1 1 0 0 0,0-1 0 0 0,0 0 0 0 0,0 1 1 0 0,0-1-1 0 0,0 0 0 0 0,0 0 0 0 0,-1 3 0 0 0,-4 27 484 0 0,5-27-473 0 0,-3 7-79 0 0,1-1 0 0 0,-1 0 0 0 0,-1 0 0 0 0,-5 11 0 0 0,8-19-281 0 0,0 0 1 0 0,0-1 0 0 0,0 1-1 0 0,0 0 1 0 0,0 0-1 0 0,-1-1 1 0 0,1 1-1 0 0,-1-1 1 0 0,1 1-1 0 0,-1-1 1 0 0,0 0-1 0 0,-2 2 1 0 0,3-3-145 0 0,0 1-1 0 0,0-1 1 0 0,0 0 0 0 0,0 0-1 0 0,0 1 1 0 0,-1-1 0 0 0,1 0-1 0 0,0 0 1 0 0,0 0 0 0 0,0 0-1 0 0,0 0 1 0 0,0-1 0 0 0,0 1-1 0 0,0 0 1 0 0,0-1 0 0 0,-1 1-1 0 0,1 0 1 0 0,0-1 0 0 0,0 1-1 0 0,0-1 1 0 0,1 1 0 0 0,-1-1-1 0 0,0 0 1 0 0,-2-1 0 0 0,-7-7-5807 0 0</inkml:trace>
  <inkml:trace contextRef="#ctx0" brushRef="#br0" timeOffset="1">37 76 7538 0 0,'0'-7'3296'0'0,"3"2"-687"0"0,1-2-537 0 0,1 2-551 0 0,0-1-553 0 0,3 1-368 0 0,0 0-128 0 0,2 1-160 0 0,0 3-120 0 0,1-1-168 0 0,-1 2-400 0 0,1 1-592 0 0,1 1-840 0 0,1-1-1161 0 0,-2 2-656 0 0,2 0-2640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8154 0 0,'8'-6'8505'0'0,"27"-2"-6523"0"0,-28 9-1661 0 0,0-1 1 0 0,-1 1-1 0 0,1 0 0 0 0,0 0 0 0 0,0 1 0 0 0,-1 0 0 0 0,1 0 0 0 0,-1 1 0 0 0,0 0 0 0 0,1 0 1 0 0,-1 0-1 0 0,-1 1 0 0 0,11 7 0 0 0,-15-9-176 0 0,1 0 1 0 0,-1 0-1 0 0,0 0 1 0 0,0 0-1 0 0,0 1 1 0 0,0-1-1 0 0,0 0 1 0 0,-1 0-1 0 0,1 0 1 0 0,-1 1-1 0 0,1-1 1 0 0,-1 0-1 0 0,0 3 0 0 0,0 37 427 0 0,-1-27-457 0 0,-1 23-78 0 0,0 2-1094 0 0,4-14-2853 0 0,-2-26 3723 0 0,0 0 0 0 0,0 1-1 0 0,0-1 1 0 0,0 0 0 0 0,0 0 0 0 0,0 0 0 0 0,0 1 0 0 0,0-1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7218 0 0,'3'3'7848'0'0,"-1"5"-3903"0"0,-2 21-2371 0 0,0-26-700 0 0,0 32 185 0 0,1 52-1374 0 0,31-127-403 0 0,-31 38 284 0 0,1 1 1 0 0,0-1 0 0 0,0 0 0 0 0,0 0 0 0 0,0 1-1 0 0,0-1 1 0 0,0 1 0 0 0,1 0 0 0 0,-1 0 0 0 0,0 0-1 0 0,5-2 1 0 0,17-10-4473 0 0,-22 11 4478 0 0,-1 0 0 0 0,0 0-1 0 0,0 0 1 0 0,0 0 0 0 0,0 0 0 0 0,0 0 0 0 0,0 0 0 0 0,0 0 0 0 0,0 0 0 0 0,-1-1-1 0 0,0 1 1 0 0,1 0 0 0 0,-1 0 0 0 0,0-4 0 0 0,-2-38 2282 0 0,1 24 12331 0 0,4 31-10634 0 0,5 19-2599 0 0,0 5-907 0 0,12 37-1 0 0,-10-39-4610 0 0,-1 1-5464 0 0,-6-24 3414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11450 0 0,'-2'30'9068'0'0,"-5"3"-4513"0"0,0-10-4604 0 0,0-1 0 0 0,-2 0 0 0 0,0 0 0 0 0,-23 37 0 0 0,31-57-45 0 0,0-1 0 0 0,0 1 0 0 0,0-1-1 0 0,0 1 1 0 0,0-1 0 0 0,0 0 0 0 0,0 1 0 0 0,0-1 0 0 0,0 0 0 0 0,-1 0 0 0 0,1 0-1 0 0,0 0 1 0 0,-1 0 0 0 0,1 0 0 0 0,-1 0 0 0 0,0 0 0 0 0,1-1 0 0 0,-1 1 0 0 0,1-1-1 0 0,-1 1 1 0 0,0-1 0 0 0,1 0 0 0 0,-1 1 0 0 0,0-1 0 0 0,0 0 0 0 0,1 0 0 0 0,-1 0-1 0 0,0 0 1 0 0,-1-1 0 0 0,1 0 24 0 0,1 0 0 0 0,-1 0 0 0 0,1 0 1 0 0,0 0-1 0 0,0 0 0 0 0,0 0 0 0 0,0 0 0 0 0,-1 0 0 0 0,2-1 0 0 0,-1 1 0 0 0,0 0 0 0 0,0-1 1 0 0,0 1-1 0 0,1-1 0 0 0,-1 1 0 0 0,0-1 0 0 0,1 1 0 0 0,0-1 0 0 0,-1 0 0 0 0,1 1 0 0 0,0-1 1 0 0,0 1-1 0 0,0-1 0 0 0,0 0 0 0 0,0 1 0 0 0,0-1 0 0 0,0 0 0 0 0,0 1 0 0 0,1-1 0 0 0,0-2 1 0 0,0 2 80 0 0,-1 1 0 0 0,0 0 0 0 0,1-1 0 0 0,-1 1 0 0 0,1-1 0 0 0,-1 1 0 0 0,1 0 0 0 0,0 0 0 0 0,-1-1 0 0 0,1 1 1 0 0,0 0-1 0 0,0 0 0 0 0,0 0 0 0 0,0 0 0 0 0,0 0 0 0 0,0 0 0 0 0,0 0 0 0 0,1 0 0 0 0,-1 0 0 0 0,0 1 0 0 0,0-1 1 0 0,1 0-1 0 0,1 0 0 0 0,1 0 31 0 0,-1 0 0 0 0,1 1 0 0 0,-1-1 1 0 0,1 1-1 0 0,0 0 0 0 0,-1 0 0 0 0,1 0 1 0 0,0 0-1 0 0,4 2 0 0 0,5 1 65 0 0,1 1 1 0 0,-1 0-1 0 0,25 13 0 0 0,-10 1-731 0 0,0-1-6044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43 17148 0 0,'13'-9'6208'0'0,"-3"3"-6210"0"0,1 1 0 0 0,0 0-1 0 0,0 1 1 0 0,0 0 0 0 0,0 0 0 0 0,19-2 0 0 0,-67 16-6055 0 0,-26 18 3051 0 0,55-24 3286 0 0,1 0 0 0 0,0 1 1 0 0,0 0-1 0 0,0 0 0 0 0,0 0 0 0 0,1 1 1 0 0,0 0-1 0 0,0 0 0 0 0,1 1 1 0 0,0 0-1 0 0,0 0 0 0 0,0 0 0 0 0,-5 11 1 0 0,8-14-160 0 0,1 0 0 0 0,-1 0 0 0 0,1 1 0 0 0,0-1 1 0 0,0 0-1 0 0,0 1 0 0 0,0-1 0 0 0,1 1 0 0 0,0-1 0 0 0,0 1 0 0 0,0-1 1 0 0,0 1-1 0 0,1-1 0 0 0,0 1 0 0 0,0-1 0 0 0,0 0 0 0 0,0 1 0 0 0,1-1 1 0 0,-1 0-1 0 0,1 0 0 0 0,0 0 0 0 0,1 0 0 0 0,-1 0 0 0 0,1-1 0 0 0,-1 1 1 0 0,1-1-1 0 0,4 5 0 0 0,-4-6-77 0 0,-1 0-1 0 0,1 0 1 0 0,0-1-1 0 0,0 1 1 0 0,0 0-1 0 0,0-1 1 0 0,0 0 0 0 0,0 0-1 0 0,0 0 1 0 0,0 0-1 0 0,1 0 1 0 0,-1 0-1 0 0,0-1 1 0 0,0 0 0 0 0,1 0-1 0 0,-1 0 1 0 0,0 0-1 0 0,5-1 1 0 0,10-1-23 0 0,-1-2 1 0 0,24-7-1 0 0,10-2-12 0 0,-47 13-16 0 0,1-1 0 0 0,0 1 0 0 0,0-1-1 0 0,0 1 1 0 0,0 1 0 0 0,0-1 0 0 0,-1 1-1 0 0,11 2 1 0 0,-15-3-7 0 0,1 1 1 0 0,0-1-1 0 0,-1 0 0 0 0,1 1 1 0 0,-1-1-1 0 0,1 0 0 0 0,0 1 1 0 0,-1-1-1 0 0,1 1 0 0 0,-1-1 1 0 0,1 1-1 0 0,-1-1 0 0 0,1 1 1 0 0,-1 0-1 0 0,1-1 1 0 0,-1 1-1 0 0,0-1 0 0 0,1 1 1 0 0,-1 0-1 0 0,0 0 0 0 0,0-1 1 0 0,1 1-1 0 0,-1 0 0 0 0,0 0 1 0 0,0 1-27 0 0,0 0 1 0 0,-1 0-1 0 0,1 0 1 0 0,-1-1-1 0 0,1 1 0 0 0,-1 0 1 0 0,1 0-1 0 0,-1-1 1 0 0,0 1-1 0 0,0 0 1 0 0,0-1-1 0 0,0 1 1 0 0,-2 2-1 0 0,-4 3 18 0 0,1-1 1 0 0,-1 1-1 0 0,0-1 0 0 0,0-1 0 0 0,0 1 0 0 0,-1-1 0 0 0,0 0 0 0 0,0-1 0 0 0,0 0 1 0 0,0 0-1 0 0,-11 2 0 0 0,7-2 88 0 0,1 1-1 0 0,0 0 1 0 0,0 1 0 0 0,0 0 0 0 0,-10 9-1 0 0,19-14-43 0 0,1 0-1 0 0,-1 0 0 0 0,0 1 0 0 0,1-1 0 0 0,-1 1 1 0 0,1-1-1 0 0,0 1 0 0 0,0-1 0 0 0,-1 1 0 0 0,1 0 1 0 0,0-1-1 0 0,0 1 0 0 0,0 0 0 0 0,1 0 0 0 0,-1 0 1 0 0,0 0-1 0 0,1 0 0 0 0,-1 0 0 0 0,1 0 0 0 0,0 2 1 0 0,0-2 1 0 0,0 0-1 0 0,1-1 1 0 0,-1 1 0 0 0,1 0 0 0 0,0-1 0 0 0,-1 1 0 0 0,1-1 0 0 0,0 1 0 0 0,0-1 0 0 0,0 1 0 0 0,0-1 0 0 0,0 0 0 0 0,0 0-1 0 0,1 1 1 0 0,-1-1 0 0 0,0 0 0 0 0,1 0 0 0 0,2 1 0 0 0,2 2 1 0 0,-1-1-1 0 0,1-1 1 0 0,0 1-1 0 0,0-1 1 0 0,0-1-1 0 0,1 1 1 0 0,-1-1-1 0 0,0 0 1 0 0,1 0-1 0 0,-1 0 1 0 0,11-2-1 0 0,-7 0-327 0 0,0 0 1 0 0,-1-2-1 0 0,1 1 0 0 0,-1-1 0 0 0,1 0 1 0 0,-1-1-1 0 0,0 0 0 0 0,-1-1 0 0 0,12-7 0 0 0,-15 9-950 0 0,0-2-1 0 0,0 1 0 0 0,0 0 1 0 0,-1-1-1 0 0,1 0 0 0 0,-1 0 1 0 0,0 0-1 0 0,-1 0 0 0 0,5-10 1 0 0,0-3-3519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5929 0 0,'26'-23'7586'0'0,"19"-5"-7455"0"0,-43 27-256 0 0,1 0 1 0 0,-1 1 0 0 0,0-1 0 0 0,0 1 0 0 0,1-1-1 0 0,-1 1 1 0 0,0 0 0 0 0,1 0 0 0 0,-1 0 0 0 0,5 1-1 0 0,12 0-3511 0 0,-18-2 3355 0 0,-1 0 0 0 0,1 1 0 0 0,0-1-1 0 0,-1 0 1 0 0,1 1 0 0 0,0-1 0 0 0,-1 0 0 0 0,1 0 0 0 0,-1 1-1 0 0,0-1 1 0 0,1 0 0 0 0,-1 0 0 0 0,1 0 0 0 0,-1 0-1 0 0,0 0 1 0 0,0 0 0 0 0,0 0 0 0 0,1 1 0 0 0,-1-1 0 0 0,0-2-1 0 0,2-26-1658 0 0,-2 23 1913 0 0,0-17-546 0 0,-8-13 18684 0 0,5 66-14182 0 0,3-10-3709 0 0,0 79 1963 0 0,6-50-4237 0 0,7-4-5099 0 0,-10-39 2504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 7850 0 0,'-3'1'9756'0'0,"1"15"-6593"0"0,2 21-1879 0 0,1-24-1110 0 0,1 1 0 0 0,0-1 0 0 0,1 0 0 0 0,4 14 0 0 0,-5-23-192 0 0,-1 0 1 0 0,1 1-1 0 0,0-1 0 0 0,0 0 1 0 0,0 0-1 0 0,1 0 0 0 0,0-1 0 0 0,-1 1 1 0 0,1 0-1 0 0,0-1 0 0 0,1 0 0 0 0,-1 1 1 0 0,0-2-1 0 0,1 1 0 0 0,6 4 1 0 0,-9-7 9 0 0,0 1 0 0 0,1 0 0 0 0,-1-1 1 0 0,0 1-1 0 0,0-1 0 0 0,1 0 0 0 0,-1 1 1 0 0,0-1-1 0 0,1 0 0 0 0,-1 0 0 0 0,0 0 1 0 0,1 0-1 0 0,-1 0 0 0 0,0 0 0 0 0,1 0 1 0 0,-1 0-1 0 0,0-1 0 0 0,1 1 0 0 0,-1-1 1 0 0,0 1-1 0 0,1-1 0 0 0,-1 1 0 0 0,0-1 1 0 0,2 0-1 0 0,-1-1-2 0 0,0 0 1 0 0,0-1-1 0 0,0 1 1 0 0,0 0-1 0 0,0-1 1 0 0,0 1 0 0 0,0-1-1 0 0,-1 1 1 0 0,1-1-1 0 0,1-4 1 0 0,0-1-199 0 0,-1-1 0 0 0,1 1 0 0 0,-1-1 0 0 0,-1 1 1 0 0,1-1-1 0 0,-1-16 0 0 0,-2 19-291 0 0,1 0 0 0 0,-2 0 0 0 0,1 1 0 0 0,-1-1-1 0 0,1 1 1 0 0,-1-1 0 0 0,-1 1 0 0 0,1-1 0 0 0,-1 1 0 0 0,0 0 0 0 0,-7-9-1 0 0,8 12 192 0 0,0 0 0 0 0,0-1 0 0 0,0 1 0 0 0,0 0-1 0 0,0 0 1 0 0,-1 1 0 0 0,1-1 0 0 0,-1 0 0 0 0,1 1-1 0 0,-1-1 1 0 0,1 1 0 0 0,-1 0 0 0 0,0 0 0 0 0,0 0-1 0 0,1 0 1 0 0,-1 1 0 0 0,0-1 0 0 0,0 1 0 0 0,0-1-1 0 0,0 1 1 0 0,0 0 0 0 0,0 0 0 0 0,0 0 0 0 0,0 1-1 0 0,-4 0 1 0 0,5 0 527 0 0,0 0-1 0 0,1 0 1 0 0,-1 0-1 0 0,0 0 1 0 0,1 0-1 0 0,-1 0 1 0 0,1 0-1 0 0,-1 1 1 0 0,1-1-1 0 0,0 1 1 0 0,-1-1-1 0 0,1 1 1 0 0,0-1-1 0 0,0 1 1 0 0,0 0-1 0 0,0-1 1 0 0,0 1-1 0 0,1 0 1 0 0,-1 0-1 0 0,0 0 1 0 0,1-1-1 0 0,-1 1 1 0 0,1 0-1 0 0,0 0 1 0 0,0 0-1 0 0,0 0 1 0 0,0 0-1 0 0,0 0 1 0 0,0 0-1 0 0,0 0 1 0 0,1 0-1 0 0,-1 0 1 0 0,0 0-1 0 0,2 2 1 0 0,-2-2 35 0 0,1 0 0 0 0,-1 1 0 0 0,1-1 1 0 0,0 0-1 0 0,0 0 0 0 0,0 0 0 0 0,0 0 0 0 0,0 0 1 0 0,0 0-1 0 0,1 0 0 0 0,-1 0 0 0 0,1 0 0 0 0,-1 0 1 0 0,1-1-1 0 0,0 1 0 0 0,-1 0 0 0 0,1-1 0 0 0,0 0 0 0 0,0 1 1 0 0,0-1-1 0 0,0 0 0 0 0,0 0 0 0 0,1 0 0 0 0,-1 0 1 0 0,0-1-1 0 0,0 1 0 0 0,1 0 0 0 0,3-1 0 0 0,15-2-121 0 0,-1-1 1 0 0,21-5-1 0 0,-1-1-3276 0 0,-36 8 2050 0 0,-1 0-1 0 0,0-1 0 0 0,1 1 1 0 0,-1-1-1 0 0,0 1 1 0 0,0-1-1 0 0,0 0 0 0 0,0-1 1 0 0,-1 1-1 0 0,1 0 1 0 0,4-5-1 0 0,-6 6 971 0 0,0-1 0 0 0,-1 1 0 0 0,1 0-1 0 0,0-1 1 0 0,0 1 0 0 0,0 0 0 0 0,-1-1 0 0 0,1 1 0 0 0,-1-1-1 0 0,1 1 1 0 0,-1-1 0 0 0,1-2 0 0 0,-1 3 467 0 0,0 0 0 0 0,0 0 0 0 0,-1 0 0 0 0,1 0 1 0 0,0 0-1 0 0,0 0 0 0 0,-1 0 0 0 0,1 0 0 0 0,0 0 0 0 0,-1 0 0 0 0,1 0 0 0 0,-1 0 0 0 0,0 1 1 0 0,1-1-1 0 0,-1 0 0 0 0,0 0 0 0 0,1 1 0 0 0,-1-1 0 0 0,0 0 0 0 0,0 1 0 0 0,1-1 1 0 0,-2 0-1 0 0,0 12 8517 0 0,4 16-7048 0 0,1-7-1699 0 0,0 4 212 0 0,11 41 1 0 0,-12-58-1477 0 0,1 0 1 0 0,-1-1 0 0 0,1 1 0 0 0,0-1 0 0 0,1 0 0 0 0,4 7-1 0 0,-3-8-3256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42 8162 0 0,'0'1'186'0'0,"-1"-1"0"0"0,1 0-1 0 0,-1 1 1 0 0,0-1 0 0 0,1 1 0 0 0,-1-1 0 0 0,1 1 0 0 0,0-1 0 0 0,-1 1 0 0 0,1-1 0 0 0,-1 1-1 0 0,1-1 1 0 0,0 1 0 0 0,-1 0 0 0 0,1-1 0 0 0,0 1 0 0 0,0-1 0 0 0,0 1 0 0 0,-1 0 0 0 0,1-1-1 0 0,0 1 1 0 0,0 0 0 0 0,0-1 0 0 0,0 1 0 0 0,0 0 0 0 0,0-1 0 0 0,0 1 0 0 0,0 0 0 0 0,0-1-1 0 0,1 1 1 0 0,-1 0 0 0 0,0 0 0 0 0,2 1 11 0 0,-1 0-1 0 0,0 0 1 0 0,1 0-1 0 0,-1 0 1 0 0,1-1-1 0 0,-1 1 1 0 0,1-1-1 0 0,0 1 1 0 0,3 2-1 0 0,4 1 97 0 0,0 0 0 0 0,0 0 0 0 0,15 5 0 0 0,-20-9-170 0 0,0 1 0 0 0,0-1 0 0 0,1 0 0 0 0,-1 0 0 0 0,0-1-1 0 0,1 1 1 0 0,-1-1 0 0 0,1 0 0 0 0,-1 0 0 0 0,0 0 0 0 0,1-1 0 0 0,8-2 0 0 0,-12 3-112 0 0,1-1 0 0 0,-1 0 0 0 0,1 0 0 0 0,-1 0 0 0 0,0 0 1 0 0,1 0-1 0 0,-1 0 0 0 0,0 0 0 0 0,1-1 0 0 0,-1 1 0 0 0,0 0 0 0 0,0-1 0 0 0,0 1 0 0 0,0-1 1 0 0,-1 1-1 0 0,1-1 0 0 0,0 1 0 0 0,-1-1 0 0 0,1 0 0 0 0,-1 1 0 0 0,1-1 0 0 0,-1 0 0 0 0,0 0 1 0 0,1 1-1 0 0,-1-1 0 0 0,0 0 0 0 0,0 1 0 0 0,0-1 0 0 0,-1 0 0 0 0,1 0 0 0 0,0 1 0 0 0,-1-1 1 0 0,1 0-1 0 0,-1 1 0 0 0,0-3 0 0 0,0 1-59 0 0,-1-1 0 0 0,1 1 1 0 0,0 0-1 0 0,-1 0 1 0 0,1 0-1 0 0,-1 0 0 0 0,0 1 1 0 0,0-1-1 0 0,0 0 0 0 0,0 1 1 0 0,-1-1-1 0 0,1 1 0 0 0,-1 0 1 0 0,1 0-1 0 0,-1 0 0 0 0,0 0 1 0 0,0 0-1 0 0,0 1 0 0 0,0-1 1 0 0,0 1-1 0 0,0 0 0 0 0,-5-1 1 0 0,6 1 58 0 0,0 1 0 0 0,0 0 0 0 0,0-1 0 0 0,0 1 0 0 0,0 0 0 0 0,0 0 0 0 0,0 1 0 0 0,0-1-1 0 0,0 0 1 0 0,0 1 0 0 0,0-1 0 0 0,0 1 0 0 0,0 0 0 0 0,0-1 0 0 0,1 1 0 0 0,-1 0 0 0 0,0 0 0 0 0,0 0 0 0 0,1 1 0 0 0,-1-1 0 0 0,0 0 0 0 0,1 1 0 0 0,0-1 0 0 0,-1 0 0 0 0,1 1 0 0 0,0 0 0 0 0,-1-1 0 0 0,1 1 0 0 0,0 0 0 0 0,0 0 0 0 0,1 0 0 0 0,-1-1 0 0 0,0 1 0 0 0,1 0 0 0 0,-1 0 0 0 0,1 0 0 0 0,-1 4 0 0 0,-1 5 143 0 0,1 1 1 0 0,0-1-1 0 0,1 1 1 0 0,0-1-1 0 0,1 0 0 0 0,3 18 1 0 0,2 3-866 0 0,12 32 0 0 0,-10-52-5343 0 0,1-17 1149 0 0,9-28-894 0 0,-9 15 5316 0 0,21-21 902 0 0,-8 16 3476 0 0,-22 23-3756 0 0,0 0 0 0 0,1-1 416 0 0,-1 1-416 0 0,0 0 0 0 0,0 0 0 0 0,0 0 0 0 0,0-1 0 0 0,1 1 0 0 0,-1 0 0 0 0,0 0 0 0 0,0 0-1 0 0,0 0 1 0 0,1 0 0 0 0,-1 0 0 0 0,0 0 0 0 0,0 0 0 0 0,1 0 0 0 0,-1 0 0 0 0,0 0 0 0 0,0 0 0 0 0,0 0 0 0 0,1 0-1 0 0,-1 0 1 0 0,0 0 0 0 0,0 0 0 0 0,0 0 0 0 0,1 0 0 0 0,-1 0 0 0 0,0 0 0 0 0,0 0 0 0 0,0 0 0 0 0,1 1-1 0 0,-1-1 1 0 0,0 0 0 0 0,1 0 417 0 0,-1 1-417 0 0,0-1 0 0 0,4 13 2579 0 0,-3 13-827 0 0,-1-19-1652 0 0,0 1 0 0 0,-1-1 0 0 0,-1 1 0 0 0,1-1 0 0 0,-1 0 0 0 0,0 1 0 0 0,-6 10 0 0 0,7-15-315 0 0,0-1 0 0 0,-1 1 0 0 0,1-1 0 0 0,-1 0 0 0 0,1 0-1 0 0,-1 0 1 0 0,0 0 0 0 0,0 0 0 0 0,0 0 0 0 0,0 0 0 0 0,0 0 0 0 0,0-1 0 0 0,-1 1-1 0 0,1-1 1 0 0,-1 1 0 0 0,1-1 0 0 0,-1 0 0 0 0,1 0 0 0 0,-1 0 0 0 0,0-1 0 0 0,1 1-1 0 0,-1-1 1 0 0,-4 1 0 0 0,-10-1-861 0 0,-5 1 5445 0 0,42 7-909 0 0,-11-6-3681 0 0,0-1 1 0 0,0 0-1 0 0,-1-1 1 0 0,1 0 0 0 0,0 0-1 0 0,0-1 1 0 0,0 0-1 0 0,11-3 1 0 0,10-5-3998 0 0,-5-3-4516 0 0,-15 6 2303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9138 0 0,'1'-1'393'0'0,"-1"-1"-1"0"0,1 1 1 0 0,-1-1 0 0 0,1 1-1 0 0,-1-1 1 0 0,1 1 0 0 0,0-1-1 0 0,0 1 1 0 0,0 0 0 0 0,0-1 0 0 0,0 1-1 0 0,0 0 1 0 0,0 0 0 0 0,0 0-1 0 0,0 0 1 0 0,0 0 0 0 0,1 0-1 0 0,1-2 1 0 0,0 2-65 0 0,0 0 0 0 0,1 0 0 0 0,-1 0 0 0 0,0 0 0 0 0,0 0 0 0 0,0 0 0 0 0,1 1 0 0 0,5 0 0 0 0,-3 0-314 0 0,1 0 0 0 0,-1 0 0 0 0,0 1 0 0 0,0 0-1 0 0,0 1 1 0 0,0-1 0 0 0,0 1 0 0 0,0 0 0 0 0,7 5 0 0 0,-12-7-161 0 0,-1 0 1 0 0,0 0 0 0 0,1 1-1 0 0,-1-1 1 0 0,0 0 0 0 0,1 0 0 0 0,-1 1-1 0 0,0-1 1 0 0,0 0 0 0 0,1 1 0 0 0,-1-1-1 0 0,0 0 1 0 0,0 1 0 0 0,0-1-1 0 0,0 0 1 0 0,1 1 0 0 0,-1-1 0 0 0,0 1-1 0 0,0-1 1 0 0,0 0 0 0 0,0 1 0 0 0,0-1-1 0 0,0 1 1 0 0,0-1 0 0 0,0 0-1 0 0,0 1 1 0 0,0-1 0 0 0,0 1 0 0 0,0-1-1 0 0,0 0 1 0 0,-1 1 0 0 0,1-1-1 0 0,0 1 1 0 0,0-1 0 0 0,0 0 0 0 0,0 1-1 0 0,-1-1 1 0 0,1 0 0 0 0,0 1 0 0 0,0-1-1 0 0,-1 0 1 0 0,1 0 0 0 0,0 1-1 0 0,-1-1 1 0 0,0 1 0 0 0,-15 12-5362 0 0,16-13 5409 0 0,-13 8-4598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8074 0 0,'0'-1'256'0'0,"0"1"0"0"0,1-1 0 0 0,-1 0-1 0 0,1 1 1 0 0,-1-1 0 0 0,1 1 0 0 0,-1-1 0 0 0,1 0 0 0 0,-1 1 0 0 0,1-1 0 0 0,-1 1 0 0 0,1 0 0 0 0,0-1 0 0 0,-1 1 0 0 0,1 0 0 0 0,0-1 0 0 0,-1 1-1 0 0,1 0 1 0 0,0-1 0 0 0,-1 1 0 0 0,1 0 0 0 0,1 0 0 0 0,21-5-250 0 0,-19 4 494 0 0,0 1-405 0 0,0-1 1 0 0,-1 0 0 0 0,1 1 0 0 0,0 0-1 0 0,-1 0 1 0 0,1 0 0 0 0,0 0 0 0 0,0 1-1 0 0,-1-1 1 0 0,1 1 0 0 0,0 0-1 0 0,-1 0 1 0 0,1 0 0 0 0,-1 1 0 0 0,1-1-1 0 0,5 5 1 0 0,-7-5-34 0 0,-1 1 1 0 0,1-1-1 0 0,-1 1 1 0 0,0 0-1 0 0,1-1 1 0 0,-1 1-1 0 0,0 0 0 0 0,0 0 1 0 0,0 0-1 0 0,0 0 1 0 0,-1 0-1 0 0,1 0 0 0 0,-1 1 1 0 0,1-1-1 0 0,-1 0 1 0 0,1 0-1 0 0,-1 0 0 0 0,0 0 1 0 0,0 1-1 0 0,0-1 1 0 0,-1 0-1 0 0,1 0 1 0 0,0 0-1 0 0,-1 0 0 0 0,0 1 1 0 0,1-1-1 0 0,-1 0 1 0 0,0 0-1 0 0,0 0 0 0 0,-1 2 1 0 0,0 0-111 0 0,-1 1 1 0 0,0 0-1 0 0,0-1 0 0 0,0 1 1 0 0,0-1-1 0 0,-1 0 1 0 0,0 0-1 0 0,-6 5 0 0 0,8-7-8 0 0,0 0 0 0 0,0-1 0 0 0,0 1-1 0 0,0-1 1 0 0,0 0 0 0 0,-1 1 0 0 0,1-1-1 0 0,-1 0 1 0 0,1-1 0 0 0,0 1 0 0 0,-1 0-1 0 0,1-1 1 0 0,-1 1 0 0 0,0-1-1 0 0,1 0 1 0 0,-1 0 0 0 0,1 0 0 0 0,-1 0-1 0 0,-4-1 1 0 0,53-8 1751 0 0,-9 5-1896 0 0,24-2-657 0 0,-22 6-7050 0 0,-28 3 2395 0 0</inkml:trace>
  <inkml:trace contextRef="#ctx0" brushRef="#br0" timeOffset="1">159 29 6553 0 0,'5'2'1401'0'0,"3"0"-529"0"0,2 0-472 0 0,1-2-184 0 0,0-1-120 0 0,1 0-48 0 0,1-1-32 0 0,-1-1-232 0 0,0-2-664 0 0,-2-1-560 0 0,2 0-2905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 6849 0 0,'0'0'73'0'0,"0"0"-1"0"0,0-1 1 0 0,-1 1-1 0 0,1 0 0 0 0,0 0 1 0 0,0 0-1 0 0,-1 0 1 0 0,1 0-1 0 0,0 0 0 0 0,-1-1 1 0 0,1 1-1 0 0,0 0 1 0 0,0 0-1 0 0,-1 0 0 0 0,1 0 1 0 0,0 0-1 0 0,-1 0 0 0 0,1 0 1 0 0,0 0-1 0 0,0 0 1 0 0,-1 1-1 0 0,1-1 0 0 0,0 0 1 0 0,0 0-1 0 0,-1 0 1 0 0,1 0-1 0 0,0 0 0 0 0,0 0 1 0 0,-1 0-1 0 0,1 1 1 0 0,0-1-1 0 0,0 0 0 0 0,-1 0 1 0 0,1 0-1 0 0,0 1 1 0 0,-5 13 4204 0 0,4 24 3592 0 0,1-28-6989 0 0,-2 27-3629 0 0,0-16-1180 0 0,1 0 0 0 0,3 22 0 0 0,0-35-1064 0 0</inkml:trace>
  <inkml:trace contextRef="#ctx0" brushRef="#br0" timeOffset="1">1 216 4953 0 0,'0'11'2624'0'0,"1"0"0"0"0,0 0 0 0 0,6 21 0 0 0,-6-28-2431 0 0,0-1-1 0 0,0 1 1 0 0,0 0-1 0 0,1 0 1 0 0,0 0 0 0 0,0-1-1 0 0,0 1 1 0 0,0-1-1 0 0,0 0 1 0 0,1 1-1 0 0,-1-1 1 0 0,1 0 0 0 0,5 4-1 0 0,-7-6-165 0 0,0-1 0 0 0,0 1 0 0 0,-1-1 0 0 0,1 1 0 0 0,0-1 0 0 0,0 0 0 0 0,0 1 0 0 0,1-1 0 0 0,-1 0 0 0 0,0 0 0 0 0,0 1 0 0 0,0-1-1 0 0,0 0 1 0 0,0 0 0 0 0,0 0 0 0 0,0-1 0 0 0,0 1 0 0 0,0 0 0 0 0,0 0 0 0 0,0 0 0 0 0,0-1 0 0 0,0 1 0 0 0,0-1 0 0 0,2 0 0 0 0,-1-1 62 0 0,0 1 1 0 0,1-1-1 0 0,-1 0 1 0 0,0 0 0 0 0,-1 0-1 0 0,1 0 1 0 0,0-1-1 0 0,0 1 1 0 0,1-4-1 0 0,1-1 214 0 0,-1 0 0 0 0,0 0 0 0 0,-1 0 0 0 0,1 0-1 0 0,-1-1 1 0 0,1-9 0 0 0,-3 16-238 0 0,-1 0 0 0 0,1 1-1 0 0,-1-1 1 0 0,1 0 0 0 0,-1 1 0 0 0,1-1 0 0 0,-1 1 0 0 0,1-1-1 0 0,-1 0 1 0 0,0 1 0 0 0,1-1 0 0 0,-1 1 0 0 0,0 0 0 0 0,0-1-1 0 0,1 1 1 0 0,-1 0 0 0 0,0-1 0 0 0,0 1 0 0 0,1 0 0 0 0,-1 0-1 0 0,0-1 1 0 0,0 1 0 0 0,0 0 0 0 0,0 0 0 0 0,1 0 0 0 0,-1 0-1 0 0,0 0 1 0 0,0 0 0 0 0,0 1 0 0 0,0-1 0 0 0,0 0 0 0 0,-31 5-2159 0 0,32-5 1775 0 0,0 1 0 0 0,-1-1 0 0 0,1 0 1 0 0,0 1-1 0 0,0-1 0 0 0,0 1 0 0 0,0-1 0 0 0,0 1 0 0 0,-1-1 0 0 0,1 1 0 0 0,0-1 0 0 0,0 0 0 0 0,0 1 0 0 0,0-1 0 0 0,0 1 0 0 0,0-1 0 0 0,1 1 0 0 0,-1-1 0 0 0,0 1 0 0 0,0-1 0 0 0,0 1 0 0 0,0-1 0 0 0,1 0 0 0 0,-1 1 0 0 0,0-1 0 0 0,0 1 1 0 0,0-1-1 0 0,1 1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12635 0 0,'0'0'210'0'0,"0"0"1"0"0,0 0 0 0 0,0-1-1 0 0,0 1 1 0 0,0 0 0 0 0,0-1 0 0 0,0 1-1 0 0,0 0 1 0 0,0 0 0 0 0,0-1-1 0 0,0 1 1 0 0,0 0 0 0 0,0-1-1 0 0,0 1 1 0 0,2-4 2950 0 0,-2 4-2951 0 0,1 0 1 0 0,-1 0 0 0 0,1 0-1 0 0,12 0 2801 0 0,22 12-2771 0 0,-23-8 369 0 0,-7-3-556 0 0,-1 0-1 0 0,0 0 0 0 0,0 1 0 0 0,0-1 1 0 0,0 1-1 0 0,0 0 0 0 0,-1 0 0 0 0,1 0 1 0 0,0 0-1 0 0,-1 1 0 0 0,0 0 1 0 0,1-1-1 0 0,3 6 0 0 0,-5-5 5 0 0,-1 0 0 0 0,1 0 1 0 0,-1 1-1 0 0,0-1 0 0 0,0 0 0 0 0,0 0 0 0 0,-1 1 0 0 0,1-1 0 0 0,-1 1 1 0 0,0-1-1 0 0,0 1 0 0 0,0-1 0 0 0,0 0 0 0 0,0 1 0 0 0,-1-1 0 0 0,0 1 1 0 0,-1 3-1 0 0,-2 10-196 0 0,-4 15-1077 0 0,10-13-5106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8834 0 0,'0'-1'434'0'0,"1"0"1"0"0,-1 1 0 0 0,1-1-1 0 0,0 0 1 0 0,-1 1-1 0 0,1-1 1 0 0,0 0-1 0 0,-1 1 1 0 0,1-1-1 0 0,0 1 1 0 0,-1-1-1 0 0,1 1 1 0 0,0 0 0 0 0,0-1-1 0 0,0 1 1 0 0,0 0-1 0 0,-1-1 1 0 0,1 1-1 0 0,0 0 1 0 0,0 0-1 0 0,0 0 1 0 0,0 0 0 0 0,0 0-1 0 0,0 0 1 0 0,0 0-1 0 0,-1 0 1 0 0,3 0-1 0 0,-2 1-182 0 0,0 0 0 0 0,-1 0 0 0 0,1 0 0 0 0,0 0 0 0 0,0 0 0 0 0,-1 0 0 0 0,1 0 0 0 0,-1 0 0 0 0,1 1 0 0 0,-1-1 0 0 0,1 0 0 0 0,-1 0 0 0 0,0 1 0 0 0,1-1 0 0 0,-1 0 0 0 0,0 3 0 0 0,1 11-493 0 0,-1 1 0 0 0,-2 22 1 0 0,1-28 692 0 0,0 6-958 0 0,0-11 142 0 0,0 0 0 0 0,1 0 0 0 0,-1-1 1 0 0,1 1-1 0 0,0 0 0 0 0,1 0 0 0 0,-1-1 1 0 0,1 1-1 0 0,1 6 0 0 0,-1-11 326 0 0,-1 0-1 0 0,0 1 0 0 0,0-1 1 0 0,0 0-1 0 0,1 0 1 0 0,-1 0-1 0 0,0 0 0 0 0,0 0 1 0 0,1 0-1 0 0,-1 0 1 0 0,0 0-1 0 0,0 0 0 0 0,1 0 1 0 0,-1 0-1 0 0,0 0 1 0 0,0 0-1 0 0,1 0 0 0 0,-1 0 1 0 0,0 0-1 0 0,0 0 1 0 0,1 0-1 0 0,-1 0 1 0 0,0 0-1 0 0,0 0 0 0 0,0 0 1 0 0,1 0-1 0 0,-1-1 1 0 0,0 1-1 0 0,0 0 0 0 0,1 0 1 0 0,-1 0-1 0 0,0 0 1 0 0,0 0-1 0 0,0-1 0 0 0,0 1 1 0 0,1 0-1 0 0,-1 0 1 0 0,0 0-1 0 0,0-1 0 0 0,0 1 1 0 0,0-1-1 0 0,14-14-239 0 0,-4 4 186 0 0,16 4-1487 0 0,-25 7 961 0 0,1 0-1 0 0,0-1 1 0 0,0 1 0 0 0,-1 0-1 0 0,1 0 1 0 0,0-1 0 0 0,-1 1-1 0 0,1-1 1 0 0,0 0 0 0 0,-1 1-1 0 0,1-1 1 0 0,-1 0-1 0 0,1 0 1 0 0,-1 0 0 0 0,0 0-1 0 0,1 0 1 0 0,1-3 0 0 0,1-1-3281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26 6649 0 0,'-19'-26'15790'0'0,"20"42"-14339"0"0,-1-9-1346 0 0,1-1 1 0 0,-1 0-1 0 0,1 0 0 0 0,1 0 0 0 0,-1 0 0 0 0,5 9 0 0 0,-5-13-103 0 0,-1-1 1 0 0,1 0-1 0 0,0 1 1 0 0,0-1-1 0 0,0 0 1 0 0,0 0-1 0 0,1 1 1 0 0,-1-1-1 0 0,0 0 1 0 0,0 0-1 0 0,1 0 1 0 0,-1 0 0 0 0,1-1-1 0 0,-1 1 1 0 0,1 0-1 0 0,-1-1 1 0 0,1 1-1 0 0,-1-1 1 0 0,1 1-1 0 0,-1-1 1 0 0,1 0-1 0 0,0 1 1 0 0,-1-1-1 0 0,1 0 1 0 0,0 0-1 0 0,-1 0 1 0 0,1 0-1 0 0,3-1 1 0 0,17-4-271 0 0,25-2-44 0 0,-45 7-394 0 0,0 0 1 0 0,1 0-1 0 0,-1 0 1 0 0,0 0-1 0 0,0 1 1 0 0,0-1-1 0 0,0 1 1 0 0,0-1-1 0 0,0 1 1 0 0,3 1-1 0 0</inkml:trace>
  <inkml:trace contextRef="#ctx0" brushRef="#br0" timeOffset="1">0 172 13275 0 0,'1'1'419'0'0,"0"0"0"0"0,0 0 0 0 0,-1 0 1 0 0,1 0-1 0 0,0 0 0 0 0,0-1 0 0 0,0 1 0 0 0,0 0 1 0 0,0 0-1 0 0,0-1 0 0 0,1 1 0 0 0,-1-1 0 0 0,2 1 1 0 0,18 2 1718 0 0,28-13-3081 0 0,-26 5 1012 0 0,17 5-2738 0 0,-14 6-2733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9:5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 11658 0 0,'-12'34'8281'0'0,"8"9"-5125"0"0,3-41-3139 0 0,1 0 0 0 0,0 0 1 0 0,0 0-1 0 0,0 1 1 0 0,1-1-1 0 0,-1 0 0 0 0,0 0 1 0 0,1 0-1 0 0,-1 0 1 0 0,1 0-1 0 0,0 0 0 0 0,0 0 1 0 0,0 0-1 0 0,0 0 1 0 0,0 0-1 0 0,0 0 0 0 0,0-1 1 0 0,1 1-1 0 0,-1 0 1 0 0,1-1-1 0 0,-1 1 1 0 0,1-1-1 0 0,-1 0 0 0 0,1 1 1 0 0,0-1-1 0 0,0 0 1 0 0,0 0-1 0 0,0 0 0 0 0,0 0 1 0 0,0 0-1 0 0,0-1 1 0 0,0 1-1 0 0,0-1 0 0 0,3 1 1 0 0,-3-1-47 0 0,0 1 1 0 0,0-1-1 0 0,0 0 1 0 0,0-1-1 0 0,0 1 1 0 0,0 0-1 0 0,0 0 1 0 0,0-1 0 0 0,0 0-1 0 0,-1 1 1 0 0,1-1-1 0 0,0 0 1 0 0,0 0-1 0 0,0 0 1 0 0,-1 0-1 0 0,1 0 1 0 0,0 0-1 0 0,-1 0 1 0 0,1 0-1 0 0,-1-1 1 0 0,0 1-1 0 0,1-1 1 0 0,-1 1 0 0 0,0-1-1 0 0,0 1 1 0 0,0-1-1 0 0,0 0 1 0 0,0 0-1 0 0,0 1 1 0 0,-1-1-1 0 0,1 0 1 0 0,0 0-1 0 0,-1 0 1 0 0,0 0-1 0 0,1 0 1 0 0,-1-4-1 0 0,1 2 58 0 0,-1-1-1 0 0,0 0 0 0 0,0 0 0 0 0,0 0 0 0 0,-1 1 0 0 0,1-1 0 0 0,-1 0 0 0 0,0 0 0 0 0,-1 1 0 0 0,1-1 0 0 0,-1 1 0 0 0,0-1 0 0 0,0 1 1 0 0,-3-5-1 0 0,4 7-21 0 0,0 1 1 0 0,0 0 0 0 0,-1-1 0 0 0,1 1-1 0 0,-1 0 1 0 0,1 0 0 0 0,0-1 0 0 0,-1 1 0 0 0,0 0-1 0 0,1 1 1 0 0,-1-1 0 0 0,0 0 0 0 0,1 0-1 0 0,-1 1 1 0 0,0-1 0 0 0,-2 0 0 0 0,4 1-87 0 0,-1 0 0 0 0,1 0 0 0 0,-1 0 0 0 0,1 0 0 0 0,-1 0 0 0 0,0 1 0 0 0,1-1 0 0 0,-1 0 0 0 0,1 0 0 0 0,-1 0 0 0 0,1 0 0 0 0,-1 1 0 0 0,1-1 0 0 0,0 0 0 0 0,-1 0 0 0 0,1 1 0 0 0,-1-1 0 0 0,1 0 0 0 0,-1 1 0 0 0,1-1 0 0 0,0 0 0 0 0,-1 1 0 0 0,0 0-282 0 0,1 0 0 0 0,-1 0 0 0 0,1 1 0 0 0,0-1 0 0 0,-1 0 0 0 0,1 0 0 0 0,0 0 0 0 0,0 0 0 0 0,0 0 0 0 0,0 1 0 0 0,0-1 0 0 0,0 0-1 0 0,0 0 1 0 0,0 2 0 0 0,0-3 249 0 0,0 0 0 0 0,0 0-1 0 0,0 0 1 0 0,1 1 0 0 0,-1-1-1 0 0,0 0 1 0 0,0 0 0 0 0,0 1-1 0 0,0-1 1 0 0,0 0 0 0 0,0 0-1 0 0,0 0 1 0 0,0 1 0 0 0,0-1-1 0 0,0 0 1 0 0,0 0 0 0 0,0 1-1 0 0,0-1 1 0 0,-1 0 0 0 0,1 0-1 0 0,0 0 1 0 0,0 1 0 0 0,0-1-1 0 0,0 0 1 0 0,0 0 0 0 0,0 0-1 0 0,0 0 1 0 0,-1 1 0 0 0,1-1-1 0 0,0 0 1 0 0,0 0 0 0 0,0 0-1 0 0,0 0 1 0 0,-1 0 0 0 0,1 1-1 0 0,0-1 1 0 0,0 0 0 0 0,-1 0-1 0 0,0 11-8628 0 0</inkml:trace>
  <inkml:trace contextRef="#ctx0" brushRef="#br0" timeOffset="1">234 78 11082 0 0,'6'-3'4001'0'0,"-1"1"-1136"0"0,1-1-497 0 0,-2 0-559 0 0,-1 0-609 0 0,-1 2-568 0 0,-1 0-272 0 0,0 1-152 0 0,0 0-56 0 0,0 1-152 0 0,1 0-248 0 0,0 1-496 0 0,0 1-952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16267 0 0,'-10'107'9298'0'0,"5"-39"-8894"0"0,8 114 1 0 0,-2-171-605 0 0,7 55-695 0 0,-7-61 313 0 0,1-1 1 0 0,-1 0-1 0 0,1 0 1 0 0,-1 0-1 0 0,1 0 1 0 0,1 0 0 0 0,2 5-1 0 0,-5-9 349 0 0,0 1 0 0 0,1-1 0 0 0,-1 0 0 0 0,0 1 0 0 0,0-1 0 0 0,1 1 0 0 0,-1-1 0 0 0,0 0 0 0 0,1 0 0 0 0,-1 1 0 0 0,0-1 0 0 0,1 0 1 0 0,-1 1-1 0 0,1-1 0 0 0,-1 0 0 0 0,0 0 0 0 0,1 0 0 0 0,-1 0 0 0 0,1 1 0 0 0,-1-1 0 0 0,0 0 0 0 0,1 0 0 0 0,-1 0 0 0 0,1 0 0 0 0,-1 0 0 0 0,1 0 0 0 0,-1 0 0 0 0,1 0 0 0 0,-1 0 0 0 0,0 0 0 0 0,1 0 0 0 0,-1 0 0 0 0,1 0 0 0 0,-1-1 0 0 0,1 1 0 0 0,-1 0 0 0 0,0 0 0 0 0,1 0 0 0 0,-1-1 0 0 0,0 1 1 0 0,1 0-1 0 0,-1 0 0 0 0,1-1 0 0 0,-1 1 0 0 0,0 0 0 0 0,0-1 0 0 0,1 1 0 0 0,-1 0 0 0 0,0-1 0 0 0,1 0 0 0 0,5-9-5432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 8082 0 0,'-3'-1'620'0'0,"0"0"-1"0"0,1 1 1 0 0,-1-1 0 0 0,0 0 0 0 0,1 1-1 0 0,-1-1 1 0 0,0 1 0 0 0,0 0 0 0 0,1 0 0 0 0,-1 0-1 0 0,0 1 1 0 0,0-1 0 0 0,1 0 0 0 0,-1 1 0 0 0,0 0-1 0 0,1 0 1 0 0,-1-1 0 0 0,0 2 0 0 0,1-1 0 0 0,-1 0-1 0 0,-2 2 1 0 0,2 0-356 0 0,0 0 0 0 0,0 0-1 0 0,0 0 1 0 0,1 1 0 0 0,-1-1-1 0 0,1 1 1 0 0,0-1 0 0 0,0 1-1 0 0,0 0 1 0 0,1 0 0 0 0,-1 0-1 0 0,-1 7 1 0 0,1 2-342 0 0,-1 1 0 0 0,2-1 1 0 0,0 1-1 0 0,0 0 0 0 0,2-1 0 0 0,-1 1 0 0 0,6 24 1 0 0,-4-31-300 0 0,-1 0 0 0 0,2 0 0 0 0,-1 0 0 0 0,7 13 0 0 0,7-1-3329 0 0,6-8-3637 0 0,-7-7 483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45 11618 0 0,'9'-3'4560'0'0,"14"3"-4118"0"0,-22 0-248 0 0,28 3 365 0 0,-23-2-526 0 0,0 0 0 0 0,0 0 0 0 0,1-1 0 0 0,-1 0 1 0 0,0 0-1 0 0,0 0 0 0 0,1 0 0 0 0,-1-1 0 0 0,0 0 1 0 0,0-1-1 0 0,0 1 0 0 0,0-1 0 0 0,0 0 0 0 0,0-1 1 0 0,5-2-1 0 0,-11 4-16 0 0,1 1 1 0 0,-1 0-1 0 0,1 0 1 0 0,-1-1-1 0 0,1 1 1 0 0,-1 0-1 0 0,0-1 0 0 0,1 1 1 0 0,-1 0-1 0 0,0-1 1 0 0,1 1-1 0 0,-1 0 1 0 0,0-1-1 0 0,1 1 1 0 0,-1-1-1 0 0,0 1 0 0 0,0-1 1 0 0,1 1-1 0 0,-1-1 1 0 0,0 1-1 0 0,0-1 1 0 0,0 1-1 0 0,0-1 1 0 0,0 1-1 0 0,1-1 1 0 0,-1 1-1 0 0,0-1 0 0 0,0 1 1 0 0,0-1-1 0 0,-1 1 1 0 0,1-1-1 0 0,0 1 1 0 0,0-1-1 0 0,0 1 1 0 0,0-1-1 0 0,0 1 1 0 0,-1-1-1 0 0,1 1 0 0 0,0-1 1 0 0,0 1-1 0 0,-1 0 1 0 0,1-1-1 0 0,0 1 1 0 0,-1-1-1 0 0,1 1 1 0 0,0 0-1 0 0,-1-1 0 0 0,1 1 1 0 0,0 0-1 0 0,-1-1 1 0 0,1 1-1 0 0,-1 0 1 0 0,1 0-1 0 0,-1-1 1 0 0,1 1-1 0 0,-1 0 1 0 0,1 0-1 0 0,-1 0 0 0 0,0 0 1 0 0,-2-2 101 0 0,-1 1 1 0 0,0 0-1 0 0,1 0 1 0 0,-1 0-1 0 0,0 0 0 0 0,-6 0 1 0 0,-4 2 33 0 0,0 1 0 0 0,0 0 0 0 0,-17 4 0 0 0,27-5-95 0 0,-1 1 0 0 0,1-1 0 0 0,-1 1 1 0 0,1 0-1 0 0,0 0 0 0 0,-1 0 0 0 0,1 0 0 0 0,0 1 1 0 0,0 0-1 0 0,1 0 0 0 0,-1 0 0 0 0,1 0 1 0 0,-4 5-1 0 0,5-5-2 0 0,1 1-1 0 0,-1-1 1 0 0,1 1 0 0 0,0 0-1 0 0,0-1 1 0 0,1 1 0 0 0,-1 0-1 0 0,1 0 1 0 0,0 0 0 0 0,0 0-1 0 0,0-1 1 0 0,0 1 0 0 0,1 0-1 0 0,0 0 1 0 0,0 0 0 0 0,0-1-1 0 0,0 1 1 0 0,2 4 0 0 0,0 0-46 0 0,0-1 1 0 0,0 1 0 0 0,1-1 0 0 0,0 0 0 0 0,0 0 0 0 0,1-1-1 0 0,9 12 1 0 0,-11-16-20 0 0,1 1 0 0 0,-1-1 1 0 0,0 0-1 0 0,1 0 0 0 0,0 0 0 0 0,0 0 0 0 0,-1-1 1 0 0,1 0-1 0 0,0 1 0 0 0,0-2 0 0 0,0 1 0 0 0,0 0 1 0 0,0-1-1 0 0,1 1 0 0 0,-1-1 0 0 0,7-1 0 0 0,7-1-1901 0 0,0 0-1 0 0,26-8 1 0 0,-23 5-2954 0 0,-50-1-1939 0 0,-2 1 11948 0 0,30 4-4862 0 0,-1 1-1 0 0,1 0 0 0 0,0 0 1 0 0,0-1-1 0 0,0 1 0 0 0,0 0 1 0 0,0 0-1 0 0,0 0 0 0 0,0 0 1 0 0,0 1-1 0 0,-1-1 0 0 0,1 0 0 0 0,0 0 1 0 0,0 1-1 0 0,0-1 0 0 0,0 0 1 0 0,0 1-1 0 0,0-1 0 0 0,0 1 1 0 0,0-1-1 0 0,0 1 0 0 0,1 0 1 0 0,-1 0-1 0 0,0-1 0 0 0,0 1 1 0 0,0 0-1 0 0,1 0 0 0 0,-1 0 0 0 0,0-1 1 0 0,0 3-1 0 0,0 0 58 0 0,1 0 0 0 0,-1 0-1 0 0,1 1 1 0 0,0-1 0 0 0,0 0-1 0 0,0 1 1 0 0,1-1 0 0 0,0 5-1 0 0,1 8-677 0 0,-1-12 351 0 0,-1 1 0 0 0,0-1 1 0 0,0 0-1 0 0,0 0 0 0 0,-1 0 0 0 0,1 1 1 0 0,-1-1-1 0 0,-2 5 0 0 0,3-7-28 0 0,-1-1 0 0 0,1 0-1 0 0,-1 0 1 0 0,1 0-1 0 0,-1 0 1 0 0,0 0 0 0 0,0 0-1 0 0,1 0 1 0 0,-1-1 0 0 0,0 1-1 0 0,0 0 1 0 0,0 0-1 0 0,0-1 1 0 0,0 1 0 0 0,0 0-1 0 0,0-1 1 0 0,0 1-1 0 0,0-1 1 0 0,-1 1 0 0 0,1-1-1 0 0,0 0 1 0 0,0 1 0 0 0,0-1-1 0 0,-1 0 1 0 0,1 0-1 0 0,0 0 1 0 0,0 0 0 0 0,0 0-1 0 0,-1 0 1 0 0,1 0 0 0 0,0 0-1 0 0,-2-1 1 0 0,25 3-281 0 0,42 0 0 0 0,-31-4-3066 0 0,-5-3-4699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5745 0 0,'-1'0'418'0'0,"0"1"1"0"0,1 0-1 0 0,-1 0 0 0 0,1 0 0 0 0,-1 0 0 0 0,1 0 0 0 0,-1 0 1 0 0,1 0-1 0 0,0 0 0 0 0,0 0 0 0 0,-1 0 0 0 0,1 0 1 0 0,0 0-1 0 0,0 0 0 0 0,0 0 0 0 0,0 0 0 0 0,0 0 0 0 0,0 0 1 0 0,0 0-1 0 0,0 0 0 0 0,1 0 0 0 0,-1 0 0 0 0,0 0 0 0 0,1 0 1 0 0,0 1-1 0 0,1 1-170 0 0,-1 0 0 0 0,1 0 0 0 0,0-1 0 0 0,1 1 0 0 0,-1-1 0 0 0,0 0 0 0 0,1 0 0 0 0,3 3 1 0 0,1 0-340 0 0,0 0 1 0 0,1-1 0 0 0,-1 0 0 0 0,1 0 0 0 0,0-1 0 0 0,9 2 0 0 0,-16-4 99 0 0,1-1 0 0 0,-1 1-1 0 0,1-1 1 0 0,-1 0 0 0 0,1 1 0 0 0,0-1 0 0 0,-1 0 0 0 0,1 0-1 0 0,0 0 1 0 0,-1-1 0 0 0,1 1 0 0 0,-1 0 0 0 0,1 0 0 0 0,0-1-1 0 0,-1 1 1 0 0,1-1 0 0 0,-1 0 0 0 0,1 1 0 0 0,-1-1 0 0 0,0 0-1 0 0,1 0 1 0 0,-1 0 0 0 0,0 0 0 0 0,1 0 0 0 0,-1 0 0 0 0,0 0-1 0 0,0 0 1 0 0,0 0 0 0 0,0-1 0 0 0,0 1 0 0 0,0 0 0 0 0,0-1-1 0 0,-1 1 1 0 0,1-1 0 0 0,0 1 0 0 0,-1-1 0 0 0,1 1 0 0 0,-1-1-1 0 0,0 1 1 0 0,1-1 0 0 0,-1 0 0 0 0,0 1 0 0 0,0-1 0 0 0,0 0-1 0 0,0 1 1 0 0,0-1 0 0 0,-1-2 0 0 0,1-1 59 0 0,-1 0 0 0 0,1 0 0 0 0,-1 0 0 0 0,0 0 0 0 0,-1 0 1 0 0,1 1-1 0 0,-1-1 0 0 0,0 0 0 0 0,0 1 0 0 0,0-1 0 0 0,-1 1 0 0 0,0 0 0 0 0,1 0 0 0 0,-1 0 0 0 0,-5-4 1 0 0,5 5 9 0 0,-1 0 0 0 0,0 1 0 0 0,0-1 1 0 0,0 1-1 0 0,0 0 0 0 0,0 1 0 0 0,0-1 0 0 0,0 0 1 0 0,-9-1-1 0 0,12 3-106 0 0,0 0 1 0 0,0 0-1 0 0,0 0 0 0 0,0 0 1 0 0,0 0-1 0 0,0 0 0 0 0,0 0 1 0 0,0 1-1 0 0,0-1 1 0 0,0 0-1 0 0,0 0 0 0 0,0 1 1 0 0,1-1-1 0 0,-1 1 0 0 0,0-1 1 0 0,0 1-1 0 0,0-1 0 0 0,0 1 1 0 0,0 0-1 0 0,0 1-159 0 0,0-1 0 0 0,0 0 1 0 0,0 1-1 0 0,1-1 0 0 0,-1 0 0 0 0,1 1 0 0 0,-1-1 0 0 0,1 1 0 0 0,-1-1 0 0 0,1 1 1 0 0,0-1-1 0 0,0 1 0 0 0,0-1 0 0 0,0 1 0 0 0,0-1 0 0 0,0 3 0 0 0,1 8-5887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10258 0 0,'-5'3'7273'0'0,"3"8"-4586"0"0,1 14-2820 0 0,1-19 994 0 0,-2 24-288 0 0,-4 65-151 0 0,-5-33-3695 0 0,11-78-519 0 0,4-15 3696 0 0,-3 29 116 0 0,0 0 0 0 0,-1 0-1 0 0,1 0 1 0 0,0 0-1 0 0,0-1 1 0 0,0 1 0 0 0,0 1-1 0 0,1-1 1 0 0,-1 0-1 0 0,0 0 1 0 0,1 0 0 0 0,0 1-1 0 0,-1-1 1 0 0,1 0-1 0 0,0 1 1 0 0,0 0-1 0 0,-1-1 1 0 0,1 1 0 0 0,0 0-1 0 0,0 0 1 0 0,1 0-1 0 0,-1 0 1 0 0,0 1 0 0 0,4-2-1 0 0,0 2-62 0 0,1 0-1 0 0,0 0 1 0 0,-1 0-1 0 0,1 1 1 0 0,0 0-1 0 0,11 4 0 0 0,-10-3-846 0 0,0 0 0 0 0,0-1 0 0 0,0 0-1 0 0,10 0 1 0 0,-17-1 674 0 0,0 0 0 0 0,0 0 0 0 0,0 0-1 0 0,-1 0 1 0 0,1 0 0 0 0,0-1 0 0 0,0 1-1 0 0,-1 0 1 0 0,1 0 0 0 0,0-1 0 0 0,0 1-1 0 0,-1-1 1 0 0,1 1 0 0 0,0 0 0 0 0,-1-1-1 0 0,1 0 1 0 0,-1 1 0 0 0,1-1 0 0 0,0 0-1 0 0,5-7-3603 0 0</inkml:trace>
  <inkml:trace contextRef="#ctx0" brushRef="#br0" timeOffset="1">195 51 10794 0 0,'-1'3'3377'0'0,"2"3"-824"0"0,0 2-369 0 0,1 4-544 0 0,-1 4-535 0 0,2 3-401 0 0,-1 3-248 0 0,1 4-192 0 0,0 0-112 0 0,0 1-152 0 0,0-4-432 0 0,2-2-664 0 0,-2-5-961 0 0,2-4-1416 0 0,-1-6-1128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10042 0 0,'-1'1'805'0'0,"-1"0"-1"0"0,1 0 0 0 0,-1 0 1 0 0,1 0-1 0 0,-1 0 1 0 0,1 1-1 0 0,0-1 1 0 0,0 0-1 0 0,-1 1 0 0 0,1-1 1 0 0,0 1-1 0 0,0 0 1 0 0,-1 2-1 0 0,-6 28 2988 0 0,7-24-3623 0 0,1 1 0 0 0,0-1 0 0 0,0 1 0 0 0,1-1 0 0 0,2 13 0 0 0,-2-16-196 0 0,1-1 0 0 0,-1 0 1 0 0,1 1-1 0 0,0-1 0 0 0,0 0 1 0 0,1 0-1 0 0,-1 0 0 0 0,1 0 0 0 0,0 0 1 0 0,0 0-1 0 0,4 3 0 0 0,-6-6-20 0 0,0 0 0 0 0,0 0-1 0 0,0-1 1 0 0,0 1-1 0 0,0 0 1 0 0,0-1 0 0 0,0 1-1 0 0,1-1 1 0 0,-1 1-1 0 0,0-1 1 0 0,0 0-1 0 0,0 1 1 0 0,0-1 0 0 0,1 0-1 0 0,-1 0 1 0 0,0 0-1 0 0,0 0 1 0 0,0 0 0 0 0,2 0-1 0 0,-1-1-26 0 0,-1 0 0 0 0,1 1 0 0 0,-1-1 0 0 0,1 0 0 0 0,-1 0 1 0 0,1 0-1 0 0,-1 0 0 0 0,1 0 0 0 0,-1 0 0 0 0,0-1 0 0 0,0 1 0 0 0,0 0 0 0 0,0-1 0 0 0,0 1 0 0 0,0-1 0 0 0,0 1 0 0 0,1-3 0 0 0,2-3-428 0 0,-1 0-1 0 0,0-1 1 0 0,-1 1-1 0 0,1-1 1 0 0,0-10-1 0 0,-2 16 344 0 0,0 0-1 0 0,-1 0 1 0 0,0 0-1 0 0,0 0 1 0 0,1 0-1 0 0,-1 0 1 0 0,0 0-1 0 0,-1 0 0 0 0,1 0 1 0 0,0 0-1 0 0,0 0 1 0 0,-1 0-1 0 0,1 0 1 0 0,-1 0-1 0 0,0 0 1 0 0,0 0-1 0 0,0 1 0 0 0,0-1 1 0 0,0 0-1 0 0,0 0 1 0 0,0 1-1 0 0,0-1 1 0 0,0 1-1 0 0,-1-1 1 0 0,1 1-1 0 0,-3-2 0 0 0,-8-1 2 0 0,4 1 1094 0 0,20-5 632 0 0,3 2-1312 0 0,0 0-1 0 0,1 1 1 0 0,29-6-1 0 0,-14 7-4578 0 0,-7 10 4770 0 0,-29 12 2981 0 0,0 16-1657 0 0,5 23-563 0 0,6-29-1999 0 0,6-5-3500 0 0,5-18-8680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11835 0 0,'0'3'3952'0'0,"-1"4"-1263"0"0,1 7-481 0 0,0 5-559 0 0,0 6-537 0 0,1 4-416 0 0,0 3-288 0 0,1 1-184 0 0,1-1-168 0 0,1-3-376 0 0,1-3-528 0 0,1-6-768 0 0,2-2-857 0 0,-2-5-1040 0 0,-1-6-1016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14787 0 0,'0'2'1448'0'0,"2"0"-439"0"0,2 1-177 0 0,4 1-336 0 0,2-1-304 0 0,4 0-160 0 0,1 2-32 0 0,0 0-8 0 0,0 1-104 0 0,1 0-248 0 0,-3 0-328 0 0,1 2-360 0 0,-3 0-393 0 0,-3 1-471 0 0,-2 2-481 0 0,-5-1-239 0 0,-2 0-2585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11442 0 0,'25'3'9279'0'0,"-18"-3"-9216"0"0,-1 1 0 0 0,0 1 0 0 0,0-1 0 0 0,0 1 0 0 0,0 1-1 0 0,0-1 1 0 0,0 1 0 0 0,-1 0 0 0 0,8 5 0 0 0,-11-6-65 0 0,0 1 0 0 0,0 0 0 0 0,-1 0 1 0 0,1 0-1 0 0,-1 0 0 0 0,0 0 0 0 0,0 1 0 0 0,0-1 0 0 0,0 0 1 0 0,-1 1-1 0 0,1-1 0 0 0,-1 0 0 0 0,0 1 0 0 0,0-1 0 0 0,0 1 0 0 0,0-1 1 0 0,0 0-1 0 0,-1 1 0 0 0,0-1 0 0 0,1 0 0 0 0,-1 1 0 0 0,-3 5 1 0 0,2-4-14 0 0,0 0 0 0 0,0 0 1 0 0,0-1-1 0 0,0 1 1 0 0,-1 0-1 0 0,0-1 0 0 0,0 0 1 0 0,0 0-1 0 0,-1 0 1 0 0,1 0-1 0 0,-1 0 0 0 0,0-1 1 0 0,0 1-1 0 0,-6 3 1 0 0,-49 10 10 0 0,91-7-165 0 0,-17-9 210 0 0,0 0 0 0 0,1-1 0 0 0,-1-1 0 0 0,25-4 0 0 0,27-1-6372 0 0,-58 6 2198 0 0</inkml:trace>
  <inkml:trace contextRef="#ctx0" brushRef="#br0" timeOffset="1">130 96 7402 0 0,'4'4'2568'0'0,"1"0"-1168"0"0,2 1-391 0 0,3-2-313 0 0,0 0-288 0 0,1-2-192 0 0,-1 0-80 0 0,-1-1-56 0 0,0-1-40 0 0,0-2-248 0 0,-1-1-528 0 0,-1-2-713 0 0,-2-2-615 0 0,-1-1-176 0 0,-1-1 495 0 0,1 1-1880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6089 0 0,'-10'7'10403'0'0,"4"8"-6434"0"0,3 20-2987 0 0,2-30-95 0 0,0 22-51 0 0,1 47-1 0 0,11-22-2012 0 0,-10-48 612 0 0,1 1 0 0 0,0-1 0 0 0,0 0 0 0 0,0 0 0 0 0,1 0 0 0 0,-1 0 0 0 0,1 0 0 0 0,4 4-1 0 0,-6-7 115 0 0,9 3-6226 0 0,-2-5 316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6985 0 0,'1'-1'201'0'0,"1"-1"0"0"0,-1 1-1 0 0,0 0 1 0 0,0 0-1 0 0,0 0 1 0 0,1 0-1 0 0,-1 0 1 0 0,1 0-1 0 0,-1 0 1 0 0,0 0-1 0 0,1 0 1 0 0,0 1-1 0 0,-1-1 1 0 0,1 0 0 0 0,-1 1-1 0 0,1 0 1 0 0,0-1-1 0 0,-1 1 1 0 0,1 0-1 0 0,0 0 1 0 0,-1 0-1 0 0,1 0 1 0 0,0 0-1 0 0,-1 0 1 0 0,1 1-1 0 0,0-1 1 0 0,-1 0 0 0 0,1 1-1 0 0,2 0 1 0 0,53 18 1207 0 0,-55-18-1224 0 0,6 2 126 0 0,-1 0-1 0 0,1 1 1 0 0,-1 0 0 0 0,1 0 0 0 0,11 10 0 0 0,-18-13-190 0 0,0 0-1 0 0,1 0 1 0 0,-1 0 0 0 0,0 0 0 0 0,0 1 0 0 0,0-1 0 0 0,-1 0 0 0 0,1 1 0 0 0,0-1 0 0 0,0 1 0 0 0,-1-1 0 0 0,1 1 0 0 0,-1-1 0 0 0,1 1 0 0 0,-1-1 0 0 0,0 1 0 0 0,1 0 0 0 0,-1-1 0 0 0,0 1 0 0 0,0-1 0 0 0,0 1 0 0 0,0 0 0 0 0,-1-1 0 0 0,1 1 0 0 0,0-1 0 0 0,-1 1 0 0 0,1 0-1 0 0,-1-1 1 0 0,1 1 0 0 0,-1-1 0 0 0,0 0 0 0 0,0 1 0 0 0,0-1 0 0 0,1 1 0 0 0,-1-1 0 0 0,-2 2 0 0 0,-16 18 422 0 0,12-13-288 0 0,0 0 1 0 0,0 0 0 0 0,1 0 0 0 0,0 1 0 0 0,-7 14 0 0 0,12-22-248 0 0,1 1 1 0 0,-1 0 0 0 0,0-1 0 0 0,1 1 0 0 0,-1 0 0 0 0,1 0 0 0 0,0 0 0 0 0,0-1 0 0 0,0 1 0 0 0,0 0 0 0 0,0 0 0 0 0,0 0 0 0 0,0-1 0 0 0,0 1 0 0 0,1 0 0 0 0,-1 0 0 0 0,1 0 0 0 0,-1-1 0 0 0,1 1 0 0 0,0 0-1 0 0,0-1 1 0 0,-1 1 0 0 0,1-1 0 0 0,0 1 0 0 0,1-1 0 0 0,-1 1 0 0 0,0-1 0 0 0,0 1 0 0 0,1-1 0 0 0,-1 0 0 0 0,0 0 0 0 0,1 0 0 0 0,-1 0 0 0 0,1 0 0 0 0,0 0 0 0 0,-1 0 0 0 0,4 0 0 0 0,-3 0-226 0 0,0 0 1 0 0,1 0-1 0 0,-1 0 1 0 0,0-1-1 0 0,0 1 1 0 0,1-1-1 0 0,-1 1 1 0 0,0-1-1 0 0,1 0 1 0 0,-1 0-1 0 0,0 0 1 0 0,1 0-1 0 0,-1-1 1 0 0,0 1-1 0 0,1-1 1 0 0,-1 1-1 0 0,4-2 1 0 0,-3 0-676 0 0,0 1 1 0 0,1-1 0 0 0,-1 0-1 0 0,0 0 1 0 0,0 0 0 0 0,0-1-1 0 0,-1 1 1 0 0,1-1-1 0 0,0 1 1 0 0,3-6 0 0 0,3-5-4928 0 0</inkml:trace>
  <inkml:trace contextRef="#ctx0" brushRef="#br0" timeOffset="1">233 38 7602 0 0,'-4'9'7003'0'0,"1"2"-3381"0"0,3 27-1982 0 0,1-30-757 0 0,0 16-592 0 0,1 0 0 0 0,6 24 1 0 0,8-2-2530 0 0,-14-42 1440 0 0,0 0-1 0 0,0 0 0 0 0,1 0 0 0 0,0-1 0 0 0,0 1 0 0 0,0-1 0 0 0,0 0 0 0 0,4 4 0 0 0,1-2-2752 0 0,-1-3-1789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2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8546 0 0,'0'-1'273'0'0,"0"1"-1"0"0,-1-1 1 0 0,1 1 0 0 0,0-1 0 0 0,0 1 0 0 0,0-1 0 0 0,0 1-1 0 0,0-1 1 0 0,0 1 0 0 0,0-1 0 0 0,1 1 0 0 0,-1-1 0 0 0,0 1-1 0 0,0-1 1 0 0,0 1 0 0 0,0-1 0 0 0,1 1 0 0 0,-1-1-1 0 0,0 1 1 0 0,0-1 0 0 0,1 1 0 0 0,-1-1 0 0 0,0 1 0 0 0,1 0-1 0 0,-1-1 1 0 0,0 1 0 0 0,1 0 0 0 0,-1-1 0 0 0,1 1 0 0 0,-1 0-1 0 0,1-1 1 0 0,-1 1 0 0 0,1 0 0 0 0,-1 0 0 0 0,2-1 0 0 0,10 17 2878 0 0,7 32-2665 0 0,-14-34-386 0 0,-1 1-1 0 0,-1-1 1 0 0,0 1 0 0 0,-1-1 0 0 0,0 1 0 0 0,-1 0 0 0 0,-1 0 0 0 0,-1 0 0 0 0,-1 15 0 0 0,2-30-167 0 0,0 0 1 0 0,0 0-1 0 0,0 1 0 0 0,0-1 1 0 0,0 0-1 0 0,0 0 1 0 0,0 0-1 0 0,0 1 1 0 0,0-1-1 0 0,0 0 1 0 0,0 0-1 0 0,0 1 1 0 0,0-1-1 0 0,0 0 1 0 0,0 0-1 0 0,0 1 1 0 0,0-1-1 0 0,0 0 1 0 0,0 0-1 0 0,0 0 1 0 0,0 1-1 0 0,-1-1 1 0 0,1 0-1 0 0,0 0 1 0 0,0 0-1 0 0,0 1 0 0 0,0-1 1 0 0,0 0-1 0 0,-1 0 1 0 0,1 0-1 0 0,0 0 1 0 0,0 1-1 0 0,0-1 1 0 0,-1 0-1 0 0,1 0 1 0 0,0 0-1 0 0,0 0 1 0 0,0 0-1 0 0,-1 0 1 0 0,1 0-1 0 0,0 0 1 0 0,0 1-1 0 0,-1-1 1 0 0,1 0-1 0 0,0 0 1 0 0,0 0-1 0 0,-1 0 0 0 0,1 0 1 0 0,0-1-1 0 0,-6-13-2768 0 0,0-24 269 0 0,5 26 2646 0 0,1 1-1 0 0,1-1 0 0 0,-1 1 0 0 0,2-1 1 0 0,-1 1-1 0 0,2 0 0 0 0,-1 0 0 0 0,2 0 1 0 0,4-13-1 0 0,-6 21 50 0 0,-1 0 0 0 0,1 0 0 0 0,0 0 0 0 0,-1 0 0 0 0,2 0 0 0 0,-1 1-1 0 0,0-1 1 0 0,0 0 0 0 0,1 1 0 0 0,-1 0 0 0 0,1 0 0 0 0,0-1 0 0 0,0 2 0 0 0,0-1 0 0 0,0 0 0 0 0,0 1 0 0 0,0-1 0 0 0,0 1 0 0 0,1 0 0 0 0,-1 0-1 0 0,0 0 1 0 0,1 0 0 0 0,-1 1 0 0 0,1-1 0 0 0,-1 1 0 0 0,1 0 0 0 0,-1 0 0 0 0,0 0 0 0 0,1 1 0 0 0,-1-1 0 0 0,1 1 0 0 0,-1 0 0 0 0,0 0 0 0 0,5 1 0 0 0,-3 0-39 0 0,-1-1 0 0 0,1 1 1 0 0,-1 0-1 0 0,0 0 0 0 0,0 1 1 0 0,1-1-1 0 0,-2 1 0 0 0,1 0 1 0 0,0 0-1 0 0,0 0 1 0 0,-1 1-1 0 0,0-1 0 0 0,0 1 1 0 0,6 7-1 0 0,-8-9 3 0 0,0 1-1 0 0,0-1 0 0 0,0 0 1 0 0,0 1-1 0 0,-1-1 1 0 0,1 1-1 0 0,0-1 1 0 0,-1 1-1 0 0,0-1 1 0 0,0 1-1 0 0,0-1 0 0 0,0 1 1 0 0,0-1-1 0 0,0 1 1 0 0,0-1-1 0 0,-1 1 1 0 0,1-1-1 0 0,-1 1 1 0 0,0-1-1 0 0,0 0 0 0 0,0 1 1 0 0,0-1-1 0 0,0 0 1 0 0,-1 0-1 0 0,1 1 1 0 0,0-1-1 0 0,-1 0 0 0 0,0 0 1 0 0,-1 1-1 0 0,-6 6-94 0 0,1-1 0 0 0,-1 0 0 0 0,-1 0-1 0 0,1-1 1 0 0,-1 0 0 0 0,0-1-1 0 0,-1 0 1 0 0,0 0 0 0 0,0-1 0 0 0,0-1-1 0 0,0 0 1 0 0,-1 0 0 0 0,1-2 0 0 0,-1 1-1 0 0,0-1 1 0 0,-15 0 0 0 0,132 24-182 0 0,-96-24-78 0 0,65 10 828 0 0,-70-11-913 0 0,0-1 1 0 0,1 0 0 0 0,-1 0-1 0 0,1 0 1 0 0,-1-1-1 0 0,0 1 1 0 0,1-1 0 0 0,-1 0-1 0 0,0 0 1 0 0,0 0 0 0 0,0-1-1 0 0,0 0 1 0 0,0 0-1 0 0,4-2 1 0 0,-7 3-151 0 0,0 0 0 0 0,1-1-1 0 0,-1 1 1 0 0,-1-1 0 0 0,1 1 0 0 0,0-1 0 0 0,0 1-1 0 0,0-1 1 0 0,-1 1 0 0 0,1-1 0 0 0,-1 1-1 0 0,0-1 1 0 0,1 0 0 0 0,-1 1 0 0 0,0-1 0 0 0,0 0-1 0 0,0 0 1 0 0,0 1 0 0 0,0-1 0 0 0,0 0 0 0 0,0 1-1 0 0,-1-4 1 0 0,-2-14-4343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16580 0 0,'1'0'107'0'0,"-1"-1"0"0"0,0 1 0 0 0,1-1 0 0 0,-1 1 0 0 0,0-1 1 0 0,1 1-1 0 0,-1 0 0 0 0,1-1 0 0 0,-1 1 0 0 0,0 0 0 0 0,1-1 1 0 0,-1 1-1 0 0,1 0 0 0 0,-1-1 0 0 0,1 1 0 0 0,-1 0 1 0 0,1 0-1 0 0,-1-1 0 0 0,1 1 0 0 0,0 0 0 0 0,-1 0 0 0 0,1 0 1 0 0,-1 0-1 0 0,1 0 0 0 0,-1 0 0 0 0,1 0 0 0 0,0 0 0 0 0,-1 0 1 0 0,1 0-1 0 0,-1 0 0 0 0,1 0 0 0 0,-1 0 0 0 0,1 1 0 0 0,0-1 1 0 0,27 5-363 0 0,-22-4 474 0 0,18 6-182 0 0,-19-5-100 0 0,-1-1-1 0 0,1 1 0 0 0,0-1 0 0 0,0 0 1 0 0,0 0-1 0 0,0-1 0 0 0,0 1 0 0 0,0-1 0 0 0,-1 0 1 0 0,8-1-1 0 0,-12 1 24 0 0,1 0 0 0 0,-1 0 0 0 0,0 0 0 0 0,0 0 0 0 0,0 0 0 0 0,0 0 0 0 0,0 0 0 0 0,1 0 0 0 0,-1-1 0 0 0,0 1 0 0 0,0 0 0 0 0,0 0 0 0 0,0 0 0 0 0,0 0 0 0 0,0 0 0 0 0,1 0 1 0 0,-1 0-1 0 0,0 0 0 0 0,0-1 0 0 0,0 1 0 0 0,0 0 0 0 0,0 0 0 0 0,0 0 0 0 0,0 0 0 0 0,0 0 0 0 0,0-1 0 0 0,0 1 0 0 0,0 0 0 0 0,0 0 0 0 0,0 0 0 0 0,1 0 0 0 0,-1 0 0 0 0,0-1 0 0 0,0 1 0 0 0,0 0 0 0 0,-1 0 0 0 0,1 0 0 0 0,0 0 0 0 0,0 0 0 0 0,0-1 0 0 0,0 1 0 0 0,0 0 1 0 0,0 0-1 0 0,0 0 0 0 0,0 0 0 0 0,0 0 0 0 0,0-1 0 0 0,-9-6-1086 0 0,-11-4 446 0 0,17 10 801 0 0,0 1 0 0 0,1-1 0 0 0,-1 1 0 0 0,0 0-1 0 0,1 0 1 0 0,-1 0 0 0 0,0 0 0 0 0,1 1 0 0 0,-1-1-1 0 0,1 1 1 0 0,-1-1 0 0 0,0 1 0 0 0,1 0 0 0 0,-1 0-1 0 0,1 0 1 0 0,0 0 0 0 0,-1 1 0 0 0,1-1 0 0 0,0 0-1 0 0,0 1 1 0 0,0 0 0 0 0,0-1 0 0 0,0 1 0 0 0,0 0-1 0 0,0 0 1 0 0,0 0 0 0 0,1 1 0 0 0,-1-1 0 0 0,1 0-1 0 0,0 0 1 0 0,0 1 0 0 0,0-1 0 0 0,0 1 0 0 0,0-1-1 0 0,0 1 1 0 0,1 0 0 0 0,-1-1 0 0 0,1 1 0 0 0,-1-1-1 0 0,1 1 1 0 0,0 0 0 0 0,0-1 0 0 0,0 1 0 0 0,1 0-1 0 0,-1-1 1 0 0,1 1 0 0 0,-1 0 0 0 0,1-1 0 0 0,0 1-1 0 0,0-1 1 0 0,0 1 0 0 0,0-1 0 0 0,1 0 0 0 0,2 4-1 0 0,-2-4-130 0 0,1-1 0 0 0,-1 1 0 0 0,1-1 0 0 0,0 0-1 0 0,0 0 1 0 0,0 0 0 0 0,-1 0 0 0 0,1 0 0 0 0,0-1-1 0 0,0 1 1 0 0,0-1 0 0 0,4 0 0 0 0,-3 1-12 0 0,0-1 1 0 0,0 0-1 0 0,0 1 1 0 0,-1 0-1 0 0,1 0 1 0 0,0 0-1 0 0,-1 1 1 0 0,5 1-1 0 0,-7-2 20 0 0,0 0 1 0 0,0 0-1 0 0,0 0 0 0 0,-1 0 0 0 0,1 0 0 0 0,-1 0 0 0 0,1 0 0 0 0,0 0 0 0 0,-1 0 0 0 0,0 0 0 0 0,1 0 1 0 0,-1 0-1 0 0,0 0 0 0 0,1 0 0 0 0,-1 0 0 0 0,0 1 0 0 0,0-1 0 0 0,0 0 0 0 0,0 0 0 0 0,0 0 0 0 0,0 0 1 0 0,0 0-1 0 0,-1 1 0 0 0,1-1 0 0 0,0 0 0 0 0,-1 0 0 0 0,1 0 0 0 0,-1 0 0 0 0,1 0 0 0 0,-1 0 0 0 0,1 0 1 0 0,-1 0-1 0 0,0 1 0 0 0,-1 1 22 0 0,0 0 0 0 0,0-1 0 0 0,0 1 0 0 0,0-1-1 0 0,0 1 1 0 0,0-1 0 0 0,-1 0 0 0 0,1 0 0 0 0,-1 0 0 0 0,0 0 0 0 0,1-1 0 0 0,-1 1 0 0 0,0-1 0 0 0,0 1 0 0 0,0-1 0 0 0,0 0 0 0 0,-4 1 0 0 0,-13 6 304 0 0,19-8-313 0 0,1 0 0 0 0,0 0 0 0 0,0 0 0 0 0,0 0 0 0 0,0 0 1 0 0,0 1-1 0 0,-1-1 0 0 0,1 0 0 0 0,0 0 0 0 0,0 0 0 0 0,0 0 1 0 0,0 0-1 0 0,0 0 0 0 0,0 0 0 0 0,0 0 0 0 0,-1 0 1 0 0,1 0-1 0 0,0 1 0 0 0,0-1 0 0 0,0 0 0 0 0,0 0 0 0 0,0 0 1 0 0,0 0-1 0 0,0 0 0 0 0,0 0 0 0 0,0 1 0 0 0,0-1 0 0 0,0 0 1 0 0,0 0-1 0 0,0 0 0 0 0,0 0 0 0 0,0 0 0 0 0,0 1 1 0 0,0-1-1 0 0,0 0 0 0 0,0 0 0 0 0,0 0 0 0 0,0 0 0 0 0,0 0 1 0 0,0 1-1 0 0,0-1 0 0 0,0 0 0 0 0,0 0 0 0 0,0 0 0 0 0,0 0 1 0 0,0 0-1 0 0,0 0 0 0 0,0 1 0 0 0,0-1 0 0 0,0 0 0 0 0,0 0 1 0 0,1 0-1 0 0,9 6 121 0 0,14 0-278 0 0,24-5-3268 0 0,-46-1 2426 0 0,1 0-1 0 0,0-1 1 0 0,-1 0-1 0 0,1 1 1 0 0,0-1-1 0 0,-1 0 1 0 0,1 0-1 0 0,-1-1 1 0 0,4-1-1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4273 0 0,'-5'-3'14075'0'0,"3"24"-9629"0"0,1 30-3158 0 0,2-40-1294 0 0,8 81 659 0 0,-7-81-1824 0 0,1-1 0 0 0,0 0 0 0 0,7 18-1 0 0,-5-21-1828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14355 0 0,'0'31'5599'0'0,"0"36"-322"0"0,0-56-5161 0 0,1 0-1 0 0,1 0 1 0 0,5 21-1 0 0,-6-29-228 0 0,0 1-1 0 0,0-1 1 0 0,0 0-1 0 0,0 0 1 0 0,1 0-1 0 0,0 0 1 0 0,-1 0-1 0 0,1 0 1 0 0,0 0-1 0 0,0-1 1 0 0,1 1-1 0 0,-1-1 1 0 0,0 1-1 0 0,1-1 1 0 0,0 0-1 0 0,-1 0 1 0 0,1 0-1 0 0,0 0 1 0 0,0-1-1 0 0,0 1 1 0 0,0-1-1 0 0,1 1 1 0 0,-1-1-1 0 0,0 0 1 0 0,0-1-1 0 0,1 1 1 0 0,-1 0-1 0 0,0-1 1 0 0,1 0-1 0 0,-1 0 1 0 0,1 0-1 0 0,-1 0 1 0 0,1 0-1 0 0,3-2 1 0 0,17-6-3651 0 0,-22 8 3242 0 0,-1-1 0 0 0,0 0 0 0 0,0 0 0 0 0,1 0 0 0 0,-1 0 0 0 0,0 0 0 0 0,0 0 0 0 0,0 0 0 0 0,0 0 0 0 0,0 0 0 0 0,0 0 0 0 0,-1-1 0 0 0,1 1 0 0 0,1-3 0 0 0</inkml:trace>
  <inkml:trace contextRef="#ctx0" brushRef="#br0" timeOffset="1">8 216 13563 0 0,'-1'2'470'0'0,"0"0"-1"0"0,0 0 1 0 0,0 1 0 0 0,1-1-1 0 0,-1 0 1 0 0,0 1 0 0 0,1-1 0 0 0,-1 1-1 0 0,1-1 1 0 0,0 1 0 0 0,0-1-1 0 0,0 0 1 0 0,0 1 0 0 0,1-1-1 0 0,-1 1 1 0 0,0-1 0 0 0,2 5 0 0 0,-1-6-437 0 0,0 0 1 0 0,0 0 0 0 0,0 0 0 0 0,0 0-1 0 0,0 0 1 0 0,0 0 0 0 0,1 0 0 0 0,-1 0-1 0 0,0-1 1 0 0,0 1 0 0 0,1 0 0 0 0,-1-1-1 0 0,0 1 1 0 0,0-1 0 0 0,1 0 0 0 0,-1 1-1 0 0,1-1 1 0 0,-1 0 0 0 0,0 0 0 0 0,1 0 0 0 0,-1 0-1 0 0,1 0 1 0 0,-1 0 0 0 0,0 0 0 0 0,1 0-1 0 0,-1-1 1 0 0,1 1 0 0 0,-1 0 0 0 0,0-1-1 0 0,1 0 1 0 0,-1 1 0 0 0,2-2 0 0 0,13-4-340 0 0,23-8-1899 0 0,-37 13 1675 0 0,0 0-1 0 0,0 1 1 0 0,0-1-1 0 0,1 1 0 0 0,-1 0 1 0 0,0 0-1 0 0,0 0 1 0 0,0 0-1 0 0,0 0 1 0 0,0 0-1 0 0,1 0 0 0 0,-1 1 1 0 0,0-1-1 0 0,3 2 1 0 0,-4 0 605 0 0,-1 0 1 0 0,0 0 0 0 0,0 0-1 0 0,0 0 1 0 0,0 0 0 0 0,0 0-1 0 0,-1 0 1 0 0,1 0 0 0 0,-1 0-1 0 0,1 0 1 0 0,-1 0-1 0 0,0-1 1 0 0,1 1 0 0 0,-1 0-1 0 0,0 0 1 0 0,0 0 0 0 0,-2 1-1 0 0,-5 15 2822 0 0,8-14-2605 0 0,-1 0 0 0 0,1 0 0 0 0,0 0-1 0 0,0 0 1 0 0,1 0 0 0 0,-1 0 0 0 0,1 0 0 0 0,0 0 0 0 0,0 0 0 0 0,0 0-1 0 0,1 0 1 0 0,-1-1 0 0 0,1 1 0 0 0,0 0 0 0 0,0-1 0 0 0,0 1 0 0 0,0-1-1 0 0,6 6 1 0 0,-7-7-535 0 0,1-1 0 0 0,0 1 0 0 0,0 0 0 0 0,1-1 0 0 0,-1 1 0 0 0,0-1 0 0 0,0 0 0 0 0,1 0 1 0 0,-1 0-1 0 0,1 0 0 0 0,-1 0 0 0 0,5 1 0 0 0,-4-2-453 0 0,0 0 0 0 0,-1 0 1 0 0,1 0-1 0 0,0 0 0 0 0,-1 0 1 0 0,1-1-1 0 0,-1 1 0 0 0,1-1 1 0 0,-1 1-1 0 0,1-1 0 0 0,-1 0 1 0 0,1 0-1 0 0,-1-1 0 0 0,4-1 1 0 0,6-4-5017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12179 0 0,'-18'34'10547'0'0,"-2"24"-9045"0"0,1-5-2332 0 0,11-36 351 0 0,1 1-3333 0 0,19-30 1982 0 0,-3 1 1961 0 0,0 1 0 0 0,20-17 0 0 0,1 10-1282 0 0,-28 16 670 0 0,1 1 0 0 0,-1-1 0 0 0,0 0-1 0 0,1 1 1 0 0,-1 0 0 0 0,1-1 0 0 0,-1 1 0 0 0,1 0 0 0 0,-1 0 0 0 0,5 1-1 0 0,4 6-4017 0 0,-5 1 669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7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12451 0 0,'25'-1'7560'0'0,"6"-4"-3873"0"0,-20 3-3606 0 0,-1 0-1 0 0,1 1 1 0 0,0 0 0 0 0,16 1 0 0 0,-25 0-68 0 0,0 0 0 0 0,0 1-1 0 0,0-1 1 0 0,1 1-1 0 0,-1-1 1 0 0,0 1 0 0 0,0 0-1 0 0,0-1 1 0 0,0 1 0 0 0,-1 0-1 0 0,1 1 1 0 0,0-1-1 0 0,0 0 1 0 0,-1 0 0 0 0,1 1-1 0 0,0-1 1 0 0,-1 1 0 0 0,1-1-1 0 0,-1 1 1 0 0,0 0-1 0 0,0 0 1 0 0,0-1 0 0 0,1 1-1 0 0,-2 0 1 0 0,1 0 0 0 0,0 0-1 0 0,1 3 1 0 0,0 20-20 0 0,-3-10-1822 0 0,-5-7-4753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0:1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11610 0 0,'7'2'9007'0'0,"2"4"-4499"0"0,16 19-4468 0 0,-14-13 967 0 0,-1-3-838 0 0,0 1 0 0 0,-1 1 0 0 0,0 0 0 0 0,-1 0 0 0 0,0 1 0 0 0,-1 0 0 0 0,6 13-1 0 0,-10-20-212 0 0,-1 1 0 0 0,0 0 0 0 0,-1 0 0 0 0,1-1 0 0 0,-1 1 0 0 0,0 0 0 0 0,-1 0 0 0 0,0 0 0 0 0,0 0 0 0 0,0 7 0 0 0,-1-7-382 0 0,0-1 0 0 0,-1 0 0 0 0,1 0 0 0 0,-1 0 0 0 0,0 0 0 0 0,0 0 1 0 0,-5 8-1 0 0,6-11-13 0 0,0-1 1 0 0,0 0 0 0 0,0 0 0 0 0,0 0 0 0 0,0 0-1 0 0,0 0 1 0 0,0 0 0 0 0,0 0 0 0 0,-1 0 0 0 0,1-1-1 0 0,0 1 1 0 0,0 0 0 0 0,-1-1 0 0 0,1 1-1 0 0,-3 0 1 0 0,-6 3-3037 0 0,-5 11-4869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 8746 0 0,'-12'-9'5467'0'0,"12"3"-149"0"0,1 6-5084 0 0,0-1 0 0 0,0 1 0 0 0,1-1 0 0 0,-1 1 0 0 0,0 0 0 0 0,0-1 0 0 0,1 1 0 0 0,-1 0 0 0 0,0 0 0 0 0,0 0 0 0 0,1 0 0 0 0,-1 0 0 0 0,0 0 0 0 0,0 0 0 0 0,1 1 0 0 0,1-1 0 0 0,41 9-176 0 0,90 5 0 0 0,-114-14-3875 0 0,37-5-1 0 0,-45-1-3817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 9642 0 0,'-11'-9'7710'0'0,"19"19"-4158"0"0,19 17-1873 0 0,-20-22-1635 0 0,-1-1-1 0 0,1 0 1 0 0,0 0-1 0 0,1-1 1 0 0,-1 0-1 0 0,10 3 1 0 0,-11-4-17 0 0,0 0 1 0 0,0 0 0 0 0,0 1 0 0 0,0 0-1 0 0,0 0 1 0 0,0 0 0 0 0,-1 0-1 0 0,0 1 1 0 0,10 9 0 0 0,-14-12 10 0 0,0 0 0 0 0,-1 0 0 0 0,1 0 0 0 0,0 0 0 0 0,-1 0 0 0 0,1 0 0 0 0,-1 0 0 0 0,1 1 0 0 0,-1-1 0 0 0,0 0 0 0 0,1 0 0 0 0,-1 1 0 0 0,0-1 0 0 0,0 0 0 0 0,0 0 0 0 0,0 1 0 0 0,0-1 0 0 0,0 0 0 0 0,0 0 0 0 0,0 1 0 0 0,0-1 0 0 0,-1 2 0 0 0,0 0 40 0 0,-1 0-1 0 0,1 0 1 0 0,-1 0-1 0 0,0 0 1 0 0,0 0 0 0 0,0 0-1 0 0,0 0 1 0 0,-3 2-1 0 0,-5 5 156 0 0,0 0-1 0 0,-23 14 0 0 0,33-24-231 0 0,-12 8-1255 0 0,-31 18 3943 0 0,21-16-5035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22 15099 0 0,'0'0'169'0'0,"-1"0"0"0"0,0-1 0 0 0,0 1 0 0 0,1 0 0 0 0,-1 0 0 0 0,0 0 0 0 0,0 0 0 0 0,0 0-1 0 0,1 0 1 0 0,-1 0 0 0 0,0 0 0 0 0,0 0 0 0 0,0 1 0 0 0,1-1 0 0 0,-1 0 0 0 0,0 0 0 0 0,0 1 0 0 0,1-1 0 0 0,-1 0 0 0 0,0 1 0 0 0,1-1-1 0 0,-1 1 1 0 0,0-1 0 0 0,1 1 0 0 0,-1-1 0 0 0,1 1 0 0 0,-1-1 0 0 0,1 1 0 0 0,-1 0 0 0 0,1-1 0 0 0,-1 1 0 0 0,0 1 0 0 0,1 0-72 0 0,0 0 1 0 0,0 0 0 0 0,0 0 0 0 0,0 0 0 0 0,0 0 0 0 0,0 0-1 0 0,0 1 1 0 0,1-1 0 0 0,-1 0 0 0 0,1 0 0 0 0,-1 0 0 0 0,2 2 0 0 0,1 4-78 0 0,1-1 0 0 0,0 1 0 0 0,0-1 0 0 0,0 0 0 0 0,1 0 0 0 0,6 7 0 0 0,-7-12-12 0 0,0 1 0 0 0,0 0 0 0 0,0-1-1 0 0,1 0 1 0 0,-1 0 0 0 0,0 0 0 0 0,1-1 0 0 0,-1 1 0 0 0,1-1-1 0 0,0 0 1 0 0,-1 0 0 0 0,1-1 0 0 0,0 1 0 0 0,0-1 0 0 0,-1 0 0 0 0,1 0-1 0 0,0-1 1 0 0,0 0 0 0 0,-1 1 0 0 0,1-2 0 0 0,-1 1 0 0 0,8-3-1 0 0,-9 3-51 0 0,0 0-1 0 0,0 0 0 0 0,0 0 1 0 0,0-1-1 0 0,0 1 0 0 0,-1-1 0 0 0,1 0 1 0 0,-1 1-1 0 0,1-1 0 0 0,-1 0 1 0 0,0-1-1 0 0,1 1 0 0 0,-1 0 1 0 0,0 0-1 0 0,-1-1 0 0 0,1 0 0 0 0,0 1 1 0 0,-1-1-1 0 0,1 0 0 0 0,-1 0 1 0 0,0 1-1 0 0,0-1 0 0 0,0 0 0 0 0,0 0 1 0 0,-1 0-1 0 0,1-1 0 0 0,-1 1 1 0 0,0 0-1 0 0,1 0 0 0 0,-2 0 1 0 0,1 0-1 0 0,0 0 0 0 0,0 0 0 0 0,-3-6 1 0 0,2 6-1 0 0,-1 0 1 0 0,0 0-1 0 0,1 1 0 0 0,-1-1 1 0 0,0 1-1 0 0,-1-1 1 0 0,1 1-1 0 0,0 0 1 0 0,-1 0-1 0 0,1 0 1 0 0,-1 0-1 0 0,0 0 0 0 0,1 1 1 0 0,-1-1-1 0 0,0 1 1 0 0,0 0-1 0 0,0 0 1 0 0,0 0-1 0 0,-1 0 0 0 0,1 0 1 0 0,0 1-1 0 0,0-1 1 0 0,-4 1-1 0 0,6-1 22 0 0,-1 1 0 0 0,0 0 0 0 0,0 0 0 0 0,0-1 0 0 0,0 1 1 0 0,0 1-1 0 0,1-1 0 0 0,-1 0 0 0 0,0 0 0 0 0,0 1 0 0 0,0-1 0 0 0,1 1 0 0 0,-1-1 0 0 0,0 1 0 0 0,0 0 0 0 0,1 0 0 0 0,-1 0 0 0 0,1 0 0 0 0,-1 0 1 0 0,1 0-1 0 0,-1 0 0 0 0,1 0 0 0 0,0 0 0 0 0,-1 1 0 0 0,1-1 0 0 0,0 1 0 0 0,0-1 0 0 0,0 1 0 0 0,0-1 0 0 0,0 1 0 0 0,0 0 0 0 0,1-1 0 0 0,-1 1 0 0 0,0 0 1 0 0,1 0-1 0 0,0-1 0 0 0,-1 1 0 0 0,1 0 0 0 0,0 0 0 0 0,0 3 0 0 0,1 5-278 0 0,0 0 0 0 0,1 0 0 0 0,1 0 0 0 0,-1 0 0 0 0,6 10 0 0 0,-4-9 642 0 0,-1-1 1 0 0,0 1-1 0 0,3 20 1 0 0,-6-29-214 0 0,-1 0-1 0 0,1-1 1 0 0,-1 1 0 0 0,0-1 0 0 0,0 1 0 0 0,1-1-1 0 0,-1 1 1 0 0,0-1 0 0 0,-1 1 0 0 0,1-1 0 0 0,0 0-1 0 0,0 0 1 0 0,0 0 0 0 0,-1 1 0 0 0,1-1 0 0 0,-1 0-1 0 0,1-1 1 0 0,-1 1 0 0 0,1 0 0 0 0,-1 0 0 0 0,1-1-1 0 0,-3 1 1 0 0,2 0-204 0 0,-1 1-1 0 0,1-1 1 0 0,0 0-1 0 0,0 0 1 0 0,-1 1 0 0 0,1-1-1 0 0,0 1 1 0 0,0 0-1 0 0,1 0 1 0 0,-1 0-1 0 0,0 0 1 0 0,-2 3 0 0 0,4-3 22 0 0,0-1 0 0 0,1 0 0 0 0,-1 1 1 0 0,0-1-1 0 0,1 0 0 0 0,-1 0 0 0 0,1 0 1 0 0,0 1-1 0 0,-1-1 0 0 0,1 0 0 0 0,0 0 1 0 0,-1 0-1 0 0,1 0 0 0 0,0 0 0 0 0,0 0 1 0 0,0 0-1 0 0,0 0 0 0 0,0-1 0 0 0,0 1 1 0 0,0 0-1 0 0,0 0 0 0 0,1-1 0 0 0,-1 1 1 0 0,2 0-1 0 0,32 15 523 0 0,-27-15-525 0 0,1-1 1 0 0,0 0-1 0 0,-1 0 1 0 0,1 0-1 0 0,0-1 1 0 0,-1 0-1 0 0,1-1 1 0 0,-1 0-1 0 0,1-1 1 0 0,8-3-1 0 0,37-8-5057 0 0,-45 11-1324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10674 0 0,'7'12'8227'0'0,"-7"4"-4096"0"0,-9 22-3567 0 0,7-32-734 0 0,0-1 0 0 0,1 0 1 0 0,-1 1-1 0 0,1 0 0 0 0,1-1 1 0 0,-1 1-1 0 0,1 9 0 0 0,0-14 156 0 0,1 0 0 0 0,0 0 0 0 0,0 0 0 0 0,-1-1-1 0 0,1 1 1 0 0,0 0 0 0 0,0 0 0 0 0,0 0 0 0 0,0-1 0 0 0,0 1 0 0 0,0-1-1 0 0,0 1 1 0 0,0-1 0 0 0,0 1 0 0 0,0-1 0 0 0,0 1 0 0 0,0-1 0 0 0,1 0-1 0 0,-1 0 1 0 0,0 1 0 0 0,0-1 0 0 0,0 0 0 0 0,0 0 0 0 0,1 0-1 0 0,-1 0 1 0 0,0-1 0 0 0,0 1 0 0 0,0 0 0 0 0,0 0 0 0 0,3-2 0 0 0,36-7-113 0 0,-7-8-312 0 0,-19 4-2437 0 0,-14 12 2493 0 0,1 1 0 0 0,-1-1 1 0 0,0 1-1 0 0,1-1 0 0 0,-1 1 0 0 0,0-1 1 0 0,0 1-1 0 0,0-1 0 0 0,1 0 1 0 0,-1 1-1 0 0,0-1 0 0 0,0 1 0 0 0,0-1 1 0 0,0 0-1 0 0,0 1 0 0 0,0-1 1 0 0,0 1-1 0 0,0-1 0 0 0,0 0 0 0 0,-1 1 1 0 0,1-1-1 0 0,0 1 0 0 0,0-2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9802 0 0,'9'-3'1181'0'0,"0"0"0"0"0,0 0 0 0 0,0 1 0 0 0,1 1 0 0 0,16-2 0 0 0,-6 3-440 0 0,0 0-1 0 0,-1 1 1 0 0,36 7 0 0 0,-36 0-675 0 0,-18-3-2362 0 0,-13-2-2348 0 0,-3-2 308 0 0,-5 2-1360 0 0</inkml:trace>
  <inkml:trace contextRef="#ctx0" brushRef="#br0" timeOffset="1">0 108 11867 0 0,'8'4'4817'0'0,"2"1"-2497"0"0,3 0-952 0 0,4-1-399 0 0,2-1-281 0 0,1 0-288 0 0,3-1-152 0 0,-1-2-104 0 0,-1 0-32 0 0,-2-1-48 0 0,-2-1-144 0 0,-1 1-424 0 0,-5 1-784 0 0,-1-2-1121 0 0,-4-1-1240 0 0,-3-4-656 0 0,-3-3 1001 0 0,0-3-1793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10202 0 0,'1'15'1595'0'0,"1"-1"1"0"0,1 1-1 0 0,0-1 0 0 0,1 0 1 0 0,8 20-1 0 0,-11-32-1571 0 0,0 1-1 0 0,0-1 1 0 0,0 0 0 0 0,1 0-1 0 0,-1 0 1 0 0,1 0 0 0 0,-1 0-1 0 0,1 0 1 0 0,0-1 0 0 0,0 1-1 0 0,0 0 1 0 0,0-1 0 0 0,0 0-1 0 0,0 1 1 0 0,0-1 0 0 0,4 1-1 0 0,-3-1-278 0 0,0-1-1 0 0,0 1 0 0 0,-1-1 0 0 0,1 0 0 0 0,0-1 0 0 0,0 1 0 0 0,0 0 1 0 0,0-1-1 0 0,-1 1 0 0 0,1-1 0 0 0,0 0 0 0 0,-1 0 0 0 0,1 0 1 0 0,0 0-1 0 0,-1 0 0 0 0,1-1 0 0 0,-1 1 0 0 0,3-3 0 0 0,-1 1-676 0 0,1-1 0 0 0,-1 1 0 0 0,0-1 0 0 0,0 0 0 0 0,-1 0 0 0 0,1 0 0 0 0,-1 0 0 0 0,3-6 0 0 0,4-7-3514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9450 0 0,'0'-2'351'0'0,"0"-1"0"0"0,0 1 0 0 0,0-1 0 0 0,1 1 0 0 0,-1-1 0 0 0,1 1 0 0 0,0-1-1 0 0,0 1 1 0 0,0-1 0 0 0,0 1 0 0 0,0 0 0 0 0,0-1 0 0 0,1 1 0 0 0,-1 0 0 0 0,1 0 0 0 0,-1 0 0 0 0,1 0 0 0 0,0 0 0 0 0,2-2 0 0 0,0 2-117 0 0,1-1 0 0 0,-1 1 0 0 0,0-1 0 0 0,0 1 0 0 0,1 0 0 0 0,-1 1 0 0 0,1-1 0 0 0,0 1 0 0 0,0 0 0 0 0,4-1 0 0 0,-2 1-120 0 0,0 1 0 0 0,-1-1 0 0 0,1 1 0 0 0,-1 0 0 0 0,1 1 0 0 0,0-1 0 0 0,-1 1 0 0 0,1 1-1 0 0,-1-1 1 0 0,1 1 0 0 0,-1 0 0 0 0,0 1 0 0 0,0-1 0 0 0,0 1 0 0 0,9 6 0 0 0,-14-8-68 0 0,-1-1 1 0 0,0 1-1 0 0,0-1 1 0 0,1 1-1 0 0,-1 0 1 0 0,0-1 0 0 0,0 1-1 0 0,0-1 1 0 0,0 1-1 0 0,0 0 1 0 0,0-1-1 0 0,0 1 1 0 0,0-1-1 0 0,0 1 1 0 0,0 0-1 0 0,0-1 1 0 0,0 1-1 0 0,0-1 1 0 0,0 1 0 0 0,0 0-1 0 0,-1-1 1 0 0,1 1-1 0 0,0-1 1 0 0,0 1-1 0 0,-1-1 1 0 0,1 1-1 0 0,0-1 1 0 0,-1 1-1 0 0,1-1 1 0 0,0 1-1 0 0,-1-1 1 0 0,1 1 0 0 0,-1-1-1 0 0,0 1 1 0 0,-22 21 283 0 0,13-14-222 0 0,8-5-100 0 0,0 0 0 0 0,0-1 0 0 0,0 1 0 0 0,0 0 1 0 0,0 0-1 0 0,1 0 0 0 0,-1 1 0 0 0,1-1 0 0 0,0 0 0 0 0,0 0 0 0 0,0 1 1 0 0,0-1-1 0 0,0 1 0 0 0,1 3 0 0 0,0-6-7 0 0,0 0 0 0 0,0 0 0 0 0,0 0 0 0 0,0 0 0 0 0,0-1 0 0 0,1 1 0 0 0,-1 0 0 0 0,0 0 0 0 0,1 0 0 0 0,-1-1 0 0 0,0 1 0 0 0,1 0 0 0 0,-1 0 1 0 0,1-1-1 0 0,-1 1 0 0 0,1 0 0 0 0,0-1 0 0 0,-1 1 0 0 0,1-1 0 0 0,0 1 0 0 0,-1 0 0 0 0,2 0 0 0 0,0-1-2 0 0,0 1 0 0 0,0 0 0 0 0,0-1 1 0 0,0 0-1 0 0,0 1 0 0 0,0-1 0 0 0,0 0 0 0 0,0 0 1 0 0,0 0-1 0 0,0 0 0 0 0,0-1 0 0 0,0 1 0 0 0,4-1 1 0 0,41-17 154 0 0,-23 4-2020 0 0,-10-3-5362 0 0,-15 8 1698 0 0,-7-1 2570 0 0,6 9 2296 0 0,-3-4-2870 0 0</inkml:trace>
  <inkml:trace contextRef="#ctx0" brushRef="#br0" timeOffset="0.99">188 101 6665 0 0,'-4'5'1125'0'0,"1"0"0"0"0,0 1-1 0 0,0-1 1 0 0,1 1 0 0 0,-1-1-1 0 0,-1 11 1 0 0,2-7-337 0 0,0 1 1 0 0,1-1-1 0 0,0 0 1 0 0,1 10-1 0 0,0-7-859 0 0,1-1 0 0 0,0 0 0 0 0,1 0-1 0 0,0 0 1 0 0,1 0 0 0 0,0 0 0 0 0,10 19-1 0 0,-13-30-59 0 0,0 1 0 0 0,0-1 0 0 0,0 0-1 0 0,0 1 1 0 0,1-1 0 0 0,-1 0 0 0 0,0 0-1 0 0,0 1 1 0 0,0-1 0 0 0,1 0 0 0 0,-1 1-1 0 0,0-1 1 0 0,0 0 0 0 0,1 0 0 0 0,-1 0-1 0 0,0 1 1 0 0,1-1 0 0 0,-1 0 0 0 0,0 0 0 0 0,1 0-1 0 0,-1 0 1 0 0,0 0 0 0 0,1 0 0 0 0,-1 1-1 0 0,0-1 1 0 0,1 0 0 0 0,-1 0 0 0 0,0 0-1 0 0,1 0 1 0 0,-1 0 0 0 0,0 0 0 0 0,1 0-1 0 0,-1 0 1 0 0,0-1 0 0 0,1 1 0 0 0,-1 0-1 0 0,0 0 1 0 0,1 0 0 0 0,-1 0 0 0 0,0 0-1 0 0,1-1 1 0 0,15-15-2799 0 0,8-28-809 0 0,-19 25 2183 0 0,4 4-1129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42 3681 0 0,'33'-41'7692'0'0,"-29"41"-4306"0"0,-1 8-1852 0 0,-2 7-187 0 0,-1-8-1131 0 0,-1-1 0 0 0,0 1 0 0 0,0-1 0 0 0,0 1 0 0 0,-1-1 0 0 0,0 0 0 0 0,-1 0 0 0 0,1 0 0 0 0,-1 0 0 0 0,0 0 0 0 0,-1 0 0 0 0,1-1 0 0 0,-7 7 0 0 0,3-4-278 0 0,-1 0-1 0 0,0-1 1 0 0,0 0-1 0 0,-1-1 1 0 0,0 1-1 0 0,0-2 1 0 0,-12 7-1 0 0,20-12 114 0 0,0 0 0 0 0,1 0 0 0 0,-1 0-1 0 0,0 1 1 0 0,1-1 0 0 0,-1 0 0 0 0,1 1-1 0 0,-1-1 1 0 0,0 0 0 0 0,1 1 0 0 0,-1-1-1 0 0,1 0 1 0 0,-1 1 0 0 0,1-1 0 0 0,-1 1-1 0 0,1-1 1 0 0,0 1 0 0 0,-1-1 0 0 0,1 1-1 0 0,0 0 1 0 0,-1-1 0 0 0,1 1 0 0 0,0-1 0 0 0,-1 1-1 0 0,1 0 1 0 0,0-1 0 0 0,0 1 0 0 0,0 1-1 0 0,0-1 10 0 0,1-1 0 0 0,-1 1 0 0 0,1 0 0 0 0,0 0-1 0 0,0-1 1 0 0,-1 1 0 0 0,1-1 0 0 0,0 1 0 0 0,0 0 0 0 0,-1-1-1 0 0,1 0 1 0 0,0 1 0 0 0,0-1 0 0 0,0 1 0 0 0,0-1 0 0 0,1 0-1 0 0,43 8 352 0 0,-34-9-822 0 0,0 1 0 0 0,0-2 0 0 0,-1 0 0 0 0,1 0 0 0 0,0 0 0 0 0,-1-2 1 0 0,12-4-1 0 0,-12 3-2485 0 0,0 0 1 0 0,-1 0 0 0 0,17-13-1 0 0,-11 8-2722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12427 0 0,'-4'3'704'0'0,"1"0"1"0"0,-1-1 0 0 0,1 1-1 0 0,-1 0 1 0 0,1 1 0 0 0,0-1 0 0 0,0 0-1 0 0,1 1 1 0 0,-1 0 0 0 0,1 0-1 0 0,-4 7 1 0 0,3-4-384 0 0,1-1 0 0 0,0 1-1 0 0,0-1 1 0 0,1 1 0 0 0,-1 0 0 0 0,2-1 0 0 0,-1 13 0 0 0,0-13-338 0 0,2 0 1 0 0,-1-1 0 0 0,0 1-1 0 0,1 0 1 0 0,0 0 0 0 0,1-1 0 0 0,-1 1-1 0 0,1-1 1 0 0,0 1 0 0 0,1-1-1 0 0,-1 0 1 0 0,1 0 0 0 0,0 0 0 0 0,0 0-1 0 0,1 0 1 0 0,-1-1 0 0 0,1 1-1 0 0,0-1 1 0 0,0 0 0 0 0,7 5 0 0 0,-10-8-8 0 0,1 0 0 0 0,-1 0 0 0 0,1 0 1 0 0,0 0-1 0 0,-1-1 0 0 0,1 1 1 0 0,0 0-1 0 0,-1-1 0 0 0,1 1 1 0 0,0-1-1 0 0,0 0 0 0 0,0 0 0 0 0,-1 1 1 0 0,1-1-1 0 0,2-1 0 0 0,-3 1-21 0 0,0 0-1 0 0,0 0 1 0 0,0-1-1 0 0,0 1 1 0 0,0-1-1 0 0,0 1 1 0 0,0-1-1 0 0,0 1 0 0 0,0-1 1 0 0,0 0-1 0 0,0 1 1 0 0,-1-1-1 0 0,1 0 1 0 0,0 0-1 0 0,-1 0 1 0 0,1 1-1 0 0,0-1 1 0 0,-1 0-1 0 0,1-1 1 0 0,1-2-142 0 0,-1 1 1 0 0,0 0-1 0 0,-1 0 1 0 0,1-1-1 0 0,0 1 1 0 0,-1-1 0 0 0,0 1-1 0 0,0 0 1 0 0,0-1-1 0 0,0 1 1 0 0,0-1 0 0 0,-1 1-1 0 0,1 0 1 0 0,-2-5-1 0 0,-16-34-1291 0 0,14 34 1266 0 0,0-1 0 0 0,0 1 0 0 0,1 0 0 0 0,0-1 0 0 0,1 0 0 0 0,-2-11 0 0 0,4 19 230 0 0,0 1 0 0 0,0-1 0 0 0,0 1 0 0 0,1-1 0 0 0,-1 1-1 0 0,0-1 1 0 0,0 1 0 0 0,1-1 0 0 0,-1 1 0 0 0,0-1 0 0 0,0 1-1 0 0,1 0 1 0 0,-1-1 0 0 0,1 1 0 0 0,-1 0 0 0 0,0-1-1 0 0,1 1 1 0 0,-1 0 0 0 0,1-1 0 0 0,-1 1 0 0 0,1 0 0 0 0,-1 0-1 0 0,1-1 1 0 0,-1 1 0 0 0,1 0 0 0 0,-1 0 0 0 0,1 0 0 0 0,-1 0-1 0 0,1 0 1 0 0,-1 0 0 0 0,1 0 0 0 0,-1 0 0 0 0,1 0 0 0 0,-1 0-1 0 0,1 0 1 0 0,-1 0 0 0 0,1 0 0 0 0,0 0 0 0 0,31 5 593 0 0,-16-3-340 0 0,-4-2-339 0 0,-1 0 0 0 0,0-1 0 0 0,1 0 0 0 0,18-5 0 0 0,-44 26-9141 0 0,1 2 7106 0 0,-4-11 302 0 0,5 6-975 0 0</inkml:trace>
  <inkml:trace contextRef="#ctx0" brushRef="#br0" timeOffset="1">117 187 5497 0 0,'6'-4'14401'0'0,"27"-8"-11745"0"0,7 8-2427 0 0,-3 2-4216 0 0,-18-5-5762 0 0,-11 0 3743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 9762 0 0,'0'-1'218'0'0,"0"1"0"0"0,0 0-1 0 0,0-1 1 0 0,0 1 0 0 0,-2-3 2395 0 0,1 3-2395 0 0,1 0-1 0 0,0 0 1 0 0,0-1 0 0 0,-1 1 0 0 0,1 0-1 0 0,0 0 1 0 0,-1 0 0 0 0,1 0 0 0 0,0 0-1 0 0,-1 0 1 0 0,1 0 0 0 0,0 0 0 0 0,0 0-1 0 0,-1 0 1 0 0,1 0 0 0 0,0 0 0 0 0,-1 0 0 0 0,1 0-1 0 0,0 0 1 0 0,-1 0 0 0 0,1 0 0 0 0,0 0-1 0 0,-1 0 1 0 0,1 0 0 0 0,0 0 0 0 0,0 1-1 0 0,-1-1 1 0 0,0 1 871 0 0,1-1-871 0 0,-4 23 2800 0 0,7 34-2858 0 0,-3-56-33 0 0,5 45-126 0 0,18 70 1 0 0,-17-97-1224 0 0,0 1-1 0 0,1-1 1 0 0,13 24 0 0 0,-18-41 631 0 0,8 15-2899 0 0,0-11-2961 0 0,-3-6 777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16428 0 0,'-3'5'1162'0'0,"0"0"0"0"0,1 0 1 0 0,0 1-1 0 0,0-1 1 0 0,-2 8-1 0 0,-4 33 1001 0 0,7-30-2009 0 0,1 0 0 0 0,0 0 0 0 0,5 25 1 0 0,-4-36-160 0 0,0-1 0 0 0,0 1 0 0 0,0-1 0 0 0,1 1 0 0 0,-1-1 1 0 0,1 1-1 0 0,0-1 0 0 0,0 0 0 0 0,1 0 0 0 0,-1 0 0 0 0,1 0 0 0 0,0-1 1 0 0,0 1-1 0 0,0-1 0 0 0,1 1 0 0 0,-1-1 0 0 0,1 0 0 0 0,0 0 1 0 0,6 3-1 0 0,-7-5-15 0 0,1 1 0 0 0,-1-1 1 0 0,1 0-1 0 0,0 0 0 0 0,0-1 1 0 0,0 1-1 0 0,-1-1 0 0 0,1 1 0 0 0,0-1 1 0 0,0-1-1 0 0,0 1 0 0 0,0 0 1 0 0,0-1-1 0 0,-1 0 0 0 0,1 0 0 0 0,0 0 1 0 0,-1 0-1 0 0,1-1 0 0 0,-1 1 1 0 0,1-1-1 0 0,-1 0 0 0 0,1 0 1 0 0,-1 0-1 0 0,3-3 0 0 0,-1 1-53 0 0,0 0-1 0 0,-1 0 1 0 0,0 0-1 0 0,0 0 1 0 0,0-1 0 0 0,0 0-1 0 0,-1 1 1 0 0,1-1-1 0 0,-1-1 1 0 0,-1 1-1 0 0,1 0 1 0 0,-1-1 0 0 0,0 1-1 0 0,0-1 1 0 0,0 0-1 0 0,-1 1 1 0 0,0-1-1 0 0,0 0 1 0 0,0 0 0 0 0,-1 0-1 0 0,0 0 1 0 0,0 0-1 0 0,-1 0 1 0 0,1 0-1 0 0,-1 0 1 0 0,-1 1 0 0 0,-1-7-1 0 0,1 7-338 0 0,0 0 0 0 0,0 0 0 0 0,0 1 0 0 0,-1-1 0 0 0,0 1 0 0 0,0-1 0 0 0,0 1 0 0 0,-6-6-1 0 0,5 7-382 0 0,-1-1-1 0 0,1 0 1 0 0,-1 1-1 0 0,0 0 0 0 0,0 0 1 0 0,0 0-1 0 0,0 0 0 0 0,-9-2 1 0 0,-30-4-5549 0 0,22 9 2205 0 0</inkml:trace>
  <inkml:trace contextRef="#ctx0" brushRef="#br0" timeOffset="1">1 60 4233 0 0,'0'4'631'0'0,"0"1"0"0"0,0-1 0 0 0,0 0 1 0 0,1 1-1 0 0,0-1 0 0 0,0 1 0 0 0,0-1 0 0 0,0 0 1 0 0,1 0-1 0 0,-1 0 0 0 0,1 0 0 0 0,0 0 0 0 0,0 0 0 0 0,1 0 1 0 0,5 6-1 0 0,-6-7-348 0 0,1-1 0 0 0,0 0 0 0 0,-1-1 0 0 0,1 1 0 0 0,0 0 1 0 0,0-1-1 0 0,0 0 0 0 0,1 0 0 0 0,-1 0 0 0 0,0 0 0 0 0,0 0 0 0 0,0 0 0 0 0,1-1 0 0 0,-1 0 1 0 0,0 1-1 0 0,1-1 0 0 0,-1 0 0 0 0,0-1 0 0 0,1 1 0 0 0,-1-1 0 0 0,6-1 0 0 0,6-2-197 0 0,-2 1 354 0 0,1 0-1 0 0,21-2 1 0 0,-4 8-1949 0 0,-29-2 1005 0 0,1 0 1 0 0,-1 0-1 0 0,0 0 1 0 0,1 0-1 0 0,-1 0 1 0 0,0 0-1 0 0,0 1 1 0 0,0-1-1 0 0,3 4 1 0 0,-4-5 317 0 0,-1 0-1 0 0,0 0 1 0 0,1 1 0 0 0,-1-1 0 0 0,0 0 0 0 0,0 0 0 0 0,1 0 0 0 0,-1 1 0 0 0,0-1 0 0 0,0 0 0 0 0,0 0 0 0 0,0 1 0 0 0,1-1 0 0 0,-1 0-1 0 0,0 0 1 0 0,0 1 0 0 0,0-1 0 0 0,0 0 0 0 0,0 1 0 0 0,0-1 0 0 0,0 0 0 0 0,0 1 0 0 0,1-1 0 0 0,-1 0 0 0 0,0 1 0 0 0,0-1-1 0 0,-1 0 1 0 0,1 1 0 0 0,0-1 0 0 0,0 0 0 0 0,0 0 0 0 0,0 1 0 0 0,0-1 0 0 0,0 0 0 0 0,0 1 0 0 0,0-1 0 0 0,-1 0 0 0 0,1 0 0 0 0,0 1-1 0 0,0-1 1 0 0,0 0 0 0 0,0 0 0 0 0,-1 1 0 0 0,1-1 0 0 0,0 0 0 0 0,0 0 0 0 0,-1 0 0 0 0,1 1 0 0 0,0-1 0 0 0,0 0 0 0 0,-1 0-1 0 0,1 0 1 0 0,0 0 0 0 0,-1 1 0 0 0,-1 0-495 0 0,-2 3-2872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0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10170 0 0,'0'1'430'0'0,"1"1"0"0"0,-1-1-1 0 0,0 1 1 0 0,0-1 0 0 0,1 1-1 0 0,-1-1 1 0 0,1 1 0 0 0,0-1-1 0 0,-1 0 1 0 0,1 1 0 0 0,0-1-1 0 0,0 0 1 0 0,-1 0 0 0 0,1 1-1 0 0,0-1 1 0 0,0 0 0 0 0,1 0-1 0 0,-1 0 1 0 0,0 0 0 0 0,1 1-1 0 0,0-1-165 0 0,1 0 0 0 0,-1-1 0 0 0,0 1-1 0 0,0 0 1 0 0,1-1 0 0 0,-1 1-1 0 0,0-1 1 0 0,0 0 0 0 0,1 0 0 0 0,-1 0-1 0 0,0 0 1 0 0,3 0 0 0 0,8-3-372 0 0,0 0 1 0 0,0 0 0 0 0,24-11-1 0 0,-15 6 540 0 0,20-8-1429 0 0,-12 5-781 0 0,-22 9 1270 0 0,-8 4 595 0 0,-2 0 248 0 0,0 0 0 0 0,1 0 0 0 0,-1 1-1 0 0,1-1 1 0 0,0 1 0 0 0,0-1 0 0 0,0 1 0 0 0,0 0 0 0 0,0-1 0 0 0,1 1-1 0 0,-1 0 1 0 0,1 0 0 0 0,-1-1 0 0 0,1 6 0 0 0,2 43 620 0 0,-1-44-878 0 0,-1-5-189 0 0,0 1 1 0 0,0 0 0 0 0,1-1-1 0 0,-1 1 1 0 0,1-1 0 0 0,0 1-1 0 0,0-1 1 0 0,2 5-1 0 0,-3-6-202 0 0,1 0-1 0 0,-1-1 0 0 0,1 1 1 0 0,-1 0-1 0 0,1-1 0 0 0,0 1 1 0 0,-1-1-1 0 0,1 1 0 0 0,0-1 1 0 0,-1 1-1 0 0,1-1 0 0 0,0 0 0 0 0,0 1 1 0 0,0-1-1 0 0,-1 0 0 0 0,1 1 1 0 0,0-1-1 0 0,0 0 0 0 0,0 0 1 0 0,0 0-1 0 0,0 0 206 0 0,-1 0 1 0 0,0 0 0 0 0,0 0-1 0 0,0 1 1 0 0,0-1 0 0 0,1 0-1 0 0,-1 0 1 0 0,0 0 0 0 0,0 0-1 0 0,0 0 1 0 0,0-1-1 0 0,1 1 1 0 0,-1 0 0 0 0,0 0-1 0 0,0 0 1 0 0,0 0 0 0 0,0 0-1 0 0,1 0 1 0 0,-1 0-1 0 0,0 0 1 0 0,0 0 0 0 0,0 0-1 0 0,0 0 1 0 0,0 0 0 0 0,1-1-1 0 0,-1 1 1 0 0,0 0 0 0 0,0 0-1 0 0,0 0 1 0 0,0 0-1 0 0,0 0 1 0 0,0-1 0 0 0,0 1-1 0 0,0 0 1 0 0,1 0 0 0 0,-1 0-1 0 0,0 0 1 0 0,0-1-1 0 0,0 1 1 0 0,0 0 0 0 0,0 0-1 0 0,0 0 1 0 0,0 0 0 0 0,0-1-1 0 0,0 1 1 0 0,0 0 0 0 0,0 0-1 0 0,0 0 1 0 0,0 0-1 0 0,0-1 1 0 0,0 1 0 0 0,-1 0-1 0 0,1 0 1 0 0,0 0 0 0 0,0 0-1 0 0,0-1 1 0 0,0 1 0 0 0,0 0-1 0 0,0 0 1 0 0,0 0-1 0 0,-1 0 1 0 0,1-5-2354 0 0,8 2-3388 0 0</inkml:trace>
  <inkml:trace contextRef="#ctx0" brushRef="#br0" timeOffset="1">457 54 14859 0 0,'1'-4'8098'0'0,"0"1"-6298"0"0,2 0-311 0 0,-1 1-713 0 0,0 2-320 0 0,0 1-240 0 0,0 0-168 0 0,0 1-184 0 0,0 1-272 0 0,1 1-632 0 0,2 1-969 0 0,0 0-1480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7026 0 0,'-2'-4'9131'0'0,"2"4"-8968"0"0,5-13 3781 0 0,-4 11-3679 0 0,0 0 1 0 0,0 0 0 0 0,0 0 0 0 0,0 0-1 0 0,1 1 1 0 0,-1-1 0 0 0,1 0 0 0 0,-1 1 0 0 0,1-1-1 0 0,0 1 1 0 0,2-3 0 0 0,0 3-127 0 0,0 0 0 0 0,0 0 0 0 0,0 0 0 0 0,0 1 0 0 0,0-1-1 0 0,0 1 1 0 0,0 0 0 0 0,0 0 0 0 0,0 1 0 0 0,5 0 0 0 0,46 13 86 0 0,-15-4-327 0 0,15-4-2638 0 0,-37-8-1260 0 0,-1-4-3471 0 0,-8 2 675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 8466 0 0,'-16'-10'8910'0'0,"33"12"-6198"0"0,32 9-2666 0 0,-44-9-9 0 0,1-1 1 0 0,0 2-1 0 0,0-1 1 0 0,-1 1 0 0 0,1-1-1 0 0,-1 1 1 0 0,0 1-1 0 0,0-1 1 0 0,0 1-1 0 0,6 6 1 0 0,-9-8 107 0 0,-1 0 0 0 0,1 1 1 0 0,0-1-1 0 0,-1 1 0 0 0,1 0 0 0 0,-1-1 0 0 0,0 1 1 0 0,0 0-1 0 0,0 0 0 0 0,0 0 0 0 0,-1 0 0 0 0,1 0 1 0 0,-1 0-1 0 0,1 0 0 0 0,-1 0 0 0 0,0 0 0 0 0,0 0 0 0 0,-1 0 1 0 0,1 0-1 0 0,-1 0 0 0 0,1 0 0 0 0,-3 5 0 0 0,2-3-82 0 0,-1 0-1 0 0,0 0 1 0 0,-1 0-1 0 0,1 0 1 0 0,-1 0-1 0 0,0 0 1 0 0,0-1-1 0 0,0 1 1 0 0,-1-1-1 0 0,0 0 1 0 0,0 0-1 0 0,0 0 1 0 0,0 0-1 0 0,0-1 1 0 0,-1 0-1 0 0,1 0 1 0 0,-1 0-1 0 0,0 0 1 0 0,-7 2-1 0 0,-6 10-1080 0 0,13-4-2494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32 7194 0 0,'-4'-3'1088'0'0,"1"-1"1"0"0,-1 1 0 0 0,0 1 0 0 0,0-1-1 0 0,0 0 1 0 0,0 1 0 0 0,0 0 0 0 0,-6-2 0 0 0,6 2-488 0 0,-1 1 1 0 0,1 0 0 0 0,0 1 0 0 0,0-1-1 0 0,-1 1 1 0 0,1-1 0 0 0,0 1 0 0 0,-6 1-1 0 0,6-1-471 0 0,0 1 0 0 0,-1 0 0 0 0,1 0-1 0 0,0 1 1 0 0,0-1 0 0 0,1 1 0 0 0,-1-1 0 0 0,0 1-1 0 0,0 1 1 0 0,1-1 0 0 0,-1 0 0 0 0,1 1-1 0 0,0 0 1 0 0,0-1 0 0 0,0 1 0 0 0,0 1-1 0 0,0-1 1 0 0,1 0 0 0 0,-1 1 0 0 0,1-1-1 0 0,0 1 1 0 0,0 0 0 0 0,0 0 0 0 0,1-1-1 0 0,-1 1 1 0 0,1 0 0 0 0,0 0 0 0 0,0 1 0 0 0,0-1-1 0 0,0 6 1 0 0,1-2-130 0 0,0 0 1 0 0,0-1-1 0 0,0 1 0 0 0,1 0 1 0 0,0 0-1 0 0,1 0 0 0 0,0-1 0 0 0,0 1 1 0 0,6 14-1 0 0,-6-18-14 0 0,0 0 0 0 0,0-1 0 0 0,1 1 0 0 0,-1 0 0 0 0,1-1 0 0 0,0 0-1 0 0,0 1 1 0 0,0-1 0 0 0,0 0 0 0 0,1-1 0 0 0,-1 1 0 0 0,1-1 0 0 0,-1 1 0 0 0,1-1 0 0 0,0 0 0 0 0,0 0 0 0 0,0-1-1 0 0,0 1 1 0 0,6 0 0 0 0,12 3-1470 0 0,43 3 1 0 0,-21-9-3610 0 0,-1-7-3517 0 0,-23 0 2577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 8890 0 0,'3'-7'6739'0'0,"1"13"-2485"0"0,0 15-1029 0 0,-9 102-575 0 0,-1-82-5164 0 0,-3-2-4383 0 0,5-29 1566 0 0,-1-2-1748 0 0</inkml:trace>
  <inkml:trace contextRef="#ctx0" brushRef="#br0" timeOffset="1">30 345 14883 0 0,'-4'7'1217'0'0,"0"1"1"0"0,0 0-1 0 0,1 0 0 0 0,0 1 1 0 0,-3 12-1 0 0,4-12-764 0 0,1 0 1 0 0,0-1 0 0 0,0 1-1 0 0,1 0 1 0 0,0 0-1 0 0,1 8 1 0 0,-1-13-422 0 0,1 0 1 0 0,-1 0-1 0 0,1-1 0 0 0,0 1 1 0 0,0 0-1 0 0,0-1 0 0 0,1 1 1 0 0,-1 0-1 0 0,1-1 1 0 0,0 0-1 0 0,0 1 0 0 0,0-1 1 0 0,0 0-1 0 0,0 0 0 0 0,1 0 1 0 0,0 0-1 0 0,-1-1 0 0 0,1 1 1 0 0,0-1-1 0 0,0 0 0 0 0,0 1 1 0 0,1-1-1 0 0,-1-1 0 0 0,0 1 1 0 0,1 0-1 0 0,-1-1 1 0 0,1 0-1 0 0,0 0 0 0 0,-1 0 1 0 0,1 0-1 0 0,0 0 0 0 0,7 0 1 0 0,1-1-326 0 0,0-1 0 0 0,0 0 0 0 0,1-1 1 0 0,14-3-1 0 0,24-9-5136 0 0,-16 4-4029 0 0,-23 7 2972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8578 0 0,'-17'-32'10940'0'0,"18"38"-6490"0"0,0 15-2840 0 0,-1-2-1156 0 0,4 24-240 0 0,13 98 320 0 0,-12-120-1661 0 0,0-1 1 0 0,10 29 0 0 0,-8-37-3087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46 7930 0 0,'0'0'6'0'0,"-24"-30"8587"0"0,24 30-8500 0 0,-1 0 0 0 0,1-1 0 0 0,0 1 1 0 0,0-1-1 0 0,0 1 0 0 0,-1 0 0 0 0,1-1 0 0 0,0 1 0 0 0,0-1 0 0 0,0 1 0 0 0,0-1 1 0 0,0 1-1 0 0,0-1 0 0 0,0 1 0 0 0,0-1 0 0 0,0 1 0 0 0,0 0 0 0 0,0-1 1 0 0,0 1-1 0 0,0-1 0 0 0,0 1 0 0 0,0-1 0 0 0,1 1 0 0 0,-1 0 0 0 0,0-1 0 0 0,1 0 1 0 0,0 1-79 0 0,-1-1-1 0 0,1 1 1 0 0,0-1 0 0 0,1 1 0 0 0,-1-1 0 0 0,0 1 0 0 0,0 0 0 0 0,0-1 0 0 0,0 1 0 0 0,0 0 0 0 0,0 0 0 0 0,0 0 0 0 0,0 0 0 0 0,0 0 0 0 0,1 0 0 0 0,1 1-1 0 0,6 0 36 0 0,0 0 0 0 0,0 1 0 0 0,0 1 0 0 0,0-1-1 0 0,0 1 1 0 0,-1 1 0 0 0,1-1 0 0 0,10 8 0 0 0,-21-9 138 0 0,1 1 1 0 0,-1-1 0 0 0,0 0 0 0 0,1 1 0 0 0,-1-1-1 0 0,0 0 1 0 0,-1 0 0 0 0,1 0 0 0 0,0-1 0 0 0,0 1-1 0 0,-6 2 1 0 0,4 0-27 0 0,0-2-140 0 0,0 2 1 0 0,0-1-1 0 0,0 0 1 0 0,1 1-1 0 0,0 0 1 0 0,0 0 0 0 0,0 0-1 0 0,-4 6 1 0 0,6-8-50 0 0,1-1 0 0 0,-1 1 0 0 0,1-1 0 0 0,0 0 0 0 0,-1 1 0 0 0,1-1 0 0 0,0 1 0 0 0,0-1 0 0 0,0 1 0 0 0,0-1 0 0 0,0 1 0 0 0,0-1 0 0 0,0 1 0 0 0,1-1 0 0 0,-1 1 0 0 0,0-1 0 0 0,1 1 0 0 0,0-1 0 0 0,-1 0 0 0 0,1 1 0 0 0,0-1 1 0 0,-1 0-1 0 0,1 0 0 0 0,0 1 0 0 0,0-1 0 0 0,0 0 0 0 0,0 0 0 0 0,0 0 0 0 0,0 0 0 0 0,0 0 0 0 0,1 0 0 0 0,1 1 0 0 0,1 1-341 0 0,1 0 1 0 0,0 0-1 0 0,0 0 0 0 0,1 0 1 0 0,-1-1-1 0 0,0 0 0 0 0,7 2 0 0 0,-3-2-2194 0 0,0-1 0 0 0,0 0 0 0 0,17 1 0 0 0,-26-2 2515 0 0,0 0-1 0 0,0 0 0 0 0,0 0 1 0 0,0 0-1 0 0,1 0 0 0 0,-1 0 0 0 0,0 0 1 0 0,0 0-1 0 0,0 0 0 0 0,0 0 1 0 0,0 0-1 0 0,1 0 0 0 0,-1 0 1 0 0,0 0-1 0 0,0 0 0 0 0,0 0 0 0 0,0 0 1 0 0,0 0-1 0 0,0 0 0 0 0,1 0 1 0 0,-1 0-1 0 0,0 0 0 0 0,0 0 0 0 0,0 0 1 0 0,0 0-1 0 0,0 0 0 0 0,0 0 1 0 0,0-1-1 0 0,0 1 0 0 0,1 0 0 0 0,-1 0 1 0 0,0 0-1 0 0,0 0 0 0 0,0 0 1 0 0,0 0-1 0 0,0 0 0 0 0,0-1 1 0 0,0 1-1 0 0,0 0 0 0 0,0 0 0 0 0,0 0 1 0 0,0 0-1 0 0,0 0 0 0 0,0 0 1 0 0,0-1-1 0 0,0 1 0 0 0,0 0 0 0 0,0 0 1 0 0,0 0-1 0 0,0 0 0 0 0,0 0 1 0 0,0 0-1 0 0,0-1 0 0 0,0 1 0 0 0,0 0 1 0 0,0 0-1 0 0,0 0 0 0 0,0 0 1 0 0,0 0-1 0 0,0 0 0 0 0,0 0 1 0 0,0-1-1 0 0,0 1 0 0 0,0 0 0 0 0,-1 0 1 0 0,1 0-1 0 0,0 0 0 0 0,0 0 1 0 0,0 0-1 0 0,-1-1-481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4729 0 0,'-22'28'10450'0'0,"18"-23"-10011"0"0,0 0 0 0 0,0 0 0 0 0,0 0-1 0 0,1 1 1 0 0,0-1 0 0 0,0 1 0 0 0,0-1-1 0 0,1 1 1 0 0,-3 7 0 0 0,6-15-368 0 0,1 1 0 0 0,-1 0 1 0 0,0 0-1 0 0,0 0 0 0 0,0 0 0 0 0,1 1 1 0 0,-1-1-1 0 0,0 0 0 0 0,1 1 0 0 0,-1-1 1 0 0,1 0-1 0 0,-1 1 0 0 0,1 0 0 0 0,-1-1 1 0 0,1 1-1 0 0,-1 0 0 0 0,1 0 0 0 0,-1 0 1 0 0,1 0-1 0 0,0 0 0 0 0,-1 0 0 0 0,3 0 1 0 0,40 4-278 0 0,-31-2 6 0 0,30 4-1203 0 0,-14-8-2372 0 0,-29 2 3599 0 0,1 0-1 0 0,-1 0 1 0 0,1 0-1 0 0,-1 0 1 0 0,1 0-1 0 0,-1-1 1 0 0,1 1-1 0 0,-1 0 1 0 0,1 0-1 0 0,-1-1 1 0 0,1 1 0 0 0,-1 0-1 0 0,1-1 1 0 0,-1 1-1 0 0,0 0 1 0 0,1-1-1 0 0,-1 1 1 0 0,1-1-1 0 0,-1 1 1 0 0,0-1-1 0 0,0 1 1 0 0,1-1-1 0 0,-1 1 1 0 0,0-1 0 0 0,0 1-1 0 0,1-1 1 0 0,-1 1-1 0 0,0-1 1 0 0,0 1-1 0 0,0-1 1 0 0,0 1-1 0 0,0-2 1 0 0,1-4-1561 0 0,7-5-3604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45 12587 0 0,'0'0'337'0'0,"-1"0"0"0"0,1 0 0 0 0,-1 0 0 0 0,0 1 0 0 0,1-1 0 0 0,-1 0 0 0 0,0 0 0 0 0,1 1 0 0 0,-1-1 0 0 0,1 0 0 0 0,-1 1 0 0 0,1-1 0 0 0,-1 1 0 0 0,1-1 0 0 0,-1 1 0 0 0,1-1 0 0 0,-1 1 0 0 0,1-1 0 0 0,0 1 0 0 0,-1-1 0 0 0,1 1 0 0 0,0-1 0 0 0,-1 1 0 0 0,1 0 0 0 0,0-1 0 0 0,0 1 0 0 0,0 0 0 0 0,-1-1 0 0 0,1 1 0 0 0,0 0 0 0 0,0 0 0 0 0,7 27 1891 0 0,-3-19-2386 0 0,1 0-1 0 0,0 0 1 0 0,12 15-1 0 0,-13-19 124 0 0,1-1 0 0 0,0 1 0 0 0,-1-1 0 0 0,1 0 0 0 0,1 0-1 0 0,-1-1 1 0 0,1 0 0 0 0,-1 1 0 0 0,1-2 0 0 0,0 1 0 0 0,0-1-1 0 0,0 0 1 0 0,0 0 0 0 0,1-1 0 0 0,-1 1 0 0 0,0-1 0 0 0,10 0-1 0 0,-13-1 15 0 0,1-1-1 0 0,0 1 1 0 0,0-1-1 0 0,0 0 0 0 0,-1 1 1 0 0,1-2-1 0 0,-1 1 1 0 0,1 0-1 0 0,-1-1 0 0 0,1 0 1 0 0,-1 1-1 0 0,0-1 0 0 0,1-1 1 0 0,-1 1-1 0 0,0 0 1 0 0,-1-1-1 0 0,1 0 0 0 0,0 1 1 0 0,-1-1-1 0 0,1 0 1 0 0,-1 0-1 0 0,0-1 0 0 0,0 1 1 0 0,0 0-1 0 0,-1-1 0 0 0,1 1 1 0 0,-1-1-1 0 0,0 1 1 0 0,0-1-1 0 0,1-5 0 0 0,-1 6-175 0 0,0-1 0 0 0,0 0-1 0 0,0 0 1 0 0,-1 0-1 0 0,1 1 1 0 0,-1-1-1 0 0,0 0 1 0 0,0 0 0 0 0,-1 0-1 0 0,1 0 1 0 0,-1 1-1 0 0,0-1 1 0 0,0 0 0 0 0,0 0-1 0 0,0 1 1 0 0,-1-1-1 0 0,1 1 1 0 0,-1-1-1 0 0,0 1 1 0 0,0 0 0 0 0,0 0-1 0 0,-5-5 1 0 0,3 5-323 0 0,0 0 1 0 0,0 0-1 0 0,0 0 0 0 0,0 1 1 0 0,-1-1-1 0 0,1 1 1 0 0,-1 1-1 0 0,0-1 0 0 0,1 0 1 0 0,-1 1-1 0 0,0 0 0 0 0,0 0 1 0 0,0 1-1 0 0,0-1 1 0 0,0 1-1 0 0,0 0 0 0 0,-6 1 1 0 0,7 0 191 0 0,-1 0 1 0 0,0-1-1 0 0,1 2 1 0 0,0-1 0 0 0,-1 0-1 0 0,1 1 1 0 0,0 0-1 0 0,-1 0 1 0 0,1 0 0 0 0,0 1-1 0 0,1-1 1 0 0,-1 1-1 0 0,0 0 1 0 0,1 0-1 0 0,-5 4 1 0 0,7-5 392 0 0,-1 0-1 0 0,0 0 1 0 0,1 0-1 0 0,0 1 1 0 0,-1-1-1 0 0,1 0 1 0 0,0 0-1 0 0,0 1 1 0 0,0-1-1 0 0,0 1 1 0 0,1-1-1 0 0,-1 1 1 0 0,1-1-1 0 0,-1 1 1 0 0,1-1 0 0 0,0 1-1 0 0,0 0 1 0 0,0-1-1 0 0,0 1 1 0 0,1-1-1 0 0,-1 1 1 0 0,1-1-1 0 0,-1 1 1 0 0,1-1-1 0 0,0 1 1 0 0,0-1-1 0 0,0 1 1 0 0,3 3-1 0 0,-4-5 182 0 0,1-1-1 0 0,-1 1 0 0 0,1-1 1 0 0,-1 0-1 0 0,1 1 1 0 0,-1-1-1 0 0,1 1 0 0 0,-1-1 1 0 0,1 0-1 0 0,0 1 0 0 0,-1-1 1 0 0,1 0-1 0 0,0 0 0 0 0,-1 0 1 0 0,1 1-1 0 0,0-1 0 0 0,-1 0 1 0 0,1 0-1 0 0,0 0 1 0 0,0 0-1 0 0,-1 0 0 0 0,1 0 1 0 0,0 0-1 0 0,-1 0 0 0 0,1-1 1 0 0,0 1-1 0 0,-1 0 0 0 0,1 0 1 0 0,0-1-1 0 0,-1 1 0 0 0,1 0 1 0 0,-1-1-1 0 0,1 1 1 0 0,0 0-1 0 0,-1-1 0 0 0,1 0 1 0 0,28-21 1715 0 0,-17 12-1082 0 0,-7 7-759 0 0,0 0 0 0 0,1 1-1 0 0,0-1 1 0 0,-1 1 0 0 0,1 0 0 0 0,0 0 0 0 0,0 1 0 0 0,0 0 0 0 0,0 0-1 0 0,12 0 1 0 0,-14 1-269 0 0,1 0-1 0 0,-1 1 0 0 0,0-1 1 0 0,0 1-1 0 0,1 0 0 0 0,-1 0 1 0 0,5 3-1 0 0,-6-3-304 0 0,-1 1 1 0 0,1-1-1 0 0,-1 1 0 0 0,1-1 0 0 0,-1 1 1 0 0,0 0-1 0 0,0 0 0 0 0,0 0 0 0 0,0 0 1 0 0,0 0-1 0 0,3 4 0 0 0,-5-6 383 0 0,0 0 1 0 0,0 0-1 0 0,0 1 0 0 0,1-1 0 0 0,-1 0 1 0 0,0 0-1 0 0,0 0 0 0 0,0 0 1 0 0,0 0-1 0 0,1 0 0 0 0,-1 0 0 0 0,0 1 1 0 0,0-1-1 0 0,0 0 0 0 0,0 0 1 0 0,0 0-1 0 0,1 1 0 0 0,-1-1 0 0 0,0 0 1 0 0,0 0-1 0 0,0 0 0 0 0,0 0 1 0 0,0 1-1 0 0,0-1 0 0 0,0 0 0 0 0,0 0 1 0 0,0 1-1 0 0,0-1 0 0 0,0 0 0 0 0,0 0 1 0 0,0 0-1 0 0,0 1 0 0 0,0-1 1 0 0,0 0-1 0 0,0 0 0 0 0,0 0 0 0 0,0 1 1 0 0,0-1-1 0 0,0 0 0 0 0,0 0 1 0 0,0 0-1 0 0,0 1 0 0 0,-1-1 0 0 0,1 0 1 0 0,0 0-1 0 0,0 0 0 0 0,0 0 1 0 0,0 1-1 0 0,0-1 0 0 0,-1 0 0 0 0,1 0 1 0 0,0 0-1 0 0,0 0 0 0 0,0 0 0 0 0,-1 0 1 0 0,1 1-1 0 0,0-1 0 0 0,-5 2-2122 0 0,4 9-2163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7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12595 0 0,'0'1'74'0'0,"0"0"0"0"0,0-1 0 0 0,-1 1 0 0 0,1 0 0 0 0,0 0 0 0 0,0 0 0 0 0,0-1 0 0 0,0 1 0 0 0,0 0 0 0 0,0 0 0 0 0,0 0 0 0 0,0-1 0 0 0,0 1 0 0 0,1 0 0 0 0,-1 0-1 0 0,0-1 1 0 0,0 1 0 0 0,1 0 0 0 0,-1 0 0 0 0,0-1 0 0 0,1 1 0 0 0,-1 0 0 0 0,1-1 0 0 0,-1 1 0 0 0,1-1 0 0 0,-1 1 0 0 0,1 0 0 0 0,0-1 0 0 0,0 1 0 0 0,1 0 188 0 0,0 0 0 0 0,0 0 0 0 0,0-1 0 0 0,0 1 0 0 0,0-1 0 0 0,1 1 0 0 0,-1-1-1 0 0,0 0 1 0 0,0 0 0 0 0,4 0 0 0 0,3-1 450 0 0,0 0 0 0 0,-1 0 0 0 0,1-1 0 0 0,13-5 0 0 0,11-10-776 0 0,-27 13 47 0 0,0 1 0 0 0,0 0 0 0 0,0-1 0 0 0,1 2 0 0 0,-1-1 0 0 0,1 1 1 0 0,0 0-1 0 0,-1 1 0 0 0,9-2 0 0 0,-14 3 36 0 0,-1 1 0 0 0,1-1 0 0 0,0 0-1 0 0,-1 0 1 0 0,1 1 0 0 0,-1-1 0 0 0,1 1 0 0 0,-1-1 0 0 0,1 0 0 0 0,-1 1 0 0 0,1-1 0 0 0,-1 1 0 0 0,1-1 0 0 0,-1 1 0 0 0,0-1 0 0 0,1 1-1 0 0,-1 0 1 0 0,0-1 0 0 0,1 1 0 0 0,-1-1 0 0 0,0 1 0 0 0,0 0 0 0 0,1-1 0 0 0,-1 1 0 0 0,0 0 0 0 0,0-1 0 0 0,0 1 0 0 0,0 0-1 0 0,0 1 1 0 0,1 28 579 0 0,-1-18-455 0 0,1-2-313 0 0,1-1 0 0 0,0 1-1 0 0,6 15 1 0 0,-1-9-3117 0 0,1-2-4154 0 0,-14-23 3763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7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17868 0 0,'0'-1'112'0'0,"1"0"-1"0"0,-1 0 1 0 0,1 0 0 0 0,-1 0-1 0 0,1 1 1 0 0,-1-1 0 0 0,1 0-1 0 0,-1 0 1 0 0,1 1 0 0 0,0-1-1 0 0,0 0 1 0 0,-1 1 0 0 0,1-1-1 0 0,0 1 1 0 0,0-1 0 0 0,0 1-1 0 0,0-1 1 0 0,-1 1 0 0 0,1-1 0 0 0,0 1-1 0 0,0 0 1 0 0,0 0 0 0 0,0-1-1 0 0,0 1 1 0 0,2 0 0 0 0,28-4-459 0 0,-28 3 538 0 0,10 0-104 0 0,-1 1 0 0 0,1 0-1 0 0,-1 1 1 0 0,1 0-1 0 0,0 0 1 0 0,-1 2-1 0 0,0 0 1 0 0,1 0-1 0 0,12 6 1 0 0,-29-10-51 0 0,0 0 0 0 0,-1 0 0 0 0,1 0 0 0 0,0 1 0 0 0,-1-1 0 0 0,1 1 0 0 0,-1 0-1 0 0,1 1 1 0 0,-1-1 0 0 0,1 1 0 0 0,0 0 0 0 0,-1 0 0 0 0,1 0 0 0 0,-8 4 0 0 0,7-3 58 0 0,-1 0 1 0 0,1 0-1 0 0,0 1 0 0 0,0 0 0 0 0,0 0 0 0 0,0 0 1 0 0,0 1-1 0 0,1-1 0 0 0,-1 1 0 0 0,1 0 0 0 0,-6 7 1 0 0,8-7-74 0 0,1 0 1 0 0,-1 0-1 0 0,1 0 1 0 0,-1 0-1 0 0,1 0 1 0 0,0 1-1 0 0,1-1 1 0 0,-1 0-1 0 0,1 0 1 0 0,-1 1-1 0 0,1-1 1 0 0,1 0-1 0 0,-1 1 1 0 0,1-1 0 0 0,-1 0-1 0 0,1 0 1 0 0,1 1-1 0 0,-1-1 1 0 0,0 0-1 0 0,1 0 1 0 0,0 0-1 0 0,0 0 1 0 0,0-1-1 0 0,0 1 1 0 0,1 0-1 0 0,0-1 1 0 0,4 5-1 0 0,-4-4-131 0 0,0 0-1 0 0,1-1 0 0 0,-1 1 1 0 0,1-1-1 0 0,-1 0 0 0 0,1 0 1 0 0,0-1-1 0 0,0 1 0 0 0,1-1 0 0 0,-1 0 1 0 0,0 0-1 0 0,1 0 0 0 0,-1 0 1 0 0,1-1-1 0 0,0 0 0 0 0,-1 0 1 0 0,1 0-1 0 0,0 0 0 0 0,0-1 1 0 0,0 0-1 0 0,-1 0 0 0 0,1 0 1 0 0,0-1-1 0 0,6-1 0 0 0,-8 1-178 0 0,-1 0-1 0 0,1 0 0 0 0,-1 0 1 0 0,1 0-1 0 0,-1 0 1 0 0,1-1-1 0 0,-1 1 0 0 0,0-1 1 0 0,0 0-1 0 0,0 0 1 0 0,0 0-1 0 0,2-3 0 0 0,-3 4-122 0 0,0 0 0 0 0,0-1-1 0 0,-1 1 1 0 0,1 0 0 0 0,0-1-1 0 0,-1 1 1 0 0,0-1-1 0 0,1 1 1 0 0,-1-1 0 0 0,0 1-1 0 0,1-1 1 0 0,-1 1 0 0 0,0-1-1 0 0,0 0 1 0 0,0 1 0 0 0,-1-1-1 0 0,1 1 1 0 0,0-1-1 0 0,-1 1 1 0 0,1-1 0 0 0,-1 1-1 0 0,1-1 1 0 0,-1 0 0 0 0,-6-10-4345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14 111 12899 0 0,'-13'17'5991'0'0,"13"-16"-5909"0"0,0-1 0 0 0,0 1 0 0 0,0-1 0 0 0,-1 0 0 0 0,1 1 0 0 0,0-1 0 0 0,0 1 0 0 0,0-1 0 0 0,0 1 0 0 0,0-1 0 0 0,0 1 0 0 0,0-1 0 0 0,0 1 0 0 0,1-1 0 0 0,-1 1 0 0 0,0-1 0 0 0,0 1 0 0 0,0-1 0 0 0,0 0 0 0 0,1 1 0 0 0,-1-1 0 0 0,0 1 0 0 0,1 0 0 0 0,1 0-138 0 0,-1 0 1 0 0,1 0 0 0 0,0 0 0 0 0,0-1-1 0 0,0 1 1 0 0,0-1 0 0 0,-1 1-1 0 0,1-1 1 0 0,0 1 0 0 0,0-1-1 0 0,0 0 1 0 0,0 0 0 0 0,0 0 0 0 0,0 0-1 0 0,0 0 1 0 0,4-1 0 0 0,23-4-1293 0 0,-22 3 642 0 0,0 0-1 0 0,0 1 1 0 0,0 0-1 0 0,0 1 1 0 0,0-1 0 0 0,0 1-1 0 0,1 1 1 0 0,-1-1-1 0 0,0 1 1 0 0,11 3 0 0 0,-4 9 5 0 0,-13-13 729 0 0,-1 1 0 0 0,0 0 0 0 0,1-1-1 0 0,-1 1 1 0 0,0-1 0 0 0,1 1 0 0 0,-1-1 0 0 0,1 1-1 0 0,-1-1 1 0 0,1 0 0 0 0,-1 1 0 0 0,1-1 0 0 0,-1 1 0 0 0,1-1-1 0 0,-1 0 1 0 0,1 0 0 0 0,0 1 0 0 0,-1-1 0 0 0,1 0-1 0 0,-1 0 1 0 0,1 0 0 0 0,0 1 0 0 0,-1-1 0 0 0,1 0-1 0 0,0 0 1 0 0,-1 0 0 0 0,1 0 0 0 0,-1 0 0 0 0,1 0 0 0 0,0 0-1 0 0,-1-1 1 0 0,1 1 0 0 0,0 0 0 0 0,-1 0 0 0 0,1 0-1 0 0,-1-1 1 0 0,1 1 0 0 0,0 0 0 0 0,-1-1 0 0 0,1 1 0 0 0,-1 0-1 0 0,1-1 1 0 0,-1 1 0 0 0,1-1 0 0 0,-1 1 0 0 0,1-2-1 0 0,18-12 2732 0 0,10-6 614 0 0,-6 17-4494 0 0,-10 0-7341 0 0</inkml:trace>
  <inkml:trace contextRef="#ctx0" brushRef="#br0" timeOffset="1">275 1 11178 0 0,'-5'4'10869'0'0,"2"9"-7958"0"0,0 14-2350 0 0,3-1-410 0 0,1 0 0 0 0,1 0 0 0 0,2-1 0 0 0,9 43 0 0 0,-2-33-4651 0 0,2-1-4390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1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9 7778 0 0,'-1'0'429'0'0,"1"-1"0"0"0,0 1 0 0 0,-1-1 0 0 0,1 0 0 0 0,-2 0 858 0 0,2 0-858 0 0,-1 1 0 0 0,1 0 0 0 0,-1-1 0 0 0,1 1 0 0 0,-1 0 0 0 0,1-1 0 0 0,-1 1 0 0 0,0 0 0 0 0,1-1 0 0 0,-1 1 0 0 0,0 0 0 0 0,1 0 0 0 0,-1 0 1 0 0,0 0-1 0 0,1 0 0 0 0,-1 0 0 0 0,0 0 0 0 0,1 0 0 0 0,-1 0 0 0 0,-1 0 0 0 0,1 1-93 0 0,-1 0 0 0 0,1-1-1 0 0,0 1 1 0 0,-1 0 0 0 0,1 0 0 0 0,0 0 0 0 0,0 0 0 0 0,0 0 0 0 0,0 1 0 0 0,0-1 0 0 0,0 0 0 0 0,-1 3 0 0 0,-23 50-979 0 0,20-41 1646 0 0,-11 29-948 0 0,11-26-963 0 0,-1-1 1 0 0,0 0-1 0 0,-1 0 1 0 0,-12 18-1 0 0,19-33 862 0 0,0 0 0 0 0,0 0-1 0 0,0 0 1 0 0,0 0 0 0 0,0 0-1 0 0,0 0 1 0 0,0 0 0 0 0,0 0-1 0 0,0-1 1 0 0,0 1 0 0 0,0 0 0 0 0,0 0-1 0 0,0 0 1 0 0,0 0 0 0 0,0 0-1 0 0,0 0 1 0 0,0 0 0 0 0,0 0-1 0 0,0 0 1 0 0,-1 0 0 0 0,1 0-1 0 0,0-1-509 0 0,0 1 510 0 0,0 0 0 0 0,0 0 0 0 0,0 0-1 0 0,-1 0 1 0 0,1 0 0 0 0,0 0-1 0 0,0 0 1 0 0,0 0 0 0 0,0 0-1 0 0,0 0 1 0 0,0 0 0 0 0,0 0-1 0 0,0 0 1 0 0,0 0 0 0 0,0 0-1 0 0,0 0 1 0 0,0 0 0 0 0,0 0-1 0 0,-1 0 1 0 0,1 0 0 0 0,0 0-1 0 0,0 0 1 0 0,0 0 0 0 0,0 1-371 0 0,-1-12-826 0 0,4-10 504 0 0,-3 19 710 0 0,0 0 1 0 0,1 0-1 0 0,0 0 0 0 0,-1 0 0 0 0,1 1 0 0 0,0-1 1 0 0,0 0-1 0 0,0 1 0 0 0,0-1 0 0 0,0 0 0 0 0,1 1 1 0 0,-1-1-1 0 0,0 1 0 0 0,1 0 0 0 0,-1-1 0 0 0,1 1 1 0 0,-1 0-1 0 0,1 0 0 0 0,0 0 0 0 0,3-1 1 0 0,-1 0 50 0 0,0 1 0 0 0,0 0 0 0 0,0 1 0 0 0,0-1 1 0 0,0 1-1 0 0,0-1 0 0 0,1 1 0 0 0,-1 0 0 0 0,6 2 1 0 0,3 0-107 0 0,-1 1 0 0 0,1 0 1 0 0,-1 1-1 0 0,0 0 1 0 0,17 9-1 0 0,-27-12-99 0 0,-1 0-137 0 0,0-1-1 0 0,0 0 0 0 0,-1 1 1 0 0,1-1-1 0 0,0 0 1 0 0,0 1-1 0 0,-1-1 0 0 0,1 1 1 0 0,0-1-1 0 0,-1 1 1 0 0,1-1-1 0 0,0 1 0 0 0,-1 0 1 0 0,1-1-1 0 0,-1 1 1 0 0,1 0-1 0 0,-1-1 1 0 0,0 1-1 0 0,1 0 0 0 0,-1 0 1 0 0,0-1-1 0 0,1 1 1 0 0,-1 0-1 0 0,0 1 0 0 0,0 4-3688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12099 0 0,'0'1'295'0'0,"0"1"1"0"0,-1-1 0 0 0,1 1-1 0 0,0 0 1 0 0,1-1 0 0 0,-1 1-1 0 0,0 0 1 0 0,0-1 0 0 0,1 1 0 0 0,-1-1-1 0 0,0 1 1 0 0,1-1 0 0 0,0 1-1 0 0,-1-1 1 0 0,1 1 0 0 0,0-1-1 0 0,0 0 1 0 0,0 1 0 0 0,0-1-1 0 0,1 2 1 0 0,1-1-182 0 0,-1 0 0 0 0,1 0 0 0 0,-1-1 0 0 0,1 1 0 0 0,-1-1 0 0 0,1 0 0 0 0,0 1 0 0 0,0-1 0 0 0,0 0 0 0 0,4 0 0 0 0,0 1-176 0 0,0-2 1 0 0,-1 1-1 0 0,1 0 1 0 0,0-1-1 0 0,0-1 1 0 0,0 1-1 0 0,0-1 1 0 0,0 0-1 0 0,7-2 1 0 0,6-6-357 0 0,-14 6 129 0 0,0 0 1 0 0,0 1-1 0 0,1 0 1 0 0,-1 0-1 0 0,0 1 0 0 0,8-2 1 0 0,-16 4 452 0 0,1-1 1 0 0,0 1-1 0 0,-1 0 1 0 0,1-1-1 0 0,0 1 0 0 0,-1 0 1 0 0,1 0-1 0 0,0 0 1 0 0,0 0-1 0 0,0 0 0 0 0,0 0 1 0 0,0 0-1 0 0,0 0 1 0 0,0 0-1 0 0,0 1 1 0 0,0-1-1 0 0,0 0 0 0 0,1 1 1 0 0,-2 2-1 0 0,-10 29 1902 0 0,10-23-1911 0 0,1-1-1 0 0,1 1 0 0 0,0 17 0 0 0,6 1-1463 0 0,-5-26 834 0 0,0 1 1 0 0,0-1-1 0 0,0 0 0 0 0,0 0 1 0 0,0-1-1 0 0,1 1 1 0 0,-1 0-1 0 0,0 0 0 0 0,4 2 1 0 0,-5-4 126 0 0,1 1 0 0 0,-1-1 1 0 0,1 0-1 0 0,-1 1 0 0 0,1-1 0 0 0,-1 0 1 0 0,1 1-1 0 0,0-1 0 0 0,-1 0 0 0 0,1 0 1 0 0,-1 0-1 0 0,1 0 0 0 0,0 0 0 0 0,-1 0 0 0 0,1 1 1 0 0,0-1-1 0 0,-1-1 0 0 0,1 1 0 0 0,-1 0 1 0 0,2 0-1 0 0,5-3-5349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 11322 0 0,'-7'-19'11550'0'0,"6"31"-10203"0"0,0 15-906 0 0,-1 0 0 0 0,-2-1 1 0 0,-8 35-1 0 0,-14 29-3757 0 0,21-103-2045 0 0,5 12 5388 0 0,0 0 1 0 0,0 0-1 0 0,1 0 0 0 0,-1 1 1 0 0,0-1-1 0 0,0 0 0 0 0,0 0 1 0 0,1 0-1 0 0,-1 0 0 0 0,0 0 1 0 0,1 1-1 0 0,-1-1 0 0 0,0 0 1 0 0,1 0-1 0 0,-1 1 0 0 0,1-1 1 0 0,0 0-1 0 0,-1 1 0 0 0,1-1 0 0 0,-1 0 1 0 0,1 1-1 0 0,0-1 0 0 0,0 1 1 0 0,-1-1-1 0 0,1 1 0 0 0,0-1 1 0 0,0 1-1 0 0,0 0 0 0 0,-1-1 1 0 0,1 1-1 0 0,0 0 0 0 0,0 0 1 0 0,0 0-1 0 0,0 0 0 0 0,0-1 1 0 0,-1 1-1 0 0,3 1 0 0 0,10 0 357 0 0,1 0 0 0 0,-1 1 0 0 0,0 1 0 0 0,0 0 0 0 0,25 10 0 0 0,-29-9-846 0 0,-1 1 0 0 0,0 0 0 0 0,0 0 0 0 0,0 0 0 0 0,10 11 0 0 0,-16-15-93 0 0,7 6-2805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7458 0 0,'18'14'9932'0'0,"13"10"-7157"0"0,54 37-3432 0 0,-68-51 756 0 0,20 12 307 0 0,-35-21-207 0 0,-1 1 0 0 0,1-1 1 0 0,0 0-1 0 0,-1 1 0 0 0,1-1 1 0 0,-1 1-1 0 0,0 0 0 0 0,1-1 1 0 0,-1 1-1 0 0,0 0 1 0 0,0 0-1 0 0,0 0 0 0 0,0 0 1 0 0,0 0-1 0 0,0 2 0 0 0,-1-2-48 0 0,0 0 0 0 0,0 0 0 0 0,-1 0 0 0 0,1 0 0 0 0,-1 0 0 0 0,1 0-1 0 0,-1-1 1 0 0,0 1 0 0 0,0 0 0 0 0,0 0 0 0 0,0-1 0 0 0,0 1 0 0 0,0 0 0 0 0,0-1-1 0 0,-1 1 1 0 0,1-1 0 0 0,0 0 0 0 0,-1 1 0 0 0,-2 1 0 0 0,-34 24 335 0 0,33-24-398 0 0,-50 25 147 0 0,44-23-290 0 0,0 0-1 0 0,1 0 0 0 0,-1 1 1 0 0,1 0-1 0 0,0 1 0 0 0,1 0 0 0 0,0 0 1 0 0,0 1-1 0 0,-9 10 0 0 0,18-18-63 0 0,1 0 0 0 0,-1 0 0 0 0,0 0 0 0 0,0 0 0 0 0,1 0 0 0 0,-1 0 0 0 0,0 0 0 0 0,0 0 0 0 0,1 0 0 0 0,-1 0 0 0 0,0 0 1 0 0,0 0-1 0 0,1 0 0 0 0,-1 0 0 0 0,0 0 0 0 0,0 0 0 0 0,0 0 0 0 0,1 0 0 0 0,-1 1 0 0 0,0-1 0 0 0,0 0 0 0 0,1 0 0 0 0,-1 0 0 0 0,0 0 0 0 0,0 0 0 0 0,0 1 0 0 0,1-1 0 0 0,-1 0 0 0 0,0 0 0 0 0,0 0 0 0 0,0 1 0 0 0,0-1 0 0 0,0 0 0 0 0,0 0 0 0 0,1 1 0 0 0,-1-1 0 0 0,0 0 0 0 0,0 0 0 0 0,0 1 0 0 0,0-1 0 0 0,0 0 0 0 0,0 0 0 0 0,0 1 0 0 0,0-1 0 0 0,0 0 0 0 0,0 0 0 0 0,0 1 0 0 0,0-1 0 0 0,0 0 0 0 0,0 0 0 0 0,0 1 0 0 0,0-1 0 0 0,-1 0 0 0 0,1 0 0 0 0,0 0 0 0 0,0 1 0 0 0,0-1 0 0 0,0 0 0 0 0,0 0 0 0 0,0 1 0 0 0,-1-1 0 0 0,1 0 0 0 0,0 0 0 0 0,0 0 0 0 0,0 0 0 0 0,-1 1 0 0 0,20-6-9327 0 0,-18 4 8863 0 0,13 1-5167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20 14947 0 0,'-1'-1'499'0'0,"0"0"0"0"0,0 0 1 0 0,0 0-1 0 0,-1 0 0 0 0,1 0 0 0 0,0 0 0 0 0,0 1 0 0 0,-1-1 0 0 0,1 0 0 0 0,0 0 0 0 0,-1 1 1 0 0,1-1-1 0 0,0 1 0 0 0,-3-1 0 0 0,3 1-353 0 0,0 0 0 0 0,1 0 0 0 0,-1 0 0 0 0,1 0 0 0 0,-1 1 0 0 0,0-1 0 0 0,1 0 1 0 0,-1 0-1 0 0,1 0 0 0 0,-1 1 0 0 0,1-1 0 0 0,-1 0 0 0 0,1 1 0 0 0,-1-1 0 0 0,1 0 0 0 0,-1 1 0 0 0,1-1 0 0 0,0 1 0 0 0,-1-1 1 0 0,1 1-1 0 0,-1-1 0 0 0,1 1 0 0 0,0-1 0 0 0,-1 2 0 0 0,0 2-20 0 0,-1 1 0 0 0,1-1 1 0 0,0 1-1 0 0,0-1 0 0 0,1 1 0 0 0,0 0 0 0 0,-1-1 1 0 0,2 7-1 0 0,0 0-127 0 0,1 0 0 0 0,0 0 0 0 0,0 0 0 0 0,1 0 0 0 0,1 0 0 0 0,0-1 0 0 0,0 0 0 0 0,1 1 0 0 0,10 14 1 0 0,-13-21-16 0 0,0-1 1 0 0,1 1 0 0 0,-1-1 0 0 0,1 1 0 0 0,0-1 0 0 0,-1 0 0 0 0,2 0-1 0 0,-1 0 1 0 0,0-1 0 0 0,0 1 0 0 0,1-1 0 0 0,0 0 0 0 0,-1 0 0 0 0,1 0 0 0 0,0 0-1 0 0,0 0 1 0 0,0-1 0 0 0,0 0 0 0 0,0 0 0 0 0,1 0 0 0 0,-1 0 0 0 0,0-1 0 0 0,0 0-1 0 0,0 0 1 0 0,1 0 0 0 0,-1 0 0 0 0,0 0 0 0 0,5-2 0 0 0,-6 1 4 0 0,0 0 1 0 0,1-1 0 0 0,-1 1-1 0 0,0-1 1 0 0,0 0-1 0 0,-1 0 1 0 0,1 0 0 0 0,0 0-1 0 0,-1 0 1 0 0,1-1 0 0 0,-1 1-1 0 0,0-1 1 0 0,0 0 0 0 0,0 1-1 0 0,0-1 1 0 0,0 0-1 0 0,0 0 1 0 0,-1 0 0 0 0,0-1-1 0 0,0 1 1 0 0,1 0 0 0 0,-2 0-1 0 0,1-1 1 0 0,0 1-1 0 0,-1 0 1 0 0,1-1 0 0 0,-1 1-1 0 0,0-1 1 0 0,0 1 0 0 0,-1-5-1 0 0,0 0 16 0 0,1 0 1 0 0,-2-1-1 0 0,1 1 0 0 0,-1 0 0 0 0,0 1 1 0 0,-1-1-1 0 0,0 0 0 0 0,0 1 0 0 0,0-1 1 0 0,-1 1-1 0 0,-8-12 0 0 0,-19-12-42 0 0,30 30-28 0 0,-1 0 1 0 0,1 0-1 0 0,-1 0 0 0 0,1-1 1 0 0,-1 1-1 0 0,1 1 1 0 0,-1-1-1 0 0,0 0 1 0 0,1 0-1 0 0,-1 1 1 0 0,0-1-1 0 0,0 1 0 0 0,1-1 1 0 0,-1 1-1 0 0,0 0 1 0 0,0-1-1 0 0,0 1 1 0 0,0 0-1 0 0,0 0 0 0 0,1 1 1 0 0,-3-1-1 0 0,4 0-79 0 0,-1 0-1 0 0,1 1 1 0 0,0-1-1 0 0,-1 0 0 0 0,1 0 1 0 0,0 0-1 0 0,-1 0 1 0 0,1 1-1 0 0,0-1 1 0 0,0 0-1 0 0,-1 0 0 0 0,1 1 1 0 0,0-1-1 0 0,0 0 1 0 0,-1 1-1 0 0,1-1 0 0 0,0 0 1 0 0,0 0-1 0 0,0 1 1 0 0,0-1-1 0 0,0 0 1 0 0,-1 1-1 0 0,1-1 0 0 0,0 0 1 0 0,0 1-1 0 0,0-1 1 0 0,0 0-1 0 0,0 1 0 0 0,0-1 1 0 0,0 1-1 0 0,0-1 1 0 0,0 0-1 0 0,0 1 1 0 0,0-1-1 0 0,0 0 0 0 0,1 1 1 0 0,-1-1-1 0 0,0 0 1 0 0,0 1-1 0 0,0-1 0 0 0,0 0 1 0 0,1 0-1 0 0,-1 1 1 0 0,0-1-1 0 0,1 1 1 0 0,14 13-10107 0 0,7-2 5424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8210 0 0,'-6'2'7393'0'0,"4"1"-4928"0"0,-1 3-713 0 0,1 0-568 0 0,2 3-431 0 0,-2 3-217 0 0,2 2-192 0 0,-1 0-128 0 0,1 2-152 0 0,1 1-248 0 0,1-1-416 0 0,-1 0-785 0 0,0-1-999 0 0,0-3-1113 0 0,-1-3-792 0 0,-6-9 704 0 0</inkml:trace>
  <inkml:trace contextRef="#ctx0" brushRef="#br0" timeOffset="1">34 177 7050 0 0,'-4'4'1051'0'0,"1"1"1"0"0,-1-1 0 0 0,1 1 0 0 0,1 0 0 0 0,-1 0 0 0 0,1 0 0 0 0,-4 8 0 0 0,5-7-472 0 0,-1 0 1 0 0,1 0-1 0 0,0 0 1 0 0,0-1 0 0 0,1 1-1 0 0,0 0 1 0 0,0 8-1 0 0,0-11-539 0 0,0 0 0 0 0,1 0 0 0 0,-1 0 0 0 0,1 1 0 0 0,0-1 0 0 0,0 0 1 0 0,0 0-1 0 0,0 0 0 0 0,1-1 0 0 0,-1 1 0 0 0,1 0 0 0 0,-1 0 0 0 0,1-1 0 0 0,0 1 0 0 0,0-1 0 0 0,0 1 0 0 0,1-1 0 0 0,-1 0 0 0 0,0 0 0 0 0,1 0 0 0 0,0 0 0 0 0,-1 0 0 0 0,1-1 0 0 0,0 1 0 0 0,0-1 0 0 0,0 0 0 0 0,0 0 0 0 0,0 0 0 0 0,0 0 0 0 0,0 0 0 0 0,6 0 0 0 0,-6-1-310 0 0,0 0 0 0 0,1 0 1 0 0,-1 0-1 0 0,0-1 0 0 0,0 1 0 0 0,1-1 0 0 0,-1 0 0 0 0,0 0 1 0 0,0 0-1 0 0,0 0 0 0 0,0 0 0 0 0,0-1 0 0 0,0 1 1 0 0,4-4-1 0 0,0 0-1472 0 0,-1-1 1 0 0,1 0-1 0 0,-1 0 1 0 0,7-9-1 0 0,2-2-3857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16908 0 0,'-2'-4'1520'0'0,"2"-1"-808"0"0,3 0-56 0 0,4 1-160 0 0,3 2-304 0 0,3 1-152 0 0,0 1-16 0 0,2 0-16 0 0,2 2-8 0 0,-1 1-24 0 0,0 0-176 0 0,-2 0-304 0 0,-4-1-352 0 0,-2 1-440 0 0,-3-1-865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10474 0 0,'15'-7'3475'0'0,"19"4"-3382"0"0,-18 2 111 0 0,-14 1-173 0 0,0-1 0 0 0,-1 1 0 0 0,1 0-1 0 0,-1 0 1 0 0,1 0 0 0 0,0 0 0 0 0,-1 0 0 0 0,1 0 0 0 0,0 0 0 0 0,-1 1 0 0 0,1-1 0 0 0,2 1 0 0 0,-4 0-22 0 0,1-1-1 0 0,-1 0 1 0 0,0 0 0 0 0,0 1 0 0 0,1-1-1 0 0,-1 0 1 0 0,0 1 0 0 0,0-1 0 0 0,1 0 0 0 0,-1 1-1 0 0,0-1 1 0 0,0 0 0 0 0,0 1 0 0 0,0-1-1 0 0,0 1 1 0 0,0-1 0 0 0,0 0 0 0 0,0 1-1 0 0,0-1 1 0 0,1 1 0 0 0,-2-1 0 0 0,1 0-1 0 0,0 1 1 0 0,0-1 0 0 0,0 0 0 0 0,0 1-1 0 0,0-1 1 0 0,0 1 0 0 0,0-1 0 0 0,0 0 0 0 0,-1 1-1 0 0,1-1 1 0 0,-4 7 131 0 0,0-1 0 0 0,-1 0 0 0 0,1 0 0 0 0,-9 8 0 0 0,-8 11 951 0 0,20-20-883 0 0,0-1 1 0 0,0 1 0 0 0,0 0 0 0 0,0-1 0 0 0,1 1 0 0 0,-1 0 0 0 0,1-1 0 0 0,1 1 0 0 0,-1 0 0 0 0,0-1 0 0 0,1 1-1 0 0,0 0 1 0 0,0-1 0 0 0,1 1 0 0 0,-1-1 0 0 0,1 0 0 0 0,0 1 0 0 0,0-1 0 0 0,5 7 0 0 0,-5-8-184 0 0,-1 0 1 0 0,1 0 0 0 0,0 0-1 0 0,0-1 1 0 0,0 1-1 0 0,0-1 1 0 0,0 1 0 0 0,0-1-1 0 0,1 0 1 0 0,-1 0-1 0 0,1 0 1 0 0,-1 0 0 0 0,1-1-1 0 0,0 1 1 0 0,0-1-1 0 0,0 1 1 0 0,0-1 0 0 0,0 0-1 0 0,0 0 1 0 0,0 0-1 0 0,0-1 1 0 0,0 1 0 0 0,0-1-1 0 0,1 1 1 0 0,-1-1 0 0 0,0 0-1 0 0,0-1 1 0 0,0 1-1 0 0,6-1 1 0 0,-6-1-8 0 0,0 0 0 0 0,0 0-1 0 0,0 0 1 0 0,-1 0 0 0 0,1-1 0 0 0,-1 1 0 0 0,1-1 0 0 0,-1 1-1 0 0,0-1 1 0 0,0 0 0 0 0,0 0 0 0 0,0 0 0 0 0,0 0 0 0 0,-1 0 0 0 0,1 0-1 0 0,-1-1 1 0 0,0 1 0 0 0,0 0 0 0 0,0-1 0 0 0,0 1 0 0 0,-1-1-1 0 0,0 1 1 0 0,1-1 0 0 0,-2-5 0 0 0,2-3-330 0 0,-1 1 0 0 0,-1-1 1 0 0,0 1-1 0 0,-1-1 0 0 0,0 1 0 0 0,-5-16 1 0 0,-12-10-4315 0 0,4 8-4435 0 0</inkml:trace>
  <inkml:trace contextRef="#ctx0" brushRef="#br0" timeOffset="1">180 0 7034 0 0,'1'5'8416'0'0,"3"9"-5875"0"0,1 52 1688 0 0,-5-52-4169 0 0,0 1 0 0 0,1-1 0 0 0,1 0 0 0 0,6 21-1 0 0,-8-34-71 0 0,1-1 0 0 0,0 1 0 0 0,-1-1-1 0 0,1 1 1 0 0,0-1 0 0 0,0 0 0 0 0,-1 1-1 0 0,1-1 1 0 0,0 0 0 0 0,0 0-1 0 0,0 1 1 0 0,-1-1 0 0 0,1 0 0 0 0,0 0-1 0 0,0 0 1 0 0,0 0 0 0 0,0 0-1 0 0,-1 0 1 0 0,1 0 0 0 0,0 0 0 0 0,0-1-1 0 0,0 1 1 0 0,-1 0 0 0 0,1 0 0 0 0,0-1-1 0 0,0 1 1 0 0,0-1 0 0 0,0 0-1 0 0,25-10-1097 0 0,0-11-2333 0 0,-19 16 1628 0 0,0 0 0 0 0,0 0 1 0 0,0 1-1 0 0,0 0 0 0 0,13-5 0 0 0,-7 5-2393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 4057 0 0,'-9'-3'11700'0'0,"9"3"-11441"0"0,-6 16 4438 0 0,4 20-2380 0 0,3-32-2213 0 0,0 0 0 0 0,0 0-1 0 0,0 0 1 0 0,0 0 0 0 0,1 0-1 0 0,0 0 1 0 0,0 0 0 0 0,0-1-1 0 0,0 1 1 0 0,0-1 0 0 0,1 1 0 0 0,0-1-1 0 0,-1 0 1 0 0,1 0 0 0 0,5 3-1 0 0,-6-4-132 0 0,1-1 0 0 0,-1 1 0 0 0,0-1 0 0 0,1 0-1 0 0,0 0 1 0 0,-1 0 0 0 0,1-1 0 0 0,0 1 0 0 0,-1 0 0 0 0,1-1-1 0 0,0 0 1 0 0,0 0 0 0 0,-1 0 0 0 0,1 0 0 0 0,0 0 0 0 0,0 0-1 0 0,-1-1 1 0 0,1 1 0 0 0,0-1 0 0 0,-1 0 0 0 0,1 0-1 0 0,-1 0 1 0 0,6-2 0 0 0,-3-1-1049 0 0,18-7-2984 0 0,-10 10-5605 0 0,-1 11 4094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12427 0 0,'-1'1'203'0'0,"1"0"0"0"0,-1 0 0 0 0,1 0 0 0 0,-1 0-1 0 0,1 0 1 0 0,-1 0 0 0 0,1 0 0 0 0,0 0 0 0 0,-1 0 0 0 0,1 1 0 0 0,0-1 0 0 0,0 0 0 0 0,0 0 0 0 0,0 0 0 0 0,0 0 0 0 0,0 1 0 0 0,0-1 0 0 0,1 0 0 0 0,-1 0 0 0 0,0 0 0 0 0,0 0 0 0 0,1 0 0 0 0,-1 0 0 0 0,1 0 0 0 0,-1 0 0 0 0,1 0 0 0 0,0 0 0 0 0,-1 0 0 0 0,2 1 0 0 0,0-1-104 0 0,0 0 0 0 0,0 0 0 0 0,0-1 0 0 0,0 1 0 0 0,0-1 0 0 0,0 1 0 0 0,0-1 0 0 0,0 0 1 0 0,0 0-1 0 0,0 1 0 0 0,0-2 0 0 0,0 1 0 0 0,0 0 0 0 0,4-1 0 0 0,5-2-1118 0 0,0 1-1 0 0,0-2 1 0 0,0 0-1 0 0,-1 0 1 0 0,11-6 0 0 0,-23 11 1242 0 0,0 1 1 0 0,0 0 0 0 0,0 0 0 0 0,0 0-1 0 0,0 0 1 0 0,1 0 0 0 0,-1 0-1 0 0,1 0 1 0 0,-1 0 0 0 0,1 0 0 0 0,0 1-1 0 0,0-1 1 0 0,0 1 0 0 0,0-1-1 0 0,0 1 1 0 0,1-1 0 0 0,-1 1 0 0 0,1 0-1 0 0,-1-1 1 0 0,1 1 0 0 0,0-1-1 0 0,0 1 1 0 0,0 0 0 0 0,1-1 0 0 0,-1 1-1 0 0,1-1 1 0 0,-1 1 0 0 0,1 0-1 0 0,0-1 1 0 0,0 1 0 0 0,2 4 0 0 0,-2-5-225 0 0,1 0 1 0 0,-1 0-1 0 0,0 0 1 0 0,1 0-1 0 0,-1 0 1 0 0,1 0-1 0 0,0 0 1 0 0,0-1 0 0 0,0 1-1 0 0,0 0 1 0 0,0-1-1 0 0,0 1 1 0 0,0-1-1 0 0,0 0 1 0 0,0 0-1 0 0,1 0 1 0 0,-1 0 0 0 0,0 0-1 0 0,1-1 1 0 0,-1 1-1 0 0,1-1 1 0 0,-1 1-1 0 0,3-1 1 0 0,2 0-581 0 0,-1 0 0 0 0,1-1 0 0 0,-1 1 0 0 0,1-1 0 0 0,11-4 1 0 0,13-10-7935 0 0,-21 8 2818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 12163 0 0,'-13'-6'12843'0'0,"12"27"-12630"0"0,1-2 539 0 0,-3-2-747 0 0,0-1 1 0 0,-10 28-1 0 0,-7 4-3818 0 0,21-50 3539 0 0,1-1 0 0 0,-1 0 0 0 0,1 1 0 0 0,0 0 0 0 0,0 0 0 0 0,0-1 0 0 0,0 1 0 0 0,1 0-1 0 0,2-2 1 0 0,0 1 391 0 0,0 0-1 0 0,-1 1 0 0 0,1 0 0 0 0,0 0 0 0 0,1 0 0 0 0,-1 0 1 0 0,0 1-1 0 0,8-2 0 0 0,-7 2-281 0 0,1 1 1 0 0,0-1-1 0 0,0 1 1 0 0,0 1-1 0 0,-1-1 0 0 0,11 3 1 0 0,15 10-6484 0 0</inkml:trace>
  <inkml:trace contextRef="#ctx0" brushRef="#br0" timeOffset="1">41 247 9578 0 0,'0'3'4729'0'0,"1"1"-2320"0"0,2 0-785 0 0,1-2-504 0 0,4 0-584 0 0,1 0-392 0 0,3-2-104 0 0,2 1 0 0 0,0 0-8 0 0,3 0 0 0 0,0 1-32 0 0,2-1-192 0 0,0 1-664 0 0,-1-1-864 0 0,-1-1-1233 0 0,-4-2-1280 0 0,-3-3-2392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9634 0 0,'0'-1'186'0'0,"0"0"0"0"0,0 0 0 0 0,0 1 0 0 0,0-1 0 0 0,1 0 0 0 0,-1 0 0 0 0,0 1 0 0 0,0-1 0 0 0,1 0 0 0 0,-1 0 0 0 0,1 1 0 0 0,-1-1 0 0 0,1 0 0 0 0,-1 1 0 0 0,1-1 0 0 0,-1 1 0 0 0,1-1 0 0 0,-1 1 0 0 0,1-1 0 0 0,0 1 0 0 0,-1-1 0 0 0,1 1 0 0 0,0 0 0 0 0,-1-1 0 0 0,1 1 0 0 0,0 0 0 0 0,0-1 0 0 0,-1 1 0 0 0,1 0 0 0 0,1 0 0 0 0,1 0-35 0 0,0 0-1 0 0,-1 0 0 0 0,1 0 0 0 0,0 1 1 0 0,0-1-1 0 0,-1 1 0 0 0,1 0 1 0 0,0-1-1 0 0,2 3 0 0 0,8 2 120 0 0,-1 2 0 0 0,18 11 0 0 0,-25-14-335 0 0,-2-2 174 0 0,0-1 0 0 0,0 1 0 0 0,-1 1 0 0 0,1-1 0 0 0,0 0 0 0 0,-1 0 0 0 0,0 1 0 0 0,4 3 0 0 0,-6-4-17 0 0,0-1 0 0 0,1 0 0 0 0,-1 0 0 0 0,0 1 0 0 0,0-1 0 0 0,0 0 0 0 0,1 0 0 0 0,-1 1 0 0 0,-1-1 0 0 0,1 0 0 0 0,0 1 0 0 0,0-1 0 0 0,0 0 0 0 0,-1 0 0 0 0,1 1 0 0 0,0-1 0 0 0,-1 0 0 0 0,1 0 0 0 0,-1 0 0 0 0,0 0 0 0 0,1 1 0 0 0,-1-1 0 0 0,0 0 0 0 0,0 0 0 0 0,0 0 0 0 0,-1 0 0 0 0,-7 12 475 0 0,-1 0 0 0 0,2 0 0 0 0,-12 23 0 0 0,19-33-554 0 0,-1 0-1 0 0,1 0 1 0 0,0 0 0 0 0,-1 0 0 0 0,1 0-1 0 0,1 0 1 0 0,-1 0 0 0 0,0 0-1 0 0,1 0 1 0 0,0 0 0 0 0,-1 1 0 0 0,1-1-1 0 0,0 0 1 0 0,1 0 0 0 0,-1 0 0 0 0,1 1-1 0 0,-1-1 1 0 0,1 0 0 0 0,0 0-1 0 0,0 0 1 0 0,0 0 0 0 0,1 0 0 0 0,-1 0-1 0 0,1 0 1 0 0,1 2 0 0 0,0-3-58 0 0,0 0 0 0 0,-1-1 1 0 0,1 1-1 0 0,0-1 0 0 0,0 1 0 0 0,0-1 1 0 0,0 0-1 0 0,0 0 0 0 0,1-1 1 0 0,-1 1-1 0 0,0-1 0 0 0,0 1 0 0 0,1-1 1 0 0,-1 0-1 0 0,0 0 0 0 0,0 0 0 0 0,0-1 1 0 0,1 1-1 0 0,2-2 0 0 0,32-8-2259 0 0,-9-3-4542 0 0,-22 7 2377 0 0,-1-1-1488 0 0</inkml:trace>
  <inkml:trace contextRef="#ctx0" brushRef="#br0" timeOffset="1">153 110 11234 0 0,'3'1'3737'0'0,"1"0"-2793"0"0,3-1-351 0 0,1-1-57 0 0,2 1-232 0 0,-1 0-256 0 0,2 0-64 0 0,1 1 32 0 0,-1-1-32 0 0,-1-1-192 0 0,-1 0-360 0 0,0-1-505 0 0,-1-1-567 0 0,-3 0-673 0 0,-1-2-495 0 0,-3 0 535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5009 0 0,'-5'1'14792'0'0,"4"31"-11341"0"0,6 45-4050 0 0,-4-67 290 0 0,7 51-2230 0 0,-7-56 1346 0 0,0-1 1 0 0,0 0-1 0 0,1 0 1 0 0,0 0-1 0 0,-1 0 1 0 0,6 7-1 0 0</inkml:trace>
  <inkml:trace contextRef="#ctx0" brushRef="#br0" timeOffset="1">102 9 14355 0 0,'-2'0'5313'0'0,"1"5"-3744"0"0,0 5-697 0 0,-1 4-512 0 0,-1 4-96 0 0,1 4-40 0 0,0 3-24 0 0,2 3-48 0 0,2-3-312 0 0,0-1-600 0 0,2-4-1137 0 0,0-3-1527 0 0,-1-6-1497 0 0,0-1-2817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12611 0 0,'1'-2'340'0'0,"-1"1"-1"0"0,1-1 1 0 0,0 1 0 0 0,-1-1 0 0 0,1 1 0 0 0,0 0 0 0 0,0-1 0 0 0,0 1 0 0 0,0 0 0 0 0,0-1 0 0 0,0 1-1 0 0,1 0 1 0 0,-1 0 0 0 0,0 0 0 0 0,1 0 0 0 0,-1 0 0 0 0,0 0 0 0 0,1 1 0 0 0,2-2 0 0 0,30-4 932 0 0,-30 6-1216 0 0,0 0 0 0 0,0 0 0 0 0,0-1 0 0 0,0 1 0 0 0,0-1 0 0 0,-1 0 0 0 0,1 0 0 0 0,5-3 0 0 0,-7 0-1335 0 0,-10 2 133 0 0,-11 2-453 0 0,15 1 1737 0 0,-1 0-1 0 0,1 1 1 0 0,0-1 0 0 0,-1 1-1 0 0,1-1 1 0 0,0 1 0 0 0,0 1-1 0 0,0-1 1 0 0,0 1 0 0 0,0-1-1 0 0,1 1 1 0 0,-1 0 0 0 0,1 0-1 0 0,0 1 1 0 0,-5 5 0 0 0,7-7-17 0 0,0 0 1 0 0,0 0 0 0 0,0 0 0 0 0,0 1-1 0 0,0-1 1 0 0,0 0 0 0 0,1 1-1 0 0,-1-1 1 0 0,1 1 0 0 0,0-1 0 0 0,0 1-1 0 0,-1-1 1 0 0,1 0 0 0 0,1 1-1 0 0,-1-1 1 0 0,0 1 0 0 0,1-1 0 0 0,-1 1-1 0 0,1-1 1 0 0,0 0 0 0 0,0 1-1 0 0,0-1 1 0 0,0 0 0 0 0,0 0 0 0 0,0 0-1 0 0,1 1 1 0 0,-1-1 0 0 0,1-1 0 0 0,-1 1-1 0 0,3 3 1 0 0,3 2-46 0 0,1-1-1 0 0,-1 1 1 0 0,1-1 0 0 0,0-1 0 0 0,0 1 0 0 0,1-1-1 0 0,-1-1 1 0 0,18 7 0 0 0,-20-8-215 0 0,1-1 1 0 0,-1 0-1 0 0,1-1 0 0 0,0 1 1 0 0,0-1-1 0 0,0 0 0 0 0,0-1 1 0 0,0 0-1 0 0,-1 0 1 0 0,1 0-1 0 0,0-1 0 0 0,0 0 1 0 0,9-3-1 0 0,-15 4-97 0 0,-1 0 0 0 0,1-1 0 0 0,0 1 0 0 0,-1 0 0 0 0,1 0 0 0 0,0-1 0 0 0,-1 1 0 0 0,1 0 0 0 0,0-1 0 0 0,-1 1 0 0 0,1-1 0 0 0,-1 1 0 0 0,1-1 0 0 0,-1 1 0 0 0,1-1-1 0 0,-1 1 1 0 0,0-1 0 0 0,1 1 0 0 0,-1-1 0 0 0,1-1 0 0 0,-1 2-65 0 0,0-1 0 0 0,0 1 0 0 0,0-1 0 0 0,-1 1 0 0 0,1 0-1 0 0,0-1 1 0 0,0 1 0 0 0,0-1 0 0 0,0 1 0 0 0,-1-1 0 0 0,1 1 0 0 0,0-1 0 0 0,-1 1-1 0 0,1 0 1 0 0,0-1 0 0 0,-1 1 0 0 0,1 0 0 0 0,0-1 0 0 0,-1 1 0 0 0,1 0-1 0 0,-1-1 1 0 0,1 1 0 0 0,-1 0 0 0 0,1 0 0 0 0,0 0 0 0 0,-1-1 0 0 0,1 1 0 0 0,-2 0-1 0 0,-8-3-5061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12859 0 0,'3'5'5233'0'0,"1"0"-2585"0"0,2 1-815 0 0,1-2-609 0 0,1-2-568 0 0,1-2-392 0 0,3 0-168 0 0,1 0-64 0 0,3-1-128 0 0,2-1-408 0 0,0-1-824 0 0,2 0-1433 0 0,-2 0-2072 0 0,5-14-488 0 0,-8 13-1536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7698 0 0,'2'0'635'0'0,"-1"0"1"0"0,1-1 0 0 0,-1 1-1 0 0,1 0 1 0 0,0 0-1 0 0,-1 0 1 0 0,1 0 0 0 0,-1 1-1 0 0,1-1 1 0 0,-1 0 0 0 0,1 1-1 0 0,-1-1 1 0 0,1 1-1 0 0,-1 0 1 0 0,1-1 0 0 0,-1 1-1 0 0,0 0 1 0 0,1 0 0 0 0,1 1-1 0 0,-1 0-235 0 0,-1 0 0 0 0,1 0-1 0 0,0 0 1 0 0,-1 1 0 0 0,1-1-1 0 0,-1 0 1 0 0,0 1 0 0 0,0-1-1 0 0,0 1 1 0 0,2 4 0 0 0,-1 7-704 0 0,1 0 1 0 0,-1 0-1 0 0,-1 25 1 0 0,0-14 1347 0 0,0-13-1024 0 0,5 40 5 0 0,-6-49-31 0 0,1 1 1 0 0,0-1-1 0 0,-1 0 1 0 0,1 0-1 0 0,0 0 0 0 0,1-1 1 0 0,-1 1-1 0 0,1 0 1 0 0,-1 0-1 0 0,1-1 0 0 0,0 1 1 0 0,4 4-1 0 0,-5-6-18 0 0,1-1 0 0 0,-1 1 0 0 0,0-1 0 0 0,1 0 0 0 0,-1 1 0 0 0,1-1-1 0 0,-1 0 1 0 0,1 0 0 0 0,-1 0 0 0 0,1 0 0 0 0,-1 0 0 0 0,1-1 0 0 0,-1 1 0 0 0,0 0-1 0 0,1 0 1 0 0,-1-1 0 0 0,1 1 0 0 0,-1-1 0 0 0,0 0 0 0 0,1 1 0 0 0,1-3 0 0 0,34-19-4659 0 0,-30 17 966 0 0,4-5-4274 0 0</inkml:trace>
  <inkml:trace contextRef="#ctx0" brushRef="#br0" timeOffset="1">12 360 15115 0 0,'0'2'180'0'0,"-3"7"1058"0"0,0 0-1 0 0,1 1 1 0 0,1-1 0 0 0,0 1-1 0 0,-1 14 1 0 0,2-22-1143 0 0,1 0 0 0 0,-1 0 0 0 0,0 0 0 0 0,1 0 0 0 0,-1 0 0 0 0,1 0 0 0 0,0 0 0 0 0,-1 0 0 0 0,1 0 0 0 0,0 0 0 0 0,0 0 0 0 0,0-1 0 0 0,1 1 0 0 0,-1 0 0 0 0,0 0 0 0 0,1-1 0 0 0,-1 1 0 0 0,1-1 0 0 0,-1 0 0 0 0,1 1 0 0 0,0-1 0 0 0,-1 0 0 0 0,1 0 0 0 0,0 0 0 0 0,0 0 0 0 0,0 0 0 0 0,0-1 0 0 0,0 1 0 0 0,0 0 0 0 0,0-1 0 0 0,3 1 0 0 0,13 2-104 0 0,0 0 0 0 0,0-2-1 0 0,32 0 1 0 0,3-10-2237 0 0,-46 7 931 0 0,0-1 0 0 0,0 0 0 0 0,0 0 0 0 0,12-7 1 0 0,-16 7 605 0 0,0 1 0 0 0,0 0 0 0 0,-1-1 1 0 0,1 0-1 0 0,-1 0 0 0 0,1 0 1 0 0,-1 0-1 0 0,0 0 0 0 0,0 0 0 0 0,2-6 1 0 0,1 0-736 0 0,14-17-3851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 8714 0 0,'-5'-1'724'0'0,"1"0"-1"0"0,-1 1 1 0 0,0-1 0 0 0,0 1 0 0 0,0 0 0 0 0,0 0 0 0 0,0 1-1 0 0,0 0 1 0 0,0-1 0 0 0,1 2 0 0 0,-1-1 0 0 0,0 0-1 0 0,1 1 1 0 0,-1 0 0 0 0,-6 4 0 0 0,6-3-366 0 0,0 1 1 0 0,1 0-1 0 0,-1 0 0 0 0,1 1 1 0 0,0-1-1 0 0,1 1 0 0 0,-1 0 1 0 0,1 0-1 0 0,-1 0 0 0 0,2 0 1 0 0,-1 1-1 0 0,-3 8 0 0 0,2-4-262 0 0,1 1-1 0 0,0-1 0 0 0,1 1 1 0 0,0 0-1 0 0,0 0 0 0 0,1 0 0 0 0,0 0 1 0 0,1 0-1 0 0,1 0 0 0 0,0 0 1 0 0,0 0-1 0 0,1 0 0 0 0,0 0 0 0 0,1 0 1 0 0,0-1-1 0 0,1 1 0 0 0,8 15 1 0 0,-7-16-599 0 0,1 0 0 0 0,0-1 0 0 0,1 0 0 0 0,10 11 0 0 0,-9-12-814 0 0,0 0 0 0 0,1-1-1 0 0,-1 0 1 0 0,17 9 0 0 0,-19-12-243 0 0,3 1-572 0 0,3 0-3234 0 0,5 2-375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7922 0 0,'-10'4'13454'0'0,"9"-3"-13047"0"0,-1 18 3478 0 0,8 22-5236 0 0,-5-37 2235 0 0,8 34-819 0 0,-6-29-112 0 0,0 1 0 0 0,-1 0 0 0 0,0 1 0 0 0,0-1 0 0 0,-1 0-1 0 0,0 0 1 0 0,-2 19 0 0 0,-7-74-2496 0 0,10 30 2460 0 0,0 0-1 0 0,0 0 1 0 0,6-17-1 0 0,-7 28 43 0 0,0-1 0 0 0,0 1-1 0 0,0 0 1 0 0,1 1-1 0 0,0-1 1 0 0,0 0 0 0 0,0 0-1 0 0,0 1 1 0 0,0-1-1 0 0,1 1 1 0 0,0 0 0 0 0,0 0-1 0 0,0 0 1 0 0,0 0-1 0 0,0 0 1 0 0,5-3 0 0 0,-5 5-556 0 0,0 1 0 0 0,0-1 1 0 0,0 0-1 0 0,0 1 1 0 0,0 0-1 0 0,0-1 0 0 0,0 1 1 0 0,0 0-1 0 0,0 1 1 0 0,5 0-1 0 0,1 0-3169 0 0,4 0-3029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10722 0 0,'2'3'859'0'0,"0"-1"0"0"0,1 0-1 0 0,-1 0 1 0 0,1 0 0 0 0,-1 0-1 0 0,1-1 1 0 0,-1 1-1 0 0,1-1 1 0 0,0 1 0 0 0,3 0-1 0 0,-1 0-499 0 0,-1-1-1 0 0,0 0 0 0 0,1 0 0 0 0,-1-1 0 0 0,1 1 0 0 0,8-1 0 0 0,-9 0-414 0 0,1-1 0 0 0,0 1 0 0 0,-1-1 0 0 0,1 0 0 0 0,-1 0 0 0 0,1-1 0 0 0,-1 1 0 0 0,0-1 0 0 0,0 0 0 0 0,0 0 0 0 0,0-1 0 0 0,0 1 0 0 0,0-1 0 0 0,0 0 0 0 0,4-4 0 0 0,-7 6-7 0 0,0-1 0 0 0,0 0 0 0 0,1 0-1 0 0,-1 1 1 0 0,-1-1 0 0 0,1 0 0 0 0,0 0 0 0 0,0 0 0 0 0,-1 0-1 0 0,1 0 1 0 0,-1 0 0 0 0,1 0 0 0 0,-1 0 0 0 0,0 0 0 0 0,0 0-1 0 0,0 0 1 0 0,0 0 0 0 0,0 0 0 0 0,-1 0 0 0 0,1 0 0 0 0,-1 0 0 0 0,1 0-1 0 0,-1 0 1 0 0,0 0 0 0 0,1 0 0 0 0,-1 0 0 0 0,0 0 0 0 0,0 1-1 0 0,-1-1 1 0 0,1 0 0 0 0,0 1 0 0 0,0-1 0 0 0,-1 1 0 0 0,1-1 0 0 0,-1 1-1 0 0,1-1 1 0 0,-1 1 0 0 0,0 0 0 0 0,0 0 0 0 0,-1-1 0 0 0,1 1 167 0 0,0-1 1 0 0,0 1-1 0 0,0 0 1 0 0,0-1-1 0 0,-1 1 1 0 0,1 0-1 0 0,0 0 1 0 0,0 1-1 0 0,-1-1 1 0 0,1 0-1 0 0,-1 1 1 0 0,1 0-1 0 0,0-1 1 0 0,-1 1 0 0 0,1 0-1 0 0,-1 0 1 0 0,1 0-1 0 0,-1 1 1 0 0,1-1-1 0 0,0 1 1 0 0,-1-1-1 0 0,1 1 1 0 0,0 0-1 0 0,-1-1 1 0 0,1 1-1 0 0,0 1 1 0 0,0-1-1 0 0,0 0 1 0 0,0 0-1 0 0,0 1 1 0 0,0-1-1 0 0,0 1 1 0 0,0 0 0 0 0,0-1-1 0 0,-1 4 1 0 0,-1 2 79 0 0,0-1 0 0 0,1 1 1 0 0,1 0-1 0 0,-1 0 0 0 0,1 1 1 0 0,0-1-1 0 0,1 0 1 0 0,-2 15-1 0 0,2-18-216 0 0,1 0-1 0 0,0 0 1 0 0,0 0 0 0 0,0 0 0 0 0,0 0 0 0 0,1-1-1 0 0,-1 1 1 0 0,1 0 0 0 0,0 0 0 0 0,0-1-1 0 0,1 1 1 0 0,-1 0 0 0 0,1-1 0 0 0,-1 0 0 0 0,1 1-1 0 0,0-1 1 0 0,0 0 0 0 0,1 0 0 0 0,3 4-1 0 0,-4-6-238 0 0,1 1-1 0 0,0-1 0 0 0,0 0 0 0 0,0 0 1 0 0,0 0-1 0 0,1 0 0 0 0,-1 0 0 0 0,0-1 0 0 0,0 0 1 0 0,0 1-1 0 0,1-1 0 0 0,2-1 0 0 0,-2 1-478 0 0,-1 0 0 0 0,1 0 0 0 0,0 0 0 0 0,-1-1 0 0 0,1 0 0 0 0,0 0-1 0 0,-1 0 1 0 0,1 0 0 0 0,5-3 0 0 0,5-9-4019 0 0,7 8-841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102 168 8114 0 0,'0'-1'467'0'0,"-1"1"1"0"0,-2-4 2805 0 0,3 4-2806 0 0,-1-1 1 0 0,1 1-1 0 0,-1-1 1 0 0,0 1-1 0 0,1 0 1 0 0,-1-1-1 0 0,0 1 1 0 0,1 0 0 0 0,-1 0-1 0 0,0 0 1 0 0,1-1-1 0 0,-1 1 1 0 0,0 0-1 0 0,1 0 1 0 0,-1 0-1 0 0,0 0 1 0 0,0 0-1 0 0,0 0 1 0 0,-28 7 3874 0 0,24-4-4162 0 0,0-1 0 0 0,0 0 0 0 0,0 1 0 0 0,0 0-1 0 0,0 0 1 0 0,1 1 0 0 0,-1-1 0 0 0,-4 6 0 0 0,8-7-171 0 0,0 1 0 0 0,0 1 0 0 0,-1-1 0 0 0,2 0-1 0 0,-1 0 1 0 0,0 0 0 0 0,1 0 0 0 0,-1 1 0 0 0,1-1 0 0 0,0 0 0 0 0,0 0 0 0 0,0 1 0 0 0,1-1 0 0 0,-1 0 0 0 0,1 0 0 0 0,0 0 0 0 0,0 0 0 0 0,0 1 0 0 0,0-1 0 0 0,0 0-1 0 0,1-1 1 0 0,-1 1 0 0 0,3 3 0 0 0,1 2-142 0 0,0 0-1 0 0,0 0 0 0 0,1-1 0 0 0,0 0 1 0 0,0 0-1 0 0,14 12 0 0 0,-19-18-13 0 0,1 1 0 0 0,0-1 0 0 0,-1 0 0 0 0,1 0 0 0 0,0 0 0 0 0,0 0 0 0 0,0 0 0 0 0,0 0 0 0 0,0 0 0 0 0,0-1 0 0 0,0 1-1 0 0,0 0 1 0 0,0-1 0 0 0,0 0 0 0 0,0 0 0 0 0,0 0 0 0 0,0 1 0 0 0,1-2 0 0 0,-1 1 0 0 0,0 0 0 0 0,0 0 0 0 0,0-1 0 0 0,0 1 0 0 0,0-1 0 0 0,2-1-1 0 0,-1 1-543 0 0,0-1-1 0 0,0 0 0 0 0,-1-1 0 0 0,0 1 0 0 0,1 0 0 0 0,-1-1 0 0 0,0 1 0 0 0,0-1 1 0 0,0 0-1 0 0,0 0 0 0 0,-1 1 0 0 0,1-1 0 0 0,-1 0 0 0 0,0-1 0 0 0,2-3 0 0 0,3-12-6289 0 0</inkml:trace>
  <inkml:trace contextRef="#ctx0" brushRef="#br0" timeOffset="1">206 86 14531 0 0,'-3'-12'3609'0'0,"0"1"-1497"0"0,-2-2-399 0 0,0 2-609 0 0,0 2-624 0 0,0 1-352 0 0,0 1-104 0 0,1 1-200 0 0,0 2-416 0 0,1 0-624 0 0,2 25-15636 0 0,5-8 13707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7762 0 0,'3'8'3752'0'0,"1"1"-39"0"0,2 3-720 0 0,-1-2-881 0 0,-3-1-815 0 0,1-1-649 0 0,0 0-328 0 0,-1 0-144 0 0,0 2-112 0 0,0 0-24 0 0,1 2-120 0 0,-1 0-368 0 0,2 1-640 0 0,0-1-961 0 0,0-2-1216 0 0,0 0-1008 0 0,-1-2 553 0 0,1 0-1713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35 3521 0 0,'-5'-7'2185'0'0,"-6"-9"3396"0"0,5 5 1605 0 0,24 51-2140 0 0,-3 3-3313 0 0,-9-24-1815 0 0,1 0-1 0 0,0 0 1 0 0,2-1-1 0 0,0 0 1 0 0,15 21-1 0 0,-24-38 82 0 0,0-1-1 0 0,1 1 0 0 0,-1-1 1 0 0,0 1-1 0 0,1-1 0 0 0,-1 1 0 0 0,0-1 1 0 0,1 1-1 0 0,-1-1 0 0 0,1 1 1 0 0,-1-1-1 0 0,1 0 0 0 0,-1 1 1 0 0,1-1-1 0 0,-1 0 0 0 0,1 1 0 0 0,-1-1 1 0 0,1 0-1 0 0,-1 0 0 0 0,1 1 1 0 0,0-1-1 0 0,-1 0 0 0 0,1 0 1 0 0,-1 0-1 0 0,1 0 0 0 0,0 0 1 0 0,-1 0-1 0 0,1 0 0 0 0,-1 0 0 0 0,1 0 1 0 0,0 0-1 0 0,0-1 0 0 0,0 1-2 0 0,0-1-1 0 0,0 0 1 0 0,0 0 0 0 0,0-1-1 0 0,-1 1 1 0 0,1 0-1 0 0,0 0 1 0 0,0 0-1 0 0,-1 0 1 0 0,1-1 0 0 0,-1 1-1 0 0,1 0 1 0 0,0-3-1 0 0,7-49-14 0 0,-8 49 38 0 0,13-92 171 0 0,-5 55-8705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2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10426 0 0,'1'2'308'0'0,"-1"0"1"0"0,1 0-1 0 0,0 0 0 0 0,-1 0 0 0 0,1 0 0 0 0,0 0 1 0 0,0-1-1 0 0,0 1 0 0 0,0 0 0 0 0,1-1 1 0 0,-1 1-1 0 0,0-1 0 0 0,1 1 0 0 0,-1-1 0 0 0,1 0 1 0 0,-1 1-1 0 0,1-1 0 0 0,0 0 0 0 0,-1 0 0 0 0,4 1 1 0 0,-3-1-168 0 0,1-1 0 0 0,-1 1 1 0 0,1-1-1 0 0,0 0 1 0 0,-1 1-1 0 0,1-1 1 0 0,0 0-1 0 0,-1-1 0 0 0,1 1 1 0 0,0 0-1 0 0,-1-1 1 0 0,1 0-1 0 0,4-1 0 0 0,-2 0-15 0 0,1-1 0 0 0,-1 1 0 0 0,1-1 0 0 0,-1 0 0 0 0,0-1 0 0 0,0 1 0 0 0,0-1 0 0 0,0 0 0 0 0,-1 0-1 0 0,0-1 1 0 0,1 1 0 0 0,4-9 0 0 0,-8 11-113 0 0,0 1-1 0 0,0 0 1 0 0,0-1 0 0 0,-1 1-1 0 0,1-1 1 0 0,0 1-1 0 0,-1-1 1 0 0,1 0 0 0 0,-1 1-1 0 0,0-1 1 0 0,1 0 0 0 0,-1 1-1 0 0,0-1 1 0 0,0 0 0 0 0,0 1-1 0 0,0-1 1 0 0,0 0-1 0 0,-1 1 1 0 0,1-1 0 0 0,0 0-1 0 0,-1 1 1 0 0,1-1 0 0 0,-1 1-1 0 0,0-1 1 0 0,1 1-1 0 0,-1-1 1 0 0,0 1 0 0 0,0-1-1 0 0,0 1 1 0 0,0 0 0 0 0,0-1-1 0 0,0 1 1 0 0,0 0-1 0 0,-1 0 1 0 0,1 0 0 0 0,-3-2-1 0 0,3 3 53 0 0,-1-1 0 0 0,1 1-1 0 0,-1-1 1 0 0,1 1-1 0 0,-1-1 1 0 0,0 1-1 0 0,1 0 1 0 0,-1 0-1 0 0,1 0 1 0 0,-1 0 0 0 0,0 0-1 0 0,1 0 1 0 0,-1 0-1 0 0,1 1 1 0 0,-1-1-1 0 0,1 0 1 0 0,-1 1 0 0 0,1 0-1 0 0,-1-1 1 0 0,1 1-1 0 0,-1 0 1 0 0,1 0-1 0 0,-1-1 1 0 0,1 1-1 0 0,0 0 1 0 0,0 0 0 0 0,0 1-1 0 0,-1-1 1 0 0,1 0-1 0 0,0 0 1 0 0,0 0-1 0 0,0 1 1 0 0,1-1-1 0 0,-1 1 1 0 0,0-1 0 0 0,0 1-1 0 0,0 2 1 0 0,-2 3 33 0 0,1 0 0 0 0,0 0 0 0 0,1 0 0 0 0,-1 1 0 0 0,1-1 0 0 0,1 0 0 0 0,0 1 0 0 0,0 8 0 0 0,0-11-97 0 0,1 0 0 0 0,-1 0 0 0 0,1 1 0 0 0,0-1 0 0 0,0 0 0 0 0,1-1 0 0 0,-1 1 0 0 0,1 0 0 0 0,0 0 0 0 0,1-1 0 0 0,-1 1 0 0 0,5 6 0 0 0,-5-10-30 0 0,-1 0 0 0 0,0 0 1 0 0,1 0-1 0 0,-1 0 0 0 0,1 0 1 0 0,-1 0-1 0 0,1 0 0 0 0,-1-1 1 0 0,1 1-1 0 0,0 0 0 0 0,-1-1 1 0 0,1 1-1 0 0,0-1 0 0 0,-1 0 1 0 0,1 0-1 0 0,0 0 0 0 0,0 0 1 0 0,-1 0-1 0 0,1 0 0 0 0,0 0 1 0 0,1 0-1 0 0,41-13-4584 0 0,-16 4-6042 0 0,-16 9 5040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0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13011 0 0,'3'-2'2648'0'0,"1"0"-831"0"0,2 0-673 0 0,-3-1-536 0 0,0 2-392 0 0,-1 0-168 0 0,-1 1-144 0 0,1 1-320 0 0,0 1-512 0 0,0 1-1113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8474 0 0,'3'-11'9706'0'0,"-2"11"-9444"0"0,-1 0 1 0 0,1 0-1 0 0,17 2 4136 0 0,15 13-1620 0 0,-21-9-2278 0 0,-1 1 1 0 0,0 1-1 0 0,0 0 1 0 0,-1 0-1 0 0,17 18 0 0 0,-21-19-379 0 0,-1 0-1 0 0,0 0 1 0 0,0 1-1 0 0,-1-1 1 0 0,0 1-1 0 0,0 0 1 0 0,-1 0-1 0 0,0 1 1 0 0,4 16-1 0 0,-2 2 105 0 0,0 0 0 0 0,-2 1 0 0 0,-2-1 0 0 0,0 1 0 0 0,-4 28 0 0 0,2-41-464 0 0,-2 1 0 0 0,0-1 1 0 0,-1 0-1 0 0,-7 19 0 0 0,7-25-760 0 0,0 0 0 0 0,-1 1 1 0 0,0-2-1 0 0,-1 1 0 0 0,0 0 0 0 0,0-1 0 0 0,-10 9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4857 0 0,'-6'3'2287'0'0,"-19"-3"15907"0"0,25-1-17908 0 0,43 15 1864 0 0,-20-7-2824 0 0,0-2 0 0 0,27 4 0 0 0,-17-8-4774 0 0,-1-4-6077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35 12131 0 0,'5'4'7133'0'0,"8"-3"-5130"0"0,13-3-2502 0 0,-24 2 1253 0 0,43-7 86 0 0,67-17 0 0 0,-176 18-6067 0 0,44 7 4090 0 0,0 1 1 0 0,-33 7 0 0 0,45-7 1349 0 0,1 0 0 0 0,0 0 0 0 0,-1 1 0 0 0,1 0 0 0 0,1 0 0 0 0,-1 0 0 0 0,0 1 0 0 0,1 0 0 0 0,0 1 0 0 0,-9 6 0 0 0,13-8-50 0 0,0-1 0 0 0,0 1 0 0 0,0-1 0 0 0,1 1 0 0 0,-1 0 0 0 0,0-1 1 0 0,1 1-1 0 0,0 0 0 0 0,0 0 0 0 0,0 0 0 0 0,0 0 0 0 0,0 0 0 0 0,0 1 0 0 0,1-1 0 0 0,0 0 0 0 0,0 0 0 0 0,0 0 1 0 0,0 0-1 0 0,0 1 0 0 0,0-1 0 0 0,1 0 0 0 0,-1 0 0 0 0,1 0 0 0 0,0 0 0 0 0,0 0 0 0 0,0 0 0 0 0,1 0 0 0 0,-1 0 1 0 0,1 0-1 0 0,-1-1 0 0 0,4 4 0 0 0,-1 0-68 0 0,0-1 0 0 0,0 0 0 0 0,0 0 0 0 0,1 0-1 0 0,0-1 1 0 0,0 0 0 0 0,0 0 0 0 0,1 0 0 0 0,-1-1 0 0 0,1 1 0 0 0,0-1 0 0 0,0-1 0 0 0,0 1 0 0 0,8 2 0 0 0,21 0-133 0 0,1-1 0 0 0,69-2 1 0 0,-80-2-450 0 0,-29 2 315 0 0,0 0 0 0 0,0 0 0 0 0,0 0 0 0 0,1 1 1 0 0,-1-1-1 0 0,0 1 0 0 0,1 0 0 0 0,0 0 0 0 0,0 0 0 0 0,-5 7 1 0 0,-4 1 117 0 0,-16 14 285 0 0,13-13 492 0 0,0 1 0 0 0,1 1 0 0 0,0 0 1 0 0,-14 20-1 0 0,28-33-707 0 0,0-1-1 0 0,0 0 1 0 0,0 1 0 0 0,0-1 0 0 0,-1 1 0 0 0,1-1 0 0 0,0 1 0 0 0,0-1-1 0 0,0 1 1 0 0,0-1 0 0 0,0 0 0 0 0,0 1 0 0 0,1-1 0 0 0,-1 1 0 0 0,0-1 0 0 0,0 1-1 0 0,0-1 1 0 0,0 0 0 0 0,0 1 0 0 0,1-1 0 0 0,-1 1 0 0 0,0-1 0 0 0,0 0 0 0 0,1 1-1 0 0,-1-1 1 0 0,0 0 0 0 0,0 1 0 0 0,1-1 0 0 0,-1 0 0 0 0,0 1 0 0 0,1-1 0 0 0,-1 0-1 0 0,1 0 1 0 0,-1 1 0 0 0,0-1 0 0 0,1 0 0 0 0,-1 0 0 0 0,1 0 0 0 0,-1 0-1 0 0,1 1 1 0 0,-1-1 0 0 0,0 0 0 0 0,1 0 0 0 0,-1 0 0 0 0,1 0 0 0 0,-1 0 0 0 0,1 0-1 0 0,0 0 1 0 0,33 4-155 0 0,-24-3 203 0 0,4 1-219 0 0,5 1 22 0 0,1 0 0 0 0,0-2 0 0 0,-1 0 0 0 0,24-2-1 0 0,-38 0-341 0 0,0 0-1 0 0,1 0 1 0 0,-1 0-1 0 0,0-1 1 0 0,0 0 0 0 0,0 0-1 0 0,0 0 1 0 0,7-5-1 0 0,-8 5-265 0 0,-1 0-1 0 0,-1-1 0 0 0,1 1 1 0 0,0-1-1 0 0,0 0 0 0 0,-1 0 1 0 0,0 0-1 0 0,0 0 0 0 0,0 0 1 0 0,0-1-1 0 0,0 1 0 0 0,0-1 1 0 0,1-5-1 0 0,3-7-2563 0 0,4 3-1111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 5609 0 0,'-16'-4'11096'0'0,"24"3"-5904"0"0,26 5-4269 0 0,-26-1-790 0 0,0 0 0 0 0,-1 1 0 0 0,0 0 0 0 0,0 0 1 0 0,0 0-1 0 0,0 1 0 0 0,7 7 0 0 0,-10-9-13 0 0,-1 0 0 0 0,0 0 0 0 0,0 1-1 0 0,0-1 1 0 0,-1 1 0 0 0,1-1 0 0 0,-1 1-1 0 0,1 0 1 0 0,-1 0 0 0 0,-1 0 0 0 0,1 0-1 0 0,0 1 1 0 0,-1-1 0 0 0,0 0 0 0 0,1 5 0 0 0,-3-6-40 0 0,1 0 0 0 0,-1 0 0 0 0,0 0 0 0 0,1-1 1 0 0,-1 1-1 0 0,-1 0 0 0 0,1-1 0 0 0,0 1 0 0 0,-1-1 1 0 0,1 1-1 0 0,-1-1 0 0 0,1 0 0 0 0,-1 0 0 0 0,0 1 1 0 0,0-1-1 0 0,0-1 0 0 0,-1 1 0 0 0,-2 2 1 0 0,-47 30 802 0 0,51-33-873 0 0,-11 5-22 0 0,9-5-68 0 0,0 0 0 0 0,0 1-1 0 0,1-1 1 0 0,-1 0 0 0 0,1 1-1 0 0,-1 0 1 0 0,1 0 0 0 0,-1 0-1 0 0,1 0 1 0 0,0 0 0 0 0,0 0-1 0 0,-3 4 1 0 0,5-6-130 0 0,0 0-1 0 0,0 1 1 0 0,0-1-1 0 0,1 0 1 0 0,-1 0 0 0 0,0 1-1 0 0,0-1 1 0 0,3 2-2105 0 0,-3-2 2105 0 0,0 0-1 0 0,1 0 1 0 0,-1 0-1 0 0,0 0 1 0 0,1 0 0 0 0,-1 0-1 0 0,0 0 1 0 0,0 0-1 0 0,1 0 1 0 0,-1 0 0 0 0,0 0-1 0 0,1 0 1 0 0,-1 0-1 0 0,0 0 1 0 0,1 0-1 0 0,-1 0 1 0 0,0 0 0 0 0,0 0-1 0 0,1 0 1 0 0,-1-1-1 0 0,9 2-5539 0 0,8 6-1885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4 7626 0 0,'-15'-4'9470'0'0,"-1"5"-3524"0"0,-18 14-1688 0 0,18-5-4736 0 0,1 1-1 0 0,-15 14 1 0 0,23-19 1331 0 0,6-6-866 0 0,1 1 0 0 0,-1 0 0 0 0,0 0 0 0 0,0 0 0 0 0,1-1 0 0 0,-1 1 0 0 0,1 0 0 0 0,-1 0-1 0 0,0 0 1 0 0,1 0 0 0 0,0 0 0 0 0,-1 0 0 0 0,1 0 0 0 0,0 0 0 0 0,-1 0 0 0 0,1 0 0 0 0,0 0 0 0 0,0 1 0 0 0,0-1 0 0 0,0 0 0 0 0,0 0 0 0 0,0 0 0 0 0,0 0 0 0 0,0 0 0 0 0,0 0 0 0 0,1 0 0 0 0,-1 0 0 0 0,0 0 0 0 0,1 0 0 0 0,-1 0 0 0 0,1 0 0 0 0,-1 0 0 0 0,1 0 0 0 0,-1 0 0 0 0,1 0 0 0 0,0 0 0 0 0,0 0 0 0 0,-1-1 0 0 0,1 1 0 0 0,0 0 0 0 0,2 1 0 0 0,5 5-202 0 0,0 0 0 0 0,1-1 0 0 0,15 9 1 0 0,-4-2 33 0 0,-18-12 202 0 0,0 1 0 0 0,0-1 0 0 0,0 1 0 0 0,0 0 0 0 0,0 0 0 0 0,-1 0 0 0 0,1 0 0 0 0,0 0 0 0 0,-1 0 0 0 0,0 0 0 0 0,1 0 0 0 0,-1 1 0 0 0,0-1 0 0 0,0 1 0 0 0,-1-1 0 0 0,1 0 0 0 0,0 1 0 0 0,-1 0 0 0 0,1-1 0 0 0,-1 1 0 0 0,0 4 0 0 0,-1-4 36 0 0,0 0 1 0 0,0 0-1 0 0,0 0 0 0 0,0 0 1 0 0,0 0-1 0 0,-1 0 1 0 0,0 0-1 0 0,1 0 0 0 0,-1 0 1 0 0,0-1-1 0 0,0 1 0 0 0,-1-1 1 0 0,1 1-1 0 0,0-1 1 0 0,-1 0-1 0 0,-4 3 0 0 0,-39 24 668 0 0,43-28-732 0 0,0 1 0 0 0,0-1 0 0 0,0 0 0 0 0,0 0 0 0 0,0 0-1 0 0,0 0 1 0 0,0-1 0 0 0,0 1 0 0 0,0-1 0 0 0,-1 0 0 0 0,1 0 0 0 0,0 0 0 0 0,0 0-1 0 0,0-1 1 0 0,-4 0 0 0 0,11 2-900 0 0,-1-1 0 0 0,1 0 1 0 0,-1 0-1 0 0,1 0 0 0 0,-1 0 0 0 0,0 0 0 0 0,1-1 0 0 0,5-1 0 0 0,14-4-7524 0 0,-9 0 1710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99 10378 0 0,'-1'1'294'0'0,"1"-1"0"0"0,0 1 0 0 0,0-1 0 0 0,0 1 0 0 0,0-1 0 0 0,0 0 0 0 0,0 1 0 0 0,0-1 0 0 0,0 1 0 0 0,0-1 0 0 0,0 1 0 0 0,0-1 0 0 0,0 1 0 0 0,0-1-1 0 0,0 1 1 0 0,1-1 0 0 0,-1 0 0 0 0,0 1 0 0 0,0-1 0 0 0,0 1 0 0 0,1-1 0 0 0,-1 0 0 0 0,0 1 0 0 0,1 0 588 0 0,0 0-588 0 0,15 6 2406 0 0,25-3-3452 0 0,-32-3 1492 0 0,14 2-693 0 0,38 3 78 0 0,-59-6-155 0 0,0 0 0 0 0,0 0 0 0 0,1 0 0 0 0,-1 0 0 0 0,0-1 0 0 0,0 1 0 0 0,1 0 0 0 0,-1-1 0 0 0,0 0 0 0 0,0 1 0 0 0,0-1 0 0 0,0 0 0 0 0,0 0 0 0 0,0-1 0 0 0,0 1 0 0 0,0 0 0 0 0,-1 0 0 0 0,1-1 0 0 0,0 1 0 0 0,2-4 0 0 0,-3 3-9 0 0,0 0 0 0 0,0 1-1 0 0,0-1 1 0 0,-1 0 0 0 0,1 0 0 0 0,0 0-1 0 0,-1 0 1 0 0,0 0 0 0 0,1 0 0 0 0,-1 1-1 0 0,0-1 1 0 0,0 0 0 0 0,0 0 0 0 0,0 0-1 0 0,0 0 1 0 0,-1 0 0 0 0,1 0 0 0 0,-1 0-1 0 0,0-3 1 0 0,-1 2 116 0 0,0-1 0 0 0,0 1 1 0 0,0-1-1 0 0,0 1 0 0 0,0 0 0 0 0,-1-1 1 0 0,0 1-1 0 0,1 1 0 0 0,-5-5 0 0 0,2 3 302 0 0,-1 0 0 0 0,1 0 0 0 0,-1 1 0 0 0,1-1 0 0 0,-1 1 1 0 0,0 1-1 0 0,0-1 0 0 0,0 1 0 0 0,-1 0 0 0 0,1 0 0 0 0,-10-1 0 0 0,12 3-292 0 0,1 1 0 0 0,0 0 0 0 0,0-1 0 0 0,0 1 0 0 0,0 0 0 0 0,1 1 0 0 0,-1-1 0 0 0,0 0 0 0 0,0 1 0 0 0,1 0 0 0 0,-1-1 0 0 0,1 1 0 0 0,-1 0 0 0 0,1 0 0 0 0,0 0 0 0 0,0 1 0 0 0,0-1 0 0 0,0 1 0 0 0,0-1 0 0 0,0 1 1 0 0,1 0-1 0 0,-1-1 0 0 0,1 1 0 0 0,0 0 0 0 0,0 0 0 0 0,-1 4 0 0 0,-2 3-62 0 0,0 1 0 0 0,2 0 1 0 0,-1 0-1 0 0,1 0 0 0 0,0 0 1 0 0,1 13-1 0 0,1-21-28 0 0,0 1 1 0 0,0-1-1 0 0,1 1 0 0 0,-1-1 1 0 0,1 0-1 0 0,0 1 0 0 0,0-1 1 0 0,0 0-1 0 0,0 0 1 0 0,1 0-1 0 0,0 0 0 0 0,-1 0 1 0 0,1 0-1 0 0,0 0 0 0 0,0 0 1 0 0,0-1-1 0 0,1 1 0 0 0,-1-1 1 0 0,1 1-1 0 0,-1-1 0 0 0,1 0 1 0 0,0 0-1 0 0,0 0 1 0 0,0 0-1 0 0,0-1 0 0 0,0 1 1 0 0,0-1-1 0 0,5 2 0 0 0,-1-1-342 0 0,-1-1-1 0 0,1 1 0 0 0,0-1 1 0 0,0 0-1 0 0,12 0 1 0 0,-11-1-985 0 0,0-1 1 0 0,1 1-1 0 0,-1-2 1 0 0,10-2-1 0 0,-16 4 904 0 0,-1-1 0 0 0,1 1 0 0 0,-1-1 0 0 0,0 1 0 0 0,1-1 0 0 0,-1 0 0 0 0,0 0 0 0 0,1 0 0 0 0,-1 0 0 0 0,0 0 0 0 0,0 0 0 0 0,0 0 0 0 0,0 0 0 0 0,0 0 0 0 0,0 0 0 0 0,0-1 0 0 0,0 1 0 0 0,0-2 0 0 0,3-3-1410 0 0,9-7-4353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11306 0 0,'-5'23'9819'0'0,"2"1"-4631"0"0,2-7-4931 0 0,2-1-1 0 0,0 1 1 0 0,0-1 0 0 0,2 0-1 0 0,4 19 1 0 0,-7-34-284 0 0,0-1 1 0 0,0 0-1 0 0,0 1 1 0 0,0-1-1 0 0,0 0 0 0 0,0 1 1 0 0,0-1-1 0 0,1 0 1 0 0,-1 1-1 0 0,0-1 1 0 0,0 1-1 0 0,0-1 1 0 0,0 0-1 0 0,0 0 1 0 0,1 1-1 0 0,-1-1 1 0 0,0 0-1 0 0,0 1 1 0 0,0-1-1 0 0,1 0 1 0 0,-1 0-1 0 0,0 1 1 0 0,1-1-1 0 0,-1 0 1 0 0,0 0-1 0 0,0 0 1 0 0,1 1-1 0 0,-1-1 1 0 0,0 0-1 0 0,1 0 0 0 0,-1 0 1 0 0,0 0-1 0 0,1 0 1 0 0,-1 0-1 0 0,1 1 1 0 0,-1-1-1 0 0,10-12-928 0 0,9-33-747 0 0,-16 35 1172 0 0,0 4 340 0 0,-1 0 1 0 0,1 1-1 0 0,0-1 0 0 0,0 1 1 0 0,1 0-1 0 0,-1 0 1 0 0,7-7-1 0 0,-9 12 193 0 0,0-1-1 0 0,0 0 0 0 0,0 0 1 0 0,0 1-1 0 0,0-1 0 0 0,0 1 1 0 0,0-1-1 0 0,0 1 0 0 0,0-1 1 0 0,0 1-1 0 0,0-1 0 0 0,0 1 1 0 0,1 0-1 0 0,-1 0 0 0 0,0 0 1 0 0,0 0-1 0 0,0-1 0 0 0,2 2 1 0 0,-1-1 48 0 0,0 1-1 0 0,-1-1 1 0 0,1 1 0 0 0,0 0 0 0 0,-1 0 0 0 0,1 0 0 0 0,-1-1 0 0 0,1 2 0 0 0,-1-1 0 0 0,1 0 0 0 0,-1 0 0 0 0,0 0 0 0 0,1 1-1 0 0,-1-1 1 0 0,2 3 0 0 0,6 9 216 0 0,-1 1-1 0 0,0 0 1 0 0,-1 0 0 0 0,-1 1-1 0 0,0 0 1 0 0,8 30-1 0 0,8 23-4340 0 0,-15-58-131 0 0,0-31-6389 0 0,-6 13 9943 0 0,-1 8 664 0 0,1-14-3370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11642 0 0,'-3'6'1601'0'0,"1"1"-1"0"0,-1 0 0 0 0,1-1 1 0 0,0 1-1 0 0,1 0 0 0 0,0 0 1 0 0,-1 10-1 0 0,2-5-703 0 0,0 0 1 0 0,1 0 0 0 0,3 20-1 0 0,5 3-1519 0 0,24 64 0 0 0,-26-80 1401 0 0,-4-12-793 0 0,7 19 13 0 0,-10-25-17 0 0,0 0-1 0 0,1 0 1 0 0,-1 0-1 0 0,1 0 0 0 0,-1-1 1 0 0,1 1-1 0 0,-1 0 0 0 0,1 0 1 0 0,-1 0-1 0 0,1-1 1 0 0,0 1-1 0 0,-1 0 0 0 0,1-1 1 0 0,0 1-1 0 0,0-1 1 0 0,0 1-1 0 0,-1-1 0 0 0,1 1 1 0 0,0-1-1 0 0,2 1 0 0 0,1-4-268 0 0,-9-6 161 0 0,-7-5-21 0 0,7 11 132 0 0,0 1-1 0 0,-1 0 0 0 0,1 0 0 0 0,-1 0 1 0 0,1 0-1 0 0,-1 1 0 0 0,0 0 0 0 0,0 0 1 0 0,1 0-1 0 0,-1 1 0 0 0,0 0 0 0 0,0 0 1 0 0,0 1-1 0 0,0-1 0 0 0,1 1 0 0 0,-11 3 1 0 0,13-3 31 0 0,1-1-1 0 0,0 1 1 0 0,0 0 0 0 0,-1 0 0 0 0,1 0 0 0 0,0 0 0 0 0,0 0 0 0 0,0 0 0 0 0,0 1 0 0 0,0-1 0 0 0,0 1 0 0 0,0-1 0 0 0,1 1 0 0 0,-1 0 0 0 0,1 0 0 0 0,-1 0-1 0 0,1 0 1 0 0,-1 0 0 0 0,1 0 0 0 0,0 0 0 0 0,0 0 0 0 0,0 0 0 0 0,0 0 0 0 0,1 1 0 0 0,-1-1 0 0 0,1 0 0 0 0,-1 1 0 0 0,1-1 0 0 0,0 1 0 0 0,-1-1 0 0 0,1 0 0 0 0,1 1-1 0 0,-1-1 1 0 0,0 0 0 0 0,0 1 0 0 0,1-1 0 0 0,0 1 0 0 0,-1-1 0 0 0,1 0 0 0 0,0 0 0 0 0,0 0 0 0 0,2 3 0 0 0,-2-3-6 0 0,-1 0-1 0 0,1-1 1 0 0,0 1 0 0 0,1 0 0 0 0,-1-1-1 0 0,0 0 1 0 0,0 1 0 0 0,0-1 0 0 0,1 0 0 0 0,-1 1-1 0 0,1-1 1 0 0,-1 0 0 0 0,1 0 0 0 0,0 0-1 0 0,-1 0 1 0 0,1 0 0 0 0,0-1 0 0 0,0 1 0 0 0,2 0-1 0 0,0 0 13 0 0,1 0 1 0 0,-1-1-1 0 0,1 0 0 0 0,0 1 0 0 0,-1-2 0 0 0,1 1 1 0 0,8-2-1 0 0,3-2-343 0 0,0 0 1 0 0,0-1 0 0 0,20-10 0 0 0,-10 0-4224 0 0,-5-7-5618 0 0,-12 10 2819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3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13299 0 0,'16'-1'11886'0'0,"-15"0"-11630"0"0,0 0-1 0 0,0 0 0 0 0,0 0 0 0 0,0 0 0 0 0,-1 0 1 0 0,1 0-1 0 0,0 0 0 0 0,-1-1 0 0 0,1 1 0 0 0,0 0 1 0 0,-1 0-1 0 0,0-1 0 0 0,1-1 0 0 0,4-11 284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 12347 0 0,'-11'-1'1609'0'0,"1"0"0"0"0,0 1 1 0 0,-1 0-1 0 0,1 1 1 0 0,0 0-1 0 0,-18 5 1 0 0,22-4-1370 0 0,0 0 0 0 0,1 1 0 0 0,-1 0 0 0 0,1 0 0 0 0,0 0 1 0 0,0 0-1 0 0,0 1 0 0 0,0 0 0 0 0,1 0 0 0 0,0 0 1 0 0,-1 1-1 0 0,1 0 0 0 0,-3 4 0 0 0,-3 7-175 0 0,0 0 1 0 0,1 1-1 0 0,1 0 0 0 0,1 0 0 0 0,0 1 1 0 0,1 0-1 0 0,1 0 0 0 0,0 0 0 0 0,2 1 1 0 0,0 0-1 0 0,1-1 0 0 0,1 1 0 0 0,1 0 1 0 0,3 28-1 0 0,1-10-68 0 0,2-1 0 0 0,1 0 0 0 0,2 0 0 0 0,2-1 0 0 0,1 0 0 0 0,25 49 0 0 0,-29-68-86 0 0,1 0 1 0 0,14 20-1 0 0,-20-33-175 0 0,-1 1 0 0 0,1-1 0 0 0,0 1-1 0 0,0-1 1 0 0,0 0 0 0 0,0 0 0 0 0,1-1 0 0 0,-1 1-1 0 0,1-1 1 0 0,-1 1 0 0 0,1-1 0 0 0,0 0-1 0 0,0-1 1 0 0,0 1 0 0 0,8 1 0 0 0,-12-3 91 0 0,0 1-1 0 0,1-1 1 0 0,-1 0 0 0 0,1 0 0 0 0,-1 0 0 0 0,1 0-1 0 0,-1 0 1 0 0,1 0 0 0 0,-1 0 0 0 0,1 0 0 0 0,-1 0 0 0 0,0 0-1 0 0,1 0 1 0 0,-1 0 0 0 0,1 0 0 0 0,-1 0 0 0 0,1 0 0 0 0,-1 0-1 0 0,1-1 1 0 0,-1 1 0 0 0,0 0 0 0 0,1 0 0 0 0,-1 0 0 0 0,1-1-1 0 0,-1 1 1 0 0,0 0 0 0 0,1-1 0 0 0,-1 1 0 0 0,0 0 0 0 0,1-1-1 0 0,-1 1 1 0 0,0 0 0 0 0,0-1 0 0 0,1 1 0 0 0,-1-1-1 0 0,0 1 1 0 0,0 0 0 0 0,0-1 0 0 0,1 0 0 0 0,-5-15-5538 0 0,3 13 5347 0 0,-3-10-6185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40 9666 0 0,'-34'12'9097'0'0,"37"-13"-7452"0"0,19-5-842 0 0,105-22 289 0 0,-40 14-3496 0 0,-85 13 1669 0 0,9-1-2216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6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10250 0 0,'-11'-1'11316'0'0,"11"1"-11081"0"0,-5 21 3508 0 0,5 24-2248 0 0,4-26-1350 0 0,0 1-1 0 0,2-1 0 0 0,0 0 1 0 0,1 0-1 0 0,10 19 1 0 0,5 12-192 0 0,-15-31-396 0 0,14 33-101 0 0,-19-49-146 0 0,0 1 0 0 0,0-1 0 0 0,0 1 0 0 0,0-1 0 0 0,1 0 0 0 0,-1 1 0 0 0,1-1 1 0 0,0-1-1 0 0,0 1 0 0 0,6 4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10690 0 0,'0'2'7236'0'0,"0"4"-3303"0"0,2 33-1452 0 0,16 87-443 0 0,-10-90-2739 0 0,17 52 0 0 0,-25-88 668 0 0,0 1 0 0 0,0-1 0 0 0,0 0 0 0 0,0 0 0 0 0,0 0 0 0 0,0 0 0 0 0,0 1 0 0 0,0-1 0 0 0,0 0 0 0 0,1 0 0 0 0,-1 0 0 0 0,0 0 0 0 0,0 0 0 0 0,0 1-1 0 0,0-1 1 0 0,0 0 0 0 0,0 0 0 0 0,0 0 0 0 0,0 0 0 0 0,0 0 0 0 0,1 0 0 0 0,-1 0 0 0 0,0 1 0 0 0,0-1 0 0 0,0 0 0 0 0,0 0 0 0 0,0 0 0 0 0,1 0 0 0 0,-1 0 0 0 0,0 0 0 0 0,0 0 0 0 0,0 0 0 0 0,0 0 0 0 0,1 0 0 0 0,-1 0 0 0 0,0 0 0 0 0,0 0 0 0 0,0 0 0 0 0,0 0 0 0 0,0 0 0 0 0,1 0 0 0 0,-1 0 0 0 0,0 0-1 0 0,0 0 1 0 0,0 0 0 0 0,0 0 0 0 0,1 0 0 0 0,6-9-740 0 0,4-17 355 0 0,-10 24 364 0 0,5-14 34 0 0,1 0 1 0 0,17-28-1 0 0,-22 40 104 0 0,0 1 0 0 0,1-1 0 0 0,-1 1 0 0 0,1-1 0 0 0,0 1 0 0 0,0 0 0 0 0,0 0 0 0 0,0 1 0 0 0,1-1-1 0 0,-1 1 1 0 0,1-1 0 0 0,-1 1 0 0 0,1 0 0 0 0,0 0 0 0 0,0 1 0 0 0,0-1 0 0 0,7-1 0 0 0,-10 3-12 0 0,1 0 1 0 0,-1 1-1 0 0,1-1 1 0 0,-1 0-1 0 0,1 1 0 0 0,-1-1 1 0 0,0 1-1 0 0,1 0 1 0 0,-1-1-1 0 0,0 1 0 0 0,0 0 1 0 0,1 0-1 0 0,-1 0 0 0 0,0 0 1 0 0,0 0-1 0 0,0 0 1 0 0,0 0-1 0 0,0 0 0 0 0,0 0 1 0 0,-1 0-1 0 0,1 0 1 0 0,0 1-1 0 0,0-1 0 0 0,-1 0 1 0 0,1 1-1 0 0,-1-1 0 0 0,1 3 1 0 0,12 43 503 0 0,-13-42-540 0 0,7 25-107 0 0,5 32-781 0 0,-11-23-4666 0 0,-7-24-3483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4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37 3833 0 0,'0'-2'794'0'0,"2"-22"6918"0"0,-2 23-7542 0 0,0 1-1 0 0,0-1 0 0 0,0 1 1 0 0,0 0-1 0 0,0-1 0 0 0,0 1 1 0 0,0 0-1 0 0,0-1 0 0 0,0 1 1 0 0,0-1-1 0 0,0 1 0 0 0,1 0 1 0 0,-1-1-1 0 0,0 1 0 0 0,0 0 1 0 0,0-1-1 0 0,1 1 0 0 0,-1 0 1 0 0,0 0-1 0 0,0-1 0 0 0,1 1 1 0 0,-1 0-1 0 0,0-1 0 0 0,0 1 1 0 0,1 0-1 0 0,-1 0 0 0 0,0 0 1 0 0,1-1-1 0 0,-1 1 0 0 0,0 0 1 0 0,1 0-1 0 0,-1 0 0 0 0,1 0 1 0 0,-1 0-1 0 0,0 0 0 0 0,1 0 1 0 0,-1 0-1 0 0,0 0 0 0 0,1 0 1 0 0,-1 0-1 0 0,1 0 0 0 0,-1 0 1 0 0,0 0-1 0 0,1 0 0 0 0,-1 0 1 0 0,0 0-1 0 0,1 0 0 0 0,-1 0 1 0 0,1 1-1 0 0,-1-1 0 0 0,0 0 1 0 0,0 0-1 0 0,1 0 0 0 0,0 1 1 0 0,0 0-55 0 0,-1 0 1 0 0,1 0-1 0 0,0 0 1 0 0,0 0 0 0 0,-1 0-1 0 0,1 1 1 0 0,-1-1 0 0 0,1 0-1 0 0,-1 0 1 0 0,1 0-1 0 0,-1 1 1 0 0,0-1 0 0 0,0 0-1 0 0,0 1 1 0 0,1-1 0 0 0,-1 0-1 0 0,0 0 1 0 0,-1 2-1 0 0,-2 28 274 0 0,3-25-194 0 0,-4 22-576 0 0,-2 1 0 0 0,-8 30 0 0 0,0-22-3251 0 0,-4-3-3759 0 0,11-25 3310 0 0,-1-1-1280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 14531 0 0,'-13'-10'9493'0'0,"15"29"-7537"0"0,1-2-1760 0 0,7 159 494 0 0,-11-137-2186 0 0,-5 39-1 0 0,0-57-1388 0 0,1-31-168 0 0,0-36 1678 0 0,6 38 1576 0 0,-1-1 1 0 0,1 1 0 0 0,0 0 0 0 0,1 0 0 0 0,0 0 0 0 0,0 0 0 0 0,4-9 0 0 0,-5 15-122 0 0,0 1 0 0 0,-1 0 0 0 0,1-1 1 0 0,0 1-1 0 0,0 0 0 0 0,0 0 0 0 0,0 0 0 0 0,0 0 0 0 0,0 0 0 0 0,0 0 1 0 0,0 0-1 0 0,0 0 0 0 0,1 0 0 0 0,-1 0 0 0 0,0 0 0 0 0,0 1 0 0 0,1-1 1 0 0,2 0-1 0 0,-2 1-7 0 0,0 0 1 0 0,0 0 0 0 0,0 0 0 0 0,0 0-1 0 0,0 1 1 0 0,0-1 0 0 0,0 1-1 0 0,0-1 1 0 0,0 1 0 0 0,0 0-1 0 0,-1-1 1 0 0,1 1 0 0 0,0 0-1 0 0,0 1 1 0 0,-1-1 0 0 0,1 0-1 0 0,-1 0 1 0 0,3 2 0 0 0,27 33-65 0 0,-7-7-1799 0 0,-21-26 1123 0 0,0-1 1 0 0,0 1-1 0 0,0-1 1 0 0,0 1-1 0 0,1-1 0 0 0,-1 0 1 0 0,6 2-1 0 0,-9-4 489 0 0,1 0 0 0 0,-1 1 0 0 0,1-1 0 0 0,-1 0 0 0 0,1 0 0 0 0,0 0 0 0 0,-1 0 0 0 0,1 0-1 0 0,-1 1 1 0 0,1-1 0 0 0,0 0 0 0 0,-1-1 0 0 0,1 1 0 0 0,0 0 0 0 0,-1 0 0 0 0,1 0 0 0 0,-1 0 0 0 0,1 0 0 0 0,-1-1-1 0 0,1 1 1 0 0,0 0 0 0 0,-1 0 0 0 0,1-1 0 0 0,-1 1 0 0 0,1 0 0 0 0,-1-1 0 0 0,1 1 0 0 0,-1-1 0 0 0,0 1 0 0 0,1-1-1 0 0,-1 1 1 0 0,1 0 0 0 0,-1-1 0 0 0,0 0 0 0 0,1 1 0 0 0,-1-1 0 0 0,0 1 0 0 0,0-1 0 0 0,0 1 0 0 0,1-1-1 0 0,-1 1 1 0 0,0-1 0 0 0,0 0 0 0 0,0 1 0 0 0,0-1 0 0 0,0 0 0 0 0,0 0 0 0 0,3-9-3242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6665 0 0,'0'0'239'0'0,"-1"-1"-1"0"0,1 1 0 0 0,0 0 0 0 0,-1 0 1 0 0,1 0-1 0 0,0 0 0 0 0,-1 0 1 0 0,1-1-1 0 0,0 1 0 0 0,-1 0 0 0 0,1 0 1 0 0,-1 0-1 0 0,1 0 0 0 0,0 0 0 0 0,-1 0 1 0 0,1 0-1 0 0,0 0 0 0 0,-1 0 0 0 0,1 0 1 0 0,-1 0-1 0 0,1 0 0 0 0,0 1 0 0 0,-1-1 1 0 0,1 0-1 0 0,0 0 0 0 0,-1 0 0 0 0,1 0 1 0 0,0 1-1 0 0,-1-1 0 0 0,0 1 715 0 0,1-1-714 0 0,0 0-1 0 0,0 1 0 0 0,-1-1 0 0 0,1 0 1 0 0,0 1-1 0 0,0-1 0 0 0,0 0 0 0 0,-1 1 1 0 0,2 23 2169 0 0,16 27-3598 0 0,-16-48 1646 0 0,0 2-361 0 0,0-3-245 0 0,0 0 1 0 0,-1 0-1 0 0,1 0 0 0 0,0 0 1 0 0,0 0-1 0 0,0 0 0 0 0,1 0 1 0 0,-1 0-1 0 0,3 3 1 0 0,-3-5 110 0 0,-1 1 0 0 0,1-1 1 0 0,0 0-1 0 0,0 0 1 0 0,0 0-1 0 0,0 0 1 0 0,0 0-1 0 0,-1 0 1 0 0,1 0-1 0 0,0 0 1 0 0,0 0-1 0 0,0 0 1 0 0,0-1-1 0 0,-1 1 0 0 0,1 0 1 0 0,0 0-1 0 0,0-1 1 0 0,0 1-1 0 0,-1-1 1 0 0,1 1-1 0 0,0-1 1 0 0,-1 1-1 0 0,1-1 1 0 0,0 1-1 0 0,-1-1 1 0 0,1 1-1 0 0,-1-1 0 0 0,1 0 1 0 0,0 0-1 0 0,6-6 639 0 0,12-12-2455 0 0,-18 18 1449 0 0,0 0 1 0 0,0-1-1 0 0,0 1 0 0 0,0 0 0 0 0,0-1 0 0 0,-1 1 0 0 0,1-1 1 0 0,-1 0-1 0 0,1 1 0 0 0,-1-1 0 0 0,0 1 0 0 0,1-1 0 0 0,-1 0 1 0 0,0 1-1 0 0,0-1 0 0 0,0 0 0 0 0,0 1 0 0 0,-1-1 0 0 0,1 0 1 0 0,0 1-1 0 0,-2-4 0 0 0,-1-6-3334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 5521 0 0,'-5'-12'11396'0'0,"4"20"-6860"0"0,6 23-3305 0 0,4-5-906 0 0,22 43 0 0 0,-12-29-3301 0 0,-33-20-7870 0 0,-1-2 8273 0 0,-4 18 3211 0 0,12-25 2589 0 0,-1 0 3335 0 0,8-10-6306 0 0,-1 0 0 0 0,1 0 0 0 0,0 0 0 0 0,0 0 0 0 0,1 1 0 0 0,-1-1 0 0 0,0 0 0 0 0,0 0 0 0 0,0 0 0 0 0,1 0 0 0 0,-1 0 0 0 0,0 0 0 0 0,1 0 0 0 0,-1 0 0 0 0,1 0 0 0 0,-1 0 0 0 0,1-1-1 0 0,0 1 1 0 0,-1 0 0 0 0,2 1 0 0 0,16 21-67 0 0,-16-21 99 0 0,1 2-281 0 0,1 0-1 0 0,-1 0 1 0 0,1-1 0 0 0,0 1-1 0 0,0-1 1 0 0,0 0-1 0 0,1 0 1 0 0,-1-1-1 0 0,1 1 1 0 0,-1-1 0 0 0,1 0-1 0 0,5 1 1 0 0,-8-2-23 0 0,-1-1 0 0 0,1 0 0 0 0,0 0 1 0 0,0 0-1 0 0,0 0 0 0 0,0 0 0 0 0,-1 0 0 0 0,1-1 1 0 0,0 1-1 0 0,0 0 0 0 0,-1-1 0 0 0,1 1 0 0 0,0-1 1 0 0,0 0-1 0 0,-1 0 0 0 0,1 0 0 0 0,-1 0 0 0 0,1 0 1 0 0,-1 0-1 0 0,1 0 0 0 0,-1 0 0 0 0,0 0 0 0 0,1-1 1 0 0,-1 1-1 0 0,0-1 0 0 0,0 1 0 0 0,0-1 1 0 0,0 1-1 0 0,0-1 0 0 0,0 1 0 0 0,-1-1 0 0 0,1 0 1 0 0,-1 0-1 0 0,1 1 0 0 0,-1-1 0 0 0,1 0 0 0 0,-1-1 1 0 0,1-1 27 0 0,0 0 1 0 0,0 0 0 0 0,0 0 0 0 0,-1 1 0 0 0,0-1 0 0 0,1 0 0 0 0,-1 0 0 0 0,-1 0 0 0 0,1 0 0 0 0,-1 0 0 0 0,1 0 0 0 0,-1 1 0 0 0,0-1 0 0 0,0 0 0 0 0,-1 1 0 0 0,1-1 0 0 0,-1 1 0 0 0,0-1-1 0 0,0 1 1 0 0,-4-6 0 0 0,4 7 32 0 0,0 0-1 0 0,0 0 0 0 0,0 1 0 0 0,-1-1 0 0 0,1 1 1 0 0,0-1-1 0 0,-1 1 0 0 0,1 0 0 0 0,-1 0 0 0 0,1 0 0 0 0,-1 0 1 0 0,0 0-1 0 0,1 0 0 0 0,-1 1 0 0 0,0-1 0 0 0,0 1 1 0 0,1 0-1 0 0,-1 0 0 0 0,0 0 0 0 0,0 0 0 0 0,0 1 1 0 0,1-1-1 0 0,-1 1 0 0 0,0-1 0 0 0,1 1 0 0 0,-1 0 1 0 0,0 0-1 0 0,1 0 0 0 0,-5 3 0 0 0,-9 13-124 0 0,13-7-1536 0 0,3-10 1465 0 0,1 0 1 0 0,-1 0 0 0 0,0 1-1 0 0,0-1 1 0 0,0 0 0 0 0,1 0-1 0 0,-1 0 1 0 0,0 1 0 0 0,0-1-1 0 0,1 0 1 0 0,-1 0 0 0 0,0 0-1 0 0,0 0 1 0 0,1 0 0 0 0,-1 1-1 0 0,0-1 1 0 0,0 0 0 0 0,1 0-1 0 0,-1 0 1 0 0,0 0 0 0 0,1 0-1 0 0,-1 0 1 0 0,0 0 0 0 0,0 0-1 0 0,1 0 1 0 0,-1 0 0 0 0,0 0-1 0 0,1 0 1 0 0,-1 0 0 0 0,0 0-1 0 0,0-1 1 0 0,1 1 0 0 0,11-7-7671 0 0,-5 0 1687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 9530 0 0,'-4'-33'8490'0'0,"7"57"-2474"0"0,5 39-4935 0 0,-3-26-1548 0 0,-1-1 1 0 0,-2 1 0 0 0,-3 52 0 0 0,-2-95-4396 0 0,3 5 4881 0 0,0 1 0 0 0,0-1-1 0 0,0 0 1 0 0,0 0 0 0 0,0 1 0 0 0,0-1-1 0 0,0 0 1 0 0,0 1 0 0 0,0-1-1 0 0,1 0 1 0 0,-1 1 0 0 0,0-1-1 0 0,1 0 1 0 0,-1 1 0 0 0,0-1-1 0 0,1 0 1 0 0,-1 1 0 0 0,1-1-1 0 0,-1 1 1 0 0,1-1 0 0 0,-1 1-1 0 0,2-1 1 0 0,0-1 91 0 0,1 1 0 0 0,-1 0-1 0 0,1 0 1 0 0,-1 0 0 0 0,1 0 0 0 0,0 0 0 0 0,-1 0-1 0 0,1 1 1 0 0,0-1 0 0 0,0 1 0 0 0,-1 0 0 0 0,1 0-1 0 0,0 0 1 0 0,0 0 0 0 0,0 0 0 0 0,-1 1-1 0 0,6 0 1 0 0,54 20-256 0 0,-31-10-1213 0 0,-31-11 1109 0 0,1 0-1 0 0,0 1 1 0 0,0-1 0 0 0,-1 0 0 0 0,1 1-1 0 0,0-1 1 0 0,0 0 0 0 0,0 0 0 0 0,-1 0-1 0 0,1 0 1 0 0,0 0 0 0 0,0 0 0 0 0,0 0-1 0 0,-1 0 1 0 0,1 0 0 0 0,0 0 0 0 0,0 0-1 0 0,0-1 1 0 0,-1 1 0 0 0,2 0 0 0 0,-8-12-3862 0 0,-29-17-439 0 0,29 24 4196 0 0,-10-8-2815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6801 0 0,'0'-4'3713'0'0,"0"1"-1160"0"0,1-1-697 0 0,2 1-624 0 0,1 2-463 0 0,0-2-289 0 0,1-1-104 0 0,0-1-80 0 0,1 0-56 0 0,1 1-80 0 0,1 0-128 0 0,1 0-152 0 0,2 0-344 0 0,0 1-448 0 0,1-1-697 0 0,-1-1-1023 0 0,-2 0-697 0 0,-2-1-2632 0 0</inkml:trace>
  <inkml:trace contextRef="#ctx0" brushRef="#br0" timeOffset="1">74 0 7762 0 0,'14'38'14891'0'0,"5"29"-10882"0"0,-4-5-6326 0 0,3 21-6241 0 0,-15-62 581 0 0,-2-11 2824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3:5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84 3321 0 0,'7'55'9536'0'0,"-6"-52"-9236"0"0,-1-1-1 0 0,1 1 1 0 0,0 0 0 0 0,-1-1-1 0 0,1 1 1 0 0,0-1-1 0 0,0 0 1 0 0,1 1-1 0 0,-1-1 1 0 0,0 0 0 0 0,1 1-1 0 0,0-1 1 0 0,-1 0-1 0 0,1 0 1 0 0,0 0 0 0 0,0-1-1 0 0,0 1 1 0 0,2 1-1 0 0,-1-2-219 0 0,-1-1 1 0 0,0 0-1 0 0,1 1 0 0 0,-1-1 0 0 0,1 0 0 0 0,-1-1 1 0 0,1 1-1 0 0,-1 0 0 0 0,0-1 0 0 0,1 1 0 0 0,-1-1 0 0 0,0 0 1 0 0,0 0-1 0 0,1 0 0 0 0,-1 0 0 0 0,0 0 0 0 0,0 0 0 0 0,3-3 1 0 0,33-28 601 0 0,-35 29-608 0 0,-1-1 0 0 0,0 1 0 0 0,0 0 1 0 0,0-1-1 0 0,0 1 0 0 0,-1-1 0 0 0,1 0 0 0 0,-1 0 0 0 0,0 1 0 0 0,0-1 0 0 0,0 0 0 0 0,-1 0 0 0 0,1 0 1 0 0,-1 0-1 0 0,0 0 0 0 0,0 0 0 0 0,-1 0 0 0 0,1 0 0 0 0,-1 0 0 0 0,0 1 0 0 0,0-1 0 0 0,0 0 0 0 0,-2-5 1 0 0,2 6 17 0 0,-1 0 0 0 0,1 1 1 0 0,0-1-1 0 0,-1 1 1 0 0,1-1-1 0 0,-1 1 1 0 0,0 0-1 0 0,0-1 1 0 0,0 1-1 0 0,0 0 0 0 0,0 0 1 0 0,0 0-1 0 0,0 1 1 0 0,-1-1-1 0 0,1 0 1 0 0,-1 1-1 0 0,1 0 1 0 0,-1-1-1 0 0,0 1 0 0 0,0 0 1 0 0,1 1-1 0 0,-1-1 1 0 0,0 0-1 0 0,0 1 1 0 0,0-1-1 0 0,0 1 0 0 0,0 0 1 0 0,0 0-1 0 0,1 0 1 0 0,-1 0-1 0 0,0 1 1 0 0,-4 0-1 0 0,4 0-76 0 0,1 0 1 0 0,-1 0-1 0 0,0 0 1 0 0,0 0-1 0 0,1 1 0 0 0,-1-1 1 0 0,1 1-1 0 0,-1-1 0 0 0,1 1 1 0 0,0 0-1 0 0,0 0 0 0 0,-1 0 1 0 0,1 0-1 0 0,1 0 0 0 0,-1 1 1 0 0,0-1-1 0 0,0 1 1 0 0,1-1-1 0 0,0 1 0 0 0,-3 4 1 0 0,-4 25-3076 0 0,6 1-5739 0 0,2-18 472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32 3705 0 0,'-20'-11'8178'0'0,"15"8"-6816"0"0,-1 0-1 0 0,1 0 1 0 0,-1 0-1 0 0,1 1 1 0 0,-1 0-1 0 0,-11-3 1 0 0,15 5-1232 0 0,0 0 1 0 0,0 0 0 0 0,0 0-1 0 0,0 0 1 0 0,0 1 0 0 0,0-1 0 0 0,0 1-1 0 0,0-1 1 0 0,0 1 0 0 0,0 0-1 0 0,0-1 1 0 0,0 1 0 0 0,1 0-1 0 0,-1 0 1 0 0,0 1 0 0 0,0-1 0 0 0,1 0-1 0 0,-1 0 1 0 0,1 1 0 0 0,-1-1-1 0 0,1 1 1 0 0,0 0 0 0 0,0-1 0 0 0,0 1-1 0 0,-2 2 1 0 0,-5 10 23 0 0,0 0 0 0 0,1 1 0 0 0,0 0 0 0 0,2 0 0 0 0,-1 1 0 0 0,2 0 0 0 0,0 0 0 0 0,1 0 0 0 0,1 0 0 0 0,0 0-1 0 0,1 1 1 0 0,1-1 0 0 0,0 0 0 0 0,5 30 0 0 0,-1-24-690 0 0,1-1 0 0 0,0 0 0 0 0,2 0 0 0 0,12 28 0 0 0,-10-30-1567 0 0,0-1 0 0 0,2 0 0 0 0,0-1 0 0 0,22 26 0 0 0,-26-35 852 0 0,-1 0 1 0 0,0 0-1 0 0,-1 0 0 0 0,1 1 1 0 0,-1 0-1 0 0,3 9 1 0 0,0 2-1866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68 4513 0 0,'-9'-7'1821'0'0,"0"-1"0"0"0,1 0 0 0 0,-11-14 0 0 0,4-1 4779 0 0,16 37-1566 0 0,-2 19-4504 0 0,0-17-114 0 0,-14 105 355 0 0,9-85-1710 0 0,-4 66 0 0 0,12-125-4766 0 0,1-3 3306 0 0,-1 19 2448 0 0,-1-1-1 0 0,1 1 0 0 0,1-1 1 0 0,-1 1-1 0 0,1 0 0 0 0,0 0 0 0 0,8-11 1 0 0,-10 16 62 0 0,0 1 0 0 0,0 0 1 0 0,1 0-1 0 0,-1-1 1 0 0,0 1-1 0 0,1 0 1 0 0,-1 0-1 0 0,0 1 0 0 0,1-1 1 0 0,0 0-1 0 0,-1 0 1 0 0,1 1-1 0 0,-1-1 1 0 0,1 1-1 0 0,0-1 0 0 0,-1 1 1 0 0,1 0-1 0 0,0 0 1 0 0,-1-1-1 0 0,1 1 0 0 0,0 1 1 0 0,-1-1-1 0 0,1 0 1 0 0,0 0-1 0 0,0 0 1 0 0,-1 1-1 0 0,1-1 0 0 0,-1 1 1 0 0,1 0-1 0 0,0-1 1 0 0,-1 1-1 0 0,1 0 1 0 0,-1 0-1 0 0,0 0 0 0 0,1 0 1 0 0,-1 0-1 0 0,2 2 1 0 0,8 5-139 0 0,-1 1 1 0 0,-1 0-1 0 0,16 18 1 0 0,-17-17-459 0 0,3 3-636 0 0,7 9-1843 0 0,-3-11-3480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9610 0 0,'1'0'2048'0'0,"0"3"-375"0"0,2 2-89 0 0,1 4-320 0 0,1 4-503 0 0,1 6-401 0 0,0 4-184 0 0,1 2-56 0 0,-1 2-24 0 0,0-1-32 0 0,0-2-24 0 0,0-2-32 0 0,-2-2-216 0 0,0-6-408 0 0,0-2-609 0 0,-1-3-1015 0 0,5 4-7106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81 4097 0 0,'-3'-15'2159'0'0,"-1"-20"1827"0"0,4 33-3673 0 0,0 0-1 0 0,0 1 1 0 0,0-1-1 0 0,0 1 1 0 0,0-1 0 0 0,0 1-1 0 0,1-1 1 0 0,-1 1-1 0 0,0-1 1 0 0,1 1 0 0 0,-1-1-1 0 0,1 1 1 0 0,0 0-1 0 0,-1-1 1 0 0,1 1 0 0 0,0 0-1 0 0,1-2 1 0 0,-1 3-151 0 0,0-1-1 0 0,0 1 1 0 0,1-1 0 0 0,-1 1 0 0 0,0 0 0 0 0,0-1-1 0 0,0 1 1 0 0,1 0 0 0 0,-1 0 0 0 0,0 0 0 0 0,0 0 0 0 0,0 0-1 0 0,1 0 1 0 0,-1 1 0 0 0,0-1 0 0 0,0 0 0 0 0,0 1-1 0 0,2 0 1 0 0,26 9 502 0 0,-23-7-431 0 0,17 5-63 0 0,-17-7-83 0 0,-1 1 0 0 0,1 0 0 0 0,0 1 0 0 0,-1-1 0 0 0,1 1 0 0 0,7 5 0 0 0,-12-7-51 0 0,0 1 0 0 0,0-1 0 0 0,1 0 0 0 0,-1 1-1 0 0,0-1 1 0 0,0 1 0 0 0,0-1 0 0 0,-1 1 0 0 0,1-1 0 0 0,0 1 0 0 0,-1 0-1 0 0,1-1 1 0 0,-1 1 0 0 0,1 0 0 0 0,-1 0 0 0 0,0-1 0 0 0,1 1 0 0 0,-1 0-1 0 0,0 0 1 0 0,0 0 0 0 0,-1-1 0 0 0,1 1 0 0 0,0 0 0 0 0,0 0 0 0 0,-1-1-1 0 0,-1 4 1 0 0,-2 6-47 0 0,0 0 0 0 0,-1-1 1 0 0,-1 0-1 0 0,1 0 0 0 0,-10 12 0 0 0,-5 7-787 0 0,52-48 295 0 0,-18 12 509 0 0,32-17-132 0 0,0-1-3235 0 0,-18 7-5183 0 0,-21 13 3357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3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4265 0 0,'-17'36'9970'0'0,"8"3"-4830"0"0,8-35-5062 0 0,1 0-1 0 0,-1 0 0 0 0,1 0 0 0 0,0 0 1 0 0,1 0-1 0 0,-1 0 0 0 0,1 0 0 0 0,-1 0 1 0 0,1 0-1 0 0,0 0 0 0 0,1 0 0 0 0,-1 0 1 0 0,1-1-1 0 0,0 1 0 0 0,0-1 0 0 0,0 1 1 0 0,0-1-1 0 0,3 3 0 0 0,-5-5-119 0 0,0-1 0 0 0,1 0 0 0 0,-1 0-1 0 0,1 0 1 0 0,-1 0 0 0 0,0 0 0 0 0,1 0 0 0 0,-1 0 0 0 0,1 0 0 0 0,-1 0-1 0 0,0 0 1 0 0,1 0 0 0 0,-1 0 0 0 0,1 0 0 0 0,-1 0 0 0 0,0 0-1 0 0,1 0 1 0 0,-1-1 0 0 0,1 1 0 0 0,-1 0 0 0 0,0 0 0 0 0,1 0-1 0 0,-1-1 1 0 0,0 1 0 0 0,1 0 0 0 0,-1 0 0 0 0,0-1 0 0 0,0 1-1 0 0,1 0 1 0 0,-1-1 0 0 0,0 1 0 0 0,0 0 0 0 0,1-1 0 0 0,-1 1-1 0 0,0 0 1 0 0,0-1 0 0 0,0 1 0 0 0,0 0 0 0 0,0-1 0 0 0,0 1 0 0 0,1-1-1 0 0,-1 1 1 0 0,0 0 0 0 0,0-1 0 0 0,0 0 0 0 0,8-24-634 0 0,-7 22 637 0 0,3-10 263 0 0,1 0 0 0 0,0 1 0 0 0,1-1 0 0 0,0 1 0 0 0,1 0 0 0 0,11-15 0 0 0,-17 25-132 0 0,1 0-1 0 0,-1-1 0 0 0,1 1 1 0 0,0 0-1 0 0,0 1 0 0 0,0-1 0 0 0,0 0 1 0 0,0 0-1 0 0,1 1 0 0 0,-1-1 1 0 0,0 1-1 0 0,1 0 0 0 0,-1 0 0 0 0,1 0 1 0 0,-1 0-1 0 0,1 0 0 0 0,0 1 1 0 0,-1-1-1 0 0,1 1 0 0 0,0-1 0 0 0,-1 1 1 0 0,1 0-1 0 0,0 0 0 0 0,0 0 1 0 0,-1 1-1 0 0,1-1 0 0 0,0 1 1 0 0,-1-1-1 0 0,1 1 0 0 0,0 0 0 0 0,-1 0 1 0 0,1 0-1 0 0,-1 0 0 0 0,0 0 1 0 0,1 1-1 0 0,-1-1 0 0 0,0 1 0 0 0,0 0 1 0 0,3 2-1 0 0,-4-3-26 0 0,1 0 1 0 0,0 0-1 0 0,-1 1 0 0 0,1-1 0 0 0,-1 1 1 0 0,1 0-1 0 0,-1-1 0 0 0,0 1 1 0 0,0 0-1 0 0,1 0 0 0 0,-1 0 0 0 0,0 0 1 0 0,-1 0-1 0 0,1 0 0 0 0,0 0 0 0 0,-1 0 1 0 0,1 0-1 0 0,-1 0 0 0 0,0 1 1 0 0,1-1-1 0 0,-1 0 0 0 0,-1 4 0 0 0,1-3 4 0 0,-1 1 0 0 0,-1 0 0 0 0,1 0 0 0 0,0 0 0 0 0,-1-1 0 0 0,0 1-1 0 0,0-1 1 0 0,0 1 0 0 0,0-1 0 0 0,-1 0 0 0 0,-4 5 0 0 0,-2 1-61 0 0,0 0 0 0 0,-1 0 1 0 0,-1-1-1 0 0,0-1 0 0 0,0 0 1 0 0,-21 10-1 0 0,9-9-275 0 0,22-7 191 0 0,0-1-1 0 0,1 0 1 0 0,-1 1-1 0 0,0-1 1 0 0,0 0-1 0 0,1 0 1 0 0,-1 0 0 0 0,0 1-1 0 0,0-1 1 0 0,0 0-1 0 0,1 0 1 0 0,-1 0 0 0 0,0 0-1 0 0,0 0 1 0 0,0 0-1 0 0,1-1 1 0 0,-1 1-1 0 0,0 0 1 0 0,0 0 0 0 0,0-1-1 0 0,1 1 1 0 0,-1 0-1 0 0,0-1 1 0 0,1 1-1 0 0,-2-1 1 0 0,38-13-12836 0 0,-20 4 8768 0 0,5 4-477 0 0</inkml:trace>
  <inkml:trace contextRef="#ctx0" brushRef="#br0" timeOffset="1">335 94 15731 0 0,'14'-1'3507'0'0,"1"0"-1"0"0,21-6 0 0 0,8 0 157 0 0,-43 7-3682 0 0,-1 0 0 0 0,0 0-1 0 0,0 0 1 0 0,1 0 0 0 0,-1 0 0 0 0,0 0-1 0 0,0 0 1 0 0,1 0 0 0 0,-1 0 0 0 0,0 0-1 0 0,0 0 1 0 0,1 0 0 0 0,-1 0-1 0 0,0 0 1 0 0,0 0 0 0 0,1 0 0 0 0,-1 0-1 0 0,0 1 1 0 0,0-1 0 0 0,0 0 0 0 0,1 0-1 0 0,-1 0 1 0 0,0 0 0 0 0,0 1 0 0 0,0-1-1 0 0,1 0 1 0 0,-1 0 0 0 0,0 0 0 0 0,0 1-1 0 0,0-1 1 0 0,0 0 0 0 0,0 0 0 0 0,1 0-1 0 0,-1 1 1 0 0,0-1 0 0 0,0 0 0 0 0,0 0-1 0 0,0 1 1 0 0,0-1 0 0 0,0 0 0 0 0,0 0-1 0 0,0 1 1 0 0,0-1 0 0 0,0 0 0 0 0,0 0-1 0 0,0 1 1 0 0,0-1 0 0 0,0 0 0 0 0,0 0-1 0 0,0 1 1 0 0,0-1 0 0 0,-1 0 0 0 0,1 0-1 0 0,0 1 1 0 0,0-1 0 0 0,0 0 0 0 0,0 0-1 0 0,0 0 1 0 0,-1 1 0 0 0,1-1-1 0 0,0 0 1 0 0,0 0 0 0 0,0 0 0 0 0,-1 1-1 0 0,-10 11-10252 0 0,0-14 3919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9762 0 0,'-6'-2'7329'0'0,"5"2"-7159"0"0,1 10 2120 0 0,4 13-1934 0 0,4 6-147 0 0,-5-16-153 0 0,0-1 1 0 0,1 1-1 0 0,1-1 0 0 0,0 0 0 0 0,1 0 0 0 0,0-1 1 0 0,10 16-1 0 0,-15-27-54 0 0,-1 0 0 0 0,1 1 0 0 0,0-1 0 0 0,-1 1 0 0 0,1-1 0 0 0,0 0 0 0 0,-1 1 0 0 0,1-1 0 0 0,0 0 0 0 0,0 0 0 0 0,-1 0 0 0 0,1 0 0 0 0,0 0 0 0 0,0 1 0 0 0,-1-1 0 0 0,1 0 0 0 0,0-1 0 0 0,0 1 0 0 0,-1 0 0 0 0,1 0 0 0 0,0 0 0 0 0,0 0 0 0 0,-1-1 1 0 0,1 1-1 0 0,0 0 0 0 0,0-1 0 0 0,-1 1 0 0 0,1 0 0 0 0,-1-1 0 0 0,1 1 0 0 0,0-1 0 0 0,-1 1 0 0 0,1-1 0 0 0,0 0 0 0 0,26-26 171 0 0,-16 16-57 0 0,-7 8-61 0 0,-1 1 0 0 0,1-1 0 0 0,0 1 0 0 0,0 0-1 0 0,0 0 1 0 0,0 0 0 0 0,1 1 0 0 0,-1 0 0 0 0,0-1 0 0 0,9 0 0 0 0,-11 2-172 0 0,-1 0 0 0 0,1 0 0 0 0,-1-1-1 0 0,1 1 1 0 0,-1 0 0 0 0,1 1 0 0 0,0-1 0 0 0,-1 0-1 0 0,1 0 1 0 0,-1 1 0 0 0,1-1 0 0 0,-1 1 0 0 0,1-1 0 0 0,-1 1-1 0 0,1 0 1 0 0,-1-1 0 0 0,1 1 0 0 0,-1 0 0 0 0,0 0 0 0 0,0 0-1 0 0,1 0 1 0 0,-1 0 0 0 0,0 0 0 0 0,0 1 0 0 0,0-1 0 0 0,0 0-1 0 0,0 0 1 0 0,0 1 0 0 0,-1-1 0 0 0,1 1 0 0 0,0-1 0 0 0,-1 1-1 0 0,1-1 1 0 0,0 2 0 0 0,-1-1-270 0 0,0-1 0 0 0,0 1 0 0 0,0-1-1 0 0,-1 0 1 0 0,1 1 0 0 0,0-1 0 0 0,0 1 0 0 0,-1-1 0 0 0,1 0 0 0 0,-1 1-1 0 0,1-1 1 0 0,-1 0 0 0 0,0 0 0 0 0,0 1 0 0 0,1-1 0 0 0,-1 0-1 0 0,0 0 1 0 0,0 0 0 0 0,0 0 0 0 0,0 0 0 0 0,0 0 0 0 0,-2 1 0 0 0,0 1-743 0 0,-9 11-3640 0 0</inkml:trace>
  <inkml:trace contextRef="#ctx0" brushRef="#br0" timeOffset="1">25 356 11570 0 0,'1'2'463'0'0,"0"-1"-1"0"0,1 1 1 0 0,-1-1-1 0 0,0 1 1 0 0,1-1-1 0 0,-1 0 1 0 0,1 0-1 0 0,0 0 0 0 0,-1 0 1 0 0,1 0-1 0 0,0 0 1 0 0,-1 0-1 0 0,1-1 1 0 0,0 1-1 0 0,0-1 1 0 0,0 1-1 0 0,2-1 0 0 0,-2 0-195 0 0,0 0 0 0 0,1 0-1 0 0,-1 0 1 0 0,0-1-1 0 0,0 1 1 0 0,1-1-1 0 0,-1 1 1 0 0,0-1 0 0 0,0 0-1 0 0,0 0 1 0 0,0 0-1 0 0,3-2 1 0 0,5-5-189 0 0,-1 0 0 0 0,0 0 0 0 0,0-1-1 0 0,11-16 1 0 0,-2 4 514 0 0,-14 17-533 0 0,0 0-1 0 0,0 0 1 0 0,0 0 0 0 0,1 1-1 0 0,-1 0 1 0 0,1-1-1 0 0,7-2 1 0 0,-11 6-29 0 0,0-1 0 0 0,0 1 0 0 0,0-1 0 0 0,1 1 0 0 0,-1 0 1 0 0,0 0-1 0 0,0-1 0 0 0,1 1 0 0 0,-1 0 0 0 0,0 0 0 0 0,0 0 0 0 0,1 1 0 0 0,-1-1 0 0 0,0 0 1 0 0,0 0-1 0 0,1 1 0 0 0,-1-1 0 0 0,0 1 0 0 0,0-1 0 0 0,0 1 0 0 0,0-1 0 0 0,0 1 0 0 0,1 0 1 0 0,-1-1-1 0 0,0 1 0 0 0,-1 0 0 0 0,1 0 0 0 0,0 0 0 0 0,0 0 0 0 0,0 0 0 0 0,0 0 0 0 0,-1 0 1 0 0,1 0-1 0 0,0 0 0 0 0,-1 0 0 0 0,1 0 0 0 0,-1 0 0 0 0,1 2 0 0 0,2 6 26 0 0,1 1 0 0 0,-2 0 0 0 0,1 0 0 0 0,-2 0 0 0 0,1 0-1 0 0,-1 0 1 0 0,-1 11 0 0 0,4 27-4300 0 0,-4-47 3564 0 0,1 1-1 0 0,-1-1 0 0 0,0 0 0 0 0,1 0 0 0 0,-1 0 1 0 0,1 0-1 0 0,-1 0 0 0 0,1 0 0 0 0,-1 0 0 0 0,1 0 0 0 0,0 0 1 0 0,-1 0-1 0 0,1 0 0 0 0,0 0 0 0 0,1 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12179 0 0,'1'-2'5577'0'0,"1"4"-4033"0"0,-2 2-592 0 0,3 2-432 0 0,0 1-360 0 0,-1-1-200 0 0,1-1-320 0 0,-1-2-568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 5345 0 0,'-25'-8'4712'0'0,"17"6"2609"0"0,24 2-4088 0 0,354 46-1142 0 0,-255-28-1933 0 0,-63-14-40 0 0,-40-3-512 0 0,0-1-1 0 0,0 2 0 0 0,0-1 0 0 0,0 2 1 0 0,23 7-1 0 0,-35-10 323 0 0,0 0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13987 0 0,'-6'2'929'0'0,"-22"11"4352"0"0,28-12-5240 0 0,0-1 1 0 0,0 0-1 0 0,0 0 1 0 0,0 0-1 0 0,0 1 0 0 0,0-1 1 0 0,-1 0-1 0 0,1 0 1 0 0,0 0-1 0 0,0 1 0 0 0,0-1 1 0 0,0 0-1 0 0,0 0 1 0 0,0 0-1 0 0,0 1 0 0 0,0-1 1 0 0,0 0-1 0 0,0 0 1 0 0,0 0-1 0 0,0 1 0 0 0,0-1 1 0 0,1 0-1 0 0,-1 0 0 0 0,0 0 1 0 0,0 1-1 0 0,0-1 1 0 0,0 0-1 0 0,0 0 0 0 0,0 0 1 0 0,0 1-1 0 0,1-1 1 0 0,-1 0-1 0 0,0 0 0 0 0,0 0 1 0 0,0 0-1 0 0,0 0 1 0 0,1 0-1 0 0,-1 1 0 0 0,0-1 1 0 0,20 8 482 0 0,40 7 175 0 0,1-3 0 0 0,98 6 0 0 0,57 10-634 0 0,-146-10-109 0 0,-50-11-100 0 0,0-2 1 0 0,0 0 0 0 0,1-1-1 0 0,-1-1 1 0 0,29 1-1 0 0,-30-10-2686 0 0,-19 5 2495 0 0,1 1 1 0 0,-1-1-1 0 0,1 1 0 0 0,-1 0 0 0 0,0-1 0 0 0,1 1 1 0 0,-1-1-1 0 0,0 0 0 0 0,1 1 0 0 0,-1-1 0 0 0,0 1 0 0 0,0-1 1 0 0,1 1-1 0 0,-1-1 0 0 0,0 0 0 0 0,0 1 0 0 0,0-1 0 0 0,0 1 1 0 0,0-1-1 0 0,0 0 0 0 0,0 1 0 0 0,0-1 0 0 0,0 0 1 0 0,0 1-1 0 0,0-1 0 0 0,-1 1 0 0 0,1-1 0 0 0,0 1 0 0 0,-1-2 1 0 0,-2-6-6177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3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11723 0 0,'9'7'621'0'0,"-1"-1"0"0"0,0 2 0 0 0,0-1 0 0 0,0 1 0 0 0,-1 0 0 0 0,0 0 1 0 0,-1 1-1 0 0,0 0 0 0 0,0 0 0 0 0,5 12 0 0 0,-5-6-190 0 0,-1 0 1 0 0,0 0-1 0 0,-1 1 0 0 0,0 0 0 0 0,-1-1 1 0 0,1 19-1 0 0,-4 17 173 0 0,-1-1 0 0 0,-2 0 0 0 0,-14 66 1 0 0,15-103-376 0 0,-4 34-55 0 0,-3 1 0 0 0,-2-2 0 0 0,-1 1-1 0 0,-30 70 1 0 0,36-106-292 0 0,-1-1 0 0 0,1-1 0 0 0,-2 1 0 0 0,1-1 0 0 0,-1-1 0 0 0,-18 16-1 0 0,0 1-2086 0 0,22-19-310 0 0,11 1-3651 0 0,11 1-1097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10954 0 0,'-12'5'4034'0'0,"18"0"-1924"0"0,21 0-323 0 0,15-7-1142 0 0,0 2-1 0 0,0 2 1 0 0,0 2-1 0 0,50 10 0 0 0,-69-8-1123 0 0,60 9 1088 0 0,-40-14-3437 0 0,-3-8-5360 0 0,-31 4 1560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 10498 0 0,'-15'-8'6165'0'0,"14"12"-2612"0"0,20 23-1485 0 0,-11-16-2139 0 0,90 107 568 0 0,-97-117-454 0 0,0 1 0 0 0,0 0-1 0 0,0-1 1 0 0,-1 1 0 0 0,1 0 0 0 0,0 0 0 0 0,-1 0-1 0 0,1 0 1 0 0,-1 0 0 0 0,0 0 0 0 0,1-1-1 0 0,-1 1 1 0 0,0 0 0 0 0,0 0 0 0 0,0 0 0 0 0,-1 0-1 0 0,1 0 1 0 0,-1 3 0 0 0,-1 0 52 0 0,1-1-1 0 0,-1 1 1 0 0,0-1 0 0 0,-1 0-1 0 0,1 0 1 0 0,-1 1 0 0 0,-4 4-1 0 0,-4 3 57 0 0,-1 0-1 0 0,0-1 1 0 0,-19 15 0 0 0,-51 21-2564 0 0,82-47 2271 0 0,0 0 0 0 0,0 0 1 0 0,1 0-1 0 0,-1 0 0 0 0,0 0 0 0 0,0 0 0 0 0,0 0 0 0 0,0 0 0 0 0,1 0 1 0 0,-1 0-1 0 0,0 0 0 0 0,0 0 0 0 0,0 0 0 0 0,0 0 0 0 0,1 0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13 13195 0 0,'-9'-7'2278'0'0,"0"2"1718"0"0,7 17-2427 0 0,2 5-1432 0 0,0 1 1 0 0,-1-1-1 0 0,-1 0 1 0 0,0 1-1 0 0,-8 23 0 0 0,8-33-289 0 0,-1 1 0 0 0,0-1 0 0 0,0 1 0 0 0,-1-1 0 0 0,0 0 0 0 0,-1 0 0 0 0,1-1 0 0 0,-2 1 0 0 0,1-1 0 0 0,-1 0 0 0 0,0 0 0 0 0,-8 6 0 0 0,13-12 31 0 0,1 0 1 0 0,-1-1 0 0 0,1 1 0 0 0,-1-1 0 0 0,0 1 0 0 0,1 0 0 0 0,-1-1 0 0 0,0 1 0 0 0,0-1 0 0 0,0 0 0 0 0,1 1-1 0 0,-1-1 1 0 0,0 1 0 0 0,0-1 0 0 0,0 0 0 0 0,0 0 0 0 0,1 0 0 0 0,-1 1 0 0 0,0-1 0 0 0,0 0 0 0 0,0 0 0 0 0,0 0-1 0 0,0 0 1 0 0,0 0 0 0 0,1-1 0 0 0,-1 1 0 0 0,0 0 0 0 0,0 0 0 0 0,0-1 0 0 0,0 1 0 0 0,-1-1 0 0 0,2 0 46 0 0,0 0 1 0 0,-1 0 0 0 0,1 0 0 0 0,0 0 0 0 0,0 0 0 0 0,0 0 0 0 0,0 0 0 0 0,0 0 0 0 0,0 0 0 0 0,0-1 0 0 0,0 1 0 0 0,0 0 0 0 0,1 0 0 0 0,-1 0 0 0 0,0 0-1 0 0,1 0 1 0 0,-1 0 0 0 0,1 0 0 0 0,-1 0 0 0 0,1 0 0 0 0,-1 1 0 0 0,1-1 0 0 0,-1 0 0 0 0,1 0 0 0 0,0 0 0 0 0,1 0 0 0 0,3-6 307 0 0,1 0 0 0 0,1 1 0 0 0,-1 0 0 0 0,1 0 0 0 0,0 1 0 0 0,1-1 0 0 0,-1 2 1 0 0,1-1-1 0 0,0 1 0 0 0,0 0 0 0 0,14-4 0 0 0,-17 6-257 0 0,0 1 1 0 0,1 0-1 0 0,-1-1 1 0 0,1 2-1 0 0,-1-1 1 0 0,1 1-1 0 0,0 0 0 0 0,-1 0 1 0 0,1 0-1 0 0,-1 1 1 0 0,1 0-1 0 0,-1 0 1 0 0,1 0-1 0 0,-1 1 0 0 0,1 0 1 0 0,-1 0-1 0 0,0 0 1 0 0,0 0-1 0 0,8 7 1 0 0,-11-8-150 0 0,-1 0 1 0 0,1 0 0 0 0,-1 1 0 0 0,1-1 0 0 0,-1 1 0 0 0,0 0 0 0 0,1-1 0 0 0,-1 1 0 0 0,0 0 0 0 0,0 0 0 0 0,1 3 0 0 0,-1-2-391 0 0,-1-1 0 0 0,1 0-1 0 0,-1 1 1 0 0,1-1 0 0 0,-1 1 0 0 0,0-1-1 0 0,0 1 1 0 0,0-1 0 0 0,-1 5 0 0 0,-2 8-4638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14475 0 0,'0'0'193'0'0,"0"1"1"0"0,0 0-1 0 0,0-1 0 0 0,0 1 0 0 0,0 0 0 0 0,0 0 1 0 0,0-1-1 0 0,1 1 0 0 0,-1 0 0 0 0,0-1 1 0 0,0 1-1 0 0,1-1 0 0 0,-1 1 0 0 0,0 0 0 0 0,1-1 1 0 0,-1 1-1 0 0,1-1 0 0 0,-1 1 0 0 0,1-1 0 0 0,-1 1 1 0 0,1-1-1 0 0,-1 1 0 0 0,1-1 0 0 0,-1 1 1 0 0,1-1-1 0 0,-1 0 0 0 0,2 1 0 0 0,21 1 916 0 0,27-16-2016 0 0,-47 13 1228 0 0,78-24-4012 0 0,-38 13-3104 0 0,-26 7 1018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9898 0 0,'0'0'126'0'0,"0"0"-1"0"0,0-1 1 0 0,0 1-1 0 0,0 0 1 0 0,0 0-1 0 0,0-1 1 0 0,0 1-1 0 0,0 0 1 0 0,0-1-1 0 0,0 1 1 0 0,0 0-1 0 0,0 0 1 0 0,0-1-1 0 0,0 1 1 0 0,0 0-1 0 0,0 0 1 0 0,0-1-1 0 0,0 1 1 0 0,0 0-1 0 0,0 0 1 0 0,0-1 0 0 0,1 1-1 0 0,-1 0 1 0 0,0 0-1 0 0,0-1 1 0 0,0 1-1 0 0,0 0 1 0 0,1 0-1 0 0,-1 0 1 0 0,0-1-1 0 0,0 1 1 0 0,0 0-1 0 0,1 0 1 0 0,-1 0-1 0 0,0 0 1 0 0,1-1-1 0 0,14-4 1315 0 0,16 2-396 0 0,-28 2-934 0 0,-1 1 0 0 0,0 0-1 0 0,0 0 1 0 0,0 0-1 0 0,1 0 1 0 0,-1 0 0 0 0,0 1-1 0 0,0-1 1 0 0,1 0-1 0 0,-1 1 1 0 0,0 0 0 0 0,0 0-1 0 0,0-1 1 0 0,0 1 0 0 0,0 0-1 0 0,0 1 1 0 0,0-1-1 0 0,0 0 1 0 0,-1 1 0 0 0,1-1-1 0 0,0 1 1 0 0,1 1-1 0 0,-2 0-34 0 0,0-1-1 0 0,0 1 1 0 0,0 0-1 0 0,0-1 1 0 0,-1 1-1 0 0,1 0 1 0 0,-1-1-1 0 0,0 1 0 0 0,0 0 1 0 0,0 0-1 0 0,0 0 1 0 0,0-1-1 0 0,-1 1 1 0 0,1 0-1 0 0,-1 0 0 0 0,1-1 1 0 0,-1 1-1 0 0,-1 2 1 0 0,-2 4-90 0 0,0 0 0 0 0,-1 0 0 0 0,0-1-1 0 0,0 1 1 0 0,-11 12 0 0 0,10-14-87 0 0,1 0 0 0 0,0 0 0 0 0,0 1 0 0 0,0 0 0 0 0,1-1-1 0 0,-6 18 1 0 0,10-23 85 0 0,0 1-1 0 0,0-1 0 0 0,0 1 0 0 0,0-1 1 0 0,1 1-1 0 0,-1-1 0 0 0,1 1 0 0 0,-1-1 1 0 0,1 1-1 0 0,0-1 0 0 0,0 0 0 0 0,0 0 1 0 0,0 1-1 0 0,0-1 0 0 0,1 0 0 0 0,-1 0 1 0 0,1 0-1 0 0,-1 0 0 0 0,1 0 1 0 0,0-1-1 0 0,0 1 0 0 0,-1 0 0 0 0,1-1 1 0 0,0 1-1 0 0,1-1 0 0 0,-1 0 0 0 0,4 2 1 0 0,1 1 24 0 0,0 0 1 0 0,0-1 0 0 0,1 1 0 0 0,-1-2-1 0 0,1 1 1 0 0,0-1 0 0 0,10 2 0 0 0,-14-4-76 0 0,-1 0 0 0 0,1 0 1 0 0,-1 0-1 0 0,1 0 0 0 0,-1 0 1 0 0,1-1-1 0 0,-1 0 1 0 0,1 0-1 0 0,-1 0 0 0 0,0 0 1 0 0,0 0-1 0 0,1-1 1 0 0,-1 1-1 0 0,0-1 0 0 0,5-3 1 0 0,-5 2-836 0 0,1 0-1 0 0,-1 0 1 0 0,0 0 0 0 0,-1-1 0 0 0,1 1 0 0 0,0-1 0 0 0,3-6-1 0 0,2-6-5725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2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6313 0 0,'-1'14'11834'0'0,"-8"47"-7722"0"0,1-38-2538 0 0,-18 39-1 0 0,3-12-1862 0 0,7 3-4340 0 0,18-64-1332 0 0,2-9-1241 0 0,0 2 3875 0 0,-2 11 3582 0 0,0 0-1 0 0,1 0 1 0 0,-1 1 0 0 0,1 0 0 0 0,0-1 0 0 0,1 1 0 0 0,0 0 0 0 0,0 1-1 0 0,0-1 1 0 0,0 1 0 0 0,1 0 0 0 0,6-6 0 0 0,-8 8 319 0 0,1 1-1 0 0,-1-1 1 0 0,1 0 0 0 0,0 1-1 0 0,0 0 1 0 0,0 0 0 0 0,0 0-1 0 0,0 0 1 0 0,1 1 0 0 0,-1 0-1 0 0,1-1 1 0 0,7 1 0 0 0,-6 0-244 0 0,-1 1 0 0 0,1 0 1 0 0,0 1-1 0 0,0-1 0 0 0,-1 1 1 0 0,1 0-1 0 0,-1 1 0 0 0,1-1 1 0 0,7 4-1 0 0,-6-1-565 0 0,0-1 1 0 0,0 1-1 0 0,0 1 0 0 0,0-1 0 0 0,0 1 1 0 0,-1 0-1 0 0,0 1 0 0 0,0-1 1 0 0,-1 1-1 0 0,1 0 0 0 0,-1 1 0 0 0,-1 0 1 0 0,1-1-1 0 0,5 14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12819 0 0,'11'4'4084'0'0,"33"-2"-3802"0"0,-42-2-497 0 0,0 0 1 0 0,0-1-1 0 0,0 1 1 0 0,0-1-1 0 0,0 1 0 0 0,0-1 1 0 0,0 1-1 0 0,-1-1 1 0 0,1 0-1 0 0,0 0 0 0 0,0 0 1 0 0,0 0-1 0 0,-1 0 1 0 0,1-1-1 0 0,-1 1 0 0 0,1 0 1 0 0,-1-1-1 0 0,1 1 0 0 0,-1-1 1 0 0,0 0-1 0 0,0 1 1 0 0,0-1-1 0 0,0 0 0 0 0,0 0 1 0 0,0 0-1 0 0,0 1 1 0 0,-1-1-1 0 0,1 0 0 0 0,-1 0 1 0 0,1 0-1 0 0,-1 0 1 0 0,1-3-1 0 0,-3-38-1739 0 0,-4 16 6036 0 0,14 83 4368 0 0,-7 5-5657 0 0,-2-42-3249 0 0,1 0 1 0 0,1-1 0 0 0,1 1 0 0 0,0 0-1 0 0,2-1 1 0 0,6 23 0 0 0,-10-40 273 0 0,0 0 0 0 0,0-1 0 0 0,1 1-1 0 0,-1 0 1 0 0,0-1 0 0 0,0 1 0 0 0,1 0 0 0 0,-1-1 0 0 0,0 1-1 0 0,1-1 1 0 0,-1 1 0 0 0,0 0 0 0 0,1-1 0 0 0,-1 1 0 0 0,1-1-1 0 0,-1 1 1 0 0,1-1 0 0 0,-1 1 0 0 0,1-1 0 0 0,0 0 0 0 0,-1 1-1 0 0,1-1 1 0 0,-1 0 0 0 0,2 1 0 0 0,-1-1-69 0 0,-1 0-1 0 0,1-1 1 0 0,0 1 0 0 0,-1-1 0 0 0,1 1-1 0 0,-1-1 1 0 0,1 1 0 0 0,-1-1 0 0 0,1 1-1 0 0,-1-1 1 0 0,0 1 0 0 0,1-1 0 0 0,-1 1-1 0 0,0-1 1 0 0,1 0 0 0 0,-1 1 0 0 0,0-1-1 0 0,0 0 1 0 0,1 0 0 0 0,7-38-4462 0 0,4-38 1079 0 0,-1-2 3999 0 0,-9 27 6615 0 0,-4 113 3707 0 0,-1-34-10650 0 0,2 0 0 0 0,1 0 1 0 0,1 0-1 0 0,8 50 0 0 0,1-53-2888 0 0,-9-23 2464 0 0,-1 0-1 0 0,1-1 1 0 0,-1 1-1 0 0,1-1 1 0 0,-1 1-1 0 0,1 0 1 0 0,0-1-1 0 0,-1 0 0 0 0,1 1 1 0 0,0-1-1 0 0,-1 1 1 0 0,1-1-1 0 0,0 0 1 0 0,-1 1-1 0 0,1-1 1 0 0,0 0-1 0 0,0 0 0 0 0,1 1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66 6529 0 0,'0'-1'181'0'0,"1"0"0"0"0,-1 0 0 0 0,0-1 0 0 0,0 1 0 0 0,0 0 0 0 0,1 0 0 0 0,-1 0 0 0 0,0 0 0 0 0,1 0 0 0 0,-1-1 0 0 0,1 1 0 0 0,-1 0-1 0 0,1 0 1 0 0,0 0 0 0 0,-1 0 0 0 0,1 0 0 0 0,0 1 0 0 0,0-1 0 0 0,0 0 0 0 0,0 0 0 0 0,0 0 0 0 0,-1 1 0 0 0,2-1 0 0 0,-1 0 0 0 0,0 1 0 0 0,0-1-1 0 0,0 1 1 0 0,2-1 0 0 0,42-13 1860 0 0,-23 8-853 0 0,-7 0-493 0 0,-11 4-374 0 0,1 0 1 0 0,-1 0-1 0 0,1 1 1 0 0,0-1-1 0 0,0 1 1 0 0,-1 0-1 0 0,7 0 402 0 0,-39 15 1905 0 0,26-13-2627 0 0,-14 9 86 0 0,1 0 0 0 0,0 2 1 0 0,1 0-1 0 0,0 0 0 0 0,-13 16 0 0 0,25-26-75 0 0,0 0-1 0 0,1 0 0 0 0,-1 1 0 0 0,0-1 1 0 0,1 1-1 0 0,-1-1 0 0 0,1 1 0 0 0,0-1 1 0 0,0 1-1 0 0,0 0 0 0 0,0 0 0 0 0,0-1 1 0 0,1 1-1 0 0,-1 0 0 0 0,1 0 0 0 0,0 0 1 0 0,-1 0-1 0 0,1 0 0 0 0,1 0 0 0 0,-1 0 1 0 0,0-1-1 0 0,1 1 0 0 0,0 0 0 0 0,-1 0 1 0 0,1 0-1 0 0,0-1 0 0 0,0 1 1 0 0,1 0-1 0 0,-1-1 0 0 0,1 1 0 0 0,-1-1 1 0 0,1 1-1 0 0,0-1 0 0 0,0 0 0 0 0,0 0 1 0 0,0 0-1 0 0,0 0 0 0 0,0 0 0 0 0,0 0 1 0 0,1-1-1 0 0,3 3 0 0 0,-2-1-260 0 0,0-1-1 0 0,1 0 1 0 0,-1 0-1 0 0,1 0 1 0 0,-1 0-1 0 0,1-1 1 0 0,0 0-1 0 0,-1 0 1 0 0,1 0-1 0 0,0 0 1 0 0,0-1-1 0 0,0 0 1 0 0,0 0-1 0 0,0 0 1 0 0,-1 0-1 0 0,1-1 1 0 0,0 0-1 0 0,0 0 1 0 0,-1 0-1 0 0,7-3 1 0 0,-5 2-255 0 0,0-1-1 0 0,0 1 1 0 0,-1-1 0 0 0,1-1 0 0 0,-1 1 0 0 0,1-1-1 0 0,-1 0 1 0 0,0 0 0 0 0,-1 0 0 0 0,1-1-1 0 0,-1 0 1 0 0,0 0 0 0 0,0 0 0 0 0,6-11-1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13787 0 0,'-1'1'333'0'0,"0"1"0"0"0,0 0 0 0 0,0 0 0 0 0,1 0 0 0 0,-1-1 0 0 0,1 1 0 0 0,-1 0 0 0 0,1 0 0 0 0,0 0 0 0 0,-1 0 0 0 0,1 0 0 0 0,0 0 0 0 0,0 0-1 0 0,1 0 1 0 0,-1 0 0 0 0,0 0 0 0 0,1 0 0 0 0,-1 0 0 0 0,1 0 0 0 0,-1 0 0 0 0,1-1 0 0 0,1 4 0 0 0,0-2-172 0 0,0-1-1 0 0,1 1 0 0 0,-1-1 1 0 0,0 0-1 0 0,1 0 1 0 0,-1 0-1 0 0,1 0 1 0 0,0 0-1 0 0,0 0 0 0 0,0-1 1 0 0,0 1-1 0 0,5 1 1 0 0,-1-1-422 0 0,0 1-1 0 0,0-2 1 0 0,0 1 0 0 0,0-1 0 0 0,0 0 0 0 0,0-1 0 0 0,0 1 0 0 0,1-2 0 0 0,-1 1 0 0 0,0-1 0 0 0,0 0-1 0 0,11-3 1 0 0,-13 2-516 0 0,-1 0-1 0 0,1-1 0 0 0,-1 1 0 0 0,0-1 0 0 0,0 0 1 0 0,0-1-1 0 0,0 1 0 0 0,0-1 0 0 0,-1 1 0 0 0,0-1 1 0 0,0 0-1 0 0,0-1 0 0 0,4-5 0 0 0,3-8-4796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 11210 0 0,'-3'-1'669'0'0,"2"0"0"0"0,-1 0 0 0 0,0-1 0 0 0,0 1-1 0 0,0-1 1 0 0,1 1 0 0 0,-1-1 0 0 0,0 1 0 0 0,1-1 0 0 0,-3-4-1 0 0,9 2 887 0 0,14 4-909 0 0,-13 1-529 0 0,1 0 0 0 0,-1 0 0 0 0,1 0 0 0 0,-1 1 0 0 0,0 0 0 0 0,1 0 0 0 0,-1 1 0 0 0,0 0 0 0 0,0 0 0 0 0,7 5-1 0 0,-10-5-25 0 0,0 0 0 0 0,-1 0 0 0 0,1 0-1 0 0,0 0 1 0 0,-1 0 0 0 0,0 1 0 0 0,0-1-1 0 0,0 1 1 0 0,0-1 0 0 0,0 1 0 0 0,-1 0-1 0 0,1-1 1 0 0,-1 1 0 0 0,0 0 0 0 0,-1 0-1 0 0,1 0 1 0 0,0 8 0 0 0,-4 63 200 0 0,1-61-740 0 0,0 1 1 0 0,2 0 0 0 0,0 0-1 0 0,3 27 1 0 0,3-25-4230 0 0</inkml:trace>
  <inkml:trace contextRef="#ctx0" brushRef="#br0" timeOffset="1">237 79 11811 0 0,'-4'14'6140'0'0,"5"17"-4817"0"0,0-26-817 0 0,2 46 438 0 0,-4-35-934 0 0,2 1 0 0 0,0 0 0 0 0,1 0 1 0 0,1-1-1 0 0,1 0 0 0 0,5 18 0 0 0,-8-33-33 0 0,-1-1 0 0 0,0 0 0 0 0,1 0 0 0 0,-1 1-1 0 0,0-1 1 0 0,1 0 0 0 0,-1 0 0 0 0,0 0 0 0 0,1 0 0 0 0,-1 1 0 0 0,0-1 0 0 0,1 0-1 0 0,-1 0 1 0 0,0 0 0 0 0,1 0 0 0 0,-1 0 0 0 0,0 0 0 0 0,1 0 0 0 0,-1 0 0 0 0,1 0 0 0 0,-1 0-1 0 0,0 0 1 0 0,1 0 0 0 0,-1 0 0 0 0,0-1 0 0 0,1 1 0 0 0,-1 0 0 0 0,0 0 0 0 0,1 0-1 0 0,-1 0 1 0 0,0-1 0 0 0,1 1 0 0 0,-1 0 0 0 0,0 0 0 0 0,0-1 0 0 0,1 1 0 0 0,-1 0-1 0 0,0 0 1 0 0,0-1 0 0 0,1 1 0 0 0,-1 0 0 0 0,0-1 0 0 0,0 1 0 0 0,0 0 0 0 0,0-1-1 0 0,1 0 1 0 0,17-22 476 0 0,-10 13-243 0 0,-4 5-177 0 0,1 1-1 0 0,-1-1 1 0 0,1 1-1 0 0,0 0 1 0 0,1 1-1 0 0,9-6 1 0 0,1 1-2465 0 0,2 1-3637 0 0,-16 6 5463 0 0,6-2-6285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32 12251 0 0,'0'0'113'0'0,"-1"0"1"0"0,1 0 0 0 0,0-1 0 0 0,-1 1-1 0 0,1 0 1 0 0,0 0 0 0 0,-1 0 0 0 0,1-1-1 0 0,0 1 1 0 0,0 0 0 0 0,-1-1 0 0 0,1 1-1 0 0,0 0 1 0 0,0-1 0 0 0,-1 1-1 0 0,1 0 1 0 0,0-1 0 0 0,0 1 0 0 0,0 0-1 0 0,-1-1 1 0 0,1 1 0 0 0,0-1 0 0 0,0 1-1 0 0,0 0 1 0 0,0-1 0 0 0,0 1 0 0 0,0-1-1 0 0,0 1 1 0 0,0 0 0 0 0,0-1 0 0 0,0 1-1 0 0,0-1 1 0 0,0 1 0 0 0,0 0 0 0 0,0-1-1 0 0,1 1 1 0 0,-1-1 0 0 0,0 1 0 0 0,0-1-1 0 0,18-9 1737 0 0,26 3-138 0 0,-34 7-1508 0 0,0 1 0 0 0,1 0 0 0 0,-1 0 0 0 0,1 1 0 0 0,-1 0 0 0 0,0 1 0 0 0,16 7 0 0 0,-22-8-119 0 0,0 0 0 0 0,0 0 0 0 0,0 1 0 0 0,0 0 0 0 0,0 0 0 0 0,-1 0 0 0 0,0 0 0 0 0,1 1 0 0 0,-1-1-1 0 0,0 1 1 0 0,-1 0 0 0 0,1-1 0 0 0,-1 1 0 0 0,1 1 0 0 0,-1-1 0 0 0,0 0 0 0 0,-1 0 0 0 0,1 1 0 0 0,0 6 0 0 0,3 12 112 0 0,-2 1 0 0 0,1 41 0 0 0,-4-17-6765 0 0,0-37 3222 0 0,-3-26-9232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4873 0 0,'0'-2'442'0'0,"1"0"-1"0"0,0 0 1 0 0,-1 0 0 0 0,1 0-1 0 0,0 0 1 0 0,0 0-1 0 0,0 1 1 0 0,0-1 0 0 0,0 0-1 0 0,0 1 1 0 0,0-1 0 0 0,0 1-1 0 0,1-1 1 0 0,-1 1-1 0 0,1-1 1 0 0,-1 1 0 0 0,1 0-1 0 0,0 0 1 0 0,-1 0-1 0 0,1 0 1 0 0,0 0 0 0 0,2-1-1 0 0,-1 2-126 0 0,1-1-1 0 0,-1 0 1 0 0,1 1-1 0 0,0 0 1 0 0,-1-1-1 0 0,1 2 0 0 0,0-1 1 0 0,-1 0-1 0 0,1 1 1 0 0,-1-1-1 0 0,6 3 1 0 0,-1-1-99 0 0,0 1 0 0 0,-1 0 0 0 0,1 0 0 0 0,-1 1 1 0 0,0 0-1 0 0,0 0 0 0 0,0 1 0 0 0,-1 0 0 0 0,1 0 1 0 0,7 9-1 0 0,-10-8-208 0 0,-1 0 1 0 0,0 0-1 0 0,0 0 1 0 0,0 0-1 0 0,-1 1 0 0 0,0-1 1 0 0,0 1-1 0 0,-1-1 1 0 0,0 1-1 0 0,0 0 0 0 0,-1-1 1 0 0,1 1-1 0 0,-1 0 1 0 0,-1-1-1 0 0,1 1 0 0 0,-3 9 1 0 0,1-6-665 0 0,0 0 1 0 0,-1-1-1 0 0,0 1 0 0 0,-7 13 1 0 0,8-17-598 0 0,-2 0 0 0 0,1 0-1 0 0,-1-1 1 0 0,0 1 0 0 0,0-1 0 0 0,-9 9 0 0 0,0-3-4405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10970 0 0,'6'-4'10109'0'0,"33"-10"-7692"0"0,61-12-1348 0 0,-16 3-3598 0 0,-28 13-4800 0 0,-45 10 3590 0 0,5 5-2444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16371 0 0,'0'0'159'0'0,"0"1"-1"0"0,0-1 1 0 0,-1 0-1 0 0,1 1 1 0 0,0-1-1 0 0,0 1 1 0 0,0-1-1 0 0,0 1 1 0 0,0-1-1 0 0,0 1 1 0 0,0-1-1 0 0,0 1 1 0 0,0-1-1 0 0,1 1 1 0 0,-1-1-1 0 0,0 1 1 0 0,0-1-1 0 0,0 1 1 0 0,0-1-1 0 0,1 0 1 0 0,-1 1-1 0 0,0-1 1 0 0,1 1-1 0 0,-1-1 1 0 0,0 0-1 0 0,0 1 1 0 0,1-1-1 0 0,-1 0 1 0 0,1 1-1 0 0,-1-1 1 0 0,0 0-1 0 0,1 0 1 0 0,-1 1-1 0 0,1-1 1 0 0,21 2 1214 0 0,22-12-1411 0 0,114-60-2030 0 0,-172 68 714 0 0,-13 3 1409 0 0,13 3 102 0 0,0 1 1 0 0,0 1-1 0 0,0 0 1 0 0,1 1-1 0 0,0 1 1 0 0,-18 13-1 0 0,27-18-70 0 0,-1 0 1 0 0,1 1-1 0 0,0 0 1 0 0,0-1-1 0 0,0 1 1 0 0,0 1-1 0 0,1-1 1 0 0,0 0-1 0 0,0 1 1 0 0,0 0-1 0 0,0-1 1 0 0,1 1-1 0 0,0 0 1 0 0,0 1-1 0 0,0-1 1 0 0,0 0-1 0 0,1 0 1 0 0,0 1-1 0 0,0-1 1 0 0,0 11-1 0 0,2-11-70 0 0,0 0-1 0 0,1 0 0 0 0,0 0 0 0 0,-1 0 1 0 0,2 0-1 0 0,-1 0 0 0 0,0-1 1 0 0,1 1-1 0 0,0-1 0 0 0,0 0 1 0 0,0 0-1 0 0,1 0 0 0 0,-1 0 0 0 0,1 0 1 0 0,0-1-1 0 0,0 0 0 0 0,1 1 1 0 0,-1-2-1 0 0,0 1 0 0 0,1 0 1 0 0,9 3-1 0 0,-7-3-61 0 0,0 0-1 0 0,0-1 1 0 0,0 1 0 0 0,0-1 0 0 0,0-1-1 0 0,1 1 1 0 0,-1-2 0 0 0,1 1 0 0 0,-1-1-1 0 0,1 0 1 0 0,-1 0 0 0 0,0-1 0 0 0,1 0-1 0 0,12-3 1 0 0,-16 3-260 0 0,0-1 0 0 0,-1 1 0 0 0,0-1 0 0 0,1 0-1 0 0,-1 0 1 0 0,0 0 0 0 0,0 0 0 0 0,0-1 0 0 0,0 1 0 0 0,0-1-1 0 0,0 0 1 0 0,-1 0 0 0 0,5-5 0 0 0,-5 4-603 0 0,0 0 1 0 0,-1 0-1 0 0,1 0 0 0 0,-1 0 1 0 0,1-1-1 0 0,-1 1 0 0 0,0-1 1 0 0,-1 1-1 0 0,1 0 0 0 0,-1-9 1 0 0</inkml:trace>
  <inkml:trace contextRef="#ctx0" brushRef="#br0" timeOffset="1">57 162 13267 0 0,'0'1'2136'0'0,"2"0"-655"0"0,1 0-345 0 0,4-1-288 0 0,1 0-224 0 0,3 0-184 0 0,3 0-144 0 0,1-1-56 0 0,1 0-88 0 0,2 0-72 0 0,-1 0-96 0 0,0 1-416 0 0,1 0-752 0 0,-1 0-1184 0 0,1-3-1681 0 0,-2-2-3625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 13315 0 0,'-10'-16'5030'0'0,"5"9"-1670"0"0,4 19-1323 0 0,2 12-1498 0 0,-1-5-354 0 0,1-1 0 0 0,0 0-1 0 0,1 1 1 0 0,2-1 0 0 0,6 22-1 0 0,-9-37-229 0 0,0 1-1 0 0,0-1 0 0 0,0 0 0 0 0,1 0 1 0 0,0 0-1 0 0,-1-1 0 0 0,1 1 1 0 0,0 0-1 0 0,0-1 0 0 0,1 1 0 0 0,-1-1 1 0 0,0 0-1 0 0,1 1 0 0 0,-1-1 1 0 0,1 0-1 0 0,0-1 0 0 0,0 1 1 0 0,0 0-1 0 0,0-1 0 0 0,0 0 0 0 0,0 1 1 0 0,0-1-1 0 0,0-1 0 0 0,1 1 1 0 0,-1 0-1 0 0,0-1 0 0 0,0 1 0 0 0,1-1 1 0 0,-1 0-1 0 0,0 0 0 0 0,1-1 1 0 0,-1 1-1 0 0,0-1 0 0 0,1 1 0 0 0,5-3 1 0 0,1 0-637 0 0,0 0 0 0 0,0 0 0 0 0,18-9 0 0 0,-25 10-35 0 0,1 0-1 0 0,0-1 1 0 0,-1 1-1 0 0,1 0 1 0 0,-1-1-1 0 0,0 0 1 0 0,0 0-1 0 0,0 0 1 0 0,0 0 0 0 0,-1-1-1 0 0,1 1 1 0 0,2-6-1 0 0,-4-7-3553 0 0,-2 12 3314 0 0,0-5-3168 0 0</inkml:trace>
  <inkml:trace contextRef="#ctx0" brushRef="#br0" timeOffset="1">208 52 8682 0 0,'0'0'175'0'0,"-1"0"1"0"0,1-1 0 0 0,0 1-1 0 0,0 0 1 0 0,-1 0 0 0 0,1 0-1 0 0,0 0 1 0 0,0 0 0 0 0,-1 0-1 0 0,1 0 1 0 0,0 0-1 0 0,0-1 1 0 0,-1 1 0 0 0,1 0-1 0 0,0 0 1 0 0,0 0 0 0 0,-1 0-1 0 0,1 0 1 0 0,0 1-1 0 0,-1-1 1 0 0,1 0 0 0 0,0 0-1 0 0,0 0 1 0 0,-1 0 0 0 0,1 0-1 0 0,0 0 1 0 0,0 0-1 0 0,-1 0 1 0 0,0 2 1053 0 0,1-2-1053 0 0,0 0 0 0 0,0 0-1 0 0,-1 0 1 0 0,1 1 0 0 0,-5 16 2253 0 0,2 22-2159 0 0,3-36 205 0 0,0 6-336 0 0,0 1 0 0 0,0 0-1 0 0,1-1 1 0 0,0 1 0 0 0,3 11 0 0 0,-4-20-138 0 0,1 1 1 0 0,-1 0 0 0 0,1 0 0 0 0,0-1 0 0 0,0 1 0 0 0,-1 0 0 0 0,1-1 0 0 0,0 1 0 0 0,1-1-1 0 0,-1 1 1 0 0,0-1 0 0 0,0 0 0 0 0,0 1 0 0 0,1-1 0 0 0,-1 0 0 0 0,1 0 0 0 0,-1 0-1 0 0,1 0 1 0 0,0 0 0 0 0,-1 0 0 0 0,1 0 0 0 0,0-1 0 0 0,-1 1 0 0 0,1 0 0 0 0,0-1 0 0 0,0 0-1 0 0,0 1 1 0 0,-1-1 0 0 0,1 0 0 0 0,0 0 0 0 0,0 0 0 0 0,0 0 0 0 0,3-1 0 0 0,30-5 80 0 0,-2 0-1867 0 0,-12 5-5400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2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16283 0 0,'0'2'333'0'0,"1"1"0"0"0,0 0 0 0 0,-1 0-1 0 0,1-1 1 0 0,1 1 0 0 0,-1 0-1 0 0,0-1 1 0 0,1 1 0 0 0,-1-1-1 0 0,1 0 1 0 0,0 1 0 0 0,-1-1-1 0 0,4 2 1 0 0,-4-3-280 0 0,1 0 0 0 0,0-1 1 0 0,-1 1-1 0 0,1-1 0 0 0,0 1 0 0 0,-1-1 0 0 0,1 0 1 0 0,0 1-1 0 0,0-1 0 0 0,-1 0 0 0 0,1 0 0 0 0,0 0 1 0 0,0-1-1 0 0,-1 1 0 0 0,1 0 0 0 0,0-1 1 0 0,-1 1-1 0 0,1-1 0 0 0,0 1 0 0 0,-1-1 0 0 0,1 0 1 0 0,2-1-1 0 0,11-5 105 0 0,19-10-35 0 0,-32 17-114 0 0,0-1 0 0 0,0 0 0 0 0,0 1 1 0 0,0-1-1 0 0,-1 1 0 0 0,1 0 0 0 0,0 0 0 0 0,0 0 0 0 0,0-1 0 0 0,0 2 0 0 0,0-1 0 0 0,0 0 0 0 0,0 0 0 0 0,3 2 0 0 0,-4-2 12 0 0,0 1 0 0 0,-1 0 0 0 0,1-1 0 0 0,-1 1 0 0 0,1 0-1 0 0,0 0 1 0 0,-1-1 0 0 0,0 1 0 0 0,1 0 0 0 0,-1 0 0 0 0,1 0 0 0 0,-1 0 0 0 0,0 0 0 0 0,0 0-1 0 0,1 0 1 0 0,-1 0 0 0 0,0 0 0 0 0,0 0 0 0 0,0 0 0 0 0,0-1 0 0 0,0 1 0 0 0,0 0 0 0 0,-1 0-1 0 0,1 0 1 0 0,0 0 0 0 0,0 0 0 0 0,-1 0 0 0 0,1 0 0 0 0,-1 1 0 0 0,-11 29 320 0 0,12-30-315 0 0,-3 5 83 0 0,0-1-1 0 0,1 1 1 0 0,0 0 0 0 0,0 0 0 0 0,0 0 0 0 0,1 0 0 0 0,0 0-1 0 0,0 8 1 0 0,1-12-79 0 0,0 0 0 0 0,0 0 0 0 0,1 0 0 0 0,-1 0-1 0 0,1 0 1 0 0,0 0 0 0 0,-1-1 0 0 0,1 1 0 0 0,0 0 0 0 0,0 0 0 0 0,0 0-1 0 0,1-1 1 0 0,-1 1 0 0 0,0-1 0 0 0,1 1 0 0 0,-1-1 0 0 0,0 1 0 0 0,1-1-1 0 0,0 0 1 0 0,-1 0 0 0 0,1 1 0 0 0,0-1 0 0 0,0-1 0 0 0,-1 1 0 0 0,1 0-1 0 0,0 0 1 0 0,0-1 0 0 0,0 1 0 0 0,2 0 0 0 0,1 0-424 0 0,0 0 1 0 0,-1-1-1 0 0,1 1 0 0 0,-1-1 1 0 0,1 0-1 0 0,0 0 0 0 0,-1-1 1 0 0,1 1-1 0 0,5-2 1 0 0,-7 1 71 0 0,-1 1 0 0 0,1-1 0 0 0,-1 0 0 0 0,1 0 0 0 0,-1 0 0 0 0,0 0 0 0 0,1 0 0 0 0,-1 0 0 0 0,0-1 0 0 0,0 1 0 0 0,0-1 0 0 0,0 1 1 0 0,0-1-1 0 0,0 0 0 0 0,0 0 0 0 0,-1 0 0 0 0,1 0 0 0 0,1-3 0 0 0,2-15-4676 0 0,5 2-1617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6377 0 0,'0'1'558'0'0,"0"1"0"0"0,0-1 0 0 0,0 0-1 0 0,1 0 1 0 0,-1 1 0 0 0,0-1 0 0 0,1 0 0 0 0,-1 0-1 0 0,1 0 1 0 0,-1 0 0 0 0,1 0 0 0 0,-1 0 0 0 0,1 0-1 0 0,0 0 1 0 0,0 0 0 0 0,0 0 0 0 0,-1 0-1 0 0,3 1 1 0 0,-2-1-336 0 0,0 0 0 0 0,0 0-1 0 0,0 0 1 0 0,0 0 0 0 0,0 1-1 0 0,0-1 1 0 0,0 0 0 0 0,-1 1 0 0 0,1-1-1 0 0,0 0 1 0 0,-1 1 0 0 0,1-1-1 0 0,-1 1 1 0 0,0-1 0 0 0,1 1-1 0 0,-1-1 1 0 0,0 3 0 0 0,1 6-77 0 0,-1 0 1 0 0,-1 0-1 0 0,0 0 0 0 0,-3 13 1 0 0,4-21-189 0 0,0 0 1 0 0,0 0-1 0 0,-1 0 1 0 0,1-1-1 0 0,-1 1 1 0 0,0 0-1 0 0,1 0 1 0 0,-1 0-1 0 0,0-1 1 0 0,0 1 0 0 0,0 0-1 0 0,0-1 1 0 0,0 1-1 0 0,-1-1 1 0 0,1 1-1 0 0,0-1 1 0 0,-1 0-1 0 0,1 0 1 0 0,-1 1-1 0 0,1-1 1 0 0,-1 0-1 0 0,0 0 1 0 0,1-1 0 0 0,-1 1-1 0 0,0 0 1 0 0,0 0-1 0 0,0-1 1 0 0,0 1-1 0 0,1-1 1 0 0,-4 1-1 0 0,5-1 54 0 0,0 0-1 0 0,0 0 0 0 0,-1 0 0 0 0,1 0 1 0 0,-1 0-1 0 0,1 0 0 0 0,0 1 0 0 0,-1-1 1 0 0,1 0-1 0 0,0 0 0 0 0,-1 0 0 0 0,1 0 1 0 0,0 0-1 0 0,-1 0 0 0 0,1 0 0 0 0,0-1 1 0 0,-1 1-1 0 0,1 0 0 0 0,0 0 0 0 0,-1 0 1 0 0,1 0-1 0 0,0 0 0 0 0,-1 0 0 0 0,1-1 1 0 0,0 1-1 0 0,-1 0 0 0 0,1 0 1 0 0,0-1-1 0 0,0 1 0 0 0,-1 0 0 0 0,1 0 1 0 0,0-1-1 0 0,0 1 0 0 0,-1 0 0 0 0,1-1 1 0 0,11-7 888 0 0,22-4 65 0 0,22 2-566 0 0,2 0-2922 0 0,-22-3-7253 0 0,-24 7 3096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0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19 15755 0 0,'-21'-6'3778'0'0,"-14"-1"-7"0"0,95 4-3709 0 0,-35 1-306 0 0,0 1 0 0 0,0 2 0 0 0,26 2 0 0 0,-51-3 225 0 0,0 0 0 0 0,0 0 1 0 0,0 0-1 0 0,0 0 0 0 0,0 1 0 0 0,-1-1 0 0 0,1 0 0 0 0,0 0 0 0 0,0 0 1 0 0,0 0-1 0 0,0 0 0 0 0,0 0 0 0 0,0 0 0 0 0,0 0 0 0 0,0 0 0 0 0,0 0 1 0 0,0 0-1 0 0,0 1 0 0 0,0-1 0 0 0,0 0 0 0 0,0 0 0 0 0,0 0 0 0 0,0 0 1 0 0,0 0-1 0 0,0 0 0 0 0,0 0 0 0 0,0 0 0 0 0,0 0 0 0 0,0 1 0 0 0,0-1 1 0 0,0 0-1 0 0,0 0 0 0 0,0 0 0 0 0,0 0 0 0 0,0 0 0 0 0,0 0 0 0 0,0 0 0 0 0,0 0 1 0 0,0 0-1 0 0,0 0 0 0 0,0 1 0 0 0,1-1 0 0 0,-1 0 0 0 0,0 0 0 0 0,0 0 1 0 0,0 0-1 0 0,0 0 0 0 0,0 0 0 0 0,0 0 0 0 0,0 0 0 0 0,0 0 0 0 0,0 0 1 0 0,0 0-1 0 0,0 0 0 0 0,1 0 0 0 0,-1 0 0 0 0,0 0 0 0 0,0 0 0 0 0,0 0 1 0 0,0 0-1 0 0,0 0 0 0 0,0 0 0 0 0,0 0 0 0 0,1 0 0 0 0,-14 6-358 0 0,-15 4 409 0 0,26-9-38 0 0,-26 7 371 0 0,1 2 0 0 0,-36 18 0 0 0,57-25-221 0 0,-1 0 0 0 0,1 1 1 0 0,0 0-1 0 0,0 1 0 0 0,0-1 0 0 0,1 1 1 0 0,-1 0-1 0 0,1 0 0 0 0,0 1 0 0 0,1-1 1 0 0,-1 1-1 0 0,1 0 0 0 0,0 1 0 0 0,1-1 1 0 0,-4 8-1 0 0,6-11-144 0 0,0-1 1 0 0,1 1 0 0 0,-1 0-1 0 0,1-1 1 0 0,-1 1-1 0 0,1 0 1 0 0,0 0-1 0 0,0 0 1 0 0,0-1-1 0 0,0 1 1 0 0,0 0 0 0 0,1 0-1 0 0,-1-1 1 0 0,1 1-1 0 0,0 0 1 0 0,0-1-1 0 0,0 1 1 0 0,0 0-1 0 0,0-1 1 0 0,0 1 0 0 0,1-1-1 0 0,0 0 1 0 0,-1 1-1 0 0,1-1 1 0 0,0 0-1 0 0,0 0 1 0 0,0 0-1 0 0,0 0 1 0 0,0-1 0 0 0,5 4-1 0 0,-3-3-175 0 0,-1 0 0 0 0,1-1 1 0 0,0 1-1 0 0,-1-1 0 0 0,1 0 0 0 0,0 0 0 0 0,0 0 1 0 0,0 0-1 0 0,0-1 0 0 0,0 1 0 0 0,0-1 0 0 0,0 0 0 0 0,0 0 1 0 0,0-1-1 0 0,0 1 0 0 0,0-1 0 0 0,-1 0 0 0 0,1 0 0 0 0,0 0 1 0 0,0-1-1 0 0,4-1 0 0 0,34-26-4647 0 0,-4-4-4439 0 0,-22 13 4381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10514 0 0,'12'5'3685'0'0,"9"-2"-3304"0"0,1-4 244 0 0,0-2 0 0 0,-1 0-1 0 0,1-1 1 0 0,21-7 0 0 0,-98 10-729 0 0,51 2 326 0 0,1 0 0 0 0,-1 0 1 0 0,1 0-1 0 0,-1 1 0 0 0,1 0 1 0 0,0-1-1 0 0,-1 1 1 0 0,1 0-1 0 0,0 1 0 0 0,0-1 1 0 0,1 0-1 0 0,-1 1 0 0 0,0 0 1 0 0,1-1-1 0 0,0 1 0 0 0,-3 4 1 0 0,2-2-69 0 0,0 1 0 0 0,1-1 0 0 0,-1 1 0 0 0,1-1 1 0 0,0 1-1 0 0,1 0 0 0 0,0 0 0 0 0,0 0 0 0 0,-1 8 1 0 0,2-5-137 0 0,0 0 1 0 0,0 0 0 0 0,0 0-1 0 0,1 0 1 0 0,1 0 0 0 0,0 0 0 0 0,0 0-1 0 0,1-1 1 0 0,-1 1 0 0 0,2-1-1 0 0,-1 0 1 0 0,1 0 0 0 0,7 11 0 0 0,-9-17-92 0 0,0 1 1 0 0,0-1 0 0 0,0 0 0 0 0,0 0 0 0 0,0 0 0 0 0,1 0 0 0 0,-1 0-1 0 0,1 0 1 0 0,-1-1 0 0 0,1 1 0 0 0,0-1 0 0 0,-1 1 0 0 0,1-1 0 0 0,0 0-1 0 0,5 1 1 0 0,-5-2-237 0 0,-1 0-1 0 0,1 0 0 0 0,0 0 0 0 0,0 0 1 0 0,-1 0-1 0 0,1-1 0 0 0,0 1 1 0 0,-1-1-1 0 0,1 0 0 0 0,0 0 0 0 0,-1 0 1 0 0,1 0-1 0 0,-1 0 0 0 0,4-3 1 0 0,0 0-769 0 0,0-1 1 0 0,0-1 0 0 0,0 1-1 0 0,-1-1 1 0 0,1 0 0 0 0,-1 0-1 0 0,-1-1 1 0 0,1 1 0 0 0,-1-1-1 0 0,5-12 1 0 0,1-2-2552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35 3857 0 0,'-1'-2'645'0'0,"-1"0"-1"0"0,1 0 1 0 0,0 0 0 0 0,0 0 0 0 0,-1 0 0 0 0,1 1-1 0 0,-1-1 1 0 0,0 0 0 0 0,1 1 0 0 0,-1-1 0 0 0,0 1-1 0 0,0-1 1 0 0,0 1 0 0 0,0 0 0 0 0,0 0 0 0 0,-4-1-1 0 0,5 1-412 0 0,0 1-1 0 0,1 0 1 0 0,-1 0-1 0 0,1 0 1 0 0,-1 0-1 0 0,0 1 1 0 0,1-1-1 0 0,-1 0 1 0 0,1 0-1 0 0,-1 0 1 0 0,1 0-1 0 0,-1 1 1 0 0,0-1-1 0 0,1 0 1 0 0,-1 0-1 0 0,1 1 1 0 0,-1-1-1 0 0,1 0 0 0 0,-1 1 1 0 0,1-1-1 0 0,0 1 1 0 0,-1-1-1 0 0,1 1 1 0 0,-1 0-1 0 0,0 0-40 0 0,0 1-1 0 0,0 0 0 0 0,0 0 0 0 0,1 0 0 0 0,-1 0 0 0 0,0 0 0 0 0,1 0 0 0 0,0 0 1 0 0,-1 0-1 0 0,1 4 0 0 0,-1 6-11 0 0,1 1 1 0 0,0 0 0 0 0,0 0-1 0 0,2-1 1 0 0,-1 1-1 0 0,2-1 1 0 0,0 1 0 0 0,6 19-1 0 0,-8-32-189 0 0,-1 0 0 0 0,0 1-1 0 0,0-1 1 0 0,1 1 0 0 0,-1-1-1 0 0,0 0 1 0 0,1 1 0 0 0,-1-1-1 0 0,0 0 1 0 0,1 1 0 0 0,-1-1-1 0 0,0 0 1 0 0,1 1 0 0 0,-1-1-1 0 0,1 0 1 0 0,-1 0 0 0 0,0 1 0 0 0,1-1-1 0 0,-1 0 1 0 0,1 0 0 0 0,-1 0-1 0 0,1 0 1 0 0,-1 0 0 0 0,1 0-1 0 0,-1 0 1 0 0,1 0 0 0 0,-1 0-1 0 0,1 0 1 0 0,-1 0 0 0 0,1 0-1 0 0,-1 0 1 0 0,1 0 0 0 0,-1 0 0 0 0,1 0-1 0 0,-1 0 1 0 0,0-1 0 0 0,1 1-1 0 0,-1 0 1 0 0,1 0 0 0 0,-1-1-1 0 0,0 1 1 0 0,1 0 0 0 0,-1 0-1 0 0,1-1 1 0 0,-1 1 0 0 0,0 0-1 0 0,1-1 1 0 0,-1 1 0 0 0,0-1-1 0 0,0 1 1 0 0,1 0 0 0 0,-1-1 0 0 0,0 0-1 0 0,22-30-1101 0 0,-16 20 345 0 0,16-16-1843 0 0,-16 21 1159 0 0,-1 0 0 0 0,0-1 1 0 0,0 0-1 0 0,7-13 0 0 0,-6-6 1600 0 0,-6 23 509 0 0,-1 1 1 0 0,1-1 0 0 0,-1 0-1 0 0,1 0 1 0 0,-1 0-1 0 0,0 0 1 0 0,0 1 0 0 0,-2-5-1 0 0,4 17 4093 0 0,-4 13-3290 0 0,1-3-969 0 0,1 19-270 0 0,0 60 276 0 0,10-36-4458 0 0,-8-53-2664 0 0,-8-17 1477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17420 0 0,'0'0'44'0'0,"0"0"0"0"0,0 0 0 0 0,-1 0 0 0 0,1 0 0 0 0,0 0 0 0 0,0 0 0 0 0,0 0 0 0 0,0 0 0 0 0,0 0 0 0 0,0 0 0 0 0,0 0 0 0 0,0 0 0 0 0,0 0 0 0 0,0 0 0 0 0,0 0 0 0 0,-1 0 0 0 0,1 0 0 0 0,0 1 0 0 0,0-1 0 0 0,0 0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0,0 0 0 0 0,0 0 0 0 0,1 0 0 0 0,-1 1 0 0 0,0-1 0 0 0,0 0 0 0 0,0 0 0 0 0,0 0 0 0 0,0 0 0 0 0,0 0 0 0 0,0 0 0 0 0,0 0 0 0 0,0 0 0 0 0,11 5 636 0 0,12 2-419 0 0,13-4 340 0 0,-29-3-391 0 0,-1 0 0 0 0,1 0 1 0 0,0 1-1 0 0,-1 0 0 0 0,1 0 0 0 0,8 4 1 0 0,-12-4-139 0 0,-1 0 0 0 0,1 1 0 0 0,-1-1 0 0 0,1 1 0 0 0,-1 0 0 0 0,0 0-1 0 0,0 0 1 0 0,0 0 0 0 0,0 0 0 0 0,0 1 0 0 0,0-1 0 0 0,-1 0 0 0 0,1 1 0 0 0,-1 0 0 0 0,1-1 0 0 0,-1 1 0 0 0,0 0 0 0 0,1 4 0 0 0,1 4 112 0 0,-1 0 1 0 0,0 1-1 0 0,-1-1 0 0 0,0 0 0 0 0,-1 1 0 0 0,-1-1 0 0 0,1 1 0 0 0,-2-1 1 0 0,0 0-1 0 0,-5 20 0 0 0,-2-3-4783 0 0,-2-3-5121 0 0,20-31 3585 0 0,-4 3 4171 0 0,1-5-1461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6329 0 0,'7'0'8523'0'0,"22"1"-6165"0"0,-23-2-2421 0 0,-1 0 444 0 0,0 0 0 0 0,-1 0 0 0 0,1 0 1 0 0,0 1-1 0 0,0-1 0 0 0,7 2 0 0 0,-11-1-274 0 0,0 0 0 0 0,0 1 0 0 0,1-1-1 0 0,-1 0 1 0 0,0 1 0 0 0,0-1 0 0 0,0 1 0 0 0,0-1 0 0 0,0 1 0 0 0,0 0 0 0 0,-1 0 0 0 0,1-1-1 0 0,0 1 1 0 0,0 0 0 0 0,0 0 0 0 0,-1 0 0 0 0,1 0 0 0 0,0 0 0 0 0,-1 0 0 0 0,1 0 0 0 0,-1 0-1 0 0,1 0 1 0 0,-1 0 0 0 0,0 0 0 0 0,1 0 0 0 0,-1 0 0 0 0,0 0 0 0 0,0 0 0 0 0,1 0 0 0 0,-1 1 0 0 0,0-1-1 0 0,-1 2 1 0 0,1 11 118 0 0,-1 1-1 0 0,0-1 1 0 0,-4 15-1 0 0,-3 31-2528 0 0,13-20-5050 0 0,-5-40 7258 0 0,0 0-1 0 0,-1 0 1 0 0,1 0 0 0 0,0 0 0 0 0,0 0 0 0 0,0 0 0 0 0,0 0 0 0 0,0 0-1 0 0,0 0 1 0 0,-1 0 0 0 0,1 0 0 0 0,0 0 0 0 0,0 0 0 0 0,0 0-1 0 0,0 0 1 0 0,0 0 0 0 0</inkml:trace>
  <inkml:trace contextRef="#ctx0" brushRef="#br0" timeOffset="1">216 12 11666 0 0,'-2'5'9388'0'0,"1"13"-5603"0"0,1 37-4617 0 0,0-22 1100 0 0,-2 15-812 0 0,0 33-1242 0 0,3-80 1762 0 0,-1-1 1 0 0,0 0 0 0 0,0 0 0 0 0,0 0 0 0 0,1 0-1 0 0,-1 0 1 0 0,0 0 0 0 0,0 1 0 0 0,0-1-1 0 0,1 0 1 0 0,-1 0 0 0 0,0 0 0 0 0,0 0-1 0 0,1 0 1 0 0,-1 0 0 0 0,0 0 0 0 0,0 0-1 0 0,1 0 1 0 0,-1 0 0 0 0,0 0 0 0 0,0 0 0 0 0,0 0-1 0 0,1 0 1 0 0,-1 0 0 0 0,0 0 0 0 0,0-1-1 0 0,1 1 1 0 0,-1 0 0 0 0,0 0 0 0 0,0 0-1 0 0,0 0 1 0 0,1 0 0 0 0,-1 0 0 0 0,0-1 0 0 0,0 1-1 0 0,0 0 1 0 0,0 0 0 0 0,0 0 0 0 0,1 0-1 0 0,-1-1 1 0 0,0 1 0 0 0,0 0 0 0 0,0 0-1 0 0,0 0 1 0 0,0-1 0 0 0,0 1 0 0 0,0 0-1 0 0,19-17-3 0 0,-2 1 5 0 0,-10 11-307 0 0,1 0 0 0 0,0 1 0 0 0,0 0-1 0 0,1 1 1 0 0,11-4 0 0 0,24-3-8222 0 0,-34 8 2426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15499 0 0,'2'-2'171'0'0,"1"0"-1"0"0,-1 0 1 0 0,0 1 0 0 0,1-1-1 0 0,0 1 1 0 0,-1 0-1 0 0,1-1 1 0 0,0 1 0 0 0,-1 0-1 0 0,4 0 1 0 0,0-1 149 0 0,1 1 0 0 0,-1 0 1 0 0,0 0-1 0 0,0 0 0 0 0,1 1 1 0 0,-1 0-1 0 0,0 0 0 0 0,0 0 0 0 0,1 1 1 0 0,-1 0-1 0 0,10 3 0 0 0,-14-4-234 0 0,1 1 0 0 0,-1 0-1 0 0,0 0 1 0 0,0 0-1 0 0,0 0 1 0 0,0 0 0 0 0,0 1-1 0 0,0-1 1 0 0,0 1 0 0 0,0-1-1 0 0,-1 1 1 0 0,1 0-1 0 0,-1-1 1 0 0,1 1 0 0 0,-1 0-1 0 0,1 0 1 0 0,-1 0 0 0 0,0 0-1 0 0,0 0 1 0 0,0 0-1 0 0,0 1 1 0 0,-1-1 0 0 0,1 0-1 0 0,0 0 1 0 0,-1 1 0 0 0,0-1-1 0 0,1 0 1 0 0,-1 1-1 0 0,0-1 1 0 0,0 0 0 0 0,0 1-1 0 0,-1-1 1 0 0,0 4-1 0 0,-1 2-70 0 0,0 0-1 0 0,-1 0 0 0 0,0 0 0 0 0,-1 0 1 0 0,0 0-1 0 0,0-1 0 0 0,0 1 0 0 0,-7 6 1 0 0,-17 35-930 0 0,27-48 899 0 0,0 0 0 0 0,1 0 0 0 0,-1 0 0 0 0,0 0 0 0 0,1 0 0 0 0,0 0 1 0 0,-1 0-1 0 0,1 1 0 0 0,-1-1 0 0 0,1 0 0 0 0,0 0 0 0 0,0 0 0 0 0,0 1 0 0 0,0-1 1 0 0,0 0-1 0 0,0 0 0 0 0,0 0 0 0 0,0 1 0 0 0,0-1 0 0 0,1 0 0 0 0,-1 0 0 0 0,0 0 1 0 0,1 0-1 0 0,-1 0 0 0 0,1 1 0 0 0,-1-1 0 0 0,1 0 0 0 0,0 0 0 0 0,-1 0 0 0 0,1 0 1 0 0,0-1-1 0 0,0 1 0 0 0,-1 0 0 0 0,1 0 0 0 0,0 0 0 0 0,0 0 0 0 0,0-1 0 0 0,0 1 1 0 0,0-1-1 0 0,0 1 0 0 0,0-1 0 0 0,1 1 0 0 0,-1-1 0 0 0,1 1 0 0 0,2 0 6 0 0,-1-1-1 0 0,1 1 0 0 0,-1-1 1 0 0,1 0-1 0 0,0 0 1 0 0,-1-1-1 0 0,1 1 0 0 0,-1-1 1 0 0,1 1-1 0 0,-1-1 1 0 0,1 0-1 0 0,-1-1 0 0 0,0 1 1 0 0,4-2-1 0 0,1-2-911 0 0,-1 1 0 0 0,1-2 0 0 0,11-10 0 0 0,3-10-8375 0 0,-15 15 3309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16508 0 0,'-1'2'2640'0'0,"0"3"-960"0"0,1 3-343 0 0,1 5-273 0 0,0 5-248 0 0,0 5-224 0 0,1 4-160 0 0,-1 3-168 0 0,0 3-96 0 0,2 2-96 0 0,-1-3-216 0 0,1-2-344 0 0,0-3-672 0 0,2-7-1088 0 0,-1-4-1505 0 0,-2-7-1512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37 15115 0 0,'-22'-4'5009'0'0,"18"1"-4701"0"0,16 1-101 0 0,34 3 54 0 0,-36 0-231 0 0,-1 0 0 0 0,1-1 0 0 0,0 0 0 0 0,-1-1 0 0 0,1 0 0 0 0,-1 0 0 0 0,1-1-1 0 0,-1-1 1 0 0,10-3 0 0 0,-19 6-31 0 0,0 1 0 0 0,1-2 0 0 0,-1 1 0 0 0,0 0 0 0 0,0 0 0 0 0,1 0 0 0 0,-1 0 0 0 0,0 0 0 0 0,0 0 0 0 0,0 0 0 0 0,1 0 0 0 0,-1 0-1 0 0,0 0 1 0 0,0 0 0 0 0,0 0 0 0 0,1-1 0 0 0,-1 1 0 0 0,0 0 0 0 0,0 0 0 0 0,0 0 0 0 0,0 0 0 0 0,1-1 0 0 0,-1 1 0 0 0,0 0 0 0 0,0 0 0 0 0,0 0 0 0 0,0-1 0 0 0,0 1 0 0 0,0 0-1 0 0,0 0 1 0 0,0 0 0 0 0,0-1 0 0 0,0 1 0 0 0,1 0 0 0 0,-1 0 0 0 0,0-1 0 0 0,0 1 0 0 0,0 0 0 0 0,0 0 0 0 0,0-1 0 0 0,-1 1 0 0 0,1 0 0 0 0,0 0 0 0 0,0 0 0 0 0,0-1 0 0 0,0 1 0 0 0,0 0-1 0 0,-14-6-316 0 0,-19 2-180 0 0,26 5 612 0 0,-1 0-1 0 0,1 0 0 0 0,-1 1 0 0 0,1 0 0 0 0,-1 0 1 0 0,1 1-1 0 0,0 0 0 0 0,0 0 0 0 0,0 1 1 0 0,0 0-1 0 0,1 0 0 0 0,-1 0 0 0 0,1 1 0 0 0,0 0 1 0 0,1 0-1 0 0,-9 9 0 0 0,11-9 19 0 0,0 0 0 0 0,-1 0 0 0 0,1 0-1 0 0,1 1 1 0 0,-1-1 0 0 0,1 0 0 0 0,0 1-1 0 0,0 0 1 0 0,1 0 0 0 0,0-1 0 0 0,0 1 0 0 0,0 0-1 0 0,0 0 1 0 0,1 0 0 0 0,0 0 0 0 0,1 0-1 0 0,-1 0 1 0 0,1 0 0 0 0,0 0 0 0 0,0-1-1 0 0,1 1 1 0 0,2 5 0 0 0,0-1-47 0 0,-1-1 0 0 0,2 0 0 0 0,-1 0 0 0 0,1-1 0 0 0,1 1 0 0 0,-1-1-1 0 0,2 0 1 0 0,-1-1 0 0 0,1 1 0 0 0,14 11 0 0 0,-18-16-269 0 0,1-1 0 0 0,-1 0 0 0 0,1 0-1 0 0,-1 0 1 0 0,1-1 0 0 0,0 1 0 0 0,0-1 0 0 0,-1 0 0 0 0,1 0-1 0 0,0 0 1 0 0,0 0 0 0 0,6 0 0 0 0,-6-2-548 0 0,0 1 0 0 0,0 0 0 0 0,0-1 0 0 0,0 0 0 0 0,0 0-1 0 0,-1 0 1 0 0,1-1 0 0 0,0 1 0 0 0,-1-1 0 0 0,1 0 0 0 0,-1 0 0 0 0,1 0 0 0 0,-1 0 0 0 0,5-5 0 0 0,5-5-6898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19100 0 0,'-2'1'285'0'0,"1"0"0"0"0,-1 1 1 0 0,1-1-1 0 0,0 1 0 0 0,-1 0 0 0 0,1 0 1 0 0,0-1-1 0 0,0 1 0 0 0,0 0 0 0 0,0 0 0 0 0,0 0 1 0 0,1 0-1 0 0,-1 0 0 0 0,1 0 0 0 0,-1 0 0 0 0,1 0 1 0 0,0 1-1 0 0,-1 3 0 0 0,2 46 54 0 0,0-32 36 0 0,0 4-229 0 0,-2 4-171 0 0,2 0 0 0 0,1-1 0 0 0,2 1 0 0 0,7 33-1 0 0,-11-60 15 0 0,0 0 0 0 0,1 0 0 0 0,-1 0 0 0 0,0 0 0 0 0,0 0-1 0 0,1 0 1 0 0,-1 0 0 0 0,1 0 0 0 0,-1 0 0 0 0,1 0-1 0 0,-1-1 1 0 0,1 1 0 0 0,-1 0 0 0 0,1 0 0 0 0,0-1 0 0 0,-1 1-1 0 0,1 0 1 0 0,0 0 0 0 0,0-1 0 0 0,0 1 0 0 0,-1-1 0 0 0,1 1-1 0 0,0-1 1 0 0,0 1 0 0 0,0-1 0 0 0,0 0 0 0 0,0 1 0 0 0,0-1-1 0 0,0 0 1 0 0,0 0 0 0 0,0 0 0 0 0,0 0 0 0 0,0 1-1 0 0,0-1 1 0 0,0-1 0 0 0,0 1 0 0 0,0 0 0 0 0,0 0 0 0 0,0 0-1 0 0,0 0 1 0 0,0-1 0 0 0,0 1 0 0 0,0 0 0 0 0,0-1 0 0 0,1 0-1 0 0,6-4-96 0 0,-1 0 0 0 0,1 0 0 0 0,-1-1 0 0 0,10-9 0 0 0,1-1-330 0 0,10-2-526 0 0,-19 12 351 0 0,0 0 0 0 0,0-1 1 0 0,14-12-1 0 0,-21 16 114 0 0,1 1 0 0 0,-1 0 0 0 0,-1-1 0 0 0,1 1-1 0 0,0-1 1 0 0,-1 0 0 0 0,1 0 0 0 0,-1 1 0 0 0,0-1 0 0 0,0 0 0 0 0,0 0 0 0 0,0 0 0 0 0,-1 0 0 0 0,1 0 0 0 0,-1 0 0 0 0,0 0-1 0 0,0-6 1 0 0,0-52-6224 0 0,3 41 7824 0 0,1-1 3294 0 0,-7 34 5250 0 0,-1 2-4674 0 0,0 7-4221 0 0,-4 42 0 0 0,8-52-799 0 0,0 84 436 0 0,1-86-762 0 0,0-1-1 0 0,0 0 0 0 0,1 1 1 0 0,0-1-1 0 0,1 0 1 0 0,0 0-1 0 0,0-1 1 0 0,6 10-1 0 0,4-6-4970 0 0,-13-12 5112 0 0,0 0 1 0 0,1 0-1 0 0,-1 0 1 0 0,1 1-1 0 0,-1-1 1 0 0,0-1-1 0 0,1 1 0 0 0,-1 0 1 0 0,1 0-1 0 0,-1 0 1 0 0,1 0-1 0 0,-1 0 1 0 0,0 0-1 0 0,1 0 1 0 0,-1 0-1 0 0,0-1 1 0 0,1 1-1 0 0,-1 0 1 0 0,1 0-1 0 0,-1-1 1 0 0,0 1-1 0 0,1 0 1 0 0,-1 0-1 0 0,0-1 1 0 0,0 1-1 0 0,1 0 1 0 0,-1-1-1 0 0,0 1 1 0 0,0-1-1 0 0,1 1 1 0 0,-1 0-1 0 0,0-1 0 0 0,0 1 1 0 0,0 0-1 0 0,0-1 1 0 0,0 1-1 0 0,0-1 1 0 0,0 1-1 0 0,1-1 1 0 0,1-9-5144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3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13307 0 0,'1'-2'288'0'0,"0"0"-1"0"0,0 0 1 0 0,1 0 0 0 0,-1 1 0 0 0,0-1 0 0 0,1 0-1 0 0,-1 0 1 0 0,1 1 0 0 0,-1-1 0 0 0,1 1 0 0 0,0-1-1 0 0,0 1 1 0 0,0 0 0 0 0,3-2 0 0 0,-1 1-118 0 0,0 1 1 0 0,0 0-1 0 0,1 0 1 0 0,-1 0-1 0 0,0 0 0 0 0,0 1 1 0 0,1-1-1 0 0,-1 1 1 0 0,0 0-1 0 0,1 0 1 0 0,-1 1-1 0 0,5 0 1 0 0,-4 0-24 0 0,-1 0 1 0 0,0 0 0 0 0,1 0 0 0 0,-1 0 0 0 0,0 1 0 0 0,0-1 0 0 0,0 1 0 0 0,0 0 0 0 0,0 0 0 0 0,-1 1 0 0 0,1-1 0 0 0,0 1 0 0 0,-1 0 0 0 0,0 0 0 0 0,0 0 0 0 0,0 0-1 0 0,0 1 1 0 0,0-1 0 0 0,-1 1 0 0 0,5 6 0 0 0,-6-1 158 0 0,1 1 0 0 0,-1-1 0 0 0,0 1 0 0 0,-1-1 0 0 0,0 1 0 0 0,-1 0 0 0 0,-3 16 0 0 0,0 24-36 0 0,3-19-403 0 0,2 47-200 0 0,0-72-410 0 0,0 0 0 0 0,0 0 1 0 0,1 0-1 0 0,-1 0 0 0 0,6 10 1 0 0,-2-9-4986 0 0,-6-27-1978 0 0,1 19 7326 0 0,2-12-4300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9322 0 0,'0'-1'321'0'0,"0"1"-1"0"0,0-1 1 0 0,0 1-1 0 0,0-1 1 0 0,0 1-1 0 0,0-1 1 0 0,0 1 0 0 0,0-1-1 0 0,0 1 1 0 0,0-1-1 0 0,0 1 1 0 0,0-1-1 0 0,0 1 1 0 0,0 0-1 0 0,0-1 1 0 0,1 1 0 0 0,-1-1-1 0 0,0 1 1 0 0,0-1-1 0 0,1 1 1 0 0,-1-1-1 0 0,0 1 1 0 0,2-2 961 0 0,-2 2-961 0 0,20-20 2015 0 0,-14 14-2198 0 0,1 0 0 0 0,0 1 0 0 0,0 0-1 0 0,11-5 1 0 0,-15 9-54 0 0,0 0-1 0 0,-1 0 0 0 0,1 0 1 0 0,0 1-1 0 0,0-1 0 0 0,-1 1 1 0 0,1 0-1 0 0,0 0 1 0 0,0 0-1 0 0,0 0 0 0 0,0 1 1 0 0,-1-1-1 0 0,1 1 0 0 0,0-1 1 0 0,0 1-1 0 0,-1 0 0 0 0,1 0 1 0 0,4 3-1 0 0,-2-2 50 0 0,-1 1 0 0 0,0 1 0 0 0,0-1 0 0 0,0 1 0 0 0,-1-1 0 0 0,1 1 0 0 0,-1 0 0 0 0,0 1 0 0 0,5 7 0 0 0,-3-3-319 0 0,0 0 0 0 0,-1 0 0 0 0,0 1 1 0 0,-1-1-1 0 0,0 1 0 0 0,0 0 0 0 0,-1 0 0 0 0,0 0 0 0 0,-1 1 1 0 0,0 11-1 0 0,-5 10-3708 0 0,4-29 3057 0 0,-1 1 1 0 0,0-1 0 0 0,0 0 0 0 0,0 0 0 0 0,-1 1 0 0 0,1-1-1 0 0,-1 0 1 0 0,0 0 0 0 0,1-1 0 0 0,-1 1 0 0 0,0 0-1 0 0,-3 2 1 0 0,-6 6-4039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4:3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12115 0 0,'0'0'231'0'0,"0"0"1"0"0,-1-1 0 0 0,2 1 0 0 0,-1-1-1 0 0,0 1 1 0 0,0 0 0 0 0,0-1-1 0 0,0 1 1 0 0,0-1 0 0 0,0 1 0 0 0,0 0-1 0 0,0-1 1 0 0,1 1 0 0 0,-1 0 0 0 0,0-1-1 0 0,0 1 1 0 0,0 0 0 0 0,1-1 0 0 0,-1 1-1 0 0,0 0 1 0 0,0-1 0 0 0,1 1 0 0 0,-1 0-1 0 0,0 0 1 0 0,1-1 0 0 0,-1 1-1 0 0,0 0 1 0 0,1 0 0 0 0,-1 0 0 0 0,1 0-1 0 0,-1-1 1 0 0,0 1 0 0 0,1 0 0 0 0,-1 0-1 0 0,0 0 1 0 0,1 0 0 0 0,-1 0 0 0 0,1 0-1 0 0,0 0 1 0 0,5 18 3305 0 0,-3 33-2315 0 0,-3-50-1098 0 0,-3 132 995 0 0,1-43-2335 0 0,2-29-3356 0 0,2-46-274 0 0,1-6-1971 0 0</inkml:trace>
  <inkml:trace contextRef="#ctx0" brushRef="#br0" timeOffset="1">197 291 17924 0 0,'5'0'3809'0'0,"0"0"-2153"0"0,2 0-560 0 0,2 1-304 0 0,-1-4-207 0 0,1 2-177 0 0,1 0-88 0 0,-3 1-64 0 0,0 0-8 0 0,-1 2-112 0 0,0-1-456 0 0,0-1-576 0 0,-2-1-977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0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69 6513 0 0,'6'-11'1455'0'0,"13"-25"3394"0"0,-3 15 3843 0 0,-18 28-4866 0 0,-1 13-2861 0 0,0-5-658 0 0,-10 46-85 0 0,3-13-2157 0 0,-25 74-1 0 0,22-102-477 0 0,13-19 2278 0 0,-1-1 1 0 0,1 0-1 0 0,0 1 1 0 0,-1-1-1 0 0,1 0 1 0 0,-1 0-1 0 0,1 0 0 0 0,0 1 1 0 0,-1-1-1 0 0,1 0 1 0 0,-1 0-1 0 0,1 0 1 0 0,0 0-1 0 0,-1 0 1 0 0,1 0-1 0 0,-1 0 0 0 0,1 0 1 0 0,-1 0-1 0 0,1 0 1 0 0,-1 0-1 0 0,1 0 1 0 0,0 0-1 0 0,-1 0 0 0 0,1 0 1 0 0,-1 0-1 0 0,1 0 1 0 0,-1-1-1 0 0,0 0-13 0 0,-1-1 0 0 0,1 1 0 0 0,0 0 0 0 0,0-1 0 0 0,0 1 0 0 0,1-1 0 0 0,-1 1 0 0 0,0-1 0 0 0,1 0 0 0 0,-1 1 0 0 0,0-1 0 0 0,1 0 0 0 0,0 1 0 0 0,-1-1 0 0 0,1 0-1 0 0,0 0 1 0 0,0 1 0 0 0,0-1 0 0 0,0 0 0 0 0,1-2 0 0 0,-1 1 229 0 0,0 0 1 0 0,0 1-1 0 0,1-1 0 0 0,-1 0 0 0 0,1 1 0 0 0,0-1 0 0 0,-1 0 1 0 0,1 1-1 0 0,0-1 0 0 0,1 1 0 0 0,-1-1 0 0 0,0 1 1 0 0,1 0-1 0 0,-1-1 0 0 0,1 1 0 0 0,0 0 0 0 0,0 0 0 0 0,0 0 1 0 0,0 0-1 0 0,0 0 0 0 0,0 1 0 0 0,0-1 0 0 0,0 1 0 0 0,1-1 1 0 0,4-1-1 0 0,-4 2 37 0 0,-1 1-1 0 0,1 0 1 0 0,0-1 0 0 0,0 1 0 0 0,-1 0 0 0 0,1 0-1 0 0,0 1 1 0 0,0-1 0 0 0,-1 0 0 0 0,1 1-1 0 0,0 0 1 0 0,-1-1 0 0 0,1 1 0 0 0,-1 0 0 0 0,1 1-1 0 0,-1-1 1 0 0,1 0 0 0 0,-1 1 0 0 0,0-1 0 0 0,0 1-1 0 0,1 0 1 0 0,-1-1 0 0 0,0 1 0 0 0,-1 0 0 0 0,4 4-1 0 0,27 42 404 0 0,-2-1-4289 0 0,-5-23-7112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0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10690 0 0,'1'1'4945'0'0,"2"-1"-3448"0"0,0 0-489 0 0,2 0-384 0 0,1-1-296 0 0,1-1-168 0 0,0 0-88 0 0,1 0-144 0 0,0 0-480 0 0,0 1-648 0 0,0 0-713 0 0,0 1-799 0 0,-1-1-433 0 0,0 0 609 0 0,0 1-2177 0 0</inkml:trace>
  <inkml:trace contextRef="#ctx0" brushRef="#br0" timeOffset="1">118 0 8066 0 0,'-7'3'8349'0'0,"6"-2"-8071"0"0,-3 12 2741 0 0,0 17-2799 0 0,4-26 374 0 0,-3 32-715 0 0,4 66 1 0 0,1-86-1796 0 0,0 1 0 0 0,1-1 0 0 0,8 24 0 0 0,-7-30-1618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9234 0 0,'-7'5'13900'0'0,"8"17"-10951"0"0,10 24-3385 0 0,-2-18 540 0 0,17 36 1 0 0,-23-57-185 0 0,0-1 1 0 0,1 1-1 0 0,0-1 1 0 0,0 0-1 0 0,0 0 1 0 0,1 0-1 0 0,0 0 0 0 0,0-1 1 0 0,0 0-1 0 0,0 0 1 0 0,8 5-1 0 0,-10-9 64 0 0,-1 1 0 0 0,1-1 0 0 0,-1 0-1 0 0,1 0 1 0 0,0 0 0 0 0,0 0-1 0 0,-1 0 1 0 0,1-1 0 0 0,0 1 0 0 0,0-1-1 0 0,0 1 1 0 0,0-1 0 0 0,0 0 0 0 0,0-1-1 0 0,-1 1 1 0 0,1 0 0 0 0,0-1 0 0 0,0 1-1 0 0,0-1 1 0 0,0 0 0 0 0,2-1 0 0 0,-1-1 7 0 0,1 1 0 0 0,-1-1 1 0 0,-1 0-1 0 0,1 0 0 0 0,0 0 1 0 0,-1-1-1 0 0,1 1 0 0 0,-1-1 1 0 0,0 0-1 0 0,0 0 0 0 0,4-8 1 0 0,-3 4-221 0 0,0 0 0 0 0,0 0 1 0 0,-1 0-1 0 0,0-1 1 0 0,-1 0-1 0 0,1 1 0 0 0,-2-1 1 0 0,1 0-1 0 0,-1 0 1 0 0,-1 0-1 0 0,1 0 0 0 0,-2 0 1 0 0,-1-13-1 0 0,1 18 35 0 0,0 0 1 0 0,-1 1-1 0 0,0-1 0 0 0,1 1 1 0 0,-1-1-1 0 0,-1 1 0 0 0,1 0 0 0 0,0-1 1 0 0,-1 1-1 0 0,0 1 0 0 0,0-1 1 0 0,1 0-1 0 0,-2 1 0 0 0,1-1 0 0 0,0 1 1 0 0,0 0-1 0 0,-1 0 0 0 0,1 0 1 0 0,-1 0-1 0 0,0 1 0 0 0,0-1 0 0 0,1 1 1 0 0,-1 0-1 0 0,0 0 0 0 0,0 1 1 0 0,0-1-1 0 0,0 1 0 0 0,0 0 0 0 0,0 0 1 0 0,-4 1-1 0 0,4-1 17 0 0,0 0-1 0 0,1 0 1 0 0,-1 1-1 0 0,0-1 1 0 0,1 1-1 0 0,-1 0 1 0 0,1 0-1 0 0,-1 1 1 0 0,1-1-1 0 0,-1 1 1 0 0,1-1 0 0 0,0 1-1 0 0,0 0 1 0 0,0 0-1 0 0,0 1 1 0 0,0-1-1 0 0,1 1 1 0 0,-1-1-1 0 0,0 1 1 0 0,1 0-1 0 0,0 0 1 0 0,0 0 0 0 0,0 0-1 0 0,0 0 1 0 0,0 1-1 0 0,1-1 1 0 0,0 0-1 0 0,-1 1 1 0 0,1-1-1 0 0,0 1 1 0 0,1 0-1 0 0,-2 5 1 0 0,4 37 1967 0 0,-2-43-1384 0 0,0 0 0 0 0,1-1 0 0 0,-1 1 0 0 0,1 0 0 0 0,-1-1 0 0 0,1 1 0 0 0,0-1 0 0 0,0 1 0 0 0,0-1 0 0 0,0 1 0 0 0,1-1 0 0 0,-1 0 0 0 0,1 0 0 0 0,3 4 0 0 0,-4-5-185 0 0,0-1-1 0 0,0 0 1 0 0,0 0-1 0 0,0 1 1 0 0,0-1 0 0 0,0 0-1 0 0,1 0 1 0 0,-1 0-1 0 0,0 0 1 0 0,0 0-1 0 0,0 0 1 0 0,0-1-1 0 0,0 1 1 0 0,0 0-1 0 0,0-1 1 0 0,1 1-1 0 0,-1 0 1 0 0,2-2-1 0 0,24-13 613 0 0,-14 8-472 0 0,-7 5-378 0 0,0 0 1 0 0,0 1-1 0 0,0-1 0 0 0,0 1 1 0 0,1 0-1 0 0,-1 1 0 0 0,0 0 1 0 0,11 0-1 0 0,26-2-4926 0 0,-22 0 1353 0 0,-17 2 3497 0 0,-1 0 1 0 0,1 0 0 0 0,-1-1 0 0 0,1 1-1 0 0,-1-1 1 0 0,1 0 0 0 0,5-2 0 0 0,-8 2 118 0 0,1 0 0 0 0,-1 0 0 0 0,0 0 1 0 0,0-1-1 0 0,1 1 0 0 0,-1 0 0 0 0,0 0 1 0 0,0-1-1 0 0,0 1 0 0 0,-1 0 0 0 0,1-1 0 0 0,0 1 1 0 0,0-1-1 0 0,-1 1 0 0 0,1-1 0 0 0,-1 0 1 0 0,1 1-1 0 0,-1-1 0 0 0,0 1 0 0 0,0-1 0 0 0,0-2 1 0 0,1 2 8 0 0,5-35 137 0 0,-6 36-165 0 0,0-1 0 0 0,0 1 0 0 0,1 0 0 0 0,-1 0 0 0 0,0 0 0 0 0,1 0 0 0 0,-1-1 0 0 0,1 1 0 0 0,-1 0 0 0 0,1 0 0 0 0,-1 0 0 0 0,1 0 0 0 0,0 0 0 0 0,0 0 0 0 0,-1 0 0 0 0,1 0 0 0 0,0 1 0 0 0,0-1 0 0 0,0 0 0 0 0,0 0 0 0 0,0 1 0 0 0,0-1 0 0 0,0 0 0 0 0,0 1 0 0 0,3-1 0 0 0,-4 7 4818 0 0,-5 15-1964 0 0,3-13-1941 0 0,0 8-511 0 0,0 0-1 0 0,1 1 1 0 0,1 0 0 0 0,1-1 0 0 0,0 1 0 0 0,4 15-1 0 0,-3-18-1062 0 0,1-1-1 0 0,1 0 0 0 0,0 0 1 0 0,8 17-1 0 0,-2-16-2640 0 0,-10-14 3049 0 0,0 0 0 0 0,0 1 0 0 0,1-1 0 0 0,0 1-738 0 0,-1-1 737 0 0,0 0 1 0 0,1 1 0 0 0,-1-1 0 0 0,0 0 0 0 0,1 0 0 0 0,-1 0 0 0 0,0 0 0 0 0,1 0 0 0 0,-1 1-1 0 0,1-1 1 0 0,-1 0 0 0 0,0 0 0 0 0,1 0 0 0 0,-1 0 0 0 0,0 0 0 0 0,1 0 0 0 0,-1 0-1 0 0,1 0 1 0 0,-1 0 0 0 0,0-1 0 0 0,1 1 0 0 0,-1 0 0 0 0,0 0 0 0 0,1 0 0 0 0,-1 0 0 0 0,0 0-1 0 0,1-1 1 0 0,-1 1 0 0 0,1 0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44 12267 0 0,'-2'3'827'0'0,"0"0"1"0"0,0 0 0 0 0,1 0 0 0 0,-1 1 0 0 0,1-1 0 0 0,0 0 0 0 0,0 1 0 0 0,0-1 0 0 0,0 0-1 0 0,0 1 1 0 0,1-1 0 0 0,-1 1 0 0 0,1 7 0 0 0,1-7-557 0 0,-1 1 1 0 0,1 0-1 0 0,0 0 1 0 0,0 0-1 0 0,1-1 1 0 0,0 1-1 0 0,-1-1 1 0 0,1 1-1 0 0,5 6 1 0 0,-5-7-297 0 0,0 0 0 0 0,1-1 0 0 0,-1 0 0 0 0,1 1 0 0 0,0-1 0 0 0,0 0 1 0 0,0 0-1 0 0,1-1 0 0 0,-1 1 0 0 0,0-1 0 0 0,1 1 0 0 0,0-1 0 0 0,-1 0 0 0 0,1-1 0 0 0,0 1 1 0 0,0-1-1 0 0,0 1 0 0 0,0-1 0 0 0,1 0 0 0 0,-1-1 0 0 0,0 1 0 0 0,0-1 0 0 0,0 0 0 0 0,9 0 1 0 0,-11-1-18 0 0,1 1 0 0 0,-1-1 1 0 0,0 0-1 0 0,0 1 0 0 0,1-1 1 0 0,-1 0-1 0 0,0 0 1 0 0,0-1-1 0 0,0 1 0 0 0,0 0 1 0 0,0-1-1 0 0,0 1 1 0 0,0-1-1 0 0,-1 1 0 0 0,1-1 1 0 0,-1 0-1 0 0,1 0 0 0 0,-1 0 1 0 0,0 0-1 0 0,1 0 1 0 0,-1 0-1 0 0,0 0 0 0 0,0 0 1 0 0,0-1-1 0 0,-1 1 1 0 0,1 0-1 0 0,-1-1 0 0 0,1 1 1 0 0,-1 0-1 0 0,0-1 0 0 0,0 1 1 0 0,0 0-1 0 0,0-1 1 0 0,0 1-1 0 0,-1-3 0 0 0,1-2-105 0 0,-1 1 0 0 0,0-1 0 0 0,-1 1 0 0 0,0-1 0 0 0,0 1 0 0 0,0 0 0 0 0,-1-1 0 0 0,0 1-1 0 0,0 0 1 0 0,0 1 0 0 0,-7-9 0 0 0,6 9 147 0 0,-1 0-1 0 0,0 1 1 0 0,0-1 0 0 0,0 1-1 0 0,-1 0 1 0 0,1 0 0 0 0,-1 1-1 0 0,0-1 1 0 0,0 1-1 0 0,-1 0 1 0 0,1 1 0 0 0,-9-3-1 0 0,13 5 28 0 0,0 0-1 0 0,-1-1 0 0 0,1 1 0 0 0,0 0 0 0 0,-1 0 0 0 0,1 0 1 0 0,-1 0-1 0 0,1 0 0 0 0,0 1 0 0 0,-1-1 0 0 0,1 1 1 0 0,0 0-1 0 0,0 0 0 0 0,0-1 0 0 0,-1 1 0 0 0,1 1 0 0 0,0-1 1 0 0,0 0-1 0 0,0 0 0 0 0,1 1 0 0 0,-1-1 0 0 0,0 1 1 0 0,0 0-1 0 0,1-1 0 0 0,-1 1 0 0 0,1 0 0 0 0,-1 0 0 0 0,1 0 1 0 0,0 0-1 0 0,0 0 0 0 0,0 0 0 0 0,0 0 0 0 0,0 1 1 0 0,0-1-1 0 0,1 0 0 0 0,-1 0 0 0 0,1 1 0 0 0,-1 2 0 0 0,-2 10-59 0 0,1 0 0 0 0,1 0 0 0 0,0 0 0 0 0,1 22 0 0 0,1-29 36 0 0,-1 1 1 0 0,1-1 0 0 0,1 1 0 0 0,0-1-1 0 0,0 1 1 0 0,1-1 0 0 0,0 0 0 0 0,0 0 0 0 0,6 10-1 0 0,-6-15 57 0 0,0 0 0 0 0,0 0 0 0 0,1 0 0 0 0,0 0 0 0 0,-1-1 0 0 0,1 0 0 0 0,0 1 0 0 0,0-1 0 0 0,0 0 0 0 0,0-1 0 0 0,1 1-1 0 0,-1-1 1 0 0,0 0 0 0 0,1 0 0 0 0,-1 0 0 0 0,1-1 0 0 0,8 1 0 0 0,8 0-791 0 0,0-2 0 0 0,29-3-1 0 0,-24-1-3993 0 0,-24 4 3859 0 0,0 0 0 0 0,1 1 0 0 0,-1-2 0 0 0,0 1 0 0 0,-1 0 0 0 0,1 0 0 0 0,0 0 0 0 0,0-1 0 0 0,3-2 0 0 0,2-6-4887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9234 0 0,'3'11'4015'0'0,"0"0"0"0"0,-1 0-1 0 0,1 18 1 0 0,-1 44 1068 0 0,0 9-9414 0 0,-1-67 1371 0 0,1 0 0 0 0,0 0 0 0 0,6 18-1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41 254 10322 0 0,'-1'0'450'0'0,"0"0"1"0"0,0 1-1 0 0,0-1 0 0 0,0 0 0 0 0,0 0 0 0 0,0 0 0 0 0,0 0 1 0 0,0 0-1 0 0,0 0 0 0 0,0 0 0 0 0,0-1 0 0 0,0 1 0 0 0,0 0 1 0 0,0 0-1 0 0,0-1 0 0 0,0 1 0 0 0,0-1 0 0 0,0 1 0 0 0,0-1 0 0 0,0 1 1 0 0,1-1-1 0 0,-1 1 0 0 0,0-1 0 0 0,0 0 0 0 0,-1-1 0 0 0,1 0-218 0 0,-1-1-1 0 0,1 0 1 0 0,-1 1 0 0 0,1-1-1 0 0,0 0 1 0 0,0 1-1 0 0,0-1 1 0 0,0 0-1 0 0,0-4 1 0 0,-1-7-701 0 0,1-1 0 0 0,1-26 1 0 0,0 38 864 0 0,1-14-405 0 0,1 1 0 0 0,4-21 0 0 0,-5 31-6 0 0,0 0 1 0 0,1 1-1 0 0,0-1 0 0 0,0 1 1 0 0,0-1-1 0 0,1 1 0 0 0,0 0 1 0 0,0 0-1 0 0,7-9 0 0 0,-10 13 10 0 0,1 1 1 0 0,0-1-1 0 0,-1 1 0 0 0,1-1 0 0 0,-1 0 0 0 0,1 1 0 0 0,0-1 0 0 0,-1 1 0 0 0,1-1 1 0 0,0 1-1 0 0,-1 0 0 0 0,1-1 0 0 0,0 1 0 0 0,0 0 0 0 0,-1 0 0 0 0,1-1 0 0 0,0 1 1 0 0,0 0-1 0 0,0 0 0 0 0,-1 0 0 0 0,1 0 0 0 0,0 0 0 0 0,0 0 0 0 0,0 0 0 0 0,0 0 1 0 0,-1 0-1 0 0,1 0 0 0 0,1 1 0 0 0,0 0 1 0 0,-1 0 1 0 0,1 0-1 0 0,-1 0 1 0 0,1 1-1 0 0,-1-1 1 0 0,0 0-1 0 0,1 1 1 0 0,-1-1-1 0 0,0 1 1 0 0,0-1-1 0 0,2 4 0 0 0,0 3 6 0 0,1 0-1 0 0,-1-1 0 0 0,0 1 1 0 0,2 13-1 0 0,-4 38-376 0 0,-1-41-537 0 0,1-15 76 0 0,0-8-327 0 0,2-12 911 0 0,1 0 1 0 0,8-26-1 0 0,-11 40 263 0 0,0-1-1 0 0,1 1 0 0 0,-1 0 0 0 0,1 0 0 0 0,-1-1 0 0 0,1 1 0 0 0,0 0 1 0 0,0 1-1 0 0,1-1 0 0 0,-1 0 0 0 0,0 1 0 0 0,1-1 0 0 0,0 1 0 0 0,-1-1 1 0 0,1 1-1 0 0,0 0 0 0 0,0 0 0 0 0,0 1 0 0 0,1-1 0 0 0,2-1 0 0 0,-3 3 28 0 0,-1 0-1 0 0,0 0 0 0 0,1 0 0 0 0,-1 0 0 0 0,1 1 1 0 0,-1-1-1 0 0,0 1 0 0 0,1-1 0 0 0,-1 1 0 0 0,0 0 1 0 0,0 0-1 0 0,0 0 0 0 0,0 0 0 0 0,1 0 1 0 0,-1 0-1 0 0,-1 1 0 0 0,1-1 0 0 0,0 1 0 0 0,0-1 1 0 0,0 1-1 0 0,-1 0 0 0 0,1-1 0 0 0,-1 1 0 0 0,1 0 1 0 0,-1 0-1 0 0,0 0 0 0 0,1 3 0 0 0,1-1 77 0 0,-1 1-1 0 0,0-1 1 0 0,0 0-1 0 0,0 1 1 0 0,-1-1-1 0 0,1 1 1 0 0,-1 0 0 0 0,0-1-1 0 0,-1 1 1 0 0,1 0-1 0 0,-1 0 1 0 0,0 8-1 0 0,-12 34-24 0 0,0 3-1321 0 0,9-18-2558 0 0,4-32 2835 0 0,-1 0 876 0 0,0 0-1 0 0,0 0 1 0 0,0 0-1 0 0,0 0 0 0 0,0 0 1 0 0,1 0-1 0 0,-1 0 1 0 0,0 0-1 0 0,0 0 0 0 0,0 0 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3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10450 0 0,'3'4'9555'0'0,"-3"-3"-9352"0"0,-5 9 2682 0 0,-9 9-1936 0 0,6-12-649 0 0,0 1-28 0 0,1-1 1 0 0,-1 1-1 0 0,1 1 0 0 0,1-1 1 0 0,-10 16-1 0 0,15-22-262 0 0,0 1-1 0 0,0-1 0 0 0,0 1 1 0 0,1-1-1 0 0,-1 1 0 0 0,0 0 1 0 0,1-1-1 0 0,0 1 0 0 0,-1 0 1 0 0,1-1-1 0 0,0 1 0 0 0,1 0 1 0 0,-1-1-1 0 0,0 1 0 0 0,1 0 1 0 0,-1-1-1 0 0,1 1 0 0 0,0 0 1 0 0,0-1-1 0 0,0 0 0 0 0,0 1 1 0 0,1-1-1 0 0,-1 1 0 0 0,0-1 1 0 0,1 0-1 0 0,0 0 0 0 0,-1 0 1 0 0,4 2-1 0 0,-4-3-20 0 0,-1 0 0 0 0,1 0 0 0 0,0 0 0 0 0,0 0 0 0 0,0 0 1 0 0,0 0-1 0 0,0-1 0 0 0,0 1 0 0 0,0 0 0 0 0,0-1 0 0 0,0 1 0 0 0,1-1 0 0 0,-1 0 0 0 0,0 1 1 0 0,0-1-1 0 0,0 0 0 0 0,1 1 0 0 0,-1-1 0 0 0,0 0 0 0 0,0 0 0 0 0,1 0 0 0 0,-1 0 0 0 0,0 0 1 0 0,0 0-1 0 0,1-1 0 0 0,-1 1 0 0 0,0 0 0 0 0,0-1 0 0 0,0 1 0 0 0,0-1 0 0 0,1 1 0 0 0,-1-1 0 0 0,0 1 1 0 0,0-1-1 0 0,0 0 0 0 0,0 0 0 0 0,0 1 0 0 0,0-1 0 0 0,-1 0 0 0 0,1 0 0 0 0,0 0 0 0 0,0 0 1 0 0,0 0-1 0 0,0-2 0 0 0,6-7-147 0 0,-1 0 1 0 0,0-1-1 0 0,9-21 0 0 0,-7 14-168 0 0,-8 17 279 0 0,1-1 1 0 0,0 1-1 0 0,-1-1 1 0 0,1 1-1 0 0,0-1 1 0 0,0 1 0 0 0,0-1-1 0 0,0 1 1 0 0,0 0-1 0 0,0 0 1 0 0,1 0-1 0 0,-1 0 1 0 0,0-1-1 0 0,1 1 1 0 0,-1 1-1 0 0,3-2 1 0 0,-4 2 49 0 0,1 0 0 0 0,-1 0 1 0 0,1 0-1 0 0,0 0 0 0 0,-1 0 1 0 0,1 1-1 0 0,-1-1 0 0 0,1 0 1 0 0,0 0-1 0 0,-1 1 0 0 0,1-1 1 0 0,-1 0-1 0 0,1 1 1 0 0,-1-1-1 0 0,1 0 0 0 0,-1 1 1 0 0,0-1-1 0 0,1 1 0 0 0,-1-1 1 0 0,1 1-1 0 0,-1-1 0 0 0,0 1 1 0 0,1-1-1 0 0,-1 1 0 0 0,0 0 1 0 0,0-1-1 0 0,0 1 0 0 0,1 0 1 0 0,2 10 219 0 0,0 0 0 0 0,0 0 0 0 0,1 17 0 0 0,-2-14-231 0 0,1 5-104 0 0,5 27-335 0 0,0-17-2900 0 0,0-55-8813 0 0,-13 1 8256 0 0,5 3 147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28 123 14155 0 0,'-16'-68'10040'0'0,"10"36"-9055"0"0,0 10-4263 0 0,17 63-9019 0 0,-1 0 7868 0 0,0 14 7291 0 0,-5-16 5332 0 0,0 58-1 0 0,-5-90-8429 0 0,1-1 0 0 0,-1 1 0 0 0,1-1 0 0 0,0 1 0 0 0,1-1 0 0 0,-1 0-1 0 0,5 10 1 0 0,5 3-4283 0 0,5-5-4639 0 0,-1-2 3908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11907 0 0,'2'2'880'0'0,"-1"0"1"0"0,0 0 0 0 0,1 0-1 0 0,-1 0 1 0 0,0 0 0 0 0,0 0 0 0 0,0 0-1 0 0,0 0 1 0 0,-1 0 0 0 0,1 0 0 0 0,0 3-1 0 0,2 48 1057 0 0,-2-26-1080 0 0,0-8-652 0 0,0-9-167 0 0,-1-1 1 0 0,1 1-1 0 0,1 0 0 0 0,0-1 1 0 0,6 18-1 0 0,-8-26-47 0 0,0-1-1 0 0,0 0 1 0 0,0 0 0 0 0,0 0-1 0 0,0 0 1 0 0,0 1-1 0 0,0-1 1 0 0,0 0 0 0 0,0 0-1 0 0,1 0 1 0 0,-1 0-1 0 0,0 0 1 0 0,0 0 0 0 0,0 1-1 0 0,0-1 1 0 0,0 0-1 0 0,0 0 1 0 0,0 0 0 0 0,1 0-1 0 0,-1 0 1 0 0,0 0-1 0 0,0 0 1 0 0,0 0 0 0 0,0 0-1 0 0,0 1 1 0 0,1-1-1 0 0,-1 0 1 0 0,0 0 0 0 0,0 0-1 0 0,0 0 1 0 0,0 0-1 0 0,1 0 1 0 0,-1 0 0 0 0,0 0-1 0 0,0 0 1 0 0,0 0-1 0 0,0 0 1 0 0,1 0 0 0 0,-1-1-1 0 0,0 1 1 0 0,0 0 0 0 0,0 0-1 0 0,0 0 1 0 0,1 0-1 0 0,-1 0 1 0 0,0 0 0 0 0,0 0-1 0 0,0 0 1 0 0,0 0-1 0 0,0-1 1 0 0,8-10-356 0 0,6-23-33 0 0,-12 29 361 0 0,-1 3 31 0 0,2-8-4 0 0,1 0 1 0 0,0 0 0 0 0,1 0-1 0 0,0 0 1 0 0,1 1 0 0 0,0 0-1 0 0,0 0 1 0 0,1 0 0 0 0,10-10-1 0 0,-16 18 21 0 0,0 1-1 0 0,0-1 0 0 0,0 1 1 0 0,-1 0-1 0 0,1-1 1 0 0,0 1-1 0 0,0-1 0 0 0,0 1 1 0 0,0 0-1 0 0,0 0 1 0 0,0 0-1 0 0,0 0 0 0 0,0 0 1 0 0,0 0-1 0 0,0 0 0 0 0,-1 0 1 0 0,1 0-1 0 0,0 0 1 0 0,0 0-1 0 0,0 0 0 0 0,0 1 1 0 0,0-1-1 0 0,0 0 1 0 0,0 1-1 0 0,0-1 0 0 0,-1 1 1 0 0,1-1-1 0 0,0 1 1 0 0,0-1-1 0 0,-1 1 0 0 0,1-1 1 0 0,0 1-1 0 0,-1 0 1 0 0,1-1-1 0 0,0 1 0 0 0,-1 0 1 0 0,1 0-1 0 0,-1 0 1 0 0,1-1-1 0 0,-1 1 0 0 0,0 0 1 0 0,1 0-1 0 0,-1 0 0 0 0,0 0 1 0 0,1 0-1 0 0,-1 1 1 0 0,3 8 71 0 0,0-1 1 0 0,0 1 0 0 0,1 13 0 0 0,-4-19-71 0 0,13 96-1461 0 0,-12-78-2767 0 0,-1-1-3604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14 213 8578 0 0,'0'-1'485'0'0,"-1"1"-1"0"0,0 0 1 0 0,0-1 0 0 0,0 1 0 0 0,0-1 0 0 0,0 1-1 0 0,1-1 1 0 0,-1 1 0 0 0,0-1 0 0 0,0 0-1 0 0,1 1 1 0 0,-1-1 0 0 0,0 0 0 0 0,1 1 0 0 0,-1-1-1 0 0,1 0 1 0 0,-1-1 0 0 0,0 1-291 0 0,1 1 0 0 0,0-1 0 0 0,0 0 0 0 0,0 1 0 0 0,0-1 0 0 0,0 0 0 0 0,0 1 0 0 0,0-1 1 0 0,0 1-1 0 0,0-1 0 0 0,0 0 0 0 0,1 1 0 0 0,-1-1 0 0 0,0 0 0 0 0,0 1 0 0 0,1-1 0 0 0,-1 1 0 0 0,0-1 0 0 0,1 0 0 0 0,1-1-99 0 0,-1 0-1 0 0,0 1 1 0 0,1-1-1 0 0,0 1 1 0 0,-1 0-1 0 0,1 0 0 0 0,0-1 1 0 0,-1 1-1 0 0,1 0 1 0 0,0 0-1 0 0,0 1 1 0 0,0-1-1 0 0,0 0 1 0 0,4 0-1 0 0,55-5-498 0 0,11-2-6569 0 0,-64 6 5518 0 0,13-2-1197 0 0,-2-8 5364 0 0,-15 9-1894 0 0,0 1 1 0 0,0-1 0 0 0,0 1-1 0 0,1 0 1 0 0,8-3 0 0 0,23-4 378 0 0,-12 4-2165 0 0,-23 4 621 0 0,0 0 1 0 0,0 1-1 0 0,0-1 1 0 0,0 0-1 0 0,0 0 1 0 0,0 1-1 0 0,0-1 1 0 0,-1 0-1 0 0,1 0 1 0 0,0 0-1 0 0,-1 0 1 0 0,1 0-1 0 0,0 0 1 0 0,-1-1-1 0 0,1 1 1 0 0,-1 0-1 0 0,0 0 1 0 0,1 0-1 0 0,-1 0 1 0 0,0 0-1 0 0,0-1 1 0 0,0 1-1 0 0,0 0 1 0 0,0 0-1 0 0,0 0 1 0 0,0-1-1 0 0,0 1 1 0 0,0 0-1 0 0,-1-2 1 0 0,-7-42-3263 0 0,6 40 3558 0 0,-7-18 12573 0 0,11 38-8111 0 0,-1-2-3918 0 0,11 67 1278 0 0,-9-64-2208 0 0,0-1 0 0 0,2 0 0 0 0,6 16 0 0 0,-1-17-4409 0 0,-10-14 4666 0 0,1 0 0 0 0,-1 0 1 0 0,1 0-1 0 0,-1 0 0 0 0,0 0 0 0 0,1 0 1 0 0,-1 0-1 0 0,0 0 0 0 0,1 0 1 0 0,-1 0-1 0 0,0 0 0 0 0,1-1 1 0 0,-1 1-1 0 0,1 0 0 0 0,-1 0 1 0 0,0 0-1 0 0,1 0 0 0 0,-1 0 0 0 0,0-1 1 0 0,0 1-1 0 0,1 0 0 0 0,-1 0 1 0 0,0-1-1 0 0,1 1 0 0 0,-1 0 1 0 0,0 0-1 0 0,1-1 0 0 0,14-32-7070 0 0,-9 18 6729 0 0,1 2-2235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 9098 0 0,'-5'3'11192'0'0,"-16"20"-6329"0"0,19-19-4683 0 0,0 1 0 0 0,1 0 0 0 0,-1 0 0 0 0,1 0 0 0 0,0-1 0 0 0,0 1 0 0 0,0 0 0 0 0,1 0 0 0 0,0 0 0 0 0,0 0-1 0 0,0 0 1 0 0,0 0 0 0 0,1 0 0 0 0,0 0 0 0 0,2 8 0 0 0,-2-10-219 0 0,0 0 0 0 0,0 1-1 0 0,1-1 1 0 0,-1 0 0 0 0,1 0 0 0 0,-1-1 0 0 0,1 1 0 0 0,0 0-1 0 0,0 0 1 0 0,0-1 0 0 0,0 1 0 0 0,1-1 0 0 0,-1 0-1 0 0,1 0 1 0 0,-1 0 0 0 0,1 0 0 0 0,0 0 0 0 0,0 0 0 0 0,0-1-1 0 0,0 1 1 0 0,0-1 0 0 0,0 0 0 0 0,0 0 0 0 0,6 1-1 0 0,-7-2-8 0 0,-1 0 0 0 0,1 1 0 0 0,0-1 0 0 0,-1 0 0 0 0,1 0 0 0 0,0-1 0 0 0,-1 1-1 0 0,1 0 1 0 0,0-1 0 0 0,-1 1 0 0 0,1-1 0 0 0,-1 1 0 0 0,1-1 0 0 0,-1 0 0 0 0,1 1-1 0 0,-1-1 1 0 0,1 0 0 0 0,-1 0 0 0 0,0 0 0 0 0,1 0 0 0 0,-1 0 0 0 0,2-3-1 0 0,-1 1-76 0 0,0 0-1 0 0,0-1 0 0 0,0 1 0 0 0,0-1 0 0 0,-1 1 1 0 0,0-1-1 0 0,1 0 0 0 0,-1 1 0 0 0,0-8 0 0 0,1-4-178 0 0,-1 1-1 0 0,-1-1 0 0 0,0 0 0 0 0,-3-16 1 0 0,1 19 289 0 0,0 0 1 0 0,-1 1 0 0 0,-4-13-1 0 0,7 21 32 0 0,-1 1-1 0 0,0 0 1 0 0,0 0 0 0 0,0 0-1 0 0,0 0 1 0 0,0-1 0 0 0,0 2-1 0 0,0-1 1 0 0,0 0-1 0 0,-1 0 1 0 0,1 0 0 0 0,-1 0-1 0 0,0 1 1 0 0,1-1-1 0 0,-1 1 1 0 0,0-1 0 0 0,0 1-1 0 0,0 0 1 0 0,0 0 0 0 0,0 0-1 0 0,0 0 1 0 0,0 0-1 0 0,-4-1 1 0 0,6 2-117 0 0,-1 0 0 0 0,1 0 1 0 0,-1 0-1 0 0,1 0 0 0 0,0 0 0 0 0,-1 0 0 0 0,1 1 1 0 0,-1-1-1 0 0,1 0 0 0 0,-1 0 0 0 0,1 0 0 0 0,-1 0 1 0 0,1 1-1 0 0,0-1 0 0 0,-1 0 0 0 0,1 0 0 0 0,-1 1 1 0 0,1-1-1 0 0,0 0 0 0 0,-1 1 0 0 0,1-1 0 0 0,0 0 0 0 0,0 1 1 0 0,-1-1-1 0 0,1 0 0 0 0,0 1 0 0 0,0-1 0 0 0,-1 1 1 0 0,1-1-1 0 0,0 1 0 0 0,0-1 0 0 0,0 1 0 0 0,0-1 1 0 0,0 0-1 0 0,0 1 0 0 0,0-1 0 0 0,0 1 0 0 0,-1 0-421 0 0,1 0 0 0 0,0 0 0 0 0,0 0-1 0 0,0-1 1 0 0,1 1 0 0 0,-1 0 0 0 0,0 0-1 0 0,0 0 1 0 0,0-1 0 0 0,1 1-1 0 0,-1 0 1 0 0,0 0 0 0 0,1-1 0 0 0,-1 1-1 0 0,0 0 1 0 0,1-1 0 0 0,-1 1 0 0 0,1 0-1 0 0,-1-1 1 0 0,3 2-522 0 0,3 2-4256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11883 0 0,'19'23'12022'0'0,"-7"8"-7981"0"0,1 37-5579 0 0,-9-43 2605 0 0,6 46-1607 0 0,-5-27-5138 0 0,-4-43 5243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11 9538 0 0,'20'2'7242'0'0,"6"1"-4672"0"0,-3 1-2631 0 0,1-2 0 0 0,25 0 0 0 0,-38-6 334 0 0,-20-2-104 0 0,-20-3 88 0 0,18 8-108 0 0,-1-1 0 0 0,1 1 0 0 0,-1 1 0 0 0,1 0 0 0 0,-1 1 1 0 0,1 0-1 0 0,-12 3 0 0 0,20-4-30 0 0,-1 1 0 0 0,1 1 0 0 0,0-1 1 0 0,0 0-1 0 0,-1 1 0 0 0,1-1 0 0 0,0 1 0 0 0,1 0 1 0 0,-1 0-1 0 0,0 0 0 0 0,0 1 0 0 0,1-1 0 0 0,0 1 0 0 0,-1-1 1 0 0,1 1-1 0 0,0 0 0 0 0,0 0 0 0 0,0-1 0 0 0,1 2 0 0 0,-1-1 1 0 0,1 0-1 0 0,0 0 0 0 0,-1 0 0 0 0,1 1 0 0 0,1-1 1 0 0,-1 0-1 0 0,0 6 0 0 0,0-4-74 0 0,1 0 0 0 0,-1 0 0 0 0,1 0 0 0 0,0 0 0 0 0,0 0 0 0 0,1 0 0 0 0,-1 0 0 0 0,1 0 0 0 0,0 0 0 0 0,1-1 0 0 0,-1 1-1 0 0,1 0 1 0 0,0-1 0 0 0,0 1 0 0 0,0-1 0 0 0,4 5 0 0 0,-2-4-44 0 0,0-1 1 0 0,0-1-1 0 0,0 1 0 0 0,1-1 0 0 0,0 1 0 0 0,-1-1 0 0 0,1 0 0 0 0,0-1 1 0 0,0 1-1 0 0,0-1 0 0 0,1 0 0 0 0,-1-1 0 0 0,1 1 0 0 0,6 0 0 0 0,-2 1-175 0 0,57 7-2095 0 0,-35-13-2502 0 0,-30 3 3992 0 0,0-1-1 0 0,0 0 1 0 0,0 1-1 0 0,0-1 1 0 0,0 0-1 0 0,0 0 1 0 0,0-1 0 0 0,-1 1-1 0 0,1 0 1 0 0,0 0-1 0 0,2-3 1 0 0,5-6-4870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12123 0 0,'-2'3'975'0'0,"1"0"1"0"0,-1-1-1 0 0,1 1 1 0 0,0 0 0 0 0,0 0-1 0 0,0 0 1 0 0,1 0 0 0 0,-1 3-1 0 0,0 46 1384 0 0,1-18-1653 0 0,0-34-693 0 0,-1 13 5 0 0,0-1 0 0 0,1 0 0 0 0,3 21 0 0 0,-3-31-72 0 0,0-1 0 0 0,1 1-1 0 0,-1 0 1 0 0,1 0 0 0 0,-1-1-1 0 0,1 1 1 0 0,0 0-1 0 0,-1-1 1 0 0,1 1 0 0 0,0 0-1 0 0,0-1 1 0 0,0 1 0 0 0,1-1-1 0 0,-1 0 1 0 0,1 2 0 0 0,0-3-16 0 0,-1 1 1 0 0,0-1 0 0 0,0 1 0 0 0,0-1 0 0 0,0 0 0 0 0,0 0 0 0 0,1 1-1 0 0,-1-1 1 0 0,0 0 0 0 0,0 0 0 0 0,0 0 0 0 0,1 0 0 0 0,-1 0-1 0 0,0-1 1 0 0,0 1 0 0 0,0 0 0 0 0,0-1 0 0 0,1 1 0 0 0,-1 0 0 0 0,0-1-1 0 0,0 0 1 0 0,0 1 0 0 0,0-1 0 0 0,0 1 0 0 0,0-1 0 0 0,1-1 0 0 0,2-1-302 0 0,-1 0 1 0 0,1-1 0 0 0,0 0 0 0 0,-1 1 0 0 0,0-1 0 0 0,0 0 0 0 0,0-1-1 0 0,3-4 1 0 0,-3 4-588 0 0,0 0 0 0 0,0 0 0 0 0,1 0-1 0 0,0 0 1 0 0,8-7 0 0 0,-11 11 1038 0 0,-1-1 0 0 0,1 1 0 0 0,0-1 0 0 0,0 1 0 0 0,-1-1 1 0 0,1 1-1 0 0,-1-1 0 0 0,1 0 0 0 0,-1 1 0 0 0,0-1 0 0 0,1 0 0 0 0,-1 0 0 0 0,0 1 0 0 0,0-1 0 0 0,-1-3 1 0 0,4-18 3767 0 0,2 34 2643 0 0,-3 9-5063 0 0,-11 42 462 0 0,7-48-2146 0 0,-1-1 0 0 0,1 1 1 0 0,1 0-1 0 0,1 0 1 0 0,0-1-1 0 0,3 25 0 0 0,2-27-4215 0 0,14 0-11042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12611 0 0,'-1'-3'419'0'0,"2"0"0"0"0,-1 1 1 0 0,0-1-1 0 0,0 0 0 0 0,1 1 1 0 0,-1-1-1 0 0,1 0 0 0 0,0 1 1 0 0,0-1-1 0 0,0 1 0 0 0,0-1 1 0 0,0 1-1 0 0,1 0 0 0 0,2-4 0 0 0,-2 4-272 0 0,-1 1 0 0 0,1-1 0 0 0,0 1 0 0 0,-1-1-1 0 0,1 1 1 0 0,0 0 0 0 0,0 0 0 0 0,0 0 0 0 0,0 0-1 0 0,0 0 1 0 0,0 1 0 0 0,0-1 0 0 0,0 1-1 0 0,0-1 1 0 0,3 0 0 0 0,-2 1-72 0 0,1 0 1 0 0,-1 0-1 0 0,1 1 1 0 0,0-1-1 0 0,-1 1 1 0 0,1-1-1 0 0,-1 1 1 0 0,0 0-1 0 0,1 1 1 0 0,-1-1-1 0 0,0 0 0 0 0,0 1 1 0 0,1 0-1 0 0,-1 0 1 0 0,0 0-1 0 0,-1 0 1 0 0,1 0-1 0 0,0 0 1 0 0,-1 1-1 0 0,1 0 0 0 0,2 3 1 0 0,-1 2 0 0 0,1-1 0 0 0,-2 1 1 0 0,1 0-1 0 0,-1 0 0 0 0,-1 1 1 0 0,1-1-1 0 0,-1 0 0 0 0,-1 1 0 0 0,1 0 1 0 0,-2-1-1 0 0,1 1 0 0 0,-1 0 0 0 0,0-1 1 0 0,-2 11-1 0 0,1 24-3131 0 0,7 1-4583 0 0,-1-34 1245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7386 0 0,'4'-9'12303'0'0,"-1"23"-8269"0"0,1 25-2966 0 0,-2-1-1258 0 0,3 50 1051 0 0,1-59-5096 0 0,2-3-4569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22 10290 0 0,'-1'0'265'0'0,"1"0"-1"0"0,-1-1 1 0 0,1 1 0 0 0,0 0-1 0 0,-1-1 1 0 0,1 1 0 0 0,0 0-1 0 0,-1-1 1 0 0,1 1-1 0 0,0-1 1 0 0,0 1 0 0 0,-1-1-1 0 0,1 1 1 0 0,0-1 0 0 0,0 1-1 0 0,0-1 1 0 0,-1 1 0 0 0,1-1-1 0 0,0 1 1 0 0,0-1-1 0 0,0 1 1 0 0,0-1 0 0 0,0 1-1 0 0,0-1 1 0 0,0 1 0 0 0,0-1-1 0 0,1 1 1 0 0,-1-1-1 0 0,0 1 1 0 0,0-1 0 0 0,0 1-1 0 0,0-1 1 0 0,1 1 0 0 0,-1-1-1 0 0,0 1 1 0 0,1-2-1 0 0,1 2-114 0 0,-1-1 0 0 0,0 1 0 0 0,1-1-1 0 0,0 1 1 0 0,-1-1 0 0 0,1 1 0 0 0,-1 0-1 0 0,1 0 1 0 0,-1 0 0 0 0,1 0-1 0 0,0 0 1 0 0,1 0 0 0 0,46 9-1084 0 0,-44-7 719 0 0,38 16-4730 0 0,-43-17 4730 0 0,0-1 1 0 0,0 0-1 0 0,0 1 0 0 0,1-1 1 0 0,-1 0-1 0 0,0 1 0 0 0,0-1 0 0 0,0 0 1 0 0,0 1-1 0 0,0-1 0 0 0,0 0 1 0 0,0 1-1 0 0,0-1 0 0 0,0 1 0 0 0,0-1 1 0 0,-1 0-1 0 0,1 1 0 0 0,0-1 1 0 0,0 0-1 0 0,0 1 0 0 0,0-1 1 0 0,0 0-1 0 0,-1 1 0 0 0,1-1 0 0 0,0 0 1 0 0,0 0-1 0 0,-1 1 0 0 0,1-1 1 0 0,0 0-1 0 0,0 0 0 0 0,-1 1 0 0 0,1-1 1 0 0,0 0-1 0 0,-1 0 0 0 0,1 0 1 0 0,0 1-1 0 0,-1-1 0 0 0,1 0 1 0 0,-1 0-1 0 0,1 0 17 0 0,-7 6-4349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8922 0 0,'14'12'6790'0'0,"8"-6"-4427"0"0,24-4-2454 0 0,-38-2 586 0 0,2 0-425 0 0,9 1-57 0 0,-19 0-17 0 0,0 0-1 0 0,0-1 0 0 0,0 1 0 0 0,0 0 1 0 0,0 0-1 0 0,0-1 0 0 0,-1 1 0 0 0,1 0 1 0 0,0-1-1 0 0,0 1 0 0 0,-1-1 0 0 0,1 1 1 0 0,0 0-1 0 0,-1-1 0 0 0,1 1 0 0 0,0-1 1 0 0,-1 1-1 0 0,1-1 0 0 0,-1 1 0 0 0,1-1 1 0 0,-1 1-1 0 0,1-1 0 0 0,-1 1 0 0 0,1-1 1 0 0,-1 0-1 0 0,0 1 0 0 0,0 0 0 0 0,-5 4 225 0 0,0 1-1 0 0,0 0 1 0 0,1 1-1 0 0,0-1 1 0 0,0 1-1 0 0,1 0 1 0 0,0 0-1 0 0,-4 9 1 0 0,7-14-97 0 0,1 0 0 0 0,-1 0 0 0 0,1 0 0 0 0,-1 0 0 0 0,1-1-1 0 0,0 1 1 0 0,0 0 0 0 0,0 0 0 0 0,0 0 0 0 0,0 0 0 0 0,0 0 0 0 0,0 0 0 0 0,1 0 0 0 0,-1-1 0 0 0,1 1-1 0 0,1 4 1 0 0,-1-4-54 0 0,0 0-1 0 0,1-1 0 0 0,0 1 0 0 0,-1 0 0 0 0,1 0 1 0 0,0-1-1 0 0,0 1 0 0 0,0-1 0 0 0,0 0 1 0 0,0 1-1 0 0,0-1 0 0 0,0 0 0 0 0,1 0 0 0 0,-1 0 1 0 0,0-1-1 0 0,0 1 0 0 0,3 0 0 0 0,-2-1-48 0 0,0 1 0 0 0,0-1 0 0 0,0 0 0 0 0,0 0 1 0 0,0-1-1 0 0,0 1 0 0 0,0-1 0 0 0,-1 1 0 0 0,1-1 0 0 0,0 0 0 0 0,0 0 0 0 0,-1 0 0 0 0,1 0 0 0 0,0-1 0 0 0,-1 1 0 0 0,1-1 0 0 0,-1 0 0 0 0,0 1 0 0 0,0-1 0 0 0,1 0 0 0 0,-1 0 0 0 0,0-1 0 0 0,-1 1 0 0 0,1 0 0 0 0,0-1 0 0 0,-1 1 0 0 0,1-1 0 0 0,-1 1 0 0 0,2-4 0 0 0,0 0-127 0 0,0 1-1 0 0,-1-1 0 0 0,1 0 1 0 0,-1-1-1 0 0,0 1 1 0 0,-1 0-1 0 0,0-1 1 0 0,0 1-1 0 0,0-1 1 0 0,0 1-1 0 0,-1-1 0 0 0,-1-7 1 0 0,0 8-407 0 0,-1 1 0 0 0,0 0 0 0 0,0-1 1 0 0,0 1-1 0 0,-1 0 0 0 0,0 0 0 0 0,-4-6 0 0 0,5 9-245 0 0,1 0 0 0 0,-1 0 0 0 0,0-1 0 0 0,0 1-1 0 0,0 1 1 0 0,-1-1 0 0 0,1 0 0 0 0,0 0 0 0 0,-5-2-1 0 0</inkml:trace>
  <inkml:trace contextRef="#ctx0" brushRef="#br0" timeOffset="1">213 1 7250 0 0,'5'2'9017'0'0,"-2"10"-5548"0"0,-2 14-2559 0 0,-1-24-263 0 0,-1 19 73 0 0,0-16-622 0 0,0 1 0 0 0,0 0 0 0 0,1 0 0 0 0,0 0 0 0 0,1 0 0 0 0,-1 0 0 0 0,1 0 0 0 0,0 0 0 0 0,0-1 0 0 0,1 1 0 0 0,3 7 0 0 0,-4-12-102 0 0,-1-1 1 0 0,1 1-1 0 0,0-1 1 0 0,0 1-1 0 0,-1-1 1 0 0,1 0-1 0 0,0 0 1 0 0,0 1-1 0 0,0-1 1 0 0,0 0-1 0 0,0 0 1 0 0,-1 0-1 0 0,1 0 1 0 0,0 0-1 0 0,0 0 1 0 0,0 0-1 0 0,0 0 1 0 0,0 0-1 0 0,0 0 1 0 0,0 0-1 0 0,-1 0 1 0 0,1-1-1 0 0,0 1 1 0 0,0 0-1 0 0,0-1 1 0 0,0 1-1 0 0,-1-1 1 0 0,1 1-1 0 0,0-1 1 0 0,0 1-1 0 0,-1-1 1 0 0,1 1-1 0 0,0-2 1 0 0,30-25 140 0 0,-24 20-120 0 0,13-7 44 0 0,-9 10-2134 0 0,-11 4 1909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1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 10882 0 0,'0'1'212'0'0,"-3"48"7690"0"0,3-46-7787 0 0,0 0-1 0 0,-1 0 0 0 0,1-1 0 0 0,-1 1 1 0 0,0 0-1 0 0,0 0 0 0 0,0-1 0 0 0,0 1 0 0 0,-1-1 1 0 0,1 1-1 0 0,-1-1 0 0 0,1 1 0 0 0,-1-1 1 0 0,-3 4-1 0 0,4-7-217 0 0,1 1 1 0 0,0 0 0 0 0,-1-1-1 0 0,1 1 1 0 0,0 0-1 0 0,0-1 1 0 0,-1 1 0 0 0,1-1-1 0 0,0 1 1 0 0,0-1 0 0 0,0 1-1 0 0,-1-1 1 0 0,1 1-1 0 0,0 0 1 0 0,0-1 0 0 0,0 1-1 0 0,0-1 1 0 0,0 1-1 0 0,0-1 1 0 0,0 1 0 0 0,0-1-1 0 0,0 1 1 0 0,0-1 0 0 0,0 1-1 0 0,0-1 1 0 0,1 1-1 0 0,-1-1 1 0 0,0 0 0 0 0,3-19-43 0 0,-2 16 332 0 0,0-1 1 0 0,1 1-1 0 0,0-1 1 0 0,0 1-1 0 0,0 0 0 0 0,0 0 1 0 0,0 0-1 0 0,1 0 1 0 0,0 0-1 0 0,0 1 1 0 0,0-1-1 0 0,0 1 1 0 0,1 0-1 0 0,-1 0 1 0 0,1 0-1 0 0,0 0 0 0 0,6-3 1 0 0,-7 4-129 0 0,1 1 0 0 0,-1 0 0 0 0,1 0 1 0 0,-1 1-1 0 0,1-1 0 0 0,0 1 0 0 0,-1 0 0 0 0,1 0 0 0 0,-1 0 1 0 0,1 0-1 0 0,0 1 0 0 0,-1-1 0 0 0,1 1 0 0 0,-1 0 1 0 0,1 0-1 0 0,-1 0 0 0 0,1 0 0 0 0,-1 1 0 0 0,0 0 0 0 0,0-1 1 0 0,0 1-1 0 0,0 0 0 0 0,4 4 0 0 0,-5-5-36 0 0,-1 0 0 0 0,1-1 0 0 0,-1 1 0 0 0,0 0 0 0 0,0 0 0 0 0,0 0 0 0 0,1 1 0 0 0,-1-1 0 0 0,0 0 0 0 0,0 0 0 0 0,0 1 0 0 0,-1-1 0 0 0,1 0 0 0 0,0 1 0 0 0,0-1 0 0 0,-1 1 0 0 0,1-1 0 0 0,-1 1 0 0 0,1-1-1 0 0,-1 1 1 0 0,0 0 0 0 0,0-1 0 0 0,1 1 0 0 0,-1-1 0 0 0,-1 3 0 0 0,1-2-9 0 0,-1 0-1 0 0,0 0 0 0 0,0 0 1 0 0,-1 0-1 0 0,1 0 0 0 0,0 0 1 0 0,-1 0-1 0 0,1 0 0 0 0,-1 0 1 0 0,1-1-1 0 0,-1 1 0 0 0,0-1 1 0 0,0 1-1 0 0,0-1 0 0 0,-2 1 1 0 0,-8 5-48 0 0,0-1 1 0 0,-1-1 0 0 0,1 0 0 0 0,-22 5-1 0 0,29-7 877 0 0,10-2-233 0 0,25-1-342 0 0,-12 0-1938 0 0,0-2 0 0 0,20-4-1 0 0,-34 6 657 0 0,-1-1 0 0 0,1-1-1 0 0,0 1 1 0 0,-1-1 0 0 0,1 1 0 0 0,-1-1-1 0 0,0 0 1 0 0,1 0 0 0 0,-1 0-1 0 0,3-4 1 0 0,3-3-4540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2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16692 0 0,'1'0'320'0'0,"0"0"1"0"0,-1-1 0 0 0,1 1 0 0 0,-1 0-1 0 0,1 0 1 0 0,0 0 0 0 0,-1 0 0 0 0,1 0-1 0 0,0 0 1 0 0,-1 0 0 0 0,1 0 0 0 0,0 0-1 0 0,-1 0 1 0 0,1 0 0 0 0,-1 1 0 0 0,1-1-1 0 0,0 0 1 0 0,-1 0 0 0 0,2 1 0 0 0,12 10 1865 0 0,9 16-1526 0 0,-22-25-431 0 0,7 10-14 0 0,0 2 1 0 0,-1-1 0 0 0,0 1 0 0 0,-1 0-1 0 0,0 0 1 0 0,-1 1 0 0 0,-1 0 0 0 0,0 0 0 0 0,-1 0-1 0 0,1 28 1 0 0,-3-25-253 0 0,-1 0 1 0 0,0 1-1 0 0,-2-1 0 0 0,0 0 1 0 0,-1 0-1 0 0,-1 0 0 0 0,-1 0 0 0 0,-12 30 1 0 0,14-41-601 0 0,0 0 0 0 0,-1 0 0 0 0,0-1 0 0 0,0 1 0 0 0,-7 7 1 0 0,-2-1-3775 0 0,-2-2-3679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5345 0 0,'3'2'13043'0'0,"5"19"-10112"0"0,6 27-3404 0 0,0 31-2082 0 0,-14-71 1383 0 0,1-1 1 0 0,-1 0-1 0 0,-1 0 1 0 0,1 0-1 0 0,-1 0 1 0 0,0 0-1 0 0,-1 0 1 0 0,0 0 0 0 0,-3 8-1 0 0,-3 1-3124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2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26 9610 0 0,'-1'-2'672'0'0,"0"0"0"0"0,-1 0 0 0 0,1 0 0 0 0,-1 1 0 0 0,1-1 0 0 0,-1 0 0 0 0,0 1 0 0 0,1-1-1 0 0,-1 1 1 0 0,0-1 0 0 0,0 1 0 0 0,0 0 0 0 0,0 0 0 0 0,0 0 0 0 0,-1 0 0 0 0,-1-1 0 0 0,2 2-513 0 0,1 1-1 0 0,-1-1 1 0 0,1 1 0 0 0,-1-1-1 0 0,1 1 1 0 0,0 0 0 0 0,-1 0-1 0 0,1-1 1 0 0,0 1 0 0 0,0 0-1 0 0,-1 0 1 0 0,1 0 0 0 0,0 0 0 0 0,0 1-1 0 0,0-1 1 0 0,0 0 0 0 0,0 0-1 0 0,1 1 1 0 0,-1-1 0 0 0,0 0-1 0 0,1 1 1 0 0,-1-1 0 0 0,0 1-1 0 0,1-1 1 0 0,-1 3 0 0 0,-4 12-36 0 0,1 1 0 0 0,0 0 1 0 0,1 0-1 0 0,1 0 1 0 0,1 0-1 0 0,1 29 0 0 0,0-17-65 0 0,0-23-564 0 0,0 1 0 0 0,0 0 0 0 0,1 0 0 0 0,0-1-1 0 0,0 1 1 0 0,1-1 0 0 0,0 1 0 0 0,0-1 0 0 0,0 0 0 0 0,7 11-1 0 0,-7-13 48 0 0,0-1 0 0 0,1 0-1 0 0,-1 0 1 0 0,1 1-1 0 0,0-2 1 0 0,0 1 0 0 0,0 0-1 0 0,0 0 1 0 0,0-1-1 0 0,1 0 1 0 0,-1 0 0 0 0,1 0-1 0 0,-1 0 1 0 0,1 0-1 0 0,0-1 1 0 0,0 1 0 0 0,0-1-1 0 0,8 1 1 0 0,6 1-6748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41 8306 0 0,'-32'1'7068'0'0,"32"-1"-6932"0"0,-1 0-1 0 0,0-1 1 0 0,1 1 0 0 0,-1 0 0 0 0,1 0-1 0 0,-1-1 1 0 0,0 1 0 0 0,1-1 0 0 0,-1 1-1 0 0,1 0 1 0 0,-1-1 0 0 0,1 1 0 0 0,-1-1-1 0 0,1 1 1 0 0,0-1 0 0 0,-1 1 0 0 0,1-1-1 0 0,0 0 1 0 0,-1 1 0 0 0,1-1 0 0 0,0 1-1 0 0,0-1 1 0 0,-1 0 0 0 0,1 1 0 0 0,0-1-1 0 0,0 1 1 0 0,0-1 0 0 0,0 0 0 0 0,0 1-1 0 0,0-1 1 0 0,0 0 0 0 0,0 1 0 0 0,0-1-1 0 0,0 0 1 0 0,0 1 0 0 0,0-1 0 0 0,1 0-1 0 0,-1 1 1 0 0,0-1 0 0 0,0 1 0 0 0,1-1 0 0 0,-1 0-1 0 0,0 1 1 0 0,1-1 0 0 0,-1 1 0 0 0,1-1-1 0 0,0 0 1 0 0,0 0-82 0 0,0-1-1 0 0,1 1 1 0 0,-1 0 0 0 0,0 0 0 0 0,1-1-1 0 0,-1 1 1 0 0,1 0 0 0 0,-1 0 0 0 0,1 1-1 0 0,0-1 1 0 0,-1 0 0 0 0,1 0 0 0 0,0 1-1 0 0,-1-1 1 0 0,1 1 0 0 0,0 0-1 0 0,0-1 1 0 0,0 1 0 0 0,0 0 0 0 0,-1 0-1 0 0,1 0 1 0 0,3 1 0 0 0,48 6-185 0 0,-44-6 242 0 0,-2 0-115 0 0,0 0 0 0 0,-1 1 0 0 0,1 0-1 0 0,0 0 1 0 0,-1 0 0 0 0,0 1 0 0 0,0 0-1 0 0,0 0 1 0 0,6 4 0 0 0,-9-5 14 0 0,0 1 0 0 0,-1 0 0 0 0,1-1 0 0 0,-1 1 0 0 0,1 0 0 0 0,-1 0 0 0 0,0 1 1 0 0,-1-1-1 0 0,1 0 0 0 0,0 0 0 0 0,-1 1 0 0 0,0-1 0 0 0,0 1 0 0 0,0 0 0 0 0,0-1 0 0 0,0 1 0 0 0,-1 0 1 0 0,0 3-1 0 0,1 18 107 0 0,-2 1 1 0 0,-3 25 0 0 0,1-36-319 0 0,2 1 1 0 0,0-1-1 0 0,0 0 1 0 0,2 1-1 0 0,0-1 0 0 0,4 24 1 0 0,0-29-3016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6465 0 0,'3'38'8620'0'0,"9"-2"-4857"0"0,-10-33-3645 0 0,-1 0 1 0 0,1 0-1 0 0,0 0 1 0 0,0 0-1 0 0,0-1 1 0 0,0 1-1 0 0,1-1 1 0 0,-1 1 0 0 0,1-1-1 0 0,-1 0 1 0 0,1 0-1 0 0,0 0 1 0 0,0 0-1 0 0,0 0 1 0 0,0-1-1 0 0,0 0 1 0 0,0 1-1 0 0,1-1 1 0 0,-1 0-1 0 0,5 1 1 0 0,-6-2-57 0 0,0 0 1 0 0,0 0 0 0 0,0 0 0 0 0,0-1 0 0 0,0 1 0 0 0,0 0-1 0 0,0-1 1 0 0,0 1 0 0 0,0-1 0 0 0,0 0 0 0 0,-1 0 0 0 0,1 1 0 0 0,0-1-1 0 0,0 0 1 0 0,-1-1 0 0 0,4-1 0 0 0,26-29 309 0 0,-8 10-316 0 0,-14 15-190 0 0,0 0 0 0 0,1 0 0 0 0,10-4 0 0 0,-17 9-626 0 0,1 1 0 0 0,-1-1-1 0 0,1 1 1 0 0,-1 0 0 0 0,1 0 0 0 0,0 1 0 0 0,-1-1-1 0 0,5 0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 4129 0 0,'-6'-5'10192'0'0,"5"5"-9966"0"0,-7 10 3280 0 0,-2 18-2426 0 0,-8 73-353 0 0,7-33-4309 0 0,11-70 2948 0 0,5-24-3185 0 0,-3 18 3645 0 0,0-1 1 0 0,0 1 0 0 0,1 1-1 0 0,5-11 1 0 0,-8 16 199 0 0,1 1-1 0 0,0-1 1 0 0,0 0 0 0 0,0 0-1 0 0,1 0 1 0 0,-1 0 0 0 0,0 1-1 0 0,1-1 1 0 0,-1 1 0 0 0,1-1 0 0 0,-1 1-1 0 0,1-1 1 0 0,0 1 0 0 0,0 0-1 0 0,-1 0 1 0 0,1 0 0 0 0,0 0-1 0 0,0 0 1 0 0,0 0 0 0 0,0 0-1 0 0,0 1 1 0 0,0-1 0 0 0,1 1 0 0 0,-1 0-1 0 0,0-1 1 0 0,0 1 0 0 0,0 0-1 0 0,0 0 1 0 0,0 0 0 0 0,1 1-1 0 0,-1-1 1 0 0,0 0 0 0 0,0 1-1 0 0,0-1 1 0 0,0 1 0 0 0,0 0-1 0 0,0 0 1 0 0,3 1 0 0 0,-1 1-51 0 0,1-1 0 0 0,-1 1 0 0 0,0 0 1 0 0,0 0-1 0 0,0 1 0 0 0,0-1 0 0 0,-1 1 0 0 0,5 4 0 0 0,7 12-3237 0 0,-2-4-1539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10378 0 0,'9'26'3958'0'0,"-5"-15"-3546"0"0,0 0 0 0 0,-1 0 0 0 0,0 1 0 0 0,1 11 0 0 0,-4-21-405 0 0,0 0 0 0 0,0 0-1 0 0,0 0 1 0 0,0 0 0 0 0,0 0 0 0 0,0 0-1 0 0,0 0 1 0 0,-1 0 0 0 0,1 0 0 0 0,0 0-1 0 0,-1-1 1 0 0,0 1 0 0 0,0 0-1 0 0,1 0 1 0 0,-1 0 0 0 0,0-1 0 0 0,0 1-1 0 0,-1 0 1 0 0,1-1 0 0 0,0 1 0 0 0,0-1-1 0 0,-1 1 1 0 0,1-1 0 0 0,-1 0 0 0 0,1 0-1 0 0,-1 1 1 0 0,0-1 0 0 0,1 0-1 0 0,-4 1 1 0 0,-4 0-120 0 0,11-6 318 0 0,16-6 394 0 0,31 6 219 0 0,-4 0-2100 0 0,-16-4-4834 0 0,-20 5-104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10546 0 0,'10'-1'5210'0'0,"40"3"-4595"0"0,-46-1-534 0 0,1-1 0 0 0,-1 1-1 0 0,1 0 1 0 0,-1 0 0 0 0,1 1-1 0 0,-1-1 1 0 0,0 1 0 0 0,1 0-1 0 0,-1 0 1 0 0,0 0 0 0 0,0 1-1 0 0,-1-1 1 0 0,1 1 0 0 0,0 0-1 0 0,-1 0 1 0 0,0 1 0 0 0,1-1-1 0 0,-1 0 1 0 0,-1 1-1 0 0,1 0 1 0 0,-1 0 0 0 0,1 0-1 0 0,-1 0 1 0 0,0 0 0 0 0,2 7-1 0 0,-3-6-592 0 0,0 0 1 0 0,0-1-1 0 0,-1 1 0 0 0,1 0 0 0 0,-1-1 0 0 0,0 1 0 0 0,-1 0 0 0 0,1 0 0 0 0,-1-1 0 0 0,-2 7 0 0 0,-1-1-3075 0 0,-1-1-2014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9330 0 0,'14'-2'5163'0'0,"3"-2"-3696"0"0,29-2-2185 0 0,-15 15-1417 0 0,-1-1-5160 0 0,-25-10 5077 0 0,-3-5 4799 0 0,2-2 3764 0 0,5 6-5141 0 0,28-1-435 0 0,-35 4-890 0 0,-1-1 0 0 0,1 1 0 0 0,0 0 0 0 0,0-1 0 0 0,-1 1 0 0 0,1-1 0 0 0,0 0 0 0 0,-1 0 0 0 0,1 1 0 0 0,0-1 0 0 0,-1 0 0 0 0,0 0 0 0 0,1-1 0 0 0,-1 1 0 0 0,1 0 1 0 0,-1 0-1 0 0,0-1 0 0 0,1-1 0 0 0,-1 0-802 0 0,-1-1 0 0 0,1 0 0 0 0,-1 1 0 0 0,0-1 0 0 0,-1 0 0 0 0,1 1 0 0 0,0-1 1 0 0,-3-6-1 0 0,-4-11 2109 0 0,-3 8 4596 0 0,11 21-1672 0 0,0 15-3515 0 0,-1-13-231 0 0,0 30-71 0 0,-1-29-567 0 0,1-1 0 0 0,0 1 0 0 0,1 0 1 0 0,0-1-1 0 0,5 20 0 0 0,-1-21-2758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 8978 0 0,'-2'-3'6513'0'0,"1"8"-5208"0"0,1 4-673 0 0,0 3-416 0 0,-1 3-104 0 0,1 3-64 0 0,-1 1-8 0 0,1 1-392 0 0,-1 0-528 0 0,1 0-745 0 0,-1-2-1039 0 0,-2-4-529 0 0,1-1-2616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51 288 5297 0 0,'-8'43'3710'0'0,"8"-41"-3453"0"0,-1 0 0 0 0,1 0 0 0 0,-1 0 0 0 0,0 0 0 0 0,0 0 0 0 0,0 0 0 0 0,1 0 0 0 0,-2-1 0 0 0,1 1 0 0 0,0 0-1 0 0,0-1 1 0 0,-1 1 0 0 0,1-1 0 0 0,0 1 0 0 0,-1-1 0 0 0,0 0 0 0 0,1 1 0 0 0,-1-1 0 0 0,-2 1 0 0 0,4-2-242 0 0,-1 1 0 0 0,1-1 0 0 0,-1 0 0 0 0,1 0 0 0 0,-1 0 0 0 0,1 1 0 0 0,-1-1 0 0 0,1 0 0 0 0,-1 0 0 0 0,1 0 0 0 0,-1 0 0 0 0,1 0 0 0 0,-1 0 0 0 0,1 0 0 0 0,-1 0 0 0 0,1 0 0 0 0,-1 0 0 0 0,1 0 1 0 0,-1 0-1 0 0,1 0 0 0 0,-1-1 0 0 0,1 1 0 0 0,0 0 0 0 0,-1 0 0 0 0,1 0 0 0 0,-1-1 0 0 0,1 1 0 0 0,-1 0 0 0 0,1-1 0 0 0,0 1 0 0 0,-1 0 0 0 0,1-1 0 0 0,0 1 0 0 0,-1 0 0 0 0,1-1 0 0 0,0 1 0 0 0,0-1 0 0 0,-1 1 0 0 0,1-1 0 0 0,0 1 1 0 0,0 0-1 0 0,0-1 0 0 0,-1 1 0 0 0,1-1 0 0 0,0 1 0 0 0,0-1 0 0 0,0 1 0 0 0,0-1 0 0 0,0 1 0 0 0,0-1 0 0 0,0 1 0 0 0,0-1 0 0 0,0 1 0 0 0,0-1 0 0 0,1 1 0 0 0,-1-1 0 0 0,0 1 0 0 0,0-1 0 0 0,0 1 0 0 0,0-1 0 0 0,1 1 0 0 0,-1 0 0 0 0,0-1 1 0 0,1 0-1 0 0,16-30-309 0 0,-12 26 297 0 0,0 1 0 0 0,0 0 0 0 0,1 0 1 0 0,-1 0-1 0 0,1 1 0 0 0,0-1 0 0 0,0 1 0 0 0,0 1 1 0 0,0-1-1 0 0,1 1 0 0 0,-1 0 0 0 0,1 0 1 0 0,-1 1-1 0 0,1 0 0 0 0,0 0 0 0 0,10 1 0 0 0,-9 0-901 0 0,1 0 0 0 0,-1 2-1 0 0,1-1 1 0 0,9 3 0 0 0</inkml:trace>
  <inkml:trace contextRef="#ctx0" brushRef="#br0" timeOffset="1">197 95 6441 0 0,'0'0'234'0'0,"-1"1"-1"0"0,1-1 1 0 0,-1 0-1 0 0,1 1 0 0 0,-1-1 1 0 0,1 0-1 0 0,-1 1 1 0 0,1-1-1 0 0,0 1 0 0 0,-1-1 1 0 0,1 1-1 0 0,0-1 1 0 0,-1 1-1 0 0,1-1 0 0 0,0 1 1 0 0,-1-1-1 0 0,1 1 1 0 0,0-1-1 0 0,0 1 1 0 0,0 0-1 0 0,0-1 0 0 0,0 1 1 0 0,0-1-1 0 0,-1 1 1 0 0,1 0-1 0 0,1-1 0 0 0,-1 1 1 0 0,0-1-1 0 0,0 1 1 0 0,0 0-1 0 0,0 0 0 0 0,15 17 1355 0 0,-10-13-1663 0 0,1-2-1 0 0,-1 1 1 0 0,1-1 0 0 0,0 0-1 0 0,7 3 1 0 0,-11-5 117 0 0,0-1 0 0 0,0 1 0 0 0,-1-1 0 0 0,1 1 0 0 0,0-1 0 0 0,0 0 0 0 0,0 0 0 0 0,0 0 0 0 0,-1 0 0 0 0,1 0 0 0 0,0-1 0 0 0,0 1 0 0 0,0-1 0 0 0,-1 1 1 0 0,1-1-1 0 0,0 1 0 0 0,0-1 0 0 0,-1 0 0 0 0,1 0 0 0 0,-1 0 0 0 0,1 0 0 0 0,0 0 0 0 0,-1 0 0 0 0,0 0 0 0 0,1 0 0 0 0,-1-1 0 0 0,0 1 0 0 0,0-1 0 0 0,0 1 0 0 0,0-1 0 0 0,0 1 0 0 0,0-1 0 0 0,0 1 0 0 0,0-1 0 0 0,0 0 0 0 0,-1 0 1 0 0,1 1-1 0 0,-1-1 0 0 0,0 0 0 0 0,1 0 0 0 0,-1 0 0 0 0,0-2 0 0 0,1 0 48 0 0,-1-1 1 0 0,1 1-1 0 0,-1 0 1 0 0,0 0-1 0 0,0-1 0 0 0,-1 1 1 0 0,1 0-1 0 0,-1 0 1 0 0,0-1-1 0 0,0 1 1 0 0,-1 0-1 0 0,1 0 0 0 0,-1 0 1 0 0,0 0-1 0 0,0 1 1 0 0,0-1-1 0 0,0 0 1 0 0,-4-3-1 0 0,2 4-172 0 0,0-1-1 0 0,0 1 1 0 0,0 0 0 0 0,-1 0 0 0 0,1 0 0 0 0,-1 1-1 0 0,0-1 1 0 0,0 1 0 0 0,0 1 0 0 0,-10-4-1 0 0,13 5-209 0 0,0 0 0 0 0,0-1 0 0 0,0 1 0 0 0,1 0 0 0 0,-1 0 0 0 0,0 0 0 0 0,0 1 0 0 0,0-1 0 0 0,0 0-1 0 0,1 1 1 0 0,-1-1 0 0 0,0 1 0 0 0,0-1 0 0 0,1 1 0 0 0,-1 0 0 0 0,0 0 0 0 0,1 0 0 0 0,-1 0 0 0 0,1 0 0 0 0,-1 0 0 0 0,1 0-1 0 0,0 1 1 0 0,-1-1 0 0 0,1 0 0 0 0,0 1 0 0 0,0-1 0 0 0,0 1 0 0 0,0-1 0 0 0,0 1 0 0 0,0 0 0 0 0,0-1 0 0 0,1 1-1 0 0,-1 0 1 0 0,0 2 0 0 0,-9 25-2643 0 0,6-11 194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1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4945 0 0,'3'2'472'0'0,"-1"-1"-1"0"0,1 1 1 0 0,0-1-1 0 0,0 0 1 0 0,1 0-1 0 0,-1 0 1 0 0,0 0-1 0 0,0 0 1 0 0,0-1-1 0 0,1 0 1 0 0,-1 1-1 0 0,0-1 1 0 0,0-1-1 0 0,4 1 1 0 0,45-15 2270 0 0,-45 12-2975 0 0,1 0 0 0 0,0 1 1 0 0,0 0-1 0 0,1 0 1 0 0,14-1-1 0 0,-23 3 118 0 0,1 0 0 0 0,-1 0 0 0 0,0 0 0 0 0,0 0 0 0 0,1 0 0 0 0,-1 0 0 0 0,0 0 0 0 0,1 0 0 0 0,-1 0 0 0 0,0 0 0 0 0,1 0 0 0 0,-1 0 0 0 0,0 0 0 0 0,0 1 0 0 0,1-1 0 0 0,-1 0 0 0 0,0 0 0 0 0,1 0 0 0 0,-1 0 0 0 0,0 1 0 0 0,0-1 0 0 0,0 0 0 0 0,1 0-1 0 0,-1 1 1 0 0,0-1 0 0 0,0 0 0 0 0,0 0 0 0 0,1 1 0 0 0,-1-1 0 0 0,0 0 0 0 0,0 0 0 0 0,0 1 0 0 0,0-1 0 0 0,0 0 0 0 0,0 1 0 0 0,0-1 0 0 0,0 0 0 0 0,0 1 0 0 0,1-1 0 0 0,-1 0 0 0 0,-1 0 0 0 0,1 1 0 0 0,0-1 0 0 0,0 0 0 0 0,0 1 0 0 0,0-1 0 0 0,0 0 0 0 0,0 1 0 0 0,0-1 0 0 0,0 0 0 0 0,0 0 0 0 0,-1 1 0 0 0,1-1 0 0 0,0 0 0 0 0,0 0 0 0 0,0 1-1 0 0,0-1 1 0 0,-1 0 0 0 0,1 0 0 0 0,0 1 0 0 0,0-1 0 0 0,-1 0 0 0 0,1 0 0 0 0,0 0 0 0 0,0 0 0 0 0,-1 1 0 0 0,-5 6-3366 0 0</inkml:trace>
  <inkml:trace contextRef="#ctx0" brushRef="#br0" timeOffset="1">87 115 7538 0 0,'24'-15'5857'0'0,"-21"12"-5754"0"0,0 0 0 0 0,1 1 1 0 0,0-1-1 0 0,-1 1 0 0 0,1 0 1 0 0,0 0-1 0 0,0 0 1 0 0,0 1-1 0 0,0-1 0 0 0,1 1 1 0 0,-1 0-1 0 0,0 0 0 0 0,9-1 1 0 0,-12 3-68 0 0,-1 0 1 0 0,1-1-1 0 0,0 1 0 0 0,-1-1 1 0 0,1 1-1 0 0,0 0 0 0 0,-1-1 1 0 0,1 1-1 0 0,-1 0 0 0 0,1 0 1 0 0,-1-1-1 0 0,0 1 1 0 0,1 0-1 0 0,-1 0 0 0 0,0 0 1 0 0,1 0-1 0 0,-1 0 0 0 0,0-1 1 0 0,0 1-1 0 0,0 0 0 0 0,0 0 1 0 0,0 0-1 0 0,0 0 0 0 0,0 0 1 0 0,0 0-1 0 0,0 0 1 0 0,0 0-1 0 0,0-1 0 0 0,-1 1 1 0 0,1 0-1 0 0,0 0 0 0 0,-1 1 1 0 0,-9 30 510 0 0,9-28-494 0 0,-1 0 15 0 0,0 0-1 0 0,0 0 1 0 0,1 1 0 0 0,-1-1 0 0 0,1 1-1 0 0,0 0 1 0 0,0 5 0 0 0,1-9-68 0 0,0 0 0 0 0,0-1 0 0 0,0 1 1 0 0,1 0-1 0 0,-1-1 0 0 0,0 1 0 0 0,0 0 0 0 0,0-1 1 0 0,1 1-1 0 0,-1-1 0 0 0,0 1 0 0 0,1 0 1 0 0,-1-1-1 0 0,0 1 0 0 0,1-1 0 0 0,-1 1 0 0 0,1-1 1 0 0,-1 1-1 0 0,1-1 0 0 0,-1 1 0 0 0,1-1 1 0 0,0 1-1 0 0,1-1-27 0 0,0 1 0 0 0,-1 0 1 0 0,1-1-1 0 0,0 0 0 0 0,0 1 1 0 0,0-1-1 0 0,-1 0 1 0 0,1 0-1 0 0,0 0 0 0 0,0 0 1 0 0,0 0-1 0 0,2-1 0 0 0,20-7-1947 0 0,-2-6-3440 0 0,-11 5-319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7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5 12291 0 0,'-2'-1'720'0'0,"0"0"1"0"0,0 0-1 0 0,0 1 1 0 0,0-1 0 0 0,0 1-1 0 0,-1 0 1 0 0,1 0-1 0 0,0 0 1 0 0,0 0 0 0 0,-3 0-1 0 0,3 0-385 0 0,1 1-1 0 0,-1-1 0 0 0,0 1 0 0 0,1-1 1 0 0,-1 1-1 0 0,1 0 0 0 0,-1 0 1 0 0,1 0-1 0 0,0 0 0 0 0,-1 0 1 0 0,-1 1-1 0 0,-1 3-88 0 0,0 0-1 0 0,1 0 1 0 0,-1 0 0 0 0,1 0 0 0 0,0 0 0 0 0,-3 9 0 0 0,-51 133 253 0 0,7-11-1663 0 0,61-151-7492 0 0,-6 8 8567 0 0,1-1-1 0 0,0 1 0 0 0,0 1 0 0 0,0-1 1 0 0,1 1-1 0 0,0 0 0 0 0,9-5 0 0 0,-11 9 211 0 0,1 1 0 0 0,-1 1 0 0 0,0-1 0 0 0,1 1 0 0 0,-1 0 0 0 0,0 0 0 0 0,1 0 0 0 0,-1 1 0 0 0,1 0 0 0 0,-1 0 0 0 0,0 0 0 0 0,0 1 0 0 0,0 0 0 0 0,0 0 0 0 0,0 0 0 0 0,0 1 0 0 0,0-1 0 0 0,-1 1 0 0 0,1 0 0 0 0,-1 0 0 0 0,0 1 0 0 0,4 3 0 0 0,3 3-181 0 0,-1 0-1 0 0,16 21 1 0 0,8 21-5105 0 0,-33-50 4475 0 0,0 6-5073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9466 0 0,'0'44'5959'0'0,"0"17"-1801"0"0,0-57-4278 0 0,-1 0 0 0 0,1 0 0 0 0,-1 0 0 0 0,0 0 0 0 0,-1 0 1 0 0,1 0-1 0 0,0 0 0 0 0,-1 0 0 0 0,0 0 0 0 0,-5 6 0 0 0,7-9 39 0 0,0-1 0 0 0,0 0 0 0 0,0 1 0 0 0,0-1 0 0 0,-1 0 0 0 0,1 1 1 0 0,0-1-1 0 0,0 0 0 0 0,-1 1 0 0 0,1-1 0 0 0,0 0 0 0 0,-1 0 0 0 0,1 0 0 0 0,0 1 0 0 0,0-1 0 0 0,-1 0 0 0 0,1 0 1 0 0,0 0-1 0 0,-1 0 0 0 0,1 0 0 0 0,-1 1 0 0 0,1-1 0 0 0,0 0 0 0 0,-1 0 0 0 0,1 0 0 0 0,0 0 0 0 0,-1 0 0 0 0,1 0 1 0 0,0 0-1 0 0,-1 0 0 0 0,1 0 0 0 0,-1 0 0 0 0,1-1 0 0 0,-1 1 0 0 0,-5-12-1117 0 0,3-19 902 0 0,4 28 371 0 0,-1 0 0 0 0,1 0 0 0 0,0 0 0 0 0,0 0 1 0 0,0 0-1 0 0,0 1 0 0 0,1-1 0 0 0,-1 0 0 0 0,1 1 1 0 0,0-1-1 0 0,-1 1 0 0 0,1-1 0 0 0,0 1 0 0 0,0 0 1 0 0,1 0-1 0 0,-1 0 0 0 0,0 0 0 0 0,1 0 0 0 0,-1 1 1 0 0,1-1-1 0 0,0 1 0 0 0,-1 0 0 0 0,1-1 0 0 0,0 1 1 0 0,0 0-1 0 0,0 1 0 0 0,0-1 0 0 0,0 0 0 0 0,0 1 1 0 0,0 0-1 0 0,0 0 0 0 0,0 0 0 0 0,4 0 0 0 0,9 2 169 0 0,0 1 0 0 0,0 1 0 0 0,-1 0-1 0 0,1 1 1 0 0,16 8 0 0 0,-9-4-2170 0 0,7 1-8795 0 0,-20-4 6611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9538 0 0,'5'40'6407'0'0,"14"21"-4317"0"0,-4-14-1588 0 0,-4 10-236 0 0,-8-40-378 0 0,0 0-1 0 0,1 0 1 0 0,1 0 0 0 0,9 21-1 0 0,-32-110-735 0 0,11 49 862 0 0,0-1-1 0 0,1 0 1 0 0,2 0 0 0 0,-2-30 0 0 0,5 45-24 0 0,1 1 0 0 0,0 0 1 0 0,0-1-1 0 0,1 1 1 0 0,0 0-1 0 0,0 0 0 0 0,1 0 1 0 0,0 0-1 0 0,1 0 1 0 0,0 0-1 0 0,0 0 0 0 0,0 1 1 0 0,1-1-1 0 0,0 1 1 0 0,1 0-1 0 0,6-8 0 0 0,-10 14-14 0 0,1-1 0 0 0,-1 0-1 0 0,1 1 1 0 0,-1-1 0 0 0,1 1 0 0 0,0-1-1 0 0,0 1 1 0 0,0 0 0 0 0,-1 0-1 0 0,1 0 1 0 0,0 0 0 0 0,1 0-1 0 0,-1 0 1 0 0,0 1 0 0 0,0-1-1 0 0,0 0 1 0 0,0 1 0 0 0,1 0 0 0 0,-1 0-1 0 0,0-1 1 0 0,0 1 0 0 0,0 1-1 0 0,1-1 1 0 0,-1 0 0 0 0,0 0-1 0 0,0 1 1 0 0,0-1 0 0 0,1 1-1 0 0,-1 0 1 0 0,0 0 0 0 0,0 0 0 0 0,0 0-1 0 0,0 0 1 0 0,0 0 0 0 0,-1 0-1 0 0,1 1 1 0 0,0-1 0 0 0,0 0-1 0 0,-1 1 1 0 0,1 0 0 0 0,1 2-1 0 0,-1-2 129 0 0,0 1-1 0 0,-1-1 1 0 0,1 0-1 0 0,-1 1 1 0 0,0 0-1 0 0,1-1 0 0 0,-1 1 1 0 0,0 0-1 0 0,-1 0 1 0 0,1 0-1 0 0,0-1 0 0 0,-1 1 1 0 0,0 0-1 0 0,1 0 1 0 0,-1 0-1 0 0,0 0 1 0 0,-1 0-1 0 0,1 0 0 0 0,0 0 1 0 0,-1 0-1 0 0,0 0 1 0 0,1-1-1 0 0,-1 1 1 0 0,0 0-1 0 0,-1 0 0 0 0,1-1 1 0 0,0 1-1 0 0,-1-1 1 0 0,1 1-1 0 0,-1-1 0 0 0,-4 5 1 0 0,4-5-49 0 0,-1 0 0 0 0,1 0 1 0 0,-1 0-1 0 0,0 0 0 0 0,0-1 0 0 0,1 1 1 0 0,-1-1-1 0 0,0 1 0 0 0,0-1 0 0 0,-1 0 0 0 0,-5 1 1 0 0,8-2-281 0 0,-1 0 1 0 0,0 1-1 0 0,0-1 0 0 0,1 0 1 0 0,-1 0-1 0 0,0 0 1 0 0,0-1-1 0 0,0 1 1 0 0,1 0-1 0 0,-1-1 0 0 0,0 1 1 0 0,1-1-1 0 0,-1 1 1 0 0,0-1-1 0 0,1 0 1 0 0,-1 0-1 0 0,1 0 0 0 0,-1 0 1 0 0,1 0-1 0 0,-1 0 1 0 0,1 0-1 0 0,-3-3 1 0 0,4 3-123 0 0,0 1 277 0 0,0 0 1 0 0,0 0 0 0 0,0 0-1 0 0,0 0 1 0 0,0 0-1 0 0,0 0 1 0 0,0 0 0 0 0,0 0-1 0 0,0 0 1 0 0,0 0-1 0 0,0-1 1 0 0,0 1 0 0 0,0 0-1 0 0,0 0 1 0 0,0 0 0 0 0,0 0-1 0 0,0 0 1 0 0,0 0-1 0 0,0 0 1 0 0,0 0 0 0 0,12 1-6225 0 0,-2 3 2044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11 10338 0 0,'-4'-2'564'0'0,"0"0"0"0"0,0 1 0 0 0,0 0 0 0 0,-1 0 0 0 0,1 0-1 0 0,0 0 1 0 0,0 0 0 0 0,-1 1 0 0 0,1 0 0 0 0,0 0 0 0 0,-1 0 0 0 0,1 1 0 0 0,0-1-1 0 0,0 1 1 0 0,-1 0 0 0 0,-3 1 0 0 0,5 0-480 0 0,1-1-1 0 0,-1 1 1 0 0,0-1-1 0 0,1 1 1 0 0,0 0-1 0 0,-1 0 1 0 0,1 0-1 0 0,0 0 1 0 0,0 0-1 0 0,0 0 1 0 0,0 1-1 0 0,0-1 1 0 0,1 1-1 0 0,-1-1 1 0 0,1 1-1 0 0,-1 0 1 0 0,1-1 0 0 0,0 1-1 0 0,0 0 1 0 0,1 0-1 0 0,-1 0 1 0 0,0 0-1 0 0,1 4 1 0 0,-1-2-81 0 0,-2 39-25 0 0,3-42 10 0 0,0-1 0 0 0,0 1 0 0 0,0 0 0 0 0,0 0 0 0 0,0 0 0 0 0,0 0 0 0 0,1-1 0 0 0,-1 1 0 0 0,1 0 0 0 0,0 0 0 0 0,-1-1 0 0 0,1 1 0 0 0,0 0 0 0 0,0-1 0 0 0,0 1 0 0 0,0 0 0 0 0,0-1 0 0 0,0 0 0 0 0,2 2 0 0 0,-2-2-9 0 0,0-1-1 0 0,1 0 1 0 0,-1 0-1 0 0,0 1 1 0 0,0-1 0 0 0,0 0-1 0 0,0 0 1 0 0,0 0-1 0 0,1 0 1 0 0,-1 0 0 0 0,0 0-1 0 0,0-1 1 0 0,0 1 0 0 0,0 0-1 0 0,0-1 1 0 0,0 1-1 0 0,0 0 1 0 0,0-1 0 0 0,0 1-1 0 0,0-1 1 0 0,0 0-1 0 0,0 1 1 0 0,0-1 0 0 0,0 0-1 0 0,0 0 1 0 0,1-1-1 0 0,24-25-901 0 0,-22 22 630 0 0,3-2 85 0 0,0-1 1 0 0,-1 0-1 0 0,1 0 0 0 0,-2 0 0 0 0,1-1 1 0 0,-1 0-1 0 0,0 0 0 0 0,-1-1 0 0 0,4-13 0 0 0,-7 35 533 0 0,0-1 1 0 0,1 0-1 0 0,1 1 0 0 0,-1-1 0 0 0,2 0 0 0 0,5 13 0 0 0,-4-9-220 0 0,-2-7-241 0 0,-2-3-154 0 0,0-1 0 0 0,0 0 1 0 0,1 0-1 0 0,0 0 1 0 0,-1 0-1 0 0,2 0 0 0 0,-1 0 1 0 0,0 0-1 0 0,4 4 0 0 0,-6-8 210 0 0,0 0-1 0 0,0 0 1 0 0,1 0-1 0 0,-1 0 1 0 0,0 0-1 0 0,0 0 1 0 0,0 0-1 0 0,0 0 0 0 0,0 1 1 0 0,0-1-1 0 0,0 0 1 0 0,0 0-1 0 0,1 0 1 0 0,-1 0-1 0 0,0 0 1 0 0,0 0-1 0 0,0 0 1 0 0,0 0-1 0 0,0 0 0 0 0,0 0 1 0 0,1 0-1 0 0,-1 0 1 0 0,0 0-1 0 0,0 0 1 0 0,0 0-1 0 0,0 0 1 0 0,0 0-1 0 0,1 0 1 0 0,-1 0-1 0 0,0 0 1 0 0,0 0-1 0 0,0 0 0 0 0,0 0 1 0 0,0 0-1 0 0,0 0 1 0 0,0 0-1 0 0,1 0 1 0 0,-1-1-1 0 0,0 1 1 0 0,0 0-1 0 0,0 0 1 0 0,0 0-1 0 0,0 0 0 0 0,0 0 1 0 0,0 0-1 0 0,0 0 1 0 0,0 0-1 0 0,0-1 1 0 0,1 1-1 0 0,-1 0 1 0 0,0 0-1 0 0,0 0 1 0 0,0 0-1 0 0,0 0 0 0 0,0 0 1 0 0,0-1-1 0 0,0 1 1 0 0,0 0-1 0 0,0 0 1 0 0,0 0-1 0 0,0 0 1 0 0,-2-12-3159 0 0,-8-9 440 0 0,6 2-1172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10938 0 0,'0'2'466'0'0,"-1"0"0"0"0,0 1-1 0 0,1-1 1 0 0,0 1-1 0 0,0-1 1 0 0,-1 1-1 0 0,1-1 1 0 0,1 0 0 0 0,-1 1-1 0 0,0-1 1 0 0,1 1-1 0 0,-1-1 1 0 0,2 4 0 0 0,14 38-810 0 0,-8-25 683 0 0,24 62-74 0 0,-33-84-143 0 0,1 0 0 0 0,0 0-1 0 0,0 0 1 0 0,0 0 0 0 0,0 0 0 0 0,1 0 0 0 0,-1 0-1 0 0,1 0 1 0 0,0 0 0 0 0,0 1 0 0 0,0-1 0 0 0,0 0-1 0 0,0 0 1 0 0,3-4 0 0 0,-1 2-145 0 0,-1 0 1 0 0,1 1-1 0 0,0-1 0 0 0,0 1 1 0 0,0-1-1 0 0,0 1 0 0 0,1 0 1 0 0,6-5-1 0 0,-8 8-132 0 0,-1 0 1 0 0,1 1-1 0 0,0-1 0 0 0,0 0 0 0 0,-1 1 0 0 0,1-1 1 0 0,0 1-1 0 0,0 0 0 0 0,0 0 0 0 0,0-1 0 0 0,-1 1 1 0 0,1 0-1 0 0,0 1 0 0 0,0-1 0 0 0,2 0 0 0 0,16 8-7889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1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12427 0 0,'-2'0'544'0'0,"-1"0"0"0"0,1 0 0 0 0,0 1 0 0 0,-1-1 0 0 0,1 0 1 0 0,0 1-1 0 0,0 0 0 0 0,-1 0 0 0 0,1 0 0 0 0,0 0 0 0 0,0 0 1 0 0,0 0-1 0 0,0 0 0 0 0,0 1 0 0 0,0-1 0 0 0,1 0 0 0 0,-3 3 1 0 0,1-1-279 0 0,1 0 1 0 0,-1 1-1 0 0,1-1 1 0 0,0 1 0 0 0,0-1-1 0 0,0 1 1 0 0,1 0 0 0 0,-1 0-1 0 0,0 5 1 0 0,0-3-302 0 0,1 0 0 0 0,0 1 0 0 0,0-1-1 0 0,1 0 1 0 0,0 0 0 0 0,0 0 0 0 0,0 0 0 0 0,1 0 0 0 0,0 0 0 0 0,0 0-1 0 0,0 0 1 0 0,1 0 0 0 0,3 8 0 0 0,-5-13 21 0 0,1-1 0 0 0,-1 1 1 0 0,0 0-1 0 0,1-1 0 0 0,-1 1 0 0 0,0-1 1 0 0,1 1-1 0 0,-1 0 0 0 0,0-1 0 0 0,1 1 0 0 0,-1-1 1 0 0,1 1-1 0 0,-1-1 0 0 0,1 1 0 0 0,-1-1 1 0 0,1 0-1 0 0,0 1 0 0 0,-1-1 0 0 0,1 0 1 0 0,-1 1-1 0 0,1-1 0 0 0,0 0 0 0 0,-1 0 0 0 0,1 0 1 0 0,0 1-1 0 0,-1-1 0 0 0,1 0 0 0 0,0 0 1 0 0,-1 0-1 0 0,1 0 0 0 0,0 0 0 0 0,0 0 1 0 0,-1 0-1 0 0,2-1 0 0 0,0 0-26 0 0,0 0 0 0 0,-1 0 0 0 0,1 0-1 0 0,0-1 1 0 0,0 1 0 0 0,-1-1 0 0 0,1 1 0 0 0,-1-1 0 0 0,1 0 0 0 0,2-3-1 0 0,25-50-999 0 0,-28 54 979 0 0,5-14-166 0 0,-4 10 202 0 0,0-1-1 0 0,0 1 1 0 0,1-1-1 0 0,0 1 1 0 0,4-6-1 0 0,-7 12 56 0 0,1-1-1 0 0,-1 0 0 0 0,1 0 0 0 0,-1 0 0 0 0,1 0 0 0 0,-1 1 0 0 0,0-1 1 0 0,1 0-1 0 0,-1 0 0 0 0,1 1 0 0 0,-1-1 0 0 0,0 0 0 0 0,1 1 0 0 0,-1-1 1 0 0,0 0-1 0 0,1 1 0 0 0,-1-1 0 0 0,0 0 0 0 0,0 1 0 0 0,1-1 0 0 0,-1 1 1 0 0,0-1-1 0 0,0 1 0 0 0,0-1 0 0 0,0 0 0 0 0,0 1 0 0 0,1-1 0 0 0,-1 1 1 0 0,0-1-1 0 0,0 1 0 0 0,0-1 0 0 0,0 2 0 0 0,6 19 493 0 0,-6-20-505 0 0,5 22 2 0 0,10 36 330 0 0,2-23-5194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66 221 9002 0 0,'-5'6'10416'0'0,"4"-6"-10256"0"0,-11-15 1931 0 0,-9-26-2695 0 0,15 24 624 0 0,1 0 1 0 0,-7-33-1 0 0,11 46-40 0 0,0 1 0 0 0,1-1 0 0 0,-1 1 0 0 0,1-1 0 0 0,0 1 0 0 0,0-1 0 0 0,0 0 0 0 0,1 1-1 0 0,-1-1 1 0 0,1 1 0 0 0,-1-1 0 0 0,1 1 0 0 0,1 0 0 0 0,-1-1 0 0 0,0 1 0 0 0,1 0 0 0 0,-1 0 0 0 0,1 0 0 0 0,0 0 0 0 0,0 0 0 0 0,0 0-1 0 0,4-3 1 0 0,-5 5-29 0 0,0 1 0 0 0,0-1 0 0 0,0 0-1 0 0,0 1 1 0 0,0-1 0 0 0,0 1-1 0 0,0-1 1 0 0,0 1 0 0 0,0 0 0 0 0,0-1-1 0 0,1 1 1 0 0,-1 0 0 0 0,0 0-1 0 0,0 0 1 0 0,0 0 0 0 0,1 0 0 0 0,-1 0-1 0 0,0 0 1 0 0,0 0 0 0 0,0 0-1 0 0,1 1 1 0 0,-1-1 0 0 0,2 1-1 0 0,-1 0 10 0 0,0 1-1 0 0,1-1 0 0 0,-1 1 0 0 0,0-1 0 0 0,0 1 0 0 0,0 0 0 0 0,0 0 1 0 0,0 0-1 0 0,0 0 0 0 0,1 3 0 0 0,0 0 62 0 0,0-1-1 0 0,0 0 1 0 0,-1 1 0 0 0,0 0-1 0 0,0-1 1 0 0,0 1 0 0 0,-1 0-1 0 0,1 0 1 0 0,-1 0 0 0 0,0 0-1 0 0,0 6 1 0 0,12-25-622 0 0,20-21 472 0 0,-31 33 198 0 0,0 0 0 0 0,0 0-1 0 0,1 0 1 0 0,-1 0 0 0 0,1 0 0 0 0,0 0 0 0 0,0 0-1 0 0,0 1 1 0 0,-1 0 0 0 0,7-2 0 0 0,-9 3 16 0 0,1 0 0 0 0,-1 0 0 0 0,1 1 0 0 0,-1-1 1 0 0,1 0-1 0 0,-1 0 0 0 0,1 1 0 0 0,-1-1 0 0 0,0 1 1 0 0,1-1-1 0 0,-1 0 0 0 0,1 1 0 0 0,-1-1 0 0 0,0 1 0 0 0,1-1 1 0 0,-1 1-1 0 0,0-1 0 0 0,0 1 0 0 0,1-1 0 0 0,-1 1 0 0 0,0-1 1 0 0,0 1-1 0 0,0-1 0 0 0,0 1 0 0 0,0-1 0 0 0,1 1 0 0 0,-1-1 1 0 0,0 2-1 0 0,2 22 851 0 0,-1-18-723 0 0,8 35-1489 0 0,-8-37 197 0 0,1 0 1 0 0,0 0 0 0 0,0-1 0 0 0,0 1-1 0 0,0-1 1 0 0,0 0 0 0 0,1 1-1 0 0,3 3 1 0 0,-5-6 642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92 8282 0 0,'10'-1'9314'0'0,"15"0"-6112"0"0,-14 0-3077 0 0,1 0-1 0 0,-1-1 1 0 0,18-5 0 0 0,-28 6-144 0 0,0 0 0 0 0,0 1 0 0 0,-1-1 0 0 0,1 0 0 0 0,0 1 0 0 0,-1-1 1 0 0,1 0-1 0 0,-1 0 0 0 0,1 0 0 0 0,-1 1 0 0 0,1-1 0 0 0,-1 0 1 0 0,0 0-1 0 0,1 0 0 0 0,-1 0 0 0 0,0 0 0 0 0,0 0 0 0 0,0 0 0 0 0,0 0 1 0 0,0 0-1 0 0,0 0 0 0 0,0 0 0 0 0,0 0 0 0 0,0 0 0 0 0,0 0 0 0 0,0 1 1 0 0,0-1-1 0 0,-1 0 0 0 0,1 0 0 0 0,0 0 0 0 0,-1 0 0 0 0,1 0 1 0 0,-1 0-1 0 0,1 1 0 0 0,-1-1 0 0 0,1 0 0 0 0,-1 0 0 0 0,0 0 0 0 0,-2-4 17 0 0,1 1-1 0 0,-1 0 1 0 0,0 0-1 0 0,0 0 0 0 0,-1 0 1 0 0,-3-4-1 0 0,5 7 66 0 0,1 0 0 0 0,-1 0 0 0 0,1 0 1 0 0,-1 0-1 0 0,1 0 0 0 0,-1 0 0 0 0,0 0 0 0 0,0 0 0 0 0,1 1 0 0 0,-1-1 0 0 0,0 1 0 0 0,0-1 1 0 0,0 1-1 0 0,0 0 0 0 0,1 0 0 0 0,-1 0 0 0 0,0 0 0 0 0,0 0 0 0 0,0 0 0 0 0,0 0 0 0 0,0 1 1 0 0,0-1-1 0 0,1 1 0 0 0,-1-1 0 0 0,0 1 0 0 0,0 0 0 0 0,1 0 0 0 0,-1-1 0 0 0,0 1 1 0 0,1 0-1 0 0,-1 1 0 0 0,1-1 0 0 0,-1 0 0 0 0,1 0 0 0 0,0 1 0 0 0,-1-1 0 0 0,1 1 0 0 0,0-1 1 0 0,0 1-1 0 0,0-1 0 0 0,0 1 0 0 0,-1 2 0 0 0,-1 2 36 0 0,0 1-1 0 0,0-1 1 0 0,0 1 0 0 0,1-1-1 0 0,0 1 1 0 0,0 0 0 0 0,1-1-1 0 0,0 1 1 0 0,0 0 0 0 0,1 11 0 0 0,0-11-59 0 0,1 0 1 0 0,0 0 0 0 0,1 0 0 0 0,-1 0-1 0 0,2 0 1 0 0,-1 0 0 0 0,1-1 0 0 0,0 1 0 0 0,6 10-1 0 0,-8-16-172 0 0,0 1-1 0 0,0 0 0 0 0,1-1 0 0 0,-1 1 0 0 0,1-1 0 0 0,-1 0 0 0 0,1 1 0 0 0,0-1 0 0 0,-1 0 0 0 0,1 0 1 0 0,0 0-1 0 0,0 0 0 0 0,0 0 0 0 0,0 0 0 0 0,0 0 0 0 0,-1-1 0 0 0,2 1 0 0 0,-1-1 0 0 0,0 0 0 0 0,0 1 1 0 0,0-1-1 0 0,0 0 0 0 0,0 0 0 0 0,0 0 0 0 0,0-1 0 0 0,0 1 0 0 0,0 0 0 0 0,0-1 0 0 0,0 1 0 0 0,0-1 1 0 0,0 0-1 0 0,0 0 0 0 0,0 1 0 0 0,0-1 0 0 0,-1 0 0 0 0,1-1 0 0 0,2-1 0 0 0,0 1-1261 0 0,-1 0-1 0 0,0-1 0 0 0,1 0 1 0 0,-1 0-1 0 0,0 0 1 0 0,5-6-1 0 0,-1-2-4742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14635 0 0,'9'-7'7599'0'0,"6"4"-4916"0"0,18 5-3680 0 0,-20-1 1593 0 0,10-1 519 0 0,16-10-7750 0 0,-37 10 6177 0 0,-1-1 0 0 0,0 0 0 0 0,0 1 0 0 0,1-1-1 0 0,-1 0 1 0 0,0 1 0 0 0,0-1 0 0 0,0 0 0 0 0,0 0 0 0 0,0 0 0 0 0,0 0 0 0 0,0 0 0 0 0,0 0 0 0 0,-1 0-1 0 0,1-1 1 0 0,0 1 0 0 0,0-2 0 0 0,0 1 174 0 0,-1 1 0 0 0,0-1 0 0 0,0 1 0 0 0,0-1 0 0 0,-1 0-1 0 0,1 1 1 0 0,0-1 0 0 0,0 1 0 0 0,-1-1 0 0 0,1 1 0 0 0,-1 0 0 0 0,1-1 0 0 0,-1 1 0 0 0,0-1-1 0 0,1 1 1 0 0,-1 0 0 0 0,0 0 0 0 0,0-1 0 0 0,0 1 0 0 0,-2-1 0 0 0,-2-4 663 0 0,-2 1 1 0 0,1 0 0 0 0,-1 0-1 0 0,1 0 1 0 0,-1 1-1 0 0,-1 0 1 0 0,-7-3 0 0 0,-16-9 5123 0 0,33 25 1721 0 0,10 33-4436 0 0,-4-10-2013 0 0,6 48 1 0 0,-4-21-1783 0 0,4-2-4062 0 0,-13-54 3948 0 0,0 0 0 0 0,0 0 0 0 0,0 0 0 0 0,0 0 1 0 0,1 0-1 0 0,0 0 0 0 0,-1-1 0 0 0,3 3 0 0 0,3 1-4393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6593 0 0,'0'-1'364'0'0,"0"0"0"0"0,1 0 0 0 0,-1 0 0 0 0,1 0 0 0 0,-1 0 0 0 0,1 0 0 0 0,0 0-1 0 0,-1 0 1 0 0,1 1 0 0 0,0-1 0 0 0,-1 0 0 0 0,1 0 0 0 0,0 1 0 0 0,0-1 0 0 0,0 0-1 0 0,0 1 1 0 0,0-1 0 0 0,0 0 0 0 0,0 1 0 0 0,0 0 0 0 0,2-1 0 0 0,22 3 3124 0 0,-11 2-3458 0 0,-7-3 50 0 0,-1 0 0 0 0,0-1 0 0 0,1 1 0 0 0,-1-1 0 0 0,1 0 0 0 0,-1 0-1 0 0,0-1 1 0 0,10-2 0 0 0,-14 2-91 0 0,0 1 1 0 0,-1-1-1 0 0,1 0 0 0 0,0 0 0 0 0,-1 0 0 0 0,1 0 0 0 0,-1 0 0 0 0,0 0 0 0 0,1 0 1 0 0,-1-1-1 0 0,0 1 0 0 0,0 0 0 0 0,1-1 0 0 0,-1 1 0 0 0,0-1 0 0 0,-1 1 1 0 0,1-1-1 0 0,0 0 0 0 0,0 1 0 0 0,-1-1 0 0 0,1 0 0 0 0,-1 1 0 0 0,1-1 0 0 0,-1 0 1 0 0,0 0-1 0 0,1 1 0 0 0,-1-1 0 0 0,0 0 0 0 0,0 0 0 0 0,-1 0 0 0 0,1 1 1 0 0,0-1-1 0 0,0 0 0 0 0,-2-2 0 0 0,2 1-111 0 0,-1 0 0 0 0,0 0 0 0 0,0 0 0 0 0,0 0 0 0 0,0 0 0 0 0,0 1 0 0 0,-1-1 0 0 0,1 0 0 0 0,-1 1 0 0 0,0-1-1 0 0,-2-2 1 0 0,2 3 298 0 0,-1-1-1 0 0,1 1 1 0 0,-1 0-1 0 0,1 0 1 0 0,-1 1-1 0 0,0-1 0 0 0,1 0 1 0 0,-1 1-1 0 0,0 0 1 0 0,0 0-1 0 0,0 0 0 0 0,-1 0 1 0 0,1 0-1 0 0,0 0 1 0 0,-4 0-1 0 0,5 1-59 0 0,-1 0 0 0 0,1 0-1 0 0,0 0 1 0 0,-1 0 0 0 0,1 1 0 0 0,-1-1-1 0 0,1 1 1 0 0,0-1 0 0 0,-1 1 0 0 0,1 0 0 0 0,0 0-1 0 0,0 0 1 0 0,0 0 0 0 0,-1 0 0 0 0,1 0-1 0 0,0 1 1 0 0,1-1 0 0 0,-1 1 0 0 0,0 0-1 0 0,0-1 1 0 0,1 1 0 0 0,-1 0 0 0 0,1 0-1 0 0,-1 0 1 0 0,1 0 0 0 0,0 0 0 0 0,0 0 0 0 0,0 0-1 0 0,0 0 1 0 0,0 1 0 0 0,0-1 0 0 0,0 0-1 0 0,1 1 1 0 0,-1-1 0 0 0,1 0 0 0 0,0 1-1 0 0,0 2 1 0 0,-1-2-161 0 0,1 1 0 0 0,0-1-1 0 0,0 0 1 0 0,0 0 0 0 0,0 1-1 0 0,1-1 1 0 0,-1 0 0 0 0,1 0 0 0 0,0 1-1 0 0,0-1 1 0 0,0 0 0 0 0,0 0-1 0 0,1 0 1 0 0,-1 0 0 0 0,1 0-1 0 0,0 0 1 0 0,0-1 0 0 0,0 1 0 0 0,0-1-1 0 0,0 1 1 0 0,0-1 0 0 0,1 0-1 0 0,-1 0 1 0 0,1 1 0 0 0,3 1 0 0 0,-2-2-423 0 0,0-1 1 0 0,-1 1-1 0 0,1-1 1 0 0,0 0-1 0 0,-1 0 1 0 0,1 0-1 0 0,0-1 1 0 0,8 1-1 0 0,-7-1-970 0 0,1 0 0 0 0,-1-1 0 0 0,0 1-1 0 0,1-1 1 0 0,-1-1 0 0 0,9-2 0 0 0,-1-1-4122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7178 0 0,'1'-7'11698'0'0,"-1"7"-11512"0"0,12 8 4141 0 0,12 17-2760 0 0,-16-13-1339 0 0,0 1-1 0 0,0 0 1 0 0,9 23-1 0 0,-14-30-300 0 0,-1 0-1 0 0,0 1 0 0 0,0 0 1 0 0,-1-1-1 0 0,1 1 0 0 0,-1 0 1 0 0,-1 0-1 0 0,1-1 0 0 0,-1 1 1 0 0,-2 9-1 0 0,0-10-1514 0 0,-1-13 764 0 0,0-13 442 0 0,3 15 483 0 0,1 1 0 0 0,-1-1 0 0 0,1 1 0 0 0,0-1 0 0 0,0 1-1 0 0,0-1 1 0 0,1 1 0 0 0,0 0 0 0 0,0 0 0 0 0,0-1 0 0 0,0 1 0 0 0,0 1 0 0 0,1-1 0 0 0,0 0 0 0 0,0 1 0 0 0,0-1-1 0 0,7-5 1 0 0,-6 6-846 0 0,0 1-1 0 0,0-1 0 0 0,0 1 1 0 0,0 0-1 0 0,1 0 0 0 0,7-2 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13515 0 0,'-4'3'2507'0'0,"4"-3"-2502"0"0,0 0 0 0 0,0 1-1 0 0,0-1 1 0 0,0 0 0 0 0,0 1 0 0 0,0-1 0 0 0,0 0 0 0 0,0 1-1 0 0,0-1 1 0 0,0 0 0 0 0,0 0 0 0 0,0 1 0 0 0,0-1 0 0 0,0 0-1 0 0,0 1 1 0 0,1-1 0 0 0,-1 0 0 0 0,0 0 0 0 0,0 1 0 0 0,0-1 0 0 0,0 0-1 0 0,1 0 1 0 0,-1 0 0 0 0,0 1 0 0 0,0-1 0 0 0,1 0 0 0 0,-1 0-1 0 0,0 0 1 0 0,0 0 0 0 0,1 1 0 0 0,-1-1 0 0 0,0 0 0 0 0,0 0-1 0 0,1 0 1 0 0,-1 0 0 0 0,0 0 0 0 0,1 0 0 0 0,-1 0 0 0 0,0 0-1 0 0,0 0 1 0 0,1 0 0 0 0,-1 0 0 0 0,0 0 0 0 0,1 0 0 0 0,-1 0-1 0 0,0 0 1 0 0,1 0 0 0 0,-1 0 0 0 0,0 0 0 0 0,0 0 0 0 0,1 0-1 0 0,-1-1 1 0 0,0 1 0 0 0,0 0 0 0 0,1 0 0 0 0,15-6 561 0 0,-6 2 52 0 0,0 1 0 0 0,0 0 0 0 0,0 0 0 0 0,17-1 0 0 0,-24 4-523 0 0,0 0 1 0 0,0 0-1 0 0,-1 0 0 0 0,1 0 1 0 0,0 1-1 0 0,0-1 1 0 0,0 1-1 0 0,-1 0 1 0 0,1-1-1 0 0,0 1 0 0 0,-1 1 1 0 0,1-1-1 0 0,0 0 1 0 0,-1 1-1 0 0,0-1 0 0 0,1 1 1 0 0,-1 0-1 0 0,0-1 1 0 0,0 1-1 0 0,0 0 1 0 0,0 1-1 0 0,2 1 0 0 0,-3-3-97 0 0,-1 0 1 0 0,1 0-1 0 0,-1 0 0 0 0,1 0 0 0 0,-1 0 0 0 0,1 1 0 0 0,-1-1 0 0 0,1 0 0 0 0,-1 0 0 0 0,0 0 0 0 0,0 0 0 0 0,0 0 1 0 0,0 0-1 0 0,0 1 0 0 0,0-1 0 0 0,0 0 0 0 0,0 0 0 0 0,0 0 0 0 0,0 0 0 0 0,0 0 0 0 0,-1 0 0 0 0,1 1 0 0 0,-1-1 1 0 0,1 0-1 0 0,-2 2 0 0 0,-22 26-612 0 0,21-26 628 0 0,1-1 1 0 0,-1 1-1 0 0,0 0 0 0 0,1 0 0 0 0,0 0 0 0 0,-1 0 0 0 0,1 0 0 0 0,0 1 1 0 0,1-1-1 0 0,-1 1 0 0 0,-1 4 0 0 0,3-6-12 0 0,0-1 0 0 0,-1 1-1 0 0,1-1 1 0 0,1 1 0 0 0,-1-1 0 0 0,0 1 0 0 0,0-1 0 0 0,0 1 0 0 0,1-1-1 0 0,-1 1 1 0 0,1-1 0 0 0,-1 1 0 0 0,1-1 0 0 0,0 1 0 0 0,-1-1-1 0 0,1 0 1 0 0,0 0 0 0 0,0 1 0 0 0,0-1 0 0 0,0 0 0 0 0,0 0 0 0 0,0 0-1 0 0,0 0 1 0 0,0 0 0 0 0,1 0 0 0 0,-1 0 0 0 0,0 0 0 0 0,1-1-1 0 0,-1 1 1 0 0,0 0 0 0 0,1-1 0 0 0,-1 1 0 0 0,1-1 0 0 0,-1 0-1 0 0,1 1 1 0 0,-1-1 0 0 0,1 0 0 0 0,-1 0 0 0 0,1 0 0 0 0,1 0 0 0 0,4 0-853 0 0,0 0 1 0 0,0 0-1 0 0,0-1 1 0 0,0 0-1 0 0,0 0 1 0 0,0-1-1 0 0,9-3 1 0 0,-21 21-8694 0 0,-7 5 13298 0 0,6-2 8181 0 0,5-13-11171 0 0,1 1-1 0 0,-1 0 1 0 0,0-1-1 0 0,-5 13 1 0 0,-1 9-2348 0 0,52-12 3719 0 0,-42-16-2521 0 0,1 0-1 0 0,-1 0 1 0 0,0 0-1 0 0,1-1 1 0 0,-1 1-1 0 0,0-1 1 0 0,0 0-1 0 0,0 0 1 0 0,1 0-1 0 0,-1 0 1 0 0,0 0-1 0 0,0 0 1 0 0,3-3-1 0 0,29-9-8301 0 0,-22 12 5117 0 0,1 1-1434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40 14291 0 0,'-9'-8'6004'0'0,"10"2"-3333"0"0,19-6-2088 0 0,-13 8-438 0 0,-3 3-115 0 0,0-1 0 0 0,0 0 0 0 0,0 1 0 0 0,1 0 0 0 0,-1 0-1 0 0,0 0 1 0 0,0 1 0 0 0,1 0 0 0 0,-1-1 0 0 0,1 1-1 0 0,-1 1 1 0 0,0-1 0 0 0,1 1 0 0 0,-1 0 0 0 0,0-1 0 0 0,0 2-1 0 0,0-1 1 0 0,1 1 0 0 0,-1-1 0 0 0,-1 1 0 0 0,1 0 0 0 0,0 0-1 0 0,0 1 1 0 0,-1-1 0 0 0,1 1 0 0 0,-1 0 0 0 0,0 0 0 0 0,0 0-1 0 0,0 0 1 0 0,0 0 0 0 0,0 1 0 0 0,-1-1 0 0 0,0 1-1 0 0,1 0 1 0 0,-2 0 0 0 0,1 0 0 0 0,0 0 0 0 0,-1 0 0 0 0,1 0-1 0 0,-1 0 1 0 0,0 1 0 0 0,-1-1 0 0 0,1 7 0 0 0,0 47 197 0 0,-1-26-2170 0 0,2-1-5839 0 0,3-48-5759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1:24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8618 0 0,'9'6'2112'0'0,"0"-1"321"0"0,3 1 335 0 0,-1-1 65 0 0,-3-5-208 0 0,0-1-433 0 0,-2 0-568 0 0,-1 0-631 0 0,-4 0-513 0 0,0 2-496 0 0,-7 1-4393 0 0,-11-5-2449 0 0,0-1-2992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7402 0 0,'4'1'10511'0'0,"12"0"-5374"0"0,106 4-5119 0 0,-73-4-284 0 0,29-1-1915 0 0,-52-1-2879 0 0,-1 0-3785 0 0,-20 0 4457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9754 0 0,'-1'1'436'0'0,"0"0"1"0"0,0 0-1 0 0,0 0 0 0 0,0-1 1 0 0,0 1-1 0 0,0 0 0 0 0,0 1 1 0 0,0-1-1 0 0,0 0 0 0 0,0 0 1 0 0,1 0-1 0 0,-1 0 1 0 0,0 1-1 0 0,1-1 0 0 0,-1 0 1 0 0,1 1-1 0 0,-1-1 0 0 0,1 1 1 0 0,0-1-1 0 0,0 0 0 0 0,-1 1 1 0 0,1-1-1 0 0,0 1 0 0 0,0 1 1 0 0,1-1-277 0 0,0 0 1 0 0,0 0-1 0 0,0 0 1 0 0,0 0-1 0 0,0 0 1 0 0,0 0 0 0 0,1 0-1 0 0,-1-1 1 0 0,1 1-1 0 0,-1 0 1 0 0,1-1-1 0 0,-1 1 1 0 0,1-1 0 0 0,2 2-1 0 0,5 3-256 0 0,1-1 0 0 0,0 0 0 0 0,0 0-1 0 0,0-1 1 0 0,12 4 0 0 0,-17-7 185 0 0,1 1 0 0 0,-1 0-1 0 0,0 0 1 0 0,0 0 0 0 0,0 1 0 0 0,0 0-1 0 0,0 0 1 0 0,0 0 0 0 0,-1 1 0 0 0,0-1-1 0 0,8 9 1 0 0,-11-10 7 0 0,0 0 1 0 0,1 0-1 0 0,-1 0 1 0 0,0 0-1 0 0,0 0 0 0 0,-1 0 1 0 0,1 1-1 0 0,0-1 1 0 0,-1 0-1 0 0,1 0 0 0 0,-1 1 1 0 0,0-1-1 0 0,0 1 0 0 0,0-1 1 0 0,0 0-1 0 0,0 1 1 0 0,0-1-1 0 0,0 0 0 0 0,-1 1 1 0 0,0-1-1 0 0,1 0 1 0 0,-1 0-1 0 0,0 1 0 0 0,0-1 1 0 0,0 0-1 0 0,0 0 0 0 0,0 0 1 0 0,-1 0-1 0 0,1 0 1 0 0,-4 3-1 0 0,-1 2 28 0 0,-1-1-1 0 0,1 0 1 0 0,-1 0 0 0 0,-1-1 0 0 0,1 0-1 0 0,-1 0 1 0 0,0 0 0 0 0,0-1 0 0 0,-12 4-1 0 0,8-2-462 0 0,0-1-1 0 0,0 1 0 0 0,-15 12 1 0 0,54-19-22702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10330 0 0,'-1'1'321'0'0,"1"0"-1"0"0,-1-1 1 0 0,1 1 0 0 0,-1 0-1 0 0,1 0 1 0 0,0 0-1 0 0,-1 0 1 0 0,1-1 0 0 0,0 1-1 0 0,-1 0 1 0 0,1 0 0 0 0,0 0-1 0 0,0 0 1 0 0,0 0-1 0 0,0 0 1 0 0,0 0 0 0 0,0 0-1 0 0,0 0 1 0 0,0 0-1 0 0,1 0 1 0 0,-1 0 0 0 0,0 1-1 0 0,1-2-166 0 0,0 1 0 0 0,-1 0 0 0 0,1-1 0 0 0,0 1 0 0 0,0 0-1 0 0,-1-1 1 0 0,1 1 0 0 0,0-1 0 0 0,0 1 0 0 0,0-1 0 0 0,0 0 0 0 0,0 1-1 0 0,0-1 1 0 0,-1 0 0 0 0,1 0 0 0 0,0 0 0 0 0,0 1 0 0 0,1-1 0 0 0,9 0-168 0 0,-1 0 0 0 0,0-1 0 0 0,16-3 0 0 0,-7 2 597 0 0,-14 1-546 0 0,0 1 0 0 0,0 0-1 0 0,-1 0 1 0 0,1 1 0 0 0,0-1 0 0 0,0 1 0 0 0,-1 0-1 0 0,1 0 1 0 0,0 1 0 0 0,-1 0 0 0 0,1-1-1 0 0,-1 1 1 0 0,0 1 0 0 0,1-1 0 0 0,-1 1-1 0 0,0-1 1 0 0,-1 1 0 0 0,1 0 0 0 0,4 5 0 0 0,-4-4-12 0 0,-1 1 0 0 0,-1-1 1 0 0,1 1-1 0 0,-1-1 1 0 0,0 1-1 0 0,0 0 1 0 0,0 0-1 0 0,0 0 1 0 0,-1 0-1 0 0,0 0 1 0 0,0 0-1 0 0,-1 0 0 0 0,1 0 1 0 0,-1 0-1 0 0,0 1 1 0 0,0-1-1 0 0,-1 0 1 0 0,-1 6-1 0 0,-7 18-3662 0 0,8-26 2782 0 0,0-1 1 0 0,-1 1 0 0 0,1-1-1 0 0,-1 0 1 0 0,1 0-1 0 0,-1 0 1 0 0,0 0 0 0 0,0 0-1 0 0,-3 2 1 0 0,-10 4-5650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12467 0 0,'0'0'194'0'0,"0"1"0"0"0,-1-1 1 0 0,1 0-1 0 0,0 1 0 0 0,0-1 1 0 0,-1 1-1 0 0,1-1 1 0 0,0 1-1 0 0,0-1 0 0 0,0 1 1 0 0,0-1-1 0 0,-1 1 0 0 0,1-1 1 0 0,0 1-1 0 0,0-1 0 0 0,0 1 1 0 0,0-1-1 0 0,0 1 0 0 0,0-1 1 0 0,0 1-1 0 0,1-1 1 0 0,-1 1-1 0 0,0-1 0 0 0,0 1 1 0 0,0-1-1 0 0,0 1 0 0 0,1-1 1 0 0,-1 1-1 0 0,0-1 0 0 0,0 0 1 0 0,1 1-1 0 0,-1 0 1 0 0,18 1 1845 0 0,20-12-1200 0 0,-37 9-735 0 0,20-6 366 0 0,1 0 1 0 0,33-5-1 0 0,-48 11-633 0 0,1 0 0 0 0,0 1 1 0 0,-1 0-1 0 0,15 1 0 0 0,-18 0-212 0 0,-1 0 0 0 0,1-1 0 0 0,-1 1-1 0 0,1 1 1 0 0,-1-1 0 0 0,0 0 0 0 0,1 1 0 0 0,-1 0 0 0 0,0 0-1 0 0,0 0 1 0 0,4 3 0 0 0,-7-5 65 0 0,1 1-1 0 0,-1-1 1 0 0,0 1-1 0 0,1-1 0 0 0,-1 0 1 0 0,1 1-1 0 0,-1-1 1 0 0,0 1-1 0 0,1-1 1 0 0,-1 1-1 0 0,0 0 0 0 0,0-1 1 0 0,1 1-1 0 0,-1-1 1 0 0,0 1-1 0 0,0-1 1 0 0,0 1-1 0 0,0 0 1 0 0,0-1-1 0 0,0 1 0 0 0,0-1 1 0 0,0 1-1 0 0,0 0 1 0 0,0-1-1 0 0,0 1 1 0 0,0-1-1 0 0,0 1 0 0 0,0-1 1 0 0,-1 1-1 0 0,1 0 1 0 0,0-1-1 0 0,-1 1 1 0 0,-4 5-4792 0 0</inkml:trace>
  <inkml:trace contextRef="#ctx0" brushRef="#br0" timeOffset="1">90 105 10362 0 0,'4'0'7958'0'0,"2"-3"-4169"0"0,19-10-3988 0 0,-19 10 1022 0 0,-3 2-887 0 0,50-22 216 0 0,-50 21-468 0 0,0 1 0 0 0,0 0-1 0 0,0 1 1 0 0,1-1 0 0 0,-1 1-1 0 0,0-1 1 0 0,0 1 0 0 0,0 0-1 0 0,1 0 1 0 0,-1 0 0 0 0,0 0-1 0 0,0 1 1 0 0,0-1-1 0 0,0 1 1 0 0,5 1 0 0 0,-8-1 111 0 0,1-1 0 0 0,-1 0 1 0 0,1 1-1 0 0,-1-1 0 0 0,1 0 1 0 0,-1 1-1 0 0,0-1 0 0 0,1 1 1 0 0,-1-1-1 0 0,0 0 0 0 0,1 1 1 0 0,-1-1-1 0 0,0 1 0 0 0,1-1 1 0 0,-1 1-1 0 0,0-1 0 0 0,0 1 1 0 0,0 0-1 0 0,1-1 0 0 0,-1 1 1 0 0,0-1-1 0 0,0 1 1 0 0,0-1-1 0 0,0 1 0 0 0,0-1 1 0 0,0 1-1 0 0,0 0 0 0 0,0-1 1 0 0,0 1-1 0 0,0-1 0 0 0,-1 1 1 0 0,1-1-1 0 0,0 1 0 0 0,-1 0 1 0 0,-10 18-5052 0 0,2-9 1779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5873 0 0,'-1'3'11869'0'0,"19"-1"-9338"0"0,22-1-2945 0 0,-14-5 482 0 0,20 0 271 0 0,-46 4-319 0 0,1 0 0 0 0,-1 0 0 0 0,0 0 0 0 0,0 0 0 0 0,0 0 0 0 0,1 0 1 0 0,-1 0-1 0 0,0 0 0 0 0,0 0 0 0 0,0 0 0 0 0,1 0 0 0 0,-1 0 0 0 0,0 0 1 0 0,0 0-1 0 0,0 1 0 0 0,0-1 0 0 0,1 0 0 0 0,-1 0 0 0 0,0 0 0 0 0,0 0 1 0 0,0 0-1 0 0,0 0 0 0 0,0 1 0 0 0,0-1 0 0 0,1 0 0 0 0,-1 0 0 0 0,0 0 0 0 0,0 0 1 0 0,0 1-1 0 0,0-1 0 0 0,0 0 0 0 0,0 0 0 0 0,0 0 0 0 0,0 1 0 0 0,0-1 1 0 0,0 0-1 0 0,0 0 0 0 0,0 0 0 0 0,0 1 0 0 0,0-1 0 0 0,0 0 0 0 0,0 0 1 0 0,-5 12 539 0 0,-13 9-8 0 0,16-19-495 0 0,-4 4 34 0 0,-14 17 52 0 0,19-23-140 0 0,0 1 0 0 0,0 0 0 0 0,1 0 0 0 0,-1 0 0 0 0,0 0 0 0 0,1 0 1 0 0,-1 0-1 0 0,1 0 0 0 0,-1 0 0 0 0,1 0 0 0 0,-1 0 0 0 0,1 0 0 0 0,0 0 0 0 0,0 0 0 0 0,0 0 0 0 0,-1 1 1 0 0,1-1-1 0 0,0 0 0 0 0,0 1 0 0 0,1-1-1 0 0,0-1 0 0 0,-1 1-1 0 0,1-1 1 0 0,0 1 0 0 0,0-1 0 0 0,-1 0 0 0 0,1 1 0 0 0,0-1-1 0 0,0 0 1 0 0,-1 0 0 0 0,1 0 0 0 0,0 0 0 0 0,0 1 0 0 0,0-1 0 0 0,-1 0-1 0 0,1 0 1 0 0,0 0 0 0 0,0 0 0 0 0,0-1 0 0 0,-1 1 0 0 0,2 0 0 0 0,22-4 18 0 0,-20 3-26 0 0,29-6-179 0 0,21-3-2857 0 0,-18 8-5590 0 0,-20 3 1968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10386 0 0,'6'6'6369'0'0,"-6"-6"-5971"0"0,1 0 0 0 0,-1 0 0 0 0,1 1 0 0 0,-1-1 0 0 0,1 0 0 0 0,-1 0 1 0 0,1 0-1 0 0,29 5 322 0 0,-23-4-211 0 0,11 2-463 0 0,28 5-11 0 0,-43-7-34 0 0,-1-1 0 0 0,0 1 1 0 0,0 0-1 0 0,1-1 0 0 0,-1 1 1 0 0,0 0-1 0 0,0 1 0 0 0,0-1 1 0 0,0 0-1 0 0,0 0 1 0 0,0 1-1 0 0,-1-1 0 0 0,1 1 1 0 0,3 3-1 0 0,-5-4 33 0 0,0 0 0 0 0,0 0 0 0 0,1 0 1 0 0,-1 0-1 0 0,0 1 0 0 0,0-1 0 0 0,0 0 0 0 0,0 0 0 0 0,0 0 1 0 0,0 0-1 0 0,0 0 0 0 0,-1 0 0 0 0,1 0 0 0 0,0 0 0 0 0,-1 1 0 0 0,1-1 1 0 0,-1 0-1 0 0,1 0 0 0 0,-1 0 0 0 0,1 0 0 0 0,-2 1 0 0 0,-18 23 674 0 0,11-13-296 0 0,7-10-381 0 0,1 0-1 0 0,-1 0 1 0 0,1 0 0 0 0,0 1 0 0 0,0-1-1 0 0,0 0 1 0 0,0 1 0 0 0,0-1 0 0 0,0 1-1 0 0,0-1 1 0 0,1 1 0 0 0,-1-1 0 0 0,1 1-1 0 0,0 0 1 0 0,0-1 0 0 0,0 1 0 0 0,0-1-1 0 0,0 1 1 0 0,1 0 0 0 0,-1-1 0 0 0,1 1-1 0 0,0-1 1 0 0,0 1 0 0 0,-1-1 0 0 0,2 0-1 0 0,-1 1 1 0 0,0-1 0 0 0,0 0 0 0 0,1 0-1 0 0,-1 1 1 0 0,1-1 0 0 0,0 0 0 0 0,-1-1-1 0 0,1 1 1 0 0,0 0 0 0 0,0 0 0 0 0,0-1-1 0 0,1 1 1 0 0,2 1 0 0 0,-2-2-145 0 0,0 1 0 0 0,1 0-1 0 0,-1-1 1 0 0,1 0 0 0 0,-1 0 0 0 0,1 0 0 0 0,-1 0-1 0 0,1 0 1 0 0,-1-1 0 0 0,1 1 0 0 0,0-1 0 0 0,-1 0-1 0 0,1-1 1 0 0,0 1 0 0 0,-1 0 0 0 0,1-1 0 0 0,-1 0-1 0 0,1 0 1 0 0,-1 0 0 0 0,1 0 0 0 0,-1 0 0 0 0,0-1-1 0 0,1 0 1 0 0,-1 0 0 0 0,0 0 0 0 0,0 0 0 0 0,0 0-1 0 0,3-3 1 0 0,-4 2-627 0 0,1 0-1 0 0,-1 1 0 0 0,0-1 1 0 0,0 0-1 0 0,0 0 0 0 0,0 0 1 0 0,0 0-1 0 0,-1-1 1 0 0,1 1-1 0 0,-1 0 0 0 0,0-1 1 0 0,0 1-1 0 0,0-1 0 0 0,-1 1 1 0 0,1-1-1 0 0,-1 1 1 0 0,0-1-1 0 0,0 1 0 0 0,-1-6 1 0 0,3-5-3502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3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7178 0 0,'10'-26'14160'0'0,"-5"38"-12124"0"0,2 35-327 0 0,-6-34-1730 0 0,1 0 0 0 0,0 0 0 0 0,1 0 0 0 0,0-1 1 0 0,1 1-1 0 0,0-1 0 0 0,8 14 0 0 0,-6-25-192 0 0,0 0-1 0 0,1-1 1 0 0,-1 1-1 0 0,0-1 1 0 0,0-1 0 0 0,1 0-1 0 0,8-1 1 0 0,9-7-160 0 0,-22 8-16 0 0,-1 0-1 0 0,1-1 0 0 0,-1 1 0 0 0,1-1 1 0 0,-1 1-1 0 0,0-1 0 0 0,1 1 0 0 0,-1-1 1 0 0,0 0-1 0 0,0 1 0 0 0,0-1 0 0 0,0 0 1 0 0,0-3-1 0 0,1-2-1304 0 0,0-1 1 0 0,-1 0-1 0 0,0 0 1 0 0,-1 0-1 0 0,0-12 1 0 0,0-7 1728 0 0,5 8 14528 0 0,-2 52-11748 0 0,-4-26-2919 0 0,2 98 2036 0 0,6-53-4054 0 0,8-3-6781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 13571 0 0,'-1'-8'9688'0'0,"1"33"-5390"0"0,-31 95-2690 0 0,20-87-3943 0 0,3-15-4191 0 0,15-28 6442 0 0,1 0 0 0 0,0 0 0 0 0,0 1 0 0 0,18-14-1 0 0,-24 21 78 0 0,0 0-1 0 0,1 0 1 0 0,-1 0-1 0 0,1 0 1 0 0,0 0-1 0 0,-1 0 0 0 0,1 1 1 0 0,0 0-1 0 0,0-1 1 0 0,0 1-1 0 0,0 0 0 0 0,0 0 1 0 0,0 1-1 0 0,1-1 1 0 0,-1 1-1 0 0,0-1 1 0 0,0 1-1 0 0,0 0 0 0 0,1 0 1 0 0,-1 1-1 0 0,0-1 1 0 0,0 1-1 0 0,5 1 1 0 0,-6-1-378 0 0,-1-1 0 0 0,0 1 0 0 0,0 0 0 0 0,0 0 1 0 0,0 0-1 0 0,0 0 0 0 0,0 0 0 0 0,0 0 1 0 0,0 0-1 0 0,-1 1 0 0 0,1-1 0 0 0,0 0 1 0 0,-1 0-1 0 0,1 1 0 0 0,-1-1 0 0 0,1 0 1 0 0,-1 1-1 0 0,1-1 0 0 0,-1 0 0 0 0,0 1 0 0 0,0-1 1 0 0,0 1-1 0 0,0-1 0 0 0,0 0 0 0 0,0 1 1 0 0,0-1-1 0 0,0 1 0 0 0,-1-1 0 0 0,1 0 1 0 0,0 1-1 0 0,-1-1 0 0 0,1 0 0 0 0,-1 1 0 0 0,0-1 1 0 0,1 0-1 0 0,-2 2 0 0 0,-4 8-3184 0 0</inkml:trace>
  <inkml:trace contextRef="#ctx0" brushRef="#br0" timeOffset="1">42 246 8082 0 0,'1'0'15709'0'0,"12"4"-11486"0"0,19 2-4122 0 0,39-6-1666 0 0,-37-1-2680 0 0,1 2-4500 0 0,-13 0 306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12531 0 0,'4'5'7938'0'0,"9"-1"-5993"0"0,17 0-3360 0 0,-26-4 2101 0 0,11 1-802 0 0,-6 0 235 0 0,1 0-1 0 0,0 1 1 0 0,0-1 0 0 0,0 2-1 0 0,12 4 1 0 0,-19-6-3 0 0,-1 0-1 0 0,1 1 1 0 0,0 0-1 0 0,-1-1 0 0 0,1 1 1 0 0,-1 0-1 0 0,0 0 1 0 0,0 0-1 0 0,0 0 1 0 0,0 1-1 0 0,0-1 1 0 0,0 1-1 0 0,0-1 1 0 0,-1 1-1 0 0,1 0 1 0 0,-1-1-1 0 0,0 1 1 0 0,0 0-1 0 0,0 0 1 0 0,0 0-1 0 0,0 0 1 0 0,0 3-1 0 0,0 8 104 0 0,0 0 0 0 0,-1 0-1 0 0,-1 0 1 0 0,0 0 0 0 0,-4 21-1 0 0,-2 23-3619 0 0,7-53 2499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4273 0 0,'0'-1'352'0'0,"0"0"1"0"0,0 0-1 0 0,0 0 1 0 0,0 0 0 0 0,0 1-1 0 0,0-1 1 0 0,0 0-1 0 0,1 0 1 0 0,-1 0-1 0 0,0 0 1 0 0,1 1-1 0 0,-1-1 1 0 0,0 0-1 0 0,1 0 1 0 0,-1 0-1 0 0,1 1 1 0 0,-1-1-1 0 0,2 0 1 0 0,5 9 4828 0 0,4 26-1996 0 0,-3 39-2395 0 0,-12-25-4057 0 0,3-43-308 0 0,1-10 2127 0 0,7-12 1635 0 0,31-18 3117 0 0,-30 29-3870 0 0,-1 0 0 0 0,0-1 0 0 0,0 0-1 0 0,7-8 1 0 0,-13 13-13 0 0,1-1 0 0 0,-1 1 0 0 0,0-1 0 0 0,1 1 0 0 0,-1-1 0 0 0,0 1 0 0 0,0-1 0 0 0,-1 0-1 0 0,2-4 1 0 0,-2-21-637 0 0,-1 23 2261 0 0,1-1 0 0 0,0 1 0 0 0,0 0 0 0 0,1 0 0 0 0,4-9 5927 0 0,-5 15-6886 0 0,6 10 1709 0 0,2 12-1496 0 0,-4-3-1271 0 0,-1 0 1 0 0,0 27-1 0 0,-3-41 107 0 0,0 0-1 0 0,-1 0 1 0 0,1 0 0 0 0,-1 0-1 0 0,-1 0 1 0 0,1 0 0 0 0,-1 0-1 0 0,0 0 1 0 0,0 0 0 0 0,0-1-1 0 0,-1 1 1 0 0,-3 4 0 0 0,-2 4-2918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12083 0 0,'3'22'9036'0'0,"-3"16"-7706"0"0,-1-15-727 0 0,-1 18-367 0 0,1-27-515 0 0,0 1-1 0 0,1 0 1 0 0,4 25-1 0 0,-1-43 134 0 0,0 0-1 0 0,1 0 1 0 0,0 1 0 0 0,0 0-1 0 0,0 0 1 0 0,0 0 0 0 0,0 0-1 0 0,0 0 1 0 0,0 1 0 0 0,7-2-1 0 0,-4 4 37 0 0,-1-1 0 0 0,1 2 0 0 0,0-1 0 0 0,-1 0 0 0 0,1 1 0 0 0,-1 0 0 0 0,7 4 0 0 0,19 4-2679 0 0,-1-6-3913 0 0,-30-5 6491 0 0,-1 1 0 0 0,1 0 1 0 0,0 0-1 0 0,0 0 0 0 0,0-1 0 0 0,0 1 1 0 0,-1 0-1 0 0,1-1 0 0 0,0 1 0 0 0,0-1 1 0 0,0 1-1 0 0,-1-1 0 0 0,1 1 0 0 0,0-1 1 0 0,-1 0-1 0 0,1 1 0 0 0,-1-1 0 0 0,1 0 1 0 0,-1 1-1 0 0,1-1 0 0 0,-1 0 0 0 0,1 0 1 0 0,0-1-1 0 0,3-27-1259 0 0,-11-25 1380 0 0,2 35-1855 0 0,-8-2 17604 0 0,13 21-15532 0 0,-2 23 4228 0 0,2-9-4093 0 0,-1-1 1 0 0,0 1-1 0 0,-5 16 0 0 0,3-17-1055 0 0,-2 1 0 0 0,0 0 0 0 0,0-1 0 0 0,-2 0 0 0 0,1-1 1 0 0,-2 1-1 0 0,1-1 0 0 0,-2 0 0 0 0,-10 11 0 0 0,11-14 757 0 0,5-6 265 0 0,0 0 0 0 0,0 0 0 0 0,1 1 1 0 0,-1-1-1 0 0,1 1 0 0 0,0 0 1 0 0,-3 6-1 0 0,5-10-91 0 0,0 0 0 0 0,1 1 1 0 0,-1-1-1 0 0,0 0 0 0 0,1 0 0 0 0,-1 1 1 0 0,0-1-1 0 0,1 0 0 0 0,-1 0 0 0 0,0 0 1 0 0,1 0-1 0 0,-1 1 0 0 0,0-1 1 0 0,1 0-1 0 0,-1 0 0 0 0,0 0 0 0 0,1 0 1 0 0,-1 0-1 0 0,1 0 0 0 0,-1 0 0 0 0,0 0 1 0 0,1 0-1 0 0,-1 0 0 0 0,1 0 0 0 0,-1 0 1 0 0,0 0-1 0 0,1-1 0 0 0,-1 1 0 0 0,0 0 1 0 0,1 0-1 0 0,-1 0 0 0 0,0 0 0 0 0,1-1 1 0 0,-1 1-1 0 0,1-1 0 0 0,16-5 1350 0 0,4-5-608 0 0,-11 6-671 0 0,0-1 0 0 0,0 2 0 0 0,0-1 0 0 0,1 1 1 0 0,19-4-1 0 0,-28 8-192 0 0,-1-1-1 0 0,1 1 1 0 0,0 0 0 0 0,-1 0 0 0 0,1 0 0 0 0,0 0 0 0 0,-1 1-1 0 0,1-1 1 0 0,0 0 0 0 0,-1 1 0 0 0,1-1 0 0 0,0 1 0 0 0,-1 0-1 0 0,1-1 1 0 0,-1 1 0 0 0,1 0 0 0 0,-1 0 0 0 0,2 1 0 0 0,-1 0 14 0 0,-1 0 1 0 0,1 0 0 0 0,-1 0-1 0 0,0 1 1 0 0,1-1-1 0 0,-1 0 1 0 0,0 1 0 0 0,-1-1-1 0 0,1 0 1 0 0,0 1 0 0 0,-1-1-1 0 0,1 1 1 0 0,-1 0 0 0 0,0-1-1 0 0,1 5 1 0 0,-5 47-714 0 0,1-36-5436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16884 0 0,'12'2'6685'0'0,"13"-8"-6368"0"0,-16 3 177 0 0,6 1-325 0 0,0 0 0 0 0,27-1 1 0 0,-6 8-1087 0 0,-4 9-3544 0 0,-32-14 4282 0 0,0 0 1 0 0,0 0-1 0 0,0 0 1 0 0,1 0-1 0 0,-1 0 1 0 0,0 0 0 0 0,0 0-1 0 0,1 0 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17748 0 0,'4'2'163'0'0,"1"-1"0"0"0,-1 0 0 0 0,0 0 0 0 0,1 0 0 0 0,-1-1 0 0 0,0 0 0 0 0,1 1 0 0 0,-1-1 0 0 0,1-1 0 0 0,-1 1 0 0 0,0-1 0 0 0,1 0 0 0 0,-1 0 0 0 0,5-1 0 0 0,16-3 194 0 0,-19 5-265 0 0,0 0 0 0 0,0 0 0 0 0,0 0 1 0 0,0 1-1 0 0,0 0 0 0 0,-1 0 0 0 0,1 0 0 0 0,0 1 1 0 0,6 2-1 0 0,-11-3-52 0 0,1-1 0 0 0,-1 1 0 0 0,0 0 0 0 0,0 0 0 0 0,1 0 0 0 0,-1 0 0 0 0,0 0 0 0 0,0 0 1 0 0,0 0-1 0 0,0 0 0 0 0,0 0 0 0 0,-1 0 0 0 0,1 1 0 0 0,0-1 0 0 0,0 0 0 0 0,-1 1 0 0 0,1-1 0 0 0,-1 0 0 0 0,1 1 1 0 0,-1-1-1 0 0,0 1 0 0 0,1-1 0 0 0,-1 1 0 0 0,0-1 0 0 0,0 1 0 0 0,0-1 0 0 0,0 1 0 0 0,0-1 0 0 0,0 1 1 0 0,-1-1-1 0 0,1 0 0 0 0,0 1 0 0 0,-1-1 0 0 0,1 1 0 0 0,-1-1 0 0 0,0 0 0 0 0,1 1 0 0 0,-1-1 0 0 0,0 0 0 0 0,0 0 1 0 0,-1 2-1 0 0,-3 4-8 0 0,1 0 1 0 0,-2-1 0 0 0,1 1 0 0 0,-1-1 0 0 0,0-1 0 0 0,0 1-1 0 0,-1-1 1 0 0,1 0 0 0 0,-1 0 0 0 0,0-1 0 0 0,-1 0 0 0 0,-10 5 0 0 0,-11 6 322 0 0,78-7 10 0 0,51-4-1103 0 0,-35-11-4894 0 0,-64 7 5044 0 0,0-1 1 0 0,1 1-1 0 0,-1 0 0 0 0,0-1 0 0 0,0 1 1 0 0,0-1-1 0 0,1 1 0 0 0,-1-1 0 0 0,0 1 1 0 0,0-1-1 0 0,0 0 0 0 0,0 0 0 0 0,2-1 1 0 0</inkml:trace>
  <inkml:trace contextRef="#ctx0" brushRef="#br0" timeOffset="1">218 8 11915 0 0,'6'1'4617'0'0,"2"1"-2985"0"0,4-1-464 0 0,1-2-160 0 0,-2-1-304 0 0,3 0-383 0 0,0 0-217 0 0,-1 0-48 0 0,-1 1-72 0 0,-1 2-208 0 0,0 1-529 0 0,-1 1-759 0 0,-1-1-968 0 0,-3 0-793 0 0,-1-1-544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10770 0 0,'-7'14'7883'0'0,"2"3"-3501"0"0,0 39-2670 0 0,3-27-963 0 0,1-18-827 0 0,-4 57-263 0 0,11-25-3483 0 0,-6-42 3616 0 0,4 5-3034 0 0</inkml:trace>
  <inkml:trace contextRef="#ctx0" brushRef="#br0" timeOffset="1">103 11 13331 0 0,'11'20'9956'0'0,"-7"8"-5912"0"0,-7 31-3520 0 0,2-40 479 0 0,-1 2-1213 0 0,-2 59 492 0 0,7-28-6797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 14819 0 0,'10'-4'10996'0'0,"-6"26"-8422"0"0,-4 31-2557 0 0,-2-27 116 0 0,-10 47-1 0 0,10-66-604 0 0,1-1-1 0 0,-1 1 1 0 0,-1-1-1 0 0,1 1 1 0 0,-1-1-1 0 0,0 0 1 0 0,-1 0-1 0 0,1-1 1 0 0,-1 1-1 0 0,0-1 1 0 0,-1 0-1 0 0,-8 9 1 0 0,5-9-2990 0 0,11-10 1692 0 0,14-12 1641 0 0,-13 15 343 0 0,0 0 0 0 0,0 0 0 0 0,0 1 0 0 0,-1-1 0 0 0,1 1 0 0 0,1 0 0 0 0,-1 0 0 0 0,0 0 0 0 0,0 0 0 0 0,0 1 0 0 0,0-1 0 0 0,1 1 0 0 0,-1 0 0 0 0,0 1 0 0 0,5 0 1 0 0,0 2 316 0 0,0 0 0 0 0,1 1 0 0 0,-1-1 0 0 0,-1 2 0 0 0,10 5 0 0 0,-4-2-736 0 0,1-2 1200 0 0,-15-5-1256 0 0,1-1 0 0 0,-1 0 1 0 0,1 0-1 0 0,-1 0 0 0 0,1 0 0 0 0,-1 0 1 0 0,0 0-1 0 0,1 0 0 0 0,-1 0 0 0 0,1 0 0 0 0,-1 0 1 0 0,1 0-1 0 0,-1 0 0 0 0,1 0 0 0 0,-1 0 1 0 0,1 0-1 0 0,-1 0 0 0 0,0 0 0 0 0,1 0 0 0 0,-1-1 1 0 0,1 1-1 0 0,-1 0 0 0 0,0 0 0 0 0,1-1 1 0 0,0 1-1 0 0,-2-11-8490 0 0,-4 0 6242 0 0,2 0-2092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12891 0 0,'-1'8'7694'0'0,"5"12"-5779"0"0,-2-8-1231 0 0,-2 27 356 0 0,-1-31-996 0 0,1 1 0 0 0,0 0 0 0 0,0-1 0 0 0,1 1 0 0 0,0 0 0 0 0,0-1 0 0 0,4 13 0 0 0,-4-20-67 0 0,-1-1 0 0 0,1 1 0 0 0,0-1 0 0 0,-1 0 0 0 0,1 0 0 0 0,-1 1-1 0 0,1-1 1 0 0,-1 0 0 0 0,1 0 0 0 0,0 0 0 0 0,-1 1 0 0 0,1-1 0 0 0,0 0 0 0 0,-1 0 0 0 0,1 0 0 0 0,0 0 0 0 0,-1 0 0 0 0,1 0 0 0 0,-1 0-1 0 0,1-1 1 0 0,0 1 0 0 0,-1 0 0 0 0,1 0 0 0 0,0 0 0 0 0,-1-1 0 0 0,1 1 0 0 0,-1 0 0 0 0,2-1 0 0 0,24-11-269 0 0,-15 6 211 0 0,4 2-413 0 0,0 0-1 0 0,-1 1 0 0 0,17-1 1 0 0,20-5-5495 0 0,-38 2 1291 0 0,-6 1 390 0 0,4 2 180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 8746 0 0,'4'-6'14596'0'0,"-2"30"-11796"0"0,-5 0-2800 0 0,1-3-278 0 0,-10 36 1 0 0,-3-22-5556 0 0,13-32 4352 0 0,0 0 1 0 0,0-1-1 0 0,0 1 1 0 0,0 0-1 0 0,-1-1 1 0 0,1 1-1 0 0,-1-1 1 0 0,-3 2-1 0 0,-2 1-2916 0 0</inkml:trace>
  <inkml:trace contextRef="#ctx0" brushRef="#br0" timeOffset="1">2 282 6337 0 0,'0'5'1255'0'0,"-1"-1"-1"0"0,1 0 1 0 0,0 1-1 0 0,0-1 0 0 0,0 1 1 0 0,0-1-1 0 0,2 5 1 0 0,-2-6-803 0 0,1 0 0 0 0,0 0 0 0 0,0 0 0 0 0,1 0 0 0 0,-1 0 0 0 0,0-1 0 0 0,1 1 1 0 0,0 0-1 0 0,2 3 0 0 0,-2-4-425 0 0,0 0-1 0 0,0-1 1 0 0,0 1 0 0 0,0 0 0 0 0,1-1 0 0 0,-1 1 0 0 0,0-1-1 0 0,1 0 1 0 0,-1 0 0 0 0,1 0 0 0 0,-1 0 0 0 0,1 0 0 0 0,0 0-1 0 0,-1-1 1 0 0,1 1 0 0 0,0-1 0 0 0,0 0 0 0 0,-1 0-1 0 0,1 0 1 0 0,0 0 0 0 0,0 0 0 0 0,-1-1 0 0 0,1 1 0 0 0,0-1-1 0 0,4-1 1 0 0,-3 0-72 0 0,1 0 0 0 0,0-1-1 0 0,-1 0 1 0 0,1 1-1 0 0,-1-2 1 0 0,0 1 0 0 0,0 0-1 0 0,0-1 1 0 0,-1 0 0 0 0,1 1-1 0 0,-1-1 1 0 0,0-1 0 0 0,0 1-1 0 0,0 0 1 0 0,0-1-1 0 0,-1 0 1 0 0,0 1 0 0 0,0-1-1 0 0,0 0 1 0 0,1-7 0 0 0,-1 8 113 0 0,-1 0 0 0 0,0 0 0 0 0,0-1-1 0 0,-1 1 1 0 0,1 0 0 0 0,-1 0 0 0 0,0-1 0 0 0,0 1 0 0 0,0 0 0 0 0,-1 0 0 0 0,1-1 0 0 0,-1 1 0 0 0,0 0 0 0 0,0 0 0 0 0,-1 0 0 0 0,1 0 0 0 0,-1 0 0 0 0,0 0 0 0 0,0 1 0 0 0,0-1 0 0 0,-1 0 0 0 0,1 1 0 0 0,-1 0 0 0 0,0-1 0 0 0,-4-3 0 0 0,5 6-26 0 0,0 0 1 0 0,0 0-1 0 0,0 0 0 0 0,0 0 0 0 0,0 0 1 0 0,0 1-1 0 0,0-1 0 0 0,0 0 0 0 0,-1 1 1 0 0,1 0-1 0 0,0 0 0 0 0,-1-1 0 0 0,1 1 1 0 0,0 0-1 0 0,0 1 0 0 0,-1-1 0 0 0,1 0 1 0 0,0 1-1 0 0,0-1 0 0 0,0 1 0 0 0,-1 0 1 0 0,1 0-1 0 0,-3 1 0 0 0,3-1-318 0 0,0 1 0 0 0,0-1 0 0 0,0 0 0 0 0,0 1 0 0 0,1-1 1 0 0,-1 1-1 0 0,0-1 0 0 0,1 1 0 0 0,0 0 0 0 0,-3 2 0 0 0,4-2-363 0 0,-1-1-1 0 0,0 1 1 0 0,0 0 0 0 0,1-1 0 0 0,-1 1 0 0 0,1-1-1 0 0,-1 1 1 0 0,1 0 0 0 0,0-1 0 0 0,0 1 0 0 0,0 0 0 0 0,0 0-1 0 0,0-1 1 0 0,0 4 0 0 0,5 5-8310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17 10666 0 0,'-2'-17'11650'0'0,"3"32"-6225"0"0,-1 8-5329 0 0,-1-8-436 0 0,0-1 1 0 0,-1 0 0 0 0,-1 1 0 0 0,-1-1-1 0 0,0 0 1 0 0,-1-1 0 0 0,0 1-1 0 0,-1-1 1 0 0,-7 13 0 0 0,12-25 66 0 0,0 0 0 0 0,0 0 0 0 0,0 0 0 0 0,0 0 0 0 0,0 0 0 0 0,-1 0 0 0 0,1-1 0 0 0,0 1 0 0 0,0-1 0 0 0,0 1 0 0 0,-1-1 0 0 0,1 1 0 0 0,0-1 0 0 0,-1 0 0 0 0,1 1 0 0 0,-3-1 0 0 0,4 0 175 0 0,-1 0-1 0 0,1 0 1 0 0,0 0-1 0 0,0 0 0 0 0,-1 0 1 0 0,1 0-1 0 0,0 1 0 0 0,-1-1 1 0 0,1-1-1 0 0,-1 1 0 0 0,1 0 1 0 0,0 0-1 0 0,-1 0 1 0 0,1 0-1 0 0,0 0 0 0 0,0 0 1 0 0,-1 0-1 0 0,1 0 0 0 0,0 0 1 0 0,-1-1-1 0 0,1 1 1 0 0,0 0-1 0 0,-1 0 0 0 0,1 0 1 0 0,0-1-1 0 0,0 1 0 0 0,-1 0 1 0 0,1 0-1 0 0,0-1 1 0 0,0 1-1 0 0,0 0 0 0 0,0 0 1 0 0,-1-1-1 0 0,1 1 0 0 0,0 0 1 0 0,0-1-1 0 0,0 1 0 0 0,0 0 1 0 0,0-1-1 0 0,0 1 1 0 0,0 0-1 0 0,0-1 0 0 0,0 1 1 0 0,0 0-1 0 0,0-1 0 0 0,0 1 1 0 0,0 0-1 0 0,0-1 1 0 0,0 1-1 0 0,0 0 0 0 0,0-1 1 0 0,0 1-1 0 0,0 0 0 0 0,0-1 1 0 0,0 1-1 0 0,1 0 1 0 0,-1 0-1 0 0,0-1 0 0 0,1 1 1 0 0,-1-1 112 0 0,1 0 0 0 0,0 0 0 0 0,0 0 0 0 0,0 0 1 0 0,0 1-1 0 0,0-1 0 0 0,0 1 0 0 0,0-1 0 0 0,0 0 0 0 0,0 1 1 0 0,0 0-1 0 0,0-1 0 0 0,0 1 0 0 0,0 0 0 0 0,1-1 0 0 0,-1 1 1 0 0,0 0-1 0 0,0 0 0 0 0,0 0 0 0 0,0 0 0 0 0,1 0 1 0 0,-1 0-1 0 0,0 0 0 0 0,0 1 0 0 0,0-1 0 0 0,0 0 0 0 0,1 1 1 0 0,0 0-1 0 0,39 16 1685 0 0,-32-13-1449 0 0,-6-3-299 0 0,6 3 477 0 0,-1 0 1 0 0,1-1 0 0 0,0 0 0 0 0,10 1 0 0 0,-17-3-586 0 0,-1-1 0 0 0,1 0 0 0 0,-1 0 0 0 0,1 0 0 0 0,0 0 0 0 0,-1 0 0 0 0,1-1 0 0 0,-1 1 0 0 0,1 0 0 0 0,-1-1 0 0 0,1 1 0 0 0,-1-1 0 0 0,3 0 0 0 0,-3 0-241 0 0,0 0-1 0 0,-1 0 1 0 0,1 1 0 0 0,0-1-1 0 0,0 0 1 0 0,-1 0 0 0 0,1 0-1 0 0,-1 0 1 0 0,1 0 0 0 0,-1 0 0 0 0,1 0-1 0 0,-1 0 1 0 0,1 0 0 0 0,-1 0-1 0 0,0 0 1 0 0,0 0 0 0 0,1 0-1 0 0,-1 0 1 0 0,0 0 0 0 0,0 0 0 0 0,0-2-1 0 0,0-8-4636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9394 0 0,'8'0'3193'0'0,"0"0"-1025"0"0,4 1-495 0 0,-2 0-449 0 0,0 0-512 0 0,0-1-328 0 0,-1 0-184 0 0,0-1-56 0 0,0 0-160 0 0,-2-1-464 0 0,1 0-848 0 0,-1-1-1089 0 0,-1-2-1024 0 0,0-2 137 0 0,-15-9-225 0 0,14 7 88 0 0</inkml:trace>
  <inkml:trace contextRef="#ctx0" brushRef="#br0" timeOffset="1">158 1 4601 0 0,'-7'6'19323'0'0,"-3"26"-14740"0"0,-8 40-5846 0 0,-1 20-311 0 0,11-51-1302 0 0,-1 0-5956 0 0,9-41 8688 0 0,1 0 1 0 0,-1 1 0 0 0,0-1 0 0 0,0 0-1 0 0,0 0 1 0 0,0 0 0 0 0,-1 1 0 0 0,1-1-1 0 0,0 0 1 0 0,0 0 0 0 0,0 0-1 0 0,0 1 1 0 0,0-1 0 0 0,0 0 0 0 0,0 0-1 0 0,0 0 1 0 0,0 0 0 0 0,0 1 0 0 0,-3 0-2150 0 0,3-1 2150 0 0,0 0 0 0 0,-1 0 0 0 0,1 0-1 0 0,0 0 1 0 0,0 0 0 0 0,0 0 0 0 0,-1 0-1 0 0,1 0 1 0 0,0 0 0 0 0,0 0-1 0 0,0 0 1 0 0,-1 0 0 0 0,1 0 0 0 0,0 0-1 0 0,0 0 1 0 0,0 0 0 0 0,-1 0 0 0 0,1 0-1 0 0,0-1 1 0 0,-2 1-998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8994 0 0,'9'49'11891'0'0,"-8"-47"-11773"0"0,-1 0 0 0 0,0 0 0 0 0,1-1 0 0 0,0 1 0 0 0,-1 0 0 0 0,1 0-1 0 0,0-1 1 0 0,0 1 0 0 0,0 0 0 0 0,0-1 0 0 0,0 1 0 0 0,0-1 0 0 0,0 0 0 0 0,0 1-1 0 0,1-1 1 0 0,-1 0 0 0 0,1 1 0 0 0,-1-1 0 0 0,1 0 0 0 0,-1 0 0 0 0,1 0 0 0 0,0-1 0 0 0,2 2-1 0 0,-2-2-209 0 0,1 0-1 0 0,-1-1 0 0 0,0 1 0 0 0,0-1 1 0 0,0 0-1 0 0,0 0 0 0 0,0 0 1 0 0,0 0-1 0 0,0 0 0 0 0,0 0 0 0 0,0 0 1 0 0,-1-1-1 0 0,1 1 0 0 0,0-1 1 0 0,-1 1-1 0 0,1-1 0 0 0,-1 0 0 0 0,0 0 1 0 0,3-3-1 0 0,21-38-554 0 0,-24 39 733 0 0,1 1 1 0 0,-1-1 0 0 0,1 0-1 0 0,-1-1 1 0 0,0 1 0 0 0,0 0 0 0 0,-1 0-1 0 0,1 0 1 0 0,-1 0 0 0 0,0-1 0 0 0,0 1-1 0 0,-1 0 1 0 0,1 0 0 0 0,-1-1 0 0 0,0 1-1 0 0,-2-6 1 0 0,2 8 6 0 0,0-1 0 0 0,-1 1 0 0 0,1-1 0 0 0,-1 1 0 0 0,1-1-1 0 0,-1 1 1 0 0,0 0 0 0 0,0 0 0 0 0,0 0 0 0 0,0 0 0 0 0,-1 0 0 0 0,1 0 0 0 0,0 1 0 0 0,-1-1 0 0 0,1 1 0 0 0,-1 0-1 0 0,0-1 1 0 0,1 1 0 0 0,-1 0 0 0 0,0 1 0 0 0,0-1 0 0 0,0 0 0 0 0,1 1 0 0 0,-1 0 0 0 0,-4-1 0 0 0,6 1-224 0 0,0 0 0 0 0,0 0 0 0 0,0 0 1 0 0,1 1-1 0 0,-1-1 0 0 0,0 0 0 0 0,0 0 1 0 0,0 0-1 0 0,0 1 0 0 0,0-1 0 0 0,0 1 1 0 0,0-1-1 0 0,1 0 0 0 0,-1 1 0 0 0,0 0 1 0 0,0-1-1 0 0,0 1 0 0 0,1-1 0 0 0,-1 1 1 0 0,0 0-1 0 0,1-1 0 0 0,-1 1 0 0 0,1 0 1 0 0,-1 0-1 0 0,1 0 0 0 0,-1-1 0 0 0,1 1 0 0 0,-1 1 1 0 0,-2 17-10632 0 0,5-10 3878 0 0</inkml:trace>
  <inkml:trace contextRef="#ctx0" brushRef="#br0" timeOffset="1">274 67 18100 0 0,'5'-2'3969'0'0,"0"2"-2905"0"0,-1-1-192 0 0,0 2-160 0 0,-3-1-264 0 0,1 2-224 0 0,0-1-240 0 0,0 0-192 0 0,0 1-376 0 0,0 1-848 0 0,0 1-1761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8234 0 0,'0'1'516'0'0,"0"0"1"0"0,0 0-1 0 0,-1 0 1 0 0,1 0 0 0 0,0 0-1 0 0,0 0 1 0 0,0 0-1 0 0,1 0 1 0 0,-1 0-1 0 0,0 0 1 0 0,0 0 0 0 0,0 0-1 0 0,1 0 1 0 0,-1 0-1 0 0,1 0 1 0 0,-1 0-1 0 0,1 0 1 0 0,0 1 0 0 0,0-2-288 0 0,-1 1 0 0 0,1 0 0 0 0,0-1 0 0 0,0 1 0 0 0,-1-1 0 0 0,1 0 0 0 0,0 1 0 0 0,0-1 1 0 0,0 0-1 0 0,0 1 0 0 0,-1-1 0 0 0,1 0 0 0 0,0 0 0 0 0,0 0 0 0 0,0 1 0 0 0,0-1 0 0 0,1-1 1 0 0,5 1-225 0 0,1-2 1 0 0,-1 1 0 0 0,0-1 0 0 0,12-4-1 0 0,6-1 816 0 0,-21 6-702 0 0,-1 1 0 0 0,0 0 0 0 0,1 0-1 0 0,-1 0 1 0 0,1 0 0 0 0,-1 0 0 0 0,1 1-1 0 0,-1-1 1 0 0,0 1 0 0 0,1 0 0 0 0,-1 0-1 0 0,0 1 1 0 0,0-1 0 0 0,0 0 0 0 0,0 1-1 0 0,0 0 1 0 0,0 0 0 0 0,0 0 0 0 0,0 0-1 0 0,-1 0 1 0 0,1 1 0 0 0,-1-1 0 0 0,4 5 0 0 0,-3-2-251 0 0,0-1 0 0 0,0 1 0 0 0,-1-1 0 0 0,1 1 0 0 0,-1 0 0 0 0,2 7 0 0 0,-2-6-1538 0 0,-1 1 0 0 0,0-1 0 0 0,0 1 0 0 0,1 11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12691 0 0,'-4'5'5755'0'0,"1"4"-580"0"0,3-11-5112 0 0,0 0-1 0 0,0 0 1 0 0,1 0 0 0 0,-1 0-1 0 0,0 0 1 0 0,1 0 0 0 0,-1 0-1 0 0,1 1 1 0 0,-1-1 0 0 0,1 0 0 0 0,2-3-1 0 0,-3 5-54 0 0,0 0-1 0 0,1 0 0 0 0,-1 0 1 0 0,1 0-1 0 0,-1 0 1 0 0,1 0-1 0 0,-1 0 0 0 0,0 0 1 0 0,1 0-1 0 0,-1 0 0 0 0,1 0 1 0 0,-1 0-1 0 0,0 0 1 0 0,1-1-1 0 0,-1 1 0 0 0,0 0 1 0 0,1 0-1 0 0,-1 0 1 0 0,0-1-1 0 0,1 1 0 0 0,-1 0 1 0 0,0 0-1 0 0,1-1 1 0 0,-1 1-1 0 0,0 0 0 0 0,0-1 1 0 0,1 1-1 0 0,-1 0 0 0 0,0-1 1 0 0,0 1-1 0 0,1-1-5 0 0,-1 0 1 0 0,1 1-1 0 0,-1-1 0 0 0,1 1 0 0 0,-1-1 0 0 0,1 1 0 0 0,-1-1 0 0 0,1 1 0 0 0,-1-1 1 0 0,1 1-1 0 0,0-1 0 0 0,-1 1 0 0 0,1 0 0 0 0,0-1 0 0 0,-1 1 0 0 0,1 0 1 0 0,0 0-1 0 0,-1-1 0 0 0,1 1 0 0 0,0 0 0 0 0,0 0 0 0 0,-1 0 0 0 0,1 0 1 0 0,0 0-1 0 0,-1 0 0 0 0,2 0 0 0 0,37 5-2 0 0,-27-4-236 0 0,-1 1 0 0 0,1 0 0 0 0,0 0 0 0 0,17 7 0 0 0,-17-3-331 0 0,-9-4 122 0 0,1-1-1 0 0,0 1 1 0 0,-1-1 0 0 0,1 1 0 0 0,0-1-1 0 0,0 0 1 0 0,7 1 0 0 0,-10-2 141 0 0,1 0 0 0 0,0 1 1 0 0,0-1-1 0 0,-1 1 0 0 0,1 0 1 0 0,0 0-1 0 0,-1-1 0 0 0,1 1 1 0 0,-1 0-1 0 0,1 0 0 0 0,-1 1 1 0 0,1-1-1 0 0,-1 0 0 0 0,0 0 1 0 0,0 1-1 0 0,2 1 0 0 0,-3-2 76 0 0,1 0-1 0 0,-1 0 1 0 0,1-1-1 0 0,-1 1 0 0 0,1 0 1 0 0,0-1-1 0 0,-1 1 0 0 0,1 0 1 0 0,0-1-1 0 0,-1 1 0 0 0,1-1 1 0 0,0 1-1 0 0,-1-1 0 0 0,1 1 1 0 0,0-1-1 0 0,0 0 0 0 0,0 1 1 0 0,0-1-1 0 0,-1 0 0 0 0,1 0 1 0 0,0 1-1 0 0,0-1 1 0 0,0 0-1 0 0,0 0 0 0 0,0 0 1 0 0,0 0-1 0 0,-1 0 0 0 0,3-1 1 0 0,8-4-4777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4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14787 0 0,'25'34'8150'0'0,"29"21"-8290"0"0,-36-38 652 0 0,-17-16-512 0 0,-1-1 0 0 0,1 1-1 0 0,-1-1 1 0 0,1 1 0 0 0,-1-1 0 0 0,1 1 0 0 0,-1-1-1 0 0,1 1 1 0 0,0-1 0 0 0,-1 0 0 0 0,1 1 0 0 0,0-1-1 0 0,-1 0 1 0 0,1 1 0 0 0,0-1 0 0 0,0 0 0 0 0,-1 0-1 0 0,1 0 1 0 0,0 0 0 0 0,0 0 0 0 0,-1 0 0 0 0,1 0-1 0 0,0 0 1 0 0,0 0 0 0 0,-1 0 0 0 0,1 0 0 0 0,0 0-1 0 0,-1 0 1 0 0,1 0 0 0 0,0-1 0 0 0,0 1 0 0 0,-1 0-1 0 0,1-1 1 0 0,0 1 0 0 0,-1-1 0 0 0,1 1 0 0 0,-1 0-1 0 0,1-1 1 0 0,0 1 0 0 0,0-2 0 0 0,-1 2 0 0 0,1-1-1 0 0,-1 1 1 0 0,1-1 0 0 0,0 1 0 0 0,-1-1 0 0 0,1 1-1 0 0,-1 0 1 0 0,1-1 0 0 0,0 1 0 0 0,0 0-1 0 0,-1-1 1 0 0,1 1 0 0 0,0 0 0 0 0,0 0 0 0 0,-1-1-1 0 0,1 1 1 0 0,0 0 0 0 0,0 0 0 0 0,0 0 0 0 0,-1 0-1 0 0,1 0 1 0 0,0 0 0 0 0,0 1 0 0 0,-1-1 0 0 0,1 0-1 0 0,0 0 1 0 0,0 0 0 0 0,-1 1 0 0 0,1-1-1 0 0,0 0 1 0 0,0 1 0 0 0,-1-1 0 0 0,1 1 0 0 0,-1-1-1 0 0,1 1 1 0 0,1 0 0 0 0,19 12 6 0 0,-2 1 37 0 0,-18-13-13 0 0,-1-1-1 0 0,1 1 0 0 0,-1 0 1 0 0,0 0-1 0 0,0 0 1 0 0,1 0-1 0 0,-1-1 0 0 0,0 1 1 0 0,0 0-1 0 0,0 0 1 0 0,0 0-1 0 0,0 0 0 0 0,0 0 1 0 0,0 0-1 0 0,0-1 1 0 0,0 1-1 0 0,-1 0 0 0 0,1 0 1 0 0,0 0-1 0 0,0 0 1 0 0,-1-1-1 0 0,1 1 0 0 0,-1 0 1 0 0,1 0-1 0 0,-1-1 0 0 0,1 1 1 0 0,-1 0-1 0 0,1 0 1 0 0,-1-1-1 0 0,1 1 0 0 0,-1-1 1 0 0,-1 2-1 0 0,0 0 43 0 0,0 0 0 0 0,0-1 0 0 0,0 1 0 0 0,-1-1 0 0 0,1 1 0 0 0,0-1 0 0 0,-1 0 0 0 0,1 0 0 0 0,-4 2 0 0 0,-5 0-136 0 0,0 0-1 0 0,1 1 1 0 0,-1 0 0 0 0,1 1 0 0 0,0 0-1 0 0,1 1 1 0 0,-1 0 0 0 0,1 0-1 0 0,-12 12 1 0 0,18-14-1206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26 13491 0 0,'-2'-8'1757'0'0,"-5"-9"4827"0"0,7 17-6436 0 0,-1 0 1 0 0,0 0 0 0 0,0 0 0 0 0,1 0-1 0 0,-1 0 1 0 0,0 0 0 0 0,0 0 0 0 0,1 0-1 0 0,-1 0 1 0 0,0 0 0 0 0,0 0 0 0 0,1 0-1 0 0,-1 0 1 0 0,0 1 0 0 0,1-1-1 0 0,-1 0 1 0 0,0 1 0 0 0,1-1 0 0 0,-1 0-1 0 0,0 1 1 0 0,1-1 0 0 0,-1 1 0 0 0,1-1-1 0 0,-1 1 1 0 0,0 0 0 0 0,-13 8 311 0 0,0-1 0 0 0,-26 10 1 0 0,30-13-397 0 0,-1 0 0 0 0,0 0 0 0 0,1 0 0 0 0,0 2 1 0 0,-16 11-1 0 0,23-14-71 0 0,0-1 0 0 0,0 0 1 0 0,1 1-1 0 0,-1-1 0 0 0,1 1 1 0 0,0 0-1 0 0,0 0 0 0 0,0 0 1 0 0,0 0-1 0 0,1 0 0 0 0,-1 0 1 0 0,1 0-1 0 0,0 1 0 0 0,1-1 1 0 0,-1 0-1 0 0,1 1 0 0 0,-1-1 1 0 0,1 0-1 0 0,1 8 0 0 0,0-7-16 0 0,0 0-1 0 0,0 1 1 0 0,0-2 0 0 0,0 1-1 0 0,1 0 1 0 0,0 0-1 0 0,0 0 1 0 0,5 8 0 0 0,-6-12 9 0 0,-1 0 1 0 0,1 0-1 0 0,0 0 1 0 0,-1-1-1 0 0,1 1 1 0 0,0 0-1 0 0,-1 0 1 0 0,1-1-1 0 0,0 1 1 0 0,0 0-1 0 0,0-1 1 0 0,0 1-1 0 0,0-1 1 0 0,0 1-1 0 0,0-1 1 0 0,0 0 0 0 0,0 1-1 0 0,0-1 1 0 0,0 0-1 0 0,0 1 1 0 0,0-1-1 0 0,0 0 1 0 0,0 0-1 0 0,0 0 1 0 0,0 0-1 0 0,0 0 1 0 0,0 0-1 0 0,0-1 1 0 0,0 1-1 0 0,0 0 1 0 0,0 0-1 0 0,0-1 1 0 0,0 1-1 0 0,0-1 1 0 0,0 1 0 0 0,0-1-1 0 0,0 1 1 0 0,0-1-1 0 0,0 0 1 0 0,0 1-1 0 0,-1-1 1 0 0,1 0-1 0 0,0 1 1 0 0,0-1-1 0 0,-1 0 1 0 0,1 0-1 0 0,0 0 1 0 0,0-2-1 0 0,9-10-36 0 0,-1-2 0 0 0,0 1 0 0 0,-1-1 0 0 0,-1 0 0 0 0,10-27 0 0 0,15-30 148 0 0,-32 71-96 0 0,0 0 0 0 0,1 0 0 0 0,-1 1 0 0 0,1-1 0 0 0,-1 0 0 0 0,1 1 0 0 0,-1-1 0 0 0,1 0 0 0 0,-1 1 0 0 0,1-1 0 0 0,-1 0 0 0 0,1 1 0 0 0,0-1 0 0 0,-1 1 0 0 0,1-1 0 0 0,0 1 0 0 0,0 0 0 0 0,-1-1 0 0 0,1 1 0 0 0,0 0 0 0 0,0-1 0 0 0,-1 1 0 0 0,1 0 0 0 0,0 0 0 0 0,0 0 0 0 0,0 0 0 0 0,0 0 0 0 0,-1 0 0 0 0,1 0 0 0 0,0 0 1 0 0,1 0-1 0 0,0 1-11 0 0,1 0 0 0 0,-1 0 0 0 0,0 0 0 0 0,0 1 0 0 0,0-1 0 0 0,0 1 0 0 0,0-1 0 0 0,0 1 1 0 0,-1 0-1 0 0,4 3 0 0 0,4 7-47 0 0,0 1 0 0 0,10 21 0 0 0,-18-33 61 0 0,3 9 22 0 0,0-1 0 0 0,0 1 0 0 0,-1 0 0 0 0,0 0 0 0 0,0 0 0 0 0,-1 0 0 0 0,-1 1 0 0 0,0-1 0 0 0,0 0 0 0 0,-1 1 0 0 0,0-1 0 0 0,-1 1 0 0 0,-4 19 0 0 0,0-10-85 0 0,-1 0-1 0 0,-1 0 0 0 0,0-1 1 0 0,-2 0-1 0 0,0-1 0 0 0,-13 20 1 0 0,20-35 5 0 0,1-1 0 0 0,-1 1 0 0 0,0-1 1 0 0,0 1-1 0 0,0-1 0 0 0,0 0 1 0 0,0 0-1 0 0,0 0 0 0 0,-1 0 1 0 0,1 0-1 0 0,-1 0 0 0 0,1-1 0 0 0,-1 1 1 0 0,0-1-1 0 0,0 0 0 0 0,1 0 1 0 0,-1 0-1 0 0,-6 2 0 0 0,7-4 14 0 0,0 1-1 0 0,0 0 0 0 0,0 0 1 0 0,0-1-1 0 0,0 1 1 0 0,0-1-1 0 0,0 0 0 0 0,1 1 1 0 0,-1-1-1 0 0,0 0 0 0 0,0 0 1 0 0,1 0-1 0 0,-1 0 1 0 0,0 0-1 0 0,1-1 0 0 0,-1 1 1 0 0,1-1-1 0 0,0 1 1 0 0,-1-1-1 0 0,1 1 0 0 0,0-1 1 0 0,0 1-1 0 0,0-1 0 0 0,0 0 1 0 0,0 0-1 0 0,0 0 1 0 0,1 1-1 0 0,-1-1 0 0 0,0-3 1 0 0,0 2 67 0 0,0 1 1 0 0,1 0-1 0 0,-1-1 1 0 0,1 1 0 0 0,0-1-1 0 0,-1 0 1 0 0,1 1-1 0 0,0-1 1 0 0,1 1-1 0 0,-1-1 1 0 0,0 1-1 0 0,1-1 1 0 0,-1 1 0 0 0,1 0-1 0 0,0-1 1 0 0,0 1-1 0 0,0-1 1 0 0,0 1-1 0 0,0 0 1 0 0,1 0-1 0 0,-1 0 1 0 0,0 0 0 0 0,1 0-1 0 0,0 0 1 0 0,-1 0-1 0 0,1 0 1 0 0,3-2-1 0 0,6-4 25 0 0,0 0-1 0 0,0 1 0 0 0,1 0 1 0 0,14-5-1 0 0,4-4 22 0 0,-24 12-79 0 0,5-3 44 0 0,-1 1 1 0 0,2 0-1 0 0,-1 1 0 0 0,16-5 1 0 0,-23 9-76 0 0,0 0-1 0 0,0 0 1 0 0,1 1 0 0 0,-1-1 0 0 0,0 1 0 0 0,0 0 0 0 0,1 0-1 0 0,-1 1 1 0 0,0-1 0 0 0,0 1 0 0 0,0 0 0 0 0,1 0 0 0 0,-1 1-1 0 0,0-1 1 0 0,0 1 0 0 0,5 3 0 0 0,26 21-1503 0 0,-16-11-1520 0 0,1-3-5302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84 11266 0 0,'-5'4'1455'0'0,"1"1"0"0"0,1 0 0 0 0,-1 0 0 0 0,1 0 0 0 0,0 0 0 0 0,0 1 0 0 0,-2 5-1 0 0,2-5-970 0 0,1 0-1 0 0,1 1 0 0 0,-1-1 1 0 0,1 0-1 0 0,0 0 1 0 0,0 13-1 0 0,1-16-507 0 0,0 1 0 0 0,0-1 0 0 0,0 1 0 0 0,1-1 0 0 0,-1 0 1 0 0,1 1-1 0 0,0-1 0 0 0,0 0 0 0 0,0 1 0 0 0,0-1 0 0 0,1 0 0 0 0,-1 0 0 0 0,1 0 0 0 0,0 0 1 0 0,0 0-1 0 0,0-1 0 0 0,0 1 0 0 0,1 0 0 0 0,-1-1 0 0 0,1 0 0 0 0,-1 1 0 0 0,1-1 0 0 0,0 0 0 0 0,0 0 1 0 0,0-1-1 0 0,0 1 0 0 0,0-1 0 0 0,0 1 0 0 0,7 1 0 0 0,-8-3-6 0 0,1 1-1 0 0,-1 0 1 0 0,0-1-1 0 0,1 0 1 0 0,-1 0-1 0 0,0 1 0 0 0,1-1 1 0 0,-1-1-1 0 0,1 1 1 0 0,-1 0-1 0 0,0-1 1 0 0,1 1-1 0 0,-1-1 1 0 0,0 1-1 0 0,1-1 1 0 0,-1 0-1 0 0,0 0 1 0 0,0 0-1 0 0,0-1 1 0 0,3-1-1 0 0,-2 1 21 0 0,0-1 1 0 0,-1 0-1 0 0,1 0 0 0 0,0-1 0 0 0,-1 1 0 0 0,0 0 0 0 0,0-1 1 0 0,0 1-1 0 0,0-1 0 0 0,-1 0 0 0 0,2-4 0 0 0,0-4 76 0 0,0 0-1 0 0,-1 0 1 0 0,-1 0-1 0 0,1 0 1 0 0,-2 0-1 0 0,0 0 1 0 0,-1-13-1 0 0,0 18 60 0 0,0 0-1 0 0,-1 1 0 0 0,1-1 1 0 0,-1 1-1 0 0,-1 0 0 0 0,1-1 1 0 0,-1 1-1 0 0,0 0 0 0 0,0 0 0 0 0,-1 1 1 0 0,-7-11-1 0 0,9 14-98 0 0,0 0 1 0 0,0 1-1 0 0,0-1 0 0 0,-1 0 0 0 0,1 1 1 0 0,0-1-1 0 0,-1 1 0 0 0,1-1 0 0 0,-1 1 1 0 0,1 0-1 0 0,-1 0 0 0 0,1 1 0 0 0,-1-1 1 0 0,0 0-1 0 0,0 1 0 0 0,1 0 1 0 0,-1-1-1 0 0,0 1 0 0 0,0 0 0 0 0,1 0 1 0 0,-1 1-1 0 0,0-1 0 0 0,0 1 0 0 0,1-1 1 0 0,-1 1-1 0 0,0 0 0 0 0,1 0 0 0 0,-1 0 1 0 0,1 0-1 0 0,-6 3 0 0 0,4-1-569 0 0,-1 0-1 0 0,1 0 1 0 0,0 1 0 0 0,-1-1-1 0 0,2 1 1 0 0,-1 0-1 0 0,-5 6 1 0 0,-10 18-9688 0 0,11-14 2167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1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10106 0 0,'-39'49'8855'0'0,"32"-39"-7967"0"0,2 0-1 0 0,-1 0 0 0 0,-7 22 1 0 0,11-28-886 0 0,1 0 0 0 0,-1 0 0 0 0,1 0 1 0 0,0 0-1 0 0,0 0 0 0 0,1 1 0 0 0,-1-1 1 0 0,1 0-1 0 0,0 0 0 0 0,0 0 0 0 0,0 0 1 0 0,1 1-1 0 0,-1-1 0 0 0,1 0 0 0 0,0 0 1 0 0,0 0-1 0 0,0 0 0 0 0,1 0 0 0 0,0 0 1 0 0,0-1-1 0 0,0 1 0 0 0,0 0 0 0 0,0-1 1 0 0,0 0-1 0 0,1 1 0 0 0,0-1 0 0 0,0 0 1 0 0,0 0-1 0 0,4 3 0 0 0,-5-5-19 0 0,0 1 0 0 0,0-1 0 0 0,1 0-1 0 0,-1 0 1 0 0,0 1 0 0 0,1-2 0 0 0,-1 1 0 0 0,1 0 0 0 0,0 0-1 0 0,-1-1 1 0 0,1 1 0 0 0,-1-1 0 0 0,1 0 0 0 0,0 0 0 0 0,-1 0-1 0 0,1 0 1 0 0,0 0 0 0 0,-1-1 0 0 0,1 1 0 0 0,-1-1-1 0 0,1 0 1 0 0,-1 0 0 0 0,1 0 0 0 0,-1 0 0 0 0,1 0 0 0 0,-1 0-1 0 0,0-1 1 0 0,0 1 0 0 0,1-1 0 0 0,-1 1 0 0 0,0-1 0 0 0,-1 0-1 0 0,1 0 1 0 0,0 0 0 0 0,2-4 0 0 0,1 0 37 0 0,-1 0 1 0 0,0 0-1 0 0,0 0 0 0 0,0-1 1 0 0,-1 1-1 0 0,0-1 1 0 0,-1 0-1 0 0,1 0 1 0 0,-1 0-1 0 0,0 0 0 0 0,1-13 1 0 0,-3 12 33 0 0,-1 1 0 0 0,1-1 0 0 0,-1 1 1 0 0,-1 0-1 0 0,1-1 0 0 0,-1 1 0 0 0,0 0 0 0 0,-1 0 1 0 0,-4-8-1 0 0,6 13-33 0 0,1-1 0 0 0,-2 1 0 0 0,1 0 0 0 0,0 1 0 0 0,0-1 0 0 0,-1 0 0 0 0,1 0 0 0 0,0 0 0 0 0,-1 1 0 0 0,0-1 0 0 0,1 1 0 0 0,-1-1 0 0 0,0 1 0 0 0,0 0 0 0 0,0 0 0 0 0,0 0 0 0 0,0 0 0 0 0,0 0 0 0 0,0 0 0 0 0,0 0 0 0 0,-1 1 0 0 0,1-1 0 0 0,0 1 0 0 0,0-1 0 0 0,-1 1 0 0 0,1 0 0 0 0,0 0 0 0 0,0 0 0 0 0,-1 0 0 0 0,1 1 0 0 0,0-1 0 0 0,0 1 0 0 0,-1-1 0 0 0,-1 2 0 0 0,3-2-114 0 0,0 0-1 0 0,0 1 0 0 0,0-1 0 0 0,0 1 0 0 0,1-1 0 0 0,-1 1 0 0 0,0 0 1 0 0,0-1-1 0 0,1 1 0 0 0,-1 0 0 0 0,1-1 0 0 0,-1 1 0 0 0,0 0 1 0 0,1 0-1 0 0,-1-1 0 0 0,1 1 0 0 0,0 0 0 0 0,-1 0 0 0 0,1 0 1 0 0,0 0-1 0 0,-1 0 0 0 0,1 0 0 0 0,0-1 0 0 0,0 1 0 0 0,0 0 0 0 0,0 1 1 0 0,0-1-332 0 0,0 1 1 0 0,0-1-1 0 0,0 0 1 0 0,0 0 0 0 0,1 0-1 0 0,-1 0 1 0 0,0 0 0 0 0,1 0-1 0 0,-1 1 1 0 0,1-1-1 0 0,-1 0 1 0 0,1 0 0 0 0,-1 0-1 0 0,1 0 1 0 0,0-1-1 0 0,-1 1 1 0 0,1 0 0 0 0,0 0-1 0 0,0 0 1 0 0,0 0-1 0 0,0-1 1 0 0,1 2 0 0 0,14 5-6355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9466 0 0,'3'7'1170'0'0,"0"0"1"0"0,-1 0-1 0 0,0 0 1 0 0,0 0-1 0 0,0 10 1 0 0,-1 0 114 0 0,0 0 1 0 0,-4 25-1 0 0,1-25-972 0 0,1 0 0 0 0,1 0 0 0 0,2 17 0 0 0,-2-33-330 0 0,1-1 1 0 0,-1 1-1 0 0,0-1 1 0 0,1 1-1 0 0,-1-1 0 0 0,0 1 1 0 0,1-1-1 0 0,-1 1 1 0 0,1-1-1 0 0,-1 0 1 0 0,1 1-1 0 0,-1-1 1 0 0,1 1-1 0 0,0-1 1 0 0,-1 0-1 0 0,1 0 1 0 0,-1 1-1 0 0,1-1 1 0 0,0 0-1 0 0,-1 0 1 0 0,1 0-1 0 0,-1 1 1 0 0,1-1-1 0 0,0 0 1 0 0,-1 0-1 0 0,1 0 1 0 0,0 0-1 0 0,-1 0 1 0 0,1-1-1 0 0,0 1 1 0 0,-1 0-1 0 0,1 0 0 0 0,0 0 1 0 0,-1 0-1 0 0,1-1 1 0 0,-1 1-1 0 0,1 0 1 0 0,0-1-1 0 0,37-13-218 0 0,-22 7-324 0 0,-4 6-680 0 0,6-2-3435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9554 0 0,'-5'5'1307'0'0,"-1"1"0"0"0,1 0 1 0 0,1 0-1 0 0,-1 0 0 0 0,-4 8 0 0 0,7-9-780 0 0,-1 0-1 0 0,1 0 1 0 0,0 0-1 0 0,0 1 1 0 0,0-1 0 0 0,1 1-1 0 0,-1 7 1 0 0,1-10-446 0 0,1 0 1 0 0,0 0-1 0 0,0 0 1 0 0,0 0-1 0 0,1 0 1 0 0,-1 0-1 0 0,1 0 1 0 0,0 0-1 0 0,0 0 1 0 0,0-1-1 0 0,0 1 1 0 0,0 0-1 0 0,0 0 1 0 0,1-1-1 0 0,-1 1 1 0 0,1-1-1 0 0,0 1 1 0 0,0-1-1 0 0,0 0 1 0 0,0 1-1 0 0,0-1 1 0 0,1 0 0 0 0,-1-1-1 0 0,0 1 1 0 0,1 0-1 0 0,0-1 1 0 0,-1 1-1 0 0,1-1 1 0 0,0 0-1 0 0,0 0 1 0 0,0 0-1 0 0,-1 0 1 0 0,6 1-1 0 0,-1-1-151 0 0,0 0-1 0 0,0 0 1 0 0,0 0-1 0 0,0-1 0 0 0,0 0 1 0 0,0 0-1 0 0,0-1 1 0 0,0 0-1 0 0,0 0 1 0 0,0-1-1 0 0,8-3 1 0 0,15-7-3841 0 0,-5-4-4687 0 0,-11 5 1525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94 14419 0 0,'-5'0'1364'0'0,"-1"0"0"0"0,1 1 0 0 0,-1 0 0 0 0,0 0 0 0 0,-9 4 0 0 0,11-4-934 0 0,0 1 1 0 0,0-1-1 0 0,1 1 0 0 0,-1 0 0 0 0,1 1 1 0 0,-1-1-1 0 0,1 0 0 0 0,-3 4 0 0 0,4-4-409 0 0,0 0 1 0 0,1-1-1 0 0,0 1 0 0 0,-1 0 0 0 0,1 0 1 0 0,0 0-1 0 0,0 1 0 0 0,0-1 0 0 0,0 0 0 0 0,0 0 1 0 0,1 0-1 0 0,-1 1 0 0 0,1-1 0 0 0,-1 0 0 0 0,1 1 1 0 0,0-1-1 0 0,0 1 0 0 0,0-1 0 0 0,0 0 1 0 0,0 1-1 0 0,0-1 0 0 0,1 0 0 0 0,0 1 0 0 0,-1-1 1 0 0,1 0-1 0 0,0 0 0 0 0,0 1 0 0 0,0-1 0 0 0,0 0 1 0 0,0 0-1 0 0,0 0 0 0 0,1 0 0 0 0,2 2 0 0 0,-1 1-121 0 0,1-1 0 0 0,0 1-1 0 0,0-1 1 0 0,0 0-1 0 0,0 0 1 0 0,1-1-1 0 0,0 0 1 0 0,-1 1-1 0 0,1-2 1 0 0,0 1-1 0 0,1 0 1 0 0,-1-1 0 0 0,0 0-1 0 0,1 0 1 0 0,-1-1-1 0 0,7 2 1 0 0,-8-3-16 0 0,0 1 0 0 0,1-1 0 0 0,-1 0 0 0 0,0 0 0 0 0,1-1 0 0 0,-1 1 0 0 0,0-1 0 0 0,1 0 0 0 0,-1 0 0 0 0,0 0 0 0 0,0-1 1 0 0,0 1-1 0 0,0-1 0 0 0,0 0 0 0 0,0 0 0 0 0,-1-1 0 0 0,1 1 0 0 0,0-1 0 0 0,-1 1 0 0 0,0-1 0 0 0,5-6 0 0 0,-6 7-185 0 0,-1 1 0 0 0,0-1 0 0 0,0 1 0 0 0,0-1 0 0 0,0 0-1 0 0,0 1 1 0 0,0-1 0 0 0,-1 0 0 0 0,1 0 0 0 0,-1 1 0 0 0,1-1 0 0 0,-1 0-1 0 0,1 0 1 0 0,-1 0 0 0 0,0 0 0 0 0,0 0 0 0 0,0 0 0 0 0,0 1 0 0 0,0-1-1 0 0,-1-3 1 0 0,0 1-155 0 0,-1 0 0 0 0,1 0 0 0 0,-1 1 0 0 0,0-1 0 0 0,0 0 0 0 0,0 1 0 0 0,-1-1 0 0 0,1 1 0 0 0,-4-4-1 0 0,-32-26-912 0 0,3 9 4619 0 0,20 19 1311 0 0,15 6-4452 0 0,-1-1 0 0 0,1 0 1 0 0,0 0-1 0 0,0 0 0 0 0,0 1 0 0 0,0-1 0 0 0,-1 0 1 0 0,1 0-1 0 0,0 1 0 0 0,0-1 0 0 0,0 0 0 0 0,0 1 1 0 0,0-1-1 0 0,0 0 0 0 0,0 0 0 0 0,0 1 0 0 0,0-1 1 0 0,0 0-1 0 0,0 0 0 0 0,0 1 0 0 0,0-1 0 0 0,0 0 1 0 0,0 1-1 0 0,0-1 0 0 0,0 0 0 0 0,0 0 1 0 0,0 1-1 0 0,0-1 0 0 0,0 0 0 0 0,1 0 0 0 0,-1 1 1 0 0,0-1-1 0 0,1 2 49 0 0,0 1 0 0 0,0-1 1 0 0,1 0-1 0 0,-1 0 0 0 0,1 0 1 0 0,-1 0-1 0 0,1 0 0 0 0,0-1 1 0 0,0 1-1 0 0,-1 0 0 0 0,4 1 0 0 0,-1-1-157 0 0,-1 0 0 0 0,1 0 0 0 0,0-1 0 0 0,-1 0 0 0 0,1 0 0 0 0,0 0 0 0 0,0 0 0 0 0,0 0 0 0 0,0-1 0 0 0,0 1 0 0 0,0-1 0 0 0,0 0 0 0 0,0-1 0 0 0,0 1 0 0 0,0-1 0 0 0,0 1 0 0 0,0-1-1 0 0,0 0 1 0 0,0-1 0 0 0,0 1 0 0 0,-1-1 0 0 0,1 1 0 0 0,0-1 0 0 0,5-4 0 0 0,4-4-783 0 0,-1-1 1 0 0,0 0-1 0 0,0-1 0 0 0,17-22 1 0 0,-19 21-601 0 0,0-1 3160 0 0,-16 42 1165 0 0,5-18-2663 0 0,0 97 1459 0 0,2-92-2092 0 0,1-1-1 0 0,-1 0 0 0 0,2 0 1 0 0,0 1-1 0 0,7 17 0 0 0,-10-31 158 0 0,10 17-2798 0 0,-10-17 2656 0 0,0 0 1 0 0,0-1 0 0 0,1 1 0 0 0,-1-1 0 0 0,0 0 0 0 0,0 1 0 0 0,1-1 0 0 0,-1 1-1 0 0,1-1 1 0 0,-1 1 0 0 0,0-1 0 0 0,1 0 0 0 0,-1 1 0 0 0,1-1 0 0 0,-1 0-1 0 0,1 0 1 0 0,-1 1 0 0 0,1-1 0 0 0,-1 0 0 0 0,1 0 0 0 0,-1 0 0 0 0,1 1 0 0 0,0-1-1 0 0,-1 0 1 0 0,1 0 0 0 0,-1 0 0 0 0,1 0 0 0 0,-1 0 0 0 0,1 0 0 0 0,-1 0-1 0 0,2-1 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10298 0 0,'0'-1'368'0'0,"0"0"0"0"0,0 1 0 0 0,0-1-1 0 0,1 0 1 0 0,-1 0 0 0 0,0 0 0 0 0,0 1 0 0 0,1-1-1 0 0,-1 0 1 0 0,1 0 0 0 0,-1 1 0 0 0,1-1 0 0 0,-1 0 0 0 0,1 1-1 0 0,-1-1 1 0 0,1 1 0 0 0,-1-1 0 0 0,1 1 0 0 0,0-1-1 0 0,-1 1 1 0 0,1-1 0 0 0,1 0 0 0 0,4 15 4078 0 0,-3 30-1767 0 0,-8 34-1182 0 0,0 6-2766 0 0,10-30-8105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 10442 0 0,'4'-9'8927'0'0,"-3"9"-8648"0"0,-1 0 0 0 0,1-1 0 0 0,4 13 2869 0 0,0 21-1958 0 0,-7-14-874 0 0,0 0-1 0 0,-2-1 1 0 0,0 1 0 0 0,-1-1 0 0 0,0 0-1 0 0,-15 31 1 0 0,10-24-994 0 0,1 1 0 0 0,-8 30 0 0 0,29-62-1123 0 0,5-10 1623 0 0,-11 9 163 0 0,1 0 0 0 0,0 0-1 0 0,1 0 1 0 0,-1 0 0 0 0,1 1 0 0 0,1 1 0 0 0,12-7 0 0 0,-18 10 34 0 0,0 1 1 0 0,1 0-1 0 0,-1 0 1 0 0,1 0-1 0 0,0 0 1 0 0,-1 1 0 0 0,1 0-1 0 0,-1-1 1 0 0,1 1-1 0 0,0 0 1 0 0,-1 1-1 0 0,1-1 1 0 0,0 1-1 0 0,-1 0 1 0 0,1-1 0 0 0,-1 2-1 0 0,1-1 1 0 0,-1 0-1 0 0,1 1 1 0 0,-1-1-1 0 0,0 1 1 0 0,0 0-1 0 0,4 3 1 0 0,7 5 160 0 0,-2 0 0 0 0,1 1 0 0 0,12 14 0 0 0,-7 3-3722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 14211 0 0,'0'0'192'0'0,"-1"-1"0"0"0,1 0 0 0 0,0 1 0 0 0,0-1-1 0 0,0 1 1 0 0,-1-1 0 0 0,1 0 0 0 0,0 1 0 0 0,0-1 0 0 0,0 1 0 0 0,0-1 0 0 0,0 0 0 0 0,0 1 0 0 0,0-1-1 0 0,0 0 1 0 0,0 1 0 0 0,1-1 0 0 0,-1 1 0 0 0,0-1 0 0 0,0 0 0 0 0,0 1 0 0 0,1-1 0 0 0,-1 1-1 0 0,0-1 1 0 0,1 1 0 0 0,-1-1 0 0 0,0 1 0 0 0,1-1 0 0 0,-1 1 0 0 0,2-2 0 0 0,22-9 1439 0 0,-17 9-1584 0 0,1 0 1 0 0,0 1-1 0 0,0 0 0 0 0,13 0 0 0 0,14 10 739 0 0,-21 1-3290 0 0,-13-8 1187 0 0,-1-2 878 0 0,1 1-1 0 0,-1-1 1 0 0,0 1 0 0 0,0-1 0 0 0,0 1 0 0 0,0 0 0 0 0,0-1 0 0 0,0 1-1 0 0,1-1 1 0 0,-2 1 0 0 0,1 0 0 0 0,0-1 0 0 0,0 1 0 0 0,0-1-1 0 0,0 1 1 0 0,0-1 0 0 0,0 1 0 0 0,0-1 0 0 0,-1 1 0 0 0,1 0 0 0 0,0-1-1 0 0,-1 1 1 0 0,-3 7-5179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11642 0 0,'24'1'5620'0'0,"-1"8"-3414"0"0,9 1-3637 0 0,-30-10 1165 0 0,-1 0 0 0 0,1 0 1 0 0,0 0-1 0 0,0-1 1 0 0,-1 1-1 0 0,1 0 1 0 0,0-1-1 0 0,0 0 0 0 0,-1 1 1 0 0,1-1-1 0 0,0 0 1 0 0,-1 0-1 0 0,1 1 1 0 0,-1-1-1 0 0,1-1 0 0 0,-1 1 1 0 0,0 0-1 0 0,3-2 1 0 0,19-29-5883 0 0,-21 27 5861 0 0,1 1 0 0 0,0-1 0 0 0,0 1 0 0 0,1-1 0 0 0,-1 1 0 0 0,1 0 0 0 0,-1-22 21690 0 0,-6 34-20436 0 0,-1 18-603 0 0,1 0 0 0 0,1 1 0 0 0,3 52 0 0 0,0-63-1685 0 0,1-1 1 0 0,1 0-1 0 0,0 1 0 0 0,10 24 1 0 0,-7-27-4149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19996 0 0,'1'-9'1809'0'0,"0"1"-993"0"0,0-2-200 0 0,0 0-136 0 0,-1 1-240 0 0,1-2-224 0 0,0 1-136 0 0,-1 0-128 0 0,1 1-280 0 0,-1 3-464 0 0,1 2-897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 11170 0 0,'4'3'1246'0'0,"-1"1"0"0"0,1 0-1 0 0,-1 0 1 0 0,0 0-1 0 0,0 0 1 0 0,0 0-1 0 0,3 6 1 0 0,11 39 1222 0 0,-12-26-2495 0 0,-1 0 1 0 0,1 32 0 0 0,-6-52 125 0 0,1-1 0 0 0,0 0 0 0 0,0 1 0 0 0,-1-1 0 0 0,1 0 0 0 0,-1 1 0 0 0,0-1 0 0 0,0 0 0 0 0,0 0 0 0 0,0 0 0 0 0,0 1 1 0 0,0-1-1 0 0,0 0 0 0 0,-1-1 0 0 0,1 1 0 0 0,-1 0 0 0 0,1 0 0 0 0,-1 0 0 0 0,0-1 0 0 0,0 1 0 0 0,0-1 0 0 0,0 0 0 0 0,0 1 0 0 0,0-1 0 0 0,0 0 1 0 0,-4 1-1 0 0,-6 3 68 0 0,-1-1 0 0 0,1 0 0 0 0,-23 3 0 0 0,23-5-376 0 0,42 2-15977 0 0,-17-5 9323 0 0</inkml:trace>
  <inkml:trace contextRef="#ctx0" brushRef="#br0" timeOffset="1">321 42 18644 0 0,'-3'0'513'0'0,"0"-1"1"0"0,-1 1-1 0 0,1 0 1 0 0,-1 0-1 0 0,1 1 0 0 0,0-1 1 0 0,-1 1-1 0 0,1-1 1 0 0,0 1-1 0 0,-1 0 1 0 0,-3 2-1 0 0,4-2-244 0 0,0 1-1 0 0,0 0 1 0 0,0 0 0 0 0,0 0-1 0 0,0 0 1 0 0,0 1 0 0 0,0-1-1 0 0,1 1 1 0 0,-4 4 0 0 0,3-3-212 0 0,0 1 1 0 0,0 0 0 0 0,1-1-1 0 0,-1 1 1 0 0,1 0 0 0 0,0 0-1 0 0,1 0 1 0 0,-1 1 0 0 0,1-1-1 0 0,0 0 1 0 0,1 0 0 0 0,-1 1-1 0 0,1-1 1 0 0,1 10 0 0 0,-1-12-78 0 0,0 0 1 0 0,0 0-1 0 0,1 0 1 0 0,-1-1-1 0 0,1 1 0 0 0,0 0 1 0 0,0 0-1 0 0,0 0 1 0 0,0-1-1 0 0,0 1 1 0 0,1-1-1 0 0,-1 1 1 0 0,1-1-1 0 0,0 1 1 0 0,-1-1-1 0 0,1 0 1 0 0,0 0-1 0 0,1 0 0 0 0,-1 0 1 0 0,0 0-1 0 0,0 0 1 0 0,1-1-1 0 0,-1 1 1 0 0,1-1-1 0 0,0 1 1 0 0,-1-1-1 0 0,6 1 1 0 0,-5-1-34 0 0,0-1 0 0 0,0 0 0 0 0,0 0 0 0 0,0 0 1 0 0,0 0-1 0 0,0-1 0 0 0,0 1 0 0 0,0-1 0 0 0,0 0 0 0 0,0 1 1 0 0,-1-1-1 0 0,1-1 0 0 0,0 1 0 0 0,0 0 0 0 0,-1-1 1 0 0,1 1-1 0 0,-1-1 0 0 0,1 0 0 0 0,-1 0 0 0 0,0 0 1 0 0,0 0-1 0 0,0 0 0 0 0,0 0 0 0 0,0-1 0 0 0,0 1 1 0 0,0-1-1 0 0,0-2 0 0 0,2-2-42 0 0,0 0-1 0 0,-1 0 1 0 0,0 0 0 0 0,-1-1-1 0 0,0 1 1 0 0,0-1 0 0 0,0 0-1 0 0,-1 1 1 0 0,0-1 0 0 0,-1 0-1 0 0,1 0 1 0 0,-2 0 0 0 0,1 1-1 0 0,-1-1 1 0 0,-3-13-1 0 0,3 15-497 0 0,-1 1-1 0 0,0-1 0 0 0,-1 1 0 0 0,1 0 0 0 0,-1 0 0 0 0,0-1 0 0 0,0 2 0 0 0,-4-6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13467 0 0,'4'-12'3537'0'0,"1"0"-1337"0"0,2-2-167 0 0,-2 1-353 0 0,-1 4-456 0 0,-1 0-464 0 0,-2 1-368 0 0,0 2-296 0 0,-2 1-568 0 0,-1 2-992 0 0</inkml:trace>
  <inkml:trace contextRef="#ctx0" brushRef="#br0" timeOffset="1">39 158 9714 0 0,'7'53'13343'0'0,"-5"0"-10358"0"0,-1-22-5294 0 0,6 34-1 0 0,-2-58-4049 0 0,3-23-6064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6857 0 0,'8'2'9928'0'0,"-8"-1"-9652"0"0,5 13 3439 0 0,-3 19-2207 0 0,-2-31-955 0 0,-5 65 1346 0 0,3-42-1782 0 0,0 34-1 0 0,2-59-131 0 0,0 0 0 0 0,0 1 0 0 0,0-1 0 0 0,0 0 0 0 0,-1 0-1 0 0,1 0 1 0 0,0 0 0 0 0,0 1 0 0 0,0-1 0 0 0,0 0 0 0 0,0 0 0 0 0,0 0-1 0 0,0 0 1 0 0,0 1 0 0 0,0-1 0 0 0,0 0 0 0 0,0 0 0 0 0,0 0 0 0 0,0 0-1 0 0,0 1 1 0 0,0-1 0 0 0,0 0 0 0 0,0 0 0 0 0,0 0 0 0 0,1 1 0 0 0,-1-1-1 0 0,0 0 1 0 0,0 0 0 0 0,0 0 0 0 0,0 0 0 0 0,0 0 0 0 0,0 1 0 0 0,0-1-1 0 0,1 0 1 0 0,-1 0 0 0 0,0 0 0 0 0,0 0 0 0 0,0 0 0 0 0,0 0-1 0 0,0 0 1 0 0,1 0 0 0 0,-1 1 0 0 0,0-1 0 0 0,0 0 0 0 0,0 0 0 0 0,0 0-1 0 0,1 0 1 0 0,-1 0 0 0 0,0 0 0 0 0,0 0 0 0 0,0 0 0 0 0,1 0 0 0 0,-1 0-1 0 0,0 0 1 0 0,0 0 0 0 0,0 0 0 0 0,0 0 0 0 0,1 0 0 0 0,8-13-551 0 0,9-25-4 0 0,-17 36 522 0 0,3-5 10 0 0,0-1 1 0 0,0 0-1 0 0,0 1 1 0 0,1 0-1 0 0,0 0 1 0 0,1 1 0 0 0,0-1-1 0 0,9-7 1 0 0,-14 12 98 0 0,1 1-1 0 0,-1 0 1 0 0,1 0 0 0 0,0 0 0 0 0,-1 0-1 0 0,1 0 1 0 0,0 0 0 0 0,0 0 0 0 0,0 1-1 0 0,0-1 1 0 0,0 1 0 0 0,-1-1 0 0 0,1 1-1 0 0,0 0 1 0 0,0-1 0 0 0,0 1 0 0 0,0 0-1 0 0,0 0 1 0 0,0 1 0 0 0,0-1 0 0 0,0 0 0 0 0,0 1-1 0 0,0-1 1 0 0,0 1 0 0 0,0 0 0 0 0,0-1-1 0 0,0 1 1 0 0,-1 0 0 0 0,1 0 0 0 0,0 0-1 0 0,-1 0 1 0 0,1 1 0 0 0,-1-1 0 0 0,1 0-1 0 0,-1 1 1 0 0,1-1 0 0 0,-1 1 0 0 0,0-1-1 0 0,0 1 1 0 0,0 0 0 0 0,2 3 0 0 0,0-1 108 0 0,0 1 0 0 0,-1 0-1 0 0,1 0 1 0 0,-1 1 0 0 0,0-1 0 0 0,-1 0 0 0 0,1 1 0 0 0,-1-1 0 0 0,1 9 0 0 0,-2-10-740 0 0,0 0 0 0 0,0 0 0 0 0,0 0 0 0 0,-1 0 0 0 0,1-1 1 0 0,-1 1-1 0 0,0 0 0 0 0,-2 7 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38 10386 0 0,'-2'-3'606'0'0,"-1"1"-1"0"0,1-1 1 0 0,-1 1-1 0 0,1 0 1 0 0,-1 0 0 0 0,0 0-1 0 0,1 0 1 0 0,-1 1-1 0 0,0-1 1 0 0,0 1-1 0 0,-1 0 1 0 0,1 0 0 0 0,0 0-1 0 0,-4-1 1 0 0,5 2-444 0 0,0 0 0 0 0,0 1 0 0 0,1-1 1 0 0,-1 1-1 0 0,0-1 0 0 0,1 1 0 0 0,-1 0 1 0 0,0 0-1 0 0,1-1 0 0 0,-1 1 0 0 0,1 0 1 0 0,-1 1-1 0 0,1-1 0 0 0,-1 0 0 0 0,1 0 0 0 0,0 1 1 0 0,0-1-1 0 0,0 0 0 0 0,0 1 0 0 0,0-1 1 0 0,0 1-1 0 0,0-1 0 0 0,0 1 0 0 0,0 0 1 0 0,1-1-1 0 0,-1 1 0 0 0,1 0 0 0 0,-1 2 1 0 0,-1 2-139 0 0,0 1 0 0 0,0-1 0 0 0,1 1 0 0 0,0 0 1 0 0,0-1-1 0 0,0 1 0 0 0,1 0 0 0 0,0 0 0 0 0,1 0 1 0 0,-1-1-1 0 0,1 1 0 0 0,1 0 0 0 0,-1-1 0 0 0,1 1 1 0 0,0-1-1 0 0,1 0 0 0 0,-1 1 0 0 0,1-1 0 0 0,0 0 1 0 0,1 0-1 0 0,0-1 0 0 0,0 1 0 0 0,0-1 0 0 0,0 0 1 0 0,1 0-1 0 0,8 6 0 0 0,-12-9-31 0 0,1-1 0 0 0,0 0 0 0 0,1 0 0 0 0,-1 0 0 0 0,0 0 1 0 0,0 0-1 0 0,0 0 0 0 0,1-1 0 0 0,-1 1 0 0 0,0-1 0 0 0,1 1 0 0 0,-1-1 0 0 0,0 0 0 0 0,1 0 0 0 0,-1 0 1 0 0,0 0-1 0 0,1-1 0 0 0,-1 1 0 0 0,0-1 0 0 0,1 1 0 0 0,-1-1 0 0 0,0 0 0 0 0,0 0 0 0 0,0 0 0 0 0,1 0 1 0 0,-1 0-1 0 0,0 0 0 0 0,0-1 0 0 0,-1 1 0 0 0,1 0 0 0 0,0-1 0 0 0,0 0 0 0 0,-1 1 0 0 0,1-1 0 0 0,-1 0 1 0 0,1 0-1 0 0,1-4 0 0 0,0 2 18 0 0,0 0 1 0 0,0-1-1 0 0,-1 0 1 0 0,0 1-1 0 0,1-1 1 0 0,-2 0-1 0 0,1 0 1 0 0,0-1-1 0 0,-1 1 0 0 0,0 0 1 0 0,0 0-1 0 0,-1-1 1 0 0,0 1-1 0 0,1 0 1 0 0,-3-11-1 0 0,0 9-53 0 0,0 0 1 0 0,-1 0-1 0 0,0 1 0 0 0,-1-1 0 0 0,1 1 0 0 0,-1 0 1 0 0,-1 0-1 0 0,1 0 0 0 0,-1 1 0 0 0,0-1 0 0 0,0 1 1 0 0,0 0-1 0 0,-1 1 0 0 0,0-1 0 0 0,0 1 0 0 0,0 0 1 0 0,0 1-1 0 0,-1-1 0 0 0,-11-3 0 0 0,18 7-67 0 0,-1 0 0 0 0,0 0 0 0 0,0 0-1 0 0,0 0 1 0 0,0 0 0 0 0,0 0 0 0 0,0 0 0 0 0,0 0-1 0 0,0 0 1 0 0,0 0 0 0 0,0 1 0 0 0,1-1 0 0 0,-1 0 0 0 0,0 1-1 0 0,0-1 1 0 0,0 1 0 0 0,0-1 0 0 0,1 1 0 0 0,-1-1-1 0 0,0 1 1 0 0,1 0 0 0 0,-1-1 0 0 0,0 1 0 0 0,1 0 0 0 0,-1 0-1 0 0,1-1 1 0 0,-1 1 0 0 0,1 0 0 0 0,-1 0 0 0 0,1 0-1 0 0,0 0 1 0 0,-1-1 0 0 0,1 1 0 0 0,0 0 0 0 0,0 0 0 0 0,-1 1-1 0 0,-2 36-10660 0 0,4-29 5092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9242 0 0,'-6'13'2301'0'0,"5"-12"-1797"0"0,0 0-1 0 0,1 0 0 0 0,-1 0 0 0 0,0 0 1 0 0,1 0-1 0 0,-1 0 0 0 0,1 0 0 0 0,-1 0 0 0 0,1 0 1 0 0,0 0-1 0 0,-1 0 0 0 0,1 1 0 0 0,0-1 1 0 0,0 0-1 0 0,0 0 0 0 0,0 2 0 0 0,1-1-254 0 0,1-1 1 0 0,-1 0-1 0 0,1 0 0 0 0,-1 0 0 0 0,1 0 1 0 0,-1 0-1 0 0,1 0 0 0 0,-1-1 0 0 0,1 1 1 0 0,0 0-1 0 0,0-1 0 0 0,-1 1 0 0 0,4-1 1 0 0,7 5-140 0 0,0 0 0 0 0,0 1 0 0 0,19 12 0 0 0,-17-9-194 0 0,0-1 0 0 0,24 10-1 0 0,-4-11-3756 0 0,-30-7 2825 0 0,-1 0 1 0 0,0 0-1 0 0,1 0 1 0 0,-1-1 0 0 0,1 1-1 0 0,-1-1 1 0 0,7-3 0 0 0,3-2-6235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69 13635 0 0,'-1'-1'279'0'0,"0"-1"0"0"0,1 1 0 0 0,-1-1 0 0 0,0 0 0 0 0,1 1 0 0 0,-1-1 0 0 0,1 0 0 0 0,-1 1 0 0 0,1-1 0 0 0,0 0 0 0 0,0 0 0 0 0,0 0 0 0 0,0 1-1 0 0,0-1 1 0 0,0 0 0 0 0,0 0 0 0 0,1 1 0 0 0,-1-1 0 0 0,0 0 0 0 0,1 0 0 0 0,0 1 0 0 0,1-4 0 0 0,-1 3-183 0 0,0 0 0 0 0,1 0 0 0 0,-1 0-1 0 0,1 1 1 0 0,0-1 0 0 0,-1 0 0 0 0,1 1 0 0 0,0-1-1 0 0,0 1 1 0 0,0 0 0 0 0,0-1 0 0 0,0 1 0 0 0,0 0-1 0 0,0 0 1 0 0,0 0 0 0 0,1 1 0 0 0,-1-1 0 0 0,0 0 0 0 0,1 1-1 0 0,-1 0 1 0 0,0-1 0 0 0,1 1 0 0 0,-1 0 0 0 0,0 0-1 0 0,4 1 1 0 0,4 1-25 0 0,0 1 1 0 0,0 0-1 0 0,-1 1 0 0 0,1 0 0 0 0,15 9 1 0 0,-20-10-13 0 0,1 0 1 0 0,-1 1 0 0 0,0 0-1 0 0,0 0 1 0 0,0 0 0 0 0,-1 1 0 0 0,1 0-1 0 0,-1-1 1 0 0,0 2 0 0 0,4 6-1 0 0,-7-11-51 0 0,-1 0 0 0 0,0 0 0 0 0,0 0 0 0 0,0 0 0 0 0,0 0 0 0 0,0 0 0 0 0,0 0 0 0 0,0 0 0 0 0,0 0 0 0 0,-1 0 0 0 0,1 0 0 0 0,0 0 0 0 0,0 0 0 0 0,-1 0 0 0 0,1-1 0 0 0,-1 1 0 0 0,1 0 0 0 0,-1 0 0 0 0,1 0 0 0 0,-1 0 0 0 0,1-1 0 0 0,-1 1 0 0 0,0 0 0 0 0,1-1 0 0 0,-1 1 0 0 0,0 0 0 0 0,0-1 0 0 0,-1 2 0 0 0,-29 18-17 0 0,23-16 77 0 0,-16 9 123 0 0,18-11-48 0 0,1 1 0 0 0,0 0 1 0 0,-1-1-1 0 0,1 2 0 0 0,0-1 1 0 0,1 1-1 0 0,-1-1 0 0 0,1 1 1 0 0,-1 0-1 0 0,-4 7 0 0 0,9-11-148 0 0,0 1 0 0 0,-1 0 0 0 0,1-1 0 0 0,0 1 0 0 0,0-1 0 0 0,0 1 0 0 0,0-1 0 0 0,-1 1-1 0 0,1 0 1 0 0,0-1 0 0 0,0 1 0 0 0,0 0 0 0 0,0-1 0 0 0,0 1 0 0 0,1-1 0 0 0,-1 1 0 0 0,0 0 0 0 0,0-1 0 0 0,0 1 0 0 0,0-1 0 0 0,1 1-1 0 0,-1-1 1 0 0,0 1 0 0 0,1-1 0 0 0,-1 1 0 0 0,0-1 0 0 0,1 2 0 0 0,19 11-360 0 0,23 1-969 0 0,-43-14 1323 0 0,13 3-995 0 0,0-1 0 0 0,22 0 0 0 0,22 4-2680 0 0,-57-6 3684 0 0,0 1 1 0 0,1-1-1 0 0,-1 1 1 0 0,0-1-1 0 0,0 1 1 0 0,0-1 0 0 0,1 1-1 0 0,-1-1 1 0 0,0 1-1 0 0,0-1 1 0 0,0 1-1 0 0,0-1 1 0 0,0 1 0 0 0,0-1-1 0 0,0 1 1 0 0,0-1-1 0 0,0 1 1 0 0,0-1-1 0 0,0 1 1 0 0,0-1-1 0 0,-1 1 1 0 0,1-1 0 0 0,0 1-1 0 0,0-1 1 0 0,-1 1-1 0 0,1-1 1 0 0,0 0-1 0 0,0 1 1 0 0,-1-1 0 0 0,1 1-1 0 0,0-1 1 0 0,-1 1-1 0 0,-13 21 1390 0 0,12-19-943 0 0,-17 21 2911 0 0,15-20-2854 0 0,1-1 1 0 0,-1 1 0 0 0,1 0-1 0 0,0 0 1 0 0,1 0-1 0 0,-1 0 1 0 0,-3 9 0 0 0,6-12-494 0 0,0-1 1 0 0,0 1 0 0 0,1 0 0 0 0,-1-1 0 0 0,0 1 0 0 0,0 0 0 0 0,1-1 0 0 0,-1 1 0 0 0,0-1-1 0 0,1 1 1 0 0,-1-1 0 0 0,1 1 0 0 0,-1-1 0 0 0,1 1 0 0 0,-1-1 0 0 0,1 1 0 0 0,-1-1-1 0 0,1 1 1 0 0,0-1 0 0 0,-1 0 0 0 0,1 1 0 0 0,-1-1 0 0 0,1 0 0 0 0,0 0 0 0 0,-1 1-1 0 0,1-1 1 0 0,0 0 0 0 0,0 0 0 0 0,-1 0 0 0 0,2 0 0 0 0,28 6 14 0 0,-25-6 19 0 0,19 5-290 0 0,30 4-1345 0 0,-37-8-2681 0 0,-1-3-3437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21469 0 0,'4'4'4013'0'0,"0"2"-3887"0"0,1 0-1 0 0,0-1 1 0 0,0 1 0 0 0,1-1 0 0 0,7 5-1 0 0,-6-6-276 0 0,1 0-1 0 0,0-1 0 0 0,0 0 1 0 0,15 3-1 0 0,-21-5 21 0 0,1-1-1 0 0,0 1 1 0 0,-1-1 0 0 0,1 1-1 0 0,0-1 1 0 0,0 0 0 0 0,-1 0-1 0 0,1-1 1 0 0,0 1 0 0 0,0 0-1 0 0,-1-1 1 0 0,1 1-1 0 0,0-1 1 0 0,-1 0 0 0 0,1 0-1 0 0,-1 0 1 0 0,1-1 0 0 0,3-1-1 0 0,-6 2 98 0 0,1 1-1 0 0,-1 0 1 0 0,0-1-1 0 0,1 1 1 0 0,-1 0-1 0 0,0-1 1 0 0,1 1-1 0 0,-1-1 1 0 0,0 1-1 0 0,1 0 1 0 0,-1-1-1 0 0,0 1 1 0 0,0-1-1 0 0,0 1 1 0 0,1-1-1 0 0,-1 1 1 0 0,0-1-1 0 0,0 1 1 0 0,0-1 0 0 0,0 1-1 0 0,0-1 1 0 0,0 1-1 0 0,0-1 1 0 0,0 1-1 0 0,0-1 1 0 0,0 1-1 0 0,0-1 1 0 0,0 1-1 0 0,-1-1 1 0 0,1 1-1 0 0,0-1 1 0 0,-1 0-1 0 0,-15-13-570 0 0,-24-2 427 0 0,36 15 300 0 0,0 0 0 0 0,-1 1 1 0 0,1-1-1 0 0,-1 1 0 0 0,1 0 1 0 0,-1 0-1 0 0,1 0 1 0 0,-1 1-1 0 0,1 0 0 0 0,0-1 1 0 0,-1 2-1 0 0,1-1 0 0 0,0 0 1 0 0,0 1-1 0 0,0 0 1 0 0,0 0-1 0 0,0 0 0 0 0,-5 4 1 0 0,6-3 9 0 0,0 0 1 0 0,1 0 0 0 0,-1 0-1 0 0,1 0 1 0 0,0 0-1 0 0,0 0 1 0 0,0 1 0 0 0,0-1-1 0 0,1 1 1 0 0,-1 0-1 0 0,1-1 1 0 0,0 1 0 0 0,0 0-1 0 0,1 0 1 0 0,-1 0-1 0 0,1-1 1 0 0,0 1 0 0 0,0 0-1 0 0,0 0 1 0 0,0 0-1 0 0,2 6 1 0 0,-1 1-89 0 0,1 0 0 0 0,0 0 0 0 0,1 0 0 0 0,0 0 0 0 0,1 0 0 0 0,1-1 0 0 0,-1 1 0 0 0,1-1 0 0 0,10 13 1 0 0,-13-19-206 0 0,1 0 0 0 0,0-1 0 0 0,1 0 0 0 0,-1 1 0 0 0,0-1 0 0 0,1 0 0 0 0,0-1 0 0 0,0 1 0 0 0,0-1 0 0 0,0 1 0 0 0,0-1 0 0 0,0 0 0 0 0,0-1 1 0 0,1 1-1 0 0,-1-1 0 0 0,1 0 0 0 0,-1 0 0 0 0,1 0 0 0 0,-1 0 0 0 0,1-1 0 0 0,0 0 0 0 0,-1 0 0 0 0,1 0 0 0 0,0-1 0 0 0,6-1 0 0 0,30-10-4514 0 0,-4-10-3979 0 0,-22 9 2585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14691 0 0,'-5'49'8751'0'0,"3"-41"-8652"0"0,1-1-1 0 0,0 1 1 0 0,0 0 0 0 0,1 0-1 0 0,0 0 1 0 0,0 0-1 0 0,1 0 1 0 0,0 0-1 0 0,0 0 1 0 0,3 8 0 0 0,-3-15-144 0 0,-1 0 1 0 0,1 0 0 0 0,-1 0 0 0 0,1 0 0 0 0,-1-1-1 0 0,1 1 1 0 0,0 0 0 0 0,-1-1 0 0 0,1 1 0 0 0,0 0 0 0 0,0-1-1 0 0,-1 1 1 0 0,1-1 0 0 0,0 1 0 0 0,0-1 0 0 0,0 0 0 0 0,0 1-1 0 0,0-1 1 0 0,-1 0 0 0 0,1 1 0 0 0,0-1 0 0 0,2 0-1 0 0,27-3-504 0 0,23-16-3885 0 0,-51 18 3969 0 0,-1 0 1 0 0,0 1 0 0 0,1-1 0 0 0,-1 0-1 0 0,1 1 1 0 0,-1-1 0 0 0,0 0 0 0 0,0 0 0 0 0,0 0-1 0 0,1 0 1 0 0,-1 0 0 0 0,0 0 0 0 0,0-1-1 0 0,0 1 1 0 0,-1 0 0 0 0,1 0 0 0 0,0-1-1 0 0,0 1 1 0 0,-1-1 0 0 0,1 1 0 0 0,-1 0 0 0 0,1-4-1 0 0,-2-17-3060 0 0,1 20 3495 0 0,2-11-2960 0 0</inkml:trace>
  <inkml:trace contextRef="#ctx0" brushRef="#br0" timeOffset="1">149 55 5593 0 0,'13'-8'14702'0'0,"-15"16"-13099"0"0,-6 14-2 0 0,-15 61 1395 0 0,19-41-5064 0 0,5-38 1289 0 0,-1 0 1 0 0,1 0-1 0 0,-1 0 1 0 0,1 0-1 0 0,0 1 1 0 0,1-1-1 0 0,1 4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 8386 0 0,'-4'8'9346'0'0,"5"-8"-9160"0"0,13-2 2659 0 0,17-10-2145 0 0,-24 8-550 0 0,-1 1 0 0 0,1 0 0 0 0,0 1 1 0 0,0 0-1 0 0,0 0 0 0 0,0 0 0 0 0,0 1 0 0 0,0 0 0 0 0,1 0 0 0 0,9 1 0 0 0,-14 0-89 0 0,-1 0 0 0 0,1 1 0 0 0,-1-1 0 0 0,0 1 1 0 0,1 0-1 0 0,-1 0 0 0 0,0-1 0 0 0,0 1 0 0 0,0 1 0 0 0,0-1 0 0 0,0 0 0 0 0,0 1 0 0 0,0-1 0 0 0,0 1 0 0 0,0-1 1 0 0,0 1-1 0 0,-1 0 0 0 0,1-1 0 0 0,-1 1 0 0 0,1 0 0 0 0,-1 0 0 0 0,0 0 0 0 0,0 1 0 0 0,0-1 0 0 0,0 0 1 0 0,0 0-1 0 0,0 1 0 0 0,-1-1 0 0 0,1 0 0 0 0,-1 1 0 0 0,1-1 0 0 0,-1 0 0 0 0,0 1 0 0 0,0-1 0 0 0,0 3 0 0 0,-1 1-47 0 0,1 0-1 0 0,-1 0 0 0 0,0 0 0 0 0,0 0 0 0 0,0-1 1 0 0,-1 1-1 0 0,0 0 0 0 0,0-1 0 0 0,0 1 0 0 0,-1-1 1 0 0,-5 9-1 0 0,-4 3-581 0 0,-27 30 1 0 0,39-47 550 0 0,0-1 0 0 0,-1 1 0 0 0,1 0 0 0 0,0 0 0 0 0,0 0 0 0 0,0 0-1 0 0,0-1 1 0 0,0 1 0 0 0,0 0 0 0 0,0 0 0 0 0,0 0 0 0 0,0 0 0 0 0,0 0 0 0 0,0 0 0 0 0,0-1-1 0 0,-1 1 1 0 0,1 0 0 0 0,0 0 0 0 0,0 0 0 0 0,0 0 0 0 0,0 0 0 0 0,0 0 0 0 0,0 0-1 0 0,0 0 1 0 0,-1 0 0 0 0,1 0 0 0 0,0 0 0 0 0,0-1 0 0 0,0 1 0 0 0,0 0 0 0 0,-1 0 0 0 0,1 0-1 0 0,0 0 1 0 0,0 0 0 0 0,0 0 0 0 0,0 0 0 0 0,0 0 0 0 0,-1 0 0 0 0,1 0 0 0 0,0 0 0 0 0,0 1-1 0 0,0-2 20 0 0,1-1 0 0 0,-1 1 0 0 0,1 0 0 0 0,-1 0-1 0 0,1 0 1 0 0,0 0 0 0 0,-1 0 0 0 0,1 1-1 0 0,0-1 1 0 0,0 0 0 0 0,0 0 0 0 0,0 0 0 0 0,0 1-1 0 0,0-1 1 0 0,0 0 0 0 0,0 1 0 0 0,1-1-1 0 0,4 0 23 0 0,-1 0-1 0 0,1 0 0 0 0,-1 1 1 0 0,0 0-1 0 0,1 0 0 0 0,-1 0 1 0 0,1 1-1 0 0,-1-1 0 0 0,9 4 1 0 0,51 18-15 0 0,-23-6-110 0 0,-20-10-244 0 0,9 3-1389 0 0,-11-2-4141 0 0</inkml:trace>
  <inkml:trace contextRef="#ctx0" brushRef="#br0" timeOffset="1">257 128 14579 0 0,'33'-3'7763'0'0,"-1"-5"-5157"0"0,1 1-4353 0 0,0 3-3539 0 0,-32 5 4901 0 0,0-1 1 0 0,0 0-1 0 0,-1 0 1 0 0,1 0 0 0 0,0-1-1 0 0,0 1 1 0 0,0 0 0 0 0,-1 0-1 0 0,1 0 1 0 0,0-1 0 0 0,-1 1-1 0 0,1 0 1 0 0,0 0 0 0 0,-1-1-1 0 0,1 1 1 0 0,0-1 0 0 0,-1 1-1 0 0,1-1 1 0 0,0 1 0 0 0,-1-1-1 0 0,1 1 1 0 0,-1-1 0 0 0,1 1-1 0 0,0-2 1 0 0,-1 0 81 0 0,1 1-1 0 0,-1-1 1 0 0,1 1 0 0 0,-1-1-1 0 0,0 1 1 0 0,0-1 0 0 0,0 1-1 0 0,0-1 1 0 0,0 1-1 0 0,0-1 1 0 0,0 1 0 0 0,-1-2-1 0 0,-16-49 2380 0 0,11 38 144 0 0,1 3 4630 0 0,7 27-1449 0 0,0 4-4469 0 0,-1 8-1039 0 0,0 0 0 0 0,9 47 1 0 0,-6-58-2213 0 0,0-1-1 0 0,2 1 1 0 0,7 16 0 0 0,-12-27-722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15755 0 0,'6'0'785'0'0,"-1"0"-1"0"0,1 1 1 0 0,0 0-1 0 0,0 0 0 0 0,-1 0 1 0 0,1 1-1 0 0,-1 0 0 0 0,8 4 1 0 0,-7-4-667 0 0,-1 1 0 0 0,0 0 0 0 0,-1 0 0 0 0,1 1 0 0 0,0-1 0 0 0,-1 1 0 0 0,0 0 0 0 0,0 0 0 0 0,0 1 0 0 0,0-1 0 0 0,-1 1 0 0 0,0 0 0 0 0,0-1 0 0 0,0 2 0 0 0,-1-1 0 0 0,1 0 0 0 0,-1 0 0 0 0,0 1 0 0 0,-1-1 0 0 0,1 1 0 0 0,-1 0 0 0 0,0 6 0 0 0,-1-1-27 0 0,-1 1-1 0 0,0-1 1 0 0,-1 1-1 0 0,0-1 1 0 0,-1 0-1 0 0,0 1 1 0 0,-7 14-1 0 0,-6 22-2883 0 0,16-33-1280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5:5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14275 0 0,'0'-1'314'0'0,"1"1"1"0"0,0 0-1 0 0,-1-1 0 0 0,1 1 0 0 0,0 0 0 0 0,-1-1 1 0 0,1 1-1 0 0,0 0 0 0 0,0 0 0 0 0,0 0 1 0 0,-1-1-1 0 0,1 1 0 0 0,0 0 0 0 0,0 0 1 0 0,-1 0-1 0 0,1 0 0 0 0,0 1 0 0 0,0-1 1 0 0,-1 0-1 0 0,1 0 0 0 0,0 0 0 0 0,0 1 1 0 0,-1-1-1 0 0,2 1 0 0 0,-1 0-59 0 0,0 0 0 0 0,0 0 0 0 0,-1 0 0 0 0,1 0 0 0 0,0 0 0 0 0,-1 0 0 0 0,1 0 0 0 0,-1 0 0 0 0,1 0 0 0 0,-1 0 0 0 0,0 0 0 0 0,1 0 0 0 0,-1 1 0 0 0,0 1 0 0 0,1 7 147 0 0,-1 0-1 0 0,0 1 1 0 0,-3 12 0 0 0,2-8 94 0 0,0 15-664 0 0,-4 78 725 0 0,0-37-7643 0 0,4-66 3313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 7970 0 0,'-12'-7'9745'0'0,"20"9"-4086"0"0,21 7-4461 0 0,2-3-1350 0 0,52 19 0 0 0,-33-9-4237 0 0,-12-11-9815 0 0,-29-8 9633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6761 0 0,'15'18'9581'0'0,"0"3"-6458"0"0,-7-9-2954 0 0,0-2-1 0 0,17 18 1 0 0,-12-16-318 0 0,-8-8 572 0 0,1 1 1 0 0,-2 0-1 0 0,1-1 1 0 0,0 2-1 0 0,6 9 1 0 0,-10-13-270 0 0,0 1 0 0 0,0-1 0 0 0,0 0 0 0 0,0 1 0 0 0,-1-1 0 0 0,1 0 0 0 0,-1 1 0 0 0,1-1 0 0 0,-1 1 0 0 0,0-1 0 0 0,0 1-1 0 0,0-1 1 0 0,0 1 0 0 0,-1-1 0 0 0,1 0 0 0 0,-1 1 0 0 0,0-1 0 0 0,1 1 0 0 0,-1-1 0 0 0,-1 3 0 0 0,-2 3-126 0 0,0 0 0 0 0,-1-1-1 0 0,0 0 1 0 0,0 0 0 0 0,0 0 0 0 0,-1 0 0 0 0,0-1-1 0 0,0 0 1 0 0,0 0 0 0 0,-1-1 0 0 0,0 1-1 0 0,0-2 1 0 0,-1 1 0 0 0,1-1 0 0 0,-1 0-1 0 0,-8 3 1 0 0,10-3-469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15115 0 0,'0'0'147'0'0,"-1"0"-1"0"0,1 0 1 0 0,-1 0-1 0 0,1 1 1 0 0,-1-1-1 0 0,1 0 1 0 0,0 1-1 0 0,-1-1 1 0 0,1 0-1 0 0,0 1 1 0 0,-1-1-1 0 0,1 0 1 0 0,0 1-1 0 0,-1-1 1 0 0,1 0-1 0 0,0 1 0 0 0,0-1 1 0 0,0 1-1 0 0,-1-1 1 0 0,1 1-1 0 0,0-1 1 0 0,0 1-1 0 0,0-1 1 0 0,0 0-1 0 0,0 1 1 0 0,0-1-1 0 0,0 1 1 0 0,0-1-1 0 0,0 1 1 0 0,0-1-1 0 0,0 1 1 0 0,0 0-1 0 0,13 9 713 0 0,-10-8-891 0 0,0-1 1 0 0,0 0-1 0 0,1 0 1 0 0,-1 0-1 0 0,0 0 1 0 0,0-1-1 0 0,1 1 0 0 0,-1-1 1 0 0,6 0-1 0 0,-8 0 217 0 0,1-1-1 0 0,0 1 1 0 0,0-1-1 0 0,0 1 1 0 0,0 0-1 0 0,0 0 0 0 0,-1 0 1 0 0,1 0-1 0 0,0 0 1 0 0,0 0-1 0 0,0 0 1 0 0,0 1-1 0 0,0-1 1 0 0,0 1-1 0 0,-1 0 0 0 0,1-1 1 0 0,0 1-1 0 0,0 0 1 0 0,-1 0-1 0 0,1 0 1 0 0,1 1-1 0 0,13 7-553 0 0,-15-8 371 0 0,11 5 3 0 0,0 0 0 0 0,24 7 0 0 0,-33-12-5 0 0,0 0 0 0 0,0 0 0 0 0,0 0 0 0 0,0-1-1 0 0,0 0 1 0 0,0 1 0 0 0,0-1 0 0 0,0 0 0 0 0,1-1 0 0 0,-1 1 0 0 0,0-1 0 0 0,0 1-1 0 0,0-1 1 0 0,0 0 0 0 0,0 0 0 0 0,0 0 0 0 0,5-3 0 0 0,5 1 918 0 0,-4 8-4273 0 0,-9 1-1615 0 0,-16-5 1040 0 0,5-3 2414 0 0,10 2 1142 0 0,0-1 1 0 0,-1 1-1 0 0,1 0 1 0 0,0 0-1 0 0,0 0 1 0 0,0 0-1 0 0,0 0 1 0 0,-1 0-1 0 0,1 0 1 0 0,0 0-1 0 0,0 0 1 0 0,0 1-1 0 0,0-1 1 0 0,-1 0-1 0 0,1 1 1 0 0,0-1-1 0 0,-2 2 1 0 0,0-4-422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2665 0 0,'0'1'8220'0'0,"0"14"-1949"0"0,-4 22-1604 0 0,2-28-4125 0 0,-2 0-305 0 0,0 1 0 0 0,1-1 0 0 0,1 1 0 0 0,-1 0 0 0 0,2 0 0 0 0,-1 1 1 0 0,1-1-1 0 0,1 19 0 0 0,0-29-366 0 0,0 0 0 0 0,1 0 0 0 0,-1 0 0 0 0,0-1 0 0 0,0 1 1 0 0,0 0-1 0 0,0 0 0 0 0,0 0 0 0 0,0-1 0 0 0,0 1 0 0 0,0 0 1 0 0,1 0-259 0 0,-1 0 258 0 0,0-1 0 0 0,0 1 0 0 0,1 0 1 0 0,-1 0-1 0 0,0 0 0 0 0,0 0 0 0 0,0 0 0 0 0,1 0 0 0 0,-1 0 1 0 0,0 0-1 0 0,0 0 0 0 0,0 0 0 0 0,1 0 0 0 0,-1 0 0 0 0,0 0 1 0 0,0 0-1 0 0,0 0 0 0 0,1 0 0 0 0,-1 0 0 0 0,0 0 0 0 0,0 0 1 0 0,0 0-1 0 0,1 0 0 0 0,-1 0 0 0 0,0 0 0 0 0,0 0 0 0 0,0 0 1 0 0,0 0-1 0 0,1 1 0 0 0,-1-1 0 0 0,0 0 0 0 0,0 0 0 0 0,1 0-257 0 0,-1 1 257 0 0,0-1 0 0 0,0 0 0 0 0,0 0 0 0 0,0 0 1 0 0,0 0-1 0 0,0 1 0 0 0,0-1 0 0 0,0 0 0 0 0,0 0 0 0 0,0 0 1 0 0,0 1-1 0 0,1-1 0 0 0,-1 0 0 0 0,7-15-8101 0 0,-3 4 3105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7858 0 0,'25'-7'10023'0'0,"3"6"-6660"0"0,31 10-4408 0 0,-30-3 3175 0 0,-27-6-1991 0 0,-1 1 0 0 0,0-1 0 0 0,0 1 0 0 0,1 0 0 0 0,-1 0 0 0 0,0-1 0 0 0,0 1 0 0 0,0 0 0 0 0,0 0 0 0 0,0 0 0 0 0,0 0 0 0 0,0 0 0 0 0,0 0 0 0 0,0 0 0 0 0,-1 0 0 0 0,1 1 0 0 0,0-1 0 0 0,-1 0 0 0 0,1 0 0 0 0,-1 1 0 0 0,1-1 0 0 0,-1 0 0 0 0,0 1 0 0 0,1-1 0 0 0,-1 1 0 0 0,0-1-1 0 0,0 0 1 0 0,0 1 0 0 0,0-1 0 0 0,0 0 0 0 0,-1 3 0 0 0,-5 50 685 0 0,5-45-719 0 0,-1 4-366 0 0,-12 54-439 0 0,12-62-450 0 0,1-1-1 0 0,-1 1 0 0 0,0-1 0 0 0,0 0 0 0 0,0 1 0 0 0,-5 5 0 0 0,6-9 590 0 0,1 0 1 0 0,-1-1-1 0 0,0 1 0 0 0,0 0 0 0 0,0-1 1 0 0,1 1-1 0 0,-1-1 0 0 0,0 0 1 0 0,0 1-1 0 0,0-1 0 0 0,0 1 1 0 0,0-1-1 0 0,0 0 0 0 0,0 0 0 0 0,-1 1 1 0 0,-8 0-5764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14707 0 0,'4'-4'10471'0'0,"11"0"-8252"0"0,18-1-2484 0 0,3 1 484 0 0,64 3 0 0 0,-85 2-745 0 0,0 1 0 0 0,23 5 0 0 0,-28-4-469 0 0,-1 0 0 0 0,0 0-1 0 0,-1 1 1 0 0,1 0 0 0 0,8 6-1 0 0,-8-3-5626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9474 0 0,'-7'0'14771'0'0,"19"6"-11473"0"0,24 5-3949 0 0,-13-10 664 0 0,-1-1-1 0 0,36-4 1 0 0,-37 2-23 0 0,0 0 0 0 0,0 2 1 0 0,24 2-1 0 0,-25 4-17 0 0,-20-6 7 0 0,1 0 1 0 0,0 0-1 0 0,-1 0 0 0 0,1 0 0 0 0,-1 0 1 0 0,1 0-1 0 0,-1 1 0 0 0,1-1 1 0 0,-1 0-1 0 0,1 0 0 0 0,-1 1 1 0 0,1-1-1 0 0,-1 0 0 0 0,1 1 0 0 0,-1-1 1 0 0,0 1-1 0 0,1-1 0 0 0,-1 1 1 0 0,0-1-1 0 0,1 0 0 0 0,-1 1 1 0 0,0-1-1 0 0,1 1 0 0 0,-1-1 1 0 0,0 1-1 0 0,0 0 0 0 0,0-1 0 0 0,1 1 1 0 0,-1-1-1 0 0,0 1 0 0 0,0 0 1 0 0,-3-1-182 0 0,0 0 1 0 0,0-1-1 0 0,0 1 1 0 0,0-1-1 0 0,0 1 1 0 0,0-1-1 0 0,-5-2 1 0 0,5 2 70 0 0,-8-2 204 0 0,0 1 0 0 0,0 0 0 0 0,0 1 0 0 0,0 0 0 0 0,-1 0 0 0 0,1 1 1 0 0,-1 1-1 0 0,1 0 0 0 0,0 0 0 0 0,0 1 0 0 0,0 1 0 0 0,0 0 0 0 0,-13 5 0 0 0,19-6-12 0 0,0 0 0 0 0,0 1-1 0 0,0-1 1 0 0,0 1 0 0 0,1 0-1 0 0,0 0 1 0 0,-1 1 0 0 0,1-1-1 0 0,1 1 1 0 0,-1 0 0 0 0,0 0-1 0 0,1 0 1 0 0,0 0 0 0 0,0 1-1 0 0,0-1 1 0 0,0 1 0 0 0,1 0-1 0 0,0 0 1 0 0,0 0 0 0 0,0 0-1 0 0,0 0 1 0 0,1 0 0 0 0,0 0-1 0 0,0 1 1 0 0,1-1 0 0 0,-1 0-1 0 0,1 1 1 0 0,0-1 0 0 0,2 9-1 0 0,-2-7-64 0 0,2 0 0 0 0,-1 0 1 0 0,1 0-1 0 0,0-1 0 0 0,0 1 0 0 0,1-1 0 0 0,-1 1 0 0 0,1-1 0 0 0,1 0 1 0 0,0 0-1 0 0,-1 0 0 0 0,2-1 0 0 0,-1 1 0 0 0,1-1 0 0 0,-1 0 0 0 0,1 0 1 0 0,1-1-1 0 0,-1 0 0 0 0,8 5 0 0 0,-6-5-60 0 0,1 0-1 0 0,0-1 1 0 0,0 0 0 0 0,0 0 0 0 0,0-1-1 0 0,0 0 1 0 0,0 0 0 0 0,1-1 0 0 0,-1 0-1 0 0,1-1 1 0 0,-1 1 0 0 0,1-2-1 0 0,-1 1 1 0 0,1-1 0 0 0,11-3 0 0 0,-12 2-357 0 0,25-6-191 0 0,-31 8 223 0 0,-1-1 0 0 0,1 1 1 0 0,-1-1-1 0 0,1 0 0 0 0,-1 1 0 0 0,1-1 0 0 0,-1 0 0 0 0,0 0 0 0 0,1 0 0 0 0,-1 0 0 0 0,0 0 0 0 0,0 0 0 0 0,0 0 0 0 0,1-1 0 0 0,-1 1 0 0 0,0-2 0 0 0,-2-6-5666 0 0,-8-3 1097 0 0,8 10 4203 0 0,-8-7-3997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26:0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9298 0 0,'-1'1'12470'0'0,"14"1"-7349"0"0,30 3-6087 0 0,-11-1 1541 0 0,6 1-1156 0 0,48 8 1046 0 0,-58-8-3580 0 0,-1 2-3411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4809 0 0,'0'-10'1160'0'0,"1"0"0"0"0,0-1 0 0 0,1 1 0 0 0,0 0 1 0 0,0 0-1 0 0,1 1 0 0 0,1-1 0 0 0,7-16 0 0 0,-11 26-1017 0 0,0-1 1 0 0,0 1-1 0 0,1-1 1 0 0,-1 1-1 0 0,0 0 1 0 0,0-1-1 0 0,0 1 1 0 0,0-1-1 0 0,1 1 1 0 0,-1 0-1 0 0,0-1 0 0 0,0 1 1 0 0,1 0-1 0 0,-1 0 1 0 0,0-1-1 0 0,1 1 1 0 0,-1 0-1 0 0,0 0 1 0 0,1-1-1 0 0,-1 1 1 0 0,0 0-1 0 0,1 0 1 0 0,-1 0-1 0 0,0-1 1 0 0,1 1-1 0 0,-1 0 0 0 0,1 0 1 0 0,-1 0-1 0 0,0 0 1 0 0,1 0-1 0 0,-1 0 1 0 0,1 0-1 0 0,-1 0 1 0 0,0 0-1 0 0,1 0 1 0 0,-1 0-1 0 0,1 0 1 0 0,-1 0-1 0 0,1 1 0 0 0,7 16 2244 0 0,-3 24-966 0 0,-4 12-779 0 0,6 93-744 0 0,-4-127-1323 0 0,0 1 0 0 0,1-1-1 0 0,1 1 1 0 0,0-1 0 0 0,11 22 0 0 0,-11-29-2264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10706 0 0,'5'-2'4273'0'0,"1"0"-1520"0"0,1 2-705 0 0,0 1-639 0 0,-2 1-393 0 0,1 0-248 0 0,0 1-200 0 0,-1 1-96 0 0,0 0-144 0 0,0 1-176 0 0,-1-1-96 0 0,0 0-192 0 0,-1-1-368 0 0,0-1-664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24 7530 0 0,'-4'-1'1816'0'0,"0"0"1"0"0,1 0 0 0 0,-1 0 0 0 0,1 0 0 0 0,-1-1 0 0 0,1 0 0 0 0,-4-2 0 0 0,-3-6 1621 0 0,13 13-3257 0 0,0 0 1 0 0,0 0 0 0 0,1 0 0 0 0,0 0-1 0 0,-1 0 1 0 0,1-1 0 0 0,0 0-1 0 0,0 0 1 0 0,9 3 0 0 0,-3-1-211 0 0,0 0 1 0 0,1-1-1 0 0,15 2 1 0 0,-17-4-394 0 0,0-1-1 0 0,1 0 1 0 0,-1-1 0 0 0,0 0 0 0 0,1 0 0 0 0,12-4 0 0 0,13-3-9285 0 0,-29 8 5297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3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9034 0 0,'-20'-4'8434'0'0,"16"9"-4725"0"0,9 6-2229 0 0,-4-9-1410 0 0,1 0 1 0 0,1 0-1 0 0,-1 0 0 0 0,0 0 1 0 0,0 0-1 0 0,1-1 0 0 0,-1 1 1 0 0,1-1-1 0 0,-1 1 0 0 0,1-1 1 0 0,0 0-1 0 0,3 1 0 0 0,40 9-175 0 0,-27-7 141 0 0,-16-4 85 0 0,0 1 0 0 0,0-1 0 0 0,0 1 0 0 0,0 0 0 0 0,0 0 0 0 0,0 0 0 0 0,-1 1 0 0 0,1-1 0 0 0,0 1 0 0 0,-1-1 0 0 0,1 1 0 0 0,-1 0 0 0 0,1 0 0 0 0,-1 0 0 0 0,0 0-1 0 0,4 5 1 0 0,-5-5 16 0 0,0 1-1 0 0,-1 0 0 0 0,1 0 0 0 0,-1 0 0 0 0,1 0 0 0 0,-1 0 0 0 0,0 0 0 0 0,0 0 1 0 0,0 0-1 0 0,0 0 0 0 0,-1 0 0 0 0,1 0 0 0 0,-1-1 0 0 0,0 1 0 0 0,0 0 0 0 0,0 0 1 0 0,-2 4-1 0 0,-2 4-74 0 0,0-1 1 0 0,-1 0-1 0 0,0 0 1 0 0,-1-1-1 0 0,0 0 0 0 0,0 0 1 0 0,-17 15-1 0 0,0 1-312 0 0,23-24 30 0 0,0 0 0 0 0,0 1-1 0 0,0-1 1 0 0,0 1 0 0 0,0-1 0 0 0,0 1-1 0 0,1 0 1 0 0,-1-1 0 0 0,0 1 0 0 0,1 0-1 0 0,0-1 1 0 0,-1 1 0 0 0,1 0 0 0 0,0 0-1 0 0,0 0 1 0 0,0 1 0 0 0,0-2-389 0 0,0 0 0 0 0,0 0 0 0 0,0 0 0 0 0,1 0 0 0 0,-1 0 0 0 0,0 0 1 0 0,1 0-1 0 0,-1 0 0 0 0,1 0 0 0 0,-1 0 0 0 0,1 0 0 0 0,-1 0 0 0 0,1-1 0 0 0,-1 1 0 0 0,1 0 1 0 0,0 0-1 0 0,0-1 0 0 0,-1 1 0 0 0,3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8010 0 0,'1'-5'8011'0'0,"8"1"-6531"0"0,8-1-2064 0 0,-9 5 314 0 0,-1 0 0 0 0,1 0 0 0 0,0 1 0 0 0,-1 0 0 0 0,1 1 0 0 0,12 4 0 0 0,-14-4-582 0 0,1 0 0 0 0,-1-1 0 0 0,1 1 0 0 0,-1-1 0 0 0,1 0 0 0 0,-1-1 0 0 0,1 0 0 0 0,-1 0 0 0 0,9-1 0 0 0,-4-7-993 0 0,-9 3-809 0 0</inkml:trace>
  <inkml:trace contextRef="#ctx0" brushRef="#br0" timeOffset="1">154 10 7858 0 0,'-4'-9'7986'0'0,"9"22"-2660"0"0,1 5-4119 0 0,-1 7-1060 0 0,31 132 1769 0 0,-30-136-4450 0 0,2 0-1 0 0,18 35 1 0 0,-21-48-2175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9 5481 0 0,'-1'-1'354'0'0,"0"0"0"0"0,1 1-1 0 0,-1-1 1 0 0,0 1 0 0 0,1-1-1 0 0,-1 0 1 0 0,0 1 0 0 0,0-1-1 0 0,0 1 1 0 0,0 0 0 0 0,1-1-1 0 0,-1 1 1 0 0,0 0 0 0 0,0-1 0 0 0,0 1-1 0 0,0 0 1 0 0,0 0 0 0 0,0 0-1 0 0,0 0 1 0 0,0 0 0 0 0,0 0-1 0 0,-1 0 1 0 0,0 1-50 0 0,1-1-1 0 0,-1 1 1 0 0,1 0 0 0 0,0 0-1 0 0,-1-1 1 0 0,1 1-1 0 0,0 0 1 0 0,-1 0 0 0 0,1 0-1 0 0,0 1 1 0 0,0-1-1 0 0,-2 2 1 0 0,-3 6 104 0 0,1 0-1 0 0,-1 1 1 0 0,-5 15 0 0 0,3-9 162 0 0,-45 90-1450 0 0,53-106 867 0 0,0-1-1 0 0,0 1 1 0 0,0 0 0 0 0,0 0-1 0 0,0 0 1 0 0,0 0 0 0 0,0 0-1 0 0,0-1 1 0 0,0 1 0 0 0,-1 0-1 0 0,1 0 1 0 0,0 0 0 0 0,0 0-1 0 0,0 0 1 0 0,0 0 0 0 0,0 0-1 0 0,0-1 1 0 0,-1 1 0 0 0,1 0-1 0 0,0 0 1 0 0,0 0 0 0 0,0 0-1 0 0,0 0 1 0 0,0 0 0 0 0,-1 0-1 0 0,1 0 1 0 0,0 0 0 0 0,0 0-1 0 0,0 0 1 0 0,0 0 0 0 0,0 0-1 0 0,-1 0 1 0 0,1 0 0 0 0,0 0-1 0 0,0 0 1 0 0,0 0 0 0 0,0 0-1 0 0,-1 0 1 0 0,1 0 0 0 0,0 0-1 0 0,0 0 1 0 0,0 0 0 0 0,0 1-1 0 0,0-1 1 0 0,0 0 0 0 0,-1 0-1 0 0,1-1 21 0 0,1 0-1 0 0,-1 0 0 0 0,0 1 0 0 0,0-1 0 0 0,1 0 1 0 0,-1 0-1 0 0,0 0 0 0 0,1 1 0 0 0,-1-1 1 0 0,1 0-1 0 0,-1 1 0 0 0,1-1 0 0 0,0 0 0 0 0,-1 1 1 0 0,1-1-1 0 0,-1 1 0 0 0,1-1 0 0 0,0 1 1 0 0,0-1-1 0 0,-1 1 0 0 0,1-1 0 0 0,0 1 0 0 0,0 0 1 0 0,-1-1-1 0 0,1 1 0 0 0,2 0 0 0 0,91-14-83 0 0,-91 14-160 0 0,0-1 0 0 0,0 1 0 0 0,1 0 0 0 0,-1 0-1 0 0,0 0 1 0 0,0 0 0 0 0,0 1 0 0 0,0-1 0 0 0,0 1 0 0 0,1 0 0 0 0,-1 0 0 0 0,0 0 0 0 0,-1 0 0 0 0,4 2 0 0 0,22 19-8270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3441 0 0,'-1'0'1344'0'0,"0"1"-976"0"0,1 0-200 0 0,-1-1-176 0 0,1-1-216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36 4409 0 0,'-3'-23'5871'0'0,"1"10"3986"0"0,6 28-6129 0 0,-6-7-3385 0 0,0 0 0 0 0,0 0 0 0 0,-1 0 0 0 0,-5 9 0 0 0,-8 24 635 0 0,6-8-1959 0 0,-1-1-1 0 0,-17 35 1 0 0,31-72 365 0 0,0 0 0 0 0,0 0 0 0 0,0 0 0 0 0,1 1 0 0 0,6-7 0 0 0,-6 7 525 0 0,1 0 0 0 0,-1 0 0 0 0,1 1 0 0 0,0-1 0 0 0,0 1 0 0 0,1 0 0 0 0,-1 1 0 0 0,1-1 0 0 0,5-1 0 0 0,-6 3 97 0 0,-1-1-1 0 0,0 2 1 0 0,0-1-1 0 0,1 0 1 0 0,-1 1-1 0 0,0 0 0 0 0,1 0 1 0 0,-1 0-1 0 0,0 1 1 0 0,1-1-1 0 0,-1 1 1 0 0,0 0-1 0 0,0 0 0 0 0,0 1 1 0 0,0-1-1 0 0,0 1 1 0 0,0 0-1 0 0,0 0 1 0 0,0 0-1 0 0,-1 0 0 0 0,1 1 1 0 0,-1 0-1 0 0,1 0 1 0 0,4 5-1 0 0,1 8-3189 0 0,-7 3-3487 0 0,-3-8 847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14211 0 0,'0'1'306'0'0,"0"0"0"0"0,0 0 0 0 0,0-1 0 0 0,0 1 1 0 0,0 0-1 0 0,1 0 0 0 0,-1 0 0 0 0,0-1 0 0 0,0 1 0 0 0,1 0 0 0 0,-1 0 0 0 0,0-1 0 0 0,1 1 0 0 0,-1 0 1 0 0,1-1-1 0 0,-1 1 0 0 0,1 0 0 0 0,-1-1 0 0 0,1 1 0 0 0,1 0 0 0 0,16 5 1987 0 0,32-9-2938 0 0,-32 1 1192 0 0,53 2-964 0 0,-21 1-2574 0 0,-2-5-6131 0 0,-33 2 2715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53 9690 0 0,'-1'-1'287'0'0,"1"-1"1"0"0,-1 1-1 0 0,1-1 0 0 0,0 1 0 0 0,0-1 1 0 0,0 1-1 0 0,0-1 0 0 0,0 1 1 0 0,0-1-1 0 0,0 1 0 0 0,0-1 0 0 0,0 1 1 0 0,1-1-1 0 0,-1 1 0 0 0,1-1 1 0 0,-1 1-1 0 0,1-1 0 0 0,0 1 0 0 0,-1 0 1 0 0,1-1-1 0 0,0 1 0 0 0,0 0 1 0 0,0 0-1 0 0,0 0 0 0 0,2-2 0 0 0,0 1-109 0 0,0 0 0 0 0,0 1 0 0 0,0-1 0 0 0,0 1 0 0 0,0-1 0 0 0,0 1 0 0 0,0 0 0 0 0,1 1 0 0 0,-1-1 0 0 0,0 0 0 0 0,5 1 0 0 0,1-1-61 0 0,0 1 0 0 0,0 0 0 0 0,-1 1 0 0 0,1 0 0 0 0,0 0 0 0 0,-1 1 0 0 0,1 0 0 0 0,14 6 0 0 0,-22-7-50 0 0,1-1 0 0 0,-1 1 1 0 0,1 0-1 0 0,-1 0 0 0 0,1 0 0 0 0,-1 0 0 0 0,0 0 0 0 0,0 0 0 0 0,1 0 0 0 0,-1 0 0 0 0,0 0 0 0 0,0 1 0 0 0,0-1 0 0 0,0 0 0 0 0,0 1 0 0 0,-1-1 0 0 0,1 1 1 0 0,0-1-1 0 0,-1 1 0 0 0,1-1 0 0 0,-1 1 0 0 0,1 0 0 0 0,-1-1 0 0 0,0 1 0 0 0,0-1 0 0 0,0 1 0 0 0,1 0 0 0 0,-2-1 0 0 0,1 1 0 0 0,0 0 0 0 0,0-1 0 0 0,0 1 0 0 0,-1-1 1 0 0,1 1-1 0 0,-1 0 0 0 0,1-1 0 0 0,-1 1 0 0 0,-1 2 0 0 0,-4 6-3 0 0,-1 0 1 0 0,0 0-1 0 0,0-1 1 0 0,-14 15-1 0 0,-3 3-193 0 0,22-24 120 0 0,0-1 0 0 0,0 1 0 0 0,0 0 0 0 0,1 0 0 0 0,-1 0 0 0 0,1 0 0 0 0,-1 0 0 0 0,1 0 0 0 0,0 1 0 0 0,0-1 0 0 0,1 0 0 0 0,-1 1 0 0 0,1-1 0 0 0,0 0 0 0 0,-1 1 0 0 0,1-1 0 0 0,1 0 1 0 0,-1 1-1 0 0,0-1 0 0 0,1 0 0 0 0,0 1 0 0 0,0-1 0 0 0,0 0 0 0 0,0 0 0 0 0,3 6 0 0 0,-1-6 3 0 0,-1 0 1 0 0,1 0 0 0 0,0 0 0 0 0,-1 0-1 0 0,1-1 1 0 0,1 1 0 0 0,-1-1-1 0 0,0 0 1 0 0,1 0 0 0 0,-1 0 0 0 0,1-1-1 0 0,-1 1 1 0 0,1-1 0 0 0,0 1 0 0 0,0-1-1 0 0,0-1 1 0 0,-1 1 0 0 0,1 0-1 0 0,0-1 1 0 0,0 0 0 0 0,7 0 0 0 0,-3-1-188 0 0,0 1 0 0 0,0-2 0 0 0,0 1 0 0 0,-1-1 0 0 0,1 0 0 0 0,9-4 0 0 0,-12 3-913 0 0,1 1 1 0 0,-1-1-1 0 0,0 0 0 0 0,0-1 1 0 0,5-3-1 0 0,-9 7 954 0 0,-1-1-1 0 0,0 1 0 0 0,0 0 1 0 0,1-1-1 0 0,-1 1 0 0 0,0 0 1 0 0,0-1-1 0 0,0 1 1 0 0,1-1-1 0 0,-1 1 0 0 0,0 0 1 0 0,0-1-1 0 0,0 1 0 0 0,0-1 1 0 0,0 1-1 0 0,0 0 0 0 0,0-1 1 0 0,0 1-1 0 0,0-1 1 0 0,0 1-1 0 0,0 0 0 0 0,0-1 1 0 0,0 1-1 0 0,0-1 0 0 0,0 1 1 0 0,0 0-1 0 0,0-1 1 0 0,-1 1-1 0 0,1-1 0 0 0,0 1 1 0 0,0 0-1 0 0,-1-1 0 0 0,1 1 1 0 0,0 0-1 0 0,0-1 1 0 0,-1 1-1 0 0,1-1 0 0 0,-2-2-1242 0 0,1-5-3656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10530 0 0,'40'12'6418'0'0,"5"-3"-4282"0"0,-39-8-2355 0 0,1 0 0 0 0,0-1 0 0 0,0 1-1 0 0,0-1 1 0 0,-1-1 0 0 0,1 1 0 0 0,0-1 0 0 0,-1-1-1 0 0,1 1 1 0 0,11-5 0 0 0,-17 5-335 0 0,1 0-1 0 0,-1 0 1 0 0,1 0 0 0 0,-1 0-1 0 0,0-1 1 0 0,0 1 0 0 0,1-1-1 0 0,-1 1 1 0 0,0-1 0 0 0,0 1-1 0 0,-1-1 1 0 0,1 0 0 0 0,0 1-1 0 0,0-1 1 0 0,-1 0 0 0 0,1 0-1 0 0,-1 1 1 0 0,1-1 0 0 0,-1-2-1 0 0,4-43-1020 0 0,-3 26 2316 0 0,0 4 4673 0 0,-2 25 1222 0 0,-2 17-1252 0 0,2-12-5739 0 0,4 123 2320 0 0,-1-114-3344 0 0,1-1 1 0 0,7 24-1 0 0,-2-24-2091 0 0,-8-20 3167 0 0,0 0 0 0 0,1-1 0 0 0,-1 1 1 0 0,0 0-1 0 0,1-1 0 0 0,-1 1 0 0 0,0-1 1 0 0,1 1-1 0 0,-1-1 0 0 0,1 1 0 0 0,-1-1 1 0 0,1 1-1 0 0,-1-1 0 0 0,1 1 0 0 0,-1-1 1 0 0,1 0-1 0 0,-1 1 0 0 0,1-1 0 0 0,0 0 0 0 0,-1 1 1 0 0,1-1-1 0 0,-1 0 0 0 0,1 0 0 0 0,0 0 1 0 0,-1 1-1 0 0,1-1 0 0 0,0 0 0 0 0,-1 0 1 0 0,2 0-1 0 0,5-4-4411 0 0</inkml:trace>
  <inkml:trace contextRef="#ctx0" brushRef="#br0" timeOffset="1">324 97 5481 0 0,'0'-4'1077'0'0,"1"0"132"0"0,-1 0 0 0 0,1 0-1 0 0,0 0 1 0 0,0 0 0 0 0,0 1-1 0 0,1-1 1 0 0,2-5-1 0 0,-4 16 4283 0 0,2 8-3745 0 0,1 11-793 0 0,-2 2-710 0 0,12 120 1253 0 0,1-75-3658 0 0,8-5-4364 0 0,-18-63 3361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9970 0 0,'-2'-5'6430'0'0,"2"5"-6327"0"0,17-7 1814 0 0,24-4-591 0 0,-33 10-1102 0 0,1 0-1 0 0,0 1 1 0 0,-1 0 0 0 0,1 0 0 0 0,-1 1 0 0 0,1 0 0 0 0,0 0 0 0 0,-1 1 0 0 0,0 0 0 0 0,1 1 0 0 0,-1 0 0 0 0,0 0 0 0 0,7 4 0 0 0,-15-6-212 0 0,0-1-1 0 0,1 0 1 0 0,-1 0 0 0 0,0 1 0 0 0,0-1-1 0 0,0 0 1 0 0,0 1 0 0 0,0-1 0 0 0,0 0-1 0 0,0 0 1 0 0,0 1 0 0 0,0-1 0 0 0,-1 0-1 0 0,1 0 1 0 0,0 1 0 0 0,0-1 0 0 0,0 0-1 0 0,0 0 1 0 0,0 1 0 0 0,0-1 0 0 0,0 0-1 0 0,-1 0 1 0 0,1 1 0 0 0,0-1 0 0 0,0 0-1 0 0,0 0 1 0 0,-1 0 0 0 0,1 0 0 0 0,0 1-1 0 0,0-1 1 0 0,0 0 0 0 0,-1 0 0 0 0,1 0-1 0 0,0 0 1 0 0,0 0 0 0 0,-1 1 0 0 0,1-1-1 0 0,0 0 1 0 0,0 0 0 0 0,-1 0 0 0 0,1 0-1 0 0,0 0 1 0 0,-1 0 0 0 0,1 0 0 0 0,0 0-1 0 0,0 0 1 0 0,-1 0 0 0 0,1 0 0 0 0,0 0-1 0 0,-1-1 1 0 0,-19 6-192 0 0,19-5 192 0 0,-15 3-94 0 0,-44 11 7 0 0,57-13 71 0 0,0 0 0 0 0,0 0 0 0 0,1 0 0 0 0,-1 0 1 0 0,0 0-1 0 0,1 1 0 0 0,0-1 0 0 0,-1 1 0 0 0,1-1 1 0 0,0 1-1 0 0,0 0 0 0 0,-1 0 0 0 0,2 0 0 0 0,-1 0 1 0 0,0 1-1 0 0,0-1 0 0 0,-1 3 0 0 0,2-3-9 0 0,1 0 0 0 0,0 0 0 0 0,-1 0 0 0 0,1 0 0 0 0,0 0 1 0 0,0 0-1 0 0,0 0 0 0 0,0-1 0 0 0,0 1 0 0 0,1 0 0 0 0,-1 0 0 0 0,1 0 0 0 0,-1 0 0 0 0,1 0 0 0 0,-1-1 0 0 0,1 1 0 0 0,0 0 0 0 0,0 0 0 0 0,0-1 0 0 0,0 1 0 0 0,0-1 0 0 0,0 1 0 0 0,1-1 0 0 0,-1 1 0 0 0,0-1 0 0 0,1 0 0 0 0,-1 0 0 0 0,1 0 0 0 0,0 0 1 0 0,2 2-1 0 0,2 1 9 0 0,0-1 0 0 0,1 0 0 0 0,-1 0 0 0 0,0 0 1 0 0,1-1-1 0 0,0 0 0 0 0,8 1 0 0 0,-4-2 20 0 0,1 0-1 0 0,0-1 0 0 0,0-1 1 0 0,17-2-1 0 0,-18 1-790 0 0,0 0 0 0 0,0 2 0 0 0,0-1 0 0 0,22 3 0 0 0,-33-2 572 0 0,0 0 1 0 0,1 0-1 0 0,-1 0 1 0 0,0 0-1 0 0,1 0 0 0 0,-1 0 1 0 0,1 0-1 0 0,-1 0 1 0 0,0 0-1 0 0,1 0 0 0 0,-1 0 1 0 0,0 0-1 0 0,1 1 1 0 0,-1-1-1 0 0,0 0 0 0 0,1 0 1 0 0,-1 0-1 0 0,0 0 1 0 0,1 1-1 0 0,-1-1 0 0 0,0 0 1 0 0,1 0-1 0 0,-1 1 1 0 0,0-1-1 0 0,0 0 1 0 0,0 1-1 0 0,1-1 0 0 0,-1 0 1 0 0,0 1-1 0 0,0-1 1 0 0,0 0-1 0 0,0 1 0 0 0,1-1 1 0 0,-1 0-1 0 0,0 1 1 0 0,0-1-1 0 0,0 0 0 0 0,0 1 1 0 0,0-1-1 0 0,0 1 1 0 0,0-1-1 0 0,0 0 0 0 0,0 1 1 0 0,0-1-1 0 0,0 0 1 0 0,0 1-1 0 0,-3 8-5690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10778 0 0,'2'4'877'0'0,"0"-1"0"0"0,1 0-1 0 0,-1 0 1 0 0,1 0-1 0 0,0 0 1 0 0,0 0 0 0 0,0-1-1 0 0,0 0 1 0 0,5 3 0 0 0,-2-1-117 0 0,0-2 0 0 0,1 1 0 0 0,-1-1 0 0 0,14 4 0 0 0,2-3-675 0 0,1 0-1 0 0,32-1 0 0 0,-14 0 62 0 0,-27-1-827 0 0,22 1-3275 0 0,-14-6-4658 0 0,-13 0 1946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13699 0 0,'0'0'116'0'0,"0"-1"0"0"0,-1 1 0 0 0,1 0 0 0 0,0-1 0 0 0,-1 1 0 0 0,1 0 0 0 0,0-1 0 0 0,0 1 0 0 0,0-1 0 0 0,-1 1 0 0 0,1 0 0 0 0,0-1 0 0 0,0 1 0 0 0,0-1 0 0 0,0 1 0 0 0,0 0 0 0 0,0-1 0 0 0,0 1 0 0 0,0-1 0 0 0,0 1 0 0 0,0-1 0 0 0,0 1 1 0 0,0 0-1 0 0,0-1 0 0 0,0 1 0 0 0,0-1 0 0 0,0 1 0 0 0,1 0 0 0 0,-1-1 0 0 0,0 1 0 0 0,0-1 0 0 0,0 1 0 0 0,1 0 0 0 0,-1-1 0 0 0,0 1 0 0 0,0 0 0 0 0,1 0 0 0 0,-1-1 0 0 0,0 1 0 0 0,1 0 0 0 0,-1-1 0 0 0,0 1 0 0 0,1 0 0 0 0,25-2 1203 0 0,29 13-1215 0 0,-53-11-70 0 0,0 1 0 0 0,0-1 0 0 0,0 1 0 0 0,0-1 0 0 0,0 1 1 0 0,-1 0-1 0 0,1 0 0 0 0,0 0 0 0 0,-1 0 0 0 0,1 0 0 0 0,0 0 0 0 0,-1 1 0 0 0,1-1 0 0 0,-1 1 1 0 0,0-1-1 0 0,1 1 0 0 0,-1-1 0 0 0,2 4 0 0 0,-3-4-10 0 0,-1 0 0 0 0,1 1 0 0 0,0-1 0 0 0,0 1 0 0 0,-1-1 1 0 0,1 0-1 0 0,0 1 0 0 0,-1-1 0 0 0,0 0 0 0 0,1 1 0 0 0,-1-1 0 0 0,0 0 0 0 0,1 0 0 0 0,-1 0 1 0 0,0 0-1 0 0,0 1 0 0 0,0-1 0 0 0,0-1 0 0 0,0 1 0 0 0,0 0 0 0 0,0 0 0 0 0,-1 0 0 0 0,1 0 1 0 0,0-1-1 0 0,0 1 0 0 0,-2 0 0 0 0,-8 6 68 0 0,0 0-1 0 0,1 1 1 0 0,0 0-1 0 0,-13 14 1 0 0,21-21-53 0 0,1 1-1 0 0,0-1 1 0 0,0 1-1 0 0,0-1 1 0 0,0 1-1 0 0,0 0 1 0 0,0-1 0 0 0,0 1-1 0 0,1 0 1 0 0,-1 0-1 0 0,0 0 1 0 0,1-1-1 0 0,0 1 1 0 0,-1 0-1 0 0,1 0 1 0 0,0 4 0 0 0,0-5-6 0 0,1 1 1 0 0,0-1 0 0 0,0 1 0 0 0,-1 0 0 0 0,1-1 0 0 0,0 1 0 0 0,0-1-1 0 0,0 1 1 0 0,1-1 0 0 0,-1 0 0 0 0,0 0 0 0 0,0 1 0 0 0,1-1 0 0 0,-1 0-1 0 0,1 0 1 0 0,-1 0 0 0 0,1 0 0 0 0,-1-1 0 0 0,1 1 0 0 0,-1 0 0 0 0,1-1-1 0 0,2 1 1 0 0,11 4 10 0 0,1-1 0 0 0,0 0 0 0 0,-1-1 0 0 0,1-1-1 0 0,0-1 1 0 0,25 0 0 0 0,-16-1-876 0 0,38 6 0 0 0,-46 1-2616 0 0,-17-7 3167 0 0,0 1 0 0 0,0-1 0 0 0,1 1 0 0 0,-1-1 0 0 0,0 1 0 0 0,0-1 0 0 0,0 1 0 0 0,0-1 0 0 0,0 1 0 0 0,1-1 1 0 0,-1 1-1 0 0,0-1 0 0 0,0 1 0 0 0,0 0 0 0 0,0-1 0 0 0,-1 1 0 0 0,1-1 0 0 0,0 1 0 0 0,0-1 0 0 0,0 1 0 0 0,0-1 0 0 0,0 1 0 0 0,-1-1 0 0 0,1 1 0 0 0,0-1 0 0 0,-1 1 0 0 0,1-1 0 0 0,0 1 0 0 0,-1-1 0 0 0,1 1 0 0 0,-8 9-5989 0 0</inkml:trace>
  <inkml:trace contextRef="#ctx0" brushRef="#br0" timeOffset="1">111 336 16852 0 0,'4'2'540'0'0,"1"0"1"0"0,-1-1-1 0 0,1 1 0 0 0,-1-1 1 0 0,1 0-1 0 0,0 0 1 0 0,0 0-1 0 0,8-1 1 0 0,38-5 274 0 0,-41 3-1265 0 0,1 1-1 0 0,0 0 1 0 0,20 0 0 0 0,-31 1 291 0 0,1 0 0 0 0,-1 0 1 0 0,1 0-1 0 0,-1 0 0 0 0,1 0 0 0 0,0 0 1 0 0,-1 0-1 0 0,1 0 0 0 0,-1 0 0 0 0,1 0 1 0 0,-1 0-1 0 0,1 0 0 0 0,-1 0 0 0 0,1 0 1 0 0,-1 1-1 0 0,1-1 0 0 0,-1 0 1 0 0,1 0-1 0 0,-1 1 0 0 0,1-1 0 0 0,-1 0 1 0 0,1 1-1 0 0,-1-1 0 0 0,1 0 0 0 0,-1 1 1 0 0,0-1-1 0 0,1 1 0 0 0,-1-1 0 0 0,0 1 1 0 0,1-1-1 0 0,-1 1 0 0 0,0-1 1 0 0,0 1-1 0 0,1-1 0 0 0,-1 1 0 0 0,0-1 1 0 0,0 1-1 0 0,0-1 0 0 0,0 1 0 0 0,0-1 1 0 0,0 1-1 0 0,0 0 0 0 0,0 1-402 0 0,-1-1-1 0 0,1 0 1 0 0,-1 1-1 0 0,0-1 1 0 0,0 0 0 0 0,0 0-1 0 0,1 0 1 0 0,-1 0-1 0 0,0 0 1 0 0,0 0-1 0 0,0 0 1 0 0,-1 0-1 0 0,0 1 1 0 0,-8 9-3683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10970 0 0,'24'-6'7127'0'0,"4"4"-3926"0"0,55 7-1920 0 0,-63 1-1175 0 0,-20-6-106 0 0,0 0 0 0 0,0 0 0 0 0,1 0 0 0 0,-1 1 0 0 0,0-1-1 0 0,0 0 1 0 0,1 0 0 0 0,-1 0 0 0 0,0 1 0 0 0,0-1-1 0 0,0 0 1 0 0,0 0 0 0 0,1 1 0 0 0,-1-1 0 0 0,0 0 0 0 0,0 1-1 0 0,0-1 1 0 0,0 0 0 0 0,0 1 0 0 0,0-1 0 0 0,0 0-1 0 0,0 0 1 0 0,0 1 0 0 0,0-1 0 0 0,0 0 0 0 0,0 1-1 0 0,0-1 1 0 0,0 0 0 0 0,0 1 0 0 0,0-1 0 0 0,-2 3 2 0 0,0 0 0 0 0,1-1 0 0 0,-1 1 0 0 0,-1-1 1 0 0,1 1-1 0 0,0-1 0 0 0,-1 0 0 0 0,-2 2 0 0 0,-15 15 405 0 0,19-17-373 0 0,-1 0-1 0 0,1 0 0 0 0,-1 0 0 0 0,1 1 0 0 0,-1-1 1 0 0,1 0-1 0 0,0 1 0 0 0,0-1 0 0 0,1 1 1 0 0,-1-1-1 0 0,0 1 0 0 0,1 0 0 0 0,-1-1 1 0 0,1 1-1 0 0,0 0 0 0 0,0-1 0 0 0,0 1 1 0 0,0 0-1 0 0,1-1 0 0 0,-1 1 0 0 0,1-1 1 0 0,-1 1-1 0 0,1 0 0 0 0,0-1 0 0 0,0 0 0 0 0,0 1 1 0 0,0-1-1 0 0,1 1 0 0 0,-1-1 0 0 0,1 0 1 0 0,-1 0-1 0 0,1 0 0 0 0,0 0 0 0 0,0 0 1 0 0,0 0-1 0 0,0 0 0 0 0,0-1 0 0 0,0 1 1 0 0,0-1-1 0 0,1 1 0 0 0,-1-1 0 0 0,0 0 1 0 0,1 0-1 0 0,-1 0 0 0 0,1 0 0 0 0,-1-1 1 0 0,1 1-1 0 0,0-1 0 0 0,-1 1 0 0 0,1-1 0 0 0,0 0 1 0 0,3 0-1 0 0,-1-1-197 0 0,1 1 1 0 0,-1-1-1 0 0,0 0 1 0 0,0-1-1 0 0,0 1 0 0 0,0-1 1 0 0,-1 0-1 0 0,1-1 1 0 0,0 1-1 0 0,5-5 1 0 0,23-21-9103 0 0,-25 18 1184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12035 0 0,'-2'2'7876'0'0,"1"15"-5972"0"0,3 22-1844 0 0,1-5 106 0 0,-1-4-88 0 0,9 37 0 0 0,-10-60-93 0 0,1 0 0 0 0,0 0 0 0 0,0 0 0 0 0,1-1 0 0 0,0 1 0 0 0,0 0 0 0 0,1-1 0 0 0,-1 0 0 0 0,1 0-1 0 0,8 9 1 0 0,-7-11-16 0 0,-1-1-1 0 0,1 1 0 0 0,-1-1 1 0 0,1 0-1 0 0,0 0 0 0 0,0-1 0 0 0,0 1 1 0 0,0-1-1 0 0,1 0 0 0 0,-1-1 1 0 0,1 1-1 0 0,-1-1 0 0 0,1 0 0 0 0,-1-1 1 0 0,1 1-1 0 0,10-1 0 0 0,-12-1 22 0 0,0 1-1 0 0,-1 0 0 0 0,1-1 1 0 0,0 0-1 0 0,0 0 1 0 0,0 0-1 0 0,0 0 0 0 0,-1-1 1 0 0,1 1-1 0 0,0-1 1 0 0,-1 0-1 0 0,0 0 0 0 0,1 0 1 0 0,-1 0-1 0 0,0-1 1 0 0,0 0-1 0 0,0 1 0 0 0,0-1 1 0 0,-1 0-1 0 0,1 0 1 0 0,-1-1-1 0 0,0 1 0 0 0,0 0 1 0 0,2-4-1 0 0,-1-4-41 0 0,1 0 0 0 0,-2 1-1 0 0,0-1 1 0 0,0 0 0 0 0,-1 0 0 0 0,0 0-1 0 0,-1-1 1 0 0,0 1 0 0 0,-1 0 0 0 0,0 0-1 0 0,-1 0 1 0 0,0 0 0 0 0,-1 1 0 0 0,0-1-1 0 0,-9-18 1 0 0,11 26-176 0 0,-1 1-1 0 0,1-1 1 0 0,-1 1-1 0 0,0 0 1 0 0,0 0-1 0 0,0 0 1 0 0,0 0-1 0 0,-1 0 1 0 0,1 0-1 0 0,0 0 1 0 0,-1 1-1 0 0,-3-3 1 0 0,0 2-1299 0 0,1 0 0 0 0,0 0 0 0 0,-1 0 0 0 0,1 1 0 0 0,-9-1 0 0 0,-1 1-3699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 9386 0 0,'-1'0'304'0'0,"0"0"-1"0"0,1 0 1 0 0,-1 0 0 0 0,1 1 0 0 0,-1-1-1 0 0,0 0 1 0 0,1 0 0 0 0,-1 0-1 0 0,1 0 1 0 0,-1 1 0 0 0,1-1-1 0 0,-1 0 1 0 0,0 0 0 0 0,1 1 0 0 0,-1-1-1 0 0,1 0 1 0 0,0 1 0 0 0,-1-1-1 0 0,1 1 1 0 0,-1-1 0 0 0,1 1-1 0 0,-1-1 1 0 0,0 2 0 0 0,-2 15 2990 0 0,11 28-2156 0 0,-4-29-144 0 0,15 133 819 0 0,-22-189-2840 0 0,1 14 324 0 0,2-51 1 0 0,1 70 686 0 0,-1 0-1 0 0,2 0 1 0 0,-1 0 0 0 0,1 0-1 0 0,0 1 1 0 0,0-1 0 0 0,0 0-1 0 0,1 1 1 0 0,0 0 0 0 0,1-1-1 0 0,0 1 1 0 0,4-6 0 0 0,-7 11 30 0 0,0 0 0 0 0,0 0 1 0 0,0 0-1 0 0,0 0 0 0 0,0 0 0 0 0,1 0 0 0 0,-1 0 1 0 0,0 0-1 0 0,0 1 0 0 0,1-1 0 0 0,-1 0 0 0 0,0 1 1 0 0,1-1-1 0 0,-1 1 0 0 0,1-1 0 0 0,-1 1 0 0 0,1 0 1 0 0,-1 0-1 0 0,1 0 0 0 0,-1 0 0 0 0,1 0 0 0 0,-1 0 1 0 0,3 0-1 0 0,-1 1 4 0 0,0 0 0 0 0,1 0 1 0 0,-1 0-1 0 0,0 1 0 0 0,0-1 1 0 0,0 1-1 0 0,0 0 0 0 0,-1 0 1 0 0,1 0-1 0 0,3 3 0 0 0,0 0 20 0 0,-1 1 0 0 0,1 0 0 0 0,-1 0 0 0 0,0 1-1 0 0,-1 0 1 0 0,1-1 0 0 0,-1 1 0 0 0,4 11 0 0 0,-7-16-12 0 0,0 1 0 0 0,0 0 0 0 0,-1 0 1 0 0,1-1-1 0 0,0 1 0 0 0,-1 0 0 0 0,0 0 0 0 0,0 0 1 0 0,0 0-1 0 0,0-1 0 0 0,0 1 0 0 0,0 0 1 0 0,-1 0-1 0 0,1 0 0 0 0,-1 0 0 0 0,0-1 0 0 0,0 1 1 0 0,0 0-1 0 0,0-1 0 0 0,0 1 0 0 0,-1-1 0 0 0,1 1 1 0 0,-1-1-1 0 0,0 0 0 0 0,0 1 0 0 0,-2 1 1 0 0,-3 2 91 0 0,-1-1 0 0 0,0 1 1 0 0,-1-2-1 0 0,1 1 1 0 0,-1-1-1 0 0,-12 4 1 0 0,11-4-28 0 0,1 0 0 0 0,-1 0 0 0 0,0 1 0 0 0,-8 7 0 0 0,18-12-88 0 0,-1 0-1 0 0,1 0 0 0 0,0 1 1 0 0,-1-1-1 0 0,1 0 1 0 0,0 0-1 0 0,-1 1 0 0 0,1-1 1 0 0,0 0-1 0 0,-1 1 0 0 0,1-1 1 0 0,0 0-1 0 0,0 1 1 0 0,0-1-1 0 0,-1 1 0 0 0,1-1 1 0 0,0 0-1 0 0,0 1 1 0 0,0-1-1 0 0,0 1 0 0 0,0-1 1 0 0,0 1-1 0 0,-1-1 1 0 0,1 0-1 0 0,0 1 0 0 0,0-1 1 0 0,0 1-1 0 0,1-1 1 0 0,-1 1-1 0 0,0-1 0 0 0,0 1 1 0 0,0-1-1 0 0,0 0 0 0 0,0 1 1 0 0,0-1-1 0 0,1 1 1 0 0,16 11-42 0 0,24 1-116 0 0,-34-13-285 0 0,0 0 1 0 0,0 0-1 0 0,-1 0 1 0 0,1-1-1 0 0,0 0 1 0 0,12-3-1 0 0,-10 0-1312 0 0,0 1 0 0 0,0-1 1 0 0,-1 0-1 0 0,0-1 0 0 0,1 0 0 0 0,-2 0 0 0 0,11-10 0 0 0,0 1-2916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 5833 0 0,'-2'-1'476'0'0,"1"0"0"0"0,0 1 0 0 0,-1-1 0 0 0,1 1 0 0 0,-1 0 0 0 0,1-1 0 0 0,-1 1 0 0 0,1 0 0 0 0,-1 0 0 0 0,0 0 0 0 0,1 0-1 0 0,-1 0 1 0 0,1 0 0 0 0,-4 1 0 0 0,3 0-135 0 0,0 0 0 0 0,-1 0 1 0 0,1 0-1 0 0,0 0 0 0 0,0 0 0 0 0,0 1 0 0 0,0-1 0 0 0,0 1 0 0 0,-2 1 1 0 0,2-1-240 0 0,0-1 1 0 0,0 1 0 0 0,1 0 0 0 0,-1 0-1 0 0,1 0 1 0 0,-1 0 0 0 0,1 0 0 0 0,0 0-1 0 0,0 1 1 0 0,0-1 0 0 0,0 0 0 0 0,0 1-1 0 0,0-1 1 0 0,1 1 0 0 0,-1-1 0 0 0,1 1-1 0 0,0-1 1 0 0,0 0 0 0 0,0 4 0 0 0,1-1-58 0 0,1-1 1 0 0,-1 0-1 0 0,1 0 1 0 0,0 0 0 0 0,0 0-1 0 0,1 0 1 0 0,-1 0-1 0 0,1 0 1 0 0,0-1-1 0 0,0 0 1 0 0,0 1 0 0 0,0-1-1 0 0,1 0 1 0 0,-1 0-1 0 0,1-1 1 0 0,0 1 0 0 0,0-1-1 0 0,0 0 1 0 0,4 2-1 0 0,-2-1-241 0 0,0 0 0 0 0,0-1 0 0 0,1 0 0 0 0,-1 0 0 0 0,0 0 0 0 0,1-1 0 0 0,0 0 0 0 0,-1 0 0 0 0,1 0 0 0 0,-1-1 0 0 0,1 0 0 0 0,10-2 0 0 0,-17 2 60 0 0,0 0 0 0 0,1 0 0 0 0,-1 0 0 0 0,0 0 0 0 0,1 0 0 0 0,-1 0 0 0 0,0 0 0 0 0,1 0 0 0 0,-1 0-1 0 0,0 0 1 0 0,1 0 0 0 0,-1 0 0 0 0,0 0 0 0 0,1 0 0 0 0,-1 0 0 0 0,0 0 0 0 0,1-1 0 0 0,-1 1 0 0 0,0 0 0 0 0,1 0 0 0 0,-1 0 0 0 0,0-1 0 0 0,0 1-1 0 0,1 0 1 0 0,-1 0 0 0 0,0-1 0 0 0,0 1 0 0 0,0 0 0 0 0,1 0 0 0 0,-1-1 0 0 0,0 1 0 0 0,0 0 0 0 0,0-1 0 0 0,0 1 0 0 0,0 0 0 0 0,0-1-1 0 0,1 1 1 0 0,-1 0 0 0 0,0-1 0 0 0,0 1 0 0 0,0 0 0 0 0,0-1 0 0 0,0 1 0 0 0,0 0 0 0 0,0-1 0 0 0,-1 1 0 0 0,1-1 0 0 0,-11-9-3850 0 0,1 8-195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12307 0 0,'4'44'6500'0'0,"-3"-41"-6202"0"0,0 1-1 0 0,1 0 0 0 0,-1-1 1 0 0,1 1-1 0 0,-1 0 0 0 0,1-1 1 0 0,3 5-1 0 0,-2-5-284 0 0,0 0 0 0 0,0-1 0 0 0,0 1 0 0 0,0 0 1 0 0,0-1-1 0 0,1 0 0 0 0,-1 0 0 0 0,1 0 0 0 0,-1 0 0 0 0,1 0 0 0 0,0-1 0 0 0,-1 0 0 0 0,1 1 0 0 0,0-1 1 0 0,0-1-1 0 0,0 1 0 0 0,8 0 0 0 0,-11-1-19 0 0,83 4-2398 0 0,-75-4 1141 0 0,-1-1 0 0 0,0 1 0 0 0,0-2 0 0 0,0 1 0 0 0,0-1 0 0 0,-1 0-1 0 0,1-1 1 0 0,10-4 0 0 0,0-3-3844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50 6553 0 0,'-1'-1'513'0'0,"-1"0"-1"0"0,1 0 1 0 0,0 0 0 0 0,0 0-1 0 0,0 0 1 0 0,0-1-1 0 0,0 1 1 0 0,0 0-1 0 0,0 0 1 0 0,0-1-1 0 0,0 1 1 0 0,1-1-1 0 0,-1 1 1 0 0,1 0-1 0 0,-1-1 1 0 0,1 1 0 0 0,-1-1-1 0 0,1 0 1 0 0,0 1-1 0 0,0-1 1 0 0,0 1-1 0 0,0-1 1 0 0,0-1-1 0 0,11-7 2493 0 0,14 5-3277 0 0,-9 5 353 0 0,1 0 1 0 0,22 5-1 0 0,20 0 541 0 0,-72-5-569 0 0,-6-1-11 0 0,-1 2 0 0 0,0 0 1 0 0,-26 6-1 0 0,41-7-35 0 0,0 2 0 0 0,0-1 0 0 0,0 1 0 0 0,1-1 0 0 0,-1 1 0 0 0,0 1 0 0 0,1-1 0 0 0,0 1 0 0 0,0-1 1 0 0,-1 1-1 0 0,1 0 0 0 0,1 1 0 0 0,-1-1 0 0 0,0 1 0 0 0,1 0 0 0 0,0-1 0 0 0,0 1 0 0 0,-4 8 0 0 0,6-10-6 0 0,0-1 0 0 0,0 0 0 0 0,0 1 0 0 0,0-1 0 0 0,1 1 0 0 0,-1-1 0 0 0,1 1 1 0 0,-1-1-1 0 0,1 1 0 0 0,-1-1 0 0 0,1 1 0 0 0,0 0 0 0 0,0-1 0 0 0,0 1 0 0 0,0 0 0 0 0,0-1 0 0 0,0 1 0 0 0,0-1 0 0 0,1 1 1 0 0,-1 0-1 0 0,0-1 0 0 0,1 1 0 0 0,-1-1 0 0 0,1 1 0 0 0,0-1 0 0 0,0 1 0 0 0,-1-1 0 0 0,1 0 0 0 0,0 1 0 0 0,0-1 0 0 0,0 0 1 0 0,0 1-1 0 0,2 0 0 0 0,0 0-2 0 0,1 0 1 0 0,-1-1-1 0 0,0 0 0 0 0,1 1 1 0 0,-1-1-1 0 0,1 0 1 0 0,-1-1-1 0 0,1 1 0 0 0,-1-1 1 0 0,1 1-1 0 0,-1-1 1 0 0,1 0-1 0 0,0 0 0 0 0,3-1 1 0 0,57-12-24 0 0,-50 9-145 0 0,-1 1 0 0 0,1 0 0 0 0,0 1 0 0 0,-1 1 0 0 0,23 0 0 0 0,-25 5-1288 0 0,-11-4 1174 0 0,1 1 0 0 0,-1-1 0 0 0,0 1 1 0 0,0-1-1 0 0,1 1 0 0 0,-1-1 0 0 0,0 1 0 0 0,0-1 1 0 0,1 1-1 0 0,-1-1 0 0 0,0 1 0 0 0,0 0 0 0 0,0-1 1 0 0,0 1-1 0 0,0-1 0 0 0,0 1 0 0 0,0 0 0 0 0,0-1 1 0 0,0 1-1 0 0,0-1 0 0 0,0 1 0 0 0,-1 0 0 0 0,1-1 1 0 0,0 1-1 0 0,0-1 0 0 0,0 1 0 0 0,-1-1 0 0 0,1 1 1 0 0,0-1-1 0 0,-1 1 0 0 0,1-1 0 0 0,-1 1 0 0 0,1-1 1 0 0,0 1-1 0 0,-1-1 0 0 0,1 0 0 0 0,-1 1 0 0 0,0-1 1 0 0,-9 11-5726 0 0</inkml:trace>
  <inkml:trace contextRef="#ctx0" brushRef="#br0" timeOffset="1">1 251 16428 0 0,'6'3'448'0'0,"0"0"0"0"0,0-1 0 0 0,1 0 0 0 0,-1 0 1 0 0,1-1-1 0 0,0 1 0 0 0,-1-2 0 0 0,1 1 0 0 0,0-1 1 0 0,0 0-1 0 0,7-1 0 0 0,6-2-423 0 0,-1 0-1 0 0,27-10 0 0 0,18-3 94 0 0,-64 16-191 0 0,1 0 1 0 0,-1 0 0 0 0,1-1-1 0 0,0 1 1 0 0,-1 0-1 0 0,1 0 1 0 0,-1 0 0 0 0,1 0-1 0 0,0 0 1 0 0,-1-1-1 0 0,1 1 1 0 0,-1 0 0 0 0,1 1-1 0 0,0-1 1 0 0,-1 0-1 0 0,1 0 1 0 0,0 0 0 0 0,-1 0-1 0 0,1 0 1 0 0,-1 1-1 0 0,1-1 1 0 0,-1 0 0 0 0,1 0-1 0 0,-1 1 1 0 0,1-1-1 0 0,-1 0 1 0 0,1 1 0 0 0,-1-1-1 0 0,1 1 1 0 0,-1-1-1 0 0,1 0 1 0 0,-1 1 0 0 0,0-1-1 0 0,1 1 1 0 0,-1 0-1 0 0,0-1 1 0 0,1 1 0 0 0,-1 0-1 0 0,0 1-480 0 0,0-1-1 0 0,0 1 1 0 0,0-1-1 0 0,-1 1 1 0 0,1-1-1 0 0,-1 1 1 0 0,1-1-1 0 0,-1 1 1 0 0,0-1-1 0 0,0 0 0 0 0,1 1 1 0 0,-1-1-1 0 0,0 0 1 0 0,0 0-1 0 0,-1 2 1 0 0,-9 9-5923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10354 0 0,'55'-7'6447'0'0,"-46"4"-6162"0"0,0 2-1 0 0,0-1 1 0 0,0 1 0 0 0,0 1 0 0 0,12 0-1 0 0,-21 0-247 0 0,1 0-1 0 0,-1 1 0 0 0,0-1 1 0 0,0 0-1 0 0,1 1 0 0 0,-1-1 1 0 0,0 0-1 0 0,0 1 1 0 0,0-1-1 0 0,0 0 0 0 0,0 1 1 0 0,1-1-1 0 0,-1 0 0 0 0,0 1 1 0 0,0-1-1 0 0,0 1 0 0 0,0-1 1 0 0,0 0-1 0 0,0 1 0 0 0,0-1 1 0 0,0 1-1 0 0,-1-1 1 0 0,1 0-1 0 0,0 1 0 0 0,0-1 1 0 0,0 0-1 0 0,0 1 0 0 0,0-1 1 0 0,-1 0-1 0 0,1 1 0 0 0,0-1 1 0 0,0 0-1 0 0,0 1 1 0 0,-1-1-1 0 0,1 0 0 0 0,0 1 1 0 0,-1-1-1 0 0,1 0 0 0 0,-1 1 1 0 0,-13 18 193 0 0,12-16-125 0 0,-2 3 32 0 0,1 0-1 0 0,-1 0 1 0 0,1 1-1 0 0,0-1 1 0 0,1 1 0 0 0,0 0-1 0 0,-3 12 1 0 0,5-17-99 0 0,-1-1 1 0 0,1 0-1 0 0,0 0 0 0 0,0 1 1 0 0,0-1-1 0 0,0 0 0 0 0,0 0 1 0 0,1 1-1 0 0,-1-1 0 0 0,0 0 1 0 0,1 0-1 0 0,-1 1 1 0 0,0-1-1 0 0,1 0 0 0 0,-1 0 1 0 0,1 0-1 0 0,0 0 0 0 0,-1 0 1 0 0,3 2-1 0 0,-2-2-32 0 0,1 0 0 0 0,-1 0 0 0 0,1 0 1 0 0,-1-1-1 0 0,1 1 0 0 0,0-1 0 0 0,-1 1 0 0 0,1-1 0 0 0,0 0 1 0 0,-1 0-1 0 0,1 0 0 0 0,0 0 0 0 0,-1 0 0 0 0,1 0 0 0 0,0 0 0 0 0,-1 0 1 0 0,1-1-1 0 0,0 1 0 0 0,2-2 0 0 0,66-19-2137 0 0,-36 10-1450 0 0,-1 2-4130 0 0,-19 6 2021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52 11570 0 0,'-5'-1'1034'0'0,"0"1"-1"0"0,0 0 1 0 0,0 0-1 0 0,0 0 1 0 0,0 0-1 0 0,0 1 1 0 0,0 0-1 0 0,0 0 1 0 0,0 0-1 0 0,-5 3 0 0 0,4-2-634 0 0,0 1-1 0 0,-1 0 0 0 0,2 0 1 0 0,-1 1-1 0 0,0 0 1 0 0,1 0-1 0 0,-9 7 0 0 0,11-8-412 0 0,0 0 0 0 0,1-1 0 0 0,-1 1-1 0 0,0 0 1 0 0,1 1 0 0 0,0-1 0 0 0,0 0 0 0 0,0 1-1 0 0,0-1 1 0 0,0 1 0 0 0,1 0 0 0 0,0 0-1 0 0,-1-1 1 0 0,1 1 0 0 0,1 0 0 0 0,-1 0 0 0 0,1 0-1 0 0,-1 0 1 0 0,1 0 0 0 0,0 0 0 0 0,0 0 0 0 0,1 0-1 0 0,-1 0 1 0 0,1 0 0 0 0,0 0 0 0 0,0 0-1 0 0,0 0 1 0 0,1-1 0 0 0,2 7 0 0 0,-3-8-14 0 0,0-1 0 0 0,0 1 0 0 0,0-1 0 0 0,0 1 0 0 0,0-1 0 0 0,1 1 0 0 0,-1-1 0 0 0,0 0 0 0 0,1 0 0 0 0,-1 0 0 0 0,1 0 0 0 0,-1 0 0 0 0,1 0 0 0 0,-1 0 0 0 0,1 0 0 0 0,0 0 0 0 0,-1-1 0 0 0,1 1 0 0 0,0 0 0 0 0,0-1 0 0 0,3 1 0 0 0,-2-1 0 0 0,0-1 1 0 0,0 1-1 0 0,0 0 0 0 0,0-1 1 0 0,0 0-1 0 0,0 1 1 0 0,0-1-1 0 0,-1-1 0 0 0,1 1 1 0 0,0 0-1 0 0,0-1 1 0 0,3-2-1 0 0,-2 1-58 0 0,1 0 0 0 0,-1 0-1 0 0,0-1 1 0 0,0 0 0 0 0,0 0 0 0 0,-1 0-1 0 0,1 0 1 0 0,-1 0 0 0 0,0-1 0 0 0,0 0-1 0 0,-1 1 1 0 0,1-1 0 0 0,-1 0 0 0 0,3-10-1 0 0,-5 10-184 0 0,0 0-1 0 0,0 0 0 0 0,0 0 0 0 0,-1 1 0 0 0,1-1 1 0 0,-1 0-1 0 0,-1 0 0 0 0,-1-4 0 0 0,3 7 239 0 0,-1 0 0 0 0,0-1-1 0 0,0 1 1 0 0,0 0 0 0 0,0 0-1 0 0,0 0 1 0 0,-1-1 0 0 0,1 1-1 0 0,-1 1 1 0 0,1-1 0 0 0,-1 0-1 0 0,0 0 1 0 0,1 0 0 0 0,-1 1-1 0 0,0-1 1 0 0,0 1 0 0 0,-4-2-1 0 0,11 8 1089 0 0,9 1-191 0 0,-11-5-922 0 0,0 0 0 0 0,1-1-1 0 0,-1 0 1 0 0,0 0 0 0 0,1 0-1 0 0,-1 0 1 0 0,0 0 0 0 0,0-1-1 0 0,1 1 1 0 0,-1-1 0 0 0,0 0-1 0 0,0 0 1 0 0,0 0 0 0 0,0 0-1 0 0,0-1 1 0 0,0 1 0 0 0,0-1-1 0 0,0 0 1 0 0,0 0 0 0 0,-1 0-1 0 0,1 0 1 0 0,-1 0-1 0 0,0-1 1 0 0,1 1 0 0 0,-1-1-1 0 0,0 1 1 0 0,2-5 0 0 0,-1 3-517 0 0,1 0 0 0 0,0 0 0 0 0,0 0 0 0 0,0 0 0 0 0,0 1 0 0 0,6-5 0 0 0,7 3 3448 0 0,-16 18 1735 0 0,0 10-3739 0 0,21 99 274 0 0,-7-52-2079 0 0,-6 1-4877 0 0,-10-61 776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8034 0 0,'0'0'366'0'0,"0"-1"0"0"0,0 0 0 0 0,0 1 0 0 0,1-1 0 0 0,-1 1-1 0 0,0-1 1 0 0,1 1 0 0 0,-1-1 0 0 0,0 1 0 0 0,1-1 0 0 0,-1 1 0 0 0,1-1 0 0 0,-1 1 0 0 0,1-1 0 0 0,-1 1 0 0 0,1-1 0 0 0,-1 1 0 0 0,1 0 0 0 0,-1-1 0 0 0,1 1 0 0 0,-1 0 0 0 0,1 0 0 0 0,0 0 0 0 0,-1-1 0 0 0,1 1 0 0 0,0 0 0 0 0,29-5 1680 0 0,31 6-2160 0 0,-51 0 266 0 0,-1 0-1 0 0,1 1 1 0 0,-1 0 0 0 0,0 1 0 0 0,0 0-1 0 0,0 0 1 0 0,0 1 0 0 0,0 0 0 0 0,-1 1-1 0 0,0 0 1 0 0,12 9 0 0 0,-15-10-57 0 0,0 1 0 0 0,-1 0 0 0 0,1 0 1 0 0,-1 0-1 0 0,-1 1 0 0 0,1-1 0 0 0,-1 1 0 0 0,0 0 0 0 0,0 0 1 0 0,0 0-1 0 0,-1 1 0 0 0,0-1 0 0 0,0 0 0 0 0,-1 1 1 0 0,0-1-1 0 0,0 1 0 0 0,0 9 0 0 0,0 5-681 0 0,0-9-454 0 0,0-1 0 0 0,0 1 0 0 0,-1 0 0 0 0,-1-1 1 0 0,0 1-1 0 0,0-1 0 0 0,-2 1 0 0 0,-4 15 0 0 0,7-27 719 0 0,0 1 0 0 0,-1-1-1 0 0,1 1 1 0 0,0-1-1 0 0,-1 1 1 0 0,1-1 0 0 0,-1 1-1 0 0,1-1 1 0 0,-1 1 0 0 0,1-1-1 0 0,-1 1 1 0 0,1-1 0 0 0,-1 0-1 0 0,0 1 1 0 0,1-1 0 0 0,-1 0-1 0 0,0 1 1 0 0,1-1 0 0 0,-1 0-1 0 0,1 0 1 0 0,-1 0-1 0 0,0 0 1 0 0,0 0 0 0 0,1 0-1 0 0,-2 0 1 0 0,-9-1-3640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6577 0 0,'0'0'390'0'0,"0"-1"-1"0"0,0 0 1 0 0,0 0-1 0 0,0 1 0 0 0,0-1 1 0 0,0 0-1 0 0,0 0 0 0 0,0 0 1 0 0,0 1-1 0 0,0-1 1 0 0,0 0-1 0 0,1 1 0 0 0,-1-1 1 0 0,0 0-1 0 0,1 1 0 0 0,-1-1 1 0 0,1 0-1 0 0,-1 1 1 0 0,0-1-1 0 0,1 0 0 0 0,-1 1 1 0 0,1-1-1 0 0,0 1 0 0 0,0-1 1 0 0,22-7 3523 0 0,36 6-3575 0 0,-43 3 390 0 0,15-2-618 0 0,41 1-890 0 0,-68 1 311 0 0,1-1-1 0 0,-1 1 1 0 0,1 0 0 0 0,-1 1 0 0 0,0-1 0 0 0,0 1 0 0 0,7 3 0 0 0,-10-4-9 0 0,1 0 1 0 0,-1 0 0 0 0,0 0 0 0 0,0 0 0 0 0,0 0-1 0 0,0 0 1 0 0,0 1 0 0 0,0-1 0 0 0,0 0 0 0 0,0 1-1 0 0,-1-1 1 0 0,1 0 0 0 0,0 1 0 0 0,-1-1 0 0 0,1 1-1 0 0,-1-1 1 0 0,1 1 0 0 0,-1-1 0 0 0,0 1 0 0 0,0 0-1 0 0,0-1 1 0 0,0 3 0 0 0,-2 14-4095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8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13715 0 0,'1'-2'446'0'0,"1"1"1"0"0,0 0 0 0 0,0 0-1 0 0,-1 0 1 0 0,1 1-1 0 0,0-1 1 0 0,0 0-1 0 0,0 1 1 0 0,0-1 0 0 0,0 1-1 0 0,0 0 1 0 0,0-1-1 0 0,0 1 1 0 0,4 1-1 0 0,34 2 502 0 0,-25-1-447 0 0,29 0-594 0 0,-17-1-358 0 0,48 9 0 0 0,-42-1-3678 0 0,-3 6-3604 0 0,-21-8 1993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11594 0 0,'2'8'7529'0'0,"7"-6"-4102"0"0,17-8-2759 0 0,-13 3-100 0 0,3 1-486 0 0,0 1-1 0 0,1 0 0 0 0,-1 1 1 0 0,0 1-1 0 0,0 0 1 0 0,0 2-1 0 0,0-1 0 0 0,32 11 1 0 0,-48-13-72 0 0,1 1 0 0 0,0-1 0 0 0,0 0 0 0 0,0 1 0 0 0,-1-1 0 0 0,1 1 0 0 0,0-1 1 0 0,-1 1-1 0 0,1-1 0 0 0,0 1 0 0 0,-1-1 0 0 0,1 1 0 0 0,-1 0 0 0 0,1-1 0 0 0,-1 1 0 0 0,1 0 1 0 0,-1-1-1 0 0,1 1 0 0 0,-1 0 0 0 0,0 0 0 0 0,1-1 0 0 0,-1 1 0 0 0,0 0 0 0 0,0 0 1 0 0,0 0-1 0 0,1 0 0 0 0,-1 1 0 0 0,-1-1-14 0 0,1 1 1 0 0,-1 0-1 0 0,1-1 0 0 0,-1 1 1 0 0,0 0-1 0 0,1-1 0 0 0,-1 1 0 0 0,0-1 1 0 0,0 1-1 0 0,0-1 0 0 0,0 0 1 0 0,-3 3-1 0 0,-5 4-71 0 0,0 0 1 0 0,-1 0-1 0 0,-11 6 0 0 0,14-9 100 0 0,4-3-46 0 0,1 0-1 0 0,0 0 1 0 0,-1 0 0 0 0,1 0 0 0 0,0 0-1 0 0,0 0 1 0 0,0 1 0 0 0,1-1 0 0 0,-1 1-1 0 0,0-1 1 0 0,1 1 0 0 0,0 0 0 0 0,0-1-1 0 0,-2 5 1 0 0,3-6 13 0 0,0-1 1 0 0,0 1-1 0 0,0 0 0 0 0,0 0 1 0 0,0-1-1 0 0,0 1 0 0 0,0 0 1 0 0,0-1-1 0 0,0 1 0 0 0,0 0 0 0 0,1 0 1 0 0,-1-1-1 0 0,0 1 0 0 0,0 0 1 0 0,1-1-1 0 0,-1 1 0 0 0,0 0 0 0 0,1-1 1 0 0,-1 1-1 0 0,1-1 0 0 0,-1 1 1 0 0,1-1-1 0 0,0 2 0 0 0,0-2 4 0 0,1 1 0 0 0,-1 0 0 0 0,1 0-1 0 0,-1-1 1 0 0,1 1 0 0 0,0-1 0 0 0,-1 1 0 0 0,1-1-1 0 0,0 0 1 0 0,0 1 0 0 0,-1-1 0 0 0,1 0 0 0 0,0 0-1 0 0,2-1 1 0 0,2 1-277 0 0,1-1-1 0 0,-1-1 0 0 0,1 1 1 0 0,-1-1-1 0 0,0-1 1 0 0,1 1-1 0 0,-1-1 1 0 0,0 0-1 0 0,7-5 1 0 0,-6 4-1612 0 0,-1-1 0 0 0,1 0 0 0 0,-1 0 0 0 0,6-7 0 0 0,1-4-5123 0 0</inkml:trace>
  <inkml:trace contextRef="#ctx0" brushRef="#br0" timeOffset="1">247 73 8410 0 0,'0'-3'208'0'0,"0"1"0"0"0,-1-1 0 0 0,1 1 0 0 0,1-1 1 0 0,-1 0-1 0 0,0 1 0 0 0,1-1 0 0 0,-1 1 0 0 0,1-1 0 0 0,0 1 0 0 0,0-1 1 0 0,0 1-1 0 0,0 0 0 0 0,0-1 0 0 0,1 1 0 0 0,-1 0 0 0 0,1 0 0 0 0,-1 0 1 0 0,1 0-1 0 0,0 0 0 0 0,0 0 0 0 0,0 0 0 0 0,0 1 0 0 0,0-1 1 0 0,0 1-1 0 0,0-1 0 0 0,0 1 0 0 0,1 0 0 0 0,-1 0 0 0 0,4-1 0 0 0,-2 0-31 0 0,0 1-1 0 0,0 0 1 0 0,0 0-1 0 0,0 0 0 0 0,0 0 1 0 0,0 1-1 0 0,1 0 1 0 0,-1 0-1 0 0,0 0 1 0 0,0 0-1 0 0,0 0 0 0 0,0 1 1 0 0,0 0-1 0 0,0 0 1 0 0,0 0-1 0 0,0 0 0 0 0,0 1 1 0 0,0 0-1 0 0,4 2 1 0 0,-8-4-129 0 0,1 1 0 0 0,-1-1 1 0 0,1 1-1 0 0,0 0 0 0 0,-1-1 0 0 0,1 1 1 0 0,-1 0-1 0 0,0 0 0 0 0,1-1 1 0 0,-1 1-1 0 0,0 0 0 0 0,1 0 1 0 0,-1 0-1 0 0,0-1 0 0 0,0 1 1 0 0,0 0-1 0 0,0 0 0 0 0,1 0 1 0 0,-1 0-1 0 0,0-1 0 0 0,-1 1 1 0 0,1 0-1 0 0,0 0 0 0 0,0 0 0 0 0,0 0 1 0 0,0-1-1 0 0,-1 1 0 0 0,1 0 1 0 0,0 0-1 0 0,-1 0 0 0 0,1-1 1 0 0,-1 1-1 0 0,1 0 0 0 0,-1 0 1 0 0,0 0-1 0 0,-22 30 494 0 0,17-25-463 0 0,-4 5-62 0 0,2 0 1 0 0,-1 1-1 0 0,1-1 0 0 0,1 2 1 0 0,-11 22-1 0 0,17-32-19 0 0,0-1 0 0 0,1 1 1 0 0,-1 0-1 0 0,0-1 0 0 0,1 1 0 0 0,0 0 1 0 0,-1 0-1 0 0,1-1 0 0 0,0 1 0 0 0,1 0 1 0 0,-1 0-1 0 0,0 0 0 0 0,1-1 0 0 0,-1 1 1 0 0,1 0-1 0 0,0-1 0 0 0,0 1 0 0 0,0 0 1 0 0,0-1-1 0 0,1 1 0 0 0,-1-1 0 0 0,1 0 0 0 0,-1 1 1 0 0,1-1-1 0 0,0 0 0 0 0,0 0 0 0 0,0 0 1 0 0,0 0-1 0 0,0-1 0 0 0,0 1 0 0 0,1 0 1 0 0,-1-1-1 0 0,0 0 0 0 0,1 1 0 0 0,0-1 1 0 0,3 1-1 0 0,-2 0 48 0 0,-1-1 0 0 0,1 1 1 0 0,0-1-1 0 0,0 0 1 0 0,0 0-1 0 0,-1-1 0 0 0,1 1 1 0 0,0-1-1 0 0,0 0 0 0 0,0 0 1 0 0,0 0-1 0 0,6-1 0 0 0,-6-1-467 0 0,1 1-1 0 0,-1 0 0 0 0,0-1 0 0 0,0 0 0 0 0,1 1 1 0 0,-1-2-1 0 0,0 1 0 0 0,-1 0 0 0 0,7-6 1 0 0,-5 4-426 0 0,-1 0 1 0 0,0 0-1 0 0,0-1 1 0 0,0 1 0 0 0,-1-1-1 0 0,0 0 1 0 0,0 0-1 0 0,0 0 1 0 0,0-1 0 0 0,-1 1-1 0 0,0-1 1 0 0,0 1-1 0 0,0-1 1 0 0,-1 1 0 0 0,0-1-1 0 0,1-9 1 0 0,-2-2-1220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9602 0 0,'6'0'8486'0'0,"14"-5"-7187"0"0,-17 4-612 0 0,22-8-506 0 0,53-14 726 0 0,-23 15-8958 0 0,-38 7 1736 0 0,-8 0 2000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4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4657 0 0,'-4'3'10888'0'0,"5"-2"-10718"0"0,-4 16 2662 0 0,2 20-2474 0 0,1-24-115 0 0,-1-7-192 0 0,1 0 0 0 0,0 0 0 0 0,0 0 1 0 0,0 0-1 0 0,1 0 0 0 0,0 0 0 0 0,0 0 0 0 0,1 0 0 0 0,-1 0 0 0 0,4 5 0 0 0,-5-10-39 0 0,1 0 0 0 0,0-1 1 0 0,-1 0-1 0 0,1 1 1 0 0,0-1-1 0 0,0 1 1 0 0,-1-1-1 0 0,1 0 1 0 0,0 1-1 0 0,0-1 1 0 0,0 0-1 0 0,-1 0 1 0 0,1 0-1 0 0,0 0 1 0 0,0 0-1 0 0,0 1 1 0 0,0-2-1 0 0,0 1 1 0 0,-1 0-1 0 0,1 0 1 0 0,0 0-1 0 0,0 0 0 0 0,1-1 1 0 0,27-8-886 0 0,-15 4-963 0 0,19 2-7262 0 0,-22 4 3833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5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 7178 0 0,'-1'0'541'0'0,"-1"-1"1"0"0,1 1 0 0 0,0 0-1 0 0,-1 0 1 0 0,1 0 0 0 0,0-1-1 0 0,-1 1 1 0 0,1 0 0 0 0,0 1 0 0 0,-1-1-1 0 0,1 0 1 0 0,0 0 0 0 0,-1 1-1 0 0,1-1 1 0 0,0 0 0 0 0,-3 2-1 0 0,4-2-360 0 0,0 1 0 0 0,-1-1 0 0 0,1 1-1 0 0,0-1 1 0 0,-1 1 0 0 0,1-1-1 0 0,0 1 1 0 0,0-1 0 0 0,-1 1 0 0 0,1-1-1 0 0,0 1 1 0 0,0 0 0 0 0,0-1 0 0 0,0 1-1 0 0,0-1 1 0 0,-1 1 0 0 0,1-1-1 0 0,0 1 1 0 0,1 0 0 0 0,-1-1 0 0 0,0 1-1 0 0,0-1 1 0 0,0 1 0 0 0,0 0-1 0 0,1 0 1 0 0,0 3-29 0 0,1 0 0 0 0,0 0 0 0 0,0-1 1 0 0,0 1-1 0 0,0-1 0 0 0,1 1 0 0 0,0-1 0 0 0,-1 0 0 0 0,5 3 0 0 0,3 3-135 0 0,1 0 0 0 0,0 0 0 0 0,1-2-1 0 0,0 1 1 0 0,0-1 0 0 0,17 6 0 0 0,-26-12-8 0 0,1 1-1 0 0,-1-1 1 0 0,1 0 0 0 0,-1 0 0 0 0,1 0 0 0 0,0 0 0 0 0,0 0 0 0 0,0-1-1 0 0,-1 0 1 0 0,1 0 0 0 0,0 0 0 0 0,0 0 0 0 0,0-1 0 0 0,0 1 0 0 0,-1-1-1 0 0,1 0 1 0 0,0 0 0 0 0,-1 0 0 0 0,1-1 0 0 0,-1 1 0 0 0,1-1-1 0 0,-1 0 1 0 0,0 0 0 0 0,1 0 0 0 0,-1 0 0 0 0,0-1 0 0 0,4-4 0 0 0,-6 5-17 0 0,1 1-1 0 0,-1 0 1 0 0,0-1 0 0 0,0 1 0 0 0,0-1 0 0 0,0 1 0 0 0,-1-1 0 0 0,1 1 0 0 0,0-1 0 0 0,-1 0 0 0 0,1 1 0 0 0,-1-1 0 0 0,1 0 0 0 0,-1 1 0 0 0,0-1 0 0 0,0 0 0 0 0,0 0-1 0 0,0 1 1 0 0,0-1 0 0 0,0 0 0 0 0,0 0 0 0 0,-1 1 0 0 0,1-1 0 0 0,-2-3 0 0 0,1 2-152 0 0,-1 0 1 0 0,0 0-1 0 0,0 0 0 0 0,0 0 1 0 0,-1 0-1 0 0,1 1 0 0 0,-1-1 0 0 0,1 1 1 0 0,-1-1-1 0 0,0 1 0 0 0,-5-3 1 0 0,2 1-106 0 0,0 1 0 0 0,0 0 0 0 0,0 0 0 0 0,0 1 0 0 0,0-1 0 0 0,-1 2 0 0 0,1-1 0 0 0,-1 0 0 0 0,1 1 0 0 0,-1 0 0 0 0,1 1 0 0 0,-1 0 0 0 0,-8 0 0 0 0,13 1 248 0 0,0 0 1 0 0,0 0-1 0 0,0 0 1 0 0,0 0-1 0 0,1 0 1 0 0,-1 0 0 0 0,0 1-1 0 0,1-1 1 0 0,-1 0-1 0 0,1 1 1 0 0,-1 0-1 0 0,1-1 1 0 0,0 1-1 0 0,-1 0 1 0 0,1-1 0 0 0,0 1-1 0 0,0 0 1 0 0,0 0-1 0 0,1 0 1 0 0,-1 0-1 0 0,0 0 1 0 0,1 0-1 0 0,-1 0 1 0 0,1 1 0 0 0,0-1-1 0 0,0 0 1 0 0,0 0-1 0 0,0 0 1 0 0,0 0-1 0 0,1 4 1 0 0,0 9 530 0 0,1 0 0 0 0,0-1 0 0 0,6 19 0 0 0,-5-24-211 0 0,1 9 370 0 0,0 1-1 0 0,-1-1 0 0 0,1 23 0 0 0,-4-31-575 0 0,0 0 1 0 0,-1 0-1 0 0,-1 0 0 0 0,0 1 1 0 0,0-2-1 0 0,-1 1 0 0 0,-5 14 1 0 0,5-17-154 0 0,-1 7-353 0 0,22-19 494 0 0,-17 5-71 0 0,8-3 10 0 0,1 1 0 0 0,-1 0 0 0 0,1 0 0 0 0,0 1 0 0 0,0 1 0 0 0,0 0 0 0 0,0 0 0 0 0,0 1 0 0 0,11 2 0 0 0,25 0-2412 0 0,0-7-4476 0 0,-22-8 572 0 0,-10 8 2046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3:5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31 4745 0 0,'-3'-3'40'0'0,"-17"-23"6758"0"0,20 26-6692 0 0,0 0 0 0 0,0 0 0 0 0,-1 0-1 0 0,1 0 1 0 0,0-1 0 0 0,0 1 0 0 0,0 0 0 0 0,0 0-1 0 0,-1 0 1 0 0,1 0 0 0 0,0 0 0 0 0,0 0 0 0 0,0 0-1 0 0,-1 0 1 0 0,1 0 0 0 0,0 0 0 0 0,0 0-1 0 0,-1 0 1 0 0,1 0 0 0 0,0 0 0 0 0,0 0 0 0 0,0 0-1 0 0,-1 0 1 0 0,1 0 0 0 0,0 0 0 0 0,0 0 0 0 0,0 0-1 0 0,-1 0 1 0 0,1 0 0 0 0,0 0 0 0 0,0 0 0 0 0,0 0-1 0 0,-1 1 1 0 0,1-1 0 0 0,0 0 0 0 0,0 0 0 0 0,0 0-1 0 0,0 0 1 0 0,-1 1 0 0 0,-2 18 1799 0 0,3 18-889 0 0,-1-11-865 0 0,1 0 1 0 0,1 1-1 0 0,9 46 0 0 0,-10-73-154 0 0,0 0-1 0 0,1 1 0 0 0,-1-1 0 0 0,0 0 0 0 0,0 0 0 0 0,1 1 0 0 0,-1-1 0 0 0,0 0 0 0 0,0 0 0 0 0,1 0 0 0 0,-1 1 0 0 0,0-1 0 0 0,1 0 0 0 0,-1 0 0 0 0,0 0 0 0 0,1 0 0 0 0,-1 0 0 0 0,0 0 0 0 0,1 0 0 0 0,-1 1 0 0 0,0-1 0 0 0,1 0 0 0 0,-1 0 0 0 0,0 0 0 0 0,1 0 0 0 0,-1 0 0 0 0,0-1 0 0 0,1 1 0 0 0,-1 0 0 0 0,0 0 0 0 0,1 0 0 0 0,-1 0 1 0 0,0 0-1 0 0,1 0 0 0 0,-1 0 0 0 0,0-1 0 0 0,0 1 0 0 0,1 0 0 0 0,-1 0 0 0 0,0-1 0 0 0,1 1 0 0 0,-1 0 0 0 0,23-15-72 0 0,-1 1 12 0 0,-17 12-65 0 0,0 1-1 0 0,0 0 1 0 0,0 0 0 0 0,0 0 0 0 0,0 1 0 0 0,1-1 0 0 0,-1 1-1 0 0,9 1 1 0 0,23 7-8366 0 0,-27-5 2643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40 5817 0 0,'-1'0'392'0'0,"-1"-1"-1"0"0,0 1 1 0 0,1 0-1 0 0,-1-1 1 0 0,1 1-1 0 0,-1-1 1 0 0,1 1-1 0 0,-1-1 0 0 0,1 0 1 0 0,0 1-1 0 0,-1-1 1 0 0,-1-1-1 0 0,3 1-193 0 0,-1 1-1 0 0,1 0 1 0 0,0-1-1 0 0,0 1 0 0 0,-1 0 1 0 0,1-1-1 0 0,0 1 1 0 0,0-1-1 0 0,0 1 1 0 0,0 0-1 0 0,0-1 1 0 0,-1 1-1 0 0,1-1 0 0 0,0 1 1 0 0,0 0-1 0 0,0-1 1 0 0,0 1-1 0 0,0-1 1 0 0,0 1-1 0 0,0 0 0 0 0,0-1 1 0 0,0 1-1 0 0,1-1 1 0 0,-1 1-1 0 0,0 0 1 0 0,0-1-1 0 0,0 1 0 0 0,0-1 1 0 0,1 1-1 0 0,12-12 4418 0 0,8 5-3452 0 0,-10 7-824 0 0,0 0 0 0 0,0 0-1 0 0,19 4 1 0 0,-21-3-363 0 0,0 0 1 0 0,0 0-1 0 0,-1 0 1 0 0,1-1-1 0 0,0-1 1 0 0,15-2-1 0 0,-116 18-285 0 0,82-12 301 0 0,0 0 0 0 0,0 0 1 0 0,0 1-1 0 0,1 0 0 0 0,-15 8 1 0 0,22-10 4 0 0,-1 0 1 0 0,1-1-1 0 0,0 1 0 0 0,0 0 1 0 0,0 0-1 0 0,0 1 1 0 0,1-1-1 0 0,-1 0 0 0 0,0 0 1 0 0,1 1-1 0 0,0-1 1 0 0,-1 1-1 0 0,1 0 0 0 0,0-1 1 0 0,0 1-1 0 0,0 0 1 0 0,1-1-1 0 0,-1 1 0 0 0,1 0 1 0 0,0 0-1 0 0,-1 0 1 0 0,1-1-1 0 0,0 1 0 0 0,1 0 1 0 0,0 4-1 0 0,1 4-29 0 0,1-1 0 0 0,0 0-1 0 0,1 0 1 0 0,0 0-1 0 0,1 0 1 0 0,-1 0-1 0 0,2-1 1 0 0,0 0 0 0 0,0 0-1 0 0,0-1 1 0 0,1 0-1 0 0,0 0 1 0 0,1 0 0 0 0,0-1-1 0 0,0 0 1 0 0,1-1-1 0 0,0 1 1 0 0,0-2 0 0 0,12 7-1 0 0,-18-11-294 0 0,1 0 1 0 0,-1 0-1 0 0,0-1 0 0 0,1 1 1 0 0,-1-1-1 0 0,1 0 0 0 0,-1 0 1 0 0,0 0-1 0 0,7-1 0 0 0,-9 1-80 0 0,1 0 0 0 0,-1-1 0 0 0,1 1 0 0 0,-1-1 0 0 0,1 1-1 0 0,-1-1 1 0 0,0 1 0 0 0,0-1 0 0 0,1 0 0 0 0,-1 0 0 0 0,0 1 0 0 0,0-1 0 0 0,0 0-1 0 0,0 0 1 0 0,0 0 0 0 0,0 0 0 0 0,0-1 0 0 0,0 1 0 0 0,0 0 0 0 0,0 0 0 0 0,0-1-1 0 0,-1 1 1 0 0,1 0 0 0 0,-1-1 0 0 0,1-1 0 0 0,1-7-5098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8202 0 0,'9'-3'1800'0'0,"1"0"-408"0"0,2 0-191 0 0,1-1-209 0 0,-2 2-296 0 0,-1 0-312 0 0,-2 2-160 0 0,1 0-112 0 0,0 1-40 0 0,0 0-96 0 0,1 0-208 0 0,-1 0-360 0 0,0 0-608 0 0,1-1-673 0 0,-2-1-639 0 0,-2-2 391 0 0,0-2-2176 0 0</inkml:trace>
  <inkml:trace contextRef="#ctx0" brushRef="#br0" timeOffset="0.04">159 7 5185 0 0,'-1'-1'259'0'0,"1"1"1"0"0,0 0-1 0 0,-1-1 0 0 0,1 1 1 0 0,0-1-1 0 0,-1 1 0 0 0,1 0 1 0 0,0-1-1 0 0,-1 1 0 0 0,1 0 0 0 0,0 0 1 0 0,-1-1-1 0 0,1 1 0 0 0,-1 0 1 0 0,1 0-1 0 0,-1-1 0 0 0,1 1 1 0 0,-1 0-1 0 0,1 0 0 0 0,-1 0 1 0 0,1 0-1 0 0,-1 0 0 0 0,1 0 0 0 0,-1 0 1 0 0,1 0-1 0 0,-1 0 0 0 0,1 0 1 0 0,-1 0-1 0 0,1 0 0 0 0,0 0 1 0 0,-1 0-1 0 0,1 0 0 0 0,-1 1 1 0 0,1-1-1 0 0,-2 1 0 0 0,-6 18 3540 0 0,5 33-2526 0 0,3-49-937 0 0,0 15-445 0 0,3 79 1148 0 0,-2-89-1669 0 0,1 1-1 0 0,-1 0 1 0 0,1-1-1 0 0,1 1 1 0 0,-1-1-1 0 0,1 0 0 0 0,1 0 1 0 0,6 13-1 0 0,-9-21 275 0 0,-1 1 0 0 0,0-1 0 0 0,1 1 0 0 0,-1 0 0 0 0,1-1-1 0 0,-1 1 1 0 0,1-1 0 0 0,-1 1 0 0 0,1-1 0 0 0,-1 1 0 0 0,1-1 0 0 0,-1 1 0 0 0,1-1-1 0 0,-1 1 1 0 0,1-1 0 0 0,0 0 0 0 0,-1 1 0 0 0,1-1 0 0 0,0 0 0 0 0,-1 0-1 0 0,1 1 1 0 0,0-1 0 0 0,1 0 0 0 0,3 0-4016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8362 0 0,'-2'9'9206'0'0,"-1"15"-6545"0"0,3-22-2074 0 0,-3 32-36 0 0,2 0 0 0 0,1 0-1 0 0,6 44 1 0 0,-3-55-2207 0 0,2-2 0 0 0,0 1 0 0 0,10 27 0 0 0,-10-35-3363 0 0,-7-20 56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1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12467 0 0,'-3'5'816'0'0,"1"-1"0"0"0,0 1 1 0 0,0 0-1 0 0,0 0 0 0 0,1 0 1 0 0,-1 0-1 0 0,1 0 0 0 0,0 8 1 0 0,0-6-541 0 0,1 1-1 0 0,1-1 1 0 0,-1 0 0 0 0,1 1 0 0 0,3 13 0 0 0,-2-16-313 0 0,-1 1-1 0 0,1-1 1 0 0,0 1 0 0 0,1-1-1 0 0,-1 0 1 0 0,1 1-1 0 0,0-1 1 0 0,1-1 0 0 0,-1 1-1 0 0,1 0 1 0 0,0-1 0 0 0,0 0-1 0 0,0 0 1 0 0,0 0 0 0 0,1 0-1 0 0,0-1 1 0 0,6 4-1 0 0,-10-6 29 0 0,0-1-1 0 0,0 1 1 0 0,1-1-1 0 0,-1 1 1 0 0,0-1-1 0 0,0 0 0 0 0,0 1 1 0 0,0-1-1 0 0,1 0 1 0 0,-1 0-1 0 0,0 0 0 0 0,0 0 1 0 0,0 0-1 0 0,1 0 1 0 0,-1 0-1 0 0,0 0 1 0 0,0 0-1 0 0,0-1 0 0 0,1 1 1 0 0,-1-1-1 0 0,0 1 1 0 0,0 0-1 0 0,0-1 0 0 0,2-1 1 0 0,-2 1-5 0 0,1-1 0 0 0,0 0-1 0 0,-1 0 1 0 0,1 0 0 0 0,-1 0 0 0 0,1 0 0 0 0,-1 0 0 0 0,0 0 0 0 0,0 0-1 0 0,0 0 1 0 0,1-4 0 0 0,1-4-29 0 0,-1 0-1 0 0,0 0 1 0 0,-1 0-1 0 0,1-18 1 0 0,-3 15 26 0 0,1 0-1 0 0,-2 1 1 0 0,0-1 0 0 0,0 1 0 0 0,-6-17 0 0 0,6 24 46 0 0,0-1-1 0 0,0 0 1 0 0,-1 1-1 0 0,0-1 1 0 0,0 1 0 0 0,0 0-1 0 0,0 0 1 0 0,-1 0-1 0 0,0 1 1 0 0,0-1-1 0 0,0 1 1 0 0,0 0-1 0 0,-7-5 1 0 0,10 9-14 0 0,0-1-1 0 0,0 0 1 0 0,0 1-1 0 0,0-1 1 0 0,0 0-1 0 0,0 1 1 0 0,0-1 0 0 0,0 1-1 0 0,0 0 1 0 0,0-1-1 0 0,0 1 1 0 0,0 0-1 0 0,0 0 1 0 0,0 0 0 0 0,0-1-1 0 0,0 1 1 0 0,-1 0-1 0 0,1 1 1 0 0,0-1-1 0 0,0 0 1 0 0,0 0-1 0 0,0 0 1 0 0,0 1 0 0 0,0-1-1 0 0,0 0 1 0 0,-2 2-1 0 0,2-1-46 0 0,-1 0 0 0 0,1 1 0 0 0,0-1 0 0 0,0 1 0 0 0,0-1-1 0 0,0 1 1 0 0,0 0 0 0 0,1-1 0 0 0,-1 1 0 0 0,0 0 0 0 0,1-1 0 0 0,-1 1-1 0 0,1 0 1 0 0,-1 3 0 0 0,0 4-967 0 0,1 0 1 0 0,0 0-1 0 0,0-1 0 0 0,0 1 0 0 0,4 13 1 0 0,1-4-3301 0 0,1-3-1979 0 0</inkml:trace>
  <inkml:trace contextRef="#ctx0" brushRef="#br0" timeOffset="1">180 28 7978 0 0,'14'16'7656'0'0,"-4"7"-4097"0"0,1 26-1697 0 0,-9-39-1214 0 0,8 59 239 0 0,-5-31-864 0 0,10 38 0 0 0,-12-64-1170 0 0,1-1 0 0 0,0 0 1 0 0,0-1-1 0 0,9 14 0 0 0,-13-23 1106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37 9002 0 0,'0'-1'141'0'0,"0"0"-1"0"0,0 0 1 0 0,0 0 0 0 0,0 0 0 0 0,0 0-1 0 0,1 0 1 0 0,-1 0 0 0 0,0 0 0 0 0,1 0-1 0 0,-1 0 1 0 0,0 0 0 0 0,1 0 0 0 0,-1 0-1 0 0,1 0 1 0 0,0 0 0 0 0,-1 0 0 0 0,1 0-1 0 0,0 1 1 0 0,0-1 0 0 0,-1 0 0 0 0,1 0-1 0 0,0 1 1 0 0,0-1 0 0 0,0 0-1 0 0,0 1 1 0 0,0-1 0 0 0,0 1 0 0 0,0 0-1 0 0,0-1 1 0 0,0 1 0 0 0,0 0 0 0 0,0-1-1 0 0,0 1 1 0 0,0 0 0 0 0,0 0 0 0 0,0 0-1 0 0,2 0 1 0 0,53-2 1398 0 0,-42 2-1287 0 0,-3 0 39 0 0,0-1 1 0 0,-1 2 0 0 0,1 0-1 0 0,0 0 1 0 0,21 5-1 0 0,-45-10-222 0 0,0 1-1 0 0,-1 0 1 0 0,1 0-1 0 0,0 2 0 0 0,-1-1 1 0 0,1 2-1 0 0,-1 0 0 0 0,-21 2 1 0 0,30-1 39 0 0,1 0 1 0 0,-1 0 0 0 0,0 0-1 0 0,0 0 1 0 0,1 1 0 0 0,-1 0-1 0 0,1 0 1 0 0,-1 0 0 0 0,1 0 0 0 0,0 1-1 0 0,0-1 1 0 0,0 1 0 0 0,0 0-1 0 0,1 1 1 0 0,-1-1 0 0 0,1 0 0 0 0,0 1-1 0 0,-1 0 1 0 0,2 0 0 0 0,-1 0-1 0 0,0 0 1 0 0,1 0 0 0 0,0 1-1 0 0,0-1 1 0 0,0 1 0 0 0,1-1 0 0 0,-1 1-1 0 0,0 5 1 0 0,2-2-57 0 0,-1-1-1 0 0,1 0 1 0 0,1 0-1 0 0,-1 0 1 0 0,1 1-1 0 0,1-1 1 0 0,-1 0-1 0 0,1 0 1 0 0,1 0-1 0 0,-1-1 1 0 0,1 1-1 0 0,0 0 1 0 0,1-1-1 0 0,-1 0 1 0 0,5 6-1 0 0,-1-2-1 0 0,1 0 0 0 0,-1 0-1 0 0,1-1 1 0 0,1 0-1 0 0,0-1 1 0 0,0 0 0 0 0,1-1-1 0 0,11 8 1 0 0,-14-11-19 0 0,-1-1 0 0 0,1 0-1 0 0,0-1 1 0 0,0 1 0 0 0,0-2 0 0 0,8 3 0 0 0,-12-4-128 0 0,0 1 1 0 0,1-1-1 0 0,-1 0 1 0 0,0 0-1 0 0,0 0 1 0 0,0 0-1 0 0,1 0 1 0 0,-1-1-1 0 0,0 0 1 0 0,0 1-1 0 0,0-1 1 0 0,0 0-1 0 0,0 0 1 0 0,0-1 0 0 0,0 1-1 0 0,3-2 1 0 0,-6 2-53 0 0,1 1 1 0 0,0-1-1 0 0,-1 0 1 0 0,1 1 0 0 0,-1-1-1 0 0,1 1 1 0 0,0-1-1 0 0,-1 0 1 0 0,0 1-1 0 0,1-1 1 0 0,-1 0 0 0 0,1 0-1 0 0,-1 1 1 0 0,0-1-1 0 0,0 0 1 0 0,1 0-1 0 0,-1 0 1 0 0,0 0 0 0 0,0 1-1 0 0,0-1 1 0 0,0 0-1 0 0,0 0 1 0 0,0 0 0 0 0,0-1-1 0 0,-1 0-273 0 0,1-1 1 0 0,-1 1-1 0 0,0 0 1 0 0,0 0-1 0 0,0 0 0 0 0,0 0 1 0 0,-1 0-1 0 0,1 0 1 0 0,-2-2-1 0 0,-40-34-6133 0 0,38 34 6039 0 0,-16-11-1281 0 0,-2-1-1217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75 4857 0 0,'-19'1'10449'0'0,"29"4"-8841"0"0,-4-3-1614 0 0,1-1 0 0 0,0 0 0 0 0,0 0 0 0 0,0 0 0 0 0,-1-1 0 0 0,1 0-1 0 0,9-1 1 0 0,10 0-3326 0 0,-2 3-4694 0 0,-19-2 6283 0 0,4-3 4671 0 0,5 0 2325 0 0,-3 3-4433 0 0,0 0 0 0 0,0-1 0 0 0,-1 0-1 0 0,14-3 1 0 0,-21 3-915 0 0,0 0 0 0 0,1 0 0 0 0,-1-1 0 0 0,0 1 0 0 0,0-1 0 0 0,0 0 0 0 0,0 0 0 0 0,0 0 0 0 0,0 0 0 0 0,0 0 0 0 0,-1-1 1 0 0,1 1-1 0 0,-1-1 0 0 0,1 1 0 0 0,-1-1 0 0 0,3-5 0 0 0,15-14-6185 0 0,-13 16 5999 0 0,-7 6 529 0 0,0 0 0 0 0,-1 1 0 0 0,1-1 0 0 0,0 0 0 0 0,-1 0-1 0 0,1 0 1 0 0,0 0 0 0 0,-1 0 0 0 0,1 1 0 0 0,0-1 0 0 0,-1 0-1 0 0,1 0 1 0 0,0 0 0 0 0,-1 0 0 0 0,1 0 0 0 0,0 0 0 0 0,-1 0-1 0 0,1 0 1 0 0,0 0 0 0 0,-1-1 0 0 0,-3-1 3469 0 0,4 1-3469 0 0,0 1 0 0 0,-1 0 0 0 0,1-1 0 0 0,0 1 0 0 0,0 0-1 0 0,0-1 1 0 0,0 1 0 0 0,0 0 0 0 0,0-1 0 0 0,0 1-1 0 0,-1 0 1 0 0,1-1 0 0 0,0 1 0 0 0,0 0 0 0 0,0-1 0 0 0,0 0-1 0 0,-2 14 437 0 0,-1-1 0 0 0,2 1 0 0 0,0 0 0 0 0,0 0-1 0 0,2 18 1 0 0,10 66-647 0 0,-8-75 38 0 0,10 40-2001 0 0,-5-43-1890 0 0,3-1-4236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3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9930 0 0,'7'-3'1476'0'0,"-1"1"-1"0"0,1-1 1 0 0,0 1-1 0 0,11-2 1 0 0,34 0 1326 0 0,47 10-1051 0 0,-88-5-1592 0 0,-1 0 1 0 0,0 1-1 0 0,0 1 1 0 0,1 0 0 0 0,-1 0-1 0 0,-1 1 1 0 0,1 0-1 0 0,-1 0 1 0 0,15 10 0 0 0,-20-11-71 0 0,1 0 1 0 0,-1 0 0 0 0,-1 1-1 0 0,1 0 1 0 0,0 0 0 0 0,-1 0-1 0 0,0 0 1 0 0,0 0 0 0 0,0 0 0 0 0,0 1-1 0 0,-1 0 1 0 0,0-1 0 0 0,0 1-1 0 0,0 0 1 0 0,0 0 0 0 0,-1 0-1 0 0,0 0 1 0 0,0 0 0 0 0,0 1-1 0 0,-1 8 1 0 0,0 19 55 0 0,-7 46 0 0 0,-6-22-2989 0 0,10-49 893 0 0,0-1-1 0 0,0 0 1 0 0,-1 0 0 0 0,-7 12-1 0 0,3-7-5692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4953 0 0,'4'-1'697'0'0,"1"-1"0"0"0,-1 0 1 0 0,0 0-1 0 0,0 0 0 0 0,0 0 0 0 0,0-1 0 0 0,0 0 1 0 0,-1 1-1 0 0,1-1 0 0 0,-1-1 0 0 0,0 1 0 0 0,5-5 0 0 0,9-22-234 0 0,-8-2-3438 0 0,-11 18 1874 0 0,-4 5 3669 0 0,5 9-2411 0 0,1 0 0 0 0,0 0 1 0 0,-1 0-1 0 0,1 0 1 0 0,-1-1-1 0 0,1 1 0 0 0,-1 0 1 0 0,1 0-1 0 0,-1 0 0 0 0,1 0 1 0 0,-1 0-1 0 0,1 0 0 0 0,-1 0 1 0 0,1 0-1 0 0,-1 1 0 0 0,1-1 1 0 0,-1 0-1 0 0,1 0 0 0 0,-1 0 1 0 0,1 1-1 0 0,-1-1 0 0 0,1 0 1 0 0,-1 0-1 0 0,1 1 0 0 0,0-1 1 0 0,-1 0-1 0 0,1 1 0 0 0,0-1 1 0 0,-1 0-1 0 0,1 1 0 0 0,0-1 1 0 0,-1 1-1 0 0,1-1 0 0 0,0 0 1 0 0,0 1-1 0 0,-1-1 0 0 0,1 1 1 0 0,0-1-1 0 0,0 1 0 0 0,0-1 1 0 0,0 1-1 0 0,0-1 0 0 0,0 1 1 0 0,0-1-1 0 0,-1 1 0 0 0,2 0 1 0 0,-4 10 292 0 0,1 0 1 0 0,0 0-1 0 0,1 1 1 0 0,0-1 0 0 0,1 0-1 0 0,1 17 1 0 0,13 68-541 0 0,-13-90 153 0 0,5 18-522 0 0,0-1 1 0 0,14 30-1 0 0,-9-27-4079 0 0,-5-12-5646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12227 0 0,'4'6'4889'0'0,"0"4"-4113"0"0,3 4-256 0 0,1 4 48 0 0,2 1 8 0 0,-2 3-200 0 0,0-1-216 0 0,-3-1-112 0 0,0-6-160 0 0,0-3-360 0 0,-1-4-720 0 0,0-3-809 0 0,-13-17-8001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9098 0 0,'3'6'936'0'0,"1"0"1"0"0,-1 0 0 0 0,0 1-1 0 0,0-1 1 0 0,-1 1-1 0 0,0 0 1 0 0,0-1-1 0 0,-1 1 1 0 0,1 9-1 0 0,-1-7-583 0 0,-1 1 0 0 0,0 0 1 0 0,0-1-1 0 0,-1 1 0 0 0,-1-1 0 0 0,-3 13 0 0 0,2-11-653 0 0,0-1-1 0 0,-1 0 1 0 0,0 1 0 0 0,-1-2 0 0 0,0 1 0 0 0,-1-1 0 0 0,0 1 0 0 0,0-2 0 0 0,-1 1-1 0 0,0-1 1 0 0,-1 0 0 0 0,-12 11 0 0 0,18-18 163 0 0,-25 22-364 0 0,26-22 507 0 0,0-1 0 0 0,0 1-1 0 0,1-1 1 0 0,-1 1 0 0 0,0-1-1 0 0,1 1 1 0 0,-1 0 0 0 0,0-1-1 0 0,1 1 1 0 0,-1 0 0 0 0,1-1-1 0 0,-1 1 1 0 0,1 0 0 0 0,0 0 0 0 0,-1-1-1 0 0,1 1 1 0 0,0 0 0 0 0,-1 0-1 0 0,1 0 1 0 0,0 0 0 0 0,0 0-1 0 0,0-1 1 0 0,0 1 0 0 0,0 0-1 0 0,0 0 1 0 0,0 0 0 0 0,0 0-1 0 0,0 0 1 0 0,0-1 0 0 0,1 2 0 0 0,38-21 1422 0 0,-31 17-1077 0 0,0 0-1 0 0,0 1 1 0 0,0 0 0 0 0,0 1 0 0 0,0-1 0 0 0,0 1-1 0 0,0 1 1 0 0,0 0 0 0 0,13 3 0 0 0,3 2 466 0 0,41 18 1 0 0,-49-17-1158 0 0,0-1 1 0 0,0 0 0 0 0,1-1 0 0 0,-1-1-1 0 0,30 3 1 0 0,-44-7-216 0 0,-1 0 0 0 0,0 0 1 0 0,1 0-1 0 0,-1 0 0 0 0,1 0 0 0 0,-1-1 0 0 0,0 1 0 0 0,1-1 0 0 0,-1 1 0 0 0,1-1 0 0 0,-1 0 0 0 0,0 1 1 0 0,0-1-1 0 0,0 0 0 0 0,1 0 0 0 0,-1 0 0 0 0,0 0 0 0 0,0 0 0 0 0,0 0 0 0 0,0 0 0 0 0,0 0 1 0 0,0 0-1 0 0,-1 0 0 0 0,2-2 0 0 0,3-5-4576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20292 0 0,'1'-2'56'0'0,"-1"0"1"0"0,1 1-1 0 0,0-1 0 0 0,0 0 0 0 0,0 1 0 0 0,0-1 0 0 0,0 1 1 0 0,0-1-1 0 0,1 1 0 0 0,-1-1 0 0 0,0 1 0 0 0,1 0 0 0 0,-1 0 0 0 0,1 0 1 0 0,-1 0-1 0 0,1 0 0 0 0,0 0 0 0 0,-1 0 0 0 0,1 0 0 0 0,0 0 0 0 0,0 1 1 0 0,-1-1-1 0 0,1 1 0 0 0,0 0 0 0 0,0-1 0 0 0,0 1 0 0 0,0 0 1 0 0,2 0-1 0 0,10-1-128 0 0,-1 1 0 0 0,26 4 0 0 0,-26-3 201 0 0,-6 0-365 0 0,31 4 151 0 0,-36-5-199 0 0,-1 0-1 0 0,1 0 1 0 0,-1 0-1 0 0,1 1 1 0 0,-1-1 0 0 0,1 1-1 0 0,-1-1 1 0 0,1 1 0 0 0,-1 0-1 0 0,0-1 1 0 0,1 1 0 0 0,-1 0-1 0 0,0 0 1 0 0,0 0 0 0 0,0 0-1 0 0,0 0 1 0 0,0 0 0 0 0,0 0-1 0 0,1 2 1 0 0,-2-3 110 0 0,1 0 0 0 0,-1 1 0 0 0,0-1 0 0 0,0 0 0 0 0,-1 1 0 0 0,1-1 0 0 0,0 0 0 0 0,0 0 0 0 0,0 1 0 0 0,0-1 0 0 0,0 0 0 0 0,0 0 0 0 0,0 1 0 0 0,0-1 0 0 0,0 0 1 0 0,-1 0-1 0 0,1 1 0 0 0,0-1 0 0 0,0 0 0 0 0,0 0 0 0 0,-1 1 0 0 0,1-1 0 0 0,0 0 0 0 0,0 0 0 0 0,-1 0 0 0 0,1 0 0 0 0,0 1 0 0 0,0-1 0 0 0,-1 0 0 0 0,1 0 0 0 0,0 0 0 0 0,0 0 0 0 0,-1 0 0 0 0,1 0 0 0 0,-2 1-561 0 0,-8 4-4930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12875 0 0,'43'-13'3231'0'0,"-38"11"-2922"0"0,0 0 0 0 0,1 0-1 0 0,-1 0 1 0 0,1 1 0 0 0,0-1 0 0 0,0 1 0 0 0,-1 1-1 0 0,1-1 1 0 0,0 1 0 0 0,8 1 0 0 0,-13-1-280 0 0,-1 0 1 0 0,1 0 0 0 0,-1 0-1 0 0,1 0 1 0 0,-1 1-1 0 0,1-1 1 0 0,-1 0 0 0 0,1 0-1 0 0,-1 1 1 0 0,1-1-1 0 0,-1 0 1 0 0,0 1 0 0 0,1-1-1 0 0,-1 1 1 0 0,0-1-1 0 0,1 0 1 0 0,-1 1 0 0 0,0-1-1 0 0,1 1 1 0 0,-1-1-1 0 0,0 1 1 0 0,0-1-1 0 0,0 1 1 0 0,1-1 0 0 0,-1 1-1 0 0,0-1 1 0 0,0 1-1 0 0,0-1 1 0 0,0 1 0 0 0,0-1-1 0 0,0 1 1 0 0,0 0-1 0 0,0-1 1 0 0,0 1 0 0 0,0-1-1 0 0,0 1 1 0 0,0-1-1 0 0,-1 1 1 0 0,1-1 0 0 0,0 1-1 0 0,0-1 1 0 0,-1 1-1 0 0,1 0 1 0 0,-15 27 39 0 0,9-19-75 0 0,4-6 27 0 0,1 1-1 0 0,-1-1 0 0 0,1 1 0 0 0,0-1 0 0 0,0 1 0 0 0,0-1 0 0 0,0 1 0 0 0,1-1 0 0 0,-1 1 0 0 0,1 0 0 0 0,0 0 0 0 0,0-1 0 0 0,0 1 1 0 0,1 0-1 0 0,-1-1 0 0 0,1 1 0 0 0,0 0 0 0 0,0-1 0 0 0,0 1 0 0 0,3 5 0 0 0,-1-5 27 0 0,0-1-1 0 0,0 1 1 0 0,0 0 0 0 0,0-1-1 0 0,0 1 1 0 0,1-1 0 0 0,-1 0-1 0 0,1 0 1 0 0,0 0 0 0 0,0-1-1 0 0,0 1 1 0 0,0-1 0 0 0,1 0 0 0 0,6 2-1 0 0,-6-2 6 0 0,0 0-1 0 0,1 0 0 0 0,-1-1 1 0 0,1 0-1 0 0,0 0 0 0 0,-1 0 1 0 0,1-1-1 0 0,0 0 0 0 0,-1 0 1 0 0,1 0-1 0 0,0-1 0 0 0,-1 0 1 0 0,1 0-1 0 0,0 0 0 0 0,-1-1 1 0 0,0 0-1 0 0,1 0 0 0 0,-1 0 1 0 0,0 0-1 0 0,0-1 0 0 0,0 0 1 0 0,0 0-1 0 0,-1-1 0 0 0,1 1 1 0 0,-1-1-1 0 0,0 0 0 0 0,6-6 1 0 0,-8 6-94 0 0,0 0 0 0 0,0 0 0 0 0,-1 0 0 0 0,1 0 0 0 0,-1 0 0 0 0,0 0 0 0 0,0-1 0 0 0,0 1 0 0 0,-1 0 0 0 0,1-1 0 0 0,-1 1 0 0 0,0 0 0 0 0,0-1 0 0 0,-1 1 0 0 0,1 0 0 0 0,-1-1-1 0 0,0 1 1 0 0,0 0 0 0 0,-1 0 0 0 0,1 0 0 0 0,-3-6 0 0 0,2 7 2 0 0,1 0-1 0 0,-1 1 1 0 0,0-1-1 0 0,1 0 1 0 0,-1 1-1 0 0,0-1 1 0 0,0 1-1 0 0,-1 0 1 0 0,1-1-1 0 0,0 1 1 0 0,-1 0-1 0 0,0 0 1 0 0,1 1-1 0 0,-1-1 1 0 0,0 0-1 0 0,0 1 1 0 0,0 0-1 0 0,0 0 1 0 0,0 0-1 0 0,0 0 1 0 0,0 0 0 0 0,0 0-1 0 0,0 1 1 0 0,-1 0-1 0 0,1-1 1 0 0,0 1-1 0 0,0 1 1 0 0,-1-1-1 0 0,-3 1 1 0 0,4 0 12 0 0,1-1 1 0 0,0 1 0 0 0,0 0 0 0 0,-1 0-1 0 0,1 0 1 0 0,0 0 0 0 0,0 0 0 0 0,0 1-1 0 0,0-1 1 0 0,0 1 0 0 0,1-1 0 0 0,-1 1-1 0 0,0 0 1 0 0,1-1 0 0 0,-1 1 0 0 0,1 0-1 0 0,0 0 1 0 0,-1 0 0 0 0,1 0 0 0 0,0 0-1 0 0,0 1 1 0 0,0-1 0 0 0,1 0 0 0 0,-1 0 0 0 0,0 1-1 0 0,1-1 1 0 0,0 0 0 0 0,-1 1 0 0 0,1-1-1 0 0,0 1 1 0 0,0-1 0 0 0,1 0 0 0 0,-1 1-1 0 0,1 3 1 0 0,0 4 212 0 0,1 0-1 0 0,0 0 0 0 0,1 1 1 0 0,0-1-1 0 0,1-1 1 0 0,7 15-1 0 0,-10-21-133 0 0,1-1 0 0 0,-1 1 0 0 0,0 0 0 0 0,0 0 0 0 0,0 0 0 0 0,0 0 0 0 0,0 0 0 0 0,0 0 0 0 0,-1 0 0 0 0,0 0 0 0 0,1 0 0 0 0,-1 0 0 0 0,0 1 0 0 0,-1-1 0 0 0,1 0-1 0 0,0 0 1 0 0,-1 0 0 0 0,0 0 0 0 0,0 0 0 0 0,0 0 0 0 0,0 0 0 0 0,0 0 0 0 0,-1-1 0 0 0,1 1 0 0 0,-1 0 0 0 0,1-1 0 0 0,-4 4 0 0 0,1-2-124 0 0,0 0 0 0 0,-1 0 0 0 0,0 0 1 0 0,0-1-1 0 0,0 0 0 0 0,0 0 0 0 0,0 0 0 0 0,-1 0 0 0 0,1-1 0 0 0,-1 0 0 0 0,1 0 0 0 0,-1-1 1 0 0,-8 2-1 0 0,13-3 79 0 0,1 0 1 0 0,0 0 0 0 0,-1 0-1 0 0,1 0 1 0 0,0 0 0 0 0,-1 0-1 0 0,1 0 1 0 0,0 0 0 0 0,-1 0-1 0 0,1 0 1 0 0,0 0 0 0 0,-1 0-1 0 0,1 0 1 0 0,0 0 0 0 0,0 0-1 0 0,-1 0 1 0 0,1 0 0 0 0,0 1-1 0 0,-1-1 1 0 0,1 0 0 0 0,0 0-1 0 0,0 0 1 0 0,-1 0 0 0 0,1 1-1 0 0,0-1 1 0 0,0 0 0 0 0,-1 0-1 0 0,1 1 1 0 0,0-1 0 0 0,0 0-1 0 0,0 0 1 0 0,0 1 0 0 0,-1-1-1 0 0,1 0 1 0 0,0 1 0 0 0,0-1-1 0 0,0 0 1 0 0,0 1 0 0 0,0-1-1 0 0,0 0 1 0 0,0 0 0 0 0,0 1-1 0 0,0 0 1 0 0,13 10 303 0 0,27 4 102 0 0,-33-14-377 0 0,-1 0 1 0 0,1-1 0 0 0,0 1 0 0 0,0-2 0 0 0,-1 1-1 0 0,1-1 1 0 0,0 0 0 0 0,-1 0 0 0 0,1-1 0 0 0,-1 0-1 0 0,1 0 1 0 0,-1 0 0 0 0,0-1 0 0 0,0 0 0 0 0,0 0-1 0 0,6-4 1 0 0,-4 1-951 0 0,1-1 0 0 0,-1 0 1 0 0,13-14-1 0 0,-13 12-3369 0 0,0-1 0 0 0,12-20 1 0 0,-9 12-599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 3409 0 0,'-11'-10'12889'0'0,"4"29"-8232"0"0,3-2-4059 0 0,2 47 1900 0 0,2-60-2452 0 0,1 1 1 0 0,-1-1 0 0 0,1 1-1 0 0,0-1 1 0 0,0 0 0 0 0,0 1-1 0 0,1-1 1 0 0,0 0 0 0 0,-1 0-1 0 0,1 0 1 0 0,1 0 0 0 0,2 4-1 0 0,-4-7-52 0 0,1 0 0 0 0,-1 0 0 0 0,1 0 0 0 0,-1 0 0 0 0,1 0-1 0 0,-1 0 1 0 0,1-1 0 0 0,0 1 0 0 0,-1 0 0 0 0,1-1 0 0 0,0 0-1 0 0,0 1 1 0 0,-1-1 0 0 0,1 0 0 0 0,0 0 0 0 0,0 0 0 0 0,-1 0 0 0 0,1 0-1 0 0,0 0 1 0 0,0 0 0 0 0,-1-1 0 0 0,1 1 0 0 0,0-1 0 0 0,0 1 0 0 0,-1-1-1 0 0,3-1 1 0 0,48-25-638 0 0,-36 18 11 0 0,-8 4-862 0 0,-38-10-18504 0 0</inkml:trace>
  <inkml:trace contextRef="#ctx0" brushRef="#br0" timeOffset="1">1 302 9650 0 0,'2'17'3082'0'0,"0"0"0"0"0,7 19 0 0 0,-6-25-2195 0 0,0-1 0 0 0,1 1-1 0 0,1-1 1 0 0,10 17-1 0 0,-13-24-891 0 0,-1 1 0 0 0,1-1 1 0 0,1 0-1 0 0,-1-1 0 0 0,0 1 0 0 0,1 0 0 0 0,-1 0 0 0 0,1-1 0 0 0,0 0 0 0 0,0 0 0 0 0,0 1 0 0 0,0-2 0 0 0,0 1 0 0 0,1 0 0 0 0,-1-1 0 0 0,0 1 0 0 0,1-1 0 0 0,-1 0 0 0 0,1 0 0 0 0,0 0 0 0 0,-1-1 0 0 0,1 1 0 0 0,0-1 0 0 0,-1 0 0 0 0,1 0 0 0 0,0 0 1 0 0,-1-1-1 0 0,1 1 0 0 0,-1-1 0 0 0,1 0 0 0 0,0 0 0 0 0,-1 0 0 0 0,0 0 0 0 0,1-1 0 0 0,-1 1 0 0 0,0-1 0 0 0,4-2 0 0 0,18-13-5087 0 0,-11 2-2319 0 0,-5 5 494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19596 0 0,'0'-3'2985'0'0,"0"-1"-1705"0"0,0 1-448 0 0,0 1 120 0 0,-1 3-711 0 0,1 2-129 0 0,0-1-168 0 0,0 1-241 0 0,0 1-295 0 0,0-1-640 0 0,0 1-1120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84 1848 0 0,'-55'-15'3201'0'0,"28"7"-421"0"0,0 2 3411 0 0,26 6-6031 0 0,1-1 0 0 0,-1 1 0 0 0,1 0 0 0 0,-1 0 0 0 0,1 0 0 0 0,-1 0 0 0 0,1-1 0 0 0,-1 1 0 0 0,1 0 0 0 0,-1 0 0 0 0,1 0 0 0 0,-1 0 0 0 0,1 0 0 0 0,-1 0 0 0 0,1 0 0 0 0,-1 0 0 0 0,1 1 0 0 0,-1-1 0 0 0,1 0 0 0 0,-1 0 0 0 0,1 0 0 0 0,-1 0 0 0 0,1 1 0 0 0,-1-1 0 0 0,1 0 0 0 0,-1 1 0 0 0,1-1 0 0 0,-1 0 0 0 0,1 1 0 0 0,0-1 0 0 0,-1 0 0 0 0,1 1 0 0 0,0-1 0 0 0,-1 1 0 0 0,1 0 0 0 0,0 0-130 0 0,1-1 0 0 0,-1 1 0 0 0,1-1 0 0 0,-1 1 0 0 0,1-1 0 0 0,0 1 0 0 0,-1-1 0 0 0,1 1 0 0 0,0-1 0 0 0,-1 0 0 0 0,1 1 0 0 0,0-1 0 0 0,0 0-1 0 0,-1 0 1 0 0,1 1 0 0 0,0-1 0 0 0,0 0 0 0 0,-1 0 0 0 0,1 0 0 0 0,0 0 0 0 0,0 0 0 0 0,0 0 0 0 0,-1 0 0 0 0,1 0 0 0 0,1-1 0 0 0,19-1-37 0 0,0-1-1 0 0,-1-2 1 0 0,1 0 0 0 0,36-14-1 0 0,-31 9 117 0 0,0 2 0 0 0,29-6-1 0 0,-69 20 153 0 0,1 0 0 0 0,0 0 0 0 0,0 2-1 0 0,0-1 1 0 0,-15 14 0 0 0,26-19-272 0 0,-1 0 1 0 0,0 0-1 0 0,0 1 1 0 0,1-1 0 0 0,-1 0-1 0 0,1 1 1 0 0,0 0-1 0 0,0 0 1 0 0,0 0-1 0 0,0 0 1 0 0,0 0 0 0 0,1 0-1 0 0,0 0 1 0 0,-1 0-1 0 0,1 0 1 0 0,0 1-1 0 0,0-1 1 0 0,1 1 0 0 0,-1-1-1 0 0,1 1 1 0 0,0-1-1 0 0,-1 1 1 0 0,2-1-1 0 0,-1 1 1 0 0,0-1 0 0 0,1 0-1 0 0,-1 1 1 0 0,3 4-1 0 0,-1-3-13 0 0,0-1 0 0 0,0 1 0 0 0,0-1-1 0 0,1 1 1 0 0,0-1 0 0 0,0 0 0 0 0,0 0 0 0 0,1-1-1 0 0,-1 1 1 0 0,1-1 0 0 0,0 1 0 0 0,0-1-1 0 0,0 0 1 0 0,0-1 0 0 0,0 1 0 0 0,1-1 0 0 0,-1 1-1 0 0,1-1 1 0 0,5 1 0 0 0,5 1-497 0 0,1 0 1 0 0,-1-1-1 0 0,1-1 1 0 0,23 1-1 0 0,-31-2-351 0 0,0-2 0 0 0,-1 1 0 0 0,1-1 0 0 0,0 0 0 0 0,-1 0 0 0 0,0-1 0 0 0,1 0 0 0 0,-1 0 0 0 0,0-1 0 0 0,0 0 0 0 0,8-5 0 0 0,5-6-4318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34 5881 0 0,'4'1'938'0'0,"0"1"-1"0"0,0-1 0 0 0,0 0 0 0 0,0 0 1 0 0,0 0-1 0 0,7 0 0 0 0,30-1 1185 0 0,-30-2-2035 0 0,-1 1 0 0 0,0-1 0 0 0,0-1 0 0 0,0 0 0 0 0,15-6 0 0 0,-25 9-77 0 0,0 0 1 0 0,0 0-1 0 0,0 0 1 0 0,1 0-1 0 0,-1 0 1 0 0,0 0-1 0 0,0 0 1 0 0,1 0-1 0 0,-1 0 1 0 0,0 0-1 0 0,0 0 1 0 0,0 0-1 0 0,1-1 1 0 0,-1 1-1 0 0,0 0 1 0 0,0 0-1 0 0,0 0 1 0 0,0 0-1 0 0,1 0 1 0 0,-1 0-1 0 0,0-1 1 0 0,0 1-1 0 0,0 0 1 0 0,0 0-1 0 0,0 0 1 0 0,1-1-1 0 0,-1 1 1 0 0,0 0-1 0 0,0 0 1 0 0,0 0-1 0 0,0-1 1 0 0,0 1-1 0 0,0 0 1 0 0,0 0-1 0 0,0 0 1 0 0,0-1-1 0 0,0 1 1 0 0,0 0-1 0 0,0 0 1 0 0,0-1-1 0 0,0 1 1 0 0,0 0-1 0 0,0 0 1 0 0,0 0-1 0 0,0-1 1 0 0,0 1-1 0 0,0 0 1 0 0,0 0-1 0 0,0 0 1 0 0,0-1-1 0 0,-1 1 1 0 0,1 0-1 0 0,0 0 1 0 0,0 0-1 0 0,0-1 1 0 0,0 1-1 0 0,-1 0 1 0 0,-17-7 256 0 0,-26 2-106 0 0,38 5-152 0 0,1 0-1 0 0,-1 1 0 0 0,0 0 0 0 0,0 0 0 0 0,1 0 0 0 0,-1 0 0 0 0,1 1 1 0 0,-1 0-1 0 0,1 0 0 0 0,0 1 0 0 0,0 0 0 0 0,0-1 0 0 0,-8 7 1 0 0,10-6-3 0 0,1-1 1 0 0,0 1-1 0 0,-1-1 1 0 0,1 1 0 0 0,0 0-1 0 0,1 0 1 0 0,-1 0 0 0 0,0 0-1 0 0,1 0 1 0 0,0 0 0 0 0,0 1-1 0 0,0-1 1 0 0,0 0-1 0 0,0 1 1 0 0,0-1 0 0 0,1 1-1 0 0,0-1 1 0 0,0 0 0 0 0,0 1-1 0 0,0-1 1 0 0,0 1 0 0 0,1-1-1 0 0,1 7 1 0 0,-1-4-12 0 0,1-1 1 0 0,-1 1 0 0 0,1-1-1 0 0,0 1 1 0 0,1-1-1 0 0,-1 0 1 0 0,1 0-1 0 0,0 0 1 0 0,0 0 0 0 0,1-1-1 0 0,-1 1 1 0 0,1-1-1 0 0,0 0 1 0 0,0 0-1 0 0,1 0 1 0 0,-1-1-1 0 0,1 1 1 0 0,-1-1 0 0 0,1 0-1 0 0,0-1 1 0 0,1 1-1 0 0,-1-1 1 0 0,0 0-1 0 0,1 0 1 0 0,-1 0 0 0 0,1-1-1 0 0,-1 0 1 0 0,1 0-1 0 0,0 0 1 0 0,-1-1-1 0 0,1 0 1 0 0,0 0 0 0 0,0-1-1 0 0,-1 1 1 0 0,1-1-1 0 0,10-3 1 0 0,5-1-1148 0 0,-1-2 0 0 0,1 0 0 0 0,-1-1 0 0 0,-1-1 0 0 0,26-15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7506 0 0,'-2'3'477'0'0,"0"1"-1"0"0,0 0 1 0 0,0-1 0 0 0,0 1 0 0 0,1 0 0 0 0,0 0 0 0 0,0 0 0 0 0,0 0 0 0 0,0 0 0 0 0,1 0 0 0 0,-1 0-1 0 0,1 0 1 0 0,0 0 0 0 0,0 0 0 0 0,0 0 0 0 0,2 7 0 0 0,-1-5-327 0 0,-1 0-1 0 0,1-1 1 0 0,-1 1-1 0 0,-1 0 1 0 0,-1 11-1 0 0,1-15-116 0 0,0 1 0 0 0,0-1 0 0 0,0 0 0 0 0,0 0 0 0 0,0 0 0 0 0,0 1 0 0 0,-1-1 0 0 0,1 0 0 0 0,-1-1-1 0 0,0 1 1 0 0,1 0 0 0 0,-1 0 0 0 0,0-1 0 0 0,0 1 0 0 0,0-1 0 0 0,0 1 0 0 0,0-1 0 0 0,-4 1 0 0 0,44 11 802 0 0,-31-10-787 0 0,0-1 1 0 0,0 0-1 0 0,0 0 1 0 0,1-1 0 0 0,-1 0-1 0 0,1 0 1 0 0,12-1-1 0 0,-17 0-187 0 0,0-1 0 0 0,0 1-1 0 0,0-1 1 0 0,0 0 0 0 0,0 0-1 0 0,0 0 1 0 0,-1-1 0 0 0,1 1-1 0 0,0-1 1 0 0,-1 1 0 0 0,1-1-1 0 0,-1 0 1 0 0,0 0 0 0 0,1 0-1 0 0,-1 0 1 0 0,0-1 0 0 0,0 1-1 0 0,-1 0 1 0 0,1-1 0 0 0,0 1-1 0 0,2-6 1 0 0,13-27-5525 0 0,-7 18 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10738 0 0,'0'-1'109'0'0,"0"1"-1"0"0,0-1 1 0 0,0 1-1 0 0,0 0 1 0 0,-1-1-1 0 0,1 1 1 0 0,0-1-1 0 0,0 1 1 0 0,0-1-1 0 0,0 1 0 0 0,0 0 1 0 0,0-1-1 0 0,0 1 1 0 0,0-1-1 0 0,0 1 1 0 0,0-1-1 0 0,0 1 1 0 0,1 0-1 0 0,-1-1 1 0 0,0 1-1 0 0,0-1 1 0 0,0 1-1 0 0,0 0 1 0 0,1-1-1 0 0,-1 1 1 0 0,0 0-1 0 0,0-1 1 0 0,1 1-1 0 0,-1 0 0 0 0,1-1 1 0 0,15-8 883 0 0,22 2-834 0 0,-37 7 25 0 0,29-1 80 0 0,-23 1-206 0 0,1 0 0 0 0,-1-1 0 0 0,0 0-1 0 0,1 0 1 0 0,-1 0 0 0 0,0-1 0 0 0,8-3-1 0 0,-15 5-46 0 0,0 0 0 0 0,0 0-1 0 0,-1 0 1 0 0,1 0-1 0 0,0 0 1 0 0,0 0-1 0 0,0 0 1 0 0,0 0 0 0 0,0 0-1 0 0,0 0 1 0 0,0 0-1 0 0,0 0 1 0 0,0 0-1 0 0,0 0 1 0 0,0 0-1 0 0,0 0 1 0 0,0 0 0 0 0,0 0-1 0 0,0 0 1 0 0,0 0-1 0 0,0-1 1 0 0,0 1-1 0 0,0 0 1 0 0,-1 0-1 0 0,1 0 1 0 0,0 0 0 0 0,0 0-1 0 0,0 0 1 0 0,0 0-1 0 0,0 0 1 0 0,0 0-1 0 0,0 0 1 0 0,0 0 0 0 0,0-1-1 0 0,0 1 1 0 0,1 0-1 0 0,-1 0 1 0 0,0 0-1 0 0,0 0 1 0 0,0 0-1 0 0,0 0 1 0 0,0 0 0 0 0,0 0-1 0 0,0 0 1 0 0,0 0-1 0 0,0 0 1 0 0,0 0-1 0 0,0 0 1 0 0,0 0-1 0 0,0-1 1 0 0,0 1 0 0 0,0 0-1 0 0,0 0 1 0 0,0 0-1 0 0,0 0 1 0 0,0 0-1 0 0,1 0 1 0 0,-1 0 0 0 0,0 0-1 0 0,0 0 1 0 0,0 0-1 0 0,0 0 1 0 0,0 0-1 0 0,0 0 1 0 0,0 0-1 0 0,0 0 1 0 0,-10-2 360 0 0,-13 3-48 0 0,17 1-262 0 0,1-1 1 0 0,-1 2-1 0 0,1-1 1 0 0,0 1 0 0 0,0-1-1 0 0,0 2 1 0 0,0-1-1 0 0,1 0 1 0 0,-1 1 0 0 0,1 0-1 0 0,0 0 1 0 0,0 0-1 0 0,0 0 1 0 0,-4 7 0 0 0,6-7-44 0 0,0-1 1 0 0,1 0 0 0 0,-1 1-1 0 0,1 0 1 0 0,0-1 0 0 0,0 1-1 0 0,0 0 1 0 0,0-1-1 0 0,0 1 1 0 0,1 0 0 0 0,0 0-1 0 0,0 0 1 0 0,0 0 0 0 0,0-1-1 0 0,1 1 1 0 0,-1 0 0 0 0,1 0-1 0 0,0 0 1 0 0,0-1 0 0 0,1 1-1 0 0,-1-1 1 0 0,3 5 0 0 0,0-1-83 0 0,0 0 0 0 0,0-1-1 0 0,0 1 1 0 0,1-1 0 0 0,1 0 0 0 0,-1 0 0 0 0,1-1 0 0 0,0 1 0 0 0,0-1 0 0 0,0 0 0 0 0,1-1 0 0 0,7 5 0 0 0,-11-8-134 0 0,1 1 1 0 0,-1-1 0 0 0,1 0-1 0 0,0 0 1 0 0,-1 0-1 0 0,1 0 1 0 0,0 0 0 0 0,-1-1-1 0 0,1 0 1 0 0,0 0 0 0 0,7 0-1 0 0,-8-1-212 0 0,1 0-1 0 0,-1 0 0 0 0,1 0 0 0 0,-1 0 1 0 0,0-1-1 0 0,0 1 0 0 0,0-1 1 0 0,0 0-1 0 0,0 0 0 0 0,0 0 1 0 0,0 0-1 0 0,0-1 0 0 0,-1 1 0 0 0,4-5 1 0 0,12-27-3427 0 0,-10 15 471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7882 0 0,'-6'12'9410'0'0,"0"18"-5968"0"0,4-18-2245 0 0,-4 14-651 0 0,1-1-1 0 0,1 1 1 0 0,-2 39 0 0 0,6-59-513 0 0,0 0 1 0 0,0 0-1 0 0,0 0 1 0 0,1 0-1 0 0,0 0 1 0 0,0 0-1 0 0,0 0 1 0 0,1 0-1 0 0,0-1 1 0 0,0 1-1 0 0,0 0 1 0 0,1-1-1 0 0,0 0 1 0 0,0 0-1 0 0,0 1 1 0 0,1-2-1 0 0,-1 1 1 0 0,1 0-1 0 0,0-1 1 0 0,1 0-1 0 0,6 6 1 0 0,-9-9-35 0 0,1 1 0 0 0,-1-1 0 0 0,1 0 0 0 0,0 0 0 0 0,0 0 0 0 0,-1 0 0 0 0,1 0 0 0 0,0 0 0 0 0,0-1 0 0 0,0 1 0 0 0,0-1 0 0 0,0 0 0 0 0,0 0 0 0 0,0 0 0 0 0,0 0 0 0 0,0 0 0 0 0,-1-1 0 0 0,1 0 0 0 0,0 1 0 0 0,3-2 0 0 0,3-2-14 0 0,0-1 0 0 0,0 0 0 0 0,0 0 0 0 0,12-11 0 0 0,-13 10-522 0 0,1 0 0 0 0,0 0 0 0 0,16-8 0 0 0,-45 24-11401 0 0,7-4 5470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6249 0 0,'0'0'189'0'0,"0"-1"0"0"0,-1 1 0 0 0,1 0 0 0 0,0 0-1 0 0,0 0 1 0 0,-1 0 0 0 0,1-1 0 0 0,0 1 0 0 0,-1 0-1 0 0,1 0 1 0 0,0 0 0 0 0,-1 0 0 0 0,1 0 0 0 0,0 0-1 0 0,-1 0 1 0 0,1 0 0 0 0,0 0 0 0 0,0 0 0 0 0,-1 0-1 0 0,1 0 1 0 0,0 0 0 0 0,-1 0 0 0 0,1 0 0 0 0,0 0-1 0 0,-1 1 1 0 0,1-1 0 0 0,0 0 0 0 0,0 0 0 0 0,-1 0-1 0 0,1 0 1 0 0,0 1 0 0 0,-1-1 0 0 0,1 0 0 0 0,0 0-1 0 0,0 0 1 0 0,0 1 0 0 0,-1-1 0 0 0,1 0 0 0 0,0 1-1 0 0,0-1 1 0 0,0 0 0 0 0,0 0 0 0 0,0 1 0 0 0,-1-1-1 0 0,1 0 1 0 0,0 1 0 0 0,0-1 0 0 0,0 0 0 0 0,0 1-1 0 0,1 26 2558 0 0,13 29-2468 0 0,-7-35-220 0 0,-3-10-186 0 0,0 0 0 0 0,-1 1 0 0 0,0-1 0 0 0,1 22 0 0 0,-3-34 119 0 0,-1-1 1 0 0,1 1 0 0 0,-1-1 0 0 0,1 1 0 0 0,0-1-1 0 0,0 1 1 0 0,-1-1 0 0 0,1 1 0 0 0,0 0 0 0 0,0-1-1 0 0,1 1 1 0 0,-1 0 0 0 0,0 0 0 0 0,0 0 0 0 0,0 0-1 0 0,1 0 1 0 0,-1 0 0 0 0,1 0 0 0 0,-1 1 0 0 0,2-2 0 0 0,39-12-216 0 0,-36 13-423 0 0,1-1 1 0 0,-1 0 0 0 0,0 0-1 0 0,0 0 1 0 0,0-1-1 0 0,0 0 1 0 0,0-1 0 0 0,7-4-1 0 0,-13 8 500 0 0,0-1 1 0 0,1 1-1 0 0,-1-1 0 0 0,0 1 1 0 0,1-1-1 0 0,-1 1 0 0 0,0-1 0 0 0,1 1 1 0 0,-1-1-1 0 0,0 0 0 0 0,0 1 1 0 0,0-1-1 0 0,1 1 0 0 0,-1-1 0 0 0,0 0 1 0 0,0 1-1 0 0,0-1 0 0 0,0 1 1 0 0,0-1-1 0 0,0 0 0 0 0,0 1 0 0 0,-1-1 1 0 0,1 1-1 0 0,0-1 0 0 0,0 0 0 0 0,0 1 1 0 0,0-1-1 0 0,-1 0 0 0 0,-1-4-1039 0 0,4-4-2994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 9762 0 0,'1'0'98'0'0,"-1"0"-1"0"0,0 0 0 0 0,0 0 1 0 0,0 0-1 0 0,0-1 1 0 0,0 1-1 0 0,0 0 1 0 0,1 0-1 0 0,-1 0 1 0 0,0 0-1 0 0,0-1 1 0 0,0 1-1 0 0,0 0 1 0 0,0 0-1 0 0,0 0 0 0 0,0-1 1 0 0,0 1-1 0 0,0 0 1 0 0,0 0-1 0 0,0 0 1 0 0,0 0-1 0 0,0-1 1 0 0,0 1-1 0 0,0 0 1 0 0,0 0-1 0 0,0 0 1 0 0,0-1-1 0 0,0 1 0 0 0,0 0 1 0 0,0 0-1 0 0,-1 0 1 0 0,1 0-1 0 0,0-1 1 0 0,0 1-1 0 0,0 0 1 0 0,0 0-1 0 0,0 0 1 0 0,0 0-1 0 0,0 0 1 0 0,-1-1-1 0 0,1 1 0 0 0,0 0 1 0 0,0 0-1 0 0,0 0 1 0 0,0 0-1 0 0,-1 0 1 0 0,1 0-1 0 0,0 0 1 0 0,0 0-1 0 0,0 0 1 0 0,-1 0-1 0 0,1 0 1 0 0,0 0-1 0 0,0 0 0 0 0,0 0 1 0 0,0 0-1 0 0,-1 0 1 0 0,1 0-1 0 0,0 0 1 0 0,0 0-1 0 0,0 0 1 0 0,-1 0-1 0 0,26-12 1202 0 0,38-8-392 0 0,-62 20-767 0 0,1-1 0 0 0,-1 1 0 0 0,0 0 0 0 0,0 0 1 0 0,1-1-1 0 0,-1 1 0 0 0,0 0 0 0 0,0 0 0 0 0,1 0 0 0 0,-1 1 0 0 0,0-1 1 0 0,0 0-1 0 0,1 0 0 0 0,-1 1 0 0 0,1 0 0 0 0,-1-1-91 0 0,-1 0 0 0 0,1 1-1 0 0,-1-1 1 0 0,1 0 0 0 0,-1 1-1 0 0,0-1 1 0 0,1 1 0 0 0,-1-1-1 0 0,0 1 1 0 0,1-1 0 0 0,-1 1 0 0 0,0 0-1 0 0,0-1 1 0 0,1 1 0 0 0,-1-1-1 0 0,0 1 1 0 0,0-1 0 0 0,0 1-1 0 0,0 0 1 0 0,0-1 0 0 0,0 1 0 0 0,0-1-1 0 0,0 2 1 0 0,-1 4 23 0 0,0 1 0 0 0,-1-1 0 0 0,0 1 0 0 0,0-1 0 0 0,-4 7 0 0 0,-5 23-57 0 0,11-34-18 0 0,0 0 0 0 0,0-1 0 0 0,0 1 0 0 0,0 0 0 0 0,0 0 0 0 0,0 0 0 0 0,0-1 0 0 0,1 1 0 0 0,-1 0 0 0 0,1 0 0 0 0,-1-1 0 0 0,1 1 0 0 0,0 0 1 0 0,0-1-1 0 0,0 1 0 0 0,0-1 0 0 0,0 1 0 0 0,0-1 0 0 0,0 1 0 0 0,0-1 0 0 0,1 0 0 0 0,-1 1 0 0 0,0-1 0 0 0,1 0 0 0 0,-1 0 0 0 0,1 0 0 0 0,0 0 0 0 0,-1 0 0 0 0,1-1 0 0 0,-1 1 0 0 0,1 0 0 0 0,0-1 0 0 0,0 1 0 0 0,-1-1 0 0 0,1 0 0 0 0,0 0 0 0 0,0 1 0 0 0,0-1 0 0 0,0 0 0 0 0,-1 0 0 0 0,1-1 1 0 0,0 1-1 0 0,0 0 0 0 0,0-1 0 0 0,2 0 0 0 0,2 0-8 0 0,0-1 1 0 0,1 0-1 0 0,-1 0 1 0 0,0-1-1 0 0,0 1 0 0 0,0-1 1 0 0,0-1-1 0 0,0 1 1 0 0,-1-1-1 0 0,0 0 1 0 0,8-7-1 0 0,-11 9 193 0 0,19-19-3016 0 0,-20 21 2735 0 0,-1 0 0 0 0,0 0 0 0 0,0-1-1 0 0,0 1 1 0 0,0 0 0 0 0,0 0-1 0 0,1 0 1 0 0,-1 0 0 0 0,0 0-1 0 0,0 0 1 0 0,0 0 0 0 0,0 0 0 0 0,1 0-1 0 0,-1 0 1 0 0,0 0 0 0 0,0 0-1 0 0,0 0 1 0 0,0 0 0 0 0,1 0-1 0 0,-1 0 1 0 0,0 0 0 0 0,0 0 0 0 0,0 0-1 0 0,0 0 1 0 0,1 0 0 0 0,-1 0-1 0 0,0 0 1 0 0,0 0 0 0 0,0 0-1 0 0,0 0 1 0 0,1 0 0 0 0,-1 1 0 0 0,0-1-1 0 0,0 0 1 0 0,0 0 0 0 0,0 0-1 0 0,0 0 1 0 0,0 0 0 0 0,1 0-1 0 0,-1 1 1 0 0,0-1 0 0 0,0 0 0 0 0,0 0-1 0 0,-1 19-6030 0 0,-2-6 835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11642 0 0,'-1'0'151'0'0,"1"0"-1"0"0,0 0 0 0 0,0 1 0 0 0,0-1 0 0 0,0 0 0 0 0,0 0 0 0 0,0 1 0 0 0,0-1 1 0 0,0 0-1 0 0,0 1 0 0 0,0-1 0 0 0,0 0 0 0 0,0 0 0 0 0,0 1 0 0 0,0-1 0 0 0,0 0 1 0 0,0 1-1 0 0,0-1 0 0 0,0 0 0 0 0,0 0 0 0 0,0 1 0 0 0,0-1 0 0 0,0 0 0 0 0,0 0 0 0 0,1 1 1 0 0,-1-1-1 0 0,0 0 0 0 0,0 0 0 0 0,0 1 0 0 0,0-1 0 0 0,1 0 0 0 0,-1 0 0 0 0,0 0 1 0 0,0 1-1 0 0,1-1 0 0 0,-1 0 0 0 0,13 0 1534 0 0,13-10-1007 0 0,-16 2-369 0 0,1-1 0 0 0,15-18 0 0 0,16-13-1451 0 0,-9 21-3882 0 0,-34 32 1273 0 0,-10 12 4578 0 0,8-19-762 0 0,-1 2 408 0 0,1-1 1 0 0,1 1 0 0 0,-1 0-1 0 0,1 0 1 0 0,1 0 0 0 0,-1 0-1 0 0,1 0 1 0 0,1 11 0 0 0,0-17-426 0 0,0 0 1 0 0,0-1-1 0 0,0 1 1 0 0,1 0 0 0 0,-1 0-1 0 0,1 0 1 0 0,-1-1-1 0 0,1 1 1 0 0,0 0-1 0 0,-1 0 1 0 0,1-1 0 0 0,0 1-1 0 0,0-1 1 0 0,0 1-1 0 0,0-1 1 0 0,1 1 0 0 0,-1-1-1 0 0,0 0 1 0 0,1 1-1 0 0,-1-1 1 0 0,1 0-1 0 0,-1 0 1 0 0,1 0 0 0 0,-1 0-1 0 0,1 0 1 0 0,0-1-1 0 0,-1 1 1 0 0,1 0 0 0 0,0-1-1 0 0,0 1 1 0 0,-1-1-1 0 0,1 0 1 0 0,0 0 0 0 0,0 1-1 0 0,0-1 1 0 0,0 0-1 0 0,0-1 1 0 0,-1 1-1 0 0,1 0 1 0 0,0 0 0 0 0,0-1-1 0 0,2 0 1 0 0,1 0-375 0 0,0 0 0 0 0,0 0 0 0 0,0-1 0 0 0,0 0 0 0 0,0 0 0 0 0,7-3 0 0 0,12-12-5779 0 0,-13 8 478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11098 0 0,'0'-3'166'0'0,"0"1"0"0"0,0 0 0 0 0,0-1 0 0 0,0 1 0 0 0,1-1 0 0 0,-1 1 1 0 0,1-1-1 0 0,-1 1 0 0 0,1 0 0 0 0,0-1 0 0 0,0 1 0 0 0,0 0 0 0 0,0 0 0 0 0,0 0 0 0 0,0-1 0 0 0,1 1 0 0 0,-1 1 0 0 0,1-1 0 0 0,0 0 0 0 0,-1 0 0 0 0,1 0 0 0 0,0 1 0 0 0,0-1 0 0 0,0 1 0 0 0,0 0 0 0 0,0-1 0 0 0,0 1 0 0 0,1 0 0 0 0,2-1 0 0 0,-2 1 18 0 0,0-1 0 0 0,1 1 0 0 0,-1 0 0 0 0,0 0 0 0 0,1 1 0 0 0,-1-1 0 0 0,1 1 0 0 0,-1-1 0 0 0,1 1 0 0 0,-1 0 0 0 0,1 0 0 0 0,-1 1 0 0 0,1-1 0 0 0,-1 1 0 0 0,1-1 0 0 0,-1 1 0 0 0,1 0 0 0 0,-1 1 0 0 0,0-1 0 0 0,4 2 0 0 0,4 6 20 0 0,-1 0 0 0 0,0 0 0 0 0,-1 0 1 0 0,0 1-1 0 0,0 1 0 0 0,-1 0 0 0 0,11 17 0 0 0,-14-19-991 0 0,0 1 0 0 0,-1 0 0 0 0,0-1 0 0 0,0 1 0 0 0,4 20 0 0 0,-8-29 598 0 0,0 0 0 0 0,1-1-1 0 0,-1 1 1 0 0,0 0 0 0 0,0 0-1 0 0,0-1 1 0 0,0 1 0 0 0,0 0 0 0 0,0-1-1 0 0,0 1 1 0 0,0 0 0 0 0,0 0-1 0 0,0-1 1 0 0,0 1 0 0 0,0 0-1 0 0,-1 0 1 0 0,1-1 0 0 0,0 1 0 0 0,-1 0-1 0 0,1-1 1 0 0,0 1 0 0 0,-1 0-1 0 0,1-1 1 0 0,-1 1 0 0 0,1-1 0 0 0,-1 1-1 0 0,1-1 1 0 0,-1 1 0 0 0,1-1-1 0 0,-1 1 1 0 0,1-1 0 0 0,-1 1-1 0 0,0-1 1 0 0,1 0 0 0 0,-1 1 0 0 0,0-1-1 0 0,1 0 1 0 0,-1 0 0 0 0,0 0-1 0 0,0 1 1 0 0,1-1 0 0 0,-1 0-1 0 0,0 0 1 0 0,0 0 0 0 0,1 0 0 0 0,-1 0-1 0 0,0 0 1 0 0,0 0 0 0 0,1-1-1 0 0,-1 1 1 0 0,0 0 0 0 0,-1-1-1 0 0,-11 2-4190 0 0</inkml:trace>
  <inkml:trace contextRef="#ctx0" brushRef="#br0" timeOffset="1">48 227 2817 0 0,'3'2'8617'0'0,"-3"-2"-8482"0"0,7-7 2516 0 0,5-10-1429 0 0,-11 15-1121 0 0,9-16 810 0 0,1 0 0 0 0,1 1 1 0 0,1 0-1 0 0,16-17 0 0 0,-25 30-969 0 0,0 0 0 0 0,0 1 0 0 0,1 0 1 0 0,-1-1-1 0 0,1 1 0 0 0,0 1 0 0 0,0-1 0 0 0,0 1 0 0 0,6-2 0 0 0,-7 3-224 0 0,-1 0 0 0 0,1 1 0 0 0,-1-1 1 0 0,1 1-1 0 0,-1 0 0 0 0,0 0 0 0 0,1 0 0 0 0,-1 1 0 0 0,1-1 0 0 0,-1 1 0 0 0,0 0 0 0 0,1 0 0 0 0,-1 0 0 0 0,0 0 0 0 0,0 0 0 0 0,4 3 0 0 0,4 4-3324 0 0,6 8-2338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12211 0 0,'8'-7'4726'0'0,"60"-44"-1895"0"0,-59 44-3472 0 0,1 1 0 0 0,0 0 0 0 0,0 1 0 0 0,0 0 0 0 0,21-8 0 0 0,-30 13 389 0 0,0 0-1 0 0,0-1 0 0 0,0 1 1 0 0,-1 0-1 0 0,1 0 1 0 0,0 0-1 0 0,0 0 1 0 0,0 0-1 0 0,0 0 0 0 0,-1 0 1 0 0,1 0-1 0 0,0 0 1 0 0,0 0-1 0 0,0 0 1 0 0,-1 1-1 0 0,1-1 0 0 0,0 0 1 0 0,0 1-1 0 0,0-1 1 0 0,-1 0-1 0 0,1 1 1 0 0,0-1-1 0 0,-1 1 1 0 0,1-1-1 0 0,0 1 0 0 0,-1-1 1 0 0,1 1-1 0 0,-1 0 1 0 0,1-1-1 0 0,-1 1 1 0 0,1 0-1 0 0,-1-1 0 0 0,1 2 1 0 0,2 7-4266 0 0</inkml:trace>
  <inkml:trace contextRef="#ctx0" brushRef="#br0" timeOffset="1">107 225 10130 0 0,'-1'0'249'0'0,"1"-1"-1"0"0,-1 1 1 0 0,0-1 0 0 0,1 0-1 0 0,-1 1 1 0 0,1-1-1 0 0,-1 0 1 0 0,1 1 0 0 0,0-1-1 0 0,-1 0 1 0 0,1 0-1 0 0,0 1 1 0 0,-1-1 0 0 0,1 0-1 0 0,0 0 1 0 0,0 0-1 0 0,0 1 1 0 0,0-2 0 0 0,0-1 7 0 0,0 0 1 0 0,0 0-1 0 0,1 0 1 0 0,-1 0 0 0 0,1 0-1 0 0,0 0 1 0 0,0 0-1 0 0,2-4 1 0 0,22-37 1101 0 0,-25 43-1324 0 0,1 0 0 0 0,-1 1 0 0 0,0-1 0 0 0,1 0-1 0 0,-1 1 1 0 0,0-1 0 0 0,1 0 0 0 0,-1 1 0 0 0,1-1 0 0 0,-1 0-1 0 0,1 1 1 0 0,-1-1 0 0 0,1 1 0 0 0,-1-1 0 0 0,1 1-1 0 0,0 0 1 0 0,-1-1 0 0 0,1 1 0 0 0,-1-1 0 0 0,1 1 0 0 0,0 0-1 0 0,0 0 1 0 0,-1-1 0 0 0,1 1 0 0 0,0 0 0 0 0,0 0-1 0 0,-1 0 1 0 0,1 0 0 0 0,0 0 0 0 0,0 0 0 0 0,-1 0 0 0 0,1 0-1 0 0,0 0 1 0 0,0 0 0 0 0,-1 0 0 0 0,1 0 0 0 0,0 1 0 0 0,-1-1-1 0 0,1 0 1 0 0,0 0 0 0 0,-1 1 0 0 0,1-1 0 0 0,0 1-1 0 0,-1-1 1 0 0,1 0 0 0 0,0 1 0 0 0,-1-1 0 0 0,1 1 0 0 0,-1 0-1 0 0,1-1 1 0 0,-1 1 0 0 0,1-1 0 0 0,-1 1 0 0 0,0 0-1 0 0,1-1 1 0 0,-1 1 0 0 0,0 0 0 0 0,1-1 0 0 0,-1 1 0 0 0,0 1-1 0 0,4 8 85 0 0,0 0-1 0 0,-1 0 0 0 0,3 15 1 0 0,-3-14-50 0 0,-2-8-71 0 0,-1 0 1 0 0,1 0-1 0 0,0 0 0 0 0,0 0 1 0 0,0 0-1 0 0,1 0 0 0 0,-1 0 1 0 0,1 0-1 0 0,0-1 0 0 0,-1 1 1 0 0,1-1-1 0 0,0 1 1 0 0,0-1-1 0 0,1 0 0 0 0,-1 0 1 0 0,0 0-1 0 0,1 0 0 0 0,-1 0 1 0 0,1 0-1 0 0,0-1 1 0 0,0 1-1 0 0,-1-1 0 0 0,1 0 1 0 0,0 0-1 0 0,0 0 0 0 0,0 0 1 0 0,0-1-1 0 0,0 1 0 0 0,1-1 1 0 0,-1 1-1 0 0,0-1 1 0 0,0 0-1 0 0,0 0 0 0 0,0-1 1 0 0,0 1-1 0 0,0-1 0 0 0,0 1 1 0 0,0-1-1 0 0,0 0 0 0 0,0 0 1 0 0,5-3-1 0 0,-5 3-223 0 0,0 0-1 0 0,-1-1 0 0 0,1 0 1 0 0,0 0-1 0 0,-1 0 0 0 0,1 0 1 0 0,-1 0-1 0 0,1 0 0 0 0,-1 0 1 0 0,0-1-1 0 0,0 0 1 0 0,0 1-1 0 0,0-1 0 0 0,-1 0 1 0 0,1 0-1 0 0,-1 0 0 0 0,1 1 1 0 0,-1-2-1 0 0,0 1 1 0 0,1-4-1 0 0,-1-1-1038 0 0,0-1 0 0 0,0 1 0 0 0,-1-1 0 0 0,0 1 0 0 0,0-1 0 0 0,-3-12 1 0 0,-1-6-3461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 10378 0 0,'0'0'77'0'0,"-1"0"0"0"0,1 0 0 0 0,0 0 0 0 0,0 0 1 0 0,0 0-1 0 0,0 0 0 0 0,0-1 0 0 0,0 1 0 0 0,-1 0 0 0 0,1 0 0 0 0,0 0 0 0 0,0 0 0 0 0,0 0 0 0 0,0 0 0 0 0,0 0 0 0 0,0 0 0 0 0,0-1 0 0 0,0 1 1 0 0,0 0-1 0 0,-1 0 0 0 0,1 0 0 0 0,0 0 0 0 0,0 0 0 0 0,0 0 0 0 0,0-1 0 0 0,0 1 0 0 0,0 0 0 0 0,0 0 0 0 0,0 0 0 0 0,0 0 0 0 0,0 0 0 0 0,0-1 1 0 0,0 1-1 0 0,0 0 0 0 0,0 0 0 0 0,0 0 0 0 0,0 0 0 0 0,0 0 0 0 0,0 0 0 0 0,0-1 0 0 0,1 1 0 0 0,-1 0 0 0 0,0 0 0 0 0,0 0 0 0 0,0 0 0 0 0,0 0 1 0 0,0 0-1 0 0,0 0 0 0 0,0-1 0 0 0,0 1 0 0 0,0 0 0 0 0,1 0 0 0 0,-1 0 0 0 0,0 0 0 0 0,12-7 1346 0 0,12-1-709 0 0,-21 6-638 0 0,1 2 0 0 0,-1-1-1 0 0,1 0 1 0 0,-1 1 0 0 0,1-1-1 0 0,-1 1 1 0 0,1 0 0 0 0,0 0-1 0 0,-1 1 1 0 0,1-1 0 0 0,-1 1-1 0 0,5 1 1 0 0,-6-1-23 0 0,0 0 0 0 0,-1 1 0 0 0,1-1 0 0 0,0 0 0 0 0,-1 1 0 0 0,1-1 0 0 0,-1 1 0 0 0,0 0 0 0 0,1-1 0 0 0,-1 1 0 0 0,0 0 0 0 0,0 0 0 0 0,0 0 0 0 0,0 0 0 0 0,-1 0 0 0 0,1 0 0 0 0,0 0 0 0 0,-1 0 0 0 0,1 0 0 0 0,-1 0 0 0 0,0 3 0 0 0,2 5-59 0 0,1 10-13 0 0,0-1-1 0 0,2 1 0 0 0,0-1 1 0 0,1 0-1 0 0,9 18 0 0 0,-13-33-75 0 0,0-1-1 0 0,0 1 1 0 0,0-1-1 0 0,0 0 1 0 0,0 1-1 0 0,1-1 1 0 0,-1 0-1 0 0,1 0 0 0 0,0-1 1 0 0,0 1-1 0 0,0-1 1 0 0,0 1-1 0 0,1-1 1 0 0,-1 0-1 0 0,1 0 1 0 0,-1 0-1 0 0,1-1 1 0 0,-1 1-1 0 0,1-1 1 0 0,0 0-1 0 0,0 0 1 0 0,0 0-1 0 0,0 0 1 0 0,0-1-1 0 0,0 0 1 0 0,0 0-1 0 0,0 0 0 0 0,0 0 1 0 0,0 0-1 0 0,0-1 1 0 0,7-2-1 0 0,-8 3-273 0 0,-1-1-1 0 0,0 0 1 0 0,1 1-1 0 0,-1-1 1 0 0,0 0 0 0 0,0 0-1 0 0,1-1 1 0 0,-1 1-1 0 0,0 0 1 0 0,0-1-1 0 0,0 1 1 0 0,0-1-1 0 0,-1 0 1 0 0,1 0-1 0 0,0 1 1 0 0,-1-1-1 0 0,1 0 1 0 0,0-3-1 0 0,0 2 92 0 0,-1 0-1 0 0,0 0 0 0 0,0 0 1 0 0,-1 0-1 0 0,1 0 0 0 0,-1 0 1 0 0,1 0-1 0 0,-1 0 0 0 0,0 0 1 0 0,0-1-1 0 0,0 1 0 0 0,-2-5 1 0 0,1 1 421 0 0,-1-1 0 0 0,0 1 0 0 0,-1 0 0 0 0,-5-12 0 0 0,-17-20 5849 0 0,12 12 1520 0 0,21 41-6598 0 0,9 25-413 0 0,-14-29-673 0 0,0-1 0 0 0,1 0 0 0 0,1 0 0 0 0,-1-1 1 0 0,2 1-1 0 0,9 12 0 0 0,-15-21 163 0 0,1 1 0 0 0,-1-1 0 0 0,0 0-1 0 0,1 0 1 0 0,-1 1 0 0 0,1-1 0 0 0,-1 0 0 0 0,1 0-1 0 0,-1 0 1 0 0,1 0 0 0 0,-1 0 0 0 0,1 0-1 0 0,-1 1 1 0 0,0-1 0 0 0,1 0 0 0 0,-1 0 0 0 0,1-1-1 0 0,-1 1 1 0 0,1 0 0 0 0,-1 0 0 0 0,1 0 0 0 0,-1 0-1 0 0,1 0 1 0 0,-1 0 0 0 0,1-1 0 0 0,-1 1 0 0 0,0 0-1 0 0,1 0 1 0 0,-1-1 0 0 0,1 1 0 0 0,-1 0 0 0 0,0-1-1 0 0,1 1 1 0 0,-1 0 0 0 0,0-1 0 0 0,1 1 0 0 0,-1 0-1 0 0,0-1 1 0 0,0 1 0 0 0,1-1 0 0 0,-1 1-1 0 0,0-1 1 0 0,0 1 0 0 0,0 0 0 0 0,1-1 0 0 0,-1 1-1 0 0,0-2 1 0 0,11-27-341 0 0,-9 22 317 0 0,1 2-1115 0 0,-1 0 0 0 0,1 0-1 0 0,0 1 1 0 0,1-1 0 0 0,7-8 0 0 0,2-4-2758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49 135 7522 0 0,'-2'-1'925'0'0,"-24"-2"3395"0"0,25 2-4195 0 0,1 1 0 0 0,0 0 0 0 0,-1 0 0 0 0,1 0 0 0 0,-1 0 0 0 0,1-1 0 0 0,0 1 1 0 0,-1 0-1 0 0,1 0 0 0 0,-1 0 0 0 0,1 0 0 0 0,0 0 0 0 0,-1 0 0 0 0,1 0 0 0 0,-1 0 0 0 0,1 0 0 0 0,0 0 1 0 0,-1 0-1 0 0,1 0 0 0 0,-1 0 0 0 0,1 1 0 0 0,0-1 0 0 0,-1 0 0 0 0,1 0 0 0 0,0 0 0 0 0,-1 0 1 0 0,1 1-1 0 0,0-1 0 0 0,-1 0 0 0 0,1 1 0 0 0,0-1 0 0 0,-1 0 0 0 0,1 0 0 0 0,0 1 0 0 0,0-1 0 0 0,-1 0 1 0 0,1 1-1 0 0,0-1 0 0 0,0 0 0 0 0,0 1 0 0 0,-1-1 0 0 0,1 1 0 0 0,0-1 0 0 0,0 0 0 0 0,0 1 1 0 0,0 0-1 0 0,2 0-82 0 0,0 1 0 0 0,1 0 0 0 0,-1-1 0 0 0,1 0 0 0 0,-1 1 0 0 0,1-1 0 0 0,-1 0 0 0 0,1 0 0 0 0,3 1 0 0 0,3 1-27 0 0,-2 0-32 0 0,0 0-1 0 0,0 0 1 0 0,0-1-1 0 0,1 0 1 0 0,-1 0-1 0 0,13 1 1 0 0,-19-3 25 0 0,0 0 1 0 0,1 0-1 0 0,-1 0 1 0 0,0 0-1 0 0,0-1 1 0 0,0 1-1 0 0,1 0 1 0 0,-1 0 0 0 0,0-1-1 0 0,0 1 1 0 0,0-1-1 0 0,0 1 1 0 0,0-1-1 0 0,0 0 1 0 0,0 1 0 0 0,0-1-1 0 0,0 0 1 0 0,0 0-1 0 0,1-1 1 0 0,-1 1 52 0 0,0-1-1 0 0,0 0 1 0 0,0 0 0 0 0,-1 0 0 0 0,1 1-1 0 0,-1-1 1 0 0,1 0 0 0 0,-1 0 0 0 0,0 0 0 0 0,0 0-1 0 0,0 0 1 0 0,0 0 0 0 0,0 0 0 0 0,0 0-1 0 0,0 0 1 0 0,-1-2 0 0 0,-1-9 200 0 0,-1 1 0 0 0,0-1 1 0 0,-1 1-1 0 0,0 0 0 0 0,-9-17 0 0 0,11 26-247 0 0,0 0 0 0 0,0 0 0 0 0,0 0 0 0 0,0 0-1 0 0,0 1 1 0 0,0-1 0 0 0,-1 1 0 0 0,0-1 0 0 0,1 1 0 0 0,-1 0-1 0 0,-3-2 1 0 0,4 3-22 0 0,0 0-1 0 0,0 1 1 0 0,0-1-1 0 0,0 0 1 0 0,0 1 0 0 0,0 0-1 0 0,0-1 1 0 0,0 1-1 0 0,0 0 1 0 0,0 0-1 0 0,0 0 1 0 0,-1 0-1 0 0,1 1 1 0 0,0-1 0 0 0,0 0-1 0 0,0 1 1 0 0,0 0-1 0 0,0-1 1 0 0,0 1-1 0 0,-2 1 1 0 0,2 0-118 0 0,0-1-1 0 0,0 1 1 0 0,0-1-1 0 0,0 1 1 0 0,0 0-1 0 0,0 0 1 0 0,1 0-1 0 0,-1 0 1 0 0,1 1-1 0 0,-1-1 1 0 0,1 0-1 0 0,0 1 1 0 0,0-1-1 0 0,0 0 1 0 0,0 1-1 0 0,0-1 1 0 0,0 1 0 0 0,1 0-1 0 0,-1-1 1 0 0,1 1-1 0 0,0 0 1 0 0,0-1-1 0 0,0 1 1 0 0,0-1-1 0 0,0 1 1 0 0,1 4-1 0 0,1 6-987 0 0,0 0 1 0 0,1 0-1 0 0,8 23 0 0 0,-6-23 365 0 0,-2-2 570 0 0,1 0 0 0 0,1 0 0 0 0,0 0 0 0 0,0-1 0 0 0,11 17 0 0 0,-14-25 342 0 0,0 0-1 0 0,0 1 1 0 0,0-1 0 0 0,0-1 0 0 0,0 1 0 0 0,0 0 0 0 0,1-1-1 0 0,-1 1 1 0 0,0-1 0 0 0,1 1 0 0 0,0-1 0 0 0,-1 0-1 0 0,1 0 1 0 0,0 0 0 0 0,-1-1 0 0 0,1 1 0 0 0,0-1-1 0 0,0 1 1 0 0,-1-1 0 0 0,1 0 0 0 0,0 0 0 0 0,0 0-1 0 0,0-1 1 0 0,-1 1 0 0 0,1-1 0 0 0,0 1 0 0 0,0-1-1 0 0,-1 0 1 0 0,4-1 0 0 0,15-5 149 0 0,31-13-1704 0 0,-49 19 317 0 0,0-1 0 0 0,0 0 0 0 0,0 0 0 0 0,0 0 0 0 0,-1 0 0 0 0,1-1 0 0 0,3-4 0 0 0,0-2-3688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49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41 6569 0 0,'-2'-3'1000'0'0,"-9"-20"4807"0"0,9 9 1407 0 0,3 26-1509 0 0,6 13-5609 0 0,-4-16 261 0 0,23 66-1436 0 0,-7-27-3720 0 0,-8-22-630 0 0,-1-2-3339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94 10266 0 0,'-3'1'239'0'0,"0"0"0"0"0,1 0 0 0 0,0 0 0 0 0,-1 1 0 0 0,1-1 0 0 0,-1 1 0 0 0,1-1 0 0 0,0 1 0 0 0,0 0 0 0 0,0 0 0 0 0,0 0 0 0 0,0 0 0 0 0,1 0 0 0 0,-3 3 0 0 0,4-4-182 0 0,-1 1 0 0 0,1-1 0 0 0,0 1 0 0 0,0 0 0 0 0,0-1 0 0 0,0 1 0 0 0,0 0 0 0 0,0-1 0 0 0,0 1-1 0 0,0-1 1 0 0,1 1 0 0 0,-1 0 0 0 0,0-1 0 0 0,1 1 0 0 0,0-1 0 0 0,-1 1 0 0 0,1-1 0 0 0,0 1 0 0 0,0-1-1 0 0,0 0 1 0 0,0 1 0 0 0,0-1 0 0 0,0 0 0 0 0,2 2 0 0 0,2 3-18 0 0,1 0 1 0 0,0 0 0 0 0,1 0-1 0 0,-1-1 1 0 0,1 0-1 0 0,0 0 1 0 0,0-1-1 0 0,0 0 1 0 0,1 0-1 0 0,0-1 1 0 0,0 0-1 0 0,0 0 1 0 0,9 2-1 0 0,-14-5-20 0 0,1 1-1 0 0,0 0 0 0 0,-1-1 0 0 0,1 0 0 0 0,0 0 1 0 0,-1 0-1 0 0,1 0 0 0 0,0-1 0 0 0,0 1 0 0 0,-1-1 1 0 0,1 0-1 0 0,-1 0 0 0 0,1-1 0 0 0,-1 1 1 0 0,1-1-1 0 0,-1 1 0 0 0,0-1 0 0 0,0 0 0 0 0,0 0 1 0 0,0 0-1 0 0,0-1 0 0 0,0 1 0 0 0,0-1 0 0 0,-1 0 1 0 0,0 0-1 0 0,1 1 0 0 0,-1-1 0 0 0,0-1 1 0 0,0 1-1 0 0,-1 0 0 0 0,3-6 0 0 0,-1 3 15 0 0,-1 0 0 0 0,0 0 0 0 0,-1 0 0 0 0,0 0 0 0 0,0-1 0 0 0,0 1 0 0 0,0 0 0 0 0,-1-1 0 0 0,0 1 0 0 0,-1 0 0 0 0,1-1 0 0 0,-1 1 0 0 0,0 0 0 0 0,-1 0 0 0 0,0 0 0 0 0,0 0 0 0 0,0 0 0 0 0,-4-7 0 0 0,5 10-66 0 0,-1-1 0 0 0,0 1 0 0 0,0 0 0 0 0,-1 0 0 0 0,1 1 0 0 0,-1-1 0 0 0,1 0 0 0 0,-1 1 0 0 0,0-1 0 0 0,0 1 0 0 0,0 0 0 0 0,0 0 0 0 0,-1 0 0 0 0,1 1 0 0 0,0-1 0 0 0,-1 1 0 0 0,1 0 0 0 0,-1-1 0 0 0,0 2 0 0 0,1-1 0 0 0,-1 0 0 0 0,0 1 0 0 0,1 0 0 0 0,-1-1 0 0 0,0 1 0 0 0,1 1 0 0 0,-1-1 0 0 0,0 1 0 0 0,1-1-1 0 0,-1 1 1 0 0,0 0 0 0 0,-3 2 0 0 0,3-2-35 0 0,-1 1 0 0 0,1-1-1 0 0,0 1 1 0 0,0 0-1 0 0,0 1 1 0 0,0-1-1 0 0,0 1 1 0 0,0-1 0 0 0,1 1-1 0 0,-1 0 1 0 0,1 1-1 0 0,0-1 1 0 0,0 1 0 0 0,0-1-1 0 0,0 1 1 0 0,1 0-1 0 0,-1 0 1 0 0,1 0-1 0 0,0 0 1 0 0,0 0 0 0 0,0 1-1 0 0,1-1 1 0 0,0 1-1 0 0,0-1 1 0 0,0 1 0 0 0,0-1-1 0 0,0 7 1 0 0,1-1-10 0 0,1 0 0 0 0,-1 1 1 0 0,1-1-1 0 0,1 0 1 0 0,0 0-1 0 0,1 0 0 0 0,0 0 1 0 0,0 0-1 0 0,1-1 0 0 0,0 1 1 0 0,7 10-1 0 0,4 5 429 0 0,2-1 0 0 0,0-1 1 0 0,22 23-1 0 0,6-5-2333 0 0,-34-35-2774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3721 0 0,'0'-1'127'0'0,"0"0"0"0"0,0 1 0 0 0,0-1 0 0 0,1 0 0 0 0,-1 0 0 0 0,0 0 0 0 0,0 0 0 0 0,1 0 0 0 0,-1 1 0 0 0,0-1 0 0 0,1 0 0 0 0,-1 0 0 0 0,1 0 0 0 0,-1 1 0 0 0,1-1 0 0 0,-1 0 0 0 0,1 1 0 0 0,0-1 0 0 0,-1 1 0 0 0,1-1 0 0 0,0 0 0 0 0,1 0 0 0 0,-1 1 83 0 0,-1 1 1 0 0,1-1 0 0 0,0 1-1 0 0,-1-1 1 0 0,1 1-1 0 0,-1 0 1 0 0,1-1 0 0 0,-1 1-1 0 0,1-1 1 0 0,-1 1 0 0 0,1 0-1 0 0,-1-1 1 0 0,0 1-1 0 0,1 0 1 0 0,-1 0 0 0 0,0-1-1 0 0,0 1 1 0 0,1 0 0 0 0,-1 1-1 0 0,9 45 3303 0 0,-6-31-3403 0 0,0 1-245 0 0,-1-1-1 0 0,0 0 1 0 0,-2 1-1 0 0,1-1 1 0 0,-5 29-1 0 0,4-44 33 0 0,0-1 0 0 0,0 1-1 0 0,0 0 1 0 0,0 0 0 0 0,0 0 0 0 0,0 0-1 0 0,-1-1 1 0 0,1 1 0 0 0,0 0 0 0 0,0 0-1 0 0,-1-1 1 0 0,1 1 0 0 0,-1 0 0 0 0,1 0-1 0 0,-1-1 1 0 0,1 1 0 0 0,-1 0 0 0 0,1-1-1 0 0,-1 1 1 0 0,1-1 0 0 0,-1 1 0 0 0,0-1-1 0 0,1 1 1 0 0,-1-1 0 0 0,0 1-1 0 0,0-1 1 0 0,1 0 0 0 0,-1 1 0 0 0,0-1-1 0 0,0 0 1 0 0,0 0 0 0 0,1 1 0 0 0,-1-1-1 0 0,0 0 1 0 0,0 0 0 0 0,0 0 0 0 0,1 0-1 0 0,-1 0 1 0 0,0 0 0 0 0,0 0 0 0 0,0-1-1 0 0,0 1 1 0 0,1 0 0 0 0,-1 0 0 0 0,0-1-1 0 0,0 1 1 0 0,0 0 0 0 0,1-1-1 0 0,-1 1 1 0 0,0-1 0 0 0,1 1 0 0 0,-2-2-1 0 0,0 2 373 0 0,1-1-1 0 0,0 0 0 0 0,-1 1 0 0 0,1-1 0 0 0,-1 1 0 0 0,1-1 0 0 0,-1 1 0 0 0,1 0 0 0 0,-1 0 0 0 0,1 0 0 0 0,-1-1 0 0 0,0 1 0 0 0,1 1 0 0 0,-1-1 0 0 0,-1 0 0 0 0,2 4 2287 0 0,9 0-1956 0 0,10 1-631 0 0,-9-7 42 0 0,0 0 0 0 0,-1-1 1 0 0,0 0-1 0 0,0-1 0 0 0,0 0 0 0 0,0 0 1 0 0,12-10-1 0 0,22-10 61 0 0,56-14-743 0 0,-26 11-5434 0 0,-49 18 746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2:2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13355 0 0,'0'2'558'0'0,"1"-1"0"0"0,-1 1-1 0 0,1-1 1 0 0,-1 0 0 0 0,1 0 0 0 0,0 1 0 0 0,0-1 0 0 0,-1 0-1 0 0,1 0 1 0 0,0 0 0 0 0,0 0 0 0 0,0 0 0 0 0,0 0 0 0 0,0 0 0 0 0,0 0-1 0 0,3 1 1 0 0,25 7 2536 0 0,-14-8-3521 0 0,0-1 0 0 0,24-2 0 0 0,-18 0 1228 0 0,4 1-1016 0 0,40-1-1643 0 0,-24 8-4287 0 0,-40-6 5979 0 0,-1 0 0 0 0,0 0-1 0 0,0 0 1 0 0,1 0-1 0 0,-1 0 1 0 0,0 0 0 0 0,0 0-1 0 0,1 0 1 0 0,-1 0 0 0 0,0 0-1 0 0,0 0 1 0 0,1 1-1 0 0,-1-1 1 0 0,0 0 0 0 0,0 0-1 0 0,0 0 1 0 0,1 0 0 0 0,-1 1-666 0 0,1 0 665 0 0,-1-1 1 0 0,0 0 0 0 0,0 0-1 0 0,0 0 1 0 0,0 1-1 0 0,0-1 1 0 0,0 0 0 0 0,0 0-1 0 0,0 1 1 0 0,0-1-1 0 0,0 0 1 0 0,0 0 0 0 0,1 1-1 0 0,-1-1 1 0 0,-1 0 0 0 0,1 1-1 0 0,-8 9-2623 0 0,-20 9 2552 0 0,26-18 207 0 0,-8 4 1456 0 0,1 1 0 0 0,0 0 0 0 0,1 0 0 0 0,-1 1 1 0 0,1 0-1 0 0,-8 10 0 0 0,15-16-1094 0 0,-1 1-1 0 0,1 0 1 0 0,0 0 0 0 0,0 0 0 0 0,0 0 0 0 0,0 0 0 0 0,0 0 0 0 0,1 0 0 0 0,-1 0 0 0 0,1 0 0 0 0,-1 0 0 0 0,1 0 0 0 0,0 1-1 0 0,-1-1 1 0 0,1 0 0 0 0,0 0 0 0 0,0 0 0 0 0,1 5 0 0 0,0-4-272 0 0,0 0 0 0 0,1 0 0 0 0,-1 0-1 0 0,1 0 1 0 0,-1 0 0 0 0,1-1 0 0 0,0 1 0 0 0,0 0 0 0 0,0-1 0 0 0,3 3 0 0 0,-2-1-78 0 0,1 0 1 0 0,0-1 0 0 0,0 0-1 0 0,0 0 1 0 0,0 0 0 0 0,1 0-1 0 0,-1-1 1 0 0,1 0 0 0 0,0 0-1 0 0,0 0 1 0 0,0 0 0 0 0,0-1-1 0 0,0 1 1 0 0,0-1 0 0 0,0-1-1 0 0,0 1 1 0 0,0-1 0 0 0,0 0-1 0 0,0 0 1 0 0,1 0 0 0 0,7-2-1 0 0,25-13-4277 0 0,-33 12 2379 0 0,1 0 1 0 0,-2-1-1 0 0,1 0 0 0 0,8-8 1 0 0,0-1-4607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88 10322 0 0,'-1'0'145'0'0,"0"0"0"0"0,0 0 0 0 0,1 0 0 0 0,-1 0 0 0 0,0 0 0 0 0,0-1 0 0 0,0 1 0 0 0,1 0 0 0 0,-1-1 0 0 0,0 1 0 0 0,0 0 0 0 0,1-1 0 0 0,-1 1 0 0 0,0-1 0 0 0,1 1-1 0 0,-1-1 1 0 0,0 1 0 0 0,1-1 0 0 0,-1 0 0 0 0,1 1 0 0 0,-1-1 0 0 0,1 0 0 0 0,-1 1 0 0 0,1-1 0 0 0,0 0 0 0 0,-1 0 0 0 0,1-1 0 0 0,0 1-36 0 0,0 0 0 0 0,1 0 0 0 0,-1 0-1 0 0,1 0 1 0 0,-1 0 0 0 0,1 0 0 0 0,-1 0 0 0 0,1 0 0 0 0,0 0 0 0 0,0 0 0 0 0,-1 0-1 0 0,1 0 1 0 0,0 0 0 0 0,0 1 0 0 0,0-1 0 0 0,2-1 0 0 0,46-24 721 0 0,-47 25-771 0 0,12-6-156 0 0,36-13-708 0 0,-48 19 359 0 0,1 1-1 0 0,0-1 0 0 0,-1 1 0 0 0,1-1 1 0 0,0 1-1 0 0,0 0 0 0 0,0 0 0 0 0,-1 0 1 0 0,5 1-1 0 0,-7-1 193 0 0,0 0 116 0 0,1 0 0 0 0,-1 1 0 0 0,0-1 1 0 0,0 0-1 0 0,1 0 0 0 0,-1 0 1 0 0,0 0-1 0 0,0 0 0 0 0,0 0 0 0 0,1 0 1 0 0,-1 0-1 0 0,0 0 0 0 0,0 0 0 0 0,1 1 1 0 0,-1-1-1 0 0,0 0 0 0 0,0 0 1 0 0,0 0-1 0 0,0 0 0 0 0,1 1 0 0 0,-1-1 1 0 0,0 0-1 0 0,0 0 0 0 0,0 0 0 0 0,0 1 1 0 0,0-1-1 0 0,0 0 0 0 0,0 0 0 0 0,0 1 1 0 0,0-1-1 0 0,1 0 0 0 0,-1 0 1 0 0,0 1-1 0 0,0 7-4092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87 12587 0 0,'0'0'60'0'0,"-1"-1"1"0"0,1 1 0 0 0,0 0-1 0 0,-1-1 1 0 0,1 1 0 0 0,0 0-1 0 0,-1-1 1 0 0,1 1 0 0 0,0-1 0 0 0,-1 1-1 0 0,1-1 1 0 0,0 1 0 0 0,0-1-1 0 0,0 1 1 0 0,0-1 0 0 0,0 1-1 0 0,-1-1 1 0 0,1 1 0 0 0,0-1-1 0 0,0 1 1 0 0,0-1 0 0 0,0 1-1 0 0,0-1 1 0 0,0 1 0 0 0,1-1 0 0 0,-1 1-1 0 0,0-1 1 0 0,0 1 0 0 0,0-1-1 0 0,0 1 1 0 0,1-1 0 0 0,-1 1-1 0 0,0-1 1 0 0,0 1 0 0 0,1 0-1 0 0,-1-1 1 0 0,0 1 0 0 0,1-1-1 0 0,-1 1 1 0 0,0 0 0 0 0,1-1-1 0 0,-1 1 1 0 0,1 0 0 0 0,-1-1 0 0 0,1 1-1 0 0,-1 0 1 0 0,0 0 0 0 0,1 0-1 0 0,-1-1 1 0 0,1 1 0 0 0,-1 0-1 0 0,2 0 1 0 0,32-15-119 0 0,-28 12 310 0 0,2 0-203 0 0,-1 0-1 0 0,1 0 1 0 0,0 1 0 0 0,-1 0 0 0 0,1 1 0 0 0,0 0 0 0 0,11-1-1 0 0,-17 2-25 0 0,0 0 0 0 0,0 1 0 0 0,0-1-1 0 0,0 0 1 0 0,0 1 0 0 0,0-1 0 0 0,0 1-1 0 0,0 0 1 0 0,0 0 0 0 0,0 0 0 0 0,0 0-1 0 0,0 0 1 0 0,0 0 0 0 0,-1 0 0 0 0,1 1-1 0 0,0-1 1 0 0,-1 1 0 0 0,1-1 0 0 0,-1 1 0 0 0,0-1-1 0 0,1 1 1 0 0,-1 0 0 0 0,0 0 0 0 0,0 0-1 0 0,0-1 1 0 0,0 1 0 0 0,-1 0 0 0 0,1 0-1 0 0,0 0 1 0 0,-1 0 0 0 0,1 1 0 0 0,-1 2-1 0 0,1 2-116 0 0,0 0-1 0 0,-1 0 0 0 0,0 0 1 0 0,0 0-1 0 0,-1 0 1 0 0,0 0-1 0 0,0-1 0 0 0,-1 1 1 0 0,-3 9-1 0 0,4-12-10 0 0,0 0 0 0 0,-1 0 0 0 0,1-1 0 0 0,-1 1 0 0 0,0-1 0 0 0,0 1 0 0 0,-1-1 0 0 0,1 1 1 0 0,-1-1-1 0 0,1 0 0 0 0,-1 0 0 0 0,0-1 0 0 0,0 1 0 0 0,0 0 0 0 0,-1-1 0 0 0,1 0 0 0 0,-6 3 0 0 0,6-5-110 0 0,10-5 280 0 0,14-7 254 0 0,30-4 189 0 0,-32 11-425 0 0,0-1 0 0 0,30-13 0 0 0,-48 18-208 0 0,0 1 1 0 0,0-1 0 0 0,0 0 0 0 0,0 1 0 0 0,1-1-1 0 0,-1 0 1 0 0,0 0 0 0 0,0 0 0 0 0,-1 0-1 0 0,1 1 1 0 0,0-1 0 0 0,0 0 0 0 0,0-1 0 0 0,-1 1-1 0 0,1 0 1 0 0,0 0 0 0 0,-1 0 0 0 0,1 0-1 0 0,-1 0 1 0 0,1-1 0 0 0,-1 1 0 0 0,0 0 0 0 0,0 0-1 0 0,1-1 1 0 0,-1-2 0 0 0,-1 2-418 0 0,1-1 1 0 0,-1 1-1 0 0,1-1 1 0 0,-1 1-1 0 0,0 0 0 0 0,0-1 1 0 0,0 1-1 0 0,0 0 1 0 0,-1-1-1 0 0,-2-2 0 0 0,-4-7-3411 0 0</inkml:trace>
  <inkml:trace contextRef="#ctx0" brushRef="#br0" timeOffset="1">185 37 7850 0 0,'3'3'2008'0'0,"2"0"-968"0"0,3 0-392 0 0,1 0-335 0 0,0-2-209 0 0,1-1-56 0 0,-1-2-32 0 0,0-4-240 0 0,-2-1-489 0 0,-1-3-695 0 0,-3-2-656 0 0,-1 0-2665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10106 0 0,'-1'0'365'0'0,"1"1"-1"0"0,-1 0 0 0 0,0 0 1 0 0,1-1-1 0 0,-1 1 0 0 0,0 0 1 0 0,1 0-1 0 0,0 0 0 0 0,-1 0 1 0 0,1 0-1 0 0,-1 0 1 0 0,1 0-1 0 0,0 0 0 0 0,0 0 1 0 0,-1 0-1 0 0,1 0 0 0 0,0 1 1 0 0,3 25 1680 0 0,12 19-1519 0 0,-8-31-581 0 0,1 0 1 0 0,1-1-1 0 0,19 26 0 0 0,15 11-4186 0 0,-16-20-2159 0 0,-18-19 1369 0 0</inkml:trace>
  <inkml:trace contextRef="#ctx0" brushRef="#br0" timeOffset="1">195 396 4785 0 0,'9'18'2179'0'0,"-6"-11"-1460"0"0,0 0 0 0 0,1 0 0 0 0,0 0 0 0 0,0-1 0 0 0,1 1 0 0 0,-1-1 0 0 0,8 7 0 0 0,-11-12-639 0 0,-1-1 0 0 0,1 1 1 0 0,0-1-1 0 0,0 1 0 0 0,-1-1 0 0 0,1 0 1 0 0,0 1-1 0 0,0-1 0 0 0,-1 0 0 0 0,1 1 0 0 0,0-1 1 0 0,0 0-1 0 0,0 0 0 0 0,0 0 0 0 0,0 0 0 0 0,-1 0 1 0 0,1 0-1 0 0,0 0 0 0 0,0 0 0 0 0,0 0 1 0 0,0 0-1 0 0,-1 0 0 0 0,1 0 0 0 0,0-1 0 0 0,1 0 1 0 0,0 0 61 0 0,0 0 0 0 0,0 0-1 0 0,0-1 1 0 0,0 1 0 0 0,-1-1 0 0 0,1 1 0 0 0,0-1 0 0 0,-1 0 0 0 0,3-3 0 0 0,0-3 195 0 0,1 0 0 0 0,-1-1 0 0 0,6-15 0 0 0,-8 18-259 0 0,-1-1-1 0 0,1 1 0 0 0,-1 0 1 0 0,0-1-1 0 0,0 1 1 0 0,-1 0-1 0 0,0-1 0 0 0,0 1 1 0 0,0-1-1 0 0,-2-9 1 0 0,1 14-41 0 0,0 0-1 0 0,0-1 1 0 0,0 1 0 0 0,0 0 0 0 0,0 0 0 0 0,0 0 0 0 0,0 0-1 0 0,0 0 1 0 0,-1 1 0 0 0,1-1 0 0 0,-1 0 0 0 0,0 0 0 0 0,1 1-1 0 0,-1-1 1 0 0,0 1 0 0 0,0 0 0 0 0,0-1 0 0 0,0 1 0 0 0,0 0-1 0 0,0 0 1 0 0,0 0 0 0 0,-1 1 0 0 0,1-1 0 0 0,0 0 0 0 0,0 1-1 0 0,-1 0 1 0 0,1-1 0 0 0,0 1 0 0 0,-1 0 0 0 0,1 0 0 0 0,0 0-1 0 0,-4 1 1 0 0,0 0 33 0 0,0 0 0 0 0,0 1 0 0 0,0-1 0 0 0,1 1 0 0 0,-1 0 0 0 0,0 1 0 0 0,1-1 0 0 0,0 1 0 0 0,0 0 0 0 0,0 1 0 0 0,0-1 0 0 0,-8 9 0 0 0,11-11-115 0 0,1 1-1 0 0,-1-1 1 0 0,1 1 0 0 0,0-1 0 0 0,0 1-1 0 0,0 0 1 0 0,0-1 0 0 0,0 1-1 0 0,0 0 1 0 0,0 0 0 0 0,1 0 0 0 0,-1 0-1 0 0,1 0 1 0 0,-1 0 0 0 0,1 0-1 0 0,0 0 1 0 0,-1 2 0 0 0,2-2-152 0 0,-1 0 1 0 0,1 0-1 0 0,0 0 1 0 0,-1 0-1 0 0,1-1 1 0 0,0 1-1 0 0,0 0 1 0 0,0-1-1 0 0,0 1 1 0 0,0 0-1 0 0,1-1 1 0 0,-1 1-1 0 0,0-1 1 0 0,1 0-1 0 0,-1 1 0 0 0,1-1 1 0 0,0 0-1 0 0,-1 0 1 0 0,1 0-1 0 0,0 0 1 0 0,2 1-1 0 0,17 3-6131 0 0,-11-6 858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15 113 14051 0 0,'0'0'89'0'0,"-1"0"0"0"0,0 0 1 0 0,1 0-1 0 0,-1 0 0 0 0,0 0 0 0 0,1-1 1 0 0,-1 1-1 0 0,0 0 0 0 0,1 0 0 0 0,-1 0 0 0 0,0-1 1 0 0,1 1-1 0 0,-1 0 0 0 0,1 0 0 0 0,-1-1 0 0 0,0 1 1 0 0,1-1-1 0 0,-1 1 0 0 0,1 0 0 0 0,-1-1 1 0 0,1 1-1 0 0,0-1 0 0 0,-1 1 0 0 0,1-1 0 0 0,-1 0 1 0 0,1 0-43 0 0,0 0 1 0 0,0 1 0 0 0,1-1-1 0 0,-1 0 1 0 0,0 0 0 0 0,0 1 0 0 0,1-1-1 0 0,-1 0 1 0 0,0 1 0 0 0,1-1-1 0 0,-1 0 1 0 0,0 1 0 0 0,1-1 0 0 0,-1 1-1 0 0,1-1 1 0 0,0 1 0 0 0,-1-1-1 0 0,2 0 1 0 0,41-28-53 0 0,-29 21 257 0 0,-3 0-201 0 0,-6 5 2 0 0,1-1 1 0 0,-1 1-1 0 0,0-1 0 0 0,0-1 0 0 0,0 1 1 0 0,0-1-1 0 0,7-9 0 0 0,-13 14-44 0 0,1-1-1 0 0,0 1 0 0 0,0 0 1 0 0,0 0-1 0 0,0 0 0 0 0,0-1 1 0 0,0 1-1 0 0,0 0 0 0 0,0 0 1 0 0,-1 0-1 0 0,1-1 0 0 0,0 1 1 0 0,0 0-1 0 0,0 0 1 0 0,0 0-1 0 0,-1 0 0 0 0,1-1 1 0 0,0 1-1 0 0,0 0 0 0 0,0 0 1 0 0,-1 0-1 0 0,1 0 0 0 0,0 0 1 0 0,0 0-1 0 0,-1 0 0 0 0,1 0 1 0 0,0 0-1 0 0,0 0 0 0 0,-1-1 1 0 0,1 1-1 0 0,0 0 1 0 0,0 0-1 0 0,0 1 0 0 0,-1-1 1 0 0,1 0-1 0 0,0 0 0 0 0,0 0 1 0 0,-1 0-1 0 0,1 0 0 0 0,0 0 1 0 0,0 0-1 0 0,-1 0 0 0 0,1 0 1 0 0,0 0-1 0 0,0 1 1 0 0,0-1-1 0 0,-1 0 0 0 0,-13 3 234 0 0,10-1-175 0 0,-1 1-1 0 0,1-1 1 0 0,0 1 0 0 0,0-1 0 0 0,1 1-1 0 0,-1 0 1 0 0,0 0 0 0 0,1 1 0 0 0,0-1-1 0 0,0 1 1 0 0,0 0 0 0 0,0-1 0 0 0,0 1-1 0 0,1 1 1 0 0,0-1 0 0 0,-3 6 0 0 0,3-4 46 0 0,0 1 0 0 0,0 0 0 0 0,1 0 0 0 0,0 0 1 0 0,0 0-1 0 0,1 0 0 0 0,0 0 0 0 0,0 0 0 0 0,1 0 1 0 0,1 10-1 0 0,-1-9-73 0 0,1 1 1 0 0,0-1-1 0 0,1 0 0 0 0,0 0 1 0 0,0 0-1 0 0,1 0 1 0 0,0-1-1 0 0,0 1 0 0 0,0-1 1 0 0,1 0-1 0 0,0 0 1 0 0,1-1-1 0 0,0 0 0 0 0,0 0 1 0 0,0 0-1 0 0,0 0 1 0 0,1-1-1 0 0,14 8 0 0 0,-19-12-39 0 0,1 0 1 0 0,-1 0-1 0 0,1-1 0 0 0,0 1 0 0 0,0-1 0 0 0,0 1 0 0 0,-1-1 0 0 0,1 0 0 0 0,0 0 1 0 0,0 0-1 0 0,0 0 0 0 0,-1-1 0 0 0,1 1 0 0 0,0-1 0 0 0,0 0 0 0 0,-1 0 0 0 0,1 0 1 0 0,-1 0-1 0 0,4-2 0 0 0,5-4-321 0 0,0 0 1 0 0,0 0-1 0 0,10-11 1 0 0,7-4-3627 0 0,-13 10-400 0 0,-1-1-2753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 9034 0 0,'-1'-1'193'0'0,"1"1"0"0"0,-1 0 0 0 0,1 0 0 0 0,0 0 0 0 0,-1 0 0 0 0,1 0 0 0 0,-1 0 0 0 0,1 0 0 0 0,0 0 0 0 0,-1 0 0 0 0,1 0 0 0 0,-1 0 0 0 0,1 0 0 0 0,0 0 0 0 0,-1 0 0 0 0,1 0 0 0 0,-1 1 0 0 0,1-1 0 0 0,0 0-1 0 0,-1 0 1 0 0,1 0 0 0 0,0 1 0 0 0,-1-1 0 0 0,1 0 0 0 0,0 0 0 0 0,-1 1 0 0 0,1-1 0 0 0,0 0 0 0 0,0 1 0 0 0,-1-1 0 0 0,1 1 0 0 0,1 13 2114 0 0,15 20-2004 0 0,-14-29 213 0 0,1 0-411 0 0,7 15 157 0 0,0-1 0 0 0,2 0-1 0 0,21 28 1 0 0,-33-47-255 0 0,1 0-1 0 0,-1 0 1 0 0,0 0 0 0 0,1 0 0 0 0,-1 0 0 0 0,0 0-1 0 0,0 0 1 0 0,1 0 0 0 0,-1 0 0 0 0,0 0-1 0 0,1 0 1 0 0,-1 0 0 0 0,0 0 0 0 0,1 0 0 0 0,-1-1-1 0 0,0 1 1 0 0,1 0 0 0 0,-1 0 0 0 0,0 0 0 0 0,0 0-1 0 0,1-1 1 0 0,-1 1 0 0 0,0 0 0 0 0,0 0-1 0 0,1 0 1 0 0,-1-1 0 0 0,0 1 0 0 0,0 0 0 0 0,0 0-1 0 0,1-1 1 0 0,-1 1 0 0 0,0 0 0 0 0,0-1 0 0 0,0 1-1 0 0,0 0 1 0 0,0 0 0 0 0,1-1 0 0 0,10-19 36 0 0,-4 9-33 0 0,-2 5-175 0 0,1 0 1 0 0,-1 0 0 0 0,2 1-1 0 0,10-8 1 0 0,8-7-4713 0 0,-25 19 4661 0 0,1 0 0 0 0,0-1 0 0 0,-1 1 0 0 0,1 0 0 0 0,-1 0 0 0 0,1 0 0 0 0,-1-1 0 0 0,0 1 0 0 0,1 0 0 0 0,-1 0 0 0 0,0-1 0 0 0,0 1 0 0 0,0 0-1 0 0,0-1 1 0 0,0 1 0 0 0,0 0 0 0 0,0-1 0 0 0,-1 1 0 0 0,1 0 0 0 0,0 0 0 0 0,-1-1 0 0 0,1 1 0 0 0,-1 0 0 0 0,1 0 0 0 0,-1 0 0 0 0,-1-2 0 0 0,-22-36 1493 0 0,19 31-825 0 0,-6-12 2980 0 0,9 15 219 0 0,8 15-1592 0 0,28 58-74 0 0,-23-43-1891 0 0,29 45 0 0 0,-35-62-923 0 0,1 0 0 0 0,1-1 0 0 0,-1 0 0 0 0,1 0 0 0 0,11 8-1 0 0,-14-11-2047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14 106 10450 0 0,'-1'-1'160'0'0,"0"0"0"0"0,0 1 0 0 0,0-1-1 0 0,0 0 1 0 0,0 0 0 0 0,0 0 0 0 0,0 0 0 0 0,1 0-1 0 0,-1 0 1 0 0,0 0 0 0 0,1 0 0 0 0,-1 0 0 0 0,1 0-1 0 0,-1-1 1 0 0,1 1 0 0 0,0 0 0 0 0,-1 0 0 0 0,1 0-1 0 0,0-1 1 0 0,0 1 0 0 0,0 0 0 0 0,0 0 0 0 0,0-1-1 0 0,0 1 1 0 0,0 0 0 0 0,0 0 0 0 0,0-1 0 0 0,1 1 0 0 0,-1 0-1 0 0,0 0 1 0 0,1 0 0 0 0,-1 0 0 0 0,1-1 0 0 0,-1 1-1 0 0,1 0 1 0 0,1-1 0 0 0,0-3 46 0 0,1 0-1 0 0,0 1 1 0 0,0-1-1 0 0,0 1 1 0 0,0 0 0 0 0,1 0-1 0 0,4-4 1 0 0,-5 5-144 0 0,1 0 1 0 0,-1 1-1 0 0,0 0 1 0 0,1 0 0 0 0,-1 0-1 0 0,1 0 1 0 0,-1 0-1 0 0,1 1 1 0 0,0 0-1 0 0,0-1 1 0 0,0 2-1 0 0,0-1 1 0 0,0 0-1 0 0,0 1 1 0 0,0-1-1 0 0,0 1 1 0 0,0 0-1 0 0,0 1 1 0 0,0-1-1 0 0,0 1 1 0 0,4 1 0 0 0,-3 0 37 0 0,0 0 0 0 0,0 0 0 0 0,-1 1 0 0 0,1 0 0 0 0,-1 0 0 0 0,1 0 0 0 0,-1 1 0 0 0,0 0 0 0 0,0-1 0 0 0,0 2 0 0 0,-1-1 0 0 0,0 0 0 0 0,1 0 0 0 0,-2 1 0 0 0,4 5 0 0 0,7 16 76 0 0,12 34-1 0 0,-16-37-1520 0 0,0-1-1 0 0,21 35 0 0 0,-24-51-1105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10002 0 0,'2'-3'3601'0'0,"4"3"-1457"0"0,1 0-447 0 0,3 4-377 0 0,-3 2-456 0 0,1 3-248 0 0,1 4-136 0 0,0 2-111 0 0,2 4-57 0 0,0 4-104 0 0,2 3-104 0 0,0 5-104 0 0,1 0-456 0 0,-1-1-689 0 0,-4-5-847 0 0,-1-7-1273 0 0,-6-8-808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6 8482 0 0,'-4'-2'516'0'0,"-1"1"1"0"0,0 0-1 0 0,0 0 1 0 0,0 1-1 0 0,0 0 1 0 0,1 0-1 0 0,-1 0 1 0 0,0 0-1 0 0,0 1 1 0 0,0-1-1 0 0,-7 3 0 0 0,10-2-414 0 0,-1 1-1 0 0,1-1 0 0 0,-1 1 0 0 0,1 0 1 0 0,0 0-1 0 0,-1 0 0 0 0,1 0 0 0 0,0 0 0 0 0,1 0 1 0 0,-1 1-1 0 0,0-1 0 0 0,1 1 0 0 0,-1-1 0 0 0,1 1 1 0 0,-1 0-1 0 0,1-1 0 0 0,0 1 0 0 0,0 0 0 0 0,1 0 1 0 0,-1 3-1 0 0,-9 33 696 0 0,3 1 0 0 0,1-1 0 0 0,-2 63 0 0 0,8-74-741 0 0,2-1 1 0 0,0 1 0 0 0,1-1 0 0 0,2 0-1 0 0,1 0 1 0 0,9 26 0 0 0,-13-48-85 0 0,-1-1-1 0 0,1 0 1 0 0,0 0 0 0 0,0 0 0 0 0,0 0 0 0 0,1 0 0 0 0,-1-1 0 0 0,1 1 0 0 0,0-1 0 0 0,0 1-1 0 0,0-1 1 0 0,0 0 0 0 0,6 3 0 0 0,-6-4-204 0 0,0-1 0 0 0,0 1 1 0 0,0-1-1 0 0,0 0 0 0 0,0 0 0 0 0,1 0 0 0 0,-1-1 0 0 0,0 1 1 0 0,1-1-1 0 0,-1 0 0 0 0,0 0 0 0 0,1 0 0 0 0,-1 0 0 0 0,1 0 1 0 0,-1-1-1 0 0,0 1 0 0 0,0-1 0 0 0,4-1 0 0 0,12-4-3096 0 0,-2 5-2958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4929 0 0,'-7'0'8460'0'0,"7"0"-8309"0"0,3 13 2444 0 0,9 12-2150 0 0,9 19-66 0 0,-14-27-254 0 0,1-1-1 0 0,20 30 1 0 0,-28-46-125 0 0,0 0 1 0 0,0 0-1 0 0,0 1 0 0 0,0-1 1 0 0,0 0-1 0 0,0 0 1 0 0,0 0-1 0 0,0 0 0 0 0,0 0 1 0 0,0 0-1 0 0,0 0 0 0 0,0 1 1 0 0,0-1-1 0 0,0 0 0 0 0,0 0 1 0 0,0 0-1 0 0,1 0 0 0 0,-1 0 1 0 0,0 0-1 0 0,0 0 0 0 0,0 0 1 0 0,0 0-1 0 0,0 0 0 0 0,0 0 1 0 0,0 0-1 0 0,1 0 1 0 0,-1 1-1 0 0,0-1 0 0 0,0 0 1 0 0,0 0-1 0 0,0 0 0 0 0,0 0 1 0 0,0 0-1 0 0,1 0 0 0 0,-1 0 1 0 0,0 0-1 0 0,0 0 0 0 0,0 0 1 0 0,0-1-1 0 0,0 1 0 0 0,0 0 1 0 0,1 0-1 0 0,-1 0 1 0 0,0 0-1 0 0,0 0 0 0 0,0 0 1 0 0,0 0-1 0 0,0 0 0 0 0,0 0 1 0 0,0 0-1 0 0,0 0 0 0 0,0 0 1 0 0,1 0-1 0 0,-1-1 0 0 0,0 1 1 0 0,0 0-1 0 0,0 0 0 0 0,0 0 1 0 0,0 0-1 0 0,0 0 0 0 0,0 0 1 0 0,0 0-1 0 0,0-1 1 0 0,2-13-203 0 0,-3-15-470 0 0,-2 11 174 0 0,-3-39-33 0 0,6 55 538 0 0,0 0-1 0 0,0 0 1 0 0,0 0 0 0 0,0 0-1 0 0,0 1 1 0 0,0-1-1 0 0,0 0 1 0 0,1 0-1 0 0,-1 0 1 0 0,1 0-1 0 0,0 1 1 0 0,-1-1-1 0 0,1 0 1 0 0,0 1-1 0 0,0-1 1 0 0,0 1-1 0 0,0-1 1 0 0,0 1-1 0 0,0-1 1 0 0,1 1-1 0 0,-1-1 1 0 0,0 1-1 0 0,3-2 1 0 0,-2 3 12 0 0,0 0 1 0 0,0-1-1 0 0,0 1 0 0 0,-1 0 0 0 0,1 0 1 0 0,0 1-1 0 0,0-1 0 0 0,0 0 0 0 0,-1 1 1 0 0,1-1-1 0 0,0 1 0 0 0,0-1 1 0 0,-1 1-1 0 0,1 0 0 0 0,0 0 0 0 0,-1-1 1 0 0,1 1-1 0 0,-1 0 0 0 0,1 1 1 0 0,-1-1-1 0 0,0 0 0 0 0,1 0 0 0 0,-1 1 1 0 0,0-1-1 0 0,0 1 0 0 0,2 2 0 0 0,2 2 34 0 0,0 0-1 0 0,-1 1 0 0 0,0-1 0 0 0,0 1 0 0 0,3 8 1 0 0,-6-10-22 0 0,1 0 0 0 0,-1-1 0 0 0,0 1 0 0 0,0 0 1 0 0,0 0-1 0 0,-1 0 0 0 0,0 0 0 0 0,0 0 1 0 0,0 0-1 0 0,0 0 0 0 0,-1-1 0 0 0,0 1 1 0 0,-2 7-1 0 0,-1 0-88 0 0,-1-1 0 0 0,0 0 1 0 0,-1-1-1 0 0,-8 11 1 0 0,6-7-109 0 0,8-14 156 0 0,0 0 0 0 0,0 0 0 0 0,0 0 0 0 0,0 0 0 0 0,0 0 1 0 0,0 0-1 0 0,0 0 0 0 0,0 0 0 0 0,1 0 0 0 0,-1 0 0 0 0,0 0 0 0 0,0 0 0 0 0,0 0 0 0 0,0 0 1 0 0,0 0-1 0 0,0 0 0 0 0,0 0 0 0 0,0 0 0 0 0,0 0 0 0 0,0 0 0 0 0,1 0 0 0 0,-1 0 0 0 0,0 0 1 0 0,0 0-1 0 0,0 0 0 0 0,0 0 0 0 0,0 0 0 0 0,0 1 0 0 0,0-1 0 0 0,0 0 0 0 0,0 0 0 0 0,0 0 1 0 0,0 0-1 0 0,0 0 0 0 0,0 0 0 0 0,0 0 0 0 0,0 0 0 0 0,0 0 0 0 0,0 0 0 0 0,0 1 1 0 0,0-1-1 0 0,0 0 0 0 0,0 0 0 0 0,0 0 0 0 0,0 0 0 0 0,0 0 0 0 0,0 0 0 0 0,0 0 0 0 0,0 0 1 0 0,0 0-1 0 0,0 1 0 0 0,0-1 0 0 0,0 0 0 0 0,0 0 0 0 0,0 0 0 0 0,0 0 0 0 0,0 0 0 0 0,0 0 1 0 0,0 0-1 0 0,0 0 0 0 0,0 0 0 0 0,0 0 0 0 0,0 0 0 0 0,-1 0 0 0 0,1 0 0 0 0,0 1 0 0 0,12-6-166 0 0,12-9 186 0 0,-17 8-276 0 0,14-10 281 0 0,-4 13-5809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04:14:5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7 130 10442 0 0,'-6'3'3670'0'0,"13"3"-2688"0"0,-6-6-976 0 0,0 1 1 0 0,0-1-1 0 0,0 0 1 0 0,0 0-1 0 0,0 1 1 0 0,0-1-1 0 0,0 0 0 0 0,0 0 1 0 0,0 0-1 0 0,0 0 1 0 0,0 0-1 0 0,0 0 1 0 0,0 0-1 0 0,1 0 1 0 0,-1-1-1 0 0,0 1 1 0 0,0 0-1 0 0,0-1 1 0 0,0 1-1 0 0,0 0 1 0 0,0-1-1 0 0,0 0 1 0 0,-1 1-1 0 0,1-1 0 0 0,1 0 1 0 0,17-25-316 0 0,-15 17-1016 0 0,-1 0-1 0 0,0-1 1 0 0,0 1-1 0 0,-1 0 1 0 0,2-15 0 0 0,3-15 1247 0 0,-9 46 5412 0 0,0 3-2280 0 0,1-8-2896 0 0,1 0-1 0 0,0 0 1 0 0,-1 1-1 0 0,1-1 0 0 0,0 0 1 0 0,0 1-1 0 0,1-1 0 0 0,-1 0 1 0 0,1 5-1 0 0,15 55 831 0 0,-10-33-1018 0 0,1 0 0 0 0,22 52-1 0 0,-20-68-2118 0 0,-8-12 2001 0 0,-1-1 0 0 0,0 0 0 0 0,0 0 0 0 0,1 0 1 0 0,-1 0-1 0 0,0 1 0 0 0,1-1 0 0 0,-1 0 0 0 0,0 0 0 0 0,0 0 1 0 0,1 0-1 0 0,-1 0 0 0 0,0 0 0 0 0,1 0 0 0 0,-1 0 0 0 0,0 0 1 0 0,1 0-1 0 0,-1 0 0 0 0,0 0 0 0 0,1 0 0 0 0,-1 0 0 0 0,0 0 1 0 0,0 0-1 0 0,1 0 0 0 0,-1 0 0 0 0,0-1 0 0 0,1 1 0 0 0,-1 0 0 0 0,0 0 1 0 0,0 0-1 0 0,1 0 0 0 0,-1-1 0 0 0,0 1 0 0 0,0 0 0 0 0,1 0 1 0 0,-1-1-1 0 0,0 1 0 0 0,0 0 0 0 0,0 0 0 0 0,0-1 0 0 0,1 1 1 0 0,-1 0-1 0 0,0 0 0 0 0,0-1 0 0 0,0 1 0 0 0,0 0 0 0 0,0-1 0 0 0,3-7-4835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63" Type="http://schemas.openxmlformats.org/officeDocument/2006/relationships/image" Target="../media/image32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0.png"/><Relationship Id="rId170" Type="http://schemas.openxmlformats.org/officeDocument/2006/relationships/customXml" Target="../ink/ink8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26" Type="http://schemas.openxmlformats.org/officeDocument/2006/relationships/customXml" Target="../ink/ink112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53" Type="http://schemas.openxmlformats.org/officeDocument/2006/relationships/image" Target="../media/image27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181" Type="http://schemas.openxmlformats.org/officeDocument/2006/relationships/image" Target="../media/image91.png"/><Relationship Id="rId216" Type="http://schemas.openxmlformats.org/officeDocument/2006/relationships/customXml" Target="../ink/ink107.xml"/><Relationship Id="rId22" Type="http://schemas.openxmlformats.org/officeDocument/2006/relationships/customXml" Target="../ink/ink10.xml"/><Relationship Id="rId43" Type="http://schemas.openxmlformats.org/officeDocument/2006/relationships/image" Target="../media/image22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71" Type="http://schemas.openxmlformats.org/officeDocument/2006/relationships/image" Target="../media/image86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14.png"/><Relationship Id="rId12" Type="http://schemas.openxmlformats.org/officeDocument/2006/relationships/customXml" Target="../ink/ink5.xml"/><Relationship Id="rId33" Type="http://schemas.openxmlformats.org/officeDocument/2006/relationships/image" Target="../media/image17.png"/><Relationship Id="rId108" Type="http://schemas.openxmlformats.org/officeDocument/2006/relationships/customXml" Target="../ink/ink53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5" Type="http://schemas.openxmlformats.org/officeDocument/2006/relationships/image" Target="../media/image38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1.png"/><Relationship Id="rId182" Type="http://schemas.openxmlformats.org/officeDocument/2006/relationships/customXml" Target="../ink/ink90.xml"/><Relationship Id="rId217" Type="http://schemas.openxmlformats.org/officeDocument/2006/relationships/image" Target="../media/image109.png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1.xml"/><Relationship Id="rId65" Type="http://schemas.openxmlformats.org/officeDocument/2006/relationships/image" Target="../media/image33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76.png"/><Relationship Id="rId172" Type="http://schemas.openxmlformats.org/officeDocument/2006/relationships/customXml" Target="../ink/ink85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3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6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0.xml"/><Relationship Id="rId183" Type="http://schemas.openxmlformats.org/officeDocument/2006/relationships/image" Target="../media/image92.png"/><Relationship Id="rId218" Type="http://schemas.openxmlformats.org/officeDocument/2006/relationships/customXml" Target="../ink/ink108.xml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31" Type="http://schemas.openxmlformats.org/officeDocument/2006/relationships/image" Target="../media/image66.png"/><Relationship Id="rId152" Type="http://schemas.openxmlformats.org/officeDocument/2006/relationships/customXml" Target="../ink/ink75.xml"/><Relationship Id="rId173" Type="http://schemas.openxmlformats.org/officeDocument/2006/relationships/image" Target="../media/image87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5.png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184" Type="http://schemas.openxmlformats.org/officeDocument/2006/relationships/customXml" Target="../ink/ink91.xml"/><Relationship Id="rId219" Type="http://schemas.openxmlformats.org/officeDocument/2006/relationships/image" Target="../media/image110.png"/><Relationship Id="rId230" Type="http://schemas.openxmlformats.org/officeDocument/2006/relationships/customXml" Target="../ink/ink114.xml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Relationship Id="rId174" Type="http://schemas.openxmlformats.org/officeDocument/2006/relationships/customXml" Target="../ink/ink86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225" Type="http://schemas.openxmlformats.org/officeDocument/2006/relationships/image" Target="../media/image113.png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image" Target="../media/image29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52" Type="http://schemas.openxmlformats.org/officeDocument/2006/relationships/customXml" Target="../ink/ink25.xml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image" Target="../media/image72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08.png"/><Relationship Id="rId26" Type="http://schemas.openxmlformats.org/officeDocument/2006/relationships/customXml" Target="../ink/ink12.xml"/><Relationship Id="rId231" Type="http://schemas.openxmlformats.org/officeDocument/2006/relationships/image" Target="../media/image116.png"/><Relationship Id="rId47" Type="http://schemas.openxmlformats.org/officeDocument/2006/relationships/image" Target="../media/image24.png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54" Type="http://schemas.openxmlformats.org/officeDocument/2006/relationships/customXml" Target="../ink/ink76.xml"/><Relationship Id="rId175" Type="http://schemas.openxmlformats.org/officeDocument/2006/relationships/image" Target="../media/image8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1.png"/><Relationship Id="rId37" Type="http://schemas.openxmlformats.org/officeDocument/2006/relationships/image" Target="../media/image19.png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3.png"/><Relationship Id="rId186" Type="http://schemas.openxmlformats.org/officeDocument/2006/relationships/customXml" Target="../ink/ink92.xml"/><Relationship Id="rId211" Type="http://schemas.openxmlformats.org/officeDocument/2006/relationships/image" Target="../media/image106.png"/><Relationship Id="rId232" Type="http://schemas.openxmlformats.org/officeDocument/2006/relationships/customXml" Target="../ink/ink115.xml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78.png"/><Relationship Id="rId176" Type="http://schemas.openxmlformats.org/officeDocument/2006/relationships/customXml" Target="../ink/ink87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0.xml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2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105.xml"/><Relationship Id="rId233" Type="http://schemas.openxmlformats.org/officeDocument/2006/relationships/image" Target="../media/image117.png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7.xml"/><Relationship Id="rId177" Type="http://schemas.openxmlformats.org/officeDocument/2006/relationships/image" Target="../media/image89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12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3.png"/><Relationship Id="rId146" Type="http://schemas.openxmlformats.org/officeDocument/2006/relationships/customXml" Target="../ink/ink72.xml"/><Relationship Id="rId167" Type="http://schemas.openxmlformats.org/officeDocument/2006/relationships/image" Target="../media/image84.png"/><Relationship Id="rId188" Type="http://schemas.openxmlformats.org/officeDocument/2006/relationships/customXml" Target="../ink/ink93.xml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image" Target="../media/image107.png"/><Relationship Id="rId2" Type="http://schemas.openxmlformats.org/officeDocument/2006/relationships/image" Target="../media/image1.jpg"/><Relationship Id="rId29" Type="http://schemas.openxmlformats.org/officeDocument/2006/relationships/image" Target="../media/image15.png"/><Relationship Id="rId40" Type="http://schemas.openxmlformats.org/officeDocument/2006/relationships/customXml" Target="../ink/ink19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1.xml"/><Relationship Id="rId30" Type="http://schemas.openxmlformats.org/officeDocument/2006/relationships/customXml" Target="../ink/ink14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6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9" Type="http://schemas.openxmlformats.org/officeDocument/2006/relationships/image" Target="../media/image135.png"/><Relationship Id="rId21" Type="http://schemas.openxmlformats.org/officeDocument/2006/relationships/image" Target="../media/image126.png"/><Relationship Id="rId34" Type="http://schemas.openxmlformats.org/officeDocument/2006/relationships/customXml" Target="../ink/ink131.xml"/><Relationship Id="rId42" Type="http://schemas.openxmlformats.org/officeDocument/2006/relationships/customXml" Target="../ink/ink135.xml"/><Relationship Id="rId47" Type="http://schemas.openxmlformats.org/officeDocument/2006/relationships/image" Target="../media/image139.png"/><Relationship Id="rId7" Type="http://schemas.openxmlformats.org/officeDocument/2006/relationships/image" Target="../media/image119.png"/><Relationship Id="rId2" Type="http://schemas.openxmlformats.org/officeDocument/2006/relationships/image" Target="../media/image1.jpg"/><Relationship Id="rId16" Type="http://schemas.openxmlformats.org/officeDocument/2006/relationships/customXml" Target="../ink/ink122.xml"/><Relationship Id="rId29" Type="http://schemas.openxmlformats.org/officeDocument/2006/relationships/image" Target="../media/image130.png"/><Relationship Id="rId11" Type="http://schemas.openxmlformats.org/officeDocument/2006/relationships/image" Target="../media/image121.png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4.png"/><Relationship Id="rId40" Type="http://schemas.openxmlformats.org/officeDocument/2006/relationships/customXml" Target="../ink/ink134.xml"/><Relationship Id="rId45" Type="http://schemas.openxmlformats.org/officeDocument/2006/relationships/image" Target="../media/image138.png"/><Relationship Id="rId5" Type="http://schemas.openxmlformats.org/officeDocument/2006/relationships/image" Target="../media/image118.png"/><Relationship Id="rId15" Type="http://schemas.openxmlformats.org/officeDocument/2006/relationships/image" Target="../media/image123.png"/><Relationship Id="rId23" Type="http://schemas.openxmlformats.org/officeDocument/2006/relationships/image" Target="../media/image127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40.png"/><Relationship Id="rId10" Type="http://schemas.openxmlformats.org/officeDocument/2006/relationships/customXml" Target="../ink/ink119.xml"/><Relationship Id="rId19" Type="http://schemas.openxmlformats.org/officeDocument/2006/relationships/image" Target="../media/image125.png"/><Relationship Id="rId31" Type="http://schemas.openxmlformats.org/officeDocument/2006/relationships/image" Target="../media/image131.png"/><Relationship Id="rId44" Type="http://schemas.openxmlformats.org/officeDocument/2006/relationships/customXml" Target="../ink/ink136.xml"/><Relationship Id="rId4" Type="http://schemas.openxmlformats.org/officeDocument/2006/relationships/customXml" Target="../ink/ink116.xml"/><Relationship Id="rId9" Type="http://schemas.openxmlformats.org/officeDocument/2006/relationships/image" Target="../media/image120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29.png"/><Relationship Id="rId30" Type="http://schemas.openxmlformats.org/officeDocument/2006/relationships/customXml" Target="../ink/ink129.xml"/><Relationship Id="rId35" Type="http://schemas.openxmlformats.org/officeDocument/2006/relationships/image" Target="../media/image133.png"/><Relationship Id="rId43" Type="http://schemas.openxmlformats.org/officeDocument/2006/relationships/image" Target="../media/image137.png"/><Relationship Id="rId48" Type="http://schemas.openxmlformats.org/officeDocument/2006/relationships/customXml" Target="../ink/ink138.xml"/><Relationship Id="rId8" Type="http://schemas.openxmlformats.org/officeDocument/2006/relationships/customXml" Target="../ink/ink118.xml"/><Relationship Id="rId3" Type="http://schemas.openxmlformats.org/officeDocument/2006/relationships/image" Target="../media/image2.png"/><Relationship Id="rId12" Type="http://schemas.openxmlformats.org/officeDocument/2006/relationships/customXml" Target="../ink/ink120.xml"/><Relationship Id="rId17" Type="http://schemas.openxmlformats.org/officeDocument/2006/relationships/image" Target="../media/image124.png"/><Relationship Id="rId25" Type="http://schemas.openxmlformats.org/officeDocument/2006/relationships/image" Target="../media/image128.png"/><Relationship Id="rId33" Type="http://schemas.openxmlformats.org/officeDocument/2006/relationships/image" Target="../media/image132.png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20" Type="http://schemas.openxmlformats.org/officeDocument/2006/relationships/customXml" Target="../ink/ink124.xml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7.png"/><Relationship Id="rId299" Type="http://schemas.openxmlformats.org/officeDocument/2006/relationships/image" Target="../media/image288.png"/><Relationship Id="rId21" Type="http://schemas.openxmlformats.org/officeDocument/2006/relationships/image" Target="../media/image149.png"/><Relationship Id="rId63" Type="http://schemas.openxmlformats.org/officeDocument/2006/relationships/image" Target="../media/image170.png"/><Relationship Id="rId159" Type="http://schemas.openxmlformats.org/officeDocument/2006/relationships/image" Target="../media/image218.png"/><Relationship Id="rId324" Type="http://schemas.openxmlformats.org/officeDocument/2006/relationships/customXml" Target="../ink/ink299.xml"/><Relationship Id="rId366" Type="http://schemas.openxmlformats.org/officeDocument/2006/relationships/customXml" Target="../ink/ink320.xml"/><Relationship Id="rId170" Type="http://schemas.openxmlformats.org/officeDocument/2006/relationships/customXml" Target="../ink/ink222.xml"/><Relationship Id="rId226" Type="http://schemas.openxmlformats.org/officeDocument/2006/relationships/customXml" Target="../ink/ink250.xml"/><Relationship Id="rId433" Type="http://schemas.openxmlformats.org/officeDocument/2006/relationships/image" Target="../media/image355.png"/><Relationship Id="rId268" Type="http://schemas.openxmlformats.org/officeDocument/2006/relationships/customXml" Target="../ink/ink271.xml"/><Relationship Id="rId32" Type="http://schemas.openxmlformats.org/officeDocument/2006/relationships/customXml" Target="../ink/ink153.xml"/><Relationship Id="rId74" Type="http://schemas.openxmlformats.org/officeDocument/2006/relationships/customXml" Target="../ink/ink174.xml"/><Relationship Id="rId128" Type="http://schemas.openxmlformats.org/officeDocument/2006/relationships/customXml" Target="../ink/ink201.xml"/><Relationship Id="rId335" Type="http://schemas.openxmlformats.org/officeDocument/2006/relationships/image" Target="../media/image306.png"/><Relationship Id="rId377" Type="http://schemas.openxmlformats.org/officeDocument/2006/relationships/image" Target="../media/image327.png"/><Relationship Id="rId5" Type="http://schemas.openxmlformats.org/officeDocument/2006/relationships/image" Target="../media/image141.png"/><Relationship Id="rId181" Type="http://schemas.openxmlformats.org/officeDocument/2006/relationships/image" Target="../media/image229.png"/><Relationship Id="rId237" Type="http://schemas.openxmlformats.org/officeDocument/2006/relationships/image" Target="../media/image257.png"/><Relationship Id="rId402" Type="http://schemas.openxmlformats.org/officeDocument/2006/relationships/customXml" Target="../ink/ink338.xml"/><Relationship Id="rId279" Type="http://schemas.openxmlformats.org/officeDocument/2006/relationships/image" Target="../media/image278.png"/><Relationship Id="rId444" Type="http://schemas.openxmlformats.org/officeDocument/2006/relationships/customXml" Target="../ink/ink359.xml"/><Relationship Id="rId43" Type="http://schemas.openxmlformats.org/officeDocument/2006/relationships/image" Target="../media/image160.png"/><Relationship Id="rId139" Type="http://schemas.openxmlformats.org/officeDocument/2006/relationships/image" Target="../media/image208.png"/><Relationship Id="rId290" Type="http://schemas.openxmlformats.org/officeDocument/2006/relationships/customXml" Target="../ink/ink282.xml"/><Relationship Id="rId304" Type="http://schemas.openxmlformats.org/officeDocument/2006/relationships/customXml" Target="../ink/ink289.xml"/><Relationship Id="rId346" Type="http://schemas.openxmlformats.org/officeDocument/2006/relationships/customXml" Target="../ink/ink310.xml"/><Relationship Id="rId388" Type="http://schemas.openxmlformats.org/officeDocument/2006/relationships/customXml" Target="../ink/ink331.xml"/><Relationship Id="rId85" Type="http://schemas.openxmlformats.org/officeDocument/2006/relationships/image" Target="../media/image181.png"/><Relationship Id="rId150" Type="http://schemas.openxmlformats.org/officeDocument/2006/relationships/customXml" Target="../ink/ink212.xml"/><Relationship Id="rId192" Type="http://schemas.openxmlformats.org/officeDocument/2006/relationships/customXml" Target="../ink/ink233.xml"/><Relationship Id="rId206" Type="http://schemas.openxmlformats.org/officeDocument/2006/relationships/customXml" Target="../ink/ink240.xml"/><Relationship Id="rId413" Type="http://schemas.openxmlformats.org/officeDocument/2006/relationships/image" Target="../media/image345.png"/><Relationship Id="rId248" Type="http://schemas.openxmlformats.org/officeDocument/2006/relationships/customXml" Target="../ink/ink261.xml"/><Relationship Id="rId12" Type="http://schemas.openxmlformats.org/officeDocument/2006/relationships/customXml" Target="../ink/ink143.xml"/><Relationship Id="rId108" Type="http://schemas.openxmlformats.org/officeDocument/2006/relationships/customXml" Target="../ink/ink191.xml"/><Relationship Id="rId315" Type="http://schemas.openxmlformats.org/officeDocument/2006/relationships/image" Target="../media/image296.png"/><Relationship Id="rId357" Type="http://schemas.openxmlformats.org/officeDocument/2006/relationships/image" Target="../media/image317.png"/><Relationship Id="rId54" Type="http://schemas.openxmlformats.org/officeDocument/2006/relationships/customXml" Target="../ink/ink164.xml"/><Relationship Id="rId96" Type="http://schemas.openxmlformats.org/officeDocument/2006/relationships/customXml" Target="../ink/ink185.xml"/><Relationship Id="rId161" Type="http://schemas.openxmlformats.org/officeDocument/2006/relationships/image" Target="../media/image219.png"/><Relationship Id="rId217" Type="http://schemas.openxmlformats.org/officeDocument/2006/relationships/image" Target="../media/image247.png"/><Relationship Id="rId399" Type="http://schemas.openxmlformats.org/officeDocument/2006/relationships/image" Target="../media/image338.png"/><Relationship Id="rId259" Type="http://schemas.openxmlformats.org/officeDocument/2006/relationships/image" Target="../media/image268.png"/><Relationship Id="rId424" Type="http://schemas.openxmlformats.org/officeDocument/2006/relationships/customXml" Target="../ink/ink349.xml"/><Relationship Id="rId23" Type="http://schemas.openxmlformats.org/officeDocument/2006/relationships/image" Target="../media/image150.png"/><Relationship Id="rId119" Type="http://schemas.openxmlformats.org/officeDocument/2006/relationships/image" Target="../media/image198.png"/><Relationship Id="rId270" Type="http://schemas.openxmlformats.org/officeDocument/2006/relationships/customXml" Target="../ink/ink272.xml"/><Relationship Id="rId326" Type="http://schemas.openxmlformats.org/officeDocument/2006/relationships/customXml" Target="../ink/ink300.xml"/><Relationship Id="rId65" Type="http://schemas.openxmlformats.org/officeDocument/2006/relationships/image" Target="../media/image171.png"/><Relationship Id="rId130" Type="http://schemas.openxmlformats.org/officeDocument/2006/relationships/customXml" Target="../ink/ink202.xml"/><Relationship Id="rId368" Type="http://schemas.openxmlformats.org/officeDocument/2006/relationships/customXml" Target="../ink/ink321.xml"/><Relationship Id="rId172" Type="http://schemas.openxmlformats.org/officeDocument/2006/relationships/customXml" Target="../ink/ink223.xml"/><Relationship Id="rId228" Type="http://schemas.openxmlformats.org/officeDocument/2006/relationships/customXml" Target="../ink/ink251.xml"/><Relationship Id="rId435" Type="http://schemas.openxmlformats.org/officeDocument/2006/relationships/image" Target="../media/image356.png"/><Relationship Id="rId281" Type="http://schemas.openxmlformats.org/officeDocument/2006/relationships/image" Target="../media/image279.png"/><Relationship Id="rId337" Type="http://schemas.openxmlformats.org/officeDocument/2006/relationships/image" Target="../media/image307.png"/><Relationship Id="rId34" Type="http://schemas.openxmlformats.org/officeDocument/2006/relationships/customXml" Target="../ink/ink154.xml"/><Relationship Id="rId76" Type="http://schemas.openxmlformats.org/officeDocument/2006/relationships/customXml" Target="../ink/ink175.xml"/><Relationship Id="rId141" Type="http://schemas.openxmlformats.org/officeDocument/2006/relationships/image" Target="../media/image209.png"/><Relationship Id="rId379" Type="http://schemas.openxmlformats.org/officeDocument/2006/relationships/image" Target="../media/image328.png"/><Relationship Id="rId7" Type="http://schemas.openxmlformats.org/officeDocument/2006/relationships/image" Target="../media/image142.png"/><Relationship Id="rId183" Type="http://schemas.openxmlformats.org/officeDocument/2006/relationships/image" Target="../media/image230.png"/><Relationship Id="rId239" Type="http://schemas.openxmlformats.org/officeDocument/2006/relationships/image" Target="../media/image258.png"/><Relationship Id="rId390" Type="http://schemas.openxmlformats.org/officeDocument/2006/relationships/customXml" Target="../ink/ink332.xml"/><Relationship Id="rId404" Type="http://schemas.openxmlformats.org/officeDocument/2006/relationships/customXml" Target="../ink/ink339.xml"/><Relationship Id="rId250" Type="http://schemas.openxmlformats.org/officeDocument/2006/relationships/customXml" Target="../ink/ink262.xml"/><Relationship Id="rId292" Type="http://schemas.openxmlformats.org/officeDocument/2006/relationships/customXml" Target="../ink/ink283.xml"/><Relationship Id="rId306" Type="http://schemas.openxmlformats.org/officeDocument/2006/relationships/customXml" Target="../ink/ink290.xml"/><Relationship Id="rId45" Type="http://schemas.openxmlformats.org/officeDocument/2006/relationships/image" Target="../media/image161.png"/><Relationship Id="rId87" Type="http://schemas.openxmlformats.org/officeDocument/2006/relationships/image" Target="../media/image182.png"/><Relationship Id="rId110" Type="http://schemas.openxmlformats.org/officeDocument/2006/relationships/customXml" Target="../ink/ink192.xml"/><Relationship Id="rId348" Type="http://schemas.openxmlformats.org/officeDocument/2006/relationships/customXml" Target="../ink/ink311.xml"/><Relationship Id="rId152" Type="http://schemas.openxmlformats.org/officeDocument/2006/relationships/customXml" Target="../ink/ink213.xml"/><Relationship Id="rId194" Type="http://schemas.openxmlformats.org/officeDocument/2006/relationships/customXml" Target="../ink/ink234.xml"/><Relationship Id="rId208" Type="http://schemas.openxmlformats.org/officeDocument/2006/relationships/customXml" Target="../ink/ink241.xml"/><Relationship Id="rId415" Type="http://schemas.openxmlformats.org/officeDocument/2006/relationships/image" Target="../media/image346.png"/><Relationship Id="rId261" Type="http://schemas.openxmlformats.org/officeDocument/2006/relationships/image" Target="../media/image269.png"/><Relationship Id="rId14" Type="http://schemas.openxmlformats.org/officeDocument/2006/relationships/customXml" Target="../ink/ink144.xml"/><Relationship Id="rId56" Type="http://schemas.openxmlformats.org/officeDocument/2006/relationships/customXml" Target="../ink/ink165.xml"/><Relationship Id="rId317" Type="http://schemas.openxmlformats.org/officeDocument/2006/relationships/image" Target="../media/image297.png"/><Relationship Id="rId359" Type="http://schemas.openxmlformats.org/officeDocument/2006/relationships/image" Target="../media/image318.png"/><Relationship Id="rId98" Type="http://schemas.openxmlformats.org/officeDocument/2006/relationships/customXml" Target="../ink/ink186.xml"/><Relationship Id="rId121" Type="http://schemas.openxmlformats.org/officeDocument/2006/relationships/image" Target="../media/image199.png"/><Relationship Id="rId163" Type="http://schemas.openxmlformats.org/officeDocument/2006/relationships/image" Target="../media/image220.png"/><Relationship Id="rId219" Type="http://schemas.openxmlformats.org/officeDocument/2006/relationships/image" Target="../media/image248.png"/><Relationship Id="rId370" Type="http://schemas.openxmlformats.org/officeDocument/2006/relationships/customXml" Target="../ink/ink322.xml"/><Relationship Id="rId426" Type="http://schemas.openxmlformats.org/officeDocument/2006/relationships/customXml" Target="../ink/ink350.xml"/><Relationship Id="rId230" Type="http://schemas.openxmlformats.org/officeDocument/2006/relationships/customXml" Target="../ink/ink252.xml"/><Relationship Id="rId25" Type="http://schemas.openxmlformats.org/officeDocument/2006/relationships/image" Target="../media/image151.png"/><Relationship Id="rId67" Type="http://schemas.openxmlformats.org/officeDocument/2006/relationships/image" Target="../media/image172.png"/><Relationship Id="rId272" Type="http://schemas.openxmlformats.org/officeDocument/2006/relationships/customXml" Target="../ink/ink273.xml"/><Relationship Id="rId328" Type="http://schemas.openxmlformats.org/officeDocument/2006/relationships/customXml" Target="../ink/ink301.xml"/><Relationship Id="rId132" Type="http://schemas.openxmlformats.org/officeDocument/2006/relationships/customXml" Target="../ink/ink203.xml"/><Relationship Id="rId174" Type="http://schemas.openxmlformats.org/officeDocument/2006/relationships/customXml" Target="../ink/ink224.xml"/><Relationship Id="rId381" Type="http://schemas.openxmlformats.org/officeDocument/2006/relationships/image" Target="../media/image329.png"/><Relationship Id="rId241" Type="http://schemas.openxmlformats.org/officeDocument/2006/relationships/image" Target="../media/image259.png"/><Relationship Id="rId437" Type="http://schemas.openxmlformats.org/officeDocument/2006/relationships/image" Target="../media/image357.png"/><Relationship Id="rId36" Type="http://schemas.openxmlformats.org/officeDocument/2006/relationships/customXml" Target="../ink/ink155.xml"/><Relationship Id="rId283" Type="http://schemas.openxmlformats.org/officeDocument/2006/relationships/image" Target="../media/image280.png"/><Relationship Id="rId339" Type="http://schemas.openxmlformats.org/officeDocument/2006/relationships/image" Target="../media/image308.png"/><Relationship Id="rId78" Type="http://schemas.openxmlformats.org/officeDocument/2006/relationships/customXml" Target="../ink/ink176.xml"/><Relationship Id="rId101" Type="http://schemas.openxmlformats.org/officeDocument/2006/relationships/image" Target="../media/image189.png"/><Relationship Id="rId143" Type="http://schemas.openxmlformats.org/officeDocument/2006/relationships/image" Target="../media/image210.png"/><Relationship Id="rId185" Type="http://schemas.openxmlformats.org/officeDocument/2006/relationships/image" Target="../media/image231.png"/><Relationship Id="rId350" Type="http://schemas.openxmlformats.org/officeDocument/2006/relationships/customXml" Target="../ink/ink312.xml"/><Relationship Id="rId406" Type="http://schemas.openxmlformats.org/officeDocument/2006/relationships/customXml" Target="../ink/ink340.xml"/><Relationship Id="rId9" Type="http://schemas.openxmlformats.org/officeDocument/2006/relationships/image" Target="../media/image143.png"/><Relationship Id="rId210" Type="http://schemas.openxmlformats.org/officeDocument/2006/relationships/customXml" Target="../ink/ink242.xml"/><Relationship Id="rId392" Type="http://schemas.openxmlformats.org/officeDocument/2006/relationships/customXml" Target="../ink/ink333.xml"/><Relationship Id="rId252" Type="http://schemas.openxmlformats.org/officeDocument/2006/relationships/customXml" Target="../ink/ink263.xml"/><Relationship Id="rId294" Type="http://schemas.openxmlformats.org/officeDocument/2006/relationships/customXml" Target="../ink/ink284.xml"/><Relationship Id="rId308" Type="http://schemas.openxmlformats.org/officeDocument/2006/relationships/customXml" Target="../ink/ink291.xml"/><Relationship Id="rId47" Type="http://schemas.openxmlformats.org/officeDocument/2006/relationships/image" Target="../media/image162.png"/><Relationship Id="rId89" Type="http://schemas.openxmlformats.org/officeDocument/2006/relationships/image" Target="../media/image183.png"/><Relationship Id="rId112" Type="http://schemas.openxmlformats.org/officeDocument/2006/relationships/customXml" Target="../ink/ink193.xml"/><Relationship Id="rId154" Type="http://schemas.openxmlformats.org/officeDocument/2006/relationships/customXml" Target="../ink/ink214.xml"/><Relationship Id="rId361" Type="http://schemas.openxmlformats.org/officeDocument/2006/relationships/image" Target="../media/image319.png"/><Relationship Id="rId196" Type="http://schemas.openxmlformats.org/officeDocument/2006/relationships/customXml" Target="../ink/ink235.xml"/><Relationship Id="rId417" Type="http://schemas.openxmlformats.org/officeDocument/2006/relationships/image" Target="../media/image347.png"/><Relationship Id="rId16" Type="http://schemas.openxmlformats.org/officeDocument/2006/relationships/customXml" Target="../ink/ink145.xml"/><Relationship Id="rId221" Type="http://schemas.openxmlformats.org/officeDocument/2006/relationships/image" Target="../media/image249.png"/><Relationship Id="rId263" Type="http://schemas.openxmlformats.org/officeDocument/2006/relationships/image" Target="../media/image270.png"/><Relationship Id="rId319" Type="http://schemas.openxmlformats.org/officeDocument/2006/relationships/image" Target="../media/image298.png"/><Relationship Id="rId58" Type="http://schemas.openxmlformats.org/officeDocument/2006/relationships/customXml" Target="../ink/ink166.xml"/><Relationship Id="rId123" Type="http://schemas.openxmlformats.org/officeDocument/2006/relationships/image" Target="../media/image200.png"/><Relationship Id="rId330" Type="http://schemas.openxmlformats.org/officeDocument/2006/relationships/customXml" Target="../ink/ink302.xml"/><Relationship Id="rId165" Type="http://schemas.openxmlformats.org/officeDocument/2006/relationships/image" Target="../media/image221.png"/><Relationship Id="rId372" Type="http://schemas.openxmlformats.org/officeDocument/2006/relationships/customXml" Target="../ink/ink323.xml"/><Relationship Id="rId428" Type="http://schemas.openxmlformats.org/officeDocument/2006/relationships/customXml" Target="../ink/ink351.xml"/><Relationship Id="rId232" Type="http://schemas.openxmlformats.org/officeDocument/2006/relationships/customXml" Target="../ink/ink253.xml"/><Relationship Id="rId274" Type="http://schemas.openxmlformats.org/officeDocument/2006/relationships/customXml" Target="../ink/ink274.xml"/><Relationship Id="rId27" Type="http://schemas.openxmlformats.org/officeDocument/2006/relationships/image" Target="../media/image152.png"/><Relationship Id="rId69" Type="http://schemas.openxmlformats.org/officeDocument/2006/relationships/image" Target="../media/image173.png"/><Relationship Id="rId134" Type="http://schemas.openxmlformats.org/officeDocument/2006/relationships/customXml" Target="../ink/ink204.xml"/><Relationship Id="rId80" Type="http://schemas.openxmlformats.org/officeDocument/2006/relationships/customXml" Target="../ink/ink177.xml"/><Relationship Id="rId176" Type="http://schemas.openxmlformats.org/officeDocument/2006/relationships/customXml" Target="../ink/ink225.xml"/><Relationship Id="rId341" Type="http://schemas.openxmlformats.org/officeDocument/2006/relationships/image" Target="../media/image309.png"/><Relationship Id="rId383" Type="http://schemas.openxmlformats.org/officeDocument/2006/relationships/image" Target="../media/image330.png"/><Relationship Id="rId439" Type="http://schemas.openxmlformats.org/officeDocument/2006/relationships/image" Target="../media/image358.png"/><Relationship Id="rId201" Type="http://schemas.openxmlformats.org/officeDocument/2006/relationships/image" Target="../media/image239.png"/><Relationship Id="rId243" Type="http://schemas.openxmlformats.org/officeDocument/2006/relationships/image" Target="../media/image260.png"/><Relationship Id="rId285" Type="http://schemas.openxmlformats.org/officeDocument/2006/relationships/image" Target="../media/image281.png"/><Relationship Id="rId38" Type="http://schemas.openxmlformats.org/officeDocument/2006/relationships/customXml" Target="../ink/ink156.xml"/><Relationship Id="rId103" Type="http://schemas.openxmlformats.org/officeDocument/2006/relationships/image" Target="../media/image190.png"/><Relationship Id="rId310" Type="http://schemas.openxmlformats.org/officeDocument/2006/relationships/customXml" Target="../ink/ink292.xml"/><Relationship Id="rId91" Type="http://schemas.openxmlformats.org/officeDocument/2006/relationships/image" Target="../media/image184.png"/><Relationship Id="rId145" Type="http://schemas.openxmlformats.org/officeDocument/2006/relationships/image" Target="../media/image211.png"/><Relationship Id="rId187" Type="http://schemas.openxmlformats.org/officeDocument/2006/relationships/image" Target="../media/image232.png"/><Relationship Id="rId352" Type="http://schemas.openxmlformats.org/officeDocument/2006/relationships/customXml" Target="../ink/ink313.xml"/><Relationship Id="rId394" Type="http://schemas.openxmlformats.org/officeDocument/2006/relationships/customXml" Target="../ink/ink334.xml"/><Relationship Id="rId408" Type="http://schemas.openxmlformats.org/officeDocument/2006/relationships/customXml" Target="../ink/ink341.xml"/><Relationship Id="rId212" Type="http://schemas.openxmlformats.org/officeDocument/2006/relationships/customXml" Target="../ink/ink243.xml"/><Relationship Id="rId254" Type="http://schemas.openxmlformats.org/officeDocument/2006/relationships/customXml" Target="../ink/ink264.xml"/><Relationship Id="rId49" Type="http://schemas.openxmlformats.org/officeDocument/2006/relationships/image" Target="../media/image163.png"/><Relationship Id="rId114" Type="http://schemas.openxmlformats.org/officeDocument/2006/relationships/customXml" Target="../ink/ink194.xml"/><Relationship Id="rId296" Type="http://schemas.openxmlformats.org/officeDocument/2006/relationships/customXml" Target="../ink/ink285.xml"/><Relationship Id="rId60" Type="http://schemas.openxmlformats.org/officeDocument/2006/relationships/customXml" Target="../ink/ink167.xml"/><Relationship Id="rId156" Type="http://schemas.openxmlformats.org/officeDocument/2006/relationships/customXml" Target="../ink/ink215.xml"/><Relationship Id="rId198" Type="http://schemas.openxmlformats.org/officeDocument/2006/relationships/customXml" Target="../ink/ink236.xml"/><Relationship Id="rId321" Type="http://schemas.openxmlformats.org/officeDocument/2006/relationships/image" Target="../media/image299.png"/><Relationship Id="rId363" Type="http://schemas.openxmlformats.org/officeDocument/2006/relationships/image" Target="../media/image320.png"/><Relationship Id="rId419" Type="http://schemas.openxmlformats.org/officeDocument/2006/relationships/image" Target="../media/image348.png"/><Relationship Id="rId223" Type="http://schemas.openxmlformats.org/officeDocument/2006/relationships/image" Target="../media/image250.png"/><Relationship Id="rId430" Type="http://schemas.openxmlformats.org/officeDocument/2006/relationships/customXml" Target="../ink/ink352.xml"/><Relationship Id="rId18" Type="http://schemas.openxmlformats.org/officeDocument/2006/relationships/customXml" Target="../ink/ink146.xml"/><Relationship Id="rId39" Type="http://schemas.openxmlformats.org/officeDocument/2006/relationships/image" Target="../media/image158.png"/><Relationship Id="rId265" Type="http://schemas.openxmlformats.org/officeDocument/2006/relationships/image" Target="../media/image271.png"/><Relationship Id="rId286" Type="http://schemas.openxmlformats.org/officeDocument/2006/relationships/customXml" Target="../ink/ink280.xml"/><Relationship Id="rId50" Type="http://schemas.openxmlformats.org/officeDocument/2006/relationships/customXml" Target="../ink/ink162.xml"/><Relationship Id="rId104" Type="http://schemas.openxmlformats.org/officeDocument/2006/relationships/customXml" Target="../ink/ink189.xml"/><Relationship Id="rId125" Type="http://schemas.openxmlformats.org/officeDocument/2006/relationships/image" Target="../media/image201.png"/><Relationship Id="rId146" Type="http://schemas.openxmlformats.org/officeDocument/2006/relationships/customXml" Target="../ink/ink210.xml"/><Relationship Id="rId167" Type="http://schemas.openxmlformats.org/officeDocument/2006/relationships/image" Target="../media/image222.png"/><Relationship Id="rId188" Type="http://schemas.openxmlformats.org/officeDocument/2006/relationships/customXml" Target="../ink/ink231.xml"/><Relationship Id="rId311" Type="http://schemas.openxmlformats.org/officeDocument/2006/relationships/image" Target="../media/image294.png"/><Relationship Id="rId332" Type="http://schemas.openxmlformats.org/officeDocument/2006/relationships/customXml" Target="../ink/ink303.xml"/><Relationship Id="rId353" Type="http://schemas.openxmlformats.org/officeDocument/2006/relationships/image" Target="../media/image315.png"/><Relationship Id="rId374" Type="http://schemas.openxmlformats.org/officeDocument/2006/relationships/customXml" Target="../ink/ink324.xml"/><Relationship Id="rId395" Type="http://schemas.openxmlformats.org/officeDocument/2006/relationships/image" Target="../media/image336.png"/><Relationship Id="rId409" Type="http://schemas.openxmlformats.org/officeDocument/2006/relationships/image" Target="../media/image343.png"/><Relationship Id="rId71" Type="http://schemas.openxmlformats.org/officeDocument/2006/relationships/image" Target="../media/image174.png"/><Relationship Id="rId92" Type="http://schemas.openxmlformats.org/officeDocument/2006/relationships/customXml" Target="../ink/ink183.xml"/><Relationship Id="rId213" Type="http://schemas.openxmlformats.org/officeDocument/2006/relationships/image" Target="../media/image245.png"/><Relationship Id="rId234" Type="http://schemas.openxmlformats.org/officeDocument/2006/relationships/customXml" Target="../ink/ink254.xml"/><Relationship Id="rId420" Type="http://schemas.openxmlformats.org/officeDocument/2006/relationships/customXml" Target="../ink/ink347.xml"/><Relationship Id="rId2" Type="http://schemas.openxmlformats.org/officeDocument/2006/relationships/image" Target="../media/image1.jpg"/><Relationship Id="rId29" Type="http://schemas.openxmlformats.org/officeDocument/2006/relationships/image" Target="../media/image153.png"/><Relationship Id="rId255" Type="http://schemas.openxmlformats.org/officeDocument/2006/relationships/image" Target="../media/image266.png"/><Relationship Id="rId276" Type="http://schemas.openxmlformats.org/officeDocument/2006/relationships/customXml" Target="../ink/ink275.xml"/><Relationship Id="rId297" Type="http://schemas.openxmlformats.org/officeDocument/2006/relationships/image" Target="../media/image287.png"/><Relationship Id="rId441" Type="http://schemas.openxmlformats.org/officeDocument/2006/relationships/image" Target="../media/image359.png"/><Relationship Id="rId40" Type="http://schemas.openxmlformats.org/officeDocument/2006/relationships/customXml" Target="../ink/ink157.xml"/><Relationship Id="rId115" Type="http://schemas.openxmlformats.org/officeDocument/2006/relationships/image" Target="../media/image196.png"/><Relationship Id="rId136" Type="http://schemas.openxmlformats.org/officeDocument/2006/relationships/customXml" Target="../ink/ink205.xml"/><Relationship Id="rId157" Type="http://schemas.openxmlformats.org/officeDocument/2006/relationships/image" Target="../media/image217.png"/><Relationship Id="rId178" Type="http://schemas.openxmlformats.org/officeDocument/2006/relationships/customXml" Target="../ink/ink226.xml"/><Relationship Id="rId301" Type="http://schemas.openxmlformats.org/officeDocument/2006/relationships/image" Target="../media/image289.png"/><Relationship Id="rId322" Type="http://schemas.openxmlformats.org/officeDocument/2006/relationships/customXml" Target="../ink/ink298.xml"/><Relationship Id="rId343" Type="http://schemas.openxmlformats.org/officeDocument/2006/relationships/image" Target="../media/image310.png"/><Relationship Id="rId364" Type="http://schemas.openxmlformats.org/officeDocument/2006/relationships/customXml" Target="../ink/ink319.xml"/><Relationship Id="rId61" Type="http://schemas.openxmlformats.org/officeDocument/2006/relationships/image" Target="../media/image169.png"/><Relationship Id="rId82" Type="http://schemas.openxmlformats.org/officeDocument/2006/relationships/customXml" Target="../ink/ink178.xml"/><Relationship Id="rId199" Type="http://schemas.openxmlformats.org/officeDocument/2006/relationships/image" Target="../media/image238.png"/><Relationship Id="rId203" Type="http://schemas.openxmlformats.org/officeDocument/2006/relationships/image" Target="../media/image240.png"/><Relationship Id="rId385" Type="http://schemas.openxmlformats.org/officeDocument/2006/relationships/image" Target="../media/image331.png"/><Relationship Id="rId19" Type="http://schemas.openxmlformats.org/officeDocument/2006/relationships/image" Target="../media/image148.png"/><Relationship Id="rId224" Type="http://schemas.openxmlformats.org/officeDocument/2006/relationships/customXml" Target="../ink/ink249.xml"/><Relationship Id="rId245" Type="http://schemas.openxmlformats.org/officeDocument/2006/relationships/image" Target="../media/image261.png"/><Relationship Id="rId266" Type="http://schemas.openxmlformats.org/officeDocument/2006/relationships/customXml" Target="../ink/ink270.xml"/><Relationship Id="rId287" Type="http://schemas.openxmlformats.org/officeDocument/2006/relationships/image" Target="../media/image282.png"/><Relationship Id="rId410" Type="http://schemas.openxmlformats.org/officeDocument/2006/relationships/customXml" Target="../ink/ink342.xml"/><Relationship Id="rId431" Type="http://schemas.openxmlformats.org/officeDocument/2006/relationships/image" Target="../media/image354.png"/><Relationship Id="rId30" Type="http://schemas.openxmlformats.org/officeDocument/2006/relationships/customXml" Target="../ink/ink152.xml"/><Relationship Id="rId105" Type="http://schemas.openxmlformats.org/officeDocument/2006/relationships/image" Target="../media/image191.png"/><Relationship Id="rId126" Type="http://schemas.openxmlformats.org/officeDocument/2006/relationships/customXml" Target="../ink/ink200.xml"/><Relationship Id="rId147" Type="http://schemas.openxmlformats.org/officeDocument/2006/relationships/image" Target="../media/image212.png"/><Relationship Id="rId168" Type="http://schemas.openxmlformats.org/officeDocument/2006/relationships/customXml" Target="../ink/ink221.xml"/><Relationship Id="rId312" Type="http://schemas.openxmlformats.org/officeDocument/2006/relationships/customXml" Target="../ink/ink293.xml"/><Relationship Id="rId333" Type="http://schemas.openxmlformats.org/officeDocument/2006/relationships/image" Target="../media/image305.png"/><Relationship Id="rId354" Type="http://schemas.openxmlformats.org/officeDocument/2006/relationships/customXml" Target="../ink/ink314.xml"/><Relationship Id="rId51" Type="http://schemas.openxmlformats.org/officeDocument/2006/relationships/image" Target="../media/image164.png"/><Relationship Id="rId72" Type="http://schemas.openxmlformats.org/officeDocument/2006/relationships/customXml" Target="../ink/ink173.xml"/><Relationship Id="rId93" Type="http://schemas.openxmlformats.org/officeDocument/2006/relationships/image" Target="../media/image185.png"/><Relationship Id="rId189" Type="http://schemas.openxmlformats.org/officeDocument/2006/relationships/image" Target="../media/image233.png"/><Relationship Id="rId375" Type="http://schemas.openxmlformats.org/officeDocument/2006/relationships/image" Target="../media/image326.png"/><Relationship Id="rId396" Type="http://schemas.openxmlformats.org/officeDocument/2006/relationships/customXml" Target="../ink/ink335.xml"/><Relationship Id="rId3" Type="http://schemas.openxmlformats.org/officeDocument/2006/relationships/image" Target="../media/image2.png"/><Relationship Id="rId214" Type="http://schemas.openxmlformats.org/officeDocument/2006/relationships/customXml" Target="../ink/ink244.xml"/><Relationship Id="rId235" Type="http://schemas.openxmlformats.org/officeDocument/2006/relationships/image" Target="../media/image256.png"/><Relationship Id="rId256" Type="http://schemas.openxmlformats.org/officeDocument/2006/relationships/customXml" Target="../ink/ink265.xml"/><Relationship Id="rId277" Type="http://schemas.openxmlformats.org/officeDocument/2006/relationships/image" Target="../media/image277.png"/><Relationship Id="rId298" Type="http://schemas.openxmlformats.org/officeDocument/2006/relationships/customXml" Target="../ink/ink286.xml"/><Relationship Id="rId400" Type="http://schemas.openxmlformats.org/officeDocument/2006/relationships/customXml" Target="../ink/ink337.xml"/><Relationship Id="rId421" Type="http://schemas.openxmlformats.org/officeDocument/2006/relationships/image" Target="../media/image349.png"/><Relationship Id="rId442" Type="http://schemas.openxmlformats.org/officeDocument/2006/relationships/customXml" Target="../ink/ink358.xml"/><Relationship Id="rId116" Type="http://schemas.openxmlformats.org/officeDocument/2006/relationships/customXml" Target="../ink/ink195.xml"/><Relationship Id="rId137" Type="http://schemas.openxmlformats.org/officeDocument/2006/relationships/image" Target="../media/image207.png"/><Relationship Id="rId158" Type="http://schemas.openxmlformats.org/officeDocument/2006/relationships/customXml" Target="../ink/ink216.xml"/><Relationship Id="rId302" Type="http://schemas.openxmlformats.org/officeDocument/2006/relationships/customXml" Target="../ink/ink288.xml"/><Relationship Id="rId323" Type="http://schemas.openxmlformats.org/officeDocument/2006/relationships/image" Target="../media/image300.png"/><Relationship Id="rId344" Type="http://schemas.openxmlformats.org/officeDocument/2006/relationships/customXml" Target="../ink/ink309.xml"/><Relationship Id="rId20" Type="http://schemas.openxmlformats.org/officeDocument/2006/relationships/customXml" Target="../ink/ink147.xml"/><Relationship Id="rId41" Type="http://schemas.openxmlformats.org/officeDocument/2006/relationships/image" Target="../media/image159.png"/><Relationship Id="rId62" Type="http://schemas.openxmlformats.org/officeDocument/2006/relationships/customXml" Target="../ink/ink168.xml"/><Relationship Id="rId83" Type="http://schemas.openxmlformats.org/officeDocument/2006/relationships/image" Target="../media/image180.png"/><Relationship Id="rId179" Type="http://schemas.openxmlformats.org/officeDocument/2006/relationships/image" Target="../media/image228.png"/><Relationship Id="rId365" Type="http://schemas.openxmlformats.org/officeDocument/2006/relationships/image" Target="../media/image321.png"/><Relationship Id="rId386" Type="http://schemas.openxmlformats.org/officeDocument/2006/relationships/customXml" Target="../ink/ink330.xml"/><Relationship Id="rId190" Type="http://schemas.openxmlformats.org/officeDocument/2006/relationships/customXml" Target="../ink/ink232.xml"/><Relationship Id="rId204" Type="http://schemas.openxmlformats.org/officeDocument/2006/relationships/customXml" Target="../ink/ink239.xml"/><Relationship Id="rId225" Type="http://schemas.openxmlformats.org/officeDocument/2006/relationships/image" Target="../media/image251.png"/><Relationship Id="rId246" Type="http://schemas.openxmlformats.org/officeDocument/2006/relationships/customXml" Target="../ink/ink260.xml"/><Relationship Id="rId267" Type="http://schemas.openxmlformats.org/officeDocument/2006/relationships/image" Target="../media/image272.png"/><Relationship Id="rId288" Type="http://schemas.openxmlformats.org/officeDocument/2006/relationships/customXml" Target="../ink/ink281.xml"/><Relationship Id="rId411" Type="http://schemas.openxmlformats.org/officeDocument/2006/relationships/image" Target="../media/image344.png"/><Relationship Id="rId432" Type="http://schemas.openxmlformats.org/officeDocument/2006/relationships/customXml" Target="../ink/ink353.xml"/><Relationship Id="rId106" Type="http://schemas.openxmlformats.org/officeDocument/2006/relationships/customXml" Target="../ink/ink190.xml"/><Relationship Id="rId127" Type="http://schemas.openxmlformats.org/officeDocument/2006/relationships/image" Target="../media/image202.png"/><Relationship Id="rId313" Type="http://schemas.openxmlformats.org/officeDocument/2006/relationships/image" Target="../media/image295.png"/><Relationship Id="rId10" Type="http://schemas.openxmlformats.org/officeDocument/2006/relationships/customXml" Target="../ink/ink142.xml"/><Relationship Id="rId31" Type="http://schemas.openxmlformats.org/officeDocument/2006/relationships/image" Target="../media/image154.png"/><Relationship Id="rId52" Type="http://schemas.openxmlformats.org/officeDocument/2006/relationships/customXml" Target="../ink/ink163.xml"/><Relationship Id="rId73" Type="http://schemas.openxmlformats.org/officeDocument/2006/relationships/image" Target="../media/image175.png"/><Relationship Id="rId94" Type="http://schemas.openxmlformats.org/officeDocument/2006/relationships/customXml" Target="../ink/ink184.xml"/><Relationship Id="rId148" Type="http://schemas.openxmlformats.org/officeDocument/2006/relationships/customXml" Target="../ink/ink211.xml"/><Relationship Id="rId169" Type="http://schemas.openxmlformats.org/officeDocument/2006/relationships/image" Target="../media/image223.png"/><Relationship Id="rId334" Type="http://schemas.openxmlformats.org/officeDocument/2006/relationships/customXml" Target="../ink/ink304.xml"/><Relationship Id="rId355" Type="http://schemas.openxmlformats.org/officeDocument/2006/relationships/image" Target="../media/image316.png"/><Relationship Id="rId376" Type="http://schemas.openxmlformats.org/officeDocument/2006/relationships/customXml" Target="../ink/ink325.xml"/><Relationship Id="rId397" Type="http://schemas.openxmlformats.org/officeDocument/2006/relationships/image" Target="../media/image337.png"/><Relationship Id="rId4" Type="http://schemas.openxmlformats.org/officeDocument/2006/relationships/customXml" Target="../ink/ink139.xml"/><Relationship Id="rId180" Type="http://schemas.openxmlformats.org/officeDocument/2006/relationships/customXml" Target="../ink/ink227.xml"/><Relationship Id="rId215" Type="http://schemas.openxmlformats.org/officeDocument/2006/relationships/image" Target="../media/image246.png"/><Relationship Id="rId236" Type="http://schemas.openxmlformats.org/officeDocument/2006/relationships/customXml" Target="../ink/ink255.xml"/><Relationship Id="rId257" Type="http://schemas.openxmlformats.org/officeDocument/2006/relationships/image" Target="../media/image267.png"/><Relationship Id="rId278" Type="http://schemas.openxmlformats.org/officeDocument/2006/relationships/customXml" Target="../ink/ink276.xml"/><Relationship Id="rId401" Type="http://schemas.openxmlformats.org/officeDocument/2006/relationships/image" Target="../media/image339.png"/><Relationship Id="rId422" Type="http://schemas.openxmlformats.org/officeDocument/2006/relationships/customXml" Target="../ink/ink348.xml"/><Relationship Id="rId443" Type="http://schemas.openxmlformats.org/officeDocument/2006/relationships/image" Target="../media/image360.png"/><Relationship Id="rId303" Type="http://schemas.openxmlformats.org/officeDocument/2006/relationships/image" Target="../media/image290.png"/><Relationship Id="rId42" Type="http://schemas.openxmlformats.org/officeDocument/2006/relationships/customXml" Target="../ink/ink158.xml"/><Relationship Id="rId84" Type="http://schemas.openxmlformats.org/officeDocument/2006/relationships/customXml" Target="../ink/ink179.xml"/><Relationship Id="rId138" Type="http://schemas.openxmlformats.org/officeDocument/2006/relationships/customXml" Target="../ink/ink206.xml"/><Relationship Id="rId345" Type="http://schemas.openxmlformats.org/officeDocument/2006/relationships/image" Target="../media/image311.png"/><Relationship Id="rId387" Type="http://schemas.openxmlformats.org/officeDocument/2006/relationships/image" Target="../media/image332.png"/><Relationship Id="rId191" Type="http://schemas.openxmlformats.org/officeDocument/2006/relationships/image" Target="../media/image234.png"/><Relationship Id="rId205" Type="http://schemas.openxmlformats.org/officeDocument/2006/relationships/image" Target="../media/image241.png"/><Relationship Id="rId247" Type="http://schemas.openxmlformats.org/officeDocument/2006/relationships/image" Target="../media/image262.png"/><Relationship Id="rId412" Type="http://schemas.openxmlformats.org/officeDocument/2006/relationships/customXml" Target="../ink/ink343.xml"/><Relationship Id="rId107" Type="http://schemas.openxmlformats.org/officeDocument/2006/relationships/image" Target="../media/image192.png"/><Relationship Id="rId289" Type="http://schemas.openxmlformats.org/officeDocument/2006/relationships/image" Target="../media/image283.png"/><Relationship Id="rId11" Type="http://schemas.openxmlformats.org/officeDocument/2006/relationships/image" Target="../media/image144.png"/><Relationship Id="rId53" Type="http://schemas.openxmlformats.org/officeDocument/2006/relationships/image" Target="../media/image165.png"/><Relationship Id="rId149" Type="http://schemas.openxmlformats.org/officeDocument/2006/relationships/image" Target="../media/image213.png"/><Relationship Id="rId314" Type="http://schemas.openxmlformats.org/officeDocument/2006/relationships/customXml" Target="../ink/ink294.xml"/><Relationship Id="rId356" Type="http://schemas.openxmlformats.org/officeDocument/2006/relationships/customXml" Target="../ink/ink315.xml"/><Relationship Id="rId398" Type="http://schemas.openxmlformats.org/officeDocument/2006/relationships/customXml" Target="../ink/ink336.xml"/><Relationship Id="rId95" Type="http://schemas.openxmlformats.org/officeDocument/2006/relationships/image" Target="../media/image186.png"/><Relationship Id="rId160" Type="http://schemas.openxmlformats.org/officeDocument/2006/relationships/customXml" Target="../ink/ink217.xml"/><Relationship Id="rId216" Type="http://schemas.openxmlformats.org/officeDocument/2006/relationships/customXml" Target="../ink/ink245.xml"/><Relationship Id="rId423" Type="http://schemas.openxmlformats.org/officeDocument/2006/relationships/image" Target="../media/image350.png"/><Relationship Id="rId258" Type="http://schemas.openxmlformats.org/officeDocument/2006/relationships/customXml" Target="../ink/ink266.xml"/><Relationship Id="rId22" Type="http://schemas.openxmlformats.org/officeDocument/2006/relationships/customXml" Target="../ink/ink148.xml"/><Relationship Id="rId64" Type="http://schemas.openxmlformats.org/officeDocument/2006/relationships/customXml" Target="../ink/ink169.xml"/><Relationship Id="rId118" Type="http://schemas.openxmlformats.org/officeDocument/2006/relationships/customXml" Target="../ink/ink196.xml"/><Relationship Id="rId325" Type="http://schemas.openxmlformats.org/officeDocument/2006/relationships/image" Target="../media/image301.png"/><Relationship Id="rId367" Type="http://schemas.openxmlformats.org/officeDocument/2006/relationships/image" Target="../media/image322.png"/><Relationship Id="rId171" Type="http://schemas.openxmlformats.org/officeDocument/2006/relationships/image" Target="../media/image224.png"/><Relationship Id="rId227" Type="http://schemas.openxmlformats.org/officeDocument/2006/relationships/image" Target="../media/image252.png"/><Relationship Id="rId269" Type="http://schemas.openxmlformats.org/officeDocument/2006/relationships/image" Target="../media/image273.png"/><Relationship Id="rId434" Type="http://schemas.openxmlformats.org/officeDocument/2006/relationships/customXml" Target="../ink/ink354.xml"/><Relationship Id="rId33" Type="http://schemas.openxmlformats.org/officeDocument/2006/relationships/image" Target="../media/image155.png"/><Relationship Id="rId129" Type="http://schemas.openxmlformats.org/officeDocument/2006/relationships/image" Target="../media/image203.png"/><Relationship Id="rId280" Type="http://schemas.openxmlformats.org/officeDocument/2006/relationships/customXml" Target="../ink/ink277.xml"/><Relationship Id="rId336" Type="http://schemas.openxmlformats.org/officeDocument/2006/relationships/customXml" Target="../ink/ink305.xml"/><Relationship Id="rId75" Type="http://schemas.openxmlformats.org/officeDocument/2006/relationships/image" Target="../media/image176.png"/><Relationship Id="rId140" Type="http://schemas.openxmlformats.org/officeDocument/2006/relationships/customXml" Target="../ink/ink207.xml"/><Relationship Id="rId182" Type="http://schemas.openxmlformats.org/officeDocument/2006/relationships/customXml" Target="../ink/ink228.xml"/><Relationship Id="rId378" Type="http://schemas.openxmlformats.org/officeDocument/2006/relationships/customXml" Target="../ink/ink326.xml"/><Relationship Id="rId403" Type="http://schemas.openxmlformats.org/officeDocument/2006/relationships/image" Target="../media/image340.png"/><Relationship Id="rId6" Type="http://schemas.openxmlformats.org/officeDocument/2006/relationships/customXml" Target="../ink/ink140.xml"/><Relationship Id="rId238" Type="http://schemas.openxmlformats.org/officeDocument/2006/relationships/customXml" Target="../ink/ink256.xml"/><Relationship Id="rId445" Type="http://schemas.openxmlformats.org/officeDocument/2006/relationships/image" Target="../media/image361.png"/><Relationship Id="rId291" Type="http://schemas.openxmlformats.org/officeDocument/2006/relationships/image" Target="../media/image284.png"/><Relationship Id="rId305" Type="http://schemas.openxmlformats.org/officeDocument/2006/relationships/image" Target="../media/image291.png"/><Relationship Id="rId347" Type="http://schemas.openxmlformats.org/officeDocument/2006/relationships/image" Target="../media/image312.png"/><Relationship Id="rId44" Type="http://schemas.openxmlformats.org/officeDocument/2006/relationships/customXml" Target="../ink/ink159.xml"/><Relationship Id="rId86" Type="http://schemas.openxmlformats.org/officeDocument/2006/relationships/customXml" Target="../ink/ink180.xml"/><Relationship Id="rId151" Type="http://schemas.openxmlformats.org/officeDocument/2006/relationships/image" Target="../media/image214.png"/><Relationship Id="rId389" Type="http://schemas.openxmlformats.org/officeDocument/2006/relationships/image" Target="../media/image333.png"/><Relationship Id="rId193" Type="http://schemas.openxmlformats.org/officeDocument/2006/relationships/image" Target="../media/image235.png"/><Relationship Id="rId207" Type="http://schemas.openxmlformats.org/officeDocument/2006/relationships/image" Target="../media/image242.png"/><Relationship Id="rId249" Type="http://schemas.openxmlformats.org/officeDocument/2006/relationships/image" Target="../media/image263.png"/><Relationship Id="rId414" Type="http://schemas.openxmlformats.org/officeDocument/2006/relationships/customXml" Target="../ink/ink344.xml"/><Relationship Id="rId13" Type="http://schemas.openxmlformats.org/officeDocument/2006/relationships/image" Target="../media/image145.png"/><Relationship Id="rId109" Type="http://schemas.openxmlformats.org/officeDocument/2006/relationships/image" Target="../media/image193.png"/><Relationship Id="rId260" Type="http://schemas.openxmlformats.org/officeDocument/2006/relationships/customXml" Target="../ink/ink267.xml"/><Relationship Id="rId316" Type="http://schemas.openxmlformats.org/officeDocument/2006/relationships/customXml" Target="../ink/ink295.xml"/><Relationship Id="rId55" Type="http://schemas.openxmlformats.org/officeDocument/2006/relationships/image" Target="../media/image166.png"/><Relationship Id="rId97" Type="http://schemas.openxmlformats.org/officeDocument/2006/relationships/image" Target="../media/image187.png"/><Relationship Id="rId120" Type="http://schemas.openxmlformats.org/officeDocument/2006/relationships/customXml" Target="../ink/ink197.xml"/><Relationship Id="rId358" Type="http://schemas.openxmlformats.org/officeDocument/2006/relationships/customXml" Target="../ink/ink316.xml"/><Relationship Id="rId162" Type="http://schemas.openxmlformats.org/officeDocument/2006/relationships/customXml" Target="../ink/ink218.xml"/><Relationship Id="rId218" Type="http://schemas.openxmlformats.org/officeDocument/2006/relationships/customXml" Target="../ink/ink246.xml"/><Relationship Id="rId425" Type="http://schemas.openxmlformats.org/officeDocument/2006/relationships/image" Target="../media/image351.png"/><Relationship Id="rId271" Type="http://schemas.openxmlformats.org/officeDocument/2006/relationships/image" Target="../media/image274.png"/><Relationship Id="rId24" Type="http://schemas.openxmlformats.org/officeDocument/2006/relationships/customXml" Target="../ink/ink149.xml"/><Relationship Id="rId66" Type="http://schemas.openxmlformats.org/officeDocument/2006/relationships/customXml" Target="../ink/ink170.xml"/><Relationship Id="rId131" Type="http://schemas.openxmlformats.org/officeDocument/2006/relationships/image" Target="../media/image204.png"/><Relationship Id="rId327" Type="http://schemas.openxmlformats.org/officeDocument/2006/relationships/image" Target="../media/image302.png"/><Relationship Id="rId369" Type="http://schemas.openxmlformats.org/officeDocument/2006/relationships/image" Target="../media/image323.png"/><Relationship Id="rId173" Type="http://schemas.openxmlformats.org/officeDocument/2006/relationships/image" Target="../media/image225.png"/><Relationship Id="rId229" Type="http://schemas.openxmlformats.org/officeDocument/2006/relationships/image" Target="../media/image253.png"/><Relationship Id="rId380" Type="http://schemas.openxmlformats.org/officeDocument/2006/relationships/customXml" Target="../ink/ink327.xml"/><Relationship Id="rId436" Type="http://schemas.openxmlformats.org/officeDocument/2006/relationships/customXml" Target="../ink/ink355.xml"/><Relationship Id="rId240" Type="http://schemas.openxmlformats.org/officeDocument/2006/relationships/customXml" Target="../ink/ink257.xml"/><Relationship Id="rId35" Type="http://schemas.openxmlformats.org/officeDocument/2006/relationships/image" Target="../media/image156.png"/><Relationship Id="rId77" Type="http://schemas.openxmlformats.org/officeDocument/2006/relationships/image" Target="../media/image177.png"/><Relationship Id="rId100" Type="http://schemas.openxmlformats.org/officeDocument/2006/relationships/customXml" Target="../ink/ink187.xml"/><Relationship Id="rId282" Type="http://schemas.openxmlformats.org/officeDocument/2006/relationships/customXml" Target="../ink/ink278.xml"/><Relationship Id="rId338" Type="http://schemas.openxmlformats.org/officeDocument/2006/relationships/customXml" Target="../ink/ink306.xml"/><Relationship Id="rId8" Type="http://schemas.openxmlformats.org/officeDocument/2006/relationships/customXml" Target="../ink/ink141.xml"/><Relationship Id="rId142" Type="http://schemas.openxmlformats.org/officeDocument/2006/relationships/customXml" Target="../ink/ink208.xml"/><Relationship Id="rId184" Type="http://schemas.openxmlformats.org/officeDocument/2006/relationships/customXml" Target="../ink/ink229.xml"/><Relationship Id="rId391" Type="http://schemas.openxmlformats.org/officeDocument/2006/relationships/image" Target="../media/image334.png"/><Relationship Id="rId405" Type="http://schemas.openxmlformats.org/officeDocument/2006/relationships/image" Target="../media/image341.png"/><Relationship Id="rId251" Type="http://schemas.openxmlformats.org/officeDocument/2006/relationships/image" Target="../media/image264.png"/><Relationship Id="rId46" Type="http://schemas.openxmlformats.org/officeDocument/2006/relationships/customXml" Target="../ink/ink160.xml"/><Relationship Id="rId293" Type="http://schemas.openxmlformats.org/officeDocument/2006/relationships/image" Target="../media/image285.png"/><Relationship Id="rId307" Type="http://schemas.openxmlformats.org/officeDocument/2006/relationships/image" Target="../media/image292.png"/><Relationship Id="rId349" Type="http://schemas.openxmlformats.org/officeDocument/2006/relationships/image" Target="../media/image313.png"/><Relationship Id="rId88" Type="http://schemas.openxmlformats.org/officeDocument/2006/relationships/customXml" Target="../ink/ink181.xml"/><Relationship Id="rId111" Type="http://schemas.openxmlformats.org/officeDocument/2006/relationships/image" Target="../media/image194.png"/><Relationship Id="rId153" Type="http://schemas.openxmlformats.org/officeDocument/2006/relationships/image" Target="../media/image215.png"/><Relationship Id="rId195" Type="http://schemas.openxmlformats.org/officeDocument/2006/relationships/image" Target="../media/image236.png"/><Relationship Id="rId209" Type="http://schemas.openxmlformats.org/officeDocument/2006/relationships/image" Target="../media/image243.png"/><Relationship Id="rId360" Type="http://schemas.openxmlformats.org/officeDocument/2006/relationships/customXml" Target="../ink/ink317.xml"/><Relationship Id="rId416" Type="http://schemas.openxmlformats.org/officeDocument/2006/relationships/customXml" Target="../ink/ink345.xml"/><Relationship Id="rId220" Type="http://schemas.openxmlformats.org/officeDocument/2006/relationships/customXml" Target="../ink/ink247.xml"/><Relationship Id="rId15" Type="http://schemas.openxmlformats.org/officeDocument/2006/relationships/image" Target="../media/image146.png"/><Relationship Id="rId57" Type="http://schemas.openxmlformats.org/officeDocument/2006/relationships/image" Target="../media/image167.png"/><Relationship Id="rId262" Type="http://schemas.openxmlformats.org/officeDocument/2006/relationships/customXml" Target="../ink/ink268.xml"/><Relationship Id="rId318" Type="http://schemas.openxmlformats.org/officeDocument/2006/relationships/customXml" Target="../ink/ink296.xml"/><Relationship Id="rId99" Type="http://schemas.openxmlformats.org/officeDocument/2006/relationships/image" Target="../media/image188.png"/><Relationship Id="rId122" Type="http://schemas.openxmlformats.org/officeDocument/2006/relationships/customXml" Target="../ink/ink198.xml"/><Relationship Id="rId164" Type="http://schemas.openxmlformats.org/officeDocument/2006/relationships/customXml" Target="../ink/ink219.xml"/><Relationship Id="rId371" Type="http://schemas.openxmlformats.org/officeDocument/2006/relationships/image" Target="../media/image324.png"/><Relationship Id="rId427" Type="http://schemas.openxmlformats.org/officeDocument/2006/relationships/image" Target="../media/image352.png"/><Relationship Id="rId26" Type="http://schemas.openxmlformats.org/officeDocument/2006/relationships/customXml" Target="../ink/ink150.xml"/><Relationship Id="rId231" Type="http://schemas.openxmlformats.org/officeDocument/2006/relationships/image" Target="../media/image254.png"/><Relationship Id="rId273" Type="http://schemas.openxmlformats.org/officeDocument/2006/relationships/image" Target="../media/image275.png"/><Relationship Id="rId329" Type="http://schemas.openxmlformats.org/officeDocument/2006/relationships/image" Target="../media/image303.png"/><Relationship Id="rId68" Type="http://schemas.openxmlformats.org/officeDocument/2006/relationships/customXml" Target="../ink/ink171.xml"/><Relationship Id="rId133" Type="http://schemas.openxmlformats.org/officeDocument/2006/relationships/image" Target="../media/image205.png"/><Relationship Id="rId175" Type="http://schemas.openxmlformats.org/officeDocument/2006/relationships/image" Target="../media/image226.png"/><Relationship Id="rId340" Type="http://schemas.openxmlformats.org/officeDocument/2006/relationships/customXml" Target="../ink/ink307.xml"/><Relationship Id="rId200" Type="http://schemas.openxmlformats.org/officeDocument/2006/relationships/customXml" Target="../ink/ink237.xml"/><Relationship Id="rId382" Type="http://schemas.openxmlformats.org/officeDocument/2006/relationships/customXml" Target="../ink/ink328.xml"/><Relationship Id="rId438" Type="http://schemas.openxmlformats.org/officeDocument/2006/relationships/customXml" Target="../ink/ink356.xml"/><Relationship Id="rId242" Type="http://schemas.openxmlformats.org/officeDocument/2006/relationships/customXml" Target="../ink/ink258.xml"/><Relationship Id="rId284" Type="http://schemas.openxmlformats.org/officeDocument/2006/relationships/customXml" Target="../ink/ink279.xml"/><Relationship Id="rId37" Type="http://schemas.openxmlformats.org/officeDocument/2006/relationships/image" Target="../media/image157.png"/><Relationship Id="rId79" Type="http://schemas.openxmlformats.org/officeDocument/2006/relationships/image" Target="../media/image178.png"/><Relationship Id="rId102" Type="http://schemas.openxmlformats.org/officeDocument/2006/relationships/customXml" Target="../ink/ink188.xml"/><Relationship Id="rId144" Type="http://schemas.openxmlformats.org/officeDocument/2006/relationships/customXml" Target="../ink/ink209.xml"/><Relationship Id="rId90" Type="http://schemas.openxmlformats.org/officeDocument/2006/relationships/customXml" Target="../ink/ink182.xml"/><Relationship Id="rId186" Type="http://schemas.openxmlformats.org/officeDocument/2006/relationships/customXml" Target="../ink/ink230.xml"/><Relationship Id="rId351" Type="http://schemas.openxmlformats.org/officeDocument/2006/relationships/image" Target="../media/image314.png"/><Relationship Id="rId393" Type="http://schemas.openxmlformats.org/officeDocument/2006/relationships/image" Target="../media/image335.png"/><Relationship Id="rId407" Type="http://schemas.openxmlformats.org/officeDocument/2006/relationships/image" Target="../media/image342.png"/><Relationship Id="rId211" Type="http://schemas.openxmlformats.org/officeDocument/2006/relationships/image" Target="../media/image244.png"/><Relationship Id="rId253" Type="http://schemas.openxmlformats.org/officeDocument/2006/relationships/image" Target="../media/image265.png"/><Relationship Id="rId295" Type="http://schemas.openxmlformats.org/officeDocument/2006/relationships/image" Target="../media/image286.png"/><Relationship Id="rId309" Type="http://schemas.openxmlformats.org/officeDocument/2006/relationships/image" Target="../media/image293.png"/><Relationship Id="rId48" Type="http://schemas.openxmlformats.org/officeDocument/2006/relationships/customXml" Target="../ink/ink161.xml"/><Relationship Id="rId113" Type="http://schemas.openxmlformats.org/officeDocument/2006/relationships/image" Target="../media/image195.png"/><Relationship Id="rId320" Type="http://schemas.openxmlformats.org/officeDocument/2006/relationships/customXml" Target="../ink/ink297.xml"/><Relationship Id="rId155" Type="http://schemas.openxmlformats.org/officeDocument/2006/relationships/image" Target="../media/image216.png"/><Relationship Id="rId197" Type="http://schemas.openxmlformats.org/officeDocument/2006/relationships/image" Target="../media/image237.png"/><Relationship Id="rId362" Type="http://schemas.openxmlformats.org/officeDocument/2006/relationships/customXml" Target="../ink/ink318.xml"/><Relationship Id="rId418" Type="http://schemas.openxmlformats.org/officeDocument/2006/relationships/customXml" Target="../ink/ink346.xml"/><Relationship Id="rId222" Type="http://schemas.openxmlformats.org/officeDocument/2006/relationships/customXml" Target="../ink/ink248.xml"/><Relationship Id="rId264" Type="http://schemas.openxmlformats.org/officeDocument/2006/relationships/customXml" Target="../ink/ink269.xml"/><Relationship Id="rId17" Type="http://schemas.openxmlformats.org/officeDocument/2006/relationships/image" Target="../media/image147.png"/><Relationship Id="rId59" Type="http://schemas.openxmlformats.org/officeDocument/2006/relationships/image" Target="../media/image168.png"/><Relationship Id="rId124" Type="http://schemas.openxmlformats.org/officeDocument/2006/relationships/customXml" Target="../ink/ink199.xml"/><Relationship Id="rId70" Type="http://schemas.openxmlformats.org/officeDocument/2006/relationships/customXml" Target="../ink/ink172.xml"/><Relationship Id="rId166" Type="http://schemas.openxmlformats.org/officeDocument/2006/relationships/customXml" Target="../ink/ink220.xml"/><Relationship Id="rId331" Type="http://schemas.openxmlformats.org/officeDocument/2006/relationships/image" Target="../media/image304.png"/><Relationship Id="rId373" Type="http://schemas.openxmlformats.org/officeDocument/2006/relationships/image" Target="../media/image325.png"/><Relationship Id="rId429" Type="http://schemas.openxmlformats.org/officeDocument/2006/relationships/image" Target="../media/image353.png"/><Relationship Id="rId1" Type="http://schemas.openxmlformats.org/officeDocument/2006/relationships/slideLayout" Target="../slideLayouts/slideLayout5.xml"/><Relationship Id="rId233" Type="http://schemas.openxmlformats.org/officeDocument/2006/relationships/image" Target="../media/image255.png"/><Relationship Id="rId440" Type="http://schemas.openxmlformats.org/officeDocument/2006/relationships/customXml" Target="../ink/ink357.xml"/><Relationship Id="rId28" Type="http://schemas.openxmlformats.org/officeDocument/2006/relationships/customXml" Target="../ink/ink151.xml"/><Relationship Id="rId275" Type="http://schemas.openxmlformats.org/officeDocument/2006/relationships/image" Target="../media/image276.png"/><Relationship Id="rId300" Type="http://schemas.openxmlformats.org/officeDocument/2006/relationships/customXml" Target="../ink/ink287.xml"/><Relationship Id="rId81" Type="http://schemas.openxmlformats.org/officeDocument/2006/relationships/image" Target="../media/image179.png"/><Relationship Id="rId135" Type="http://schemas.openxmlformats.org/officeDocument/2006/relationships/image" Target="../media/image206.png"/><Relationship Id="rId177" Type="http://schemas.openxmlformats.org/officeDocument/2006/relationships/image" Target="../media/image227.png"/><Relationship Id="rId342" Type="http://schemas.openxmlformats.org/officeDocument/2006/relationships/customXml" Target="../ink/ink308.xml"/><Relationship Id="rId384" Type="http://schemas.openxmlformats.org/officeDocument/2006/relationships/customXml" Target="../ink/ink329.xml"/><Relationship Id="rId202" Type="http://schemas.openxmlformats.org/officeDocument/2006/relationships/customXml" Target="../ink/ink238.xml"/><Relationship Id="rId244" Type="http://schemas.openxmlformats.org/officeDocument/2006/relationships/customXml" Target="../ink/ink2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842" y="2116042"/>
            <a:ext cx="323405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06.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소켓 프로그래밍</a:t>
            </a:r>
            <a:r>
              <a:rPr sz="24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활용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18542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나눔스퀘어라운드OTF Regular"/>
                <a:cs typeface="나눔스퀘어라운드OTF Regular"/>
              </a:rPr>
              <a:t>다중</a:t>
            </a:r>
            <a:r>
              <a:rPr sz="215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클라이언트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850004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클라이언트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서버에서 서비스 받는 다수의</a:t>
            </a:r>
            <a:r>
              <a:rPr sz="17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클라이언트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각 클라이언트마다 한 개 이상의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스레드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8949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클라이언트를 위한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서버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4197" y="6861181"/>
            <a:ext cx="612775" cy="86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bind()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sten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625" y="8092380"/>
            <a:ext cx="7213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accept()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812" y="9170073"/>
            <a:ext cx="58991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lose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2359" y="7139888"/>
            <a:ext cx="45720" cy="256540"/>
          </a:xfrm>
          <a:custGeom>
            <a:avLst/>
            <a:gdLst/>
            <a:ahLst/>
            <a:cxnLst/>
            <a:rect l="l" t="t" r="r" b="b"/>
            <a:pathLst>
              <a:path w="45719" h="256540">
                <a:moveTo>
                  <a:pt x="19979" y="210281"/>
                </a:moveTo>
                <a:lnTo>
                  <a:pt x="0" y="210281"/>
                </a:lnTo>
                <a:lnTo>
                  <a:pt x="23126" y="256542"/>
                </a:lnTo>
                <a:lnTo>
                  <a:pt x="41193" y="218694"/>
                </a:lnTo>
                <a:lnTo>
                  <a:pt x="19979" y="218694"/>
                </a:lnTo>
                <a:lnTo>
                  <a:pt x="19979" y="210281"/>
                </a:lnTo>
                <a:close/>
              </a:path>
              <a:path w="45719" h="256540">
                <a:moveTo>
                  <a:pt x="25229" y="0"/>
                </a:moveTo>
                <a:lnTo>
                  <a:pt x="19979" y="0"/>
                </a:lnTo>
                <a:lnTo>
                  <a:pt x="19979" y="218694"/>
                </a:lnTo>
                <a:lnTo>
                  <a:pt x="25229" y="218694"/>
                </a:lnTo>
                <a:lnTo>
                  <a:pt x="25229" y="0"/>
                </a:lnTo>
                <a:close/>
              </a:path>
              <a:path w="45719" h="256540">
                <a:moveTo>
                  <a:pt x="45209" y="210281"/>
                </a:moveTo>
                <a:lnTo>
                  <a:pt x="25229" y="210281"/>
                </a:lnTo>
                <a:lnTo>
                  <a:pt x="25229" y="218694"/>
                </a:lnTo>
                <a:lnTo>
                  <a:pt x="41193" y="218694"/>
                </a:lnTo>
                <a:lnTo>
                  <a:pt x="45209" y="210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2359" y="7754959"/>
            <a:ext cx="45720" cy="257810"/>
          </a:xfrm>
          <a:custGeom>
            <a:avLst/>
            <a:gdLst/>
            <a:ahLst/>
            <a:cxnLst/>
            <a:rect l="l" t="t" r="r" b="b"/>
            <a:pathLst>
              <a:path w="45719" h="257809">
                <a:moveTo>
                  <a:pt x="19979" y="211333"/>
                </a:moveTo>
                <a:lnTo>
                  <a:pt x="0" y="211333"/>
                </a:lnTo>
                <a:lnTo>
                  <a:pt x="23126" y="257594"/>
                </a:lnTo>
                <a:lnTo>
                  <a:pt x="41695" y="218694"/>
                </a:lnTo>
                <a:lnTo>
                  <a:pt x="19979" y="218694"/>
                </a:lnTo>
                <a:lnTo>
                  <a:pt x="19979" y="211333"/>
                </a:lnTo>
                <a:close/>
              </a:path>
              <a:path w="45719" h="257809">
                <a:moveTo>
                  <a:pt x="25229" y="0"/>
                </a:moveTo>
                <a:lnTo>
                  <a:pt x="19979" y="0"/>
                </a:lnTo>
                <a:lnTo>
                  <a:pt x="19979" y="218694"/>
                </a:lnTo>
                <a:lnTo>
                  <a:pt x="25229" y="218694"/>
                </a:lnTo>
                <a:lnTo>
                  <a:pt x="25229" y="0"/>
                </a:lnTo>
                <a:close/>
              </a:path>
              <a:path w="45719" h="257809">
                <a:moveTo>
                  <a:pt x="45209" y="211333"/>
                </a:moveTo>
                <a:lnTo>
                  <a:pt x="25229" y="211333"/>
                </a:lnTo>
                <a:lnTo>
                  <a:pt x="25229" y="218694"/>
                </a:lnTo>
                <a:lnTo>
                  <a:pt x="41695" y="218694"/>
                </a:lnTo>
                <a:lnTo>
                  <a:pt x="45209" y="211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2359" y="8371082"/>
            <a:ext cx="45720" cy="719455"/>
          </a:xfrm>
          <a:custGeom>
            <a:avLst/>
            <a:gdLst/>
            <a:ahLst/>
            <a:cxnLst/>
            <a:rect l="l" t="t" r="r" b="b"/>
            <a:pathLst>
              <a:path w="45719" h="719454">
                <a:moveTo>
                  <a:pt x="19979" y="672899"/>
                </a:moveTo>
                <a:lnTo>
                  <a:pt x="0" y="672899"/>
                </a:lnTo>
                <a:lnTo>
                  <a:pt x="23126" y="719160"/>
                </a:lnTo>
                <a:lnTo>
                  <a:pt x="41695" y="680260"/>
                </a:lnTo>
                <a:lnTo>
                  <a:pt x="19979" y="680260"/>
                </a:lnTo>
                <a:lnTo>
                  <a:pt x="19979" y="672899"/>
                </a:lnTo>
                <a:close/>
              </a:path>
              <a:path w="45719" h="719454">
                <a:moveTo>
                  <a:pt x="25229" y="0"/>
                </a:moveTo>
                <a:lnTo>
                  <a:pt x="19979" y="0"/>
                </a:lnTo>
                <a:lnTo>
                  <a:pt x="19979" y="680260"/>
                </a:lnTo>
                <a:lnTo>
                  <a:pt x="25229" y="680260"/>
                </a:lnTo>
                <a:lnTo>
                  <a:pt x="25229" y="0"/>
                </a:lnTo>
                <a:close/>
              </a:path>
              <a:path w="45719" h="719454">
                <a:moveTo>
                  <a:pt x="45209" y="672899"/>
                </a:moveTo>
                <a:lnTo>
                  <a:pt x="25229" y="672899"/>
                </a:lnTo>
                <a:lnTo>
                  <a:pt x="25229" y="680260"/>
                </a:lnTo>
                <a:lnTo>
                  <a:pt x="41695" y="680260"/>
                </a:lnTo>
                <a:lnTo>
                  <a:pt x="45209" y="67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56655" y="8168162"/>
            <a:ext cx="551180" cy="922655"/>
          </a:xfrm>
          <a:custGeom>
            <a:avLst/>
            <a:gdLst/>
            <a:ahLst/>
            <a:cxnLst/>
            <a:rect l="l" t="t" r="r" b="b"/>
            <a:pathLst>
              <a:path w="551180" h="922654">
                <a:moveTo>
                  <a:pt x="545683" y="562500"/>
                </a:moveTo>
                <a:lnTo>
                  <a:pt x="545683" y="922080"/>
                </a:lnTo>
                <a:lnTo>
                  <a:pt x="550933" y="922080"/>
                </a:lnTo>
                <a:lnTo>
                  <a:pt x="550933" y="565655"/>
                </a:lnTo>
                <a:lnTo>
                  <a:pt x="548830" y="565655"/>
                </a:lnTo>
                <a:lnTo>
                  <a:pt x="545683" y="562500"/>
                </a:lnTo>
                <a:close/>
              </a:path>
              <a:path w="551180" h="922654">
                <a:moveTo>
                  <a:pt x="95676" y="21031"/>
                </a:moveTo>
                <a:lnTo>
                  <a:pt x="1051" y="21031"/>
                </a:lnTo>
                <a:lnTo>
                  <a:pt x="0" y="23134"/>
                </a:lnTo>
                <a:lnTo>
                  <a:pt x="0" y="562500"/>
                </a:lnTo>
                <a:lnTo>
                  <a:pt x="1051" y="564603"/>
                </a:lnTo>
                <a:lnTo>
                  <a:pt x="3154" y="565655"/>
                </a:lnTo>
                <a:lnTo>
                  <a:pt x="545683" y="565655"/>
                </a:lnTo>
                <a:lnTo>
                  <a:pt x="545683" y="562500"/>
                </a:lnTo>
                <a:lnTo>
                  <a:pt x="6309" y="562500"/>
                </a:lnTo>
                <a:lnTo>
                  <a:pt x="3154" y="559346"/>
                </a:lnTo>
                <a:lnTo>
                  <a:pt x="6309" y="559346"/>
                </a:lnTo>
                <a:lnTo>
                  <a:pt x="6309" y="26289"/>
                </a:lnTo>
                <a:lnTo>
                  <a:pt x="3154" y="26289"/>
                </a:lnTo>
                <a:lnTo>
                  <a:pt x="6309" y="23134"/>
                </a:lnTo>
                <a:lnTo>
                  <a:pt x="95676" y="23134"/>
                </a:lnTo>
                <a:lnTo>
                  <a:pt x="95676" y="21031"/>
                </a:lnTo>
                <a:close/>
              </a:path>
              <a:path w="551180" h="922654">
                <a:moveTo>
                  <a:pt x="548830" y="559346"/>
                </a:moveTo>
                <a:lnTo>
                  <a:pt x="6309" y="559346"/>
                </a:lnTo>
                <a:lnTo>
                  <a:pt x="6309" y="562500"/>
                </a:lnTo>
                <a:lnTo>
                  <a:pt x="545683" y="562500"/>
                </a:lnTo>
                <a:lnTo>
                  <a:pt x="548830" y="565655"/>
                </a:lnTo>
                <a:lnTo>
                  <a:pt x="550933" y="565655"/>
                </a:lnTo>
                <a:lnTo>
                  <a:pt x="550933" y="560405"/>
                </a:lnTo>
                <a:lnTo>
                  <a:pt x="548830" y="559346"/>
                </a:lnTo>
                <a:close/>
              </a:path>
              <a:path w="551180" h="922654">
                <a:moveTo>
                  <a:pt x="6309" y="559346"/>
                </a:moveTo>
                <a:lnTo>
                  <a:pt x="3154" y="559346"/>
                </a:lnTo>
                <a:lnTo>
                  <a:pt x="6309" y="562500"/>
                </a:lnTo>
                <a:lnTo>
                  <a:pt x="6309" y="559346"/>
                </a:lnTo>
                <a:close/>
              </a:path>
              <a:path w="551180" h="922654">
                <a:moveTo>
                  <a:pt x="95676" y="0"/>
                </a:moveTo>
                <a:lnTo>
                  <a:pt x="95676" y="46261"/>
                </a:lnTo>
                <a:lnTo>
                  <a:pt x="135627" y="26289"/>
                </a:lnTo>
                <a:lnTo>
                  <a:pt x="103037" y="26289"/>
                </a:lnTo>
                <a:lnTo>
                  <a:pt x="103037" y="21031"/>
                </a:lnTo>
                <a:lnTo>
                  <a:pt x="137732" y="21031"/>
                </a:lnTo>
                <a:lnTo>
                  <a:pt x="95676" y="0"/>
                </a:lnTo>
                <a:close/>
              </a:path>
              <a:path w="551180" h="922654">
                <a:moveTo>
                  <a:pt x="6309" y="23134"/>
                </a:moveTo>
                <a:lnTo>
                  <a:pt x="3154" y="26289"/>
                </a:lnTo>
                <a:lnTo>
                  <a:pt x="6309" y="26289"/>
                </a:lnTo>
                <a:lnTo>
                  <a:pt x="6309" y="23134"/>
                </a:lnTo>
                <a:close/>
              </a:path>
              <a:path w="551180" h="922654">
                <a:moveTo>
                  <a:pt x="95676" y="23134"/>
                </a:moveTo>
                <a:lnTo>
                  <a:pt x="6309" y="23134"/>
                </a:lnTo>
                <a:lnTo>
                  <a:pt x="6309" y="26289"/>
                </a:lnTo>
                <a:lnTo>
                  <a:pt x="95676" y="26289"/>
                </a:lnTo>
                <a:lnTo>
                  <a:pt x="95676" y="23134"/>
                </a:lnTo>
                <a:close/>
              </a:path>
              <a:path w="551180" h="922654">
                <a:moveTo>
                  <a:pt x="137732" y="21031"/>
                </a:moveTo>
                <a:lnTo>
                  <a:pt x="103037" y="21031"/>
                </a:lnTo>
                <a:lnTo>
                  <a:pt x="103037" y="26289"/>
                </a:lnTo>
                <a:lnTo>
                  <a:pt x="135627" y="26289"/>
                </a:lnTo>
                <a:lnTo>
                  <a:pt x="141937" y="23134"/>
                </a:lnTo>
                <a:lnTo>
                  <a:pt x="137732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2386" y="8169213"/>
            <a:ext cx="699770" cy="46355"/>
          </a:xfrm>
          <a:custGeom>
            <a:avLst/>
            <a:gdLst/>
            <a:ahLst/>
            <a:cxnLst/>
            <a:rect l="l" t="t" r="r" b="b"/>
            <a:pathLst>
              <a:path w="699770" h="46354">
                <a:moveTo>
                  <a:pt x="652919" y="26275"/>
                </a:moveTo>
                <a:lnTo>
                  <a:pt x="652919" y="46261"/>
                </a:lnTo>
                <a:lnTo>
                  <a:pt x="692870" y="26289"/>
                </a:lnTo>
                <a:lnTo>
                  <a:pt x="652919" y="26275"/>
                </a:lnTo>
                <a:close/>
              </a:path>
              <a:path w="699770" h="46354">
                <a:moveTo>
                  <a:pt x="652919" y="0"/>
                </a:moveTo>
                <a:lnTo>
                  <a:pt x="652919" y="26275"/>
                </a:lnTo>
                <a:lnTo>
                  <a:pt x="661332" y="26289"/>
                </a:lnTo>
                <a:lnTo>
                  <a:pt x="661332" y="19979"/>
                </a:lnTo>
                <a:lnTo>
                  <a:pt x="692872" y="19979"/>
                </a:lnTo>
                <a:lnTo>
                  <a:pt x="652919" y="0"/>
                </a:lnTo>
                <a:close/>
              </a:path>
              <a:path w="699770" h="46354">
                <a:moveTo>
                  <a:pt x="692872" y="19979"/>
                </a:moveTo>
                <a:lnTo>
                  <a:pt x="661332" y="19979"/>
                </a:lnTo>
                <a:lnTo>
                  <a:pt x="661332" y="26289"/>
                </a:lnTo>
                <a:lnTo>
                  <a:pt x="692870" y="26289"/>
                </a:lnTo>
                <a:lnTo>
                  <a:pt x="699180" y="23134"/>
                </a:lnTo>
                <a:lnTo>
                  <a:pt x="692872" y="19979"/>
                </a:lnTo>
                <a:close/>
              </a:path>
              <a:path w="699770" h="46354">
                <a:moveTo>
                  <a:pt x="652919" y="19979"/>
                </a:moveTo>
                <a:lnTo>
                  <a:pt x="0" y="19979"/>
                </a:lnTo>
                <a:lnTo>
                  <a:pt x="0" y="25237"/>
                </a:lnTo>
                <a:lnTo>
                  <a:pt x="652919" y="26275"/>
                </a:lnTo>
                <a:lnTo>
                  <a:pt x="652919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2260" y="7857601"/>
            <a:ext cx="2238375" cy="7670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클라이언트와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연결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930275" marR="5080" indent="-215900">
              <a:lnSpc>
                <a:spcPts val="224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≫ </a:t>
            </a:r>
            <a:r>
              <a:rPr sz="1500" b="0" spc="-20" dirty="0">
                <a:latin typeface="나눔스퀘어라운드OTF Light"/>
                <a:cs typeface="나눔스퀘어라운드OTF Light"/>
              </a:rPr>
              <a:t>socket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obj.  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930275" marR="5080" indent="-215900">
              <a:lnSpc>
                <a:spcPts val="224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execute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1836E9-D2FE-8B83-9E6C-7B529D6463E5}"/>
              </a:ext>
            </a:extLst>
          </p:cNvPr>
          <p:cNvGrpSpPr/>
          <p:nvPr/>
        </p:nvGrpSpPr>
        <p:grpSpPr>
          <a:xfrm>
            <a:off x="4383288" y="1362600"/>
            <a:ext cx="1941480" cy="275400"/>
            <a:chOff x="4383288" y="1362600"/>
            <a:chExt cx="19414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BD4BB0D-5E95-6F53-8EDB-542B387F6756}"/>
                    </a:ext>
                  </a:extLst>
                </p14:cNvPr>
                <p14:cNvContentPartPr/>
                <p14:nvPr/>
              </p14:nvContentPartPr>
              <p14:xfrm>
                <a:off x="4383288" y="1549080"/>
                <a:ext cx="113400" cy="306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BD4BB0D-5E95-6F53-8EDB-542B387F67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4288" y="1540080"/>
                  <a:ext cx="131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3D0378-F44D-D2BC-0212-2E6C60D43D69}"/>
                    </a:ext>
                  </a:extLst>
                </p14:cNvPr>
                <p14:cNvContentPartPr/>
                <p14:nvPr/>
              </p14:nvContentPartPr>
              <p14:xfrm>
                <a:off x="4452048" y="1501200"/>
                <a:ext cx="81720" cy="122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3D0378-F44D-D2BC-0212-2E6C60D43D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3048" y="1492560"/>
                  <a:ext cx="99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3F9C075-3165-90EA-8362-6F85F6E5476E}"/>
                    </a:ext>
                  </a:extLst>
                </p14:cNvPr>
                <p14:cNvContentPartPr/>
                <p14:nvPr/>
              </p14:nvContentPartPr>
              <p14:xfrm>
                <a:off x="4596048" y="1416960"/>
                <a:ext cx="98640" cy="1479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3F9C075-3165-90EA-8362-6F85F6E54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7408" y="1408320"/>
                  <a:ext cx="116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7C971DB-BB8E-FB8F-B32B-631B0273B900}"/>
                    </a:ext>
                  </a:extLst>
                </p14:cNvPr>
                <p14:cNvContentPartPr/>
                <p14:nvPr/>
              </p14:nvContentPartPr>
              <p14:xfrm>
                <a:off x="4649688" y="1447560"/>
                <a:ext cx="89280" cy="1155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7C971DB-BB8E-FB8F-B32B-631B0273B9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0688" y="1438920"/>
                  <a:ext cx="106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B3DC5BE-FA0C-AD13-6FFA-DAB848339D8A}"/>
                    </a:ext>
                  </a:extLst>
                </p14:cNvPr>
                <p14:cNvContentPartPr/>
                <p14:nvPr/>
              </p14:nvContentPartPr>
              <p14:xfrm>
                <a:off x="4763088" y="1441080"/>
                <a:ext cx="91080" cy="109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B3DC5BE-FA0C-AD13-6FFA-DAB848339D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4088" y="1432080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6A46FB5-2049-A4C4-1DCE-25F26E0AB0E2}"/>
                    </a:ext>
                  </a:extLst>
                </p14:cNvPr>
                <p14:cNvContentPartPr/>
                <p14:nvPr/>
              </p14:nvContentPartPr>
              <p14:xfrm>
                <a:off x="4777488" y="1485000"/>
                <a:ext cx="77040" cy="180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6A46FB5-2049-A4C4-1DCE-25F26E0AB0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8848" y="1476360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EAE9D37-F074-A6F7-E2E9-777FB7CE7F8B}"/>
                    </a:ext>
                  </a:extLst>
                </p14:cNvPr>
                <p14:cNvContentPartPr/>
                <p14:nvPr/>
              </p14:nvContentPartPr>
              <p14:xfrm>
                <a:off x="4873968" y="1431000"/>
                <a:ext cx="40680" cy="126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EAE9D37-F074-A6F7-E2E9-777FB7CE7F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5328" y="1422000"/>
                  <a:ext cx="58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892BC85-1FEC-AF88-3C86-CF1FF74522BA}"/>
                    </a:ext>
                  </a:extLst>
                </p14:cNvPr>
                <p14:cNvContentPartPr/>
                <p14:nvPr/>
              </p14:nvContentPartPr>
              <p14:xfrm>
                <a:off x="4943448" y="1362600"/>
                <a:ext cx="81360" cy="119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892BC85-1FEC-AF88-3C86-CF1FF74522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4808" y="1353960"/>
                  <a:ext cx="9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3A66224-8CD1-66B3-3976-86F2BBE4886C}"/>
                    </a:ext>
                  </a:extLst>
                </p14:cNvPr>
                <p14:cNvContentPartPr/>
                <p14:nvPr/>
              </p14:nvContentPartPr>
              <p14:xfrm>
                <a:off x="4939128" y="1520640"/>
                <a:ext cx="133560" cy="84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3A66224-8CD1-66B3-3976-86F2BBE488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0488" y="1511640"/>
                  <a:ext cx="151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E77607A-B3C0-E179-C57D-0C620382C34F}"/>
                    </a:ext>
                  </a:extLst>
                </p14:cNvPr>
                <p14:cNvContentPartPr/>
                <p14:nvPr/>
              </p14:nvContentPartPr>
              <p14:xfrm>
                <a:off x="5207688" y="1373400"/>
                <a:ext cx="136440" cy="1112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E77607A-B3C0-E179-C57D-0C620382C3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9048" y="1364400"/>
                  <a:ext cx="15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2F2C5FF-A37A-B279-B084-D36092D0A7DF}"/>
                    </a:ext>
                  </a:extLst>
                </p14:cNvPr>
                <p14:cNvContentPartPr/>
                <p14:nvPr/>
              </p14:nvContentPartPr>
              <p14:xfrm>
                <a:off x="5243688" y="1507320"/>
                <a:ext cx="92880" cy="39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2F2C5FF-A37A-B279-B084-D36092D0A7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34688" y="1498320"/>
                  <a:ext cx="110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2FB9CBD-8E38-BEB0-83ED-3B7BE41A486C}"/>
                    </a:ext>
                  </a:extLst>
                </p14:cNvPr>
                <p14:cNvContentPartPr/>
                <p14:nvPr/>
              </p14:nvContentPartPr>
              <p14:xfrm>
                <a:off x="5287248" y="1567800"/>
                <a:ext cx="63000" cy="50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2FB9CBD-8E38-BEB0-83ED-3B7BE41A4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8248" y="1558800"/>
                  <a:ext cx="8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8F4B9E5-A0C9-5509-727D-4D7CA882BFFF}"/>
                    </a:ext>
                  </a:extLst>
                </p14:cNvPr>
                <p14:cNvContentPartPr/>
                <p14:nvPr/>
              </p14:nvContentPartPr>
              <p14:xfrm>
                <a:off x="5359968" y="1390320"/>
                <a:ext cx="91080" cy="1551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8F4B9E5-A0C9-5509-727D-4D7CA882BF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50968" y="1381320"/>
                  <a:ext cx="108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F10ACB0-D4E3-5F21-60FB-C52AFB0A72BC}"/>
                    </a:ext>
                  </a:extLst>
                </p14:cNvPr>
                <p14:cNvContentPartPr/>
                <p14:nvPr/>
              </p14:nvContentPartPr>
              <p14:xfrm>
                <a:off x="5381568" y="1488600"/>
                <a:ext cx="135720" cy="80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F10ACB0-D4E3-5F21-60FB-C52AFB0A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2568" y="1479600"/>
                  <a:ext cx="153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A8E74AA-14BF-8A35-8079-F143B3FF44D0}"/>
                    </a:ext>
                  </a:extLst>
                </p14:cNvPr>
                <p14:cNvContentPartPr/>
                <p14:nvPr/>
              </p14:nvContentPartPr>
              <p14:xfrm>
                <a:off x="5479488" y="1375920"/>
                <a:ext cx="123120" cy="170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A8E74AA-14BF-8A35-8079-F143B3FF44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0848" y="1366920"/>
                  <a:ext cx="14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771420-6FB2-6D5F-B71D-38A01C774824}"/>
                    </a:ext>
                  </a:extLst>
                </p14:cNvPr>
                <p14:cNvContentPartPr/>
                <p14:nvPr/>
              </p14:nvContentPartPr>
              <p14:xfrm>
                <a:off x="5614848" y="1406160"/>
                <a:ext cx="19440" cy="172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771420-6FB2-6D5F-B71D-38A01C7748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5848" y="1397160"/>
                  <a:ext cx="37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87EB9C0-792E-ED21-B3B9-0C9C20645E6A}"/>
                    </a:ext>
                  </a:extLst>
                </p14:cNvPr>
                <p14:cNvContentPartPr/>
                <p14:nvPr/>
              </p14:nvContentPartPr>
              <p14:xfrm>
                <a:off x="5662728" y="1409400"/>
                <a:ext cx="104760" cy="95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87EB9C0-792E-ED21-B3B9-0C9C20645E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3728" y="1400400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FBB7F51-051A-060A-DA69-497E263058CE}"/>
                    </a:ext>
                  </a:extLst>
                </p14:cNvPr>
                <p14:cNvContentPartPr/>
                <p14:nvPr/>
              </p14:nvContentPartPr>
              <p14:xfrm>
                <a:off x="5727168" y="1407240"/>
                <a:ext cx="84960" cy="486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FBB7F51-051A-060A-DA69-497E263058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18168" y="1398600"/>
                  <a:ext cx="10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CE29E02-B01E-C64D-C401-C6B57F5EB52E}"/>
                    </a:ext>
                  </a:extLst>
                </p14:cNvPr>
                <p14:cNvContentPartPr/>
                <p14:nvPr/>
              </p14:nvContentPartPr>
              <p14:xfrm>
                <a:off x="5748408" y="1374120"/>
                <a:ext cx="94680" cy="201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CE29E02-B01E-C64D-C401-C6B57F5EB5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9768" y="1365480"/>
                  <a:ext cx="112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5CC702E-97A2-AF4E-0098-BE511655086B}"/>
                    </a:ext>
                  </a:extLst>
                </p14:cNvPr>
                <p14:cNvContentPartPr/>
                <p14:nvPr/>
              </p14:nvContentPartPr>
              <p14:xfrm>
                <a:off x="5885208" y="1412640"/>
                <a:ext cx="73800" cy="86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5CC702E-97A2-AF4E-0098-BE51165508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6208" y="1403640"/>
                  <a:ext cx="91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C5E628B-6EF9-197D-B23E-27B3AFDCBD88}"/>
                    </a:ext>
                  </a:extLst>
                </p14:cNvPr>
                <p14:cNvContentPartPr/>
                <p14:nvPr/>
              </p14:nvContentPartPr>
              <p14:xfrm>
                <a:off x="5958648" y="1392480"/>
                <a:ext cx="108720" cy="1756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C5E628B-6EF9-197D-B23E-27B3AFDCBD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9648" y="1383480"/>
                  <a:ext cx="126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39CBA1C-07C5-5F79-435B-A10935E0F0C5}"/>
                    </a:ext>
                  </a:extLst>
                </p14:cNvPr>
                <p14:cNvContentPartPr/>
                <p14:nvPr/>
              </p14:nvContentPartPr>
              <p14:xfrm>
                <a:off x="6045408" y="1390320"/>
                <a:ext cx="154080" cy="1490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39CBA1C-07C5-5F79-435B-A10935E0F0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6768" y="1381680"/>
                  <a:ext cx="171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04B5B73-5BC0-42D2-F8FB-9ACEEAC50006}"/>
                    </a:ext>
                  </a:extLst>
                </p14:cNvPr>
                <p14:cNvContentPartPr/>
                <p14:nvPr/>
              </p14:nvContentPartPr>
              <p14:xfrm>
                <a:off x="6177888" y="1435320"/>
                <a:ext cx="27000" cy="96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04B5B73-5BC0-42D2-F8FB-9ACEEAC500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8888" y="1426680"/>
                  <a:ext cx="44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35C6E01-4EAC-F341-1BB2-508D05641A56}"/>
                    </a:ext>
                  </a:extLst>
                </p14:cNvPr>
                <p14:cNvContentPartPr/>
                <p14:nvPr/>
              </p14:nvContentPartPr>
              <p14:xfrm>
                <a:off x="6161688" y="1569600"/>
                <a:ext cx="163080" cy="684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35C6E01-4EAC-F341-1BB2-508D05641A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52688" y="1560600"/>
                  <a:ext cx="18072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A808742-DF2E-72E6-4E0E-499CC9097957}"/>
              </a:ext>
            </a:extLst>
          </p:cNvPr>
          <p:cNvGrpSpPr/>
          <p:nvPr/>
        </p:nvGrpSpPr>
        <p:grpSpPr>
          <a:xfrm>
            <a:off x="4556448" y="7900560"/>
            <a:ext cx="835560" cy="180360"/>
            <a:chOff x="4556448" y="7900560"/>
            <a:chExt cx="83556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1E1D9849-2B90-77D3-68E3-24E3E3D99D8A}"/>
                    </a:ext>
                  </a:extLst>
                </p14:cNvPr>
                <p14:cNvContentPartPr/>
                <p14:nvPr/>
              </p14:nvContentPartPr>
              <p14:xfrm>
                <a:off x="4556448" y="7933680"/>
                <a:ext cx="101160" cy="946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1E1D9849-2B90-77D3-68E3-24E3E3D99D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7808" y="7924680"/>
                  <a:ext cx="11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8FB4C51-C4E4-D98B-4AAC-E6FA6D29F2BA}"/>
                    </a:ext>
                  </a:extLst>
                </p14:cNvPr>
                <p14:cNvContentPartPr/>
                <p14:nvPr/>
              </p14:nvContentPartPr>
              <p14:xfrm>
                <a:off x="4594608" y="8021880"/>
                <a:ext cx="73080" cy="550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8FB4C51-C4E4-D98B-4AAC-E6FA6D29F2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85608" y="8012880"/>
                  <a:ext cx="90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B800CE0-7859-4737-89D6-3EA768CC3FF6}"/>
                    </a:ext>
                  </a:extLst>
                </p14:cNvPr>
                <p14:cNvContentPartPr/>
                <p14:nvPr/>
              </p14:nvContentPartPr>
              <p14:xfrm>
                <a:off x="4676688" y="7916400"/>
                <a:ext cx="72720" cy="92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B800CE0-7859-4737-89D6-3EA768CC3F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68048" y="7907760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BA3330F-F61C-FE7D-AE15-B111D3E5B91F}"/>
                    </a:ext>
                  </a:extLst>
                </p14:cNvPr>
                <p14:cNvContentPartPr/>
                <p14:nvPr/>
              </p14:nvContentPartPr>
              <p14:xfrm>
                <a:off x="4688568" y="7922160"/>
                <a:ext cx="139680" cy="76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BA3330F-F61C-FE7D-AE15-B111D3E5B9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9568" y="7913520"/>
                  <a:ext cx="157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605E218-E8A3-2262-A167-7DD3628520C8}"/>
                    </a:ext>
                  </a:extLst>
                </p14:cNvPr>
                <p14:cNvContentPartPr/>
                <p14:nvPr/>
              </p14:nvContentPartPr>
              <p14:xfrm>
                <a:off x="4840848" y="7921440"/>
                <a:ext cx="14760" cy="885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605E218-E8A3-2262-A167-7DD3628520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32208" y="7912440"/>
                  <a:ext cx="32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D661BBC-A68C-8277-A09C-1619F52C3B33}"/>
                    </a:ext>
                  </a:extLst>
                </p14:cNvPr>
                <p14:cNvContentPartPr/>
                <p14:nvPr/>
              </p14:nvContentPartPr>
              <p14:xfrm>
                <a:off x="4788648" y="8022600"/>
                <a:ext cx="90720" cy="583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D661BBC-A68C-8277-A09C-1619F52C3B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79648" y="8013600"/>
                  <a:ext cx="10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41D8524-23D3-95B3-86EE-23FEF3B14198}"/>
                    </a:ext>
                  </a:extLst>
                </p14:cNvPr>
                <p14:cNvContentPartPr/>
                <p14:nvPr/>
              </p14:nvContentPartPr>
              <p14:xfrm>
                <a:off x="4880088" y="7944840"/>
                <a:ext cx="64800" cy="78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41D8524-23D3-95B3-86EE-23FEF3B141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1448" y="7935840"/>
                  <a:ext cx="82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68B5965-3B44-A2AF-ED57-EE7CE3AE77C8}"/>
                    </a:ext>
                  </a:extLst>
                </p14:cNvPr>
                <p14:cNvContentPartPr/>
                <p14:nvPr/>
              </p14:nvContentPartPr>
              <p14:xfrm>
                <a:off x="4971528" y="7927920"/>
                <a:ext cx="56520" cy="784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68B5965-3B44-A2AF-ED57-EE7CE3AE77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62888" y="7918920"/>
                  <a:ext cx="74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630FC4F-23CD-EFBE-E3A5-2ADDB42371BE}"/>
                    </a:ext>
                  </a:extLst>
                </p14:cNvPr>
                <p14:cNvContentPartPr/>
                <p14:nvPr/>
              </p14:nvContentPartPr>
              <p14:xfrm>
                <a:off x="4985568" y="8029440"/>
                <a:ext cx="71640" cy="446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630FC4F-23CD-EFBE-E3A5-2ADDB42371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76568" y="8020800"/>
                  <a:ext cx="89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CCCFF89-DA1E-22F0-A7CE-9DC8FB6FC43A}"/>
                    </a:ext>
                  </a:extLst>
                </p14:cNvPr>
                <p14:cNvContentPartPr/>
                <p14:nvPr/>
              </p14:nvContentPartPr>
              <p14:xfrm>
                <a:off x="5071608" y="7907760"/>
                <a:ext cx="48240" cy="154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CCCFF89-DA1E-22F0-A7CE-9DC8FB6FC4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2608" y="7898760"/>
                  <a:ext cx="65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AED9E6A-2882-C078-89B7-D1EAC992A7D1}"/>
                    </a:ext>
                  </a:extLst>
                </p14:cNvPr>
                <p14:cNvContentPartPr/>
                <p14:nvPr/>
              </p14:nvContentPartPr>
              <p14:xfrm>
                <a:off x="5060088" y="7927920"/>
                <a:ext cx="152640" cy="96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AED9E6A-2882-C078-89B7-D1EAC992A7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1088" y="7918920"/>
                  <a:ext cx="170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D3570C4-A5B9-26CC-EA4E-A062F0DB3ADB}"/>
                    </a:ext>
                  </a:extLst>
                </p14:cNvPr>
                <p14:cNvContentPartPr/>
                <p14:nvPr/>
              </p14:nvContentPartPr>
              <p14:xfrm>
                <a:off x="5244408" y="7900560"/>
                <a:ext cx="36720" cy="14724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D3570C4-A5B9-26CC-EA4E-A062F0DB3A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35768" y="7891560"/>
                  <a:ext cx="54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872FF10-5BAF-513F-2835-6A5AB1B8E9D0}"/>
                    </a:ext>
                  </a:extLst>
                </p14:cNvPr>
                <p14:cNvContentPartPr/>
                <p14:nvPr/>
              </p14:nvContentPartPr>
              <p14:xfrm>
                <a:off x="5366448" y="8015040"/>
                <a:ext cx="25560" cy="126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872FF10-5BAF-513F-2835-6A5AB1B8E9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7448" y="8006400"/>
                  <a:ext cx="43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2C9E45-2C49-41D6-45B4-25053DF604FA}"/>
              </a:ext>
            </a:extLst>
          </p:cNvPr>
          <p:cNvGrpSpPr/>
          <p:nvPr/>
        </p:nvGrpSpPr>
        <p:grpSpPr>
          <a:xfrm>
            <a:off x="5295528" y="8365680"/>
            <a:ext cx="1293840" cy="222120"/>
            <a:chOff x="5295528" y="8365680"/>
            <a:chExt cx="12938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320FFB7-C0A3-F19E-24BE-5F194470F42B}"/>
                    </a:ext>
                  </a:extLst>
                </p14:cNvPr>
                <p14:cNvContentPartPr/>
                <p14:nvPr/>
              </p14:nvContentPartPr>
              <p14:xfrm>
                <a:off x="5295528" y="8482680"/>
                <a:ext cx="79920" cy="169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320FFB7-C0A3-F19E-24BE-5F194470F4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6888" y="8474040"/>
                  <a:ext cx="97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79B5D87-61AA-6B98-51ED-CE66DB8BBD05}"/>
                    </a:ext>
                  </a:extLst>
                </p14:cNvPr>
                <p14:cNvContentPartPr/>
                <p14:nvPr/>
              </p14:nvContentPartPr>
              <p14:xfrm>
                <a:off x="5352048" y="8443800"/>
                <a:ext cx="56880" cy="1087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79B5D87-61AA-6B98-51ED-CE66DB8BBD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43048" y="8434800"/>
                  <a:ext cx="74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B121F2EF-254B-B1EC-585E-920FB13E5823}"/>
                    </a:ext>
                  </a:extLst>
                </p14:cNvPr>
                <p14:cNvContentPartPr/>
                <p14:nvPr/>
              </p14:nvContentPartPr>
              <p14:xfrm>
                <a:off x="5501088" y="8393040"/>
                <a:ext cx="68040" cy="684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B121F2EF-254B-B1EC-585E-920FB13E58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92088" y="8384400"/>
                  <a:ext cx="85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0C31CFE-BF0E-D18A-4B6B-4E2BE5EDF4B3}"/>
                    </a:ext>
                  </a:extLst>
                </p14:cNvPr>
                <p14:cNvContentPartPr/>
                <p14:nvPr/>
              </p14:nvContentPartPr>
              <p14:xfrm>
                <a:off x="5590008" y="8408880"/>
                <a:ext cx="1440" cy="1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0C31CFE-BF0E-D18A-4B6B-4E2BE5EDF4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1008" y="8399880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5A40CB4-0F7D-7D82-5C15-CB04F5C29394}"/>
                    </a:ext>
                  </a:extLst>
                </p14:cNvPr>
                <p14:cNvContentPartPr/>
                <p14:nvPr/>
              </p14:nvContentPartPr>
              <p14:xfrm>
                <a:off x="5561568" y="8399520"/>
                <a:ext cx="72000" cy="874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5A40CB4-0F7D-7D82-5C15-CB04F5C293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52928" y="8390520"/>
                  <a:ext cx="89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37D4D10-9503-5879-FF2A-DE4C52C146CA}"/>
                    </a:ext>
                  </a:extLst>
                </p14:cNvPr>
                <p14:cNvContentPartPr/>
                <p14:nvPr/>
              </p14:nvContentPartPr>
              <p14:xfrm>
                <a:off x="5541768" y="8528040"/>
                <a:ext cx="100440" cy="82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37D4D10-9503-5879-FF2A-DE4C52C146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32768" y="8519040"/>
                  <a:ext cx="11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38EEE23-35B6-2278-E362-13CED669A942}"/>
                    </a:ext>
                  </a:extLst>
                </p14:cNvPr>
                <p14:cNvContentPartPr/>
                <p14:nvPr/>
              </p14:nvContentPartPr>
              <p14:xfrm>
                <a:off x="5633208" y="8408160"/>
                <a:ext cx="97920" cy="1033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38EEE23-35B6-2278-E362-13CED669A9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4568" y="8399160"/>
                  <a:ext cx="115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CCDAAFB-024F-2BFD-26CA-D714B44683D7}"/>
                    </a:ext>
                  </a:extLst>
                </p14:cNvPr>
                <p14:cNvContentPartPr/>
                <p14:nvPr/>
              </p14:nvContentPartPr>
              <p14:xfrm>
                <a:off x="5679648" y="8397360"/>
                <a:ext cx="141840" cy="1540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CCDAAFB-024F-2BFD-26CA-D714B44683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1008" y="8388720"/>
                  <a:ext cx="159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1B1B78F-933D-83D5-0D95-9F0E2C1DCF2E}"/>
                    </a:ext>
                  </a:extLst>
                </p14:cNvPr>
                <p14:cNvContentPartPr/>
                <p14:nvPr/>
              </p14:nvContentPartPr>
              <p14:xfrm>
                <a:off x="5830848" y="8390520"/>
                <a:ext cx="101520" cy="640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1B1B78F-933D-83D5-0D95-9F0E2C1DCF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22208" y="8381880"/>
                  <a:ext cx="119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BCF3061-FBE8-701C-6599-567BFA1002D2}"/>
                    </a:ext>
                  </a:extLst>
                </p14:cNvPr>
                <p14:cNvContentPartPr/>
                <p14:nvPr/>
              </p14:nvContentPartPr>
              <p14:xfrm>
                <a:off x="5870448" y="8505360"/>
                <a:ext cx="108360" cy="223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BCF3061-FBE8-701C-6599-567BFA1002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1808" y="8496360"/>
                  <a:ext cx="12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9D7C3E7-16FD-EADC-8CC4-0AC55E96A1C9}"/>
                    </a:ext>
                  </a:extLst>
                </p14:cNvPr>
                <p14:cNvContentPartPr/>
                <p14:nvPr/>
              </p14:nvContentPartPr>
              <p14:xfrm>
                <a:off x="5959728" y="8373960"/>
                <a:ext cx="105120" cy="136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9D7C3E7-16FD-EADC-8CC4-0AC55E96A1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51088" y="8365320"/>
                  <a:ext cx="122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28DFEA1-FA57-5F55-2A2B-9ECB30577A95}"/>
                    </a:ext>
                  </a:extLst>
                </p14:cNvPr>
                <p14:cNvContentPartPr/>
                <p14:nvPr/>
              </p14:nvContentPartPr>
              <p14:xfrm>
                <a:off x="6018048" y="8528760"/>
                <a:ext cx="96840" cy="590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28DFEA1-FA57-5F55-2A2B-9ECB30577A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09408" y="8519760"/>
                  <a:ext cx="114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9EE87B5-756C-6CBB-485C-0F636B4BF661}"/>
                    </a:ext>
                  </a:extLst>
                </p14:cNvPr>
                <p14:cNvContentPartPr/>
                <p14:nvPr/>
              </p14:nvContentPartPr>
              <p14:xfrm>
                <a:off x="6181848" y="8365680"/>
                <a:ext cx="88560" cy="97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9EE87B5-756C-6CBB-485C-0F636B4BF6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72848" y="8357040"/>
                  <a:ext cx="106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F961B7F-AA1B-452A-F379-48DDBB908D4B}"/>
                    </a:ext>
                  </a:extLst>
                </p14:cNvPr>
                <p14:cNvContentPartPr/>
                <p14:nvPr/>
              </p14:nvContentPartPr>
              <p14:xfrm>
                <a:off x="6276168" y="8416080"/>
                <a:ext cx="59760" cy="540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F961B7F-AA1B-452A-F379-48DDBB908D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67528" y="8407440"/>
                  <a:ext cx="77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E912E74-8923-3249-B0E8-97D6BE00DD61}"/>
                    </a:ext>
                  </a:extLst>
                </p14:cNvPr>
                <p14:cNvContentPartPr/>
                <p14:nvPr/>
              </p14:nvContentPartPr>
              <p14:xfrm>
                <a:off x="6248448" y="8505720"/>
                <a:ext cx="99360" cy="414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E912E74-8923-3249-B0E8-97D6BE00DD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39448" y="8496720"/>
                  <a:ext cx="117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2F75370-7346-2018-53E9-0E58DBBC3EED}"/>
                    </a:ext>
                  </a:extLst>
                </p14:cNvPr>
                <p14:cNvContentPartPr/>
                <p14:nvPr/>
              </p14:nvContentPartPr>
              <p14:xfrm>
                <a:off x="6339888" y="8396640"/>
                <a:ext cx="98640" cy="990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2F75370-7346-2018-53E9-0E58DBBC3E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1248" y="8388000"/>
                  <a:ext cx="116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B937796-DE78-D10B-048D-DBBEB443D85E}"/>
                    </a:ext>
                  </a:extLst>
                </p14:cNvPr>
                <p14:cNvContentPartPr/>
                <p14:nvPr/>
              </p14:nvContentPartPr>
              <p14:xfrm>
                <a:off x="6375888" y="8519760"/>
                <a:ext cx="97200" cy="482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B937796-DE78-D10B-048D-DBBEB443D8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6888" y="8511120"/>
                  <a:ext cx="114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0E3DBC5-C54E-AB26-7EBE-0634D7FC8102}"/>
                    </a:ext>
                  </a:extLst>
                </p14:cNvPr>
                <p14:cNvContentPartPr/>
                <p14:nvPr/>
              </p14:nvContentPartPr>
              <p14:xfrm>
                <a:off x="6479568" y="8446320"/>
                <a:ext cx="109800" cy="1116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0E3DBC5-C54E-AB26-7EBE-0634D7FC81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70568" y="8437680"/>
                  <a:ext cx="1274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920E21-C5BC-F76B-80E6-06B8F0049440}"/>
              </a:ext>
            </a:extLst>
          </p:cNvPr>
          <p:cNvGrpSpPr/>
          <p:nvPr/>
        </p:nvGrpSpPr>
        <p:grpSpPr>
          <a:xfrm>
            <a:off x="5582808" y="8735040"/>
            <a:ext cx="1379520" cy="283680"/>
            <a:chOff x="5582808" y="8735040"/>
            <a:chExt cx="137952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F80B333-20DB-4900-35D1-62AB61EBD3E5}"/>
                    </a:ext>
                  </a:extLst>
                </p14:cNvPr>
                <p14:cNvContentPartPr/>
                <p14:nvPr/>
              </p14:nvContentPartPr>
              <p14:xfrm>
                <a:off x="5582808" y="8735040"/>
                <a:ext cx="100440" cy="1123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F80B333-20DB-4900-35D1-62AB61EBD3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74168" y="8726400"/>
                  <a:ext cx="118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CE5D2CD-B9B1-FD20-A456-1F1A59303719}"/>
                    </a:ext>
                  </a:extLst>
                </p14:cNvPr>
                <p14:cNvContentPartPr/>
                <p14:nvPr/>
              </p14:nvContentPartPr>
              <p14:xfrm>
                <a:off x="5596128" y="8798400"/>
                <a:ext cx="96120" cy="234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CE5D2CD-B9B1-FD20-A456-1F1A593037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87488" y="8789760"/>
                  <a:ext cx="113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083D060-7204-F02F-31D9-1C532FFED4D9}"/>
                    </a:ext>
                  </a:extLst>
                </p14:cNvPr>
                <p14:cNvContentPartPr/>
                <p14:nvPr/>
              </p14:nvContentPartPr>
              <p14:xfrm>
                <a:off x="5600448" y="8885520"/>
                <a:ext cx="110160" cy="180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083D060-7204-F02F-31D9-1C532FFED4D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91808" y="8876520"/>
                  <a:ext cx="12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86A1837-DF01-6E6A-4FA4-F05DAA38E415}"/>
                    </a:ext>
                  </a:extLst>
                </p14:cNvPr>
                <p14:cNvContentPartPr/>
                <p14:nvPr/>
              </p14:nvContentPartPr>
              <p14:xfrm>
                <a:off x="5639328" y="8839800"/>
                <a:ext cx="172440" cy="1789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86A1837-DF01-6E6A-4FA4-F05DAA38E4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30328" y="8831160"/>
                  <a:ext cx="190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2660A5F-34E2-3C36-DC80-66349B8CCEE6}"/>
                    </a:ext>
                  </a:extLst>
                </p14:cNvPr>
                <p14:cNvContentPartPr/>
                <p14:nvPr/>
              </p14:nvContentPartPr>
              <p14:xfrm>
                <a:off x="5803488" y="8864640"/>
                <a:ext cx="42840" cy="536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2660A5F-34E2-3C36-DC80-66349B8CCE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4848" y="8856000"/>
                  <a:ext cx="60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AA071CF-9C45-E8F5-53E3-2268B9C5C448}"/>
                    </a:ext>
                  </a:extLst>
                </p14:cNvPr>
                <p14:cNvContentPartPr/>
                <p14:nvPr/>
              </p14:nvContentPartPr>
              <p14:xfrm>
                <a:off x="5851728" y="8808840"/>
                <a:ext cx="123120" cy="12780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AA071CF-9C45-E8F5-53E3-2268B9C5C4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42728" y="8800200"/>
                  <a:ext cx="140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AF39C4C-224D-89C3-80BD-EF1E516DE0F2}"/>
                    </a:ext>
                  </a:extLst>
                </p14:cNvPr>
                <p14:cNvContentPartPr/>
                <p14:nvPr/>
              </p14:nvContentPartPr>
              <p14:xfrm>
                <a:off x="5958648" y="8867160"/>
                <a:ext cx="61920" cy="774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AF39C4C-224D-89C3-80BD-EF1E516DE0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50008" y="8858520"/>
                  <a:ext cx="79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6A0453C1-0EA6-52CA-78B2-B45221578A90}"/>
                    </a:ext>
                  </a:extLst>
                </p14:cNvPr>
                <p14:cNvContentPartPr/>
                <p14:nvPr/>
              </p14:nvContentPartPr>
              <p14:xfrm>
                <a:off x="6128928" y="8772120"/>
                <a:ext cx="74520" cy="1065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6A0453C1-0EA6-52CA-78B2-B45221578A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19928" y="8763480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EC5F6BB-24CF-3846-DF30-4F70D9D7AE8B}"/>
                    </a:ext>
                  </a:extLst>
                </p14:cNvPr>
                <p14:cNvContentPartPr/>
                <p14:nvPr/>
              </p14:nvContentPartPr>
              <p14:xfrm>
                <a:off x="6166008" y="8780760"/>
                <a:ext cx="65520" cy="104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EC5F6BB-24CF-3846-DF30-4F70D9D7AE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57368" y="8772120"/>
                  <a:ext cx="83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585695A-6166-4FB3-22CD-ED55D9980651}"/>
                    </a:ext>
                  </a:extLst>
                </p14:cNvPr>
                <p14:cNvContentPartPr/>
                <p14:nvPr/>
              </p14:nvContentPartPr>
              <p14:xfrm>
                <a:off x="6245208" y="8793720"/>
                <a:ext cx="14400" cy="1242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585695A-6166-4FB3-22CD-ED55D99806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36568" y="8784720"/>
                  <a:ext cx="3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1BFA5E0-A5D9-26EC-1C3F-BB81CEF5006E}"/>
                    </a:ext>
                  </a:extLst>
                </p14:cNvPr>
                <p14:cNvContentPartPr/>
                <p14:nvPr/>
              </p14:nvContentPartPr>
              <p14:xfrm>
                <a:off x="6284088" y="8786520"/>
                <a:ext cx="99360" cy="1360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1BFA5E0-A5D9-26EC-1C3F-BB81CEF500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75088" y="8777520"/>
                  <a:ext cx="11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0BF8785-9D57-4699-A582-3A6054D1DF98}"/>
                    </a:ext>
                  </a:extLst>
                </p14:cNvPr>
                <p14:cNvContentPartPr/>
                <p14:nvPr/>
              </p14:nvContentPartPr>
              <p14:xfrm>
                <a:off x="6380928" y="8794440"/>
                <a:ext cx="87480" cy="1148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0BF8785-9D57-4699-A582-3A6054D1DF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71928" y="8785800"/>
                  <a:ext cx="105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B89FCAF-2D79-C310-51C3-0563C60895C3}"/>
                    </a:ext>
                  </a:extLst>
                </p14:cNvPr>
                <p14:cNvContentPartPr/>
                <p14:nvPr/>
              </p14:nvContentPartPr>
              <p14:xfrm>
                <a:off x="6391008" y="8818920"/>
                <a:ext cx="116280" cy="1126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B89FCAF-2D79-C310-51C3-0563C60895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82008" y="8809920"/>
                  <a:ext cx="133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06763BE-2106-7419-4102-4135E39E3D86}"/>
                    </a:ext>
                  </a:extLst>
                </p14:cNvPr>
                <p14:cNvContentPartPr/>
                <p14:nvPr/>
              </p14:nvContentPartPr>
              <p14:xfrm>
                <a:off x="6567408" y="8750520"/>
                <a:ext cx="131040" cy="135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06763BE-2106-7419-4102-4135E39E3D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58408" y="8741520"/>
                  <a:ext cx="148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410CEB3-36BD-329B-FC1C-620A37789562}"/>
                    </a:ext>
                  </a:extLst>
                </p14:cNvPr>
                <p14:cNvContentPartPr/>
                <p14:nvPr/>
              </p14:nvContentPartPr>
              <p14:xfrm>
                <a:off x="6574248" y="8837640"/>
                <a:ext cx="26280" cy="60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410CEB3-36BD-329B-FC1C-620A377895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65608" y="8829000"/>
                  <a:ext cx="43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B862C0E-A4D4-8D3F-C2D9-B9F48F6ACEAB}"/>
                    </a:ext>
                  </a:extLst>
                </p14:cNvPr>
                <p14:cNvContentPartPr/>
                <p14:nvPr/>
              </p14:nvContentPartPr>
              <p14:xfrm>
                <a:off x="6587208" y="8819280"/>
                <a:ext cx="138960" cy="1368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B862C0E-A4D4-8D3F-C2D9-B9F48F6ACEA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78568" y="8810640"/>
                  <a:ext cx="15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0E45CF8-F1C0-CCED-A0C9-771D262E0623}"/>
                    </a:ext>
                  </a:extLst>
                </p14:cNvPr>
                <p14:cNvContentPartPr/>
                <p14:nvPr/>
              </p14:nvContentPartPr>
              <p14:xfrm>
                <a:off x="6734448" y="8755920"/>
                <a:ext cx="70560" cy="140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0E45CF8-F1C0-CCED-A0C9-771D262E06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25448" y="8746920"/>
                  <a:ext cx="88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A9DB7D1-7456-1532-E197-9ABD4B928827}"/>
                    </a:ext>
                  </a:extLst>
                </p14:cNvPr>
                <p14:cNvContentPartPr/>
                <p14:nvPr/>
              </p14:nvContentPartPr>
              <p14:xfrm>
                <a:off x="6703128" y="8790480"/>
                <a:ext cx="137520" cy="1155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A9DB7D1-7456-1532-E197-9ABD4B9288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4128" y="8781480"/>
                  <a:ext cx="155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91770F62-3DB4-D603-66B1-922688FCEAC0}"/>
                    </a:ext>
                  </a:extLst>
                </p14:cNvPr>
                <p14:cNvContentPartPr/>
                <p14:nvPr/>
              </p14:nvContentPartPr>
              <p14:xfrm>
                <a:off x="6828048" y="8820360"/>
                <a:ext cx="77400" cy="1756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1770F62-3DB4-D603-66B1-922688FCEAC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9408" y="8811360"/>
                  <a:ext cx="95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0FE02452-7E76-63DD-6BAA-ED7510BF6540}"/>
                    </a:ext>
                  </a:extLst>
                </p14:cNvPr>
                <p14:cNvContentPartPr/>
                <p14:nvPr/>
              </p14:nvContentPartPr>
              <p14:xfrm>
                <a:off x="6961608" y="8940600"/>
                <a:ext cx="720" cy="75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0FE02452-7E76-63DD-6BAA-ED7510BF65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52968" y="8931600"/>
                  <a:ext cx="183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2088A0E-A83F-C2EB-9CE7-4BE3DF012D07}"/>
              </a:ext>
            </a:extLst>
          </p:cNvPr>
          <p:cNvGrpSpPr/>
          <p:nvPr/>
        </p:nvGrpSpPr>
        <p:grpSpPr>
          <a:xfrm>
            <a:off x="1050048" y="7932600"/>
            <a:ext cx="969480" cy="852840"/>
            <a:chOff x="1050048" y="7932600"/>
            <a:chExt cx="969480" cy="85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8B3D5A08-8CE7-47E7-4851-1CC5B843CFE6}"/>
                    </a:ext>
                  </a:extLst>
                </p14:cNvPr>
                <p14:cNvContentPartPr/>
                <p14:nvPr/>
              </p14:nvContentPartPr>
              <p14:xfrm>
                <a:off x="1224648" y="8326440"/>
                <a:ext cx="156240" cy="842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8B3D5A08-8CE7-47E7-4851-1CC5B843CF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16008" y="8317440"/>
                  <a:ext cx="173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5F7298DB-924A-CA87-0765-9BB29CFA470E}"/>
                    </a:ext>
                  </a:extLst>
                </p14:cNvPr>
                <p14:cNvContentPartPr/>
                <p14:nvPr/>
              </p14:nvContentPartPr>
              <p14:xfrm>
                <a:off x="1330128" y="8318880"/>
                <a:ext cx="115200" cy="788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5F7298DB-924A-CA87-0765-9BB29CFA47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21488" y="8310240"/>
                  <a:ext cx="132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9F93463-4795-012D-5558-1EB7026F18A3}"/>
                    </a:ext>
                  </a:extLst>
                </p14:cNvPr>
                <p14:cNvContentPartPr/>
                <p14:nvPr/>
              </p14:nvContentPartPr>
              <p14:xfrm>
                <a:off x="1389528" y="8411040"/>
                <a:ext cx="69480" cy="65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9F93463-4795-012D-5558-1EB7026F18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80528" y="8402400"/>
                  <a:ext cx="87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C59787C-8C9A-13C4-3E47-B9FCE0D09421}"/>
                    </a:ext>
                  </a:extLst>
                </p14:cNvPr>
                <p14:cNvContentPartPr/>
                <p14:nvPr/>
              </p14:nvContentPartPr>
              <p14:xfrm>
                <a:off x="1466568" y="8300520"/>
                <a:ext cx="89640" cy="838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C59787C-8C9A-13C4-3E47-B9FCE0D094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57568" y="8291520"/>
                  <a:ext cx="107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3D6D8454-B42D-7652-BE81-2AD5F468F034}"/>
                    </a:ext>
                  </a:extLst>
                </p14:cNvPr>
                <p14:cNvContentPartPr/>
                <p14:nvPr/>
              </p14:nvContentPartPr>
              <p14:xfrm>
                <a:off x="1550448" y="8314200"/>
                <a:ext cx="61920" cy="68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3D6D8454-B42D-7652-BE81-2AD5F468F0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41448" y="8305560"/>
                  <a:ext cx="79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B8F7085-0E53-688B-881C-C5787E92C73E}"/>
                    </a:ext>
                  </a:extLst>
                </p14:cNvPr>
                <p14:cNvContentPartPr/>
                <p14:nvPr/>
              </p14:nvContentPartPr>
              <p14:xfrm>
                <a:off x="1565208" y="8275320"/>
                <a:ext cx="91800" cy="522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B8F7085-0E53-688B-881C-C5787E92C7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56208" y="8266320"/>
                  <a:ext cx="109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C0EA813-819F-52DA-1823-F47F9CBDDFF9}"/>
                    </a:ext>
                  </a:extLst>
                </p14:cNvPr>
                <p14:cNvContentPartPr/>
                <p14:nvPr/>
              </p14:nvContentPartPr>
              <p14:xfrm>
                <a:off x="1614528" y="8330760"/>
                <a:ext cx="95760" cy="612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C0EA813-819F-52DA-1823-F47F9CBDDF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05888" y="8322120"/>
                  <a:ext cx="113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79E8E78-F5F2-E56D-4B94-2CB691978534}"/>
                    </a:ext>
                  </a:extLst>
                </p14:cNvPr>
                <p14:cNvContentPartPr/>
                <p14:nvPr/>
              </p14:nvContentPartPr>
              <p14:xfrm>
                <a:off x="1687968" y="8237160"/>
                <a:ext cx="103320" cy="828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79E8E78-F5F2-E56D-4B94-2CB6919785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79328" y="8228160"/>
                  <a:ext cx="120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2072114-9E3B-4EA5-034B-0E12505DE0E6}"/>
                    </a:ext>
                  </a:extLst>
                </p14:cNvPr>
                <p14:cNvContentPartPr/>
                <p14:nvPr/>
              </p14:nvContentPartPr>
              <p14:xfrm>
                <a:off x="1740168" y="8310240"/>
                <a:ext cx="122040" cy="950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2072114-9E3B-4EA5-034B-0E12505DE0E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31168" y="8301600"/>
                  <a:ext cx="139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A36BFE1-D63B-A361-7217-10993EDCAC0C}"/>
                    </a:ext>
                  </a:extLst>
                </p14:cNvPr>
                <p14:cNvContentPartPr/>
                <p14:nvPr/>
              </p14:nvContentPartPr>
              <p14:xfrm>
                <a:off x="1797048" y="8252280"/>
                <a:ext cx="140040" cy="885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A36BFE1-D63B-A361-7217-10993EDCAC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88048" y="8243280"/>
                  <a:ext cx="157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EBBAC7F-3050-1A80-1622-97B491A66C5F}"/>
                    </a:ext>
                  </a:extLst>
                </p14:cNvPr>
                <p14:cNvContentPartPr/>
                <p14:nvPr/>
              </p14:nvContentPartPr>
              <p14:xfrm>
                <a:off x="1914048" y="8197200"/>
                <a:ext cx="89280" cy="964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EBBAC7F-3050-1A80-1622-97B491A66C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05408" y="8188200"/>
                  <a:ext cx="106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AF313177-9292-1512-9AE5-5125F1766975}"/>
                    </a:ext>
                  </a:extLst>
                </p14:cNvPr>
                <p14:cNvContentPartPr/>
                <p14:nvPr/>
              </p14:nvContentPartPr>
              <p14:xfrm>
                <a:off x="1991448" y="8218440"/>
                <a:ext cx="28080" cy="792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AF313177-9292-1512-9AE5-5125F176697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82448" y="8209800"/>
                  <a:ext cx="45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F8E302C8-F84B-3BA3-1DC0-B1DF03FF0758}"/>
                    </a:ext>
                  </a:extLst>
                </p14:cNvPr>
                <p14:cNvContentPartPr/>
                <p14:nvPr/>
              </p14:nvContentPartPr>
              <p14:xfrm>
                <a:off x="1381608" y="8607240"/>
                <a:ext cx="83880" cy="1450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F8E302C8-F84B-3BA3-1DC0-B1DF03FF07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72968" y="8598240"/>
                  <a:ext cx="101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E07632F-9F62-7843-C48C-B9D3479CC2B1}"/>
                    </a:ext>
                  </a:extLst>
                </p14:cNvPr>
                <p14:cNvContentPartPr/>
                <p14:nvPr/>
              </p14:nvContentPartPr>
              <p14:xfrm>
                <a:off x="1461528" y="8703360"/>
                <a:ext cx="122400" cy="820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E07632F-9F62-7843-C48C-B9D3479CC2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52528" y="8694360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D4C38160-3D12-C177-09CA-054D064AD4BB}"/>
                    </a:ext>
                  </a:extLst>
                </p14:cNvPr>
                <p14:cNvContentPartPr/>
                <p14:nvPr/>
              </p14:nvContentPartPr>
              <p14:xfrm>
                <a:off x="1518408" y="8593200"/>
                <a:ext cx="59760" cy="320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D4C38160-3D12-C177-09CA-054D064AD4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09768" y="8584200"/>
                  <a:ext cx="77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6D861CAE-98F4-1F84-72DF-ECCA44A6B160}"/>
                    </a:ext>
                  </a:extLst>
                </p14:cNvPr>
                <p14:cNvContentPartPr/>
                <p14:nvPr/>
              </p14:nvContentPartPr>
              <p14:xfrm>
                <a:off x="1520928" y="8629560"/>
                <a:ext cx="106920" cy="770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6D861CAE-98F4-1F84-72DF-ECCA44A6B1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11928" y="8620920"/>
                  <a:ext cx="124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DB1A126-5161-EC97-C031-7425E61CABCA}"/>
                    </a:ext>
                  </a:extLst>
                </p14:cNvPr>
                <p14:cNvContentPartPr/>
                <p14:nvPr/>
              </p14:nvContentPartPr>
              <p14:xfrm>
                <a:off x="1587888" y="8585280"/>
                <a:ext cx="114120" cy="1728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DB1A126-5161-EC97-C031-7425E61CAB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78888" y="8576640"/>
                  <a:ext cx="13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0B4FA50-6B43-4D07-46AB-9142797715AA}"/>
                    </a:ext>
                  </a:extLst>
                </p14:cNvPr>
                <p14:cNvContentPartPr/>
                <p14:nvPr/>
              </p14:nvContentPartPr>
              <p14:xfrm>
                <a:off x="1700208" y="8578080"/>
                <a:ext cx="108720" cy="1080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0B4FA50-6B43-4D07-46AB-9142797715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91208" y="8569080"/>
                  <a:ext cx="126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9DF673C-3EBD-F444-A065-895570B82A85}"/>
                    </a:ext>
                  </a:extLst>
                </p14:cNvPr>
                <p14:cNvContentPartPr/>
                <p14:nvPr/>
              </p14:nvContentPartPr>
              <p14:xfrm>
                <a:off x="1779048" y="8574120"/>
                <a:ext cx="101520" cy="828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9DF673C-3EBD-F444-A065-895570B82A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70408" y="8565120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9090908-404C-E151-88CE-C7090AA025F1}"/>
                    </a:ext>
                  </a:extLst>
                </p14:cNvPr>
                <p14:cNvContentPartPr/>
                <p14:nvPr/>
              </p14:nvContentPartPr>
              <p14:xfrm>
                <a:off x="1842048" y="8544600"/>
                <a:ext cx="101520" cy="9360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9090908-404C-E151-88CE-C7090AA025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33408" y="8535600"/>
                  <a:ext cx="119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74DC7195-7143-A373-E174-6D8123721956}"/>
                    </a:ext>
                  </a:extLst>
                </p14:cNvPr>
                <p14:cNvContentPartPr/>
                <p14:nvPr/>
              </p14:nvContentPartPr>
              <p14:xfrm>
                <a:off x="1934928" y="8533080"/>
                <a:ext cx="55440" cy="939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74DC7195-7143-A373-E174-6D812372195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26288" y="8524440"/>
                  <a:ext cx="73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391ACE1-4BB6-CCD8-8DF3-F119D5BB789C}"/>
                    </a:ext>
                  </a:extLst>
                </p14:cNvPr>
                <p14:cNvContentPartPr/>
                <p14:nvPr/>
              </p14:nvContentPartPr>
              <p14:xfrm>
                <a:off x="1050048" y="8044920"/>
                <a:ext cx="63000" cy="2012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391ACE1-4BB6-CCD8-8DF3-F119D5BB78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1048" y="8036280"/>
                  <a:ext cx="80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A6A32E3-4A8D-06C7-A03F-5B663D386529}"/>
                    </a:ext>
                  </a:extLst>
                </p14:cNvPr>
                <p14:cNvContentPartPr/>
                <p14:nvPr/>
              </p14:nvContentPartPr>
              <p14:xfrm>
                <a:off x="1167408" y="8093880"/>
                <a:ext cx="75600" cy="820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A6A32E3-4A8D-06C7-A03F-5B663D3865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8408" y="8085240"/>
                  <a:ext cx="93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D67A8CA-2EF4-02E4-A14B-9AD804339DEE}"/>
                    </a:ext>
                  </a:extLst>
                </p14:cNvPr>
                <p14:cNvContentPartPr/>
                <p14:nvPr/>
              </p14:nvContentPartPr>
              <p14:xfrm>
                <a:off x="1225368" y="8074080"/>
                <a:ext cx="56880" cy="939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D67A8CA-2EF4-02E4-A14B-9AD804339D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16728" y="8065080"/>
                  <a:ext cx="7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F5B8825B-4168-441E-18A0-2EB1E19568E2}"/>
                    </a:ext>
                  </a:extLst>
                </p14:cNvPr>
                <p14:cNvContentPartPr/>
                <p14:nvPr/>
              </p14:nvContentPartPr>
              <p14:xfrm>
                <a:off x="1289808" y="8096760"/>
                <a:ext cx="29880" cy="770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F5B8825B-4168-441E-18A0-2EB1E19568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81168" y="8088120"/>
                  <a:ext cx="47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209CCF8-EF9D-A0D8-3724-390714EA01D2}"/>
                    </a:ext>
                  </a:extLst>
                </p14:cNvPr>
                <p14:cNvContentPartPr/>
                <p14:nvPr/>
              </p14:nvContentPartPr>
              <p14:xfrm>
                <a:off x="1329048" y="8058240"/>
                <a:ext cx="88200" cy="914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209CCF8-EF9D-A0D8-3724-390714EA01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20408" y="8049600"/>
                  <a:ext cx="105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36D023D7-B92B-0335-0B8C-9AA45AB3BF93}"/>
                    </a:ext>
                  </a:extLst>
                </p14:cNvPr>
                <p14:cNvContentPartPr/>
                <p14:nvPr/>
              </p14:nvContentPartPr>
              <p14:xfrm>
                <a:off x="1392768" y="8127720"/>
                <a:ext cx="65160" cy="388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36D023D7-B92B-0335-0B8C-9AA45AB3BF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84128" y="8119080"/>
                  <a:ext cx="82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733338-A038-AAB0-601B-CB734DB0C542}"/>
                    </a:ext>
                  </a:extLst>
                </p14:cNvPr>
                <p14:cNvContentPartPr/>
                <p14:nvPr/>
              </p14:nvContentPartPr>
              <p14:xfrm>
                <a:off x="1479528" y="8017920"/>
                <a:ext cx="65520" cy="1209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733338-A038-AAB0-601B-CB734DB0C54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70888" y="8008920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E709444-1F7C-80C1-B4F2-367A97C383E3}"/>
                    </a:ext>
                  </a:extLst>
                </p14:cNvPr>
                <p14:cNvContentPartPr/>
                <p14:nvPr/>
              </p14:nvContentPartPr>
              <p14:xfrm>
                <a:off x="1539288" y="8015040"/>
                <a:ext cx="79200" cy="745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E709444-1F7C-80C1-B4F2-367A97C383E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30288" y="8006400"/>
                  <a:ext cx="96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30D6B1E-6765-A184-5A40-4F8A213EF3BC}"/>
                    </a:ext>
                  </a:extLst>
                </p14:cNvPr>
                <p14:cNvContentPartPr/>
                <p14:nvPr/>
              </p14:nvContentPartPr>
              <p14:xfrm>
                <a:off x="1587168" y="7968240"/>
                <a:ext cx="106560" cy="1227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30D6B1E-6765-A184-5A40-4F8A213EF3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78168" y="7959240"/>
                  <a:ext cx="124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3B85B33-B16D-CDC7-212B-F834FD893EB4}"/>
                    </a:ext>
                  </a:extLst>
                </p14:cNvPr>
                <p14:cNvContentPartPr/>
                <p14:nvPr/>
              </p14:nvContentPartPr>
              <p14:xfrm>
                <a:off x="1687968" y="7965720"/>
                <a:ext cx="100800" cy="1314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3B85B33-B16D-CDC7-212B-F834FD893E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78968" y="7957080"/>
                  <a:ext cx="118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BA4A5A0-C4DE-7F8A-0F90-09F77C74461E}"/>
                    </a:ext>
                  </a:extLst>
                </p14:cNvPr>
                <p14:cNvContentPartPr/>
                <p14:nvPr/>
              </p14:nvContentPartPr>
              <p14:xfrm>
                <a:off x="1755648" y="7932600"/>
                <a:ext cx="72000" cy="1418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BA4A5A0-C4DE-7F8A-0F90-09F77C7446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46648" y="7923600"/>
                  <a:ext cx="896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C20BD2C-4638-E4E9-C29E-A9309D14879E}"/>
              </a:ext>
            </a:extLst>
          </p:cNvPr>
          <p:cNvGrpSpPr/>
          <p:nvPr/>
        </p:nvGrpSpPr>
        <p:grpSpPr>
          <a:xfrm>
            <a:off x="3280608" y="8266320"/>
            <a:ext cx="631440" cy="194760"/>
            <a:chOff x="3280608" y="8266320"/>
            <a:chExt cx="63144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4694CD88-D74B-8D22-8397-9112DC3CACEC}"/>
                    </a:ext>
                  </a:extLst>
                </p14:cNvPr>
                <p14:cNvContentPartPr/>
                <p14:nvPr/>
              </p14:nvContentPartPr>
              <p14:xfrm>
                <a:off x="3280608" y="8295840"/>
                <a:ext cx="71640" cy="165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4694CD88-D74B-8D22-8397-9112DC3CACE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71968" y="8286840"/>
                  <a:ext cx="89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822BA03-AC75-1E24-DEE4-7B7D6FFFD56A}"/>
                    </a:ext>
                  </a:extLst>
                </p14:cNvPr>
                <p14:cNvContentPartPr/>
                <p14:nvPr/>
              </p14:nvContentPartPr>
              <p14:xfrm>
                <a:off x="3380328" y="8302320"/>
                <a:ext cx="80280" cy="993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822BA03-AC75-1E24-DEE4-7B7D6FFFD5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71688" y="8293680"/>
                  <a:ext cx="97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6587366-8A21-DB3E-9B3D-4138E761FC23}"/>
                    </a:ext>
                  </a:extLst>
                </p14:cNvPr>
                <p14:cNvContentPartPr/>
                <p14:nvPr/>
              </p14:nvContentPartPr>
              <p14:xfrm>
                <a:off x="3423168" y="8407080"/>
                <a:ext cx="59400" cy="2520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6587366-8A21-DB3E-9B3D-4138E761FC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14168" y="8398080"/>
                  <a:ext cx="77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A6B10F2C-186C-87D9-15C3-BC0A6F5FFFFC}"/>
                    </a:ext>
                  </a:extLst>
                </p14:cNvPr>
                <p14:cNvContentPartPr/>
                <p14:nvPr/>
              </p14:nvContentPartPr>
              <p14:xfrm>
                <a:off x="3462048" y="8310240"/>
                <a:ext cx="93600" cy="7632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A6B10F2C-186C-87D9-15C3-BC0A6F5FFF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53408" y="8301600"/>
                  <a:ext cx="111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0010965F-450B-BC99-530B-ED068C2A88A5}"/>
                    </a:ext>
                  </a:extLst>
                </p14:cNvPr>
                <p14:cNvContentPartPr/>
                <p14:nvPr/>
              </p14:nvContentPartPr>
              <p14:xfrm>
                <a:off x="3552408" y="8282520"/>
                <a:ext cx="59760" cy="907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010965F-450B-BC99-530B-ED068C2A88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3408" y="8273880"/>
                  <a:ext cx="77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1D5A2CD6-A72F-8C3F-2CB3-FA6B3E798AB3}"/>
                    </a:ext>
                  </a:extLst>
                </p14:cNvPr>
                <p14:cNvContentPartPr/>
                <p14:nvPr/>
              </p14:nvContentPartPr>
              <p14:xfrm>
                <a:off x="3627288" y="8286120"/>
                <a:ext cx="102240" cy="1238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1D5A2CD6-A72F-8C3F-2CB3-FA6B3E798A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18288" y="8277120"/>
                  <a:ext cx="119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43A2FCF-E92A-85F8-013B-0BE2AD923DAF}"/>
                    </a:ext>
                  </a:extLst>
                </p14:cNvPr>
                <p14:cNvContentPartPr/>
                <p14:nvPr/>
              </p14:nvContentPartPr>
              <p14:xfrm>
                <a:off x="3779928" y="8277120"/>
                <a:ext cx="46800" cy="1177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43A2FCF-E92A-85F8-013B-0BE2AD923DA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71288" y="8268120"/>
                  <a:ext cx="64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52A4738A-47A1-CF1E-46F8-761FDC685E5F}"/>
                    </a:ext>
                  </a:extLst>
                </p14:cNvPr>
                <p14:cNvContentPartPr/>
                <p14:nvPr/>
              </p14:nvContentPartPr>
              <p14:xfrm>
                <a:off x="3846888" y="8266320"/>
                <a:ext cx="65160" cy="1609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52A4738A-47A1-CF1E-46F8-761FDC685E5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38248" y="8257680"/>
                  <a:ext cx="82800" cy="178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45434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객체를 이용한 서버 구현의 기본</a:t>
            </a:r>
            <a:r>
              <a:rPr sz="19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구조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52" y="1152001"/>
            <a:ext cx="4444365" cy="2766695"/>
          </a:xfrm>
          <a:custGeom>
            <a:avLst/>
            <a:gdLst/>
            <a:ahLst/>
            <a:cxnLst/>
            <a:rect l="l" t="t" r="r" b="b"/>
            <a:pathLst>
              <a:path w="4444365" h="2766695">
                <a:moveTo>
                  <a:pt x="4444296" y="0"/>
                </a:moveTo>
                <a:lnTo>
                  <a:pt x="0" y="0"/>
                </a:lnTo>
                <a:lnTo>
                  <a:pt x="4444296" y="15"/>
                </a:lnTo>
                <a:lnTo>
                  <a:pt x="4444296" y="2766250"/>
                </a:lnTo>
                <a:lnTo>
                  <a:pt x="4444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52" y="1150561"/>
            <a:ext cx="4444365" cy="0"/>
          </a:xfrm>
          <a:custGeom>
            <a:avLst/>
            <a:gdLst/>
            <a:ahLst/>
            <a:cxnLst/>
            <a:rect l="l" t="t" r="r" b="b"/>
            <a:pathLst>
              <a:path w="4444365">
                <a:moveTo>
                  <a:pt x="0" y="0"/>
                </a:moveTo>
                <a:lnTo>
                  <a:pt x="44442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7989" y="1152017"/>
            <a:ext cx="0" cy="1338580"/>
          </a:xfrm>
          <a:custGeom>
            <a:avLst/>
            <a:gdLst/>
            <a:ahLst/>
            <a:cxnLst/>
            <a:rect l="l" t="t" r="r" b="b"/>
            <a:pathLst>
              <a:path h="1338580">
                <a:moveTo>
                  <a:pt x="0" y="0"/>
                </a:moveTo>
                <a:lnTo>
                  <a:pt x="0" y="133842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252" y="1152001"/>
            <a:ext cx="4444365" cy="2766695"/>
          </a:xfrm>
          <a:custGeom>
            <a:avLst/>
            <a:gdLst/>
            <a:ahLst/>
            <a:cxnLst/>
            <a:rect l="l" t="t" r="r" b="b"/>
            <a:pathLst>
              <a:path w="4444365" h="2766695">
                <a:moveTo>
                  <a:pt x="0" y="2766250"/>
                </a:moveTo>
                <a:lnTo>
                  <a:pt x="4444296" y="2766250"/>
                </a:lnTo>
                <a:lnTo>
                  <a:pt x="4444296" y="0"/>
                </a:lnTo>
                <a:lnTo>
                  <a:pt x="0" y="0"/>
                </a:lnTo>
                <a:lnTo>
                  <a:pt x="0" y="276625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280" y="1184484"/>
            <a:ext cx="3945254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SERVER_ADDRESS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('',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9999)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False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socket.socket(socket.AF_INET,</a:t>
            </a:r>
            <a:r>
              <a:rPr sz="11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socket.SOCK_STREAM)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80" y="2595897"/>
            <a:ext cx="2075180" cy="12693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 is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None: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 marR="5080" indent="1371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print('Socket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creating error')  else: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sock.settimeout(5)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 marR="8890">
              <a:lnSpc>
                <a:spcPct val="123600"/>
              </a:lnSpc>
              <a:spcBef>
                <a:spcPts val="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o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ck.bi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R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VE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R_ADDR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sock.listen(5)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0585" y="2490439"/>
            <a:ext cx="4443730" cy="2136775"/>
          </a:xfrm>
          <a:custGeom>
            <a:avLst/>
            <a:gdLst/>
            <a:ahLst/>
            <a:cxnLst/>
            <a:rect l="l" t="t" r="r" b="b"/>
            <a:pathLst>
              <a:path w="4443730" h="2136775">
                <a:moveTo>
                  <a:pt x="4443245" y="0"/>
                </a:moveTo>
                <a:lnTo>
                  <a:pt x="0" y="0"/>
                </a:lnTo>
                <a:lnTo>
                  <a:pt x="4443236" y="30"/>
                </a:lnTo>
                <a:lnTo>
                  <a:pt x="4443236" y="2136457"/>
                </a:lnTo>
                <a:lnTo>
                  <a:pt x="4443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0585" y="2488999"/>
            <a:ext cx="4443730" cy="0"/>
          </a:xfrm>
          <a:custGeom>
            <a:avLst/>
            <a:gdLst/>
            <a:ahLst/>
            <a:cxnLst/>
            <a:rect l="l" t="t" r="r" b="b"/>
            <a:pathLst>
              <a:path w="4443730">
                <a:moveTo>
                  <a:pt x="0" y="0"/>
                </a:moveTo>
                <a:lnTo>
                  <a:pt x="44432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5271" y="2490470"/>
            <a:ext cx="0" cy="2136775"/>
          </a:xfrm>
          <a:custGeom>
            <a:avLst/>
            <a:gdLst/>
            <a:ahLst/>
            <a:cxnLst/>
            <a:rect l="l" t="t" r="r" b="b"/>
            <a:pathLst>
              <a:path h="2136775">
                <a:moveTo>
                  <a:pt x="0" y="0"/>
                </a:moveTo>
                <a:lnTo>
                  <a:pt x="0" y="2136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0585" y="2490439"/>
            <a:ext cx="4443730" cy="2136775"/>
          </a:xfrm>
          <a:custGeom>
            <a:avLst/>
            <a:gdLst/>
            <a:ahLst/>
            <a:cxnLst/>
            <a:rect l="l" t="t" r="r" b="b"/>
            <a:pathLst>
              <a:path w="4443730" h="2136775">
                <a:moveTo>
                  <a:pt x="4443244" y="0"/>
                </a:moveTo>
                <a:lnTo>
                  <a:pt x="0" y="0"/>
                </a:lnTo>
                <a:lnTo>
                  <a:pt x="0" y="2136457"/>
                </a:lnTo>
                <a:lnTo>
                  <a:pt x="4443244" y="2136457"/>
                </a:lnTo>
                <a:lnTo>
                  <a:pt x="4443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0585" y="2490439"/>
            <a:ext cx="4443730" cy="2136775"/>
          </a:xfrm>
          <a:custGeom>
            <a:avLst/>
            <a:gdLst/>
            <a:ahLst/>
            <a:cxnLst/>
            <a:rect l="l" t="t" r="r" b="b"/>
            <a:pathLst>
              <a:path w="4443730" h="2136775">
                <a:moveTo>
                  <a:pt x="0" y="2136457"/>
                </a:moveTo>
                <a:lnTo>
                  <a:pt x="4443244" y="2136457"/>
                </a:lnTo>
                <a:lnTo>
                  <a:pt x="4443244" y="0"/>
                </a:lnTo>
                <a:lnTo>
                  <a:pt x="0" y="0"/>
                </a:lnTo>
                <a:lnTo>
                  <a:pt x="0" y="213645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93611" y="2522939"/>
            <a:ext cx="158559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while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not</a:t>
            </a:r>
            <a:r>
              <a:rPr sz="11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isServerDown: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0132" y="2730067"/>
            <a:ext cx="32061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print('waiting for connection request from</a:t>
            </a:r>
            <a:r>
              <a:rPr sz="110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client')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0132" y="2937194"/>
            <a:ext cx="2470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try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129" y="3104788"/>
            <a:ext cx="272097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635">
              <a:lnSpc>
                <a:spcPct val="123900"/>
              </a:lnSpc>
              <a:spcBef>
                <a:spcPts val="9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cli_sock, addr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sock.accept()  print('connection established....’) 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thread_creation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&amp;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execute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with</a:t>
            </a:r>
            <a:r>
              <a:rPr sz="1100" spc="-7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cli_sock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except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socket.timeout: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1343" y="3934350"/>
            <a:ext cx="1639570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225">
              <a:lnSpc>
                <a:spcPct val="123600"/>
              </a:lnSpc>
              <a:spcBef>
                <a:spcPts val="1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isServerDown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True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sock.close()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print('End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of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Program')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4429" y="3177008"/>
            <a:ext cx="2396490" cy="743585"/>
          </a:xfrm>
          <a:custGeom>
            <a:avLst/>
            <a:gdLst/>
            <a:ahLst/>
            <a:cxnLst/>
            <a:rect l="l" t="t" r="r" b="b"/>
            <a:pathLst>
              <a:path w="2396490" h="743585">
                <a:moveTo>
                  <a:pt x="2117531" y="738088"/>
                </a:moveTo>
                <a:lnTo>
                  <a:pt x="0" y="738088"/>
                </a:lnTo>
                <a:lnTo>
                  <a:pt x="0" y="743338"/>
                </a:lnTo>
                <a:lnTo>
                  <a:pt x="2121737" y="743338"/>
                </a:lnTo>
                <a:lnTo>
                  <a:pt x="2122788" y="741243"/>
                </a:lnTo>
                <a:lnTo>
                  <a:pt x="2117531" y="741243"/>
                </a:lnTo>
                <a:lnTo>
                  <a:pt x="2117531" y="738088"/>
                </a:lnTo>
                <a:close/>
              </a:path>
              <a:path w="2396490" h="743585">
                <a:moveTo>
                  <a:pt x="2349895" y="19972"/>
                </a:moveTo>
                <a:lnTo>
                  <a:pt x="2119634" y="19972"/>
                </a:lnTo>
                <a:lnTo>
                  <a:pt x="2118582" y="21031"/>
                </a:lnTo>
                <a:lnTo>
                  <a:pt x="2117531" y="23126"/>
                </a:lnTo>
                <a:lnTo>
                  <a:pt x="2117531" y="741243"/>
                </a:lnTo>
                <a:lnTo>
                  <a:pt x="2119634" y="738088"/>
                </a:lnTo>
                <a:lnTo>
                  <a:pt x="2122788" y="738088"/>
                </a:lnTo>
                <a:lnTo>
                  <a:pt x="2122788" y="26281"/>
                </a:lnTo>
                <a:lnTo>
                  <a:pt x="2119634" y="26281"/>
                </a:lnTo>
                <a:lnTo>
                  <a:pt x="2122788" y="23126"/>
                </a:lnTo>
                <a:lnTo>
                  <a:pt x="2349895" y="23126"/>
                </a:lnTo>
                <a:lnTo>
                  <a:pt x="2349895" y="19972"/>
                </a:lnTo>
                <a:close/>
              </a:path>
              <a:path w="2396490" h="743585">
                <a:moveTo>
                  <a:pt x="2122788" y="738088"/>
                </a:moveTo>
                <a:lnTo>
                  <a:pt x="2119634" y="738088"/>
                </a:lnTo>
                <a:lnTo>
                  <a:pt x="2117531" y="741243"/>
                </a:lnTo>
                <a:lnTo>
                  <a:pt x="2122788" y="741243"/>
                </a:lnTo>
                <a:lnTo>
                  <a:pt x="2122788" y="738088"/>
                </a:lnTo>
                <a:close/>
              </a:path>
              <a:path w="2396490" h="743585">
                <a:moveTo>
                  <a:pt x="2349895" y="0"/>
                </a:moveTo>
                <a:lnTo>
                  <a:pt x="2349895" y="46261"/>
                </a:lnTo>
                <a:lnTo>
                  <a:pt x="2389847" y="26281"/>
                </a:lnTo>
                <a:lnTo>
                  <a:pt x="2357256" y="26281"/>
                </a:lnTo>
                <a:lnTo>
                  <a:pt x="2357256" y="19972"/>
                </a:lnTo>
                <a:lnTo>
                  <a:pt x="2389845" y="19972"/>
                </a:lnTo>
                <a:lnTo>
                  <a:pt x="2349895" y="0"/>
                </a:lnTo>
                <a:close/>
              </a:path>
              <a:path w="2396490" h="743585">
                <a:moveTo>
                  <a:pt x="2122788" y="23126"/>
                </a:moveTo>
                <a:lnTo>
                  <a:pt x="2119634" y="26281"/>
                </a:lnTo>
                <a:lnTo>
                  <a:pt x="2122788" y="26281"/>
                </a:lnTo>
                <a:lnTo>
                  <a:pt x="2122788" y="23126"/>
                </a:lnTo>
                <a:close/>
              </a:path>
              <a:path w="2396490" h="743585">
                <a:moveTo>
                  <a:pt x="2349895" y="23126"/>
                </a:moveTo>
                <a:lnTo>
                  <a:pt x="2122788" y="23126"/>
                </a:lnTo>
                <a:lnTo>
                  <a:pt x="2122788" y="26281"/>
                </a:lnTo>
                <a:lnTo>
                  <a:pt x="2349895" y="26281"/>
                </a:lnTo>
                <a:lnTo>
                  <a:pt x="2349895" y="23126"/>
                </a:lnTo>
                <a:close/>
              </a:path>
              <a:path w="2396490" h="743585">
                <a:moveTo>
                  <a:pt x="2389845" y="19972"/>
                </a:moveTo>
                <a:lnTo>
                  <a:pt x="2357256" y="19972"/>
                </a:lnTo>
                <a:lnTo>
                  <a:pt x="2357256" y="26281"/>
                </a:lnTo>
                <a:lnTo>
                  <a:pt x="2389847" y="26281"/>
                </a:lnTo>
                <a:lnTo>
                  <a:pt x="2396156" y="23126"/>
                </a:lnTo>
                <a:lnTo>
                  <a:pt x="2389845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4907" y="6011632"/>
            <a:ext cx="6268085" cy="2863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단일 클라이언트를 위한 서버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 algn="just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서버는 5초주기로 </a:t>
            </a:r>
            <a:r>
              <a:rPr sz="1450" dirty="0">
                <a:latin typeface="나눔스퀘어라운드OTF Regular"/>
                <a:cs typeface="나눔스퀘어라운드OTF Regular"/>
              </a:rPr>
              <a:t>0부터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카운트한 결과를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클라이언트에게 </a:t>
            </a:r>
            <a:r>
              <a:rPr sz="1450" dirty="0">
                <a:latin typeface="나눔스퀘어라운드OTF Regular"/>
                <a:cs typeface="나눔스퀘어라운드OTF Regular"/>
              </a:rPr>
              <a:t>전송하며,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 전송한 문자열을 화면에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출력하라.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전송한 문자열이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exit이면</a:t>
            </a:r>
            <a:r>
              <a:rPr sz="1450" spc="10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종료하라.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나눔스퀘어라운드OTF Regular"/>
              <a:cs typeface="나눔스퀘어라운드OTF Regular"/>
            </a:endParaRPr>
          </a:p>
          <a:p>
            <a:pPr marL="288925" marR="87630" indent="-276860" algn="just">
              <a:lnSpc>
                <a:spcPct val="135400"/>
              </a:lnSpc>
              <a:spcBef>
                <a:spcPts val="116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클라이언트는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사용자로 부터 입력을 받아 서버로 전송을 </a:t>
            </a:r>
            <a:r>
              <a:rPr sz="1450" dirty="0">
                <a:latin typeface="나눔스퀘어라운드OTF Regular"/>
                <a:cs typeface="나눔스퀘어라운드OTF Regular"/>
              </a:rPr>
              <a:t>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동시에 서버로 부  터 수신한 문자열을 </a:t>
            </a:r>
            <a:r>
              <a:rPr sz="1450" dirty="0">
                <a:latin typeface="나눔스퀘어라운드OTF Regular"/>
                <a:cs typeface="나눔스퀘어라운드OTF Regular"/>
              </a:rPr>
              <a:t>출력하라.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두 개의 스레드를 생성하여 실행하는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 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입력이 </a:t>
            </a:r>
            <a:r>
              <a:rPr sz="1450" dirty="0">
                <a:latin typeface="나눔스퀘어라운드OTF Regular"/>
                <a:cs typeface="나눔스퀘어라운드OTF Regular"/>
              </a:rPr>
              <a:t>‘exit’이면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서버와의 통신을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종료하라.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33A7B80-D597-F3D7-133A-AA8FD6F0AD1B}"/>
                  </a:ext>
                </a:extLst>
              </p14:cNvPr>
              <p14:cNvContentPartPr/>
              <p14:nvPr/>
            </p14:nvContentPartPr>
            <p14:xfrm>
              <a:off x="1358208" y="6931800"/>
              <a:ext cx="573120" cy="43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33A7B80-D597-F3D7-133A-AA8FD6F0A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568" y="6922800"/>
                <a:ext cx="5907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F102FDE6-C5E9-972A-DA73-6BAF33990401}"/>
              </a:ext>
            </a:extLst>
          </p:cNvPr>
          <p:cNvGrpSpPr/>
          <p:nvPr/>
        </p:nvGrpSpPr>
        <p:grpSpPr>
          <a:xfrm>
            <a:off x="3377808" y="7889040"/>
            <a:ext cx="714960" cy="161640"/>
            <a:chOff x="3377808" y="7889040"/>
            <a:chExt cx="7149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8A19ECB-C100-6267-FF39-B27F623EC4ED}"/>
                    </a:ext>
                  </a:extLst>
                </p14:cNvPr>
                <p14:cNvContentPartPr/>
                <p14:nvPr/>
              </p14:nvContentPartPr>
              <p14:xfrm>
                <a:off x="3377808" y="7890840"/>
                <a:ext cx="129960" cy="159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8A19ECB-C100-6267-FF39-B27F623EC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9168" y="7881840"/>
                  <a:ext cx="147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5ACA7FD-D484-2646-1FE6-3C71405AF2B9}"/>
                    </a:ext>
                  </a:extLst>
                </p14:cNvPr>
                <p14:cNvContentPartPr/>
                <p14:nvPr/>
              </p14:nvContentPartPr>
              <p14:xfrm>
                <a:off x="3382488" y="7921080"/>
                <a:ext cx="117000" cy="79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5ACA7FD-D484-2646-1FE6-3C71405AF2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3488" y="7912080"/>
                  <a:ext cx="13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09E9973-E7B2-83EA-AE75-636351D098AC}"/>
                    </a:ext>
                  </a:extLst>
                </p14:cNvPr>
                <p14:cNvContentPartPr/>
                <p14:nvPr/>
              </p14:nvContentPartPr>
              <p14:xfrm>
                <a:off x="3533328" y="7893000"/>
                <a:ext cx="95760" cy="22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09E9973-E7B2-83EA-AE75-636351D098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4328" y="7884360"/>
                  <a:ext cx="11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0572E53-FFB0-AFC2-FA6F-998387B5ECDB}"/>
                    </a:ext>
                  </a:extLst>
                </p14:cNvPr>
                <p14:cNvContentPartPr/>
                <p14:nvPr/>
              </p14:nvContentPartPr>
              <p14:xfrm>
                <a:off x="3551688" y="7919280"/>
                <a:ext cx="167760" cy="107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0572E53-FFB0-AFC2-FA6F-998387B5EC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3048" y="7910640"/>
                  <a:ext cx="185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284BB61-4DBF-DB19-B705-90E6DBF798F7}"/>
                    </a:ext>
                  </a:extLst>
                </p14:cNvPr>
                <p14:cNvContentPartPr/>
                <p14:nvPr/>
              </p14:nvContentPartPr>
              <p14:xfrm>
                <a:off x="3677688" y="7889040"/>
                <a:ext cx="132120" cy="1011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284BB61-4DBF-DB19-B705-90E6DBF798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9048" y="7880040"/>
                  <a:ext cx="149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A9BEA4F-ABA8-AFE1-BEAB-2999FF160201}"/>
                    </a:ext>
                  </a:extLst>
                </p14:cNvPr>
                <p14:cNvContentPartPr/>
                <p14:nvPr/>
              </p14:nvContentPartPr>
              <p14:xfrm>
                <a:off x="3792888" y="7905600"/>
                <a:ext cx="77400" cy="820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A9BEA4F-ABA8-AFE1-BEAB-2999FF1602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83888" y="7896960"/>
                  <a:ext cx="95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1A827D2-F871-0F82-B249-2E09EC0FCCE0}"/>
                    </a:ext>
                  </a:extLst>
                </p14:cNvPr>
                <p14:cNvContentPartPr/>
                <p14:nvPr/>
              </p14:nvContentPartPr>
              <p14:xfrm>
                <a:off x="3864168" y="7889400"/>
                <a:ext cx="167040" cy="896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1A827D2-F871-0F82-B249-2E09EC0FCC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5168" y="7880760"/>
                  <a:ext cx="184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1CA1193-3287-8FDB-61C4-7A0A18B1FBA9}"/>
                    </a:ext>
                  </a:extLst>
                </p14:cNvPr>
                <p14:cNvContentPartPr/>
                <p14:nvPr/>
              </p14:nvContentPartPr>
              <p14:xfrm>
                <a:off x="4088448" y="7978320"/>
                <a:ext cx="4320" cy="126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1CA1193-3287-8FDB-61C4-7A0A18B1FB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9448" y="7969680"/>
                  <a:ext cx="219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FB39E8-8220-3D43-7171-100591233C59}"/>
              </a:ext>
            </a:extLst>
          </p:cNvPr>
          <p:cNvGrpSpPr/>
          <p:nvPr/>
        </p:nvGrpSpPr>
        <p:grpSpPr>
          <a:xfrm>
            <a:off x="5621688" y="7808760"/>
            <a:ext cx="1216080" cy="229392"/>
            <a:chOff x="5621688" y="7808760"/>
            <a:chExt cx="1216080" cy="2293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3494E69-DC6F-1BB2-4A43-5B132DD3B8F3}"/>
                    </a:ext>
                  </a:extLst>
                </p14:cNvPr>
                <p14:cNvContentPartPr/>
                <p14:nvPr/>
              </p14:nvContentPartPr>
              <p14:xfrm>
                <a:off x="5621688" y="7828200"/>
                <a:ext cx="88560" cy="119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3494E69-DC6F-1BB2-4A43-5B132DD3B8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2688" y="7819560"/>
                  <a:ext cx="106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60A3BD7-3F28-BF7B-1CF8-799FF4DF99CC}"/>
                    </a:ext>
                  </a:extLst>
                </p14:cNvPr>
                <p14:cNvContentPartPr/>
                <p14:nvPr/>
              </p14:nvContentPartPr>
              <p14:xfrm>
                <a:off x="5671368" y="7846560"/>
                <a:ext cx="61560" cy="110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60A3BD7-3F28-BF7B-1CF8-799FF4DF99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2368" y="7837920"/>
                  <a:ext cx="79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55BFFB7-9BD4-6D5A-2E0B-921BF68BCF1B}"/>
                    </a:ext>
                  </a:extLst>
                </p14:cNvPr>
                <p14:cNvContentPartPr/>
                <p14:nvPr/>
              </p14:nvContentPartPr>
              <p14:xfrm>
                <a:off x="5757408" y="7821360"/>
                <a:ext cx="84600" cy="106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55BFFB7-9BD4-6D5A-2E0B-921BF68BCF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48408" y="7812720"/>
                  <a:ext cx="102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AD3893-474D-4693-C419-A0990C41FC3F}"/>
                    </a:ext>
                  </a:extLst>
                </p14:cNvPr>
                <p14:cNvContentPartPr/>
                <p14:nvPr/>
              </p14:nvContentPartPr>
              <p14:xfrm>
                <a:off x="5846328" y="7808760"/>
                <a:ext cx="92880" cy="140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AD3893-474D-4693-C419-A0990C41F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7688" y="7800120"/>
                  <a:ext cx="110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51A014C-FC83-1F23-5DD8-74385897D14B}"/>
                    </a:ext>
                  </a:extLst>
                </p14:cNvPr>
                <p14:cNvContentPartPr/>
                <p14:nvPr/>
              </p14:nvContentPartPr>
              <p14:xfrm>
                <a:off x="6035688" y="7818480"/>
                <a:ext cx="145800" cy="112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51A014C-FC83-1F23-5DD8-74385897D1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26688" y="7809480"/>
                  <a:ext cx="163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23829AD-4479-D926-E90B-AD2E79F83069}"/>
                    </a:ext>
                  </a:extLst>
                </p14:cNvPr>
                <p14:cNvContentPartPr/>
                <p14:nvPr/>
              </p14:nvContentPartPr>
              <p14:xfrm>
                <a:off x="6103728" y="7846200"/>
                <a:ext cx="113400" cy="124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23829AD-4479-D926-E90B-AD2E79F830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5088" y="7837200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47CD563-6614-39E6-DDB4-16C0A4CADFB4}"/>
                    </a:ext>
                  </a:extLst>
                </p14:cNvPr>
                <p14:cNvContentPartPr/>
                <p14:nvPr/>
              </p14:nvContentPartPr>
              <p14:xfrm>
                <a:off x="6229008" y="7820640"/>
                <a:ext cx="141480" cy="125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47CD563-6614-39E6-DDB4-16C0A4CADF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008" y="7812000"/>
                  <a:ext cx="159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672D09F-ADAB-7B45-2F08-696ACA15B315}"/>
                    </a:ext>
                  </a:extLst>
                </p14:cNvPr>
                <p14:cNvContentPartPr/>
                <p14:nvPr/>
              </p14:nvContentPartPr>
              <p14:xfrm>
                <a:off x="6372648" y="7868784"/>
                <a:ext cx="15840" cy="1220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672D09F-ADAB-7B45-2F08-696ACA15B3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3648" y="7860144"/>
                  <a:ext cx="33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3CC495A-3AF6-82F5-42C0-AFED28C0DC36}"/>
                    </a:ext>
                  </a:extLst>
                </p14:cNvPr>
                <p14:cNvContentPartPr/>
                <p14:nvPr/>
              </p14:nvContentPartPr>
              <p14:xfrm>
                <a:off x="6513768" y="7850592"/>
                <a:ext cx="90720" cy="615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3CC495A-3AF6-82F5-42C0-AFED28C0DC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4768" y="7841952"/>
                  <a:ext cx="108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2826332-C792-CE10-9571-183DC8AD9ADD}"/>
                    </a:ext>
                  </a:extLst>
                </p14:cNvPr>
                <p14:cNvContentPartPr/>
                <p14:nvPr/>
              </p14:nvContentPartPr>
              <p14:xfrm>
                <a:off x="6531408" y="7880472"/>
                <a:ext cx="82440" cy="64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2826332-C792-CE10-9571-183DC8AD9A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2408" y="7871472"/>
                  <a:ext cx="100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E4E3636-910F-8C06-74FA-2422957EE03C}"/>
                    </a:ext>
                  </a:extLst>
                </p14:cNvPr>
                <p14:cNvContentPartPr/>
                <p14:nvPr/>
              </p14:nvContentPartPr>
              <p14:xfrm>
                <a:off x="6540408" y="7968672"/>
                <a:ext cx="116640" cy="694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E4E3636-910F-8C06-74FA-2422957EE0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1768" y="7960032"/>
                  <a:ext cx="13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5B6C88A-173C-9497-0E41-51D6BCDAE35C}"/>
                    </a:ext>
                  </a:extLst>
                </p14:cNvPr>
                <p14:cNvContentPartPr/>
                <p14:nvPr/>
              </p14:nvContentPartPr>
              <p14:xfrm>
                <a:off x="6627888" y="7865712"/>
                <a:ext cx="84240" cy="1000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5B6C88A-173C-9497-0E41-51D6BCDAE3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18888" y="7856712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9DFFB35-6D23-1B23-BBA4-E7E6FEEFCE2C}"/>
                    </a:ext>
                  </a:extLst>
                </p14:cNvPr>
                <p14:cNvContentPartPr/>
                <p14:nvPr/>
              </p14:nvContentPartPr>
              <p14:xfrm>
                <a:off x="6676128" y="7872552"/>
                <a:ext cx="58320" cy="1317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9DFFB35-6D23-1B23-BBA4-E7E6FEEFCE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7488" y="7863912"/>
                  <a:ext cx="75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685A78E-DCA0-D7E5-B381-2DFE03643ABB}"/>
                    </a:ext>
                  </a:extLst>
                </p14:cNvPr>
                <p14:cNvContentPartPr/>
                <p14:nvPr/>
              </p14:nvContentPartPr>
              <p14:xfrm>
                <a:off x="6827328" y="7955712"/>
                <a:ext cx="10440" cy="144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685A78E-DCA0-D7E5-B381-2DFE03643A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8688" y="7947072"/>
                  <a:ext cx="28080" cy="32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412" y="1196159"/>
            <a:ext cx="3789679" cy="3399264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class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ChatService: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332105" marR="2148840" indent="-139065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def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init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(self,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sock): </a:t>
            </a:r>
            <a:endParaRPr lang="en-US" sz="1100" spc="-10" dirty="0">
              <a:latin typeface="나눔스퀘어라운드OTF Regular"/>
              <a:cs typeface="나눔스퀘어라운드OTF Regular"/>
            </a:endParaRPr>
          </a:p>
          <a:p>
            <a:pPr marL="332105" marR="2148840" indent="-139065">
              <a:lnSpc>
                <a:spcPct val="123600"/>
              </a:lnSpc>
            </a:pPr>
            <a:r>
              <a:rPr lang="en-US" sz="1100" spc="-10" dirty="0">
                <a:latin typeface="나눔스퀘어라운드OTF Regular"/>
                <a:cs typeface="나눔스퀘어라운드OTF Regular"/>
              </a:rPr>
              <a:t> 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self.sock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332105" marR="2213610">
              <a:lnSpc>
                <a:spcPct val="123600"/>
              </a:lnSpc>
              <a:spcBef>
                <a:spcPts val="5"/>
              </a:spcBef>
            </a:pPr>
            <a:r>
              <a:rPr sz="1100" spc="-20" dirty="0">
                <a:latin typeface="나눔스퀘어라운드OTF Regular"/>
                <a:cs typeface="나눔스퀘어라운드OTF Regular"/>
              </a:rPr>
              <a:t>self.done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False</a:t>
            </a:r>
            <a:endParaRPr lang="en-US" sz="1100" spc="-10" dirty="0">
              <a:latin typeface="나눔스퀘어라운드OTF Regular"/>
              <a:cs typeface="나눔스퀘어라운드OTF Regular"/>
            </a:endParaRPr>
          </a:p>
          <a:p>
            <a:pPr marL="332105" marR="2213610">
              <a:lnSpc>
                <a:spcPct val="123600"/>
              </a:lnSpc>
              <a:spcBef>
                <a:spcPts val="5"/>
              </a:spcBef>
            </a:pPr>
            <a:r>
              <a:rPr sz="1100" spc="-15" dirty="0" err="1">
                <a:latin typeface="나눔스퀘어라운드OTF Regular"/>
                <a:cs typeface="나눔스퀘어라운드OTF Regular"/>
              </a:rPr>
              <a:t>self.rcvd_th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None  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self.snd_th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None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def go(self):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332105" marR="133985">
              <a:lnSpc>
                <a:spcPct val="123600"/>
              </a:lnSpc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self.rcvd_th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threading.Thread(target=self.rcvd_fn)  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self.snd_th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threading.Thread(target=self.snd_fn)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self.rcvd_th.start()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332105" marR="2324100" algn="just">
              <a:lnSpc>
                <a:spcPct val="123600"/>
              </a:lnSpc>
              <a:spcBef>
                <a:spcPts val="10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self.snd_th.start()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self.rcvd_th.join() 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self.snd_th.join()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나눔스퀘어라운드OTF Regular"/>
              <a:cs typeface="나눔스퀘어라운드OTF Regular"/>
            </a:endParaRPr>
          </a:p>
          <a:p>
            <a:pPr marL="332105">
              <a:lnSpc>
                <a:spcPct val="1000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print('client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closed')</a:t>
            </a:r>
            <a:endParaRPr sz="11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50716" y="850900"/>
            <a:ext cx="0" cy="3811270"/>
          </a:xfrm>
          <a:custGeom>
            <a:avLst/>
            <a:gdLst/>
            <a:ahLst/>
            <a:cxnLst/>
            <a:rect l="l" t="t" r="r" b="b"/>
            <a:pathLst>
              <a:path h="3811270">
                <a:moveTo>
                  <a:pt x="0" y="3811269"/>
                </a:moveTo>
                <a:lnTo>
                  <a:pt x="0" y="0"/>
                </a:lnTo>
                <a:lnTo>
                  <a:pt x="0" y="3811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2948" y="849630"/>
            <a:ext cx="3268345" cy="1270"/>
          </a:xfrm>
          <a:custGeom>
            <a:avLst/>
            <a:gdLst/>
            <a:ahLst/>
            <a:cxnLst/>
            <a:rect l="l" t="t" r="r" b="b"/>
            <a:pathLst>
              <a:path w="3268345" h="1269">
                <a:moveTo>
                  <a:pt x="0" y="1270"/>
                </a:moveTo>
                <a:lnTo>
                  <a:pt x="3267768" y="1270"/>
                </a:lnTo>
                <a:lnTo>
                  <a:pt x="326776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2948" y="848801"/>
            <a:ext cx="3268345" cy="0"/>
          </a:xfrm>
          <a:custGeom>
            <a:avLst/>
            <a:gdLst/>
            <a:ahLst/>
            <a:cxnLst/>
            <a:rect l="l" t="t" r="r" b="b"/>
            <a:pathLst>
              <a:path w="3268345">
                <a:moveTo>
                  <a:pt x="0" y="0"/>
                </a:moveTo>
                <a:lnTo>
                  <a:pt x="32677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2157" y="850265"/>
            <a:ext cx="0" cy="3812540"/>
          </a:xfrm>
          <a:custGeom>
            <a:avLst/>
            <a:gdLst/>
            <a:ahLst/>
            <a:cxnLst/>
            <a:rect l="l" t="t" r="r" b="b"/>
            <a:pathLst>
              <a:path h="3812540">
                <a:moveTo>
                  <a:pt x="0" y="0"/>
                </a:moveTo>
                <a:lnTo>
                  <a:pt x="0" y="38123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2948" y="850242"/>
            <a:ext cx="3268345" cy="3812540"/>
          </a:xfrm>
          <a:custGeom>
            <a:avLst/>
            <a:gdLst/>
            <a:ahLst/>
            <a:cxnLst/>
            <a:rect l="l" t="t" r="r" b="b"/>
            <a:pathLst>
              <a:path w="3268345" h="3812540">
                <a:moveTo>
                  <a:pt x="0" y="3812400"/>
                </a:moveTo>
                <a:lnTo>
                  <a:pt x="3267768" y="3812400"/>
                </a:lnTo>
                <a:lnTo>
                  <a:pt x="3267768" y="0"/>
                </a:lnTo>
                <a:lnTo>
                  <a:pt x="0" y="0"/>
                </a:lnTo>
                <a:lnTo>
                  <a:pt x="0" y="381240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8201" y="671398"/>
            <a:ext cx="4479290" cy="402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단일 클라이언트를 위한 서버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R="5080" algn="r">
              <a:lnSpc>
                <a:spcPts val="985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def</a:t>
            </a:r>
            <a:r>
              <a:rPr sz="11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snd_fn(self):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3716" y="1048230"/>
            <a:ext cx="2727960" cy="35509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409"/>
              </a:spcBef>
            </a:pPr>
            <a:r>
              <a:rPr sz="1100" spc="-5" dirty="0">
                <a:latin typeface="나눔스퀘어라운드OTF Regular"/>
                <a:cs typeface="나눔스퀘어라운드OTF Regular"/>
              </a:rPr>
              <a:t>count =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0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288925" marR="1323340" indent="-137795">
              <a:lnSpc>
                <a:spcPts val="1639"/>
              </a:lnSpc>
              <a:spcBef>
                <a:spcPts val="1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while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not</a:t>
            </a:r>
            <a:r>
              <a:rPr sz="11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self.done: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count +=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1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2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self.sock.send(struct.pack('&gt;I',</a:t>
            </a:r>
            <a:r>
              <a:rPr sz="11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count))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51130" marR="1558925" indent="13716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time.sleep(2)  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100" spc="-100" dirty="0">
                <a:latin typeface="나눔스퀘어라운드OTF Regular"/>
                <a:cs typeface="나눔스퀘어라운드OTF Regular"/>
              </a:rPr>
              <a:t>f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.s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o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ck.cl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o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e()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51130" marR="1099185" indent="-139065">
              <a:lnSpc>
                <a:spcPct val="123600"/>
              </a:lnSpc>
              <a:spcBef>
                <a:spcPts val="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def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rcvd_fn(self): </a:t>
            </a:r>
            <a:endParaRPr lang="en-US" sz="1100" spc="-5" dirty="0">
              <a:latin typeface="나눔스퀘어라운드OTF Regular"/>
              <a:cs typeface="나눔스퀘어라운드OTF Regular"/>
            </a:endParaRPr>
          </a:p>
          <a:p>
            <a:pPr marL="151130" marR="1099185" indent="-139065">
              <a:lnSpc>
                <a:spcPct val="123600"/>
              </a:lnSpc>
              <a:spcBef>
                <a:spcPts val="10"/>
              </a:spcBef>
            </a:pPr>
            <a:r>
              <a:rPr sz="11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self.sock.settimeout(2)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while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not</a:t>
            </a:r>
            <a:r>
              <a:rPr sz="11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self.done: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try: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427990" marR="637540">
              <a:lnSpc>
                <a:spcPct val="123600"/>
              </a:lnSpc>
              <a:spcBef>
                <a:spcPts val="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buf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self.sock.recv(1024) 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if 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buf.decode()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==</a:t>
            </a:r>
            <a:r>
              <a:rPr sz="110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'exit':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427990" marR="1129665" indent="137160">
              <a:lnSpc>
                <a:spcPct val="123600"/>
              </a:lnSpc>
            </a:pPr>
            <a:r>
              <a:rPr sz="1100" spc="-20" dirty="0">
                <a:latin typeface="나눔스퀘어라운드OTF Regular"/>
                <a:cs typeface="나눔스퀘어라운드OTF Regular"/>
              </a:rPr>
              <a:t>self.done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True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else: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288925" marR="952500" indent="276225">
              <a:lnSpc>
                <a:spcPct val="123600"/>
              </a:lnSpc>
              <a:spcBef>
                <a:spcPts val="5"/>
              </a:spcBef>
            </a:pPr>
            <a:r>
              <a:rPr sz="1100" spc="-15" dirty="0">
                <a:latin typeface="나눔스퀘어라운드OTF Regular"/>
                <a:cs typeface="나눔스퀘어라운드OTF Regular"/>
              </a:rPr>
              <a:t>print(buf.decode())  except</a:t>
            </a:r>
            <a:r>
              <a:rPr sz="11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socket.timeout: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427990">
              <a:lnSpc>
                <a:spcPct val="100000"/>
              </a:lnSpc>
              <a:spcBef>
                <a:spcPts val="31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pass</a:t>
            </a:r>
            <a:endParaRPr sz="11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8201" y="6011632"/>
            <a:ext cx="340360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단일 클라이언트를 위한 서버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2353" y="6666755"/>
            <a:ext cx="3790315" cy="3185160"/>
          </a:xfrm>
          <a:custGeom>
            <a:avLst/>
            <a:gdLst/>
            <a:ahLst/>
            <a:cxnLst/>
            <a:rect l="l" t="t" r="r" b="b"/>
            <a:pathLst>
              <a:path w="3790315" h="3185159">
                <a:moveTo>
                  <a:pt x="3790317" y="0"/>
                </a:moveTo>
                <a:lnTo>
                  <a:pt x="0" y="0"/>
                </a:lnTo>
                <a:lnTo>
                  <a:pt x="3790317" y="0"/>
                </a:lnTo>
                <a:lnTo>
                  <a:pt x="3790317" y="3184710"/>
                </a:lnTo>
                <a:lnTo>
                  <a:pt x="37903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82353" y="6666755"/>
            <a:ext cx="3790315" cy="31851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SERVER_PORT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9999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나눔스퀘어라운드OTF Regular"/>
              <a:cs typeface="나눔스퀘어라운드OTF Regular"/>
            </a:endParaRPr>
          </a:p>
          <a:p>
            <a:pPr marL="55244" marR="1322705">
              <a:lnSpc>
                <a:spcPct val="1242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socket.socket(socket.AF_INET, 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socket.SOCK_STREAM)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 marR="1830705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sock.bind(("", SERVER_PORT))  sock.listen(5)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while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20" dirty="0">
                <a:latin typeface="나눔스퀘어라운드OTF Regular"/>
                <a:cs typeface="나눔스퀘어라운드OTF Regular"/>
              </a:rPr>
              <a:t>True: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 marR="1339850">
              <a:lnSpc>
                <a:spcPct val="123600"/>
              </a:lnSpc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print('Waiting connection request')  cli_sock,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_ =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 sock.accept()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6215" marR="1701800" indent="-2540">
              <a:lnSpc>
                <a:spcPct val="124200"/>
              </a:lnSpc>
            </a:pP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client = </a:t>
            </a:r>
            <a:r>
              <a:rPr sz="11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ChatService(cli_sock)  </a:t>
            </a:r>
            <a:r>
              <a:rPr sz="110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client.go()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ct val="100000"/>
              </a:lnSpc>
              <a:spcBef>
                <a:spcPts val="300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break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나눔스퀘어라운드OTF Regular"/>
                <a:cs typeface="나눔스퀘어라운드OTF Regular"/>
              </a:rPr>
              <a:t>sock.close()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BE542-46B2-CF33-AFA2-9151F767A71C}"/>
              </a:ext>
            </a:extLst>
          </p:cNvPr>
          <p:cNvGrpSpPr/>
          <p:nvPr/>
        </p:nvGrpSpPr>
        <p:grpSpPr>
          <a:xfrm>
            <a:off x="2841048" y="7752240"/>
            <a:ext cx="1540440" cy="358920"/>
            <a:chOff x="2841048" y="7752240"/>
            <a:chExt cx="15404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0D97E60-216C-EC18-1BD1-4E1737824E9D}"/>
                    </a:ext>
                  </a:extLst>
                </p14:cNvPr>
                <p14:cNvContentPartPr/>
                <p14:nvPr/>
              </p14:nvContentPartPr>
              <p14:xfrm>
                <a:off x="2841048" y="7832160"/>
                <a:ext cx="65880" cy="9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0D97E60-216C-EC18-1BD1-4E1737824E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2408" y="7823160"/>
                  <a:ext cx="83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5826D3E-1EFC-6E7F-A8AC-DBDF0C6C1657}"/>
                    </a:ext>
                  </a:extLst>
                </p14:cNvPr>
                <p14:cNvContentPartPr/>
                <p14:nvPr/>
              </p14:nvContentPartPr>
              <p14:xfrm>
                <a:off x="2885328" y="7796160"/>
                <a:ext cx="45000" cy="76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5826D3E-1EFC-6E7F-A8AC-DBDF0C6C16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76328" y="7787520"/>
                  <a:ext cx="62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5D10625-37FD-08BD-C127-FC9252C9CE23}"/>
                    </a:ext>
                  </a:extLst>
                </p14:cNvPr>
                <p14:cNvContentPartPr/>
                <p14:nvPr/>
              </p14:nvContentPartPr>
              <p14:xfrm>
                <a:off x="2984328" y="7763760"/>
                <a:ext cx="53280" cy="17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5D10625-37FD-08BD-C127-FC9252C9CE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5688" y="7755120"/>
                  <a:ext cx="70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3940D8A-0EA7-3FF4-EFBA-D546F51F3057}"/>
                    </a:ext>
                  </a:extLst>
                </p14:cNvPr>
                <p14:cNvContentPartPr/>
                <p14:nvPr/>
              </p14:nvContentPartPr>
              <p14:xfrm>
                <a:off x="2974248" y="7809480"/>
                <a:ext cx="85320" cy="41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3940D8A-0EA7-3FF4-EFBA-D546F51F30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5608" y="7800840"/>
                  <a:ext cx="102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0EF76DD-539B-6B47-30D4-C07D930F4A12}"/>
                    </a:ext>
                  </a:extLst>
                </p14:cNvPr>
                <p14:cNvContentPartPr/>
                <p14:nvPr/>
              </p14:nvContentPartPr>
              <p14:xfrm>
                <a:off x="3023568" y="7803360"/>
                <a:ext cx="66240" cy="990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0EF76DD-539B-6B47-30D4-C07D930F4A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568" y="7794720"/>
                  <a:ext cx="83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3F2124D-D09C-EF41-603D-832044CBF78B}"/>
                    </a:ext>
                  </a:extLst>
                </p14:cNvPr>
                <p14:cNvContentPartPr/>
                <p14:nvPr/>
              </p14:nvContentPartPr>
              <p14:xfrm>
                <a:off x="3108888" y="7791120"/>
                <a:ext cx="85320" cy="73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3F2124D-D09C-EF41-603D-832044CBF7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0248" y="7782120"/>
                  <a:ext cx="102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DFB2418-0620-4409-E8DE-B466DAA0B7ED}"/>
                    </a:ext>
                  </a:extLst>
                </p14:cNvPr>
                <p14:cNvContentPartPr/>
                <p14:nvPr/>
              </p14:nvContentPartPr>
              <p14:xfrm>
                <a:off x="3182688" y="7794000"/>
                <a:ext cx="67680" cy="87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DFB2418-0620-4409-E8DE-B466DAA0B7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3688" y="7785360"/>
                  <a:ext cx="85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6E98CC3-DB74-32DB-D6D3-981EDD992582}"/>
                    </a:ext>
                  </a:extLst>
                </p14:cNvPr>
                <p14:cNvContentPartPr/>
                <p14:nvPr/>
              </p14:nvContentPartPr>
              <p14:xfrm>
                <a:off x="3328848" y="7769880"/>
                <a:ext cx="68400" cy="112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6E98CC3-DB74-32DB-D6D3-981EDD9925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9848" y="7760880"/>
                  <a:ext cx="86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BE451AA-1F8B-651B-A794-645A91158BCA}"/>
                    </a:ext>
                  </a:extLst>
                </p14:cNvPr>
                <p14:cNvContentPartPr/>
                <p14:nvPr/>
              </p14:nvContentPartPr>
              <p14:xfrm>
                <a:off x="3401568" y="7769520"/>
                <a:ext cx="55800" cy="84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BE451AA-1F8B-651B-A794-645A91158B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2568" y="7760520"/>
                  <a:ext cx="73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0B1027E-A493-781F-DB0B-0505CF1BE7B6}"/>
                    </a:ext>
                  </a:extLst>
                </p14:cNvPr>
                <p14:cNvContentPartPr/>
                <p14:nvPr/>
              </p14:nvContentPartPr>
              <p14:xfrm>
                <a:off x="3485088" y="7791480"/>
                <a:ext cx="58320" cy="81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0B1027E-A493-781F-DB0B-0505CF1BE7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6088" y="7782840"/>
                  <a:ext cx="75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CDEE43E-6EA3-768D-C4F9-FA8A16D97FD6}"/>
                    </a:ext>
                  </a:extLst>
                </p14:cNvPr>
                <p14:cNvContentPartPr/>
                <p14:nvPr/>
              </p14:nvContentPartPr>
              <p14:xfrm>
                <a:off x="3625128" y="7763040"/>
                <a:ext cx="72720" cy="84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CDEE43E-6EA3-768D-C4F9-FA8A16D97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6488" y="7754400"/>
                  <a:ext cx="90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5BF5C6C-21D7-AF32-4AFA-7D798383EBEC}"/>
                    </a:ext>
                  </a:extLst>
                </p14:cNvPr>
                <p14:cNvContentPartPr/>
                <p14:nvPr/>
              </p14:nvContentPartPr>
              <p14:xfrm>
                <a:off x="3678408" y="7770600"/>
                <a:ext cx="51480" cy="90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5BF5C6C-21D7-AF32-4AFA-7D798383EB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9768" y="7761600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44F9E22-5406-E36A-EC3C-10443A9FFAA8}"/>
                    </a:ext>
                  </a:extLst>
                </p14:cNvPr>
                <p14:cNvContentPartPr/>
                <p14:nvPr/>
              </p14:nvContentPartPr>
              <p14:xfrm>
                <a:off x="3756168" y="7774560"/>
                <a:ext cx="96120" cy="79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44F9E22-5406-E36A-EC3C-10443A9FFA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7168" y="7765560"/>
                  <a:ext cx="113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33BE18F-F269-49B4-381C-75162410E0D6}"/>
                    </a:ext>
                  </a:extLst>
                </p14:cNvPr>
                <p14:cNvContentPartPr/>
                <p14:nvPr/>
              </p14:nvContentPartPr>
              <p14:xfrm>
                <a:off x="3904848" y="7752240"/>
                <a:ext cx="87480" cy="105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33BE18F-F269-49B4-381C-75162410E0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5848" y="7743240"/>
                  <a:ext cx="105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106CF78-3D56-D7CE-0420-4BF7339F4F62}"/>
                    </a:ext>
                  </a:extLst>
                </p14:cNvPr>
                <p14:cNvContentPartPr/>
                <p14:nvPr/>
              </p14:nvContentPartPr>
              <p14:xfrm>
                <a:off x="3989448" y="7756920"/>
                <a:ext cx="46080" cy="19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106CF78-3D56-D7CE-0420-4BF7339F4F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0448" y="7748280"/>
                  <a:ext cx="63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29A12EC-E712-7C7F-109E-4B267C402039}"/>
                    </a:ext>
                  </a:extLst>
                </p14:cNvPr>
                <p14:cNvContentPartPr/>
                <p14:nvPr/>
              </p14:nvContentPartPr>
              <p14:xfrm>
                <a:off x="3982608" y="7784640"/>
                <a:ext cx="99000" cy="504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29A12EC-E712-7C7F-109E-4B267C4020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3968" y="7776000"/>
                  <a:ext cx="116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151BD00-5227-023D-A9CD-D3F8F01B8D99}"/>
                    </a:ext>
                  </a:extLst>
                </p14:cNvPr>
                <p14:cNvContentPartPr/>
                <p14:nvPr/>
              </p14:nvContentPartPr>
              <p14:xfrm>
                <a:off x="4068288" y="7757640"/>
                <a:ext cx="39600" cy="122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151BD00-5227-023D-A9CD-D3F8F01B8D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9648" y="7748640"/>
                  <a:ext cx="57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96F3626-E283-3B78-C5F8-F0C24436493E}"/>
                    </a:ext>
                  </a:extLst>
                </p14:cNvPr>
                <p14:cNvContentPartPr/>
                <p14:nvPr/>
              </p14:nvContentPartPr>
              <p14:xfrm>
                <a:off x="4129848" y="7778520"/>
                <a:ext cx="47880" cy="655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96F3626-E283-3B78-C5F8-F0C244364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20848" y="7769880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593C6D6-F4C0-E804-EA7D-2B5F54DE7DCD}"/>
                    </a:ext>
                  </a:extLst>
                </p14:cNvPr>
                <p14:cNvContentPartPr/>
                <p14:nvPr/>
              </p14:nvContentPartPr>
              <p14:xfrm>
                <a:off x="4197528" y="7787880"/>
                <a:ext cx="44640" cy="62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593C6D6-F4C0-E804-EA7D-2B5F54DE7D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88528" y="7779240"/>
                  <a:ext cx="62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35742CE-CF7B-26C9-6713-E75BE2A25D00}"/>
                    </a:ext>
                  </a:extLst>
                </p14:cNvPr>
                <p14:cNvContentPartPr/>
                <p14:nvPr/>
              </p14:nvContentPartPr>
              <p14:xfrm>
                <a:off x="4243608" y="7778520"/>
                <a:ext cx="63720" cy="66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35742CE-CF7B-26C9-6713-E75BE2A25D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4608" y="7769520"/>
                  <a:ext cx="81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F523385-E5D5-1678-5493-BA3FC02A8BD9}"/>
                    </a:ext>
                  </a:extLst>
                </p14:cNvPr>
                <p14:cNvContentPartPr/>
                <p14:nvPr/>
              </p14:nvContentPartPr>
              <p14:xfrm>
                <a:off x="4283928" y="7842240"/>
                <a:ext cx="97560" cy="49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F523385-E5D5-1678-5493-BA3FC02A8B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4928" y="7833240"/>
                  <a:ext cx="115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FC8FE83-570A-D8DD-1D6C-AC65D72F44E2}"/>
                    </a:ext>
                  </a:extLst>
                </p14:cNvPr>
                <p14:cNvContentPartPr/>
                <p14:nvPr/>
              </p14:nvContentPartPr>
              <p14:xfrm>
                <a:off x="3158568" y="7964640"/>
                <a:ext cx="36360" cy="100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FC8FE83-570A-D8DD-1D6C-AC65D72F44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9568" y="7955640"/>
                  <a:ext cx="54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B2BF13A-2C40-F443-9543-22D76585DD8A}"/>
                    </a:ext>
                  </a:extLst>
                </p14:cNvPr>
                <p14:cNvContentPartPr/>
                <p14:nvPr/>
              </p14:nvContentPartPr>
              <p14:xfrm>
                <a:off x="3288528" y="7937640"/>
                <a:ext cx="87120" cy="111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B2BF13A-2C40-F443-9543-22D76585DD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9888" y="7928640"/>
                  <a:ext cx="104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90B8855-D307-7963-010B-AEF413B717CB}"/>
                    </a:ext>
                  </a:extLst>
                </p14:cNvPr>
                <p14:cNvContentPartPr/>
                <p14:nvPr/>
              </p14:nvContentPartPr>
              <p14:xfrm>
                <a:off x="3362328" y="8058240"/>
                <a:ext cx="50040" cy="529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90B8855-D307-7963-010B-AEF413B717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53688" y="8049240"/>
                  <a:ext cx="67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92BB5A4-8D37-3A4D-B4A9-9C0662455FD3}"/>
                    </a:ext>
                  </a:extLst>
                </p14:cNvPr>
                <p14:cNvContentPartPr/>
                <p14:nvPr/>
              </p14:nvContentPartPr>
              <p14:xfrm>
                <a:off x="3436848" y="7988400"/>
                <a:ext cx="84240" cy="1062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92BB5A4-8D37-3A4D-B4A9-9C0662455F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27848" y="7979400"/>
                  <a:ext cx="101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550FC18-C5FE-DF35-58E9-F556A5801C12}"/>
                    </a:ext>
                  </a:extLst>
                </p14:cNvPr>
                <p14:cNvContentPartPr/>
                <p14:nvPr/>
              </p14:nvContentPartPr>
              <p14:xfrm>
                <a:off x="3542688" y="7981200"/>
                <a:ext cx="89640" cy="64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550FC18-C5FE-DF35-58E9-F556A5801C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4048" y="7972560"/>
                  <a:ext cx="107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6E28D98-1327-447B-FE0B-B43860FE9333}"/>
                    </a:ext>
                  </a:extLst>
                </p14:cNvPr>
                <p14:cNvContentPartPr/>
                <p14:nvPr/>
              </p14:nvContentPartPr>
              <p14:xfrm>
                <a:off x="3655008" y="7956720"/>
                <a:ext cx="15120" cy="1108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6E28D98-1327-447B-FE0B-B43860FE93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46008" y="7947720"/>
                  <a:ext cx="32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A321773-A342-1558-A4AA-E0871CDF5D88}"/>
                    </a:ext>
                  </a:extLst>
                </p14:cNvPr>
                <p14:cNvContentPartPr/>
                <p14:nvPr/>
              </p14:nvContentPartPr>
              <p14:xfrm>
                <a:off x="3746448" y="7910280"/>
                <a:ext cx="55080" cy="36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A321773-A342-1558-A4AA-E0871CDF5D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37808" y="7901640"/>
                  <a:ext cx="72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5F65168-8570-B8BD-2951-8BEEA7D08E0E}"/>
                    </a:ext>
                  </a:extLst>
                </p14:cNvPr>
                <p14:cNvContentPartPr/>
                <p14:nvPr/>
              </p14:nvContentPartPr>
              <p14:xfrm>
                <a:off x="3751848" y="7959960"/>
                <a:ext cx="88560" cy="738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5F65168-8570-B8BD-2951-8BEEA7D08E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42848" y="7951320"/>
                  <a:ext cx="106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89FA756-0F74-F1F3-6E6A-C85A12A9CE6B}"/>
                    </a:ext>
                  </a:extLst>
                </p14:cNvPr>
                <p14:cNvContentPartPr/>
                <p14:nvPr/>
              </p14:nvContentPartPr>
              <p14:xfrm>
                <a:off x="3840048" y="7973640"/>
                <a:ext cx="20160" cy="94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89FA756-0F74-F1F3-6E6A-C85A12A9CE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1408" y="7964640"/>
                  <a:ext cx="3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D2BD28C-7A03-8246-24F8-5702935FF1D3}"/>
                    </a:ext>
                  </a:extLst>
                </p14:cNvPr>
                <p14:cNvContentPartPr/>
                <p14:nvPr/>
              </p14:nvContentPartPr>
              <p14:xfrm>
                <a:off x="3853728" y="7953120"/>
                <a:ext cx="107280" cy="1040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D2BD28C-7A03-8246-24F8-5702935FF1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4728" y="7944480"/>
                  <a:ext cx="124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E92263C-D6C8-FEA8-5B0B-CFFD76FFBC1C}"/>
                    </a:ext>
                  </a:extLst>
                </p14:cNvPr>
                <p14:cNvContentPartPr/>
                <p14:nvPr/>
              </p14:nvContentPartPr>
              <p14:xfrm>
                <a:off x="3970368" y="7947000"/>
                <a:ext cx="60120" cy="79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E92263C-D6C8-FEA8-5B0B-CFFD76FFBC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1368" y="7938000"/>
                  <a:ext cx="77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EF01EB4-3F78-FF5C-901B-B4C9427A3591}"/>
                    </a:ext>
                  </a:extLst>
                </p14:cNvPr>
                <p14:cNvContentPartPr/>
                <p14:nvPr/>
              </p14:nvContentPartPr>
              <p14:xfrm>
                <a:off x="4049208" y="7974000"/>
                <a:ext cx="12240" cy="87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EF01EB4-3F78-FF5C-901B-B4C9427A3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40568" y="7965360"/>
                  <a:ext cx="29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2D4F717-0B77-42E2-0A2D-2A379E35DE43}"/>
                    </a:ext>
                  </a:extLst>
                </p14:cNvPr>
                <p14:cNvContentPartPr/>
                <p14:nvPr/>
              </p14:nvContentPartPr>
              <p14:xfrm>
                <a:off x="4086288" y="7922160"/>
                <a:ext cx="83880" cy="1447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2D4F717-0B77-42E2-0A2D-2A379E35DE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77648" y="7913160"/>
                  <a:ext cx="101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04163F9-9F09-D785-15E1-B9894AD360BC}"/>
                    </a:ext>
                  </a:extLst>
                </p14:cNvPr>
                <p14:cNvContentPartPr/>
                <p14:nvPr/>
              </p14:nvContentPartPr>
              <p14:xfrm>
                <a:off x="4197528" y="7958880"/>
                <a:ext cx="49680" cy="651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04163F9-9F09-D785-15E1-B9894AD360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8888" y="7950240"/>
                  <a:ext cx="67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CA9577C-A62C-354B-5A3D-0B8453656EAB}"/>
                    </a:ext>
                  </a:extLst>
                </p14:cNvPr>
                <p14:cNvContentPartPr/>
                <p14:nvPr/>
              </p14:nvContentPartPr>
              <p14:xfrm>
                <a:off x="4205088" y="8039160"/>
                <a:ext cx="63360" cy="30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CA9577C-A62C-354B-5A3D-0B8453656E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96448" y="8030520"/>
                  <a:ext cx="81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E34F2BCF-C2FE-3618-BEB5-3C94528E7821}"/>
                    </a:ext>
                  </a:extLst>
                </p14:cNvPr>
                <p14:cNvContentPartPr/>
                <p14:nvPr/>
              </p14:nvContentPartPr>
              <p14:xfrm>
                <a:off x="4303368" y="7957080"/>
                <a:ext cx="50400" cy="108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E34F2BCF-C2FE-3618-BEB5-3C94528E78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4728" y="7948080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327004-FDAF-524A-4DAF-D815E620179F}"/>
              </a:ext>
            </a:extLst>
          </p:cNvPr>
          <p:cNvGrpSpPr/>
          <p:nvPr/>
        </p:nvGrpSpPr>
        <p:grpSpPr>
          <a:xfrm>
            <a:off x="1681488" y="1822032"/>
            <a:ext cx="2233800" cy="383760"/>
            <a:chOff x="1681488" y="1822032"/>
            <a:chExt cx="22338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B86D5BD-313B-5A67-D58F-E1CFC11B80F0}"/>
                    </a:ext>
                  </a:extLst>
                </p14:cNvPr>
                <p14:cNvContentPartPr/>
                <p14:nvPr/>
              </p14:nvContentPartPr>
              <p14:xfrm>
                <a:off x="1681488" y="1933992"/>
                <a:ext cx="104760" cy="90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B86D5BD-313B-5A67-D58F-E1CFC11B80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72488" y="1925352"/>
                  <a:ext cx="122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B413085-98C0-437E-2CC7-51092EB2A9FE}"/>
                    </a:ext>
                  </a:extLst>
                </p14:cNvPr>
                <p14:cNvContentPartPr/>
                <p14:nvPr/>
              </p14:nvContentPartPr>
              <p14:xfrm>
                <a:off x="1746288" y="1888632"/>
                <a:ext cx="61200" cy="903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B413085-98C0-437E-2CC7-51092EB2A9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7648" y="1879632"/>
                  <a:ext cx="78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279B2605-F031-DADC-D0F6-7A01BD88277A}"/>
                    </a:ext>
                  </a:extLst>
                </p14:cNvPr>
                <p14:cNvContentPartPr/>
                <p14:nvPr/>
              </p14:nvContentPartPr>
              <p14:xfrm>
                <a:off x="1843128" y="1830672"/>
                <a:ext cx="101880" cy="986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279B2605-F031-DADC-D0F6-7A01BD8827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34488" y="1821672"/>
                  <a:ext cx="119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22D9692-CF9B-933D-ECAF-8EEE7F9C01A6}"/>
                    </a:ext>
                  </a:extLst>
                </p14:cNvPr>
                <p14:cNvContentPartPr/>
                <p14:nvPr/>
              </p14:nvContentPartPr>
              <p14:xfrm>
                <a:off x="1937088" y="1876752"/>
                <a:ext cx="45000" cy="48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22D9692-CF9B-933D-ECAF-8EEE7F9C01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28448" y="1868112"/>
                  <a:ext cx="62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6E344A6-A4B7-310F-D32A-CB05D98E9FDC}"/>
                    </a:ext>
                  </a:extLst>
                </p14:cNvPr>
                <p14:cNvContentPartPr/>
                <p14:nvPr/>
              </p14:nvContentPartPr>
              <p14:xfrm>
                <a:off x="1933488" y="1940472"/>
                <a:ext cx="57600" cy="504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6E344A6-A4B7-310F-D32A-CB05D98E9F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24848" y="1931832"/>
                  <a:ext cx="75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A6D94A7-61D7-2562-52FA-00626516A797}"/>
                    </a:ext>
                  </a:extLst>
                </p14:cNvPr>
                <p14:cNvContentPartPr/>
                <p14:nvPr/>
              </p14:nvContentPartPr>
              <p14:xfrm>
                <a:off x="1951128" y="1839312"/>
                <a:ext cx="92880" cy="1148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A6D94A7-61D7-2562-52FA-00626516A7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2488" y="1830672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583616ED-CD69-B20B-DE6D-659B43230211}"/>
                    </a:ext>
                  </a:extLst>
                </p14:cNvPr>
                <p14:cNvContentPartPr/>
                <p14:nvPr/>
              </p14:nvContentPartPr>
              <p14:xfrm>
                <a:off x="2018088" y="1896192"/>
                <a:ext cx="81720" cy="745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583616ED-CD69-B20B-DE6D-659B432302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9448" y="1887552"/>
                  <a:ext cx="99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093EAC40-155D-0CF5-C194-8BA5A1266491}"/>
                    </a:ext>
                  </a:extLst>
                </p14:cNvPr>
                <p14:cNvContentPartPr/>
                <p14:nvPr/>
              </p14:nvContentPartPr>
              <p14:xfrm>
                <a:off x="2127888" y="1847592"/>
                <a:ext cx="93600" cy="842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093EAC40-155D-0CF5-C194-8BA5A12664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18888" y="1838592"/>
                  <a:ext cx="111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F6DA987F-A354-9673-41C7-12DE278C5A1E}"/>
                    </a:ext>
                  </a:extLst>
                </p14:cNvPr>
                <p14:cNvContentPartPr/>
                <p14:nvPr/>
              </p14:nvContentPartPr>
              <p14:xfrm>
                <a:off x="2200248" y="1824552"/>
                <a:ext cx="36000" cy="1342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F6DA987F-A354-9673-41C7-12DE278C5A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91608" y="1815912"/>
                  <a:ext cx="5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1E056BE-E198-1D8F-7577-683256DF1B12}"/>
                    </a:ext>
                  </a:extLst>
                </p14:cNvPr>
                <p14:cNvContentPartPr/>
                <p14:nvPr/>
              </p14:nvContentPartPr>
              <p14:xfrm>
                <a:off x="2247408" y="1822032"/>
                <a:ext cx="85680" cy="950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1E056BE-E198-1D8F-7577-683256DF1B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38768" y="1813392"/>
                  <a:ext cx="103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7B14344-1EF0-D8C3-4E3B-7CDF6A2C0CA4}"/>
                    </a:ext>
                  </a:extLst>
                </p14:cNvPr>
                <p14:cNvContentPartPr/>
                <p14:nvPr/>
              </p14:nvContentPartPr>
              <p14:xfrm>
                <a:off x="2258568" y="1914912"/>
                <a:ext cx="175680" cy="507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7B14344-1EF0-D8C3-4E3B-7CDF6A2C0C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49568" y="1906272"/>
                  <a:ext cx="193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9FB7961-36C4-4E9F-C319-2F32EEF2A483}"/>
                    </a:ext>
                  </a:extLst>
                </p14:cNvPr>
                <p14:cNvContentPartPr/>
                <p14:nvPr/>
              </p14:nvContentPartPr>
              <p14:xfrm>
                <a:off x="1805328" y="2160432"/>
                <a:ext cx="96480" cy="165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9FB7961-36C4-4E9F-C319-2F32EEF2A4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96688" y="2151432"/>
                  <a:ext cx="114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F64EAD50-4241-3329-0594-7F61D890A36A}"/>
                    </a:ext>
                  </a:extLst>
                </p14:cNvPr>
                <p14:cNvContentPartPr/>
                <p14:nvPr/>
              </p14:nvContentPartPr>
              <p14:xfrm>
                <a:off x="1866888" y="2122632"/>
                <a:ext cx="53280" cy="831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F64EAD50-4241-3329-0594-7F61D890A3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57888" y="2113632"/>
                  <a:ext cx="7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83F167D8-ADDA-CB2D-8710-64FD61E30965}"/>
                    </a:ext>
                  </a:extLst>
                </p14:cNvPr>
                <p14:cNvContentPartPr/>
                <p14:nvPr/>
              </p14:nvContentPartPr>
              <p14:xfrm>
                <a:off x="1990368" y="2098512"/>
                <a:ext cx="101520" cy="9180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83F167D8-ADDA-CB2D-8710-64FD61E3096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81728" y="2089512"/>
                  <a:ext cx="119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2C137D3-5D46-B37D-875D-A428CB7CC2FC}"/>
                    </a:ext>
                  </a:extLst>
                </p14:cNvPr>
                <p14:cNvContentPartPr/>
                <p14:nvPr/>
              </p14:nvContentPartPr>
              <p14:xfrm>
                <a:off x="2103408" y="2067192"/>
                <a:ext cx="20160" cy="1198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2C137D3-5D46-B37D-875D-A428CB7CC2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4408" y="2058192"/>
                  <a:ext cx="37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28286FB-049D-9DFC-A214-9AF0BE69B283}"/>
                    </a:ext>
                  </a:extLst>
                </p14:cNvPr>
                <p14:cNvContentPartPr/>
                <p14:nvPr/>
              </p14:nvContentPartPr>
              <p14:xfrm>
                <a:off x="2151648" y="2065392"/>
                <a:ext cx="59400" cy="630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28286FB-049D-9DFC-A214-9AF0BE69B28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43008" y="2056392"/>
                  <a:ext cx="77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8251584-AD5F-6C72-86CD-5E99F89A49CF}"/>
                    </a:ext>
                  </a:extLst>
                </p14:cNvPr>
                <p14:cNvContentPartPr/>
                <p14:nvPr/>
              </p14:nvContentPartPr>
              <p14:xfrm>
                <a:off x="2187288" y="2143872"/>
                <a:ext cx="66240" cy="324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8251584-AD5F-6C72-86CD-5E99F89A49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78288" y="2135232"/>
                  <a:ext cx="83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57E95A9-AE2F-7743-E7C0-5B1170880435}"/>
                    </a:ext>
                  </a:extLst>
                </p14:cNvPr>
                <p14:cNvContentPartPr/>
                <p14:nvPr/>
              </p14:nvContentPartPr>
              <p14:xfrm>
                <a:off x="2251368" y="2059992"/>
                <a:ext cx="93960" cy="687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57E95A9-AE2F-7743-E7C0-5B11708804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42368" y="2050992"/>
                  <a:ext cx="111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36DE7EE-BBA4-0D0F-7DCC-EA86E792CDB6}"/>
                    </a:ext>
                  </a:extLst>
                </p14:cNvPr>
                <p14:cNvContentPartPr/>
                <p14:nvPr/>
              </p14:nvContentPartPr>
              <p14:xfrm>
                <a:off x="2290608" y="2128392"/>
                <a:ext cx="85680" cy="518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36DE7EE-BBA4-0D0F-7DCC-EA86E792CD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81608" y="2119392"/>
                  <a:ext cx="103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E927F6A-A275-BB4C-AE8D-65B61291B642}"/>
                    </a:ext>
                  </a:extLst>
                </p14:cNvPr>
                <p14:cNvContentPartPr/>
                <p14:nvPr/>
              </p14:nvContentPartPr>
              <p14:xfrm>
                <a:off x="2383848" y="2068992"/>
                <a:ext cx="81720" cy="838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E927F6A-A275-BB4C-AE8D-65B61291B6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75208" y="2060352"/>
                  <a:ext cx="99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28FC428-28AA-B4A1-78BD-D09C1D99D05E}"/>
                    </a:ext>
                  </a:extLst>
                </p14:cNvPr>
                <p14:cNvContentPartPr/>
                <p14:nvPr/>
              </p14:nvContentPartPr>
              <p14:xfrm>
                <a:off x="2398608" y="2057832"/>
                <a:ext cx="111240" cy="1026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28FC428-28AA-B4A1-78BD-D09C1D99D0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89608" y="2049192"/>
                  <a:ext cx="12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9F2BF1D-1A41-7574-663E-1A9F97CF543E}"/>
                    </a:ext>
                  </a:extLst>
                </p14:cNvPr>
                <p14:cNvContentPartPr/>
                <p14:nvPr/>
              </p14:nvContentPartPr>
              <p14:xfrm>
                <a:off x="2609568" y="2032272"/>
                <a:ext cx="66600" cy="792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9F2BF1D-1A41-7574-663E-1A9F97CF54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00568" y="2023632"/>
                  <a:ext cx="84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9C4F73A-62D7-D95D-A9D1-0759E8F2CBDE}"/>
                    </a:ext>
                  </a:extLst>
                </p14:cNvPr>
                <p14:cNvContentPartPr/>
                <p14:nvPr/>
              </p14:nvContentPartPr>
              <p14:xfrm>
                <a:off x="2614608" y="2129832"/>
                <a:ext cx="70560" cy="680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9C4F73A-62D7-D95D-A9D1-0759E8F2CB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05608" y="2121192"/>
                  <a:ext cx="88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5B9EE315-EAF5-2C16-4F59-1FF23A22E04E}"/>
                    </a:ext>
                  </a:extLst>
                </p14:cNvPr>
                <p14:cNvContentPartPr/>
                <p14:nvPr/>
              </p14:nvContentPartPr>
              <p14:xfrm>
                <a:off x="2727288" y="2043072"/>
                <a:ext cx="70920" cy="1011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5B9EE315-EAF5-2C16-4F59-1FF23A22E0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18288" y="2034072"/>
                  <a:ext cx="88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453C292-0621-2182-BAA3-7CD79D76731E}"/>
                    </a:ext>
                  </a:extLst>
                </p14:cNvPr>
                <p14:cNvContentPartPr/>
                <p14:nvPr/>
              </p14:nvContentPartPr>
              <p14:xfrm>
                <a:off x="2764008" y="2077272"/>
                <a:ext cx="62640" cy="1256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453C292-0621-2182-BAA3-7CD79D7673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55368" y="2068632"/>
                  <a:ext cx="80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D9C9AE4-38B9-3078-9AB1-EFADC52263BB}"/>
                    </a:ext>
                  </a:extLst>
                </p14:cNvPr>
                <p14:cNvContentPartPr/>
                <p14:nvPr/>
              </p14:nvContentPartPr>
              <p14:xfrm>
                <a:off x="2831688" y="2069352"/>
                <a:ext cx="53280" cy="79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D9C9AE4-38B9-3078-9AB1-EFADC52263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22688" y="2060352"/>
                  <a:ext cx="7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3FF71C9D-C64D-5470-3C15-FD8132450AD9}"/>
                    </a:ext>
                  </a:extLst>
                </p14:cNvPr>
                <p14:cNvContentPartPr/>
                <p14:nvPr/>
              </p14:nvContentPartPr>
              <p14:xfrm>
                <a:off x="2820168" y="2084832"/>
                <a:ext cx="123840" cy="885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3FF71C9D-C64D-5470-3C15-FD8132450A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11528" y="2075832"/>
                  <a:ext cx="141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4FF07B4-AF12-1063-F7B1-25C9EFF79516}"/>
                    </a:ext>
                  </a:extLst>
                </p14:cNvPr>
                <p14:cNvContentPartPr/>
                <p14:nvPr/>
              </p14:nvContentPartPr>
              <p14:xfrm>
                <a:off x="2939328" y="2070792"/>
                <a:ext cx="56880" cy="453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4FF07B4-AF12-1063-F7B1-25C9EFF7951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30328" y="2062152"/>
                  <a:ext cx="74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1CC6904F-60CC-A32C-C21A-D2A8F06F2B9C}"/>
                    </a:ext>
                  </a:extLst>
                </p14:cNvPr>
                <p14:cNvContentPartPr/>
                <p14:nvPr/>
              </p14:nvContentPartPr>
              <p14:xfrm>
                <a:off x="2935368" y="2142072"/>
                <a:ext cx="86760" cy="4428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1CC6904F-60CC-A32C-C21A-D2A8F06F2B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26728" y="2133432"/>
                  <a:ext cx="104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C3D4487A-EBFD-0AF9-588C-BD5226BEAC9F}"/>
                    </a:ext>
                  </a:extLst>
                </p14:cNvPr>
                <p14:cNvContentPartPr/>
                <p14:nvPr/>
              </p14:nvContentPartPr>
              <p14:xfrm>
                <a:off x="3028968" y="2057112"/>
                <a:ext cx="85320" cy="986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C3D4487A-EBFD-0AF9-588C-BD5226BEAC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20328" y="2048472"/>
                  <a:ext cx="102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2F45E90-A918-0243-3C19-DB7036D621E7}"/>
                    </a:ext>
                  </a:extLst>
                </p14:cNvPr>
                <p14:cNvContentPartPr/>
                <p14:nvPr/>
              </p14:nvContentPartPr>
              <p14:xfrm>
                <a:off x="3093768" y="2056032"/>
                <a:ext cx="98640" cy="9684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2F45E90-A918-0243-3C19-DB7036D621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85128" y="2047392"/>
                  <a:ext cx="11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FCE2FFC-B70D-8A44-2A76-EC55311DCFCA}"/>
                    </a:ext>
                  </a:extLst>
                </p14:cNvPr>
                <p14:cNvContentPartPr/>
                <p14:nvPr/>
              </p14:nvContentPartPr>
              <p14:xfrm>
                <a:off x="3190968" y="2068272"/>
                <a:ext cx="38520" cy="860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FCE2FFC-B70D-8A44-2A76-EC55311DC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81968" y="2059272"/>
                  <a:ext cx="56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6300B3BF-B1BB-DBB9-1A0A-9349957B7450}"/>
                    </a:ext>
                  </a:extLst>
                </p14:cNvPr>
                <p14:cNvContentPartPr/>
                <p14:nvPr/>
              </p14:nvContentPartPr>
              <p14:xfrm>
                <a:off x="3250368" y="2057832"/>
                <a:ext cx="81000" cy="6660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6300B3BF-B1BB-DBB9-1A0A-9349957B74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1368" y="2048832"/>
                  <a:ext cx="98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C12E2F5-D966-F91A-157F-D14BD6B0CD7B}"/>
                    </a:ext>
                  </a:extLst>
                </p14:cNvPr>
                <p14:cNvContentPartPr/>
                <p14:nvPr/>
              </p14:nvContentPartPr>
              <p14:xfrm>
                <a:off x="3258288" y="2161152"/>
                <a:ext cx="68760" cy="122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C12E2F5-D966-F91A-157F-D14BD6B0CD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49648" y="2152512"/>
                  <a:ext cx="86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E2AAF637-B2B5-F313-F1B0-02479085760D}"/>
                    </a:ext>
                  </a:extLst>
                </p14:cNvPr>
                <p14:cNvContentPartPr/>
                <p14:nvPr/>
              </p14:nvContentPartPr>
              <p14:xfrm>
                <a:off x="3382128" y="2023272"/>
                <a:ext cx="61920" cy="1515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E2AAF637-B2B5-F313-F1B0-0247908576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3128" y="2014272"/>
                  <a:ext cx="79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C99E7DA-9863-8902-C1CD-362720BAFDF0}"/>
                    </a:ext>
                  </a:extLst>
                </p14:cNvPr>
                <p14:cNvContentPartPr/>
                <p14:nvPr/>
              </p14:nvContentPartPr>
              <p14:xfrm>
                <a:off x="3465648" y="2054232"/>
                <a:ext cx="49680" cy="7452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C99E7DA-9863-8902-C1CD-362720BAFD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7008" y="2045232"/>
                  <a:ext cx="67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49D3587B-8CC5-8B4E-145C-9DF0418E6568}"/>
                    </a:ext>
                  </a:extLst>
                </p14:cNvPr>
                <p14:cNvContentPartPr/>
                <p14:nvPr/>
              </p14:nvContentPartPr>
              <p14:xfrm>
                <a:off x="3521448" y="2054232"/>
                <a:ext cx="59760" cy="676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49D3587B-8CC5-8B4E-145C-9DF0418E65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12448" y="2045232"/>
                  <a:ext cx="7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CBEDA962-5DE7-12A6-F799-618885E8887A}"/>
                    </a:ext>
                  </a:extLst>
                </p14:cNvPr>
                <p14:cNvContentPartPr/>
                <p14:nvPr/>
              </p14:nvContentPartPr>
              <p14:xfrm>
                <a:off x="3604968" y="2013192"/>
                <a:ext cx="74520" cy="12708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CBEDA962-5DE7-12A6-F799-618885E8887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95968" y="2004552"/>
                  <a:ext cx="9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D1533FC-C0D2-A1C5-26AA-CDEBE245C16C}"/>
                    </a:ext>
                  </a:extLst>
                </p14:cNvPr>
                <p14:cNvContentPartPr/>
                <p14:nvPr/>
              </p14:nvContentPartPr>
              <p14:xfrm>
                <a:off x="3677688" y="2063592"/>
                <a:ext cx="21960" cy="6408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D1533FC-C0D2-A1C5-26AA-CDEBE245C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69048" y="2054952"/>
                  <a:ext cx="39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3ECC3F6D-42F9-4E82-8239-C8897129999C}"/>
                    </a:ext>
                  </a:extLst>
                </p14:cNvPr>
                <p14:cNvContentPartPr/>
                <p14:nvPr/>
              </p14:nvContentPartPr>
              <p14:xfrm>
                <a:off x="3710448" y="2048472"/>
                <a:ext cx="54720" cy="8100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3ECC3F6D-42F9-4E82-8239-C889712999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01448" y="2039832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B67824BE-E4BC-B583-62BD-8525A0DD2DBC}"/>
                    </a:ext>
                  </a:extLst>
                </p14:cNvPr>
                <p14:cNvContentPartPr/>
                <p14:nvPr/>
              </p14:nvContentPartPr>
              <p14:xfrm>
                <a:off x="3770568" y="2071872"/>
                <a:ext cx="75600" cy="662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B67824BE-E4BC-B583-62BD-8525A0DD2D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1568" y="2063232"/>
                  <a:ext cx="93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F2638627-3BEC-B089-59D6-3DE3CAF66C23}"/>
                    </a:ext>
                  </a:extLst>
                </p14:cNvPr>
                <p14:cNvContentPartPr/>
                <p14:nvPr/>
              </p14:nvContentPartPr>
              <p14:xfrm>
                <a:off x="3902688" y="2134152"/>
                <a:ext cx="10440" cy="432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F2638627-3BEC-B089-59D6-3DE3CAF66C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94048" y="2125152"/>
                  <a:ext cx="28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995FB33-F561-3A21-EE59-733C243DC8BC}"/>
                    </a:ext>
                  </a:extLst>
                </p14:cNvPr>
                <p14:cNvContentPartPr/>
                <p14:nvPr/>
              </p14:nvContentPartPr>
              <p14:xfrm>
                <a:off x="3843288" y="1985472"/>
                <a:ext cx="72000" cy="1954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995FB33-F561-3A21-EE59-733C243DC8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34288" y="1976832"/>
                  <a:ext cx="896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2C41829-830C-C67F-49C0-EF163121FA2B}"/>
              </a:ext>
            </a:extLst>
          </p:cNvPr>
          <p:cNvGrpSpPr/>
          <p:nvPr/>
        </p:nvGrpSpPr>
        <p:grpSpPr>
          <a:xfrm>
            <a:off x="1771488" y="2300856"/>
            <a:ext cx="606600" cy="152280"/>
            <a:chOff x="1771488" y="2300856"/>
            <a:chExt cx="60660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C4743AD8-3228-4E2E-4712-46BBD731DC40}"/>
                    </a:ext>
                  </a:extLst>
                </p14:cNvPr>
                <p14:cNvContentPartPr/>
                <p14:nvPr/>
              </p14:nvContentPartPr>
              <p14:xfrm>
                <a:off x="1771488" y="2346576"/>
                <a:ext cx="73440" cy="140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C4743AD8-3228-4E2E-4712-46BBD731DC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62488" y="2337576"/>
                  <a:ext cx="9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DFCFD289-C022-EE9D-7341-74FEB1F7AC7A}"/>
                    </a:ext>
                  </a:extLst>
                </p14:cNvPr>
                <p14:cNvContentPartPr/>
                <p14:nvPr/>
              </p14:nvContentPartPr>
              <p14:xfrm>
                <a:off x="1811088" y="2326056"/>
                <a:ext cx="51840" cy="846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DFCFD289-C022-EE9D-7341-74FEB1F7AC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02088" y="2317416"/>
                  <a:ext cx="69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F9CF3132-B6CC-98EA-06D8-D48A4A3A226F}"/>
                    </a:ext>
                  </a:extLst>
                </p14:cNvPr>
                <p14:cNvContentPartPr/>
                <p14:nvPr/>
              </p14:nvContentPartPr>
              <p14:xfrm>
                <a:off x="1932408" y="2300856"/>
                <a:ext cx="60480" cy="10692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F9CF3132-B6CC-98EA-06D8-D48A4A3A226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23408" y="2291856"/>
                  <a:ext cx="78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62EF6950-2DB2-892D-FCAE-2E7D0BBEB3FE}"/>
                    </a:ext>
                  </a:extLst>
                </p14:cNvPr>
                <p14:cNvContentPartPr/>
                <p14:nvPr/>
              </p14:nvContentPartPr>
              <p14:xfrm>
                <a:off x="2001168" y="2330376"/>
                <a:ext cx="78840" cy="831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62EF6950-2DB2-892D-FCAE-2E7D0BBEB3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92528" y="2321736"/>
                  <a:ext cx="96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1C06282-2B57-4280-B417-FB7487C39A84}"/>
                    </a:ext>
                  </a:extLst>
                </p14:cNvPr>
                <p14:cNvContentPartPr/>
                <p14:nvPr/>
              </p14:nvContentPartPr>
              <p14:xfrm>
                <a:off x="2104488" y="2352336"/>
                <a:ext cx="82080" cy="9972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1C06282-2B57-4280-B417-FB7487C39A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95488" y="2343336"/>
                  <a:ext cx="99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22FAABE-7741-36B4-AC18-92925028D961}"/>
                    </a:ext>
                  </a:extLst>
                </p14:cNvPr>
                <p14:cNvContentPartPr/>
                <p14:nvPr/>
              </p14:nvContentPartPr>
              <p14:xfrm>
                <a:off x="2204928" y="2306256"/>
                <a:ext cx="80640" cy="1468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22FAABE-7741-36B4-AC18-92925028D9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95928" y="2297616"/>
                  <a:ext cx="98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B3164BB4-1E21-2BBE-9E50-0150A1CBC11E}"/>
                    </a:ext>
                  </a:extLst>
                </p14:cNvPr>
                <p14:cNvContentPartPr/>
                <p14:nvPr/>
              </p14:nvContentPartPr>
              <p14:xfrm>
                <a:off x="2366568" y="2419656"/>
                <a:ext cx="11520" cy="122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B3164BB4-1E21-2BBE-9E50-0150A1CBC1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57928" y="2410656"/>
                  <a:ext cx="291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3EFD781-A740-365D-AB5C-0B994460BD4E}"/>
              </a:ext>
            </a:extLst>
          </p:cNvPr>
          <p:cNvGrpSpPr/>
          <p:nvPr/>
        </p:nvGrpSpPr>
        <p:grpSpPr>
          <a:xfrm>
            <a:off x="55008" y="2953536"/>
            <a:ext cx="447120" cy="371880"/>
            <a:chOff x="55008" y="2953536"/>
            <a:chExt cx="44712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637285B3-DBB0-88B6-E6BA-FEDE008E34A7}"/>
                    </a:ext>
                  </a:extLst>
                </p14:cNvPr>
                <p14:cNvContentPartPr/>
                <p14:nvPr/>
              </p14:nvContentPartPr>
              <p14:xfrm>
                <a:off x="416088" y="2992056"/>
                <a:ext cx="86040" cy="2772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637285B3-DBB0-88B6-E6BA-FEDE008E34A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7448" y="2983056"/>
                  <a:ext cx="103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50B2697-CFF4-4618-F69F-9BBC830CDAA1}"/>
                    </a:ext>
                  </a:extLst>
                </p14:cNvPr>
                <p14:cNvContentPartPr/>
                <p14:nvPr/>
              </p14:nvContentPartPr>
              <p14:xfrm>
                <a:off x="55008" y="3034176"/>
                <a:ext cx="91080" cy="187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50B2697-CFF4-4618-F69F-9BBC830CDA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368" y="3025176"/>
                  <a:ext cx="108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4F3FB861-EE3F-7144-B927-E620EF45FD94}"/>
                    </a:ext>
                  </a:extLst>
                </p14:cNvPr>
                <p14:cNvContentPartPr/>
                <p14:nvPr/>
              </p14:nvContentPartPr>
              <p14:xfrm>
                <a:off x="83448" y="2977656"/>
                <a:ext cx="46080" cy="1299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4F3FB861-EE3F-7144-B927-E620EF45FD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808" y="2969016"/>
                  <a:ext cx="63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0652D69-5143-FAE6-8317-8FF9349AF7CE}"/>
                    </a:ext>
                  </a:extLst>
                </p14:cNvPr>
                <p14:cNvContentPartPr/>
                <p14:nvPr/>
              </p14:nvContentPartPr>
              <p14:xfrm>
                <a:off x="141408" y="2953536"/>
                <a:ext cx="87840" cy="13104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0652D69-5143-FAE6-8317-8FF9349AF7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2408" y="2944536"/>
                  <a:ext cx="105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D4C1A2BF-F7CB-6D8D-BD22-4D5787F1CD2A}"/>
                    </a:ext>
                  </a:extLst>
                </p14:cNvPr>
                <p14:cNvContentPartPr/>
                <p14:nvPr/>
              </p14:nvContentPartPr>
              <p14:xfrm>
                <a:off x="107568" y="3165216"/>
                <a:ext cx="66600" cy="1263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D4C1A2BF-F7CB-6D8D-BD22-4D5787F1CD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568" y="3156216"/>
                  <a:ext cx="84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D5A48534-C873-DC3D-607E-B9AC31246A7C}"/>
                    </a:ext>
                  </a:extLst>
                </p14:cNvPr>
                <p14:cNvContentPartPr/>
                <p14:nvPr/>
              </p14:nvContentPartPr>
              <p14:xfrm>
                <a:off x="158688" y="3211296"/>
                <a:ext cx="33120" cy="4104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D5A48534-C873-DC3D-607E-B9AC31246A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9688" y="3202296"/>
                  <a:ext cx="50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E1FE3CE2-8820-33FA-D2EC-8F041F563DCD}"/>
                    </a:ext>
                  </a:extLst>
                </p14:cNvPr>
                <p14:cNvContentPartPr/>
                <p14:nvPr/>
              </p14:nvContentPartPr>
              <p14:xfrm>
                <a:off x="185328" y="3196176"/>
                <a:ext cx="51120" cy="12924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E1FE3CE2-8820-33FA-D2EC-8F041F563D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6328" y="3187176"/>
                  <a:ext cx="68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FD644824-7853-5963-789C-85AFD165D7AE}"/>
                    </a:ext>
                  </a:extLst>
                </p14:cNvPr>
                <p14:cNvContentPartPr/>
                <p14:nvPr/>
              </p14:nvContentPartPr>
              <p14:xfrm>
                <a:off x="231048" y="3154056"/>
                <a:ext cx="68040" cy="1051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FD644824-7853-5963-789C-85AFD165D7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2408" y="3145056"/>
                  <a:ext cx="85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0E9A6C3F-0732-B173-0FA9-F6BD2BCB2FEB}"/>
                    </a:ext>
                  </a:extLst>
                </p14:cNvPr>
                <p14:cNvContentPartPr/>
                <p14:nvPr/>
              </p14:nvContentPartPr>
              <p14:xfrm>
                <a:off x="260928" y="3153696"/>
                <a:ext cx="52200" cy="10152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0E9A6C3F-0732-B173-0FA9-F6BD2BCB2F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1928" y="3144696"/>
                  <a:ext cx="69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3A5C349D-2731-8B54-A3D2-6C6557901DA1}"/>
                    </a:ext>
                  </a:extLst>
                </p14:cNvPr>
                <p14:cNvContentPartPr/>
                <p14:nvPr/>
              </p14:nvContentPartPr>
              <p14:xfrm>
                <a:off x="309528" y="3248016"/>
                <a:ext cx="53280" cy="6696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3A5C349D-2731-8B54-A3D2-6C6557901D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0528" y="3239016"/>
                  <a:ext cx="709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78A3C6A-72A6-8DD7-F826-7CE9B0B812F6}"/>
              </a:ext>
            </a:extLst>
          </p:cNvPr>
          <p:cNvGrpSpPr/>
          <p:nvPr/>
        </p:nvGrpSpPr>
        <p:grpSpPr>
          <a:xfrm>
            <a:off x="103968" y="3404616"/>
            <a:ext cx="415080" cy="226080"/>
            <a:chOff x="103968" y="3404616"/>
            <a:chExt cx="41508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AB3A4293-3B36-093B-8445-B253117B4C26}"/>
                    </a:ext>
                  </a:extLst>
                </p14:cNvPr>
                <p14:cNvContentPartPr/>
                <p14:nvPr/>
              </p14:nvContentPartPr>
              <p14:xfrm>
                <a:off x="456408" y="3404616"/>
                <a:ext cx="62640" cy="22608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AB3A4293-3B36-093B-8445-B253117B4C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7768" y="3395616"/>
                  <a:ext cx="80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CE4173B9-5A11-A7BB-E510-A781BE1C635B}"/>
                    </a:ext>
                  </a:extLst>
                </p14:cNvPr>
                <p14:cNvContentPartPr/>
                <p14:nvPr/>
              </p14:nvContentPartPr>
              <p14:xfrm>
                <a:off x="103968" y="3467256"/>
                <a:ext cx="71640" cy="1159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CE4173B9-5A11-A7BB-E510-A781BE1C63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968" y="3458256"/>
                  <a:ext cx="89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F432CBB4-C019-B6A0-6BA9-8BE3BBF0FDF1}"/>
                    </a:ext>
                  </a:extLst>
                </p14:cNvPr>
                <p14:cNvContentPartPr/>
                <p14:nvPr/>
              </p14:nvContentPartPr>
              <p14:xfrm>
                <a:off x="161568" y="3494256"/>
                <a:ext cx="29160" cy="9540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F432CBB4-C019-B6A0-6BA9-8BE3BBF0FD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2928" y="3485256"/>
                  <a:ext cx="4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642C8C8-02D1-AD5A-43A8-C1E638BE6CCF}"/>
                    </a:ext>
                  </a:extLst>
                </p14:cNvPr>
                <p14:cNvContentPartPr/>
                <p14:nvPr/>
              </p14:nvContentPartPr>
              <p14:xfrm>
                <a:off x="180648" y="3467616"/>
                <a:ext cx="94680" cy="7056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642C8C8-02D1-AD5A-43A8-C1E638BE6CC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2008" y="3458616"/>
                  <a:ext cx="112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63C8B4CC-2296-DAF0-4967-9E9AAF8395DD}"/>
                    </a:ext>
                  </a:extLst>
                </p14:cNvPr>
                <p14:cNvContentPartPr/>
                <p14:nvPr/>
              </p14:nvContentPartPr>
              <p14:xfrm>
                <a:off x="254088" y="3443856"/>
                <a:ext cx="99000" cy="1544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63C8B4CC-2296-DAF0-4967-9E9AAF8395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5448" y="3435216"/>
                  <a:ext cx="116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A4B3C5D-57D8-FD94-624B-A221129AD791}"/>
                    </a:ext>
                  </a:extLst>
                </p14:cNvPr>
                <p14:cNvContentPartPr/>
                <p14:nvPr/>
              </p14:nvContentPartPr>
              <p14:xfrm>
                <a:off x="406368" y="3577056"/>
                <a:ext cx="6120" cy="1188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A4B3C5D-57D8-FD94-624B-A221129AD7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7368" y="3568056"/>
                  <a:ext cx="237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B15259D-4BEC-1C54-A91C-E32CCFA4087A}"/>
              </a:ext>
            </a:extLst>
          </p:cNvPr>
          <p:cNvGrpSpPr/>
          <p:nvPr/>
        </p:nvGrpSpPr>
        <p:grpSpPr>
          <a:xfrm>
            <a:off x="1270008" y="3776496"/>
            <a:ext cx="2550240" cy="397440"/>
            <a:chOff x="1270008" y="3776496"/>
            <a:chExt cx="255024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E4F5C20-9A43-4387-303B-FCF4C2AFE9F4}"/>
                    </a:ext>
                  </a:extLst>
                </p14:cNvPr>
                <p14:cNvContentPartPr/>
                <p14:nvPr/>
              </p14:nvContentPartPr>
              <p14:xfrm>
                <a:off x="1297008" y="3886296"/>
                <a:ext cx="234000" cy="3096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E4F5C20-9A43-4387-303B-FCF4C2AFE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88368" y="3877656"/>
                  <a:ext cx="251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F55D3F48-F684-1E27-06A6-28FEF2632C9A}"/>
                    </a:ext>
                  </a:extLst>
                </p14:cNvPr>
                <p14:cNvContentPartPr/>
                <p14:nvPr/>
              </p14:nvContentPartPr>
              <p14:xfrm>
                <a:off x="1270008" y="4119576"/>
                <a:ext cx="275040" cy="543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F55D3F48-F684-1E27-06A6-28FEF2632C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1008" y="4110936"/>
                  <a:ext cx="292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2E9E67AB-A4C9-0DFB-B17A-54808C0E6258}"/>
                    </a:ext>
                  </a:extLst>
                </p14:cNvPr>
                <p14:cNvContentPartPr/>
                <p14:nvPr/>
              </p14:nvContentPartPr>
              <p14:xfrm>
                <a:off x="1624968" y="3776496"/>
                <a:ext cx="73080" cy="33804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2E9E67AB-A4C9-0DFB-B17A-54808C0E62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16328" y="3767496"/>
                  <a:ext cx="90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76DBCF66-1671-2A66-0DCE-ADEAA171D787}"/>
                    </a:ext>
                  </a:extLst>
                </p14:cNvPr>
                <p14:cNvContentPartPr/>
                <p14:nvPr/>
              </p14:nvContentPartPr>
              <p14:xfrm>
                <a:off x="1707408" y="3943536"/>
                <a:ext cx="177120" cy="2016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76DBCF66-1671-2A66-0DCE-ADEAA171D7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98408" y="3934536"/>
                  <a:ext cx="194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461F9AF-325E-5B56-257E-C7E0AA874050}"/>
                    </a:ext>
                  </a:extLst>
                </p14:cNvPr>
                <p14:cNvContentPartPr/>
                <p14:nvPr/>
              </p14:nvContentPartPr>
              <p14:xfrm>
                <a:off x="1808928" y="3892416"/>
                <a:ext cx="62280" cy="1249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461F9AF-325E-5B56-257E-C7E0AA8740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00288" y="3883776"/>
                  <a:ext cx="7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217AD538-33B2-5DD7-7617-523A4E228EB5}"/>
                    </a:ext>
                  </a:extLst>
                </p14:cNvPr>
                <p14:cNvContentPartPr/>
                <p14:nvPr/>
              </p14:nvContentPartPr>
              <p14:xfrm>
                <a:off x="1936728" y="3867216"/>
                <a:ext cx="88200" cy="925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217AD538-33B2-5DD7-7617-523A4E228E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28088" y="3858576"/>
                  <a:ext cx="105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28CB79B-62DE-2B72-10E5-97D30AE5E7C7}"/>
                    </a:ext>
                  </a:extLst>
                </p14:cNvPr>
                <p14:cNvContentPartPr/>
                <p14:nvPr/>
              </p14:nvContentPartPr>
              <p14:xfrm>
                <a:off x="1961568" y="3992136"/>
                <a:ext cx="82080" cy="205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28CB79B-62DE-2B72-10E5-97D30AE5E7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52928" y="3983136"/>
                  <a:ext cx="99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37C10BD-04BF-8FC8-F83C-CD3381F13536}"/>
                    </a:ext>
                  </a:extLst>
                </p14:cNvPr>
                <p14:cNvContentPartPr/>
                <p14:nvPr/>
              </p14:nvContentPartPr>
              <p14:xfrm>
                <a:off x="2040408" y="3873696"/>
                <a:ext cx="79920" cy="1054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37C10BD-04BF-8FC8-F83C-CD3381F135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31768" y="3865056"/>
                  <a:ext cx="97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2B2F68CB-FC2E-F160-6C8E-847FA9B6056C}"/>
                    </a:ext>
                  </a:extLst>
                </p14:cNvPr>
                <p14:cNvContentPartPr/>
                <p14:nvPr/>
              </p14:nvContentPartPr>
              <p14:xfrm>
                <a:off x="2099448" y="3886656"/>
                <a:ext cx="72360" cy="11016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2B2F68CB-FC2E-F160-6C8E-847FA9B6056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90808" y="3877656"/>
                  <a:ext cx="90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752A6466-4814-E1FB-2141-2D69AD3AD560}"/>
                    </a:ext>
                  </a:extLst>
                </p14:cNvPr>
                <p14:cNvContentPartPr/>
                <p14:nvPr/>
              </p14:nvContentPartPr>
              <p14:xfrm>
                <a:off x="2186208" y="3888096"/>
                <a:ext cx="80280" cy="8136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752A6466-4814-E1FB-2141-2D69AD3AD5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7208" y="3879456"/>
                  <a:ext cx="97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31B2C7AC-22FD-923D-3AA8-AD7B0735C91C}"/>
                    </a:ext>
                  </a:extLst>
                </p14:cNvPr>
                <p14:cNvContentPartPr/>
                <p14:nvPr/>
              </p14:nvContentPartPr>
              <p14:xfrm>
                <a:off x="2211048" y="3989616"/>
                <a:ext cx="77400" cy="309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31B2C7AC-22FD-923D-3AA8-AD7B0735C91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02048" y="3980976"/>
                  <a:ext cx="9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A8EF2179-0B4A-C021-1D30-FDCE8C329E94}"/>
                    </a:ext>
                  </a:extLst>
                </p14:cNvPr>
                <p14:cNvContentPartPr/>
                <p14:nvPr/>
              </p14:nvContentPartPr>
              <p14:xfrm>
                <a:off x="2264328" y="3869016"/>
                <a:ext cx="138960" cy="1137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A8EF2179-0B4A-C021-1D30-FDCE8C329E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55328" y="3860376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2E915D6A-4090-AFB1-E93B-46A3F503A2CC}"/>
                    </a:ext>
                  </a:extLst>
                </p14:cNvPr>
                <p14:cNvContentPartPr/>
                <p14:nvPr/>
              </p14:nvContentPartPr>
              <p14:xfrm>
                <a:off x="2509128" y="3835896"/>
                <a:ext cx="83880" cy="9648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2E915D6A-4090-AFB1-E93B-46A3F503A2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00488" y="3827256"/>
                  <a:ext cx="101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9C619D9-82F9-706A-0299-96CD3F428BA1}"/>
                    </a:ext>
                  </a:extLst>
                </p14:cNvPr>
                <p14:cNvContentPartPr/>
                <p14:nvPr/>
              </p14:nvContentPartPr>
              <p14:xfrm>
                <a:off x="2598768" y="3840576"/>
                <a:ext cx="68760" cy="10728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9C619D9-82F9-706A-0299-96CD3F428B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89768" y="3831576"/>
                  <a:ext cx="86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C031D98-CE25-9815-9BC7-3836730DAD56}"/>
                    </a:ext>
                  </a:extLst>
                </p14:cNvPr>
                <p14:cNvContentPartPr/>
                <p14:nvPr/>
              </p14:nvContentPartPr>
              <p14:xfrm>
                <a:off x="2575728" y="3931656"/>
                <a:ext cx="112320" cy="2844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C031D98-CE25-9815-9BC7-3836730DAD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66728" y="3923016"/>
                  <a:ext cx="12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D3DC4E7B-14F9-D935-FFF4-1C98F18C50AC}"/>
                    </a:ext>
                  </a:extLst>
                </p14:cNvPr>
                <p14:cNvContentPartPr/>
                <p14:nvPr/>
              </p14:nvContentPartPr>
              <p14:xfrm>
                <a:off x="2598408" y="3965856"/>
                <a:ext cx="100800" cy="990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D3DC4E7B-14F9-D935-FFF4-1C98F18C50A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89408" y="3957216"/>
                  <a:ext cx="118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C5B3B996-9F8E-2A48-34B3-BC9B648B6959}"/>
                    </a:ext>
                  </a:extLst>
                </p14:cNvPr>
                <p14:cNvContentPartPr/>
                <p14:nvPr/>
              </p14:nvContentPartPr>
              <p14:xfrm>
                <a:off x="2715048" y="3865056"/>
                <a:ext cx="120960" cy="8100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C5B3B996-9F8E-2A48-34B3-BC9B648B69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06408" y="3856416"/>
                  <a:ext cx="138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94D8C2A-CEAE-E9E0-C6A3-E5537F96CCD8}"/>
                    </a:ext>
                  </a:extLst>
                </p14:cNvPr>
                <p14:cNvContentPartPr/>
                <p14:nvPr/>
              </p14:nvContentPartPr>
              <p14:xfrm>
                <a:off x="2756808" y="3990336"/>
                <a:ext cx="96120" cy="6372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94D8C2A-CEAE-E9E0-C6A3-E5537F96CC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48168" y="3981696"/>
                  <a:ext cx="113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F823C9A3-5ADC-D2B2-16EF-FC7FC47F6053}"/>
                    </a:ext>
                  </a:extLst>
                </p14:cNvPr>
                <p14:cNvContentPartPr/>
                <p14:nvPr/>
              </p14:nvContentPartPr>
              <p14:xfrm>
                <a:off x="2858688" y="3911136"/>
                <a:ext cx="90360" cy="9072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F823C9A3-5ADC-D2B2-16EF-FC7FC47F605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50048" y="3902136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B00A134A-3626-CE07-3D08-F98316C7783C}"/>
                    </a:ext>
                  </a:extLst>
                </p14:cNvPr>
                <p14:cNvContentPartPr/>
                <p14:nvPr/>
              </p14:nvContentPartPr>
              <p14:xfrm>
                <a:off x="2923488" y="3907176"/>
                <a:ext cx="82080" cy="9540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B00A134A-3626-CE07-3D08-F98316C7783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14848" y="3898176"/>
                  <a:ext cx="99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6D66C37-F6FE-59DF-A54A-F0DAB1248F79}"/>
                    </a:ext>
                  </a:extLst>
                </p14:cNvPr>
                <p14:cNvContentPartPr/>
                <p14:nvPr/>
              </p14:nvContentPartPr>
              <p14:xfrm>
                <a:off x="2991528" y="3919056"/>
                <a:ext cx="46440" cy="9540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6D66C37-F6FE-59DF-A54A-F0DAB1248F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82888" y="391005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86E53A28-818A-5D88-5872-444BDBD1EDFF}"/>
                    </a:ext>
                  </a:extLst>
                </p14:cNvPr>
                <p14:cNvContentPartPr/>
                <p14:nvPr/>
              </p14:nvContentPartPr>
              <p14:xfrm>
                <a:off x="3039048" y="3900696"/>
                <a:ext cx="62280" cy="972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86E53A28-818A-5D88-5872-444BDBD1ED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30408" y="3892056"/>
                  <a:ext cx="79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046C0F2E-9CF1-C5BB-2044-592718C57EB7}"/>
                    </a:ext>
                  </a:extLst>
                </p14:cNvPr>
                <p14:cNvContentPartPr/>
                <p14:nvPr/>
              </p14:nvContentPartPr>
              <p14:xfrm>
                <a:off x="3107808" y="3922656"/>
                <a:ext cx="132480" cy="914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046C0F2E-9CF1-C5BB-2044-592718C57E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99168" y="3913656"/>
                  <a:ext cx="150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219C12E2-A5E8-66E2-BD57-E389BAA8A628}"/>
                    </a:ext>
                  </a:extLst>
                </p14:cNvPr>
                <p14:cNvContentPartPr/>
                <p14:nvPr/>
              </p14:nvContentPartPr>
              <p14:xfrm>
                <a:off x="3221208" y="3897096"/>
                <a:ext cx="83520" cy="878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219C12E2-A5E8-66E2-BD57-E389BAA8A62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12208" y="3888456"/>
                  <a:ext cx="101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A83BDD14-8145-3B2C-49AA-A840FE35766E}"/>
                    </a:ext>
                  </a:extLst>
                </p14:cNvPr>
                <p14:cNvContentPartPr/>
                <p14:nvPr/>
              </p14:nvContentPartPr>
              <p14:xfrm>
                <a:off x="3309048" y="3902496"/>
                <a:ext cx="10800" cy="11844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A83BDD14-8145-3B2C-49AA-A840FE35766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00408" y="3893856"/>
                  <a:ext cx="28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D8397F6-19E8-D514-DB69-28E6B2F70994}"/>
                    </a:ext>
                  </a:extLst>
                </p14:cNvPr>
                <p14:cNvContentPartPr/>
                <p14:nvPr/>
              </p14:nvContentPartPr>
              <p14:xfrm>
                <a:off x="3433248" y="3851376"/>
                <a:ext cx="75960" cy="11592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D8397F6-19E8-D514-DB69-28E6B2F709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24248" y="3842376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642482BB-C15D-DAE1-1816-B29854EF321D}"/>
                    </a:ext>
                  </a:extLst>
                </p14:cNvPr>
                <p14:cNvContentPartPr/>
                <p14:nvPr/>
              </p14:nvContentPartPr>
              <p14:xfrm>
                <a:off x="3502008" y="3857136"/>
                <a:ext cx="93600" cy="13896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642482BB-C15D-DAE1-1816-B29854EF32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93008" y="3848496"/>
                  <a:ext cx="111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E69E0E5-5DD4-E582-6750-5AD1BAAFF976}"/>
                    </a:ext>
                  </a:extLst>
                </p14:cNvPr>
                <p14:cNvContentPartPr/>
                <p14:nvPr/>
              </p14:nvContentPartPr>
              <p14:xfrm>
                <a:off x="3602448" y="3863976"/>
                <a:ext cx="65160" cy="13032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E69E0E5-5DD4-E582-6750-5AD1BAAFF97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93448" y="3854976"/>
                  <a:ext cx="82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3C806906-DB5E-8371-4DFC-8338378409BE}"/>
                    </a:ext>
                  </a:extLst>
                </p14:cNvPr>
                <p14:cNvContentPartPr/>
                <p14:nvPr/>
              </p14:nvContentPartPr>
              <p14:xfrm>
                <a:off x="3716928" y="3872256"/>
                <a:ext cx="103320" cy="13644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3C806906-DB5E-8371-4DFC-8338378409B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07928" y="3863256"/>
                  <a:ext cx="1209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1EA6A73-D257-6B2E-5ABA-DDA3755F0DDA}"/>
              </a:ext>
            </a:extLst>
          </p:cNvPr>
          <p:cNvGrpSpPr/>
          <p:nvPr/>
        </p:nvGrpSpPr>
        <p:grpSpPr>
          <a:xfrm>
            <a:off x="1983888" y="4160256"/>
            <a:ext cx="1644480" cy="183240"/>
            <a:chOff x="1983888" y="4160256"/>
            <a:chExt cx="16444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7E9DE5BD-9613-F7AC-7F07-74E66B8BDF2C}"/>
                    </a:ext>
                  </a:extLst>
                </p14:cNvPr>
                <p14:cNvContentPartPr/>
                <p14:nvPr/>
              </p14:nvContentPartPr>
              <p14:xfrm>
                <a:off x="2101608" y="4160256"/>
                <a:ext cx="70560" cy="1238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7E9DE5BD-9613-F7AC-7F07-74E66B8BDF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92608" y="4151616"/>
                  <a:ext cx="88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C62D9839-4906-AA83-C2A5-F3526B772905}"/>
                    </a:ext>
                  </a:extLst>
                </p14:cNvPr>
                <p14:cNvContentPartPr/>
                <p14:nvPr/>
              </p14:nvContentPartPr>
              <p14:xfrm>
                <a:off x="2148768" y="4195176"/>
                <a:ext cx="44280" cy="10404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C62D9839-4906-AA83-C2A5-F3526B7729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140128" y="4186176"/>
                  <a:ext cx="61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F29A96EF-DE45-FE7A-B750-87FE103B617E}"/>
                    </a:ext>
                  </a:extLst>
                </p14:cNvPr>
                <p14:cNvContentPartPr/>
                <p14:nvPr/>
              </p14:nvContentPartPr>
              <p14:xfrm>
                <a:off x="2225088" y="4197336"/>
                <a:ext cx="141480" cy="1058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F29A96EF-DE45-FE7A-B750-87FE103B61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16448" y="4188696"/>
                  <a:ext cx="159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9C694462-0ED2-226E-0C64-250C150B7764}"/>
                    </a:ext>
                  </a:extLst>
                </p14:cNvPr>
                <p14:cNvContentPartPr/>
                <p14:nvPr/>
              </p14:nvContentPartPr>
              <p14:xfrm>
                <a:off x="2394648" y="4180056"/>
                <a:ext cx="91800" cy="997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9C694462-0ED2-226E-0C64-250C150B776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86008" y="4171416"/>
                  <a:ext cx="109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A09F2019-B759-5334-7602-486E5FA24DF4}"/>
                    </a:ext>
                  </a:extLst>
                </p14:cNvPr>
                <p14:cNvContentPartPr/>
                <p14:nvPr/>
              </p14:nvContentPartPr>
              <p14:xfrm>
                <a:off x="2481408" y="4214976"/>
                <a:ext cx="10440" cy="1065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A09F2019-B759-5334-7602-486E5FA24DF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72408" y="4205976"/>
                  <a:ext cx="28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C6191698-24CB-A7E4-C1ED-16F6CD496DA1}"/>
                    </a:ext>
                  </a:extLst>
                </p14:cNvPr>
                <p14:cNvContentPartPr/>
                <p14:nvPr/>
              </p14:nvContentPartPr>
              <p14:xfrm>
                <a:off x="2600208" y="4214616"/>
                <a:ext cx="87480" cy="918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C6191698-24CB-A7E4-C1ED-16F6CD496DA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91208" y="4205976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ADCD8561-DEF6-6ED8-6DDA-A7208DB3EF12}"/>
                    </a:ext>
                  </a:extLst>
                </p14:cNvPr>
                <p14:cNvContentPartPr/>
                <p14:nvPr/>
              </p14:nvContentPartPr>
              <p14:xfrm>
                <a:off x="2712888" y="4221096"/>
                <a:ext cx="67320" cy="9108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ADCD8561-DEF6-6ED8-6DDA-A7208DB3EF1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03888" y="4212456"/>
                  <a:ext cx="84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47D9BE3E-A9B4-6EFC-4D30-5F828B586D16}"/>
                    </a:ext>
                  </a:extLst>
                </p14:cNvPr>
                <p14:cNvContentPartPr/>
                <p14:nvPr/>
              </p14:nvContentPartPr>
              <p14:xfrm>
                <a:off x="2781288" y="4173216"/>
                <a:ext cx="34560" cy="13680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47D9BE3E-A9B4-6EFC-4D30-5F828B586D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72288" y="4164576"/>
                  <a:ext cx="5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24247C9-F8E4-76D0-270B-51DC0B9CE593}"/>
                    </a:ext>
                  </a:extLst>
                </p14:cNvPr>
                <p14:cNvContentPartPr/>
                <p14:nvPr/>
              </p14:nvContentPartPr>
              <p14:xfrm>
                <a:off x="2831328" y="4214616"/>
                <a:ext cx="68040" cy="9396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24247C9-F8E4-76D0-270B-51DC0B9CE5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22328" y="4205616"/>
                  <a:ext cx="85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9C6BCD78-FF1C-0175-777D-8A61FF9ADD03}"/>
                    </a:ext>
                  </a:extLst>
                </p14:cNvPr>
                <p14:cNvContentPartPr/>
                <p14:nvPr/>
              </p14:nvContentPartPr>
              <p14:xfrm>
                <a:off x="2944728" y="4205976"/>
                <a:ext cx="44640" cy="8892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9C6BCD78-FF1C-0175-777D-8A61FF9ADD0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36088" y="4196976"/>
                  <a:ext cx="62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E754322F-4627-193A-9066-1E8D817248C5}"/>
                    </a:ext>
                  </a:extLst>
                </p14:cNvPr>
                <p14:cNvContentPartPr/>
                <p14:nvPr/>
              </p14:nvContentPartPr>
              <p14:xfrm>
                <a:off x="3022848" y="4214616"/>
                <a:ext cx="23400" cy="950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E754322F-4627-193A-9066-1E8D817248C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14208" y="4205616"/>
                  <a:ext cx="41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9B1BD14A-E8A9-3A46-D785-E3D39426CC65}"/>
                    </a:ext>
                  </a:extLst>
                </p14:cNvPr>
                <p14:cNvContentPartPr/>
                <p14:nvPr/>
              </p14:nvContentPartPr>
              <p14:xfrm>
                <a:off x="3146328" y="4173216"/>
                <a:ext cx="87480" cy="795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9B1BD14A-E8A9-3A46-D785-E3D39426CC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37688" y="4164576"/>
                  <a:ext cx="105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44D10EEB-B8EE-9B12-818D-76F27445D614}"/>
                    </a:ext>
                  </a:extLst>
                </p14:cNvPr>
                <p14:cNvContentPartPr/>
                <p14:nvPr/>
              </p14:nvContentPartPr>
              <p14:xfrm>
                <a:off x="3242088" y="4182216"/>
                <a:ext cx="49320" cy="11340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44D10EEB-B8EE-9B12-818D-76F27445D6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233088" y="4173216"/>
                  <a:ext cx="6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D1A8DD92-98C9-0955-1EEF-C77CB23414CF}"/>
                    </a:ext>
                  </a:extLst>
                </p14:cNvPr>
                <p14:cNvContentPartPr/>
                <p14:nvPr/>
              </p14:nvContentPartPr>
              <p14:xfrm>
                <a:off x="3296448" y="4171416"/>
                <a:ext cx="56880" cy="9576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D1A8DD92-98C9-0955-1EEF-C77CB23414C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87448" y="4162416"/>
                  <a:ext cx="74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EA1DC8F-80C5-414D-90F3-4BB65E35AE02}"/>
                    </a:ext>
                  </a:extLst>
                </p14:cNvPr>
                <p14:cNvContentPartPr/>
                <p14:nvPr/>
              </p14:nvContentPartPr>
              <p14:xfrm>
                <a:off x="3381408" y="4195896"/>
                <a:ext cx="12240" cy="849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EA1DC8F-80C5-414D-90F3-4BB65E35AE0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72768" y="4187256"/>
                  <a:ext cx="29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C241E95A-8D1E-F370-C1B6-23F7D8FBCD39}"/>
                    </a:ext>
                  </a:extLst>
                </p14:cNvPr>
                <p14:cNvContentPartPr/>
                <p14:nvPr/>
              </p14:nvContentPartPr>
              <p14:xfrm>
                <a:off x="3426408" y="4170696"/>
                <a:ext cx="44640" cy="1728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C241E95A-8D1E-F370-C1B6-23F7D8FBCD3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17408" y="4162056"/>
                  <a:ext cx="6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0140881E-0875-3492-3352-60E228C8D705}"/>
                    </a:ext>
                  </a:extLst>
                </p14:cNvPr>
                <p14:cNvContentPartPr/>
                <p14:nvPr/>
              </p14:nvContentPartPr>
              <p14:xfrm>
                <a:off x="3418128" y="4193016"/>
                <a:ext cx="117720" cy="817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0140881E-0875-3492-3352-60E228C8D7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09128" y="4184376"/>
                  <a:ext cx="135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DDF2990-F9AE-6A97-E055-35E7200EDD5B}"/>
                    </a:ext>
                  </a:extLst>
                </p14:cNvPr>
                <p14:cNvContentPartPr/>
                <p14:nvPr/>
              </p14:nvContentPartPr>
              <p14:xfrm>
                <a:off x="3477528" y="4281216"/>
                <a:ext cx="75960" cy="4500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DDF2990-F9AE-6A97-E055-35E7200EDD5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68888" y="4272576"/>
                  <a:ext cx="93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176B7FE8-961B-9646-EC4B-4EC513F7C9DC}"/>
                    </a:ext>
                  </a:extLst>
                </p14:cNvPr>
                <p14:cNvContentPartPr/>
                <p14:nvPr/>
              </p14:nvContentPartPr>
              <p14:xfrm>
                <a:off x="3586608" y="4166376"/>
                <a:ext cx="41760" cy="1771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176B7FE8-961B-9646-EC4B-4EC513F7C9D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77608" y="4157736"/>
                  <a:ext cx="59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7FF5B72-5600-A4E9-8118-167B1209E38F}"/>
                    </a:ext>
                  </a:extLst>
                </p14:cNvPr>
                <p14:cNvContentPartPr/>
                <p14:nvPr/>
              </p14:nvContentPartPr>
              <p14:xfrm>
                <a:off x="1983888" y="4173576"/>
                <a:ext cx="39240" cy="1213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7FF5B72-5600-A4E9-8118-167B1209E38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975248" y="4164576"/>
                  <a:ext cx="568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CE8B0A4-8163-8AF8-4C4E-EE81B11A0D8C}"/>
              </a:ext>
            </a:extLst>
          </p:cNvPr>
          <p:cNvGrpSpPr/>
          <p:nvPr/>
        </p:nvGrpSpPr>
        <p:grpSpPr>
          <a:xfrm>
            <a:off x="3712968" y="8608680"/>
            <a:ext cx="1686600" cy="402576"/>
            <a:chOff x="3712968" y="8608680"/>
            <a:chExt cx="1686600" cy="40257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07BA444-973C-F20F-3360-F42C38BDA2D4}"/>
                    </a:ext>
                  </a:extLst>
                </p14:cNvPr>
                <p14:cNvContentPartPr/>
                <p14:nvPr/>
              </p14:nvContentPartPr>
              <p14:xfrm>
                <a:off x="3712968" y="8640000"/>
                <a:ext cx="76320" cy="123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07BA444-973C-F20F-3360-F42C38BDA2D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04328" y="8631000"/>
                  <a:ext cx="93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6AE1C1C-C209-28CA-611D-11E18A8F1726}"/>
                    </a:ext>
                  </a:extLst>
                </p14:cNvPr>
                <p14:cNvContentPartPr/>
                <p14:nvPr/>
              </p14:nvContentPartPr>
              <p14:xfrm>
                <a:off x="3744648" y="8751600"/>
                <a:ext cx="89280" cy="432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6AE1C1C-C209-28CA-611D-11E18A8F172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736008" y="8742960"/>
                  <a:ext cx="106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C9619E3-B024-8AC0-7C33-F237E1AEA3CB}"/>
                    </a:ext>
                  </a:extLst>
                </p14:cNvPr>
                <p14:cNvContentPartPr/>
                <p14:nvPr/>
              </p14:nvContentPartPr>
              <p14:xfrm>
                <a:off x="3880368" y="8612640"/>
                <a:ext cx="58680" cy="748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C9619E3-B024-8AC0-7C33-F237E1AEA3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71368" y="8604000"/>
                  <a:ext cx="76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08E7EF0-34EB-3A97-8F8D-DF729DA829C2}"/>
                    </a:ext>
                  </a:extLst>
                </p14:cNvPr>
                <p14:cNvContentPartPr/>
                <p14:nvPr/>
              </p14:nvContentPartPr>
              <p14:xfrm>
                <a:off x="3891528" y="8680680"/>
                <a:ext cx="55080" cy="532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08E7EF0-34EB-3A97-8F8D-DF729DA829C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82528" y="8672040"/>
                  <a:ext cx="72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F55997A-34F6-A51C-9C47-6F362F558F46}"/>
                    </a:ext>
                  </a:extLst>
                </p14:cNvPr>
                <p14:cNvContentPartPr/>
                <p14:nvPr/>
              </p14:nvContentPartPr>
              <p14:xfrm>
                <a:off x="3945168" y="8645040"/>
                <a:ext cx="57240" cy="554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F55997A-34F6-A51C-9C47-6F362F558F4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36528" y="8636040"/>
                  <a:ext cx="74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5B1D965-0A87-C5DC-0CC0-BDBDDE296F4B}"/>
                    </a:ext>
                  </a:extLst>
                </p14:cNvPr>
                <p14:cNvContentPartPr/>
                <p14:nvPr/>
              </p14:nvContentPartPr>
              <p14:xfrm>
                <a:off x="3941208" y="8647920"/>
                <a:ext cx="82080" cy="626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5B1D965-0A87-C5DC-0CC0-BDBDDE296F4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32208" y="8638920"/>
                  <a:ext cx="99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5F7BA95-75D7-7422-FC38-8CB8B754B7C2}"/>
                    </a:ext>
                  </a:extLst>
                </p14:cNvPr>
                <p14:cNvContentPartPr/>
                <p14:nvPr/>
              </p14:nvContentPartPr>
              <p14:xfrm>
                <a:off x="4042008" y="8629560"/>
                <a:ext cx="4680" cy="66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5F7BA95-75D7-7422-FC38-8CB8B754B7C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033008" y="8620920"/>
                  <a:ext cx="22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3C8152A-3A88-8B26-4BD1-95C5F100CBDF}"/>
                    </a:ext>
                  </a:extLst>
                </p14:cNvPr>
                <p14:cNvContentPartPr/>
                <p14:nvPr/>
              </p14:nvContentPartPr>
              <p14:xfrm>
                <a:off x="4004568" y="8630280"/>
                <a:ext cx="110160" cy="1324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3C8152A-3A88-8B26-4BD1-95C5F100CBD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995568" y="8621280"/>
                  <a:ext cx="127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7EC45A0-058A-3587-756A-0B2E74E5CC95}"/>
                    </a:ext>
                  </a:extLst>
                </p14:cNvPr>
                <p14:cNvContentPartPr/>
                <p14:nvPr/>
              </p14:nvContentPartPr>
              <p14:xfrm>
                <a:off x="4066128" y="8701920"/>
                <a:ext cx="90000" cy="70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7EC45A0-058A-3587-756A-0B2E74E5CC9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057488" y="8693280"/>
                  <a:ext cx="107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10BDBE3-D1E2-0172-4BDE-6400CFD45322}"/>
                    </a:ext>
                  </a:extLst>
                </p14:cNvPr>
                <p14:cNvContentPartPr/>
                <p14:nvPr/>
              </p14:nvContentPartPr>
              <p14:xfrm>
                <a:off x="4240728" y="8624880"/>
                <a:ext cx="61920" cy="1386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10BDBE3-D1E2-0172-4BDE-6400CFD4532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31728" y="8615880"/>
                  <a:ext cx="7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F7AD768-F95B-F87E-5B48-FE9898C587B3}"/>
                    </a:ext>
                  </a:extLst>
                </p14:cNvPr>
                <p14:cNvContentPartPr/>
                <p14:nvPr/>
              </p14:nvContentPartPr>
              <p14:xfrm>
                <a:off x="4308408" y="8647560"/>
                <a:ext cx="68760" cy="619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F7AD768-F95B-F87E-5B48-FE9898C587B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99768" y="8638920"/>
                  <a:ext cx="86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94F6B25-BB39-B377-EFE5-CC7310B0991B}"/>
                    </a:ext>
                  </a:extLst>
                </p14:cNvPr>
                <p14:cNvContentPartPr/>
                <p14:nvPr/>
              </p14:nvContentPartPr>
              <p14:xfrm>
                <a:off x="4376808" y="8635320"/>
                <a:ext cx="55800" cy="658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94F6B25-BB39-B377-EFE5-CC7310B0991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67808" y="8626680"/>
                  <a:ext cx="7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D3448017-0016-CF99-3CAF-0BB6E788C955}"/>
                    </a:ext>
                  </a:extLst>
                </p14:cNvPr>
                <p14:cNvContentPartPr/>
                <p14:nvPr/>
              </p14:nvContentPartPr>
              <p14:xfrm>
                <a:off x="4426848" y="8648640"/>
                <a:ext cx="57600" cy="676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D3448017-0016-CF99-3CAF-0BB6E788C95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18208" y="8640000"/>
                  <a:ext cx="75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0EBD9E9-993E-7D9C-711F-D950D2B0E972}"/>
                    </a:ext>
                  </a:extLst>
                </p14:cNvPr>
                <p14:cNvContentPartPr/>
                <p14:nvPr/>
              </p14:nvContentPartPr>
              <p14:xfrm>
                <a:off x="4501728" y="8653680"/>
                <a:ext cx="81000" cy="820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0EBD9E9-993E-7D9C-711F-D950D2B0E97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93088" y="8645040"/>
                  <a:ext cx="98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37BAF86-5AB8-884F-FA31-ABE84E7E4271}"/>
                    </a:ext>
                  </a:extLst>
                </p14:cNvPr>
                <p14:cNvContentPartPr/>
                <p14:nvPr/>
              </p14:nvContentPartPr>
              <p14:xfrm>
                <a:off x="4597848" y="8641440"/>
                <a:ext cx="47880" cy="766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37BAF86-5AB8-884F-FA31-ABE84E7E42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589208" y="8632800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39B491F0-01D7-2548-6CFA-E488DDF197BF}"/>
                    </a:ext>
                  </a:extLst>
                </p14:cNvPr>
                <p14:cNvContentPartPr/>
                <p14:nvPr/>
              </p14:nvContentPartPr>
              <p14:xfrm>
                <a:off x="4640328" y="8610840"/>
                <a:ext cx="55080" cy="1134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39B491F0-01D7-2548-6CFA-E488DDF197B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631688" y="8602200"/>
                  <a:ext cx="72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A25CD09-5AE6-6A44-D373-7E80CDECE457}"/>
                    </a:ext>
                  </a:extLst>
                </p14:cNvPr>
                <p14:cNvContentPartPr/>
                <p14:nvPr/>
              </p14:nvContentPartPr>
              <p14:xfrm>
                <a:off x="4707288" y="8646480"/>
                <a:ext cx="58320" cy="52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A25CD09-5AE6-6A44-D373-7E80CDECE45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698648" y="8637480"/>
                  <a:ext cx="75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C9EE084-455D-6155-A352-4CE422D77ABD}"/>
                    </a:ext>
                  </a:extLst>
                </p14:cNvPr>
                <p14:cNvContentPartPr/>
                <p14:nvPr/>
              </p14:nvContentPartPr>
              <p14:xfrm>
                <a:off x="4778928" y="8645760"/>
                <a:ext cx="56880" cy="702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C9EE084-455D-6155-A352-4CE422D77A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69928" y="8636760"/>
                  <a:ext cx="74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E59F1ED-6E6B-D385-B077-8C308454ECB2}"/>
                    </a:ext>
                  </a:extLst>
                </p14:cNvPr>
                <p14:cNvContentPartPr/>
                <p14:nvPr/>
              </p14:nvContentPartPr>
              <p14:xfrm>
                <a:off x="4856328" y="8608680"/>
                <a:ext cx="116280" cy="1101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E59F1ED-6E6B-D385-B077-8C308454ECB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847688" y="8600040"/>
                  <a:ext cx="133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AEFC0326-8AAC-DC97-21CB-1C95D2A2611C}"/>
                    </a:ext>
                  </a:extLst>
                </p14:cNvPr>
                <p14:cNvContentPartPr/>
                <p14:nvPr/>
              </p14:nvContentPartPr>
              <p14:xfrm>
                <a:off x="5015808" y="8701920"/>
                <a:ext cx="25560" cy="86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AEFC0326-8AAC-DC97-21CB-1C95D2A2611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006808" y="8693280"/>
                  <a:ext cx="43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C5A2FEEA-B896-55C8-41AA-2D3DA4CF0C9D}"/>
                    </a:ext>
                  </a:extLst>
                </p14:cNvPr>
                <p14:cNvContentPartPr/>
                <p14:nvPr/>
              </p14:nvContentPartPr>
              <p14:xfrm>
                <a:off x="3982608" y="8882736"/>
                <a:ext cx="117360" cy="324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C5A2FEEA-B896-55C8-41AA-2D3DA4CF0C9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973968" y="8873736"/>
                  <a:ext cx="135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423544F1-162E-F721-CAA2-8EBCFA9A562B}"/>
                    </a:ext>
                  </a:extLst>
                </p14:cNvPr>
                <p14:cNvContentPartPr/>
                <p14:nvPr/>
              </p14:nvContentPartPr>
              <p14:xfrm>
                <a:off x="4048848" y="8836296"/>
                <a:ext cx="61200" cy="10656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423544F1-162E-F721-CAA2-8EBCFA9A562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39848" y="8827296"/>
                  <a:ext cx="78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17EA0E49-E824-F8A8-E434-E804D4E720AE}"/>
                    </a:ext>
                  </a:extLst>
                </p14:cNvPr>
                <p14:cNvContentPartPr/>
                <p14:nvPr/>
              </p14:nvContentPartPr>
              <p14:xfrm>
                <a:off x="4162608" y="8839176"/>
                <a:ext cx="77040" cy="784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17EA0E49-E824-F8A8-E434-E804D4E720A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153608" y="8830176"/>
                  <a:ext cx="94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7F0EF95-5F5D-B294-C6B4-964B0FB1B00F}"/>
                    </a:ext>
                  </a:extLst>
                </p14:cNvPr>
                <p14:cNvContentPartPr/>
                <p14:nvPr/>
              </p14:nvContentPartPr>
              <p14:xfrm>
                <a:off x="4157568" y="8886336"/>
                <a:ext cx="93600" cy="385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7F0EF95-5F5D-B294-C6B4-964B0FB1B00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148568" y="8877696"/>
                  <a:ext cx="111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EA595502-9147-6658-7B7B-2ABDE248F215}"/>
                    </a:ext>
                  </a:extLst>
                </p14:cNvPr>
                <p14:cNvContentPartPr/>
                <p14:nvPr/>
              </p14:nvContentPartPr>
              <p14:xfrm>
                <a:off x="4204728" y="8945736"/>
                <a:ext cx="93960" cy="3456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EA595502-9147-6658-7B7B-2ABDE248F2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195728" y="8937096"/>
                  <a:ext cx="111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32D59E1C-8876-9CB7-DFDD-374B458A99AE}"/>
                    </a:ext>
                  </a:extLst>
                </p14:cNvPr>
                <p14:cNvContentPartPr/>
                <p14:nvPr/>
              </p14:nvContentPartPr>
              <p14:xfrm>
                <a:off x="4278888" y="8855016"/>
                <a:ext cx="92880" cy="7596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32D59E1C-8876-9CB7-DFDD-374B458A99A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269888" y="8846016"/>
                  <a:ext cx="11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22E2B168-39B3-C56B-34A0-33E8BD1245CB}"/>
                    </a:ext>
                  </a:extLst>
                </p14:cNvPr>
                <p14:cNvContentPartPr/>
                <p14:nvPr/>
              </p14:nvContentPartPr>
              <p14:xfrm>
                <a:off x="4364568" y="8849976"/>
                <a:ext cx="68760" cy="10116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22E2B168-39B3-C56B-34A0-33E8BD1245C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355568" y="8841336"/>
                  <a:ext cx="86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B3FA9C1B-5FC3-126A-15C0-A2915466C38B}"/>
                    </a:ext>
                  </a:extLst>
                </p14:cNvPr>
                <p14:cNvContentPartPr/>
                <p14:nvPr/>
              </p14:nvContentPartPr>
              <p14:xfrm>
                <a:off x="4478328" y="8858976"/>
                <a:ext cx="90000" cy="9288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B3FA9C1B-5FC3-126A-15C0-A2915466C38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469688" y="8849976"/>
                  <a:ext cx="107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04EAD828-9369-279C-E10E-14120F0FC6D1}"/>
                    </a:ext>
                  </a:extLst>
                </p14:cNvPr>
                <p14:cNvContentPartPr/>
                <p14:nvPr/>
              </p14:nvContentPartPr>
              <p14:xfrm>
                <a:off x="4584888" y="8848896"/>
                <a:ext cx="65520" cy="9108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04EAD828-9369-279C-E10E-14120F0FC6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76248" y="8839896"/>
                  <a:ext cx="83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6499990-E8C7-5170-830E-A17CC3ADBDD4}"/>
                    </a:ext>
                  </a:extLst>
                </p14:cNvPr>
                <p14:cNvContentPartPr/>
                <p14:nvPr/>
              </p14:nvContentPartPr>
              <p14:xfrm>
                <a:off x="4690368" y="8843136"/>
                <a:ext cx="84600" cy="15300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6499990-E8C7-5170-830E-A17CC3ADBDD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81368" y="8834496"/>
                  <a:ext cx="102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DF2402EA-E38E-4BC5-E54A-3783194E7877}"/>
                    </a:ext>
                  </a:extLst>
                </p14:cNvPr>
                <p14:cNvContentPartPr/>
                <p14:nvPr/>
              </p14:nvContentPartPr>
              <p14:xfrm>
                <a:off x="4819608" y="8867256"/>
                <a:ext cx="68040" cy="720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DF2402EA-E38E-4BC5-E54A-3783194E787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10608" y="8858256"/>
                  <a:ext cx="85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3B5B6BAC-9FA0-6913-168E-12CE59B4363D}"/>
                    </a:ext>
                  </a:extLst>
                </p14:cNvPr>
                <p14:cNvContentPartPr/>
                <p14:nvPr/>
              </p14:nvContentPartPr>
              <p14:xfrm>
                <a:off x="4832568" y="8901456"/>
                <a:ext cx="134640" cy="6048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3B5B6BAC-9FA0-6913-168E-12CE59B4363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823568" y="8892816"/>
                  <a:ext cx="15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36F11F3-CD01-5DAD-DBD9-FE01BCBB4A5D}"/>
                    </a:ext>
                  </a:extLst>
                </p14:cNvPr>
                <p14:cNvContentPartPr/>
                <p14:nvPr/>
              </p14:nvContentPartPr>
              <p14:xfrm>
                <a:off x="4949928" y="8858976"/>
                <a:ext cx="42840" cy="1044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36F11F3-CD01-5DAD-DBD9-FE01BCBB4A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940928" y="8850336"/>
                  <a:ext cx="60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B9DD8754-3FC5-8707-F281-7084CBF97CEA}"/>
                    </a:ext>
                  </a:extLst>
                </p14:cNvPr>
                <p14:cNvContentPartPr/>
                <p14:nvPr/>
              </p14:nvContentPartPr>
              <p14:xfrm>
                <a:off x="5028408" y="8830176"/>
                <a:ext cx="69840" cy="9900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B9DD8754-3FC5-8707-F281-7084CBF97CE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19408" y="8821536"/>
                  <a:ext cx="87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876E37DB-27A9-2910-E6A6-002E8787B427}"/>
                    </a:ext>
                  </a:extLst>
                </p14:cNvPr>
                <p14:cNvContentPartPr/>
                <p14:nvPr/>
              </p14:nvContentPartPr>
              <p14:xfrm>
                <a:off x="5096808" y="8851776"/>
                <a:ext cx="81720" cy="590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876E37DB-27A9-2910-E6A6-002E8787B42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87808" y="8842776"/>
                  <a:ext cx="99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95AA623C-4C77-D5C9-9A86-DE9E5774DC79}"/>
                    </a:ext>
                  </a:extLst>
                </p14:cNvPr>
                <p14:cNvContentPartPr/>
                <p14:nvPr/>
              </p14:nvContentPartPr>
              <p14:xfrm>
                <a:off x="5131728" y="8849616"/>
                <a:ext cx="59760" cy="13500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95AA623C-4C77-D5C9-9A86-DE9E5774DC7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123088" y="8840616"/>
                  <a:ext cx="77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E19D8C88-E0C4-8331-CAAB-4F27685DA0E0}"/>
                    </a:ext>
                  </a:extLst>
                </p14:cNvPr>
                <p14:cNvContentPartPr/>
                <p14:nvPr/>
              </p14:nvContentPartPr>
              <p14:xfrm>
                <a:off x="5204088" y="8867256"/>
                <a:ext cx="63720" cy="8028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E19D8C88-E0C4-8331-CAAB-4F27685DA0E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95448" y="8858256"/>
                  <a:ext cx="81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D0BEEB12-7518-01A0-A65F-F6FFE9D6E553}"/>
                    </a:ext>
                  </a:extLst>
                </p14:cNvPr>
                <p14:cNvContentPartPr/>
                <p14:nvPr/>
              </p14:nvContentPartPr>
              <p14:xfrm>
                <a:off x="5251608" y="8861856"/>
                <a:ext cx="57240" cy="10476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D0BEEB12-7518-01A0-A65F-F6FFE9D6E55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242608" y="8853216"/>
                  <a:ext cx="74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2414FC83-AB2F-EE59-821B-E3D4D20E0A87}"/>
                    </a:ext>
                  </a:extLst>
                </p14:cNvPr>
                <p14:cNvContentPartPr/>
                <p14:nvPr/>
              </p14:nvContentPartPr>
              <p14:xfrm>
                <a:off x="5289768" y="8943936"/>
                <a:ext cx="109800" cy="6732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2414FC83-AB2F-EE59-821B-E3D4D20E0A8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80768" y="8934936"/>
                  <a:ext cx="1274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4A8094BB-68DF-0766-74AF-35BC87D372A2}"/>
              </a:ext>
            </a:extLst>
          </p:cNvPr>
          <p:cNvGrpSpPr/>
          <p:nvPr/>
        </p:nvGrpSpPr>
        <p:grpSpPr>
          <a:xfrm>
            <a:off x="2779488" y="9030960"/>
            <a:ext cx="984960" cy="183240"/>
            <a:chOff x="2779488" y="9030960"/>
            <a:chExt cx="98496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B1593314-132D-A9B1-FB24-F27B9753ECA4}"/>
                    </a:ext>
                  </a:extLst>
                </p14:cNvPr>
                <p14:cNvContentPartPr/>
                <p14:nvPr/>
              </p14:nvContentPartPr>
              <p14:xfrm>
                <a:off x="2779488" y="9088656"/>
                <a:ext cx="93600" cy="2484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B1593314-132D-A9B1-FB24-F27B9753ECA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770488" y="9080016"/>
                  <a:ext cx="111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ABA41E8E-93A1-BD58-203E-58C603DE8DE5}"/>
                    </a:ext>
                  </a:extLst>
                </p14:cNvPr>
                <p14:cNvContentPartPr/>
                <p14:nvPr/>
              </p14:nvContentPartPr>
              <p14:xfrm>
                <a:off x="2821968" y="9057336"/>
                <a:ext cx="70560" cy="8712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ABA41E8E-93A1-BD58-203E-58C603DE8DE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13328" y="9048336"/>
                  <a:ext cx="88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5B01A1E6-C8DA-27AF-0B61-D8CEA6800377}"/>
                    </a:ext>
                  </a:extLst>
                </p14:cNvPr>
                <p14:cNvContentPartPr/>
                <p14:nvPr/>
              </p14:nvContentPartPr>
              <p14:xfrm>
                <a:off x="2962008" y="9030960"/>
                <a:ext cx="161640" cy="16488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5B01A1E6-C8DA-27AF-0B61-D8CEA680037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953008" y="9022320"/>
                  <a:ext cx="179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5F082D4-0A7E-B63F-BF59-1B962C54228C}"/>
                    </a:ext>
                  </a:extLst>
                </p14:cNvPr>
                <p14:cNvContentPartPr/>
                <p14:nvPr/>
              </p14:nvContentPartPr>
              <p14:xfrm>
                <a:off x="3112488" y="9051480"/>
                <a:ext cx="67680" cy="9756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5F082D4-0A7E-B63F-BF59-1B962C54228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103848" y="9042480"/>
                  <a:ext cx="85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72ED749E-C10A-E79B-CD72-CFF2C39BB185}"/>
                    </a:ext>
                  </a:extLst>
                </p14:cNvPr>
                <p14:cNvContentPartPr/>
                <p14:nvPr/>
              </p14:nvContentPartPr>
              <p14:xfrm>
                <a:off x="3286728" y="9033120"/>
                <a:ext cx="59400" cy="8712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72ED749E-C10A-E79B-CD72-CFF2C39BB18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78088" y="9024120"/>
                  <a:ext cx="77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791BFA68-8B9B-B18F-759C-8391039B0869}"/>
                    </a:ext>
                  </a:extLst>
                </p14:cNvPr>
                <p14:cNvContentPartPr/>
                <p14:nvPr/>
              </p14:nvContentPartPr>
              <p14:xfrm>
                <a:off x="3378528" y="9046440"/>
                <a:ext cx="42480" cy="8028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791BFA68-8B9B-B18F-759C-8391039B08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69528" y="9037800"/>
                  <a:ext cx="60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337E82E6-7A2E-77AC-122B-8BA091E26B81}"/>
                    </a:ext>
                  </a:extLst>
                </p14:cNvPr>
                <p14:cNvContentPartPr/>
                <p14:nvPr/>
              </p14:nvContentPartPr>
              <p14:xfrm>
                <a:off x="3354408" y="9132480"/>
                <a:ext cx="79560" cy="6300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337E82E6-7A2E-77AC-122B-8BA091E26B8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345408" y="9123840"/>
                  <a:ext cx="97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43F14CEB-271F-1AFC-6925-356D67C58BD8}"/>
                    </a:ext>
                  </a:extLst>
                </p14:cNvPr>
                <p14:cNvContentPartPr/>
                <p14:nvPr/>
              </p14:nvContentPartPr>
              <p14:xfrm>
                <a:off x="3451608" y="9074520"/>
                <a:ext cx="126360" cy="997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43F14CEB-271F-1AFC-6925-356D67C58BD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442968" y="9065520"/>
                  <a:ext cx="144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BBE4B6B1-FBCF-32E4-57B0-677F1426B99E}"/>
                    </a:ext>
                  </a:extLst>
                </p14:cNvPr>
                <p14:cNvContentPartPr/>
                <p14:nvPr/>
              </p14:nvContentPartPr>
              <p14:xfrm>
                <a:off x="3604248" y="9081360"/>
                <a:ext cx="7560" cy="9900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BBE4B6B1-FBCF-32E4-57B0-677F1426B99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95608" y="9072360"/>
                  <a:ext cx="2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277D105D-6FE1-EBDB-2D3C-ECBC944529C9}"/>
                    </a:ext>
                  </a:extLst>
                </p14:cNvPr>
                <p14:cNvContentPartPr/>
                <p14:nvPr/>
              </p14:nvContentPartPr>
              <p14:xfrm>
                <a:off x="3633768" y="9081360"/>
                <a:ext cx="97560" cy="11808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277D105D-6FE1-EBDB-2D3C-ECBC944529C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24768" y="9072360"/>
                  <a:ext cx="115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AB952050-78A8-464E-B4D0-6A408B86D66B}"/>
                    </a:ext>
                  </a:extLst>
                </p14:cNvPr>
                <p14:cNvContentPartPr/>
                <p14:nvPr/>
              </p14:nvContentPartPr>
              <p14:xfrm>
                <a:off x="3700368" y="9112680"/>
                <a:ext cx="64080" cy="1015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AB952050-78A8-464E-B4D0-6A408B86D66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691368" y="9103680"/>
                  <a:ext cx="81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4B807093-330B-947A-1259-6CBDFF4CC7DD}"/>
              </a:ext>
            </a:extLst>
          </p:cNvPr>
          <p:cNvGrpSpPr/>
          <p:nvPr/>
        </p:nvGrpSpPr>
        <p:grpSpPr>
          <a:xfrm>
            <a:off x="3929328" y="9080280"/>
            <a:ext cx="938880" cy="186840"/>
            <a:chOff x="3929328" y="9080280"/>
            <a:chExt cx="9388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92EED60E-362A-A00E-AC31-2E68C7474AE6}"/>
                    </a:ext>
                  </a:extLst>
                </p14:cNvPr>
                <p14:cNvContentPartPr/>
                <p14:nvPr/>
              </p14:nvContentPartPr>
              <p14:xfrm>
                <a:off x="3949128" y="9080280"/>
                <a:ext cx="3240" cy="349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92EED60E-362A-A00E-AC31-2E68C7474AE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40488" y="9071640"/>
                  <a:ext cx="20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9B72216C-2463-98CB-ABF5-62F3AB65E68B}"/>
                    </a:ext>
                  </a:extLst>
                </p14:cNvPr>
                <p14:cNvContentPartPr/>
                <p14:nvPr/>
              </p14:nvContentPartPr>
              <p14:xfrm>
                <a:off x="3929328" y="9132120"/>
                <a:ext cx="132480" cy="9792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9B72216C-2463-98CB-ABF5-62F3AB65E6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920688" y="9123120"/>
                  <a:ext cx="150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3FB6B82B-DA01-DE50-76A7-94A25F706315}"/>
                    </a:ext>
                  </a:extLst>
                </p14:cNvPr>
                <p14:cNvContentPartPr/>
                <p14:nvPr/>
              </p14:nvContentPartPr>
              <p14:xfrm>
                <a:off x="4097448" y="9088200"/>
                <a:ext cx="25200" cy="13248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3FB6B82B-DA01-DE50-76A7-94A25F70631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088448" y="9079200"/>
                  <a:ext cx="4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1C2F3CF0-B15F-4559-08B4-A5C046A24EAD}"/>
                    </a:ext>
                  </a:extLst>
                </p14:cNvPr>
                <p14:cNvContentPartPr/>
                <p14:nvPr/>
              </p14:nvContentPartPr>
              <p14:xfrm>
                <a:off x="4163328" y="9143640"/>
                <a:ext cx="67320" cy="7596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1C2F3CF0-B15F-4559-08B4-A5C046A24EA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54688" y="9134640"/>
                  <a:ext cx="84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10B7CE46-869E-7A88-4765-8DE3071883EB}"/>
                    </a:ext>
                  </a:extLst>
                </p14:cNvPr>
                <p14:cNvContentPartPr/>
                <p14:nvPr/>
              </p14:nvContentPartPr>
              <p14:xfrm>
                <a:off x="4292208" y="9090000"/>
                <a:ext cx="58680" cy="831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10B7CE46-869E-7A88-4765-8DE3071883E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283208" y="9081360"/>
                  <a:ext cx="76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D8ECFEF-552C-5DFF-7784-51412F217211}"/>
                    </a:ext>
                  </a:extLst>
                </p14:cNvPr>
                <p14:cNvContentPartPr/>
                <p14:nvPr/>
              </p14:nvContentPartPr>
              <p14:xfrm>
                <a:off x="4301208" y="9203760"/>
                <a:ext cx="86400" cy="439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D8ECFEF-552C-5DFF-7784-51412F21721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292568" y="9194760"/>
                  <a:ext cx="104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7AC0FAA-4D43-DD6B-FDB5-3FF6BC32BFF5}"/>
                    </a:ext>
                  </a:extLst>
                </p14:cNvPr>
                <p14:cNvContentPartPr/>
                <p14:nvPr/>
              </p14:nvContentPartPr>
              <p14:xfrm>
                <a:off x="4386888" y="9098280"/>
                <a:ext cx="121680" cy="1389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7AC0FAA-4D43-DD6B-FDB5-3FF6BC32BFF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78248" y="9089280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E1113D73-2192-A2A0-CAB0-1B14E7852B39}"/>
                    </a:ext>
                  </a:extLst>
                </p14:cNvPr>
                <p14:cNvContentPartPr/>
                <p14:nvPr/>
              </p14:nvContentPartPr>
              <p14:xfrm>
                <a:off x="4577688" y="9108000"/>
                <a:ext cx="90720" cy="9936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E1113D73-2192-A2A0-CAB0-1B14E7852B3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69048" y="9099360"/>
                  <a:ext cx="108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F1CF7BAB-F74D-A856-B509-50C01DE97214}"/>
                    </a:ext>
                  </a:extLst>
                </p14:cNvPr>
                <p14:cNvContentPartPr/>
                <p14:nvPr/>
              </p14:nvContentPartPr>
              <p14:xfrm>
                <a:off x="4674888" y="9135360"/>
                <a:ext cx="58680" cy="8604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F1CF7BAB-F74D-A856-B509-50C01DE9721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66248" y="9126720"/>
                  <a:ext cx="76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221D5DE0-85F8-4EDC-F481-2161ECD455E5}"/>
                    </a:ext>
                  </a:extLst>
                </p14:cNvPr>
                <p14:cNvContentPartPr/>
                <p14:nvPr/>
              </p14:nvContentPartPr>
              <p14:xfrm>
                <a:off x="4755528" y="9131040"/>
                <a:ext cx="48600" cy="1054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221D5DE0-85F8-4EDC-F481-2161ECD455E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746888" y="9122400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F27B0BCD-6AAF-7FA3-79C5-B7B65F896DE2}"/>
                    </a:ext>
                  </a:extLst>
                </p14:cNvPr>
                <p14:cNvContentPartPr/>
                <p14:nvPr/>
              </p14:nvContentPartPr>
              <p14:xfrm>
                <a:off x="4857768" y="9157320"/>
                <a:ext cx="10440" cy="10980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F27B0BCD-6AAF-7FA3-79C5-B7B65F896DE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49128" y="9148320"/>
                  <a:ext cx="280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771ECFC-5899-BE2C-061F-1935A0FA1FB3}"/>
              </a:ext>
            </a:extLst>
          </p:cNvPr>
          <p:cNvGrpSpPr/>
          <p:nvPr/>
        </p:nvGrpSpPr>
        <p:grpSpPr>
          <a:xfrm>
            <a:off x="2514811" y="9274432"/>
            <a:ext cx="349920" cy="274320"/>
            <a:chOff x="2514811" y="9274432"/>
            <a:chExt cx="34992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B65ACB47-493B-8F89-9E62-FA2323F2AA5E}"/>
                    </a:ext>
                  </a:extLst>
                </p14:cNvPr>
                <p14:cNvContentPartPr/>
                <p14:nvPr/>
              </p14:nvContentPartPr>
              <p14:xfrm>
                <a:off x="2514811" y="9307552"/>
                <a:ext cx="89640" cy="2304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B65ACB47-493B-8F89-9E62-FA2323F2AA5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06171" y="9298912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0283D03A-E897-6985-E406-0FBB34DAFFB2}"/>
                    </a:ext>
                  </a:extLst>
                </p14:cNvPr>
                <p14:cNvContentPartPr/>
                <p14:nvPr/>
              </p14:nvContentPartPr>
              <p14:xfrm>
                <a:off x="2565211" y="9274432"/>
                <a:ext cx="46080" cy="10872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0283D03A-E897-6985-E406-0FBB34DAFFB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556571" y="9265432"/>
                  <a:ext cx="63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ABC79F9C-C726-732B-7810-C2FBC8D37380}"/>
                    </a:ext>
                  </a:extLst>
                </p14:cNvPr>
                <p14:cNvContentPartPr/>
                <p14:nvPr/>
              </p14:nvContentPartPr>
              <p14:xfrm>
                <a:off x="2684371" y="9284872"/>
                <a:ext cx="91080" cy="2844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ABC79F9C-C726-732B-7810-C2FBC8D3738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75731" y="9276232"/>
                  <a:ext cx="108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C3978790-7CB9-734A-A774-4D3977626F58}"/>
                    </a:ext>
                  </a:extLst>
                </p14:cNvPr>
                <p14:cNvContentPartPr/>
                <p14:nvPr/>
              </p14:nvContentPartPr>
              <p14:xfrm>
                <a:off x="2754931" y="9308632"/>
                <a:ext cx="9720" cy="6192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C3978790-7CB9-734A-A774-4D3977626F5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45931" y="9299632"/>
                  <a:ext cx="27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00FD04A2-E0F4-9E19-D1E1-514CE0AAD4A7}"/>
                    </a:ext>
                  </a:extLst>
                </p14:cNvPr>
                <p14:cNvContentPartPr/>
                <p14:nvPr/>
              </p14:nvContentPartPr>
              <p14:xfrm>
                <a:off x="2794891" y="9315472"/>
                <a:ext cx="59040" cy="8712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00FD04A2-E0F4-9E19-D1E1-514CE0AAD4A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786251" y="9306472"/>
                  <a:ext cx="76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D2786271-A3F0-B288-BCF4-F59986C97FCA}"/>
                    </a:ext>
                  </a:extLst>
                </p14:cNvPr>
                <p14:cNvContentPartPr/>
                <p14:nvPr/>
              </p14:nvContentPartPr>
              <p14:xfrm>
                <a:off x="2721091" y="9399352"/>
                <a:ext cx="118080" cy="1620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D2786271-A3F0-B288-BCF4-F59986C97FC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712091" y="9390712"/>
                  <a:ext cx="135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7CD8187-FE1B-6196-72FE-66417D81F7BD}"/>
                    </a:ext>
                  </a:extLst>
                </p14:cNvPr>
                <p14:cNvContentPartPr/>
                <p14:nvPr/>
              </p14:nvContentPartPr>
              <p14:xfrm>
                <a:off x="2756731" y="9435352"/>
                <a:ext cx="105480" cy="11340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7CD8187-FE1B-6196-72FE-66417D81F7B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47731" y="9426712"/>
                  <a:ext cx="123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2C332D2-BEBF-2049-2AD8-2A54B79ECEE0}"/>
                    </a:ext>
                  </a:extLst>
                </p14:cNvPr>
                <p14:cNvContentPartPr/>
                <p14:nvPr/>
              </p14:nvContentPartPr>
              <p14:xfrm>
                <a:off x="2768251" y="9491512"/>
                <a:ext cx="96480" cy="1548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2C332D2-BEBF-2049-2AD8-2A54B79ECEE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759251" y="9482872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077460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클라이언트을 위한 서버</a:t>
            </a:r>
            <a:r>
              <a:rPr sz="19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클라이언트와 통신하는 부분을 스레드를 이용하여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실행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340360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다중 클라이언트을 위한 서버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샘플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2386" y="7451104"/>
            <a:ext cx="4008120" cy="2346960"/>
          </a:xfrm>
          <a:custGeom>
            <a:avLst/>
            <a:gdLst/>
            <a:ahLst/>
            <a:cxnLst/>
            <a:rect l="l" t="t" r="r" b="b"/>
            <a:pathLst>
              <a:path w="4008120" h="2346959">
                <a:moveTo>
                  <a:pt x="4007960" y="0"/>
                </a:moveTo>
                <a:lnTo>
                  <a:pt x="0" y="0"/>
                </a:lnTo>
                <a:lnTo>
                  <a:pt x="4007959" y="0"/>
                </a:lnTo>
                <a:lnTo>
                  <a:pt x="4007959" y="2346739"/>
                </a:lnTo>
                <a:lnTo>
                  <a:pt x="4007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6637" y="6533496"/>
          <a:ext cx="6989445" cy="3264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727">
                <a:tc gridSpan="2">
                  <a:txBody>
                    <a:bodyPr/>
                    <a:lstStyle/>
                    <a:p>
                      <a:pPr marL="56515" marR="120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def</a:t>
                      </a:r>
                      <a:r>
                        <a:rPr sz="1100" spc="-2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clientstart(*sock):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196215" marR="1962785">
                        <a:lnSpc>
                          <a:spcPct val="123600"/>
                        </a:lnSpc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client = </a:t>
                      </a: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ChatService(sock[0]) 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client.go()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37">
                <a:tc>
                  <a:txBody>
                    <a:bodyPr/>
                    <a:lstStyle/>
                    <a:p>
                      <a:pPr marL="196215">
                        <a:lnSpc>
                          <a:spcPts val="1000"/>
                        </a:lnSpc>
                      </a:pP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print('Client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is</a:t>
                      </a:r>
                      <a:r>
                        <a:rPr sz="1100" spc="-5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done')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 marL="194310" marR="297815" indent="-139065">
                        <a:lnSpc>
                          <a:spcPct val="1242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while</a:t>
                      </a:r>
                      <a:r>
                        <a:rPr sz="1100" spc="-7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20" dirty="0">
                          <a:latin typeface="나눔스퀘어라운드OTF Regular"/>
                          <a:cs typeface="나눔스퀘어라운드OTF Regular"/>
                        </a:rPr>
                        <a:t>True: 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try: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34010" marR="120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try: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473075" marR="12065">
                        <a:lnSpc>
                          <a:spcPts val="113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cli_sock,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R="12065">
                        <a:lnSpc>
                          <a:spcPts val="815"/>
                        </a:lnSpc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SOCK_STREAM)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R="29845" algn="r">
                        <a:lnSpc>
                          <a:spcPts val="1005"/>
                        </a:lnSpc>
                      </a:pP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except</a:t>
                      </a:r>
                      <a:r>
                        <a:rPr sz="1100" spc="-1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soc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196215" indent="276225" algn="r">
                        <a:lnSpc>
                          <a:spcPct val="123600"/>
                        </a:lnSpc>
                      </a:pPr>
                      <a:r>
                        <a:rPr sz="1100" spc="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c</a:t>
                      </a:r>
                      <a:r>
                        <a:rPr sz="110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on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ti</a:t>
                      </a:r>
                      <a:r>
                        <a:rPr sz="110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n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u</a:t>
                      </a:r>
                      <a:r>
                        <a:rPr sz="110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e  </a:t>
                      </a: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except</a:t>
                      </a:r>
                      <a:r>
                        <a:rPr sz="1100" spc="-10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2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Keybo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334010" marR="1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break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  <a:p>
                      <a:pPr marL="196215" marR="12065">
                        <a:lnSpc>
                          <a:spcPts val="105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th =</a:t>
                      </a:r>
                      <a:r>
                        <a:rPr sz="1100" spc="-1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threadin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SERVER_PORT </a:t>
                      </a:r>
                      <a:r>
                        <a:rPr sz="1100" spc="-5" dirty="0">
                          <a:latin typeface="나눔스퀘어라운드OTF Regular"/>
                          <a:cs typeface="나눔스퀘어라운드OTF Regular"/>
                        </a:rPr>
                        <a:t>=</a:t>
                      </a:r>
                      <a:r>
                        <a:rPr sz="1100" spc="-35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9999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279">
                <a:tc>
                  <a:txBody>
                    <a:bodyPr/>
                    <a:lstStyle/>
                    <a:p>
                      <a:pPr marL="55244">
                        <a:lnSpc>
                          <a:spcPct val="123600"/>
                        </a:lnSpc>
                        <a:spcBef>
                          <a:spcPts val="1019"/>
                        </a:spcBef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sock </a:t>
                      </a:r>
                      <a:r>
                        <a:rPr sz="1100" spc="-5" dirty="0">
                          <a:latin typeface="나눔스퀘어라운드OTF Regular"/>
                          <a:cs typeface="나눔스퀘어라운드OTF Regular"/>
                        </a:rPr>
                        <a:t>= </a:t>
                      </a:r>
                      <a:r>
                        <a:rPr sz="1100" spc="-15" dirty="0">
                          <a:latin typeface="나눔스퀘어라운드OTF Regular"/>
                          <a:cs typeface="나눔스퀘어라운드OTF Regular"/>
                        </a:rPr>
                        <a:t>socket.socket(socket.AF_INET, </a:t>
                      </a: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socket.  sock.bind(("",</a:t>
                      </a:r>
                      <a:r>
                        <a:rPr sz="1100" spc="-30" dirty="0"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SERVER_PORT))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8330" indent="18415">
                        <a:lnSpc>
                          <a:spcPct val="12360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_ =</a:t>
                      </a:r>
                      <a:r>
                        <a:rPr sz="1100" spc="-10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sock.accept()  </a:t>
                      </a: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ket.timeout: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sock.listen(5)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ardInterrupt: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sock.settimeout(5)</a:t>
                      </a:r>
                      <a:endParaRPr sz="1100" dirty="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050"/>
                        </a:lnSpc>
                      </a:pP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g.Thread(target=clientstart,</a:t>
                      </a:r>
                      <a:r>
                        <a:rPr sz="1100" spc="-3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 </a:t>
                      </a:r>
                      <a:r>
                        <a:rPr sz="1100" spc="-10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args=(cli_sock,))</a:t>
                      </a:r>
                      <a:endParaRPr sz="1100">
                        <a:latin typeface="나눔스퀘어라운드OTF Regular"/>
                        <a:cs typeface="나눔스퀘어라운드OTF Regular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5244" marR="3189605" indent="140335">
                        <a:lnSpc>
                          <a:spcPct val="1229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solidFill>
                            <a:srgbClr val="C00000"/>
                          </a:solidFill>
                          <a:latin typeface="나눔스퀘어라운드OTF Regular"/>
                          <a:cs typeface="나눔스퀘어라운드OTF Regular"/>
                        </a:rPr>
                        <a:t>th.start()  </a:t>
                      </a:r>
                      <a:r>
                        <a:rPr sz="1100" spc="-5" dirty="0">
                          <a:latin typeface="나눔스퀘어라운드OTF Regular"/>
                          <a:cs typeface="나눔스퀘어라운드OTF Regular"/>
                        </a:rPr>
                        <a:t>s</a:t>
                      </a:r>
                      <a:r>
                        <a:rPr sz="1100" spc="-10" dirty="0">
                          <a:latin typeface="나눔스퀘어라운드OTF Regular"/>
                          <a:cs typeface="나눔스퀘어라운드OTF Regular"/>
                        </a:rPr>
                        <a:t>o</a:t>
                      </a:r>
                      <a:r>
                        <a:rPr sz="1100" spc="-5" dirty="0">
                          <a:latin typeface="나눔스퀘어라운드OTF Regular"/>
                          <a:cs typeface="나눔스퀘어라운드OTF Regular"/>
                        </a:rPr>
                        <a:t>ck.cl</a:t>
                      </a:r>
                      <a:r>
                        <a:rPr sz="1100" dirty="0">
                          <a:latin typeface="나눔스퀘어라운드OTF Regular"/>
                          <a:cs typeface="나눔스퀘어라운드OTF Regular"/>
                        </a:rPr>
                        <a:t>o</a:t>
                      </a:r>
                      <a:r>
                        <a:rPr sz="1100" spc="-5" dirty="0">
                          <a:latin typeface="나눔스퀘어라운드OTF Regular"/>
                          <a:cs typeface="나눔스퀘어라운드OTF Regular"/>
                        </a:rPr>
                        <a:t>s</a:t>
                      </a:r>
                      <a:r>
                        <a:rPr sz="1100" dirty="0">
                          <a:latin typeface="나눔스퀘어라운드OTF Regular"/>
                          <a:cs typeface="나눔스퀘어라운드OTF Regular"/>
                        </a:rPr>
                        <a:t>e()</a:t>
                      </a: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68085" cy="3549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 algn="just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서버는 5초주기로 </a:t>
            </a:r>
            <a:r>
              <a:rPr sz="1450" dirty="0">
                <a:latin typeface="나눔스퀘어라운드OTF Regular"/>
                <a:cs typeface="나눔스퀘어라운드OTF Regular"/>
              </a:rPr>
              <a:t>0부터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카운트한 결과를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클라이언트에게 </a:t>
            </a:r>
            <a:r>
              <a:rPr sz="1450" dirty="0">
                <a:latin typeface="나눔스퀘어라운드OTF Regular"/>
                <a:cs typeface="나눔스퀘어라운드OTF Regular"/>
              </a:rPr>
              <a:t>전송하며,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 전송한 문자열을 화면에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출력하라.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전송한 문자열이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exit이면</a:t>
            </a:r>
            <a:r>
              <a:rPr sz="1450" spc="10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종료하라.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Char char="•"/>
            </a:pPr>
            <a:endParaRPr sz="1700">
              <a:latin typeface="나눔스퀘어라운드OTF Regular"/>
              <a:cs typeface="나눔스퀘어라운드OTF Regular"/>
            </a:endParaRPr>
          </a:p>
          <a:p>
            <a:pPr marL="288925" marR="87630" indent="-276860" algn="just">
              <a:lnSpc>
                <a:spcPct val="135400"/>
              </a:lnSpc>
              <a:spcBef>
                <a:spcPts val="1165"/>
              </a:spcBef>
              <a:buFont typeface="Arial"/>
              <a:buChar char="•"/>
              <a:tabLst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클라이언트는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사용자로 부터 입력을 받아 서버로 전송을 </a:t>
            </a:r>
            <a:r>
              <a:rPr sz="1450" dirty="0">
                <a:latin typeface="나눔스퀘어라운드OTF Regular"/>
                <a:cs typeface="나눔스퀘어라운드OTF Regular"/>
              </a:rPr>
              <a:t>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동시에 서버로 부  터 수신한 문자열을 </a:t>
            </a:r>
            <a:r>
              <a:rPr sz="1450" dirty="0">
                <a:latin typeface="나눔스퀘어라운드OTF Regular"/>
                <a:cs typeface="나눔스퀘어라운드OTF Regular"/>
              </a:rPr>
              <a:t>출력하라.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두 개의 스레드를 생성하여 실행하는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 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입력이 </a:t>
            </a:r>
            <a:r>
              <a:rPr sz="1450" dirty="0">
                <a:latin typeface="나눔스퀘어라운드OTF Regular"/>
                <a:cs typeface="나눔스퀘어라운드OTF Regular"/>
              </a:rPr>
              <a:t>‘exit’이면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서버와의 통신을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종료하라.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Char char="•"/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여러 클라이언트들에 동시에 서비스가 </a:t>
            </a:r>
            <a:r>
              <a:rPr sz="145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가능하도록</a:t>
            </a:r>
            <a:r>
              <a:rPr sz="1450" spc="12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292215" cy="2519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11303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사용자로부터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입력을 받아 서버로 전송을 </a:t>
            </a:r>
            <a:r>
              <a:rPr sz="1450" dirty="0">
                <a:latin typeface="나눔스퀘어라운드OTF Regular"/>
                <a:cs typeface="나눔스퀘어라운드OTF Regular"/>
              </a:rPr>
              <a:t>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동시에 서버로 부터 수신한 문자  열을 출력하는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프로그램을</a:t>
            </a:r>
            <a:r>
              <a:rPr sz="1450" spc="10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127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dirty="0">
                <a:latin typeface="나눔스퀘어라운드OTF Regular"/>
                <a:cs typeface="나눔스퀘어라운드OTF Regular"/>
              </a:rPr>
              <a:t>이때,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입력을 받는 스레드와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서버로부터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수신하는 스레드를 이용하여라. 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단,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사용자 입력이 </a:t>
            </a:r>
            <a:r>
              <a:rPr sz="1450" dirty="0">
                <a:latin typeface="나눔스퀘어라운드OTF Regular"/>
                <a:cs typeface="나눔스퀘어라운드OTF Regular"/>
              </a:rPr>
              <a:t>‘exit’이면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그 문자열을 서로로 전송한 후 서버와의 통신을 종료  </a:t>
            </a:r>
            <a:r>
              <a:rPr sz="1450" dirty="0">
                <a:latin typeface="나눔스퀘어라운드OTF Regular"/>
                <a:cs typeface="나눔스퀘어라운드OTF Regular"/>
              </a:rPr>
              <a:t>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184900" cy="1579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#3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echo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서버를 수정하여 다중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클라이언트를 지원하도록</a:t>
            </a:r>
            <a:r>
              <a:rPr sz="1450" spc="13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즉,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여러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동시에 접속하여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서비스하도록 </a:t>
            </a:r>
            <a:r>
              <a:rPr sz="1450" dirty="0">
                <a:latin typeface="나눔스퀘어라운드OTF Regular"/>
                <a:cs typeface="나눔스퀘어라운드OTF Regular"/>
              </a:rPr>
              <a:t>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각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  송한 문자열을 그 클라이언트에게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148070" cy="1236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#4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실습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#3의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서버를 수정하여 한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전송한 문자열을 모든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에게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전송하도록</a:t>
            </a:r>
            <a:r>
              <a:rPr sz="145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하여라.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580" y="1413776"/>
            <a:ext cx="4443730" cy="506095"/>
          </a:xfrm>
          <a:prstGeom prst="rect">
            <a:avLst/>
          </a:prstGeom>
          <a:ln w="57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7660" marR="3505835" indent="-27241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source</a:t>
            </a:r>
            <a:r>
              <a:rPr sz="12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code  tab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849</Words>
  <Application>Microsoft Office PowerPoint</Application>
  <PresentationFormat>사용자 지정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나눔스퀘어라운드OTF Light</vt:lpstr>
      <vt:lpstr>나눔스퀘어라운드OTF Regular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python-network-06-socket-programming-app.pptx</dc:title>
  <dc:creator>joseph9</dc:creator>
  <cp:lastModifiedBy>최신호</cp:lastModifiedBy>
  <cp:revision>1</cp:revision>
  <dcterms:created xsi:type="dcterms:W3CDTF">2022-10-06T04:04:52Z</dcterms:created>
  <dcterms:modified xsi:type="dcterms:W3CDTF">2022-10-06T05:11:23Z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2022-10-06T00:00:00Z</vt:filetime>
  </property>
</Properties>
</file>