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7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F8831-C513-4D43-9769-E9DC0E90F465}" v="20" dt="2022-09-14T02:47:28.766"/>
    <p1510:client id="{D7489FD1-A188-074F-85FF-E53D4DE04AFE}" v="40" dt="2022-09-14T02:22:38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3" autoAdjust="0"/>
    <p:restoredTop sz="96315" autoAdjust="0"/>
  </p:normalViewPr>
  <p:slideViewPr>
    <p:cSldViewPr snapToGrid="0">
      <p:cViewPr varScale="1">
        <p:scale>
          <a:sx n="150" d="100"/>
          <a:sy n="150" d="100"/>
        </p:scale>
        <p:origin x="166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79B7-A3A5-3249-B229-E3F4985687A2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2BC6-864C-1741-9CA1-46A825FD654F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62B7-1A3F-B642-B4CD-A190E41D228B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89A-2BC4-8C4E-9B0A-5B9627AFFE65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9BF1-A1F6-C146-907E-01D5E36BF3F9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95BA-FD4C-3542-9C0C-A7FC9AD0AD5E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0885-07D7-844B-91C7-3F0D1280CF7A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F8E8-F824-734C-AE21-0875D82C2012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E80-AF9C-5F41-9B7C-99972D5C5376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BA5-C4E3-ED46-A117-FA5740BF799C}" type="datetime1">
              <a:rPr lang="en-US" altLang="ko-KR" smtClean="0"/>
              <a:t>9/6/23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D9E8BD9-A336-A647-80C6-38F2120A201B}" type="datetime1">
              <a:rPr lang="en-US" altLang="ko-KR" smtClean="0"/>
              <a:t>9/6/23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병렬및분산처리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BigData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03.</a:t>
            </a:r>
            <a:r>
              <a:rPr lang="ko-KR" altLang="en-US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Docker </a:t>
            </a:r>
            <a:r>
              <a:rPr lang="en-US" altLang="ko-KR" sz="36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Jupyter</a:t>
            </a:r>
            <a:r>
              <a:rPr lang="en-US" altLang="ko-KR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Lab </a:t>
            </a:r>
            <a:r>
              <a:rPr lang="en-US" altLang="ko-KR" sz="36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Pyspark</a:t>
            </a:r>
            <a:r>
              <a:rPr lang="ko-KR" altLang="en-US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환경 구축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011C43-A873-5124-8D38-26C8D57F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9045B9-469F-BADE-9032-18C575F8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783"/>
            <a:ext cx="9144000" cy="3023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1B3F9E-998C-9DE6-48A4-904F8D243D96}"/>
              </a:ext>
            </a:extLst>
          </p:cNvPr>
          <p:cNvSpPr txBox="1"/>
          <p:nvPr/>
        </p:nvSpPr>
        <p:spPr>
          <a:xfrm>
            <a:off x="3011864" y="416689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{"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name":"Michael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{"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name":"Andy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 "age":30}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{"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name":"Justin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 "age":20}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0E910-26B0-2330-E203-E2EA151E9DA8}"/>
              </a:ext>
            </a:extLst>
          </p:cNvPr>
          <p:cNvSpPr txBox="1"/>
          <p:nvPr/>
        </p:nvSpPr>
        <p:spPr>
          <a:xfrm>
            <a:off x="893928" y="416689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people.json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62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B6E5A8-ACBB-9ADA-99CF-E7792AFA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4F62D8-E5A3-5D88-C56B-C3410C3E5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07" y="-95545"/>
            <a:ext cx="6779384" cy="704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5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520B7A-589A-72C8-F23C-70077264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3B42F3-0159-8660-50EF-1B8247916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14"/>
          <a:stretch/>
        </p:blipFill>
        <p:spPr>
          <a:xfrm>
            <a:off x="1371763" y="951767"/>
            <a:ext cx="6400474" cy="495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3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5E66-4D49-C620-BA4C-A5C860ED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순서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E64B-5817-C588-B40E-03999B9A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</a:t>
            </a:r>
            <a:r>
              <a:rPr lang="en-KR" dirty="0"/>
              <a:t>indows Docker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jupyter</a:t>
            </a:r>
            <a:r>
              <a:rPr lang="en-US" altLang="ko-KR" dirty="0"/>
              <a:t>/all-spark-notebook </a:t>
            </a:r>
            <a:r>
              <a:rPr lang="ko-KR" altLang="en-US" dirty="0"/>
              <a:t>이미지 다운로드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jupyter</a:t>
            </a:r>
            <a:r>
              <a:rPr lang="en-US" altLang="ko-KR" dirty="0"/>
              <a:t>/all-spark-notebook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Docker </a:t>
            </a:r>
            <a:r>
              <a:rPr lang="ko-KR" altLang="en-US" dirty="0"/>
              <a:t>데스크탑 버전 실행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Jupyter</a:t>
            </a:r>
            <a:r>
              <a:rPr lang="en-US" altLang="ko-KR" dirty="0"/>
              <a:t> lab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87406-BE7D-07D1-0F38-C8A1B870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4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33BC0-4C54-917D-25D6-D7BB1B04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</a:t>
            </a:r>
            <a:r>
              <a:rPr lang="ko-KR" altLang="en-US" dirty="0"/>
              <a:t> </a:t>
            </a:r>
            <a:r>
              <a:rPr lang="en-US" altLang="ko-KR" dirty="0"/>
              <a:t>docker</a:t>
            </a:r>
            <a:r>
              <a:rPr lang="ko-KR" altLang="en-US" dirty="0"/>
              <a:t> 다운로드 및 설치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09E30-F507-1D75-9D3E-A94103E3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E11CAD-BD38-2625-2C36-970BF911E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55" y="1180725"/>
            <a:ext cx="8795490" cy="51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4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F6F5-9420-F2C1-93DD-5C8CC9D9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0FC0D-E476-0512-F1FD-295D61C0D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31" y="1478756"/>
            <a:ext cx="8280400" cy="4660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2091B-66F5-D6E4-2225-AA65CA69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2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985375-836A-C11F-0ABE-223DD326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/all-spark-notebook </a:t>
            </a:r>
            <a:r>
              <a:rPr lang="ko-KR" altLang="en-US" dirty="0"/>
              <a:t>이미지 다운로드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943D02-1641-A962-179E-D7A9F1AF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406B7-1622-2071-FAA7-06318C72B5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986" y="1177368"/>
            <a:ext cx="6843860" cy="613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PowerShell  </a:t>
            </a:r>
            <a:r>
              <a:rPr lang="ko-KR" altLang="en-US" sz="1400" dirty="0"/>
              <a:t>에서 다음 명령어 실행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docker pull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/all-spark-notebook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EBF337-5D42-F112-37E7-4A203329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1" y="2057780"/>
            <a:ext cx="8154185" cy="44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3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D93F5-1ED8-71B9-57CA-ECE10B21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/all-spark-notebook </a:t>
            </a:r>
            <a:r>
              <a:rPr lang="ko-KR" altLang="en-US" dirty="0"/>
              <a:t>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B5D729-4F47-B8B8-0BAA-39AC41AC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0B0FD78-D238-59BE-E034-2930044DB156}"/>
              </a:ext>
            </a:extLst>
          </p:cNvPr>
          <p:cNvSpPr txBox="1">
            <a:spLocks/>
          </p:cNvSpPr>
          <p:nvPr/>
        </p:nvSpPr>
        <p:spPr>
          <a:xfrm>
            <a:off x="0" y="1177367"/>
            <a:ext cx="8974318" cy="116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4492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7159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982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/>
              <a:t>PowerShell  </a:t>
            </a:r>
            <a:r>
              <a:rPr lang="ko-KR" altLang="en-US" sz="1400" dirty="0"/>
              <a:t>에서 다음 명령어 실행</a:t>
            </a:r>
            <a:endParaRPr lang="en-US" altLang="ko-KR" sz="1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docker run --volume=C:\Users\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...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\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:/home/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jovyan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/work --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workdir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=/home/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jovyan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-p 4040:4040 -p 8888:8888 --restart=always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/all-spark-notebook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031E0A-59EB-38F3-C51B-4E758DE2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3659"/>
            <a:ext cx="9144000" cy="45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2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47EB6-D8DE-12FF-5048-D5D3590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Docker </a:t>
            </a:r>
            <a:r>
              <a:rPr lang="ko-KR" altLang="en-US" dirty="0"/>
              <a:t>데스크탑 버전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446CF9-A02A-8065-8FBB-58B60282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92B46F-A36B-69C4-1E2E-10AD0F7F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" y="1241952"/>
            <a:ext cx="9144000" cy="51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1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6CAB-69EA-DC63-B545-50BBCABB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Docker </a:t>
            </a:r>
            <a:r>
              <a:rPr lang="ko-KR" altLang="en-US" dirty="0"/>
              <a:t>데스크탑 버전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C4376A-9520-3CDC-F1C9-2CE87DA0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8D96A6-8FAF-EC4C-2495-908F03F2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851"/>
            <a:ext cx="9144000" cy="49502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56CDDE-1984-C1EB-46D4-516A485F1C65}"/>
              </a:ext>
            </a:extLst>
          </p:cNvPr>
          <p:cNvSpPr/>
          <p:nvPr/>
        </p:nvSpPr>
        <p:spPr>
          <a:xfrm>
            <a:off x="2253006" y="5740924"/>
            <a:ext cx="4176074" cy="163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4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E4706-B189-1801-F667-7DD1A11C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D01AEB-90AC-65AD-147B-381136C4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614ECF-9106-F019-2337-CDFF1030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215"/>
            <a:ext cx="9144000" cy="46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5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2124</TotalTime>
  <Words>154</Words>
  <Application>Microsoft Macintosh PowerPoint</Application>
  <PresentationFormat>On-screen Show (4:3)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한컴산뜻돋움</vt:lpstr>
      <vt:lpstr>Arial</vt:lpstr>
      <vt:lpstr>Calibri</vt:lpstr>
      <vt:lpstr>Consolas</vt:lpstr>
      <vt:lpstr>Wingdings</vt:lpstr>
      <vt:lpstr>Office 테마</vt:lpstr>
      <vt:lpstr>BigData 03. Docker Jupyter Lab Pyspark 환경 구축</vt:lpstr>
      <vt:lpstr>설치 순서</vt:lpstr>
      <vt:lpstr>Windows docker 다운로드 및 설치</vt:lpstr>
      <vt:lpstr>PowerPoint Presentation</vt:lpstr>
      <vt:lpstr>jupyter/all-spark-notebook 이미지 다운로드</vt:lpstr>
      <vt:lpstr>jupyter/all-spark-notebook 실행</vt:lpstr>
      <vt:lpstr>Docker 데스크탑 버전 실행</vt:lpstr>
      <vt:lpstr>Docker 데스크탑 버전 실행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Seokil Song</cp:lastModifiedBy>
  <cp:revision>3</cp:revision>
  <dcterms:created xsi:type="dcterms:W3CDTF">2022-03-10T14:08:59Z</dcterms:created>
  <dcterms:modified xsi:type="dcterms:W3CDTF">2023-09-05T23:56:56Z</dcterms:modified>
</cp:coreProperties>
</file>