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2" r:id="rId3"/>
    <p:sldId id="284" r:id="rId4"/>
    <p:sldId id="277" r:id="rId5"/>
    <p:sldId id="278" r:id="rId6"/>
    <p:sldId id="279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89FD1-A188-074F-85FF-E53D4DE04AFE}" v="40" dt="2022-09-14T02:22:38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9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B861F2A7-6F2A-1449-86F8-FB83D6584995}"/>
    <pc:docChg chg="custSel addSld delSld modSld sldOrd">
      <pc:chgData name="Song Seokil" userId="55e21934b449b532" providerId="LiveId" clId="{B861F2A7-6F2A-1449-86F8-FB83D6584995}" dt="2022-09-07T03:44:05.194" v="229"/>
      <pc:docMkLst>
        <pc:docMk/>
      </pc:docMkLst>
      <pc:sldChg chg="modSp mod">
        <pc:chgData name="Song Seokil" userId="55e21934b449b532" providerId="LiveId" clId="{B861F2A7-6F2A-1449-86F8-FB83D6584995}" dt="2022-09-07T03:36:10.200" v="140" actId="20577"/>
        <pc:sldMkLst>
          <pc:docMk/>
          <pc:sldMk cId="270456694" sldId="256"/>
        </pc:sldMkLst>
        <pc:spChg chg="mod">
          <ac:chgData name="Song Seokil" userId="55e21934b449b532" providerId="LiveId" clId="{B861F2A7-6F2A-1449-86F8-FB83D6584995}" dt="2022-09-07T03:36:10.200" v="140" actId="20577"/>
          <ac:spMkLst>
            <pc:docMk/>
            <pc:sldMk cId="270456694" sldId="256"/>
            <ac:spMk id="2" creationId="{0F045604-65DC-4B9E-B66B-29FE9288633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2310286726" sldId="257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2310286726" sldId="257"/>
            <ac:spMk id="19458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2310286726" sldId="257"/>
            <ac:spMk id="19459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1206375959" sldId="258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1206375959" sldId="258"/>
            <ac:spMk id="21506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206375959" sldId="258"/>
            <ac:spMk id="21507" creationId="{00000000-0000-0000-0000-000000000000}"/>
          </ac:spMkLst>
        </pc:spChg>
      </pc:sldChg>
      <pc:sldChg chg="delSp modSp add">
        <pc:chgData name="Song Seokil" userId="55e21934b449b532" providerId="LiveId" clId="{B861F2A7-6F2A-1449-86F8-FB83D6584995}" dt="2022-09-07T03:44:05.194" v="229"/>
        <pc:sldMkLst>
          <pc:docMk/>
          <pc:sldMk cId="1831229938" sldId="259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1831229938" sldId="259"/>
            <ac:spMk id="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831229938" sldId="259"/>
            <ac:spMk id="8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38:32.949" v="176"/>
          <ac:spMkLst>
            <pc:docMk/>
            <pc:sldMk cId="1831229938" sldId="259"/>
            <ac:spMk id="6146" creationId="{00000000-0000-0000-0000-000000000000}"/>
          </ac:spMkLst>
        </pc:spChg>
      </pc:sldChg>
      <pc:sldChg chg="delSp modSp add">
        <pc:chgData name="Song Seokil" userId="55e21934b449b532" providerId="LiveId" clId="{B861F2A7-6F2A-1449-86F8-FB83D6584995}" dt="2022-09-07T03:44:05.194" v="229"/>
        <pc:sldMkLst>
          <pc:docMk/>
          <pc:sldMk cId="1617421259" sldId="260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1617421259" sldId="260"/>
            <ac:spMk id="9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617421259" sldId="260"/>
            <ac:spMk id="10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38:35.112" v="177"/>
          <ac:spMkLst>
            <pc:docMk/>
            <pc:sldMk cId="1617421259" sldId="260"/>
            <ac:spMk id="7170" creationId="{00000000-0000-0000-0000-000000000000}"/>
          </ac:spMkLst>
        </pc:spChg>
      </pc:sldChg>
      <pc:sldChg chg="del">
        <pc:chgData name="Song Seokil" userId="55e21934b449b532" providerId="LiveId" clId="{B861F2A7-6F2A-1449-86F8-FB83D6584995}" dt="2022-09-07T03:22:15.805" v="68" actId="2696"/>
        <pc:sldMkLst>
          <pc:docMk/>
          <pc:sldMk cId="2906966419" sldId="261"/>
        </pc:sldMkLst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3000322900" sldId="261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000322900" sldId="261"/>
            <ac:spMk id="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000322900" sldId="261"/>
            <ac:spMk id="8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4046622169" sldId="262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4046622169" sldId="262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4046622169" sldId="262"/>
            <ac:spMk id="5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2413260544" sldId="263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2413260544" sldId="263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2413260544" sldId="263"/>
            <ac:spMk id="5" creationId="{00000000-0000-0000-0000-000000000000}"/>
          </ac:spMkLst>
        </pc:spChg>
      </pc:sldChg>
      <pc:sldChg chg="delSp modSp add">
        <pc:chgData name="Song Seokil" userId="55e21934b449b532" providerId="LiveId" clId="{B861F2A7-6F2A-1449-86F8-FB83D6584995}" dt="2022-09-07T03:44:05.194" v="229"/>
        <pc:sldMkLst>
          <pc:docMk/>
          <pc:sldMk cId="1789744732" sldId="264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1789744732" sldId="264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789744732" sldId="264"/>
            <ac:spMk id="5" creationId="{00000000-0000-0000-0000-000000000000}"/>
          </ac:spMkLst>
        </pc:spChg>
        <pc:picChg chg="mod">
          <ac:chgData name="Song Seokil" userId="55e21934b449b532" providerId="LiveId" clId="{B861F2A7-6F2A-1449-86F8-FB83D6584995}" dt="2022-09-07T03:43:02.149" v="228" actId="1076"/>
          <ac:picMkLst>
            <pc:docMk/>
            <pc:sldMk cId="1789744732" sldId="264"/>
            <ac:picMk id="5122" creationId="{00000000-0000-0000-0000-000000000000}"/>
          </ac:picMkLst>
        </pc:pic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350186083" sldId="265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50186083" sldId="265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50186083" sldId="265"/>
            <ac:spMk id="5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3591729718" sldId="266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591729718" sldId="266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591729718" sldId="266"/>
            <ac:spMk id="5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2502847265" sldId="267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2502847265" sldId="267"/>
            <ac:spMk id="19459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2502847265" sldId="267"/>
            <ac:spMk id="19460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2330204451" sldId="269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2330204451" sldId="269"/>
            <ac:spMk id="5123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2330204451" sldId="269"/>
            <ac:spMk id="5124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881670252" sldId="270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881670252" sldId="270"/>
            <ac:spMk id="614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881670252" sldId="270"/>
            <ac:spMk id="6148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630371620" sldId="271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630371620" sldId="271"/>
            <ac:spMk id="7171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630371620" sldId="271"/>
            <ac:spMk id="7172" creationId="{00000000-0000-0000-0000-000000000000}"/>
          </ac:spMkLst>
        </pc:spChg>
      </pc:sldChg>
      <pc:sldChg chg="del">
        <pc:chgData name="Song Seokil" userId="55e21934b449b532" providerId="LiveId" clId="{B861F2A7-6F2A-1449-86F8-FB83D6584995}" dt="2022-09-07T03:22:15.805" v="68" actId="2696"/>
        <pc:sldMkLst>
          <pc:docMk/>
          <pc:sldMk cId="3921932422" sldId="295"/>
        </pc:sldMkLst>
      </pc:sldChg>
      <pc:sldChg chg="delSp modSp add mod">
        <pc:chgData name="Song Seokil" userId="55e21934b449b532" providerId="LiveId" clId="{B861F2A7-6F2A-1449-86F8-FB83D6584995}" dt="2022-09-07T03:22:03.747" v="67" actId="20577"/>
        <pc:sldMkLst>
          <pc:docMk/>
          <pc:sldMk cId="997950576" sldId="300"/>
        </pc:sldMkLst>
        <pc:spChg chg="del">
          <ac:chgData name="Song Seokil" userId="55e21934b449b532" providerId="LiveId" clId="{B861F2A7-6F2A-1449-86F8-FB83D6584995}" dt="2022-09-07T03:21:32.827" v="47"/>
          <ac:spMkLst>
            <pc:docMk/>
            <pc:sldMk cId="997950576" sldId="300"/>
            <ac:spMk id="3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1:32.827" v="47"/>
          <ac:spMkLst>
            <pc:docMk/>
            <pc:sldMk cId="997950576" sldId="300"/>
            <ac:spMk id="4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22:03.747" v="67" actId="20577"/>
          <ac:spMkLst>
            <pc:docMk/>
            <pc:sldMk cId="997950576" sldId="300"/>
            <ac:spMk id="7" creationId="{00000000-0000-0000-0000-000000000000}"/>
          </ac:spMkLst>
        </pc:spChg>
      </pc:sldChg>
      <pc:sldChg chg="delSp modSp add">
        <pc:chgData name="Song Seokil" userId="55e21934b449b532" providerId="LiveId" clId="{B861F2A7-6F2A-1449-86F8-FB83D6584995}" dt="2022-09-07T03:37:45.844" v="166"/>
        <pc:sldMkLst>
          <pc:docMk/>
          <pc:sldMk cId="1615217294" sldId="319"/>
        </pc:sldMkLst>
        <pc:spChg chg="mod">
          <ac:chgData name="Song Seokil" userId="55e21934b449b532" providerId="LiveId" clId="{B861F2A7-6F2A-1449-86F8-FB83D6584995}" dt="2022-09-07T03:37:45.844" v="166"/>
          <ac:spMkLst>
            <pc:docMk/>
            <pc:sldMk cId="1615217294" sldId="319"/>
            <ac:spMk id="2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3:41.718" v="76"/>
          <ac:spMkLst>
            <pc:docMk/>
            <pc:sldMk cId="1615217294" sldId="319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3:41.718" v="76"/>
          <ac:spMkLst>
            <pc:docMk/>
            <pc:sldMk cId="1615217294" sldId="319"/>
            <ac:spMk id="5" creationId="{00000000-0000-0000-0000-000000000000}"/>
          </ac:spMkLst>
        </pc:spChg>
      </pc:sldChg>
      <pc:sldChg chg="delSp add del">
        <pc:chgData name="Song Seokil" userId="55e21934b449b532" providerId="LiveId" clId="{B861F2A7-6F2A-1449-86F8-FB83D6584995}" dt="2022-09-07T03:37:54.509" v="167" actId="2696"/>
        <pc:sldMkLst>
          <pc:docMk/>
          <pc:sldMk cId="2723073049" sldId="320"/>
        </pc:sldMkLst>
        <pc:spChg chg="del">
          <ac:chgData name="Song Seokil" userId="55e21934b449b532" providerId="LiveId" clId="{B861F2A7-6F2A-1449-86F8-FB83D6584995}" dt="2022-09-07T03:23:41.718" v="76"/>
          <ac:spMkLst>
            <pc:docMk/>
            <pc:sldMk cId="2723073049" sldId="320"/>
            <ac:spMk id="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3:41.718" v="76"/>
          <ac:spMkLst>
            <pc:docMk/>
            <pc:sldMk cId="2723073049" sldId="320"/>
            <ac:spMk id="8" creationId="{00000000-0000-0000-0000-000000000000}"/>
          </ac:spMkLst>
        </pc:spChg>
      </pc:sldChg>
      <pc:sldChg chg="delSp modSp add mod ord">
        <pc:chgData name="Song Seokil" userId="55e21934b449b532" providerId="LiveId" clId="{B861F2A7-6F2A-1449-86F8-FB83D6584995}" dt="2022-09-07T03:37:18.292" v="158" actId="20577"/>
        <pc:sldMkLst>
          <pc:docMk/>
          <pc:sldMk cId="1531828516" sldId="321"/>
        </pc:sldMkLst>
        <pc:spChg chg="mod">
          <ac:chgData name="Song Seokil" userId="55e21934b449b532" providerId="LiveId" clId="{B861F2A7-6F2A-1449-86F8-FB83D6584995}" dt="2022-09-07T03:37:18.292" v="158" actId="20577"/>
          <ac:spMkLst>
            <pc:docMk/>
            <pc:sldMk cId="1531828516" sldId="321"/>
            <ac:spMk id="2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3:41.718" v="76"/>
          <ac:spMkLst>
            <pc:docMk/>
            <pc:sldMk cId="1531828516" sldId="321"/>
            <ac:spMk id="5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3:41.718" v="76"/>
          <ac:spMkLst>
            <pc:docMk/>
            <pc:sldMk cId="1531828516" sldId="321"/>
            <ac:spMk id="6" creationId="{00000000-0000-0000-0000-000000000000}"/>
          </ac:spMkLst>
        </pc:spChg>
      </pc:sldChg>
      <pc:sldChg chg="delSp modSp add mod ord">
        <pc:chgData name="Song Seokil" userId="55e21934b449b532" providerId="LiveId" clId="{B861F2A7-6F2A-1449-86F8-FB83D6584995}" dt="2022-09-07T03:37:24.793" v="164" actId="20577"/>
        <pc:sldMkLst>
          <pc:docMk/>
          <pc:sldMk cId="647413200" sldId="322"/>
        </pc:sldMkLst>
        <pc:spChg chg="mod">
          <ac:chgData name="Song Seokil" userId="55e21934b449b532" providerId="LiveId" clId="{B861F2A7-6F2A-1449-86F8-FB83D6584995}" dt="2022-09-07T03:37:24.793" v="164" actId="20577"/>
          <ac:spMkLst>
            <pc:docMk/>
            <pc:sldMk cId="647413200" sldId="322"/>
            <ac:spMk id="2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3:41.718" v="76"/>
          <ac:spMkLst>
            <pc:docMk/>
            <pc:sldMk cId="647413200" sldId="322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3:41.718" v="76"/>
          <ac:spMkLst>
            <pc:docMk/>
            <pc:sldMk cId="647413200" sldId="322"/>
            <ac:spMk id="5" creationId="{00000000-0000-0000-0000-000000000000}"/>
          </ac:spMkLst>
        </pc:spChg>
      </pc:sldChg>
      <pc:sldChg chg="addSp delSp modSp add mod modClrScheme chgLayout">
        <pc:chgData name="Song Seokil" userId="55e21934b449b532" providerId="LiveId" clId="{B861F2A7-6F2A-1449-86F8-FB83D6584995}" dt="2022-09-07T03:36:54.495" v="143" actId="1076"/>
        <pc:sldMkLst>
          <pc:docMk/>
          <pc:sldMk cId="1350137985" sldId="327"/>
        </pc:sldMkLst>
        <pc:spChg chg="del">
          <ac:chgData name="Song Seokil" userId="55e21934b449b532" providerId="LiveId" clId="{B861F2A7-6F2A-1449-86F8-FB83D6584995}" dt="2022-09-07T03:21:32.827" v="47"/>
          <ac:spMkLst>
            <pc:docMk/>
            <pc:sldMk cId="1350137985" sldId="327"/>
            <ac:spMk id="2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1:32.827" v="47"/>
          <ac:spMkLst>
            <pc:docMk/>
            <pc:sldMk cId="1350137985" sldId="327"/>
            <ac:spMk id="3" creationId="{00000000-0000-0000-0000-000000000000}"/>
          </ac:spMkLst>
        </pc:spChg>
        <pc:spChg chg="mod ord">
          <ac:chgData name="Song Seokil" userId="55e21934b449b532" providerId="LiveId" clId="{B861F2A7-6F2A-1449-86F8-FB83D6584995}" dt="2022-09-07T03:36:46.173" v="141" actId="700"/>
          <ac:spMkLst>
            <pc:docMk/>
            <pc:sldMk cId="1350137985" sldId="327"/>
            <ac:spMk id="4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36:54.495" v="143" actId="1076"/>
          <ac:spMkLst>
            <pc:docMk/>
            <pc:sldMk cId="1350137985" sldId="327"/>
            <ac:spMk id="6" creationId="{00000000-0000-0000-0000-000000000000}"/>
          </ac:spMkLst>
        </pc:spChg>
        <pc:spChg chg="add mod ord">
          <ac:chgData name="Song Seokil" userId="55e21934b449b532" providerId="LiveId" clId="{B861F2A7-6F2A-1449-86F8-FB83D6584995}" dt="2022-09-07T03:36:50.948" v="142"/>
          <ac:spMkLst>
            <pc:docMk/>
            <pc:sldMk cId="1350137985" sldId="327"/>
            <ac:spMk id="7" creationId="{6E506CD4-39CF-A615-1997-D5F0DE6B41D0}"/>
          </ac:spMkLst>
        </pc:spChg>
        <pc:spChg chg="add mod ord">
          <ac:chgData name="Song Seokil" userId="55e21934b449b532" providerId="LiveId" clId="{B861F2A7-6F2A-1449-86F8-FB83D6584995}" dt="2022-09-07T03:36:46.173" v="141" actId="700"/>
          <ac:spMkLst>
            <pc:docMk/>
            <pc:sldMk cId="1350137985" sldId="327"/>
            <ac:spMk id="8" creationId="{94A3010B-7A27-D203-E055-D89BCE11D113}"/>
          </ac:spMkLst>
        </pc:spChg>
        <pc:picChg chg="mod">
          <ac:chgData name="Song Seokil" userId="55e21934b449b532" providerId="LiveId" clId="{B861F2A7-6F2A-1449-86F8-FB83D6584995}" dt="2022-09-07T03:36:54.495" v="143" actId="1076"/>
          <ac:picMkLst>
            <pc:docMk/>
            <pc:sldMk cId="1350137985" sldId="327"/>
            <ac:picMk id="5" creationId="{00000000-0000-0000-0000-000000000000}"/>
          </ac:picMkLst>
        </pc:picChg>
      </pc:sldChg>
      <pc:sldChg chg="delSp add">
        <pc:chgData name="Song Seokil" userId="55e21934b449b532" providerId="LiveId" clId="{B861F2A7-6F2A-1449-86F8-FB83D6584995}" dt="2022-09-07T03:21:32.827" v="47"/>
        <pc:sldMkLst>
          <pc:docMk/>
          <pc:sldMk cId="3214137177" sldId="332"/>
        </pc:sldMkLst>
        <pc:spChg chg="del">
          <ac:chgData name="Song Seokil" userId="55e21934b449b532" providerId="LiveId" clId="{B861F2A7-6F2A-1449-86F8-FB83D6584995}" dt="2022-09-07T03:21:32.827" v="47"/>
          <ac:spMkLst>
            <pc:docMk/>
            <pc:sldMk cId="3214137177" sldId="332"/>
            <ac:spMk id="2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1:32.827" v="47"/>
          <ac:spMkLst>
            <pc:docMk/>
            <pc:sldMk cId="3214137177" sldId="332"/>
            <ac:spMk id="3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21:32.827" v="47"/>
        <pc:sldMkLst>
          <pc:docMk/>
          <pc:sldMk cId="3215427855" sldId="333"/>
        </pc:sldMkLst>
        <pc:spChg chg="del">
          <ac:chgData name="Song Seokil" userId="55e21934b449b532" providerId="LiveId" clId="{B861F2A7-6F2A-1449-86F8-FB83D6584995}" dt="2022-09-07T03:21:32.827" v="47"/>
          <ac:spMkLst>
            <pc:docMk/>
            <pc:sldMk cId="3215427855" sldId="333"/>
            <ac:spMk id="2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1:32.827" v="47"/>
          <ac:spMkLst>
            <pc:docMk/>
            <pc:sldMk cId="3215427855" sldId="333"/>
            <ac:spMk id="3" creationId="{00000000-0000-0000-0000-000000000000}"/>
          </ac:spMkLst>
        </pc:spChg>
      </pc:sldChg>
      <pc:sldChg chg="del">
        <pc:chgData name="Song Seokil" userId="55e21934b449b532" providerId="LiveId" clId="{B861F2A7-6F2A-1449-86F8-FB83D6584995}" dt="2022-09-07T03:22:15.805" v="68" actId="2696"/>
        <pc:sldMkLst>
          <pc:docMk/>
          <pc:sldMk cId="2766953892" sldId="334"/>
        </pc:sldMkLst>
      </pc:sldChg>
      <pc:sldChg chg="delSp add ord">
        <pc:chgData name="Song Seokil" userId="55e21934b449b532" providerId="LiveId" clId="{B861F2A7-6F2A-1449-86F8-FB83D6584995}" dt="2022-09-07T03:44:05.194" v="229"/>
        <pc:sldMkLst>
          <pc:docMk/>
          <pc:sldMk cId="3332011307" sldId="334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332011307" sldId="334"/>
            <ac:spMk id="5" creationId="{E8CA61E6-1BF7-C84B-94D7-E2220D157521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332011307" sldId="334"/>
            <ac:spMk id="6" creationId="{D95CD4AC-0A96-4C4F-956D-76E8945DF0AF}"/>
          </ac:spMkLst>
        </pc:spChg>
      </pc:sldChg>
      <pc:sldChg chg="delSp modSp add mod">
        <pc:chgData name="Song Seokil" userId="55e21934b449b532" providerId="LiveId" clId="{B861F2A7-6F2A-1449-86F8-FB83D6584995}" dt="2022-09-07T03:44:05.194" v="229"/>
        <pc:sldMkLst>
          <pc:docMk/>
          <pc:sldMk cId="3014692444" sldId="335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014692444" sldId="335"/>
            <ac:spMk id="5" creationId="{87A12CD1-17B2-2149-A04D-47D83A5B7ED5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014692444" sldId="335"/>
            <ac:spMk id="6" creationId="{9AC0B279-C728-C840-B87E-652C6345A4AD}"/>
          </ac:spMkLst>
        </pc:spChg>
        <pc:picChg chg="mod">
          <ac:chgData name="Song Seokil" userId="55e21934b449b532" providerId="LiveId" clId="{B861F2A7-6F2A-1449-86F8-FB83D6584995}" dt="2022-09-07T03:40:43.223" v="222" actId="1076"/>
          <ac:picMkLst>
            <pc:docMk/>
            <pc:sldMk cId="3014692444" sldId="335"/>
            <ac:picMk id="9" creationId="{796B0052-7531-2C4F-B884-290330F4C6D4}"/>
          </ac:picMkLst>
        </pc:pic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678443935" sldId="336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678443935" sldId="336"/>
            <ac:spMk id="4" creationId="{CF731CE5-70D9-1348-AFE3-3561029D564A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678443935" sldId="336"/>
            <ac:spMk id="5" creationId="{4FE78BC8-6CAA-0949-935A-708DA657189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541295496" sldId="337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541295496" sldId="337"/>
            <ac:spMk id="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541295496" sldId="337"/>
            <ac:spMk id="8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2178702533" sldId="338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2178702533" sldId="338"/>
            <ac:spMk id="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2178702533" sldId="338"/>
            <ac:spMk id="8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3234232562" sldId="339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234232562" sldId="339"/>
            <ac:spMk id="4" creationId="{EB3D09FB-3D5E-F64B-8386-7D27CE43D7A8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234232562" sldId="339"/>
            <ac:spMk id="5" creationId="{96EB95EE-863F-CD4C-9DFE-252E580B0ECC}"/>
          </ac:spMkLst>
        </pc:spChg>
      </pc:sldChg>
      <pc:sldChg chg="del">
        <pc:chgData name="Song Seokil" userId="55e21934b449b532" providerId="LiveId" clId="{B861F2A7-6F2A-1449-86F8-FB83D6584995}" dt="2022-09-07T03:22:15.805" v="68" actId="2696"/>
        <pc:sldMkLst>
          <pc:docMk/>
          <pc:sldMk cId="3077017268" sldId="340"/>
        </pc:sldMkLst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3949005026" sldId="340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949005026" sldId="340"/>
            <ac:spMk id="3" creationId="{685DC630-6E55-9A49-90E7-A574E98091A2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949005026" sldId="340"/>
            <ac:spMk id="4" creationId="{DAB713C5-E0DF-6042-8C4D-A75F285D58C6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1413239066" sldId="341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1413239066" sldId="341"/>
            <ac:spMk id="10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413239066" sldId="341"/>
            <ac:spMk id="11" creationId="{00000000-0000-0000-0000-000000000000}"/>
          </ac:spMkLst>
        </pc:spChg>
      </pc:sldChg>
      <pc:sldChg chg="del">
        <pc:chgData name="Song Seokil" userId="55e21934b449b532" providerId="LiveId" clId="{B861F2A7-6F2A-1449-86F8-FB83D6584995}" dt="2022-09-07T03:22:15.805" v="68" actId="2696"/>
        <pc:sldMkLst>
          <pc:docMk/>
          <pc:sldMk cId="2742510181" sldId="342"/>
        </pc:sldMkLst>
      </pc:sldChg>
      <pc:sldChg chg="addSp delSp modSp add">
        <pc:chgData name="Song Seokil" userId="55e21934b449b532" providerId="LiveId" clId="{B861F2A7-6F2A-1449-86F8-FB83D6584995}" dt="2022-09-07T03:28:25.875" v="83" actId="478"/>
        <pc:sldMkLst>
          <pc:docMk/>
          <pc:sldMk cId="1716438208" sldId="351"/>
        </pc:sldMkLst>
        <pc:spChg chg="add del mod">
          <ac:chgData name="Song Seokil" userId="55e21934b449b532" providerId="LiveId" clId="{B861F2A7-6F2A-1449-86F8-FB83D6584995}" dt="2022-09-07T03:28:25.875" v="83" actId="478"/>
          <ac:spMkLst>
            <pc:docMk/>
            <pc:sldMk cId="1716438208" sldId="351"/>
            <ac:spMk id="6" creationId="{1218885B-811B-F17B-2459-88EF27B9FF1D}"/>
          </ac:spMkLst>
        </pc:spChg>
        <pc:picChg chg="add del">
          <ac:chgData name="Song Seokil" userId="55e21934b449b532" providerId="LiveId" clId="{B861F2A7-6F2A-1449-86F8-FB83D6584995}" dt="2022-09-07T03:28:25.875" v="83" actId="478"/>
          <ac:picMkLst>
            <pc:docMk/>
            <pc:sldMk cId="1716438208" sldId="351"/>
            <ac:picMk id="5" creationId="{C39D2C51-5EA0-4BE7-AE75-9E0C7CECFD48}"/>
          </ac:picMkLst>
        </pc:picChg>
      </pc:sldChg>
      <pc:sldChg chg="modSp mod">
        <pc:chgData name="Song Seokil" userId="55e21934b449b532" providerId="LiveId" clId="{B861F2A7-6F2A-1449-86F8-FB83D6584995}" dt="2022-09-07T02:44:19.467" v="37" actId="20577"/>
        <pc:sldMkLst>
          <pc:docMk/>
          <pc:sldMk cId="1706973430" sldId="358"/>
        </pc:sldMkLst>
        <pc:spChg chg="mod">
          <ac:chgData name="Song Seokil" userId="55e21934b449b532" providerId="LiveId" clId="{B861F2A7-6F2A-1449-86F8-FB83D6584995}" dt="2022-09-07T02:44:19.467" v="37" actId="20577"/>
          <ac:spMkLst>
            <pc:docMk/>
            <pc:sldMk cId="1706973430" sldId="358"/>
            <ac:spMk id="2" creationId="{2C4E028F-F7D9-CEFB-A22E-3F0F341ED68F}"/>
          </ac:spMkLst>
        </pc:spChg>
      </pc:sldChg>
      <pc:sldChg chg="del">
        <pc:chgData name="Song Seokil" userId="55e21934b449b532" providerId="LiveId" clId="{B861F2A7-6F2A-1449-86F8-FB83D6584995}" dt="2022-09-07T03:22:15.805" v="68" actId="2696"/>
        <pc:sldMkLst>
          <pc:docMk/>
          <pc:sldMk cId="3494174106" sldId="360"/>
        </pc:sldMkLst>
      </pc:sldChg>
      <pc:sldChg chg="del">
        <pc:chgData name="Song Seokil" userId="55e21934b449b532" providerId="LiveId" clId="{B861F2A7-6F2A-1449-86F8-FB83D6584995}" dt="2022-09-07T03:22:15.805" v="68" actId="2696"/>
        <pc:sldMkLst>
          <pc:docMk/>
          <pc:sldMk cId="806722909" sldId="361"/>
        </pc:sldMkLst>
      </pc:sldChg>
      <pc:sldChg chg="del">
        <pc:chgData name="Song Seokil" userId="55e21934b449b532" providerId="LiveId" clId="{B861F2A7-6F2A-1449-86F8-FB83D6584995}" dt="2022-09-07T03:22:15.805" v="68" actId="2696"/>
        <pc:sldMkLst>
          <pc:docMk/>
          <pc:sldMk cId="417764592" sldId="362"/>
        </pc:sldMkLst>
      </pc:sldChg>
      <pc:sldChg chg="del">
        <pc:chgData name="Song Seokil" userId="55e21934b449b532" providerId="LiveId" clId="{B861F2A7-6F2A-1449-86F8-FB83D6584995}" dt="2022-09-07T03:22:15.805" v="68" actId="2696"/>
        <pc:sldMkLst>
          <pc:docMk/>
          <pc:sldMk cId="3179194773" sldId="364"/>
        </pc:sldMkLst>
      </pc:sldChg>
      <pc:sldChg chg="modSp del mod">
        <pc:chgData name="Song Seokil" userId="55e21934b449b532" providerId="LiveId" clId="{B861F2A7-6F2A-1449-86F8-FB83D6584995}" dt="2022-09-07T03:22:15.805" v="68" actId="2696"/>
        <pc:sldMkLst>
          <pc:docMk/>
          <pc:sldMk cId="3360568055" sldId="365"/>
        </pc:sldMkLst>
        <pc:spChg chg="mod">
          <ac:chgData name="Song Seokil" userId="55e21934b449b532" providerId="LiveId" clId="{B861F2A7-6F2A-1449-86F8-FB83D6584995}" dt="2022-09-07T02:44:36.504" v="42" actId="20577"/>
          <ac:spMkLst>
            <pc:docMk/>
            <pc:sldMk cId="3360568055" sldId="365"/>
            <ac:spMk id="2" creationId="{2C4E028F-F7D9-CEFB-A22E-3F0F341ED68F}"/>
          </ac:spMkLst>
        </pc:spChg>
      </pc:sldChg>
      <pc:sldChg chg="addSp delSp modSp new mod ord modClrScheme chgLayout">
        <pc:chgData name="Song Seokil" userId="55e21934b449b532" providerId="LiveId" clId="{B861F2A7-6F2A-1449-86F8-FB83D6584995}" dt="2022-09-07T03:37:32.290" v="165"/>
        <pc:sldMkLst>
          <pc:docMk/>
          <pc:sldMk cId="875883769" sldId="366"/>
        </pc:sldMkLst>
        <pc:spChg chg="mod ord">
          <ac:chgData name="Song Seokil" userId="55e21934b449b532" providerId="LiveId" clId="{B861F2A7-6F2A-1449-86F8-FB83D6584995}" dt="2022-09-07T03:19:38.463" v="44" actId="700"/>
          <ac:spMkLst>
            <pc:docMk/>
            <pc:sldMk cId="875883769" sldId="366"/>
            <ac:spMk id="2" creationId="{646C6931-9B9C-C0EA-AD4D-6DA31DF075D4}"/>
          </ac:spMkLst>
        </pc:spChg>
        <pc:spChg chg="add mod ord">
          <ac:chgData name="Song Seokil" userId="55e21934b449b532" providerId="LiveId" clId="{B861F2A7-6F2A-1449-86F8-FB83D6584995}" dt="2022-09-07T03:37:32.290" v="165"/>
          <ac:spMkLst>
            <pc:docMk/>
            <pc:sldMk cId="875883769" sldId="366"/>
            <ac:spMk id="3" creationId="{38108699-7B7F-BA5C-9553-A74C59191932}"/>
          </ac:spMkLst>
        </pc:spChg>
        <pc:spChg chg="add del mod ord">
          <ac:chgData name="Song Seokil" userId="55e21934b449b532" providerId="LiveId" clId="{B861F2A7-6F2A-1449-86F8-FB83D6584995}" dt="2022-09-07T03:19:40.619" v="45"/>
          <ac:spMkLst>
            <pc:docMk/>
            <pc:sldMk cId="875883769" sldId="366"/>
            <ac:spMk id="4" creationId="{D2FBF659-E43D-909A-9961-A65A8F6D7DA6}"/>
          </ac:spMkLst>
        </pc:spChg>
        <pc:picChg chg="add mod">
          <ac:chgData name="Song Seokil" userId="55e21934b449b532" providerId="LiveId" clId="{B861F2A7-6F2A-1449-86F8-FB83D6584995}" dt="2022-09-07T03:19:40.619" v="45"/>
          <ac:picMkLst>
            <pc:docMk/>
            <pc:sldMk cId="875883769" sldId="366"/>
            <ac:picMk id="5" creationId="{221D9932-EBDB-36BC-8C55-64C350EE7E45}"/>
          </ac:picMkLst>
        </pc:picChg>
      </pc:sldChg>
      <pc:sldChg chg="delSp modSp add mod">
        <pc:chgData name="Song Seokil" userId="55e21934b449b532" providerId="LiveId" clId="{B861F2A7-6F2A-1449-86F8-FB83D6584995}" dt="2022-09-07T03:37:11.302" v="151" actId="6549"/>
        <pc:sldMkLst>
          <pc:docMk/>
          <pc:sldMk cId="4163266931" sldId="467"/>
        </pc:sldMkLst>
        <pc:spChg chg="mod">
          <ac:chgData name="Song Seokil" userId="55e21934b449b532" providerId="LiveId" clId="{B861F2A7-6F2A-1449-86F8-FB83D6584995}" dt="2022-09-07T03:37:11.302" v="151" actId="6549"/>
          <ac:spMkLst>
            <pc:docMk/>
            <pc:sldMk cId="4163266931" sldId="467"/>
            <ac:spMk id="2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23:15.997" v="73" actId="20577"/>
          <ac:spMkLst>
            <pc:docMk/>
            <pc:sldMk cId="4163266931" sldId="467"/>
            <ac:spMk id="3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3:41.718" v="76"/>
          <ac:spMkLst>
            <pc:docMk/>
            <pc:sldMk cId="4163266931" sldId="467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23:41.718" v="76"/>
          <ac:spMkLst>
            <pc:docMk/>
            <pc:sldMk cId="4163266931" sldId="467"/>
            <ac:spMk id="5" creationId="{00000000-0000-0000-0000-000000000000}"/>
          </ac:spMkLst>
        </pc:spChg>
      </pc:sldChg>
      <pc:sldChg chg="delSp modSp add mod">
        <pc:chgData name="Song Seokil" userId="55e21934b449b532" providerId="LiveId" clId="{B861F2A7-6F2A-1449-86F8-FB83D6584995}" dt="2022-09-07T03:44:05.194" v="229"/>
        <pc:sldMkLst>
          <pc:docMk/>
          <pc:sldMk cId="2622065442" sldId="468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2622065442" sldId="468"/>
            <ac:spMk id="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2622065442" sldId="468"/>
            <ac:spMk id="8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38:22.568" v="174" actId="20577"/>
          <ac:spMkLst>
            <pc:docMk/>
            <pc:sldMk cId="2622065442" sldId="468"/>
            <ac:spMk id="4098" creationId="{00000000-0000-0000-0000-000000000000}"/>
          </ac:spMkLst>
        </pc:spChg>
      </pc:sldChg>
      <pc:sldChg chg="delSp modSp add">
        <pc:chgData name="Song Seokil" userId="55e21934b449b532" providerId="LiveId" clId="{B861F2A7-6F2A-1449-86F8-FB83D6584995}" dt="2022-09-07T03:44:05.194" v="229"/>
        <pc:sldMkLst>
          <pc:docMk/>
          <pc:sldMk cId="1922522368" sldId="469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1922522368" sldId="469"/>
            <ac:spMk id="16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922522368" sldId="469"/>
            <ac:spMk id="17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38:30.926" v="175"/>
          <ac:spMkLst>
            <pc:docMk/>
            <pc:sldMk cId="1922522368" sldId="469"/>
            <ac:spMk id="5122" creationId="{00000000-0000-0000-0000-000000000000}"/>
          </ac:spMkLst>
        </pc:spChg>
      </pc:sldChg>
      <pc:sldChg chg="addSp delSp modSp add mod">
        <pc:chgData name="Song Seokil" userId="55e21934b449b532" providerId="LiveId" clId="{B861F2A7-6F2A-1449-86F8-FB83D6584995}" dt="2022-09-07T03:44:05.194" v="229"/>
        <pc:sldMkLst>
          <pc:docMk/>
          <pc:sldMk cId="1696696038" sldId="474"/>
        </pc:sldMkLst>
        <pc:spChg chg="add del mod">
          <ac:chgData name="Song Seokil" userId="55e21934b449b532" providerId="LiveId" clId="{B861F2A7-6F2A-1449-86F8-FB83D6584995}" dt="2022-09-07T03:39:12.069" v="201"/>
          <ac:spMkLst>
            <pc:docMk/>
            <pc:sldMk cId="1696696038" sldId="474"/>
            <ac:spMk id="2" creationId="{CD651E78-07C5-001B-E1EE-1312EE86B3F2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696696038" sldId="474"/>
            <ac:spMk id="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696696038" sldId="474"/>
            <ac:spMk id="8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38:57.077" v="199" actId="20577"/>
          <ac:spMkLst>
            <pc:docMk/>
            <pc:sldMk cId="1696696038" sldId="474"/>
            <ac:spMk id="15362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3063034276" sldId="475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063034276" sldId="475"/>
            <ac:spMk id="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063034276" sldId="475"/>
            <ac:spMk id="8" creationId="{00000000-0000-0000-0000-000000000000}"/>
          </ac:spMkLst>
        </pc:spChg>
      </pc:sldChg>
      <pc:sldChg chg="delSp modSp add mod">
        <pc:chgData name="Song Seokil" userId="55e21934b449b532" providerId="LiveId" clId="{B861F2A7-6F2A-1449-86F8-FB83D6584995}" dt="2022-09-07T03:44:05.194" v="229"/>
        <pc:sldMkLst>
          <pc:docMk/>
          <pc:sldMk cId="3210742656" sldId="476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210742656" sldId="476"/>
            <ac:spMk id="7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210742656" sldId="476"/>
            <ac:spMk id="8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39:24.514" v="202"/>
          <ac:spMkLst>
            <pc:docMk/>
            <pc:sldMk cId="3210742656" sldId="476"/>
            <ac:spMk id="17410" creationId="{00000000-0000-0000-0000-000000000000}"/>
          </ac:spMkLst>
        </pc:spChg>
        <pc:spChg chg="mod">
          <ac:chgData name="Song Seokil" userId="55e21934b449b532" providerId="LiveId" clId="{B861F2A7-6F2A-1449-86F8-FB83D6584995}" dt="2022-09-07T03:39:35.727" v="216" actId="20577"/>
          <ac:spMkLst>
            <pc:docMk/>
            <pc:sldMk cId="3210742656" sldId="476"/>
            <ac:spMk id="17411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3545524284" sldId="477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545524284" sldId="477"/>
            <ac:spMk id="6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545524284" sldId="477"/>
            <ac:spMk id="7" creationId="{00000000-0000-0000-0000-000000000000}"/>
          </ac:spMkLst>
        </pc:spChg>
      </pc:sldChg>
      <pc:sldChg chg="delSp modSp add mod">
        <pc:chgData name="Song Seokil" userId="55e21934b449b532" providerId="LiveId" clId="{B861F2A7-6F2A-1449-86F8-FB83D6584995}" dt="2022-09-07T03:44:05.194" v="229"/>
        <pc:sldMkLst>
          <pc:docMk/>
          <pc:sldMk cId="1877432183" sldId="478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1877432183" sldId="478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877432183" sldId="478"/>
            <ac:spMk id="5" creationId="{00000000-0000-0000-0000-000000000000}"/>
          </ac:spMkLst>
        </pc:spChg>
        <pc:picChg chg="mod">
          <ac:chgData name="Song Seokil" userId="55e21934b449b532" providerId="LiveId" clId="{B861F2A7-6F2A-1449-86F8-FB83D6584995}" dt="2022-09-07T03:39:58.150" v="221" actId="1076"/>
          <ac:picMkLst>
            <pc:docMk/>
            <pc:sldMk cId="1877432183" sldId="478"/>
            <ac:picMk id="7" creationId="{00000000-0000-0000-0000-000000000000}"/>
          </ac:picMkLst>
        </pc:picChg>
        <pc:inkChg chg="del">
          <ac:chgData name="Song Seokil" userId="55e21934b449b532" providerId="LiveId" clId="{B861F2A7-6F2A-1449-86F8-FB83D6584995}" dt="2022-09-07T03:39:44.225" v="217" actId="478"/>
          <ac:inkMkLst>
            <pc:docMk/>
            <pc:sldMk cId="1877432183" sldId="478"/>
            <ac:inkMk id="3" creationId="{8CDA443E-275A-41C7-8AF6-894FFFE058E8}"/>
          </ac:inkMkLst>
        </pc:ink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3556983584" sldId="479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3556983584" sldId="479"/>
            <ac:spMk id="4" creationId="{8D417F3D-8C00-4B4C-AEA0-66029041EF2C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3556983584" sldId="479"/>
            <ac:spMk id="5" creationId="{BB3B4EA3-8029-5D4A-BBBE-8FD0325B85CF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1618183531" sldId="480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1618183531" sldId="480"/>
            <ac:spMk id="4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1618183531" sldId="480"/>
            <ac:spMk id="5" creationId="{00000000-0000-0000-0000-000000000000}"/>
          </ac:spMkLst>
        </pc:spChg>
      </pc:sldChg>
      <pc:sldChg chg="delSp add">
        <pc:chgData name="Song Seokil" userId="55e21934b449b532" providerId="LiveId" clId="{B861F2A7-6F2A-1449-86F8-FB83D6584995}" dt="2022-09-07T03:44:05.194" v="229"/>
        <pc:sldMkLst>
          <pc:docMk/>
          <pc:sldMk cId="2879698286" sldId="481"/>
        </pc:sldMkLst>
        <pc:spChg chg="del">
          <ac:chgData name="Song Seokil" userId="55e21934b449b532" providerId="LiveId" clId="{B861F2A7-6F2A-1449-86F8-FB83D6584995}" dt="2022-09-07T03:44:05.194" v="229"/>
          <ac:spMkLst>
            <pc:docMk/>
            <pc:sldMk cId="2879698286" sldId="481"/>
            <ac:spMk id="3" creationId="{00000000-0000-0000-0000-000000000000}"/>
          </ac:spMkLst>
        </pc:spChg>
        <pc:spChg chg="del">
          <ac:chgData name="Song Seokil" userId="55e21934b449b532" providerId="LiveId" clId="{B861F2A7-6F2A-1449-86F8-FB83D6584995}" dt="2022-09-07T03:44:05.194" v="229"/>
          <ac:spMkLst>
            <pc:docMk/>
            <pc:sldMk cId="2879698286" sldId="481"/>
            <ac:spMk id="4" creationId="{00000000-0000-0000-0000-000000000000}"/>
          </ac:spMkLst>
        </pc:spChg>
      </pc:sldChg>
      <pc:sldChg chg="modSp add mod">
        <pc:chgData name="Song Seokil" userId="55e21934b449b532" providerId="LiveId" clId="{B861F2A7-6F2A-1449-86F8-FB83D6584995}" dt="2022-09-07T03:35:45.206" v="112" actId="20577"/>
        <pc:sldMkLst>
          <pc:docMk/>
          <pc:sldMk cId="2979900796" sldId="482"/>
        </pc:sldMkLst>
        <pc:spChg chg="mod">
          <ac:chgData name="Song Seokil" userId="55e21934b449b532" providerId="LiveId" clId="{B861F2A7-6F2A-1449-86F8-FB83D6584995}" dt="2022-09-07T03:35:45.206" v="112" actId="20577"/>
          <ac:spMkLst>
            <pc:docMk/>
            <pc:sldMk cId="2979900796" sldId="482"/>
            <ac:spMk id="2" creationId="{2C4E028F-F7D9-CEFB-A22E-3F0F341ED68F}"/>
          </ac:spMkLst>
        </pc:spChg>
      </pc:sldChg>
    </pc:docChg>
  </pc:docChgLst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FE202B92-C0E9-4C0F-8251-271A30C9D945}"/>
    <pc:docChg chg="undo custSel addSld delSld modSld sldOrd">
      <pc:chgData name="Song Seokil" userId="55e21934b449b532" providerId="LiveId" clId="{FE202B92-C0E9-4C0F-8251-271A30C9D945}" dt="2022-08-31T03:54:31.796" v="1652"/>
      <pc:docMkLst>
        <pc:docMk/>
      </pc:docMkLst>
      <pc:sldChg chg="modSp mod">
        <pc:chgData name="Song Seokil" userId="55e21934b449b532" providerId="LiveId" clId="{FE202B92-C0E9-4C0F-8251-271A30C9D945}" dt="2022-08-31T00:55:11.515" v="13" actId="20577"/>
        <pc:sldMkLst>
          <pc:docMk/>
          <pc:sldMk cId="270456694" sldId="256"/>
        </pc:sldMkLst>
        <pc:spChg chg="mod">
          <ac:chgData name="Song Seokil" userId="55e21934b449b532" providerId="LiveId" clId="{FE202B92-C0E9-4C0F-8251-271A30C9D945}" dt="2022-08-31T00:55:11.515" v="13" actId="20577"/>
          <ac:spMkLst>
            <pc:docMk/>
            <pc:sldMk cId="270456694" sldId="256"/>
            <ac:spMk id="2" creationId="{0F045604-65DC-4B9E-B66B-29FE92886330}"/>
          </ac:spMkLst>
        </pc:spChg>
      </pc:sldChg>
      <pc:sldChg chg="modSp add mod">
        <pc:chgData name="Song Seokil" userId="55e21934b449b532" providerId="LiveId" clId="{FE202B92-C0E9-4C0F-8251-271A30C9D945}" dt="2022-08-31T03:42:39.517" v="1273" actId="6549"/>
        <pc:sldMkLst>
          <pc:docMk/>
          <pc:sldMk cId="2906966419" sldId="261"/>
        </pc:sldMkLst>
        <pc:spChg chg="mod">
          <ac:chgData name="Song Seokil" userId="55e21934b449b532" providerId="LiveId" clId="{FE202B92-C0E9-4C0F-8251-271A30C9D945}" dt="2022-08-31T03:42:39.517" v="1273" actId="6549"/>
          <ac:spMkLst>
            <pc:docMk/>
            <pc:sldMk cId="2906966419" sldId="261"/>
            <ac:spMk id="2" creationId="{00000000-0000-0000-0000-000000000000}"/>
          </ac:spMkLst>
        </pc:spChg>
        <pc:picChg chg="mod modCrop">
          <ac:chgData name="Song Seokil" userId="55e21934b449b532" providerId="LiveId" clId="{FE202B92-C0E9-4C0F-8251-271A30C9D945}" dt="2022-08-31T03:42:27.760" v="1247" actId="14100"/>
          <ac:picMkLst>
            <pc:docMk/>
            <pc:sldMk cId="2906966419" sldId="261"/>
            <ac:picMk id="11" creationId="{8C89DC75-DDA6-8420-EAD2-98466191F2DA}"/>
          </ac:picMkLst>
        </pc:picChg>
      </pc:sldChg>
      <pc:sldChg chg="modSp add del mod">
        <pc:chgData name="Song Seokil" userId="55e21934b449b532" providerId="LiveId" clId="{FE202B92-C0E9-4C0F-8251-271A30C9D945}" dt="2022-08-31T03:51:40.110" v="1629" actId="47"/>
        <pc:sldMkLst>
          <pc:docMk/>
          <pc:sldMk cId="2719658815" sldId="294"/>
        </pc:sldMkLst>
        <pc:spChg chg="mod">
          <ac:chgData name="Song Seokil" userId="55e21934b449b532" providerId="LiveId" clId="{FE202B92-C0E9-4C0F-8251-271A30C9D945}" dt="2022-08-31T03:46:43.411" v="1309" actId="20577"/>
          <ac:spMkLst>
            <pc:docMk/>
            <pc:sldMk cId="2719658815" sldId="294"/>
            <ac:spMk id="2" creationId="{B6A357CD-B22B-F7F8-596F-16AFCED003FC}"/>
          </ac:spMkLst>
        </pc:spChg>
        <pc:picChg chg="mod">
          <ac:chgData name="Song Seokil" userId="55e21934b449b532" providerId="LiveId" clId="{FE202B92-C0E9-4C0F-8251-271A30C9D945}" dt="2022-08-31T03:46:54.069" v="1312" actId="14100"/>
          <ac:picMkLst>
            <pc:docMk/>
            <pc:sldMk cId="2719658815" sldId="294"/>
            <ac:picMk id="5" creationId="{C0D19B6D-B577-48B0-4D1D-47B904494544}"/>
          </ac:picMkLst>
        </pc:picChg>
      </pc:sldChg>
      <pc:sldChg chg="modSp add mod ord">
        <pc:chgData name="Song Seokil" userId="55e21934b449b532" providerId="LiveId" clId="{FE202B92-C0E9-4C0F-8251-271A30C9D945}" dt="2022-08-31T03:47:28.927" v="1324" actId="20577"/>
        <pc:sldMkLst>
          <pc:docMk/>
          <pc:sldMk cId="3921932422" sldId="295"/>
        </pc:sldMkLst>
        <pc:spChg chg="mod">
          <ac:chgData name="Song Seokil" userId="55e21934b449b532" providerId="LiveId" clId="{FE202B92-C0E9-4C0F-8251-271A30C9D945}" dt="2022-08-31T03:47:28.927" v="1324" actId="20577"/>
          <ac:spMkLst>
            <pc:docMk/>
            <pc:sldMk cId="3921932422" sldId="295"/>
            <ac:spMk id="2" creationId="{5651D8FF-7E72-640C-1A06-B08FD3439CFC}"/>
          </ac:spMkLst>
        </pc:spChg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60550924" sldId="307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140687359" sldId="309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4171548835" sldId="310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634097634" sldId="311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3825893019" sldId="314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3833575237" sldId="315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859310681" sldId="317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2521391246" sldId="319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567905024" sldId="324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521330141" sldId="326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350137985" sldId="327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152430303" sldId="328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23627136" sldId="330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3173015159" sldId="331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3214137177" sldId="332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3215427855" sldId="333"/>
        </pc:sldMkLst>
      </pc:sldChg>
      <pc:sldChg chg="modSp mod">
        <pc:chgData name="Song Seokil" userId="55e21934b449b532" providerId="LiveId" clId="{FE202B92-C0E9-4C0F-8251-271A30C9D945}" dt="2022-08-31T03:08:31.260" v="986" actId="20577"/>
        <pc:sldMkLst>
          <pc:docMk/>
          <pc:sldMk cId="2766953892" sldId="334"/>
        </pc:sldMkLst>
        <pc:spChg chg="mod">
          <ac:chgData name="Song Seokil" userId="55e21934b449b532" providerId="LiveId" clId="{FE202B92-C0E9-4C0F-8251-271A30C9D945}" dt="2022-08-31T03:08:31.260" v="986" actId="20577"/>
          <ac:spMkLst>
            <pc:docMk/>
            <pc:sldMk cId="2766953892" sldId="334"/>
            <ac:spMk id="5123" creationId="{00000000-0000-0000-0000-000000000000}"/>
          </ac:spMkLst>
        </pc:spChg>
      </pc:sldChg>
      <pc:sldChg chg="modSp mod">
        <pc:chgData name="Song Seokil" userId="55e21934b449b532" providerId="LiveId" clId="{FE202B92-C0E9-4C0F-8251-271A30C9D945}" dt="2022-08-31T03:05:21.677" v="926" actId="20577"/>
        <pc:sldMkLst>
          <pc:docMk/>
          <pc:sldMk cId="3077017268" sldId="340"/>
        </pc:sldMkLst>
        <pc:spChg chg="mod">
          <ac:chgData name="Song Seokil" userId="55e21934b449b532" providerId="LiveId" clId="{FE202B92-C0E9-4C0F-8251-271A30C9D945}" dt="2022-08-31T03:05:21.677" v="926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">
        <pc:chgData name="Song Seokil" userId="55e21934b449b532" providerId="LiveId" clId="{FE202B92-C0E9-4C0F-8251-271A30C9D945}" dt="2022-08-31T02:56:21.166" v="336" actId="1076"/>
        <pc:sldMkLst>
          <pc:docMk/>
          <pc:sldMk cId="2742510181" sldId="342"/>
        </pc:sldMkLst>
        <pc:spChg chg="del mod">
          <ac:chgData name="Song Seokil" userId="55e21934b449b532" providerId="LiveId" clId="{FE202B92-C0E9-4C0F-8251-271A30C9D945}" dt="2022-08-31T01:38:18.536" v="103" actId="478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FE202B92-C0E9-4C0F-8251-271A30C9D945}" dt="2022-08-31T02:56:17.384" v="335" actId="1076"/>
          <ac:picMkLst>
            <pc:docMk/>
            <pc:sldMk cId="2742510181" sldId="342"/>
            <ac:picMk id="3" creationId="{53DF8D65-2D01-3D33-DB13-56060D79AD20}"/>
          </ac:picMkLst>
        </pc:picChg>
        <pc:picChg chg="del">
          <ac:chgData name="Song Seokil" userId="55e21934b449b532" providerId="LiveId" clId="{FE202B92-C0E9-4C0F-8251-271A30C9D945}" dt="2022-08-31T00:56:51.861" v="14" actId="478"/>
          <ac:picMkLst>
            <pc:docMk/>
            <pc:sldMk cId="2742510181" sldId="342"/>
            <ac:picMk id="4" creationId="{B9556660-D3FA-5011-B3EE-89725044ED5D}"/>
          </ac:picMkLst>
        </pc:picChg>
        <pc:picChg chg="add mod">
          <ac:chgData name="Song Seokil" userId="55e21934b449b532" providerId="LiveId" clId="{FE202B92-C0E9-4C0F-8251-271A30C9D945}" dt="2022-08-31T02:56:21.166" v="336" actId="1076"/>
          <ac:picMkLst>
            <pc:docMk/>
            <pc:sldMk cId="2742510181" sldId="342"/>
            <ac:picMk id="9" creationId="{0B1CBB52-455F-60FA-1B7F-804DCB1C583E}"/>
          </ac:picMkLst>
        </pc:picChg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620292914" sldId="346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111603517" sldId="347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813194231" sldId="348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649061339" sldId="349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3142267821" sldId="351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3780897965" sldId="355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598645966" sldId="356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4041692220" sldId="357"/>
        </pc:sldMkLst>
      </pc:sldChg>
      <pc:sldChg chg="del">
        <pc:chgData name="Song Seokil" userId="55e21934b449b532" providerId="LiveId" clId="{FE202B92-C0E9-4C0F-8251-271A30C9D945}" dt="2022-08-31T03:51:55.945" v="1630" actId="47"/>
        <pc:sldMkLst>
          <pc:docMk/>
          <pc:sldMk cId="1761163034" sldId="359"/>
        </pc:sldMkLst>
      </pc:sldChg>
      <pc:sldChg chg="addSp delSp modSp new mod modClrScheme chgLayout">
        <pc:chgData name="Song Seokil" userId="55e21934b449b532" providerId="LiveId" clId="{FE202B92-C0E9-4C0F-8251-271A30C9D945}" dt="2022-08-31T02:56:56.883" v="470" actId="20577"/>
        <pc:sldMkLst>
          <pc:docMk/>
          <pc:sldMk cId="3494174106" sldId="360"/>
        </pc:sldMkLst>
        <pc:spChg chg="del">
          <ac:chgData name="Song Seokil" userId="55e21934b449b532" providerId="LiveId" clId="{FE202B92-C0E9-4C0F-8251-271A30C9D945}" dt="2022-08-31T01:05:58.497" v="61" actId="700"/>
          <ac:spMkLst>
            <pc:docMk/>
            <pc:sldMk cId="3494174106" sldId="360"/>
            <ac:spMk id="2" creationId="{BD35801B-2300-4CA2-0C18-44C1787C2ECA}"/>
          </ac:spMkLst>
        </pc:spChg>
        <pc:spChg chg="mod ord">
          <ac:chgData name="Song Seokil" userId="55e21934b449b532" providerId="LiveId" clId="{FE202B92-C0E9-4C0F-8251-271A30C9D945}" dt="2022-08-31T01:37:36.123" v="97" actId="700"/>
          <ac:spMkLst>
            <pc:docMk/>
            <pc:sldMk cId="3494174106" sldId="360"/>
            <ac:spMk id="3" creationId="{68AF73E4-DFB7-0D0A-69FD-B06D4A43BAAA}"/>
          </ac:spMkLst>
        </pc:spChg>
        <pc:spChg chg="add mod">
          <ac:chgData name="Song Seokil" userId="55e21934b449b532" providerId="LiveId" clId="{FE202B92-C0E9-4C0F-8251-271A30C9D945}" dt="2022-08-31T01:38:01.900" v="101" actId="1076"/>
          <ac:spMkLst>
            <pc:docMk/>
            <pc:sldMk cId="3494174106" sldId="360"/>
            <ac:spMk id="4" creationId="{960BF802-7E15-EBC3-0319-765B04E4DE71}"/>
          </ac:spMkLst>
        </pc:spChg>
        <pc:spChg chg="add mod">
          <ac:chgData name="Song Seokil" userId="55e21934b449b532" providerId="LiveId" clId="{FE202B92-C0E9-4C0F-8251-271A30C9D945}" dt="2022-08-31T01:38:10.885" v="102" actId="1076"/>
          <ac:spMkLst>
            <pc:docMk/>
            <pc:sldMk cId="3494174106" sldId="360"/>
            <ac:spMk id="5" creationId="{1DE02D87-EEC7-D404-88C8-BB8B6293E482}"/>
          </ac:spMkLst>
        </pc:spChg>
        <pc:spChg chg="add mod ord">
          <ac:chgData name="Song Seokil" userId="55e21934b449b532" providerId="LiveId" clId="{FE202B92-C0E9-4C0F-8251-271A30C9D945}" dt="2022-08-31T02:56:56.883" v="470" actId="20577"/>
          <ac:spMkLst>
            <pc:docMk/>
            <pc:sldMk cId="3494174106" sldId="360"/>
            <ac:spMk id="6" creationId="{DAF4FC5E-BEA3-318D-D801-C876E6760EFE}"/>
          </ac:spMkLst>
        </pc:spChg>
      </pc:sldChg>
      <pc:sldChg chg="addSp delSp modSp new mod ord">
        <pc:chgData name="Song Seokil" userId="55e21934b449b532" providerId="LiveId" clId="{FE202B92-C0E9-4C0F-8251-271A30C9D945}" dt="2022-08-31T03:07:13.278" v="930" actId="1076"/>
        <pc:sldMkLst>
          <pc:docMk/>
          <pc:sldMk cId="806722909" sldId="361"/>
        </pc:sldMkLst>
        <pc:spChg chg="mod">
          <ac:chgData name="Song Seokil" userId="55e21934b449b532" providerId="LiveId" clId="{FE202B92-C0E9-4C0F-8251-271A30C9D945}" dt="2022-08-31T02:57:29.304" v="517" actId="20577"/>
          <ac:spMkLst>
            <pc:docMk/>
            <pc:sldMk cId="806722909" sldId="361"/>
            <ac:spMk id="2" creationId="{42831A07-2166-1FF1-4AE3-A711B218ED33}"/>
          </ac:spMkLst>
        </pc:spChg>
        <pc:spChg chg="add mod">
          <ac:chgData name="Song Seokil" userId="55e21934b449b532" providerId="LiveId" clId="{FE202B92-C0E9-4C0F-8251-271A30C9D945}" dt="2022-08-31T03:07:13.278" v="930" actId="1076"/>
          <ac:spMkLst>
            <pc:docMk/>
            <pc:sldMk cId="806722909" sldId="361"/>
            <ac:spMk id="5" creationId="{CB8DD530-E759-FA4E-1EBF-9522F4A33E25}"/>
          </ac:spMkLst>
        </pc:spChg>
        <pc:spChg chg="add del mod">
          <ac:chgData name="Song Seokil" userId="55e21934b449b532" providerId="LiveId" clId="{FE202B92-C0E9-4C0F-8251-271A30C9D945}" dt="2022-08-31T02:43:33.210" v="142" actId="478"/>
          <ac:spMkLst>
            <pc:docMk/>
            <pc:sldMk cId="806722909" sldId="361"/>
            <ac:spMk id="6" creationId="{194C37E0-E32B-6E2B-1633-3B06D11C9C73}"/>
          </ac:spMkLst>
        </pc:spChg>
      </pc:sldChg>
      <pc:sldChg chg="modSp new mod">
        <pc:chgData name="Song Seokil" userId="55e21934b449b532" providerId="LiveId" clId="{FE202B92-C0E9-4C0F-8251-271A30C9D945}" dt="2022-08-31T03:50:55.719" v="1627" actId="20577"/>
        <pc:sldMkLst>
          <pc:docMk/>
          <pc:sldMk cId="417764592" sldId="362"/>
        </pc:sldMkLst>
        <pc:spChg chg="mod">
          <ac:chgData name="Song Seokil" userId="55e21934b449b532" providerId="LiveId" clId="{FE202B92-C0E9-4C0F-8251-271A30C9D945}" dt="2022-08-31T03:50:55.719" v="1627" actId="20577"/>
          <ac:spMkLst>
            <pc:docMk/>
            <pc:sldMk cId="417764592" sldId="362"/>
            <ac:spMk id="2" creationId="{AFC0C2F6-DC6D-2489-1BF7-F36C977A842A}"/>
          </ac:spMkLst>
        </pc:spChg>
        <pc:spChg chg="mod">
          <ac:chgData name="Song Seokil" userId="55e21934b449b532" providerId="LiveId" clId="{FE202B92-C0E9-4C0F-8251-271A30C9D945}" dt="2022-08-31T03:50:06.846" v="1589"/>
          <ac:spMkLst>
            <pc:docMk/>
            <pc:sldMk cId="417764592" sldId="362"/>
            <ac:spMk id="3" creationId="{1D480FFB-BA12-595C-570E-412ECB07951E}"/>
          </ac:spMkLst>
        </pc:spChg>
      </pc:sldChg>
      <pc:sldChg chg="addSp delSp modSp new del">
        <pc:chgData name="Song Seokil" userId="55e21934b449b532" providerId="LiveId" clId="{FE202B92-C0E9-4C0F-8251-271A30C9D945}" dt="2022-08-31T03:50:36.330" v="1590" actId="47"/>
        <pc:sldMkLst>
          <pc:docMk/>
          <pc:sldMk cId="2071479359" sldId="363"/>
        </pc:sldMkLst>
        <pc:spChg chg="del">
          <ac:chgData name="Song Seokil" userId="55e21934b449b532" providerId="LiveId" clId="{FE202B92-C0E9-4C0F-8251-271A30C9D945}" dt="2022-08-31T03:31:01.524" v="1119"/>
          <ac:spMkLst>
            <pc:docMk/>
            <pc:sldMk cId="2071479359" sldId="363"/>
            <ac:spMk id="3" creationId="{ED0A238C-B3BA-6991-5411-A81F8CCE3FB2}"/>
          </ac:spMkLst>
        </pc:spChg>
        <pc:picChg chg="add mod">
          <ac:chgData name="Song Seokil" userId="55e21934b449b532" providerId="LiveId" clId="{FE202B92-C0E9-4C0F-8251-271A30C9D945}" dt="2022-08-31T03:31:01.524" v="1119"/>
          <ac:picMkLst>
            <pc:docMk/>
            <pc:sldMk cId="2071479359" sldId="363"/>
            <ac:picMk id="5" creationId="{1AF80A39-3090-0969-BE46-94F79B901A56}"/>
          </ac:picMkLst>
        </pc:picChg>
      </pc:sldChg>
      <pc:sldChg chg="addSp delSp modSp new mod">
        <pc:chgData name="Song Seokil" userId="55e21934b449b532" providerId="LiveId" clId="{FE202B92-C0E9-4C0F-8251-271A30C9D945}" dt="2022-08-31T03:51:14.176" v="1628"/>
        <pc:sldMkLst>
          <pc:docMk/>
          <pc:sldMk cId="3179194773" sldId="364"/>
        </pc:sldMkLst>
        <pc:spChg chg="mod">
          <ac:chgData name="Song Seokil" userId="55e21934b449b532" providerId="LiveId" clId="{FE202B92-C0E9-4C0F-8251-271A30C9D945}" dt="2022-08-31T03:51:14.176" v="1628"/>
          <ac:spMkLst>
            <pc:docMk/>
            <pc:sldMk cId="3179194773" sldId="364"/>
            <ac:spMk id="2" creationId="{20F9C7FE-9E49-3420-D33C-E1230B950CB9}"/>
          </ac:spMkLst>
        </pc:spChg>
        <pc:spChg chg="mod">
          <ac:chgData name="Song Seokil" userId="55e21934b449b532" providerId="LiveId" clId="{FE202B92-C0E9-4C0F-8251-271A30C9D945}" dt="2022-08-31T03:40:53.062" v="1236"/>
          <ac:spMkLst>
            <pc:docMk/>
            <pc:sldMk cId="3179194773" sldId="364"/>
            <ac:spMk id="3" creationId="{F7AD398C-5A92-6476-F424-0E498373DBDA}"/>
          </ac:spMkLst>
        </pc:spChg>
        <pc:spChg chg="add del">
          <ac:chgData name="Song Seokil" userId="55e21934b449b532" providerId="LiveId" clId="{FE202B92-C0E9-4C0F-8251-271A30C9D945}" dt="2022-08-31T03:40:01.891" v="1168"/>
          <ac:spMkLst>
            <pc:docMk/>
            <pc:sldMk cId="3179194773" sldId="364"/>
            <ac:spMk id="5" creationId="{AA395C62-2863-0A6F-F5CA-8716124E913D}"/>
          </ac:spMkLst>
        </pc:spChg>
      </pc:sldChg>
      <pc:sldChg chg="modSp add mod">
        <pc:chgData name="Song Seokil" userId="55e21934b449b532" providerId="LiveId" clId="{FE202B92-C0E9-4C0F-8251-271A30C9D945}" dt="2022-08-31T03:54:31.796" v="1652"/>
        <pc:sldMkLst>
          <pc:docMk/>
          <pc:sldMk cId="3360568055" sldId="365"/>
        </pc:sldMkLst>
        <pc:spChg chg="mod">
          <ac:chgData name="Song Seokil" userId="55e21934b449b532" providerId="LiveId" clId="{FE202B92-C0E9-4C0F-8251-271A30C9D945}" dt="2022-08-31T03:54:31.796" v="1652"/>
          <ac:spMkLst>
            <pc:docMk/>
            <pc:sldMk cId="3360568055" sldId="365"/>
            <ac:spMk id="2" creationId="{2C4E028F-F7D9-CEFB-A22E-3F0F341ED68F}"/>
          </ac:spMkLst>
        </pc:spChg>
      </pc:sldChg>
    </pc:docChg>
  </pc:docChgLst>
  <pc:docChgLst>
    <pc:chgData name="Song Seokil" userId="55e21934b449b532" providerId="LiveId" clId="{D7489FD1-A188-074F-85FF-E53D4DE04AFE}"/>
    <pc:docChg chg="undo custSel addSld delSld modSld">
      <pc:chgData name="Song Seokil" userId="55e21934b449b532" providerId="LiveId" clId="{D7489FD1-A188-074F-85FF-E53D4DE04AFE}" dt="2022-09-14T05:49:46.206" v="3661" actId="2696"/>
      <pc:docMkLst>
        <pc:docMk/>
      </pc:docMkLst>
      <pc:sldChg chg="modSp mod">
        <pc:chgData name="Song Seokil" userId="55e21934b449b532" providerId="LiveId" clId="{D7489FD1-A188-074F-85FF-E53D4DE04AFE}" dt="2022-09-13T23:54:29.743" v="52" actId="20577"/>
        <pc:sldMkLst>
          <pc:docMk/>
          <pc:sldMk cId="270456694" sldId="256"/>
        </pc:sldMkLst>
        <pc:spChg chg="mod">
          <ac:chgData name="Song Seokil" userId="55e21934b449b532" providerId="LiveId" clId="{D7489FD1-A188-074F-85FF-E53D4DE04AFE}" dt="2022-09-13T23:54:29.743" v="52" actId="20577"/>
          <ac:spMkLst>
            <pc:docMk/>
            <pc:sldMk cId="270456694" sldId="256"/>
            <ac:spMk id="2" creationId="{0F045604-65DC-4B9E-B66B-29FE92886330}"/>
          </ac:spMkLst>
        </pc:spChg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2310286726" sldId="257"/>
        </pc:sldMkLst>
      </pc:sldChg>
      <pc:sldChg chg="modSp new del mod">
        <pc:chgData name="Song Seokil" userId="55e21934b449b532" providerId="LiveId" clId="{D7489FD1-A188-074F-85FF-E53D4DE04AFE}" dt="2022-09-14T00:24:30.871" v="604" actId="2696"/>
        <pc:sldMkLst>
          <pc:docMk/>
          <pc:sldMk cId="2935310769" sldId="257"/>
        </pc:sldMkLst>
        <pc:spChg chg="mod">
          <ac:chgData name="Song Seokil" userId="55e21934b449b532" providerId="LiveId" clId="{D7489FD1-A188-074F-85FF-E53D4DE04AFE}" dt="2022-09-14T00:09:14.172" v="72" actId="20577"/>
          <ac:spMkLst>
            <pc:docMk/>
            <pc:sldMk cId="2935310769" sldId="257"/>
            <ac:spMk id="2" creationId="{5A5A6FB1-7ECC-3493-27F3-8F6E82E6735E}"/>
          </ac:spMkLst>
        </pc:spChg>
        <pc:spChg chg="mod">
          <ac:chgData name="Song Seokil" userId="55e21934b449b532" providerId="LiveId" clId="{D7489FD1-A188-074F-85FF-E53D4DE04AFE}" dt="2022-09-14T00:13:56.386" v="535" actId="20577"/>
          <ac:spMkLst>
            <pc:docMk/>
            <pc:sldMk cId="2935310769" sldId="257"/>
            <ac:spMk id="3" creationId="{7627CBEF-7E94-A81A-DF0C-9D86D2092C0C}"/>
          </ac:spMkLst>
        </pc:spChg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206375959" sldId="258"/>
        </pc:sldMkLst>
      </pc:sldChg>
      <pc:sldChg chg="new del">
        <pc:chgData name="Song Seokil" userId="55e21934b449b532" providerId="LiveId" clId="{D7489FD1-A188-074F-85FF-E53D4DE04AFE}" dt="2022-09-14T00:20:36.451" v="561" actId="2696"/>
        <pc:sldMkLst>
          <pc:docMk/>
          <pc:sldMk cId="1879040235" sldId="258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831229938" sldId="259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617421259" sldId="260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000322900" sldId="261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4046622169" sldId="262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2413260544" sldId="263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789744732" sldId="264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50186083" sldId="265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591729718" sldId="266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2502847265" sldId="267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2330204451" sldId="269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881670252" sldId="270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630371620" sldId="271"/>
        </pc:sldMkLst>
      </pc:sldChg>
      <pc:sldChg chg="addSp delSp modSp add mod modClrScheme chgLayout">
        <pc:chgData name="Song Seokil" userId="55e21934b449b532" providerId="LiveId" clId="{D7489FD1-A188-074F-85FF-E53D4DE04AFE}" dt="2022-09-14T00:24:23.034" v="601"/>
        <pc:sldMkLst>
          <pc:docMk/>
          <pc:sldMk cId="2368463437" sldId="272"/>
        </pc:sldMkLst>
        <pc:spChg chg="mod ord">
          <ac:chgData name="Song Seokil" userId="55e21934b449b532" providerId="LiveId" clId="{D7489FD1-A188-074F-85FF-E53D4DE04AFE}" dt="2022-09-14T00:19:36.321" v="550" actId="700"/>
          <ac:spMkLst>
            <pc:docMk/>
            <pc:sldMk cId="2368463437" sldId="272"/>
            <ac:spMk id="2" creationId="{23983464-3FBC-4CC3-9F9B-BC9F241690F0}"/>
          </ac:spMkLst>
        </pc:spChg>
        <pc:spChg chg="mod ord">
          <ac:chgData name="Song Seokil" userId="55e21934b449b532" providerId="LiveId" clId="{D7489FD1-A188-074F-85FF-E53D4DE04AFE}" dt="2022-09-14T00:19:36.321" v="550" actId="700"/>
          <ac:spMkLst>
            <pc:docMk/>
            <pc:sldMk cId="2368463437" sldId="272"/>
            <ac:spMk id="3" creationId="{6DA546E4-F0A5-41CD-B834-126C1C5DAC4A}"/>
          </ac:spMkLst>
        </pc:spChg>
        <pc:spChg chg="add del mod ord">
          <ac:chgData name="Song Seokil" userId="55e21934b449b532" providerId="LiveId" clId="{D7489FD1-A188-074F-85FF-E53D4DE04AFE}" dt="2022-09-14T00:19:48.115" v="556"/>
          <ac:spMkLst>
            <pc:docMk/>
            <pc:sldMk cId="2368463437" sldId="272"/>
            <ac:spMk id="4" creationId="{D5348687-A3C0-5B05-DB40-FD75D80E1DAC}"/>
          </ac:spMkLst>
        </pc:spChg>
        <pc:spChg chg="mod ord">
          <ac:chgData name="Song Seokil" userId="55e21934b449b532" providerId="LiveId" clId="{D7489FD1-A188-074F-85FF-E53D4DE04AFE}" dt="2022-09-14T00:24:23.034" v="601"/>
          <ac:spMkLst>
            <pc:docMk/>
            <pc:sldMk cId="2368463437" sldId="272"/>
            <ac:spMk id="17409" creationId="{00000000-0000-0000-0000-000000000000}"/>
          </ac:spMkLst>
        </pc:spChg>
        <pc:spChg chg="mod ord">
          <ac:chgData name="Song Seokil" userId="55e21934b449b532" providerId="LiveId" clId="{D7489FD1-A188-074F-85FF-E53D4DE04AFE}" dt="2022-09-14T00:19:57.141" v="560" actId="403"/>
          <ac:spMkLst>
            <pc:docMk/>
            <pc:sldMk cId="2368463437" sldId="272"/>
            <ac:spMk id="17410" creationId="{00000000-0000-0000-0000-000000000000}"/>
          </ac:spMkLst>
        </pc:spChg>
        <pc:picChg chg="add mod">
          <ac:chgData name="Song Seokil" userId="55e21934b449b532" providerId="LiveId" clId="{D7489FD1-A188-074F-85FF-E53D4DE04AFE}" dt="2022-09-14T00:19:48.115" v="556"/>
          <ac:picMkLst>
            <pc:docMk/>
            <pc:sldMk cId="2368463437" sldId="272"/>
            <ac:picMk id="5" creationId="{EF4CF6BF-C2EB-B4B7-4597-451176352C21}"/>
          </ac:picMkLst>
        </pc:picChg>
        <pc:picChg chg="del mod">
          <ac:chgData name="Song Seokil" userId="55e21934b449b532" providerId="LiveId" clId="{D7489FD1-A188-074F-85FF-E53D4DE04AFE}" dt="2022-09-14T00:19:46.450" v="555" actId="21"/>
          <ac:picMkLst>
            <pc:docMk/>
            <pc:sldMk cId="2368463437" sldId="272"/>
            <ac:picMk id="17414" creationId="{00000000-0000-0000-0000-000000000000}"/>
          </ac:picMkLst>
        </pc:picChg>
      </pc:sldChg>
      <pc:sldChg chg="modSp add mod chgLayout">
        <pc:chgData name="Song Seokil" userId="55e21934b449b532" providerId="LiveId" clId="{D7489FD1-A188-074F-85FF-E53D4DE04AFE}" dt="2022-09-14T02:06:03.580" v="3455"/>
        <pc:sldMkLst>
          <pc:docMk/>
          <pc:sldMk cId="2678160678" sldId="277"/>
        </pc:sldMkLst>
        <pc:spChg chg="mod ord">
          <ac:chgData name="Song Seokil" userId="55e21934b449b532" providerId="LiveId" clId="{D7489FD1-A188-074F-85FF-E53D4DE04AFE}" dt="2022-09-14T00:23:01.861" v="563" actId="700"/>
          <ac:spMkLst>
            <pc:docMk/>
            <pc:sldMk cId="2678160678" sldId="277"/>
            <ac:spMk id="2" creationId="{42C3F2DD-06B2-46EE-858B-81A73AE416DC}"/>
          </ac:spMkLst>
        </pc:spChg>
        <pc:spChg chg="mod ord">
          <ac:chgData name="Song Seokil" userId="55e21934b449b532" providerId="LiveId" clId="{D7489FD1-A188-074F-85FF-E53D4DE04AFE}" dt="2022-09-14T00:23:01.861" v="563" actId="700"/>
          <ac:spMkLst>
            <pc:docMk/>
            <pc:sldMk cId="2678160678" sldId="277"/>
            <ac:spMk id="3" creationId="{9653BBAC-6705-43FB-A532-E6CAC6F919E9}"/>
          </ac:spMkLst>
        </pc:spChg>
        <pc:spChg chg="mod">
          <ac:chgData name="Song Seokil" userId="55e21934b449b532" providerId="LiveId" clId="{D7489FD1-A188-074F-85FF-E53D4DE04AFE}" dt="2022-09-14T02:06:03.580" v="3455"/>
          <ac:spMkLst>
            <pc:docMk/>
            <pc:sldMk cId="2678160678" sldId="277"/>
            <ac:spMk id="16" creationId="{00000000-0000-0000-0000-000000000000}"/>
          </ac:spMkLst>
        </pc:spChg>
        <pc:spChg chg="mod ord">
          <ac:chgData name="Song Seokil" userId="55e21934b449b532" providerId="LiveId" clId="{D7489FD1-A188-074F-85FF-E53D4DE04AFE}" dt="2022-09-14T00:24:25.765" v="602"/>
          <ac:spMkLst>
            <pc:docMk/>
            <pc:sldMk cId="2678160678" sldId="277"/>
            <ac:spMk id="22529" creationId="{00000000-0000-0000-0000-000000000000}"/>
          </ac:spMkLst>
        </pc:spChg>
        <pc:spChg chg="mod ord">
          <ac:chgData name="Song Seokil" userId="55e21934b449b532" providerId="LiveId" clId="{D7489FD1-A188-074F-85FF-E53D4DE04AFE}" dt="2022-09-14T00:23:01.861" v="563" actId="700"/>
          <ac:spMkLst>
            <pc:docMk/>
            <pc:sldMk cId="2678160678" sldId="277"/>
            <ac:spMk id="22530" creationId="{00000000-0000-0000-0000-000000000000}"/>
          </ac:spMkLst>
        </pc:spChg>
      </pc:sldChg>
      <pc:sldChg chg="modSp add mod chgLayout">
        <pc:chgData name="Song Seokil" userId="55e21934b449b532" providerId="LiveId" clId="{D7489FD1-A188-074F-85FF-E53D4DE04AFE}" dt="2022-09-14T02:06:06.716" v="3456"/>
        <pc:sldMkLst>
          <pc:docMk/>
          <pc:sldMk cId="3797403653" sldId="278"/>
        </pc:sldMkLst>
        <pc:spChg chg="mod ord">
          <ac:chgData name="Song Seokil" userId="55e21934b449b532" providerId="LiveId" clId="{D7489FD1-A188-074F-85FF-E53D4DE04AFE}" dt="2022-09-14T00:23:01.861" v="563" actId="700"/>
          <ac:spMkLst>
            <pc:docMk/>
            <pc:sldMk cId="3797403653" sldId="278"/>
            <ac:spMk id="2" creationId="{EEABDCE7-815D-42FE-BB52-490D48B99CA3}"/>
          </ac:spMkLst>
        </pc:spChg>
        <pc:spChg chg="mod ord">
          <ac:chgData name="Song Seokil" userId="55e21934b449b532" providerId="LiveId" clId="{D7489FD1-A188-074F-85FF-E53D4DE04AFE}" dt="2022-09-14T00:23:01.861" v="563" actId="700"/>
          <ac:spMkLst>
            <pc:docMk/>
            <pc:sldMk cId="3797403653" sldId="278"/>
            <ac:spMk id="3" creationId="{43C23E68-305A-4E2F-A9B5-450A0B63F2F9}"/>
          </ac:spMkLst>
        </pc:spChg>
        <pc:spChg chg="mod">
          <ac:chgData name="Song Seokil" userId="55e21934b449b532" providerId="LiveId" clId="{D7489FD1-A188-074F-85FF-E53D4DE04AFE}" dt="2022-09-14T02:06:06.716" v="3456"/>
          <ac:spMkLst>
            <pc:docMk/>
            <pc:sldMk cId="3797403653" sldId="278"/>
            <ac:spMk id="11" creationId="{00000000-0000-0000-0000-000000000000}"/>
          </ac:spMkLst>
        </pc:spChg>
        <pc:spChg chg="mod ord">
          <ac:chgData name="Song Seokil" userId="55e21934b449b532" providerId="LiveId" clId="{D7489FD1-A188-074F-85FF-E53D4DE04AFE}" dt="2022-09-14T00:24:28.034" v="603"/>
          <ac:spMkLst>
            <pc:docMk/>
            <pc:sldMk cId="3797403653" sldId="278"/>
            <ac:spMk id="23553" creationId="{00000000-0000-0000-0000-000000000000}"/>
          </ac:spMkLst>
        </pc:spChg>
        <pc:spChg chg="mod ord">
          <ac:chgData name="Song Seokil" userId="55e21934b449b532" providerId="LiveId" clId="{D7489FD1-A188-074F-85FF-E53D4DE04AFE}" dt="2022-09-14T00:23:01.861" v="563" actId="700"/>
          <ac:spMkLst>
            <pc:docMk/>
            <pc:sldMk cId="3797403653" sldId="278"/>
            <ac:spMk id="23554" creationId="{00000000-0000-0000-0000-000000000000}"/>
          </ac:spMkLst>
        </pc:spChg>
      </pc:sldChg>
      <pc:sldChg chg="addSp modSp new mod">
        <pc:chgData name="Song Seokil" userId="55e21934b449b532" providerId="LiveId" clId="{D7489FD1-A188-074F-85FF-E53D4DE04AFE}" dt="2022-09-14T01:23:45.771" v="1475" actId="1076"/>
        <pc:sldMkLst>
          <pc:docMk/>
          <pc:sldMk cId="1928930989" sldId="279"/>
        </pc:sldMkLst>
        <pc:spChg chg="mod">
          <ac:chgData name="Song Seokil" userId="55e21934b449b532" providerId="LiveId" clId="{D7489FD1-A188-074F-85FF-E53D4DE04AFE}" dt="2022-09-14T00:24:17.540" v="600" actId="20577"/>
          <ac:spMkLst>
            <pc:docMk/>
            <pc:sldMk cId="1928930989" sldId="279"/>
            <ac:spMk id="2" creationId="{B242ACB5-FADD-3FC0-9F91-8B665EC7FBDD}"/>
          </ac:spMkLst>
        </pc:spChg>
        <pc:spChg chg="mod">
          <ac:chgData name="Song Seokil" userId="55e21934b449b532" providerId="LiveId" clId="{D7489FD1-A188-074F-85FF-E53D4DE04AFE}" dt="2022-09-14T01:23:31.716" v="1470" actId="20577"/>
          <ac:spMkLst>
            <pc:docMk/>
            <pc:sldMk cId="1928930989" sldId="279"/>
            <ac:spMk id="3" creationId="{486DF617-C2F2-4868-DD56-52A18DB1B27E}"/>
          </ac:spMkLst>
        </pc:spChg>
        <pc:picChg chg="add mod">
          <ac:chgData name="Song Seokil" userId="55e21934b449b532" providerId="LiveId" clId="{D7489FD1-A188-074F-85FF-E53D4DE04AFE}" dt="2022-09-14T01:23:45.771" v="1475" actId="1076"/>
          <ac:picMkLst>
            <pc:docMk/>
            <pc:sldMk cId="1928930989" sldId="279"/>
            <ac:picMk id="5" creationId="{CF503DE7-BFC7-1108-C5C4-E909EAC4EE8A}"/>
          </ac:picMkLst>
        </pc:picChg>
      </pc:sldChg>
      <pc:sldChg chg="addSp delSp modSp new del mod">
        <pc:chgData name="Song Seokil" userId="55e21934b449b532" providerId="LiveId" clId="{D7489FD1-A188-074F-85FF-E53D4DE04AFE}" dt="2022-09-14T05:49:46.206" v="3661" actId="2696"/>
        <pc:sldMkLst>
          <pc:docMk/>
          <pc:sldMk cId="415446757" sldId="280"/>
        </pc:sldMkLst>
        <pc:picChg chg="add mod">
          <ac:chgData name="Song Seokil" userId="55e21934b449b532" providerId="LiveId" clId="{D7489FD1-A188-074F-85FF-E53D4DE04AFE}" dt="2022-09-14T01:22:33.783" v="1465" actId="14100"/>
          <ac:picMkLst>
            <pc:docMk/>
            <pc:sldMk cId="415446757" sldId="280"/>
            <ac:picMk id="5" creationId="{CEC9A925-809C-4BA7-1C92-2E49B3BF6699}"/>
          </ac:picMkLst>
        </pc:picChg>
        <pc:picChg chg="add del mod">
          <ac:chgData name="Song Seokil" userId="55e21934b449b532" providerId="LiveId" clId="{D7489FD1-A188-074F-85FF-E53D4DE04AFE}" dt="2022-09-14T01:23:34.585" v="1471" actId="21"/>
          <ac:picMkLst>
            <pc:docMk/>
            <pc:sldMk cId="415446757" sldId="280"/>
            <ac:picMk id="6" creationId="{75E9C2C6-56EC-4CFC-3039-BF00E585FC88}"/>
          </ac:picMkLst>
        </pc:picChg>
      </pc:sldChg>
      <pc:sldChg chg="addSp modSp add mod">
        <pc:chgData name="Song Seokil" userId="55e21934b449b532" providerId="LiveId" clId="{D7489FD1-A188-074F-85FF-E53D4DE04AFE}" dt="2022-09-14T02:06:27.032" v="3463" actId="255"/>
        <pc:sldMkLst>
          <pc:docMk/>
          <pc:sldMk cId="2608347663" sldId="281"/>
        </pc:sldMkLst>
        <pc:spChg chg="mod">
          <ac:chgData name="Song Seokil" userId="55e21934b449b532" providerId="LiveId" clId="{D7489FD1-A188-074F-85FF-E53D4DE04AFE}" dt="2022-09-14T02:06:27.032" v="3463" actId="255"/>
          <ac:spMkLst>
            <pc:docMk/>
            <pc:sldMk cId="2608347663" sldId="281"/>
            <ac:spMk id="3" creationId="{486DF617-C2F2-4868-DD56-52A18DB1B27E}"/>
          </ac:spMkLst>
        </pc:spChg>
        <pc:picChg chg="add mod">
          <ac:chgData name="Song Seokil" userId="55e21934b449b532" providerId="LiveId" clId="{D7489FD1-A188-074F-85FF-E53D4DE04AFE}" dt="2022-09-14T01:30:08.575" v="1938" actId="1076"/>
          <ac:picMkLst>
            <pc:docMk/>
            <pc:sldMk cId="2608347663" sldId="281"/>
            <ac:picMk id="5" creationId="{239FF406-E6D2-6D70-F2C1-D4CE3113235A}"/>
          </ac:picMkLst>
        </pc:picChg>
      </pc:sldChg>
      <pc:sldChg chg="modSp new mod">
        <pc:chgData name="Song Seokil" userId="55e21934b449b532" providerId="LiveId" clId="{D7489FD1-A188-074F-85FF-E53D4DE04AFE}" dt="2022-09-14T02:08:07.805" v="3485" actId="20577"/>
        <pc:sldMkLst>
          <pc:docMk/>
          <pc:sldMk cId="4162126377" sldId="282"/>
        </pc:sldMkLst>
        <pc:spChg chg="mod">
          <ac:chgData name="Song Seokil" userId="55e21934b449b532" providerId="LiveId" clId="{D7489FD1-A188-074F-85FF-E53D4DE04AFE}" dt="2022-09-14T02:00:45.065" v="3043"/>
          <ac:spMkLst>
            <pc:docMk/>
            <pc:sldMk cId="4162126377" sldId="282"/>
            <ac:spMk id="2" creationId="{D3204F62-5EEE-DCA8-4459-3055D9D33C7F}"/>
          </ac:spMkLst>
        </pc:spChg>
        <pc:spChg chg="mod">
          <ac:chgData name="Song Seokil" userId="55e21934b449b532" providerId="LiveId" clId="{D7489FD1-A188-074F-85FF-E53D4DE04AFE}" dt="2022-09-14T02:08:07.805" v="3485" actId="20577"/>
          <ac:spMkLst>
            <pc:docMk/>
            <pc:sldMk cId="4162126377" sldId="282"/>
            <ac:spMk id="3" creationId="{8406ACA9-DD27-1421-40BC-3B5697D22929}"/>
          </ac:spMkLst>
        </pc:spChg>
      </pc:sldChg>
      <pc:sldChg chg="modSp new mod">
        <pc:chgData name="Song Seokil" userId="55e21934b449b532" providerId="LiveId" clId="{D7489FD1-A188-074F-85FF-E53D4DE04AFE}" dt="2022-09-14T02:09:51.408" v="3540" actId="20577"/>
        <pc:sldMkLst>
          <pc:docMk/>
          <pc:sldMk cId="2485689487" sldId="283"/>
        </pc:sldMkLst>
        <pc:spChg chg="mod">
          <ac:chgData name="Song Seokil" userId="55e21934b449b532" providerId="LiveId" clId="{D7489FD1-A188-074F-85FF-E53D4DE04AFE}" dt="2022-09-14T02:00:47.353" v="3044"/>
          <ac:spMkLst>
            <pc:docMk/>
            <pc:sldMk cId="2485689487" sldId="283"/>
            <ac:spMk id="2" creationId="{E81C2795-F0E6-CE5F-382E-6894C11BD9AB}"/>
          </ac:spMkLst>
        </pc:spChg>
        <pc:spChg chg="mod">
          <ac:chgData name="Song Seokil" userId="55e21934b449b532" providerId="LiveId" clId="{D7489FD1-A188-074F-85FF-E53D4DE04AFE}" dt="2022-09-14T02:09:51.408" v="3540" actId="20577"/>
          <ac:spMkLst>
            <pc:docMk/>
            <pc:sldMk cId="2485689487" sldId="283"/>
            <ac:spMk id="3" creationId="{913C5D78-D09C-D47A-21B6-0F8451C6EBD4}"/>
          </ac:spMkLst>
        </pc:spChg>
      </pc:sldChg>
      <pc:sldChg chg="addSp delSp modSp new mod modClrScheme chgLayout">
        <pc:chgData name="Song Seokil" userId="55e21934b449b532" providerId="LiveId" clId="{D7489FD1-A188-074F-85FF-E53D4DE04AFE}" dt="2022-09-14T02:23:59.549" v="3660" actId="207"/>
        <pc:sldMkLst>
          <pc:docMk/>
          <pc:sldMk cId="1592197870" sldId="284"/>
        </pc:sldMkLst>
        <pc:spChg chg="del mod ord">
          <ac:chgData name="Song Seokil" userId="55e21934b449b532" providerId="LiveId" clId="{D7489FD1-A188-074F-85FF-E53D4DE04AFE}" dt="2022-09-14T02:17:41.179" v="3542" actId="700"/>
          <ac:spMkLst>
            <pc:docMk/>
            <pc:sldMk cId="1592197870" sldId="284"/>
            <ac:spMk id="2" creationId="{A54DC599-41CC-A1BA-98C8-2CC67AFE3EE5}"/>
          </ac:spMkLst>
        </pc:spChg>
        <pc:spChg chg="del mod ord">
          <ac:chgData name="Song Seokil" userId="55e21934b449b532" providerId="LiveId" clId="{D7489FD1-A188-074F-85FF-E53D4DE04AFE}" dt="2022-09-14T02:17:41.179" v="3542" actId="700"/>
          <ac:spMkLst>
            <pc:docMk/>
            <pc:sldMk cId="1592197870" sldId="284"/>
            <ac:spMk id="3" creationId="{1400E9BA-9101-EC42-34EC-A6F4FA2EC981}"/>
          </ac:spMkLst>
        </pc:spChg>
        <pc:spChg chg="del">
          <ac:chgData name="Song Seokil" userId="55e21934b449b532" providerId="LiveId" clId="{D7489FD1-A188-074F-85FF-E53D4DE04AFE}" dt="2022-09-14T02:17:41.179" v="3542" actId="700"/>
          <ac:spMkLst>
            <pc:docMk/>
            <pc:sldMk cId="1592197870" sldId="284"/>
            <ac:spMk id="4" creationId="{D2FE6CC6-EEEE-B636-9173-4E09383BE191}"/>
          </ac:spMkLst>
        </pc:spChg>
        <pc:spChg chg="mod ord">
          <ac:chgData name="Song Seokil" userId="55e21934b449b532" providerId="LiveId" clId="{D7489FD1-A188-074F-85FF-E53D4DE04AFE}" dt="2022-09-14T02:17:53.748" v="3546"/>
          <ac:spMkLst>
            <pc:docMk/>
            <pc:sldMk cId="1592197870" sldId="284"/>
            <ac:spMk id="5" creationId="{A8890389-2107-C1FA-046F-D86A8A90B2CB}"/>
          </ac:spMkLst>
        </pc:spChg>
        <pc:spChg chg="add del mod ord">
          <ac:chgData name="Song Seokil" userId="55e21934b449b532" providerId="LiveId" clId="{D7489FD1-A188-074F-85FF-E53D4DE04AFE}" dt="2022-09-14T02:17:53.748" v="3546"/>
          <ac:spMkLst>
            <pc:docMk/>
            <pc:sldMk cId="1592197870" sldId="284"/>
            <ac:spMk id="6" creationId="{C6762251-146A-338F-A9D6-4F1D426AB2F5}"/>
          </ac:spMkLst>
        </pc:spChg>
        <pc:spChg chg="add mod ord">
          <ac:chgData name="Song Seokil" userId="55e21934b449b532" providerId="LiveId" clId="{D7489FD1-A188-074F-85FF-E53D4DE04AFE}" dt="2022-09-14T02:22:28.822" v="3563" actId="20577"/>
          <ac:spMkLst>
            <pc:docMk/>
            <pc:sldMk cId="1592197870" sldId="284"/>
            <ac:spMk id="7" creationId="{CC915838-095D-5A4C-00A2-CA8067DF5D3E}"/>
          </ac:spMkLst>
        </pc:spChg>
        <pc:spChg chg="add del mod">
          <ac:chgData name="Song Seokil" userId="55e21934b449b532" providerId="LiveId" clId="{D7489FD1-A188-074F-85FF-E53D4DE04AFE}" dt="2022-09-14T02:17:53.748" v="3546"/>
          <ac:spMkLst>
            <pc:docMk/>
            <pc:sldMk cId="1592197870" sldId="284"/>
            <ac:spMk id="8" creationId="{70E7313B-BA6A-3266-EF67-1A9DD68F8118}"/>
          </ac:spMkLst>
        </pc:spChg>
        <pc:spChg chg="add del mod">
          <ac:chgData name="Song Seokil" userId="55e21934b449b532" providerId="LiveId" clId="{D7489FD1-A188-074F-85FF-E53D4DE04AFE}" dt="2022-09-14T02:17:53.748" v="3546"/>
          <ac:spMkLst>
            <pc:docMk/>
            <pc:sldMk cId="1592197870" sldId="284"/>
            <ac:spMk id="9" creationId="{DC0919BC-AC98-6259-0E2C-A73015018F6D}"/>
          </ac:spMkLst>
        </pc:spChg>
        <pc:spChg chg="add mod">
          <ac:chgData name="Song Seokil" userId="55e21934b449b532" providerId="LiveId" clId="{D7489FD1-A188-074F-85FF-E53D4DE04AFE}" dt="2022-09-14T02:18:00.799" v="3547"/>
          <ac:spMkLst>
            <pc:docMk/>
            <pc:sldMk cId="1592197870" sldId="284"/>
            <ac:spMk id="10" creationId="{7AE114CA-19E6-775D-510F-002361563FDB}"/>
          </ac:spMkLst>
        </pc:spChg>
        <pc:spChg chg="add del mod">
          <ac:chgData name="Song Seokil" userId="55e21934b449b532" providerId="LiveId" clId="{D7489FD1-A188-074F-85FF-E53D4DE04AFE}" dt="2022-09-14T02:22:34.204" v="3565" actId="767"/>
          <ac:spMkLst>
            <pc:docMk/>
            <pc:sldMk cId="1592197870" sldId="284"/>
            <ac:spMk id="11" creationId="{D5BC3BA9-65C5-B178-9120-B738B028573E}"/>
          </ac:spMkLst>
        </pc:spChg>
        <pc:spChg chg="add mod">
          <ac:chgData name="Song Seokil" userId="55e21934b449b532" providerId="LiveId" clId="{D7489FD1-A188-074F-85FF-E53D4DE04AFE}" dt="2022-09-14T02:23:59.549" v="3660" actId="207"/>
          <ac:spMkLst>
            <pc:docMk/>
            <pc:sldMk cId="1592197870" sldId="284"/>
            <ac:spMk id="12" creationId="{2B3DC272-18D9-EE47-0FA0-4E32BCEDC77E}"/>
          </ac:spMkLst>
        </pc:spChg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997950576" sldId="300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615217294" sldId="319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531828516" sldId="321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647413200" sldId="322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350137985" sldId="327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214137177" sldId="332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215427855" sldId="333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332011307" sldId="334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014692444" sldId="335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678443935" sldId="336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541295496" sldId="337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2178702533" sldId="338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234232562" sldId="339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949005026" sldId="340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413239066" sldId="341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716438208" sldId="351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706973430" sldId="358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875883769" sldId="366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4163266931" sldId="467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2622065442" sldId="468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922522368" sldId="469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696696038" sldId="474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063034276" sldId="475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210742656" sldId="476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545524284" sldId="477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877432183" sldId="478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3556983584" sldId="479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1618183531" sldId="480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2879698286" sldId="481"/>
        </pc:sldMkLst>
      </pc:sldChg>
      <pc:sldChg chg="del">
        <pc:chgData name="Song Seokil" userId="55e21934b449b532" providerId="LiveId" clId="{D7489FD1-A188-074F-85FF-E53D4DE04AFE}" dt="2022-09-13T23:54:41.322" v="53" actId="2696"/>
        <pc:sldMkLst>
          <pc:docMk/>
          <pc:sldMk cId="2979900796" sldId="482"/>
        </pc:sldMkLst>
      </pc:sld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61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4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9B7-A3A5-3249-B229-E3F4985687A2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30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7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BC6-864C-1741-9CA1-46A825FD654F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9" y="1199630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62B7-1A3F-B642-B4CD-A190E41D228B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4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4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89A-2BC4-8C4E-9B0A-5B9627AFFE65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9" y="1199630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199630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9BF1-A1F6-C146-907E-01D5E36BF3F9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60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8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95BA-FD4C-3542-9C0C-A7FC9AD0AD5E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85-07D7-844B-91C7-3F0D1280CF7A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60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8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F8E8-F824-734C-AE21-0875D82C2012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E80-AF9C-5F41-9B7C-99972D5C5376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BA5-C4E3-ED46-A117-FA5740BF799C}" type="datetime1">
              <a:rPr lang="en-US" altLang="ko-KR" smtClean="0"/>
              <a:t>9/12/2023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9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9" y="1155703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6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D9E8BD9-A336-A647-80C6-38F2120A201B}" type="datetime1">
              <a:rPr lang="en-US" altLang="ko-KR" smtClean="0"/>
              <a:t>9/12/2023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6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병렬및분산처리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6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/pat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BigData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03.</a:t>
            </a:r>
            <a:r>
              <a:rPr lang="ko-KR" altLang="en-US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[4</a:t>
            </a:r>
            <a:r>
              <a:rPr lang="ko-KR" altLang="en-US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장</a:t>
            </a:r>
            <a:r>
              <a:rPr lang="en-US" altLang="ko-KR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]</a:t>
            </a:r>
            <a:r>
              <a:rPr lang="ko-KR" altLang="en-US" sz="36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스파크 프로그래밍 기초 학습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  <a:r>
              <a:rPr lang="ko-KR" altLang="en-US" dirty="0"/>
              <a:t> 소개</a:t>
            </a:r>
          </a:p>
        </p:txBody>
      </p:sp>
      <p:sp>
        <p:nvSpPr>
          <p:cNvPr id="17410" name="내용 개체 틀 2"/>
          <p:cNvSpPr>
            <a:spLocks noGrp="1"/>
          </p:cNvSpPr>
          <p:nvPr>
            <p:ph sz="half" idx="1"/>
          </p:nvPr>
        </p:nvSpPr>
        <p:spPr>
          <a:xfrm>
            <a:off x="439951" y="1199630"/>
            <a:ext cx="4320005" cy="49773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Spark Application </a:t>
            </a:r>
            <a:r>
              <a:rPr lang="ko-KR" altLang="en-US" sz="2000" dirty="0"/>
              <a:t>구조 </a:t>
            </a:r>
            <a:r>
              <a:rPr lang="en-US" altLang="ko-KR" sz="2000" dirty="0"/>
              <a:t>(1/2)</a:t>
            </a:r>
          </a:p>
          <a:p>
            <a:pPr lvl="1"/>
            <a:r>
              <a:rPr lang="en-US" altLang="ko-KR" sz="1800" dirty="0"/>
              <a:t>Application </a:t>
            </a:r>
            <a:r>
              <a:rPr lang="ko-KR" altLang="en-US" sz="1800" dirty="0"/>
              <a:t>은 하나의 드라이버를 가지며 드라이버는 다수의 </a:t>
            </a:r>
            <a:r>
              <a:rPr lang="ko-KR" altLang="en-US" sz="1800" dirty="0" err="1"/>
              <a:t>익스큐터</a:t>
            </a:r>
            <a:r>
              <a:rPr lang="en-US" altLang="ko-KR" sz="1800" dirty="0"/>
              <a:t>(executor) </a:t>
            </a:r>
            <a:r>
              <a:rPr lang="ko-KR" altLang="en-US" sz="1800" dirty="0"/>
              <a:t>들을 통해 병렬 처리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드라이버</a:t>
            </a:r>
            <a:endParaRPr lang="en-US" altLang="ko-KR" sz="1800" dirty="0"/>
          </a:p>
          <a:p>
            <a:pPr lvl="2"/>
            <a:r>
              <a:rPr lang="en-US" altLang="ko-KR" sz="1600" dirty="0"/>
              <a:t>main 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클러스터</a:t>
            </a:r>
            <a:r>
              <a:rPr lang="en-US" altLang="ko-KR" sz="1600" dirty="0"/>
              <a:t> </a:t>
            </a:r>
            <a:r>
              <a:rPr lang="ko-KR" altLang="en-US" sz="1600" dirty="0"/>
              <a:t>분산 </a:t>
            </a:r>
            <a:r>
              <a:rPr lang="ko-KR" altLang="en-US" sz="1600" dirty="0" err="1"/>
              <a:t>데이터집합</a:t>
            </a:r>
            <a:r>
              <a:rPr lang="ko-KR" altLang="en-US" sz="1600" dirty="0"/>
              <a:t> </a:t>
            </a:r>
            <a:r>
              <a:rPr lang="en-US" altLang="ko-KR" sz="1600" dirty="0"/>
              <a:t>(RDD) </a:t>
            </a:r>
            <a:r>
              <a:rPr lang="ko-KR" altLang="en-US" sz="1600" dirty="0"/>
              <a:t>정의</a:t>
            </a:r>
            <a:r>
              <a:rPr lang="en-US" altLang="ko-KR" sz="1600" dirty="0"/>
              <a:t>, RDD  </a:t>
            </a:r>
            <a:r>
              <a:rPr lang="ko-KR" altLang="en-US" sz="1600" dirty="0"/>
              <a:t>연산</a:t>
            </a:r>
            <a:endParaRPr lang="en-US" altLang="ko-KR" sz="1600" dirty="0"/>
          </a:p>
          <a:p>
            <a:pPr lvl="2"/>
            <a:r>
              <a:rPr lang="ko-KR" altLang="en-US" sz="1600" dirty="0"/>
              <a:t>클러스터에 대한 연결을 </a:t>
            </a:r>
            <a:r>
              <a:rPr lang="en-US" altLang="ko-KR" sz="1600" dirty="0" err="1"/>
              <a:t>SparkContext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통해 서 수행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SparkContext</a:t>
            </a:r>
            <a:r>
              <a:rPr lang="en-US" altLang="ko-KR" sz="1600" dirty="0"/>
              <a:t> 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RDD </a:t>
            </a:r>
            <a:r>
              <a:rPr lang="ko-KR" altLang="en-US" sz="1600" dirty="0"/>
              <a:t>생성 및 연산 가능</a:t>
            </a:r>
            <a:endParaRPr lang="en-US" altLang="ko-KR" sz="1600" dirty="0"/>
          </a:p>
          <a:p>
            <a:pPr lvl="1"/>
            <a:r>
              <a:rPr lang="en-US" altLang="ko-KR" sz="1800" dirty="0"/>
              <a:t>Executor</a:t>
            </a:r>
          </a:p>
          <a:p>
            <a:pPr lvl="2"/>
            <a:r>
              <a:rPr lang="ko-KR" altLang="en-US" sz="1600" dirty="0"/>
              <a:t>클러스터의 </a:t>
            </a:r>
            <a:r>
              <a:rPr lang="en-US" altLang="ko-KR" sz="1600" dirty="0"/>
              <a:t>work node </a:t>
            </a:r>
            <a:r>
              <a:rPr lang="ko-KR" altLang="en-US" sz="1600" dirty="0"/>
              <a:t>에서 동작하는 자바프로세스</a:t>
            </a:r>
            <a:endParaRPr lang="en-US" altLang="ko-KR" sz="1600" dirty="0"/>
          </a:p>
          <a:p>
            <a:pPr lvl="2"/>
            <a:r>
              <a:rPr lang="ko-KR" altLang="en-US" sz="1600" dirty="0"/>
              <a:t>실제로 </a:t>
            </a:r>
            <a:r>
              <a:rPr lang="en-US" altLang="ko-KR" sz="1600" dirty="0"/>
              <a:t>RDD</a:t>
            </a:r>
            <a:r>
              <a:rPr lang="ko-KR" altLang="en-US" sz="1600" dirty="0"/>
              <a:t>에 대한 분산 병렬처리 수행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3983464-3FBC-4CC3-9F9B-BC9F2416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A546E4-F0A5-41CD-B834-126C1C5D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8">
            <a:extLst>
              <a:ext uri="{FF2B5EF4-FFF2-40B4-BE49-F238E27FC236}">
                <a16:creationId xmlns:a16="http://schemas.microsoft.com/office/drawing/2014/main" id="{EF4CF6BF-C2EB-B4B7-4597-451176352C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7" t="5434" r="26311" b="13069"/>
          <a:stretch>
            <a:fillRect/>
          </a:stretch>
        </p:blipFill>
        <p:spPr bwMode="auto">
          <a:xfrm>
            <a:off x="4907798" y="1540839"/>
            <a:ext cx="3813508" cy="336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46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AE114CA-19E6-775D-510F-00236156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  <a:r>
              <a:rPr lang="ko-KR" altLang="en-US" dirty="0"/>
              <a:t> 소개</a:t>
            </a:r>
            <a:endParaRPr lang="en-K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15838-095D-5A4C-00A2-CA8067DF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Spark Application </a:t>
            </a:r>
            <a:r>
              <a:rPr lang="ko-KR" altLang="en-US" dirty="0"/>
              <a:t>구조 </a:t>
            </a:r>
            <a:r>
              <a:rPr lang="en-US" altLang="ko-KR" dirty="0"/>
              <a:t>(2/2)</a:t>
            </a:r>
            <a:endParaRPr lang="en-US" dirty="0"/>
          </a:p>
          <a:p>
            <a:pPr lvl="1"/>
            <a:r>
              <a:rPr lang="en-US" dirty="0" err="1"/>
              <a:t>SparkContext</a:t>
            </a:r>
            <a:endParaRPr lang="en-US" dirty="0"/>
          </a:p>
          <a:p>
            <a:pPr lvl="2"/>
            <a:r>
              <a:rPr lang="en-US" dirty="0"/>
              <a:t>spark2.x </a:t>
            </a:r>
            <a:r>
              <a:rPr lang="ko-KR" altLang="en-US" dirty="0"/>
              <a:t>이전에 </a:t>
            </a:r>
            <a:r>
              <a:rPr lang="en-US" dirty="0" err="1"/>
              <a:t>SparkContext</a:t>
            </a:r>
            <a:r>
              <a:rPr lang="ko-KR" altLang="en-US" dirty="0"/>
              <a:t>가 모든 </a:t>
            </a:r>
            <a:r>
              <a:rPr lang="en-US" dirty="0"/>
              <a:t>Spark </a:t>
            </a:r>
            <a:r>
              <a:rPr lang="ko-KR" altLang="en-US" dirty="0"/>
              <a:t>애플리케이션의 </a:t>
            </a:r>
            <a:r>
              <a:rPr lang="ko-KR" altLang="en-US" dirty="0" err="1"/>
              <a:t>진입점</a:t>
            </a:r>
            <a:endParaRPr lang="ko-KR" altLang="en-US" dirty="0"/>
          </a:p>
          <a:p>
            <a:pPr lvl="2"/>
            <a:r>
              <a:rPr lang="ko-KR" altLang="en-US" dirty="0"/>
              <a:t>모든 </a:t>
            </a:r>
            <a:r>
              <a:rPr lang="en-US" dirty="0"/>
              <a:t>Spark</a:t>
            </a:r>
            <a:r>
              <a:rPr lang="ko-KR" altLang="en-US" dirty="0"/>
              <a:t>기능에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있는 메인 채널</a:t>
            </a:r>
          </a:p>
          <a:p>
            <a:pPr lvl="1"/>
            <a:r>
              <a:rPr lang="en-US" dirty="0" err="1"/>
              <a:t>SparkSession</a:t>
            </a:r>
            <a:endParaRPr lang="en-US" dirty="0"/>
          </a:p>
          <a:p>
            <a:pPr lvl="2"/>
            <a:r>
              <a:rPr lang="en-US" dirty="0"/>
              <a:t>spark2.x </a:t>
            </a:r>
            <a:r>
              <a:rPr lang="ko-KR" altLang="en-US" dirty="0"/>
              <a:t>이후에 모든 </a:t>
            </a:r>
            <a:r>
              <a:rPr lang="en-US" dirty="0"/>
              <a:t>Spark </a:t>
            </a:r>
            <a:r>
              <a:rPr lang="ko-KR" altLang="en-US" dirty="0"/>
              <a:t>기능의 </a:t>
            </a:r>
            <a:r>
              <a:rPr lang="ko-KR" altLang="en-US" dirty="0" err="1"/>
              <a:t>진입점</a:t>
            </a:r>
            <a:endParaRPr lang="ko-KR" altLang="en-US" dirty="0"/>
          </a:p>
          <a:p>
            <a:pPr lvl="2"/>
            <a:r>
              <a:rPr lang="en-US" dirty="0" err="1"/>
              <a:t>SparkContext</a:t>
            </a:r>
            <a:r>
              <a:rPr lang="ko-KR" altLang="en-US" dirty="0"/>
              <a:t>에서 사용할 수 있는 기능은 모두 </a:t>
            </a:r>
            <a:r>
              <a:rPr lang="en-US" dirty="0" err="1"/>
              <a:t>SparkSession</a:t>
            </a:r>
            <a:r>
              <a:rPr lang="ko-KR" altLang="en-US" dirty="0"/>
              <a:t>에서 사용할 수 있음</a:t>
            </a:r>
            <a:br>
              <a:rPr lang="en-US" dirty="0"/>
            </a:br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90389-2107-C1FA-046F-D86A8A9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DC272-18D9-EE47-0FA0-4E32BCEDC77E}"/>
              </a:ext>
            </a:extLst>
          </p:cNvPr>
          <p:cNvSpPr/>
          <p:nvPr/>
        </p:nvSpPr>
        <p:spPr>
          <a:xfrm>
            <a:off x="1042413" y="3931624"/>
            <a:ext cx="7368345" cy="210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from </a:t>
            </a:r>
            <a:r>
              <a:rPr lang="en-US" sz="1600" dirty="0" err="1">
                <a:solidFill>
                  <a:srgbClr val="FF0000"/>
                </a:solidFill>
              </a:rPr>
              <a:t>pyspark.sql</a:t>
            </a:r>
            <a:r>
              <a:rPr lang="en-US" sz="1600" dirty="0">
                <a:solidFill>
                  <a:srgbClr val="FF0000"/>
                </a:solidFill>
              </a:rPr>
              <a:t> import </a:t>
            </a:r>
            <a:r>
              <a:rPr lang="en-US" sz="1600" dirty="0" err="1">
                <a:solidFill>
                  <a:srgbClr val="FF0000"/>
                </a:solidFill>
              </a:rPr>
              <a:t>SparkSession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spark </a:t>
            </a:r>
            <a:r>
              <a:rPr lang="en-US" sz="1600" b="1" dirty="0">
                <a:solidFill>
                  <a:srgbClr val="FF0000"/>
                </a:solidFill>
              </a:rPr>
              <a:t>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SparkSession.builder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        .master('local[*]’)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        .</a:t>
            </a:r>
            <a:r>
              <a:rPr lang="en-US" sz="1600" dirty="0" err="1">
                <a:solidFill>
                  <a:srgbClr val="FF0000"/>
                </a:solidFill>
              </a:rPr>
              <a:t>appName</a:t>
            </a:r>
            <a:r>
              <a:rPr lang="en-US" sz="1600" dirty="0">
                <a:solidFill>
                  <a:srgbClr val="FF0000"/>
                </a:solidFill>
              </a:rPr>
              <a:t>('</a:t>
            </a:r>
            <a:r>
              <a:rPr lang="en-US" sz="1600" dirty="0" err="1">
                <a:solidFill>
                  <a:srgbClr val="FF0000"/>
                </a:solidFill>
              </a:rPr>
              <a:t>hello_world_app</a:t>
            </a:r>
            <a:r>
              <a:rPr lang="en-US" sz="1600" dirty="0">
                <a:solidFill>
                  <a:srgbClr val="FF0000"/>
                </a:solidFill>
              </a:rPr>
              <a:t>’)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</a:t>
            </a:r>
            <a:r>
              <a:rPr lang="en-US" sz="1600" dirty="0">
                <a:solidFill>
                  <a:srgbClr val="FF0000"/>
                </a:solidFill>
              </a:rPr>
              <a:t> .</a:t>
            </a:r>
            <a:r>
              <a:rPr lang="en-US" sz="1600" dirty="0" err="1">
                <a:solidFill>
                  <a:srgbClr val="FF0000"/>
                </a:solidFill>
              </a:rPr>
              <a:t>getOrCreate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spark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</a:t>
            </a:r>
            <a:r>
              <a:rPr lang="en-KR" sz="1600" dirty="0">
                <a:solidFill>
                  <a:srgbClr val="FF0000"/>
                </a:solidFill>
              </a:rPr>
              <a:t>park.sparkContext</a:t>
            </a:r>
          </a:p>
        </p:txBody>
      </p:sp>
    </p:spTree>
    <p:extLst>
      <p:ext uri="{BB962C8B-B14F-4D97-AF65-F5344CB8AC3E}">
        <p14:creationId xmlns:p14="http://schemas.microsoft.com/office/powerpoint/2010/main" val="159219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  <a:r>
              <a:rPr lang="ko-KR" altLang="en-US" dirty="0"/>
              <a:t> 소개</a:t>
            </a:r>
          </a:p>
        </p:txBody>
      </p:sp>
      <p:sp>
        <p:nvSpPr>
          <p:cNvPr id="22530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Spark Application </a:t>
            </a:r>
          </a:p>
          <a:p>
            <a:pPr lvl="1"/>
            <a:r>
              <a:rPr lang="en-US" altLang="ko-KR"/>
              <a:t>RDD </a:t>
            </a:r>
            <a:r>
              <a:rPr lang="ko-KR" altLang="en-US"/>
              <a:t>생성</a:t>
            </a:r>
            <a:r>
              <a:rPr lang="en-US" altLang="ko-KR"/>
              <a:t>, RDD </a:t>
            </a:r>
            <a:r>
              <a:rPr lang="ko-KR" altLang="en-US"/>
              <a:t>변형</a:t>
            </a:r>
            <a:r>
              <a:rPr lang="en-US" altLang="ko-KR"/>
              <a:t>, RDD </a:t>
            </a:r>
            <a:r>
              <a:rPr lang="ko-KR" altLang="en-US"/>
              <a:t>내용 추출</a:t>
            </a:r>
            <a:endParaRPr lang="en-US" altLang="ko-KR"/>
          </a:p>
          <a:p>
            <a:pPr lvl="1"/>
            <a:r>
              <a:rPr lang="en-US" altLang="ko-KR"/>
              <a:t>Spark </a:t>
            </a:r>
            <a:r>
              <a:rPr lang="ko-KR" altLang="en-US"/>
              <a:t>은 </a:t>
            </a:r>
            <a:r>
              <a:rPr lang="en-US" altLang="ko-KR"/>
              <a:t>RDD </a:t>
            </a:r>
            <a:r>
              <a:rPr lang="ko-KR" altLang="en-US"/>
              <a:t>에 대한 연산이 클러스터에서 병렬로 수행하도록 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RDD (Resilient Distributed Dataset)</a:t>
            </a:r>
          </a:p>
          <a:p>
            <a:pPr lvl="1"/>
            <a:r>
              <a:rPr lang="ko-KR" altLang="en-US"/>
              <a:t>분산되어</a:t>
            </a:r>
            <a:r>
              <a:rPr lang="en-US" altLang="ko-KR"/>
              <a:t> </a:t>
            </a:r>
            <a:r>
              <a:rPr lang="ko-KR" altLang="en-US"/>
              <a:t>있는 변경 불가능한 객체 집합</a:t>
            </a:r>
            <a:endParaRPr lang="en-US" altLang="ko-KR"/>
          </a:p>
          <a:p>
            <a:pPr lvl="1"/>
            <a:r>
              <a:rPr lang="ko-KR" altLang="en-US"/>
              <a:t>클러스터의 노드들에서 연산이 가능하도록 여러 파티션</a:t>
            </a:r>
            <a:r>
              <a:rPr lang="en-US" altLang="ko-KR"/>
              <a:t>(partition)</a:t>
            </a:r>
            <a:r>
              <a:rPr lang="ko-KR" altLang="en-US"/>
              <a:t>으로 나뉨</a:t>
            </a:r>
            <a:endParaRPr lang="en-US" altLang="ko-KR"/>
          </a:p>
          <a:p>
            <a:pPr lvl="1"/>
            <a:r>
              <a:rPr lang="ko-KR" altLang="en-US"/>
              <a:t>외부 데이터 집합을 </a:t>
            </a:r>
            <a:r>
              <a:rPr lang="en-US" altLang="ko-KR"/>
              <a:t>load </a:t>
            </a:r>
            <a:r>
              <a:rPr lang="ko-KR" altLang="en-US"/>
              <a:t>하거나 드라이버</a:t>
            </a:r>
            <a:r>
              <a:rPr lang="en-US" altLang="ko-KR"/>
              <a:t> </a:t>
            </a:r>
            <a:r>
              <a:rPr lang="ko-KR" altLang="en-US"/>
              <a:t>자체적으로 객체</a:t>
            </a:r>
            <a:r>
              <a:rPr lang="en-US" altLang="ko-KR"/>
              <a:t> </a:t>
            </a:r>
            <a:r>
              <a:rPr lang="ko-KR" altLang="en-US"/>
              <a:t>컬렉션을 분산시켜서 생성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2C3F2DD-06B2-46EE-858B-81A73AE4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53BBAC-6705-43FB-A532-E6CAC6F9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2988" y="4941888"/>
            <a:ext cx="508491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</a:rPr>
              <a:t>&gt;&gt;&gt; </a:t>
            </a:r>
            <a:r>
              <a:rPr lang="en-US" altLang="ko-KR" sz="1600" dirty="0" err="1">
                <a:latin typeface="+mn-ea"/>
              </a:rPr>
              <a:t>textFile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/>
              <a:t>sparkContext.</a:t>
            </a:r>
            <a:r>
              <a:rPr lang="en-US" altLang="ko-KR" sz="1600" dirty="0" err="1">
                <a:latin typeface="+mn-ea"/>
              </a:rPr>
              <a:t>textFile</a:t>
            </a:r>
            <a:r>
              <a:rPr lang="en-US" altLang="ko-KR" sz="1600" dirty="0">
                <a:latin typeface="+mn-ea"/>
              </a:rPr>
              <a:t>("README.md")</a:t>
            </a:r>
          </a:p>
          <a:p>
            <a:pPr>
              <a:defRPr/>
            </a:pPr>
            <a:endParaRPr lang="en-US" altLang="ko-KR" sz="1600" dirty="0">
              <a:latin typeface="+mn-ea"/>
            </a:endParaRPr>
          </a:p>
          <a:p>
            <a:pPr>
              <a:defRPr/>
            </a:pPr>
            <a:r>
              <a:rPr lang="en-US" altLang="ko-KR" sz="1600" dirty="0">
                <a:latin typeface="+mn-ea"/>
              </a:rPr>
              <a:t>&gt;&gt;&gt;</a:t>
            </a:r>
            <a:r>
              <a:rPr lang="de-DE" altLang="ko-KR" sz="1600" dirty="0">
                <a:latin typeface="+mn-ea"/>
              </a:rPr>
              <a:t> nums = </a:t>
            </a:r>
            <a:r>
              <a:rPr lang="en-US" altLang="ko-KR" sz="1600" dirty="0" err="1"/>
              <a:t>sparkContext</a:t>
            </a:r>
            <a:r>
              <a:rPr lang="de-DE" altLang="ko-KR" sz="1600" dirty="0">
                <a:latin typeface="+mn-ea"/>
              </a:rPr>
              <a:t>.parallelize([1, 2, 3, 4])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1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  <a:r>
              <a:rPr lang="ko-KR" altLang="en-US" dirty="0"/>
              <a:t> 소개</a:t>
            </a:r>
          </a:p>
        </p:txBody>
      </p:sp>
      <p:sp>
        <p:nvSpPr>
          <p:cNvPr id="23554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RDD </a:t>
            </a:r>
            <a:r>
              <a:rPr lang="ko-KR" altLang="en-US" dirty="0"/>
              <a:t>연산의 종류</a:t>
            </a:r>
            <a:endParaRPr lang="en-US" altLang="ko-KR" dirty="0"/>
          </a:p>
          <a:p>
            <a:pPr lvl="1"/>
            <a:r>
              <a:rPr lang="en-US" altLang="ko-KR" dirty="0"/>
              <a:t>Transformation </a:t>
            </a:r>
          </a:p>
          <a:p>
            <a:pPr lvl="2"/>
            <a:r>
              <a:rPr lang="ko-KR" altLang="en-US" dirty="0"/>
              <a:t>기존</a:t>
            </a:r>
            <a:r>
              <a:rPr lang="en-US" altLang="ko-KR" dirty="0"/>
              <a:t> RDD</a:t>
            </a:r>
            <a:r>
              <a:rPr lang="ko-KR" altLang="en-US" dirty="0"/>
              <a:t>에서 새로운 </a:t>
            </a:r>
            <a:r>
              <a:rPr lang="en-US" altLang="ko-KR" dirty="0"/>
              <a:t>RDD</a:t>
            </a:r>
            <a:r>
              <a:rPr lang="ko-KR" altLang="en-US" dirty="0"/>
              <a:t>를 만들어 냄</a:t>
            </a:r>
            <a:endParaRPr lang="en-US" altLang="ko-KR" dirty="0"/>
          </a:p>
          <a:p>
            <a:pPr lvl="2"/>
            <a:r>
              <a:rPr lang="en-US" altLang="ko-KR" dirty="0"/>
              <a:t>filter, map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Action </a:t>
            </a:r>
          </a:p>
          <a:p>
            <a:pPr lvl="2"/>
            <a:r>
              <a:rPr lang="en-US" altLang="ko-KR" dirty="0"/>
              <a:t>RDD</a:t>
            </a:r>
            <a:r>
              <a:rPr lang="ko-KR" altLang="en-US" dirty="0"/>
              <a:t>를 기반으로 결과 값을 계산하여 드라이버 프로그램에 반환하거나 외부 스토리지 </a:t>
            </a:r>
            <a:r>
              <a:rPr lang="en-US" altLang="ko-KR" dirty="0"/>
              <a:t>(HDFS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EABDCE7-815D-42FE-BB52-490D48B9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병렬및분산처리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C23E68-305A-4E2F-A9B5-450A0B63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654" y="3933829"/>
            <a:ext cx="6640513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&gt;&gt;&gt; </a:t>
            </a:r>
            <a:r>
              <a:rPr lang="en-US" altLang="ko-KR" dirty="0">
                <a:latin typeface="+mn-ea"/>
              </a:rPr>
              <a:t>lines = </a:t>
            </a:r>
            <a:r>
              <a:rPr lang="en-US" altLang="ko-KR" dirty="0" err="1"/>
              <a:t>sparkContext</a:t>
            </a:r>
            <a:r>
              <a:rPr lang="en-US" altLang="ko-KR" dirty="0" err="1">
                <a:latin typeface="+mn-ea"/>
              </a:rPr>
              <a:t>.textFile</a:t>
            </a:r>
            <a:r>
              <a:rPr lang="en-US" altLang="ko-KR" dirty="0">
                <a:latin typeface="+mn-ea"/>
              </a:rPr>
              <a:t>(“</a:t>
            </a:r>
            <a:r>
              <a:rPr lang="en-US" altLang="ko-KR" dirty="0" err="1">
                <a:latin typeface="+mn-ea"/>
              </a:rPr>
              <a:t>testfile</a:t>
            </a:r>
            <a:r>
              <a:rPr lang="en-US" altLang="ko-KR" dirty="0">
                <a:latin typeface="+mn-ea"/>
              </a:rPr>
              <a:t>”)</a:t>
            </a:r>
          </a:p>
          <a:p>
            <a:pPr>
              <a:defRPr/>
            </a:pPr>
            <a:r>
              <a:rPr lang="ko-KR" altLang="en-US" dirty="0">
                <a:latin typeface="+mn-ea"/>
              </a:rPr>
              <a:t>&gt;&gt;&gt; </a:t>
            </a:r>
            <a:r>
              <a:rPr lang="en-US" altLang="ko-KR" dirty="0" err="1">
                <a:latin typeface="+mn-ea"/>
              </a:rPr>
              <a:t>filteredLines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err="1">
                <a:latin typeface="+mn-ea"/>
              </a:rPr>
              <a:t>lines.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filter</a:t>
            </a:r>
            <a:r>
              <a:rPr lang="en-US" altLang="ko-KR" dirty="0">
                <a:latin typeface="+mn-ea"/>
              </a:rPr>
              <a:t>(lambda line: “python” in line)</a:t>
            </a:r>
          </a:p>
          <a:p>
            <a:pPr>
              <a:defRPr/>
            </a:pPr>
            <a:r>
              <a:rPr lang="en-US" altLang="ko-KR" dirty="0">
                <a:latin typeface="+mn-ea"/>
              </a:rPr>
              <a:t>&gt;&gt;&gt; </a:t>
            </a:r>
            <a:r>
              <a:rPr lang="en-US" altLang="ko-KR" dirty="0" err="1">
                <a:latin typeface="+mn-ea"/>
              </a:rPr>
              <a:t>filteredLines.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first</a:t>
            </a:r>
            <a:r>
              <a:rPr lang="en-US" altLang="ko-KR" dirty="0">
                <a:latin typeface="+mn-ea"/>
              </a:rPr>
              <a:t>()</a:t>
            </a:r>
          </a:p>
          <a:p>
            <a:pPr>
              <a:defRPr/>
            </a:pPr>
            <a:r>
              <a:rPr lang="en-US" altLang="ko-KR" dirty="0">
                <a:latin typeface="+mn-ea"/>
              </a:rPr>
              <a:t>&gt;&gt;&gt; </a:t>
            </a:r>
            <a:r>
              <a:rPr lang="en-US" altLang="ko-KR" dirty="0" err="1">
                <a:latin typeface="+mn-ea"/>
              </a:rPr>
              <a:t>filteredLines.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count</a:t>
            </a:r>
            <a:r>
              <a:rPr lang="en-US" altLang="ko-KR" dirty="0">
                <a:latin typeface="+mn-ea"/>
              </a:rPr>
              <a:t>()</a:t>
            </a: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40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ACB5-FADD-3FC0-9F91-8B665EC7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  <a:r>
              <a:rPr lang="ko-KR" altLang="en-US" dirty="0"/>
              <a:t>에 데이터 로드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F617-C2F2-4868-DD56-52A18DB1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 이상의 파일에서 </a:t>
            </a:r>
            <a:r>
              <a:rPr lang="en-US" altLang="ko-KR" dirty="0"/>
              <a:t>RDD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일반 텍스트 파일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 파일 등 구조화 데이터 파일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/>
              <a:t>등의 반 구조화 데이터 파일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파케이</a:t>
            </a:r>
            <a:r>
              <a:rPr lang="en-US" altLang="ko-KR" dirty="0"/>
              <a:t>(Parquet) </a:t>
            </a:r>
            <a:r>
              <a:rPr lang="ko-KR" altLang="en-US" dirty="0"/>
              <a:t>파일</a:t>
            </a:r>
            <a:r>
              <a:rPr lang="en-US" altLang="ko-KR" dirty="0"/>
              <a:t>,</a:t>
            </a:r>
            <a:r>
              <a:rPr lang="ko-KR" altLang="en-US" dirty="0"/>
              <a:t> 시퀀스 파일 등</a:t>
            </a:r>
            <a:endParaRPr lang="en-US" altLang="ko-KR" dirty="0"/>
          </a:p>
          <a:p>
            <a:pPr lvl="1"/>
            <a:r>
              <a:rPr lang="ko-KR" altLang="en-US" dirty="0"/>
              <a:t>압축된 파일 지원</a:t>
            </a:r>
            <a:endParaRPr lang="en-US" altLang="ko-KR" dirty="0"/>
          </a:p>
          <a:p>
            <a:pPr lvl="2"/>
            <a:r>
              <a:rPr lang="en-US" altLang="ko-KR" dirty="0"/>
              <a:t>BZIP2, GZIP, ZIP</a:t>
            </a:r>
            <a:r>
              <a:rPr lang="ko-KR" altLang="en-US" dirty="0"/>
              <a:t> 등의 무손실 압축 파일 지원</a:t>
            </a:r>
            <a:endParaRPr lang="en-US" altLang="ko-KR" dirty="0"/>
          </a:p>
          <a:p>
            <a:pPr lvl="2"/>
            <a:r>
              <a:rPr lang="ko-KR" altLang="en-US" dirty="0"/>
              <a:t>내장 코덱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LZ4, LZF, LZ77, Snappy</a:t>
            </a:r>
          </a:p>
          <a:p>
            <a:pPr lvl="1"/>
            <a:r>
              <a:rPr lang="ko-KR" altLang="en-US" dirty="0"/>
              <a:t>데이터 지역성 보장 </a:t>
            </a:r>
            <a:endParaRPr lang="en-US" altLang="ko-KR" dirty="0"/>
          </a:p>
          <a:p>
            <a:pPr lvl="2"/>
            <a:r>
              <a:rPr lang="ko-KR" altLang="en-US" dirty="0"/>
              <a:t>분산 파일 시스템 </a:t>
            </a:r>
            <a:r>
              <a:rPr lang="en-US" altLang="ko-KR" dirty="0"/>
              <a:t>(HDFS, S3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에서 데이터를 </a:t>
            </a:r>
            <a:r>
              <a:rPr lang="ko-KR" altLang="en-US" dirty="0" err="1"/>
              <a:t>로드할때는</a:t>
            </a:r>
            <a:r>
              <a:rPr lang="ko-KR" altLang="en-US" dirty="0"/>
              <a:t> 작업</a:t>
            </a:r>
            <a:r>
              <a:rPr lang="en-US" altLang="ko-KR" dirty="0"/>
              <a:t>(</a:t>
            </a:r>
            <a:r>
              <a:rPr lang="ko-KR" altLang="en-US" dirty="0"/>
              <a:t>자</a:t>
            </a:r>
            <a:r>
              <a:rPr lang="en-US" altLang="ko-KR" dirty="0"/>
              <a:t>)(worker)</a:t>
            </a:r>
            <a:r>
              <a:rPr lang="ko-KR" altLang="en-US" dirty="0"/>
              <a:t> 노드에 저장된 데이터를 </a:t>
            </a:r>
            <a:r>
              <a:rPr lang="ko-KR" altLang="en-US" dirty="0" err="1"/>
              <a:t>로드하여</a:t>
            </a:r>
            <a:r>
              <a:rPr lang="ko-KR" altLang="en-US" dirty="0"/>
              <a:t> </a:t>
            </a:r>
            <a:r>
              <a:rPr lang="en-US" altLang="ko-KR" dirty="0"/>
              <a:t>RDD</a:t>
            </a:r>
            <a:r>
              <a:rPr lang="ko-KR" altLang="en-US" dirty="0"/>
              <a:t> 생성 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166AC-D997-7BE0-A8F0-63F99E96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03DE7-BFC7-1108-C5C4-E909EAC4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3" y="4168542"/>
            <a:ext cx="5387080" cy="23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ACB5-FADD-3FC0-9F91-8B665EC7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  <a:r>
              <a:rPr lang="ko-KR" altLang="en-US" dirty="0"/>
              <a:t>에 데이터 로드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F617-C2F2-4868-DD56-52A18DB1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 이상의 파일에서 </a:t>
            </a:r>
            <a:r>
              <a:rPr lang="en-US" altLang="ko-KR" dirty="0"/>
              <a:t>RDD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각 파일시스템 별 데이터 로드 방법</a:t>
            </a:r>
            <a:endParaRPr lang="en-US" altLang="ko-KR" dirty="0"/>
          </a:p>
          <a:p>
            <a:pPr marL="487363" lvl="2" indent="0">
              <a:buNone/>
            </a:pPr>
            <a:r>
              <a:rPr lang="en-US" altLang="ko-KR" dirty="0" err="1"/>
              <a:t>sparkContext.</a:t>
            </a:r>
            <a:r>
              <a:rPr lang="en-US" dirty="0" err="1"/>
              <a:t>textFile</a:t>
            </a:r>
            <a:r>
              <a:rPr lang="en-US" dirty="0"/>
              <a:t>(name, </a:t>
            </a:r>
            <a:r>
              <a:rPr lang="en-US" dirty="0" err="1"/>
              <a:t>minPartitions</a:t>
            </a:r>
            <a:r>
              <a:rPr lang="en-US" dirty="0"/>
              <a:t>=None, </a:t>
            </a:r>
            <a:r>
              <a:rPr lang="en-US" dirty="0" err="1"/>
              <a:t>use_Unicode</a:t>
            </a:r>
            <a:r>
              <a:rPr lang="en-US" dirty="0"/>
              <a:t>=True)</a:t>
            </a:r>
          </a:p>
          <a:p>
            <a:pPr lvl="2"/>
            <a:r>
              <a:rPr lang="en-US" dirty="0"/>
              <a:t>name : </a:t>
            </a:r>
            <a:r>
              <a:rPr lang="ko-KR" altLang="en-US" dirty="0"/>
              <a:t>파일 경로</a:t>
            </a:r>
            <a:endParaRPr lang="en-US" altLang="ko-KR" dirty="0"/>
          </a:p>
          <a:p>
            <a:pPr lvl="2"/>
            <a:endParaRPr lang="en-US" dirty="0"/>
          </a:p>
          <a:p>
            <a:pPr marL="487363" lvl="2" indent="0">
              <a:buNone/>
            </a:pPr>
            <a:endParaRPr lang="en-KR" dirty="0"/>
          </a:p>
          <a:p>
            <a:pPr marL="487363" lvl="2" indent="0">
              <a:buNone/>
            </a:pPr>
            <a:endParaRPr lang="en-KR" dirty="0"/>
          </a:p>
          <a:p>
            <a:pPr marL="487363" lvl="2" indent="0">
              <a:buNone/>
            </a:pPr>
            <a:endParaRPr lang="en-KR" dirty="0"/>
          </a:p>
          <a:p>
            <a:pPr marL="487363" lvl="2" indent="0">
              <a:buNone/>
            </a:pPr>
            <a:endParaRPr lang="en-KR" dirty="0"/>
          </a:p>
          <a:p>
            <a:pPr marL="487363" lvl="2" indent="0">
              <a:buNone/>
            </a:pPr>
            <a:endParaRPr lang="en-KR" dirty="0"/>
          </a:p>
          <a:p>
            <a:pPr marL="487363" lvl="2" indent="0">
              <a:buNone/>
            </a:pPr>
            <a:endParaRPr lang="en-US" altLang="ko-KR" dirty="0"/>
          </a:p>
          <a:p>
            <a:pPr marL="487363" lvl="2" indent="0">
              <a:buNone/>
            </a:pPr>
            <a:r>
              <a:rPr lang="en-US" altLang="ko-KR" dirty="0" err="1"/>
              <a:t>sparkContext</a:t>
            </a:r>
            <a:r>
              <a:rPr lang="en-US" altLang="ko-KR" dirty="0"/>
              <a:t>.</a:t>
            </a:r>
            <a:r>
              <a:rPr lang="en-KR" dirty="0"/>
              <a:t>wholeTextFiles(path, </a:t>
            </a:r>
            <a:r>
              <a:rPr lang="en-US" dirty="0" err="1"/>
              <a:t>minPartitions</a:t>
            </a:r>
            <a:r>
              <a:rPr lang="en-US" dirty="0"/>
              <a:t>=None, </a:t>
            </a:r>
            <a:r>
              <a:rPr lang="en-US" dirty="0" err="1"/>
              <a:t>use_Unicode</a:t>
            </a:r>
            <a:r>
              <a:rPr lang="en-US" dirty="0"/>
              <a:t>=True)</a:t>
            </a:r>
          </a:p>
          <a:p>
            <a:pPr lvl="2"/>
            <a:r>
              <a:rPr lang="en-US" dirty="0"/>
              <a:t>path : </a:t>
            </a:r>
            <a:r>
              <a:rPr lang="ko-KR" altLang="en-US" dirty="0"/>
              <a:t>파일들이 저장된 디렉토리 경로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,</a:t>
            </a:r>
            <a:r>
              <a:rPr lang="ko-KR" altLang="en-US" dirty="0"/>
              <a:t> 파일내용</a:t>
            </a:r>
            <a:r>
              <a:rPr lang="en-US" altLang="ko-KR" dirty="0"/>
              <a:t>)</a:t>
            </a:r>
            <a:r>
              <a:rPr lang="ko-KR" altLang="en-US" dirty="0"/>
              <a:t> 쌍의 목록</a:t>
            </a:r>
            <a:endParaRPr lang="en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166AC-D997-7BE0-A8F0-63F99E96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259BAE0-A4B7-B317-EE4A-3457D517F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69158"/>
              </p:ext>
            </p:extLst>
          </p:nvPr>
        </p:nvGraphicFramePr>
        <p:xfrm>
          <a:off x="1274617" y="2659713"/>
          <a:ext cx="677025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9908">
                  <a:extLst>
                    <a:ext uri="{9D8B030D-6E8A-4147-A177-3AD203B41FA5}">
                      <a16:colId xmlns:a16="http://schemas.microsoft.com/office/drawing/2014/main" val="763682837"/>
                    </a:ext>
                  </a:extLst>
                </a:gridCol>
                <a:gridCol w="3990347">
                  <a:extLst>
                    <a:ext uri="{9D8B030D-6E8A-4147-A177-3AD203B41FA5}">
                      <a16:colId xmlns:a16="http://schemas.microsoft.com/office/drawing/2014/main" val="376739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 시스템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URI</a:t>
                      </a:r>
                      <a:r>
                        <a:rPr lang="ko-KR" altLang="en-US" sz="1600" dirty="0"/>
                        <a:t> 구조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35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로컬 파일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hlinkClick r:id="rId2" action="ppaction://hlinkfile"/>
                        </a:rPr>
                        <a:t>file:///path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HDFS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hdfs://hdfs_path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8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Amazon S3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s3://bucket/path (also used are s3a and s3n)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OpenStack Swift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swift://container.PROVIDER/path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4F62-5EEE-DCA8-4459-3055D9D3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  <a:r>
              <a:rPr lang="ko-KR" altLang="en-US" dirty="0"/>
              <a:t>에 데이터 로드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ACA9-DD27-1421-40BC-3B5697D2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오브젝트 파일에서 </a:t>
            </a:r>
            <a:r>
              <a:rPr lang="en-US" altLang="ko-KR" dirty="0"/>
              <a:t>RDD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Object File : </a:t>
            </a:r>
            <a:r>
              <a:rPr lang="ko-KR" altLang="en-US" dirty="0"/>
              <a:t>사람이 읽을 수 없는 데이터</a:t>
            </a:r>
            <a:r>
              <a:rPr lang="en-US" altLang="ko-KR" dirty="0"/>
              <a:t>+</a:t>
            </a:r>
            <a:r>
              <a:rPr lang="ko-KR" altLang="en-US" dirty="0"/>
              <a:t>스키마</a:t>
            </a:r>
            <a:r>
              <a:rPr lang="en-US" altLang="ko-KR" dirty="0"/>
              <a:t>+</a:t>
            </a:r>
            <a:r>
              <a:rPr lang="ko-KR" altLang="en-US" dirty="0" err="1"/>
              <a:t>콘텍스트</a:t>
            </a:r>
            <a:r>
              <a:rPr lang="en-US" altLang="ko-KR" dirty="0"/>
              <a:t> </a:t>
            </a:r>
            <a:r>
              <a:rPr lang="ko-KR" altLang="en-US" dirty="0"/>
              <a:t>형식의 데이터구조로 </a:t>
            </a:r>
            <a:r>
              <a:rPr lang="ko-KR" altLang="en-US" dirty="0" err="1"/>
              <a:t>직렬화된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1"/>
            <a:r>
              <a:rPr lang="ko-KR" altLang="en-US" dirty="0"/>
              <a:t>시퀀스 파일 </a:t>
            </a:r>
            <a:r>
              <a:rPr lang="en-US" altLang="ko-KR" dirty="0"/>
              <a:t>(Sequence File) : Hadoop</a:t>
            </a:r>
            <a:r>
              <a:rPr lang="ko-KR" altLang="en-US" dirty="0"/>
              <a:t> 에서 지원하는 파일 형식</a:t>
            </a:r>
            <a:endParaRPr lang="en-US" altLang="ko-KR" dirty="0"/>
          </a:p>
          <a:p>
            <a:pPr lvl="1"/>
            <a:r>
              <a:rPr lang="ko-KR" altLang="en-US" dirty="0"/>
              <a:t>피클 파일 </a:t>
            </a:r>
            <a:r>
              <a:rPr lang="en-US" altLang="ko-KR" dirty="0"/>
              <a:t>(Pickle File)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객체들 </a:t>
            </a:r>
            <a:r>
              <a:rPr lang="en-US" altLang="ko-KR" dirty="0"/>
              <a:t>(List, Dictionary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파일로 저장할 수 있는 형식</a:t>
            </a:r>
            <a:endParaRPr lang="en-US" altLang="ko-KR" dirty="0"/>
          </a:p>
          <a:p>
            <a:r>
              <a:rPr lang="ko-KR" altLang="en-US" dirty="0"/>
              <a:t>데이터 저장소에서 </a:t>
            </a:r>
            <a:r>
              <a:rPr lang="en-US" altLang="ko-KR" dirty="0"/>
              <a:t>RDD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RDBMS</a:t>
            </a:r>
          </a:p>
          <a:p>
            <a:pPr lvl="2"/>
            <a:r>
              <a:rPr lang="en-US" altLang="ko-KR" dirty="0"/>
              <a:t>JDBC (Java Database Connectivity) </a:t>
            </a:r>
            <a:r>
              <a:rPr lang="ko-KR" altLang="en-US" dirty="0" err="1"/>
              <a:t>를</a:t>
            </a:r>
            <a:r>
              <a:rPr lang="ko-KR" altLang="en-US" dirty="0"/>
              <a:t> 이용 데이터 로드 가능</a:t>
            </a:r>
            <a:endParaRPr lang="en-US" altLang="ko-KR" dirty="0"/>
          </a:p>
          <a:p>
            <a:pPr lvl="2"/>
            <a:r>
              <a:rPr lang="en-US" altLang="ko-KR" dirty="0"/>
              <a:t>RDD</a:t>
            </a:r>
            <a:r>
              <a:rPr lang="ko-KR" altLang="en-US" dirty="0"/>
              <a:t>의 한 유형인 데이터프레임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r>
              <a:rPr lang="ko-KR" altLang="en-US" dirty="0"/>
              <a:t> 형식으로 로드</a:t>
            </a:r>
            <a:endParaRPr lang="en-US" altLang="ko-KR" dirty="0"/>
          </a:p>
          <a:p>
            <a:pPr marL="487363" lvl="2" indent="0">
              <a:buNone/>
            </a:pPr>
            <a:r>
              <a:rPr lang="en-US" altLang="ko-KR" dirty="0" err="1"/>
              <a:t>SparkSession.read.jdbc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table, column=None, </a:t>
            </a:r>
            <a:r>
              <a:rPr lang="en-US" altLang="ko-KR" dirty="0" err="1"/>
              <a:t>lowerBound</a:t>
            </a:r>
            <a:r>
              <a:rPr lang="en-US" altLang="ko-KR" dirty="0"/>
              <a:t>=None, </a:t>
            </a:r>
            <a:r>
              <a:rPr lang="en-US" altLang="ko-KR" dirty="0" err="1"/>
              <a:t>upperBound</a:t>
            </a:r>
            <a:r>
              <a:rPr lang="en-US" altLang="ko-KR" dirty="0"/>
              <a:t>=None, </a:t>
            </a:r>
            <a:r>
              <a:rPr lang="en-US" altLang="ko-KR" dirty="0" err="1"/>
              <a:t>numPartition</a:t>
            </a:r>
            <a:r>
              <a:rPr lang="en-US" altLang="ko-KR" dirty="0"/>
              <a:t>=None, predicates=None, properties=None) </a:t>
            </a:r>
          </a:p>
          <a:p>
            <a:pPr lvl="1"/>
            <a:r>
              <a:rPr lang="en-US" altLang="ko-KR" dirty="0"/>
              <a:t>NoSQL</a:t>
            </a:r>
          </a:p>
          <a:p>
            <a:pPr lvl="2"/>
            <a:r>
              <a:rPr lang="ko-KR" altLang="en-US" dirty="0"/>
              <a:t>추후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853E-22C7-E177-979F-6F3E2D6C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2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2795-F0E6-CE5F-382E-6894C11B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</a:t>
            </a:r>
            <a:r>
              <a:rPr lang="ko-KR" altLang="en-US" dirty="0"/>
              <a:t>에 데이터 로드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5D78-D09C-D47A-21B6-0F8451C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JSON</a:t>
            </a:r>
            <a:r>
              <a:rPr lang="ko-KR" altLang="en-US" dirty="0"/>
              <a:t>에서 </a:t>
            </a:r>
            <a:r>
              <a:rPr lang="en-US" altLang="ko-KR" dirty="0"/>
              <a:t>RDD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JSON(JavaScript Object Notation)</a:t>
            </a:r>
            <a:r>
              <a:rPr lang="ko-KR" altLang="en-US" dirty="0"/>
              <a:t> 형식의 파일의 데이터 로드</a:t>
            </a:r>
            <a:endParaRPr lang="en-US" altLang="ko-KR" dirty="0"/>
          </a:p>
          <a:p>
            <a:pPr marL="220663" lvl="1" indent="0">
              <a:buNone/>
            </a:pPr>
            <a:endParaRPr lang="en-US" altLang="ko-KR" dirty="0"/>
          </a:p>
          <a:p>
            <a:pPr marL="220663" lvl="1" indent="0">
              <a:buNone/>
            </a:pPr>
            <a:r>
              <a:rPr lang="en-US" altLang="ko-KR" dirty="0" err="1"/>
              <a:t>SparkSession.read.json</a:t>
            </a:r>
            <a:r>
              <a:rPr lang="en-US" altLang="ko-KR" dirty="0"/>
              <a:t>(path, schema=None)</a:t>
            </a:r>
          </a:p>
          <a:p>
            <a:pPr marL="220663" lvl="1" indent="0">
              <a:buNone/>
            </a:pPr>
            <a:endParaRPr lang="en-US" altLang="ko-KR" dirty="0"/>
          </a:p>
          <a:p>
            <a:r>
              <a:rPr lang="ko-KR" altLang="en-US" dirty="0"/>
              <a:t>프로그램 내의 객체</a:t>
            </a:r>
            <a:r>
              <a:rPr lang="en-US" altLang="ko-KR" dirty="0"/>
              <a:t>(list, dictionary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RDD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프로그램 내에 생성된 </a:t>
            </a:r>
            <a:r>
              <a:rPr lang="en-US" altLang="ko-KR" dirty="0"/>
              <a:t>list, dictionary, array </a:t>
            </a:r>
            <a:r>
              <a:rPr lang="ko-KR" altLang="en-US" dirty="0"/>
              <a:t>등을 </a:t>
            </a:r>
            <a:r>
              <a:rPr lang="en-US" altLang="ko-KR" dirty="0"/>
              <a:t>RDD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marL="220663" lvl="1" indent="0">
              <a:buNone/>
            </a:pPr>
            <a:endParaRPr lang="en-US" altLang="ko-KR" dirty="0"/>
          </a:p>
          <a:p>
            <a:pPr marL="220663" lvl="1" indent="0">
              <a:buNone/>
            </a:pPr>
            <a:r>
              <a:rPr lang="en-US" altLang="ko-KR" dirty="0" err="1"/>
              <a:t>sparkContext.parallelize</a:t>
            </a:r>
            <a:r>
              <a:rPr lang="en-US" altLang="ko-KR" dirty="0"/>
              <a:t>(c, </a:t>
            </a:r>
            <a:r>
              <a:rPr lang="en-US" altLang="ko-KR" dirty="0" err="1"/>
              <a:t>numSlices</a:t>
            </a:r>
            <a:r>
              <a:rPr lang="en-US" altLang="ko-KR" dirty="0"/>
              <a:t>=None)</a:t>
            </a:r>
          </a:p>
          <a:p>
            <a:pPr marL="220663" lvl="1" indent="0">
              <a:buNone/>
            </a:pPr>
            <a:r>
              <a:rPr lang="en-US" altLang="ko-KR" dirty="0" err="1"/>
              <a:t>sparkContext.range</a:t>
            </a:r>
            <a:r>
              <a:rPr lang="en-US" altLang="ko-KR" dirty="0"/>
              <a:t>(start, end=None, step=1, </a:t>
            </a:r>
            <a:r>
              <a:rPr lang="en-US" altLang="ko-KR" dirty="0" err="1"/>
              <a:t>numSlices</a:t>
            </a:r>
            <a:r>
              <a:rPr lang="en-US" altLang="ko-KR" dirty="0"/>
              <a:t>=None)</a:t>
            </a:r>
          </a:p>
          <a:p>
            <a:pPr marL="220663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A98D8-1782-B5FE-85DD-CCDC0D96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8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2095</TotalTime>
  <Words>734</Words>
  <Application>Microsoft Office PowerPoint</Application>
  <PresentationFormat>화면 슬라이드 쇼(4:3)</PresentationFormat>
  <Paragraphs>130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한컴산뜻돋움</vt:lpstr>
      <vt:lpstr>Arial</vt:lpstr>
      <vt:lpstr>Calibri</vt:lpstr>
      <vt:lpstr>Wingdings</vt:lpstr>
      <vt:lpstr>Office 테마</vt:lpstr>
      <vt:lpstr>BigData 03. [4장] 스파크 프로그래밍 기초 학습</vt:lpstr>
      <vt:lpstr>RDD 소개</vt:lpstr>
      <vt:lpstr>RDD 소개</vt:lpstr>
      <vt:lpstr>RDD 소개</vt:lpstr>
      <vt:lpstr>RDD 소개</vt:lpstr>
      <vt:lpstr>RDD에 데이터 로드</vt:lpstr>
      <vt:lpstr>RDD에 데이터 로드</vt:lpstr>
      <vt:lpstr>RDD에 데이터 로드</vt:lpstr>
      <vt:lpstr>RDD에 데이터 로드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Song Seokil</cp:lastModifiedBy>
  <cp:revision>3</cp:revision>
  <dcterms:created xsi:type="dcterms:W3CDTF">2022-03-10T14:08:59Z</dcterms:created>
  <dcterms:modified xsi:type="dcterms:W3CDTF">2023-09-12T14:34:40Z</dcterms:modified>
</cp:coreProperties>
</file>