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99" r:id="rId2"/>
    <p:sldId id="400" r:id="rId3"/>
    <p:sldId id="404" r:id="rId4"/>
    <p:sldId id="403" r:id="rId5"/>
    <p:sldId id="407" r:id="rId6"/>
    <p:sldId id="405" r:id="rId7"/>
    <p:sldId id="402" r:id="rId8"/>
    <p:sldId id="406" r:id="rId9"/>
    <p:sldId id="408" r:id="rId10"/>
    <p:sldId id="409" r:id="rId11"/>
    <p:sldId id="41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6279" autoAdjust="0"/>
  </p:normalViewPr>
  <p:slideViewPr>
    <p:cSldViewPr snapToGrid="0">
      <p:cViewPr varScale="1">
        <p:scale>
          <a:sx n="124" d="100"/>
          <a:sy n="124" d="100"/>
        </p:scale>
        <p:origin x="19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Linux Programming</a:t>
            </a: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Big Data</a:t>
            </a:r>
            <a:br>
              <a:rPr lang="en-US" altLang="ko-KR" dirty="0"/>
            </a:br>
            <a:r>
              <a:rPr lang="en-US" altLang="ko-KR" dirty="0"/>
              <a:t>WSL2</a:t>
            </a:r>
            <a:r>
              <a:rPr lang="ko-KR" altLang="en-US" dirty="0"/>
              <a:t>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9256E58-DA48-2781-3527-5C3BC400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F19C77-12A7-2862-5A90-4F484714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BC340-C833-F992-C734-8F73D32A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23" t="33231" r="6126" b="12725"/>
          <a:stretch/>
        </p:blipFill>
        <p:spPr>
          <a:xfrm>
            <a:off x="135466" y="1323622"/>
            <a:ext cx="8163939" cy="42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CE1099-A66B-C234-4E6B-9A2F3582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E1E032-0130-DDDC-7D08-6332E56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6A5B8-3AA6-3BEA-18C1-7C6C21C7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136527"/>
            <a:ext cx="9144000" cy="4779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C6A2B8-4DFC-438C-FDD9-3619BEFB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26" y="2078810"/>
            <a:ext cx="9144000" cy="47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8D0C-2174-A7E1-0E25-62B741C7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(Windows Subsystem for Linux) </a:t>
            </a:r>
            <a:r>
              <a:rPr lang="ko-KR" altLang="en-US" dirty="0"/>
              <a:t>소개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87AAA-8833-9118-CE4B-EE3957AF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WSL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Windows </a:t>
            </a:r>
            <a:r>
              <a:rPr lang="ko-KR" altLang="en-US" dirty="0"/>
              <a:t>운영체제에서 </a:t>
            </a:r>
            <a:r>
              <a:rPr lang="en-US" altLang="ko-KR" dirty="0"/>
              <a:t>Linux </a:t>
            </a:r>
            <a:r>
              <a:rPr lang="ko-KR" altLang="en-US" dirty="0"/>
              <a:t>환경을 제공하는 서브시스템</a:t>
            </a:r>
            <a:endParaRPr lang="en-US" altLang="ko-KR" dirty="0"/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에서 </a:t>
            </a:r>
            <a:r>
              <a:rPr lang="en-US" altLang="ko-KR" dirty="0"/>
              <a:t>Linux </a:t>
            </a:r>
            <a:r>
              <a:rPr lang="ko-KR" altLang="en-US" dirty="0"/>
              <a:t>명령어와 도구를 직접 실행 가능</a:t>
            </a:r>
            <a:endParaRPr lang="en-US" altLang="ko-KR" dirty="0"/>
          </a:p>
          <a:p>
            <a:r>
              <a:rPr lang="en-US" altLang="ko-KR" dirty="0"/>
              <a:t>WSL</a:t>
            </a:r>
            <a:r>
              <a:rPr lang="ko-KR" altLang="en-US" dirty="0"/>
              <a:t> 버전</a:t>
            </a:r>
          </a:p>
          <a:p>
            <a:pPr lvl="1"/>
            <a:r>
              <a:rPr lang="en-US" altLang="ko-KR" dirty="0"/>
              <a:t>WSL 1: </a:t>
            </a:r>
            <a:r>
              <a:rPr lang="ko-KR" altLang="en-US" dirty="0"/>
              <a:t>유저 모드 가상화를 사용하는 초기 버전</a:t>
            </a:r>
          </a:p>
          <a:p>
            <a:pPr lvl="1"/>
            <a:r>
              <a:rPr lang="en-US" altLang="ko-KR" dirty="0"/>
              <a:t>WSL 2: </a:t>
            </a:r>
            <a:r>
              <a:rPr lang="ko-KR" altLang="en-US" dirty="0" err="1"/>
              <a:t>하이퍼바이저</a:t>
            </a:r>
            <a:r>
              <a:rPr lang="ko-KR" altLang="en-US" dirty="0"/>
              <a:t> 기반 가상화를 사용하는 업그레이드 버전</a:t>
            </a:r>
          </a:p>
          <a:p>
            <a:r>
              <a:rPr lang="en-US" altLang="ko-KR" dirty="0"/>
              <a:t>WSL</a:t>
            </a:r>
            <a:r>
              <a:rPr lang="ko-KR" altLang="en-US" dirty="0"/>
              <a:t>의 장점</a:t>
            </a:r>
          </a:p>
          <a:p>
            <a:pPr lvl="1"/>
            <a:r>
              <a:rPr lang="ko-KR" altLang="en-US" dirty="0"/>
              <a:t>개발 환경의 통합</a:t>
            </a:r>
            <a:r>
              <a:rPr lang="en-US" altLang="ko-KR" dirty="0"/>
              <a:t>: Windows</a:t>
            </a:r>
            <a:r>
              <a:rPr lang="ko-KR" altLang="en-US" dirty="0"/>
              <a:t>와 </a:t>
            </a:r>
            <a:r>
              <a:rPr lang="en-US" altLang="ko-KR" dirty="0"/>
              <a:t>Linux </a:t>
            </a:r>
            <a:r>
              <a:rPr lang="ko-KR" altLang="en-US" dirty="0"/>
              <a:t>개발 환경 통합</a:t>
            </a:r>
            <a:endParaRPr lang="en-US" altLang="ko-KR" dirty="0"/>
          </a:p>
          <a:p>
            <a:pPr lvl="1"/>
            <a:r>
              <a:rPr lang="ko-KR" altLang="en-US" dirty="0"/>
              <a:t>리소스 절약</a:t>
            </a:r>
            <a:r>
              <a:rPr lang="en-US" altLang="ko-KR" dirty="0"/>
              <a:t>: </a:t>
            </a: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생성하는 것이 아니므로 더 나은 성능과 리소스 절약 효과</a:t>
            </a:r>
            <a:endParaRPr lang="en-US" altLang="ko-KR" dirty="0"/>
          </a:p>
          <a:p>
            <a:pPr lvl="1"/>
            <a:r>
              <a:rPr lang="ko-KR" altLang="en-US" dirty="0"/>
              <a:t>편의성</a:t>
            </a:r>
            <a:r>
              <a:rPr lang="en-US" altLang="ko-KR" dirty="0"/>
              <a:t>: Windows</a:t>
            </a:r>
            <a:r>
              <a:rPr lang="ko-KR" altLang="en-US" dirty="0"/>
              <a:t>와 </a:t>
            </a:r>
            <a:r>
              <a:rPr lang="en-US" altLang="ko-KR" dirty="0"/>
              <a:t>Linux </a:t>
            </a:r>
            <a:r>
              <a:rPr lang="ko-KR" altLang="en-US" dirty="0"/>
              <a:t>간의 파일 공유가 가능하며</a:t>
            </a:r>
            <a:r>
              <a:rPr lang="en-US" altLang="ko-KR" dirty="0"/>
              <a:t>, Windows</a:t>
            </a:r>
            <a:r>
              <a:rPr lang="ko-KR" altLang="en-US" dirty="0"/>
              <a:t>에서 바로 </a:t>
            </a:r>
            <a:r>
              <a:rPr lang="en-US" altLang="ko-KR" dirty="0"/>
              <a:t>Linux </a:t>
            </a:r>
            <a:r>
              <a:rPr lang="ko-KR" altLang="en-US" dirty="0"/>
              <a:t>명령어 실행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858A1-2AA4-7FA3-9D32-E36BDD51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CA4EDB-6A09-43E8-19F6-58E4FCE5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3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8D0C-2174-A7E1-0E25-62B741C7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</a:t>
            </a:r>
            <a:r>
              <a:rPr lang="ko-KR" altLang="en-US" dirty="0"/>
              <a:t>소개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87AAA-8833-9118-CE4B-EE3957AF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WSL</a:t>
            </a:r>
            <a:r>
              <a:rPr lang="ko-KR" altLang="en-US" dirty="0"/>
              <a:t>을 활용하는 분야</a:t>
            </a:r>
          </a:p>
          <a:p>
            <a:pPr lvl="1"/>
            <a:r>
              <a:rPr lang="ko-KR" altLang="en-US" dirty="0"/>
              <a:t>개발자</a:t>
            </a:r>
            <a:r>
              <a:rPr lang="en-US" altLang="ko-KR" dirty="0"/>
              <a:t>: Windows</a:t>
            </a:r>
            <a:r>
              <a:rPr lang="ko-KR" altLang="en-US" dirty="0"/>
              <a:t>에서 </a:t>
            </a:r>
            <a:r>
              <a:rPr lang="en-US" altLang="ko-KR" dirty="0"/>
              <a:t>Linux</a:t>
            </a:r>
            <a:r>
              <a:rPr lang="ko-KR" altLang="en-US" dirty="0"/>
              <a:t>와 유사한 개발 환경 구축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en-US" dirty="0"/>
              <a:t>관리자</a:t>
            </a:r>
            <a:r>
              <a:rPr lang="en-US" altLang="ko-KR" dirty="0"/>
              <a:t>: </a:t>
            </a:r>
            <a:r>
              <a:rPr lang="ko-KR" altLang="en-US" dirty="0"/>
              <a:t>리눅스 서버 운영과 관리에 필요한 도구와 기능 사용</a:t>
            </a:r>
            <a:endParaRPr lang="en-US" altLang="ko-KR" dirty="0"/>
          </a:p>
          <a:p>
            <a:pPr lvl="1"/>
            <a:r>
              <a:rPr lang="ko-KR" altLang="en-US" dirty="0"/>
              <a:t>보안 전문가</a:t>
            </a:r>
            <a:r>
              <a:rPr lang="en-US" altLang="ko-KR" dirty="0"/>
              <a:t>: </a:t>
            </a:r>
            <a:r>
              <a:rPr lang="ko-KR" altLang="en-US" dirty="0"/>
              <a:t>리눅스 환경에서 보안 관련 작업을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WSL</a:t>
            </a:r>
            <a:r>
              <a:rPr lang="ko-KR" altLang="en-US" dirty="0"/>
              <a:t>의 제한사항</a:t>
            </a:r>
          </a:p>
          <a:p>
            <a:pPr lvl="1"/>
            <a:r>
              <a:rPr lang="ko-KR" altLang="en-US" dirty="0"/>
              <a:t>그래픽 인터페이스</a:t>
            </a:r>
            <a:r>
              <a:rPr lang="en-US" altLang="ko-KR" dirty="0"/>
              <a:t>: WSL</a:t>
            </a:r>
            <a:r>
              <a:rPr lang="ko-KR" altLang="en-US" dirty="0"/>
              <a:t>에서는 그래픽 인터페이스를 지원하지 않음</a:t>
            </a:r>
            <a:endParaRPr lang="en-US" altLang="ko-KR" dirty="0"/>
          </a:p>
          <a:p>
            <a:pPr lvl="1"/>
            <a:r>
              <a:rPr lang="ko-KR" altLang="en-US" dirty="0"/>
              <a:t>하드웨어 접근</a:t>
            </a:r>
            <a:r>
              <a:rPr lang="en-US" altLang="ko-KR" dirty="0"/>
              <a:t>: WSL</a:t>
            </a:r>
            <a:r>
              <a:rPr lang="ko-KR" altLang="en-US" dirty="0"/>
              <a:t>에서는 하드웨어에 직접적인 접근이 불가능</a:t>
            </a:r>
            <a:endParaRPr lang="en-US" altLang="ko-KR" dirty="0"/>
          </a:p>
          <a:p>
            <a:pPr lvl="1"/>
            <a:r>
              <a:rPr lang="ko-KR" altLang="en-US" dirty="0"/>
              <a:t>모든 리눅스 </a:t>
            </a:r>
            <a:r>
              <a:rPr lang="ko-KR" altLang="en-US" dirty="0" err="1"/>
              <a:t>배포판</a:t>
            </a:r>
            <a:r>
              <a:rPr lang="ko-KR" altLang="en-US" dirty="0"/>
              <a:t> 지원</a:t>
            </a:r>
            <a:r>
              <a:rPr lang="en-US" altLang="ko-KR" dirty="0"/>
              <a:t>: WSL</a:t>
            </a:r>
            <a:r>
              <a:rPr lang="ko-KR" altLang="en-US" dirty="0"/>
              <a:t>에서는 일부 리눅스 배포판만 지원</a:t>
            </a:r>
            <a:endParaRPr lang="en-US" altLang="ko-KR" dirty="0"/>
          </a:p>
          <a:p>
            <a:pPr lvl="2"/>
            <a:r>
              <a:rPr lang="en-US" altLang="ko-KR" dirty="0"/>
              <a:t>Ubuntu, Centos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858A1-2AA4-7FA3-9D32-E36BDD51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CA4EDB-6A09-43E8-19F6-58E4FCE5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0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8D0C-2174-A7E1-0E25-62B741C7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</a:t>
            </a:r>
            <a:r>
              <a:rPr lang="ko-KR" altLang="en-US" dirty="0"/>
              <a:t>설치를 위한 준비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87AAA-8833-9118-CE4B-EE3957AF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Windows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로고 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+ 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선택하고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winver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입력하고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확인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x64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시스템의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버전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1903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빌드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18362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이상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ARM64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시스템의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버전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2004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빌드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19041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이상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"/>
              </a:rPr>
              <a:t>Windows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"/>
              </a:rPr>
              <a:t>Powershell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을 관리자 권한으로 실행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858A1-2AA4-7FA3-9D32-E36BDD51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CA4EDB-6A09-43E8-19F6-58E4FCE5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CBCA49-1A29-692E-2810-78BEE2DE8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t="52493" r="89876"/>
          <a:stretch/>
        </p:blipFill>
        <p:spPr>
          <a:xfrm>
            <a:off x="3324225" y="2852486"/>
            <a:ext cx="2169390" cy="35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F94E-AC1C-53D4-0CCE-DCED1B8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E8606-BD21-9376-2F45-ECEB0CA8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- Linux</a:t>
            </a:r>
            <a:r>
              <a:rPr lang="ko-KR" altLang="en-US" dirty="0"/>
              <a:t>용 </a:t>
            </a:r>
            <a:r>
              <a:rPr lang="en-US" altLang="ko-KR" dirty="0"/>
              <a:t>Windows </a:t>
            </a:r>
            <a:r>
              <a:rPr lang="ko-KR" altLang="en-US" dirty="0"/>
              <a:t>하위 시스템 사용</a:t>
            </a:r>
          </a:p>
          <a:p>
            <a:pPr lvl="1"/>
            <a:r>
              <a:rPr lang="en-US" altLang="ko-KR" dirty="0"/>
              <a:t>PowerShell</a:t>
            </a:r>
            <a:r>
              <a:rPr lang="ko-KR" altLang="en-US" dirty="0"/>
              <a:t>에서 다음 명령 입력</a:t>
            </a:r>
            <a:endParaRPr lang="en-US" altLang="ko-KR" dirty="0"/>
          </a:p>
          <a:p>
            <a:pPr marL="487363" lvl="2" indent="0">
              <a:buNone/>
            </a:pPr>
            <a:r>
              <a:rPr lang="en-US" altLang="ko-KR" sz="1200" dirty="0">
                <a:highlight>
                  <a:srgbClr val="FFFF00"/>
                </a:highlight>
              </a:rPr>
              <a:t>dism.exe /online /enable-feature /</a:t>
            </a:r>
            <a:r>
              <a:rPr lang="en-US" altLang="ko-KR" sz="1200" dirty="0" err="1">
                <a:highlight>
                  <a:srgbClr val="FFFF00"/>
                </a:highlight>
              </a:rPr>
              <a:t>featurename:Microsoft-Windows-Subsystem-Linux</a:t>
            </a:r>
            <a:r>
              <a:rPr lang="en-US" altLang="ko-KR" sz="1200" dirty="0">
                <a:highlight>
                  <a:srgbClr val="FFFF00"/>
                </a:highlight>
              </a:rPr>
              <a:t> /all /</a:t>
            </a:r>
            <a:r>
              <a:rPr lang="en-US" altLang="ko-KR" sz="1200" dirty="0" err="1">
                <a:highlight>
                  <a:srgbClr val="FFFF00"/>
                </a:highlight>
              </a:rPr>
              <a:t>norestart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- Virtual Machine </a:t>
            </a:r>
            <a:r>
              <a:rPr lang="ko-KR" altLang="en-US" dirty="0"/>
              <a:t>기능 사용</a:t>
            </a:r>
          </a:p>
          <a:p>
            <a:pPr lvl="1"/>
            <a:r>
              <a:rPr lang="en-US" altLang="ko-KR" dirty="0"/>
              <a:t>Virtual Machine </a:t>
            </a:r>
            <a:r>
              <a:rPr lang="ko-KR" altLang="en-US" dirty="0"/>
              <a:t>플랫폼 옵션 기능을 사용하도록 설정</a:t>
            </a:r>
            <a:endParaRPr lang="en-US" altLang="ko-KR" dirty="0"/>
          </a:p>
          <a:p>
            <a:pPr lvl="1"/>
            <a:r>
              <a:rPr lang="en-US" altLang="ko-KR" dirty="0"/>
              <a:t>PowerShell</a:t>
            </a:r>
            <a:r>
              <a:rPr lang="ko-KR" altLang="en-US" dirty="0"/>
              <a:t>에서 다음 명령 입력</a:t>
            </a:r>
            <a:endParaRPr lang="en-US" altLang="ko-KR" dirty="0"/>
          </a:p>
          <a:p>
            <a:pPr marL="487363" lvl="2" indent="0">
              <a:buNone/>
            </a:pPr>
            <a:r>
              <a:rPr lang="en-US" altLang="ko-KR" sz="1200" dirty="0">
                <a:highlight>
                  <a:srgbClr val="FFFF00"/>
                </a:highlight>
              </a:rPr>
              <a:t>dism.exe /online /enable-feature /</a:t>
            </a:r>
            <a:r>
              <a:rPr lang="en-US" altLang="ko-KR" sz="1200" dirty="0" err="1">
                <a:highlight>
                  <a:srgbClr val="FFFF00"/>
                </a:highlight>
              </a:rPr>
              <a:t>featurename:VirtualMachinePlatform</a:t>
            </a:r>
            <a:r>
              <a:rPr lang="en-US" altLang="ko-KR" sz="1200" dirty="0">
                <a:highlight>
                  <a:srgbClr val="FFFF00"/>
                </a:highlight>
              </a:rPr>
              <a:t> /all /</a:t>
            </a:r>
            <a:r>
              <a:rPr lang="en-US" altLang="ko-KR" sz="1200" dirty="0" err="1">
                <a:highlight>
                  <a:srgbClr val="FFFF00"/>
                </a:highlight>
              </a:rPr>
              <a:t>norestart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lvl="1"/>
            <a:r>
              <a:rPr lang="ko-KR" altLang="en-US" dirty="0" err="1"/>
              <a:t>머신을</a:t>
            </a:r>
            <a:r>
              <a:rPr lang="ko-KR" altLang="en-US" dirty="0"/>
              <a:t> 다시 시작하여 </a:t>
            </a:r>
            <a:r>
              <a:rPr lang="en-US" altLang="ko-KR" dirty="0"/>
              <a:t>WSL </a:t>
            </a:r>
            <a:r>
              <a:rPr lang="ko-KR" altLang="en-US" dirty="0"/>
              <a:t>설치를 완료하고 </a:t>
            </a:r>
            <a:r>
              <a:rPr lang="en-US" altLang="ko-KR" dirty="0"/>
              <a:t>WSL 2</a:t>
            </a:r>
            <a:r>
              <a:rPr lang="ko-KR" altLang="en-US" dirty="0"/>
              <a:t>로 업데이트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- Linux </a:t>
            </a:r>
            <a:r>
              <a:rPr lang="ko-KR" altLang="en-US" dirty="0"/>
              <a:t>커널 업데이트 패키지 다운로드</a:t>
            </a:r>
          </a:p>
          <a:p>
            <a:pPr lvl="1"/>
            <a:r>
              <a:rPr lang="ko-KR" altLang="en-US" dirty="0"/>
              <a:t>최신 패키지를 다운로드 및 설치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x64 </a:t>
            </a:r>
            <a:r>
              <a:rPr lang="ko-KR" altLang="en-US" dirty="0" err="1">
                <a:hlinkClick r:id="rId2"/>
              </a:rPr>
              <a:t>머신용</a:t>
            </a:r>
            <a:r>
              <a:rPr lang="ko-KR" altLang="en-US" dirty="0">
                <a:hlinkClick r:id="rId2"/>
              </a:rPr>
              <a:t> 최신 </a:t>
            </a:r>
            <a:r>
              <a:rPr lang="en-US" altLang="ko-KR" dirty="0">
                <a:hlinkClick r:id="rId2"/>
              </a:rPr>
              <a:t>WSL2 Linux </a:t>
            </a:r>
            <a:r>
              <a:rPr lang="ko-KR" altLang="en-US" dirty="0">
                <a:hlinkClick r:id="rId2"/>
              </a:rPr>
              <a:t>커널 업데이트 패키지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03BA0-9B88-F89E-585D-0B5FF244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29169-DC2C-48B7-3EFD-76800D83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F94E-AC1C-53D4-0CCE-DCED1B8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E8606-BD21-9376-2F45-ECEB0CA8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- WSL 2</a:t>
            </a:r>
            <a:r>
              <a:rPr lang="ko-KR" altLang="en-US" dirty="0"/>
              <a:t>를 기본 버전으로 설정</a:t>
            </a:r>
          </a:p>
          <a:p>
            <a:pPr lvl="1"/>
            <a:r>
              <a:rPr lang="ko-KR" altLang="en-US" dirty="0"/>
              <a:t>새 </a:t>
            </a:r>
            <a:r>
              <a:rPr lang="en-US" altLang="ko-KR" dirty="0"/>
              <a:t>Linux </a:t>
            </a:r>
            <a:r>
              <a:rPr lang="ko-KR" altLang="en-US" dirty="0"/>
              <a:t>배포를 설치할 때 </a:t>
            </a:r>
            <a:r>
              <a:rPr lang="en-US" altLang="ko-KR" dirty="0"/>
              <a:t>WSL 2</a:t>
            </a:r>
            <a:r>
              <a:rPr lang="ko-KR" altLang="en-US" dirty="0"/>
              <a:t>를 기본 버전으로 설정</a:t>
            </a:r>
            <a:endParaRPr lang="en-US" altLang="ko-KR" dirty="0"/>
          </a:p>
          <a:p>
            <a:pPr lvl="1"/>
            <a:r>
              <a:rPr lang="en-US" altLang="ko-KR" dirty="0" err="1"/>
              <a:t>Powershell</a:t>
            </a:r>
            <a:r>
              <a:rPr lang="ko-KR" altLang="en-US" dirty="0"/>
              <a:t>에서 다음 명령 입력</a:t>
            </a:r>
            <a:endParaRPr lang="en-US" altLang="ko-KR" dirty="0"/>
          </a:p>
          <a:p>
            <a:pPr marL="487363" lvl="2" indent="0">
              <a:buNone/>
            </a:pPr>
            <a:r>
              <a:rPr lang="en-US" altLang="ko-KR" dirty="0" err="1">
                <a:highlight>
                  <a:srgbClr val="FFFF00"/>
                </a:highlight>
              </a:rPr>
              <a:t>wsl</a:t>
            </a:r>
            <a:r>
              <a:rPr lang="en-US" altLang="ko-KR" dirty="0">
                <a:highlight>
                  <a:srgbClr val="FFFF00"/>
                </a:highlight>
              </a:rPr>
              <a:t> --set-default-version 2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선택한 </a:t>
            </a:r>
            <a:r>
              <a:rPr lang="en-US" altLang="ko-KR" dirty="0"/>
              <a:t>Linux </a:t>
            </a:r>
            <a:r>
              <a:rPr lang="ko-KR" altLang="en-US" dirty="0"/>
              <a:t>배포 설치</a:t>
            </a:r>
          </a:p>
          <a:p>
            <a:pPr lvl="1"/>
            <a:r>
              <a:rPr lang="en-US" altLang="ko-KR" dirty="0"/>
              <a:t>Microsoft Store</a:t>
            </a:r>
            <a:r>
              <a:rPr lang="ko-KR" altLang="en-US" dirty="0"/>
              <a:t>를 열고 </a:t>
            </a:r>
            <a:r>
              <a:rPr lang="en-US" altLang="ko-KR" dirty="0"/>
              <a:t>Ubuntu</a:t>
            </a:r>
            <a:r>
              <a:rPr lang="ko-KR" altLang="en-US" dirty="0"/>
              <a:t> </a:t>
            </a:r>
            <a:r>
              <a:rPr lang="en-US" altLang="ko-KR" dirty="0"/>
              <a:t>20.04Linux </a:t>
            </a:r>
            <a:r>
              <a:rPr lang="ko-KR" altLang="en-US" dirty="0"/>
              <a:t>배포 설치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03BA0-9B88-F89E-585D-0B5FF244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29169-DC2C-48B7-3EFD-76800D83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D5D0D85-CD14-8ACE-C534-643EB0478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47"/>
          <a:stretch/>
        </p:blipFill>
        <p:spPr>
          <a:xfrm>
            <a:off x="820688" y="3508022"/>
            <a:ext cx="7502624" cy="26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BA0AC9-C53A-1A3A-D0B4-A8FC4372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E15EA8-BE6B-3BE2-52C3-47EF202E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54F2EC-B107-A7B8-6E66-7AD1B714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795"/>
            <a:ext cx="9144000" cy="588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28B4BF-78D6-8276-E587-977B033396D4}"/>
              </a:ext>
            </a:extLst>
          </p:cNvPr>
          <p:cNvSpPr txBox="1"/>
          <p:nvPr/>
        </p:nvSpPr>
        <p:spPr>
          <a:xfrm>
            <a:off x="66675" y="314048"/>
            <a:ext cx="815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다음 명령어 입력</a:t>
            </a:r>
            <a:endParaRPr lang="en-US" altLang="ko-KR" sz="1400" dirty="0"/>
          </a:p>
          <a:p>
            <a:r>
              <a:rPr lang="en-US" altLang="ko-KR" sz="1400" dirty="0"/>
              <a:t>dism.exe /online /enable-feature /</a:t>
            </a:r>
            <a:r>
              <a:rPr lang="en-US" altLang="ko-KR" sz="1400" dirty="0" err="1"/>
              <a:t>featurename:Microsoft-Windows-Subsystem-Linux</a:t>
            </a:r>
            <a:r>
              <a:rPr lang="en-US" altLang="ko-KR" sz="1400" dirty="0"/>
              <a:t> /all /</a:t>
            </a:r>
            <a:r>
              <a:rPr lang="en-US" altLang="ko-KR" sz="1400" dirty="0" err="1"/>
              <a:t>norestart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193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BB0497D-B12E-5887-C773-C6AAF910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E08B4D-F891-2776-C435-FEFBF12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716AF-3A6A-48D1-FA7B-DC30CCA12D61}"/>
              </a:ext>
            </a:extLst>
          </p:cNvPr>
          <p:cNvSpPr txBox="1"/>
          <p:nvPr/>
        </p:nvSpPr>
        <p:spPr>
          <a:xfrm>
            <a:off x="171450" y="233660"/>
            <a:ext cx="838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다음 명령어 입력</a:t>
            </a:r>
            <a:endParaRPr lang="en-US" altLang="ko-KR" sz="1400" dirty="0"/>
          </a:p>
          <a:p>
            <a:r>
              <a:rPr lang="en-US" altLang="ko-KR" sz="1400" dirty="0"/>
              <a:t>dism.exe /online /enable-feature /</a:t>
            </a:r>
            <a:r>
              <a:rPr lang="en-US" altLang="ko-KR" sz="1400" dirty="0" err="1"/>
              <a:t>featurename:VirtualMachinePlatform</a:t>
            </a:r>
            <a:r>
              <a:rPr lang="en-US" altLang="ko-KR" sz="1400" dirty="0"/>
              <a:t> /all /</a:t>
            </a:r>
            <a:r>
              <a:rPr lang="en-US" altLang="ko-KR" sz="1400" dirty="0" err="1"/>
              <a:t>norestart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93D4AB-B939-050F-3118-3ACB8A26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837268"/>
            <a:ext cx="9144000" cy="58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937D2FA-CBA9-F9AE-CC55-447CBD22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919336-C6D4-549C-C0AA-6D8954F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6DDB6-96E5-F318-6563-96595DBC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837268"/>
            <a:ext cx="9144000" cy="5884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4AB64-9846-303A-C332-F9DF4D80E686}"/>
              </a:ext>
            </a:extLst>
          </p:cNvPr>
          <p:cNvSpPr txBox="1"/>
          <p:nvPr/>
        </p:nvSpPr>
        <p:spPr>
          <a:xfrm>
            <a:off x="171450" y="233660"/>
            <a:ext cx="838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다음 명령어 입력</a:t>
            </a:r>
            <a:endParaRPr lang="en-US" altLang="ko-KR" sz="1400" dirty="0"/>
          </a:p>
          <a:p>
            <a:r>
              <a:rPr lang="en-US" altLang="ko-KR" sz="1400" dirty="0" err="1"/>
              <a:t>wsl</a:t>
            </a:r>
            <a:r>
              <a:rPr lang="en-US" altLang="ko-KR" sz="1400" dirty="0"/>
              <a:t> --set-default-version 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33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3177</TotalTime>
  <Words>453</Words>
  <Application>Microsoft Macintosh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Noto Sans KR</vt:lpstr>
      <vt:lpstr>한컴산뜻돋움</vt:lpstr>
      <vt:lpstr>Arial</vt:lpstr>
      <vt:lpstr>Calibri</vt:lpstr>
      <vt:lpstr>Wingdings</vt:lpstr>
      <vt:lpstr>Office 테마</vt:lpstr>
      <vt:lpstr>Big Data WSL2 설치</vt:lpstr>
      <vt:lpstr>WSL (Windows Subsystem for Linux) 소개 (1/2)</vt:lpstr>
      <vt:lpstr>WSL 소개 (2/2)</vt:lpstr>
      <vt:lpstr>WSL 설치를 위한 준비 사항</vt:lpstr>
      <vt:lpstr>WSL 설치</vt:lpstr>
      <vt:lpstr>WSL 설치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Seokil Song</cp:lastModifiedBy>
  <cp:revision>22</cp:revision>
  <dcterms:created xsi:type="dcterms:W3CDTF">2022-03-10T14:08:59Z</dcterms:created>
  <dcterms:modified xsi:type="dcterms:W3CDTF">2023-09-05T23:55:39Z</dcterms:modified>
</cp:coreProperties>
</file>