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F5E3A-E84F-40CE-BFEA-8D5F85718A7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66513BF-746C-58F9-D02E-B2851706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1726052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최신호 </a:t>
            </a:r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1726036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이동준</a:t>
            </a:r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3E479-1F5E-1956-5155-D4131CA362C8}"/>
              </a:ext>
            </a:extLst>
          </p:cNvPr>
          <p:cNvSpPr txBox="1"/>
          <p:nvPr/>
        </p:nvSpPr>
        <p:spPr>
          <a:xfrm>
            <a:off x="1098665" y="2232173"/>
            <a:ext cx="10061171" cy="212365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정보처리기사 기출문제 퀴즈 </a:t>
            </a:r>
            <a:r>
              <a:rPr lang="en-US" altLang="ko-KR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App </a:t>
            </a:r>
            <a:r>
              <a:rPr lang="ko-KR" altLang="en-US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개발 </a:t>
            </a:r>
            <a:endParaRPr lang="en-US" altLang="ko-KR" sz="6600" dirty="0"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CD659-528C-446A-9181-9E618A92598F}"/>
              </a:ext>
            </a:extLst>
          </p:cNvPr>
          <p:cNvSpPr txBox="1"/>
          <p:nvPr/>
        </p:nvSpPr>
        <p:spPr>
          <a:xfrm>
            <a:off x="1032164" y="1202051"/>
            <a:ext cx="7244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Team. </a:t>
            </a:r>
            <a:r>
              <a:rPr lang="ko-KR" altLang="en-US" sz="72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만드로이드</a:t>
            </a:r>
            <a:endParaRPr lang="en-US" altLang="ko-KR" sz="72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129A6-6FDC-3518-A945-CA01876F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1. </a:t>
            </a:r>
            <a:r>
              <a:rPr lang="ko-KR" altLang="en-US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유스케이스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다이어그램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E26F6E-0664-4D12-D501-3E8A9EF28339}"/>
              </a:ext>
            </a:extLst>
          </p:cNvPr>
          <p:cNvSpPr/>
          <p:nvPr/>
        </p:nvSpPr>
        <p:spPr>
          <a:xfrm>
            <a:off x="9285890" y="2979683"/>
            <a:ext cx="375743" cy="39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BAC978-0046-72B2-3B14-C669B6601C9F}"/>
              </a:ext>
            </a:extLst>
          </p:cNvPr>
          <p:cNvCxnSpPr/>
          <p:nvPr/>
        </p:nvCxnSpPr>
        <p:spPr>
          <a:xfrm>
            <a:off x="9167648" y="3614389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D15DF5-A832-65FD-0671-BC7BD86762AB}"/>
              </a:ext>
            </a:extLst>
          </p:cNvPr>
          <p:cNvCxnSpPr>
            <a:cxnSpLocks/>
          </p:cNvCxnSpPr>
          <p:nvPr/>
        </p:nvCxnSpPr>
        <p:spPr>
          <a:xfrm>
            <a:off x="9467194" y="3377907"/>
            <a:ext cx="0" cy="5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BE0EE1-B914-FA29-9A28-9C1981D4472B}"/>
              </a:ext>
            </a:extLst>
          </p:cNvPr>
          <p:cNvCxnSpPr>
            <a:cxnSpLocks/>
          </p:cNvCxnSpPr>
          <p:nvPr/>
        </p:nvCxnSpPr>
        <p:spPr>
          <a:xfrm>
            <a:off x="9467194" y="3969113"/>
            <a:ext cx="299544" cy="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26731F-399D-CF76-E2D1-7AB409483B7A}"/>
              </a:ext>
            </a:extLst>
          </p:cNvPr>
          <p:cNvCxnSpPr>
            <a:cxnSpLocks/>
          </p:cNvCxnSpPr>
          <p:nvPr/>
        </p:nvCxnSpPr>
        <p:spPr>
          <a:xfrm flipV="1">
            <a:off x="9165022" y="3958603"/>
            <a:ext cx="302172" cy="2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A323269-A074-959C-D651-38E50D9C3CD7}"/>
              </a:ext>
            </a:extLst>
          </p:cNvPr>
          <p:cNvSpPr/>
          <p:nvPr/>
        </p:nvSpPr>
        <p:spPr>
          <a:xfrm>
            <a:off x="1692166" y="1982370"/>
            <a:ext cx="375743" cy="39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1093F2-8754-D3D6-4287-5442552CC8BB}"/>
              </a:ext>
            </a:extLst>
          </p:cNvPr>
          <p:cNvCxnSpPr/>
          <p:nvPr/>
        </p:nvCxnSpPr>
        <p:spPr>
          <a:xfrm>
            <a:off x="1573924" y="2617076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088C46-838F-BFD2-F136-743F8BDE8FA5}"/>
              </a:ext>
            </a:extLst>
          </p:cNvPr>
          <p:cNvCxnSpPr>
            <a:cxnSpLocks/>
          </p:cNvCxnSpPr>
          <p:nvPr/>
        </p:nvCxnSpPr>
        <p:spPr>
          <a:xfrm>
            <a:off x="1873470" y="2380594"/>
            <a:ext cx="0" cy="5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1DF6DC-3FC0-961D-BFF6-410A29770603}"/>
              </a:ext>
            </a:extLst>
          </p:cNvPr>
          <p:cNvCxnSpPr>
            <a:cxnSpLocks/>
          </p:cNvCxnSpPr>
          <p:nvPr/>
        </p:nvCxnSpPr>
        <p:spPr>
          <a:xfrm>
            <a:off x="1873470" y="2971800"/>
            <a:ext cx="299544" cy="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4B29527-FCD7-6E82-4A33-2A6FF34D8029}"/>
              </a:ext>
            </a:extLst>
          </p:cNvPr>
          <p:cNvCxnSpPr>
            <a:cxnSpLocks/>
          </p:cNvCxnSpPr>
          <p:nvPr/>
        </p:nvCxnSpPr>
        <p:spPr>
          <a:xfrm flipV="1">
            <a:off x="1571298" y="2961290"/>
            <a:ext cx="302172" cy="2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740442-216D-7458-4BB4-5DF5B4FE188F}"/>
              </a:ext>
            </a:extLst>
          </p:cNvPr>
          <p:cNvSpPr txBox="1"/>
          <p:nvPr/>
        </p:nvSpPr>
        <p:spPr>
          <a:xfrm>
            <a:off x="1441455" y="3415216"/>
            <a:ext cx="117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관리자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E74BD-34C9-BC77-271C-CA034B3A9C48}"/>
              </a:ext>
            </a:extLst>
          </p:cNvPr>
          <p:cNvSpPr txBox="1"/>
          <p:nvPr/>
        </p:nvSpPr>
        <p:spPr>
          <a:xfrm>
            <a:off x="8973975" y="4372772"/>
            <a:ext cx="104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054332-0C80-13C0-7B50-8A2BE0432B75}"/>
              </a:ext>
            </a:extLst>
          </p:cNvPr>
          <p:cNvCxnSpPr/>
          <p:nvPr/>
        </p:nvCxnSpPr>
        <p:spPr>
          <a:xfrm flipV="1">
            <a:off x="2580289" y="2124567"/>
            <a:ext cx="1140373" cy="37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6175A8-0508-06B3-8A7B-E518A63A20C4}"/>
              </a:ext>
            </a:extLst>
          </p:cNvPr>
          <p:cNvCxnSpPr>
            <a:cxnSpLocks/>
          </p:cNvCxnSpPr>
          <p:nvPr/>
        </p:nvCxnSpPr>
        <p:spPr>
          <a:xfrm>
            <a:off x="2580289" y="2495333"/>
            <a:ext cx="1129863" cy="34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C69BD35-70DA-186E-F2AC-613BC612797C}"/>
              </a:ext>
            </a:extLst>
          </p:cNvPr>
          <p:cNvSpPr/>
          <p:nvPr/>
        </p:nvSpPr>
        <p:spPr>
          <a:xfrm>
            <a:off x="3720662" y="1838646"/>
            <a:ext cx="1594945" cy="521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관리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B7231C-BB0D-1AA7-845D-FD5A1FF70E49}"/>
              </a:ext>
            </a:extLst>
          </p:cNvPr>
          <p:cNvSpPr/>
          <p:nvPr/>
        </p:nvSpPr>
        <p:spPr>
          <a:xfrm>
            <a:off x="3710152" y="257466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정답채점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50AF9F2-38C6-ACE3-0BF2-C52C73222887}"/>
              </a:ext>
            </a:extLst>
          </p:cNvPr>
          <p:cNvSpPr/>
          <p:nvPr/>
        </p:nvSpPr>
        <p:spPr>
          <a:xfrm>
            <a:off x="5785944" y="257466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문제풀기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9F9FAC-E5B6-7104-A84C-3A77836C8C9F}"/>
              </a:ext>
            </a:extLst>
          </p:cNvPr>
          <p:cNvCxnSpPr>
            <a:cxnSpLocks/>
          </p:cNvCxnSpPr>
          <p:nvPr/>
        </p:nvCxnSpPr>
        <p:spPr>
          <a:xfrm>
            <a:off x="7380889" y="2895915"/>
            <a:ext cx="1458309" cy="61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299B6B-A7CA-E17A-F104-C75F036DA7D6}"/>
              </a:ext>
            </a:extLst>
          </p:cNvPr>
          <p:cNvCxnSpPr>
            <a:cxnSpLocks/>
            <a:stCxn id="36" idx="2"/>
            <a:endCxn id="34" idx="6"/>
          </p:cNvCxnSpPr>
          <p:nvPr/>
        </p:nvCxnSpPr>
        <p:spPr>
          <a:xfrm flipH="1">
            <a:off x="5305097" y="2874212"/>
            <a:ext cx="480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A15A090-B9AE-8787-646A-8D9D32822B8C}"/>
              </a:ext>
            </a:extLst>
          </p:cNvPr>
          <p:cNvCxnSpPr>
            <a:cxnSpLocks/>
          </p:cNvCxnSpPr>
          <p:nvPr/>
        </p:nvCxnSpPr>
        <p:spPr>
          <a:xfrm flipV="1">
            <a:off x="7369064" y="3523597"/>
            <a:ext cx="1463567" cy="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9B3E92-EF20-BC6A-AA54-B0F620359004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7409509" y="3536859"/>
            <a:ext cx="1370028" cy="8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B0657A-A14B-EE49-83AE-90EDC539E6E9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7437591" y="3503642"/>
            <a:ext cx="1401608" cy="167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BB9F50E-EAC4-984D-5C0C-9C21C6A3EAF3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444042" y="3550317"/>
            <a:ext cx="1335495" cy="24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A21523F-CEB5-6B0D-C3B6-70AB72B7848A}"/>
              </a:ext>
            </a:extLst>
          </p:cNvPr>
          <p:cNvSpPr/>
          <p:nvPr/>
        </p:nvSpPr>
        <p:spPr>
          <a:xfrm>
            <a:off x="5785943" y="3354508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</a:t>
            </a:r>
            <a:r>
              <a:rPr lang="ko-KR" altLang="en-US" dirty="0" err="1"/>
              <a:t>정답률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D62891A-0BA9-8FC9-DC69-03D2EFE6AF05}"/>
              </a:ext>
            </a:extLst>
          </p:cNvPr>
          <p:cNvSpPr/>
          <p:nvPr/>
        </p:nvSpPr>
        <p:spPr>
          <a:xfrm>
            <a:off x="5814564" y="407322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평균점수 확인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D691C5-B3B1-EE78-9DD9-4073D24A2A5E}"/>
              </a:ext>
            </a:extLst>
          </p:cNvPr>
          <p:cNvSpPr/>
          <p:nvPr/>
        </p:nvSpPr>
        <p:spPr>
          <a:xfrm>
            <a:off x="5842646" y="4881563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 추가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AD9A88-B368-2B27-705A-7FAC5E3374A7}"/>
              </a:ext>
            </a:extLst>
          </p:cNvPr>
          <p:cNvSpPr/>
          <p:nvPr/>
        </p:nvSpPr>
        <p:spPr>
          <a:xfrm>
            <a:off x="5849097" y="5661405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문제추가</a:t>
            </a:r>
          </a:p>
        </p:txBody>
      </p:sp>
    </p:spTree>
    <p:extLst>
      <p:ext uri="{BB962C8B-B14F-4D97-AF65-F5344CB8AC3E}">
        <p14:creationId xmlns:p14="http://schemas.microsoft.com/office/powerpoint/2010/main" val="6326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1805-7FCE-20B9-6F1C-345A1BB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2.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시나리오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C3630-9E67-D2F4-B382-F3E75308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 이름</a:t>
            </a:r>
            <a:r>
              <a:rPr lang="en-US" altLang="ko-KR" dirty="0"/>
              <a:t>: </a:t>
            </a:r>
            <a:r>
              <a:rPr lang="en-US" altLang="ko-KR" dirty="0" err="1"/>
              <a:t>solveandscore</a:t>
            </a:r>
            <a:endParaRPr lang="en-US" altLang="ko-KR" dirty="0"/>
          </a:p>
          <a:p>
            <a:r>
              <a:rPr lang="ko-KR" altLang="en-US" dirty="0"/>
              <a:t>참여 객체 인스턴스 </a:t>
            </a:r>
            <a:r>
              <a:rPr lang="en-US" altLang="ko-KR" dirty="0"/>
              <a:t>lee: User</a:t>
            </a:r>
          </a:p>
          <a:p>
            <a:r>
              <a:rPr lang="en-US" altLang="ko-KR" dirty="0"/>
              <a:t>                                      choi: Administrator</a:t>
            </a:r>
          </a:p>
          <a:p>
            <a:r>
              <a:rPr lang="ko-KR" altLang="en-US" dirty="0"/>
              <a:t>사건의 흐름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정보처리기사 기출문제를 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가 푼 문제들을 채점한다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에게 점수와 오답을 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자신의 점수와 오답이 무엇인지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1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B167-B3CE-19D7-7B14-4449574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3.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사용사례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8A690-0C95-BD80-C2A3-DD9ED5B2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84968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사용사례 이름</a:t>
            </a:r>
            <a:r>
              <a:rPr lang="en-US" altLang="ko-KR" dirty="0"/>
              <a:t>: score</a:t>
            </a:r>
          </a:p>
          <a:p>
            <a:r>
              <a:rPr lang="ko-KR" altLang="en-US" dirty="0"/>
              <a:t>참여 </a:t>
            </a:r>
            <a:r>
              <a:rPr lang="ko-KR" altLang="en-US" dirty="0" err="1"/>
              <a:t>액터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에 의하여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조건 </a:t>
            </a:r>
            <a:r>
              <a:rPr lang="en-US" altLang="ko-KR" dirty="0"/>
              <a:t>1. User</a:t>
            </a:r>
            <a:r>
              <a:rPr lang="ko-KR" altLang="en-US" dirty="0"/>
              <a:t>가 정보처리기사 문제 </a:t>
            </a:r>
            <a:r>
              <a:rPr lang="en-US" altLang="ko-KR" dirty="0"/>
              <a:t>solve </a:t>
            </a:r>
            <a:r>
              <a:rPr lang="ko-KR" altLang="en-US" dirty="0"/>
              <a:t>기능을 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사건의 흐름</a:t>
            </a:r>
            <a:r>
              <a:rPr lang="en-US" altLang="ko-KR" dirty="0"/>
              <a:t> 2. User</a:t>
            </a:r>
            <a:r>
              <a:rPr lang="ko-KR" altLang="en-US" dirty="0"/>
              <a:t>가 정보처리기사 화면에 나온 정보처리기사 기출문제들의 답에 체크한다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3. User</a:t>
            </a:r>
            <a:r>
              <a:rPr lang="ko-KR" altLang="en-US" dirty="0"/>
              <a:t>가 문제를 다 풀고 난 뒤 채점 버튼을 누르면 </a:t>
            </a:r>
            <a:r>
              <a:rPr lang="en-US" altLang="ko-KR" dirty="0"/>
              <a:t>Administrator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에 접속하여 </a:t>
            </a:r>
            <a:r>
              <a:rPr lang="en-US" altLang="ko-KR" dirty="0"/>
              <a:t>	            </a:t>
            </a:r>
            <a:r>
              <a:rPr lang="ko-KR" altLang="en-US" dirty="0"/>
              <a:t>채점을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종료 조건 </a:t>
            </a:r>
            <a:r>
              <a:rPr lang="en-US" altLang="ko-KR" dirty="0"/>
              <a:t>4. User</a:t>
            </a:r>
            <a:r>
              <a:rPr lang="ko-KR" altLang="en-US" dirty="0"/>
              <a:t>가 </a:t>
            </a:r>
            <a:r>
              <a:rPr lang="en-US" altLang="ko-KR" dirty="0"/>
              <a:t>Administrator</a:t>
            </a:r>
            <a:r>
              <a:rPr lang="ko-KR" altLang="en-US" dirty="0"/>
              <a:t>로부터 자신의 점수와 오답을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7426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168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나눔명조OTF ExtraBold</vt:lpstr>
      <vt:lpstr>추억</vt:lpstr>
      <vt:lpstr>PowerPoint 프레젠테이션</vt:lpstr>
      <vt:lpstr>1. 유스케이스 다이어그램</vt:lpstr>
      <vt:lpstr>2. 시나리오</vt:lpstr>
      <vt:lpstr>3. 사용사례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유스케이스 다이어그램</dc:title>
  <dc:creator>Lee Dongjun</dc:creator>
  <cp:lastModifiedBy>최신호</cp:lastModifiedBy>
  <cp:revision>2</cp:revision>
  <dcterms:created xsi:type="dcterms:W3CDTF">2022-10-25T11:56:57Z</dcterms:created>
  <dcterms:modified xsi:type="dcterms:W3CDTF">2022-10-25T12:02:41Z</dcterms:modified>
</cp:coreProperties>
</file>