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70" r:id="rId3"/>
    <p:sldId id="271" r:id="rId4"/>
    <p:sldId id="272" r:id="rId5"/>
    <p:sldId id="273" r:id="rId6"/>
    <p:sldId id="274" r:id="rId7"/>
    <p:sldId id="27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 varScale="1">
        <p:scale>
          <a:sx n="91" d="100"/>
          <a:sy n="91" d="100"/>
        </p:scale>
        <p:origin x="90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F5E3A-E84F-40CE-BFEA-8D5F85718A7E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C3986-F9E7-4E74-B1B2-362F46072AD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3558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F5E3A-E84F-40CE-BFEA-8D5F85718A7E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C3986-F9E7-4E74-B1B2-362F46072A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9594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F5E3A-E84F-40CE-BFEA-8D5F85718A7E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C3986-F9E7-4E74-B1B2-362F46072A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214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F5E3A-E84F-40CE-BFEA-8D5F85718A7E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C3986-F9E7-4E74-B1B2-362F46072A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6896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F5E3A-E84F-40CE-BFEA-8D5F85718A7E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C3986-F9E7-4E74-B1B2-362F46072AD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2479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F5E3A-E84F-40CE-BFEA-8D5F85718A7E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C3986-F9E7-4E74-B1B2-362F46072A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3610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F5E3A-E84F-40CE-BFEA-8D5F85718A7E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C3986-F9E7-4E74-B1B2-362F46072A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0393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F5E3A-E84F-40CE-BFEA-8D5F85718A7E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C3986-F9E7-4E74-B1B2-362F46072A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717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F5E3A-E84F-40CE-BFEA-8D5F85718A7E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C3986-F9E7-4E74-B1B2-362F46072A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5281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1CF5E3A-E84F-40CE-BFEA-8D5F85718A7E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8DC3986-F9E7-4E74-B1B2-362F46072A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3628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F5E3A-E84F-40CE-BFEA-8D5F85718A7E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C3986-F9E7-4E74-B1B2-362F46072A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3615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1CF5E3A-E84F-40CE-BFEA-8D5F85718A7E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8DC3986-F9E7-4E74-B1B2-362F46072AD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2168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166513BF-746C-58F9-D02E-B28517062B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endParaRPr lang="en-US" altLang="ko-KR" sz="1400" dirty="0">
              <a:solidFill>
                <a:schemeClr val="tx1"/>
              </a:solidFill>
              <a:latin typeface="나눔명조OTF ExtraBold" panose="02020603020101020101" pitchFamily="18" charset="-127"/>
              <a:ea typeface="나눔명조OTF ExtraBold" panose="02020603020101020101" pitchFamily="18" charset="-127"/>
            </a:endParaRPr>
          </a:p>
          <a:p>
            <a:pPr algn="r"/>
            <a:r>
              <a:rPr lang="en-US" altLang="ko-KR" sz="1400" dirty="0">
                <a:solidFill>
                  <a:schemeClr val="tx1"/>
                </a:solidFill>
                <a:latin typeface="나눔명조OTF ExtraBold" panose="02020603020101020101" pitchFamily="18" charset="-127"/>
                <a:ea typeface="나눔명조OTF ExtraBold" panose="02020603020101020101" pitchFamily="18" charset="-127"/>
              </a:rPr>
              <a:t>1726052 </a:t>
            </a:r>
            <a:r>
              <a:rPr lang="ko-KR" altLang="en-US" sz="1400" dirty="0">
                <a:solidFill>
                  <a:schemeClr val="tx1"/>
                </a:solidFill>
                <a:latin typeface="나눔명조OTF ExtraBold" panose="02020603020101020101" pitchFamily="18" charset="-127"/>
                <a:ea typeface="나눔명조OTF ExtraBold" panose="02020603020101020101" pitchFamily="18" charset="-127"/>
              </a:rPr>
              <a:t>최신호 </a:t>
            </a:r>
            <a:r>
              <a:rPr lang="en-US" altLang="ko-KR" sz="1400" dirty="0">
                <a:solidFill>
                  <a:schemeClr val="tx1"/>
                </a:solidFill>
                <a:latin typeface="나눔명조OTF ExtraBold" panose="02020603020101020101" pitchFamily="18" charset="-127"/>
                <a:ea typeface="나눔명조OTF ExtraBold" panose="02020603020101020101" pitchFamily="18" charset="-127"/>
              </a:rPr>
              <a:t>1726036 </a:t>
            </a:r>
            <a:r>
              <a:rPr lang="ko-KR" altLang="en-US" sz="1400" dirty="0">
                <a:solidFill>
                  <a:schemeClr val="tx1"/>
                </a:solidFill>
                <a:latin typeface="나눔명조OTF ExtraBold" panose="02020603020101020101" pitchFamily="18" charset="-127"/>
                <a:ea typeface="나눔명조OTF ExtraBold" panose="02020603020101020101" pitchFamily="18" charset="-127"/>
              </a:rPr>
              <a:t>이동준</a:t>
            </a:r>
            <a:endParaRPr lang="en-US" altLang="ko-KR" sz="1400" dirty="0">
              <a:solidFill>
                <a:schemeClr val="tx1"/>
              </a:solidFill>
              <a:latin typeface="나눔명조OTF ExtraBold" panose="02020603020101020101" pitchFamily="18" charset="-127"/>
              <a:ea typeface="나눔명조OTF ExtraBold" panose="02020603020101020101" pitchFamily="18" charset="-127"/>
            </a:endParaRPr>
          </a:p>
          <a:p>
            <a:pPr algn="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명조OTF ExtraBold" panose="02020603020101020101" pitchFamily="18" charset="-127"/>
                <a:ea typeface="나눔명조OTF ExtraBold" panose="02020603020101020101" pitchFamily="18" charset="-127"/>
              </a:rPr>
              <a:t>(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나눔명조OTF ExtraBold" panose="02020603020101020101" pitchFamily="18" charset="-127"/>
                <a:ea typeface="나눔명조OTF ExtraBold" panose="02020603020101020101" pitchFamily="18" charset="-127"/>
              </a:rPr>
              <a:t>제출일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명조OTF ExtraBold" panose="02020603020101020101" pitchFamily="18" charset="-127"/>
                <a:ea typeface="나눔명조OTF ExtraBold" panose="02020603020101020101" pitchFamily="18" charset="-127"/>
              </a:rPr>
              <a:t>: 2022/11/08)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83E479-1F5E-1956-5155-D4131CA362C8}"/>
              </a:ext>
            </a:extLst>
          </p:cNvPr>
          <p:cNvSpPr txBox="1"/>
          <p:nvPr/>
        </p:nvSpPr>
        <p:spPr>
          <a:xfrm>
            <a:off x="1098665" y="2232173"/>
            <a:ext cx="10061171" cy="2123658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r>
              <a:rPr lang="ko-KR" altLang="en-US" sz="6600" dirty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20000"/>
                    </a:prstClr>
                  </a:outerShdw>
                </a:effectLst>
                <a:latin typeface="나눔명조OTF ExtraBold" panose="02020603020101020101" pitchFamily="18" charset="-127"/>
                <a:ea typeface="나눔명조OTF ExtraBold" panose="02020603020101020101" pitchFamily="18" charset="-127"/>
              </a:rPr>
              <a:t>정보처리기사 기출문제 퀴즈 </a:t>
            </a:r>
            <a:r>
              <a:rPr lang="en-US" altLang="ko-KR" sz="6600" dirty="0">
                <a:effectLst>
                  <a:outerShdw blurRad="50800" dist="38100" dir="2700000" algn="tl" rotWithShape="0">
                    <a:prstClr val="black">
                      <a:alpha val="20000"/>
                    </a:prstClr>
                  </a:outerShdw>
                </a:effectLst>
                <a:latin typeface="나눔명조OTF ExtraBold" panose="02020603020101020101" pitchFamily="18" charset="-127"/>
                <a:ea typeface="나눔명조OTF ExtraBold" panose="02020603020101020101" pitchFamily="18" charset="-127"/>
              </a:rPr>
              <a:t>App </a:t>
            </a:r>
            <a:r>
              <a:rPr lang="ko-KR" altLang="en-US" sz="6600" dirty="0">
                <a:effectLst>
                  <a:outerShdw blurRad="50800" dist="38100" dir="2700000" algn="tl" rotWithShape="0">
                    <a:prstClr val="black">
                      <a:alpha val="20000"/>
                    </a:prstClr>
                  </a:outerShdw>
                </a:effectLst>
                <a:latin typeface="나눔명조OTF ExtraBold" panose="02020603020101020101" pitchFamily="18" charset="-127"/>
                <a:ea typeface="나눔명조OTF ExtraBold" panose="02020603020101020101" pitchFamily="18" charset="-127"/>
              </a:rPr>
              <a:t>개발 </a:t>
            </a:r>
            <a:endParaRPr lang="en-US" altLang="ko-KR" sz="6600" dirty="0">
              <a:effectLst>
                <a:outerShdw blurRad="50800" dist="38100" dir="2700000" algn="tl" rotWithShape="0">
                  <a:prstClr val="black">
                    <a:alpha val="20000"/>
                  </a:prstClr>
                </a:outerShdw>
              </a:effectLst>
              <a:latin typeface="나눔명조OTF ExtraBold" panose="02020603020101020101" pitchFamily="18" charset="-127"/>
              <a:ea typeface="나눔명조OTF ExtraBold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5CD659-528C-446A-9181-9E618A92598F}"/>
              </a:ext>
            </a:extLst>
          </p:cNvPr>
          <p:cNvSpPr txBox="1"/>
          <p:nvPr/>
        </p:nvSpPr>
        <p:spPr>
          <a:xfrm>
            <a:off x="1032164" y="1202051"/>
            <a:ext cx="724432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7200" dirty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20000"/>
                    </a:prstClr>
                  </a:outerShdw>
                </a:effectLst>
                <a:latin typeface="나눔명조OTF ExtraBold" panose="02020603020101020101" pitchFamily="18" charset="-127"/>
                <a:ea typeface="나눔명조OTF ExtraBold" panose="02020603020101020101" pitchFamily="18" charset="-127"/>
              </a:rPr>
              <a:t>Team. </a:t>
            </a:r>
            <a:r>
              <a:rPr lang="ko-KR" altLang="en-US" sz="7200" dirty="0" err="1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20000"/>
                    </a:prstClr>
                  </a:outerShdw>
                </a:effectLst>
                <a:latin typeface="나눔명조OTF ExtraBold" panose="02020603020101020101" pitchFamily="18" charset="-127"/>
                <a:ea typeface="나눔명조OTF ExtraBold" panose="02020603020101020101" pitchFamily="18" charset="-127"/>
              </a:rPr>
              <a:t>만드로이드</a:t>
            </a:r>
            <a:endParaRPr lang="en-US" altLang="ko-KR" sz="7200" dirty="0"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20000"/>
                  </a:prstClr>
                </a:outerShdw>
              </a:effectLst>
              <a:latin typeface="나눔명조OTF ExtraBold" panose="02020603020101020101" pitchFamily="18" charset="-127"/>
              <a:ea typeface="나눔명조OTF Extra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24033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8129A6-6FDC-3518-A945-CA01876F4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명조OTF ExtraBold" panose="02020603020101020101" pitchFamily="18" charset="-127"/>
                <a:ea typeface="나눔명조OTF ExtraBold" panose="02020603020101020101" pitchFamily="18" charset="-127"/>
              </a:rPr>
              <a:t>1. </a:t>
            </a:r>
            <a:r>
              <a:rPr lang="ko-KR" altLang="en-US" dirty="0" err="1">
                <a:latin typeface="나눔명조OTF ExtraBold" panose="02020603020101020101" pitchFamily="18" charset="-127"/>
                <a:ea typeface="나눔명조OTF ExtraBold" panose="02020603020101020101" pitchFamily="18" charset="-127"/>
              </a:rPr>
              <a:t>유스케이스</a:t>
            </a:r>
            <a:r>
              <a:rPr lang="ko-KR" altLang="en-US" dirty="0">
                <a:latin typeface="나눔명조OTF ExtraBold" panose="02020603020101020101" pitchFamily="18" charset="-127"/>
                <a:ea typeface="나눔명조OTF ExtraBold" panose="02020603020101020101" pitchFamily="18" charset="-127"/>
              </a:rPr>
              <a:t> 다이어그램</a:t>
            </a:r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6EE26F6E-0664-4D12-D501-3E8A9EF28339}"/>
              </a:ext>
            </a:extLst>
          </p:cNvPr>
          <p:cNvSpPr/>
          <p:nvPr/>
        </p:nvSpPr>
        <p:spPr>
          <a:xfrm>
            <a:off x="9285890" y="2979683"/>
            <a:ext cx="375743" cy="3982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FBAC978-0046-72B2-3B14-C669B6601C9F}"/>
              </a:ext>
            </a:extLst>
          </p:cNvPr>
          <p:cNvCxnSpPr/>
          <p:nvPr/>
        </p:nvCxnSpPr>
        <p:spPr>
          <a:xfrm>
            <a:off x="9167648" y="3614389"/>
            <a:ext cx="6621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CD15DF5-A832-65FD-0671-BC7BD86762AB}"/>
              </a:ext>
            </a:extLst>
          </p:cNvPr>
          <p:cNvCxnSpPr>
            <a:cxnSpLocks/>
          </p:cNvCxnSpPr>
          <p:nvPr/>
        </p:nvCxnSpPr>
        <p:spPr>
          <a:xfrm>
            <a:off x="9467194" y="3377907"/>
            <a:ext cx="0" cy="5990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38BE0EE1-B914-FA29-9A28-9C1981D4472B}"/>
              </a:ext>
            </a:extLst>
          </p:cNvPr>
          <p:cNvCxnSpPr>
            <a:cxnSpLocks/>
          </p:cNvCxnSpPr>
          <p:nvPr/>
        </p:nvCxnSpPr>
        <p:spPr>
          <a:xfrm>
            <a:off x="9467194" y="3969113"/>
            <a:ext cx="299544" cy="2312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726731F-399D-CF76-E2D1-7AB409483B7A}"/>
              </a:ext>
            </a:extLst>
          </p:cNvPr>
          <p:cNvCxnSpPr>
            <a:cxnSpLocks/>
          </p:cNvCxnSpPr>
          <p:nvPr/>
        </p:nvCxnSpPr>
        <p:spPr>
          <a:xfrm flipV="1">
            <a:off x="9165022" y="3958603"/>
            <a:ext cx="302172" cy="252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EE853875-2B1D-5C60-5A71-F2CF7EBF8D6E}"/>
              </a:ext>
            </a:extLst>
          </p:cNvPr>
          <p:cNvGrpSpPr/>
          <p:nvPr/>
        </p:nvGrpSpPr>
        <p:grpSpPr>
          <a:xfrm>
            <a:off x="1571298" y="1982370"/>
            <a:ext cx="664778" cy="1231168"/>
            <a:chOff x="1571298" y="1982370"/>
            <a:chExt cx="664778" cy="1231168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CA323269-A074-959C-D651-38E50D9C3CD7}"/>
                </a:ext>
              </a:extLst>
            </p:cNvPr>
            <p:cNvSpPr/>
            <p:nvPr/>
          </p:nvSpPr>
          <p:spPr>
            <a:xfrm>
              <a:off x="1692166" y="1982370"/>
              <a:ext cx="375743" cy="3982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0C1093F2-8754-D3D6-4287-5442552CC8BB}"/>
                </a:ext>
              </a:extLst>
            </p:cNvPr>
            <p:cNvCxnSpPr/>
            <p:nvPr/>
          </p:nvCxnSpPr>
          <p:spPr>
            <a:xfrm>
              <a:off x="1573924" y="2617076"/>
              <a:ext cx="66215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59088C46-838F-BFD2-F136-743F8BDE8FA5}"/>
                </a:ext>
              </a:extLst>
            </p:cNvPr>
            <p:cNvCxnSpPr>
              <a:cxnSpLocks/>
            </p:cNvCxnSpPr>
            <p:nvPr/>
          </p:nvCxnSpPr>
          <p:spPr>
            <a:xfrm>
              <a:off x="1873470" y="2380594"/>
              <a:ext cx="0" cy="5990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DE1DF6DC-3FC0-961D-BFF6-410A29770603}"/>
                </a:ext>
              </a:extLst>
            </p:cNvPr>
            <p:cNvCxnSpPr>
              <a:cxnSpLocks/>
            </p:cNvCxnSpPr>
            <p:nvPr/>
          </p:nvCxnSpPr>
          <p:spPr>
            <a:xfrm>
              <a:off x="1873470" y="2971800"/>
              <a:ext cx="299544" cy="2312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D4B29527-FCD7-6E82-4A33-2A6FF34D80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71298" y="2961290"/>
              <a:ext cx="302172" cy="2522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5C740442-216D-7458-4BB4-5DF5B4FE188F}"/>
              </a:ext>
            </a:extLst>
          </p:cNvPr>
          <p:cNvSpPr txBox="1"/>
          <p:nvPr/>
        </p:nvSpPr>
        <p:spPr>
          <a:xfrm>
            <a:off x="1441455" y="3415216"/>
            <a:ext cx="11756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관리자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E9E74BD-34C9-BC77-271C-CA034B3A9C48}"/>
              </a:ext>
            </a:extLst>
          </p:cNvPr>
          <p:cNvSpPr txBox="1"/>
          <p:nvPr/>
        </p:nvSpPr>
        <p:spPr>
          <a:xfrm>
            <a:off x="8973975" y="4372772"/>
            <a:ext cx="10494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 </a:t>
            </a:r>
            <a:r>
              <a:rPr lang="ko-KR" altLang="en-US" sz="2000" dirty="0"/>
              <a:t>사용자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A4054332-0C80-13C0-7B50-8A2BE0432B75}"/>
              </a:ext>
            </a:extLst>
          </p:cNvPr>
          <p:cNvCxnSpPr/>
          <p:nvPr/>
        </p:nvCxnSpPr>
        <p:spPr>
          <a:xfrm flipV="1">
            <a:off x="2580289" y="2124567"/>
            <a:ext cx="1140373" cy="3783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596175A8-0508-06B3-8A7B-E518A63A20C4}"/>
              </a:ext>
            </a:extLst>
          </p:cNvPr>
          <p:cNvCxnSpPr>
            <a:cxnSpLocks/>
          </p:cNvCxnSpPr>
          <p:nvPr/>
        </p:nvCxnSpPr>
        <p:spPr>
          <a:xfrm>
            <a:off x="2580289" y="2495333"/>
            <a:ext cx="1129863" cy="343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타원 32">
            <a:extLst>
              <a:ext uri="{FF2B5EF4-FFF2-40B4-BE49-F238E27FC236}">
                <a16:creationId xmlns:a16="http://schemas.microsoft.com/office/drawing/2014/main" id="{9C69BD35-70DA-186E-F2AC-613BC612797C}"/>
              </a:ext>
            </a:extLst>
          </p:cNvPr>
          <p:cNvSpPr/>
          <p:nvPr/>
        </p:nvSpPr>
        <p:spPr>
          <a:xfrm>
            <a:off x="3720662" y="1838646"/>
            <a:ext cx="1734207" cy="52174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 정답통계 관리</a:t>
            </a: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BCB7231C-BB0D-1AA7-845D-FD5A1FF70E49}"/>
              </a:ext>
            </a:extLst>
          </p:cNvPr>
          <p:cNvSpPr/>
          <p:nvPr/>
        </p:nvSpPr>
        <p:spPr>
          <a:xfrm>
            <a:off x="3710152" y="2574667"/>
            <a:ext cx="1702677" cy="59908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정답 채점</a:t>
            </a: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650AF9F2-38C6-ACE3-0BF2-C52C73222887}"/>
              </a:ext>
            </a:extLst>
          </p:cNvPr>
          <p:cNvSpPr/>
          <p:nvPr/>
        </p:nvSpPr>
        <p:spPr>
          <a:xfrm>
            <a:off x="5785944" y="2574667"/>
            <a:ext cx="1594945" cy="59908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문제풀기</a:t>
            </a: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6F9F9FAC-E5B6-7104-A84C-3A77836C8C9F}"/>
              </a:ext>
            </a:extLst>
          </p:cNvPr>
          <p:cNvCxnSpPr>
            <a:cxnSpLocks/>
          </p:cNvCxnSpPr>
          <p:nvPr/>
        </p:nvCxnSpPr>
        <p:spPr>
          <a:xfrm>
            <a:off x="7380889" y="2895915"/>
            <a:ext cx="1458309" cy="614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AA15A090-B9AE-8787-646A-8D9D32822B8C}"/>
              </a:ext>
            </a:extLst>
          </p:cNvPr>
          <p:cNvCxnSpPr>
            <a:cxnSpLocks/>
          </p:cNvCxnSpPr>
          <p:nvPr/>
        </p:nvCxnSpPr>
        <p:spPr>
          <a:xfrm flipV="1">
            <a:off x="7369064" y="3523597"/>
            <a:ext cx="1463567" cy="26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F19B3E92-EF20-BC6A-AA54-B0F620359004}"/>
              </a:ext>
            </a:extLst>
          </p:cNvPr>
          <p:cNvCxnSpPr>
            <a:cxnSpLocks/>
            <a:stCxn id="61" idx="6"/>
          </p:cNvCxnSpPr>
          <p:nvPr/>
        </p:nvCxnSpPr>
        <p:spPr>
          <a:xfrm flipV="1">
            <a:off x="7409509" y="3536859"/>
            <a:ext cx="1370028" cy="8359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E0B0657A-A14B-EE49-83AE-90EDC539E6E9}"/>
              </a:ext>
            </a:extLst>
          </p:cNvPr>
          <p:cNvCxnSpPr>
            <a:cxnSpLocks/>
            <a:stCxn id="63" idx="6"/>
          </p:cNvCxnSpPr>
          <p:nvPr/>
        </p:nvCxnSpPr>
        <p:spPr>
          <a:xfrm flipV="1">
            <a:off x="7437591" y="3503642"/>
            <a:ext cx="1401608" cy="16774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ABB9F50E-EAC4-984D-5C0C-9C21C6A3EAF3}"/>
              </a:ext>
            </a:extLst>
          </p:cNvPr>
          <p:cNvCxnSpPr>
            <a:cxnSpLocks/>
            <a:stCxn id="64" idx="6"/>
          </p:cNvCxnSpPr>
          <p:nvPr/>
        </p:nvCxnSpPr>
        <p:spPr>
          <a:xfrm flipV="1">
            <a:off x="7444043" y="3550317"/>
            <a:ext cx="1335494" cy="24106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타원 59">
            <a:extLst>
              <a:ext uri="{FF2B5EF4-FFF2-40B4-BE49-F238E27FC236}">
                <a16:creationId xmlns:a16="http://schemas.microsoft.com/office/drawing/2014/main" id="{CA21523F-CEB5-6B0D-C3B6-70AB72B7848A}"/>
              </a:ext>
            </a:extLst>
          </p:cNvPr>
          <p:cNvSpPr/>
          <p:nvPr/>
        </p:nvSpPr>
        <p:spPr>
          <a:xfrm>
            <a:off x="5785943" y="3354508"/>
            <a:ext cx="1594945" cy="59908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정답확인</a:t>
            </a: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4D62891A-0BA9-8FC9-DC69-03D2EFE6AF05}"/>
              </a:ext>
            </a:extLst>
          </p:cNvPr>
          <p:cNvSpPr/>
          <p:nvPr/>
        </p:nvSpPr>
        <p:spPr>
          <a:xfrm>
            <a:off x="5814564" y="4073227"/>
            <a:ext cx="1594945" cy="59908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평균점수 확인</a:t>
            </a: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9ED691C5-B3B1-EE78-9DD9-4073D24A2A5E}"/>
              </a:ext>
            </a:extLst>
          </p:cNvPr>
          <p:cNvSpPr/>
          <p:nvPr/>
        </p:nvSpPr>
        <p:spPr>
          <a:xfrm>
            <a:off x="5612524" y="4881563"/>
            <a:ext cx="1825067" cy="59908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즐겨찾기 추가</a:t>
            </a:r>
            <a:r>
              <a:rPr lang="en-US" altLang="ko-KR" dirty="0"/>
              <a:t>/</a:t>
            </a:r>
            <a:r>
              <a:rPr lang="ko-KR" altLang="en-US" dirty="0"/>
              <a:t>제거</a:t>
            </a: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B1AD9A88-B368-2B27-705A-7FAC5E3374A7}"/>
              </a:ext>
            </a:extLst>
          </p:cNvPr>
          <p:cNvSpPr/>
          <p:nvPr/>
        </p:nvSpPr>
        <p:spPr>
          <a:xfrm>
            <a:off x="5612525" y="5661405"/>
            <a:ext cx="1831518" cy="59908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문제 등록</a:t>
            </a:r>
            <a:endParaRPr lang="ko-KR" altLang="en-US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A94710E-74C4-752F-8777-F4E521956BBA}"/>
              </a:ext>
            </a:extLst>
          </p:cNvPr>
          <p:cNvCxnSpPr>
            <a:cxnSpLocks/>
            <a:endCxn id="12" idx="2"/>
          </p:cNvCxnSpPr>
          <p:nvPr/>
        </p:nvCxnSpPr>
        <p:spPr>
          <a:xfrm>
            <a:off x="2580289" y="2495333"/>
            <a:ext cx="1031212" cy="13453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id="{9823D84F-2ABA-87EC-AB31-742F5BEF4EA3}"/>
              </a:ext>
            </a:extLst>
          </p:cNvPr>
          <p:cNvSpPr/>
          <p:nvPr/>
        </p:nvSpPr>
        <p:spPr>
          <a:xfrm>
            <a:off x="3611501" y="3308599"/>
            <a:ext cx="1801328" cy="106417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평균점수 업데이트</a:t>
            </a:r>
          </a:p>
        </p:txBody>
      </p:sp>
    </p:spTree>
    <p:extLst>
      <p:ext uri="{BB962C8B-B14F-4D97-AF65-F5344CB8AC3E}">
        <p14:creationId xmlns:p14="http://schemas.microsoft.com/office/powerpoint/2010/main" val="632625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721805-7FCE-20B9-6F1C-345A1BBFE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명조OTF ExtraBold" panose="02020603020101020101" pitchFamily="18" charset="-127"/>
                <a:ea typeface="나눔명조OTF ExtraBold" panose="02020603020101020101" pitchFamily="18" charset="-127"/>
              </a:rPr>
              <a:t>2. </a:t>
            </a:r>
            <a:r>
              <a:rPr lang="ko-KR" altLang="en-US" dirty="0">
                <a:latin typeface="나눔명조OTF ExtraBold" panose="02020603020101020101" pitchFamily="18" charset="-127"/>
                <a:ea typeface="나눔명조OTF ExtraBold" panose="02020603020101020101" pitchFamily="18" charset="-127"/>
              </a:rPr>
              <a:t>시나리오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FC3630-9E67-D2F4-B382-F3E7530876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/>
              <a:t>시나리오 이름</a:t>
            </a:r>
            <a:r>
              <a:rPr lang="en-US" altLang="ko-KR" dirty="0"/>
              <a:t>: </a:t>
            </a:r>
            <a:r>
              <a:rPr lang="en-US" altLang="ko-KR" dirty="0" err="1"/>
              <a:t>solveandscore</a:t>
            </a:r>
            <a:endParaRPr lang="en-US" altLang="ko-KR" dirty="0"/>
          </a:p>
          <a:p>
            <a:r>
              <a:rPr lang="ko-KR" altLang="en-US" dirty="0"/>
              <a:t>참여 객체 인스턴스 </a:t>
            </a:r>
            <a:r>
              <a:rPr lang="en-US" altLang="ko-KR" dirty="0"/>
              <a:t>lee: User</a:t>
            </a:r>
          </a:p>
          <a:p>
            <a:r>
              <a:rPr lang="en-US" altLang="ko-KR" dirty="0"/>
              <a:t>                                      choi: Administrator</a:t>
            </a:r>
          </a:p>
          <a:p>
            <a:r>
              <a:rPr lang="ko-KR" altLang="en-US" dirty="0"/>
              <a:t>사건의 흐름 </a:t>
            </a:r>
            <a:endParaRPr lang="en-US" altLang="ko-KR" dirty="0"/>
          </a:p>
          <a:p>
            <a:r>
              <a:rPr lang="en-US" altLang="ko-KR" dirty="0"/>
              <a:t>1. </a:t>
            </a:r>
            <a:r>
              <a:rPr lang="ko-KR" altLang="en-US" dirty="0"/>
              <a:t>사용자 </a:t>
            </a:r>
            <a:r>
              <a:rPr lang="en-US" altLang="ko-KR" dirty="0"/>
              <a:t>Lee</a:t>
            </a:r>
            <a:r>
              <a:rPr lang="ko-KR" altLang="en-US" dirty="0"/>
              <a:t>가 정보처리기사 기출문제 </a:t>
            </a:r>
            <a:r>
              <a:rPr lang="en-US" altLang="ko-KR" dirty="0"/>
              <a:t>1</a:t>
            </a:r>
            <a:r>
              <a:rPr lang="ko-KR" altLang="en-US" dirty="0" err="1"/>
              <a:t>회차를</a:t>
            </a:r>
            <a:r>
              <a:rPr lang="ko-KR" altLang="en-US" dirty="0"/>
              <a:t> 선택한다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2. </a:t>
            </a:r>
            <a:r>
              <a:rPr lang="ko-KR" altLang="en-US" dirty="0"/>
              <a:t>사용자 </a:t>
            </a:r>
            <a:r>
              <a:rPr lang="en-US" altLang="ko-KR" dirty="0"/>
              <a:t>Lee</a:t>
            </a:r>
            <a:r>
              <a:rPr lang="ko-KR" altLang="en-US" dirty="0"/>
              <a:t>가 </a:t>
            </a:r>
            <a:r>
              <a:rPr lang="en-US" altLang="ko-KR" dirty="0"/>
              <a:t>1</a:t>
            </a:r>
            <a:r>
              <a:rPr lang="ko-KR" altLang="en-US" dirty="0"/>
              <a:t>번 문제부터 답을 고르며 문제를 풀어나간다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3. </a:t>
            </a:r>
            <a:r>
              <a:rPr lang="ko-KR" altLang="en-US" dirty="0"/>
              <a:t>사용자 </a:t>
            </a:r>
            <a:r>
              <a:rPr lang="en-US" altLang="ko-KR" dirty="0"/>
              <a:t>Lee</a:t>
            </a:r>
            <a:r>
              <a:rPr lang="ko-KR" altLang="en-US" dirty="0"/>
              <a:t>가 문제를 다 풀고 문제제출 버튼을 클릭한다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4. </a:t>
            </a:r>
            <a:r>
              <a:rPr lang="ko-KR" altLang="en-US" dirty="0"/>
              <a:t>관리자 </a:t>
            </a:r>
            <a:r>
              <a:rPr lang="en-US" altLang="ko-KR" dirty="0"/>
              <a:t>Choi</a:t>
            </a:r>
            <a:r>
              <a:rPr lang="ko-KR" altLang="en-US" dirty="0"/>
              <a:t>가 </a:t>
            </a:r>
            <a:r>
              <a:rPr lang="en-US" altLang="ko-KR" dirty="0"/>
              <a:t>Lee</a:t>
            </a:r>
            <a:r>
              <a:rPr lang="ko-KR" altLang="en-US" dirty="0"/>
              <a:t>가 푼 문제들을 </a:t>
            </a:r>
            <a:r>
              <a:rPr lang="en-US" altLang="ko-KR" dirty="0"/>
              <a:t>DB</a:t>
            </a:r>
            <a:r>
              <a:rPr lang="ko-KR" altLang="en-US" dirty="0"/>
              <a:t>에 저장된 답과 일치하는지 확인한다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5. </a:t>
            </a:r>
            <a:r>
              <a:rPr lang="ko-KR" altLang="en-US" dirty="0"/>
              <a:t>관리자 </a:t>
            </a:r>
            <a:r>
              <a:rPr lang="en-US" altLang="ko-KR" dirty="0"/>
              <a:t>Choi</a:t>
            </a:r>
            <a:r>
              <a:rPr lang="ko-KR" altLang="en-US" dirty="0"/>
              <a:t>가 </a:t>
            </a:r>
            <a:r>
              <a:rPr lang="en-US" altLang="ko-KR" dirty="0"/>
              <a:t>Lee</a:t>
            </a:r>
            <a:r>
              <a:rPr lang="ko-KR" altLang="en-US" dirty="0"/>
              <a:t>에게 점수와 오답을 알린다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6. </a:t>
            </a:r>
            <a:r>
              <a:rPr lang="ko-KR" altLang="en-US" dirty="0"/>
              <a:t>사용자 </a:t>
            </a:r>
            <a:r>
              <a:rPr lang="en-US" altLang="ko-KR" dirty="0"/>
              <a:t>Lee</a:t>
            </a:r>
            <a:r>
              <a:rPr lang="ko-KR" altLang="en-US" dirty="0"/>
              <a:t>가 자신의 점수와 오답이 무엇인지 받는다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94192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FAB167-B3CE-19D7-7B14-444957467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명조OTF ExtraBold" panose="02020603020101020101" pitchFamily="18" charset="-127"/>
                <a:ea typeface="나눔명조OTF ExtraBold" panose="02020603020101020101" pitchFamily="18" charset="-127"/>
              </a:rPr>
              <a:t>3. </a:t>
            </a:r>
            <a:r>
              <a:rPr lang="ko-KR" altLang="en-US" dirty="0">
                <a:latin typeface="나눔명조OTF ExtraBold" panose="02020603020101020101" pitchFamily="18" charset="-127"/>
                <a:ea typeface="나눔명조OTF ExtraBold" panose="02020603020101020101" pitchFamily="18" charset="-127"/>
              </a:rPr>
              <a:t>사용사례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E8A690-0C95-BD80-C2A3-DD9ED5B2E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584968" cy="4023360"/>
          </a:xfrm>
        </p:spPr>
        <p:txBody>
          <a:bodyPr>
            <a:normAutofit/>
          </a:bodyPr>
          <a:lstStyle/>
          <a:p>
            <a:r>
              <a:rPr lang="ko-KR" altLang="en-US" dirty="0"/>
              <a:t>사용사례 이름</a:t>
            </a:r>
            <a:r>
              <a:rPr lang="en-US" altLang="ko-KR" dirty="0"/>
              <a:t>: score</a:t>
            </a:r>
          </a:p>
          <a:p>
            <a:r>
              <a:rPr lang="ko-KR" altLang="en-US" dirty="0"/>
              <a:t>참여 </a:t>
            </a:r>
            <a:r>
              <a:rPr lang="ko-KR" altLang="en-US" dirty="0" err="1"/>
              <a:t>액터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User</a:t>
            </a:r>
            <a:r>
              <a:rPr lang="ko-KR" altLang="en-US" dirty="0"/>
              <a:t>에 의하여 실행된다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시작 조건 </a:t>
            </a:r>
            <a:r>
              <a:rPr lang="en-US" altLang="ko-KR" dirty="0"/>
              <a:t>1. User</a:t>
            </a:r>
            <a:r>
              <a:rPr lang="ko-KR" altLang="en-US" dirty="0"/>
              <a:t>가 정보처리기사 문제 </a:t>
            </a:r>
            <a:r>
              <a:rPr lang="en-US" altLang="ko-KR" dirty="0"/>
              <a:t>solve </a:t>
            </a:r>
            <a:r>
              <a:rPr lang="ko-KR" altLang="en-US" dirty="0"/>
              <a:t>기능을 켠다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사건의 흐름</a:t>
            </a:r>
            <a:r>
              <a:rPr lang="en-US" altLang="ko-KR" dirty="0"/>
              <a:t> 2. User</a:t>
            </a:r>
            <a:r>
              <a:rPr lang="ko-KR" altLang="en-US" dirty="0"/>
              <a:t>가 정보처리기사 화면에 나온 정보처리기사 기출문제들의 답에 체크한다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                     3. User</a:t>
            </a:r>
            <a:r>
              <a:rPr lang="ko-KR" altLang="en-US" dirty="0"/>
              <a:t>가 문제를 다 풀고 난 뒤 채점 버튼을 누르면 </a:t>
            </a:r>
            <a:r>
              <a:rPr lang="en-US" altLang="ko-KR" dirty="0"/>
              <a:t>Administrator</a:t>
            </a:r>
            <a:r>
              <a:rPr lang="ko-KR" altLang="en-US" dirty="0"/>
              <a:t>가 </a:t>
            </a:r>
            <a:r>
              <a:rPr lang="en-US" altLang="ko-KR" dirty="0"/>
              <a:t>DB</a:t>
            </a:r>
            <a:r>
              <a:rPr lang="ko-KR" altLang="en-US" dirty="0"/>
              <a:t>에 접속하여 </a:t>
            </a:r>
            <a:r>
              <a:rPr lang="en-US" altLang="ko-KR" dirty="0"/>
              <a:t>	            </a:t>
            </a:r>
            <a:r>
              <a:rPr lang="ko-KR" altLang="en-US" dirty="0"/>
              <a:t>채점을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종료 조건 </a:t>
            </a:r>
            <a:r>
              <a:rPr lang="en-US" altLang="ko-KR" dirty="0"/>
              <a:t>4. User</a:t>
            </a:r>
            <a:r>
              <a:rPr lang="ko-KR" altLang="en-US" dirty="0"/>
              <a:t>가 </a:t>
            </a:r>
            <a:r>
              <a:rPr lang="en-US" altLang="ko-KR" dirty="0"/>
              <a:t>Administrator</a:t>
            </a:r>
            <a:r>
              <a:rPr lang="ko-KR" altLang="en-US" dirty="0"/>
              <a:t>로부터 자신의 점수와 오답을 받는다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4074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AD28D8-BA53-D722-1C5A-0582C93EE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명조OTF ExtraBold" panose="02020603020101020101" pitchFamily="18" charset="-127"/>
                <a:ea typeface="나눔명조OTF ExtraBold" panose="02020603020101020101" pitchFamily="18" charset="-127"/>
              </a:rPr>
              <a:t>4. Class Diagram</a:t>
            </a:r>
            <a:endParaRPr lang="ko-KR" altLang="en-US" dirty="0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F907FEBC-9AE7-2EF4-67F9-17391412240B}"/>
              </a:ext>
            </a:extLst>
          </p:cNvPr>
          <p:cNvGrpSpPr/>
          <p:nvPr/>
        </p:nvGrpSpPr>
        <p:grpSpPr>
          <a:xfrm>
            <a:off x="2802294" y="2075061"/>
            <a:ext cx="6648371" cy="4017219"/>
            <a:chOff x="2771814" y="2006968"/>
            <a:chExt cx="6648371" cy="4017219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FDF440C4-3212-FB65-2B00-30CA1C989133}"/>
                </a:ext>
              </a:extLst>
            </p:cNvPr>
            <p:cNvGrpSpPr/>
            <p:nvPr/>
          </p:nvGrpSpPr>
          <p:grpSpPr>
            <a:xfrm>
              <a:off x="2771814" y="2106189"/>
              <a:ext cx="1739154" cy="1630355"/>
              <a:chOff x="2726413" y="4206241"/>
              <a:chExt cx="1739154" cy="1630355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C4B46A0-1CEB-EFCC-F579-DFCAAB7E95D8}"/>
                  </a:ext>
                </a:extLst>
              </p:cNvPr>
              <p:cNvSpPr/>
              <p:nvPr/>
            </p:nvSpPr>
            <p:spPr>
              <a:xfrm>
                <a:off x="2726414" y="4581423"/>
                <a:ext cx="1739153" cy="125517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Name : String</a:t>
                </a:r>
              </a:p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Score : Int</a:t>
                </a:r>
              </a:p>
              <a:p>
                <a:pPr algn="ctr"/>
                <a:endParaRPr lang="en-US" altLang="ko-KR" dirty="0">
                  <a:solidFill>
                    <a:schemeClr val="tx1"/>
                  </a:solidFill>
                </a:endParaRPr>
              </a:p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F56B9A60-7207-6D6C-A165-4FA6836B37DC}"/>
                  </a:ext>
                </a:extLst>
              </p:cNvPr>
              <p:cNvSpPr/>
              <p:nvPr/>
            </p:nvSpPr>
            <p:spPr>
              <a:xfrm>
                <a:off x="2726413" y="4206241"/>
                <a:ext cx="1739153" cy="37518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User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19DFEF61-D4B3-DB91-9AB9-AFAE980FE4DF}"/>
                </a:ext>
              </a:extLst>
            </p:cNvPr>
            <p:cNvGrpSpPr/>
            <p:nvPr/>
          </p:nvGrpSpPr>
          <p:grpSpPr>
            <a:xfrm>
              <a:off x="5290127" y="2006968"/>
              <a:ext cx="4130058" cy="4017219"/>
              <a:chOff x="5216694" y="1819377"/>
              <a:chExt cx="4130058" cy="4017219"/>
            </a:xfrm>
          </p:grpSpPr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2DDDF2A9-994F-B775-096D-328169388407}"/>
                  </a:ext>
                </a:extLst>
              </p:cNvPr>
              <p:cNvGrpSpPr/>
              <p:nvPr/>
            </p:nvGrpSpPr>
            <p:grpSpPr>
              <a:xfrm>
                <a:off x="6403469" y="1819377"/>
                <a:ext cx="1739154" cy="914400"/>
                <a:chOff x="5226422" y="2008095"/>
                <a:chExt cx="1739154" cy="914400"/>
              </a:xfrm>
            </p:grpSpPr>
            <p:sp>
              <p:nvSpPr>
                <p:cNvPr id="4" name="직사각형 3">
                  <a:extLst>
                    <a:ext uri="{FF2B5EF4-FFF2-40B4-BE49-F238E27FC236}">
                      <a16:creationId xmlns:a16="http://schemas.microsoft.com/office/drawing/2014/main" id="{A2FC9D9B-44A9-7190-D540-D46C9FA635E4}"/>
                    </a:ext>
                  </a:extLst>
                </p:cNvPr>
                <p:cNvSpPr/>
                <p:nvPr/>
              </p:nvSpPr>
              <p:spPr>
                <a:xfrm>
                  <a:off x="5226423" y="2008095"/>
                  <a:ext cx="1739153" cy="9144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" name="직사각형 5">
                  <a:extLst>
                    <a:ext uri="{FF2B5EF4-FFF2-40B4-BE49-F238E27FC236}">
                      <a16:creationId xmlns:a16="http://schemas.microsoft.com/office/drawing/2014/main" id="{3E2DCF2A-3264-7ECA-6BAE-5BB259DB2655}"/>
                    </a:ext>
                  </a:extLst>
                </p:cNvPr>
                <p:cNvSpPr/>
                <p:nvPr/>
              </p:nvSpPr>
              <p:spPr>
                <a:xfrm>
                  <a:off x="5226422" y="2008095"/>
                  <a:ext cx="1739153" cy="37518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</a:rPr>
                    <a:t>Quiz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FB27D4ED-CD9F-646D-BFC6-040F746C86BC}"/>
                  </a:ext>
                </a:extLst>
              </p:cNvPr>
              <p:cNvSpPr/>
              <p:nvPr/>
            </p:nvSpPr>
            <p:spPr>
              <a:xfrm>
                <a:off x="5216694" y="4206241"/>
                <a:ext cx="1739153" cy="37518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>
                    <a:solidFill>
                      <a:schemeClr val="tx1"/>
                    </a:solidFill>
                  </a:rPr>
                  <a:t>ShowQuiz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04873EAF-A20F-31F6-DD24-7AC8E2FBAD30}"/>
                  </a:ext>
                </a:extLst>
              </p:cNvPr>
              <p:cNvSpPr/>
              <p:nvPr/>
            </p:nvSpPr>
            <p:spPr>
              <a:xfrm>
                <a:off x="7607599" y="4206241"/>
                <a:ext cx="1739153" cy="37518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>
                    <a:solidFill>
                      <a:schemeClr val="tx1"/>
                    </a:solidFill>
                  </a:rPr>
                  <a:t>CheckQuiz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C68CCAA4-49B7-E751-1789-59143A0ACDA6}"/>
                  </a:ext>
                </a:extLst>
              </p:cNvPr>
              <p:cNvSpPr/>
              <p:nvPr/>
            </p:nvSpPr>
            <p:spPr>
              <a:xfrm>
                <a:off x="5216694" y="4581423"/>
                <a:ext cx="1739153" cy="125517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>
                    <a:solidFill>
                      <a:schemeClr val="tx1"/>
                    </a:solidFill>
                  </a:rPr>
                  <a:t>showQuiz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()</a:t>
                </a:r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30601A08-AC7E-CB41-FC64-4EB93B6725E4}"/>
                  </a:ext>
                </a:extLst>
              </p:cNvPr>
              <p:cNvSpPr/>
              <p:nvPr/>
            </p:nvSpPr>
            <p:spPr>
              <a:xfrm>
                <a:off x="7607599" y="4581423"/>
                <a:ext cx="1739153" cy="125517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>
                    <a:solidFill>
                      <a:schemeClr val="tx1"/>
                    </a:solidFill>
                  </a:rPr>
                  <a:t>checkQuiz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()</a:t>
                </a:r>
              </a:p>
            </p:txBody>
          </p:sp>
          <p:cxnSp>
            <p:nvCxnSpPr>
              <p:cNvPr id="25" name="연결선: 꺾임 24">
                <a:extLst>
                  <a:ext uri="{FF2B5EF4-FFF2-40B4-BE49-F238E27FC236}">
                    <a16:creationId xmlns:a16="http://schemas.microsoft.com/office/drawing/2014/main" id="{CBEBC51F-FE90-31DE-90F2-0D0D319B4CEC}"/>
                  </a:ext>
                </a:extLst>
              </p:cNvPr>
              <p:cNvCxnSpPr>
                <a:stCxn id="10" idx="0"/>
                <a:endCxn id="4" idx="2"/>
              </p:cNvCxnSpPr>
              <p:nvPr/>
            </p:nvCxnSpPr>
            <p:spPr>
              <a:xfrm rot="5400000" flipH="1" flipV="1">
                <a:off x="5943427" y="2876621"/>
                <a:ext cx="1472464" cy="1186776"/>
              </a:xfrm>
              <a:prstGeom prst="bentConnector3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연결선: 꺾임 26">
                <a:extLst>
                  <a:ext uri="{FF2B5EF4-FFF2-40B4-BE49-F238E27FC236}">
                    <a16:creationId xmlns:a16="http://schemas.microsoft.com/office/drawing/2014/main" id="{C4BCA1B7-3B47-C5E0-D8AF-597085C7E203}"/>
                  </a:ext>
                </a:extLst>
              </p:cNvPr>
              <p:cNvCxnSpPr>
                <a:stCxn id="12" idx="0"/>
                <a:endCxn id="4" idx="2"/>
              </p:cNvCxnSpPr>
              <p:nvPr/>
            </p:nvCxnSpPr>
            <p:spPr>
              <a:xfrm rot="16200000" flipV="1">
                <a:off x="7138880" y="2867944"/>
                <a:ext cx="1472464" cy="1204129"/>
              </a:xfrm>
              <a:prstGeom prst="bentConnector3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787491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E55D1C-2449-D55A-CAD0-944EB9307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명조OTF ExtraBold" panose="02020603020101020101" pitchFamily="18" charset="-127"/>
                <a:ea typeface="나눔명조OTF ExtraBold" panose="02020603020101020101" pitchFamily="18" charset="-127"/>
              </a:rPr>
              <a:t>5. State Diagram</a:t>
            </a:r>
            <a:endParaRPr lang="ko-KR" altLang="en-US" dirty="0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72FF30F2-C6B2-C8D8-1229-C89B6541D40C}"/>
              </a:ext>
            </a:extLst>
          </p:cNvPr>
          <p:cNvGrpSpPr/>
          <p:nvPr/>
        </p:nvGrpSpPr>
        <p:grpSpPr>
          <a:xfrm>
            <a:off x="1204284" y="3429000"/>
            <a:ext cx="9844392" cy="904672"/>
            <a:chOff x="1768488" y="2373230"/>
            <a:chExt cx="9844392" cy="904672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DEF821B2-608F-805B-A910-F77FB86C3D81}"/>
                </a:ext>
              </a:extLst>
            </p:cNvPr>
            <p:cNvSpPr/>
            <p:nvPr/>
          </p:nvSpPr>
          <p:spPr>
            <a:xfrm>
              <a:off x="1768488" y="2373230"/>
              <a:ext cx="2412460" cy="90467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 dirty="0">
                  <a:solidFill>
                    <a:schemeClr val="tx1"/>
                  </a:solidFill>
                </a:rPr>
                <a:t>Quiz</a:t>
              </a:r>
              <a:endParaRPr lang="ko-KR" alt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6836E5DF-FBD8-5C29-576B-3A8020E0758E}"/>
                </a:ext>
              </a:extLst>
            </p:cNvPr>
            <p:cNvSpPr/>
            <p:nvPr/>
          </p:nvSpPr>
          <p:spPr>
            <a:xfrm>
              <a:off x="5484454" y="2373230"/>
              <a:ext cx="2412460" cy="90467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Tahoma" panose="020B0604030504040204" pitchFamily="34" charset="0"/>
                </a:rPr>
                <a:t>Increment</a:t>
              </a:r>
            </a:p>
            <a:p>
              <a:pPr algn="ctr"/>
              <a:r>
                <a:rPr lang="en-US" altLang="ko-KR" sz="2800" dirty="0" err="1">
                  <a:solidFill>
                    <a:schemeClr val="tx1"/>
                  </a:solidFill>
                  <a:latin typeface="Tahoma" panose="020B0604030504040204" pitchFamily="34" charset="0"/>
                </a:rPr>
                <a:t>QuizNum</a:t>
              </a:r>
              <a:endParaRPr lang="ko-KR" altLang="en-US" sz="2800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C3E67D18-B29D-4477-7577-8CBC93132A74}"/>
                </a:ext>
              </a:extLst>
            </p:cNvPr>
            <p:cNvCxnSpPr>
              <a:cxnSpLocks/>
              <a:stCxn id="4" idx="3"/>
              <a:endCxn id="5" idx="1"/>
            </p:cNvCxnSpPr>
            <p:nvPr/>
          </p:nvCxnSpPr>
          <p:spPr>
            <a:xfrm>
              <a:off x="4180948" y="2825566"/>
              <a:ext cx="1303506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0B0F530-3122-C9E6-D38F-E4D2A931BC0F}"/>
                </a:ext>
              </a:extLst>
            </p:cNvPr>
            <p:cNvSpPr txBox="1"/>
            <p:nvPr/>
          </p:nvSpPr>
          <p:spPr>
            <a:xfrm>
              <a:off x="4219712" y="2373230"/>
              <a:ext cx="12259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/>
                <a:t>QuizSolved</a:t>
              </a:r>
              <a:endParaRPr lang="ko-KR" altLang="en-US" dirty="0"/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70876170-F095-889C-5310-5C95E0F9AE5E}"/>
                </a:ext>
              </a:extLst>
            </p:cNvPr>
            <p:cNvSpPr/>
            <p:nvPr/>
          </p:nvSpPr>
          <p:spPr>
            <a:xfrm>
              <a:off x="9200420" y="2373230"/>
              <a:ext cx="2412460" cy="90467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Tahoma" panose="020B0604030504040204" pitchFamily="34" charset="0"/>
                </a:rPr>
                <a:t>Increment</a:t>
              </a:r>
            </a:p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Tahoma" panose="020B0604030504040204" pitchFamily="34" charset="0"/>
                </a:rPr>
                <a:t>Score</a:t>
              </a:r>
              <a:endParaRPr lang="ko-KR" altLang="en-US" sz="2800" dirty="0">
                <a:solidFill>
                  <a:schemeClr val="tx1"/>
                </a:solidFill>
              </a:endParaRPr>
            </a:p>
          </p:txBody>
        </p: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2C1E634F-D3C9-7DB1-D7EA-D5178D7A2859}"/>
                </a:ext>
              </a:extLst>
            </p:cNvPr>
            <p:cNvCxnSpPr>
              <a:cxnSpLocks/>
            </p:cNvCxnSpPr>
            <p:nvPr/>
          </p:nvCxnSpPr>
          <p:spPr>
            <a:xfrm>
              <a:off x="7896914" y="2825566"/>
              <a:ext cx="1303506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A5AF943-DE5B-6CFD-4F6A-CA81BCEAAA23}"/>
                </a:ext>
              </a:extLst>
            </p:cNvPr>
            <p:cNvSpPr txBox="1"/>
            <p:nvPr/>
          </p:nvSpPr>
          <p:spPr>
            <a:xfrm>
              <a:off x="8078860" y="2373230"/>
              <a:ext cx="877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Correct</a:t>
              </a:r>
              <a:endParaRPr lang="ko-KR" altLang="en-US" dirty="0"/>
            </a:p>
          </p:txBody>
        </p: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F593915A-A632-20A5-8A7D-EA3361EFD3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96914" y="3005847"/>
              <a:ext cx="1303506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11EAF564-BEFF-1BC1-FF52-DA9F10FC0E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80947" y="3005847"/>
              <a:ext cx="1303506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24987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FA63F4-C975-0B67-033F-975554543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명조OTF ExtraBold" panose="02020603020101020101" pitchFamily="18" charset="-127"/>
                <a:ea typeface="나눔명조OTF ExtraBold" panose="02020603020101020101" pitchFamily="18" charset="-127"/>
              </a:rPr>
              <a:t>6. Sequence Diagram</a:t>
            </a:r>
            <a:endParaRPr lang="ko-KR" altLang="en-US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24A6F92A-1542-A2D2-C059-C3918E65997B}"/>
              </a:ext>
            </a:extLst>
          </p:cNvPr>
          <p:cNvGrpSpPr/>
          <p:nvPr/>
        </p:nvGrpSpPr>
        <p:grpSpPr>
          <a:xfrm>
            <a:off x="4479249" y="2081228"/>
            <a:ext cx="4207551" cy="3969376"/>
            <a:chOff x="1804142" y="1954768"/>
            <a:chExt cx="4207551" cy="3969376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625F278D-3056-D8E0-30D3-1F4DE3844733}"/>
                </a:ext>
              </a:extLst>
            </p:cNvPr>
            <p:cNvSpPr/>
            <p:nvPr/>
          </p:nvSpPr>
          <p:spPr>
            <a:xfrm>
              <a:off x="1984443" y="3832697"/>
              <a:ext cx="340468" cy="20914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9CF283B2-185E-F317-37D9-30734E7BF412}"/>
                </a:ext>
              </a:extLst>
            </p:cNvPr>
            <p:cNvGrpSpPr/>
            <p:nvPr/>
          </p:nvGrpSpPr>
          <p:grpSpPr>
            <a:xfrm>
              <a:off x="1948104" y="1954768"/>
              <a:ext cx="413145" cy="830260"/>
              <a:chOff x="1571298" y="1982370"/>
              <a:chExt cx="664778" cy="1231168"/>
            </a:xfrm>
          </p:grpSpPr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06F1B92B-16DC-551B-A60F-F1662CDE478C}"/>
                  </a:ext>
                </a:extLst>
              </p:cNvPr>
              <p:cNvSpPr/>
              <p:nvPr/>
            </p:nvSpPr>
            <p:spPr>
              <a:xfrm>
                <a:off x="1692166" y="1982370"/>
                <a:ext cx="375743" cy="39822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" name="직선 연결선 6">
                <a:extLst>
                  <a:ext uri="{FF2B5EF4-FFF2-40B4-BE49-F238E27FC236}">
                    <a16:creationId xmlns:a16="http://schemas.microsoft.com/office/drawing/2014/main" id="{EE5C6366-BCD3-562F-4B79-25F7AB4571BD}"/>
                  </a:ext>
                </a:extLst>
              </p:cNvPr>
              <p:cNvCxnSpPr/>
              <p:nvPr/>
            </p:nvCxnSpPr>
            <p:spPr>
              <a:xfrm>
                <a:off x="1573924" y="2617076"/>
                <a:ext cx="66215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id="{26A61483-27FE-0057-0B7A-062421689E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73470" y="2380594"/>
                <a:ext cx="0" cy="59908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직선 연결선 8">
                <a:extLst>
                  <a:ext uri="{FF2B5EF4-FFF2-40B4-BE49-F238E27FC236}">
                    <a16:creationId xmlns:a16="http://schemas.microsoft.com/office/drawing/2014/main" id="{A690448B-E1E7-B2AD-697D-18CEB920E2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73470" y="2971800"/>
                <a:ext cx="299544" cy="23122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>
                <a:extLst>
                  <a:ext uri="{FF2B5EF4-FFF2-40B4-BE49-F238E27FC236}">
                    <a16:creationId xmlns:a16="http://schemas.microsoft.com/office/drawing/2014/main" id="{96B46734-427A-18F3-C07F-9333E5B35DE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71298" y="2961290"/>
                <a:ext cx="302172" cy="2522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7F8623E-E162-0EC0-4B97-CDAB892E8342}"/>
                </a:ext>
              </a:extLst>
            </p:cNvPr>
            <p:cNvSpPr txBox="1"/>
            <p:nvPr/>
          </p:nvSpPr>
          <p:spPr>
            <a:xfrm>
              <a:off x="1804142" y="2824187"/>
              <a:ext cx="73477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u="sng" dirty="0"/>
                <a:t>:User</a:t>
              </a:r>
              <a:endParaRPr lang="ko-KR" altLang="en-US" sz="2000" u="sng" dirty="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E801C5E9-AE0D-5E93-61E8-2BA3B42169AA}"/>
                </a:ext>
              </a:extLst>
            </p:cNvPr>
            <p:cNvSpPr/>
            <p:nvPr/>
          </p:nvSpPr>
          <p:spPr>
            <a:xfrm>
              <a:off x="3450076" y="1978519"/>
              <a:ext cx="2561617" cy="6434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:Quiz</a:t>
              </a:r>
              <a:endParaRPr lang="ko-KR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027508E5-AD8D-568C-B3E4-AC9699172495}"/>
                </a:ext>
              </a:extLst>
            </p:cNvPr>
            <p:cNvSpPr/>
            <p:nvPr/>
          </p:nvSpPr>
          <p:spPr>
            <a:xfrm>
              <a:off x="4560650" y="3832697"/>
              <a:ext cx="340468" cy="52529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0ACA084E-5846-37F2-9872-D76B14DA9B15}"/>
                </a:ext>
              </a:extLst>
            </p:cNvPr>
            <p:cNvCxnSpPr>
              <a:stCxn id="12" idx="2"/>
              <a:endCxn id="13" idx="0"/>
            </p:cNvCxnSpPr>
            <p:nvPr/>
          </p:nvCxnSpPr>
          <p:spPr>
            <a:xfrm flipH="1">
              <a:off x="4730884" y="2622009"/>
              <a:ext cx="1" cy="1210688"/>
            </a:xfrm>
            <a:prstGeom prst="line">
              <a:avLst/>
            </a:prstGeom>
            <a:ln w="381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CC0F90F4-989F-5504-E862-42A0E4AF9807}"/>
                </a:ext>
              </a:extLst>
            </p:cNvPr>
            <p:cNvCxnSpPr>
              <a:cxnSpLocks/>
            </p:cNvCxnSpPr>
            <p:nvPr/>
          </p:nvCxnSpPr>
          <p:spPr>
            <a:xfrm>
              <a:off x="2322057" y="3842424"/>
              <a:ext cx="2238593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07E654DC-BDDD-BA62-03A1-1E1AC453356F}"/>
                </a:ext>
              </a:extLst>
            </p:cNvPr>
            <p:cNvSpPr/>
            <p:nvPr/>
          </p:nvSpPr>
          <p:spPr>
            <a:xfrm>
              <a:off x="4560650" y="4878420"/>
              <a:ext cx="340468" cy="52529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C7C39CD5-6E05-77AB-50D3-81E09B564BC2}"/>
                </a:ext>
              </a:extLst>
            </p:cNvPr>
            <p:cNvCxnSpPr>
              <a:cxnSpLocks/>
            </p:cNvCxnSpPr>
            <p:nvPr/>
          </p:nvCxnSpPr>
          <p:spPr>
            <a:xfrm>
              <a:off x="2322057" y="4878420"/>
              <a:ext cx="2238593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8A71F8A-CE8D-C75E-3227-B64790DBE4AD}"/>
                </a:ext>
              </a:extLst>
            </p:cNvPr>
            <p:cNvSpPr txBox="1"/>
            <p:nvPr/>
          </p:nvSpPr>
          <p:spPr>
            <a:xfrm>
              <a:off x="2913482" y="3477956"/>
              <a:ext cx="12259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/>
                <a:t>QuizSolved</a:t>
              </a:r>
              <a:endParaRPr lang="ko-KR" alt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ACADC15-552D-E619-103F-DCD67F55A6C1}"/>
                </a:ext>
              </a:extLst>
            </p:cNvPr>
            <p:cNvSpPr txBox="1"/>
            <p:nvPr/>
          </p:nvSpPr>
          <p:spPr>
            <a:xfrm>
              <a:off x="3002675" y="4499361"/>
              <a:ext cx="877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Correct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80448624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82</TotalTime>
  <Words>250</Words>
  <Application>Microsoft Office PowerPoint</Application>
  <PresentationFormat>와이드스크린</PresentationFormat>
  <Paragraphs>56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나눔명조OTF ExtraBold</vt:lpstr>
      <vt:lpstr>Calibri</vt:lpstr>
      <vt:lpstr>Calibri Light</vt:lpstr>
      <vt:lpstr>Tahoma</vt:lpstr>
      <vt:lpstr>추억</vt:lpstr>
      <vt:lpstr>PowerPoint 프레젠테이션</vt:lpstr>
      <vt:lpstr>1. 유스케이스 다이어그램</vt:lpstr>
      <vt:lpstr>2. 시나리오</vt:lpstr>
      <vt:lpstr>3. 사용사례</vt:lpstr>
      <vt:lpstr>4. Class Diagram</vt:lpstr>
      <vt:lpstr>5. State Diagram</vt:lpstr>
      <vt:lpstr>6. Sequence Diagram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9. 유스케이스 다이어그램</dc:title>
  <dc:creator>Lee Dongjun</dc:creator>
  <cp:lastModifiedBy>Lee Dongjun</cp:lastModifiedBy>
  <cp:revision>10</cp:revision>
  <dcterms:created xsi:type="dcterms:W3CDTF">2022-10-25T11:56:57Z</dcterms:created>
  <dcterms:modified xsi:type="dcterms:W3CDTF">2022-11-08T13:31:48Z</dcterms:modified>
</cp:coreProperties>
</file>