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559" y="143636"/>
            <a:ext cx="172021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1951" y="2596642"/>
            <a:ext cx="765365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jw.history.go.kr/main.do" TargetMode="External"/><Relationship Id="rId3" Type="http://schemas.openxmlformats.org/officeDocument/2006/relationships/image" Target="../media/image1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jw.history.go.kr/main.do" TargetMode="External"/><Relationship Id="rId3" Type="http://schemas.openxmlformats.org/officeDocument/2006/relationships/image" Target="../media/image1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jw.history.go.kr/main.do" TargetMode="External"/><Relationship Id="rId3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542" y="2802077"/>
            <a:ext cx="4784090" cy="10941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3500" spc="-5"/>
              <a:t>chapter</a:t>
            </a:r>
            <a:r>
              <a:rPr dirty="0" sz="3500" spc="-40"/>
              <a:t> </a:t>
            </a:r>
            <a:r>
              <a:rPr dirty="0" sz="3500"/>
              <a:t>4</a:t>
            </a:r>
            <a:endParaRPr sz="35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500"/>
              <a:t>지식재산의 국가간</a:t>
            </a:r>
            <a:r>
              <a:rPr dirty="0" sz="3500" spc="-100"/>
              <a:t> </a:t>
            </a:r>
            <a:r>
              <a:rPr dirty="0" sz="3500"/>
              <a:t>보호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6659880" y="693419"/>
            <a:ext cx="1690116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8509" y="1153414"/>
            <a:ext cx="1501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맑은 고딕"/>
                <a:cs typeface="맑은 고딕"/>
              </a:rPr>
              <a:t>제5주차</a:t>
            </a:r>
            <a:r>
              <a:rPr dirty="0" sz="1800" spc="-9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2교시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317" y="1123554"/>
            <a:ext cx="128714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WIPO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신조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60" y="1732823"/>
            <a:ext cx="39141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디지털 네트워크 </a:t>
            </a:r>
            <a:r>
              <a:rPr dirty="0" sz="2000" spc="0" b="1">
                <a:latin typeface="맑은 고딕"/>
                <a:cs typeface="맑은 고딕"/>
              </a:rPr>
              <a:t>및 </a:t>
            </a:r>
            <a:r>
              <a:rPr dirty="0" sz="2000" b="1">
                <a:latin typeface="맑은 고딕"/>
                <a:cs typeface="맑은 고딕"/>
              </a:rPr>
              <a:t>인터넷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환경에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960" y="3257789"/>
            <a:ext cx="49339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WIP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0200" y="3257789"/>
            <a:ext cx="13614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 spc="-9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조약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4708" y="3806429"/>
            <a:ext cx="107569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연</a:t>
            </a:r>
            <a:r>
              <a:rPr dirty="0" sz="2000" spc="0">
                <a:latin typeface="맑은 고딕"/>
                <a:cs typeface="맑은 고딕"/>
              </a:rPr>
              <a:t>·</a:t>
            </a:r>
            <a:r>
              <a:rPr dirty="0" sz="2000" b="1">
                <a:latin typeface="맑은 고딕"/>
                <a:cs typeface="맑은 고딕"/>
              </a:rPr>
              <a:t>음반조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59" y="582244"/>
            <a:ext cx="8395335" cy="3808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  <a:p>
            <a:pPr marL="1716405" indent="-1703705">
              <a:lnSpc>
                <a:spcPct val="100000"/>
              </a:lnSpc>
              <a:spcBef>
                <a:spcPts val="1460"/>
              </a:spcBef>
              <a:buAutoNum type="arabicParenBoth" startAt="3"/>
              <a:tabLst>
                <a:tab pos="1716405" algn="l"/>
                <a:tab pos="1717039" algn="l"/>
              </a:tabLst>
            </a:pPr>
            <a:r>
              <a:rPr dirty="0" sz="2000" b="1">
                <a:latin typeface="맑은 고딕"/>
                <a:cs typeface="맑은 고딕"/>
              </a:rPr>
              <a:t>약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 spc="-20">
                <a:latin typeface="맑은 고딕"/>
                <a:cs typeface="맑은 고딕"/>
              </a:rPr>
              <a:t>WTO의 </a:t>
            </a:r>
            <a:r>
              <a:rPr dirty="0" sz="2000">
                <a:latin typeface="맑은 고딕"/>
                <a:cs typeface="맑은 고딕"/>
              </a:rPr>
              <a:t>부속협정인 “무역관련지식재산권 협정(TRIPs 협정)”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이후</a:t>
            </a:r>
            <a:endParaRPr sz="2000">
              <a:latin typeface="맑은 고딕"/>
              <a:cs typeface="맑은 고딕"/>
            </a:endParaRPr>
          </a:p>
          <a:p>
            <a:pPr marL="4192904">
              <a:lnSpc>
                <a:spcPct val="100000"/>
              </a:lnSpc>
            </a:pPr>
            <a:r>
              <a:rPr dirty="0" sz="2000" spc="0" b="1">
                <a:latin typeface="맑은 고딕"/>
                <a:cs typeface="맑은 고딕"/>
              </a:rPr>
              <a:t>서 </a:t>
            </a:r>
            <a:r>
              <a:rPr dirty="0" sz="2000">
                <a:latin typeface="맑은 고딕"/>
                <a:cs typeface="맑은 고딕"/>
              </a:rPr>
              <a:t>저작권 </a:t>
            </a:r>
            <a:r>
              <a:rPr dirty="0" sz="2000" spc="0">
                <a:latin typeface="맑은 고딕"/>
                <a:cs typeface="맑은 고딕"/>
              </a:rPr>
              <a:t>및 </a:t>
            </a:r>
            <a:r>
              <a:rPr dirty="0" sz="2000">
                <a:latin typeface="맑은 고딕"/>
                <a:cs typeface="맑은 고딕"/>
              </a:rPr>
              <a:t>저작인접권의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보호를</a:t>
            </a:r>
            <a:endParaRPr sz="2000">
              <a:latin typeface="맑은 고딕"/>
              <a:cs typeface="맑은 고딕"/>
            </a:endParaRPr>
          </a:p>
          <a:p>
            <a:pPr marL="265430" marR="812800" indent="-7493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맑은 고딕"/>
                <a:cs typeface="맑은 고딕"/>
              </a:rPr>
              <a:t>위한 국제질서의 수립과 계약체결국간의 </a:t>
            </a:r>
            <a:r>
              <a:rPr dirty="0" sz="2000">
                <a:latin typeface="바탕"/>
                <a:cs typeface="바탕"/>
              </a:rPr>
              <a:t>저작권법의 제도정비</a:t>
            </a:r>
            <a:r>
              <a:rPr dirty="0" sz="2000" spc="-125">
                <a:latin typeface="바탕"/>
                <a:cs typeface="바탕"/>
              </a:rPr>
              <a:t> </a:t>
            </a:r>
            <a:r>
              <a:rPr dirty="0" sz="2000">
                <a:latin typeface="바탕"/>
                <a:cs typeface="바탕"/>
              </a:rPr>
              <a:t>및  저작인접권의 보호수준의 저작권보호</a:t>
            </a:r>
            <a:r>
              <a:rPr dirty="0" sz="2000">
                <a:latin typeface="맑은 고딕"/>
                <a:cs typeface="맑은 고딕"/>
              </a:rPr>
              <a:t>가 그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목적.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 spc="0">
                <a:latin typeface="맑은 고딕"/>
                <a:cs typeface="맑은 고딕"/>
              </a:rPr>
              <a:t>그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결과</a:t>
            </a:r>
            <a:endParaRPr sz="2000">
              <a:latin typeface="맑은 고딕"/>
              <a:cs typeface="맑은 고딕"/>
            </a:endParaRPr>
          </a:p>
          <a:p>
            <a:pPr marL="355600" marR="5080" indent="416559">
              <a:lnSpc>
                <a:spcPts val="1920"/>
              </a:lnSpc>
              <a:spcBef>
                <a:spcPts val="470"/>
              </a:spcBef>
              <a:tabLst>
                <a:tab pos="2417445" algn="l"/>
              </a:tabLst>
            </a:pPr>
            <a:r>
              <a:rPr dirty="0" sz="2000" b="1">
                <a:latin typeface="맑은 고딕"/>
                <a:cs typeface="맑은 고딕"/>
              </a:rPr>
              <a:t>O	</a:t>
            </a:r>
            <a:r>
              <a:rPr dirty="0" sz="2000" spc="-10">
                <a:latin typeface="맑은 고딕"/>
                <a:cs typeface="맑은 고딕"/>
              </a:rPr>
              <a:t>(World </a:t>
            </a:r>
            <a:r>
              <a:rPr dirty="0" sz="2000" spc="-5">
                <a:latin typeface="맑은 고딕"/>
                <a:cs typeface="맑은 고딕"/>
              </a:rPr>
              <a:t>Intellectual </a:t>
            </a:r>
            <a:r>
              <a:rPr dirty="0" sz="2000">
                <a:latin typeface="맑은 고딕"/>
                <a:cs typeface="맑은 고딕"/>
              </a:rPr>
              <a:t>Property </a:t>
            </a:r>
            <a:r>
              <a:rPr dirty="0" sz="2000" spc="-5">
                <a:latin typeface="맑은 고딕"/>
                <a:cs typeface="맑은 고딕"/>
              </a:rPr>
              <a:t>Organization </a:t>
            </a:r>
            <a:r>
              <a:rPr dirty="0" sz="2000">
                <a:latin typeface="맑은 고딕"/>
                <a:cs typeface="맑은 고딕"/>
              </a:rPr>
              <a:t>Copyright  </a:t>
            </a:r>
            <a:r>
              <a:rPr dirty="0" sz="2000" spc="-35">
                <a:latin typeface="맑은 고딕"/>
                <a:cs typeface="맑은 고딕"/>
              </a:rPr>
              <a:t>Treaty;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WCT)</a:t>
            </a:r>
            <a:endParaRPr sz="2000">
              <a:latin typeface="맑은 고딕"/>
              <a:cs typeface="맑은 고딕"/>
            </a:endParaRPr>
          </a:p>
          <a:p>
            <a:pPr marL="355600" marR="595630" indent="-76200">
              <a:lnSpc>
                <a:spcPct val="80000"/>
              </a:lnSpc>
              <a:spcBef>
                <a:spcPts val="495"/>
              </a:spcBef>
              <a:tabLst>
                <a:tab pos="2386330" algn="l"/>
              </a:tabLst>
            </a:pPr>
            <a:r>
              <a:rPr dirty="0" sz="2000" b="1">
                <a:latin typeface="맑은 고딕"/>
                <a:cs typeface="맑은 고딕"/>
              </a:rPr>
              <a:t>WIPO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실	</a:t>
            </a:r>
            <a:r>
              <a:rPr dirty="0" sz="2000" spc="-5" b="1">
                <a:latin typeface="맑은 고딕"/>
                <a:cs typeface="맑은 고딕"/>
              </a:rPr>
              <a:t>약</a:t>
            </a:r>
            <a:r>
              <a:rPr dirty="0" sz="2000" spc="-5">
                <a:latin typeface="맑은 고딕"/>
                <a:cs typeface="맑은 고딕"/>
              </a:rPr>
              <a:t>(WIPO </a:t>
            </a:r>
            <a:r>
              <a:rPr dirty="0" sz="2000" spc="-10">
                <a:latin typeface="맑은 고딕"/>
                <a:cs typeface="맑은 고딕"/>
              </a:rPr>
              <a:t>Performance </a:t>
            </a:r>
            <a:r>
              <a:rPr dirty="0" sz="2000">
                <a:latin typeface="맑은 고딕"/>
                <a:cs typeface="맑은 고딕"/>
              </a:rPr>
              <a:t>and Phonograms </a:t>
            </a:r>
            <a:r>
              <a:rPr dirty="0" sz="2000" spc="-35">
                <a:latin typeface="맑은 고딕"/>
                <a:cs typeface="맑은 고딕"/>
              </a:rPr>
              <a:t>Treaty;  </a:t>
            </a:r>
            <a:r>
              <a:rPr dirty="0" sz="2000" spc="0">
                <a:latin typeface="맑은 고딕"/>
                <a:cs typeface="맑은 고딕"/>
              </a:rPr>
              <a:t>WPTT)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8228" y="5167884"/>
            <a:ext cx="3517391" cy="1449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1509" y="1266316"/>
            <a:ext cx="1380490" cy="127000"/>
          </a:xfrm>
          <a:custGeom>
            <a:avLst/>
            <a:gdLst/>
            <a:ahLst/>
            <a:cxnLst/>
            <a:rect l="l" t="t" r="r" b="b"/>
            <a:pathLst>
              <a:path w="1380489" h="127000">
                <a:moveTo>
                  <a:pt x="0" y="127000"/>
                </a:moveTo>
                <a:lnTo>
                  <a:pt x="0" y="0"/>
                </a:lnTo>
                <a:lnTo>
                  <a:pt x="1380375" y="0"/>
                </a:lnTo>
                <a:lnTo>
                  <a:pt x="138037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9591" y="3373754"/>
            <a:ext cx="549910" cy="127000"/>
          </a:xfrm>
          <a:custGeom>
            <a:avLst/>
            <a:gdLst/>
            <a:ahLst/>
            <a:cxnLst/>
            <a:rect l="l" t="t" r="r" b="b"/>
            <a:pathLst>
              <a:path w="549910" h="127000">
                <a:moveTo>
                  <a:pt x="0" y="127000"/>
                </a:moveTo>
                <a:lnTo>
                  <a:pt x="0" y="0"/>
                </a:lnTo>
                <a:lnTo>
                  <a:pt x="549821" y="0"/>
                </a:lnTo>
                <a:lnTo>
                  <a:pt x="54982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8596" y="1828926"/>
            <a:ext cx="3934460" cy="127000"/>
          </a:xfrm>
          <a:custGeom>
            <a:avLst/>
            <a:gdLst/>
            <a:ahLst/>
            <a:cxnLst/>
            <a:rect l="l" t="t" r="r" b="b"/>
            <a:pathLst>
              <a:path w="3934460" h="127000">
                <a:moveTo>
                  <a:pt x="0" y="127000"/>
                </a:moveTo>
                <a:lnTo>
                  <a:pt x="0" y="0"/>
                </a:lnTo>
                <a:lnTo>
                  <a:pt x="3934129" y="0"/>
                </a:lnTo>
                <a:lnTo>
                  <a:pt x="393412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35505" y="3346703"/>
            <a:ext cx="1299845" cy="127000"/>
          </a:xfrm>
          <a:custGeom>
            <a:avLst/>
            <a:gdLst/>
            <a:ahLst/>
            <a:cxnLst/>
            <a:rect l="l" t="t" r="r" b="b"/>
            <a:pathLst>
              <a:path w="1299845" h="127000">
                <a:moveTo>
                  <a:pt x="0" y="127000"/>
                </a:moveTo>
                <a:lnTo>
                  <a:pt x="0" y="0"/>
                </a:lnTo>
                <a:lnTo>
                  <a:pt x="1299591" y="0"/>
                </a:lnTo>
                <a:lnTo>
                  <a:pt x="129959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3992" y="3936110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29867" y="4044950"/>
            <a:ext cx="1316990" cy="17780"/>
          </a:xfrm>
          <a:custGeom>
            <a:avLst/>
            <a:gdLst/>
            <a:ahLst/>
            <a:cxnLst/>
            <a:rect l="l" t="t" r="r" b="b"/>
            <a:pathLst>
              <a:path w="1316989" h="17779">
                <a:moveTo>
                  <a:pt x="0" y="17779"/>
                </a:moveTo>
                <a:lnTo>
                  <a:pt x="1316482" y="17779"/>
                </a:lnTo>
                <a:lnTo>
                  <a:pt x="1316482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29867" y="3935729"/>
            <a:ext cx="1308100" cy="109220"/>
          </a:xfrm>
          <a:custGeom>
            <a:avLst/>
            <a:gdLst/>
            <a:ahLst/>
            <a:cxnLst/>
            <a:rect l="l" t="t" r="r" b="b"/>
            <a:pathLst>
              <a:path w="1308100" h="109220">
                <a:moveTo>
                  <a:pt x="0" y="109220"/>
                </a:moveTo>
                <a:lnTo>
                  <a:pt x="1307845" y="109220"/>
                </a:lnTo>
                <a:lnTo>
                  <a:pt x="1307845" y="0"/>
                </a:lnTo>
                <a:lnTo>
                  <a:pt x="0" y="0"/>
                </a:lnTo>
                <a:lnTo>
                  <a:pt x="0" y="10922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46348" y="4044950"/>
            <a:ext cx="31750" cy="17780"/>
          </a:xfrm>
          <a:custGeom>
            <a:avLst/>
            <a:gdLst/>
            <a:ahLst/>
            <a:cxnLst/>
            <a:rect l="l" t="t" r="r" b="b"/>
            <a:pathLst>
              <a:path w="31750" h="17779">
                <a:moveTo>
                  <a:pt x="0" y="17779"/>
                </a:moveTo>
                <a:lnTo>
                  <a:pt x="31750" y="17779"/>
                </a:lnTo>
                <a:lnTo>
                  <a:pt x="3175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7905" y="391795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38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2"/>
                </a:moveTo>
                <a:lnTo>
                  <a:pt x="326644" y="661542"/>
                </a:lnTo>
                <a:lnTo>
                  <a:pt x="359156" y="914399"/>
                </a:lnTo>
                <a:lnTo>
                  <a:pt x="436889" y="661542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2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0" y="612012"/>
                </a:lnTo>
                <a:lnTo>
                  <a:pt x="768095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49" y="745782"/>
                </a:lnTo>
                <a:lnTo>
                  <a:pt x="326644" y="661542"/>
                </a:lnTo>
                <a:lnTo>
                  <a:pt x="436889" y="661542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0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6" y="225424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6" y="225424"/>
                </a:lnTo>
                <a:lnTo>
                  <a:pt x="756538" y="225424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4"/>
                </a:lnTo>
                <a:lnTo>
                  <a:pt x="778129" y="188721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5" y="766025"/>
                </a:lnTo>
                <a:lnTo>
                  <a:pt x="593470" y="612012"/>
                </a:lnTo>
                <a:lnTo>
                  <a:pt x="560832" y="835532"/>
                </a:lnTo>
                <a:lnTo>
                  <a:pt x="445897" y="632244"/>
                </a:lnTo>
                <a:lnTo>
                  <a:pt x="359156" y="914399"/>
                </a:lnTo>
                <a:lnTo>
                  <a:pt x="326644" y="661542"/>
                </a:lnTo>
                <a:lnTo>
                  <a:pt x="201549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2835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4466" y="142835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468" y="1732823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문기관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5451" y="3257789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7722" y="3562589"/>
            <a:ext cx="852169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업무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893" y="3562589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행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5534" y="4782043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267" y="5391669"/>
            <a:ext cx="4210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979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59" y="582244"/>
            <a:ext cx="7957184" cy="5150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77825" algn="l"/>
              </a:tabLst>
            </a:pPr>
            <a:r>
              <a:rPr dirty="0" sz="2400" spc="-10" b="1">
                <a:latin typeface="맑은 고딕"/>
                <a:cs typeface="맑은 고딕"/>
              </a:rPr>
              <a:t>WIPO</a:t>
            </a:r>
            <a:r>
              <a:rPr dirty="0" sz="2400" spc="-10">
                <a:latin typeface="맑은 고딕"/>
                <a:cs typeface="맑은 고딕"/>
              </a:rPr>
              <a:t>(World Intellectual </a:t>
            </a:r>
            <a:r>
              <a:rPr dirty="0" sz="2400">
                <a:latin typeface="맑은 고딕"/>
                <a:cs typeface="맑은 고딕"/>
              </a:rPr>
              <a:t>Property</a:t>
            </a:r>
            <a:r>
              <a:rPr dirty="0" sz="2400" spc="50">
                <a:latin typeface="맑은 고딕"/>
                <a:cs typeface="맑은 고딕"/>
              </a:rPr>
              <a:t> </a:t>
            </a:r>
            <a:r>
              <a:rPr dirty="0" sz="2400" spc="-10">
                <a:latin typeface="맑은 고딕"/>
                <a:cs typeface="맑은 고딕"/>
              </a:rPr>
              <a:t>Organigation)</a:t>
            </a:r>
            <a:endParaRPr sz="24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146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세계지식재산권기구</a:t>
            </a:r>
            <a:r>
              <a:rPr dirty="0" sz="200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  <a:tab pos="803275" algn="l"/>
                <a:tab pos="5224780" algn="l"/>
              </a:tabLst>
            </a:pPr>
            <a:r>
              <a:rPr dirty="0" sz="2000">
                <a:latin typeface="맑은 고딕"/>
                <a:cs typeface="맑은 고딕"/>
              </a:rPr>
              <a:t>산	재산권과 저작권의 보호를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위한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국제	구인 동시에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국제연합의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tabLst>
                <a:tab pos="1297305" algn="l"/>
              </a:tabLst>
            </a:pPr>
            <a:r>
              <a:rPr dirty="0" sz="2000" spc="0">
                <a:latin typeface="맑은 고딕"/>
                <a:cs typeface="맑은 고딕"/>
              </a:rPr>
              <a:t>전	</a:t>
            </a:r>
            <a:r>
              <a:rPr dirty="0" sz="2000">
                <a:latin typeface="맑은 고딕"/>
                <a:cs typeface="맑은 고딕"/>
              </a:rPr>
              <a:t>이다.</a:t>
            </a:r>
            <a:endParaRPr sz="2000">
              <a:latin typeface="맑은 고딕"/>
              <a:cs typeface="맑은 고딕"/>
            </a:endParaRPr>
          </a:p>
          <a:p>
            <a:pPr lvl="1" marL="279400" marR="805180" indent="-178435">
              <a:lnSpc>
                <a:spcPct val="10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1967년 스톡흘름에서 파리조약과 베른조약 등을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개정하면서  세계적 지식재산권 보호 촉진을 위해 1970년에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설립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세계지식재산권기구의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역할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spcBef>
                <a:spcPts val="5"/>
              </a:spcBef>
              <a:buChar char="-"/>
              <a:tabLst>
                <a:tab pos="294640" algn="l"/>
                <a:tab pos="4970780" algn="l"/>
              </a:tabLst>
            </a:pPr>
            <a:r>
              <a:rPr dirty="0" sz="2000">
                <a:latin typeface="맑은 고딕"/>
                <a:cs typeface="맑은 고딕"/>
              </a:rPr>
              <a:t>국제협정체결 등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세계적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지식재산권	를 촉진,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개선하고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파리동맹, 베른동맹 및 특별동맹들에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관한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 분야의 법률적 지원 요청에 대한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협력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 </a:t>
            </a:r>
            <a:r>
              <a:rPr dirty="0" sz="2000" spc="0">
                <a:latin typeface="맑은 고딕"/>
                <a:cs typeface="맑은 고딕"/>
              </a:rPr>
              <a:t>보호에 </a:t>
            </a:r>
            <a:r>
              <a:rPr dirty="0" sz="2000">
                <a:latin typeface="맑은 고딕"/>
                <a:cs typeface="맑은 고딕"/>
              </a:rPr>
              <a:t>관련된 정보 수집,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지식재산권에 관한 </a:t>
            </a:r>
            <a:r>
              <a:rPr dirty="0" sz="2000" b="1">
                <a:latin typeface="맑은 고딕"/>
                <a:cs typeface="맑은 고딕"/>
              </a:rPr>
              <a:t>연구성과를</a:t>
            </a:r>
            <a:r>
              <a:rPr dirty="0" sz="2000" spc="-6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공표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  <a:tab pos="4625975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지식재산권의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국제적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보호업무로써	</a:t>
            </a:r>
            <a:r>
              <a:rPr dirty="0" sz="2000" b="1">
                <a:latin typeface="맑은 고딕"/>
                <a:cs typeface="맑은 고딕"/>
              </a:rPr>
              <a:t>록 및 공표 업무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수행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tabLst>
                <a:tab pos="2021205" algn="l"/>
              </a:tabLst>
            </a:pPr>
            <a:r>
              <a:rPr dirty="0" sz="2000">
                <a:latin typeface="맑은 고딕"/>
                <a:cs typeface="맑은 고딕"/>
              </a:rPr>
              <a:t>우리나라는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	년 3월 1일에 회원국이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8352" y="1230502"/>
            <a:ext cx="2077085" cy="144780"/>
          </a:xfrm>
          <a:custGeom>
            <a:avLst/>
            <a:gdLst/>
            <a:ahLst/>
            <a:cxnLst/>
            <a:rect l="l" t="t" r="r" b="b"/>
            <a:pathLst>
              <a:path w="2077085" h="144780">
                <a:moveTo>
                  <a:pt x="31750" y="8636"/>
                </a:moveTo>
                <a:lnTo>
                  <a:pt x="0" y="8636"/>
                </a:lnTo>
                <a:lnTo>
                  <a:pt x="0" y="144652"/>
                </a:lnTo>
                <a:lnTo>
                  <a:pt x="31750" y="144652"/>
                </a:lnTo>
                <a:lnTo>
                  <a:pt x="31750" y="8636"/>
                </a:lnTo>
                <a:close/>
              </a:path>
              <a:path w="2077085" h="144780">
                <a:moveTo>
                  <a:pt x="2076958" y="0"/>
                </a:moveTo>
                <a:lnTo>
                  <a:pt x="250189" y="0"/>
                </a:lnTo>
                <a:lnTo>
                  <a:pt x="232156" y="8636"/>
                </a:lnTo>
                <a:lnTo>
                  <a:pt x="31750" y="8636"/>
                </a:lnTo>
                <a:lnTo>
                  <a:pt x="31750" y="135636"/>
                </a:lnTo>
                <a:lnTo>
                  <a:pt x="263906" y="135636"/>
                </a:lnTo>
                <a:lnTo>
                  <a:pt x="281939" y="127000"/>
                </a:lnTo>
                <a:lnTo>
                  <a:pt x="2076958" y="127000"/>
                </a:lnTo>
                <a:lnTo>
                  <a:pt x="207695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3434" y="1533905"/>
            <a:ext cx="330835" cy="127635"/>
          </a:xfrm>
          <a:custGeom>
            <a:avLst/>
            <a:gdLst/>
            <a:ahLst/>
            <a:cxnLst/>
            <a:rect l="l" t="t" r="r" b="b"/>
            <a:pathLst>
              <a:path w="330834" h="127635">
                <a:moveTo>
                  <a:pt x="330479" y="0"/>
                </a:moveTo>
                <a:lnTo>
                  <a:pt x="0" y="0"/>
                </a:lnTo>
                <a:lnTo>
                  <a:pt x="0" y="127127"/>
                </a:lnTo>
                <a:lnTo>
                  <a:pt x="330479" y="127127"/>
                </a:lnTo>
                <a:lnTo>
                  <a:pt x="33047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86611" y="153416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8539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43914" y="1525269"/>
            <a:ext cx="32384" cy="8890"/>
          </a:xfrm>
          <a:custGeom>
            <a:avLst/>
            <a:gdLst/>
            <a:ahLst/>
            <a:cxnLst/>
            <a:rect l="l" t="t" r="r" b="b"/>
            <a:pathLst>
              <a:path w="32384" h="8890">
                <a:moveTo>
                  <a:pt x="0" y="8889"/>
                </a:moveTo>
                <a:lnTo>
                  <a:pt x="31800" y="8889"/>
                </a:lnTo>
                <a:lnTo>
                  <a:pt x="3180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13507" y="1525016"/>
            <a:ext cx="648335" cy="145415"/>
          </a:xfrm>
          <a:custGeom>
            <a:avLst/>
            <a:gdLst/>
            <a:ahLst/>
            <a:cxnLst/>
            <a:rect l="l" t="t" r="r" b="b"/>
            <a:pathLst>
              <a:path w="648335" h="145414">
                <a:moveTo>
                  <a:pt x="598424" y="17907"/>
                </a:moveTo>
                <a:lnTo>
                  <a:pt x="0" y="17907"/>
                </a:lnTo>
                <a:lnTo>
                  <a:pt x="0" y="144907"/>
                </a:lnTo>
                <a:lnTo>
                  <a:pt x="616331" y="144907"/>
                </a:lnTo>
                <a:lnTo>
                  <a:pt x="607314" y="136017"/>
                </a:lnTo>
                <a:lnTo>
                  <a:pt x="598424" y="127000"/>
                </a:lnTo>
                <a:lnTo>
                  <a:pt x="598424" y="17907"/>
                </a:lnTo>
                <a:close/>
              </a:path>
              <a:path w="648335" h="145414">
                <a:moveTo>
                  <a:pt x="630047" y="0"/>
                </a:moveTo>
                <a:lnTo>
                  <a:pt x="598424" y="0"/>
                </a:lnTo>
                <a:lnTo>
                  <a:pt x="598424" y="127000"/>
                </a:lnTo>
                <a:lnTo>
                  <a:pt x="607314" y="136017"/>
                </a:lnTo>
                <a:lnTo>
                  <a:pt x="616331" y="144907"/>
                </a:lnTo>
                <a:lnTo>
                  <a:pt x="648081" y="144907"/>
                </a:lnTo>
                <a:lnTo>
                  <a:pt x="648081" y="17907"/>
                </a:lnTo>
                <a:lnTo>
                  <a:pt x="639064" y="8889"/>
                </a:lnTo>
                <a:lnTo>
                  <a:pt x="63004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65647" y="1542922"/>
            <a:ext cx="389255" cy="127000"/>
          </a:xfrm>
          <a:custGeom>
            <a:avLst/>
            <a:gdLst/>
            <a:ahLst/>
            <a:cxnLst/>
            <a:rect l="l" t="t" r="r" b="b"/>
            <a:pathLst>
              <a:path w="389254" h="127000">
                <a:moveTo>
                  <a:pt x="0" y="127000"/>
                </a:moveTo>
                <a:lnTo>
                  <a:pt x="0" y="0"/>
                </a:lnTo>
                <a:lnTo>
                  <a:pt x="388874" y="0"/>
                </a:lnTo>
                <a:lnTo>
                  <a:pt x="38887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7785" y="1846452"/>
            <a:ext cx="925194" cy="127000"/>
          </a:xfrm>
          <a:custGeom>
            <a:avLst/>
            <a:gdLst/>
            <a:ahLst/>
            <a:cxnLst/>
            <a:rect l="l" t="t" r="r" b="b"/>
            <a:pathLst>
              <a:path w="925194" h="127000">
                <a:moveTo>
                  <a:pt x="0" y="127000"/>
                </a:moveTo>
                <a:lnTo>
                  <a:pt x="0" y="0"/>
                </a:lnTo>
                <a:lnTo>
                  <a:pt x="924598" y="0"/>
                </a:lnTo>
                <a:lnTo>
                  <a:pt x="92459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74542" y="4587875"/>
            <a:ext cx="1416050" cy="136525"/>
          </a:xfrm>
          <a:custGeom>
            <a:avLst/>
            <a:gdLst/>
            <a:ahLst/>
            <a:cxnLst/>
            <a:rect l="l" t="t" r="r" b="b"/>
            <a:pathLst>
              <a:path w="1416050" h="136525">
                <a:moveTo>
                  <a:pt x="1375156" y="0"/>
                </a:moveTo>
                <a:lnTo>
                  <a:pt x="678560" y="0"/>
                </a:lnTo>
                <a:lnTo>
                  <a:pt x="660527" y="9017"/>
                </a:lnTo>
                <a:lnTo>
                  <a:pt x="0" y="9017"/>
                </a:lnTo>
                <a:lnTo>
                  <a:pt x="0" y="136017"/>
                </a:lnTo>
                <a:lnTo>
                  <a:pt x="692277" y="136017"/>
                </a:lnTo>
                <a:lnTo>
                  <a:pt x="710310" y="127000"/>
                </a:lnTo>
                <a:lnTo>
                  <a:pt x="1375156" y="127000"/>
                </a:lnTo>
                <a:lnTo>
                  <a:pt x="1375156" y="0"/>
                </a:lnTo>
                <a:close/>
              </a:path>
              <a:path w="1416050" h="136525">
                <a:moveTo>
                  <a:pt x="1415542" y="0"/>
                </a:moveTo>
                <a:lnTo>
                  <a:pt x="1375156" y="0"/>
                </a:lnTo>
                <a:lnTo>
                  <a:pt x="1375156" y="127000"/>
                </a:lnTo>
                <a:lnTo>
                  <a:pt x="1415542" y="127000"/>
                </a:lnTo>
                <a:lnTo>
                  <a:pt x="141554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31790" y="4918328"/>
            <a:ext cx="246379" cy="127000"/>
          </a:xfrm>
          <a:custGeom>
            <a:avLst/>
            <a:gdLst/>
            <a:ahLst/>
            <a:cxnLst/>
            <a:rect l="l" t="t" r="r" b="b"/>
            <a:pathLst>
              <a:path w="246379" h="127000">
                <a:moveTo>
                  <a:pt x="0" y="127000"/>
                </a:moveTo>
                <a:lnTo>
                  <a:pt x="0" y="0"/>
                </a:lnTo>
                <a:lnTo>
                  <a:pt x="245872" y="0"/>
                </a:lnTo>
                <a:lnTo>
                  <a:pt x="245872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69559" y="2489454"/>
            <a:ext cx="1308735" cy="207645"/>
          </a:xfrm>
          <a:custGeom>
            <a:avLst/>
            <a:gdLst/>
            <a:ahLst/>
            <a:cxnLst/>
            <a:rect l="l" t="t" r="r" b="b"/>
            <a:pathLst>
              <a:path w="1308734" h="207644">
                <a:moveTo>
                  <a:pt x="1049401" y="71628"/>
                </a:moveTo>
                <a:lnTo>
                  <a:pt x="1017651" y="71628"/>
                </a:lnTo>
                <a:lnTo>
                  <a:pt x="1017651" y="207263"/>
                </a:lnTo>
                <a:lnTo>
                  <a:pt x="1049401" y="207263"/>
                </a:lnTo>
                <a:lnTo>
                  <a:pt x="1049401" y="71628"/>
                </a:lnTo>
                <a:close/>
              </a:path>
              <a:path w="1308734" h="207644">
                <a:moveTo>
                  <a:pt x="1258823" y="80263"/>
                </a:moveTo>
                <a:lnTo>
                  <a:pt x="1049401" y="80263"/>
                </a:lnTo>
                <a:lnTo>
                  <a:pt x="1049401" y="207263"/>
                </a:lnTo>
                <a:lnTo>
                  <a:pt x="1258823" y="207263"/>
                </a:lnTo>
                <a:lnTo>
                  <a:pt x="1258823" y="80263"/>
                </a:lnTo>
                <a:close/>
              </a:path>
              <a:path w="1308734" h="207644">
                <a:moveTo>
                  <a:pt x="1308608" y="80263"/>
                </a:moveTo>
                <a:lnTo>
                  <a:pt x="1258823" y="80263"/>
                </a:lnTo>
                <a:lnTo>
                  <a:pt x="1258823" y="207263"/>
                </a:lnTo>
                <a:lnTo>
                  <a:pt x="1308608" y="207263"/>
                </a:lnTo>
                <a:lnTo>
                  <a:pt x="1308608" y="80263"/>
                </a:lnTo>
                <a:close/>
              </a:path>
              <a:path w="1308734" h="207644">
                <a:moveTo>
                  <a:pt x="969137" y="62611"/>
                </a:moveTo>
                <a:lnTo>
                  <a:pt x="964056" y="62611"/>
                </a:lnTo>
                <a:lnTo>
                  <a:pt x="964056" y="189611"/>
                </a:lnTo>
                <a:lnTo>
                  <a:pt x="982090" y="198628"/>
                </a:lnTo>
                <a:lnTo>
                  <a:pt x="982090" y="180594"/>
                </a:lnTo>
                <a:lnTo>
                  <a:pt x="969137" y="180594"/>
                </a:lnTo>
                <a:lnTo>
                  <a:pt x="969137" y="62611"/>
                </a:lnTo>
                <a:close/>
              </a:path>
              <a:path w="1308734" h="207644">
                <a:moveTo>
                  <a:pt x="987170" y="71628"/>
                </a:moveTo>
                <a:lnTo>
                  <a:pt x="982090" y="71628"/>
                </a:lnTo>
                <a:lnTo>
                  <a:pt x="982090" y="198628"/>
                </a:lnTo>
                <a:lnTo>
                  <a:pt x="1013840" y="198628"/>
                </a:lnTo>
                <a:lnTo>
                  <a:pt x="1013840" y="189611"/>
                </a:lnTo>
                <a:lnTo>
                  <a:pt x="987170" y="189611"/>
                </a:lnTo>
                <a:lnTo>
                  <a:pt x="987170" y="71628"/>
                </a:lnTo>
                <a:close/>
              </a:path>
              <a:path w="1308734" h="207644">
                <a:moveTo>
                  <a:pt x="1017651" y="71628"/>
                </a:moveTo>
                <a:lnTo>
                  <a:pt x="1013840" y="71628"/>
                </a:lnTo>
                <a:lnTo>
                  <a:pt x="1013840" y="198628"/>
                </a:lnTo>
                <a:lnTo>
                  <a:pt x="1017651" y="198628"/>
                </a:lnTo>
                <a:lnTo>
                  <a:pt x="1017651" y="71628"/>
                </a:lnTo>
                <a:close/>
              </a:path>
              <a:path w="1308734" h="207644">
                <a:moveTo>
                  <a:pt x="951102" y="53594"/>
                </a:moveTo>
                <a:lnTo>
                  <a:pt x="937387" y="53594"/>
                </a:lnTo>
                <a:lnTo>
                  <a:pt x="937387" y="180594"/>
                </a:lnTo>
                <a:lnTo>
                  <a:pt x="955420" y="189611"/>
                </a:lnTo>
                <a:lnTo>
                  <a:pt x="955420" y="180594"/>
                </a:lnTo>
                <a:lnTo>
                  <a:pt x="951102" y="180594"/>
                </a:lnTo>
                <a:lnTo>
                  <a:pt x="951102" y="53594"/>
                </a:lnTo>
                <a:close/>
              </a:path>
              <a:path w="1308734" h="207644">
                <a:moveTo>
                  <a:pt x="964056" y="62611"/>
                </a:moveTo>
                <a:lnTo>
                  <a:pt x="955420" y="62611"/>
                </a:lnTo>
                <a:lnTo>
                  <a:pt x="955420" y="189611"/>
                </a:lnTo>
                <a:lnTo>
                  <a:pt x="964056" y="189611"/>
                </a:lnTo>
                <a:lnTo>
                  <a:pt x="964056" y="62611"/>
                </a:lnTo>
                <a:close/>
              </a:path>
              <a:path w="1308734" h="207644">
                <a:moveTo>
                  <a:pt x="995806" y="62611"/>
                </a:moveTo>
                <a:lnTo>
                  <a:pt x="987170" y="62611"/>
                </a:lnTo>
                <a:lnTo>
                  <a:pt x="987170" y="189611"/>
                </a:lnTo>
                <a:lnTo>
                  <a:pt x="995806" y="189611"/>
                </a:lnTo>
                <a:lnTo>
                  <a:pt x="995806" y="62611"/>
                </a:lnTo>
                <a:close/>
              </a:path>
              <a:path w="1308734" h="207644">
                <a:moveTo>
                  <a:pt x="995806" y="62611"/>
                </a:moveTo>
                <a:lnTo>
                  <a:pt x="995806" y="189611"/>
                </a:lnTo>
                <a:lnTo>
                  <a:pt x="1013840" y="189611"/>
                </a:lnTo>
                <a:lnTo>
                  <a:pt x="1013840" y="71628"/>
                </a:lnTo>
                <a:lnTo>
                  <a:pt x="995806" y="62611"/>
                </a:lnTo>
                <a:close/>
              </a:path>
              <a:path w="1308734" h="207644">
                <a:moveTo>
                  <a:pt x="906526" y="44576"/>
                </a:moveTo>
                <a:lnTo>
                  <a:pt x="901700" y="44576"/>
                </a:lnTo>
                <a:lnTo>
                  <a:pt x="901700" y="171576"/>
                </a:lnTo>
                <a:lnTo>
                  <a:pt x="919352" y="180594"/>
                </a:lnTo>
                <a:lnTo>
                  <a:pt x="919352" y="171576"/>
                </a:lnTo>
                <a:lnTo>
                  <a:pt x="915542" y="171576"/>
                </a:lnTo>
                <a:lnTo>
                  <a:pt x="915542" y="162560"/>
                </a:lnTo>
                <a:lnTo>
                  <a:pt x="906526" y="162560"/>
                </a:lnTo>
                <a:lnTo>
                  <a:pt x="906526" y="44576"/>
                </a:lnTo>
                <a:close/>
              </a:path>
              <a:path w="1308734" h="207644">
                <a:moveTo>
                  <a:pt x="933450" y="53594"/>
                </a:moveTo>
                <a:lnTo>
                  <a:pt x="919352" y="53594"/>
                </a:lnTo>
                <a:lnTo>
                  <a:pt x="919352" y="180594"/>
                </a:lnTo>
                <a:lnTo>
                  <a:pt x="937387" y="180594"/>
                </a:lnTo>
                <a:lnTo>
                  <a:pt x="937387" y="171576"/>
                </a:lnTo>
                <a:lnTo>
                  <a:pt x="933450" y="171576"/>
                </a:lnTo>
                <a:lnTo>
                  <a:pt x="933450" y="53594"/>
                </a:lnTo>
                <a:close/>
              </a:path>
              <a:path w="1308734" h="207644">
                <a:moveTo>
                  <a:pt x="969137" y="53594"/>
                </a:moveTo>
                <a:lnTo>
                  <a:pt x="951102" y="53594"/>
                </a:lnTo>
                <a:lnTo>
                  <a:pt x="951102" y="180594"/>
                </a:lnTo>
                <a:lnTo>
                  <a:pt x="955420" y="180594"/>
                </a:lnTo>
                <a:lnTo>
                  <a:pt x="955420" y="62611"/>
                </a:lnTo>
                <a:lnTo>
                  <a:pt x="969137" y="62611"/>
                </a:lnTo>
                <a:lnTo>
                  <a:pt x="969137" y="53594"/>
                </a:lnTo>
                <a:close/>
              </a:path>
              <a:path w="1308734" h="207644">
                <a:moveTo>
                  <a:pt x="969137" y="53594"/>
                </a:moveTo>
                <a:lnTo>
                  <a:pt x="969137" y="180594"/>
                </a:lnTo>
                <a:lnTo>
                  <a:pt x="982090" y="180594"/>
                </a:lnTo>
                <a:lnTo>
                  <a:pt x="982090" y="71628"/>
                </a:lnTo>
                <a:lnTo>
                  <a:pt x="987170" y="71628"/>
                </a:lnTo>
                <a:lnTo>
                  <a:pt x="987170" y="62611"/>
                </a:lnTo>
                <a:lnTo>
                  <a:pt x="969137" y="53594"/>
                </a:lnTo>
                <a:close/>
              </a:path>
              <a:path w="1308734" h="207644">
                <a:moveTo>
                  <a:pt x="879855" y="35560"/>
                </a:moveTo>
                <a:lnTo>
                  <a:pt x="874776" y="35560"/>
                </a:lnTo>
                <a:lnTo>
                  <a:pt x="874776" y="162560"/>
                </a:lnTo>
                <a:lnTo>
                  <a:pt x="883792" y="171576"/>
                </a:lnTo>
                <a:lnTo>
                  <a:pt x="883792" y="162560"/>
                </a:lnTo>
                <a:lnTo>
                  <a:pt x="879855" y="162560"/>
                </a:lnTo>
                <a:lnTo>
                  <a:pt x="879855" y="35560"/>
                </a:lnTo>
                <a:close/>
              </a:path>
              <a:path w="1308734" h="207644">
                <a:moveTo>
                  <a:pt x="901700" y="44576"/>
                </a:moveTo>
                <a:lnTo>
                  <a:pt x="883792" y="44576"/>
                </a:lnTo>
                <a:lnTo>
                  <a:pt x="883792" y="171576"/>
                </a:lnTo>
                <a:lnTo>
                  <a:pt x="901700" y="171576"/>
                </a:lnTo>
                <a:lnTo>
                  <a:pt x="901700" y="44576"/>
                </a:lnTo>
                <a:close/>
              </a:path>
              <a:path w="1308734" h="207644">
                <a:moveTo>
                  <a:pt x="933450" y="44576"/>
                </a:moveTo>
                <a:lnTo>
                  <a:pt x="915542" y="44576"/>
                </a:lnTo>
                <a:lnTo>
                  <a:pt x="915542" y="171576"/>
                </a:lnTo>
                <a:lnTo>
                  <a:pt x="919352" y="171576"/>
                </a:lnTo>
                <a:lnTo>
                  <a:pt x="919352" y="53594"/>
                </a:lnTo>
                <a:lnTo>
                  <a:pt x="933450" y="53594"/>
                </a:lnTo>
                <a:lnTo>
                  <a:pt x="933450" y="44576"/>
                </a:lnTo>
                <a:close/>
              </a:path>
              <a:path w="1308734" h="207644">
                <a:moveTo>
                  <a:pt x="933450" y="44576"/>
                </a:moveTo>
                <a:lnTo>
                  <a:pt x="933450" y="171576"/>
                </a:lnTo>
                <a:lnTo>
                  <a:pt x="937387" y="171576"/>
                </a:lnTo>
                <a:lnTo>
                  <a:pt x="937387" y="53594"/>
                </a:lnTo>
                <a:lnTo>
                  <a:pt x="951102" y="53594"/>
                </a:lnTo>
                <a:lnTo>
                  <a:pt x="933450" y="44576"/>
                </a:lnTo>
                <a:close/>
              </a:path>
              <a:path w="1308734" h="207644">
                <a:moveTo>
                  <a:pt x="853186" y="17907"/>
                </a:moveTo>
                <a:lnTo>
                  <a:pt x="821436" y="17907"/>
                </a:lnTo>
                <a:lnTo>
                  <a:pt x="821436" y="144907"/>
                </a:lnTo>
                <a:lnTo>
                  <a:pt x="839088" y="153924"/>
                </a:lnTo>
                <a:lnTo>
                  <a:pt x="848105" y="162560"/>
                </a:lnTo>
                <a:lnTo>
                  <a:pt x="848105" y="35560"/>
                </a:lnTo>
                <a:lnTo>
                  <a:pt x="853186" y="35560"/>
                </a:lnTo>
                <a:lnTo>
                  <a:pt x="853186" y="17907"/>
                </a:lnTo>
                <a:close/>
              </a:path>
              <a:path w="1308734" h="207644">
                <a:moveTo>
                  <a:pt x="853186" y="35560"/>
                </a:moveTo>
                <a:lnTo>
                  <a:pt x="848105" y="35560"/>
                </a:lnTo>
                <a:lnTo>
                  <a:pt x="848105" y="162560"/>
                </a:lnTo>
                <a:lnTo>
                  <a:pt x="874776" y="162560"/>
                </a:lnTo>
                <a:lnTo>
                  <a:pt x="874776" y="144907"/>
                </a:lnTo>
                <a:lnTo>
                  <a:pt x="853186" y="144907"/>
                </a:lnTo>
                <a:lnTo>
                  <a:pt x="853186" y="35560"/>
                </a:lnTo>
                <a:close/>
              </a:path>
              <a:path w="1308734" h="207644">
                <a:moveTo>
                  <a:pt x="906526" y="35560"/>
                </a:moveTo>
                <a:lnTo>
                  <a:pt x="879855" y="35560"/>
                </a:lnTo>
                <a:lnTo>
                  <a:pt x="879855" y="162560"/>
                </a:lnTo>
                <a:lnTo>
                  <a:pt x="883792" y="162560"/>
                </a:lnTo>
                <a:lnTo>
                  <a:pt x="883792" y="44576"/>
                </a:lnTo>
                <a:lnTo>
                  <a:pt x="906526" y="44576"/>
                </a:lnTo>
                <a:lnTo>
                  <a:pt x="906526" y="35560"/>
                </a:lnTo>
                <a:close/>
              </a:path>
              <a:path w="1308734" h="207644">
                <a:moveTo>
                  <a:pt x="906526" y="35560"/>
                </a:moveTo>
                <a:lnTo>
                  <a:pt x="906526" y="162560"/>
                </a:lnTo>
                <a:lnTo>
                  <a:pt x="915542" y="162560"/>
                </a:lnTo>
                <a:lnTo>
                  <a:pt x="915542" y="44576"/>
                </a:lnTo>
                <a:lnTo>
                  <a:pt x="906526" y="35560"/>
                </a:lnTo>
                <a:close/>
              </a:path>
              <a:path w="1308734" h="207644">
                <a:moveTo>
                  <a:pt x="799591" y="9017"/>
                </a:moveTo>
                <a:lnTo>
                  <a:pt x="767841" y="9017"/>
                </a:lnTo>
                <a:lnTo>
                  <a:pt x="767841" y="136017"/>
                </a:lnTo>
                <a:lnTo>
                  <a:pt x="785494" y="144907"/>
                </a:lnTo>
                <a:lnTo>
                  <a:pt x="785494" y="17907"/>
                </a:lnTo>
                <a:lnTo>
                  <a:pt x="799591" y="17907"/>
                </a:lnTo>
                <a:lnTo>
                  <a:pt x="799591" y="9017"/>
                </a:lnTo>
                <a:close/>
              </a:path>
              <a:path w="1308734" h="207644">
                <a:moveTo>
                  <a:pt x="799591" y="17907"/>
                </a:moveTo>
                <a:lnTo>
                  <a:pt x="785494" y="17907"/>
                </a:lnTo>
                <a:lnTo>
                  <a:pt x="785494" y="144907"/>
                </a:lnTo>
                <a:lnTo>
                  <a:pt x="817244" y="144907"/>
                </a:lnTo>
                <a:lnTo>
                  <a:pt x="817244" y="136017"/>
                </a:lnTo>
                <a:lnTo>
                  <a:pt x="799591" y="136017"/>
                </a:lnTo>
                <a:lnTo>
                  <a:pt x="799591" y="17907"/>
                </a:lnTo>
                <a:close/>
              </a:path>
              <a:path w="1308734" h="207644">
                <a:moveTo>
                  <a:pt x="821436" y="17907"/>
                </a:moveTo>
                <a:lnTo>
                  <a:pt x="817244" y="17907"/>
                </a:lnTo>
                <a:lnTo>
                  <a:pt x="817244" y="144907"/>
                </a:lnTo>
                <a:lnTo>
                  <a:pt x="821436" y="144907"/>
                </a:lnTo>
                <a:lnTo>
                  <a:pt x="821436" y="17907"/>
                </a:lnTo>
                <a:close/>
              </a:path>
              <a:path w="1308734" h="207644">
                <a:moveTo>
                  <a:pt x="853186" y="17907"/>
                </a:moveTo>
                <a:lnTo>
                  <a:pt x="853186" y="144907"/>
                </a:lnTo>
                <a:lnTo>
                  <a:pt x="874776" y="144907"/>
                </a:lnTo>
                <a:lnTo>
                  <a:pt x="874776" y="35560"/>
                </a:lnTo>
                <a:lnTo>
                  <a:pt x="879855" y="35560"/>
                </a:lnTo>
                <a:lnTo>
                  <a:pt x="870838" y="26924"/>
                </a:lnTo>
                <a:lnTo>
                  <a:pt x="853186" y="17907"/>
                </a:lnTo>
                <a:close/>
              </a:path>
              <a:path w="1308734" h="207644">
                <a:moveTo>
                  <a:pt x="736980" y="0"/>
                </a:moveTo>
                <a:lnTo>
                  <a:pt x="705230" y="0"/>
                </a:lnTo>
                <a:lnTo>
                  <a:pt x="705230" y="127000"/>
                </a:lnTo>
                <a:lnTo>
                  <a:pt x="732154" y="136017"/>
                </a:lnTo>
                <a:lnTo>
                  <a:pt x="732154" y="9017"/>
                </a:lnTo>
                <a:lnTo>
                  <a:pt x="736980" y="9017"/>
                </a:lnTo>
                <a:lnTo>
                  <a:pt x="736980" y="0"/>
                </a:lnTo>
                <a:close/>
              </a:path>
              <a:path w="1308734" h="207644">
                <a:moveTo>
                  <a:pt x="736980" y="9017"/>
                </a:moveTo>
                <a:lnTo>
                  <a:pt x="732154" y="9017"/>
                </a:lnTo>
                <a:lnTo>
                  <a:pt x="732154" y="136017"/>
                </a:lnTo>
                <a:lnTo>
                  <a:pt x="763904" y="136017"/>
                </a:lnTo>
                <a:lnTo>
                  <a:pt x="763904" y="127000"/>
                </a:lnTo>
                <a:lnTo>
                  <a:pt x="736980" y="127000"/>
                </a:lnTo>
                <a:lnTo>
                  <a:pt x="736980" y="9017"/>
                </a:lnTo>
                <a:close/>
              </a:path>
              <a:path w="1308734" h="207644">
                <a:moveTo>
                  <a:pt x="767841" y="9017"/>
                </a:moveTo>
                <a:lnTo>
                  <a:pt x="763904" y="9017"/>
                </a:lnTo>
                <a:lnTo>
                  <a:pt x="763904" y="136017"/>
                </a:lnTo>
                <a:lnTo>
                  <a:pt x="767841" y="136017"/>
                </a:lnTo>
                <a:lnTo>
                  <a:pt x="767841" y="9017"/>
                </a:lnTo>
                <a:close/>
              </a:path>
              <a:path w="1308734" h="207644">
                <a:moveTo>
                  <a:pt x="799591" y="9017"/>
                </a:moveTo>
                <a:lnTo>
                  <a:pt x="799591" y="136017"/>
                </a:lnTo>
                <a:lnTo>
                  <a:pt x="817244" y="136017"/>
                </a:lnTo>
                <a:lnTo>
                  <a:pt x="817244" y="17907"/>
                </a:lnTo>
                <a:lnTo>
                  <a:pt x="799591" y="9017"/>
                </a:lnTo>
                <a:close/>
              </a:path>
              <a:path w="1308734" h="207644">
                <a:moveTo>
                  <a:pt x="705230" y="0"/>
                </a:moveTo>
                <a:lnTo>
                  <a:pt x="0" y="0"/>
                </a:lnTo>
                <a:lnTo>
                  <a:pt x="0" y="127000"/>
                </a:lnTo>
                <a:lnTo>
                  <a:pt x="705230" y="127000"/>
                </a:lnTo>
                <a:lnTo>
                  <a:pt x="705230" y="0"/>
                </a:lnTo>
                <a:close/>
              </a:path>
              <a:path w="1308734" h="207644">
                <a:moveTo>
                  <a:pt x="736980" y="0"/>
                </a:moveTo>
                <a:lnTo>
                  <a:pt x="736980" y="127000"/>
                </a:lnTo>
                <a:lnTo>
                  <a:pt x="763904" y="127000"/>
                </a:lnTo>
                <a:lnTo>
                  <a:pt x="763904" y="9017"/>
                </a:lnTo>
                <a:lnTo>
                  <a:pt x="73698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97683" y="5552313"/>
            <a:ext cx="259079" cy="127000"/>
          </a:xfrm>
          <a:custGeom>
            <a:avLst/>
            <a:gdLst/>
            <a:ahLst/>
            <a:cxnLst/>
            <a:rect l="l" t="t" r="r" b="b"/>
            <a:pathLst>
              <a:path w="259080" h="127000">
                <a:moveTo>
                  <a:pt x="258826" y="0"/>
                </a:moveTo>
                <a:lnTo>
                  <a:pt x="0" y="0"/>
                </a:lnTo>
                <a:lnTo>
                  <a:pt x="0" y="126974"/>
                </a:lnTo>
                <a:lnTo>
                  <a:pt x="258826" y="126974"/>
                </a:lnTo>
                <a:lnTo>
                  <a:pt x="25882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6893" y="5552313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974"/>
                </a:lnTo>
              </a:path>
            </a:pathLst>
          </a:custGeom>
          <a:ln w="4076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30089" y="3382517"/>
            <a:ext cx="451484" cy="127000"/>
          </a:xfrm>
          <a:custGeom>
            <a:avLst/>
            <a:gdLst/>
            <a:ahLst/>
            <a:cxnLst/>
            <a:rect l="l" t="t" r="r" b="b"/>
            <a:pathLst>
              <a:path w="451485" h="127000">
                <a:moveTo>
                  <a:pt x="0" y="127000"/>
                </a:moveTo>
                <a:lnTo>
                  <a:pt x="0" y="0"/>
                </a:lnTo>
                <a:lnTo>
                  <a:pt x="451485" y="0"/>
                </a:lnTo>
                <a:lnTo>
                  <a:pt x="45148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63946" y="3695065"/>
            <a:ext cx="1036319" cy="127000"/>
          </a:xfrm>
          <a:custGeom>
            <a:avLst/>
            <a:gdLst/>
            <a:ahLst/>
            <a:cxnLst/>
            <a:rect l="l" t="t" r="r" b="b"/>
            <a:pathLst>
              <a:path w="1036320" h="127000">
                <a:moveTo>
                  <a:pt x="1035811" y="0"/>
                </a:moveTo>
                <a:lnTo>
                  <a:pt x="0" y="0"/>
                </a:lnTo>
                <a:lnTo>
                  <a:pt x="0" y="127000"/>
                </a:lnTo>
                <a:lnTo>
                  <a:pt x="1035811" y="127000"/>
                </a:lnTo>
                <a:lnTo>
                  <a:pt x="103581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3603" y="3695065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67691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19120" y="3953890"/>
            <a:ext cx="3237865" cy="180975"/>
          </a:xfrm>
          <a:custGeom>
            <a:avLst/>
            <a:gdLst/>
            <a:ahLst/>
            <a:cxnLst/>
            <a:rect l="l" t="t" r="r" b="b"/>
            <a:pathLst>
              <a:path w="3237865" h="180975">
                <a:moveTo>
                  <a:pt x="335280" y="44576"/>
                </a:moveTo>
                <a:lnTo>
                  <a:pt x="303530" y="44576"/>
                </a:lnTo>
                <a:lnTo>
                  <a:pt x="303530" y="171576"/>
                </a:lnTo>
                <a:lnTo>
                  <a:pt x="321564" y="180593"/>
                </a:lnTo>
                <a:lnTo>
                  <a:pt x="321564" y="53593"/>
                </a:lnTo>
                <a:lnTo>
                  <a:pt x="335280" y="53593"/>
                </a:lnTo>
                <a:lnTo>
                  <a:pt x="335280" y="44576"/>
                </a:lnTo>
                <a:close/>
              </a:path>
              <a:path w="3237865" h="180975">
                <a:moveTo>
                  <a:pt x="335280" y="53593"/>
                </a:moveTo>
                <a:lnTo>
                  <a:pt x="321564" y="53593"/>
                </a:lnTo>
                <a:lnTo>
                  <a:pt x="321564" y="180593"/>
                </a:lnTo>
                <a:lnTo>
                  <a:pt x="353314" y="180593"/>
                </a:lnTo>
                <a:lnTo>
                  <a:pt x="353314" y="171576"/>
                </a:lnTo>
                <a:lnTo>
                  <a:pt x="335280" y="171576"/>
                </a:lnTo>
                <a:lnTo>
                  <a:pt x="335280" y="53593"/>
                </a:lnTo>
                <a:close/>
              </a:path>
              <a:path w="3237865" h="180975">
                <a:moveTo>
                  <a:pt x="3237610" y="53593"/>
                </a:moveTo>
                <a:lnTo>
                  <a:pt x="353314" y="53593"/>
                </a:lnTo>
                <a:lnTo>
                  <a:pt x="353314" y="180593"/>
                </a:lnTo>
                <a:lnTo>
                  <a:pt x="3237610" y="180593"/>
                </a:lnTo>
                <a:lnTo>
                  <a:pt x="3237610" y="53593"/>
                </a:lnTo>
                <a:close/>
              </a:path>
              <a:path w="3237865" h="180975">
                <a:moveTo>
                  <a:pt x="130048" y="35686"/>
                </a:moveTo>
                <a:lnTo>
                  <a:pt x="115950" y="35686"/>
                </a:lnTo>
                <a:lnTo>
                  <a:pt x="115950" y="171576"/>
                </a:lnTo>
                <a:lnTo>
                  <a:pt x="147701" y="171576"/>
                </a:lnTo>
                <a:lnTo>
                  <a:pt x="147701" y="162686"/>
                </a:lnTo>
                <a:lnTo>
                  <a:pt x="130048" y="162686"/>
                </a:lnTo>
                <a:lnTo>
                  <a:pt x="130048" y="35686"/>
                </a:lnTo>
                <a:close/>
              </a:path>
              <a:path w="3237865" h="180975">
                <a:moveTo>
                  <a:pt x="303530" y="44576"/>
                </a:moveTo>
                <a:lnTo>
                  <a:pt x="147701" y="44576"/>
                </a:lnTo>
                <a:lnTo>
                  <a:pt x="147701" y="171576"/>
                </a:lnTo>
                <a:lnTo>
                  <a:pt x="303530" y="171576"/>
                </a:lnTo>
                <a:lnTo>
                  <a:pt x="303530" y="44576"/>
                </a:lnTo>
                <a:close/>
              </a:path>
              <a:path w="3237865" h="180975">
                <a:moveTo>
                  <a:pt x="335280" y="44576"/>
                </a:moveTo>
                <a:lnTo>
                  <a:pt x="335280" y="171576"/>
                </a:lnTo>
                <a:lnTo>
                  <a:pt x="353314" y="171576"/>
                </a:lnTo>
                <a:lnTo>
                  <a:pt x="353314" y="53593"/>
                </a:lnTo>
                <a:lnTo>
                  <a:pt x="335280" y="44576"/>
                </a:lnTo>
                <a:close/>
              </a:path>
              <a:path w="3237865" h="180975">
                <a:moveTo>
                  <a:pt x="130048" y="27050"/>
                </a:moveTo>
                <a:lnTo>
                  <a:pt x="98298" y="27050"/>
                </a:lnTo>
                <a:lnTo>
                  <a:pt x="98298" y="162686"/>
                </a:lnTo>
                <a:lnTo>
                  <a:pt x="115950" y="162686"/>
                </a:lnTo>
                <a:lnTo>
                  <a:pt x="115950" y="35686"/>
                </a:lnTo>
                <a:lnTo>
                  <a:pt x="130048" y="35686"/>
                </a:lnTo>
                <a:lnTo>
                  <a:pt x="130048" y="27050"/>
                </a:lnTo>
                <a:close/>
              </a:path>
              <a:path w="3237865" h="180975">
                <a:moveTo>
                  <a:pt x="147701" y="35686"/>
                </a:moveTo>
                <a:lnTo>
                  <a:pt x="130048" y="35686"/>
                </a:lnTo>
                <a:lnTo>
                  <a:pt x="130048" y="162686"/>
                </a:lnTo>
                <a:lnTo>
                  <a:pt x="147701" y="162686"/>
                </a:lnTo>
                <a:lnTo>
                  <a:pt x="147701" y="35686"/>
                </a:lnTo>
                <a:close/>
              </a:path>
              <a:path w="3237865" h="180975">
                <a:moveTo>
                  <a:pt x="76454" y="18033"/>
                </a:moveTo>
                <a:lnTo>
                  <a:pt x="62356" y="18033"/>
                </a:lnTo>
                <a:lnTo>
                  <a:pt x="62356" y="154050"/>
                </a:lnTo>
                <a:lnTo>
                  <a:pt x="94106" y="154050"/>
                </a:lnTo>
                <a:lnTo>
                  <a:pt x="94106" y="145033"/>
                </a:lnTo>
                <a:lnTo>
                  <a:pt x="76454" y="145033"/>
                </a:lnTo>
                <a:lnTo>
                  <a:pt x="76454" y="18033"/>
                </a:lnTo>
                <a:close/>
              </a:path>
              <a:path w="3237865" h="180975">
                <a:moveTo>
                  <a:pt x="98298" y="27050"/>
                </a:moveTo>
                <a:lnTo>
                  <a:pt x="94106" y="27050"/>
                </a:lnTo>
                <a:lnTo>
                  <a:pt x="94106" y="154050"/>
                </a:lnTo>
                <a:lnTo>
                  <a:pt x="98298" y="154050"/>
                </a:lnTo>
                <a:lnTo>
                  <a:pt x="98298" y="27050"/>
                </a:lnTo>
                <a:close/>
              </a:path>
              <a:path w="3237865" h="180975">
                <a:moveTo>
                  <a:pt x="76454" y="9016"/>
                </a:moveTo>
                <a:lnTo>
                  <a:pt x="44704" y="9016"/>
                </a:lnTo>
                <a:lnTo>
                  <a:pt x="44704" y="145033"/>
                </a:lnTo>
                <a:lnTo>
                  <a:pt x="62356" y="145033"/>
                </a:lnTo>
                <a:lnTo>
                  <a:pt x="62356" y="18033"/>
                </a:lnTo>
                <a:lnTo>
                  <a:pt x="76454" y="18033"/>
                </a:lnTo>
                <a:lnTo>
                  <a:pt x="76454" y="9016"/>
                </a:lnTo>
                <a:close/>
              </a:path>
              <a:path w="3237865" h="180975">
                <a:moveTo>
                  <a:pt x="94106" y="18033"/>
                </a:moveTo>
                <a:lnTo>
                  <a:pt x="76454" y="18033"/>
                </a:lnTo>
                <a:lnTo>
                  <a:pt x="76454" y="145033"/>
                </a:lnTo>
                <a:lnTo>
                  <a:pt x="94106" y="145033"/>
                </a:lnTo>
                <a:lnTo>
                  <a:pt x="94106" y="18033"/>
                </a:lnTo>
                <a:close/>
              </a:path>
              <a:path w="3237865" h="180975">
                <a:moveTo>
                  <a:pt x="40767" y="0"/>
                </a:moveTo>
                <a:lnTo>
                  <a:pt x="9017" y="0"/>
                </a:lnTo>
                <a:lnTo>
                  <a:pt x="9017" y="136016"/>
                </a:lnTo>
                <a:lnTo>
                  <a:pt x="40767" y="136016"/>
                </a:lnTo>
                <a:lnTo>
                  <a:pt x="40767" y="0"/>
                </a:lnTo>
                <a:close/>
              </a:path>
              <a:path w="3237865" h="180975">
                <a:moveTo>
                  <a:pt x="44704" y="9016"/>
                </a:moveTo>
                <a:lnTo>
                  <a:pt x="40767" y="9016"/>
                </a:lnTo>
                <a:lnTo>
                  <a:pt x="40767" y="136016"/>
                </a:lnTo>
                <a:lnTo>
                  <a:pt x="44704" y="136016"/>
                </a:lnTo>
                <a:lnTo>
                  <a:pt x="44704" y="9016"/>
                </a:lnTo>
                <a:close/>
              </a:path>
              <a:path w="3237865" h="180975">
                <a:moveTo>
                  <a:pt x="9017" y="0"/>
                </a:moveTo>
                <a:lnTo>
                  <a:pt x="0" y="0"/>
                </a:lnTo>
                <a:lnTo>
                  <a:pt x="0" y="126999"/>
                </a:lnTo>
                <a:lnTo>
                  <a:pt x="9017" y="126999"/>
                </a:lnTo>
                <a:lnTo>
                  <a:pt x="901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04996" y="4284345"/>
            <a:ext cx="317500" cy="163195"/>
          </a:xfrm>
          <a:custGeom>
            <a:avLst/>
            <a:gdLst/>
            <a:ahLst/>
            <a:cxnLst/>
            <a:rect l="l" t="t" r="r" b="b"/>
            <a:pathLst>
              <a:path w="317500" h="163195">
                <a:moveTo>
                  <a:pt x="299592" y="26669"/>
                </a:moveTo>
                <a:lnTo>
                  <a:pt x="267842" y="26669"/>
                </a:lnTo>
                <a:lnTo>
                  <a:pt x="267842" y="153669"/>
                </a:lnTo>
                <a:lnTo>
                  <a:pt x="276859" y="162686"/>
                </a:lnTo>
                <a:lnTo>
                  <a:pt x="276859" y="35686"/>
                </a:lnTo>
                <a:lnTo>
                  <a:pt x="299592" y="35686"/>
                </a:lnTo>
                <a:lnTo>
                  <a:pt x="299592" y="26669"/>
                </a:lnTo>
                <a:close/>
              </a:path>
              <a:path w="317500" h="163195">
                <a:moveTo>
                  <a:pt x="299592" y="35686"/>
                </a:moveTo>
                <a:lnTo>
                  <a:pt x="276859" y="35686"/>
                </a:lnTo>
                <a:lnTo>
                  <a:pt x="276859" y="162686"/>
                </a:lnTo>
                <a:lnTo>
                  <a:pt x="308609" y="162686"/>
                </a:lnTo>
                <a:lnTo>
                  <a:pt x="308609" y="153669"/>
                </a:lnTo>
                <a:lnTo>
                  <a:pt x="299592" y="153669"/>
                </a:lnTo>
                <a:lnTo>
                  <a:pt x="299592" y="35686"/>
                </a:lnTo>
                <a:close/>
              </a:path>
              <a:path w="317500" h="163195">
                <a:moveTo>
                  <a:pt x="317245" y="35686"/>
                </a:moveTo>
                <a:lnTo>
                  <a:pt x="308609" y="35686"/>
                </a:lnTo>
                <a:lnTo>
                  <a:pt x="308609" y="162686"/>
                </a:lnTo>
                <a:lnTo>
                  <a:pt x="317245" y="162686"/>
                </a:lnTo>
                <a:lnTo>
                  <a:pt x="317245" y="35686"/>
                </a:lnTo>
                <a:close/>
              </a:path>
              <a:path w="317500" h="163195">
                <a:moveTo>
                  <a:pt x="192404" y="17652"/>
                </a:moveTo>
                <a:lnTo>
                  <a:pt x="169544" y="17652"/>
                </a:lnTo>
                <a:lnTo>
                  <a:pt x="169544" y="144652"/>
                </a:lnTo>
                <a:lnTo>
                  <a:pt x="178562" y="153669"/>
                </a:lnTo>
                <a:lnTo>
                  <a:pt x="178562" y="26669"/>
                </a:lnTo>
                <a:lnTo>
                  <a:pt x="192404" y="26669"/>
                </a:lnTo>
                <a:lnTo>
                  <a:pt x="192404" y="17652"/>
                </a:lnTo>
                <a:close/>
              </a:path>
              <a:path w="317500" h="163195">
                <a:moveTo>
                  <a:pt x="192404" y="26669"/>
                </a:moveTo>
                <a:lnTo>
                  <a:pt x="178562" y="26669"/>
                </a:lnTo>
                <a:lnTo>
                  <a:pt x="178562" y="153669"/>
                </a:lnTo>
                <a:lnTo>
                  <a:pt x="210312" y="153669"/>
                </a:lnTo>
                <a:lnTo>
                  <a:pt x="210312" y="144652"/>
                </a:lnTo>
                <a:lnTo>
                  <a:pt x="192404" y="144652"/>
                </a:lnTo>
                <a:lnTo>
                  <a:pt x="192404" y="26669"/>
                </a:lnTo>
                <a:close/>
              </a:path>
              <a:path w="317500" h="163195">
                <a:moveTo>
                  <a:pt x="267842" y="26669"/>
                </a:moveTo>
                <a:lnTo>
                  <a:pt x="210312" y="26669"/>
                </a:lnTo>
                <a:lnTo>
                  <a:pt x="210312" y="153669"/>
                </a:lnTo>
                <a:lnTo>
                  <a:pt x="267842" y="153669"/>
                </a:lnTo>
                <a:lnTo>
                  <a:pt x="267842" y="26669"/>
                </a:lnTo>
                <a:close/>
              </a:path>
              <a:path w="317500" h="163195">
                <a:moveTo>
                  <a:pt x="299592" y="26669"/>
                </a:moveTo>
                <a:lnTo>
                  <a:pt x="299592" y="153669"/>
                </a:lnTo>
                <a:lnTo>
                  <a:pt x="308609" y="153669"/>
                </a:lnTo>
                <a:lnTo>
                  <a:pt x="308609" y="35686"/>
                </a:lnTo>
                <a:lnTo>
                  <a:pt x="299592" y="26669"/>
                </a:lnTo>
                <a:close/>
              </a:path>
              <a:path w="317500" h="163195">
                <a:moveTo>
                  <a:pt x="165734" y="9016"/>
                </a:moveTo>
                <a:lnTo>
                  <a:pt x="160654" y="9016"/>
                </a:lnTo>
                <a:lnTo>
                  <a:pt x="160654" y="144652"/>
                </a:lnTo>
                <a:lnTo>
                  <a:pt x="169544" y="144652"/>
                </a:lnTo>
                <a:lnTo>
                  <a:pt x="169544" y="136016"/>
                </a:lnTo>
                <a:lnTo>
                  <a:pt x="165734" y="136016"/>
                </a:lnTo>
                <a:lnTo>
                  <a:pt x="165734" y="9016"/>
                </a:lnTo>
                <a:close/>
              </a:path>
              <a:path w="317500" h="163195">
                <a:moveTo>
                  <a:pt x="201294" y="17652"/>
                </a:moveTo>
                <a:lnTo>
                  <a:pt x="192404" y="17652"/>
                </a:lnTo>
                <a:lnTo>
                  <a:pt x="192404" y="144652"/>
                </a:lnTo>
                <a:lnTo>
                  <a:pt x="201294" y="144652"/>
                </a:lnTo>
                <a:lnTo>
                  <a:pt x="201294" y="17652"/>
                </a:lnTo>
                <a:close/>
              </a:path>
              <a:path w="317500" h="163195">
                <a:moveTo>
                  <a:pt x="201294" y="17652"/>
                </a:moveTo>
                <a:lnTo>
                  <a:pt x="201294" y="144652"/>
                </a:lnTo>
                <a:lnTo>
                  <a:pt x="210312" y="144652"/>
                </a:lnTo>
                <a:lnTo>
                  <a:pt x="210312" y="26669"/>
                </a:lnTo>
                <a:lnTo>
                  <a:pt x="201294" y="17652"/>
                </a:lnTo>
                <a:close/>
              </a:path>
              <a:path w="317500" h="163195">
                <a:moveTo>
                  <a:pt x="165734" y="0"/>
                </a:moveTo>
                <a:lnTo>
                  <a:pt x="133984" y="0"/>
                </a:lnTo>
                <a:lnTo>
                  <a:pt x="133984" y="136016"/>
                </a:lnTo>
                <a:lnTo>
                  <a:pt x="160654" y="136016"/>
                </a:lnTo>
                <a:lnTo>
                  <a:pt x="160654" y="9016"/>
                </a:lnTo>
                <a:lnTo>
                  <a:pt x="165734" y="9016"/>
                </a:lnTo>
                <a:lnTo>
                  <a:pt x="165734" y="0"/>
                </a:lnTo>
                <a:close/>
              </a:path>
              <a:path w="317500" h="163195">
                <a:moveTo>
                  <a:pt x="192404" y="9016"/>
                </a:moveTo>
                <a:lnTo>
                  <a:pt x="165734" y="9016"/>
                </a:lnTo>
                <a:lnTo>
                  <a:pt x="165734" y="136016"/>
                </a:lnTo>
                <a:lnTo>
                  <a:pt x="169544" y="136016"/>
                </a:lnTo>
                <a:lnTo>
                  <a:pt x="169544" y="17652"/>
                </a:lnTo>
                <a:lnTo>
                  <a:pt x="192404" y="17652"/>
                </a:lnTo>
                <a:lnTo>
                  <a:pt x="192404" y="9016"/>
                </a:lnTo>
                <a:close/>
              </a:path>
              <a:path w="317500" h="163195">
                <a:moveTo>
                  <a:pt x="133984" y="0"/>
                </a:moveTo>
                <a:lnTo>
                  <a:pt x="0" y="0"/>
                </a:lnTo>
                <a:lnTo>
                  <a:pt x="0" y="126999"/>
                </a:lnTo>
                <a:lnTo>
                  <a:pt x="133984" y="126999"/>
                </a:lnTo>
                <a:lnTo>
                  <a:pt x="13398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90616" y="438022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4" h="0">
                <a:moveTo>
                  <a:pt x="0" y="0"/>
                </a:moveTo>
                <a:lnTo>
                  <a:pt x="259207" y="0"/>
                </a:lnTo>
              </a:path>
            </a:pathLst>
          </a:custGeom>
          <a:ln w="761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90616" y="4257040"/>
            <a:ext cx="241300" cy="119380"/>
          </a:xfrm>
          <a:custGeom>
            <a:avLst/>
            <a:gdLst/>
            <a:ahLst/>
            <a:cxnLst/>
            <a:rect l="l" t="t" r="r" b="b"/>
            <a:pathLst>
              <a:path w="241300" h="119379">
                <a:moveTo>
                  <a:pt x="0" y="119380"/>
                </a:moveTo>
                <a:lnTo>
                  <a:pt x="241173" y="119380"/>
                </a:lnTo>
                <a:lnTo>
                  <a:pt x="241173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49823" y="4376420"/>
            <a:ext cx="41275" cy="7620"/>
          </a:xfrm>
          <a:custGeom>
            <a:avLst/>
            <a:gdLst/>
            <a:ahLst/>
            <a:cxnLst/>
            <a:rect l="l" t="t" r="r" b="b"/>
            <a:pathLst>
              <a:path w="41275" h="7620">
                <a:moveTo>
                  <a:pt x="0" y="7619"/>
                </a:moveTo>
                <a:lnTo>
                  <a:pt x="40766" y="7619"/>
                </a:lnTo>
                <a:lnTo>
                  <a:pt x="40766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61190" y="4257040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380"/>
                </a:lnTo>
              </a:path>
            </a:pathLst>
          </a:custGeom>
          <a:ln w="588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31790" y="4249420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20">
                <a:moveTo>
                  <a:pt x="0" y="7619"/>
                </a:moveTo>
                <a:lnTo>
                  <a:pt x="49784" y="7619"/>
                </a:lnTo>
                <a:lnTo>
                  <a:pt x="49784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12054" y="4891659"/>
            <a:ext cx="348615" cy="127000"/>
          </a:xfrm>
          <a:custGeom>
            <a:avLst/>
            <a:gdLst/>
            <a:ahLst/>
            <a:cxnLst/>
            <a:rect l="l" t="t" r="r" b="b"/>
            <a:pathLst>
              <a:path w="348614" h="127000">
                <a:moveTo>
                  <a:pt x="348488" y="0"/>
                </a:moveTo>
                <a:lnTo>
                  <a:pt x="0" y="0"/>
                </a:lnTo>
                <a:lnTo>
                  <a:pt x="0" y="127000"/>
                </a:lnTo>
                <a:lnTo>
                  <a:pt x="348488" y="127000"/>
                </a:lnTo>
                <a:lnTo>
                  <a:pt x="34848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376417" y="4882641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8149590" cy="210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77825" algn="l"/>
              </a:tabLst>
            </a:pPr>
            <a:r>
              <a:rPr dirty="0" sz="2400" spc="-10" b="1">
                <a:latin typeface="맑은 고딕"/>
                <a:cs typeface="맑은 고딕"/>
              </a:rPr>
              <a:t>UNESCO </a:t>
            </a:r>
            <a:r>
              <a:rPr dirty="0" sz="1700">
                <a:latin typeface="맑은 고딕"/>
                <a:cs typeface="맑은 고딕"/>
              </a:rPr>
              <a:t>(United Nations </a:t>
            </a:r>
            <a:r>
              <a:rPr dirty="0" sz="1700" spc="-5">
                <a:latin typeface="맑은 고딕"/>
                <a:cs typeface="맑은 고딕"/>
              </a:rPr>
              <a:t>Educational, </a:t>
            </a:r>
            <a:r>
              <a:rPr dirty="0" sz="1700">
                <a:latin typeface="맑은 고딕"/>
                <a:cs typeface="맑은 고딕"/>
              </a:rPr>
              <a:t>Scientific and Cultural</a:t>
            </a:r>
            <a:r>
              <a:rPr dirty="0" sz="1700" spc="25">
                <a:latin typeface="맑은 고딕"/>
                <a:cs typeface="맑은 고딕"/>
              </a:rPr>
              <a:t> </a:t>
            </a:r>
            <a:r>
              <a:rPr dirty="0" sz="1700" spc="-5">
                <a:latin typeface="맑은 고딕"/>
                <a:cs typeface="맑은 고딕"/>
              </a:rPr>
              <a:t>Organization)</a:t>
            </a:r>
            <a:endParaRPr sz="17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국제연합교육과학문화기구</a:t>
            </a:r>
            <a:r>
              <a:rPr dirty="0" sz="2000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1946년 국제연합교육과학문화기구헌장에 의하여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설립</a:t>
            </a:r>
            <a:endParaRPr sz="2000">
              <a:latin typeface="맑은 고딕"/>
              <a:cs typeface="맑은 고딕"/>
            </a:endParaRPr>
          </a:p>
          <a:p>
            <a:pPr lvl="1" marL="279400" indent="-17843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본부는 파리에 두고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lvl="1" marL="279400" marR="506095" indent="-178435">
              <a:lnSpc>
                <a:spcPct val="100000"/>
              </a:lnSpc>
              <a:spcBef>
                <a:spcPts val="5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교육, 과학, 문화에 관한 국제협력을 촉진하고 세계평화와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안전에  공헌함을 목적으로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3020567"/>
            <a:ext cx="4572000" cy="3028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24405" y="1819529"/>
            <a:ext cx="532130" cy="136525"/>
          </a:xfrm>
          <a:custGeom>
            <a:avLst/>
            <a:gdLst/>
            <a:ahLst/>
            <a:cxnLst/>
            <a:rect l="l" t="t" r="r" b="b"/>
            <a:pathLst>
              <a:path w="532130" h="136525">
                <a:moveTo>
                  <a:pt x="491363" y="9017"/>
                </a:moveTo>
                <a:lnTo>
                  <a:pt x="0" y="9017"/>
                </a:lnTo>
                <a:lnTo>
                  <a:pt x="0" y="136017"/>
                </a:lnTo>
                <a:lnTo>
                  <a:pt x="499999" y="136017"/>
                </a:lnTo>
                <a:lnTo>
                  <a:pt x="491363" y="127000"/>
                </a:lnTo>
                <a:lnTo>
                  <a:pt x="491363" y="9017"/>
                </a:lnTo>
                <a:close/>
              </a:path>
              <a:path w="532130" h="136525">
                <a:moveTo>
                  <a:pt x="523113" y="0"/>
                </a:moveTo>
                <a:lnTo>
                  <a:pt x="491363" y="0"/>
                </a:lnTo>
                <a:lnTo>
                  <a:pt x="491363" y="127000"/>
                </a:lnTo>
                <a:lnTo>
                  <a:pt x="499999" y="136017"/>
                </a:lnTo>
                <a:lnTo>
                  <a:pt x="531749" y="136017"/>
                </a:lnTo>
                <a:lnTo>
                  <a:pt x="531749" y="9017"/>
                </a:lnTo>
                <a:lnTo>
                  <a:pt x="52311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8422" y="4721083"/>
            <a:ext cx="3980179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제적 보호·협력에 이바지 하고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있다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59" y="433570"/>
            <a:ext cx="8160384" cy="462851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구체적인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목적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: 세계유산인 </a:t>
            </a:r>
            <a:r>
              <a:rPr dirty="0" sz="2000" b="1">
                <a:latin typeface="맑은 고딕"/>
                <a:cs typeface="맑은 고딕"/>
              </a:rPr>
              <a:t>각종 도서ㆍ예술작품ㆍ역사과학의 기념물의 보호를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확보</a:t>
            </a:r>
            <a:endParaRPr sz="2000">
              <a:latin typeface="맑은 고딕"/>
              <a:cs typeface="맑은 고딕"/>
            </a:endParaRPr>
          </a:p>
          <a:p>
            <a:pPr marL="190500" marR="167386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관련국가에 대하여 필요한 국제조약체결을 권고하는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  지식을 유지·증진·보급하는 것을 목적으로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79400" marR="123317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또한 이 기구는 저작권프로그램에서 ”</a:t>
            </a:r>
            <a:r>
              <a:rPr dirty="0" sz="2000" b="1">
                <a:latin typeface="맑은 고딕"/>
                <a:cs typeface="맑은 고딕"/>
              </a:rPr>
              <a:t>저작권보호의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촉진과  보호대상 저작물에 대한 개발도상국의 용이한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접근</a:t>
            </a:r>
            <a:r>
              <a:rPr dirty="0" sz="2000">
                <a:latin typeface="맑은 고딕"/>
                <a:cs typeface="맑은 고딕"/>
              </a:rPr>
              <a:t>“이라는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서로 상충되는 목적간의 균형유지를 위하여 많은 노력하고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8935" marR="1771650">
              <a:lnSpc>
                <a:spcPct val="100000"/>
              </a:lnSpc>
              <a:spcBef>
                <a:spcPts val="5"/>
              </a:spcBef>
              <a:tabLst>
                <a:tab pos="6304280" algn="l"/>
              </a:tabLst>
            </a:pPr>
            <a:r>
              <a:rPr dirty="0" sz="2000">
                <a:latin typeface="맑은 고딕"/>
                <a:cs typeface="맑은 고딕"/>
              </a:rPr>
              <a:t>이 기구는 저작권 및 인접권의 보호와 관련하여  </a:t>
            </a:r>
            <a:r>
              <a:rPr dirty="0" sz="2000" b="1">
                <a:latin typeface="맑은 고딕"/>
                <a:cs typeface="맑은 고딕"/>
              </a:rPr>
              <a:t>세계저작권협약 등의 보호원칙을 받아들이는가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하면,  </a:t>
            </a:r>
            <a:r>
              <a:rPr dirty="0" sz="2000">
                <a:latin typeface="맑은 고딕"/>
                <a:cs typeface="맑은 고딕"/>
              </a:rPr>
              <a:t>전문인력의 양성, 새로운 보호기준 마련 등을 통하여  저작권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분야의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국	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7020" y="5157215"/>
            <a:ext cx="2968752" cy="14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37277" y="2695829"/>
            <a:ext cx="2273300" cy="135890"/>
          </a:xfrm>
          <a:custGeom>
            <a:avLst/>
            <a:gdLst/>
            <a:ahLst/>
            <a:cxnLst/>
            <a:rect l="l" t="t" r="r" b="b"/>
            <a:pathLst>
              <a:path w="2273300" h="135889">
                <a:moveTo>
                  <a:pt x="2067559" y="0"/>
                </a:moveTo>
                <a:lnTo>
                  <a:pt x="2035809" y="0"/>
                </a:lnTo>
                <a:lnTo>
                  <a:pt x="2035809" y="127000"/>
                </a:lnTo>
                <a:lnTo>
                  <a:pt x="2062861" y="135636"/>
                </a:lnTo>
                <a:lnTo>
                  <a:pt x="2062861" y="8636"/>
                </a:lnTo>
                <a:lnTo>
                  <a:pt x="2067559" y="8636"/>
                </a:lnTo>
                <a:lnTo>
                  <a:pt x="2067559" y="0"/>
                </a:lnTo>
                <a:close/>
              </a:path>
              <a:path w="2273300" h="135889">
                <a:moveTo>
                  <a:pt x="2067559" y="8636"/>
                </a:moveTo>
                <a:lnTo>
                  <a:pt x="2062861" y="8636"/>
                </a:lnTo>
                <a:lnTo>
                  <a:pt x="2062861" y="135636"/>
                </a:lnTo>
                <a:lnTo>
                  <a:pt x="2094611" y="135636"/>
                </a:lnTo>
                <a:lnTo>
                  <a:pt x="2094611" y="127000"/>
                </a:lnTo>
                <a:lnTo>
                  <a:pt x="2067559" y="127000"/>
                </a:lnTo>
                <a:lnTo>
                  <a:pt x="2067559" y="8636"/>
                </a:lnTo>
                <a:close/>
              </a:path>
              <a:path w="2273300" h="135889">
                <a:moveTo>
                  <a:pt x="2273173" y="8636"/>
                </a:moveTo>
                <a:lnTo>
                  <a:pt x="2094611" y="8636"/>
                </a:lnTo>
                <a:lnTo>
                  <a:pt x="2094611" y="135636"/>
                </a:lnTo>
                <a:lnTo>
                  <a:pt x="2273173" y="135636"/>
                </a:lnTo>
                <a:lnTo>
                  <a:pt x="2273173" y="8636"/>
                </a:lnTo>
                <a:close/>
              </a:path>
              <a:path w="2273300" h="135889">
                <a:moveTo>
                  <a:pt x="2035809" y="0"/>
                </a:moveTo>
                <a:lnTo>
                  <a:pt x="0" y="0"/>
                </a:lnTo>
                <a:lnTo>
                  <a:pt x="0" y="127000"/>
                </a:lnTo>
                <a:lnTo>
                  <a:pt x="2035809" y="127000"/>
                </a:lnTo>
                <a:lnTo>
                  <a:pt x="2035809" y="0"/>
                </a:lnTo>
                <a:close/>
              </a:path>
              <a:path w="2273300" h="135889">
                <a:moveTo>
                  <a:pt x="2067559" y="0"/>
                </a:moveTo>
                <a:lnTo>
                  <a:pt x="2067559" y="127000"/>
                </a:lnTo>
                <a:lnTo>
                  <a:pt x="2094611" y="127000"/>
                </a:lnTo>
                <a:lnTo>
                  <a:pt x="2094611" y="8636"/>
                </a:lnTo>
                <a:lnTo>
                  <a:pt x="206755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455" y="3008248"/>
            <a:ext cx="5541645" cy="172085"/>
          </a:xfrm>
          <a:custGeom>
            <a:avLst/>
            <a:gdLst/>
            <a:ahLst/>
            <a:cxnLst/>
            <a:rect l="l" t="t" r="r" b="b"/>
            <a:pathLst>
              <a:path w="5541645" h="172085">
                <a:moveTo>
                  <a:pt x="5460911" y="35687"/>
                </a:moveTo>
                <a:lnTo>
                  <a:pt x="5456212" y="35687"/>
                </a:lnTo>
                <a:lnTo>
                  <a:pt x="5456212" y="171703"/>
                </a:lnTo>
                <a:lnTo>
                  <a:pt x="5487962" y="171703"/>
                </a:lnTo>
                <a:lnTo>
                  <a:pt x="5487962" y="162687"/>
                </a:lnTo>
                <a:lnTo>
                  <a:pt x="5460911" y="162687"/>
                </a:lnTo>
                <a:lnTo>
                  <a:pt x="5460911" y="35687"/>
                </a:lnTo>
                <a:close/>
              </a:path>
              <a:path w="5541645" h="172085">
                <a:moveTo>
                  <a:pt x="5541556" y="44703"/>
                </a:moveTo>
                <a:lnTo>
                  <a:pt x="5487962" y="44703"/>
                </a:lnTo>
                <a:lnTo>
                  <a:pt x="5487962" y="171703"/>
                </a:lnTo>
                <a:lnTo>
                  <a:pt x="5541556" y="171703"/>
                </a:lnTo>
                <a:lnTo>
                  <a:pt x="5541556" y="44703"/>
                </a:lnTo>
                <a:close/>
              </a:path>
              <a:path w="5541645" h="172085">
                <a:moveTo>
                  <a:pt x="5460911" y="26670"/>
                </a:moveTo>
                <a:lnTo>
                  <a:pt x="5429161" y="26670"/>
                </a:lnTo>
                <a:lnTo>
                  <a:pt x="5429161" y="162687"/>
                </a:lnTo>
                <a:lnTo>
                  <a:pt x="5456212" y="162687"/>
                </a:lnTo>
                <a:lnTo>
                  <a:pt x="5456212" y="35687"/>
                </a:lnTo>
                <a:lnTo>
                  <a:pt x="5460911" y="35687"/>
                </a:lnTo>
                <a:lnTo>
                  <a:pt x="5460911" y="26670"/>
                </a:lnTo>
                <a:close/>
              </a:path>
              <a:path w="5541645" h="172085">
                <a:moveTo>
                  <a:pt x="5487962" y="35687"/>
                </a:moveTo>
                <a:lnTo>
                  <a:pt x="5460911" y="35687"/>
                </a:lnTo>
                <a:lnTo>
                  <a:pt x="5460911" y="162687"/>
                </a:lnTo>
                <a:lnTo>
                  <a:pt x="5487962" y="162687"/>
                </a:lnTo>
                <a:lnTo>
                  <a:pt x="5487962" y="35687"/>
                </a:lnTo>
                <a:close/>
              </a:path>
              <a:path w="5541645" h="172085">
                <a:moveTo>
                  <a:pt x="5327053" y="17652"/>
                </a:moveTo>
                <a:lnTo>
                  <a:pt x="5295303" y="17652"/>
                </a:lnTo>
                <a:lnTo>
                  <a:pt x="5295303" y="153670"/>
                </a:lnTo>
                <a:lnTo>
                  <a:pt x="5327053" y="153670"/>
                </a:lnTo>
                <a:lnTo>
                  <a:pt x="5327053" y="17652"/>
                </a:lnTo>
                <a:close/>
              </a:path>
              <a:path w="5541645" h="172085">
                <a:moveTo>
                  <a:pt x="5429161" y="26670"/>
                </a:moveTo>
                <a:lnTo>
                  <a:pt x="5327053" y="26670"/>
                </a:lnTo>
                <a:lnTo>
                  <a:pt x="5327053" y="153670"/>
                </a:lnTo>
                <a:lnTo>
                  <a:pt x="5429161" y="153670"/>
                </a:lnTo>
                <a:lnTo>
                  <a:pt x="5429161" y="26670"/>
                </a:lnTo>
                <a:close/>
              </a:path>
              <a:path w="5541645" h="172085">
                <a:moveTo>
                  <a:pt x="130035" y="9016"/>
                </a:moveTo>
                <a:lnTo>
                  <a:pt x="98285" y="9016"/>
                </a:lnTo>
                <a:lnTo>
                  <a:pt x="98285" y="136016"/>
                </a:lnTo>
                <a:lnTo>
                  <a:pt x="107289" y="144652"/>
                </a:lnTo>
                <a:lnTo>
                  <a:pt x="107289" y="17652"/>
                </a:lnTo>
                <a:lnTo>
                  <a:pt x="130035" y="17652"/>
                </a:lnTo>
                <a:lnTo>
                  <a:pt x="130035" y="9016"/>
                </a:lnTo>
                <a:close/>
              </a:path>
              <a:path w="5541645" h="172085">
                <a:moveTo>
                  <a:pt x="130035" y="17652"/>
                </a:moveTo>
                <a:lnTo>
                  <a:pt x="107289" y="17652"/>
                </a:lnTo>
                <a:lnTo>
                  <a:pt x="107289" y="144652"/>
                </a:lnTo>
                <a:lnTo>
                  <a:pt x="139026" y="144652"/>
                </a:lnTo>
                <a:lnTo>
                  <a:pt x="139026" y="136016"/>
                </a:lnTo>
                <a:lnTo>
                  <a:pt x="130035" y="136016"/>
                </a:lnTo>
                <a:lnTo>
                  <a:pt x="130035" y="17652"/>
                </a:lnTo>
                <a:close/>
              </a:path>
              <a:path w="5541645" h="172085">
                <a:moveTo>
                  <a:pt x="5295303" y="17652"/>
                </a:moveTo>
                <a:lnTo>
                  <a:pt x="139026" y="17652"/>
                </a:lnTo>
                <a:lnTo>
                  <a:pt x="139026" y="144652"/>
                </a:lnTo>
                <a:lnTo>
                  <a:pt x="5295303" y="144652"/>
                </a:lnTo>
                <a:lnTo>
                  <a:pt x="5295303" y="17652"/>
                </a:lnTo>
                <a:close/>
              </a:path>
              <a:path w="5541645" h="172085">
                <a:moveTo>
                  <a:pt x="85394" y="0"/>
                </a:moveTo>
                <a:lnTo>
                  <a:pt x="53644" y="0"/>
                </a:lnTo>
                <a:lnTo>
                  <a:pt x="53644" y="136016"/>
                </a:lnTo>
                <a:lnTo>
                  <a:pt x="85394" y="136016"/>
                </a:lnTo>
                <a:lnTo>
                  <a:pt x="85394" y="0"/>
                </a:lnTo>
                <a:close/>
              </a:path>
              <a:path w="5541645" h="172085">
                <a:moveTo>
                  <a:pt x="98285" y="9016"/>
                </a:moveTo>
                <a:lnTo>
                  <a:pt x="85394" y="9016"/>
                </a:lnTo>
                <a:lnTo>
                  <a:pt x="85394" y="136016"/>
                </a:lnTo>
                <a:lnTo>
                  <a:pt x="98285" y="136016"/>
                </a:lnTo>
                <a:lnTo>
                  <a:pt x="98285" y="9016"/>
                </a:lnTo>
                <a:close/>
              </a:path>
              <a:path w="5541645" h="172085">
                <a:moveTo>
                  <a:pt x="130035" y="9016"/>
                </a:moveTo>
                <a:lnTo>
                  <a:pt x="130035" y="136016"/>
                </a:lnTo>
                <a:lnTo>
                  <a:pt x="139026" y="136016"/>
                </a:lnTo>
                <a:lnTo>
                  <a:pt x="139026" y="17652"/>
                </a:lnTo>
                <a:lnTo>
                  <a:pt x="130035" y="9016"/>
                </a:lnTo>
                <a:close/>
              </a:path>
              <a:path w="5541645" h="172085">
                <a:moveTo>
                  <a:pt x="53644" y="0"/>
                </a:moveTo>
                <a:lnTo>
                  <a:pt x="0" y="0"/>
                </a:lnTo>
                <a:lnTo>
                  <a:pt x="0" y="127000"/>
                </a:lnTo>
                <a:lnTo>
                  <a:pt x="53644" y="127000"/>
                </a:lnTo>
                <a:lnTo>
                  <a:pt x="5364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76121" y="3320796"/>
            <a:ext cx="451484" cy="153670"/>
          </a:xfrm>
          <a:custGeom>
            <a:avLst/>
            <a:gdLst/>
            <a:ahLst/>
            <a:cxnLst/>
            <a:rect l="l" t="t" r="r" b="b"/>
            <a:pathLst>
              <a:path w="451485" h="153670">
                <a:moveTo>
                  <a:pt x="76453" y="18033"/>
                </a:moveTo>
                <a:lnTo>
                  <a:pt x="62356" y="18033"/>
                </a:lnTo>
                <a:lnTo>
                  <a:pt x="62356" y="153669"/>
                </a:lnTo>
                <a:lnTo>
                  <a:pt x="94106" y="153669"/>
                </a:lnTo>
                <a:lnTo>
                  <a:pt x="94106" y="145033"/>
                </a:lnTo>
                <a:lnTo>
                  <a:pt x="85343" y="145033"/>
                </a:lnTo>
                <a:lnTo>
                  <a:pt x="85343" y="136016"/>
                </a:lnTo>
                <a:lnTo>
                  <a:pt x="76453" y="136016"/>
                </a:lnTo>
                <a:lnTo>
                  <a:pt x="76453" y="18033"/>
                </a:lnTo>
                <a:close/>
              </a:path>
              <a:path w="451485" h="153670">
                <a:moveTo>
                  <a:pt x="419734" y="26669"/>
                </a:moveTo>
                <a:lnTo>
                  <a:pt x="94106" y="26669"/>
                </a:lnTo>
                <a:lnTo>
                  <a:pt x="94106" y="153669"/>
                </a:lnTo>
                <a:lnTo>
                  <a:pt x="419734" y="153669"/>
                </a:lnTo>
                <a:lnTo>
                  <a:pt x="419734" y="26669"/>
                </a:lnTo>
                <a:close/>
              </a:path>
              <a:path w="451485" h="153670">
                <a:moveTo>
                  <a:pt x="451484" y="18033"/>
                </a:moveTo>
                <a:lnTo>
                  <a:pt x="419734" y="18033"/>
                </a:lnTo>
                <a:lnTo>
                  <a:pt x="419734" y="153669"/>
                </a:lnTo>
                <a:lnTo>
                  <a:pt x="451484" y="153669"/>
                </a:lnTo>
                <a:lnTo>
                  <a:pt x="451484" y="18033"/>
                </a:lnTo>
                <a:close/>
              </a:path>
              <a:path w="451485" h="153670">
                <a:moveTo>
                  <a:pt x="49403" y="9016"/>
                </a:moveTo>
                <a:lnTo>
                  <a:pt x="44703" y="9016"/>
                </a:lnTo>
                <a:lnTo>
                  <a:pt x="44703" y="136016"/>
                </a:lnTo>
                <a:lnTo>
                  <a:pt x="53720" y="145033"/>
                </a:lnTo>
                <a:lnTo>
                  <a:pt x="53720" y="136016"/>
                </a:lnTo>
                <a:lnTo>
                  <a:pt x="49403" y="136016"/>
                </a:lnTo>
                <a:lnTo>
                  <a:pt x="49403" y="9016"/>
                </a:lnTo>
                <a:close/>
              </a:path>
              <a:path w="451485" h="153670">
                <a:moveTo>
                  <a:pt x="62356" y="18033"/>
                </a:moveTo>
                <a:lnTo>
                  <a:pt x="53720" y="18033"/>
                </a:lnTo>
                <a:lnTo>
                  <a:pt x="53720" y="145033"/>
                </a:lnTo>
                <a:lnTo>
                  <a:pt x="62356" y="145033"/>
                </a:lnTo>
                <a:lnTo>
                  <a:pt x="62356" y="18033"/>
                </a:lnTo>
                <a:close/>
              </a:path>
              <a:path w="451485" h="153670">
                <a:moveTo>
                  <a:pt x="94106" y="18033"/>
                </a:moveTo>
                <a:lnTo>
                  <a:pt x="85343" y="18033"/>
                </a:lnTo>
                <a:lnTo>
                  <a:pt x="85343" y="145033"/>
                </a:lnTo>
                <a:lnTo>
                  <a:pt x="94106" y="145033"/>
                </a:lnTo>
                <a:lnTo>
                  <a:pt x="94106" y="18033"/>
                </a:lnTo>
                <a:close/>
              </a:path>
              <a:path w="451485" h="153670">
                <a:moveTo>
                  <a:pt x="49403" y="0"/>
                </a:moveTo>
                <a:lnTo>
                  <a:pt x="17653" y="0"/>
                </a:lnTo>
                <a:lnTo>
                  <a:pt x="17653" y="136016"/>
                </a:lnTo>
                <a:lnTo>
                  <a:pt x="44703" y="136016"/>
                </a:lnTo>
                <a:lnTo>
                  <a:pt x="44703" y="9016"/>
                </a:lnTo>
                <a:lnTo>
                  <a:pt x="49403" y="9016"/>
                </a:lnTo>
                <a:lnTo>
                  <a:pt x="49403" y="0"/>
                </a:lnTo>
                <a:close/>
              </a:path>
              <a:path w="451485" h="153670">
                <a:moveTo>
                  <a:pt x="76453" y="9016"/>
                </a:moveTo>
                <a:lnTo>
                  <a:pt x="49403" y="9016"/>
                </a:lnTo>
                <a:lnTo>
                  <a:pt x="49403" y="136016"/>
                </a:lnTo>
                <a:lnTo>
                  <a:pt x="53720" y="136016"/>
                </a:lnTo>
                <a:lnTo>
                  <a:pt x="53720" y="18033"/>
                </a:lnTo>
                <a:lnTo>
                  <a:pt x="76453" y="18033"/>
                </a:lnTo>
                <a:lnTo>
                  <a:pt x="76453" y="9016"/>
                </a:lnTo>
                <a:close/>
              </a:path>
              <a:path w="451485" h="153670">
                <a:moveTo>
                  <a:pt x="76453" y="9016"/>
                </a:moveTo>
                <a:lnTo>
                  <a:pt x="76453" y="136016"/>
                </a:lnTo>
                <a:lnTo>
                  <a:pt x="85343" y="136016"/>
                </a:lnTo>
                <a:lnTo>
                  <a:pt x="85343" y="18033"/>
                </a:lnTo>
                <a:lnTo>
                  <a:pt x="76453" y="9016"/>
                </a:lnTo>
                <a:close/>
              </a:path>
              <a:path w="451485" h="153670">
                <a:moveTo>
                  <a:pt x="17653" y="0"/>
                </a:moveTo>
                <a:lnTo>
                  <a:pt x="0" y="0"/>
                </a:lnTo>
                <a:lnTo>
                  <a:pt x="0" y="127000"/>
                </a:lnTo>
                <a:lnTo>
                  <a:pt x="17653" y="127000"/>
                </a:lnTo>
                <a:lnTo>
                  <a:pt x="1765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86839" y="4213605"/>
            <a:ext cx="755015" cy="154305"/>
          </a:xfrm>
          <a:custGeom>
            <a:avLst/>
            <a:gdLst/>
            <a:ahLst/>
            <a:cxnLst/>
            <a:rect l="l" t="t" r="r" b="b"/>
            <a:pathLst>
              <a:path w="755014" h="154304">
                <a:moveTo>
                  <a:pt x="723265" y="9017"/>
                </a:moveTo>
                <a:lnTo>
                  <a:pt x="517652" y="9017"/>
                </a:lnTo>
                <a:lnTo>
                  <a:pt x="491109" y="17907"/>
                </a:lnTo>
                <a:lnTo>
                  <a:pt x="267842" y="17907"/>
                </a:lnTo>
                <a:lnTo>
                  <a:pt x="240918" y="26924"/>
                </a:lnTo>
                <a:lnTo>
                  <a:pt x="0" y="26924"/>
                </a:lnTo>
                <a:lnTo>
                  <a:pt x="0" y="153924"/>
                </a:lnTo>
                <a:lnTo>
                  <a:pt x="272668" y="153924"/>
                </a:lnTo>
                <a:lnTo>
                  <a:pt x="299592" y="145034"/>
                </a:lnTo>
                <a:lnTo>
                  <a:pt x="522859" y="145034"/>
                </a:lnTo>
                <a:lnTo>
                  <a:pt x="549402" y="136017"/>
                </a:lnTo>
                <a:lnTo>
                  <a:pt x="723265" y="136017"/>
                </a:lnTo>
                <a:lnTo>
                  <a:pt x="723265" y="9017"/>
                </a:lnTo>
                <a:close/>
              </a:path>
              <a:path w="755014" h="154304">
                <a:moveTo>
                  <a:pt x="755015" y="0"/>
                </a:moveTo>
                <a:lnTo>
                  <a:pt x="723265" y="0"/>
                </a:lnTo>
                <a:lnTo>
                  <a:pt x="723265" y="136017"/>
                </a:lnTo>
                <a:lnTo>
                  <a:pt x="755015" y="136017"/>
                </a:lnTo>
                <a:lnTo>
                  <a:pt x="75501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72842" y="4829936"/>
            <a:ext cx="4143375" cy="127000"/>
          </a:xfrm>
          <a:custGeom>
            <a:avLst/>
            <a:gdLst/>
            <a:ahLst/>
            <a:cxnLst/>
            <a:rect l="l" t="t" r="r" b="b"/>
            <a:pathLst>
              <a:path w="4143375" h="127000">
                <a:moveTo>
                  <a:pt x="4143121" y="0"/>
                </a:moveTo>
                <a:lnTo>
                  <a:pt x="0" y="0"/>
                </a:lnTo>
                <a:lnTo>
                  <a:pt x="0" y="127000"/>
                </a:lnTo>
                <a:lnTo>
                  <a:pt x="4143121" y="127000"/>
                </a:lnTo>
                <a:lnTo>
                  <a:pt x="414312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1838" y="4820920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2221" y="482092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999"/>
                </a:lnTo>
              </a:path>
            </a:pathLst>
          </a:custGeom>
          <a:ln w="90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01533" y="53378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2"/>
                </a:moveTo>
                <a:lnTo>
                  <a:pt x="326644" y="661542"/>
                </a:lnTo>
                <a:lnTo>
                  <a:pt x="359156" y="914399"/>
                </a:lnTo>
                <a:lnTo>
                  <a:pt x="436889" y="661542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2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1" y="612012"/>
                </a:lnTo>
                <a:lnTo>
                  <a:pt x="768096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2" y="590003"/>
                </a:lnTo>
                <a:lnTo>
                  <a:pt x="201549" y="745782"/>
                </a:lnTo>
                <a:lnTo>
                  <a:pt x="326644" y="661542"/>
                </a:lnTo>
                <a:lnTo>
                  <a:pt x="436889" y="661542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1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4" y="322452"/>
                </a:lnTo>
                <a:lnTo>
                  <a:pt x="0" y="364705"/>
                </a:lnTo>
                <a:lnTo>
                  <a:pt x="157607" y="498474"/>
                </a:lnTo>
                <a:lnTo>
                  <a:pt x="5715" y="617512"/>
                </a:lnTo>
                <a:lnTo>
                  <a:pt x="239902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502" y="547877"/>
                </a:lnTo>
                <a:lnTo>
                  <a:pt x="745363" y="443445"/>
                </a:lnTo>
                <a:lnTo>
                  <a:pt x="893064" y="344462"/>
                </a:lnTo>
                <a:lnTo>
                  <a:pt x="707009" y="309664"/>
                </a:lnTo>
                <a:lnTo>
                  <a:pt x="731773" y="267550"/>
                </a:lnTo>
                <a:lnTo>
                  <a:pt x="309499" y="267550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502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502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50"/>
                </a:lnTo>
                <a:lnTo>
                  <a:pt x="731773" y="267550"/>
                </a:lnTo>
                <a:lnTo>
                  <a:pt x="74474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45" y="245490"/>
                </a:lnTo>
                <a:lnTo>
                  <a:pt x="756545" y="225424"/>
                </a:lnTo>
                <a:lnTo>
                  <a:pt x="599186" y="225424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6" y="225424"/>
                </a:lnTo>
                <a:lnTo>
                  <a:pt x="756545" y="225424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01533" y="53378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4"/>
                </a:lnTo>
                <a:lnTo>
                  <a:pt x="778129" y="188721"/>
                </a:lnTo>
                <a:lnTo>
                  <a:pt x="707009" y="309664"/>
                </a:lnTo>
                <a:lnTo>
                  <a:pt x="893064" y="344462"/>
                </a:lnTo>
                <a:lnTo>
                  <a:pt x="745363" y="443445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25"/>
                </a:lnTo>
                <a:lnTo>
                  <a:pt x="593471" y="612012"/>
                </a:lnTo>
                <a:lnTo>
                  <a:pt x="560832" y="835532"/>
                </a:lnTo>
                <a:lnTo>
                  <a:pt x="445897" y="632244"/>
                </a:lnTo>
                <a:lnTo>
                  <a:pt x="359156" y="914399"/>
                </a:lnTo>
                <a:lnTo>
                  <a:pt x="326644" y="661542"/>
                </a:lnTo>
                <a:lnTo>
                  <a:pt x="201549" y="745782"/>
                </a:lnTo>
                <a:lnTo>
                  <a:pt x="239902" y="590003"/>
                </a:lnTo>
                <a:lnTo>
                  <a:pt x="5715" y="617512"/>
                </a:lnTo>
                <a:lnTo>
                  <a:pt x="157607" y="498474"/>
                </a:lnTo>
                <a:lnTo>
                  <a:pt x="0" y="364705"/>
                </a:lnTo>
                <a:lnTo>
                  <a:pt x="195834" y="322452"/>
                </a:lnTo>
                <a:lnTo>
                  <a:pt x="15621" y="97154"/>
                </a:lnTo>
                <a:lnTo>
                  <a:pt x="309499" y="267550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433570"/>
            <a:ext cx="4131945" cy="969644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세계 유네스코 문화유산 관련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영상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14498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1196338"/>
            <a:ext cx="8065008" cy="5657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2" y="1110996"/>
            <a:ext cx="8929116" cy="554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8755" y="117345"/>
            <a:ext cx="3125723" cy="662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9532" y="880872"/>
            <a:ext cx="3476244" cy="5038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43636"/>
            <a:ext cx="17202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맑은 고딕"/>
                <a:cs typeface="맑은 고딕"/>
              </a:rPr>
              <a:t>Ⅲ</a:t>
            </a:r>
            <a:r>
              <a:rPr dirty="0" sz="2400" spc="-5" b="1">
                <a:latin typeface="맑은 고딕"/>
                <a:cs typeface="맑은 고딕"/>
              </a:rPr>
              <a:t>.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1195" y="186639"/>
            <a:ext cx="4536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맑은 고딕"/>
                <a:cs typeface="맑은 고딕"/>
              </a:rPr>
              <a:t>승정원 일기</a:t>
            </a:r>
            <a:r>
              <a:rPr dirty="0" sz="1800" spc="50">
                <a:latin typeface="맑은 고딕"/>
                <a:cs typeface="맑은 고딕"/>
              </a:rPr>
              <a:t> </a:t>
            </a:r>
            <a:r>
              <a:rPr dirty="0" sz="1800" spc="-10">
                <a:latin typeface="맑은 고딕"/>
                <a:cs typeface="맑은 고딕"/>
                <a:hlinkClick r:id="rId2"/>
              </a:rPr>
              <a:t>http://sjw.history.go.kr/main.do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04" y="984503"/>
            <a:ext cx="9000744" cy="5873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43636"/>
            <a:ext cx="17202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맑은 고딕"/>
                <a:cs typeface="맑은 고딕"/>
              </a:rPr>
              <a:t>Ⅲ</a:t>
            </a:r>
            <a:r>
              <a:rPr dirty="0" sz="2400" spc="-5" b="1">
                <a:latin typeface="맑은 고딕"/>
                <a:cs typeface="맑은 고딕"/>
              </a:rPr>
              <a:t>.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1195" y="186639"/>
            <a:ext cx="4536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맑은 고딕"/>
                <a:cs typeface="맑은 고딕"/>
              </a:rPr>
              <a:t>승정원 일기</a:t>
            </a:r>
            <a:r>
              <a:rPr dirty="0" sz="1800" spc="50">
                <a:latin typeface="맑은 고딕"/>
                <a:cs typeface="맑은 고딕"/>
              </a:rPr>
              <a:t> </a:t>
            </a:r>
            <a:r>
              <a:rPr dirty="0" sz="1800" spc="-10">
                <a:latin typeface="맑은 고딕"/>
                <a:cs typeface="맑은 고딕"/>
                <a:hlinkClick r:id="rId2"/>
              </a:rPr>
              <a:t>http://sjw.history.go.kr/main.do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69491"/>
            <a:ext cx="9095231" cy="3528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59" y="143636"/>
            <a:ext cx="17202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맑은 고딕"/>
                <a:cs typeface="맑은 고딕"/>
              </a:rPr>
              <a:t>Ⅲ</a:t>
            </a:r>
            <a:r>
              <a:rPr dirty="0" sz="2400" spc="-5" b="1">
                <a:latin typeface="맑은 고딕"/>
                <a:cs typeface="맑은 고딕"/>
              </a:rPr>
              <a:t>.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16205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spc="-10" b="1">
                <a:latin typeface="맑은 고딕"/>
                <a:cs typeface="맑은 고딕"/>
              </a:rPr>
              <a:t>UNESCO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1195" y="186639"/>
            <a:ext cx="45364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맑은 고딕"/>
                <a:cs typeface="맑은 고딕"/>
              </a:rPr>
              <a:t>승정원 일기</a:t>
            </a:r>
            <a:r>
              <a:rPr dirty="0" sz="1800" spc="50">
                <a:latin typeface="맑은 고딕"/>
                <a:cs typeface="맑은 고딕"/>
              </a:rPr>
              <a:t> </a:t>
            </a:r>
            <a:r>
              <a:rPr dirty="0" sz="1800" spc="-10">
                <a:latin typeface="맑은 고딕"/>
                <a:cs typeface="맑은 고딕"/>
                <a:hlinkClick r:id="rId2"/>
              </a:rPr>
              <a:t>http://sjw.history.go.kr/main.do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24711"/>
            <a:ext cx="9143999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433570"/>
            <a:ext cx="6906895" cy="249428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400" b="1">
                <a:latin typeface="맑은 고딕"/>
                <a:cs typeface="맑은 고딕"/>
              </a:rPr>
              <a:t>3. 그 </a:t>
            </a:r>
            <a:r>
              <a:rPr dirty="0" sz="2400" spc="-5" b="1">
                <a:latin typeface="맑은 고딕"/>
                <a:cs typeface="맑은 고딕"/>
              </a:rPr>
              <a:t>외의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spcBef>
                <a:spcPts val="98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앞의 기구 이외에 지식재산권의 국제적 보호기구들이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많다.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국가 간의</a:t>
            </a:r>
            <a:r>
              <a:rPr dirty="0" sz="2000" spc="-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기구</a:t>
            </a:r>
            <a:endParaRPr sz="2000">
              <a:latin typeface="맑은 고딕"/>
              <a:cs typeface="맑은 고딕"/>
            </a:endParaRPr>
          </a:p>
          <a:p>
            <a:pPr marL="457200" marR="785495" indent="-266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국제산업재산권보호협회ㆍ국제상품위조방지협회  ㆍ국제지식재산권연맹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개별국가의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단체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→ 미국변호사협회ㆍ일본변리사협회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3390900"/>
            <a:ext cx="4184904" cy="2634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8071" y="3450335"/>
            <a:ext cx="3232404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733" y="2391029"/>
            <a:ext cx="1692910" cy="163195"/>
          </a:xfrm>
          <a:custGeom>
            <a:avLst/>
            <a:gdLst/>
            <a:ahLst/>
            <a:cxnLst/>
            <a:rect l="l" t="t" r="r" b="b"/>
            <a:pathLst>
              <a:path w="1692910" h="163194">
                <a:moveTo>
                  <a:pt x="1357160" y="26924"/>
                </a:moveTo>
                <a:lnTo>
                  <a:pt x="500037" y="26924"/>
                </a:lnTo>
                <a:lnTo>
                  <a:pt x="455460" y="35941"/>
                </a:lnTo>
                <a:lnTo>
                  <a:pt x="0" y="35941"/>
                </a:lnTo>
                <a:lnTo>
                  <a:pt x="0" y="162941"/>
                </a:lnTo>
                <a:lnTo>
                  <a:pt x="487210" y="162941"/>
                </a:lnTo>
                <a:lnTo>
                  <a:pt x="531787" y="153924"/>
                </a:lnTo>
                <a:lnTo>
                  <a:pt x="1357160" y="153924"/>
                </a:lnTo>
                <a:lnTo>
                  <a:pt x="1357160" y="26924"/>
                </a:lnTo>
                <a:close/>
              </a:path>
              <a:path w="1692910" h="163194">
                <a:moveTo>
                  <a:pt x="1388910" y="18034"/>
                </a:moveTo>
                <a:lnTo>
                  <a:pt x="1357160" y="18034"/>
                </a:lnTo>
                <a:lnTo>
                  <a:pt x="1357160" y="153924"/>
                </a:lnTo>
                <a:lnTo>
                  <a:pt x="1388910" y="153924"/>
                </a:lnTo>
                <a:lnTo>
                  <a:pt x="1388910" y="18034"/>
                </a:lnTo>
                <a:close/>
              </a:path>
              <a:path w="1692910" h="163194">
                <a:moveTo>
                  <a:pt x="1651673" y="18034"/>
                </a:moveTo>
                <a:lnTo>
                  <a:pt x="1388910" y="18034"/>
                </a:lnTo>
                <a:lnTo>
                  <a:pt x="1388910" y="145034"/>
                </a:lnTo>
                <a:lnTo>
                  <a:pt x="1660690" y="145034"/>
                </a:lnTo>
                <a:lnTo>
                  <a:pt x="1660690" y="136017"/>
                </a:lnTo>
                <a:lnTo>
                  <a:pt x="1651673" y="136017"/>
                </a:lnTo>
                <a:lnTo>
                  <a:pt x="1651673" y="18034"/>
                </a:lnTo>
                <a:close/>
              </a:path>
              <a:path w="1692910" h="163194">
                <a:moveTo>
                  <a:pt x="1683423" y="0"/>
                </a:moveTo>
                <a:lnTo>
                  <a:pt x="1651673" y="0"/>
                </a:lnTo>
                <a:lnTo>
                  <a:pt x="1651673" y="136017"/>
                </a:lnTo>
                <a:lnTo>
                  <a:pt x="1660690" y="136017"/>
                </a:lnTo>
                <a:lnTo>
                  <a:pt x="1660690" y="145034"/>
                </a:lnTo>
                <a:lnTo>
                  <a:pt x="1692440" y="145034"/>
                </a:lnTo>
                <a:lnTo>
                  <a:pt x="1692440" y="9017"/>
                </a:lnTo>
                <a:lnTo>
                  <a:pt x="1683423" y="9017"/>
                </a:lnTo>
                <a:lnTo>
                  <a:pt x="168342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778" y="1428354"/>
            <a:ext cx="1403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8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224" y="1428354"/>
            <a:ext cx="1403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9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59" y="582244"/>
            <a:ext cx="8338820" cy="332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3. 그 </a:t>
            </a:r>
            <a:r>
              <a:rPr dirty="0" sz="2400" spc="-5" b="1">
                <a:latin typeface="맑은 고딕"/>
                <a:cs typeface="맑은 고딕"/>
              </a:rPr>
              <a:t>외의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국제산업재산권보호협회</a:t>
            </a:r>
            <a:r>
              <a:rPr dirty="0" sz="2000">
                <a:latin typeface="맑은 고딕"/>
                <a:cs typeface="맑은 고딕"/>
              </a:rPr>
              <a:t>(AIPPI)</a:t>
            </a:r>
            <a:endParaRPr sz="2000">
              <a:latin typeface="맑은 고딕"/>
              <a:cs typeface="맑은 고딕"/>
            </a:endParaRPr>
          </a:p>
          <a:p>
            <a:pPr marL="190500" indent="-177800">
              <a:lnSpc>
                <a:spcPct val="100000"/>
              </a:lnSpc>
              <a:buChar char="-"/>
              <a:tabLst>
                <a:tab pos="206375" algn="l"/>
                <a:tab pos="626745" algn="l"/>
              </a:tabLst>
            </a:pPr>
            <a:r>
              <a:rPr dirty="0" sz="2000">
                <a:latin typeface="맑은 고딕"/>
                <a:cs typeface="맑은 고딕"/>
              </a:rPr>
              <a:t>1	7년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설립.</a:t>
            </a:r>
            <a:endParaRPr sz="2000">
              <a:latin typeface="맑은 고딕"/>
              <a:cs typeface="맑은 고딕"/>
            </a:endParaRPr>
          </a:p>
          <a:p>
            <a:pPr marL="205740" indent="-19304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산업재산권의 국제적 보호를 </a:t>
            </a:r>
            <a:r>
              <a:rPr dirty="0" sz="2000" spc="0">
                <a:latin typeface="맑은 고딕"/>
                <a:cs typeface="맑은 고딕"/>
              </a:rPr>
              <a:t>목적으로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90500" marR="513715" indent="-177800">
              <a:lnSpc>
                <a:spcPct val="100000"/>
              </a:lnSpc>
              <a:buFont typeface=""/>
              <a:buChar char="-"/>
              <a:tabLst>
                <a:tab pos="206375" algn="l"/>
              </a:tabLst>
            </a:pPr>
            <a:r>
              <a:rPr dirty="0" sz="2000" b="1">
                <a:latin typeface="맑은 고딕"/>
                <a:cs typeface="맑은 고딕"/>
              </a:rPr>
              <a:t>발명ㆍ상표ㆍ디자인ㆍ상호ㆍ부정경쟁방지 등의 국제적 보호</a:t>
            </a:r>
            <a:r>
              <a:rPr dirty="0" sz="2000">
                <a:latin typeface="맑은 고딕"/>
                <a:cs typeface="맑은 고딕"/>
              </a:rPr>
              <a:t>에  필요한 이해를 증진시키고 산업재산권보호제도의 개선에 노력하고,  산업재산권 관련 법령 등의 연구, 검토를 통하여 개선ㆍ조정을</a:t>
            </a:r>
            <a:r>
              <a:rPr dirty="0" sz="2000" spc="-18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위한</a:t>
            </a:r>
            <a:endParaRPr sz="2000">
              <a:latin typeface="맑은 고딕"/>
              <a:cs typeface="맑은 고딕"/>
            </a:endParaRPr>
          </a:p>
          <a:p>
            <a:pPr marL="1905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조치를 취하며, 산업재산권의 보호에 관한 국제조약의 발전 등을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위하여  노력한다.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5232" y="4581144"/>
            <a:ext cx="2285999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60035" y="4552188"/>
            <a:ext cx="2619756" cy="174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8631" y="1569466"/>
            <a:ext cx="62865" cy="127000"/>
          </a:xfrm>
          <a:custGeom>
            <a:avLst/>
            <a:gdLst/>
            <a:ahLst/>
            <a:cxnLst/>
            <a:rect l="l" t="t" r="r" b="b"/>
            <a:pathLst>
              <a:path w="62865" h="127000">
                <a:moveTo>
                  <a:pt x="0" y="127000"/>
                </a:moveTo>
                <a:lnTo>
                  <a:pt x="62280" y="127000"/>
                </a:lnTo>
                <a:lnTo>
                  <a:pt x="6228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0912" y="1560449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2662" y="1560449"/>
            <a:ext cx="387985" cy="127000"/>
          </a:xfrm>
          <a:custGeom>
            <a:avLst/>
            <a:gdLst/>
            <a:ahLst/>
            <a:cxnLst/>
            <a:rect l="l" t="t" r="r" b="b"/>
            <a:pathLst>
              <a:path w="387984" h="127000">
                <a:moveTo>
                  <a:pt x="387972" y="0"/>
                </a:moveTo>
                <a:lnTo>
                  <a:pt x="0" y="0"/>
                </a:lnTo>
                <a:lnTo>
                  <a:pt x="0" y="127000"/>
                </a:lnTo>
                <a:lnTo>
                  <a:pt x="387972" y="127000"/>
                </a:lnTo>
                <a:lnTo>
                  <a:pt x="38797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91018" y="156044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635" y="5157215"/>
            <a:ext cx="4152900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08085" y="1681988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2551" y="1672194"/>
            <a:ext cx="36582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미국의 대기업들이 주축이 된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59" y="433570"/>
            <a:ext cx="4043045" cy="218948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400" b="1">
                <a:latin typeface="맑은 고딕"/>
                <a:cs typeface="맑은 고딕"/>
              </a:rPr>
              <a:t>3. 그 </a:t>
            </a:r>
            <a:r>
              <a:rPr dirty="0" sz="2400" spc="-5" b="1">
                <a:latin typeface="맑은 고딕"/>
                <a:cs typeface="맑은 고딕"/>
              </a:rPr>
              <a:t>외의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985"/>
              </a:spcBef>
              <a:buAutoNum type="arabicParenBoth" startAt="2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국제 상품위조방지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협회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- 1978년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설립.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특허ㆍ상표ㆍ저작권 등에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관련된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9895" indent="-417195">
              <a:lnSpc>
                <a:spcPct val="100000"/>
              </a:lnSpc>
              <a:buAutoNum type="arabicParenBoth" startAt="3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국제 지식재산권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spc="-25" b="1">
                <a:latin typeface="맑은 고딕"/>
                <a:cs typeface="맑은 고딕"/>
              </a:rPr>
              <a:t>연맹</a:t>
            </a:r>
            <a:r>
              <a:rPr dirty="0" sz="2000" spc="-25">
                <a:latin typeface="맑은 고딕"/>
                <a:cs typeface="맑은 고딕"/>
              </a:rPr>
              <a:t>(IIPA)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408" y="2586848"/>
            <a:ext cx="4210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984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5"/>
              </a:spcBef>
              <a:buChar char="-"/>
              <a:tabLst>
                <a:tab pos="206375" algn="l"/>
                <a:tab pos="766445" algn="l"/>
              </a:tabLst>
            </a:pPr>
            <a:r>
              <a:rPr dirty="0"/>
              <a:t>1	년</a:t>
            </a:r>
            <a:r>
              <a:rPr dirty="0" spc="-25"/>
              <a:t> </a:t>
            </a:r>
            <a:r>
              <a:rPr dirty="0"/>
              <a:t>설립.</a:t>
            </a:r>
          </a:p>
          <a:p>
            <a:pPr marL="190500" indent="-17780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/>
              <a:t>미국의 저작권 관련 산업들이 결성한</a:t>
            </a:r>
            <a:r>
              <a:rPr dirty="0" spc="-85"/>
              <a:t> </a:t>
            </a:r>
            <a:r>
              <a:rPr dirty="0"/>
              <a:t>조직</a:t>
            </a:r>
          </a:p>
          <a:p>
            <a:pPr marL="190500" indent="-17780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/>
              <a:t>미국출판협회 등 7개 </a:t>
            </a:r>
            <a:r>
              <a:rPr dirty="0" b="1">
                <a:latin typeface="맑은 고딕"/>
                <a:cs typeface="맑은 고딕"/>
              </a:rPr>
              <a:t>무역관련 단체로 회원이</a:t>
            </a:r>
            <a:r>
              <a:rPr dirty="0" spc="-105" b="1">
                <a:latin typeface="맑은 고딕"/>
                <a:cs typeface="맑은 고딕"/>
              </a:rPr>
              <a:t> </a:t>
            </a:r>
            <a:r>
              <a:rPr dirty="0" b="1">
                <a:latin typeface="맑은 고딕"/>
                <a:cs typeface="맑은 고딕"/>
              </a:rPr>
              <a:t>구성</a:t>
            </a:r>
            <a:r>
              <a:rPr dirty="0"/>
              <a:t>.</a:t>
            </a:r>
          </a:p>
          <a:p>
            <a:pPr marL="190500" marR="5080" indent="-177800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/>
              <a:t>미국의 국제무역위원회 등에 대한 </a:t>
            </a:r>
            <a:r>
              <a:rPr dirty="0" b="1">
                <a:latin typeface="맑은 고딕"/>
                <a:cs typeface="맑은 고딕"/>
              </a:rPr>
              <a:t>우리나라의 저작권보호 미흡을  이유로 우선협상 대상국가의 지정압력을 가해온 단체이기도</a:t>
            </a:r>
            <a:r>
              <a:rPr dirty="0" spc="-125" b="1">
                <a:latin typeface="맑은 고딕"/>
                <a:cs typeface="맑은 고딕"/>
              </a:rPr>
              <a:t> </a:t>
            </a:r>
            <a:r>
              <a:rPr dirty="0" b="1">
                <a:latin typeface="맑은 고딕"/>
                <a:cs typeface="맑은 고딕"/>
              </a:rPr>
              <a:t>하다</a:t>
            </a:r>
            <a:r>
              <a:rPr dirty="0"/>
              <a:t>.</a:t>
            </a:r>
          </a:p>
        </p:txBody>
      </p:sp>
      <p:sp>
        <p:nvSpPr>
          <p:cNvPr id="9" name="object 9"/>
          <p:cNvSpPr/>
          <p:nvPr/>
        </p:nvSpPr>
        <p:spPr>
          <a:xfrm>
            <a:off x="789431" y="4337303"/>
            <a:ext cx="4285488" cy="2260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75822" y="176695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96205" y="1766951"/>
            <a:ext cx="3795395" cy="127000"/>
          </a:xfrm>
          <a:custGeom>
            <a:avLst/>
            <a:gdLst/>
            <a:ahLst/>
            <a:cxnLst/>
            <a:rect l="l" t="t" r="r" b="b"/>
            <a:pathLst>
              <a:path w="3795395" h="127000">
                <a:moveTo>
                  <a:pt x="3795141" y="0"/>
                </a:moveTo>
                <a:lnTo>
                  <a:pt x="0" y="0"/>
                </a:lnTo>
                <a:lnTo>
                  <a:pt x="0" y="127000"/>
                </a:lnTo>
                <a:lnTo>
                  <a:pt x="3795141" y="127000"/>
                </a:lnTo>
                <a:lnTo>
                  <a:pt x="379514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525" y="2722372"/>
            <a:ext cx="318135" cy="127000"/>
          </a:xfrm>
          <a:custGeom>
            <a:avLst/>
            <a:gdLst/>
            <a:ahLst/>
            <a:cxnLst/>
            <a:rect l="l" t="t" r="r" b="b"/>
            <a:pathLst>
              <a:path w="318134" h="127000">
                <a:moveTo>
                  <a:pt x="0" y="127000"/>
                </a:moveTo>
                <a:lnTo>
                  <a:pt x="0" y="0"/>
                </a:lnTo>
                <a:lnTo>
                  <a:pt x="317538" y="0"/>
                </a:lnTo>
                <a:lnTo>
                  <a:pt x="31753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172021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latin typeface="맑은 고딕"/>
                <a:cs typeface="맑은 고딕"/>
              </a:rPr>
              <a:t>Ⅲ</a:t>
            </a:r>
            <a:r>
              <a:rPr dirty="0" spc="-5"/>
              <a:t>.</a:t>
            </a:r>
            <a:r>
              <a:rPr dirty="0" spc="-95"/>
              <a:t> </a:t>
            </a:r>
            <a:r>
              <a:rPr dirty="0"/>
              <a:t>국제기구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3567429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3. 그 </a:t>
            </a:r>
            <a:r>
              <a:rPr dirty="0" sz="2400" spc="-5" b="1">
                <a:latin typeface="맑은 고딕"/>
                <a:cs typeface="맑은 고딕"/>
              </a:rPr>
              <a:t>외의</a:t>
            </a:r>
            <a:r>
              <a:rPr dirty="0" sz="2400" spc="-3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국제기구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460"/>
              </a:spcBef>
              <a:buAutoNum type="arabicParenBoth" startAt="4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개별적인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조직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미국변호사협회(ABA),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미국지식재산권협회(AIPLA),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 spc="-15">
                <a:latin typeface="맑은 고딕"/>
                <a:cs typeface="맑은 고딕"/>
              </a:rPr>
              <a:t>아시아변호사협회(APAA),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 spc="-10">
                <a:latin typeface="맑은 고딕"/>
                <a:cs typeface="맑은 고딕"/>
              </a:rPr>
              <a:t>태평양산업재산권협회(PIPA),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발명가협회세계연맹(IFIA)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79" y="1269491"/>
            <a:ext cx="1712976" cy="288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9891" y="4581144"/>
            <a:ext cx="3695700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6929" y="1587880"/>
            <a:ext cx="1701800" cy="144780"/>
          </a:xfrm>
          <a:custGeom>
            <a:avLst/>
            <a:gdLst/>
            <a:ahLst/>
            <a:cxnLst/>
            <a:rect l="l" t="t" r="r" b="b"/>
            <a:pathLst>
              <a:path w="1701800" h="144780">
                <a:moveTo>
                  <a:pt x="1701457" y="0"/>
                </a:moveTo>
                <a:lnTo>
                  <a:pt x="526707" y="0"/>
                </a:lnTo>
                <a:lnTo>
                  <a:pt x="500037" y="9017"/>
                </a:lnTo>
                <a:lnTo>
                  <a:pt x="464096" y="9017"/>
                </a:lnTo>
                <a:lnTo>
                  <a:pt x="446443" y="17653"/>
                </a:lnTo>
                <a:lnTo>
                  <a:pt x="0" y="17653"/>
                </a:lnTo>
                <a:lnTo>
                  <a:pt x="0" y="144653"/>
                </a:lnTo>
                <a:lnTo>
                  <a:pt x="478193" y="144653"/>
                </a:lnTo>
                <a:lnTo>
                  <a:pt x="495846" y="136017"/>
                </a:lnTo>
                <a:lnTo>
                  <a:pt x="531787" y="136017"/>
                </a:lnTo>
                <a:lnTo>
                  <a:pt x="558457" y="127000"/>
                </a:lnTo>
                <a:lnTo>
                  <a:pt x="1701457" y="127000"/>
                </a:lnTo>
                <a:lnTo>
                  <a:pt x="170145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04619" y="1668145"/>
            <a:ext cx="692785" cy="163195"/>
          </a:xfrm>
          <a:custGeom>
            <a:avLst/>
            <a:gdLst/>
            <a:ahLst/>
            <a:cxnLst/>
            <a:rect l="l" t="t" r="r" b="b"/>
            <a:pathLst>
              <a:path w="692785" h="163194">
                <a:moveTo>
                  <a:pt x="326644" y="27050"/>
                </a:moveTo>
                <a:lnTo>
                  <a:pt x="321437" y="27050"/>
                </a:lnTo>
                <a:lnTo>
                  <a:pt x="321437" y="154050"/>
                </a:lnTo>
                <a:lnTo>
                  <a:pt x="330454" y="162687"/>
                </a:lnTo>
                <a:lnTo>
                  <a:pt x="330454" y="145033"/>
                </a:lnTo>
                <a:lnTo>
                  <a:pt x="326644" y="145033"/>
                </a:lnTo>
                <a:lnTo>
                  <a:pt x="326644" y="27050"/>
                </a:lnTo>
                <a:close/>
              </a:path>
              <a:path w="692785" h="163194">
                <a:moveTo>
                  <a:pt x="335534" y="35687"/>
                </a:moveTo>
                <a:lnTo>
                  <a:pt x="330454" y="35687"/>
                </a:lnTo>
                <a:lnTo>
                  <a:pt x="330454" y="162687"/>
                </a:lnTo>
                <a:lnTo>
                  <a:pt x="362204" y="162687"/>
                </a:lnTo>
                <a:lnTo>
                  <a:pt x="362204" y="154050"/>
                </a:lnTo>
                <a:lnTo>
                  <a:pt x="335534" y="154050"/>
                </a:lnTo>
                <a:lnTo>
                  <a:pt x="335534" y="35687"/>
                </a:lnTo>
                <a:close/>
              </a:path>
              <a:path w="692785" h="163194">
                <a:moveTo>
                  <a:pt x="527050" y="35687"/>
                </a:moveTo>
                <a:lnTo>
                  <a:pt x="362204" y="35687"/>
                </a:lnTo>
                <a:lnTo>
                  <a:pt x="362204" y="162687"/>
                </a:lnTo>
                <a:lnTo>
                  <a:pt x="527050" y="162687"/>
                </a:lnTo>
                <a:lnTo>
                  <a:pt x="527050" y="35687"/>
                </a:lnTo>
                <a:close/>
              </a:path>
              <a:path w="692785" h="163194">
                <a:moveTo>
                  <a:pt x="553719" y="27050"/>
                </a:moveTo>
                <a:lnTo>
                  <a:pt x="527050" y="27050"/>
                </a:lnTo>
                <a:lnTo>
                  <a:pt x="527050" y="162687"/>
                </a:lnTo>
                <a:lnTo>
                  <a:pt x="558800" y="162687"/>
                </a:lnTo>
                <a:lnTo>
                  <a:pt x="558800" y="154050"/>
                </a:lnTo>
                <a:lnTo>
                  <a:pt x="553719" y="154050"/>
                </a:lnTo>
                <a:lnTo>
                  <a:pt x="553719" y="27050"/>
                </a:lnTo>
                <a:close/>
              </a:path>
              <a:path w="692785" h="163194">
                <a:moveTo>
                  <a:pt x="326644" y="18033"/>
                </a:moveTo>
                <a:lnTo>
                  <a:pt x="294894" y="18033"/>
                </a:lnTo>
                <a:lnTo>
                  <a:pt x="294894" y="145033"/>
                </a:lnTo>
                <a:lnTo>
                  <a:pt x="303784" y="154050"/>
                </a:lnTo>
                <a:lnTo>
                  <a:pt x="303784" y="27050"/>
                </a:lnTo>
                <a:lnTo>
                  <a:pt x="326644" y="27050"/>
                </a:lnTo>
                <a:lnTo>
                  <a:pt x="326644" y="18033"/>
                </a:lnTo>
                <a:close/>
              </a:path>
              <a:path w="692785" h="163194">
                <a:moveTo>
                  <a:pt x="321437" y="27050"/>
                </a:moveTo>
                <a:lnTo>
                  <a:pt x="303784" y="27050"/>
                </a:lnTo>
                <a:lnTo>
                  <a:pt x="303784" y="154050"/>
                </a:lnTo>
                <a:lnTo>
                  <a:pt x="321437" y="154050"/>
                </a:lnTo>
                <a:lnTo>
                  <a:pt x="321437" y="27050"/>
                </a:lnTo>
                <a:close/>
              </a:path>
              <a:path w="692785" h="163194">
                <a:moveTo>
                  <a:pt x="353187" y="27050"/>
                </a:moveTo>
                <a:lnTo>
                  <a:pt x="335534" y="27050"/>
                </a:lnTo>
                <a:lnTo>
                  <a:pt x="335534" y="154050"/>
                </a:lnTo>
                <a:lnTo>
                  <a:pt x="353187" y="154050"/>
                </a:lnTo>
                <a:lnTo>
                  <a:pt x="353187" y="27050"/>
                </a:lnTo>
                <a:close/>
              </a:path>
              <a:path w="692785" h="163194">
                <a:moveTo>
                  <a:pt x="353187" y="27050"/>
                </a:moveTo>
                <a:lnTo>
                  <a:pt x="353187" y="154050"/>
                </a:lnTo>
                <a:lnTo>
                  <a:pt x="362204" y="154050"/>
                </a:lnTo>
                <a:lnTo>
                  <a:pt x="362204" y="35687"/>
                </a:lnTo>
                <a:lnTo>
                  <a:pt x="353187" y="27050"/>
                </a:lnTo>
                <a:close/>
              </a:path>
              <a:path w="692785" h="163194">
                <a:moveTo>
                  <a:pt x="585469" y="18033"/>
                </a:moveTo>
                <a:lnTo>
                  <a:pt x="553719" y="18033"/>
                </a:lnTo>
                <a:lnTo>
                  <a:pt x="553719" y="154050"/>
                </a:lnTo>
                <a:lnTo>
                  <a:pt x="558800" y="154050"/>
                </a:lnTo>
                <a:lnTo>
                  <a:pt x="558800" y="27050"/>
                </a:lnTo>
                <a:lnTo>
                  <a:pt x="585469" y="27050"/>
                </a:lnTo>
                <a:lnTo>
                  <a:pt x="585469" y="18033"/>
                </a:lnTo>
                <a:close/>
              </a:path>
              <a:path w="692785" h="163194">
                <a:moveTo>
                  <a:pt x="585469" y="27050"/>
                </a:moveTo>
                <a:lnTo>
                  <a:pt x="558800" y="27050"/>
                </a:lnTo>
                <a:lnTo>
                  <a:pt x="558800" y="154050"/>
                </a:lnTo>
                <a:lnTo>
                  <a:pt x="585469" y="154050"/>
                </a:lnTo>
                <a:lnTo>
                  <a:pt x="585469" y="27050"/>
                </a:lnTo>
                <a:close/>
              </a:path>
              <a:path w="692785" h="163194">
                <a:moveTo>
                  <a:pt x="165608" y="9016"/>
                </a:moveTo>
                <a:lnTo>
                  <a:pt x="151892" y="9016"/>
                </a:lnTo>
                <a:lnTo>
                  <a:pt x="151892" y="145033"/>
                </a:lnTo>
                <a:lnTo>
                  <a:pt x="183642" y="145033"/>
                </a:lnTo>
                <a:lnTo>
                  <a:pt x="183642" y="136016"/>
                </a:lnTo>
                <a:lnTo>
                  <a:pt x="174625" y="136016"/>
                </a:lnTo>
                <a:lnTo>
                  <a:pt x="174625" y="127000"/>
                </a:lnTo>
                <a:lnTo>
                  <a:pt x="165608" y="127000"/>
                </a:lnTo>
                <a:lnTo>
                  <a:pt x="165608" y="9016"/>
                </a:lnTo>
                <a:close/>
              </a:path>
              <a:path w="692785" h="163194">
                <a:moveTo>
                  <a:pt x="294894" y="18033"/>
                </a:moveTo>
                <a:lnTo>
                  <a:pt x="183642" y="18033"/>
                </a:lnTo>
                <a:lnTo>
                  <a:pt x="183642" y="145033"/>
                </a:lnTo>
                <a:lnTo>
                  <a:pt x="294894" y="145033"/>
                </a:lnTo>
                <a:lnTo>
                  <a:pt x="294894" y="18033"/>
                </a:lnTo>
                <a:close/>
              </a:path>
              <a:path w="692785" h="163194">
                <a:moveTo>
                  <a:pt x="326644" y="18033"/>
                </a:moveTo>
                <a:lnTo>
                  <a:pt x="326644" y="145033"/>
                </a:lnTo>
                <a:lnTo>
                  <a:pt x="330454" y="145033"/>
                </a:lnTo>
                <a:lnTo>
                  <a:pt x="330454" y="35687"/>
                </a:lnTo>
                <a:lnTo>
                  <a:pt x="335534" y="35687"/>
                </a:lnTo>
                <a:lnTo>
                  <a:pt x="335534" y="27050"/>
                </a:lnTo>
                <a:lnTo>
                  <a:pt x="326644" y="18033"/>
                </a:lnTo>
                <a:close/>
              </a:path>
              <a:path w="692785" h="163194">
                <a:moveTo>
                  <a:pt x="692657" y="18033"/>
                </a:moveTo>
                <a:lnTo>
                  <a:pt x="585469" y="18033"/>
                </a:lnTo>
                <a:lnTo>
                  <a:pt x="585469" y="145033"/>
                </a:lnTo>
                <a:lnTo>
                  <a:pt x="692657" y="145033"/>
                </a:lnTo>
                <a:lnTo>
                  <a:pt x="692657" y="18033"/>
                </a:lnTo>
                <a:close/>
              </a:path>
              <a:path w="692785" h="163194">
                <a:moveTo>
                  <a:pt x="165608" y="0"/>
                </a:moveTo>
                <a:lnTo>
                  <a:pt x="133858" y="0"/>
                </a:lnTo>
                <a:lnTo>
                  <a:pt x="133858" y="127000"/>
                </a:lnTo>
                <a:lnTo>
                  <a:pt x="142875" y="136016"/>
                </a:lnTo>
                <a:lnTo>
                  <a:pt x="142875" y="9016"/>
                </a:lnTo>
                <a:lnTo>
                  <a:pt x="165608" y="9016"/>
                </a:lnTo>
                <a:lnTo>
                  <a:pt x="165608" y="0"/>
                </a:lnTo>
                <a:close/>
              </a:path>
              <a:path w="692785" h="163194">
                <a:moveTo>
                  <a:pt x="151892" y="9016"/>
                </a:moveTo>
                <a:lnTo>
                  <a:pt x="142875" y="9016"/>
                </a:lnTo>
                <a:lnTo>
                  <a:pt x="142875" y="136016"/>
                </a:lnTo>
                <a:lnTo>
                  <a:pt x="151892" y="136016"/>
                </a:lnTo>
                <a:lnTo>
                  <a:pt x="151892" y="9016"/>
                </a:lnTo>
                <a:close/>
              </a:path>
              <a:path w="692785" h="163194">
                <a:moveTo>
                  <a:pt x="183642" y="9016"/>
                </a:moveTo>
                <a:lnTo>
                  <a:pt x="174625" y="9016"/>
                </a:lnTo>
                <a:lnTo>
                  <a:pt x="174625" y="136016"/>
                </a:lnTo>
                <a:lnTo>
                  <a:pt x="183642" y="136016"/>
                </a:lnTo>
                <a:lnTo>
                  <a:pt x="183642" y="9016"/>
                </a:lnTo>
                <a:close/>
              </a:path>
              <a:path w="692785" h="163194">
                <a:moveTo>
                  <a:pt x="133858" y="0"/>
                </a:moveTo>
                <a:lnTo>
                  <a:pt x="0" y="0"/>
                </a:lnTo>
                <a:lnTo>
                  <a:pt x="0" y="127000"/>
                </a:lnTo>
                <a:lnTo>
                  <a:pt x="133858" y="127000"/>
                </a:lnTo>
                <a:lnTo>
                  <a:pt x="133858" y="0"/>
                </a:lnTo>
                <a:close/>
              </a:path>
              <a:path w="692785" h="163194">
                <a:moveTo>
                  <a:pt x="165608" y="0"/>
                </a:moveTo>
                <a:lnTo>
                  <a:pt x="165608" y="127000"/>
                </a:lnTo>
                <a:lnTo>
                  <a:pt x="174625" y="127000"/>
                </a:lnTo>
                <a:lnTo>
                  <a:pt x="174625" y="9016"/>
                </a:lnTo>
                <a:lnTo>
                  <a:pt x="16560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894715"/>
            <a:ext cx="311467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dirty="0" sz="2100"/>
              <a:t>-	다음 시간에 만납시다</a:t>
            </a:r>
            <a:r>
              <a:rPr dirty="0" sz="2100" spc="-114"/>
              <a:t> </a:t>
            </a:r>
            <a:r>
              <a:rPr dirty="0" sz="2100"/>
              <a:t>-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7" y="620268"/>
            <a:ext cx="9092184" cy="544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3083"/>
            <a:ext cx="9143999" cy="467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471" y="582244"/>
            <a:ext cx="7718425" cy="41675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429895" indent="-41719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430530" algn="l"/>
              </a:tabLst>
            </a:pPr>
            <a:r>
              <a:rPr dirty="0" sz="2000" spc="-5" b="1">
                <a:solidFill>
                  <a:srgbClr val="FF0000"/>
                </a:solidFill>
                <a:latin typeface="맑은 고딕"/>
                <a:cs typeface="맑은 고딕"/>
              </a:rPr>
              <a:t>베른협약</a:t>
            </a:r>
            <a:r>
              <a:rPr dirty="0" sz="1600" spc="-5">
                <a:latin typeface="맑은 고딕"/>
                <a:cs typeface="맑은 고딕"/>
              </a:rPr>
              <a:t>(Berne </a:t>
            </a:r>
            <a:r>
              <a:rPr dirty="0" sz="1600" spc="-10">
                <a:latin typeface="맑은 고딕"/>
                <a:cs typeface="맑은 고딕"/>
              </a:rPr>
              <a:t>Convention for </a:t>
            </a:r>
            <a:r>
              <a:rPr dirty="0" sz="1600" spc="-5">
                <a:latin typeface="맑은 고딕"/>
                <a:cs typeface="맑은 고딕"/>
              </a:rPr>
              <a:t>the </a:t>
            </a:r>
            <a:r>
              <a:rPr dirty="0" sz="1600" spc="-10">
                <a:latin typeface="맑은 고딕"/>
                <a:cs typeface="맑은 고딕"/>
              </a:rPr>
              <a:t>Protection </a:t>
            </a:r>
            <a:r>
              <a:rPr dirty="0" sz="1600" spc="-20">
                <a:latin typeface="맑은 고딕"/>
                <a:cs typeface="맑은 고딕"/>
              </a:rPr>
              <a:t>of </a:t>
            </a:r>
            <a:r>
              <a:rPr dirty="0" sz="1600">
                <a:latin typeface="맑은 고딕"/>
                <a:cs typeface="맑은 고딕"/>
              </a:rPr>
              <a:t>Literary </a:t>
            </a:r>
            <a:r>
              <a:rPr dirty="0" sz="1600" spc="-10">
                <a:latin typeface="맑은 고딕"/>
                <a:cs typeface="맑은 고딕"/>
              </a:rPr>
              <a:t>and </a:t>
            </a:r>
            <a:r>
              <a:rPr dirty="0" sz="1600">
                <a:latin typeface="맑은 고딕"/>
                <a:cs typeface="맑은 고딕"/>
              </a:rPr>
              <a:t>Artistic</a:t>
            </a:r>
            <a:r>
              <a:rPr dirty="0" sz="1600" spc="225">
                <a:latin typeface="맑은 고딕"/>
                <a:cs typeface="맑은 고딕"/>
              </a:rPr>
              <a:t> </a:t>
            </a:r>
            <a:r>
              <a:rPr dirty="0" sz="1600" spc="-15">
                <a:latin typeface="맑은 고딕"/>
                <a:cs typeface="맑은 고딕"/>
              </a:rPr>
              <a:t>Works)</a:t>
            </a:r>
            <a:endParaRPr sz="16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buFont typeface=""/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저작권</a:t>
            </a:r>
            <a:r>
              <a:rPr dirty="0" sz="2000">
                <a:latin typeface="맑은 고딕"/>
                <a:cs typeface="맑은 고딕"/>
              </a:rPr>
              <a:t>의 국제적 보호ㆍ규제에 관한 중요한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조약이다.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“</a:t>
            </a:r>
            <a:r>
              <a:rPr dirty="0" sz="2000" b="1">
                <a:latin typeface="맑은 고딕"/>
                <a:cs typeface="맑은 고딕"/>
              </a:rPr>
              <a:t>문학적ㆍ미술적 저작물의 보호에 관한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베른조약</a:t>
            </a:r>
            <a:r>
              <a:rPr dirty="0" sz="2000">
                <a:latin typeface="맑은 고딕"/>
                <a:cs typeface="맑은 고딕"/>
              </a:rPr>
              <a:t>(1886년)”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294640" indent="-193675">
              <a:lnSpc>
                <a:spcPct val="100000"/>
              </a:lnSpc>
              <a:buChar char="-"/>
              <a:tabLst>
                <a:tab pos="294640" algn="l"/>
                <a:tab pos="1831975" algn="l"/>
              </a:tabLst>
            </a:pPr>
            <a:r>
              <a:rPr dirty="0" sz="2000">
                <a:latin typeface="맑은 고딕"/>
                <a:cs typeface="맑은 고딕"/>
              </a:rPr>
              <a:t>베른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협약은	저작권발생시 </a:t>
            </a:r>
            <a:r>
              <a:rPr dirty="0" sz="2000" b="1">
                <a:latin typeface="맑은 고딕"/>
                <a:cs typeface="맑은 고딕"/>
              </a:rPr>
              <a:t>무방식주의</a:t>
            </a:r>
            <a:r>
              <a:rPr dirty="0" sz="2000">
                <a:latin typeface="맑은 고딕"/>
                <a:cs typeface="맑은 고딕"/>
              </a:rPr>
              <a:t>를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보호되는 저작물 </a:t>
            </a:r>
            <a:r>
              <a:rPr dirty="0" sz="2000">
                <a:latin typeface="맑은 고딕"/>
                <a:cs typeface="맑은 고딕"/>
              </a:rPr>
              <a:t>: 표현형식, </a:t>
            </a:r>
            <a:r>
              <a:rPr dirty="0" sz="2000" spc="0">
                <a:latin typeface="맑은 고딕"/>
                <a:cs typeface="맑은 고딕"/>
              </a:rPr>
              <a:t>방식에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관계없이</a:t>
            </a:r>
            <a:endParaRPr sz="2000">
              <a:latin typeface="맑은 고딕"/>
              <a:cs typeface="맑은 고딕"/>
            </a:endParaRPr>
          </a:p>
          <a:p>
            <a:pPr marL="279400" marR="680085" indent="133477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문학·학술 및 예술의 범위에 속하는 모든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저작물  모든 가맹국 국민에 대하여 자국민과 </a:t>
            </a:r>
            <a:r>
              <a:rPr dirty="0" sz="2000" b="1">
                <a:latin typeface="맑은 고딕"/>
                <a:cs typeface="맑은 고딕"/>
              </a:rPr>
              <a:t>동등한 보호를</a:t>
            </a:r>
            <a:r>
              <a:rPr dirty="0" sz="2000" spc="-14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요구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제2차 세계대전 </a:t>
            </a:r>
            <a:r>
              <a:rPr dirty="0" sz="2000" spc="0">
                <a:latin typeface="맑은 고딕"/>
                <a:cs typeface="맑은 고딕"/>
              </a:rPr>
              <a:t>후 </a:t>
            </a:r>
            <a:r>
              <a:rPr dirty="0" sz="2000">
                <a:latin typeface="맑은 고딕"/>
                <a:cs typeface="맑은 고딕"/>
              </a:rPr>
              <a:t>유네스코의 노력에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의하여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1952년에 </a:t>
            </a:r>
            <a:r>
              <a:rPr dirty="0" sz="2000" spc="-5">
                <a:latin typeface="맑은 고딕"/>
                <a:cs typeface="맑은 고딕"/>
              </a:rPr>
              <a:t>“세계저작권조약(UCC)"을 </a:t>
            </a:r>
            <a:r>
              <a:rPr dirty="0" sz="2000">
                <a:latin typeface="맑은 고딕"/>
                <a:cs typeface="맑은 고딕"/>
              </a:rPr>
              <a:t>성립시키는 데에도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기여.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071116"/>
            <a:ext cx="1078992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2"/>
                </a:moveTo>
                <a:lnTo>
                  <a:pt x="326644" y="661542"/>
                </a:lnTo>
                <a:lnTo>
                  <a:pt x="359156" y="914399"/>
                </a:lnTo>
                <a:lnTo>
                  <a:pt x="436889" y="661542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2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0" y="612012"/>
                </a:lnTo>
                <a:lnTo>
                  <a:pt x="768095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49" y="745782"/>
                </a:lnTo>
                <a:lnTo>
                  <a:pt x="326644" y="661542"/>
                </a:lnTo>
                <a:lnTo>
                  <a:pt x="436889" y="661542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0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6" y="225424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6" y="225424"/>
                </a:lnTo>
                <a:lnTo>
                  <a:pt x="756538" y="225424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4"/>
                </a:lnTo>
                <a:lnTo>
                  <a:pt x="778129" y="188721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5" y="766025"/>
                </a:lnTo>
                <a:lnTo>
                  <a:pt x="593470" y="612012"/>
                </a:lnTo>
                <a:lnTo>
                  <a:pt x="560832" y="835532"/>
                </a:lnTo>
                <a:lnTo>
                  <a:pt x="445897" y="632244"/>
                </a:lnTo>
                <a:lnTo>
                  <a:pt x="359156" y="914399"/>
                </a:lnTo>
                <a:lnTo>
                  <a:pt x="326644" y="661542"/>
                </a:lnTo>
                <a:lnTo>
                  <a:pt x="201549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668" y="1854743"/>
            <a:ext cx="1867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국민대우의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160" y="3318749"/>
            <a:ext cx="19570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최소한 보호의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2367" y="4050269"/>
            <a:ext cx="24650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법화하여 보호해야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1503" y="4782043"/>
            <a:ext cx="80518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50년으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59" y="582244"/>
            <a:ext cx="8134350" cy="454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베른협약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- 조약의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기본원칙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477135" algn="l"/>
              </a:tabLst>
            </a:pPr>
            <a:r>
              <a:rPr dirty="0" sz="2000" spc="0" b="1">
                <a:latin typeface="맑은 고딕"/>
                <a:cs typeface="맑은 고딕"/>
              </a:rPr>
              <a:t>①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내	</a:t>
            </a:r>
            <a:r>
              <a:rPr dirty="0" sz="2000" b="1">
                <a:latin typeface="맑은 고딕"/>
                <a:cs typeface="맑은 고딕"/>
              </a:rPr>
              <a:t>(=내외국민평등의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원칙)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4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자국민에게 인정되고 있는 자국법상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권리를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다른 회원국의 국민에게도 </a:t>
            </a:r>
            <a:r>
              <a:rPr dirty="0" sz="2000" b="1">
                <a:latin typeface="맑은 고딕"/>
                <a:cs typeface="맑은 고딕"/>
              </a:rPr>
              <a:t>동등하게 인정해야 한다는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12035" algn="l"/>
              </a:tabLst>
            </a:pPr>
            <a:r>
              <a:rPr dirty="0" sz="2000" b="1">
                <a:latin typeface="맑은 고딕"/>
                <a:cs typeface="맑은 고딕"/>
              </a:rPr>
              <a:t>②	칙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지식재산권의 보호에 관하여 최소한 </a:t>
            </a:r>
            <a:r>
              <a:rPr dirty="0" sz="2000" b="1">
                <a:latin typeface="맑은 고딕"/>
                <a:cs typeface="맑은 고딕"/>
              </a:rPr>
              <a:t>이 협약에서 정한 수준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이상으로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  <a:tabLst>
                <a:tab pos="4103370" algn="l"/>
              </a:tabLst>
            </a:pPr>
            <a:r>
              <a:rPr dirty="0" sz="2000">
                <a:latin typeface="맑은 고딕"/>
                <a:cs typeface="맑은 고딕"/>
              </a:rPr>
              <a:t>각국법에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입	다는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279400" marR="401320" indent="-178435">
              <a:lnSpc>
                <a:spcPct val="120000"/>
              </a:lnSpc>
              <a:spcBef>
                <a:spcPts val="5"/>
              </a:spcBef>
              <a:buChar char="-"/>
              <a:tabLst>
                <a:tab pos="294640" algn="l"/>
                <a:tab pos="5681980" algn="l"/>
              </a:tabLst>
            </a:pPr>
            <a:r>
              <a:rPr dirty="0" sz="2000">
                <a:latin typeface="맑은 고딕"/>
                <a:cs typeface="맑은 고딕"/>
              </a:rPr>
              <a:t>문학·학술 및 예술의 범위에 속하는 </a:t>
            </a:r>
            <a:r>
              <a:rPr dirty="0" sz="2000" b="1">
                <a:latin typeface="맑은 고딕"/>
                <a:cs typeface="맑은 고딕"/>
              </a:rPr>
              <a:t>모든 저작물을 보호해야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하고,  저작권 존속기간을 생존기간 및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사망 후	로 </a:t>
            </a:r>
            <a:r>
              <a:rPr dirty="0" sz="2000">
                <a:latin typeface="맑은 고딕"/>
                <a:cs typeface="맑은 고딕"/>
              </a:rPr>
              <a:t>하고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9622" y="1963292"/>
            <a:ext cx="2050414" cy="127000"/>
          </a:xfrm>
          <a:custGeom>
            <a:avLst/>
            <a:gdLst/>
            <a:ahLst/>
            <a:cxnLst/>
            <a:rect l="l" t="t" r="r" b="b"/>
            <a:pathLst>
              <a:path w="2050414" h="127000">
                <a:moveTo>
                  <a:pt x="0" y="127000"/>
                </a:moveTo>
                <a:lnTo>
                  <a:pt x="0" y="0"/>
                </a:lnTo>
                <a:lnTo>
                  <a:pt x="2049957" y="0"/>
                </a:lnTo>
                <a:lnTo>
                  <a:pt x="2049957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14953" y="1945258"/>
            <a:ext cx="2094864" cy="180975"/>
          </a:xfrm>
          <a:custGeom>
            <a:avLst/>
            <a:gdLst/>
            <a:ahLst/>
            <a:cxnLst/>
            <a:rect l="l" t="t" r="r" b="b"/>
            <a:pathLst>
              <a:path w="2094864" h="180975">
                <a:moveTo>
                  <a:pt x="210566" y="44576"/>
                </a:moveTo>
                <a:lnTo>
                  <a:pt x="178816" y="44576"/>
                </a:lnTo>
                <a:lnTo>
                  <a:pt x="178816" y="171576"/>
                </a:lnTo>
                <a:lnTo>
                  <a:pt x="196469" y="180593"/>
                </a:lnTo>
                <a:lnTo>
                  <a:pt x="196469" y="53593"/>
                </a:lnTo>
                <a:lnTo>
                  <a:pt x="210566" y="53593"/>
                </a:lnTo>
                <a:lnTo>
                  <a:pt x="210566" y="44576"/>
                </a:lnTo>
                <a:close/>
              </a:path>
              <a:path w="2094864" h="180975">
                <a:moveTo>
                  <a:pt x="210566" y="53593"/>
                </a:moveTo>
                <a:lnTo>
                  <a:pt x="196469" y="53593"/>
                </a:lnTo>
                <a:lnTo>
                  <a:pt x="196469" y="180593"/>
                </a:lnTo>
                <a:lnTo>
                  <a:pt x="228219" y="180593"/>
                </a:lnTo>
                <a:lnTo>
                  <a:pt x="228219" y="171576"/>
                </a:lnTo>
                <a:lnTo>
                  <a:pt x="210566" y="171576"/>
                </a:lnTo>
                <a:lnTo>
                  <a:pt x="210566" y="53593"/>
                </a:lnTo>
                <a:close/>
              </a:path>
              <a:path w="2094864" h="180975">
                <a:moveTo>
                  <a:pt x="2045081" y="53593"/>
                </a:moveTo>
                <a:lnTo>
                  <a:pt x="228219" y="53593"/>
                </a:lnTo>
                <a:lnTo>
                  <a:pt x="228219" y="180593"/>
                </a:lnTo>
                <a:lnTo>
                  <a:pt x="2045081" y="180593"/>
                </a:lnTo>
                <a:lnTo>
                  <a:pt x="2045081" y="53593"/>
                </a:lnTo>
                <a:close/>
              </a:path>
              <a:path w="2094864" h="180975">
                <a:moveTo>
                  <a:pt x="2094484" y="53593"/>
                </a:moveTo>
                <a:lnTo>
                  <a:pt x="2045081" y="53593"/>
                </a:lnTo>
                <a:lnTo>
                  <a:pt x="2045081" y="180593"/>
                </a:lnTo>
                <a:lnTo>
                  <a:pt x="2094484" y="180593"/>
                </a:lnTo>
                <a:lnTo>
                  <a:pt x="2094484" y="53593"/>
                </a:lnTo>
                <a:close/>
              </a:path>
              <a:path w="2094864" h="180975">
                <a:moveTo>
                  <a:pt x="103378" y="26669"/>
                </a:moveTo>
                <a:lnTo>
                  <a:pt x="98171" y="26669"/>
                </a:lnTo>
                <a:lnTo>
                  <a:pt x="98171" y="153669"/>
                </a:lnTo>
                <a:lnTo>
                  <a:pt x="134238" y="171576"/>
                </a:lnTo>
                <a:lnTo>
                  <a:pt x="134238" y="153669"/>
                </a:lnTo>
                <a:lnTo>
                  <a:pt x="103378" y="153669"/>
                </a:lnTo>
                <a:lnTo>
                  <a:pt x="103378" y="26669"/>
                </a:lnTo>
                <a:close/>
              </a:path>
              <a:path w="2094864" h="180975">
                <a:moveTo>
                  <a:pt x="165988" y="44576"/>
                </a:moveTo>
                <a:lnTo>
                  <a:pt x="134238" y="44576"/>
                </a:lnTo>
                <a:lnTo>
                  <a:pt x="134238" y="171576"/>
                </a:lnTo>
                <a:lnTo>
                  <a:pt x="165988" y="171576"/>
                </a:lnTo>
                <a:lnTo>
                  <a:pt x="165988" y="44576"/>
                </a:lnTo>
                <a:close/>
              </a:path>
              <a:path w="2094864" h="180975">
                <a:moveTo>
                  <a:pt x="178816" y="44576"/>
                </a:moveTo>
                <a:lnTo>
                  <a:pt x="165988" y="44576"/>
                </a:lnTo>
                <a:lnTo>
                  <a:pt x="165988" y="171576"/>
                </a:lnTo>
                <a:lnTo>
                  <a:pt x="178816" y="171576"/>
                </a:lnTo>
                <a:lnTo>
                  <a:pt x="178816" y="44576"/>
                </a:lnTo>
                <a:close/>
              </a:path>
              <a:path w="2094864" h="180975">
                <a:moveTo>
                  <a:pt x="210566" y="44576"/>
                </a:moveTo>
                <a:lnTo>
                  <a:pt x="210566" y="171576"/>
                </a:lnTo>
                <a:lnTo>
                  <a:pt x="228219" y="171576"/>
                </a:lnTo>
                <a:lnTo>
                  <a:pt x="228219" y="53593"/>
                </a:lnTo>
                <a:lnTo>
                  <a:pt x="210566" y="44576"/>
                </a:lnTo>
                <a:close/>
              </a:path>
              <a:path w="2094864" h="180975">
                <a:moveTo>
                  <a:pt x="76708" y="18033"/>
                </a:moveTo>
                <a:lnTo>
                  <a:pt x="71628" y="18033"/>
                </a:lnTo>
                <a:lnTo>
                  <a:pt x="71628" y="153669"/>
                </a:lnTo>
                <a:lnTo>
                  <a:pt x="98171" y="153669"/>
                </a:lnTo>
                <a:lnTo>
                  <a:pt x="98171" y="145033"/>
                </a:lnTo>
                <a:lnTo>
                  <a:pt x="76708" y="145033"/>
                </a:lnTo>
                <a:lnTo>
                  <a:pt x="76708" y="18033"/>
                </a:lnTo>
                <a:close/>
              </a:path>
              <a:path w="2094864" h="180975">
                <a:moveTo>
                  <a:pt x="129921" y="26669"/>
                </a:moveTo>
                <a:lnTo>
                  <a:pt x="103378" y="26669"/>
                </a:lnTo>
                <a:lnTo>
                  <a:pt x="103378" y="153669"/>
                </a:lnTo>
                <a:lnTo>
                  <a:pt x="129921" y="153669"/>
                </a:lnTo>
                <a:lnTo>
                  <a:pt x="129921" y="26669"/>
                </a:lnTo>
                <a:close/>
              </a:path>
              <a:path w="2094864" h="180975">
                <a:moveTo>
                  <a:pt x="129921" y="26669"/>
                </a:moveTo>
                <a:lnTo>
                  <a:pt x="129921" y="153669"/>
                </a:lnTo>
                <a:lnTo>
                  <a:pt x="134238" y="153669"/>
                </a:lnTo>
                <a:lnTo>
                  <a:pt x="134238" y="44576"/>
                </a:lnTo>
                <a:lnTo>
                  <a:pt x="165988" y="44576"/>
                </a:lnTo>
                <a:lnTo>
                  <a:pt x="129921" y="26669"/>
                </a:lnTo>
                <a:close/>
              </a:path>
              <a:path w="2094864" h="180975">
                <a:moveTo>
                  <a:pt x="49657" y="9016"/>
                </a:moveTo>
                <a:lnTo>
                  <a:pt x="44958" y="9016"/>
                </a:lnTo>
                <a:lnTo>
                  <a:pt x="44958" y="145033"/>
                </a:lnTo>
                <a:lnTo>
                  <a:pt x="71628" y="145033"/>
                </a:lnTo>
                <a:lnTo>
                  <a:pt x="71628" y="136016"/>
                </a:lnTo>
                <a:lnTo>
                  <a:pt x="49657" y="136016"/>
                </a:lnTo>
                <a:lnTo>
                  <a:pt x="49657" y="9016"/>
                </a:lnTo>
                <a:close/>
              </a:path>
              <a:path w="2094864" h="180975">
                <a:moveTo>
                  <a:pt x="103378" y="18033"/>
                </a:moveTo>
                <a:lnTo>
                  <a:pt x="76708" y="18033"/>
                </a:lnTo>
                <a:lnTo>
                  <a:pt x="76708" y="145033"/>
                </a:lnTo>
                <a:lnTo>
                  <a:pt x="98171" y="145033"/>
                </a:lnTo>
                <a:lnTo>
                  <a:pt x="98171" y="26669"/>
                </a:lnTo>
                <a:lnTo>
                  <a:pt x="103378" y="26669"/>
                </a:lnTo>
                <a:lnTo>
                  <a:pt x="103378" y="18033"/>
                </a:lnTo>
                <a:close/>
              </a:path>
              <a:path w="2094864" h="180975">
                <a:moveTo>
                  <a:pt x="49657" y="0"/>
                </a:moveTo>
                <a:lnTo>
                  <a:pt x="17907" y="0"/>
                </a:lnTo>
                <a:lnTo>
                  <a:pt x="17907" y="136016"/>
                </a:lnTo>
                <a:lnTo>
                  <a:pt x="44958" y="136016"/>
                </a:lnTo>
                <a:lnTo>
                  <a:pt x="44958" y="9016"/>
                </a:lnTo>
                <a:lnTo>
                  <a:pt x="49657" y="9016"/>
                </a:lnTo>
                <a:lnTo>
                  <a:pt x="49657" y="0"/>
                </a:lnTo>
                <a:close/>
              </a:path>
              <a:path w="2094864" h="180975">
                <a:moveTo>
                  <a:pt x="76708" y="9016"/>
                </a:moveTo>
                <a:lnTo>
                  <a:pt x="49657" y="9016"/>
                </a:lnTo>
                <a:lnTo>
                  <a:pt x="49657" y="136016"/>
                </a:lnTo>
                <a:lnTo>
                  <a:pt x="71628" y="136016"/>
                </a:lnTo>
                <a:lnTo>
                  <a:pt x="71628" y="18033"/>
                </a:lnTo>
                <a:lnTo>
                  <a:pt x="76708" y="18033"/>
                </a:lnTo>
                <a:lnTo>
                  <a:pt x="76708" y="9016"/>
                </a:lnTo>
                <a:close/>
              </a:path>
              <a:path w="2094864" h="180975">
                <a:moveTo>
                  <a:pt x="17907" y="0"/>
                </a:moveTo>
                <a:lnTo>
                  <a:pt x="0" y="0"/>
                </a:lnTo>
                <a:lnTo>
                  <a:pt x="0" y="127000"/>
                </a:lnTo>
                <a:lnTo>
                  <a:pt x="17907" y="127000"/>
                </a:lnTo>
                <a:lnTo>
                  <a:pt x="1790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1981" y="3400678"/>
            <a:ext cx="1969770" cy="127000"/>
          </a:xfrm>
          <a:custGeom>
            <a:avLst/>
            <a:gdLst/>
            <a:ahLst/>
            <a:cxnLst/>
            <a:rect l="l" t="t" r="r" b="b"/>
            <a:pathLst>
              <a:path w="1969770" h="127000">
                <a:moveTo>
                  <a:pt x="0" y="127000"/>
                </a:moveTo>
                <a:lnTo>
                  <a:pt x="0" y="0"/>
                </a:lnTo>
                <a:lnTo>
                  <a:pt x="1969300" y="0"/>
                </a:lnTo>
                <a:lnTo>
                  <a:pt x="19693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37969" y="4150995"/>
            <a:ext cx="2800350" cy="127000"/>
          </a:xfrm>
          <a:custGeom>
            <a:avLst/>
            <a:gdLst/>
            <a:ahLst/>
            <a:cxnLst/>
            <a:rect l="l" t="t" r="r" b="b"/>
            <a:pathLst>
              <a:path w="2800350" h="127000">
                <a:moveTo>
                  <a:pt x="0" y="126999"/>
                </a:moveTo>
                <a:lnTo>
                  <a:pt x="0" y="0"/>
                </a:lnTo>
                <a:lnTo>
                  <a:pt x="2800222" y="0"/>
                </a:lnTo>
                <a:lnTo>
                  <a:pt x="2800222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1688" y="4900803"/>
            <a:ext cx="3354070" cy="180975"/>
          </a:xfrm>
          <a:custGeom>
            <a:avLst/>
            <a:gdLst/>
            <a:ahLst/>
            <a:cxnLst/>
            <a:rect l="l" t="t" r="r" b="b"/>
            <a:pathLst>
              <a:path w="3354070" h="180975">
                <a:moveTo>
                  <a:pt x="2175256" y="36068"/>
                </a:moveTo>
                <a:lnTo>
                  <a:pt x="2161159" y="36068"/>
                </a:lnTo>
                <a:lnTo>
                  <a:pt x="2161159" y="163068"/>
                </a:lnTo>
                <a:lnTo>
                  <a:pt x="2179066" y="171704"/>
                </a:lnTo>
                <a:lnTo>
                  <a:pt x="2188083" y="180721"/>
                </a:lnTo>
                <a:lnTo>
                  <a:pt x="2188083" y="163068"/>
                </a:lnTo>
                <a:lnTo>
                  <a:pt x="2175256" y="163068"/>
                </a:lnTo>
                <a:lnTo>
                  <a:pt x="2175256" y="36068"/>
                </a:lnTo>
                <a:close/>
              </a:path>
              <a:path w="3354070" h="180975">
                <a:moveTo>
                  <a:pt x="2192909" y="53721"/>
                </a:moveTo>
                <a:lnTo>
                  <a:pt x="2188083" y="53721"/>
                </a:lnTo>
                <a:lnTo>
                  <a:pt x="2188083" y="180721"/>
                </a:lnTo>
                <a:lnTo>
                  <a:pt x="2219833" y="180721"/>
                </a:lnTo>
                <a:lnTo>
                  <a:pt x="2219833" y="163068"/>
                </a:lnTo>
                <a:lnTo>
                  <a:pt x="2192909" y="163068"/>
                </a:lnTo>
                <a:lnTo>
                  <a:pt x="2192909" y="53721"/>
                </a:lnTo>
                <a:close/>
              </a:path>
              <a:path w="3354070" h="180975">
                <a:moveTo>
                  <a:pt x="3353816" y="53721"/>
                </a:moveTo>
                <a:lnTo>
                  <a:pt x="2219833" y="53721"/>
                </a:lnTo>
                <a:lnTo>
                  <a:pt x="2219833" y="180721"/>
                </a:lnTo>
                <a:lnTo>
                  <a:pt x="3353816" y="180721"/>
                </a:lnTo>
                <a:lnTo>
                  <a:pt x="3353816" y="53721"/>
                </a:lnTo>
                <a:close/>
              </a:path>
              <a:path w="3354070" h="180975">
                <a:moveTo>
                  <a:pt x="2139188" y="18034"/>
                </a:moveTo>
                <a:lnTo>
                  <a:pt x="2107438" y="18034"/>
                </a:lnTo>
                <a:lnTo>
                  <a:pt x="2107438" y="145034"/>
                </a:lnTo>
                <a:lnTo>
                  <a:pt x="2143506" y="163068"/>
                </a:lnTo>
                <a:lnTo>
                  <a:pt x="2143506" y="145034"/>
                </a:lnTo>
                <a:lnTo>
                  <a:pt x="2139188" y="145034"/>
                </a:lnTo>
                <a:lnTo>
                  <a:pt x="2139188" y="18034"/>
                </a:lnTo>
                <a:close/>
              </a:path>
              <a:path w="3354070" h="180975">
                <a:moveTo>
                  <a:pt x="2161159" y="36068"/>
                </a:moveTo>
                <a:lnTo>
                  <a:pt x="2143506" y="36068"/>
                </a:lnTo>
                <a:lnTo>
                  <a:pt x="2143506" y="163068"/>
                </a:lnTo>
                <a:lnTo>
                  <a:pt x="2161159" y="163068"/>
                </a:lnTo>
                <a:lnTo>
                  <a:pt x="2161159" y="36068"/>
                </a:lnTo>
                <a:close/>
              </a:path>
              <a:path w="3354070" h="180975">
                <a:moveTo>
                  <a:pt x="2192909" y="36068"/>
                </a:moveTo>
                <a:lnTo>
                  <a:pt x="2175256" y="36068"/>
                </a:lnTo>
                <a:lnTo>
                  <a:pt x="2175256" y="163068"/>
                </a:lnTo>
                <a:lnTo>
                  <a:pt x="2188083" y="163068"/>
                </a:lnTo>
                <a:lnTo>
                  <a:pt x="2188083" y="53721"/>
                </a:lnTo>
                <a:lnTo>
                  <a:pt x="2192909" y="53721"/>
                </a:lnTo>
                <a:lnTo>
                  <a:pt x="2192909" y="36068"/>
                </a:lnTo>
                <a:close/>
              </a:path>
              <a:path w="3354070" h="180975">
                <a:moveTo>
                  <a:pt x="2192909" y="36068"/>
                </a:moveTo>
                <a:lnTo>
                  <a:pt x="2192909" y="163068"/>
                </a:lnTo>
                <a:lnTo>
                  <a:pt x="2219833" y="163068"/>
                </a:lnTo>
                <a:lnTo>
                  <a:pt x="2219833" y="53721"/>
                </a:lnTo>
                <a:lnTo>
                  <a:pt x="2210816" y="44704"/>
                </a:lnTo>
                <a:lnTo>
                  <a:pt x="2192909" y="36068"/>
                </a:lnTo>
                <a:close/>
              </a:path>
              <a:path w="3354070" h="180975">
                <a:moveTo>
                  <a:pt x="2085594" y="9017"/>
                </a:moveTo>
                <a:lnTo>
                  <a:pt x="2071877" y="9017"/>
                </a:lnTo>
                <a:lnTo>
                  <a:pt x="2071877" y="145034"/>
                </a:lnTo>
                <a:lnTo>
                  <a:pt x="2103628" y="145034"/>
                </a:lnTo>
                <a:lnTo>
                  <a:pt x="2103628" y="136017"/>
                </a:lnTo>
                <a:lnTo>
                  <a:pt x="2085594" y="136017"/>
                </a:lnTo>
                <a:lnTo>
                  <a:pt x="2085594" y="9017"/>
                </a:lnTo>
                <a:close/>
              </a:path>
              <a:path w="3354070" h="180975">
                <a:moveTo>
                  <a:pt x="2107438" y="18034"/>
                </a:moveTo>
                <a:lnTo>
                  <a:pt x="2103628" y="18034"/>
                </a:lnTo>
                <a:lnTo>
                  <a:pt x="2103628" y="145034"/>
                </a:lnTo>
                <a:lnTo>
                  <a:pt x="2107438" y="145034"/>
                </a:lnTo>
                <a:lnTo>
                  <a:pt x="2107438" y="18034"/>
                </a:lnTo>
                <a:close/>
              </a:path>
              <a:path w="3354070" h="180975">
                <a:moveTo>
                  <a:pt x="2139188" y="18034"/>
                </a:moveTo>
                <a:lnTo>
                  <a:pt x="2139188" y="145034"/>
                </a:lnTo>
                <a:lnTo>
                  <a:pt x="2143506" y="145034"/>
                </a:lnTo>
                <a:lnTo>
                  <a:pt x="2143506" y="36068"/>
                </a:lnTo>
                <a:lnTo>
                  <a:pt x="2175256" y="36068"/>
                </a:lnTo>
                <a:lnTo>
                  <a:pt x="2139188" y="18034"/>
                </a:lnTo>
                <a:close/>
              </a:path>
              <a:path w="3354070" h="180975">
                <a:moveTo>
                  <a:pt x="2085594" y="0"/>
                </a:moveTo>
                <a:lnTo>
                  <a:pt x="2053844" y="0"/>
                </a:lnTo>
                <a:lnTo>
                  <a:pt x="2053844" y="136017"/>
                </a:lnTo>
                <a:lnTo>
                  <a:pt x="2071877" y="136017"/>
                </a:lnTo>
                <a:lnTo>
                  <a:pt x="2071877" y="9017"/>
                </a:lnTo>
                <a:lnTo>
                  <a:pt x="2085594" y="9017"/>
                </a:lnTo>
                <a:lnTo>
                  <a:pt x="2085594" y="0"/>
                </a:lnTo>
                <a:close/>
              </a:path>
              <a:path w="3354070" h="180975">
                <a:moveTo>
                  <a:pt x="2103628" y="9017"/>
                </a:moveTo>
                <a:lnTo>
                  <a:pt x="2085594" y="9017"/>
                </a:lnTo>
                <a:lnTo>
                  <a:pt x="2085594" y="136017"/>
                </a:lnTo>
                <a:lnTo>
                  <a:pt x="2103628" y="136017"/>
                </a:lnTo>
                <a:lnTo>
                  <a:pt x="2103628" y="9017"/>
                </a:lnTo>
                <a:close/>
              </a:path>
              <a:path w="3354070" h="180975">
                <a:moveTo>
                  <a:pt x="2053844" y="0"/>
                </a:moveTo>
                <a:lnTo>
                  <a:pt x="0" y="0"/>
                </a:lnTo>
                <a:lnTo>
                  <a:pt x="0" y="127000"/>
                </a:lnTo>
                <a:lnTo>
                  <a:pt x="2053844" y="127000"/>
                </a:lnTo>
                <a:lnTo>
                  <a:pt x="205384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49315" y="4874259"/>
            <a:ext cx="759460" cy="127000"/>
          </a:xfrm>
          <a:custGeom>
            <a:avLst/>
            <a:gdLst/>
            <a:ahLst/>
            <a:cxnLst/>
            <a:rect l="l" t="t" r="r" b="b"/>
            <a:pathLst>
              <a:path w="759460" h="127000">
                <a:moveTo>
                  <a:pt x="758951" y="0"/>
                </a:moveTo>
                <a:lnTo>
                  <a:pt x="0" y="0"/>
                </a:lnTo>
                <a:lnTo>
                  <a:pt x="0" y="127000"/>
                </a:lnTo>
                <a:lnTo>
                  <a:pt x="758951" y="127000"/>
                </a:lnTo>
                <a:lnTo>
                  <a:pt x="75895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24142" y="4865242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40017" y="4865242"/>
            <a:ext cx="133985" cy="127000"/>
          </a:xfrm>
          <a:custGeom>
            <a:avLst/>
            <a:gdLst/>
            <a:ahLst/>
            <a:cxnLst/>
            <a:rect l="l" t="t" r="r" b="b"/>
            <a:pathLst>
              <a:path w="133985" h="127000">
                <a:moveTo>
                  <a:pt x="133858" y="0"/>
                </a:moveTo>
                <a:lnTo>
                  <a:pt x="0" y="0"/>
                </a:lnTo>
                <a:lnTo>
                  <a:pt x="0" y="126999"/>
                </a:lnTo>
                <a:lnTo>
                  <a:pt x="133858" y="126999"/>
                </a:lnTo>
                <a:lnTo>
                  <a:pt x="13385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1886" y="54292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59" y="661543"/>
                </a:moveTo>
                <a:lnTo>
                  <a:pt x="326605" y="661543"/>
                </a:lnTo>
                <a:lnTo>
                  <a:pt x="359194" y="914400"/>
                </a:lnTo>
                <a:lnTo>
                  <a:pt x="436859" y="661543"/>
                </a:lnTo>
                <a:close/>
              </a:path>
              <a:path w="914400" h="914400">
                <a:moveTo>
                  <a:pt x="590548" y="632244"/>
                </a:moveTo>
                <a:lnTo>
                  <a:pt x="445858" y="632244"/>
                </a:lnTo>
                <a:lnTo>
                  <a:pt x="560793" y="835532"/>
                </a:lnTo>
                <a:lnTo>
                  <a:pt x="590548" y="632244"/>
                </a:lnTo>
                <a:close/>
              </a:path>
              <a:path w="914400" h="914400">
                <a:moveTo>
                  <a:pt x="729003" y="612013"/>
                </a:moveTo>
                <a:lnTo>
                  <a:pt x="593509" y="612013"/>
                </a:lnTo>
                <a:lnTo>
                  <a:pt x="768096" y="766025"/>
                </a:lnTo>
                <a:lnTo>
                  <a:pt x="729003" y="612013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2" y="590003"/>
                </a:lnTo>
                <a:lnTo>
                  <a:pt x="201587" y="745782"/>
                </a:lnTo>
                <a:lnTo>
                  <a:pt x="326605" y="661543"/>
                </a:lnTo>
                <a:lnTo>
                  <a:pt x="436859" y="661543"/>
                </a:lnTo>
                <a:lnTo>
                  <a:pt x="445858" y="632244"/>
                </a:lnTo>
                <a:lnTo>
                  <a:pt x="590548" y="632244"/>
                </a:lnTo>
                <a:lnTo>
                  <a:pt x="593509" y="612013"/>
                </a:lnTo>
                <a:lnTo>
                  <a:pt x="729003" y="612013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59" y="97155"/>
                </a:moveTo>
                <a:lnTo>
                  <a:pt x="195872" y="322453"/>
                </a:lnTo>
                <a:lnTo>
                  <a:pt x="0" y="364705"/>
                </a:lnTo>
                <a:lnTo>
                  <a:pt x="157568" y="498475"/>
                </a:lnTo>
                <a:lnTo>
                  <a:pt x="5715" y="617512"/>
                </a:lnTo>
                <a:lnTo>
                  <a:pt x="239902" y="590003"/>
                </a:lnTo>
                <a:lnTo>
                  <a:pt x="723416" y="590003"/>
                </a:lnTo>
                <a:lnTo>
                  <a:pt x="712724" y="547878"/>
                </a:lnTo>
                <a:lnTo>
                  <a:pt x="893502" y="547878"/>
                </a:lnTo>
                <a:lnTo>
                  <a:pt x="745363" y="443445"/>
                </a:lnTo>
                <a:lnTo>
                  <a:pt x="893063" y="344462"/>
                </a:lnTo>
                <a:lnTo>
                  <a:pt x="707008" y="309664"/>
                </a:lnTo>
                <a:lnTo>
                  <a:pt x="731765" y="267550"/>
                </a:lnTo>
                <a:lnTo>
                  <a:pt x="309537" y="267550"/>
                </a:lnTo>
                <a:lnTo>
                  <a:pt x="15659" y="97155"/>
                </a:lnTo>
                <a:close/>
              </a:path>
              <a:path w="914400" h="914400">
                <a:moveTo>
                  <a:pt x="893502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502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537" y="267550"/>
                </a:lnTo>
                <a:lnTo>
                  <a:pt x="731765" y="267550"/>
                </a:lnTo>
                <a:lnTo>
                  <a:pt x="744711" y="245529"/>
                </a:lnTo>
                <a:lnTo>
                  <a:pt x="457200" y="245529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529"/>
                </a:lnTo>
                <a:lnTo>
                  <a:pt x="744711" y="245529"/>
                </a:lnTo>
                <a:lnTo>
                  <a:pt x="756530" y="225425"/>
                </a:lnTo>
                <a:lnTo>
                  <a:pt x="599224" y="225425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683"/>
                </a:moveTo>
                <a:lnTo>
                  <a:pt x="599224" y="225425"/>
                </a:lnTo>
                <a:lnTo>
                  <a:pt x="756530" y="225425"/>
                </a:lnTo>
                <a:lnTo>
                  <a:pt x="778129" y="18868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1886" y="54292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529"/>
                </a:moveTo>
                <a:lnTo>
                  <a:pt x="614768" y="0"/>
                </a:lnTo>
                <a:lnTo>
                  <a:pt x="599224" y="225425"/>
                </a:lnTo>
                <a:lnTo>
                  <a:pt x="778129" y="188683"/>
                </a:lnTo>
                <a:lnTo>
                  <a:pt x="707008" y="309664"/>
                </a:lnTo>
                <a:lnTo>
                  <a:pt x="893063" y="344462"/>
                </a:lnTo>
                <a:lnTo>
                  <a:pt x="745363" y="443445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25"/>
                </a:lnTo>
                <a:lnTo>
                  <a:pt x="593509" y="612013"/>
                </a:lnTo>
                <a:lnTo>
                  <a:pt x="560793" y="835532"/>
                </a:lnTo>
                <a:lnTo>
                  <a:pt x="445858" y="632244"/>
                </a:lnTo>
                <a:lnTo>
                  <a:pt x="359194" y="914400"/>
                </a:lnTo>
                <a:lnTo>
                  <a:pt x="326605" y="661543"/>
                </a:lnTo>
                <a:lnTo>
                  <a:pt x="201587" y="745782"/>
                </a:lnTo>
                <a:lnTo>
                  <a:pt x="239902" y="590003"/>
                </a:lnTo>
                <a:lnTo>
                  <a:pt x="5715" y="617512"/>
                </a:lnTo>
                <a:lnTo>
                  <a:pt x="157568" y="498475"/>
                </a:lnTo>
                <a:lnTo>
                  <a:pt x="0" y="364705"/>
                </a:lnTo>
                <a:lnTo>
                  <a:pt x="195872" y="322453"/>
                </a:lnTo>
                <a:lnTo>
                  <a:pt x="15659" y="97155"/>
                </a:lnTo>
                <a:lnTo>
                  <a:pt x="309537" y="267550"/>
                </a:lnTo>
                <a:lnTo>
                  <a:pt x="353567" y="97155"/>
                </a:lnTo>
                <a:lnTo>
                  <a:pt x="457200" y="24552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7059" y="3684509"/>
            <a:ext cx="25533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해 국가의 법률에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따른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3668" y="4416283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급보호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876" y="5147804"/>
            <a:ext cx="13601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만료로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0029" y="5513257"/>
            <a:ext cx="565531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작자의 </a:t>
            </a:r>
            <a:r>
              <a:rPr dirty="0" sz="2000" b="1">
                <a:latin typeface="맑은 고딕"/>
                <a:cs typeface="맑은 고딕"/>
              </a:rPr>
              <a:t>생존기간과 사망 </a:t>
            </a:r>
            <a:r>
              <a:rPr dirty="0" sz="2000" spc="0" b="1">
                <a:latin typeface="맑은 고딕"/>
                <a:cs typeface="맑은 고딕"/>
              </a:rPr>
              <a:t>후 </a:t>
            </a:r>
            <a:r>
              <a:rPr dirty="0" sz="2000" b="1">
                <a:latin typeface="맑은 고딕"/>
                <a:cs typeface="맑은 고딕"/>
              </a:rPr>
              <a:t>50년으로 한다는</a:t>
            </a:r>
            <a:r>
              <a:rPr dirty="0" sz="2000" spc="-1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2708" y="2221088"/>
            <a:ext cx="10185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동보호원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6603" y="2586848"/>
            <a:ext cx="1359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창작됨과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59" y="582244"/>
            <a:ext cx="8354695" cy="234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1460"/>
              </a:spcBef>
              <a:buAutoNum type="arabicParenBoth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베른협약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③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무방식주의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권리인정을 </a:t>
            </a:r>
            <a:r>
              <a:rPr dirty="0" sz="2000" spc="0">
                <a:latin typeface="맑은 고딕"/>
                <a:cs typeface="맑은 고딕"/>
              </a:rPr>
              <a:t>위한 </a:t>
            </a:r>
            <a:r>
              <a:rPr dirty="0" sz="2000">
                <a:latin typeface="맑은 고딕"/>
                <a:cs typeface="맑은 고딕"/>
              </a:rPr>
              <a:t>절차나 권리행사에 관하여 </a:t>
            </a:r>
            <a:r>
              <a:rPr dirty="0" sz="2000" spc="0">
                <a:latin typeface="맑은 고딕"/>
                <a:cs typeface="맑은 고딕"/>
              </a:rPr>
              <a:t>무방식주의를 </a:t>
            </a:r>
            <a:r>
              <a:rPr dirty="0" sz="2000">
                <a:latin typeface="맑은 고딕"/>
                <a:cs typeface="맑은 고딕"/>
              </a:rPr>
              <a:t>택하고</a:t>
            </a:r>
            <a:r>
              <a:rPr dirty="0" sz="2000" spc="-20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lvl="1" marL="294640" indent="-193675">
              <a:lnSpc>
                <a:spcPct val="100000"/>
              </a:lnSpc>
              <a:spcBef>
                <a:spcPts val="484"/>
              </a:spcBef>
              <a:buFont typeface=""/>
              <a:buChar char="-"/>
              <a:tabLst>
                <a:tab pos="294640" algn="l"/>
                <a:tab pos="1566545" algn="l"/>
              </a:tabLst>
            </a:pPr>
            <a:r>
              <a:rPr dirty="0" sz="2000" b="1">
                <a:latin typeface="맑은 고딕"/>
                <a:cs typeface="맑은 고딕"/>
              </a:rPr>
              <a:t>자	</a:t>
            </a:r>
            <a:r>
              <a:rPr dirty="0" sz="2000" spc="-5" b="1">
                <a:latin typeface="맑은 고딕"/>
                <a:cs typeface="맑은 고딕"/>
              </a:rPr>
              <a:t>칙</a:t>
            </a:r>
            <a:r>
              <a:rPr dirty="0" sz="2000" spc="-5">
                <a:latin typeface="맑은 고딕"/>
                <a:cs typeface="맑은 고딕"/>
              </a:rPr>
              <a:t>(automatic protection)이라고도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  <a:tabLst>
                <a:tab pos="5132070" algn="l"/>
              </a:tabLst>
            </a:pPr>
            <a:r>
              <a:rPr dirty="0" sz="2000">
                <a:latin typeface="맑은 고딕"/>
                <a:cs typeface="맑은 고딕"/>
              </a:rPr>
              <a:t>즉 저작권은 절차나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형식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없이	시에 자동으로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7270" y="3684509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호방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57313" y="3694302"/>
            <a:ext cx="1130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다는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559" y="3268192"/>
            <a:ext cx="4386580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맑은 고딕"/>
                <a:cs typeface="맑은 고딕"/>
              </a:rPr>
              <a:t>④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속지주의(=법정지법주의)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  <a:tabLst>
                <a:tab pos="3522345" algn="l"/>
              </a:tabLst>
            </a:pPr>
            <a:r>
              <a:rPr dirty="0" sz="2000">
                <a:latin typeface="맑은 고딕"/>
                <a:cs typeface="맑은 고딕"/>
              </a:rPr>
              <a:t>- 저작권의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보호범위와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	법은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당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73505" algn="l"/>
              </a:tabLst>
            </a:pPr>
            <a:r>
              <a:rPr dirty="0" sz="2000" b="1">
                <a:latin typeface="맑은 고딕"/>
                <a:cs typeface="맑은 고딕"/>
              </a:rPr>
              <a:t>⑤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소	의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원칙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951" y="4731486"/>
            <a:ext cx="808672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맑은 고딕"/>
                <a:cs typeface="맑은 고딕"/>
              </a:rPr>
              <a:t>- 베른협약 체결의 효력발생 당시에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본국에서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3164205" algn="l"/>
              </a:tabLst>
            </a:pPr>
            <a:r>
              <a:rPr dirty="0" sz="2000">
                <a:latin typeface="맑은 고딕"/>
                <a:cs typeface="맑은 고딕"/>
              </a:rPr>
              <a:t>저작권이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기간	된 상태가 아닌 한 모든 저작물에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적용되고,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7802880" algn="l"/>
              </a:tabLst>
            </a:pPr>
            <a:r>
              <a:rPr dirty="0" sz="2000" spc="0">
                <a:latin typeface="맑은 고딕"/>
                <a:cs typeface="맑은 고딕"/>
              </a:rPr>
              <a:t>그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보호기간은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저	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0361" y="1597786"/>
            <a:ext cx="1005205" cy="144780"/>
          </a:xfrm>
          <a:custGeom>
            <a:avLst/>
            <a:gdLst/>
            <a:ahLst/>
            <a:cxnLst/>
            <a:rect l="l" t="t" r="r" b="b"/>
            <a:pathLst>
              <a:path w="1005205" h="144780">
                <a:moveTo>
                  <a:pt x="955471" y="17652"/>
                </a:moveTo>
                <a:lnTo>
                  <a:pt x="0" y="17652"/>
                </a:lnTo>
                <a:lnTo>
                  <a:pt x="0" y="144652"/>
                </a:lnTo>
                <a:lnTo>
                  <a:pt x="973378" y="144652"/>
                </a:lnTo>
                <a:lnTo>
                  <a:pt x="973378" y="135636"/>
                </a:lnTo>
                <a:lnTo>
                  <a:pt x="964488" y="135636"/>
                </a:lnTo>
                <a:lnTo>
                  <a:pt x="955471" y="127000"/>
                </a:lnTo>
                <a:lnTo>
                  <a:pt x="955471" y="17652"/>
                </a:lnTo>
                <a:close/>
              </a:path>
              <a:path w="1005205" h="144780">
                <a:moveTo>
                  <a:pt x="987221" y="0"/>
                </a:moveTo>
                <a:lnTo>
                  <a:pt x="955471" y="0"/>
                </a:lnTo>
                <a:lnTo>
                  <a:pt x="955471" y="127000"/>
                </a:lnTo>
                <a:lnTo>
                  <a:pt x="964488" y="135636"/>
                </a:lnTo>
                <a:lnTo>
                  <a:pt x="973378" y="135636"/>
                </a:lnTo>
                <a:lnTo>
                  <a:pt x="973378" y="144652"/>
                </a:lnTo>
                <a:lnTo>
                  <a:pt x="1005128" y="144652"/>
                </a:lnTo>
                <a:lnTo>
                  <a:pt x="1005128" y="8636"/>
                </a:lnTo>
                <a:lnTo>
                  <a:pt x="996238" y="8636"/>
                </a:lnTo>
                <a:lnTo>
                  <a:pt x="98722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6578" y="235661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0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6955" y="2347595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2830" y="2347595"/>
            <a:ext cx="1271905" cy="127000"/>
          </a:xfrm>
          <a:custGeom>
            <a:avLst/>
            <a:gdLst/>
            <a:ahLst/>
            <a:cxnLst/>
            <a:rect l="l" t="t" r="r" b="b"/>
            <a:pathLst>
              <a:path w="1271905" h="127000">
                <a:moveTo>
                  <a:pt x="1271828" y="0"/>
                </a:moveTo>
                <a:lnTo>
                  <a:pt x="0" y="0"/>
                </a:lnTo>
                <a:lnTo>
                  <a:pt x="0" y="127000"/>
                </a:lnTo>
                <a:lnTo>
                  <a:pt x="1271828" y="127000"/>
                </a:lnTo>
                <a:lnTo>
                  <a:pt x="127182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45042" y="2347595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50130" y="2704719"/>
            <a:ext cx="1536065" cy="127000"/>
          </a:xfrm>
          <a:custGeom>
            <a:avLst/>
            <a:gdLst/>
            <a:ahLst/>
            <a:cxnLst/>
            <a:rect l="l" t="t" r="r" b="b"/>
            <a:pathLst>
              <a:path w="1536064" h="127000">
                <a:moveTo>
                  <a:pt x="1535684" y="0"/>
                </a:moveTo>
                <a:lnTo>
                  <a:pt x="0" y="0"/>
                </a:lnTo>
                <a:lnTo>
                  <a:pt x="0" y="127000"/>
                </a:lnTo>
                <a:lnTo>
                  <a:pt x="1535684" y="127000"/>
                </a:lnTo>
                <a:lnTo>
                  <a:pt x="153568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0707" y="270471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78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37079" y="3794505"/>
            <a:ext cx="45085" cy="127000"/>
          </a:xfrm>
          <a:custGeom>
            <a:avLst/>
            <a:gdLst/>
            <a:ahLst/>
            <a:cxnLst/>
            <a:rect l="l" t="t" r="r" b="b"/>
            <a:pathLst>
              <a:path w="45085" h="127000">
                <a:moveTo>
                  <a:pt x="0" y="127000"/>
                </a:moveTo>
                <a:lnTo>
                  <a:pt x="44576" y="127000"/>
                </a:lnTo>
                <a:lnTo>
                  <a:pt x="44576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81657" y="3785489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17915" y="378548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1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92501" y="3731895"/>
            <a:ext cx="415925" cy="162560"/>
          </a:xfrm>
          <a:custGeom>
            <a:avLst/>
            <a:gdLst/>
            <a:ahLst/>
            <a:cxnLst/>
            <a:rect l="l" t="t" r="r" b="b"/>
            <a:pathLst>
              <a:path w="415925" h="162560">
                <a:moveTo>
                  <a:pt x="371221" y="26542"/>
                </a:moveTo>
                <a:lnTo>
                  <a:pt x="357505" y="26542"/>
                </a:lnTo>
                <a:lnTo>
                  <a:pt x="357505" y="153542"/>
                </a:lnTo>
                <a:lnTo>
                  <a:pt x="366141" y="162559"/>
                </a:lnTo>
                <a:lnTo>
                  <a:pt x="366141" y="35559"/>
                </a:lnTo>
                <a:lnTo>
                  <a:pt x="371221" y="35559"/>
                </a:lnTo>
                <a:lnTo>
                  <a:pt x="371221" y="26542"/>
                </a:lnTo>
                <a:close/>
              </a:path>
              <a:path w="415925" h="162560">
                <a:moveTo>
                  <a:pt x="371221" y="35559"/>
                </a:moveTo>
                <a:lnTo>
                  <a:pt x="366141" y="35559"/>
                </a:lnTo>
                <a:lnTo>
                  <a:pt x="366141" y="162559"/>
                </a:lnTo>
                <a:lnTo>
                  <a:pt x="397891" y="162559"/>
                </a:lnTo>
                <a:lnTo>
                  <a:pt x="397891" y="153542"/>
                </a:lnTo>
                <a:lnTo>
                  <a:pt x="380238" y="153542"/>
                </a:lnTo>
                <a:lnTo>
                  <a:pt x="380238" y="144906"/>
                </a:lnTo>
                <a:lnTo>
                  <a:pt x="371221" y="144906"/>
                </a:lnTo>
                <a:lnTo>
                  <a:pt x="371221" y="35559"/>
                </a:lnTo>
                <a:close/>
              </a:path>
              <a:path w="415925" h="162560">
                <a:moveTo>
                  <a:pt x="415798" y="35559"/>
                </a:moveTo>
                <a:lnTo>
                  <a:pt x="397891" y="35559"/>
                </a:lnTo>
                <a:lnTo>
                  <a:pt x="397891" y="162559"/>
                </a:lnTo>
                <a:lnTo>
                  <a:pt x="415798" y="162559"/>
                </a:lnTo>
                <a:lnTo>
                  <a:pt x="415798" y="35559"/>
                </a:lnTo>
                <a:close/>
              </a:path>
              <a:path w="415925" h="162560">
                <a:moveTo>
                  <a:pt x="371221" y="17906"/>
                </a:moveTo>
                <a:lnTo>
                  <a:pt x="339471" y="17906"/>
                </a:lnTo>
                <a:lnTo>
                  <a:pt x="339471" y="144906"/>
                </a:lnTo>
                <a:lnTo>
                  <a:pt x="348488" y="153542"/>
                </a:lnTo>
                <a:lnTo>
                  <a:pt x="348488" y="26542"/>
                </a:lnTo>
                <a:lnTo>
                  <a:pt x="371221" y="26542"/>
                </a:lnTo>
                <a:lnTo>
                  <a:pt x="371221" y="17906"/>
                </a:lnTo>
                <a:close/>
              </a:path>
              <a:path w="415925" h="162560">
                <a:moveTo>
                  <a:pt x="357505" y="26542"/>
                </a:moveTo>
                <a:lnTo>
                  <a:pt x="348488" y="26542"/>
                </a:lnTo>
                <a:lnTo>
                  <a:pt x="348488" y="153542"/>
                </a:lnTo>
                <a:lnTo>
                  <a:pt x="357505" y="153542"/>
                </a:lnTo>
                <a:lnTo>
                  <a:pt x="357505" y="26542"/>
                </a:lnTo>
                <a:close/>
              </a:path>
              <a:path w="415925" h="162560">
                <a:moveTo>
                  <a:pt x="389255" y="26542"/>
                </a:moveTo>
                <a:lnTo>
                  <a:pt x="380238" y="26542"/>
                </a:lnTo>
                <a:lnTo>
                  <a:pt x="380238" y="153542"/>
                </a:lnTo>
                <a:lnTo>
                  <a:pt x="389255" y="153542"/>
                </a:lnTo>
                <a:lnTo>
                  <a:pt x="389255" y="26542"/>
                </a:lnTo>
                <a:close/>
              </a:path>
              <a:path w="415925" h="162560">
                <a:moveTo>
                  <a:pt x="389255" y="26542"/>
                </a:moveTo>
                <a:lnTo>
                  <a:pt x="389255" y="153542"/>
                </a:lnTo>
                <a:lnTo>
                  <a:pt x="397891" y="153542"/>
                </a:lnTo>
                <a:lnTo>
                  <a:pt x="397891" y="35559"/>
                </a:lnTo>
                <a:lnTo>
                  <a:pt x="389255" y="26542"/>
                </a:lnTo>
                <a:close/>
              </a:path>
              <a:path w="415925" h="162560">
                <a:moveTo>
                  <a:pt x="263906" y="9016"/>
                </a:moveTo>
                <a:lnTo>
                  <a:pt x="259206" y="9016"/>
                </a:lnTo>
                <a:lnTo>
                  <a:pt x="259206" y="136016"/>
                </a:lnTo>
                <a:lnTo>
                  <a:pt x="268224" y="144906"/>
                </a:lnTo>
                <a:lnTo>
                  <a:pt x="268224" y="126999"/>
                </a:lnTo>
                <a:lnTo>
                  <a:pt x="263906" y="126999"/>
                </a:lnTo>
                <a:lnTo>
                  <a:pt x="263906" y="9016"/>
                </a:lnTo>
                <a:close/>
              </a:path>
              <a:path w="415925" h="162560">
                <a:moveTo>
                  <a:pt x="272923" y="17906"/>
                </a:moveTo>
                <a:lnTo>
                  <a:pt x="268224" y="17906"/>
                </a:lnTo>
                <a:lnTo>
                  <a:pt x="268224" y="144906"/>
                </a:lnTo>
                <a:lnTo>
                  <a:pt x="299974" y="144906"/>
                </a:lnTo>
                <a:lnTo>
                  <a:pt x="299974" y="136016"/>
                </a:lnTo>
                <a:lnTo>
                  <a:pt x="272923" y="136016"/>
                </a:lnTo>
                <a:lnTo>
                  <a:pt x="272923" y="17906"/>
                </a:lnTo>
                <a:close/>
              </a:path>
              <a:path w="415925" h="162560">
                <a:moveTo>
                  <a:pt x="339471" y="17906"/>
                </a:moveTo>
                <a:lnTo>
                  <a:pt x="299974" y="17906"/>
                </a:lnTo>
                <a:lnTo>
                  <a:pt x="299974" y="144906"/>
                </a:lnTo>
                <a:lnTo>
                  <a:pt x="339471" y="144906"/>
                </a:lnTo>
                <a:lnTo>
                  <a:pt x="339471" y="17906"/>
                </a:lnTo>
                <a:close/>
              </a:path>
              <a:path w="415925" h="162560">
                <a:moveTo>
                  <a:pt x="371221" y="17906"/>
                </a:moveTo>
                <a:lnTo>
                  <a:pt x="371221" y="144906"/>
                </a:lnTo>
                <a:lnTo>
                  <a:pt x="380238" y="144906"/>
                </a:lnTo>
                <a:lnTo>
                  <a:pt x="380238" y="26542"/>
                </a:lnTo>
                <a:lnTo>
                  <a:pt x="371221" y="17906"/>
                </a:lnTo>
                <a:close/>
              </a:path>
              <a:path w="415925" h="162560">
                <a:moveTo>
                  <a:pt x="263906" y="0"/>
                </a:moveTo>
                <a:lnTo>
                  <a:pt x="232156" y="0"/>
                </a:lnTo>
                <a:lnTo>
                  <a:pt x="232156" y="126999"/>
                </a:lnTo>
                <a:lnTo>
                  <a:pt x="241173" y="136016"/>
                </a:lnTo>
                <a:lnTo>
                  <a:pt x="241173" y="9016"/>
                </a:lnTo>
                <a:lnTo>
                  <a:pt x="263906" y="9016"/>
                </a:lnTo>
                <a:lnTo>
                  <a:pt x="263906" y="0"/>
                </a:lnTo>
                <a:close/>
              </a:path>
              <a:path w="415925" h="162560">
                <a:moveTo>
                  <a:pt x="259206" y="9016"/>
                </a:moveTo>
                <a:lnTo>
                  <a:pt x="241173" y="9016"/>
                </a:lnTo>
                <a:lnTo>
                  <a:pt x="241173" y="136016"/>
                </a:lnTo>
                <a:lnTo>
                  <a:pt x="259206" y="136016"/>
                </a:lnTo>
                <a:lnTo>
                  <a:pt x="259206" y="9016"/>
                </a:lnTo>
                <a:close/>
              </a:path>
              <a:path w="415925" h="162560">
                <a:moveTo>
                  <a:pt x="290956" y="9016"/>
                </a:moveTo>
                <a:lnTo>
                  <a:pt x="272923" y="9016"/>
                </a:lnTo>
                <a:lnTo>
                  <a:pt x="272923" y="136016"/>
                </a:lnTo>
                <a:lnTo>
                  <a:pt x="290956" y="136016"/>
                </a:lnTo>
                <a:lnTo>
                  <a:pt x="290956" y="9016"/>
                </a:lnTo>
                <a:close/>
              </a:path>
              <a:path w="415925" h="162560">
                <a:moveTo>
                  <a:pt x="290956" y="9016"/>
                </a:moveTo>
                <a:lnTo>
                  <a:pt x="290956" y="136016"/>
                </a:lnTo>
                <a:lnTo>
                  <a:pt x="299974" y="136016"/>
                </a:lnTo>
                <a:lnTo>
                  <a:pt x="299974" y="17906"/>
                </a:lnTo>
                <a:lnTo>
                  <a:pt x="290956" y="9016"/>
                </a:lnTo>
                <a:close/>
              </a:path>
              <a:path w="415925" h="162560">
                <a:moveTo>
                  <a:pt x="232156" y="0"/>
                </a:moveTo>
                <a:lnTo>
                  <a:pt x="0" y="0"/>
                </a:lnTo>
                <a:lnTo>
                  <a:pt x="0" y="126999"/>
                </a:lnTo>
                <a:lnTo>
                  <a:pt x="232156" y="126999"/>
                </a:lnTo>
                <a:lnTo>
                  <a:pt x="232156" y="0"/>
                </a:lnTo>
                <a:close/>
              </a:path>
              <a:path w="415925" h="162560">
                <a:moveTo>
                  <a:pt x="263906" y="0"/>
                </a:moveTo>
                <a:lnTo>
                  <a:pt x="263906" y="126999"/>
                </a:lnTo>
                <a:lnTo>
                  <a:pt x="268224" y="126999"/>
                </a:lnTo>
                <a:lnTo>
                  <a:pt x="268224" y="17906"/>
                </a:lnTo>
                <a:lnTo>
                  <a:pt x="272923" y="17906"/>
                </a:lnTo>
                <a:lnTo>
                  <a:pt x="272923" y="9016"/>
                </a:lnTo>
                <a:lnTo>
                  <a:pt x="26390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23080" y="3908425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5031" y="0"/>
                </a:lnTo>
              </a:path>
            </a:pathLst>
          </a:custGeom>
          <a:ln w="889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3080" y="3785870"/>
            <a:ext cx="357505" cy="118110"/>
          </a:xfrm>
          <a:custGeom>
            <a:avLst/>
            <a:gdLst/>
            <a:ahLst/>
            <a:cxnLst/>
            <a:rect l="l" t="t" r="r" b="b"/>
            <a:pathLst>
              <a:path w="357504" h="118110">
                <a:moveTo>
                  <a:pt x="0" y="118109"/>
                </a:moveTo>
                <a:lnTo>
                  <a:pt x="357378" y="118109"/>
                </a:lnTo>
                <a:lnTo>
                  <a:pt x="357378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98111" y="390397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90"/>
                </a:moveTo>
                <a:lnTo>
                  <a:pt x="49784" y="8890"/>
                </a:lnTo>
                <a:lnTo>
                  <a:pt x="4978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14177" y="378587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674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80459" y="3776979"/>
            <a:ext cx="49530" cy="8890"/>
          </a:xfrm>
          <a:custGeom>
            <a:avLst/>
            <a:gdLst/>
            <a:ahLst/>
            <a:cxnLst/>
            <a:rect l="l" t="t" r="r" b="b"/>
            <a:pathLst>
              <a:path w="49529" h="8889">
                <a:moveTo>
                  <a:pt x="0" y="8890"/>
                </a:moveTo>
                <a:lnTo>
                  <a:pt x="49402" y="8890"/>
                </a:lnTo>
                <a:lnTo>
                  <a:pt x="4940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80459" y="376809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51832" y="3758438"/>
            <a:ext cx="2907030" cy="127000"/>
          </a:xfrm>
          <a:custGeom>
            <a:avLst/>
            <a:gdLst/>
            <a:ahLst/>
            <a:cxnLst/>
            <a:rect l="l" t="t" r="r" b="b"/>
            <a:pathLst>
              <a:path w="2907029" h="127000">
                <a:moveTo>
                  <a:pt x="0" y="127000"/>
                </a:moveTo>
                <a:lnTo>
                  <a:pt x="0" y="0"/>
                </a:lnTo>
                <a:lnTo>
                  <a:pt x="2907029" y="0"/>
                </a:lnTo>
                <a:lnTo>
                  <a:pt x="290702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74725" y="4517771"/>
            <a:ext cx="1103630" cy="127000"/>
          </a:xfrm>
          <a:custGeom>
            <a:avLst/>
            <a:gdLst/>
            <a:ahLst/>
            <a:cxnLst/>
            <a:rect l="l" t="t" r="r" b="b"/>
            <a:pathLst>
              <a:path w="1103630" h="127000">
                <a:moveTo>
                  <a:pt x="0" y="126999"/>
                </a:moveTo>
                <a:lnTo>
                  <a:pt x="0" y="0"/>
                </a:lnTo>
                <a:lnTo>
                  <a:pt x="1103122" y="0"/>
                </a:lnTo>
                <a:lnTo>
                  <a:pt x="1103122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92501" y="5249926"/>
            <a:ext cx="1282065" cy="127000"/>
          </a:xfrm>
          <a:custGeom>
            <a:avLst/>
            <a:gdLst/>
            <a:ahLst/>
            <a:cxnLst/>
            <a:rect l="l" t="t" r="r" b="b"/>
            <a:pathLst>
              <a:path w="1282064" h="127000">
                <a:moveTo>
                  <a:pt x="0" y="127000"/>
                </a:moveTo>
                <a:lnTo>
                  <a:pt x="0" y="0"/>
                </a:lnTo>
                <a:lnTo>
                  <a:pt x="1282064" y="0"/>
                </a:lnTo>
                <a:lnTo>
                  <a:pt x="128206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93129" y="5241035"/>
            <a:ext cx="2532380" cy="207645"/>
          </a:xfrm>
          <a:custGeom>
            <a:avLst/>
            <a:gdLst/>
            <a:ahLst/>
            <a:cxnLst/>
            <a:rect l="l" t="t" r="r" b="b"/>
            <a:pathLst>
              <a:path w="2532379" h="207645">
                <a:moveTo>
                  <a:pt x="2451608" y="71247"/>
                </a:moveTo>
                <a:lnTo>
                  <a:pt x="2446528" y="71247"/>
                </a:lnTo>
                <a:lnTo>
                  <a:pt x="2446528" y="207263"/>
                </a:lnTo>
                <a:lnTo>
                  <a:pt x="2478278" y="207263"/>
                </a:lnTo>
                <a:lnTo>
                  <a:pt x="2478278" y="198247"/>
                </a:lnTo>
                <a:lnTo>
                  <a:pt x="2460625" y="198247"/>
                </a:lnTo>
                <a:lnTo>
                  <a:pt x="2460625" y="189610"/>
                </a:lnTo>
                <a:lnTo>
                  <a:pt x="2451608" y="189610"/>
                </a:lnTo>
                <a:lnTo>
                  <a:pt x="2451608" y="71247"/>
                </a:lnTo>
                <a:close/>
              </a:path>
              <a:path w="2532379" h="207645">
                <a:moveTo>
                  <a:pt x="2531999" y="80263"/>
                </a:moveTo>
                <a:lnTo>
                  <a:pt x="2478278" y="80263"/>
                </a:lnTo>
                <a:lnTo>
                  <a:pt x="2478278" y="207263"/>
                </a:lnTo>
                <a:lnTo>
                  <a:pt x="2531999" y="207263"/>
                </a:lnTo>
                <a:lnTo>
                  <a:pt x="2531999" y="80263"/>
                </a:lnTo>
                <a:close/>
              </a:path>
              <a:path w="2532379" h="207645">
                <a:moveTo>
                  <a:pt x="2451608" y="62610"/>
                </a:moveTo>
                <a:lnTo>
                  <a:pt x="2419858" y="62610"/>
                </a:lnTo>
                <a:lnTo>
                  <a:pt x="2419858" y="189610"/>
                </a:lnTo>
                <a:lnTo>
                  <a:pt x="2428875" y="198247"/>
                </a:lnTo>
                <a:lnTo>
                  <a:pt x="2428875" y="71247"/>
                </a:lnTo>
                <a:lnTo>
                  <a:pt x="2451608" y="71247"/>
                </a:lnTo>
                <a:lnTo>
                  <a:pt x="2451608" y="62610"/>
                </a:lnTo>
                <a:close/>
              </a:path>
              <a:path w="2532379" h="207645">
                <a:moveTo>
                  <a:pt x="2446528" y="71247"/>
                </a:moveTo>
                <a:lnTo>
                  <a:pt x="2428875" y="71247"/>
                </a:lnTo>
                <a:lnTo>
                  <a:pt x="2428875" y="198247"/>
                </a:lnTo>
                <a:lnTo>
                  <a:pt x="2446528" y="198247"/>
                </a:lnTo>
                <a:lnTo>
                  <a:pt x="2446528" y="71247"/>
                </a:lnTo>
                <a:close/>
              </a:path>
              <a:path w="2532379" h="207645">
                <a:moveTo>
                  <a:pt x="2478278" y="71247"/>
                </a:moveTo>
                <a:lnTo>
                  <a:pt x="2460625" y="71247"/>
                </a:lnTo>
                <a:lnTo>
                  <a:pt x="2460625" y="198247"/>
                </a:lnTo>
                <a:lnTo>
                  <a:pt x="2478278" y="198247"/>
                </a:lnTo>
                <a:lnTo>
                  <a:pt x="2478278" y="71247"/>
                </a:lnTo>
                <a:close/>
              </a:path>
              <a:path w="2532379" h="207645">
                <a:moveTo>
                  <a:pt x="2317750" y="53593"/>
                </a:moveTo>
                <a:lnTo>
                  <a:pt x="2286000" y="53593"/>
                </a:lnTo>
                <a:lnTo>
                  <a:pt x="2286000" y="189610"/>
                </a:lnTo>
                <a:lnTo>
                  <a:pt x="2317750" y="189610"/>
                </a:lnTo>
                <a:lnTo>
                  <a:pt x="2317750" y="53593"/>
                </a:lnTo>
                <a:close/>
              </a:path>
              <a:path w="2532379" h="207645">
                <a:moveTo>
                  <a:pt x="2419858" y="62610"/>
                </a:moveTo>
                <a:lnTo>
                  <a:pt x="2317750" y="62610"/>
                </a:lnTo>
                <a:lnTo>
                  <a:pt x="2317750" y="189610"/>
                </a:lnTo>
                <a:lnTo>
                  <a:pt x="2419858" y="189610"/>
                </a:lnTo>
                <a:lnTo>
                  <a:pt x="2419858" y="62610"/>
                </a:lnTo>
                <a:close/>
              </a:path>
              <a:path w="2532379" h="207645">
                <a:moveTo>
                  <a:pt x="2451608" y="62610"/>
                </a:moveTo>
                <a:lnTo>
                  <a:pt x="2451608" y="189610"/>
                </a:lnTo>
                <a:lnTo>
                  <a:pt x="2460625" y="189610"/>
                </a:lnTo>
                <a:lnTo>
                  <a:pt x="2460625" y="71247"/>
                </a:lnTo>
                <a:lnTo>
                  <a:pt x="2451608" y="62610"/>
                </a:lnTo>
                <a:close/>
              </a:path>
              <a:path w="2532379" h="207645">
                <a:moveTo>
                  <a:pt x="2183765" y="44576"/>
                </a:moveTo>
                <a:lnTo>
                  <a:pt x="2152015" y="44576"/>
                </a:lnTo>
                <a:lnTo>
                  <a:pt x="2152015" y="171576"/>
                </a:lnTo>
                <a:lnTo>
                  <a:pt x="2178685" y="180594"/>
                </a:lnTo>
                <a:lnTo>
                  <a:pt x="2178685" y="53593"/>
                </a:lnTo>
                <a:lnTo>
                  <a:pt x="2183765" y="53593"/>
                </a:lnTo>
                <a:lnTo>
                  <a:pt x="2183765" y="44576"/>
                </a:lnTo>
                <a:close/>
              </a:path>
              <a:path w="2532379" h="207645">
                <a:moveTo>
                  <a:pt x="2183765" y="53593"/>
                </a:moveTo>
                <a:lnTo>
                  <a:pt x="2178685" y="53593"/>
                </a:lnTo>
                <a:lnTo>
                  <a:pt x="2178685" y="180594"/>
                </a:lnTo>
                <a:lnTo>
                  <a:pt x="2210435" y="180594"/>
                </a:lnTo>
                <a:lnTo>
                  <a:pt x="2210435" y="171576"/>
                </a:lnTo>
                <a:lnTo>
                  <a:pt x="2183765" y="171576"/>
                </a:lnTo>
                <a:lnTo>
                  <a:pt x="2183765" y="53593"/>
                </a:lnTo>
                <a:close/>
              </a:path>
              <a:path w="2532379" h="207645">
                <a:moveTo>
                  <a:pt x="2286000" y="53593"/>
                </a:moveTo>
                <a:lnTo>
                  <a:pt x="2210435" y="53593"/>
                </a:lnTo>
                <a:lnTo>
                  <a:pt x="2210435" y="180594"/>
                </a:lnTo>
                <a:lnTo>
                  <a:pt x="2286000" y="180594"/>
                </a:lnTo>
                <a:lnTo>
                  <a:pt x="2286000" y="53593"/>
                </a:lnTo>
                <a:close/>
              </a:path>
              <a:path w="2532379" h="207645">
                <a:moveTo>
                  <a:pt x="1745996" y="35559"/>
                </a:moveTo>
                <a:lnTo>
                  <a:pt x="1741297" y="35559"/>
                </a:lnTo>
                <a:lnTo>
                  <a:pt x="1741297" y="162559"/>
                </a:lnTo>
                <a:lnTo>
                  <a:pt x="1758950" y="171576"/>
                </a:lnTo>
                <a:lnTo>
                  <a:pt x="1758950" y="162559"/>
                </a:lnTo>
                <a:lnTo>
                  <a:pt x="1745996" y="162559"/>
                </a:lnTo>
                <a:lnTo>
                  <a:pt x="1745996" y="35559"/>
                </a:lnTo>
                <a:close/>
              </a:path>
              <a:path w="2532379" h="207645">
                <a:moveTo>
                  <a:pt x="1773047" y="44576"/>
                </a:moveTo>
                <a:lnTo>
                  <a:pt x="1758950" y="44576"/>
                </a:lnTo>
                <a:lnTo>
                  <a:pt x="1758950" y="171576"/>
                </a:lnTo>
                <a:lnTo>
                  <a:pt x="1790700" y="171576"/>
                </a:lnTo>
                <a:lnTo>
                  <a:pt x="1790700" y="162559"/>
                </a:lnTo>
                <a:lnTo>
                  <a:pt x="1773047" y="162559"/>
                </a:lnTo>
                <a:lnTo>
                  <a:pt x="1773047" y="44576"/>
                </a:lnTo>
                <a:close/>
              </a:path>
              <a:path w="2532379" h="207645">
                <a:moveTo>
                  <a:pt x="2152015" y="44576"/>
                </a:moveTo>
                <a:lnTo>
                  <a:pt x="1790700" y="44576"/>
                </a:lnTo>
                <a:lnTo>
                  <a:pt x="1790700" y="171576"/>
                </a:lnTo>
                <a:lnTo>
                  <a:pt x="2152015" y="171576"/>
                </a:lnTo>
                <a:lnTo>
                  <a:pt x="2152015" y="44576"/>
                </a:lnTo>
                <a:close/>
              </a:path>
              <a:path w="2532379" h="207645">
                <a:moveTo>
                  <a:pt x="2183765" y="44576"/>
                </a:moveTo>
                <a:lnTo>
                  <a:pt x="2183765" y="171576"/>
                </a:lnTo>
                <a:lnTo>
                  <a:pt x="2210435" y="171576"/>
                </a:lnTo>
                <a:lnTo>
                  <a:pt x="2210435" y="53593"/>
                </a:lnTo>
                <a:lnTo>
                  <a:pt x="2183765" y="44576"/>
                </a:lnTo>
                <a:close/>
              </a:path>
              <a:path w="2532379" h="207645">
                <a:moveTo>
                  <a:pt x="1728470" y="26542"/>
                </a:moveTo>
                <a:lnTo>
                  <a:pt x="1696720" y="26542"/>
                </a:lnTo>
                <a:lnTo>
                  <a:pt x="1696720" y="153542"/>
                </a:lnTo>
                <a:lnTo>
                  <a:pt x="1714246" y="162559"/>
                </a:lnTo>
                <a:lnTo>
                  <a:pt x="1714246" y="35559"/>
                </a:lnTo>
                <a:lnTo>
                  <a:pt x="1728470" y="35559"/>
                </a:lnTo>
                <a:lnTo>
                  <a:pt x="1728470" y="26542"/>
                </a:lnTo>
                <a:close/>
              </a:path>
              <a:path w="2532379" h="207645">
                <a:moveTo>
                  <a:pt x="1728470" y="35559"/>
                </a:moveTo>
                <a:lnTo>
                  <a:pt x="1714246" y="35559"/>
                </a:lnTo>
                <a:lnTo>
                  <a:pt x="1714246" y="162559"/>
                </a:lnTo>
                <a:lnTo>
                  <a:pt x="1741297" y="162559"/>
                </a:lnTo>
                <a:lnTo>
                  <a:pt x="1741297" y="153542"/>
                </a:lnTo>
                <a:lnTo>
                  <a:pt x="1728470" y="153542"/>
                </a:lnTo>
                <a:lnTo>
                  <a:pt x="1728470" y="35559"/>
                </a:lnTo>
                <a:close/>
              </a:path>
              <a:path w="2532379" h="207645">
                <a:moveTo>
                  <a:pt x="1773047" y="35559"/>
                </a:moveTo>
                <a:lnTo>
                  <a:pt x="1745996" y="35559"/>
                </a:lnTo>
                <a:lnTo>
                  <a:pt x="1745996" y="162559"/>
                </a:lnTo>
                <a:lnTo>
                  <a:pt x="1758950" y="162559"/>
                </a:lnTo>
                <a:lnTo>
                  <a:pt x="1758950" y="44576"/>
                </a:lnTo>
                <a:lnTo>
                  <a:pt x="1773047" y="44576"/>
                </a:lnTo>
                <a:lnTo>
                  <a:pt x="1773047" y="35559"/>
                </a:lnTo>
                <a:close/>
              </a:path>
              <a:path w="2532379" h="207645">
                <a:moveTo>
                  <a:pt x="1773047" y="35559"/>
                </a:moveTo>
                <a:lnTo>
                  <a:pt x="1773047" y="162559"/>
                </a:lnTo>
                <a:lnTo>
                  <a:pt x="1790700" y="162559"/>
                </a:lnTo>
                <a:lnTo>
                  <a:pt x="1790700" y="44576"/>
                </a:lnTo>
                <a:lnTo>
                  <a:pt x="1773047" y="35559"/>
                </a:lnTo>
                <a:close/>
              </a:path>
              <a:path w="2532379" h="207645">
                <a:moveTo>
                  <a:pt x="1621154" y="17906"/>
                </a:moveTo>
                <a:lnTo>
                  <a:pt x="1616328" y="17906"/>
                </a:lnTo>
                <a:lnTo>
                  <a:pt x="1616328" y="144906"/>
                </a:lnTo>
                <a:lnTo>
                  <a:pt x="1625092" y="153542"/>
                </a:lnTo>
                <a:lnTo>
                  <a:pt x="1625092" y="135889"/>
                </a:lnTo>
                <a:lnTo>
                  <a:pt x="1621154" y="135889"/>
                </a:lnTo>
                <a:lnTo>
                  <a:pt x="1621154" y="17906"/>
                </a:lnTo>
                <a:close/>
              </a:path>
              <a:path w="2532379" h="207645">
                <a:moveTo>
                  <a:pt x="1630172" y="26542"/>
                </a:moveTo>
                <a:lnTo>
                  <a:pt x="1625092" y="26542"/>
                </a:lnTo>
                <a:lnTo>
                  <a:pt x="1625092" y="153542"/>
                </a:lnTo>
                <a:lnTo>
                  <a:pt x="1656715" y="153542"/>
                </a:lnTo>
                <a:lnTo>
                  <a:pt x="1656715" y="144906"/>
                </a:lnTo>
                <a:lnTo>
                  <a:pt x="1630172" y="144906"/>
                </a:lnTo>
                <a:lnTo>
                  <a:pt x="1630172" y="26542"/>
                </a:lnTo>
                <a:close/>
              </a:path>
              <a:path w="2532379" h="207645">
                <a:moveTo>
                  <a:pt x="1696720" y="26542"/>
                </a:moveTo>
                <a:lnTo>
                  <a:pt x="1656715" y="26542"/>
                </a:lnTo>
                <a:lnTo>
                  <a:pt x="1656715" y="153542"/>
                </a:lnTo>
                <a:lnTo>
                  <a:pt x="1696720" y="153542"/>
                </a:lnTo>
                <a:lnTo>
                  <a:pt x="1696720" y="26542"/>
                </a:lnTo>
                <a:close/>
              </a:path>
              <a:path w="2532379" h="207645">
                <a:moveTo>
                  <a:pt x="1728470" y="26542"/>
                </a:moveTo>
                <a:lnTo>
                  <a:pt x="1728470" y="153542"/>
                </a:lnTo>
                <a:lnTo>
                  <a:pt x="1741297" y="153542"/>
                </a:lnTo>
                <a:lnTo>
                  <a:pt x="1741297" y="35559"/>
                </a:lnTo>
                <a:lnTo>
                  <a:pt x="1745996" y="35559"/>
                </a:lnTo>
                <a:lnTo>
                  <a:pt x="1728470" y="26542"/>
                </a:lnTo>
                <a:close/>
              </a:path>
              <a:path w="2532379" h="207645">
                <a:moveTo>
                  <a:pt x="1621154" y="8889"/>
                </a:moveTo>
                <a:lnTo>
                  <a:pt x="1589404" y="8889"/>
                </a:lnTo>
                <a:lnTo>
                  <a:pt x="1589404" y="135889"/>
                </a:lnTo>
                <a:lnTo>
                  <a:pt x="1598422" y="144906"/>
                </a:lnTo>
                <a:lnTo>
                  <a:pt x="1598422" y="17906"/>
                </a:lnTo>
                <a:lnTo>
                  <a:pt x="1621154" y="17906"/>
                </a:lnTo>
                <a:lnTo>
                  <a:pt x="1621154" y="8889"/>
                </a:lnTo>
                <a:close/>
              </a:path>
              <a:path w="2532379" h="207645">
                <a:moveTo>
                  <a:pt x="1616328" y="17906"/>
                </a:moveTo>
                <a:lnTo>
                  <a:pt x="1598422" y="17906"/>
                </a:lnTo>
                <a:lnTo>
                  <a:pt x="1598422" y="144906"/>
                </a:lnTo>
                <a:lnTo>
                  <a:pt x="1616328" y="144906"/>
                </a:lnTo>
                <a:lnTo>
                  <a:pt x="1616328" y="17906"/>
                </a:lnTo>
                <a:close/>
              </a:path>
              <a:path w="2532379" h="207645">
                <a:moveTo>
                  <a:pt x="1648078" y="17906"/>
                </a:moveTo>
                <a:lnTo>
                  <a:pt x="1630172" y="17906"/>
                </a:lnTo>
                <a:lnTo>
                  <a:pt x="1630172" y="144906"/>
                </a:lnTo>
                <a:lnTo>
                  <a:pt x="1648078" y="144906"/>
                </a:lnTo>
                <a:lnTo>
                  <a:pt x="1648078" y="17906"/>
                </a:lnTo>
                <a:close/>
              </a:path>
              <a:path w="2532379" h="207645">
                <a:moveTo>
                  <a:pt x="1648078" y="17906"/>
                </a:moveTo>
                <a:lnTo>
                  <a:pt x="1648078" y="144906"/>
                </a:lnTo>
                <a:lnTo>
                  <a:pt x="1656715" y="144906"/>
                </a:lnTo>
                <a:lnTo>
                  <a:pt x="1656715" y="26542"/>
                </a:lnTo>
                <a:lnTo>
                  <a:pt x="1648078" y="17906"/>
                </a:lnTo>
                <a:close/>
              </a:path>
              <a:path w="2532379" h="207645">
                <a:moveTo>
                  <a:pt x="1487170" y="0"/>
                </a:moveTo>
                <a:lnTo>
                  <a:pt x="1455420" y="0"/>
                </a:lnTo>
                <a:lnTo>
                  <a:pt x="1455420" y="127000"/>
                </a:lnTo>
                <a:lnTo>
                  <a:pt x="1464437" y="135889"/>
                </a:lnTo>
                <a:lnTo>
                  <a:pt x="1464437" y="8889"/>
                </a:lnTo>
                <a:lnTo>
                  <a:pt x="1487170" y="8889"/>
                </a:lnTo>
                <a:lnTo>
                  <a:pt x="1487170" y="0"/>
                </a:lnTo>
                <a:close/>
              </a:path>
              <a:path w="2532379" h="207645">
                <a:moveTo>
                  <a:pt x="1487170" y="8889"/>
                </a:moveTo>
                <a:lnTo>
                  <a:pt x="1464437" y="8889"/>
                </a:lnTo>
                <a:lnTo>
                  <a:pt x="1464437" y="135889"/>
                </a:lnTo>
                <a:lnTo>
                  <a:pt x="1496187" y="135889"/>
                </a:lnTo>
                <a:lnTo>
                  <a:pt x="1496187" y="127000"/>
                </a:lnTo>
                <a:lnTo>
                  <a:pt x="1487170" y="127000"/>
                </a:lnTo>
                <a:lnTo>
                  <a:pt x="1487170" y="8889"/>
                </a:lnTo>
                <a:close/>
              </a:path>
              <a:path w="2532379" h="207645">
                <a:moveTo>
                  <a:pt x="1589404" y="8889"/>
                </a:moveTo>
                <a:lnTo>
                  <a:pt x="1496187" y="8889"/>
                </a:lnTo>
                <a:lnTo>
                  <a:pt x="1496187" y="135889"/>
                </a:lnTo>
                <a:lnTo>
                  <a:pt x="1589404" y="135889"/>
                </a:lnTo>
                <a:lnTo>
                  <a:pt x="1589404" y="8889"/>
                </a:lnTo>
                <a:close/>
              </a:path>
              <a:path w="2532379" h="207645">
                <a:moveTo>
                  <a:pt x="1621154" y="8889"/>
                </a:moveTo>
                <a:lnTo>
                  <a:pt x="1621154" y="135889"/>
                </a:lnTo>
                <a:lnTo>
                  <a:pt x="1625092" y="135889"/>
                </a:lnTo>
                <a:lnTo>
                  <a:pt x="1625092" y="26542"/>
                </a:lnTo>
                <a:lnTo>
                  <a:pt x="1630172" y="26542"/>
                </a:lnTo>
                <a:lnTo>
                  <a:pt x="1630172" y="17906"/>
                </a:lnTo>
                <a:lnTo>
                  <a:pt x="1621154" y="8889"/>
                </a:lnTo>
                <a:close/>
              </a:path>
              <a:path w="2532379" h="207645">
                <a:moveTo>
                  <a:pt x="1455420" y="0"/>
                </a:moveTo>
                <a:lnTo>
                  <a:pt x="0" y="0"/>
                </a:lnTo>
                <a:lnTo>
                  <a:pt x="0" y="127000"/>
                </a:lnTo>
                <a:lnTo>
                  <a:pt x="1455420" y="127000"/>
                </a:lnTo>
                <a:lnTo>
                  <a:pt x="1455420" y="0"/>
                </a:lnTo>
                <a:close/>
              </a:path>
              <a:path w="2532379" h="207645">
                <a:moveTo>
                  <a:pt x="1487170" y="0"/>
                </a:moveTo>
                <a:lnTo>
                  <a:pt x="1487170" y="127000"/>
                </a:lnTo>
                <a:lnTo>
                  <a:pt x="1496187" y="127000"/>
                </a:lnTo>
                <a:lnTo>
                  <a:pt x="1496187" y="8889"/>
                </a:lnTo>
                <a:lnTo>
                  <a:pt x="14871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59621" y="5616092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1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64129" y="5607087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04"/>
                </a:moveTo>
                <a:lnTo>
                  <a:pt x="31750" y="136004"/>
                </a:lnTo>
                <a:lnTo>
                  <a:pt x="31750" y="0"/>
                </a:lnTo>
                <a:lnTo>
                  <a:pt x="0" y="0"/>
                </a:lnTo>
                <a:lnTo>
                  <a:pt x="0" y="136004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95879" y="5607087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844" y="127000"/>
                </a:lnTo>
                <a:lnTo>
                  <a:pt x="2184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17723" y="5598096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5991"/>
                </a:moveTo>
                <a:lnTo>
                  <a:pt x="31750" y="135991"/>
                </a:lnTo>
                <a:lnTo>
                  <a:pt x="31750" y="0"/>
                </a:lnTo>
                <a:lnTo>
                  <a:pt x="0" y="0"/>
                </a:lnTo>
                <a:lnTo>
                  <a:pt x="0" y="135991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49473" y="5598096"/>
            <a:ext cx="5751195" cy="127000"/>
          </a:xfrm>
          <a:custGeom>
            <a:avLst/>
            <a:gdLst/>
            <a:ahLst/>
            <a:cxnLst/>
            <a:rect l="l" t="t" r="r" b="b"/>
            <a:pathLst>
              <a:path w="5751195" h="127000">
                <a:moveTo>
                  <a:pt x="5750686" y="0"/>
                </a:moveTo>
                <a:lnTo>
                  <a:pt x="0" y="0"/>
                </a:lnTo>
                <a:lnTo>
                  <a:pt x="0" y="126999"/>
                </a:lnTo>
                <a:lnTo>
                  <a:pt x="5750686" y="126999"/>
                </a:lnTo>
                <a:lnTo>
                  <a:pt x="575068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2761" y="694181"/>
            <a:ext cx="1080770" cy="1089660"/>
          </a:xfrm>
          <a:custGeom>
            <a:avLst/>
            <a:gdLst/>
            <a:ahLst/>
            <a:cxnLst/>
            <a:rect l="l" t="t" r="r" b="b"/>
            <a:pathLst>
              <a:path w="1080770" h="1089660">
                <a:moveTo>
                  <a:pt x="516200" y="788288"/>
                </a:moveTo>
                <a:lnTo>
                  <a:pt x="385952" y="788288"/>
                </a:lnTo>
                <a:lnTo>
                  <a:pt x="424434" y="1089659"/>
                </a:lnTo>
                <a:lnTo>
                  <a:pt x="516200" y="788288"/>
                </a:lnTo>
                <a:close/>
              </a:path>
              <a:path w="1080770" h="1089660">
                <a:moveTo>
                  <a:pt x="697795" y="753490"/>
                </a:moveTo>
                <a:lnTo>
                  <a:pt x="526796" y="753490"/>
                </a:lnTo>
                <a:lnTo>
                  <a:pt x="662686" y="995679"/>
                </a:lnTo>
                <a:lnTo>
                  <a:pt x="697795" y="753490"/>
                </a:lnTo>
                <a:close/>
              </a:path>
              <a:path w="1080770" h="1089660">
                <a:moveTo>
                  <a:pt x="861498" y="729360"/>
                </a:moveTo>
                <a:lnTo>
                  <a:pt x="701293" y="729360"/>
                </a:lnTo>
                <a:lnTo>
                  <a:pt x="907668" y="912876"/>
                </a:lnTo>
                <a:lnTo>
                  <a:pt x="861498" y="729360"/>
                </a:lnTo>
                <a:close/>
              </a:path>
              <a:path w="1080770" h="1089660">
                <a:moveTo>
                  <a:pt x="854884" y="703071"/>
                </a:moveTo>
                <a:lnTo>
                  <a:pt x="283463" y="703071"/>
                </a:lnTo>
                <a:lnTo>
                  <a:pt x="238251" y="888745"/>
                </a:lnTo>
                <a:lnTo>
                  <a:pt x="385952" y="788288"/>
                </a:lnTo>
                <a:lnTo>
                  <a:pt x="516200" y="788288"/>
                </a:lnTo>
                <a:lnTo>
                  <a:pt x="526796" y="753490"/>
                </a:lnTo>
                <a:lnTo>
                  <a:pt x="697795" y="753490"/>
                </a:lnTo>
                <a:lnTo>
                  <a:pt x="701293" y="729360"/>
                </a:lnTo>
                <a:lnTo>
                  <a:pt x="861498" y="729360"/>
                </a:lnTo>
                <a:lnTo>
                  <a:pt x="854884" y="703071"/>
                </a:lnTo>
                <a:close/>
              </a:path>
              <a:path w="1080770" h="1089660">
                <a:moveTo>
                  <a:pt x="18541" y="115823"/>
                </a:moveTo>
                <a:lnTo>
                  <a:pt x="231521" y="384301"/>
                </a:lnTo>
                <a:lnTo>
                  <a:pt x="0" y="434593"/>
                </a:lnTo>
                <a:lnTo>
                  <a:pt x="186182" y="593978"/>
                </a:lnTo>
                <a:lnTo>
                  <a:pt x="6730" y="735838"/>
                </a:lnTo>
                <a:lnTo>
                  <a:pt x="283463" y="703071"/>
                </a:lnTo>
                <a:lnTo>
                  <a:pt x="854884" y="703071"/>
                </a:lnTo>
                <a:lnTo>
                  <a:pt x="842263" y="652906"/>
                </a:lnTo>
                <a:lnTo>
                  <a:pt x="1055857" y="652906"/>
                </a:lnTo>
                <a:lnTo>
                  <a:pt x="880745" y="528446"/>
                </a:lnTo>
                <a:lnTo>
                  <a:pt x="1055370" y="410463"/>
                </a:lnTo>
                <a:lnTo>
                  <a:pt x="835533" y="369062"/>
                </a:lnTo>
                <a:lnTo>
                  <a:pt x="864796" y="318769"/>
                </a:lnTo>
                <a:lnTo>
                  <a:pt x="365760" y="318769"/>
                </a:lnTo>
                <a:lnTo>
                  <a:pt x="18541" y="115823"/>
                </a:lnTo>
                <a:close/>
              </a:path>
              <a:path w="1080770" h="1089660">
                <a:moveTo>
                  <a:pt x="1055857" y="652906"/>
                </a:moveTo>
                <a:lnTo>
                  <a:pt x="842263" y="652906"/>
                </a:lnTo>
                <a:lnTo>
                  <a:pt x="1080515" y="670432"/>
                </a:lnTo>
                <a:lnTo>
                  <a:pt x="1055857" y="652906"/>
                </a:lnTo>
                <a:close/>
              </a:path>
              <a:path w="1080770" h="1089660">
                <a:moveTo>
                  <a:pt x="417829" y="115823"/>
                </a:moveTo>
                <a:lnTo>
                  <a:pt x="365760" y="318769"/>
                </a:lnTo>
                <a:lnTo>
                  <a:pt x="864796" y="318769"/>
                </a:lnTo>
                <a:lnTo>
                  <a:pt x="880018" y="292607"/>
                </a:lnTo>
                <a:lnTo>
                  <a:pt x="540258" y="292607"/>
                </a:lnTo>
                <a:lnTo>
                  <a:pt x="417829" y="115823"/>
                </a:lnTo>
                <a:close/>
              </a:path>
              <a:path w="1080770" h="1089660">
                <a:moveTo>
                  <a:pt x="726439" y="0"/>
                </a:moveTo>
                <a:lnTo>
                  <a:pt x="540258" y="292607"/>
                </a:lnTo>
                <a:lnTo>
                  <a:pt x="880018" y="292607"/>
                </a:lnTo>
                <a:lnTo>
                  <a:pt x="893985" y="268604"/>
                </a:lnTo>
                <a:lnTo>
                  <a:pt x="708025" y="268604"/>
                </a:lnTo>
                <a:lnTo>
                  <a:pt x="726439" y="0"/>
                </a:lnTo>
                <a:close/>
              </a:path>
              <a:path w="1080770" h="1089660">
                <a:moveTo>
                  <a:pt x="919479" y="224789"/>
                </a:moveTo>
                <a:lnTo>
                  <a:pt x="708025" y="268604"/>
                </a:lnTo>
                <a:lnTo>
                  <a:pt x="893985" y="268604"/>
                </a:lnTo>
                <a:lnTo>
                  <a:pt x="919479" y="22478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72761" y="694181"/>
            <a:ext cx="1080770" cy="1089660"/>
          </a:xfrm>
          <a:custGeom>
            <a:avLst/>
            <a:gdLst/>
            <a:ahLst/>
            <a:cxnLst/>
            <a:rect l="l" t="t" r="r" b="b"/>
            <a:pathLst>
              <a:path w="1080770" h="1089660">
                <a:moveTo>
                  <a:pt x="540258" y="292607"/>
                </a:moveTo>
                <a:lnTo>
                  <a:pt x="726439" y="0"/>
                </a:lnTo>
                <a:lnTo>
                  <a:pt x="708025" y="268604"/>
                </a:lnTo>
                <a:lnTo>
                  <a:pt x="919479" y="224789"/>
                </a:lnTo>
                <a:lnTo>
                  <a:pt x="835533" y="369062"/>
                </a:lnTo>
                <a:lnTo>
                  <a:pt x="1055370" y="410463"/>
                </a:lnTo>
                <a:lnTo>
                  <a:pt x="880745" y="528446"/>
                </a:lnTo>
                <a:lnTo>
                  <a:pt x="1080515" y="670432"/>
                </a:lnTo>
                <a:lnTo>
                  <a:pt x="842263" y="652906"/>
                </a:lnTo>
                <a:lnTo>
                  <a:pt x="907668" y="912876"/>
                </a:lnTo>
                <a:lnTo>
                  <a:pt x="701293" y="729360"/>
                </a:lnTo>
                <a:lnTo>
                  <a:pt x="662686" y="995679"/>
                </a:lnTo>
                <a:lnTo>
                  <a:pt x="526796" y="753490"/>
                </a:lnTo>
                <a:lnTo>
                  <a:pt x="424434" y="1089659"/>
                </a:lnTo>
                <a:lnTo>
                  <a:pt x="385952" y="788288"/>
                </a:lnTo>
                <a:lnTo>
                  <a:pt x="238251" y="888745"/>
                </a:lnTo>
                <a:lnTo>
                  <a:pt x="283463" y="703071"/>
                </a:lnTo>
                <a:lnTo>
                  <a:pt x="6730" y="735838"/>
                </a:lnTo>
                <a:lnTo>
                  <a:pt x="186182" y="593978"/>
                </a:lnTo>
                <a:lnTo>
                  <a:pt x="0" y="434593"/>
                </a:lnTo>
                <a:lnTo>
                  <a:pt x="231521" y="384301"/>
                </a:lnTo>
                <a:lnTo>
                  <a:pt x="18541" y="115823"/>
                </a:lnTo>
                <a:lnTo>
                  <a:pt x="365760" y="318769"/>
                </a:lnTo>
                <a:lnTo>
                  <a:pt x="417829" y="115823"/>
                </a:lnTo>
                <a:lnTo>
                  <a:pt x="540258" y="292607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59" y="582244"/>
            <a:ext cx="2630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4139" y="3823335"/>
            <a:ext cx="1762125" cy="0"/>
          </a:xfrm>
          <a:custGeom>
            <a:avLst/>
            <a:gdLst/>
            <a:ahLst/>
            <a:cxnLst/>
            <a:rect l="l" t="t" r="r" b="b"/>
            <a:pathLst>
              <a:path w="1762125" h="0">
                <a:moveTo>
                  <a:pt x="0" y="0"/>
                </a:moveTo>
                <a:lnTo>
                  <a:pt x="176174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6268" y="1369568"/>
            <a:ext cx="8361680" cy="4943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(1) </a:t>
            </a:r>
            <a:r>
              <a:rPr dirty="0" sz="2000" spc="-5" b="1">
                <a:latin typeface="맑은 고딕"/>
                <a:cs typeface="맑은 고딕"/>
              </a:rPr>
              <a:t>베른협약</a:t>
            </a:r>
            <a:r>
              <a:rPr dirty="0" sz="1600" spc="-5">
                <a:latin typeface="맑은 고딕"/>
                <a:cs typeface="맑은 고딕"/>
              </a:rPr>
              <a:t>(Berne </a:t>
            </a:r>
            <a:r>
              <a:rPr dirty="0" sz="1600" spc="-10">
                <a:latin typeface="맑은 고딕"/>
                <a:cs typeface="맑은 고딕"/>
              </a:rPr>
              <a:t>Convention for </a:t>
            </a:r>
            <a:r>
              <a:rPr dirty="0" sz="1600" spc="-5">
                <a:latin typeface="맑은 고딕"/>
                <a:cs typeface="맑은 고딕"/>
              </a:rPr>
              <a:t>the </a:t>
            </a:r>
            <a:r>
              <a:rPr dirty="0" sz="1600" spc="-10">
                <a:latin typeface="맑은 고딕"/>
                <a:cs typeface="맑은 고딕"/>
              </a:rPr>
              <a:t>Protection </a:t>
            </a:r>
            <a:r>
              <a:rPr dirty="0" sz="1600" spc="-20">
                <a:latin typeface="맑은 고딕"/>
                <a:cs typeface="맑은 고딕"/>
              </a:rPr>
              <a:t>of </a:t>
            </a:r>
            <a:r>
              <a:rPr dirty="0" sz="1600">
                <a:latin typeface="맑은 고딕"/>
                <a:cs typeface="맑은 고딕"/>
              </a:rPr>
              <a:t>Literary </a:t>
            </a:r>
            <a:r>
              <a:rPr dirty="0" sz="1600" spc="-10">
                <a:latin typeface="맑은 고딕"/>
                <a:cs typeface="맑은 고딕"/>
              </a:rPr>
              <a:t>and </a:t>
            </a:r>
            <a:r>
              <a:rPr dirty="0" sz="1600">
                <a:latin typeface="맑은 고딕"/>
                <a:cs typeface="맑은 고딕"/>
              </a:rPr>
              <a:t>Artistic</a:t>
            </a:r>
            <a:r>
              <a:rPr dirty="0" sz="1600" spc="160">
                <a:latin typeface="맑은 고딕"/>
                <a:cs typeface="맑은 고딕"/>
              </a:rPr>
              <a:t> </a:t>
            </a:r>
            <a:r>
              <a:rPr dirty="0" sz="1600" spc="-15">
                <a:latin typeface="맑은 고딕"/>
                <a:cs typeface="맑은 고딕"/>
              </a:rPr>
              <a:t>Works)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dirty="0" sz="1800">
                <a:latin typeface="맑은 고딕"/>
                <a:cs typeface="맑은 고딕"/>
              </a:rPr>
              <a:t>우리나라는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1987년 세계저작권협약 가입</a:t>
            </a:r>
            <a:r>
              <a:rPr dirty="0" sz="1800">
                <a:latin typeface="맑은 고딕"/>
                <a:cs typeface="맑은 고딕"/>
              </a:rPr>
              <a:t>을 시작으로 같은 해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음반협약</a:t>
            </a:r>
            <a:r>
              <a:rPr dirty="0" sz="1800">
                <a:latin typeface="맑은 고딕"/>
                <a:cs typeface="맑은 고딕"/>
              </a:rPr>
              <a:t>,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1995년 </a:t>
            </a:r>
            <a:r>
              <a:rPr dirty="0" sz="1800" b="1">
                <a:latin typeface="맑은 고딕"/>
                <a:cs typeface="맑은 고딕"/>
              </a:rPr>
              <a:t>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TRIPs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협정</a:t>
            </a:r>
            <a:r>
              <a:rPr dirty="0" sz="1800">
                <a:latin typeface="맑은 고딕"/>
                <a:cs typeface="맑은 고딕"/>
              </a:rPr>
              <a:t>,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1996년 베른협약</a:t>
            </a:r>
            <a:r>
              <a:rPr dirty="0" sz="1800">
                <a:latin typeface="맑은 고딕"/>
                <a:cs typeface="맑은 고딕"/>
              </a:rPr>
              <a:t>,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2004년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WCT에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차례로 가입</a:t>
            </a:r>
            <a:r>
              <a:rPr dirty="0" sz="1800">
                <a:latin typeface="맑은 고딕"/>
                <a:cs typeface="맑은 고딕"/>
              </a:rPr>
              <a:t>하여 우리 저작권</a:t>
            </a:r>
            <a:r>
              <a:rPr dirty="0" sz="1800" spc="-5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법제  를 국제적 수준으로 향상시켜왔다. </a:t>
            </a:r>
            <a:r>
              <a:rPr dirty="0" sz="1800" spc="-5" b="1">
                <a:latin typeface="맑은 고딕"/>
                <a:cs typeface="맑은 고딕"/>
              </a:rPr>
              <a:t>2008년</a:t>
            </a:r>
            <a:r>
              <a:rPr dirty="0" sz="1800" spc="-5">
                <a:latin typeface="맑은 고딕"/>
                <a:cs typeface="맑은 고딕"/>
              </a:rPr>
              <a:t>에는 </a:t>
            </a:r>
            <a:r>
              <a:rPr dirty="0" sz="1800">
                <a:latin typeface="맑은 고딕"/>
                <a:cs typeface="맑은 고딕"/>
              </a:rPr>
              <a:t>실연자와 음반제작자의 권리를 강  화하고 저작인접권 보호에 있어 국제적 협력 관계를 더욱 공고히 하기 위하여</a:t>
            </a:r>
            <a:r>
              <a:rPr dirty="0" u="sng" sz="1800" spc="-7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로</a:t>
            </a:r>
            <a:endParaRPr sz="1800">
              <a:latin typeface="맑은 고딕"/>
              <a:cs typeface="맑은 고딕"/>
            </a:endParaRPr>
          </a:p>
          <a:p>
            <a:pPr marL="12700" marR="67310" indent="-635">
              <a:lnSpc>
                <a:spcPct val="150000"/>
              </a:lnSpc>
            </a:pPr>
            <a:r>
              <a:rPr dirty="0" u="sng" sz="1800" spc="-4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마협약과 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WPPT에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가입</a:t>
            </a:r>
            <a:r>
              <a:rPr dirty="0" sz="1800">
                <a:latin typeface="맑은 고딕"/>
                <a:cs typeface="맑은 고딕"/>
              </a:rPr>
              <a:t>하였고,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2011년</a:t>
            </a:r>
            <a:r>
              <a:rPr dirty="0" sz="1800">
                <a:latin typeface="맑은 고딕"/>
                <a:cs typeface="맑은 고딕"/>
              </a:rPr>
              <a:t>에는 위성으로 송출된 프로그램 전달</a:t>
            </a:r>
            <a:r>
              <a:rPr dirty="0" sz="1800" spc="-7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신호  의 불법적인 배포를 방지하기 위하여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브뤼셀 협약에 </a:t>
            </a:r>
            <a:r>
              <a:rPr dirty="0" sz="1800" spc="-5">
                <a:latin typeface="맑은 고딕"/>
                <a:cs typeface="맑은 고딕"/>
              </a:rPr>
              <a:t>가입하였다.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2012년</a:t>
            </a:r>
            <a:r>
              <a:rPr dirty="0" sz="1800">
                <a:latin typeface="맑은 고딕"/>
                <a:cs typeface="맑은 고딕"/>
              </a:rPr>
              <a:t>에는  WIPO 외교회의에 참석하여 베이징 조약 성안에 기여하는 등 저작권 관련 국제조  약 마련 논의에 적극 참여하며 저작권 제도 선진국으로서의 위상을 공고히</a:t>
            </a:r>
            <a:r>
              <a:rPr dirty="0" sz="1800" spc="-6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하고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  <a:p>
            <a:pPr marL="1273175">
              <a:lnSpc>
                <a:spcPct val="100000"/>
              </a:lnSpc>
              <a:spcBef>
                <a:spcPts val="1000"/>
              </a:spcBef>
            </a:pPr>
            <a:r>
              <a:rPr dirty="0" sz="1800" b="1">
                <a:latin typeface="맑은 고딕"/>
                <a:cs typeface="맑은 고딕"/>
              </a:rPr>
              <a:t>문화체육관광부 (콘텐츠, 저작권, </a:t>
            </a:r>
            <a:r>
              <a:rPr dirty="0" sz="1800" spc="-5" b="1">
                <a:latin typeface="맑은 고딕"/>
                <a:cs typeface="맑은 고딕"/>
              </a:rPr>
              <a:t>미디어) </a:t>
            </a:r>
            <a:r>
              <a:rPr dirty="0" sz="1800" b="1">
                <a:latin typeface="맑은 고딕"/>
                <a:cs typeface="맑은 고딕"/>
              </a:rPr>
              <a:t>관련 국제협약 설명.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59" y="143636"/>
            <a:ext cx="4087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지식재산에 관한</a:t>
            </a:r>
            <a:r>
              <a:rPr dirty="0" spc="-85"/>
              <a:t> </a:t>
            </a:r>
            <a:r>
              <a:rPr dirty="0"/>
              <a:t>국제협약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91" y="2343008"/>
            <a:ext cx="21234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인격권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보호규정이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4929" y="2343008"/>
            <a:ext cx="59626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는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59" y="582244"/>
            <a:ext cx="7720965" cy="2101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</a:t>
            </a:r>
            <a:r>
              <a:rPr dirty="0" sz="2400" spc="-5" b="1">
                <a:latin typeface="맑은 고딕"/>
                <a:cs typeface="맑은 고딕"/>
              </a:rPr>
              <a:t>저작권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국제협약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b="1">
                <a:latin typeface="맑은 고딕"/>
                <a:cs typeface="맑은 고딕"/>
              </a:rPr>
              <a:t>(2) 세계저작권 </a:t>
            </a:r>
            <a:r>
              <a:rPr dirty="0" sz="2000" spc="-10" b="1">
                <a:latin typeface="맑은 고딕"/>
                <a:cs typeface="맑은 고딕"/>
              </a:rPr>
              <a:t>협약</a:t>
            </a:r>
            <a:r>
              <a:rPr dirty="0" sz="2000" spc="-10">
                <a:latin typeface="맑은 고딕"/>
                <a:cs typeface="맑은 고딕"/>
              </a:rPr>
              <a:t>(UCC; </a:t>
            </a:r>
            <a:r>
              <a:rPr dirty="0" sz="2000" spc="-5">
                <a:latin typeface="맑은 고딕"/>
                <a:cs typeface="맑은 고딕"/>
              </a:rPr>
              <a:t>Universal </a:t>
            </a:r>
            <a:r>
              <a:rPr dirty="0" sz="2000">
                <a:latin typeface="맑은 고딕"/>
                <a:cs typeface="맑은 고딕"/>
              </a:rPr>
              <a:t>Copyright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Convention)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tabLst>
                <a:tab pos="384175" algn="l"/>
              </a:tabLst>
            </a:pPr>
            <a:r>
              <a:rPr dirty="0" sz="2000">
                <a:latin typeface="맑은 고딕"/>
                <a:cs typeface="맑은 고딕"/>
              </a:rPr>
              <a:t>-	베른협약과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대동소이하다.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재산권도 복제권, 연주권, 방송권 </a:t>
            </a:r>
            <a:r>
              <a:rPr dirty="0" sz="2000" spc="0">
                <a:latin typeface="맑은 고딕"/>
                <a:cs typeface="맑은 고딕"/>
              </a:rPr>
              <a:t>등 </a:t>
            </a:r>
            <a:r>
              <a:rPr dirty="0" sz="2000">
                <a:latin typeface="맑은 고딕"/>
                <a:cs typeface="맑은 고딕"/>
              </a:rPr>
              <a:t>재산적 </a:t>
            </a:r>
            <a:r>
              <a:rPr dirty="0" sz="2000" spc="0">
                <a:latin typeface="맑은 고딕"/>
                <a:cs typeface="맑은 고딕"/>
              </a:rPr>
              <a:t>이익보호를</a:t>
            </a:r>
            <a:r>
              <a:rPr dirty="0" sz="2000" spc="-2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확보하는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기본적 권리는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보호하지만,</a:t>
            </a:r>
            <a:endParaRPr sz="2000">
              <a:latin typeface="맑은 고딕"/>
              <a:cs typeface="맑은 고딕"/>
            </a:endParaRPr>
          </a:p>
          <a:p>
            <a:pPr marL="368935">
              <a:lnSpc>
                <a:spcPct val="100000"/>
              </a:lnSpc>
              <a:tabLst>
                <a:tab pos="3086735" algn="l"/>
                <a:tab pos="3937000" algn="l"/>
              </a:tabLst>
            </a:pPr>
            <a:r>
              <a:rPr dirty="0" sz="2000" b="1">
                <a:latin typeface="맑은 고딕"/>
                <a:cs typeface="맑은 고딕"/>
              </a:rPr>
              <a:t>저작	없	이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특징이다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0884" y="2962097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3842" y="2952277"/>
            <a:ext cx="200025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사후 25년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이상이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951" y="2962097"/>
            <a:ext cx="438658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권리보호기간은 저작자 </a:t>
            </a:r>
            <a:r>
              <a:rPr dirty="0" sz="2000" b="1">
                <a:latin typeface="맑은 고딕"/>
                <a:cs typeface="맑은 고딕"/>
              </a:rPr>
              <a:t>생존 </a:t>
            </a:r>
            <a:r>
              <a:rPr dirty="0" sz="2000" spc="0" b="1">
                <a:latin typeface="맑은 고딕"/>
                <a:cs typeface="맑은 고딕"/>
              </a:rPr>
              <a:t>동안</a:t>
            </a:r>
            <a:r>
              <a:rPr dirty="0" sz="2000" spc="-145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및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족한 것으로 규정하고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3939" y="4515611"/>
            <a:ext cx="2846832" cy="1609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91328" y="4119371"/>
            <a:ext cx="1909572" cy="240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6504" y="2436748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2379" y="2445766"/>
            <a:ext cx="629285" cy="127000"/>
          </a:xfrm>
          <a:custGeom>
            <a:avLst/>
            <a:gdLst/>
            <a:ahLst/>
            <a:cxnLst/>
            <a:rect l="l" t="t" r="r" b="b"/>
            <a:pathLst>
              <a:path w="629285" h="127000">
                <a:moveTo>
                  <a:pt x="628904" y="0"/>
                </a:moveTo>
                <a:lnTo>
                  <a:pt x="0" y="0"/>
                </a:lnTo>
                <a:lnTo>
                  <a:pt x="0" y="127000"/>
                </a:lnTo>
                <a:lnTo>
                  <a:pt x="628904" y="127000"/>
                </a:lnTo>
                <a:lnTo>
                  <a:pt x="62890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56176" y="2445766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783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564894" y="2428113"/>
            <a:ext cx="31750" cy="135890"/>
          </a:xfrm>
          <a:custGeom>
            <a:avLst/>
            <a:gdLst/>
            <a:ahLst/>
            <a:cxnLst/>
            <a:rect l="l" t="t" r="r" b="b"/>
            <a:pathLst>
              <a:path w="31750" h="135889">
                <a:moveTo>
                  <a:pt x="0" y="135636"/>
                </a:moveTo>
                <a:lnTo>
                  <a:pt x="31750" y="135636"/>
                </a:lnTo>
                <a:lnTo>
                  <a:pt x="31750" y="0"/>
                </a:lnTo>
                <a:lnTo>
                  <a:pt x="0" y="0"/>
                </a:lnTo>
                <a:lnTo>
                  <a:pt x="0" y="13563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96644" y="2436748"/>
            <a:ext cx="2174240" cy="127000"/>
          </a:xfrm>
          <a:custGeom>
            <a:avLst/>
            <a:gdLst/>
            <a:ahLst/>
            <a:cxnLst/>
            <a:rect l="l" t="t" r="r" b="b"/>
            <a:pathLst>
              <a:path w="2174240" h="127000">
                <a:moveTo>
                  <a:pt x="2173985" y="0"/>
                </a:moveTo>
                <a:lnTo>
                  <a:pt x="0" y="0"/>
                </a:lnTo>
                <a:lnTo>
                  <a:pt x="0" y="127000"/>
                </a:lnTo>
                <a:lnTo>
                  <a:pt x="2173985" y="127000"/>
                </a:lnTo>
                <a:lnTo>
                  <a:pt x="217398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11300" y="254635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11300" y="2419350"/>
            <a:ext cx="13970" cy="127000"/>
          </a:xfrm>
          <a:custGeom>
            <a:avLst/>
            <a:gdLst/>
            <a:ahLst/>
            <a:cxnLst/>
            <a:rect l="l" t="t" r="r" b="b"/>
            <a:pathLst>
              <a:path w="13969" h="127000">
                <a:moveTo>
                  <a:pt x="0" y="127000"/>
                </a:moveTo>
                <a:lnTo>
                  <a:pt x="13715" y="127000"/>
                </a:lnTo>
                <a:lnTo>
                  <a:pt x="13715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43050" y="2428113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843" y="127000"/>
                </a:lnTo>
                <a:lnTo>
                  <a:pt x="21843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3266" y="2419350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5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93266" y="241046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25016" y="2419095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5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75613" y="2410079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57705" y="2508376"/>
            <a:ext cx="2978785" cy="189230"/>
          </a:xfrm>
          <a:custGeom>
            <a:avLst/>
            <a:gdLst/>
            <a:ahLst/>
            <a:cxnLst/>
            <a:rect l="l" t="t" r="r" b="b"/>
            <a:pathLst>
              <a:path w="2978785" h="189230">
                <a:moveTo>
                  <a:pt x="138937" y="53594"/>
                </a:moveTo>
                <a:lnTo>
                  <a:pt x="124840" y="53594"/>
                </a:lnTo>
                <a:lnTo>
                  <a:pt x="124840" y="189230"/>
                </a:lnTo>
                <a:lnTo>
                  <a:pt x="156590" y="189230"/>
                </a:lnTo>
                <a:lnTo>
                  <a:pt x="156590" y="180594"/>
                </a:lnTo>
                <a:lnTo>
                  <a:pt x="138937" y="180594"/>
                </a:lnTo>
                <a:lnTo>
                  <a:pt x="138937" y="53594"/>
                </a:lnTo>
                <a:close/>
              </a:path>
              <a:path w="2978785" h="189230">
                <a:moveTo>
                  <a:pt x="2196719" y="35560"/>
                </a:moveTo>
                <a:lnTo>
                  <a:pt x="1857247" y="35560"/>
                </a:lnTo>
                <a:lnTo>
                  <a:pt x="1848611" y="44576"/>
                </a:lnTo>
                <a:lnTo>
                  <a:pt x="1214627" y="44576"/>
                </a:lnTo>
                <a:lnTo>
                  <a:pt x="1205611" y="53594"/>
                </a:lnTo>
                <a:lnTo>
                  <a:pt x="1125346" y="53594"/>
                </a:lnTo>
                <a:lnTo>
                  <a:pt x="1116330" y="62230"/>
                </a:lnTo>
                <a:lnTo>
                  <a:pt x="156590" y="62230"/>
                </a:lnTo>
                <a:lnTo>
                  <a:pt x="156590" y="189230"/>
                </a:lnTo>
                <a:lnTo>
                  <a:pt x="1148080" y="189230"/>
                </a:lnTo>
                <a:lnTo>
                  <a:pt x="1157096" y="180594"/>
                </a:lnTo>
                <a:lnTo>
                  <a:pt x="1237361" y="180594"/>
                </a:lnTo>
                <a:lnTo>
                  <a:pt x="1246377" y="171576"/>
                </a:lnTo>
                <a:lnTo>
                  <a:pt x="1880361" y="171576"/>
                </a:lnTo>
                <a:lnTo>
                  <a:pt x="1888997" y="162560"/>
                </a:lnTo>
                <a:lnTo>
                  <a:pt x="2196719" y="162560"/>
                </a:lnTo>
                <a:lnTo>
                  <a:pt x="2196719" y="35560"/>
                </a:lnTo>
                <a:close/>
              </a:path>
              <a:path w="2978785" h="189230">
                <a:moveTo>
                  <a:pt x="138937" y="44576"/>
                </a:moveTo>
                <a:lnTo>
                  <a:pt x="107187" y="44576"/>
                </a:lnTo>
                <a:lnTo>
                  <a:pt x="107187" y="180594"/>
                </a:lnTo>
                <a:lnTo>
                  <a:pt x="124840" y="180594"/>
                </a:lnTo>
                <a:lnTo>
                  <a:pt x="124840" y="53594"/>
                </a:lnTo>
                <a:lnTo>
                  <a:pt x="138937" y="53594"/>
                </a:lnTo>
                <a:lnTo>
                  <a:pt x="138937" y="44576"/>
                </a:lnTo>
                <a:close/>
              </a:path>
              <a:path w="2978785" h="189230">
                <a:moveTo>
                  <a:pt x="156590" y="53594"/>
                </a:moveTo>
                <a:lnTo>
                  <a:pt x="138937" y="53594"/>
                </a:lnTo>
                <a:lnTo>
                  <a:pt x="138937" y="180594"/>
                </a:lnTo>
                <a:lnTo>
                  <a:pt x="156590" y="180594"/>
                </a:lnTo>
                <a:lnTo>
                  <a:pt x="156590" y="53594"/>
                </a:lnTo>
                <a:close/>
              </a:path>
              <a:path w="2978785" h="189230">
                <a:moveTo>
                  <a:pt x="49656" y="35560"/>
                </a:moveTo>
                <a:lnTo>
                  <a:pt x="44577" y="35560"/>
                </a:lnTo>
                <a:lnTo>
                  <a:pt x="44577" y="171576"/>
                </a:lnTo>
                <a:lnTo>
                  <a:pt x="76327" y="171576"/>
                </a:lnTo>
                <a:lnTo>
                  <a:pt x="76327" y="162560"/>
                </a:lnTo>
                <a:lnTo>
                  <a:pt x="49656" y="162560"/>
                </a:lnTo>
                <a:lnTo>
                  <a:pt x="49656" y="35560"/>
                </a:lnTo>
                <a:close/>
              </a:path>
              <a:path w="2978785" h="189230">
                <a:moveTo>
                  <a:pt x="107187" y="44576"/>
                </a:moveTo>
                <a:lnTo>
                  <a:pt x="76327" y="44576"/>
                </a:lnTo>
                <a:lnTo>
                  <a:pt x="76327" y="171576"/>
                </a:lnTo>
                <a:lnTo>
                  <a:pt x="107187" y="171576"/>
                </a:lnTo>
                <a:lnTo>
                  <a:pt x="107187" y="44576"/>
                </a:lnTo>
                <a:close/>
              </a:path>
              <a:path w="2978785" h="189230">
                <a:moveTo>
                  <a:pt x="49656" y="26670"/>
                </a:moveTo>
                <a:lnTo>
                  <a:pt x="17906" y="26670"/>
                </a:lnTo>
                <a:lnTo>
                  <a:pt x="17906" y="162560"/>
                </a:lnTo>
                <a:lnTo>
                  <a:pt x="44577" y="162560"/>
                </a:lnTo>
                <a:lnTo>
                  <a:pt x="44577" y="35560"/>
                </a:lnTo>
                <a:lnTo>
                  <a:pt x="49656" y="35560"/>
                </a:lnTo>
                <a:lnTo>
                  <a:pt x="49656" y="26670"/>
                </a:lnTo>
                <a:close/>
              </a:path>
              <a:path w="2978785" h="189230">
                <a:moveTo>
                  <a:pt x="76327" y="35560"/>
                </a:moveTo>
                <a:lnTo>
                  <a:pt x="49656" y="35560"/>
                </a:lnTo>
                <a:lnTo>
                  <a:pt x="49656" y="162560"/>
                </a:lnTo>
                <a:lnTo>
                  <a:pt x="76327" y="162560"/>
                </a:lnTo>
                <a:lnTo>
                  <a:pt x="76327" y="35560"/>
                </a:lnTo>
                <a:close/>
              </a:path>
              <a:path w="2978785" h="189230">
                <a:moveTo>
                  <a:pt x="2228469" y="26670"/>
                </a:moveTo>
                <a:lnTo>
                  <a:pt x="2196719" y="26670"/>
                </a:lnTo>
                <a:lnTo>
                  <a:pt x="2196719" y="162560"/>
                </a:lnTo>
                <a:lnTo>
                  <a:pt x="2228469" y="162560"/>
                </a:lnTo>
                <a:lnTo>
                  <a:pt x="2228469" y="26670"/>
                </a:lnTo>
                <a:close/>
              </a:path>
              <a:path w="2978785" h="189230">
                <a:moveTo>
                  <a:pt x="17906" y="26670"/>
                </a:moveTo>
                <a:lnTo>
                  <a:pt x="0" y="26670"/>
                </a:lnTo>
                <a:lnTo>
                  <a:pt x="0" y="153670"/>
                </a:lnTo>
                <a:lnTo>
                  <a:pt x="17906" y="153670"/>
                </a:lnTo>
                <a:lnTo>
                  <a:pt x="17906" y="26670"/>
                </a:lnTo>
                <a:close/>
              </a:path>
              <a:path w="2978785" h="189230">
                <a:moveTo>
                  <a:pt x="2893314" y="26670"/>
                </a:moveTo>
                <a:lnTo>
                  <a:pt x="2228469" y="26670"/>
                </a:lnTo>
                <a:lnTo>
                  <a:pt x="2228469" y="153670"/>
                </a:lnTo>
                <a:lnTo>
                  <a:pt x="2928873" y="153670"/>
                </a:lnTo>
                <a:lnTo>
                  <a:pt x="2928873" y="144652"/>
                </a:lnTo>
                <a:lnTo>
                  <a:pt x="2910967" y="144652"/>
                </a:lnTo>
                <a:lnTo>
                  <a:pt x="2910967" y="136017"/>
                </a:lnTo>
                <a:lnTo>
                  <a:pt x="2902331" y="136017"/>
                </a:lnTo>
                <a:lnTo>
                  <a:pt x="2902331" y="127000"/>
                </a:lnTo>
                <a:lnTo>
                  <a:pt x="2893314" y="127000"/>
                </a:lnTo>
                <a:lnTo>
                  <a:pt x="2893314" y="26670"/>
                </a:lnTo>
                <a:close/>
              </a:path>
              <a:path w="2978785" h="189230">
                <a:moveTo>
                  <a:pt x="2934081" y="0"/>
                </a:moveTo>
                <a:lnTo>
                  <a:pt x="2893314" y="0"/>
                </a:lnTo>
                <a:lnTo>
                  <a:pt x="2893314" y="127000"/>
                </a:lnTo>
                <a:lnTo>
                  <a:pt x="2902331" y="127000"/>
                </a:lnTo>
                <a:lnTo>
                  <a:pt x="2902331" y="136017"/>
                </a:lnTo>
                <a:lnTo>
                  <a:pt x="2910967" y="136017"/>
                </a:lnTo>
                <a:lnTo>
                  <a:pt x="2910967" y="144652"/>
                </a:lnTo>
                <a:lnTo>
                  <a:pt x="2928873" y="144652"/>
                </a:lnTo>
                <a:lnTo>
                  <a:pt x="2928873" y="153670"/>
                </a:lnTo>
                <a:lnTo>
                  <a:pt x="2978658" y="153670"/>
                </a:lnTo>
                <a:lnTo>
                  <a:pt x="2978658" y="26670"/>
                </a:lnTo>
                <a:lnTo>
                  <a:pt x="2960623" y="26670"/>
                </a:lnTo>
                <a:lnTo>
                  <a:pt x="2960623" y="17652"/>
                </a:lnTo>
                <a:lnTo>
                  <a:pt x="2942717" y="17652"/>
                </a:lnTo>
                <a:lnTo>
                  <a:pt x="2942717" y="9017"/>
                </a:lnTo>
                <a:lnTo>
                  <a:pt x="2934081" y="9017"/>
                </a:lnTo>
                <a:lnTo>
                  <a:pt x="293408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06194" y="3044063"/>
            <a:ext cx="478155" cy="198755"/>
          </a:xfrm>
          <a:custGeom>
            <a:avLst/>
            <a:gdLst/>
            <a:ahLst/>
            <a:cxnLst/>
            <a:rect l="l" t="t" r="r" b="b"/>
            <a:pathLst>
              <a:path w="478155" h="198755">
                <a:moveTo>
                  <a:pt x="451104" y="62611"/>
                </a:moveTo>
                <a:lnTo>
                  <a:pt x="419354" y="62611"/>
                </a:lnTo>
                <a:lnTo>
                  <a:pt x="419354" y="189611"/>
                </a:lnTo>
                <a:lnTo>
                  <a:pt x="428370" y="198247"/>
                </a:lnTo>
                <a:lnTo>
                  <a:pt x="428370" y="71247"/>
                </a:lnTo>
                <a:lnTo>
                  <a:pt x="451104" y="71247"/>
                </a:lnTo>
                <a:lnTo>
                  <a:pt x="451104" y="62611"/>
                </a:lnTo>
                <a:close/>
              </a:path>
              <a:path w="478155" h="198755">
                <a:moveTo>
                  <a:pt x="437388" y="71247"/>
                </a:moveTo>
                <a:lnTo>
                  <a:pt x="428370" y="71247"/>
                </a:lnTo>
                <a:lnTo>
                  <a:pt x="428370" y="198247"/>
                </a:lnTo>
                <a:lnTo>
                  <a:pt x="437388" y="198247"/>
                </a:lnTo>
                <a:lnTo>
                  <a:pt x="437388" y="71247"/>
                </a:lnTo>
                <a:close/>
              </a:path>
              <a:path w="478155" h="198755">
                <a:moveTo>
                  <a:pt x="451104" y="71247"/>
                </a:moveTo>
                <a:lnTo>
                  <a:pt x="437388" y="71247"/>
                </a:lnTo>
                <a:lnTo>
                  <a:pt x="437388" y="198247"/>
                </a:lnTo>
                <a:lnTo>
                  <a:pt x="460120" y="198247"/>
                </a:lnTo>
                <a:lnTo>
                  <a:pt x="460120" y="189611"/>
                </a:lnTo>
                <a:lnTo>
                  <a:pt x="451104" y="189611"/>
                </a:lnTo>
                <a:lnTo>
                  <a:pt x="451104" y="71247"/>
                </a:lnTo>
                <a:close/>
              </a:path>
              <a:path w="478155" h="198755">
                <a:moveTo>
                  <a:pt x="478155" y="71247"/>
                </a:moveTo>
                <a:lnTo>
                  <a:pt x="460120" y="71247"/>
                </a:lnTo>
                <a:lnTo>
                  <a:pt x="460120" y="198247"/>
                </a:lnTo>
                <a:lnTo>
                  <a:pt x="478155" y="198247"/>
                </a:lnTo>
                <a:lnTo>
                  <a:pt x="478155" y="71247"/>
                </a:lnTo>
                <a:close/>
              </a:path>
              <a:path w="478155" h="198755">
                <a:moveTo>
                  <a:pt x="210312" y="9016"/>
                </a:moveTo>
                <a:lnTo>
                  <a:pt x="178562" y="9016"/>
                </a:lnTo>
                <a:lnTo>
                  <a:pt x="178562" y="136016"/>
                </a:lnTo>
                <a:lnTo>
                  <a:pt x="214122" y="144907"/>
                </a:lnTo>
                <a:lnTo>
                  <a:pt x="240792" y="162560"/>
                </a:lnTo>
                <a:lnTo>
                  <a:pt x="276479" y="171576"/>
                </a:lnTo>
                <a:lnTo>
                  <a:pt x="303403" y="180594"/>
                </a:lnTo>
                <a:lnTo>
                  <a:pt x="321056" y="189611"/>
                </a:lnTo>
                <a:lnTo>
                  <a:pt x="321056" y="136016"/>
                </a:lnTo>
                <a:lnTo>
                  <a:pt x="210312" y="136016"/>
                </a:lnTo>
                <a:lnTo>
                  <a:pt x="210312" y="9016"/>
                </a:lnTo>
                <a:close/>
              </a:path>
              <a:path w="478155" h="198755">
                <a:moveTo>
                  <a:pt x="352806" y="62611"/>
                </a:moveTo>
                <a:lnTo>
                  <a:pt x="321056" y="62611"/>
                </a:lnTo>
                <a:lnTo>
                  <a:pt x="321056" y="189611"/>
                </a:lnTo>
                <a:lnTo>
                  <a:pt x="352806" y="189611"/>
                </a:lnTo>
                <a:lnTo>
                  <a:pt x="352806" y="62611"/>
                </a:lnTo>
                <a:close/>
              </a:path>
              <a:path w="478155" h="198755">
                <a:moveTo>
                  <a:pt x="419354" y="62611"/>
                </a:moveTo>
                <a:lnTo>
                  <a:pt x="352806" y="62611"/>
                </a:lnTo>
                <a:lnTo>
                  <a:pt x="352806" y="189611"/>
                </a:lnTo>
                <a:lnTo>
                  <a:pt x="419354" y="189611"/>
                </a:lnTo>
                <a:lnTo>
                  <a:pt x="419354" y="62611"/>
                </a:lnTo>
                <a:close/>
              </a:path>
              <a:path w="478155" h="198755">
                <a:moveTo>
                  <a:pt x="451104" y="62611"/>
                </a:moveTo>
                <a:lnTo>
                  <a:pt x="451104" y="189611"/>
                </a:lnTo>
                <a:lnTo>
                  <a:pt x="460120" y="189611"/>
                </a:lnTo>
                <a:lnTo>
                  <a:pt x="460120" y="71247"/>
                </a:lnTo>
                <a:lnTo>
                  <a:pt x="451104" y="62611"/>
                </a:lnTo>
                <a:close/>
              </a:path>
              <a:path w="478155" h="198755">
                <a:moveTo>
                  <a:pt x="31750" y="0"/>
                </a:moveTo>
                <a:lnTo>
                  <a:pt x="0" y="0"/>
                </a:lnTo>
                <a:lnTo>
                  <a:pt x="0" y="136016"/>
                </a:lnTo>
                <a:lnTo>
                  <a:pt x="31750" y="136016"/>
                </a:lnTo>
                <a:lnTo>
                  <a:pt x="31750" y="0"/>
                </a:lnTo>
                <a:close/>
              </a:path>
              <a:path w="478155" h="198755">
                <a:moveTo>
                  <a:pt x="178562" y="9016"/>
                </a:moveTo>
                <a:lnTo>
                  <a:pt x="31750" y="9016"/>
                </a:lnTo>
                <a:lnTo>
                  <a:pt x="31750" y="136016"/>
                </a:lnTo>
                <a:lnTo>
                  <a:pt x="178562" y="136016"/>
                </a:lnTo>
                <a:lnTo>
                  <a:pt x="178562" y="9016"/>
                </a:lnTo>
                <a:close/>
              </a:path>
              <a:path w="478155" h="198755">
                <a:moveTo>
                  <a:pt x="210312" y="9016"/>
                </a:moveTo>
                <a:lnTo>
                  <a:pt x="210312" y="136016"/>
                </a:lnTo>
                <a:lnTo>
                  <a:pt x="321056" y="136016"/>
                </a:lnTo>
                <a:lnTo>
                  <a:pt x="321056" y="62611"/>
                </a:lnTo>
                <a:lnTo>
                  <a:pt x="352806" y="62611"/>
                </a:lnTo>
                <a:lnTo>
                  <a:pt x="335153" y="53594"/>
                </a:lnTo>
                <a:lnTo>
                  <a:pt x="308229" y="44576"/>
                </a:lnTo>
                <a:lnTo>
                  <a:pt x="272542" y="35560"/>
                </a:lnTo>
                <a:lnTo>
                  <a:pt x="245872" y="17907"/>
                </a:lnTo>
                <a:lnTo>
                  <a:pt x="210312" y="9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54471" y="3079623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0346" y="3088639"/>
            <a:ext cx="1682750" cy="127000"/>
          </a:xfrm>
          <a:custGeom>
            <a:avLst/>
            <a:gdLst/>
            <a:ahLst/>
            <a:cxnLst/>
            <a:rect l="l" t="t" r="r" b="b"/>
            <a:pathLst>
              <a:path w="1682750" h="127000">
                <a:moveTo>
                  <a:pt x="1682623" y="0"/>
                </a:moveTo>
                <a:lnTo>
                  <a:pt x="0" y="0"/>
                </a:lnTo>
                <a:lnTo>
                  <a:pt x="0" y="127000"/>
                </a:lnTo>
                <a:lnTo>
                  <a:pt x="1682623" y="127000"/>
                </a:lnTo>
                <a:lnTo>
                  <a:pt x="168262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68844" y="3079623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7878" y="3079623"/>
            <a:ext cx="410845" cy="127000"/>
          </a:xfrm>
          <a:custGeom>
            <a:avLst/>
            <a:gdLst/>
            <a:ahLst/>
            <a:cxnLst/>
            <a:rect l="l" t="t" r="r" b="b"/>
            <a:pathLst>
              <a:path w="410845" h="127000">
                <a:moveTo>
                  <a:pt x="410718" y="0"/>
                </a:moveTo>
                <a:lnTo>
                  <a:pt x="0" y="0"/>
                </a:lnTo>
                <a:lnTo>
                  <a:pt x="0" y="127000"/>
                </a:lnTo>
                <a:lnTo>
                  <a:pt x="410718" y="127000"/>
                </a:lnTo>
                <a:lnTo>
                  <a:pt x="41071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49718" y="299847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399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7" y="632205"/>
                </a:lnTo>
                <a:lnTo>
                  <a:pt x="560831" y="835532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2"/>
                </a:moveTo>
                <a:lnTo>
                  <a:pt x="593471" y="612012"/>
                </a:lnTo>
                <a:lnTo>
                  <a:pt x="768096" y="766063"/>
                </a:lnTo>
                <a:lnTo>
                  <a:pt x="729000" y="612012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9" y="745743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7" y="632205"/>
                </a:lnTo>
                <a:lnTo>
                  <a:pt x="590522" y="632205"/>
                </a:lnTo>
                <a:lnTo>
                  <a:pt x="593471" y="612012"/>
                </a:lnTo>
                <a:lnTo>
                  <a:pt x="729000" y="612012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5"/>
                </a:lnTo>
                <a:lnTo>
                  <a:pt x="5714" y="617473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2" y="443483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1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49718" y="299847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1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2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63"/>
                </a:lnTo>
                <a:lnTo>
                  <a:pt x="593471" y="612012"/>
                </a:lnTo>
                <a:lnTo>
                  <a:pt x="560831" y="835532"/>
                </a:lnTo>
                <a:lnTo>
                  <a:pt x="445897" y="632205"/>
                </a:lnTo>
                <a:lnTo>
                  <a:pt x="359155" y="914399"/>
                </a:lnTo>
                <a:lnTo>
                  <a:pt x="326643" y="661542"/>
                </a:lnTo>
                <a:lnTo>
                  <a:pt x="201549" y="745743"/>
                </a:lnTo>
                <a:lnTo>
                  <a:pt x="239902" y="590041"/>
                </a:lnTo>
                <a:lnTo>
                  <a:pt x="5714" y="617473"/>
                </a:lnTo>
                <a:lnTo>
                  <a:pt x="157606" y="498475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2023-04-18T07:11:25Z</dcterms:created>
  <dcterms:modified xsi:type="dcterms:W3CDTF">2023-04-18T07:11:25Z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