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06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47:2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18 321 9090 0 0,'-18'4'-195'0'0,"23"-1"-416"0"0,30 1 27 0 0,-19-5 696 0 0,1-1 1 0 0,-1-1-1 0 0,0 0 0 0 0,16-5 0 0 0,-15 3 811 0 0,1 1 0 0 0,-1 0 0 0 0,21 0 0 0 0,-33 4-692 0 0,1 1-1 0 0,-1 0 1 0 0,0 1-1 0 0,1-1 1 0 0,-1 1-1 0 0,0 0 1 0 0,0 1-1 0 0,0-1 1 0 0,0 1-1 0 0,0 0 1 0 0,0 0-1 0 0,-1 0 1 0 0,0 1-1 0 0,0 0 1 0 0,0 0-1 0 0,6 7 1 0 0,23 18-17 0 0,-18-20-37 0 0,0 0 1 0 0,0-1-1 0 0,1-1 0 0 0,0 0 1 0 0,0-2-1 0 0,1 1 0 0 0,0-2 0 0 0,0 0 1 0 0,0-1-1 0 0,0-1 0 0 0,32 0 1 0 0,14-3 815 0 0,119-19 0 0 0,-138 13-910 0 0,153-18 823 0 0,236 1-1 0 0,-47 11-46 0 0,654-105 0 0 0,-939 103-812 0 0,117-3 1 0 0,-155 18-41 0 0,1 2 0 0 0,0 3 1 0 0,63 13-1 0 0,60 19 13 0 0,275 16 0 0 0,307 0-7 0 0,-231-23-51 0 0,1-53 192 0 0,-385 7-122 0 0,0 6 1 0 0,1 7-1 0 0,211 24 1 0 0,128 6 15 0 0,2-37 10 0 0,-261 2-86 0 0,346 8 7 0 0,-87 2 36 0 0,120-20 17 0 0,455 3-43 0 0,215-8 268 0 0,-1041 15-30 0 0,1 11-1 0 0,385 53 0 0 0,-497-40-199 0 0,185-1 0 0 0,133-28 68 0 0,-14-1-47 0 0,-47 30-26 0 0,42-1 15 0 0,373-51 168 0 0,-266-10 30 0 0,148-55 503 0 0,-388 51-568 0 0,-134 23-125 0 0,790-98 62 0 0,-330 102-65 0 0,-493 26-68 0 0,0 6-1 0 0,226 46 1 0 0,-274-33 29 0 0,82 32 1 0 0,-158-51-163 0 0,0 0 1 0 0,0-1-1 0 0,-1-1 0 0 0,2 1 1 0 0,-1-1-1 0 0,0 0 1 0 0,0 0-1 0 0,0-1 0 0 0,0 0 1 0 0,1 0-1 0 0,-1-1 1 0 0,0 0-1 0 0,0 0 0 0 0,0-1 1 0 0,0 0-1 0 0,0 0 0 0 0,-1-1 1 0 0,1 1-1 0 0,0-1 1 0 0,-1-1-1 0 0,0 1 0 0 0,0-1 1 0 0,0 0-1 0 0,0-1 1 0 0,-1 0-1 0 0,1 1 0 0 0,4-8 1 0 0,-6 9-168 0 0,-1-1-1 0 0,0 1 1 0 0,1 0 0 0 0,0 0-1 0 0,-1 1 1 0 0,1-1 0 0 0,0 1-1 0 0,0 0 1 0 0,1 0 0 0 0,6-2-1 0 0,-9 3-20 0 0,0 1 0 0 0,0-1-1 0 0,0 1 1 0 0,0 0-1 0 0,0 0 1 0 0,0 0-1 0 0,0 0 1 0 0,0 0 0 0 0,0 1-1 0 0,0-1 1 0 0,3 1-1 0 0,-3 0-289 0 0,0 0 0 0 0,0 0 0 0 0,0 0 0 0 0,0 1-1 0 0,0-1 1 0 0,0 0 0 0 0,0 1 0 0 0,-1-1 0 0 0,1 1 0 0 0,0-1-1 0 0,2 5 1 0 0,7 10-3658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6:3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6721 0 0,'2'-3'53'0'0,"0"-1"0"0"0,0 1 0 0 0,0 0 0 0 0,1-1 0 0 0,-1 1-1 0 0,1 0 1 0 0,0 1 0 0 0,0-1 0 0 0,0 0 0 0 0,0 1-1 0 0,0 0 1 0 0,0-1 0 0 0,1 1 0 0 0,-1 0 0 0 0,1 1 0 0 0,0-1-1 0 0,-1 1 1 0 0,1 0 0 0 0,0 0 0 0 0,0 0 0 0 0,0 0-1 0 0,0 0 1 0 0,7 1 0 0 0,10-1-262 0 0,1 1 1 0 0,-1 1-1 0 0,28 5 0 0 0,-17-2 142 0 0,460 68-1667 0 0,27 4 1966 0 0,378-21 2121 0 0,-299-49-2205 0 0,-119-16-166 0 0,352 3 101 0 0,-609 20 414 0 0,259 47 0 0 0,-406-48-508 0 0,1-3 1 0 0,153-4 0 0 0,-228-5-95 0 0,6 0-487 0 0,-14-2-1572 0 0,-15 0-1769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2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5657 0 0,'0'-1'313'0'0,"-1"1"-1"0"0,1-1 1 0 0,0 0-1 0 0,-1 1 1 0 0,1-1-1 0 0,-1 0 1 0 0,1 1-1 0 0,-1-1 0 0 0,1 1 1 0 0,-1-1-1 0 0,0 1 1 0 0,1-1-1 0 0,-1 1 1 0 0,1-1-1 0 0,-1 1 1 0 0,0 0-1 0 0,0-1 1 0 0,1 1-1 0 0,-1 0 1 0 0,0 0-1 0 0,0-1 1 0 0,1 1-1 0 0,-1 0 1 0 0,0 0-1 0 0,0 0 1 0 0,1 0-1 0 0,-1 0 1 0 0,0 0-1 0 0,0 0 0 0 0,0 0 1 0 0,1 0-1 0 0,-2 1 1 0 0,0 0-38 0 0,0 0 0 0 0,1 1 0 0 0,0-1 1 0 0,-1 1-1 0 0,1-1 0 0 0,0 1 0 0 0,-1-1 1 0 0,1 1-1 0 0,0 0 0 0 0,0 0 0 0 0,1-1 0 0 0,-2 4 1 0 0,-3 11-198 0 0,0-1 1 0 0,-3 23 0 0 0,7-34 257 0 0,-2 12-326 0 0,1 1 0 0 0,1 0 0 0 0,1 0-1 0 0,0 0 1 0 0,1-1 0 0 0,0 1 0 0 0,2 0 0 0 0,5 22 0 0 0,-6-31-20 0 0,1 1-1 0 0,0-1 1 0 0,0 0 0 0 0,0 0 0 0 0,1 0 0 0 0,1-1-1 0 0,-1 0 1 0 0,1 1 0 0 0,1-1 0 0 0,-1-1 0 0 0,1 1-1 0 0,0-1 1 0 0,0 0 0 0 0,1 0 0 0 0,0-1 0 0 0,0 0-1 0 0,15 8 1 0 0,-18-11 20 0 0,0 0 0 0 0,0-1 0 0 0,0 1-1 0 0,0-1 1 0 0,0 0 0 0 0,1 0 0 0 0,-1 0 0 0 0,0-1-1 0 0,0 0 1 0 0,1 0 0 0 0,-1 0 0 0 0,0 0 0 0 0,1 0-1 0 0,-1-1 1 0 0,0 0 0 0 0,0 0 0 0 0,7-2 0 0 0,-5 0 39 0 0,-1 0 0 0 0,0 0 0 0 0,1-1 1 0 0,-1 0-1 0 0,-1 1 0 0 0,1-2 0 0 0,0 1 0 0 0,-1 0 1 0 0,0-1-1 0 0,7-10 0 0 0,0-3 50 0 0,-2 0 1 0 0,0 0-1 0 0,-1-1 0 0 0,0-1 0 0 0,-2 1 0 0 0,6-26 1 0 0,-9 31-359 0 0,-1 0 0 0 0,0 0 0 0 0,-1 0 0 0 0,0 0 0 0 0,-1 0 0 0 0,-2-21 0 0 0,1 32-16 0 0,1 0 1 0 0,0 1-1 0 0,-1-1 0 0 0,1 0 0 0 0,-1 1 1 0 0,0-1-1 0 0,0 1 0 0 0,0-1 1 0 0,0 1-1 0 0,-1-1 0 0 0,1 1 1 0 0,-1 0-1 0 0,1-1 0 0 0,-1 1 1 0 0,0 0-1 0 0,0 0 0 0 0,0 0 1 0 0,0 0-1 0 0,0 1 0 0 0,0-1 1 0 0,0 1-1 0 0,0-1 0 0 0,-1 1 0 0 0,1 0 1 0 0,-1-1-1 0 0,1 1 0 0 0,-1 1 1 0 0,0-1-1 0 0,1 0 0 0 0,-1 1 1 0 0,0-1-1 0 0,1 1 0 0 0,-1 0 1 0 0,0-1-1 0 0,0 2 0 0 0,1-1 1 0 0,-1 0-1 0 0,0 0 0 0 0,-5 2 1 0 0,-2 1-503 0 0,-1 0 1 0 0,0 0 0 0 0,1 1 0 0 0,-1 1 0 0 0,1 0 0 0 0,-14 9-1 0 0,-6 9-1442 0 0</inkml:trace>
  <inkml:trace contextRef="#ctx0" brushRef="#br0" timeOffset="1">1 227 2673 0 0,'3'1'3152'0'0,"2"1"-831"0"0,3 1-241 0 0,7 2-359 0 0,1-2-385 0 0,6 2-328 0 0,4 2-320 0 0,2-3-256 0 0,2 1-152 0 0,-1 0-96 0 0,2 0-32 0 0,-2 0-56 0 0,-2-2-104 0 0,1 0-584 0 0,-4-3-1120 0 0,-1 0-1345 0 0,-12-6-383 0 0,2 6-1698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2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6201 0 0,'8'6'10482'0'0,"-8"-6"-10263"0"0,-9 14 2395 0 0,-17 10-2903 0 0,-21-8-1632 0 0,40-14 1119 0 0,1-1 0 0 0,-1 1-1 0 0,0 1 1 0 0,1-1 0 0 0,-1 1-1 0 0,1 1 1 0 0,-9 5 0 0 0,15-9 748 0 0,-1 0-1 0 0,1 0 1 0 0,0 1 0 0 0,-1-1 0 0 0,1 0 0 0 0,0 0 0 0 0,0 1 0 0 0,-1-1 0 0 0,1 0-1 0 0,0 0 1 0 0,-1 1 0 0 0,1-1 0 0 0,0 0 0 0 0,0 1 0 0 0,0-1 0 0 0,-1 1 0 0 0,1-1-1 0 0,0 0 1 0 0,0 1 0 0 0,0-1 0 0 0,0 1 0 0 0,0-1 0 0 0,0 0 0 0 0,0 1 0 0 0,0-1-1 0 0,0 1 1 0 0,0-1 0 0 0,0 0 0 0 0,0 1 0 0 0,0-1 0 0 0,0 1 0 0 0,0-1 0 0 0,1 1-1 0 0,12 7-61 0 0,22-2 1278 0 0,-35-6-1162 0 0,40 3 1017 0 0,67-3 0 0 0,-89-2-2236 0 0,-1 0 1 0 0,0-1-1 0 0,27-9 0 0 0,-20 3-3400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2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12291 0 0,'0'-6'1265'0'0,"0"1"-170"0"0,0 1-1 0 0,0-1 1 0 0,0 1 0 0 0,0-1 0 0 0,1 1 0 0 0,2-9 0 0 0,-2 12-1036 0 0,-1 0 0 0 0,1 1-1 0 0,-1-1 1 0 0,1 0 0 0 0,0 1-1 0 0,-1-1 1 0 0,1 0 0 0 0,0 1-1 0 0,-1-1 1 0 0,1 1 0 0 0,0-1-1 0 0,0 1 1 0 0,-1 0 0 0 0,1-1-1 0 0,0 1 1 0 0,0 0-1 0 0,0-1 1 0 0,0 1 0 0 0,0 0-1 0 0,-1 0 1 0 0,1 0 0 0 0,0 0-1 0 0,0 0 1 0 0,0 0 0 0 0,0 0-1 0 0,0 0 1 0 0,0 0 0 0 0,0 0-1 0 0,-1 0 1 0 0,1 0 0 0 0,0 1-1 0 0,0-1 1 0 0,0 0 0 0 0,0 1-1 0 0,-1-1 1 0 0,1 1-1 0 0,0-1 1 0 0,0 1 0 0 0,-1-1-1 0 0,2 2 1 0 0,4 0-105 0 0,1 1 0 0 0,-1-2 1 0 0,1 1-1 0 0,0-1 0 0 0,0 0 0 0 0,9 1 0 0 0,-10-2-676 0 0,1 0 0 0 0,-1 1 0 0 0,0 0 0 0 0,0 0 0 0 0,0 1 0 0 0,0 0 0 0 0,7 3 0 0 0,-12-5 513 0 0,-1 1 0 0 0,1-1 0 0 0,-1 0 0 0 0,1 1 0 0 0,-1-1 0 0 0,1 0 0 0 0,-1 1 0 0 0,1-1 0 0 0,-1 1 0 0 0,0-1 0 0 0,1 1 0 0 0,-1-1 0 0 0,0 1 0 0 0,1-1 0 0 0,-1 1 0 0 0,0-1 0 0 0,0 1 0 0 0,1-1 0 0 0,-1 1 0 0 0,0 0 0 0 0,0-1 1 0 0,0 1-1 0 0,0-1 0 0 0,0 1 0 0 0,0 0 0 0 0,0-1 0 0 0,0 1 0 0 0,0-1 0 0 0,0 1 0 0 0,0 0 0 0 0,0-1 0 0 0,0 1 0 0 0,-1 0 0 0 0,-10 19-4724 0 0,9-18 4525 0 0,-9 13-3066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2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6257 0 0,'3'3'1699'0'0,"27"26"7718"0"0,-21-21-9035 0 0,0 0 0 0 0,0 0 0 0 0,1-1-1 0 0,0-1 1 0 0,18 9 0 0 0,0 2-1 0 0,-28-17-377 0 0,0 0-1 0 0,0 0 0 0 0,1 0 1 0 0,-1 0-1 0 0,0 1 0 0 0,0-1 1 0 0,0 0-1 0 0,0 0 0 0 0,0 0 1 0 0,0 1-1 0 0,0-1 0 0 0,1 0 1 0 0,-1 0-1 0 0,0 0 0 0 0,0 1 0 0 0,0-1 1 0 0,0 0-1 0 0,0 0 0 0 0,0 0 1 0 0,0 1-1 0 0,0-1 0 0 0,0 0 1 0 0,0 0-1 0 0,0 0 0 0 0,0 1 1 0 0,0-1-1 0 0,0 0 0 0 0,-1 0 1 0 0,1 0-1 0 0,0 1 0 0 0,0-1 0 0 0,0 0 1 0 0,0 0-1 0 0,0 0 0 0 0,0 1 1 0 0,0-1-1 0 0,-1 0 0 0 0,1 0 1 0 0,-17 6-224 0 0,-95 6-1530 0 0,129-17 1650 0 0,-1 2 1 0 0,1 0-1 0 0,0 0 0 0 0,0 2 0 0 0,21 0 0 0 0,-30 2 111 0 0,0 0-1 0 0,-1 0 0 0 0,1 1 0 0 0,-1 0 1 0 0,1 0-1 0 0,-1 1 0 0 0,0 0 1 0 0,0 0-1 0 0,0 1 0 0 0,0 0 1 0 0,0 0-1 0 0,-1 1 0 0 0,12 10 0 0 0,-16-13 300 0 0,16 17-5221 0 0,-18-18 4715 0 0,0-1 0 0 0,0 0 0 0 0,0 1 0 0 0,0-1 0 0 0,0 1 0 0 0,0-1 0 0 0,1 1 0 0 0,-1-1 0 0 0,0 1 0 0 0,0-1 0 0 0,0 1 0 0 0,-1-1 0 0 0,1 0 0 0 0,0 1 0 0 0,0-1 0 0 0,0 1 0 0 0,0-1 0 0 0,0 1 0 0 0,0-1 0 0 0,-1 0 0 0 0,1 1 0 0 0,0-1 0 0 0,0 1 0 0 0,-1-1 0 0 0,1 0 0 0 0,0 1 0 0 0,-1-1 0 0 0,1 0 0 0 0,0 1 0 0 0,-1-1 0 0 0,1 0 0 0 0,0 1 0 0 0,-1-1 0 0 0,1 0 0 0 0,-1 0 0 0 0,1 0 0 0 0,0 1 0 0 0,-1-1 0 0 0,1 0 0 0 0,-1 0 0 0 0,1 0 0 0 0,-1 0 0 0 0,1 0 0 0 0,-1 0 0 0 0,-9 6-3125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2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9098 0 0,'6'-13'7750'0'0,"11"2"-4790"0"0,19-1-1767 0 0,-34 11-841 0 0,8-1-286 0 0,-1 1 1 0 0,1-1 0 0 0,-1 2 0 0 0,1-1 0 0 0,-1 1 0 0 0,1 1 0 0 0,0 0-1 0 0,-1 0 1 0 0,1 0 0 0 0,-1 2 0 0 0,0-1 0 0 0,0 1 0 0 0,0 0-1 0 0,0 1 1 0 0,0 0 0 0 0,-1 0 0 0 0,1 1 0 0 0,-1 0 0 0 0,0 1 0 0 0,-1 0-1 0 0,1 0 1 0 0,-1 0 0 0 0,7 10 0 0 0,-12-13-109 0 0,0 1-1 0 0,-1 0 1 0 0,1-1 0 0 0,-1 1-1 0 0,0 0 1 0 0,0 0 0 0 0,0 0 0 0 0,0 0-1 0 0,-1 0 1 0 0,0 0 0 0 0,0 0 0 0 0,0 0-1 0 0,0 0 1 0 0,0 1 0 0 0,-1-1-1 0 0,0 0 1 0 0,0-1 0 0 0,0 1 0 0 0,0 0-1 0 0,-1 0 1 0 0,-2 4 0 0 0,1 0-559 0 0,-1 1 0 0 0,0-1 0 0 0,-1-1 0 0 0,0 1 0 0 0,0-1 0 0 0,-1 1 0 0 0,1-2 0 0 0,-12 11 0 0 0,17-17 421 0 0,-1 1 0 0 0,1 0 0 0 0,-1-1 0 0 0,0 1 0 0 0,1-1 0 0 0,-1 1 0 0 0,0-1 0 0 0,0 0-1 0 0,1 1 1 0 0,-1-1 0 0 0,0 0 0 0 0,0 1 0 0 0,0-1 0 0 0,1 0 0 0 0,-1 0 0 0 0,0 0 0 0 0,0 0 0 0 0,0 0 0 0 0,0 0-1 0 0,0 0 1 0 0,1 0 0 0 0,-1 0 0 0 0,0 0 0 0 0,0 0 0 0 0,0 0 0 0 0,0-1 0 0 0,1 1 0 0 0,-1 0 0 0 0,0-1 0 0 0,0 1-1 0 0,1 0 1 0 0,-1-1 0 0 0,0 1 0 0 0,1-1 0 0 0,-1 1 0 0 0,0-1 0 0 0,1 0 0 0 0,-1 1 0 0 0,1-1 0 0 0,-1 0 0 0 0,1 1 0 0 0,-2-2-1 0 0,2 1 58 0 0,-1 0 1 0 0,1 1-1 0 0,-1-1 0 0 0,1 0 0 0 0,-1 1 0 0 0,0-1 0 0 0,1 0 0 0 0,-1 1 0 0 0,0-1 0 0 0,0 1 0 0 0,1-1 0 0 0,-1 1 1 0 0,0-1-1 0 0,0 1 0 0 0,0 0 0 0 0,0-1 0 0 0,0 1 0 0 0,0 0 0 0 0,0 0 0 0 0,1 0 0 0 0,-1 0 0 0 0,0-1 0 0 0,0 1 1 0 0,0 1-1 0 0,0-1 0 0 0,-2 0 0 0 0,1 1 232 0 0,0 0 0 0 0,0 1 0 0 0,1-1 0 0 0,-1 1 0 0 0,0-1-1 0 0,1 1 1 0 0,-1-1 0 0 0,1 1 0 0 0,-1 0 0 0 0,1 0 0 0 0,0 0 0 0 0,-1 0 0 0 0,0 2 0 0 0,-15 33 2313 0 0,14-28-1580 0 0,0-2-81 0 0,0 0 0 0 0,1 1 0 0 0,0 0-1 0 0,0-1 1 0 0,0 1 0 0 0,1 0 0 0 0,1 0 0 0 0,0 14 0 0 0,0-21-674 0 0,0 1 0 0 0,0 0 0 0 0,0 0 1 0 0,1 0-1 0 0,-1 0 0 0 0,1 0 0 0 0,-1 0 0 0 0,1-1 1 0 0,0 1-1 0 0,-1 0 0 0 0,1 0 0 0 0,0-1 0 0 0,0 1 1 0 0,1 0-1 0 0,-1-1 0 0 0,0 0 0 0 0,0 1 0 0 0,1-1 1 0 0,-1 1-1 0 0,1-1 0 0 0,-1 0 0 0 0,1 0 0 0 0,-1 0 1 0 0,1 0-1 0 0,0 0 0 0 0,0 0 0 0 0,-1-1 0 0 0,1 1 1 0 0,0-1-1 0 0,0 1 0 0 0,0-1 0 0 0,0 1 0 0 0,0-1 1 0 0,0 0-1 0 0,0 0 0 0 0,-1 0 0 0 0,1 0 0 0 0,0 0 1 0 0,0-1-1 0 0,0 1 0 0 0,2-1 0 0 0,4-1 16 0 0,1 0 0 0 0,-1-1 0 0 0,0 0-1 0 0,0 0 1 0 0,0-1 0 0 0,-1 0 0 0 0,1 0 0 0 0,-1-1 0 0 0,0 0-1 0 0,0 0 1 0 0,0-1 0 0 0,-1 1 0 0 0,0-1 0 0 0,0-1-1 0 0,6-9 1 0 0,-9 13-64 0 0,0 0 1 0 0,-1-1-1 0 0,0 1 0 0 0,0-1 0 0 0,0 1 0 0 0,0-1 0 0 0,-1 0 0 0 0,1 0 0 0 0,-1 0 0 0 0,0 0 1 0 0,0 0-1 0 0,0 0 0 0 0,-1 0 0 0 0,1 0 0 0 0,-1 0 0 0 0,0 0 0 0 0,0-1 0 0 0,-1 1 1 0 0,1 0-1 0 0,-1 0 0 0 0,0 0 0 0 0,0 0 0 0 0,0 0 0 0 0,-1 0 0 0 0,1 0 0 0 0,-1 1 1 0 0,0-1-1 0 0,0 0 0 0 0,0 1 0 0 0,-1 0 0 0 0,1-1 0 0 0,-1 1 0 0 0,-4-4 0 0 0,1 2 16 0 0,-1 1-1 0 0,0 0 0 0 0,0 0 0 0 0,0 0 0 0 0,-1 1 0 0 0,1 0 0 0 0,-1 1 0 0 0,1 0 0 0 0,-1 0 0 0 0,0 0 1 0 0,0 1-1 0 0,0 0 0 0 0,0 1 0 0 0,-11 0 0 0 0,14 0-107 0 0,1 1-1 0 0,-1-1 1 0 0,1 1 0 0 0,0 0 0 0 0,-1 0-1 0 0,1 0 1 0 0,0 1 0 0 0,0 0-1 0 0,0-1 1 0 0,0 1 0 0 0,0 1 0 0 0,-4 2-1 0 0,6-3-97 0 0,0 0 0 0 0,0 0 0 0 0,0 0-1 0 0,0 0 1 0 0,1 0 0 0 0,-1 0 0 0 0,1 1-1 0 0,0-1 1 0 0,-1 0 0 0 0,1 1 0 0 0,0-1-1 0 0,1 1 1 0 0,-1 0 0 0 0,0-1 0 0 0,1 1-1 0 0,-1 0 1 0 0,1-1 0 0 0,0 1 0 0 0,0 0-1 0 0,0 0 1 0 0,0 3 0 0 0,1-2-1024 0 0,0 1 0 0 0,0-1 1 0 0,0 1-1 0 0,0-1 0 0 0,1 0 0 0 0,2 7 1 0 0,4 5-6424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23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12531 0 0,'5'4'13699'0'0,"-7"-3"-12875"0"0,-1 4-464 0 0,-2 0-376 0 0,0 3-256 0 0,2-2-312 0 0,2 2-649 0 0,1-1-1215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1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97 7866 0 0,'-9'-2'1950'0'0,"5"1"-1594"0"0,0 0-1 0 0,-1 0 1 0 0,1 0 0 0 0,-1 1-1 0 0,1 0 1 0 0,-8 0-1 0 0,77 29 3219 0 0,-36-22-3230 0 0,1-2-1 0 0,0 0 0 0 0,-1-2 0 0 0,2-2 1 0 0,47-3-1 0 0,153-27 274 0 0,-181 21-582 0 0,150-22 550 0 0,208-3 1 0 0,60 31 1036 0 0,324-17-1061 0 0,-631 7-203 0 0,0 7 1 0 0,166 16 0 0 0,-284-7-479 0 0,57 4-956 0 0,132 30-1 0 0,-229-38 879 0 0,31 11-2537 0 0,-18 1-1888 0 0,-15-12 4553 0 0,-1 0 0 0 0,0 0 0 0 0,0 1 0 0 0,0-1-211 0 0,0 0 211 0 0,0 0 0 0 0,0 0 0 0 0,0 0 0 0 0,0 0 0 0 0,0 0 0 0 0,0 1 0 0 0,0-1 0 0 0,0 0 0 0 0,0 0-1 0 0,0 0 1 0 0,1 0 0 0 0,-1 0 0 0 0,0 0 0 0 0,0 0 0 0 0,0 1 0 0 0,0-1 0 0 0,-1 0 0 0 0,1 0 0 0 0,0 0 0 0 0,0 0-1 0 0,0 0 1 0 0,0 0 0 0 0,0 0 0 0 0,0 0 0 0 0,0 1 0 0 0,0-1 0 0 0,0 0 0 0 0,0 0 0 0 0,0 0 0 0 0,0 0-1 0 0,0 0 1 0 0,0 0-140 0 0,-1 0 140 0 0,1 0 0 0 0,0 0 0 0 0,0 1 0 0 0,0-1 0 0 0,0 0 0 0 0,0 0-1 0 0,0 0 1 0 0,0 0 0 0 0,0 0 0 0 0,0 0 0 0 0,-1 0 0 0 0,1 0 0 0 0,0 0 0 0 0,0 0 0 0 0,0 0 0 0 0,-16 1-5458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2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9050 0 0,'-2'0'-63'0'0,"0"0"0"0"0,0 1-1 0 0,0-1 1 0 0,0 0 0 0 0,1 0 0 0 0,-1 1 0 0 0,0-1 0 0 0,0 1-1 0 0,0 0 1 0 0,1 0 0 0 0,-1-1 0 0 0,0 1 0 0 0,1 0 0 0 0,-1 0-1 0 0,1 1 1 0 0,-1-1 0 0 0,1 0 0 0 0,-1 0 0 0 0,1 1 0 0 0,0-1-1 0 0,0 1 1 0 0,0-1 0 0 0,0 1 0 0 0,0-1 0 0 0,0 1 0 0 0,0 0-1 0 0,0 0 1 0 0,0-1 0 0 0,1 1 0 0 0,-1 0 0 0 0,1 0 0 0 0,0 0-1 0 0,-1 0 1 0 0,1-1 0 0 0,0 3 0 0 0,-1 6-307 0 0,1 0 0 0 0,0-1 0 0 0,1 1 0 0 0,0 0 0 0 0,4 16 0 0 0,-4-23 544 0 0,1 0 0 0 0,-1 0 0 0 0,0 0 1 0 0,1 0-1 0 0,0 0 0 0 0,0 0 1 0 0,-1-1-1 0 0,2 1 0 0 0,-1-1 0 0 0,0 1 1 0 0,0-1-1 0 0,1 0 0 0 0,-1 0 0 0 0,1 0 1 0 0,0 0-1 0 0,0 0 0 0 0,-1-1 1 0 0,4 2-1 0 0,9 4 117 0 0,0-2 0 0 0,23 7 0 0 0,-21-7-372 0 0,11 3 379 0 0,0-2 0 0 0,1-2 0 0 0,-1 0 0 0 0,1-2 0 0 0,54-3 0 0 0,145-25 3250 0 0,-205 23-3291 0 0,78-12 589 0 0,260-34 9 0 0,3 31-771 0 0,-62 29 557 0 0,104 2 85 0 0,-213-5-352 0 0,68-2 581 0 0,-138-13-658 0 0,12-2-106 0 0,138 9 0 0 0,745 35 908 0 0,-584-19-433 0 0,-285-7-618 0 0,225-14 128 0 0,-121-3-84 0 0,-38 21-52 0 0,-102-3-24 0 0,-53-9-9 0 0,88-9 0 0 0,7-1 3 0 0,-90 9 84 0 0,1-2 0 0 0,118-21 0 0 0,-183 23-94 0 0,9-3 11 0 0,1 1 0 0 0,-1 0 0 0 0,0 1 0 0 0,1 0-1 0 0,-1 0 1 0 0,0 1 0 0 0,1 0 0 0 0,-1 1 0 0 0,17 3-1 0 0,-3-2 57 0 0,4 1 1 0 0,-21-1-70 0 0,0 0 0 0 0,0-1-1 0 0,0 0 1 0 0,0-1 0 0 0,1 0 0 0 0,11-1 0 0 0,26 2-7 0 0,-2 6-5 0 0,51 17 1 0 0,-62-14 2 0 0,0-2 1 0 0,0-1-1 0 0,57 4 1 0 0,539 17-47 0 0,-406-17-21 0 0,121 26 69 0 0,-322-34 11 0 0,-3-1 9 0 0,1 1-1 0 0,-1 0 0 0 0,0 2 0 0 0,18 6 0 0 0,-19-5 5 0 0,-1-1 1 0 0,1-1-1 0 0,0 0 0 0 0,0-2 0 0 0,1 0 0 0 0,27 0 1 0 0,-45-2-32 0 0,-1 0 0 0 0,1 0 0 0 0,0 0 1 0 0,0 0-1 0 0,0 0 0 0 0,-1 0 0 0 0,1 0 0 0 0,0 0 1 0 0,0-1-1 0 0,0 1 0 0 0,0 0 0 0 0,-1 0 1 0 0,1 0-1 0 0,0 0 0 0 0,0 0 0 0 0,0 0 0 0 0,0 0 1 0 0,-1 0-1 0 0,1 0 0 0 0,0-1 0 0 0,0 1 1 0 0,0 0-1 0 0,0 0 0 0 0,0 0 0 0 0,0 0 0 0 0,-1 0 1 0 0,1-1-1 0 0,0 1 0 0 0,0 0 0 0 0,0 0 1 0 0,0 0-1 0 0,0 0 0 0 0,0-1 0 0 0,0 1 0 0 0,0 0 1 0 0,0 0-1 0 0,0 0 0 0 0,0 0 0 0 0,0-1 0 0 0,0 1 1 0 0,0 0-1 0 0,0 0 0 0 0,0 0 0 0 0,0-1 1 0 0,5-11-404 0 0,8-8-101 0 0,11-1-545 0 0,-4 4-1655 0 0,-4-2-4902 0 0,-10 7 1594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2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2160 0 0,'3'-2'242'0'0,"1"1"-1"0"0,0-1 0 0 0,-1 1 1 0 0,1 0-1 0 0,0 1 0 0 0,7-2 0 0 0,-10 2-170 0 0,105-16 3771 0 0,304-34 687 0 0,-390 49-4622 0 0,137-11 1550 0 0,-134 8-2530 0 0,0-1 0 0 0,31-10 0 0 0,-43 10-2136 0 0,-4-4-1609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2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1 457 10202 0 0,'74'-17'189'0'0,"2"4"0"0"0,0 3 0 0 0,86-1 0 0 0,-13 1-186 0 0,-10 1 690 0 0,262 16 1 0 0,-334-1-55 0 0,308 18 1665 0 0,1-32-1348 0 0,234-77 653 0 0,14-2-985 0 0,517 35-29 0 0,-1092 51-474 0 0,353-8 458 0 0,251-7-414 0 0,3 24-97 0 0,-2 41 657 0 0,-567-41-522 0 0,193 10 348 0 0,386-24 0 0 0,423 4-392 0 0,-816 23-150 0 0,-86-5 114 0 0,1-8-1 0 0,216-20 1 0 0,-287 2-547 0 0,480-37-4985 0 0,-1 36 3934 0 0,-442 17 1454 0 0,292 4 263 0 0,0-32 102 0 0,732-142-420 0 0,-1172 163-110 0 0,0-1 0 0 0,0 0 0 0 0,-1 0 0 0 0,1 0 0 0 0,10-6 0 0 0,-6 3 134 0 0,-4 2-233 0 0,-8 4-1376 0 0,-23 2-1291 0 0,-57-12-2193 0 0,32 3 1961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6:3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36 432 5841 0 0,'-8'-4'192'0'0,"-18"-16"147"0"0,26 20-340 0 0,0 0 0 0 0,0-1 0 0 0,-1 1 0 0 0,1 0 0 0 0,0-1 0 0 0,0 1 1 0 0,0-1-1 0 0,0 1 0 0 0,-1 0 0 0 0,1-1 0 0 0,0 1 0 0 0,0 0 0 0 0,0-1 0 0 0,0 1 0 0 0,0-1 0 0 0,0 1 0 0 0,0 0 0 0 0,0-1 0 0 0,0 1 0 0 0,0-1 0 0 0,0 1 0 0 0,0 0 0 0 0,0-1 0 0 0,1 1 0 0 0,-1-1 0 0 0,15-9-130 0 0,15 1 37 0 0,0 2 0 0 0,1 0-1 0 0,53-3 1 0 0,98 4 269 0 0,-142 6-24 0 0,1049-1 2621 0 0,-243-38-2625 0 0,-1-49-118 0 0,-405 39-117 0 0,877 20 0 0 0,-402 100 21 0 0,48 3 63 0 0,-212-63-9 0 0,0-27 69 0 0,544 3-60 0 0,25 95-279 0 0,-264-9 120 0 0,5-88 234 0 0,-359-60-16 0 0,-595 60-34 0 0,1367-161 172 0 0,-1164 152 244 0 0,348-30 292 0 0,-439 22 1296 0 0,5 0 1127 0 0,-206 31-3062 0 0,0 0 0 0 0,19 2 1 0 0,-30 0-311 0 0,-1-1 1 0 0,1 1 0 0 0,-1 1-1 0 0,0-1 1 0 0,0 1-1 0 0,0 0 1 0 0,0 1 0 0 0,0-1-1 0 0,6 4 1 0 0,-11-5 89 0 0,0-1 0 0 0,0 1 0 0 0,-1-1 0 0 0,1 1 1 0 0,0 0-1 0 0,0-1 0 0 0,0 1 0 0 0,-1 0 0 0 0,1-1 0 0 0,0 1 0 0 0,-1 0 1 0 0,1 0-1 0 0,-1 0 0 0 0,1-1 0 0 0,-1 1 0 0 0,1 0 0 0 0,-1 0 0 0 0,1 0 1 0 0,-1 0-1 0 0,0 0 0 0 0,0 0 0 0 0,1 1 0 0 0,-2 0-206 0 0,1-1 0 0 0,-1 1-1 0 0,1 0 1 0 0,-1-1 0 0 0,0 1-1 0 0,0-1 1 0 0,0 1 0 0 0,0-1 0 0 0,0 1-1 0 0,0-1 1 0 0,0 0 0 0 0,0 1-1 0 0,0-1 1 0 0,-3 1 0 0 0,-22 27-3452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11618 0 0,'44'51'1267'0'0,"-32"-42"-1168"0"0,0-1 0 0 0,1 0 0 0 0,0-1 0 0 0,0-1 0 0 0,0 0 0 0 0,1-1 0 0 0,0 0 0 0 0,18 3 0 0 0,-12-2 193 0 0,65 21 913 0 0,366 95 2198 0 0,-254-90-3061 0 0,318 10 1 0 0,204-41 1252 0 0,-408-6-216 0 0,306-10 291 0 0,-208-16-5052 0 0,-392 30 2271 0 0,30-5-3241 0 0,-44 6 3761 0 0,-1 0 1 0 0,0-1-1 0 0,0 0 1 0 0,0 1-1 0 0,1-1 1 0 0,-1 0-1 0 0,0 0 1 0 0,0 0-1 0 0,0 0 1 0 0,0-1-1 0 0,0 1 1 0 0,-1 0-1 0 0,1-1 1 0 0,0 1-1 0 0,2-4 1 0 0,0-6-3578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3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15579 0 0,'4'-2'-19'0'0,"1"1"-1"0"0,-1 0 0 0 0,0 0 1 0 0,0 0-1 0 0,0 1 0 0 0,1 0 1 0 0,-1-1-1 0 0,0 1 0 0 0,0 1 1 0 0,1-1-1 0 0,-1 0 1 0 0,0 1-1 0 0,8 2 0 0 0,-1-1-22 0 0,-2 0-1 0 0,205 28-383 0 0,-175-28 675 0 0,0 0 1 0 0,0-3 0 0 0,61-9-1 0 0,-47 3-133 0 0,-1-3-1 0 0,0-3 1 0 0,0-2-1 0 0,54-23 1 0 0,-80 22-2898 0 0,-25 7-1196 0 0,-15 0 6 0 0,-6 3 1889 0 0,-4 1-543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3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0 3377 0 0,'-5'7'498'0'0,"0"-1"1"0"0,1 1-1 0 0,-1 0 1 0 0,1 0 0 0 0,0 0-1 0 0,1 1 1 0 0,0-1-1 0 0,0 1 1 0 0,1 0-1 0 0,0 0 1 0 0,0 0 0 0 0,1 0-1 0 0,0 0 1 0 0,0 14-1 0 0,1 9 438 0 0,1 0-1 0 0,8 44 1 0 0,26 109-1433 0 0,-31-222-6713 0 0,14-44 4218 0 0,-9 46 2919 0 0,2-1 0 0 0,1 2 0 0 0,31-61 0 0 0,-43 95 130 0 0,1 0 0 0 0,-1 0 0 0 0,0 1 0 0 0,1-1 0 0 0,-1 1 0 0 0,0-1 0 0 0,1 0 0 0 0,-1 1 0 0 0,1-1 0 0 0,-1 1 0 0 0,1-1 0 0 0,-1 1 0 0 0,1-1 0 0 0,0 1 0 0 0,-1-1 0 0 0,1 1 0 0 0,-1 0 0 0 0,1-1 0 0 0,0 1 0 0 0,0 0 0 0 0,-1 0 0 0 0,1-1 0 0 0,0 1 0 0 0,-1 0 0 0 0,1 0 0 0 0,0 0 0 0 0,0 0 0 0 0,0 0 0 0 0,1 0 34 0 0,-1 1 1 0 0,1 0-1 0 0,-1-1 1 0 0,1 1 0 0 0,-1 0-1 0 0,0 0 1 0 0,0 0 0 0 0,1 0-1 0 0,-1 0 1 0 0,0 0-1 0 0,0 0 1 0 0,0 0 0 0 0,1 2-1 0 0,6 8 363 0 0,-1 1-1 0 0,10 21 1 0 0,-11-21-382 0 0,-2-4 91 0 0,0 0 1 0 0,-1 0-1 0 0,0 1 1 0 0,0-1-1 0 0,-1 1 0 0 0,0-1 1 0 0,0 1-1 0 0,-1 0 1 0 0,0 0-1 0 0,-1 0 1 0 0,0 0-1 0 0,0 0 1 0 0,-1 0-1 0 0,0-1 0 0 0,-1 1 1 0 0,0 0-1 0 0,0 0 1 0 0,-5 10-1 0 0,2-8 38 0 0,0-1 0 0 0,0 0 0 0 0,-1 0 0 0 0,0-1 0 0 0,-1 0-1 0 0,0 0 1 0 0,-1 0 0 0 0,0-1 0 0 0,0 0 0 0 0,0-1 0 0 0,-1 0 0 0 0,-1 0 0 0 0,1-1 0 0 0,-13 7-1 0 0,9-8-437 0 0,0 0 0 0 0,0 0 0 0 0,0-1 0 0 0,0-1 0 0 0,-1 0 0 0 0,0-1 0 0 0,0 0 0 0 0,-20-1 0 0 0,-115-10-2615 0 0,102 4 2666 0 0,24 2 909 0 0,26 2-459 0 0,37 1-260 0 0,-22 1 170 0 0,172-5 925 0 0,297-42 0 0 0,-464 43-1115 0 0,19-4 103 0 0,-17-1-3424 0 0,-25 7 3237 0 0,0 1 0 0 0,0 0 1 0 0,1 0-1 0 0,-1 0 0 0 0,0 0 0 0 0,0 0 0 0 0,0-1 0 0 0,0 1 0 0 0,1 0 1 0 0,-1 0-1 0 0,0 0 0 0 0,0-1 0 0 0,0 1 0 0 0,0 0 0 0 0,0 0 0 0 0,0-1 1 0 0,0 1-1 0 0,0 0 0 0 0,0 0 0 0 0,0 0 0 0 0,0-1 0 0 0,0 1 0 0 0,0 0 1 0 0,0 0-1 0 0,0-1 0 0 0,0 1 0 0 0,0 0 0 0 0,0 0 0 0 0,0-1 0 0 0,0 1 1 0 0,0 0-1 0 0,0 0 0 0 0,0 0 0 0 0,0-1 0 0 0,0 1 0 0 0,0 0 1 0 0,-1 0-1 0 0,1 0 0 0 0,0-1 0 0 0,0 1 0 0 0,0 0 0 0 0,-1-1-15 0 0,-2-4-2683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3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13459 0 0,'-2'12'3875'0'0,"8"1"-3932"0"0,17 11-4163 0 0,-15-17 3759 0 0,-5-3 285 0 0,1 0 1 0 0,-1 0-1 0 0,0 0 1 0 0,0 0-1 0 0,-1 1 0 0 0,1-1 1 0 0,-1 1-1 0 0,0 0 1 0 0,0-1-1 0 0,-1 1 0 0 0,1 0 1 0 0,-1 0-1 0 0,0 0 1 0 0,0 6-1 0 0,-1 3 436 0 0,0-1 0 0 0,-1 1-1 0 0,-5 24 1 0 0,3-24-823 0 0,1 1 1 0 0,0 0-1 0 0,1 19 0 0 0,4-23-2323 0 0,3-16 76 0 0,1-8 580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3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2 5713 0 0,'0'0'185'0'0,"1"0"0"0"0,-1 0 0 0 0,0 0 1 0 0,0-1-1 0 0,1 1 0 0 0,-1 0 0 0 0,0 0 0 0 0,0 0 0 0 0,1 0 0 0 0,-1 0 0 0 0,0 0 0 0 0,1 0 0 0 0,-1 0 0 0 0,0 0 0 0 0,1 0 0 0 0,-1 0 1 0 0,0 0-1 0 0,0 0 0 0 0,1 0 0 0 0,-1 0 0 0 0,0 0 0 0 0,1 0 0 0 0,-1 0 0 0 0,0 1 0 0 0,0-1 0 0 0,1 0 0 0 0,-1 0 0 0 0,0 0 0 0 0,0 0 1 0 0,1 1-1 0 0,-1-1 0 0 0,0 0 0 0 0,1 1 0 0 0,2 11 1805 0 0,-4 16-1567 0 0,-3 5-312 0 0,-15 87 14 0 0,16-105-122 0 0,-1 0 0 0 0,-1 0 1 0 0,-1 0-1 0 0,0 0 1 0 0,-13 21-1 0 0,15-29-60 0 0,-2-1 0 0 0,1 0-1 0 0,-1-1 1 0 0,1 1 0 0 0,-2-1-1 0 0,1 0 1 0 0,0-1 0 0 0,-1 1-1 0 0,0-1 1 0 0,0-1 0 0 0,0 1-1 0 0,-1-1 1 0 0,1-1 0 0 0,-11 3 0 0 0,3-1-530 0 0,1-1 1 0 0,-25 3 0 0 0,26-5-1118 0 0,0-1 0 0 0,-23-2 0 0 0,3-11-1450 0 0,29 11 3526 0 0,1 0 0 0 0,-1 1 1 0 0,0-1-1 0 0,1 1 0 0 0,-1 0 1 0 0,0 0-1 0 0,-5-1 0 0 0,7 5 1192 0 0,7 5-904 0 0,8 4 110 0 0,-5-9-424 0 0,0 0 0 0 0,0 0 0 0 0,0-1 0 0 0,0 0 0 0 0,0-1 0 0 0,0 0-1 0 0,1 0 1 0 0,14-1 0 0 0,73-9 483 0 0,-40 2-538 0 0,-27 5-412 0 0,86-10 513 0 0,-41-5-3106 0 0,-70 15 1978 0 0,0 1 1 0 0,0-1-1 0 0,-1-1 0 0 0,1 1 0 0 0,0 0 1 0 0,-1-1-1 0 0,0 0 0 0 0,0 1 0 0 0,4-5 1 0 0,6-6-2349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34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13155 0 0,'33'-1'-6636'0'0,"1"-1"3676"0"0,5-1 3092 0 0,21-4 4618 0 0,-47 6-3428 0 0,2-1-560 0 0,0 2 0 0 0,-1 0-1 0 0,1 1 1 0 0,17 2-1 0 0,-15 1-741 0 0,1-1 0 0 0,-1 2 0 0 0,0 0 0 0 0,-1 1 0 0 0,1 1-1 0 0,-1 0 1 0 0,-1 2 0 0 0,1-1 0 0 0,-1 2 0 0 0,16 13 0 0 0,-28-20 0 0 0,0-1 1 0 0,-1 0 0 0 0,1 1 0 0 0,-1 0-1 0 0,0 0 1 0 0,1 0 0 0 0,-1 0 0 0 0,-1 0 0 0 0,1 0-1 0 0,0 0 1 0 0,-1 1 0 0 0,0-1 0 0 0,1 0-1 0 0,-1 1 1 0 0,-1-1 0 0 0,1 1 0 0 0,0 0-1 0 0,-1 3 1 0 0,0-1 18 0 0,-1-1 0 0 0,0 1 0 0 0,0-1-1 0 0,0 1 1 0 0,0-1 0 0 0,-1 1 0 0 0,0-1 0 0 0,0 0-1 0 0,-1 0 1 0 0,-4 8 0 0 0,-8 7 83 0 0,0 0 0 0 0,-1-1 0 0 0,-1-1 0 0 0,-23 19 0 0 0,31-28-98 0 0,-132 102 249 0 0,35-31-1791 0 0,156-73-562 0 0,23 7 1576 0 0,0 2 0 0 0,95 35-1 0 0,-129-38 288 0 0,-3 2-1220 0 0,-2-2-3522 0 0,-27-11 2293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3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10898 0 0,'170'39'520'0'0,"-152"-34"-866"0"0,-12-2-453 0 0,0-1-1 0 0,0 0 0 0 0,0 0 1 0 0,1-1-1 0 0,-1 0 0 0 0,1 0 0 0 0,-1 0 1 0 0,1-1-1 0 0,9 0 0 0 0,-6-3-1355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35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0 6289 0 0,'-1'1'143'0'0,"0"-1"0"0"0,0 1-1 0 0,1-1 1 0 0,-1 1 0 0 0,0 0-1 0 0,0-1 1 0 0,0 1 0 0 0,0 0 0 0 0,1 0-1 0 0,-1 0 1 0 0,0 0 0 0 0,1 0-1 0 0,-1 0 1 0 0,1-1 0 0 0,-1 1-1 0 0,1 1 1 0 0,-1-1 0 0 0,1 0-1 0 0,0 0 1 0 0,-1 0 0 0 0,1 0-1 0 0,0 0 1 0 0,0 0 0 0 0,0 0-1 0 0,0 0 1 0 0,0 0 0 0 0,0 1-1 0 0,0-1 1 0 0,0 0 0 0 0,0 0 0 0 0,1 0-1 0 0,-1 0 1 0 0,0 0 0 0 0,1 0-1 0 0,-1 0 1 0 0,1 1 0 0 0,24 46-1050 0 0,-16-31 1429 0 0,-2-1-328 0 0,-1 0 1 0 0,0 0-1 0 0,-2 1 1 0 0,1 0-1 0 0,-2 0 1 0 0,-1 1-1 0 0,0-1 1 0 0,-1 0-1 0 0,0 1 1 0 0,-3 18-1 0 0,0-12-227 0 0,-2 0 0 0 0,-9 35 1 0 0,7-38-1113 0 0,-1-1 1 0 0,-17 35-1 0 0,23-52 672 0 0,-1 0-1 0 0,1-1 1 0 0,-1 1-1 0 0,0 0 0 0 0,1-1 1 0 0,-1 1-1 0 0,0-1 0 0 0,-1 1 1 0 0,1-1-1 0 0,0 0 0 0 0,-1 0 1 0 0,-3 2-1 0 0,-2 0-2168 0 0</inkml:trace>
  <inkml:trace contextRef="#ctx0" brushRef="#br0" timeOffset="1">183 552 2200 0 0,'-24'12'248'0'0,"-1"-1"625"0"0,0 2-1 0 0,1 1 0 0 0,1 1 0 0 0,-31 24 0 0 0,53-39-788 0 0,1 1 0 0 0,0-1 0 0 0,-1 0 0 0 0,1 0 0 0 0,-1 0 0 0 0,1 1 0 0 0,0-1 0 0 0,-1 0 0 0 0,1 1 0 0 0,0-1 0 0 0,-1 0 0 0 0,1 1 0 0 0,0-1 0 0 0,-1 0 0 0 0,1 1 0 0 0,0-1 0 0 0,0 1 0 0 0,0-1 0 0 0,-1 0 0 0 0,1 1 0 0 0,0-1 0 0 0,0 1 0 0 0,0-1 0 0 0,0 1 0 0 0,0-1 0 0 0,0 0 0 0 0,0 1 0 0 0,0-1 0 0 0,0 1 0 0 0,0-1 0 0 0,0 1 0 0 0,0-1 0 0 0,0 1 0 0 0,0 0 0 0 0,18 0 1155 0 0,39-13-829 0 0,-46 10-80 0 0,32-7 498 0 0,0 1-1 0 0,75-1 1 0 0,-98 9-702 0 0,0 0 0 0 0,-1 2 1 0 0,1 0-1 0 0,0 1 0 0 0,-1 1 0 0 0,0 1 1 0 0,0 1-1 0 0,25 10 0 0 0,-42-15-79 0 0,0 0 0 0 0,0-1 0 0 0,-1 1 0 0 0,1 0 0 0 0,0-1 0 0 0,-1 1 0 0 0,1 0 1 0 0,-1 0-1 0 0,1 1 0 0 0,-1-1 0 0 0,0 0 0 0 0,1 0 0 0 0,-1 1 0 0 0,0-1 0 0 0,0 0 0 0 0,0 1 0 0 0,0-1 0 0 0,0 1 0 0 0,0 0 0 0 0,0-1 0 0 0,0 1 0 0 0,-1 0 0 0 0,1 0 0 0 0,-1-1 0 0 0,1 1 0 0 0,-1 3 0 0 0,0-3 39 0 0,-1 1 0 0 0,0-1 0 0 0,0 1 0 0 0,-1-1 0 0 0,1 1 0 0 0,0-1 0 0 0,-1 0 0 0 0,0 1 0 0 0,1-1 1 0 0,-1 0-1 0 0,0 0 0 0 0,0 0 0 0 0,0-1 0 0 0,0 1 0 0 0,0 0 0 0 0,-5 2 0 0 0,-9 7 54 0 0,0 1 0 0 0,1 0 0 0 0,0 2 0 0 0,-16 18 0 0 0,27-28-140 0 0,1 0-1 0 0,0 0 1 0 0,0 0 0 0 0,0 1-1 0 0,0 0 1 0 0,1-1-1 0 0,0 1 1 0 0,0 0-1 0 0,0 0 1 0 0,1 0-1 0 0,-1 0 1 0 0,1 1 0 0 0,0-1-1 0 0,1 0 1 0 0,-1 1-1 0 0,1-1 1 0 0,0 0-1 0 0,1 0 1 0 0,-1 1 0 0 0,1-1-1 0 0,2 7 1 0 0,-3-10 5 0 0,1 1 1 0 0,0-1-1 0 0,0 1 1 0 0,1-1-1 0 0,-1 0 1 0 0,0 1-1 0 0,1-1 1 0 0,-1 0-1 0 0,1 0 1 0 0,0 0-1 0 0,0 0 1 0 0,0 0-1 0 0,0-1 1 0 0,0 1-1 0 0,0-1 1 0 0,0 1-1 0 0,4 1 1 0 0,0-1 26 0 0,-1 0 0 0 0,0 0-1 0 0,1-1 1 0 0,-1 0 0 0 0,0 0 0 0 0,1 0-1 0 0,0 0 1 0 0,5-1 0 0 0,5-1-838 0 0,1 0 1 0 0,-1-1-1 0 0,0-1 1 0 0,28-9 0 0 0,-4-5-4002 0 0,-3-7-1954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7:3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24549 0 0,'-2'3'1769'0'0,"2"2"-1769"0"0,5 2-729 0 0,8-1-1319 0 0,11 1-1489 0 0,9-4-2184 0 0,2-8 160 0 0,1-3-768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8:38.7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1 268 4449 0 0,'5'-8'123'0'0,"0"0"0"0"0,1 0 0 0 0,1 1 0 0 0,-1-1 0 0 0,1 1 1 0 0,0 1-1 0 0,0-1 0 0 0,1 1 0 0 0,0 1 0 0 0,0-1 0 0 0,1 2 0 0 0,-1-1 0 0 0,1 1 0 0 0,0 0 0 0 0,0 1 0 0 0,1 0 1 0 0,11-3-1 0 0,-6 3 38 0 0,1 1 0 0 0,0 0 1 0 0,-1 1-1 0 0,1 0 0 0 0,0 2 1 0 0,-1-1-1 0 0,1 2 0 0 0,0 0 0 0 0,29 9 1 0 0,-18-2 134 0 0,117 32 871 0 0,-120-36-889 0 0,1-1 0 0 0,-1-1 0 0 0,0-2 0 0 0,30-1-1 0 0,113-12 919 0 0,177-2-555 0 0,91 44 691 0 0,141 4-224 0 0,187-46 69 0 0,170 2-237 0 0,-1 16-775 0 0,-1 36-109 0 0,-859-37-47 0 0,470 14 26 0 0,33 3 116 0 0,526 73-122 0 0,-451-16 57 0 0,-133-12 15 0 0,3-43 70 0 0,83-50-160 0 0,-31 1 52 0 0,-326 20-11 0 0,457-17 16 0 0,381-65 104 0 0,-896 71-81 0 0,156-8-133 0 0,203-22 96 0 0,-521 43-47 0 0,628-68 233 0 0,413-21 92 0 0,-1060 91-331 0 0,493-49 110 0 0,5 44 396 0 0,-277 22-260 0 0,158 7-99 0 0,0-28-75 0 0,153-58 92 0 0,30-2 60 0 0,-63 61 5 0 0,46-13-308 0 0,-90-1 249 0 0,123 68 1169 0 0,-497-38-1453 0 0,-50-8 262 0 0,-1 2 0 0 0,0 1-1 0 0,45 16 1 0 0,-74-17 318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6:0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2489 0 0,'25'-18'165'0'0,"1"0"0"0"0,1 2 0 0 0,0 1 0 0 0,1 1 1 0 0,0 1-1 0 0,1 2 0 0 0,1 0 0 0 0,51-10 1 0 0,-30 9 112 0 0,-21 4 422 0 0,0 1 0 0 0,51-5-1 0 0,-71 12-595 0 0,0 0-1 0 0,1 0 1 0 0,-1 1-1 0 0,0 0 1 0 0,-1 1-1 0 0,1 0 1 0 0,0 0-1 0 0,0 1 1 0 0,-1 0-1 0 0,0 1 1 0 0,0 0-1 0 0,12 8 1 0 0,45 31 103 0 0,-38-23-107 0 0,1-1 0 0 0,1-2 1 0 0,1-1-1 0 0,40 16 0 0 0,-32-21 315 0 0,-1-1 0 0 0,1-2 0 0 0,48 4-1 0 0,124-1 1520 0 0,-68-6-1058 0 0,11 5-311 0 0,443 35 192 0 0,-329-24 871 0 0,1-11 0 0 0,507-46-1 0 0,-465-1-826 0 0,346-32-9 0 0,-76 71-658 0 0,-163 7 90 0 0,-98-21 89 0 0,368-60 0 0 0,-675 70-466 0 0,45-8 381 0 0,1 3 0 0 0,86 1 0 0 0,-125 7-436 0 0,-1 1 1 0 0,1 1-1 0 0,-1 0 0 0 0,31 11 1 0 0,-39-10-370 0 0,0 0 1 0 0,0 1-1 0 0,-1 0 0 0 0,0 1 0 0 0,0 0 1 0 0,0 1-1 0 0,-1 0 0 0 0,15 15 1 0 0,-21-20 51 0 0,-1 1 1 0 0,0-1-1 0 0,0 0 0 0 0,0 1 1 0 0,0 0-1 0 0,-1-1 1 0 0,1 1-1 0 0,-1 0 0 0 0,0 0 1 0 0,1-1-1 0 0,-1 1 1 0 0,-1 0-1 0 0,2 4 1 0 0,-2 14-5076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8:39.7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0 115 10962 0 0,'25'-3'-489'0'0,"0"0"0"0"0,30-9 0 0 0,17-2 657 0 0,639-46 4011 0 0,-711 60-4179 0 0,528-6 1140 0 0,-336 7-341 0 0,1003 15 237 0 0,-617 16-802 0 0,148 2 2301 0 0,-297-43-2008 0 0,171 2-306 0 0,-403 18-181 0 0,95 1 617 0 0,-242-14-415 0 0,0-1-1 0 0,0-3 0 0 0,88-21 1 0 0,18-23 65 0 0,-102 32-489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9:18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0 173 4905 0 0,'4'-8'137'0'0,"0"0"0"0"0,0 0 0 0 0,1 1 0 0 0,0 0 0 0 0,0 0 0 0 0,0 0 0 0 0,1 1 1 0 0,0 0-1 0 0,0 0 0 0 0,1 0 0 0 0,0 1 0 0 0,0 0 0 0 0,0 0 0 0 0,0 1 0 0 0,1 0 0 0 0,0 0 0 0 0,0 1 0 0 0,16-5 0 0 0,-1 1-155 0 0,1 2 1 0 0,0 0-1 0 0,0 2 0 0 0,1 0 1 0 0,34 2-1 0 0,-21 4 8 0 0,-1 2 1 0 0,0 1-1 0 0,0 2 0 0 0,-1 2 1 0 0,59 23-1 0 0,48 13 2324 0 0,-113-39-1883 0 0,0-2 0 0 0,0-1 0 0 0,42 0-1 0 0,93-10 39 0 0,-7 1-323 0 0,301 43 191 0 0,-299-20-231 0 0,-95-13 16 0 0,0-3 0 0 0,82-8 1 0 0,128-28 1151 0 0,-60 5-113 0 0,-147 26-1073 0 0,0 3 0 0 0,0 3 0 0 0,120 21 0 0 0,14 0 139 0 0,-158-21-77 0 0,0-2 0 0 0,72-7 0 0 0,177-51 323 0 0,-201 34-368 0 0,0 5 1 0 0,126-8-1 0 0,195 26-12 0 0,23-2-80 0 0,-8-25 125 0 0,30-2-92 0 0,-353 24 0 0 0,215-2 139 0 0,-262 9-167 0 0,0 3-1 0 0,-1 2 1 0 0,88 23 0 0 0,-84-12-4 0 0,1-4 0 0 0,0-2 0 0 0,1-3 0 0 0,0-2 0 0 0,0-3 0 0 0,95-7 0 0 0,107-31 197 0 0,-152 16-149 0 0,0 5 0 0 0,142 3 0 0 0,398 5 299 0 0,15-1 10 0 0,-2 45 102 0 0,-563-32-473 0 0,-49-3 3 0 0,39 1 217 0 0,-1 4 0 0 0,97 23 0 0 0,-113-13-128 0 0,0-4 1 0 0,1-3-1 0 0,1-4 0 0 0,-1-3 1 0 0,1-3-1 0 0,0-4 0 0 0,80-12 1 0 0,80-27 192 0 0,66-10-114 0 0,182 14-112 0 0,2 27-5 0 0,-160 3-84 0 0,200 0-88 0 0,-56 10 118 0 0,-418 0-5 0 0,0 2 0 0 0,0 2 0 0 0,-1 2 0 0 0,100 31 0 0 0,-102-24 27 0 0,0-3 0 0 0,1-3 1 0 0,0-1-1 0 0,1-3 0 0 0,0-2 1 0 0,94-5-1 0 0,271-37 358 0 0,30-2-192 0 0,-311 34 177 0 0,176 15-1 0 0,-131 7-79 0 0,297 19 119 0 0,-227-33-202 0 0,154 6 933 0 0,-293-1-761 0 0,176 36-1 0 0,-97-2-266 0 0,222 17 1 0 0,432-51 227 0 0,-686-11-255 0 0,-92 3 15 0 0,1 3-1 0 0,0 3 1 0 0,-1 3 0 0 0,90 23 0 0 0,-109-19-49 0 0,0-1-1 0 0,0-2 0 0 0,1-3 0 0 0,0-1 0 0 0,1-3 0 0 0,-1-3 1 0 0,73-8-1 0 0,-96 5-88 0 0,72-13-303 0 0,1 5 0 0 0,161 2 1 0 0,-181 9-754 0 0,148-19 1 0 0,-156 11 898 0 0,-1 2 0 0 0,127 5 0 0 0,-193 3 83 0 0,-1-1-181 0 0,0 0 1 0 0,0 0-1 0 0,0 1 0 0 0,1-1 1 0 0,-1 1-1 0 0,0 0 0 0 0,0 0 1 0 0,0 1-1 0 0,0-1 0 0 0,0 1 1 0 0,6 4-1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9:20.7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9 524 2609 0 0,'-8'-12'420'0'0,"10"8"-253"0"0,20 9-189 0 0,-3 2 66 0 0,54 6 1800 0 0,-1-3 0 0 0,2-4-1 0 0,96-2 1 0 0,-110-4-1797 0 0,126-1 487 0 0,-65-1-340 0 0,146 15 0 0 0,-158 1 2 0 0,190 19 2516 0 0,-227-30-2076 0 0,-1-2 1 0 0,89-10-1 0 0,310-69-30 0 0,-72 10-130 0 0,-165 43 635 0 0,383 9 0 0 0,-392 14-919 0 0,325-44 0 0 0,218-81 574 0 0,-745 123-724 0 0,116-16 286 0 0,273-6 0 0 0,137 45-130 0 0,-452-13-171 0 0,147 6 117 0 0,-180-12-70 0 0,116-16-1 0 0,225-66 135 0 0,-74 13-65 0 0,72 12-43 0 0,-343 53-88 0 0,-1 2 1 0 0,1 3 0 0 0,-1 3-1 0 0,114 22 1 0 0,-90-9 29 0 0,2-4 0 0 0,-1-3 0 0 0,1-4 0 0 0,133-7 1 0 0,27-14 80 0 0,154-5-25 0 0,-228 22-96 0 0,278 41 0 0 0,-69-2 3 0 0,-99-34 34 0 0,6 0 36 0 0,-224-2-61 0 0,0 3-1 0 0,97 25 1 0 0,-107-18-16 0 0,1-2 1 0 0,-1-2-1 0 0,2-3 1 0 0,56 1-1 0 0,195-9 143 0 0,248 9 214 0 0,-189 5-224 0 0,147 12 229 0 0,64 15-281 0 0,1-45 99 0 0,458-9 211 0 0,-622 16-378 0 0,-260-1 29 0 0,196-5 43 0 0,891-7-27 0 0,-627 25 135 0 0,-527-16-152 0 0,745 12 386 0 0,-660 0-257 0 0,312 10 495 0 0,-44 6-601 0 0,-194-4 5 0 0,0-10-1 0 0,252-20 0 0 0,-65 4 126 0 0,-48-21-209 0 0,17 1 86 0 0,-184 37-106 0 0,45 0-83 0 0,-211-14 76 0 0,1-2 1 0 0,-1-3 0 0 0,55-12-1 0 0,-86 13-108 0 0,0-2 1 0 0,-1-1-1 0 0,0 0 0 0 0,0-1 0 0 0,0-1 0 0 0,-1-1 0 0 0,0 0 0 0 0,23-20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9:22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23 285 4049 0 0,'-3'-2'259'0'0,"1"0"-1"0"0,0 0 1 0 0,-1-1 0 0 0,1 1 0 0 0,0-1-1 0 0,1 1 1 0 0,-1-1 0 0 0,0 1 0 0 0,1-1 0 0 0,-2-3-1 0 0,3 5-223 0 0,0 0-1 0 0,1-1 0 0 0,-1 1 1 0 0,0 0-1 0 0,1-1 0 0 0,-1 1 1 0 0,1 0-1 0 0,-1 0 0 0 0,1-1 1 0 0,0 1-1 0 0,-1 0 0 0 0,1 0 1 0 0,0 0-1 0 0,0 0 0 0 0,0 0 1 0 0,0 0-1 0 0,0 0 0 0 0,0 0 1 0 0,0 0-1 0 0,0 1 0 0 0,0-1 1 0 0,0 0-1 0 0,1 0 0 0 0,1 0 1 0 0,14-10 34 0 0,-1 0 1846 0 0,33-16-1 0 0,-44 26-1679 0 0,-1 1 0 0 0,1-1 0 0 0,-1 1 1 0 0,1 1-1 0 0,0-1 0 0 0,-1 1 0 0 0,1-1 0 0 0,-1 1 1 0 0,1 0-1 0 0,-1 1 0 0 0,1-1 0 0 0,-1 1 0 0 0,0 0 0 0 0,4 2 1 0 0,10 3 62 0 0,17 5-190 0 0,2-2 0 0 0,-1-1 0 0 0,1-2 0 0 0,0-2 0 0 0,0-1 0 0 0,1-2 0 0 0,57-4 0 0 0,53-8 51 0 0,851-45 3315 0 0,-49-36-2895 0 0,-785 71-390 0 0,1 8 0 0 0,294 15 0 0 0,-315 9 35 0 0,-11 0 118 0 0,260-9 1 0 0,-63-42-60 0 0,147-8-144 0 0,-412 46-130 0 0,0 2 0 0 0,0 3 1 0 0,0 4-1 0 0,-1 2 0 0 0,83 24 0 0 0,-57-6 7 0 0,-32-8 48 0 0,1-3 0 0 0,77 12 1 0 0,-38-20 172 0 0,161-4 1 0 0,101-29 103 0 0,-78 4-243 0 0,-222 20-32 0 0,0 3-1 0 0,63 10 1 0 0,69 4 177 0 0,-15-10-51 0 0,-101 0 0 0 0,110 23 1 0 0,-183-29-624 0 0,0 0 0 0 0,0 0 0 0 0,0 1 0 0 0,0-1 1 0 0,0 1-1 0 0,-1 0 0 0 0,1 0 0 0 0,0 0 0 0 0,3 3 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9:25.1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1 377 3697 0 0,'4'-4'57'0'0,"1"0"-1"0"0,0 0 1 0 0,0 1 0 0 0,0 0 0 0 0,0 0 0 0 0,1 0-1 0 0,-1 0 1 0 0,1 1 0 0 0,0 0 0 0 0,0 0-1 0 0,11-1 1 0 0,6 0 312 0 0,44 0 0 0 0,1-1 318 0 0,-18-4 367 0 0,0-3 1 0 0,-1-1 0 0 0,0-3-1 0 0,-2-2 1 0 0,1-1 0 0 0,73-42-1 0 0,-77 35 186 0 0,85-32-1 0 0,-104 49-1132 0 0,0 0-1 0 0,0 2 1 0 0,1 1 0 0 0,0 1 0 0 0,35-1 0 0 0,23 6 2 0 0,147 18 0 0 0,80 38 57 0 0,-67 10 47 0 0,-38-8 167 0 0,-154-48-253 0 0,0-1 0 0 0,57 2-1 0 0,263-15 2198 0 0,-107-4-1972 0 0,130 25-243 0 0,-203-6 237 0 0,265-15 0 0 0,583-60 645 0 0,-815 48-781 0 0,264-52 0 0 0,-473 64-205 0 0,599-51 364 0 0,-468 47-339 0 0,344-1-40 0 0,-121 5 88 0 0,-120-16 431 0 0,-146 8-186 0 0,169 5 0 0 0,-9 31-223 0 0,83 4 130 0 0,-284-32-166 0 0,0-3 1 0 0,0-2 0 0 0,83-23-1 0 0,11-1-1 0 0,-60 18-46 0 0,73-14-15 0 0,-225 53-7231 0 0,4-8 1531 0 0,-11 5-1941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9:27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28 2769 0 0,'-1'-1'83'0'0,"0"0"1"0"0,-1 0-1 0 0,1 0 1 0 0,0-1 0 0 0,-1-20 3084 0 0,21 22-1087 0 0,196 13 69 0 0,-91-9-2071 0 0,286 8 388 0 0,308 29 781 0 0,-309 3-394 0 0,-292-39 15 0 0,176-13-1 0 0,-62-16-301 0 0,303-14-148 0 0,-497 38-391 0 0,17-1 17 0 0,70 9 0 0 0,-109-6-23 0 0,-1 0 1 0 0,1 1-1 0 0,-1 1 1 0 0,0 0-1 0 0,0 1 1 0 0,0 1-1 0 0,0 0 1 0 0,-1 1-1 0 0,20 13 0 0 0,-29-17 60 0 0,-1-1 0 0 0,1 0 0 0 0,0 1-1 0 0,0-1 1 0 0,0 0 0 0 0,0-1-1 0 0,0 1 1 0 0,0-1 0 0 0,0 1-1 0 0,1-2 1 0 0,-1 1 0 0 0,1 0-1 0 0,6 0 1 0 0,-2-2 40 0 0,-1 0 0 0 0,0-1 0 0 0,1 1-1 0 0,-1-2 1 0 0,0 1 0 0 0,11-5 0 0 0,72-33 133 0 0,36-12-553 0 0,-101 43-1821 0 0,35-7 0 0 0,-31 12-2131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9:31.5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13 545 5145 0 0,'-1'0'23'0'0,"0"-1"0"0"0,0 0 1 0 0,0 1-1 0 0,0-1 0 0 0,1 0 0 0 0,-1 0 0 0 0,0 0 1 0 0,0 0-1 0 0,1 0 0 0 0,-1 1 0 0 0,0-2 0 0 0,1 1 1 0 0,-1 0-1 0 0,1 0 0 0 0,0 0 0 0 0,-1 0 0 0 0,1 0 0 0 0,0 0 1 0 0,-1 0-1 0 0,1 0 0 0 0,0-2 0 0 0,1 2-25 0 0,0 0-1 0 0,0 0 1 0 0,1 0-1 0 0,-1 0 1 0 0,0 0-1 0 0,0 0 1 0 0,1 1-1 0 0,-1-1 1 0 0,1 0 0 0 0,-1 1-1 0 0,0-1 1 0 0,1 1-1 0 0,-1-1 1 0 0,1 1-1 0 0,-1 0 1 0 0,4 0-1 0 0,36-9 377 0 0,1 2 0 0 0,0 2 0 0 0,0 2 0 0 0,0 1-1 0 0,43 5 1 0 0,-5 3 1287 0 0,-1-4 0 0 0,1-4 0 0 0,134-19-1 0 0,234-68-288 0 0,-301 56-940 0 0,18 0-211 0 0,262-18 0 0 0,-303 46 12 0 0,0 6 0 0 0,225 29 0 0 0,-151 2-22 0 0,463 48 413 0 0,-264-91 263 0 0,-3-31 491 0 0,-83 8-564 0 0,-170 25-569 0 0,156 10-1 0 0,140 30-123 0 0,215 4 93 0 0,-17-75 608 0 0,-213 7-543 0 0,0 28-269 0 0,163 56 15 0 0,-217-15 47 0 0,-74-14-120 0 0,463-24-1 0 0,215-120-140 0 0,-711 76 102 0 0,315-16 0 0 0,-365 52 114 0 0,328-23-9 0 0,10 0 137 0 0,-434 33-192 0 0,156 19 0 0 0,111 41-11 0 0,-270-45 550 0 0,225 2 1 0 0,205 13-106 0 0,12 0-300 0 0,182-59 405 0 0,-95 0-270 0 0,47 15-21 0 0,-366 11-259 0 0,209-15 179 0 0,162-34 197 0 0,-632 51-315 0 0,661-26 325 0 0,49-31 268 0 0,-571 42-565 0 0,85-5 8 0 0,-202 18-90 0 0,1 4 0 0 0,124 17 0 0 0,-180-15-74 0 0,-21-3-79 0 0,-1 0 0 0 0,1 1 0 0 0,-1 0-1 0 0,1 0 1 0 0,-1 0 0 0 0,0 0 0 0 0,0 1 0 0 0,0 0 0 0 0,0 1 0 0 0,0-1 0 0 0,10 7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19:36.7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6785 4 3833 0 0,'-14'-2'67'0'0,"0"1"0"0"0,1 0-1 0 0,-1 1 1 0 0,0 1 0 0 0,-24 3 0 0 0,-69 22 137 0 0,72-16-63 0 0,-60 9 0 0 0,-82-14 1634 0 0,120-7-531 0 0,-79 10 0 0 0,-42 20-802 0 0,-59 7-226 0 0,187-31-203 0 0,-1-2 0 0 0,-89-7 1 0 0,-52-11 29 0 0,156 16-62 0 0,-1 1 1 0 0,1 2-1 0 0,-46 9 0 0 0,42-4 29 0 0,-141 25 116 0 0,170-33 130 0 0,-1 0 0 0 0,1-1 0 0 0,-1 0 0 0 0,1-1 0 0 0,0 0 0 0 0,-1-1 0 0 0,-18-7 0 0 0,12 4 262 0 0,1 1 1 0 0,-21-3-1 0 0,16 6-324 0 0,-1 2 0 0 0,0 0 0 0 0,1 2-1 0 0,-28 5 1 0 0,19-3-98 0 0,-40 1-1 0 0,51-4-76 0 0,0 1-1 0 0,-29 7 1 0 0,-31 3 55 0 0,24-12 4 0 0,-89-13 0 0 0,-26 0 66 0 0,75 11-15 0 0,51 0 222 0 0,1 1-1 0 0,-1 3 1 0 0,0 1-1 0 0,-54 12 1 0 0,70-10-274 0 0,0-2 0 0 0,0 0 0 0 0,-1-2 1 0 0,1-2-1 0 0,-53-6 0 0 0,44 2-33 0 0,0 3 0 0 0,-66 4-1 0 0,40 5-23 0 0,-78 7 82 0 0,117-14-66 0 0,1 0-1 0 0,0-2 1 0 0,0-1 0 0 0,-24-5-1 0 0,16 2-2 0 0,0 2-1 0 0,-1 1 1 0 0,1 2-1 0 0,-39 3 0 0 0,0-1 1 0 0,32-3 55 0 0,1-2 0 0 0,0-2 0 0 0,-55-15 0 0 0,58 12-35 0 0,0 1-1 0 0,0 2 1 0 0,-1 1-1 0 0,-48 0 1 0 0,19 11-47 0 0,-123 27 0 0 0,130-20 17 0 0,0-3-1 0 0,-108 6 1 0 0,36-18 92 0 0,47-1 346 0 0,-155 14 1 0 0,189-6-351 0 0,-89-4 1 0 0,-11 0-54 0 0,117 2-34 0 0,0-2 0 0 0,0-1-1 0 0,1-2 1 0 0,-1-1 0 0 0,0-1 0 0 0,1-2 0 0 0,-44-14 0 0 0,41 11-7 0 0,0 2 0 0 0,-65-6 0 0 0,13 2 10 0 0,56 6-8 0 0,2 1-11 0 0,-49-14 0 0 0,102 29-205 0 0,-5-2 182 0 0,13-7 36 0 0,-18 1-27 0 0,-1-1 1 0 0,1-1-1 0 0,0 0 0 0 0,-1-1 0 0 0,1 0 0 0 0,23-4 0 0 0,88-23-98 0 0,-113 24 92 0 0,-10 2-27 0 0,1 1-1 0 0,0 0 1 0 0,-1 0 0 0 0,1 0 0 0 0,0 0-1 0 0,0 1 1 0 0,-1 0 0 0 0,1-1-1 0 0,-1 1 1 0 0,1 0 0 0 0,-1 1 0 0 0,1-1-1 0 0,5 4 1 0 0,47 30-6049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3:1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20169 69 4761 0 0,'14'-22'2733'0'0,"-11"17"-1888"0"0,0 1 0 0 0,-1-1 0 0 0,1 0 0 0 0,-1 0 0 0 0,3-10 0 0 0,-5 15-746 0 0,0 0 0 0 0,0-1 1 0 0,0 1-1 0 0,-1-1 0 0 0,1 1 0 0 0,0 0 0 0 0,0-1 0 0 0,-1 1 1 0 0,1-1-1 0 0,0 1 0 0 0,-1 0 0 0 0,1-1 0 0 0,0 1 1 0 0,-1 0-1 0 0,1 0 0 0 0,0-1 0 0 0,-1 1 0 0 0,1 0 1 0 0,-1 0-1 0 0,1 0 0 0 0,-1-1 0 0 0,1 1 0 0 0,0 0 0 0 0,-1 0 1 0 0,1 0-1 0 0,-1 0 0 0 0,1 0 0 0 0,-1 0 0 0 0,1 0 1 0 0,-1 0-1 0 0,1 0 0 0 0,-1 0 0 0 0,1 0 0 0 0,-1 0 0 0 0,1 0 1 0 0,0 0-1 0 0,-1 1 0 0 0,1-1 0 0 0,-1 0 0 0 0,0 0 1 0 0,-22 5 383 0 0,-179 69-61 0 0,87-28-330 0 0,-781 244 237 0 0,341-118-282 0 0,-943 329-1090 0 0,17 53 746 0 0,-1865 1022 671 0 0,2056-846 823 0 0,30 47 248 0 0,-14 40-239 0 0,-405 314-481 0 0,1218-809-673 0 0,-916 617 390 0 0,326-199-81 0 0,919-644-370 0 0,-255 195-24 0 0,-289 201 116 0 0,-271 73 247 0 0,676-411-245 0 0,-325 245 1 0 0,445-280-258 0 0,6 7 0 0 0,-173 193 1 0 0,307-307-47 0 0,7-8-22 0 0,-1 0-1 0 0,1 0 0 0 0,0 1 1 0 0,0 0-1 0 0,0 0 0 0 0,1 0 1 0 0,0 0-1 0 0,0 1 0 0 0,0-1 1 0 0,-3 10-1 0 0,6-15 86 0 0,0 1 0 0 0,1-1-1 0 0,-1 1 1 0 0,0-1 0 0 0,0 1-1 0 0,0-1 1 0 0,0 0 0 0 0,0 1-1 0 0,1-1 1 0 0,-1 0 0 0 0,0 1-1 0 0,0-1 1 0 0,1 0 0 0 0,-1 1-1 0 0,0-1 1 0 0,0 0 0 0 0,1 1-1 0 0,-1-1 1 0 0,0 0 0 0 0,1 0 0 0 0,-1 1-1 0 0,0-1 1 0 0,1 0 0 0 0,-1 0-1 0 0,1 0 1 0 0,-1 1 0 0 0,0-1-1 0 0,1 0 1 0 0,-1 0 0 0 0,1 0-1 0 0,-1 0 1 0 0,0 0 0 0 0,1 0-1 0 0,-1 0 1 0 0,1 0 0 0 0,-1 0-1 0 0,1 0 1 0 0,-1 0 0 0 0,0 0 0 0 0,1 0-1 0 0,-1 0 1 0 0,1-1 0 0 0,-1 1-1 0 0,1 0 1 0 0,21-7-4470 0 0,1-3 1649 0 0,5-2-646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3:1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 14563 0 0,'-3'-24'606'0'0,"3"23"-605"0"0,0 1-1 0 0,0 0 0 0 0,0 0 0 0 0,0-1 1 0 0,0 1-1 0 0,0 0 0 0 0,0 0 0 0 0,0 0 0 0 0,0-1 1 0 0,1 1-1 0 0,-1 0 0 0 0,0 0 0 0 0,0-1 1 0 0,0 1-1 0 0,0 0 0 0 0,1 0 0 0 0,-1 0 0 0 0,0 0 1 0 0,0-1-1 0 0,0 1 0 0 0,1 0 0 0 0,-1 0 1 0 0,0 0-1 0 0,0 0 0 0 0,1 0 0 0 0,-1 0 0 0 0,0 0 1 0 0,0 0-1 0 0,1 0 0 0 0,-1 0 0 0 0,0 0 0 0 0,0 0 1 0 0,1 0-1 0 0,-1 0 0 0 0,0 0 0 0 0,1 0 1 0 0,-1 0-1 0 0,0 0 0 0 0,0 0 0 0 0,1 0 0 0 0,4 2-59 0 0,0 1-1 0 0,0 0 0 0 0,-1-1 0 0 0,1 2 0 0 0,6 4 0 0 0,-7-5 83 0 0,282 222 119 0 0,175 130-268 0 0,-356-279 68 0 0,646 438 369 0 0,40-65-104 0 0,21-34-157 0 0,-629-323-24 0 0,1282 573 1368 0 0,-1339-611-1202 0 0,958 467 195 0 0,-55 105-428 0 0,-471-232 63 0 0,296 198 10 0 0,581 273-114 0 0,362 218 50 0 0,-1330-793 300 0 0,377 196 1319 0 0,16-33-521 0 0,32-23-1139 0 0,-277-139-5 0 0,-12 24 49 0 0,360 259 186 0 0,-852-505-114 0 0,266 145 1097 0 0,570 234-1 0 0,-692-339-1080 0 0,122 61 88 0 0,-308-137-148 0 0,-1 4 0 0 0,-3 2 0 0 0,-1 3 1 0 0,-2 2-1 0 0,-2 4 0 0 0,-2 2 0 0 0,-2 2 1 0 0,54 67-1 0 0,-62-59-396 0 0,-20-24-1006 0 0,2 0 0 0 0,52 47 0 0 0,-78-79 1115 0 0,0-1 0 0 0,1 0 0 0 0,-1 0 1 0 0,0 0-1 0 0,1 0 0 0 0,-1-1 1 0 0,1 0-1 0 0,0 0 0 0 0,0 0 0 0 0,0 0 1 0 0,0-1-1 0 0,0 0 0 0 0,7 1 0 0 0,-7-2 131 0 0,0-1-1 0 0,-1 1 0 0 0,1-1 0 0 0,-1 0 0 0 0,1 0 0 0 0,-1 0 0 0 0,1-1 0 0 0,-1 0 0 0 0,0 1 0 0 0,0-2 0 0 0,1 1 0 0 0,-2 0 1 0 0,1-1-1 0 0,0 0 0 0 0,4-4 0 0 0,10-10-867 0 0,-1-2 0 0 0,-1 0 0 0 0,0-1 1 0 0,-2 0-1 0 0,0-1 0 0 0,17-36 0 0 0,-3 2-2133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6:0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50 14731 0 0,'-45'-49'3410'0'0,"56"119"-4145"0"0,-10-65 695 0 0,-1-1-1 0 0,0 1 1 0 0,1-1-1 0 0,-1 1 0 0 0,-1-1 1 0 0,1 1-1 0 0,-1-1 1 0 0,1 1-1 0 0,-1-1 0 0 0,-1 0 1 0 0,1 1-1 0 0,0-1 1 0 0,-1 0-1 0 0,0 0 0 0 0,-4 7 1 0 0,2-7 61 0 0,0 1 1 0 0,-1-1-1 0 0,1 0 1 0 0,-1-1 0 0 0,0 1-1 0 0,0-1 1 0 0,0 0-1 0 0,0 0 1 0 0,0 0-1 0 0,-1-1 1 0 0,-9 3 0 0 0,8-2 16 0 0,-35 11 173 0 0,1 1 1 0 0,0 3-1 0 0,-45 26 1 0 0,74-36-196 0 0,1 0 0 0 0,0 0 1 0 0,0 1-1 0 0,1 0 1 0 0,0 0-1 0 0,1 1 0 0 0,0 1 1 0 0,1 0-1 0 0,0 0 0 0 0,0 0 1 0 0,1 1-1 0 0,1 0 0 0 0,0 1 1 0 0,-7 22-1 0 0,-3 20 10 0 0,4 2 1 0 0,-8 73-1 0 0,2 121 12 0 0,9-103-25 0 0,6-118 6 0 0,0-9 14 0 0,2 1 0 0 0,0 0 0 0 0,3 30 0 0 0,-2-48-12 0 0,1 1 0 0 0,0 0 1 0 0,0-1-1 0 0,0 1 0 0 0,0-1 0 0 0,1 1 1 0 0,0-1-1 0 0,0 0 0 0 0,0 0 0 0 0,0 1 1 0 0,0-1-1 0 0,1-1 0 0 0,0 1 0 0 0,0 0 1 0 0,0-1-1 0 0,0 1 0 0 0,1-1 0 0 0,-1 0 1 0 0,1 0-1 0 0,0 0 0 0 0,5 2 0 0 0,3 0 17 0 0,-1-1-1 0 0,1 0 1 0 0,0-1 0 0 0,0-1-1 0 0,0 0 1 0 0,0 0-1 0 0,0-1 1 0 0,15-1-1 0 0,105-10-95 0 0,-100 6-36 0 0,197-28-2428 0 0,31-3-5196 0 0,-140 25 1896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07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11947 0 0,'2'-3'86'0'0,"1"0"1"0"0,-1-1 0 0 0,1 1 0 0 0,0 1 0 0 0,0-1 0 0 0,1 0 0 0 0,-1 1-1 0 0,0-1 1 0 0,1 1 0 0 0,-1 0 0 0 0,1 0 0 0 0,0 0 0 0 0,0 1-1 0 0,0 0 1 0 0,0-1 0 0 0,0 1 0 0 0,0 0 0 0 0,6 0 0 0 0,2 1-103 0 0,0 1 1 0 0,0 0-1 0 0,0 0 1 0 0,22 7-1 0 0,-19-5 259 0 0,0 0 0 0 0,0 0 0 0 0,16-1 0 0 0,24-4-109 0 0,62-11 0 0 0,-67 5-88 0 0,85 0 0 0 0,-128 8 4 0 0,0 1 1 0 0,0-1-1 0 0,0 1 0 0 0,0 1 1 0 0,0-1-1 0 0,-1 1 0 0 0,1 0 0 0 0,0 1 1 0 0,-1 0-1 0 0,0 0 0 0 0,1 0 0 0 0,-1 1 1 0 0,-1-1-1 0 0,1 2 0 0 0,7 5 1 0 0,-6-2 21 0 0,0-1 1 0 0,-1 1-1 0 0,0 1 1 0 0,-1-1-1 0 0,1 1 1 0 0,-2 0 0 0 0,1 0-1 0 0,-1 0 1 0 0,5 17-1 0 0,-3 1-29 0 0,-1 0 0 0 0,0 1 0 0 0,-3-1 0 0 0,0 1 0 0 0,-1 0 0 0 0,-7 53 0 0 0,-6-8-70 0 0,-22 78-1 0 0,17-85-2168 0 0,-15 113 0 0 0,33-163 658 0 0,-2 2-4086 0 0,2-23 2167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0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88 14259 0 0,'-22'-4'1052'0'0,"18"3"-1278"0"0,-1 0 0 0 0,0 0 0 0 0,0 0 1 0 0,0 1-1 0 0,0-1 0 0 0,1 1 0 0 0,-9 1 0 0 0,13-1 245 0 0,0 0-1 0 0,1 1 0 0 0,-1-1 0 0 0,0 0 1 0 0,0 0-1 0 0,0 0 0 0 0,0 0 1 0 0,1 0-1 0 0,-1 0 0 0 0,0 1 1 0 0,0-1-1 0 0,0 0 0 0 0,0 0 0 0 0,0 0 1 0 0,1 0-1 0 0,-1 1 0 0 0,0-1 1 0 0,0 0-1 0 0,0 0 0 0 0,0 0 1 0 0,0 1-1 0 0,0-1 0 0 0,0 0 0 0 0,0 0 1 0 0,0 0-1 0 0,0 1 0 0 0,0-1 1 0 0,0 0-1 0 0,0 0 0 0 0,0 1 1 0 0,0-1-1 0 0,0 0 0 0 0,0 0 1 0 0,0 0-1 0 0,0 1 0 0 0,0-1 0 0 0,0 0 1 0 0,0 0-1 0 0,0 0 0 0 0,0 1 1 0 0,0-1-1 0 0,-1 0 0 0 0,1 0 1 0 0,0 0-1 0 0,0 0 0 0 0,0 1 0 0 0,0-1 1 0 0,0 0-1 0 0,-1 0 0 0 0,1 0 1 0 0,0 0-1 0 0,0 0 0 0 0,0 0 1 0 0,-1 1-1 0 0,1-1 0 0 0,0 0 1 0 0,22 2-371 0 0,41-21 1971 0 0,82-13 0 0 0,-120 29-1548 0 0,0 0 1 0 0,1 2-1 0 0,-1 0 1 0 0,0 2-1 0 0,1 1 1 0 0,34 7 0 0 0,-11 2 90 0 0,-23-3-525 0 0,1-3 0 0 0,1 0 0 0 0,40 2 0 0 0,-60-7-244 0 0,1 0 0 0 0,-1-1 1 0 0,0 0-1 0 0,0 0 0 0 0,0-1 0 0 0,0 0 1 0 0,0 0-1 0 0,-1-1 0 0 0,1 0 1 0 0,-1 0-1 0 0,1-1 0 0 0,-1 0 1 0 0,0 0-1 0 0,-1-1 0 0 0,1 0 0 0 0,8-7 1 0 0,10-16-3685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0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17316 0 0,'3'-1'26'0'0,"1"0"0"0"0,0 0 0 0 0,0 0 1 0 0,0 0-1 0 0,0 1 0 0 0,-1 0 1 0 0,1-1-1 0 0,0 1 0 0 0,0 1 0 0 0,0-1 1 0 0,0 1-1 0 0,0-1 0 0 0,0 1 0 0 0,-1 0 1 0 0,1 1-1 0 0,0-1 0 0 0,-1 1 0 0 0,1-1 1 0 0,-1 1-1 0 0,1 0 0 0 0,-1 0 1 0 0,6 5-1 0 0,-4-1 53 0 0,-1-1 0 0 0,1 1 0 0 0,-1 0 0 0 0,0 0 0 0 0,0 1 0 0 0,-1-1 0 0 0,0 1 0 0 0,0 0 0 0 0,-1 0 0 0 0,1 0 0 0 0,0 9 0 0 0,8 35 1012 0 0,-3 0 1 0 0,-2 1-1 0 0,-2 100 0 0 0,-9-60-1040 0 0,-23 122-1 0 0,18-162-126 0 0,-12 88 257 0 0,20-117-600 0 0,0 0 0 0 0,2 0 0 0 0,1 0-1 0 0,3 23 1 0 0,-4-44 290 0 0,0-1 0 0 0,0 0 0 0 0,0 0 0 0 0,1 1 0 0 0,-1-1 0 0 0,0 0 0 0 0,1 0 0 0 0,-1 0 0 0 0,0 0 0 0 0,1 0 0 0 0,-1 1 0 0 0,1-1-1 0 0,0 0 1 0 0,-1 0 0 0 0,1 0 0 0 0,0 0 0 0 0,0-1 0 0 0,0 1 0 0 0,-1 0 0 0 0,1 0 0 0 0,0 0 0 0 0,2 0 0 0 0,-2 0-62 0 0,0-1 0 0 0,0 0 0 0 0,0 0 0 0 0,0 0 0 0 0,0 0 1 0 0,0-1-1 0 0,0 1 0 0 0,0 0 0 0 0,0 0 0 0 0,0-1 0 0 0,0 1 0 0 0,0 0 0 0 0,0-1 1 0 0,0 1-1 0 0,0-1 0 0 0,0 0 0 0 0,0 1 0 0 0,0-1 0 0 0,1-1 0 0 0,4-3-626 0 0,-1 0-1 0 0,0-1 1 0 0,0 0 0 0 0,-1 0-1 0 0,0 0 1 0 0,5-9-1 0 0,13-35-2238 0 0,7-7-947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0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 24333 0 0,'0'-1'-49'0'0,"-1"0"-1"0"0,1 0 0 0 0,0 0 1 0 0,-1 0-1 0 0,1 0 0 0 0,0 0 1 0 0,0 0-1 0 0,0 0 0 0 0,0 0 1 0 0,0 0-1 0 0,0 0 0 0 0,0 0 1 0 0,0 0-1 0 0,0 0 0 0 0,0 0 1 0 0,1 0-1 0 0,-1 0 0 0 0,0 0 1 0 0,1 1-1 0 0,-1-1 0 0 0,1 0 1 0 0,-1 0-1 0 0,1 0 0 0 0,-1 0 1 0 0,1 0-1 0 0,0 1 0 0 0,-1-1 1 0 0,1 0-1 0 0,0 1 0 0 0,0-1 1 0 0,-1 0-1 0 0,1 1 0 0 0,0-1 1 0 0,0 1-1 0 0,0-1 0 0 0,0 1 1 0 0,0-1-1 0 0,0 1 0 0 0,0 0 1 0 0,1-1-1 0 0,6-1-619 0 0,0 0 0 0 0,0 0 0 0 0,15-1 0 0 0,-19 3 606 0 0,21-2-305 0 0,1 1 0 0 0,-1 1 1 0 0,1 2-1 0 0,-1 1 0 0 0,48 11 1 0 0,118 47 286 0 0,-56-14 35 0 0,-125-44-418 0 0,0-1-1 0 0,0 1 1 0 0,0-2-1 0 0,1 0 1 0 0,-1 0 0 0 0,19-1-1 0 0,-27 0 207 0 0,0-1-1 0 0,0 1 1 0 0,-1 0-1 0 0,1-1 1 0 0,0 1-1 0 0,0-1 1 0 0,0 0-1 0 0,0 1 1 0 0,-1-1-1 0 0,1 0 1 0 0,0 0-1 0 0,-1 0 1 0 0,1-1-1 0 0,-1 1 1 0 0,1 0-1 0 0,-1 0 1 0 0,3-3-1 0 0,-4 2 13 0 0,1 0-1 0 0,0 0 0 0 0,0 0 1 0 0,-1-1-1 0 0,1 1 1 0 0,-1 0-1 0 0,0 0 0 0 0,1 0 1 0 0,-1 0-1 0 0,0-1 0 0 0,-1 1 1 0 0,1 0-1 0 0,0 0 1 0 0,0 0-1 0 0,-1 0 0 0 0,1-1 1 0 0,-1 1-1 0 0,0 0 1 0 0,-1-3-1 0 0,-10-18-1025 0 0,-1-1-845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0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9970 0 0,'-9'15'1237'0'0,"0"1"0"0"0,-9 24 0 0 0,14-28-1291 0 0,0-1 0 0 0,1 1-1 0 0,0 0 1 0 0,1-1 0 0 0,1 1 0 0 0,0 1 0 0 0,0-1 0 0 0,1 0 0 0 0,1 0 0 0 0,0 0 0 0 0,0 0 0 0 0,7 22-1 0 0,42 173-198 0 0,-48-202 68 0 0,-1 1 1 0 0,1-1-1 0 0,0 0 0 0 0,0 1 1 0 0,0-1-1 0 0,1 0 0 0 0,4 5 1 0 0,-7-9 65 0 0,1 0-1 0 0,0-1 1 0 0,-1 1 0 0 0,1-1 0 0 0,-1 1-1 0 0,1 0 1 0 0,0-1 0 0 0,0 1 0 0 0,-1-1-1 0 0,1 0 1 0 0,0 1 0 0 0,0-1 0 0 0,0 0-1 0 0,0 1 1 0 0,-1-1 0 0 0,1 0 0 0 0,0 0-1 0 0,0 0 1 0 0,0 0 0 0 0,1 0 0 0 0,0 0-52 0 0,0-1 0 0 0,-1 1 0 0 0,1-1 0 0 0,0 1 0 0 0,-1-1 1 0 0,1 0-1 0 0,-1 0 0 0 0,1 0 0 0 0,-1 0 0 0 0,0 0 0 0 0,1 0 1 0 0,-1 0-1 0 0,0-1 0 0 0,2-1 0 0 0,6-8-451 0 0,0 0 0 0 0,-1-1 1 0 0,8-15-1 0 0,9-19-1791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09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1 9034 0 0,'17'53'3931'0'0,"-2"-5"-4045"0"0,-11-27 419 0 0,-1 0 0 0 0,0 0 0 0 0,-2 1 0 0 0,0-1 0 0 0,-2 1 0 0 0,0-1 0 0 0,-2 0 0 0 0,0 0 1 0 0,-1 0-1 0 0,-1 0 0 0 0,-1 0 0 0 0,-1-1 0 0 0,-1 0 0 0 0,-1-1 0 0 0,0 0 0 0 0,-22 32 0 0 0,14-25-784 0 0,-37 44-1 0 0,52-69 198 0 0,1-1-1 0 0,-1 1 0 0 0,1 0 0 0 0,-1-1 1 0 0,1 0-1 0 0,-1 1 0 0 0,1-1 0 0 0,-1 0 1 0 0,1 0-1 0 0,-1 0 0 0 0,0 0 0 0 0,1 0 1 0 0,-1 0-1 0 0,1 0 0 0 0,-1-1 1 0 0,1 1-1 0 0,-1 0 0 0 0,0-1 0 0 0,1 1 1 0 0,0-1-1 0 0,-1 0 0 0 0,1 1 0 0 0,-1-1 1 0 0,1 0-1 0 0,0 0 0 0 0,-2-1 0 0 0,-13-5-654 0 0,6 4 726 0 0,-1 1-1 0 0,1 1 1 0 0,-1 0-1 0 0,0 1 1 0 0,1 0-1 0 0,-1 0 1 0 0,0 1-1 0 0,-12 3 1 0 0,12-2 533 0 0,1 0 1 0 0,-1 1-1 0 0,0 1 0 0 0,1 0 1 0 0,0 0-1 0 0,0 1 1 0 0,-17 11-1 0 0,26-16-260 0 0,0 1 0 0 0,0-1-1 0 0,0 1 1 0 0,1 0 0 0 0,-1-1 0 0 0,0 1-1 0 0,0 0 1 0 0,0-1 0 0 0,1 1-1 0 0,-1 0 1 0 0,0 0 0 0 0,0 0 0 0 0,1 0-1 0 0,-1 0 1 0 0,1 0 0 0 0,-1 0-1 0 0,1 0 1 0 0,0 0 0 0 0,-1 0 0 0 0,1 0-1 0 0,0 1 1 0 0,0-1-32 0 0,0 0 0 0 0,0-1 0 0 0,1 1 0 0 0,-1-1 0 0 0,1 1 0 0 0,-1 0 0 0 0,1-1 0 0 0,-1 1 0 0 0,1-1 0 0 0,-1 1 0 0 0,1-1 0 0 0,-1 1-1 0 0,1-1 1 0 0,0 0 0 0 0,-1 1 0 0 0,1-1 0 0 0,0 0 0 0 0,-1 1 0 0 0,1-1 0 0 0,0 0 0 0 0,-1 0 0 0 0,2 1 0 0 0,5 0 76 0 0,0 0-1 0 0,0 0 1 0 0,0-1 0 0 0,0 0-1 0 0,9 0 1 0 0,91-18 1912 0 0,18-1 418 0 0,-107 18-2272 0 0,-1 0 1 0 0,1 2-1 0 0,0 0 1 0 0,-1 1-1 0 0,22 4 1 0 0,12 9-211 0 0,24 6 39 0 0,-68-20-658 0 0,0-1-1 0 0,1 1 1 0 0,-1-1-1 0 0,0 0 0 0 0,7-1 1 0 0,13-10-5934 0 0,-11 11 2372 0 0</inkml:trace>
  <inkml:trace contextRef="#ctx0" brushRef="#br0" timeOffset="1">43 1107 11282 0 0,'-29'23'1206'0'0,"28"-23"-1177"0"0,0 1-1 0 0,0 0 0 0 0,0 0 1 0 0,0 0-1 0 0,0 0 1 0 0,0 0-1 0 0,1 0 1 0 0,-1 0-1 0 0,0 0 1 0 0,0 0-1 0 0,1 1 0 0 0,-1-1 1 0 0,1 0-1 0 0,-1 0 1 0 0,1 1-1 0 0,0-1 1 0 0,-1 0-1 0 0,1 1 1 0 0,0-1-1 0 0,0 0 0 0 0,0 1 1 0 0,0-1-1 0 0,0 3 1 0 0,1-4 40 0 0,-1 1 1 0 0,1 0-1 0 0,0-1 0 0 0,-1 1 1 0 0,1-1-1 0 0,0 1 1 0 0,0-1-1 0 0,0 1 1 0 0,0-1-1 0 0,-1 1 0 0 0,1-1 1 0 0,0 0-1 0 0,0 1 1 0 0,0-1-1 0 0,0 0 0 0 0,0 0 1 0 0,0 0-1 0 0,0 0 1 0 0,0 0-1 0 0,0 0 1 0 0,0 0-1 0 0,0 0 0 0 0,1 0 1 0 0,30-5 1209 0 0,-23 3-806 0 0,199-38 2771 0 0,-111 19-3141 0 0,140-13-1 0 0,-206 33 93 0 0,4-1-741 0 0,-1-1 0 0 0,46-10 1 0 0,-68 10-477 0 0,-1 0 0 0 0,1-2 0 0 0,21-10 0 0 0,-25 11-61 0 0,-1-1 0 0 0,1 0 0 0 0,-1-1 0 0 0,0 0 1 0 0,0 0-1 0 0,7-8 0 0 0,7-13-1429 0 0,1-1-656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1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20876 0 0,'8'-4'-487'0'0,"0"1"0"0"0,-1 0 0 0 0,2 0 0 0 0,-1 1 0 0 0,0 0 0 0 0,0 0-1 0 0,1 1 1 0 0,-1 0 0 0 0,1 0 0 0 0,9 2 0 0 0,15 1-279 0 0,41 8 0 0 0,-46-6 1142 0 0,-9-1-140 0 0,-1 0 0 0 0,-1 2 0 0 0,1 0 1 0 0,32 14-1 0 0,-44-16-123 0 0,-1 0 0 0 0,1 0 0 0 0,-1 1 1 0 0,0 0-1 0 0,0 0 0 0 0,0 0 0 0 0,8 9 0 0 0,-11-10 1 0 0,0 0-1 0 0,0 0 0 0 0,-1-1 1 0 0,1 1-1 0 0,-1 0 0 0 0,0 0 1 0 0,1 0-1 0 0,-1 1 0 0 0,0-1 0 0 0,-1 0 1 0 0,1 0-1 0 0,-1 1 0 0 0,1-1 1 0 0,-1 0-1 0 0,0 0 0 0 0,-1 5 1 0 0,0-4 31 0 0,0 1 0 0 0,0 0 1 0 0,0-1-1 0 0,-1 1 0 0 0,0-1 1 0 0,0 0-1 0 0,0 0 0 0 0,-1 0 1 0 0,1 0-1 0 0,-6 6 0 0 0,-38 39 36 0 0,15-18-192 0 0,10-5-46 0 0,2 0 0 0 0,0 1 1 0 0,2 1-1 0 0,1 1 0 0 0,-17 41 0 0 0,25-49 25 0 0,0 1 0 0 0,2 0 0 0 0,0 0 0 0 0,1 0 1 0 0,2 1-1 0 0,0-1 0 0 0,1 1 0 0 0,2 36 0 0 0,0-56 27 0 0,0 1 1 0 0,1 0-1 0 0,-1-1 0 0 0,1 1 1 0 0,-1-1-1 0 0,1 0 0 0 0,0 1 1 0 0,0-1-1 0 0,1 0 0 0 0,-1 1 1 0 0,1-1-1 0 0,-1 0 1 0 0,1 0-1 0 0,0 0 0 0 0,0 0 1 0 0,0-1-1 0 0,1 1 0 0 0,-1-1 1 0 0,1 1-1 0 0,-1-1 0 0 0,1 0 1 0 0,0 0-1 0 0,0 0 1 0 0,0 0-1 0 0,0 0 0 0 0,0-1 1 0 0,1 1-1 0 0,-1-1 0 0 0,0 0 1 0 0,1 0-1 0 0,-1 0 0 0 0,0 0 1 0 0,1-1-1 0 0,-1 0 0 0 0,1 1 1 0 0,-1-1-1 0 0,1 0 1 0 0,4-1-1 0 0,9-1-138 0 0,0-1-1 0 0,0 0 1 0 0,-1-2 0 0 0,1 0-1 0 0,-1 0 1 0 0,23-12 0 0 0,-10 4-1636 0 0,-1-2 0 0 0,-1 0 0 0 0,-1-2 0 0 0,0 0 0 0 0,29-27 1 0 0,-52 41 1544 0 0,0 0 0 0 0,-1 0 0 0 0,1-1 0 0 0,-1 1 0 0 0,0-1 0 0 0,0 1 0 0 0,0-1 0 0 0,0 1 0 0 0,-1-1 0 0 0,1 0 0 0 0,-1 0 0 0 0,1-7 0 0 0,4-10-663 0 0,-3 16 455 0 0,-1-1-1 0 0,1 1 1 0 0,0-1-1 0 0,0 1 1 0 0,5-5-1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1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4 8930 0 0,'-1'-1'300'0'0,"0"1"0"0"0,-1-1 0 0 0,1 1 0 0 0,0-1 0 0 0,0 1 0 0 0,0 0 1 0 0,-1 0-1 0 0,1 0 0 0 0,0 0 0 0 0,0 0 0 0 0,0 0 0 0 0,-1 0 0 0 0,1 0 0 0 0,0 0 0 0 0,0 0 0 0 0,0 1 0 0 0,-3 0 1 0 0,-17 14 1294 0 0,14-6-1738 0 0,0 0-1 0 0,0 0 1 0 0,-5 11 0 0 0,7-10 600 0 0,3-8-448 0 0,-27 45 1455 0 0,-30 64 0 0 0,52-94-1114 0 0,0 1-1 0 0,1 0 1 0 0,1 0 0 0 0,0 0 0 0 0,2 1-1 0 0,0 0 1 0 0,0 30 0 0 0,8 44-193 0 0,4 0 1 0 0,4-1-1 0 0,27 94 0 0 0,4-17 132 0 0,-22-87-2123 0 0,-2 0-5550 0 0,-19-81 6397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1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0 24357 0 0,'-3'2'-188'0'0,"0"0"-1"0"0,0 0 1 0 0,0 0-1 0 0,0 0 1 0 0,0 0-1 0 0,1 0 1 0 0,-1 1-1 0 0,0 0 1 0 0,1-1-1 0 0,0 1 1 0 0,0 0-1 0 0,0 0 1 0 0,0 0-1 0 0,-2 4 1 0 0,-1 6-749 0 0,1-1 0 0 0,-6 22 0 0 0,7-22 888 0 0,0 0 0 0 0,0-1 0 0 0,-9 17 0 0 0,-14 13 258 0 0,-1-1 0 0 0,-2-1 0 0 0,-2-1 0 0 0,-2-2 0 0 0,-62 55 1 0 0,77-76-221 0 0,0 0 0 0 0,-1-1 1 0 0,-1 0-1 0 0,0-2 0 0 0,0-1 1 0 0,-1 0-1 0 0,-1-2 0 0 0,-41 14 1 0 0,62-23-36 0 0,1 0 1 0 0,-1 0-1 0 0,1 1 1 0 0,-1-1 0 0 0,1 0-1 0 0,-1 0 1 0 0,1 0 0 0 0,-1 1-1 0 0,1-1 1 0 0,-1 0-1 0 0,1 0 1 0 0,-1 0 0 0 0,1 0-1 0 0,-1 0 1 0 0,1 0 0 0 0,-1 0-1 0 0,1 0 1 0 0,-1 0 0 0 0,1 0-1 0 0,-1-1 1 0 0,1 1-1 0 0,-1 0 1 0 0,1 0 0 0 0,-1 0-1 0 0,1-1 1 0 0,-1 1 0 0 0,1 0-1 0 0,-1 0 1 0 0,1-1-1 0 0,0 1 1 0 0,-1 0 0 0 0,1-1-1 0 0,0 1 1 0 0,-1-1 0 0 0,1 1-1 0 0,0 0 1 0 0,-1-2 0 0 0,1 1-90 0 0,0-1 0 0 0,0 0 1 0 0,1 1-1 0 0,-1-1 0 0 0,1 1 1 0 0,-1-1-1 0 0,1 0 0 0 0,-1 1 1 0 0,1-1-1 0 0,0 1 0 0 0,2-3 1 0 0,33-42-1746 0 0,-35 44 1860 0 0,22-25-242 0 0,2 1 0 0 0,1 1 0 0 0,0 1 0 0 0,39-25 0 0 0,-55 42 438 0 0,0 1-1 0 0,1 0 0 0 0,0 0 1 0 0,0 1-1 0 0,0 1 1 0 0,1 0-1 0 0,0 0 0 0 0,-1 1 1 0 0,1 1-1 0 0,0 0 1 0 0,1 0-1 0 0,-1 1 1 0 0,0 1-1 0 0,0 0 0 0 0,0 1 1 0 0,17 3-1 0 0,9 5 193 0 0,0 3 1 0 0,0 1-1 0 0,63 32 0 0 0,99 70-3373 0 0,-191-109 2680 0 0,-2-2 4 0 0,-1 0 0 0 0,0 0 1 0 0,0 0-1 0 0,0 1 0 0 0,9 9 0 0 0,-15-14 278 0 0,0 1 1 0 0,0-1-1 0 0,1 0 0 0 0,-1 0 0 0 0,0 0 1 0 0,0 0-1 0 0,0 1 0 0 0,0-1 1 0 0,0 0-1 0 0,0 0 0 0 0,1 0 0 0 0,-1 1 1 0 0,0-1-1 0 0,0 0 0 0 0,0 0 1 0 0,0 1-1 0 0,0-1 0 0 0,0 0 0 0 0,0 0 1 0 0,0 0-1 0 0,0 1 0 0 0,0-1 1 0 0,0 0-1 0 0,0 0 0 0 0,0 1 0 0 0,0-1 1 0 0,0 0-1 0 0,0 0 0 0 0,0 1 1 0 0,0-1-1 0 0,-1 0 0 0 0,1 0 0 0 0,0 0 1 0 0,0 1-1 0 0,0-1 0 0 0,0 0 1 0 0,0 0-1 0 0,0 0 0 0 0,-1 0 1 0 0,1 1-1 0 0,0-1 0 0 0,0 0 0 0 0,0 0 1 0 0,-1 0-1 0 0,1 0 0 0 0,0 0 1 0 0,0 1-1 0 0,0-1 0 0 0,-1 0 0 0 0,-14 3-2150 0 0,9-2 1111 0 0,-18 7-3206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1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5713 0 0,'-7'5'557'0'0,"1"1"1"0"0,0 0-1 0 0,0 0 0 0 0,0 0 0 0 0,-7 11 1 0 0,13-16-494 0 0,-1 0 0 0 0,1 0 0 0 0,-1 0 0 0 0,1 0 1 0 0,-1 0-1 0 0,1 0 0 0 0,0 0 0 0 0,0 0 0 0 0,-1 0 0 0 0,1 0 1 0 0,0 0-1 0 0,0 1 0 0 0,0-1 0 0 0,0 0 0 0 0,0 0 1 0 0,0 0-1 0 0,1 0 0 0 0,-1 0 0 0 0,0 0 0 0 0,1 2 0 0 0,0-2 35 0 0,0 0-1 0 0,0 1 0 0 0,1-1 0 0 0,-1 0 0 0 0,0 0 1 0 0,1 1-1 0 0,-1-1 0 0 0,0 0 0 0 0,1-1 0 0 0,0 1 1 0 0,-1 0-1 0 0,1 0 0 0 0,-1-1 0 0 0,1 1 0 0 0,0-1 1 0 0,0 1-1 0 0,2-1 0 0 0,62 13 2902 0 0,108 6 0 0 0,-87-12-2449 0 0,76 19-103 0 0,-112-16-424 0 0,0-2 0 0 0,1-2 0 0 0,66-1 0 0 0,-111-6-434 0 0,-1 1 1 0 0,0-1-1 0 0,1 0 0 0 0,-1-1 1 0 0,9-2-1 0 0,-11 2-386 0 0,-1 0-1 0 0,1 1 1 0 0,-1-1-1 0 0,1-1 1 0 0,-1 1-1 0 0,0 0 1 0 0,0-1-1 0 0,0 0 1 0 0,5-5 0 0 0,9-14-5112 0 0</inkml:trace>
  <inkml:trace contextRef="#ctx0" brushRef="#br0" timeOffset="1">1411 302 25317 0 0,'-2'2'-2624'0'0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6:5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1501 536 13459 0 0,'-25'-8'178'0'0,"-49"-10"0"0"0,65 16-171 0 0,-1 1 0 0 0,1 1 1 0 0,0 0-1 0 0,0 0 0 0 0,0 0 1 0 0,0 1-1 0 0,-1 1 1 0 0,1 0-1 0 0,-10 3 0 0 0,-146 43 319 0 0,-276 44 1 0 0,144-36-288 0 0,-21 4 121 0 0,307-58-161 0 0,-28 7 4 0 0,37-8-17 0 0,0 0-1 0 0,0-1 1 0 0,0 1 0 0 0,0 0 0 0 0,0 0 0 0 0,0 0 0 0 0,1 0 0 0 0,-1 0 0 0 0,0 0 0 0 0,0 1 0 0 0,1-1 0 0 0,-1 1 0 0 0,-2 3-1 0 0,4-5 3 0 0,0 1 0 0 0,-1 0-1 0 0,1 0 1 0 0,0 0 0 0 0,0 0-1 0 0,0 0 1 0 0,0 0 0 0 0,0 0-1 0 0,1 0 1 0 0,-1 0 0 0 0,0 0-1 0 0,0 0 1 0 0,1 0 0 0 0,-1 0-1 0 0,0 0 1 0 0,1 0 0 0 0,-1 0-1 0 0,1 0 1 0 0,-1 0 0 0 0,1-1-1 0 0,-1 1 1 0 0,1 0 0 0 0,0 0-1 0 0,-1-1 1 0 0,1 1 0 0 0,0 0-1 0 0,0-1 1 0 0,1 2 0 0 0,28 19-92 0 0,-24-18 83 0 0,145 83-144 0 0,201 82 1 0 0,-312-150 157 0 0,55 26-30 0 0,175 69-143 0 0,-242-103 172 0 0,1-2 1 0 0,0-2 0 0 0,0 0-1 0 0,0-2 1 0 0,0-1-1 0 0,1-1 1 0 0,51-5 0 0 0,-76 3 25 0 0,1-1 0 0 0,-1 0 0 0 0,1 0-1 0 0,-1 0 1 0 0,1-1 0 0 0,-1 0 0 0 0,0 0 0 0 0,0 0 0 0 0,0-1 0 0 0,0 0 0 0 0,9-6 0 0 0,-11 6 14 0 0,-1 1-1 0 0,1-1 1 0 0,-1-1 0 0 0,1 1-1 0 0,-1 0 1 0 0,0 0-1 0 0,-1-1 1 0 0,1 1-1 0 0,0-1 1 0 0,-1 0-1 0 0,0 1 1 0 0,0-1-1 0 0,0 0 1 0 0,0 0-1 0 0,-1 0 1 0 0,1 0-1 0 0,-1 1 1 0 0,0-6-1 0 0,-2-18 53 0 0,0 1-1 0 0,-2 0 0 0 0,-1 0 1 0 0,-1 0-1 0 0,-1 1 0 0 0,-2-1 0 0 0,-15-32 1 0 0,-96-165 96 0 0,83 163-131 0 0,-198-299 333 0 0,206 322-218 0 0,-2 0 1 0 0,-1 2-1 0 0,-1 2 1 0 0,-2 1-1 0 0,-2 1 0 0 0,-77-49 1 0 0,100 72-140 0 0,0 1 1 0 0,-1 0-1 0 0,1 1 0 0 0,-2 1 0 0 0,1 0 1 0 0,-1 1-1 0 0,1 0 0 0 0,-1 1 1 0 0,-24-1-1 0 0,30 4-55 0 0,0 1 0 0 0,0 0-1 0 0,0 0 1 0 0,0 0 0 0 0,1 2 0 0 0,-1-1 0 0 0,0 1-1 0 0,1 0 1 0 0,0 1 0 0 0,0 0 0 0 0,0 1 0 0 0,1 0 0 0 0,-1 0-1 0 0,1 1 1 0 0,0 0 0 0 0,-10 10 0 0 0,3 0-20 0 0,1 1 0 0 0,1 0-1 0 0,0 1 1 0 0,1 1 0 0 0,1 0 0 0 0,1 0 0 0 0,1 1 0 0 0,1 0-1 0 0,-11 37 1 0 0,8-10-200 0 0,1 0 0 0 0,2 1 0 0 0,-2 64 0 0 0,8-67-139 0 0,3 0 1 0 0,1 1-1 0 0,2-1 0 0 0,18 78 0 0 0,-14-92 268 0 0,2-1-1 0 0,0 0 0 0 0,2-1 0 0 0,2-1 1 0 0,0 0-1 0 0,2-1 0 0 0,32 43 0 0 0,126 164 172 0 0,-172-230 20 0 0,1-1 1 0 0,0 0-1 0 0,0 1 1 0 0,0-1-1 0 0,0 0 1 0 0,1-1 0 0 0,-1 1-1 0 0,1 0 1 0 0,0-1-1 0 0,0 0 1 0 0,0 0-1 0 0,6 2 1 0 0,-7-3 12 0 0,0-1 1 0 0,0 0-1 0 0,1 1 0 0 0,-1-1 1 0 0,0-1-1 0 0,0 1 0 0 0,1 0 1 0 0,-1-1-1 0 0,0 0 1 0 0,0 1-1 0 0,0-1 0 0 0,0 0 1 0 0,0-1-1 0 0,0 1 0 0 0,0-1 1 0 0,0 1-1 0 0,4-5 0 0 0,29-21 245 0 0,-1-2-1 0 0,-2-2 0 0 0,-1-1 0 0 0,49-65 0 0 0,-33 39-194 0 0,436-556 155 0 0,-370 463-321 0 0,-110 146-42 0 0,4-6-16 0 0,1 0 0 0 0,0 1 0 0 0,10-10 0 0 0,-16 18-297 0 0,1-1 0 0 0,-1 1 0 0 0,0-1 0 0 0,1 1 0 0 0,0 0 0 0 0,-1 1-1 0 0,1-1 1 0 0,0 1 0 0 0,0-1 0 0 0,0 1 0 0 0,0 0 0 0 0,0 1 0 0 0,0-1 0 0 0,6 0 0 0 0,14 3-5695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7:58.1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57 112 8826 0 0,'-6'0'336'0'0,"0"1"25"0"0,0-1 1 0 0,1 1-1 0 0,-1-1 0 0 0,0-1 0 0 0,1 1 0 0 0,-10-3 0 0 0,14 3-331 0 0,1-1 0 0 0,0 1 0 0 0,0-1 0 0 0,0 1 0 0 0,0-1 0 0 0,0 1-1 0 0,0-1 1 0 0,0 1 0 0 0,0-1 0 0 0,0 1 0 0 0,0-1 0 0 0,0 1-1 0 0,0-1 1 0 0,0 1 0 0 0,0-1 0 0 0,1 1 0 0 0,-1 0 0 0 0,0-1-1 0 0,0 1 1 0 0,0-1 0 0 0,1 1 0 0 0,-1-1 0 0 0,0 1 0 0 0,0 0 0 0 0,1-1-1 0 0,-1 1 1 0 0,0 0 0 0 0,1-1 0 0 0,-1 1 0 0 0,1 0 0 0 0,-1-1-1 0 0,0 1 1 0 0,1 0 0 0 0,-1 0 0 0 0,1-1 0 0 0,15-13 141 0 0,-3 4 24 0 0,0 1 0 0 0,1 1-1 0 0,-1 0 1 0 0,2 0 0 0 0,-1 2 0 0 0,1-1 0 0 0,0 2-1 0 0,0 0 1 0 0,0 1 0 0 0,1 1 0 0 0,0 0-1 0 0,0 1 1 0 0,0 0 0 0 0,0 2 0 0 0,-1 0 0 0 0,1 0-1 0 0,17 4 1 0 0,457 63 748 0 0,-99 16 103 0 0,25 3-729 0 0,184-46 11 0 0,4-48-208 0 0,-350 3-19 0 0,746 8 132 0 0,-100 7 34 0 0,242 11-170 0 0,-512 42-72 0 0,76 3 39 0 0,-354-60 3 0 0,479 27 14 0 0,-594-13-9 0 0,473-24 0 0 0,-407-24 730 0 0,393-17 511 0 0,-110 27-1308 0 0,-395 9 10 0 0,-38 7 118 0 0,200 22 1 0 0,-219-15-2325 0 0,-109-5-291 0 0,0-2 1 0 0,0-1 0 0 0,0-1-1 0 0,0-2 1 0 0,46-15-1 0 0,-37 8 604 0 0,1 2-697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8:00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445 52 2080 0 0,'0'-2'48'0'0,"-1"0"0"0"0,0 0-1 0 0,0-1 1 0 0,0 1 0 0 0,-1 0-1 0 0,1 0 1 0 0,0 0 0 0 0,-1 0-1 0 0,1 0 1 0 0,-1 1 0 0 0,0-1 0 0 0,1 0-1 0 0,-1 1 1 0 0,0-1 0 0 0,0 1-1 0 0,0-1 1 0 0,0 1 0 0 0,0 0-1 0 0,-1 0 1 0 0,1 0 0 0 0,0 0-1 0 0,0 1 1 0 0,-1-1 0 0 0,1 0-1 0 0,0 1 1 0 0,-1 0 0 0 0,1-1-1 0 0,-1 1 1 0 0,1 0 0 0 0,-1 0-1 0 0,-3 1 1 0 0,-10 1 184 0 0,0 1 1 0 0,1 0-1 0 0,-30 10 1 0 0,16-4 385 0 0,-68 13 1581 0 0,-49 13 1804 0 0,145-35-3953 0 0,0 0 1 0 0,1 0-1 0 0,-1 0 0 0 0,0 0 1 0 0,0 1-1 0 0,1-1 0 0 0,-1 0 1 0 0,0 0-1 0 0,1 1 0 0 0,-1-1 1 0 0,0 0-1 0 0,1 1 1 0 0,-1-1-1 0 0,0 0 0 0 0,1 1 1 0 0,-1-1-1 0 0,1 1 0 0 0,-1-1 1 0 0,1 1-1 0 0,-1-1 1 0 0,1 1-1 0 0,-1 0 0 0 0,1-1 1 0 0,0 1-1 0 0,-1 0 0 0 0,1-1 1 0 0,0 1-1 0 0,-1 0 1 0 0,1-1-1 0 0,0 2 0 0 0,0 0 12 0 0,1-1 0 0 0,0 0 0 0 0,0 0 0 0 0,-1 0 0 0 0,1 0 0 0 0,0 0 0 0 0,0-1 0 0 0,0 1 0 0 0,0 0 0 0 0,0 0 0 0 0,0 0 0 0 0,0-1 0 0 0,0 1 0 0 0,1-1 0 0 0,1 1 0 0 0,6 4 276 0 0,1-2 0 0 0,0 0 0 0 0,13 3 0 0 0,-3-4 24 0 0,1 0 0 0 0,-1-2 0 0 0,1 0 0 0 0,-1-1 0 0 0,36-7 0 0 0,100-34 699 0 0,-28 7-427 0 0,-2 11-537 0 0,2 6 0 0 0,-1 5 0 0 0,170 5 0 0 0,384 60-201 0 0,265 18 107 0 0,-301-31-46 0 0,-408-19 33 0 0,655 45-35 0 0,2-68 283 0 0,-621-18-146 0 0,154-8-1 0 0,3 29 93 0 0,-304 8-76 0 0,1128 40 218 0 0,-427-21 228 0 0,-533 4 362 0 0,523 28 95 0 0,-718-59-939 0 0,377 5 87 0 0,-1 31 230 0 0,-451-33-359 0 0,349 40 630 0 0,-282-38-484 0 0,0-3 0 0 0,100-12 0 0 0,-105 1-104 0 0,68-9 5 0 0,261 4 0 0 0,-274 22-87 0 0,464 2 43 0 0,-509-15 350 0 0,1 4-1 0 0,99 12 1 0 0,-132-5-270 0 0,0-3 1 0 0,0-3-1 0 0,0-3 0 0 0,-1-2 0 0 0,97-21 0 0 0,-121 19 107 0 0,52-1-1 0 0,-60 6-182 0 0,1-1 0 0 0,-1-1 0 0 0,35-10 0 0 0,-28 5 157 0 0,1 1 0 0 0,0 3 0 0 0,53-2 0 0 0,40-5-610 0 0,-103 5-870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8:03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6 128 5433 0 0,'-1'-1'40'0'0,"0"0"1"0"0,0-1-1 0 0,1 1 0 0 0,-1 0 0 0 0,1-1 0 0 0,0 1 0 0 0,-1 0 1 0 0,1-1-1 0 0,0 1 0 0 0,-1 0 0 0 0,1-1 0 0 0,0 1 1 0 0,0-1-1 0 0,0 1 0 0 0,1 0 0 0 0,-1-1 0 0 0,0 1 0 0 0,0-1 1 0 0,1 1-1 0 0,-1 0 0 0 0,1-1 0 0 0,-1 1 0 0 0,1 0 1 0 0,0 0-1 0 0,1-3 0 0 0,0 2-34 0 0,0 1 0 0 0,0-1-1 0 0,0 1 1 0 0,0 0 0 0 0,0 0 0 0 0,0 0-1 0 0,1 0 1 0 0,-1 0 0 0 0,0 0 0 0 0,1 0 0 0 0,-1 1-1 0 0,1-1 1 0 0,3 1 0 0 0,7-1 434 0 0,1 0 1 0 0,-1 2 0 0 0,1 0-1 0 0,16 3 1 0 0,15 6 2313 0 0,-2 2 1 0 0,45 19 0 0 0,35 11-1582 0 0,-49-24-557 0 0,0-3 0 0 0,1-3 1 0 0,0-3-1 0 0,0-4 1 0 0,1-3-1 0 0,-1-3 1 0 0,102-15-1 0 0,-36-5-428 0 0,113-14-32 0 0,-189 30-84 0 0,127 6 0 0 0,-44 5 523 0 0,274-26 0 0 0,-331 7-1755 0 0,-1-4 0 0 0,109-35 0 0 0,0 0-3036 0 0,-162 41-381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8:08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117 137 11843 0 0,'-105'-50'2931'0'0,"105"50"-2924"0"0,0 1 1 0 0,0-1 0 0 0,1 0-1 0 0,-1 0 1 0 0,0 1 0 0 0,0-1-1 0 0,0 0 1 0 0,0 1 0 0 0,0-1-1 0 0,0 0 1 0 0,0 0 0 0 0,0 1-1 0 0,0-1 1 0 0,0 0 0 0 0,0 1-1 0 0,0-1 1 0 0,0 0 0 0 0,-1 0-1 0 0,1 1 1 0 0,0-1 0 0 0,0 0-1 0 0,0 1 1 0 0,0-1 0 0 0,0 0-1 0 0,-1 0 1 0 0,1 1 0 0 0,0-1-1 0 0,0 0 1 0 0,0 0 0 0 0,-1 0-1 0 0,1 1 1 0 0,0-1 0 0 0,0 0-1 0 0,-1 0 1 0 0,1 0 0 0 0,0 0-1 0 0,0 0 1 0 0,-1 0 0 0 0,1 1-1 0 0,0-1 1 0 0,-1 0 0 0 0,1 0-1 0 0,0 0 1 0 0,0 0 0 0 0,-1 0-1 0 0,1 0 1 0 0,0 0 0 0 0,-1 0-1 0 0,1 0 1 0 0,0 0 0 0 0,0 0-1 0 0,-1 0 1 0 0,1 0 0 0 0,0-1-1 0 0,-1 1 1 0 0,1 0 0 0 0,0 0-1 0 0,0 0 1 0 0,-1 0 0 0 0,1 0-1 0 0,0-1 1 0 0,0 1 0 0 0,-1 0-1 0 0,1 0 1 0 0,0 0 0 0 0,0-1-1 0 0,0 1 1 0 0,-1 0 0 0 0,12 21 72 0 0,-7-17 54 0 0,1 1-1 0 0,-1-1 0 0 0,1 0 0 0 0,0 0 0 0 0,1 0 1 0 0,-1-1-1 0 0,1 1 0 0 0,-1-1 0 0 0,1-1 0 0 0,0 1 1 0 0,10 2-1 0 0,-5-3 101 0 0,0 1 1 0 0,0-2-1 0 0,0 0 1 0 0,1 0-1 0 0,-1-1 1 0 0,12-1-1 0 0,13-5 377 0 0,0 0 0 0 0,0-3 1 0 0,35-12-1 0 0,-57 16-498 0 0,64-19 221 0 0,1 3 1 0 0,1 3 0 0 0,1 4-1 0 0,86-4 1 0 0,250 10-173 0 0,14 0 63 0 0,-251-1-44 0 0,320 27 1 0 0,533 115-127 0 0,-283-34 734 0 0,-106-60 220 0 0,0-56-837 0 0,46 22 521 0 0,-178-19 7 0 0,-6-40-542 0 0,168-11-104 0 0,-539 62-10 0 0,247 27 0 0 0,128 63-96 0 0,-457-76-4 0 0,261 45 123 0 0,-270-51-170 0 0,1-2 1 0 0,0-2-1 0 0,0-2 1 0 0,0-2-1 0 0,46-9 1 0 0,-79 10-427 0 0,0 0-1 0 0,-1-2 1 0 0,1 1 0 0 0,21-11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29:20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1 145 6785 0 0,'0'-3'27'0'0,"0"0"-1"0"0,0 1 1 0 0,1-1-1 0 0,-1 0 1 0 0,1 0-1 0 0,0 0 1 0 0,-1 0-1 0 0,1 1 1 0 0,1-1-1 0 0,-1 0 1 0 0,0 1-1 0 0,1-1 1 0 0,-1 1-1 0 0,1-1 0 0 0,0 1 1 0 0,0 0-1 0 0,0 0 1 0 0,0 0-1 0 0,4-4 1 0 0,5-3-259 0 0,1 1 0 0 0,20-12 0 0 0,-28 18 226 0 0,-1 0 7 0 0,8-5 147 0 0,0 0 0 0 0,0 2 0 0 0,1-1 0 0 0,-1 1 1 0 0,1 1-1 0 0,40 4 5365 0 0,-40 13-4174 0 0,-2-9-1247 0 0,-1-1 0 0 0,1 1 0 0 0,0-2 1 0 0,0 1-1 0 0,0-2 0 0 0,0 1 0 0 0,15-1 0 0 0,75-4 302 0 0,-82 2-269 0 0,219-20 962 0 0,-106 7 507 0 0,1 5 0 0 0,140 10-1 0 0,-240 1-2011 0 0,-7-1 781 0 0,0 1 0 0 0,35 7-1 0 0,-53-7-646 0 0,0 0 0 0 0,0 1-1 0 0,0 0 1 0 0,0 0 0 0 0,6 4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0:46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0 444 10338 0 0,'1'-4'53'0'0,"0"-1"-1"0"0,1 1 1 0 0,-1-1-1 0 0,1 1 1 0 0,0 0-1 0 0,0 0 1 0 0,0 0-1 0 0,0 0 1 0 0,1 0-1 0 0,-1 0 1 0 0,1 1-1 0 0,0-1 1 0 0,6-4-1 0 0,-5 5-90 0 0,1 1 0 0 0,0 0 0 0 0,0-1 0 0 0,0 2 1 0 0,0-1-1 0 0,0 0 0 0 0,0 1 0 0 0,0 0 0 0 0,0 0 0 0 0,1 1 0 0 0,7 0 0 0 0,8-1-185 0 0,-1-1-1 0 0,0-1 0 0 0,21-5 1 0 0,-32 5 273 0 0,0 0 1 0 0,0 0-1 0 0,0-1 1 0 0,0 0-1 0 0,-1-1 1 0 0,1 0-1 0 0,-1 0 1 0 0,11-11-1 0 0,-13 12 35 0 0,0-1 0 0 0,1 1 0 0 0,-1 0 0 0 0,1 0 0 0 0,0 1 0 0 0,0 0 0 0 0,0 0-1 0 0,0 0 1 0 0,1 1 0 0 0,-1 0 0 0 0,12-1 0 0 0,7 1-158 0 0,1 1 0 0 0,27 2 0 0 0,-17 0 141 0 0,760-19 17 0 0,-274 1 995 0 0,227-33-731 0 0,-374-11 799 0 0,93-10 542 0 0,-140 56-1411 0 0,165 26-279 0 0,68 43 103 0 0,-323-25 328 0 0,-176-24-12 0 0,1-2 0 0 0,117-11-1 0 0,122-45 984 0 0,-189 27-1092 0 0,131-12 0 0 0,-204 34-370 0 0,0 2 1 0 0,0 2-1 0 0,0 1 1 0 0,0 2-1 0 0,0 2 1 0 0,73 19-1 0 0,-99-19-597 0 0,0 0 1 0 0,-1 1-1 0 0,16 9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0:49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61 224 10266 0 0,'-8'-15'2196'0'0,"6"10"-1957"0"0,-1-1 1 0 0,0 1-1 0 0,0 0 0 0 0,0 1 1 0 0,-1-1-1 0 0,0 1 0 0 0,0-1 1 0 0,0 1-1 0 0,-7-6 0 0 0,10 10-291 0 0,1 1-1 0 0,-1-1 0 0 0,0 0 1 0 0,1 0-1 0 0,-1 0 0 0 0,1 1 1 0 0,-1-1-1 0 0,1 0 1 0 0,-1 1-1 0 0,1-1 0 0 0,-1 0 1 0 0,1 1-1 0 0,0-1 0 0 0,-1 1 1 0 0,1-1-1 0 0,-1 1 1 0 0,1-1-1 0 0,0 1 0 0 0,-1-1 1 0 0,1 1-1 0 0,0-1 1 0 0,0 1-1 0 0,-1-1 0 0 0,1 1 1 0 0,0-1-1 0 0,0 1 0 0 0,0 0 1 0 0,0-1-1 0 0,0 1 1 0 0,0-1-1 0 0,0 1 0 0 0,0 0 1 0 0,0-1-1 0 0,0 1 0 0 0,0 0 1 0 0,0 1 38 0 0,0-1 0 0 0,-1 1 0 0 0,1-1 0 0 0,0 1 0 0 0,0-1 0 0 0,0 1 0 0 0,0-1 0 0 0,1 1 0 0 0,-1-1 0 0 0,0 1 0 0 0,1-1 0 0 0,-1 1 0 0 0,1-1 0 0 0,-1 0 0 0 0,1 1 0 0 0,1 1 0 0 0,5 2 269 0 0,1 0 1 0 0,0 0-1 0 0,1-1 1 0 0,-1 0-1 0 0,1 0 1 0 0,0-1-1 0 0,0 0 1 0 0,16 3-1 0 0,7-1 382 0 0,38 3 1 0 0,4-5 465 0 0,101-10 1 0 0,76-21 58 0 0,-18 1-617 0 0,973-24 292 0 0,-389 17-696 0 0,-197 4 4 0 0,1 27 483 0 0,744 113-75 0 0,-1151-89-410 0 0,1-10-1 0 0,264-19 0 0 0,-28-28 536 0 0,163-10-146 0 0,1 36-419 0 0,100 72-129 0 0,-586-48-3 0 0,2-6 0 0 0,155-10 0 0 0,-267 0-531 0 0,-1 0 0 0 0,1-1 0 0 0,-1-1 0 0 0,0-1 0 0 0,0 0 0 0 0,-1-1 0 0 0,34-17 0 0 0,-39 16-776 0 0,-1 0-1 0 0,0-1 1 0 0,-1 0-1 0 0,0 0 1 0 0,0-1 0 0 0,0-1-1 0 0,11-14 1 0 0,5-13-2175 0 0,3 6-595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0:54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 4 6681 0 0,'0'-1'3'0'0,"-1"1"-1"0"0,0-1 1 0 0,0 1-1 0 0,1 0 0 0 0,-1-1 1 0 0,0 1-1 0 0,0 0 0 0 0,1 0 1 0 0,-1 0-1 0 0,0 0 1 0 0,0-1-1 0 0,0 1 0 0 0,0 0 1 0 0,1 0-1 0 0,-1 1 0 0 0,0-1 1 0 0,0 0-1 0 0,0 0 1 0 0,1 0-1 0 0,-1 1 0 0 0,0-1 1 0 0,0 0-1 0 0,0 0 0 0 0,1 1 1 0 0,-1-1-1 0 0,0 1 1 0 0,1-1-1 0 0,-1 1 0 0 0,0-1 1 0 0,1 1-1 0 0,-1-1 0 0 0,1 1 1 0 0,-1 0-1 0 0,1-1 1 0 0,-1 1-1 0 0,1 0 0 0 0,-1-1 1 0 0,1 1-1 0 0,0 0 0 0 0,-1 0 1 0 0,1-1-1 0 0,0 1 1 0 0,0 0-1 0 0,-1 0 0 0 0,1 0 1 0 0,0 0-1 0 0,0-1 0 0 0,0 1 1 0 0,0 0-1 0 0,0 0 1 0 0,0 0-1 0 0,1 1 0 0 0,-2 0 69 0 0,1 1-1 0 0,0-1 1 0 0,0 1-1 0 0,1-1 0 0 0,-1 1 1 0 0,0-1-1 0 0,1 1 1 0 0,-1-1-1 0 0,1 0 1 0 0,0 1-1 0 0,0-1 0 0 0,0 0 1 0 0,0 1-1 0 0,0-1 1 0 0,1 0-1 0 0,-1 0 1 0 0,3 3-1 0 0,6 0 824 0 0,0 0 0 0 0,1 0 0 0 0,0-1 0 0 0,-1 0 0 0 0,1-1 0 0 0,22 4 0 0 0,11 3 122 0 0,37 12 111 0 0,148 21 0 0 0,88-17 109 0 0,209 11-667 0 0,320 6 989 0 0,116-37-796 0 0,-419 1-683 0 0,160 6 0 0 0,-2 40-54 0 0,-570-37-20 0 0,323 35-41 0 0,4-29 150 0 0,467-72 239 0 0,38 0-48 0 0,-884 51-332 0 0,95-3 242 0 0,-150 0-553 0 0,1-2-1 0 0,37-9 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0:56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17 419 13219 0 0,'-16'-15'1635'0'0,"16"15"-1626"0"0,0 0 0 0 0,0-1 0 0 0,-1 1 0 0 0,1 0 0 0 0,0 0 0 0 0,0-1 0 0 0,0 1 0 0 0,0 0 1 0 0,0 0-1 0 0,0-1 0 0 0,0 1 0 0 0,0 0 0 0 0,0 0 0 0 0,0-1 0 0 0,0 1 0 0 0,0 0 0 0 0,1 0 0 0 0,-1-1 0 0 0,0 1 0 0 0,0 0 0 0 0,0 0 0 0 0,0 0 0 0 0,0-1 0 0 0,0 1 0 0 0,1 0 0 0 0,-1 0 0 0 0,0 0 0 0 0,0-1 0 0 0,0 1 0 0 0,0 0 0 0 0,1 0 0 0 0,-1 0 0 0 0,0 0 0 0 0,0-1 1 0 0,1 1-1 0 0,-1 0 0 0 0,0 0 0 0 0,0 0 0 0 0,1 0 0 0 0,39-4-160 0 0,-39 4 169 0 0,280-21-107 0 0,-59 2 662 0 0,485 13 4089 0 0,-487 9-4368 0 0,384-10 288 0 0,-25-1-603 0 0,-214 14 23 0 0,153-1 23 0 0,-1-35 1185 0 0,-246-3-254 0 0,458-43 52 0 0,326 37-743 0 0,2 45-160 0 0,-54-27 345 0 0,-383 1-63 0 0,120 49-352 0 0,-387-7 173 0 0,-206-19 460 0 0,155-17 0 0 0,145-37-3 0 0,29-2-556 0 0,393-7-100 0 0,-332 53 252 0 0,0 27-282 0 0,-516-19 18 0 0,477 37 15 0 0,-192-11-18 0 0,-44-13 18 0 0,-190-15 92 0 0,117-15 0 0 0,-65 0-777 0 0,166-1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0 5073 0 0,'-5'2'736'0'0,"0"-1"-1"0"0,1 1 1 0 0,-1 0 0 0 0,1 0-1 0 0,0 0 1 0 0,-1 1-1 0 0,1-1 1 0 0,-4 5 0 0 0,2-2-152 0 0,1 0 1 0 0,-1 0-1 0 0,1 1 1 0 0,-6 10 0 0 0,-2 4-381 0 0,2 1 0 0 0,-13 31 0 0 0,12-25 0 0 0,-128 297-791 0 0,133-306 274 0 0,1-6-360 0 0,1 1 0 0 0,0 0 1 0 0,0 0-1 0 0,2 0 0 0 0,-4 20 0 0 0,7-33 628 0 0,0 0 1 0 0,0 0-1 0 0,0 0 1 0 0,0 0-1 0 0,0 0 1 0 0,0 1-1 0 0,0-1 1 0 0,0 0-1 0 0,0 0 1 0 0,0 0-1 0 0,0 0 0 0 0,0 0 1 0 0,-1 1-1 0 0,1-1 1 0 0,0 0-1 0 0,0 0 1 0 0,1 0-1 0 0,-1 0 1 0 0,0 0-1 0 0,0 1 1 0 0,0-1-1 0 0,0 0 1 0 0,0 0-1 0 0,0 0 1 0 0,0 0-1 0 0,0 0 1 0 0,0 0-1 0 0,0 1 1 0 0,0-1-1 0 0,0 0 1 0 0,0 0-1 0 0,0 0 1 0 0,0 0-1 0 0,1 0 1 0 0,-1 0-1 0 0,0 0 1 0 0,0 1-1 0 0,0-1 1 0 0,0 0-1 0 0,0 0 1 0 0,0 0-1 0 0,1 0 1 0 0,-1 0-1 0 0,0 0 1 0 0,0 0-1 0 0,0 0 1 0 0,0 0-1 0 0,0 0 1 0 0,1 0-1 0 0,-1 0 1 0 0,0 0-1 0 0,0 0 1 0 0,8-7-1069 0 0,7-14 328 0 0,7-22 225 0 0,-2 0 0 0 0,23-74 0 0 0,8-19 2001 0 0,-51 134-1356 0 0,1 1 0 0 0,-1-1 0 0 0,1 0 0 0 0,0 1-1 0 0,0-1 1 0 0,-1 0 0 0 0,1 1 0 0 0,0-1 0 0 0,1 1 0 0 0,-1-1 0 0 0,0 1 0 0 0,0 0 0 0 0,1 0-1 0 0,-1-1 1 0 0,0 1 0 0 0,1 0 0 0 0,-1 0 0 0 0,1 0 0 0 0,0 0 0 0 0,-1 1 0 0 0,1-1 0 0 0,0 0-1 0 0,-1 1 1 0 0,1-1 0 0 0,3 0 0 0 0,-2 2-35 0 0,1-1-1 0 0,-1 1 0 0 0,0 0 1 0 0,0 0-1 0 0,0 1 1 0 0,0-1-1 0 0,0 0 1 0 0,-1 1-1 0 0,1 0 0 0 0,0 0 1 0 0,-1 0-1 0 0,1 0 1 0 0,3 4-1 0 0,32 25-5 0 0,50 32-1 0 0,-71-51-15 0 0,-14-11-35 0 0,-1 1 0 0 0,1 0 0 0 0,-1-1-1 0 0,0 1 1 0 0,0 0 0 0 0,0 0 0 0 0,0 0 0 0 0,0 0 0 0 0,-1 0 0 0 0,1 1-1 0 0,0-1 1 0 0,-1 1 0 0 0,0-1 0 0 0,2 6 0 0 0,-2-3-422 0 0,0 1 0 0 0,-1-1 1 0 0,0 1-1 0 0,0-1 0 0 0,0 1 0 0 0,-2 7 1 0 0,2-10 165 0 0,0 21-3164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7:33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2381 377 3921 0 0,'-6'-12'12'0'0,"0"0"1"0"0,0 0-1 0 0,-2 1 1 0 0,1-1 0 0 0,-1 2-1 0 0,-1-1 1 0 0,0 1-1 0 0,0 1 1 0 0,-1-1-1 0 0,-1 2 1 0 0,1-1-1 0 0,-1 2 1 0 0,-1-1-1 0 0,-23-11 1 0 0,-4 3 792 0 0,-1 2 0 0 0,0 1 0 0 0,-70-13 1 0 0,-128-6 1650 0 0,167 28-2372 0 0,-1 2 0 0 0,1 4 0 0 0,0 3-1 0 0,0 3 1 0 0,1 3 0 0 0,0 3 0 0 0,-79 26 0 0 0,119-29-41 0 0,1 0 1 0 0,0 2-1 0 0,1 1 0 0 0,0 1 1 0 0,1 2-1 0 0,1 1 1 0 0,1 0-1 0 0,0 2 0 0 0,2 1 1 0 0,0 1-1 0 0,1 1 1 0 0,2 1-1 0 0,0 0 0 0 0,-26 45 1 0 0,-59 101 44 0 0,-35 98 82 0 0,132-251-128 0 0,1 1 0 0 0,0 0 0 0 0,1 0 0 0 0,1 0 0 0 0,1 1 0 0 0,1-1 0 0 0,-1 22 0 0 0,4-33-4 0 0,0 0-1 0 0,0 1 1 0 0,1-1 0 0 0,0 0 0 0 0,1 0 0 0 0,-1 0 0 0 0,1 0 0 0 0,1 0 0 0 0,-1 0-1 0 0,1-1 1 0 0,1 1 0 0 0,-1-1 0 0 0,1 0 0 0 0,0 0 0 0 0,0 0 0 0 0,1 0-1 0 0,0-1 1 0 0,0 0 0 0 0,0 0 0 0 0,0 0 0 0 0,11 6 0 0 0,3 2 162 0 0,1-2 1 0 0,0-1-1 0 0,1 0 0 0 0,1-2 1 0 0,-1 0-1 0 0,29 6 1 0 0,142 20 337 0 0,-146-27-478 0 0,241 31 253 0 0,98 16-183 0 0,-287-39-9 0 0,0-5 0 0 0,1-4-1 0 0,0-4 1 0 0,0-5 0 0 0,-1-4-1 0 0,1-4 1 0 0,-2-4 0 0 0,0-5-1 0 0,113-38 1 0 0,-177 46 134 0 0,-1-1 1 0 0,0-1-1 0 0,0-2 0 0 0,-2-1 0 0 0,0-1 1 0 0,-1-2-1 0 0,37-32 0 0 0,-53 40-66 0 0,-1 0 0 0 0,0-1-1 0 0,0-1 1 0 0,-2 0 0 0 0,0 0 0 0 0,0-1-1 0 0,-1-1 1 0 0,-1 1 0 0 0,0-1 0 0 0,-2-1-1 0 0,0 1 1 0 0,0-1 0 0 0,-2 0-1 0 0,0-1 1 0 0,-1 1 0 0 0,2-27 0 0 0,-6 20-78 0 0,-1-1 0 0 0,-1 1 0 0 0,-1 0 1 0 0,-1 0-1 0 0,-1 1 0 0 0,-1-1 1 0 0,-1 1-1 0 0,-1 0 0 0 0,-1 1 0 0 0,-1 0 1 0 0,-1 1-1 0 0,-17-24 0 0 0,-11-10-55 0 0,-2 2 0 0 0,-3 2 0 0 0,-59-54-1 0 0,64 69-64 0 0,-1 1 1 0 0,-2 1-1 0 0,-2 3 0 0 0,0 2 0 0 0,-2 1 0 0 0,-1 3 0 0 0,-1 2 0 0 0,-1 2 0 0 0,-1 2 1 0 0,-1 3-1 0 0,0 1 0 0 0,-1 3 0 0 0,0 3 0 0 0,-1 2 0 0 0,0 2 0 0 0,-80 2 1 0 0,38 11-589 0 0,0 4 0 0 0,1 4 0 0 0,-100 30 0 0 0,-270 112-3385 0 0,71 9 355 0 0,283-113 1017 0 0,-149 100 1 0 0,126-52-1882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14 5665 0 0,'-6'3'3236'0'0,"7"-1"-1105"0"0,16 3-257 0 0,24-1-1196 0 0,-5-1-615 0 0,-11-1 67 0 0,47-2 1 0 0,-66-1-238 0 0,-1 1-1 0 0,1-1 1 0 0,-1 0-1 0 0,1 0 1 0 0,-1-1-1 0 0,1 1 1 0 0,-1-1 0 0 0,0-1-1 0 0,0 1 1 0 0,0-1-1 0 0,0 1 1 0 0,0-2-1 0 0,8-5 1 0 0,-20 17 77 0 0,1 0 0 0 0,-1 0 0 0 0,2 1 1 0 0,-1 0-1 0 0,1 0 0 0 0,1 0 0 0 0,0 1 0 0 0,0-1 0 0 0,-4 16 0 0 0,-1 15 585 0 0,-5 44 0 0 0,7-39 24 0 0,3-11-161 0 0,3-21-318 0 0,-1 0 0 0 0,0 0 0 0 0,-1 0 0 0 0,-6 15 0 0 0,-40-48 2086 0 0,43 20-2154 0 0,0 1 0 0 0,0-1-1 0 0,1 1 1 0 0,-1 0-1 0 0,0 1 1 0 0,0-1 0 0 0,1 1-1 0 0,-1 0 1 0 0,1 1-1 0 0,0-1 1 0 0,0 1 0 0 0,0 0-1 0 0,-5 4 1 0 0,-12 9-10 0 0,-27 25 1 0 0,44-36-21 0 0,4-5-9 0 0,-26 28-56 0 0,26-27 44 0 0,0 0 0 0 0,0-1 0 0 0,0 1 1 0 0,0 0-1 0 0,0 0 0 0 0,1 0 0 0 0,-1 0 0 0 0,1 0 1 0 0,-1 0-1 0 0,0 1 0 0 0,1-1 0 0 0,0 0 1 0 0,-1 0-1 0 0,1 0 0 0 0,0 0 0 0 0,-1 0 0 0 0,1 1 1 0 0,0-1-1 0 0,0 0 0 0 0,0 0 0 0 0,0 1 0 0 0,0-1 1 0 0,0 0-1 0 0,0 0 0 0 0,1 0 0 0 0,-1 1 0 0 0,1 1 1 0 0,0-3-12 0 0,0 0 0 0 0,0 1 1 0 0,-1-1-1 0 0,1 1 1 0 0,0-1-1 0 0,0 0 0 0 0,0 0 1 0 0,0 1-1 0 0,0-1 1 0 0,0 0-1 0 0,0 0 1 0 0,0 0-1 0 0,0 0 0 0 0,0 0 1 0 0,-1 0-1 0 0,1-1 1 0 0,0 1-1 0 0,0 0 0 0 0,0 0 1 0 0,0-1-1 0 0,0 1 1 0 0,1-1-1 0 0,27-11-248 0 0,-19 7 206 0 0,4-1 47 0 0,89-30-496 0 0,-93 34 420 0 0,-1-1 1 0 0,0 1-1 0 0,1 1 1 0 0,0 0-1 0 0,-1 0 0 0 0,1 1 1 0 0,0 0-1 0 0,17 3 1 0 0,-22-1 91 0 0,0 1 1 0 0,0-1-1 0 0,0 1 1 0 0,-1 0-1 0 0,1 0 1 0 0,-1 0-1 0 0,0 1 0 0 0,0-1 1 0 0,0 1-1 0 0,0 0 1 0 0,-1 0-1 0 0,1 0 1 0 0,4 9-1 0 0,24 24 98 0 0,-11-17-352 0 0,-9-5-3315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79 4233 0 0,'-1'0'33'0'0,"-33"-29"5739"0"0,32 27-5407 0 0,1 1 0 0 0,-1-1-1 0 0,1 0 1 0 0,-1 1-1 0 0,1-1 1 0 0,-1 0 0 0 0,1 0-1 0 0,0 0 1 0 0,0 0-1 0 0,0 0 1 0 0,0 0 0 0 0,1-1-1 0 0,-1 1 1 0 0,0 0 0 0 0,1 0-1 0 0,-1-5 1 0 0,1 6-334 0 0,1 1 0 0 0,-1-1 0 0 0,0 0 0 0 0,1 1 0 0 0,-1-1 0 0 0,0 1 0 0 0,1-1 0 0 0,-1 0 0 0 0,1 1 0 0 0,-1-1 0 0 0,1 1 0 0 0,-1-1 0 0 0,1 1 0 0 0,-1-1 0 0 0,1 1 0 0 0,-1 0 0 0 0,1-1 0 0 0,0 1 0 0 0,-1 0 0 0 0,1-1 0 0 0,0 1 0 0 0,-1 0 0 0 0,1 0 0 0 0,0 0 0 0 0,-1 0 0 0 0,1-1 0 0 0,0 1 0 0 0,-1 0 0 0 0,1 0 0 0 0,0 0 0 0 0,0 0 0 0 0,-1 0 0 0 0,1 1 0 0 0,0-1 0 0 0,-1 0 0 0 0,1 0 0 0 0,0 0 0 0 0,-1 1 0 0 0,1-1 0 0 0,0 0 0 0 0,0 1 0 0 0,32 13-84 0 0,-32-14 80 0 0,29 15-32 0 0,-1 1 1 0 0,-1 1-1 0 0,-1 2 0 0 0,0 0 0 0 0,-2 2 0 0 0,43 44 1 0 0,-64-60 10 0 0,-1-1 1 0 0,1 1 0 0 0,-1 0 0 0 0,0 0 0 0 0,-1 0-1 0 0,1 0 1 0 0,-1 0 0 0 0,0 1 0 0 0,0-1-1 0 0,-1 1 1 0 0,1 0 0 0 0,-1-1 0 0 0,0 1-1 0 0,-1 0 1 0 0,1 0 0 0 0,-1-1 0 0 0,-1 1-1 0 0,1 0 1 0 0,-1 0 0 0 0,-1 6 0 0 0,-3 2-98 0 0,0 0 1 0 0,0 0-1 0 0,-1-1 1 0 0,-1 0 0 0 0,0 0-1 0 0,-17 22 1 0 0,12-17-27 0 0,-34 44-108 0 0,40-56 144 0 0,1 0 0 0 0,-1 0 0 0 0,0 0 1 0 0,0-1-1 0 0,-1 0 0 0 0,-13 8 0 0 0,19-12 40 0 0,0 0 0 0 0,0-1 0 0 0,0 1 0 0 0,0 0 0 0 0,0-1 1 0 0,0 1-1 0 0,-1-1 0 0 0,1 0 0 0 0,0 1 0 0 0,0-1 0 0 0,-1 0 0 0 0,1 1 1 0 0,0-1-1 0 0,0 0 0 0 0,-1 0 0 0 0,1 0 0 0 0,0 0 0 0 0,-1-1 0 0 0,1 1 1 0 0,0 0-1 0 0,0 0 0 0 0,-1-1 0 0 0,1 1 0 0 0,0-1 0 0 0,0 1 0 0 0,0-1 1 0 0,0 1-1 0 0,0-1 0 0 0,-1 0 0 0 0,1 0 0 0 0,0 1 0 0 0,1-1 0 0 0,-2-1 1 0 0,1 1-3 0 0,1-1 0 0 0,0 1 0 0 0,-1 0 1 0 0,1-1-1 0 0,0 1 0 0 0,0 0 0 0 0,0-1 1 0 0,0 1-1 0 0,0-1 0 0 0,0 1 1 0 0,0 0-1 0 0,1-1 0 0 0,-1 1 0 0 0,0 0 1 0 0,1 0-1 0 0,-1-1 0 0 0,1 1 0 0 0,-1 0 1 0 0,1 0-1 0 0,0-1 0 0 0,0 1 0 0 0,-1 0 1 0 0,1 0-1 0 0,0 0 0 0 0,0 0 1 0 0,0 0-1 0 0,0 0 0 0 0,0 1 0 0 0,0-1 1 0 0,2-1-1 0 0,2-2 14 0 0,1 1 0 0 0,-1 0 0 0 0,0 0 1 0 0,1 0-1 0 0,-1 1 0 0 0,1 0 0 0 0,0 0 0 0 0,0 0 0 0 0,10-1 1 0 0,57-2 401 0 0,-54 5-904 0 0,0-1 0 0 0,20-3 0 0 0,-34 3-7 0 0,1 0-1 0 0,-1-1 0 0 0,0 1 0 0 0,0-1 1 0 0,0 0-1 0 0,0-1 0 0 0,0 1 0 0 0,0-1 1 0 0,0 0-1 0 0,-1 0 0 0 0,6-6 0 0 0,6-7-2919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62 3089 0 0,'-5'-51'4364'0'0,"4"40"2"0"0,3 37-1702 0 0,8 144-884 0 0,-7-96-1712 0 0,20 128 1 0 0,-23-199-57 0 0,1 0 1 0 0,0 1 0 0 0,0-1 0 0 0,0 0 0 0 0,0 0 0 0 0,0 0 0 0 0,0 0 0 0 0,1-1 0 0 0,0 1 0 0 0,1 3-1 0 0,-2-6 1 0 0,-1 0-1 0 0,1 1 1 0 0,-1-1-1 0 0,1 1 0 0 0,-1-1 1 0 0,0 0-1 0 0,1 0 1 0 0,-1 1-1 0 0,1-1 0 0 0,0 0 1 0 0,-1 0-1 0 0,1 0 1 0 0,-1 1-1 0 0,1-1 0 0 0,-1 0 1 0 0,1 0-1 0 0,-1 0 1 0 0,1 0-1 0 0,0 0 0 0 0,-1 0 1 0 0,1 0-1 0 0,0-1 1 0 0,16-11 394 0 0,28-43-24 0 0,14-17 185 0 0,-24 42-3260 0 0,5 7-3751 0 0,-31 20 3401 0 0,1 3-998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62 4121 0 0,'-7'0'485'0'0,"0"1"-1"0"0,0 0 1 0 0,0 0 0 0 0,0 0-1 0 0,0 1 1 0 0,0-1 0 0 0,0 2 0 0 0,0-1-1 0 0,1 1 1 0 0,-11 6 0 0 0,14-9 1412 0 0,8-7-988 0 0,9-8-44 0 0,-3 7-692 0 0,-1 1 0 0 0,1 0 1 0 0,0 1-1 0 0,1 0 0 0 0,0 0 0 0 0,-1 2 0 0 0,2-1 0 0 0,-1 1 1 0 0,0 1-1 0 0,1 0 0 0 0,0 1 0 0 0,-1 1 0 0 0,19-1 0 0 0,-12 3-542 0 0,-1 0 0 0 0,0 2 0 0 0,-1 0 0 0 0,1 1 0 0 0,0 0 0 0 0,-1 2 0 0 0,0 0 0 0 0,31 16 0 0 0,-7-2-5305 0 0,-23-14 1329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 3841 0 0,'-1'0'199'0'0,"0"-1"1"0"0,1 1-1 0 0,-1-1 1 0 0,0 1 0 0 0,0-1-1 0 0,0 1 1 0 0,0 0-1 0 0,0-1 1 0 0,0 1-1 0 0,0 0 1 0 0,0 0-1 0 0,0-1 1 0 0,0 1-1 0 0,0 0 1 0 0,0 0-1 0 0,0 0 1 0 0,0 1 0 0 0,0-1-1 0 0,0 0 1 0 0,0 0-1 0 0,0 0 1 0 0,0 1-1 0 0,0-1 1 0 0,0 0-1 0 0,-1 1 1 0 0,1 1 83 0 0,-1-1 1 0 0,1 0-1 0 0,0 1 1 0 0,-1-1-1 0 0,1 1 0 0 0,0-1 1 0 0,0 1-1 0 0,0 0 1 0 0,0 0-1 0 0,0-1 0 0 0,0 1 1 0 0,0 2-1 0 0,-2 7 585 0 0,0 0 1 0 0,1 0-1 0 0,-2 17 0 0 0,4-25-800 0 0,-4 73 1013 0 0,7 92 0 0 0,-1-116-990 0 0,-1-17-493 0 0,8 41 0 0 0,-8-65-1082 0 0,2-1 0 0 0,0 1 0 0 0,0 0 1 0 0,7 14-1 0 0,-4-18-1893 0 0,1-6-1210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4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70 9378 0 0,'-2'-3'469'0'0,"1"0"-1"0"0,0-1 1 0 0,0 1 0 0 0,1 0-1 0 0,-1-1 1 0 0,1 1 0 0 0,-1 0-1 0 0,1-1 1 0 0,0 1 0 0 0,0-1 0 0 0,1 1-1 0 0,1-7 1 0 0,-2 9-427 0 0,1 0 1 0 0,-1 0 0 0 0,1-1-1 0 0,0 1 1 0 0,0 0-1 0 0,-1 0 1 0 0,1 0 0 0 0,0 0-1 0 0,0 0 1 0 0,0 0-1 0 0,0 0 1 0 0,0 1-1 0 0,0-1 1 0 0,1 0 0 0 0,-1 0-1 0 0,0 1 1 0 0,0-1-1 0 0,0 1 1 0 0,1-1-1 0 0,-1 1 1 0 0,0 0 0 0 0,1-1-1 0 0,-1 1 1 0 0,0 0-1 0 0,1 0 1 0 0,-1 0-1 0 0,0 0 1 0 0,1 0 0 0 0,-1 0-1 0 0,0 0 1 0 0,1 0-1 0 0,-1 1 1 0 0,0-1-1 0 0,3 1 1 0 0,18 5-9 0 0,-1 1 1 0 0,0 1-1 0 0,-1 0 1 0 0,1 2-1 0 0,-2 0 1 0 0,1 1-1 0 0,-2 1 0 0 0,1 1 1 0 0,-2 1-1 0 0,0 0 1 0 0,0 1-1 0 0,-1 1 0 0 0,-1 0 1 0 0,-1 1-1 0 0,14 22 1 0 0,-26-35-28 0 0,1 1-1 0 0,-1 0 1 0 0,0 0 0 0 0,-1 0 0 0 0,1 0 0 0 0,-1 0 0 0 0,0 1-1 0 0,-1-1 1 0 0,1 0 0 0 0,-1 1 0 0 0,0-1 0 0 0,0 0 0 0 0,0 1-1 0 0,-1-1 1 0 0,0 0 0 0 0,-2 7 0 0 0,2-7-487 0 0,-1 1 0 0 0,0-1 0 0 0,0 0-1 0 0,-1 0 1 0 0,1 0 0 0 0,-1 0 0 0 0,0 0 0 0 0,-1 0 0 0 0,-4 5 0 0 0,6-9 213 0 0,0 1 1 0 0,0-1 0 0 0,1 0 0 0 0,-1 0-1 0 0,0 0 1 0 0,0 0 0 0 0,0 0 0 0 0,0 0-1 0 0,-1 0 1 0 0,1-1 0 0 0,0 1 0 0 0,0-1-1 0 0,0 1 1 0 0,-1-1 0 0 0,1 0 0 0 0,0 0-1 0 0,0 0 1 0 0,0 0 0 0 0,-1-1 0 0 0,-2 0-1 0 0,-1 1-456 0 0,-19-1-3661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 5993 0 0,'-1'1'232'0'0,"0"-1"0"0"0,0 1-1 0 0,0-1 1 0 0,1 1 0 0 0,-1-1-1 0 0,0 1 1 0 0,1-1 0 0 0,-1 1-1 0 0,0 0 1 0 0,1 0 0 0 0,-1-1-1 0 0,1 1 1 0 0,-1 0 0 0 0,1 0-1 0 0,-1 0 1 0 0,1-1 0 0 0,0 1-1 0 0,-1 0 1 0 0,1 0 0 0 0,0 0-1 0 0,0 0 1 0 0,-1 0 0 0 0,1 1-1 0 0,1-2-86 0 0,-1 1-1 0 0,1 0 0 0 0,-1-1 1 0 0,1 1-1 0 0,-1-1 1 0 0,1 1-1 0 0,-1-1 0 0 0,1 1 1 0 0,0-1-1 0 0,-1 1 1 0 0,1-1-1 0 0,0 0 1 0 0,-1 0-1 0 0,1 1 0 0 0,0-1 1 0 0,0 0-1 0 0,-1 0 1 0 0,1 1-1 0 0,0-1 0 0 0,0 0 1 0 0,0 0-1 0 0,7 0 362 0 0,-1 1-1 0 0,1-1 0 0 0,-1 0 1 0 0,10-2-1 0 0,33-8 1006 0 0,-12 2-767 0 0,44-4-1 0 0,-71 11-763 0 0,0 0-1 0 0,0 2 0 0 0,0-1 0 0 0,0 1 0 0 0,-1 1 1 0 0,1-1-1 0 0,0 2 0 0 0,18 6 0 0 0,-26-8-258 0 0,0 1-1 0 0,0-1 1 0 0,0 1-1 0 0,0 0 1 0 0,0 0-1 0 0,-1 0 1 0 0,1 0-1 0 0,-1 0 1 0 0,1 1-1 0 0,-1-1 1 0 0,0 1 0 0 0,4 5-1 0 0,-5-6-168 0 0,0 0-1 0 0,-1 0 1 0 0,1 0-1 0 0,0 0 1 0 0,0 0-1 0 0,-1 0 1 0 0,0 0-1 0 0,1 0 1 0 0,-1 0-1 0 0,0 1 1 0 0,0-1 0 0 0,0 0-1 0 0,0 0 1 0 0,0 0-1 0 0,-1 1 1 0 0,1-1-1 0 0,-1 0 1 0 0,1 0-1 0 0,-1 0 1 0 0,-1 2 0 0 0,-5 13-4209 0 0</inkml:trace>
  <inkml:trace contextRef="#ctx0" brushRef="#br0" timeOffset="1">153 168 7258 0 0,'4'2'5555'0'0,"17"4"-3414"0"0,180 70-198 0 0,-200-75-1944 0 0,0-1-1 0 0,-1 0 1 0 0,1 1 0 0 0,0-1 0 0 0,-1 0-1 0 0,1 1 1 0 0,0-1 0 0 0,-1 1 0 0 0,1-1-1 0 0,-1 1 1 0 0,1-1 0 0 0,-1 1 0 0 0,1-1-1 0 0,-1 1 1 0 0,1 0 0 0 0,-1-1 0 0 0,0 1-1 0 0,1-1 1 0 0,-1 1 0 0 0,0 0 0 0 0,1 0-1 0 0,-1-1 1 0 0,0 1 0 0 0,0 0 0 0 0,0-1-1 0 0,0 1 1 0 0,0 0 0 0 0,0 0 0 0 0,0-1-1 0 0,0 1 1 0 0,0 0 0 0 0,0 0 0 0 0,0-1-1 0 0,0 1 1 0 0,0 0 0 0 0,-1 0 0 0 0,1-1-1 0 0,0 1 1 0 0,0 0 0 0 0,-1-1 0 0 0,1 1-1 0 0,-1-1 1 0 0,1 1 0 0 0,-1 0 0 0 0,1-1-1 0 0,0 1 1 0 0,-1-1 0 0 0,0 1 0 0 0,1-1-1 0 0,-2 1 1 0 0,-35 32-249 0 0,29-27 253 0 0,5-4-3 0 0,-9 8-40 0 0,-1 0-1 0 0,2 0 1 0 0,0 2-1 0 0,0-1 1 0 0,-12 18-1 0 0,21-26 29 0 0,0-1 0 0 0,1 0-1 0 0,0 0 1 0 0,0 1-1 0 0,0-1 1 0 0,0 1 0 0 0,0-1-1 0 0,0 1 1 0 0,0-1-1 0 0,1 1 1 0 0,0 0 0 0 0,-1-1-1 0 0,1 1 1 0 0,0-1 0 0 0,0 1-1 0 0,0 0 1 0 0,1-1-1 0 0,-1 1 1 0 0,1 0 0 0 0,-1-1-1 0 0,1 1 1 0 0,0-1-1 0 0,0 1 1 0 0,0-1 0 0 0,0 0-1 0 0,0 1 1 0 0,1-1-1 0 0,-1 0 1 0 0,1 0 0 0 0,-1 0-1 0 0,1 0 1 0 0,0 0 0 0 0,0 0-1 0 0,0 0 1 0 0,0 0-1 0 0,0-1 1 0 0,0 1 0 0 0,1-1-1 0 0,-1 0 1 0 0,4 2-1 0 0,2 1-16 0 0,0 0-1 0 0,1-1 0 0 0,0 0 1 0 0,0 0-1 0 0,0-1 0 0 0,0-1 0 0 0,0 1 1 0 0,0-1-1 0 0,0 0 0 0 0,14-2 0 0 0,4 0-869 0 0,-1-2-1 0 0,37-7 0 0 0,-53 7 246 0 0,0 0-1 0 0,0 0 0 0 0,0-1 1 0 0,0-1-1 0 0,0 1 0 0 0,-1-2 0 0 0,1 1 1 0 0,-2-1-1 0 0,1-1 0 0 0,-1 1 1 0 0,1-1-1 0 0,11-15 0 0 0,9-10-2171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4857 0 0,'6'-2'623'0'0,"0"0"1"0"0,1 0-1 0 0,-1 0 0 0 0,0 1 0 0 0,1 0 1 0 0,-1 1-1 0 0,1-1 0 0 0,-1 1 1 0 0,1 0-1 0 0,-1 1 0 0 0,1 0 0 0 0,-1 0 1 0 0,0 0-1 0 0,1 1 0 0 0,7 2 0 0 0,2 2 18 0 0,0 0 1 0 0,-1 1-1 0 0,0 1 0 0 0,25 17 0 0 0,-34-21-590 0 0,0 0 0 0 0,0 0 0 0 0,-1 0 1 0 0,0 1-1 0 0,0 0 0 0 0,0 0 0 0 0,-1 0 1 0 0,1 1-1 0 0,-1-1 0 0 0,0 1 0 0 0,-1 0 1 0 0,1 0-1 0 0,-1 1 0 0 0,-1-1 1 0 0,1 0-1 0 0,-1 1 0 0 0,0 0 0 0 0,-1 0 1 0 0,1-1-1 0 0,-1 1 0 0 0,-1 0 0 0 0,1 0 1 0 0,-1 0-1 0 0,0 0 0 0 0,-1 0 1 0 0,0 0-1 0 0,0 0 0 0 0,0 0 0 0 0,-1 0 1 0 0,0-1-1 0 0,0 1 0 0 0,-1-1 0 0 0,0 1 1 0 0,0-1-1 0 0,-7 10 0 0 0,1 0 21 0 0,-2-1 0 0 0,0-1 1 0 0,-13 15-1 0 0,19-24-115 0 0,1 0 1 0 0,-1-1-1 0 0,0 0 1 0 0,-1 0-1 0 0,1 0 1 0 0,-1 0-1 0 0,1-1 1 0 0,-1 0-1 0 0,0 0 1 0 0,0 0-1 0 0,-13 3 1 0 0,18-6 6 0 0,0 0 0 0 0,0 1-1 0 0,0-1 1 0 0,0 0 0 0 0,0 0 0 0 0,0 0 0 0 0,0 0 0 0 0,0 0 0 0 0,-1 0-1 0 0,1 0 1 0 0,0 0 0 0 0,0 0 0 0 0,0 0 0 0 0,0 0 0 0 0,0-1 0 0 0,0 1 0 0 0,0 0-1 0 0,0-1 1 0 0,0 1 0 0 0,0-1 0 0 0,0 1 0 0 0,1-1 0 0 0,-1 0 0 0 0,0 1-1 0 0,0-1 1 0 0,0 0 0 0 0,1 1 0 0 0,-1-1 0 0 0,0 0 0 0 0,1 0 0 0 0,-1 0-1 0 0,0 0 1 0 0,0-1 0 0 0,1 0-19 0 0,0 1 0 0 0,0-1-1 0 0,0 1 1 0 0,0-1 0 0 0,0 0 0 0 0,0 1-1 0 0,1-1 1 0 0,-1 1 0 0 0,0-1 0 0 0,1 1 0 0 0,-1-1-1 0 0,1 1 1 0 0,0-1 0 0 0,-1 1 0 0 0,1 0-1 0 0,0-1 1 0 0,0 1 0 0 0,0 0 0 0 0,0 0-1 0 0,0-1 1 0 0,0 1 0 0 0,2-1 0 0 0,2-2 50 0 0,0 0 1 0 0,1 1 0 0 0,-1 0-1 0 0,1 0 1 0 0,0 0 0 0 0,0 1-1 0 0,0 0 1 0 0,0 0 0 0 0,0 1-1 0 0,0-1 1 0 0,0 1 0 0 0,1 0-1 0 0,-1 1 1 0 0,0 0-1 0 0,1 0 1 0 0,-1 0 0 0 0,0 1-1 0 0,11 2 1 0 0,3 1 18 0 0,0 1 0 0 0,-1 0 0 0 0,0 2 1 0 0,29 13-1 0 0,0 6-412 0 0,24 10-3166 0 0,-64-33 1820 0 0,1 0 0 0 0,0 0 0 0 0,16 2 1 0 0,-6-3-2412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79 122 3857 0 0,'-5'-6'565'0'0,"-48"-72"3811"0"0,32 41 3450 0 0,24 54-7729 0 0,0 1 1 0 0,-2-1 0 0 0,0 1-1 0 0,-1 0 1 0 0,-2 18 0 0 0,0 15-62 0 0,1-28-24 0 0,0-16-14 0 0,0 0 0 0 0,1 0-1 0 0,0 0 1 0 0,1-1 0 0 0,-1 1 0 0 0,1 0-1 0 0,0 0 1 0 0,1 0 0 0 0,3 10 0 0 0,-4-17-2 0 0,-1 1 1 0 0,0-1 0 0 0,1 1 0 0 0,-1-1 0 0 0,1 0 0 0 0,0 1-1 0 0,-1-1 1 0 0,1 0 0 0 0,-1 1 0 0 0,1-1 0 0 0,-1 0-1 0 0,1 1 1 0 0,0-1 0 0 0,-1 0 0 0 0,1 0 0 0 0,0 0-1 0 0,-1 0 1 0 0,1 0 0 0 0,0 0 0 0 0,-1 0 0 0 0,1 0-1 0 0,0 0 1 0 0,-1 0 0 0 0,1 0 0 0 0,0 0 0 0 0,-1 0-1 0 0,1 0 1 0 0,-1-1 0 0 0,2 1 0 0 0,23-11-69 0 0,-15 6 33 0 0,1 2-187 0 0,-1 0 0 0 0,0 0 0 0 0,17-2 0 0 0,13 4-4027 0 0,-40 1 4148 0 0,0 1 0 0 0,1-1 1 0 0,-1 0-1 0 0,0 0 0 0 0,1 0 1 0 0,-1 0-1 0 0,1 0 0 0 0,-1 0 1 0 0,1 0-1 0 0,-1 1 0 0 0,0-1 1 0 0,1 0-1 0 0,-1 0 0 0 0,1 0 0 0 0,-1-1 1 0 0,1 1-1 0 0,-1 0 0 0 0,0 0 1 0 0,1 0-1 0 0,-1 0 0 0 0,1 0 1 0 0,-1 0-1 0 0,0-1 0 0 0,1 1 0 0 0,-1 0 1 0 0,0 0-1 0 0,1-1 0 0 0,-1 1 1 0 0,0 0-1 0 0,1 0 0 0 0,-1-1 1 0 0,0 1-1 0 0,0 0 0 0 0,1-1 1 0 0,-1 1-1 0 0,0 0 0 0 0,0-1 0 0 0,1 0 1 0 0,2-5-2089 0 0,9 6-1747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10 136 3169 0 0,'-1'-1'299'0'0,"0"-1"0"0"0,0 1 1 0 0,0-1-1 0 0,0 0 0 0 0,0 0 1 0 0,1 1-1 0 0,-1-1 0 0 0,0 0 1 0 0,1 0-1 0 0,0 0 0 0 0,-1 0 1 0 0,1 0-1 0 0,0 0 0 0 0,0 0 1 0 0,0 1-1 0 0,0-1 0 0 0,0 0 1 0 0,1 0-1 0 0,-1 0 0 0 0,0 0 0 0 0,1 0 1 0 0,0 0-1 0 0,1-2 0 0 0,0 1 14 0 0,0 0-1 0 0,0 1 0 0 0,0 0 0 0 0,0-1 0 0 0,1 1 0 0 0,-1 0 0 0 0,1 0 1 0 0,0 0-1 0 0,0 0 0 0 0,-1 1 0 0 0,1-1 0 0 0,5-1 0 0 0,6-2 78 0 0,0 1-1 0 0,0 0 1 0 0,1 1-1 0 0,-1 1 1 0 0,16-1 0 0 0,3 4-301 0 0,0 0 1 0 0,0 3 0 0 0,0 0 0 0 0,0 2 0 0 0,60 20-1 0 0,-50-14-91 0 0,-37-10-134 0 0,-1-1 0 0 0,1 0 0 0 0,0 0 0 0 0,-1 0 0 0 0,1-1 0 0 0,0 1 0 0 0,0-2 0 0 0,0 1 0 0 0,6-2 0 0 0,-10 2-150 0 0,0-1 0 0 0,1 0 0 0 0,-1 1 1 0 0,0-1-1 0 0,0 0 0 0 0,0-1 0 0 0,0 1 0 0 0,0 0 0 0 0,0 0 0 0 0,0-1 0 0 0,0 0 0 0 0,0 1 0 0 0,-1-1 0 0 0,1 0 0 0 0,0 0 0 0 0,-1 1 0 0 0,0-1 0 0 0,1 0 0 0 0,-1-1 0 0 0,0 1 0 0 0,0 0 0 0 0,0 0 0 0 0,-1 0 0 0 0,2-4 0 0 0,3-21-2762 0 0,-2-2-919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7:3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6777 0 0,'3'-6'-5'0'0,"1"-1"-1"0"0,0 1 0 0 0,0 0 0 0 0,1 0 0 0 0,0 1 0 0 0,0-1 1 0 0,0 1-1 0 0,1 0 0 0 0,0 0 0 0 0,0 1 0 0 0,0 0 0 0 0,0 0 0 0 0,1 0 1 0 0,-1 1-1 0 0,12-5 0 0 0,-12 7 8 0 0,-1-1 1 0 0,1 1 0 0 0,-1 0-1 0 0,1 1 1 0 0,0-1 0 0 0,-1 1-1 0 0,1 0 1 0 0,0 1-1 0 0,-1-1 1 0 0,1 1 0 0 0,-1 0-1 0 0,1 1 1 0 0,-1-1 0 0 0,1 1-1 0 0,-1 0 1 0 0,0 0-1 0 0,0 1 1 0 0,0 0 0 0 0,0-1-1 0 0,0 2 1 0 0,4 3-1 0 0,14 15 125 0 0,-1 1 0 0 0,0 0-1 0 0,-2 2 1 0 0,-1 0-1 0 0,16 31 1 0 0,28 35-13 0 0,-40-62-113 0 0,2 0-1 0 0,0-2 1 0 0,2-1 0 0 0,44 34-1 0 0,-50-45 5 0 0,1-2 0 0 0,0 0 0 0 0,0-1 0 0 0,1-1 0 0 0,1-1 0 0 0,0-1 0 0 0,39 9 0 0 0,-7-8 46 0 0,1-3 1 0 0,0-2 0 0 0,88-3 0 0 0,174-26 115 0 0,-277 20-148 0 0,121-13 66 0 0,371-32 202 0 0,3 29-32 0 0,162 45 202 0 0,-153-2 31 0 0,1-27 183 0 0,24-36 3 0 0,381-8-137 0 0,-435 78-107 0 0,-5 30-175 0 0,-400-46-240 0 0,163 15 213 0 0,371-7 0 0 0,679 2 1321 0 0,-1108-17-535 0 0,-1-9 0 0 0,297-42 0 0 0,233-29-36 0 0,-377 41-783 0 0,-157 9 435 0 0,271-15 1347 0 0,125 70-1557 0 0,-225-6-302 0 0,0-26 165 0 0,467-104 1165 0 0,-783 93-1441 0 0,-33 6-80 0 0,108-20-268 0 0,-121 20-150 0 0,-1-1 1 0 0,0 0-1 0 0,0-2 1 0 0,30-15 0 0 0,-48 21 258 0 0,0 1 0 0 0,0 0 0 0 0,1 0 0 0 0,-2-1 1 0 0,1 1-1 0 0,0-1 0 0 0,0 0 0 0 0,0 1 0 0 0,-1-1 1 0 0,1 0-1 0 0,-1 0 0 0 0,1 0 0 0 0,1-3 0 0 0,-3 4 16 0 0,0-1-1 0 0,0 1 1 0 0,0 0-1 0 0,0 0 1 0 0,0-1-1 0 0,0 1 1 0 0,0 0 0 0 0,0 0-1 0 0,-1 0 1 0 0,1-1-1 0 0,0 1 1 0 0,-1 0-1 0 0,1 0 1 0 0,-1 0-1 0 0,1 0 1 0 0,-1 0-1 0 0,0-1 1 0 0,1 1-1 0 0,-1 0 1 0 0,0 1-1 0 0,0-1 1 0 0,0 0 0 0 0,1 0-1 0 0,-1 0 1 0 0,0 0-1 0 0,0 1 1 0 0,0-1-1 0 0,0 0 1 0 0,-2 0-1 0 0,-40-24-6580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7826 0 0,'5'14'1504'0'0,"1"6"-16"0"0,3 9-103 0 0,0 6-209 0 0,-3 12-344 0 0,2 8-408 0 0,-2 8-56 0 0,0 3-112 0 0,0 0-112 0 0,-1-2-48 0 0,3-4-40 0 0,-2-5-56 0 0,3-6-448 0 0,2-8-744 0 0,-2-10-920 0 0,-1-16-929 0 0,10 0-2512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7 118 7090 0 0,'-5'-18'8310'0'0,"3"28"-4240"0"0,3 33-2647 0 0,-1-38-1398 0 0,0 8-57 0 0,1 21 430 0 0,9 60 0 0 0,-9-85-714 0 0,1 0 0 0 0,1 0 0 0 0,-1 0 1 0 0,1-1-1 0 0,1 1 0 0 0,0-1 0 0 0,0 1 0 0 0,1-1 0 0 0,-1-1 1 0 0,2 1-1 0 0,9 11 0 0 0,-16-21 76 0 0,0 0 0 0 0,0-1 0 0 0,0 1 0 0 0,1 0 0 0 0,-1 0 1 0 0,0-1-1 0 0,1 1 0 0 0,0 0 0 0 0,0-4 0 0 0,-1-3-20 0 0,-5-24-83 0 0,2-2 0 0 0,1 1 0 0 0,2 0 1 0 0,2 0-1 0 0,1-1 0 0 0,12-66 0 0 0,-13 97 324 0 0,0 0 1 0 0,0 0-1 0 0,0 0 0 0 0,1 0 0 0 0,0 0 0 0 0,-1 0 0 0 0,1 0 0 0 0,1 1 0 0 0,-1-1 0 0 0,0 1 0 0 0,1 0 0 0 0,0-1 0 0 0,-1 1 0 0 0,1 0 0 0 0,1 1 0 0 0,2-4 1 0 0,-3 5 23 0 0,0 0 1 0 0,-1 0 0 0 0,1 0-1 0 0,0 0 1 0 0,0 0 0 0 0,0 1-1 0 0,0 0 1 0 0,0-1 0 0 0,0 1-1 0 0,0 0 1 0 0,0 0 0 0 0,0 0-1 0 0,0 1 1 0 0,0-1 0 0 0,0 1 0 0 0,-1 0-1 0 0,1 0 1 0 0,0 0 0 0 0,0 0-1 0 0,-1 0 1 0 0,1 0 0 0 0,0 1-1 0 0,2 1 1 0 0,5 4 128 0 0,-1 1-1 0 0,1-1 1 0 0,-2 1 0 0 0,1 1 0 0 0,-1 0-1 0 0,0 0 1 0 0,-1 1 0 0 0,0-1-1 0 0,-1 2 1 0 0,0-1 0 0 0,0 1-1 0 0,-1-1 1 0 0,-1 2 0 0 0,0-1-1 0 0,0 0 1 0 0,-1 1 0 0 0,-1 0 0 0 0,0-1-1 0 0,0 1 1 0 0,-1 0 0 0 0,-1 0-1 0 0,0 0 1 0 0,-2 19 0 0 0,0-27-32 0 0,1 1 0 0 0,-1-1 0 0 0,0 0 1 0 0,-1 1-1 0 0,1-1 0 0 0,-1 0 0 0 0,0-1 0 0 0,0 1 1 0 0,0 0-1 0 0,0-1 0 0 0,0 1 0 0 0,-1-1 0 0 0,0 0 1 0 0,1 0-1 0 0,-1-1 0 0 0,0 1 0 0 0,-1-1 0 0 0,-7 4 1 0 0,-3 0-48 0 0,1-1-1 0 0,-1 0 1 0 0,0-1 0 0 0,-23 4 0 0 0,-15-7-397 0 0,50-1 257 0 0,0 0 1 0 0,1 0 0 0 0,-1 0 0 0 0,1-1-1 0 0,-1 1 1 0 0,1-1 0 0 0,0 0-1 0 0,-1 0 1 0 0,1 0 0 0 0,-1 0-1 0 0,1 0 1 0 0,0 0 0 0 0,0-1-1 0 0,0 1 1 0 0,0-1 0 0 0,0 1-1 0 0,0-1 1 0 0,-2-2 0 0 0,4 4 64 0 0,0-1-1 0 0,0 1 1 0 0,0-1 0 0 0,0 1 0 0 0,1-1-1 0 0,-1 1 1 0 0,0-1 0 0 0,0 1 0 0 0,0-1-1 0 0,0 1 1 0 0,1-1 0 0 0,-1 1 0 0 0,0 0-1 0 0,0-1 1 0 0,1 1 0 0 0,-1 0 0 0 0,0-1-1 0 0,1 1 1 0 0,-1-1 0 0 0,0 1 0 0 0,1 0-1 0 0,-1 0 1 0 0,1-1 0 0 0,-1 1 0 0 0,0 0-1 0 0,1 0 1 0 0,-1 0 0 0 0,1-1 0 0 0,-1 1 0 0 0,1 0-1 0 0,-1 0 1 0 0,1 0 0 0 0,-1 0 0 0 0,1 0-1 0 0,-1 0 1 0 0,1 0 0 0 0,-1 0 0 0 0,0 0-1 0 0,1 0 1 0 0,0 0 0 0 0,27-3 200 0 0,-25 3-180 0 0,41-3 355 0 0,70 6 1 0 0,-94-2-358 0 0,-1 2 1 0 0,0 0 0 0 0,0 2 0 0 0,0 0 0 0 0,0 1 0 0 0,19 9 0 0 0,-19-1-1294 0 0,-18-14 1106 0 0,-1 1-1 0 0,0-1 1 0 0,1 1 0 0 0,-1-1 0 0 0,0 1-1 0 0,1-1 1 0 0,-1 1 0 0 0,0-1 0 0 0,0 1 0 0 0,1 0-1 0 0,-1-1 1 0 0,0 1 0 0 0,0-1 0 0 0,0 1 0 0 0,0 0-1 0 0,0-1 1 0 0,0 1 0 0 0,0-1 0 0 0,0 1 0 0 0,0 0-1 0 0,0-1 1 0 0,0 1 0 0 0,-1-1 0 0 0,1 1 0 0 0,0 0-1 0 0,0-1 1 0 0,0 1 0 0 0,-1-1 0 0 0,1 1-1 0 0,0-1 1 0 0,-1 1 0 0 0,1-1 0 0 0,-1 1 0 0 0,0 0-1 0 0,-10 8-5185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3985 0 0,'42'1'5360'0'0,"81"-8"-1"0"0,-94 3-4583 0 0,0 2-1 0 0,0 1 1 0 0,1 1-1 0 0,-1 1 1 0 0,52 10-1 0 0,-75-10-690 0 0,-1 0-1 0 0,1 1 1 0 0,-1 0-1 0 0,1 0 1 0 0,-1 1-1 0 0,0 0 1 0 0,0 0-1 0 0,0 0 1 0 0,0 0-1 0 0,0 1 1 0 0,-1-1-1 0 0,0 1 1 0 0,0 1-1 0 0,0-1 1 0 0,0 0-1 0 0,0 1 1 0 0,-1 0-1 0 0,0 0 1 0 0,0 0-1 0 0,0 0 1 0 0,-1 0-1 0 0,0 1 1 0 0,0-1-1 0 0,0 1 1 0 0,0-1-1 0 0,-1 1 1 0 0,0 0-1 0 0,0 0 1 0 0,-1 0-1 0 0,0-1 1 0 0,0 1-1 0 0,0 0 1 0 0,-1 0-1 0 0,1 0 0 0 0,-1-1 1 0 0,-2 7-1 0 0,-2 12-497 0 0,-10 34-2311 0 0,14-54 1508 0 0,0 0 1 0 0,-1 0-1 0 0,0-1 1 0 0,0 1-1 0 0,0-1 1 0 0,-5 6-1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4857 0 0,'0'37'4188'0'0,"1"68"2241"0"0,0-72-5225 0 0,2 0 0 0 0,11 54-1 0 0,-13-80-1125 0 0,1 0 0 0 0,1 0 0 0 0,-1 0 0 0 0,1 0 0 0 0,0 0 0 0 0,1 0 0 0 0,-1-1 0 0 0,1 0 0 0 0,1 1 0 0 0,-1-2 0 0 0,1 1 0 0 0,0 0 0 0 0,8 5 0 0 0,-8-7-83 0 0,0-1 0 0 0,0 1 0 0 0,0-1 0 0 0,1-1 0 0 0,-1 1-1 0 0,1-1 1 0 0,0 0 0 0 0,0 0 0 0 0,0-1 0 0 0,0 0 0 0 0,0 0-1 0 0,0 0 1 0 0,0-1 0 0 0,0 0 0 0 0,0 0 0 0 0,10-1 0 0 0,-1-1-560 0 0,1-1 0 0 0,-1 0 0 0 0,0-1 0 0 0,17-8 0 0 0,-21 8-897 0 0,-1-1 1 0 0,0 0-1 0 0,-1-1 0 0 0,0 0 1 0 0,1 0-1 0 0,13-14 1 0 0,-2-1-3381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10202 0 0,'0'-2'255'0'0,"1"0"0"0"0,-1 0 0 0 0,0-1-1 0 0,1 1 1 0 0,-1 0 0 0 0,1 0 0 0 0,0 1 0 0 0,0-1-1 0 0,0 0 1 0 0,0 0 0 0 0,0 0 0 0 0,0 0 0 0 0,0 1-1 0 0,1-1 1 0 0,-1 1 0 0 0,0-1 0 0 0,1 1 0 0 0,0-1-1 0 0,-1 1 1 0 0,1 0 0 0 0,3-2 0 0 0,-2 1-100 0 0,1 1 0 0 0,-1 0 0 0 0,1 1 1 0 0,-1-1-1 0 0,1 1 0 0 0,-1-1 0 0 0,1 1 0 0 0,0 0 1 0 0,-1 0-1 0 0,1 1 0 0 0,6 0 0 0 0,6 4-68 0 0,0-1-1 0 0,0 2 1 0 0,0 0-1 0 0,18 11 1 0 0,-21-11-48 0 0,-1 1 0 0 0,-1 0 0 0 0,1 1 1 0 0,-1 0-1 0 0,-1 1 0 0 0,0 0 1 0 0,0 1-1 0 0,12 15 0 0 0,-18-19 21 0 0,0-1 0 0 0,0 1-1 0 0,-1 0 1 0 0,0 0 0 0 0,0 0-1 0 0,-1 0 1 0 0,1 1 0 0 0,-1-1-1 0 0,-1 1 1 0 0,1 0 0 0 0,-1-1-1 0 0,-1 1 1 0 0,1 0 0 0 0,-1 0-1 0 0,0-1 1 0 0,0 1 0 0 0,-1 0-1 0 0,0 0 1 0 0,-2 7 0 0 0,-2 0-180 0 0,1 1 0 0 0,-2-1 1 0 0,0 0-1 0 0,-1-1 0 0 0,0 1 1 0 0,-1-2-1 0 0,0 1 1 0 0,-1-1-1 0 0,-1 0 0 0 0,0-1 1 0 0,0 0-1 0 0,-19 15 1 0 0,26-24-165 0 0,-1-1 1 0 0,0 1 0 0 0,0-1 0 0 0,1 1-1 0 0,-1-1 1 0 0,0 0 0 0 0,0-1 0 0 0,0 1-1 0 0,0-1 1 0 0,0 1 0 0 0,-8-2 0 0 0,11 1 229 0 0,0 0 1 0 0,0 0 0 0 0,0 0-1 0 0,0 0 1 0 0,0 0-1 0 0,0 0 1 0 0,0 0 0 0 0,0 0-1 0 0,0-1 1 0 0,0 1 0 0 0,0 0-1 0 0,0-1 1 0 0,0 1-1 0 0,0-1 1 0 0,0 1 0 0 0,0-1-1 0 0,0 1 1 0 0,0-1-1 0 0,1 1 1 0 0,-1-1 0 0 0,0 0-1 0 0,0 0 1 0 0,1 1 0 0 0,-1-1-1 0 0,0 0 1 0 0,1 0-1 0 0,-1 0 1 0 0,1 0 0 0 0,-1 0-1 0 0,1 0 1 0 0,0 0-1 0 0,-1 0 1 0 0,1 0 0 0 0,0 0-1 0 0,0 0 1 0 0,-1 0 0 0 0,1 0-1 0 0,0 0 1 0 0,0 0-1 0 0,0 0 1 0 0,0 0 0 0 0,1 0-1 0 0,-1 0 1 0 0,0 0-1 0 0,0 0 1 0 0,1 0 0 0 0,-1 0-1 0 0,1-2 1 0 0,0 1 126 0 0,0 1 0 0 0,0-1 1 0 0,1 0-1 0 0,-1 0 0 0 0,0 1 0 0 0,1-1 0 0 0,-1 1 1 0 0,1-1-1 0 0,0 1 0 0 0,-1-1 0 0 0,1 1 0 0 0,0 0 1 0 0,0 0-1 0 0,0 0 0 0 0,0 0 0 0 0,0 0 1 0 0,0 1-1 0 0,0-1 0 0 0,0 0 0 0 0,0 1 0 0 0,0 0 1 0 0,0-1-1 0 0,1 1 0 0 0,-1 0 0 0 0,0 0 0 0 0,0 0 1 0 0,0 1-1 0 0,3-1 0 0 0,6 2 61 0 0,1-1 0 0 0,0 2 0 0 0,19 6 0 0 0,-5 1-53 0 0,36 19 0 0 0,-45-20-641 0 0,0 0 0 0 0,0-2 0 0 0,0 0 0 0 0,1-1 0 0 0,33 7 0 0 0,-48-12 220 0 0,-1-1 1 0 0,0 0-1 0 0,1 0 0 0 0,-1 0 0 0 0,0 0 1 0 0,1 0-1 0 0,-1 0 0 0 0,0-1 0 0 0,0 1 1 0 0,1-1-1 0 0,-1 0 0 0 0,0 1 0 0 0,0-1 1 0 0,0 0-1 0 0,0 0 0 0 0,0 0 0 0 0,0-1 1 0 0,0 1-1 0 0,0 0 0 0 0,2-3 0 0 0,8-9-2754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5113 0 0,'-3'7'671'0'0,"0"-1"0"0"0,1 1 0 0 0,-1 0-1 0 0,1 0 1 0 0,1 0 0 0 0,-1 0 0 0 0,1 0 0 0 0,1 0-1 0 0,-1 14 1 0 0,-1 9 264 0 0,-4 12-324 0 0,1-11-391 0 0,1-1 0 0 0,2 1 0 0 0,0 1 0 0 0,5 35 0 0 0,-3-64-147 0 0,1 0 0 0 0,-1 0 0 0 0,1 0 0 0 0,0-1 1 0 0,0 1-1 0 0,0-1 0 0 0,1 1 0 0 0,-1 0 0 0 0,0-1 0 0 0,1 0 0 0 0,0 1 0 0 0,0-1 0 0 0,-1 0 0 0 0,1 0 0 0 0,0 0 1 0 0,1 0-1 0 0,-1 0 0 0 0,0-1 0 0 0,1 1 0 0 0,-1-1 0 0 0,0 1 0 0 0,1-1 0 0 0,0 0 0 0 0,-1 0 0 0 0,1 0 0 0 0,0 0 0 0 0,0-1 1 0 0,-1 1-1 0 0,1-1 0 0 0,3 1 0 0 0,10 0 155 0 0,-1 0 0 0 0,1-1 0 0 0,0-1 0 0 0,19-3 0 0 0,-20 2-251 0 0,34-7-1272 0 0,-20-5-3782 0 0,-28 13 4906 0 0,0 0-1 0 0,0 0 0 0 0,-1 0 0 0 0,1 0 0 0 0,-1 1 0 0 0,1-1 0 0 0,0 0 0 0 0,-1 0 0 0 0,0 0 0 0 0,1 0 1 0 0,-1 0-1 0 0,1 0 0 0 0,-1 0 0 0 0,0 0 0 0 0,0 0 0 0 0,0-1 0 0 0,0 1 0 0 0,0 0 0 0 0,0 0 0 0 0,0 0 1 0 0,0 0-1 0 0,0 0 0 0 0,0 0 0 0 0,0 0 0 0 0,-1 0 0 0 0,1 0 0 0 0,-1 0 0 0 0,1 0 0 0 0,-1-2 0 0 0,-2-8-1205 0 0,3 10 1174 0 0,0 0 0 0 0,0 0 1 0 0,1 0-1 0 0,-1 0 1 0 0,0 0-1 0 0,1 0 0 0 0,-1 0 1 0 0,0 0-1 0 0,1 0 0 0 0,-1 0 1 0 0,1 0-1 0 0,0 0 0 0 0,-1 0 1 0 0,1 0-1 0 0,0 0 1 0 0,-1 0-1 0 0,2 0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2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11 105 4881 0 0,'-1'1'131'0'0,"0"-1"0"0"0,1 0 0 0 0,-1 1 1 0 0,1-1-1 0 0,-1 1 0 0 0,0-1 0 0 0,1 1 0 0 0,-1-1 0 0 0,1 1 0 0 0,-1-1 0 0 0,1 1 0 0 0,0-1 1 0 0,-1 1-1 0 0,1 0 0 0 0,-1-1 0 0 0,1 1 0 0 0,0 0 0 0 0,0-1 0 0 0,-1 1 0 0 0,1 0 0 0 0,0 0 1 0 0,0-1-1 0 0,0 1 0 0 0,0 0 0 0 0,0-1 0 0 0,0 1 0 0 0,0 0 0 0 0,0 0 0 0 0,0-1 1 0 0,0 1-1 0 0,0 0 0 0 0,0 0 0 0 0,1-1 0 0 0,-1 1 0 0 0,0 0 0 0 0,1-1 0 0 0,-1 1 0 0 0,0 0 1 0 0,1-1-1 0 0,-1 1 0 0 0,1-1 0 0 0,-1 1 0 0 0,1-1 0 0 0,-1 1 0 0 0,1-1 0 0 0,-1 1 1 0 0,1-1-1 0 0,-1 1 0 0 0,2 0 0 0 0,2 2 53 0 0,-1-1 1 0 0,1 0-1 0 0,0 1 0 0 0,0-1 1 0 0,0 0-1 0 0,0-1 1 0 0,5 2-1 0 0,11 1-3 0 0,0-1-1 0 0,1 0 1 0 0,-1-2-1 0 0,1-1 1 0 0,0 0-1 0 0,-1-2 1 0 0,29-5-1 0 0,-9 0-17 0 0,0-3 0 0 0,68-26 0 0 0,-108 36-242 0 0,0 0 1 0 0,0-1 0 0 0,1 1 0 0 0,-1 0 0 0 0,0 0 0 0 0,1 0 0 0 0,-1 0 0 0 0,0 0 0 0 0,0-1-1 0 0,1 1 1 0 0,-1 0 0 0 0,0 0 0 0 0,0 0 0 0 0,1-1 0 0 0,-1 1 0 0 0,0 0 0 0 0,0 0 0 0 0,0-1-1 0 0,0 1 1 0 0,1 0 0 0 0,-1-1 0 0 0,0 1 0 0 0,0 0 0 0 0,0-1 0 0 0,0 1 0 0 0,0 0 0 0 0,0 0-1 0 0,0-1 1 0 0,0 1 0 0 0,0 0 0 0 0,0-1 0 0 0,0 1 0 0 0,0 0 0 0 0,0-1 0 0 0,0 1 0 0 0,-9-14-2682 0 0,-23-13-1357 0 0,24 21 3474 0 0,4 3 297 0 0,-3-3-168 0 0,-1-1 0 0 0,0 1 1 0 0,-1 1-1 0 0,1 0 0 0 0,-13-6 0 0 0,20 11 638 0 0,-1-1 1 0 0,1 0-1 0 0,-1 1 0 0 0,0-1 0 0 0,1 1 0 0 0,-1 0 0 0 0,0-1 0 0 0,0 1 0 0 0,1 0 1 0 0,-1 0-1 0 0,0 0 0 0 0,1 0 0 0 0,-1 1 0 0 0,0-1 0 0 0,0 0 0 0 0,1 1 0 0 0,-1-1 1 0 0,1 1-1 0 0,-1-1 0 0 0,0 1 0 0 0,1 0 0 0 0,-1 0 0 0 0,1 0 0 0 0,-1 0 0 0 0,1 0 1 0 0,0 0-1 0 0,0 0 0 0 0,-1 0 0 0 0,1 1 0 0 0,0-1 0 0 0,0 0 0 0 0,0 1 1 0 0,0-1-1 0 0,0 1 0 0 0,0-1 0 0 0,1 1 0 0 0,-1-1 0 0 0,0 4 0 0 0,-5 9 1179 0 0,2 0-1 0 0,-7 30 0 0 0,0 70-175 0 0,9-87-962 0 0,2-23-176 0 0,-3 25 76 0 0,3 35-1 0 0,1-55-128 0 0,-1-1-1 0 0,1 0 1 0 0,1 0 0 0 0,0 0-1 0 0,0 1 1 0 0,1-2-1 0 0,-1 1 1 0 0,2 0 0 0 0,4 8-1 0 0,-8-15-79 0 0,1 0 0 0 0,0 1 0 0 0,0-1 0 0 0,0 0 0 0 0,0 0 0 0 0,0 0 0 0 0,0 0-1 0 0,0 0 1 0 0,0 0 0 0 0,0 0 0 0 0,0 0 0 0 0,0 0 0 0 0,1 0 0 0 0,-1-1 0 0 0,0 1 0 0 0,1 0 0 0 0,-1-1-1 0 0,1 1 1 0 0,-1-1 0 0 0,0 0 0 0 0,1 0 0 0 0,-1 1 0 0 0,1-1 0 0 0,1 0 0 0 0,-1 0-103 0 0,1-1-1 0 0,-1 0 1 0 0,1 1 0 0 0,-1-1 0 0 0,0 0 0 0 0,1 0 0 0 0,-1 0-1 0 0,0 0 1 0 0,0-1 0 0 0,0 1 0 0 0,0-1 0 0 0,0 1 0 0 0,3-4-1 0 0,12-12-2079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3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5081 0 0,'1'4'2781'0'0,"0"24"-1816"0"0,-6 9-519 0 0,-2 1 0 0 0,-2-1 0 0 0,-19 51 0 0 0,24-74-339 0 0,-2-1-1 0 0,0 0 1 0 0,-1 0-1 0 0,0-1 1 0 0,0 0-1 0 0,-2 0 1 0 0,1-1-1 0 0,-1 0 1 0 0,-1 0-1 0 0,0-1 1 0 0,-1 0-1 0 0,-17 12 1 0 0,23-20-157 0 0,0 1 0 0 0,0 0-1 0 0,0-1 1 0 0,0 0 0 0 0,-1 0 0 0 0,1-1 0 0 0,-1 0 0 0 0,1 0-1 0 0,-11 1 1 0 0,12-2-43 0 0,0 0 0 0 0,1 0 0 0 0,-1 0 0 0 0,1-1 0 0 0,-1 1 0 0 0,1-1 0 0 0,0 0 0 0 0,-1 0 0 0 0,1 0 0 0 0,0-1 0 0 0,-1 1 0 0 0,1-1 0 0 0,0 0 0 0 0,0 1 0 0 0,0-1 0 0 0,-4-5 0 0 0,6 7 92 0 0,1 0 0 0 0,0 0 0 0 0,0 0 1 0 0,0 0-1 0 0,0 0 0 0 0,0 0 0 0 0,0 0 1 0 0,0 0-1 0 0,0 0 0 0 0,0 0 0 0 0,0 0 0 0 0,0-1 1 0 0,-1 1-1 0 0,1 0 0 0 0,0 0 0 0 0,0 0 0 0 0,0 0 1 0 0,0 0-1 0 0,0 0 0 0 0,0 0 0 0 0,0 0 1 0 0,0 0-1 0 0,0 0 0 0 0,0 0 0 0 0,0-1 0 0 0,0 1 1 0 0,0 0-1 0 0,0 0 0 0 0,0 0 0 0 0,0 0 1 0 0,0 0-1 0 0,0 0 0 0 0,0 0 0 0 0,0 0 0 0 0,0 0 1 0 0,0-1-1 0 0,0 1 0 0 0,0 0 0 0 0,0 0 1 0 0,0 0-1 0 0,0 0 0 0 0,0 0 0 0 0,0 0 0 0 0,0 0 1 0 0,0 0-1 0 0,0 0 0 0 0,0 0 0 0 0,0 0 0 0 0,0-1 1 0 0,0 1-1 0 0,1 0 0 0 0,-1 0 0 0 0,0 0 1 0 0,0 0-1 0 0,0 0 0 0 0,0 0 0 0 0,0 0 0 0 0,0 0 1 0 0,0 0-1 0 0,0 0 0 0 0,0 0 0 0 0,0 0 1 0 0,1 0-1 0 0,-1 0 0 0 0,0 0 0 0 0,0 0 0 0 0,0 0 1 0 0,0 0-1 0 0,0 0 0 0 0,12 1 52 0 0,14 5 73 0 0,209 57-2427 0 0,-190-53-114 0 0,-8-1-1176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3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168 619 7418 0 0,'-6'21'1111'0'0,"-1"-1"1"0"0,-13 28 0 0 0,14-36-1035 0 0,0 0-1 0 0,-2-1 1 0 0,1 0 0 0 0,-1 0 0 0 0,-1 0-1 0 0,0-1 1 0 0,0 0 0 0 0,-15 11 0 0 0,22-20-63 0 0,0 0 0 0 0,0 0 0 0 0,0 0 0 0 0,0 0 0 0 0,0 0 0 0 0,0 0 0 0 0,0 0 0 0 0,0-1 0 0 0,0 1 0 0 0,0-1 0 0 0,-1 0 0 0 0,1 1 0 0 0,0-1 0 0 0,0 0 0 0 0,-4-1 0 0 0,6 1-6 0 0,-1 0 0 0 0,1 0 0 0 0,-1 0 0 0 0,0 0 0 0 0,1-1 0 0 0,-1 1 0 0 0,1 0 0 0 0,-1 0 0 0 0,1-1 0 0 0,-1 1 0 0 0,1 0 0 0 0,-1-1 0 0 0,1 1 0 0 0,-1 0 0 0 0,1-1 0 0 0,0 1 0 0 0,-1-1 0 0 0,1 1 0 0 0,0 0 0 0 0,-1-1 0 0 0,1 1 0 0 0,0-1 0 0 0,-1 0 0 0 0,1 0 19 0 0,0 0 1 0 0,0 0-1 0 0,0 0 1 0 0,0-1-1 0 0,0 1 1 0 0,0 0-1 0 0,0 0 1 0 0,1 0-1 0 0,-1 0 1 0 0,0 0-1 0 0,0 0 1 0 0,1 0-1 0 0,-1 0 1 0 0,1 0-1 0 0,-1 0 1 0 0,1 0-1 0 0,1-1 1 0 0,0 0 20 0 0,0-1 0 0 0,0 1 0 0 0,0 0 1 0 0,0 0-1 0 0,1 0 0 0 0,-1 0 0 0 0,1 1 1 0 0,-1-1-1 0 0,1 1 0 0 0,0-1 1 0 0,0 1-1 0 0,-1 0 0 0 0,1 0 0 0 0,0 0 1 0 0,0 0-1 0 0,6 0 0 0 0,55-3-24 0 0,-40 4 16 0 0,35-2-123 0 0,34-1-1332 0 0,-70 1-1033 0 0,44-10 0 0 0,-31 2-1948 0 0</inkml:trace>
  <inkml:trace contextRef="#ctx0" brushRef="#br0" timeOffset="1">605 2 18476 0 0,'20'-1'368'0'0,"0"1"-368"0"0,6 1 0 0 0,0 2-8 0 0,-1 7-8 0 0,-1 0 16 0 0,4 2-8 0 0,-2 2-8 0 0,-2 0-80 0 0,-4 1-344 0 0,-2-1-704 0 0,-5 0-1057 0 0,-6-3-1040 0 0,-7-4-183 0 0,-4 1-2153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3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9402 0 0,'6'15'692'0'0,"1"-1"1"0"0,1 0-1 0 0,1 0 1 0 0,0-1-1 0 0,0 0 0 0 0,22 21 1 0 0,-25-27-406 0 0,1 0 1 0 0,0-1-1 0 0,1 0 0 0 0,0 0 1 0 0,0-1-1 0 0,0 0 1 0 0,0 0-1 0 0,1-1 0 0 0,-1 0 1 0 0,1 0-1 0 0,0-1 1 0 0,16 3-1 0 0,-60-18 1089 0 0,23 12-1391 0 0,1-1-1 0 0,-1 2 1 0 0,0-1 0 0 0,1 2-1 0 0,-1 0 1 0 0,1 0-1 0 0,-1 1 1 0 0,1 0-1 0 0,-17 8 1 0 0,23-9-13 0 0,1 0-1 0 0,-1 0 1 0 0,1 1 0 0 0,0 0 0 0 0,0 0 0 0 0,0 0 0 0 0,0 1 0 0 0,1-1 0 0 0,-1 1 0 0 0,1-1 0 0 0,-3 6 0 0 0,4-6 4 0 0,1 0 1 0 0,-1 0 0 0 0,1 0-1 0 0,0 0 1 0 0,0 0-1 0 0,0 0 1 0 0,0 0 0 0 0,1 1-1 0 0,-1-1 1 0 0,1 0-1 0 0,0 0 1 0 0,0 1 0 0 0,0-1-1 0 0,1 0 1 0 0,-1 0-1 0 0,1 1 1 0 0,-1-1 0 0 0,3 5-1 0 0,-3-6 21 0 0,1 1 1 0 0,0-1-1 0 0,0 1 0 0 0,0-1 0 0 0,0 1 0 0 0,0-1 0 0 0,1 0 0 0 0,-1 0 1 0 0,1 1-1 0 0,-1-1 0 0 0,1 0 0 0 0,0 0 0 0 0,0-1 0 0 0,0 1 0 0 0,0 0 0 0 0,0 0 1 0 0,0-1-1 0 0,0 0 0 0 0,1 1 0 0 0,3 1 0 0 0,-2-2 88 0 0,-1-1 0 0 0,1 1 0 0 0,-1-1 0 0 0,0 0 0 0 0,1 0 0 0 0,-1 0 0 0 0,1 0 0 0 0,-1-1 1 0 0,1 0-1 0 0,-1 1 0 0 0,0-1 0 0 0,1 0 0 0 0,5-3 0 0 0,2-2 149 0 0,0 0 1 0 0,-1 0-1 0 0,0-1 0 0 0,0 0 1 0 0,0-1-1 0 0,-1 0 1 0 0,15-18-1 0 0,-14 13-473 0 0,0 0-1 0 0,-2-1 1 0 0,1 0 0 0 0,-2 0-1 0 0,0-1 1 0 0,-1 0 0 0 0,5-17-1 0 0,0-16-4127 0 0,-8 1-4299 0 0,-3 37 4415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7:3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146 545 10786 0 0,'-32'-24'1186'0'0,"16"15"-1010"0"0,2-2-1 0 0,0 0 1 0 0,0-1-1 0 0,1-1 0 0 0,0 0 1 0 0,-13-17-1 0 0,26 30-185 0 0,0-1 1 0 0,-1 1-1 0 0,1-1 0 0 0,-1 0 1 0 0,1 1-1 0 0,0-1 0 0 0,-1 1 0 0 0,1-1 1 0 0,0 0-1 0 0,0 1 0 0 0,0-1 1 0 0,-1 1-1 0 0,1-1 0 0 0,0 0 0 0 0,0 1 1 0 0,0-1-1 0 0,0 0 0 0 0,0 1 0 0 0,0-1 1 0 0,0 0-1 0 0,0 1 0 0 0,1-1 1 0 0,-1 0-1 0 0,0 1 0 0 0,0-1 0 0 0,0 0 1 0 0,1 1-1 0 0,-1-1 0 0 0,0 1 1 0 0,1-1-1 0 0,-1 1 0 0 0,0-1 0 0 0,1 1 1 0 0,-1-1-1 0 0,1 1 0 0 0,-1-1 0 0 0,1 1 1 0 0,-1-1-1 0 0,1 1 0 0 0,-1 0 1 0 0,1-1-1 0 0,0 1 0 0 0,-1 0 0 0 0,1-1 1 0 0,-1 1-1 0 0,1 0 0 0 0,0 0 1 0 0,-1 0-1 0 0,1 0 0 0 0,0-1 0 0 0,-1 1 1 0 0,1 0-1 0 0,1 0 0 0 0,40-1-497 0 0,-40 1 506 0 0,51 6-169 0 0,92 23 1 0 0,-7-1 546 0 0,236 3 639 0 0,4-28-45 0 0,-71-2-544 0 0,-72 5-358 0 0,558-3 397 0 0,-632-12 240 0 0,-1-7 1 0 0,304-70-1 0 0,56-75 834 0 0,79-20-1341 0 0,-507 163-2911 0 0,110-8 0 0 0,-141 21-1617 0 0,-53 7 3126 0 0,0 0-1 0 0,0 0 0 0 0,0 0 0 0 0,14 7 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31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5889 0 0,'2'4'8609'0'0,"-3"26"-5469"0"0,-4-8-2215 0 0,-1-1-1 0 0,-9 22 0 0 0,6-19-688 0 0,-9 41-1 0 0,17-59-242 0 0,0 1-1 0 0,0 0 1 0 0,0 0 0 0 0,1 0 0 0 0,0 0-1 0 0,1 0 1 0 0,-1 0 0 0 0,1 0-1 0 0,1 0 1 0 0,3 11 0 0 0,-3-13 3 0 0,1-1 0 0 0,-1 1-1 0 0,1-1 1 0 0,0 1 0 0 0,1-1 0 0 0,-1 0 0 0 0,1 0 0 0 0,-1-1 0 0 0,1 1-1 0 0,0-1 1 0 0,0 0 0 0 0,1 0 0 0 0,-1 0 0 0 0,1 0 0 0 0,0-1 0 0 0,-1 0-1 0 0,1 0 1 0 0,0 0 0 0 0,0-1 0 0 0,9 2 0 0 0,11 2-914 0 0,0-1 1 0 0,52 1-1 0 0,-41-4-3009 0 0,-23-1-2908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1:3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13819 0 0,'-8'18'543'0'0,"1"0"-1"0"0,1 0 1 0 0,1 0-1 0 0,0 1 1 0 0,2-1 0 0 0,0 1-1 0 0,1 0 1 0 0,1 38 0 0 0,1-55-527 0 0,0 0 1 0 0,0 0 0 0 0,1 0 0 0 0,-1 0-1 0 0,0-1 1 0 0,1 1 0 0 0,0 0-1 0 0,-1 0 1 0 0,1-1 0 0 0,0 1 0 0 0,0 0-1 0 0,2 1 1 0 0,-3-3-5 0 0,0 1-1 0 0,1-1 1 0 0,-1 1-1 0 0,1-1 1 0 0,-1 0-1 0 0,1 1 1 0 0,0-1-1 0 0,-1 0 1 0 0,1 0-1 0 0,-1 1 1 0 0,1-1 0 0 0,0 0-1 0 0,-1 0 1 0 0,1 0-1 0 0,-1 0 1 0 0,1 0-1 0 0,0 0 1 0 0,-1 0-1 0 0,1 0 1 0 0,0 0 0 0 0,-1 0-1 0 0,1 0 1 0 0,1 0-1 0 0,0-1 12 0 0,1-1 0 0 0,-1 1 0 0 0,1-1 0 0 0,-1 1 0 0 0,0-1-1 0 0,1 0 1 0 0,-1 0 0 0 0,0 0 0 0 0,0 0 0 0 0,0 0 0 0 0,-1 0 0 0 0,1-1 0 0 0,2-3 0 0 0,3-5-29 0 0,0-1 0 0 0,1 2 0 0 0,0-1 0 0 0,1 1 0 0 0,0 0 0 0 0,18-14 0 0 0,-25 22-4 0 0,1 0 1 0 0,-1 1 0 0 0,1-1-1 0 0,-1 1 1 0 0,1 0 0 0 0,0 0-1 0 0,-1 0 1 0 0,1 0-1 0 0,0 0 1 0 0,0 1 0 0 0,0-1-1 0 0,-1 1 1 0 0,1-1 0 0 0,0 1-1 0 0,4 1 1 0 0,-4-1-3 0 0,0 1 1 0 0,0 0 0 0 0,0 0-1 0 0,0 1 1 0 0,-1-1-1 0 0,1 1 1 0 0,0-1-1 0 0,-1 1 1 0 0,1 0 0 0 0,-1 0-1 0 0,0 0 1 0 0,0 0-1 0 0,1 0 1 0 0,-1 1-1 0 0,-1-1 1 0 0,1 0 0 0 0,3 6-1 0 0,-3-3 18 0 0,1 0 0 0 0,-1 0 0 0 0,0 0 0 0 0,0 0 0 0 0,-1 1 0 0 0,0-1 0 0 0,0 0 0 0 0,0 1 0 0 0,0-1 0 0 0,-1 9 0 0 0,0-13 53 0 0,0 1 1 0 0,0-1 0 0 0,0 1-1 0 0,0-1 1 0 0,0 1 0 0 0,0-1-1 0 0,0 0 1 0 0,-1 1-1 0 0,1-1 1 0 0,-1 1 0 0 0,1-1-1 0 0,-1 0 1 0 0,1 1 0 0 0,-1-1-1 0 0,0 0 1 0 0,0 1 0 0 0,1-1-1 0 0,-1 0 1 0 0,0 0-1 0 0,0 0 1 0 0,0 0 0 0 0,-1 0-1 0 0,1 0 1 0 0,0 0 0 0 0,0 0-1 0 0,0 0 1 0 0,-1-1-1 0 0,1 1 1 0 0,0 0 0 0 0,-1-1-1 0 0,1 1 1 0 0,0-1 0 0 0,-1 0-1 0 0,1 1 1 0 0,-1-1 0 0 0,1 0-1 0 0,-1 0 1 0 0,1 0-1 0 0,-1 0 1 0 0,1 0 0 0 0,-1 0-1 0 0,-1-1 1 0 0,-27-5-1 0 0,1-2-1 0 0,0-1 1 0 0,1-1 0 0 0,0-1-1 0 0,-35-20 1 0 0,66 37-5775 0 0,10 5 318 0 0,7-4-3566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01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114 61 4897 0 0,'-10'-11'523'0'0,"-32"-25"637"0"0,40 34-1148 0 0,0 1 0 0 0,0 0 1 0 0,0-1-1 0 0,0 1 1 0 0,0 0-1 0 0,0 0 1 0 0,0 0-1 0 0,0 0 1 0 0,0 1-1 0 0,-1-1 0 0 0,1 1 1 0 0,0-1-1 0 0,-1 1 1 0 0,1 0-1 0 0,0 0 1 0 0,-1 0-1 0 0,1 0 1 0 0,-4 0-1 0 0,5 0-19 0 0,0 1 1 0 0,1-1-1 0 0,-1 0 0 0 0,0 0 0 0 0,0 0 0 0 0,1 1 0 0 0,-1-1 1 0 0,0 0-1 0 0,0 1 0 0 0,1-1 0 0 0,-1 1 0 0 0,0-1 1 0 0,1 1-1 0 0,-1-1 0 0 0,1 1 0 0 0,-1-1 0 0 0,1 1 1 0 0,-1-1-1 0 0,1 1 0 0 0,-1 0 0 0 0,1-1 0 0 0,-1 1 0 0 0,1 0 1 0 0,0-1-1 0 0,-1 1 0 0 0,1 0 0 0 0,0 0 0 0 0,0-1 1 0 0,0 1-1 0 0,-1 0 0 0 0,1 0 0 0 0,0 1 0 0 0,1-1 148 0 0,8 12 1682 0 0,-8-13-1683 0 0,0 1 1 0 0,0 0-1 0 0,0-1 0 0 0,0 1 0 0 0,3 0 1 0 0,107 47 2056 0 0,168 61-288 0 0,-246-100-1710 0 0,1 0-1 0 0,1-3 1 0 0,-1 0 0 0 0,1-3-1 0 0,0 0 1 0 0,57-5 0 0 0,26-14 771 0 0,212-57 0 0 0,47-9 597 0 0,-358 79-1517 0 0,1 2-1 0 0,-1-1 0 0 0,1 2 1 0 0,28 3-1 0 0,-44-2-95 0 0,1 0 0 0 0,-1 0 0 0 0,1 0 0 0 0,-1 0 0 0 0,0 1 0 0 0,1 0 0 0 0,-1 0 0 0 0,0 0 0 0 0,0 0 0 0 0,0 1 0 0 0,3 3 0 0 0,-5-5-51 0 0,0 2 0 0 0,0-1 0 0 0,-1 0 0 0 0,1 0 0 0 0,-1 0 0 0 0,1 1 0 0 0,-1-1 0 0 0,0 1 0 0 0,0-1 0 0 0,0 1 0 0 0,0 0 0 0 0,0-1 0 0 0,-1 1 0 0 0,1 0 0 0 0,-1-1 0 0 0,0 1 0 0 0,1 0 0 0 0,-1 0 0 0 0,-1-1 0 0 0,1 4 0 0 0,-1 1-385 0 0,-1-1-1 0 0,0 1 1 0 0,0 0-1 0 0,0-1 1 0 0,-1 0-1 0 0,1 1 1 0 0,-2-1-1 0 0,1 0 1 0 0,-1 0-1 0 0,1-1 0 0 0,-6 6 1 0 0,-30 34-5682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08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187 7 12795 0 0,'-20'-2'295'0'0,"-59"-3"192"0"0,73 5-518 0 0,0 1-1 0 0,0-1 0 0 0,1 1 0 0 0,-1 0 0 0 0,0 0 0 0 0,0 1 0 0 0,1-1 0 0 0,-1 1 1 0 0,1 0-1 0 0,-9 5 0 0 0,13-6 8 0 0,0 0 1 0 0,0-1 0 0 0,0 1-1 0 0,0-1 1 0 0,0 1 0 0 0,0 0-1 0 0,0 0 1 0 0,0-1 0 0 0,1 1-1 0 0,-1 0 1 0 0,0 0 0 0 0,0 0-1 0 0,1 0 1 0 0,-1 0 0 0 0,1 0-1 0 0,-1 0 1 0 0,1 0 0 0 0,-1 0-1 0 0,1 0 1 0 0,-1 0 0 0 0,1 1-1 0 0,0-1 1 0 0,0 0 0 0 0,0 0-1 0 0,0 0 1 0 0,0 0 0 0 0,0 1-1 0 0,0-1 1 0 0,0 0 0 0 0,0 0-1 0 0,0 0 1 0 0,1 0 0 0 0,-1 1-1 0 0,0-1 1 0 0,1 0 0 0 0,-1 0-1 0 0,1 0 1 0 0,-1 0 0 0 0,1 0-1 0 0,0 0 1 0 0,-1 0 0 0 0,1 0-1 0 0,0 0 1 0 0,0-1 0 0 0,1 3-1 0 0,2 0 61 0 0,1 1 0 0 0,-1-1-1 0 0,1 0 1 0 0,-1 0-1 0 0,1 0 1 0 0,0 0-1 0 0,0-1 1 0 0,7 2 0 0 0,20 5 650 0 0,0-2 1 0 0,0-2-1 0 0,45 2 0 0 0,102-4 1114 0 0,-111-4-1214 0 0,-17 1-142 0 0,1000 31 3600 0 0,-458 36-3884 0 0,51 3 83 0 0,3-46 673 0 0,67-85 174 0 0,-574 45-901 0 0,-27 7-218 0 0,1 4-1 0 0,-1 5 0 0 0,186 24 1 0 0,46 3-856 0 0,-198-22-2124 0 0,-41-1-1905 0 0,-72-3 37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51 1536 0 0,'0'0'120'0'0,"0"-1"-1"0"0,-1 0 0 0 0,1 1 0 0 0,0-1 0 0 0,-1 1 0 0 0,1-1 1 0 0,-1 1-1 0 0,1-1 0 0 0,-1 0 0 0 0,1 1 0 0 0,-1 0 0 0 0,1-1 1 0 0,-1 1-1 0 0,0-1 0 0 0,1 1 0 0 0,-1 0 0 0 0,0-1 0 0 0,1 1 1 0 0,-1 0-1 0 0,0 0 0 0 0,1 0 0 0 0,-1-1 0 0 0,0 1 1 0 0,-1 0-1 0 0,-23 0 2791 0 0,22 1-2497 0 0,0-1 0 0 0,0 0 0 0 0,-1 0 0 0 0,1 0 0 0 0,0 0 0 0 0,0 0 0 0 0,0-1-1 0 0,-4 0 1 0 0,6 0-324 0 0,0 0-1 0 0,1 1 0 0 0,-1-1 0 0 0,1 1 0 0 0,-1-1 0 0 0,1 0 0 0 0,-1 0 0 0 0,1 1 0 0 0,-1-1 0 0 0,1 0 0 0 0,0 0 1 0 0,-1 0-1 0 0,1 1 0 0 0,0-1 0 0 0,0 0 0 0 0,-1 0 0 0 0,1 0 0 0 0,0 0 0 0 0,0 0 0 0 0,0 1 0 0 0,0-1 0 0 0,0 0 1 0 0,0 0-1 0 0,1 0 0 0 0,-1 0 0 0 0,0 0 0 0 0,0 1 0 0 0,1-1 0 0 0,-1 0 0 0 0,0 0 0 0 0,1 0 0 0 0,-1 1 0 0 0,1-1 1 0 0,-1 0-1 0 0,2-1 0 0 0,-2 2-73 0 0,1-1 1 0 0,-1 0-1 0 0,1 0 1 0 0,0 1 0 0 0,-1-1-1 0 0,1 0 1 0 0,0 1-1 0 0,0-1 1 0 0,-1 1-1 0 0,1-1 1 0 0,0 1-1 0 0,0-1 1 0 0,0 1 0 0 0,0 0-1 0 0,0-1 1 0 0,0 1-1 0 0,0 0 1 0 0,0 0-1 0 0,-1 0 1 0 0,1 0-1 0 0,0 0 1 0 0,0 0 0 0 0,0 0-1 0 0,0 0 1 0 0,0 0-1 0 0,0 0 1 0 0,0 0-1 0 0,0 0 1 0 0,0 1-1 0 0,0-1 1 0 0,0 0 0 0 0,1 1-1 0 0,33 15-104 0 0,-30-14 125 0 0,26 13-11 0 0,85 47 61 0 0,-114-61-1 0 0,1 2 1 0 0,-1-1 0 0 0,0 0-1 0 0,0 0 1 0 0,0 1 0 0 0,0-1 0 0 0,0 1-1 0 0,0 0 1 0 0,-1-1 0 0 0,1 1 0 0 0,-1 0-1 0 0,0 0 1 0 0,0 0 0 0 0,0 0 0 0 0,0 0-1 0 0,-1 0 1 0 0,1 0 0 0 0,-1 1 0 0 0,0-1-1 0 0,1 0 1 0 0,-1 0 0 0 0,-1 4 0 0 0,0 11 232 0 0,-1-1 1 0 0,-7 30 0 0 0,6-33-314 0 0,-12 49-17 0 0,-8 43 74 0 0,21-93-1150 0 0,1 1 0 0 0,0-1 0 0 0,1 0 0 0 0,0 1 0 0 0,5 25 0 0 0,-4-36 551 0 0,-1-2 194 0 0,0 1 1 0 0,0-1 0 0 0,0 0-1 0 0,0 0 1 0 0,1 0 0 0 0,-1 0-1 0 0,1 0 1 0 0,-1 0 0 0 0,1 0-1 0 0,-1 1 1 0 0,1-1 0 0 0,0 0 0 0 0,-1-1-1 0 0,1 1 1 0 0,0 0 0 0 0,0 0-1 0 0,1 1 1 0 0,7 4-3171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5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4561 0 0,'-2'-9'4969'0'0,"4"15"-2363"0"0,4 19-1334 0 0,-12 126-822 0 0,30-184-1605 0 0,-21 28 1187 0 0,1 0 1 0 0,0-1-1 0 0,-1 1 1 0 0,1 0-1 0 0,1 1 1 0 0,-1-1-1 0 0,1 1 1 0 0,0 0-1 0 0,0 0 1 0 0,0 0-1 0 0,0 1 1 0 0,1 0-1 0 0,7-3 1 0 0,-6 3-50 0 0,0 2 0 0 0,1-1 1 0 0,-1 1-1 0 0,0 0 0 0 0,1 1 1 0 0,-1 0-1 0 0,0 0 0 0 0,1 0 0 0 0,-1 1 1 0 0,0 0-1 0 0,9 3 0 0 0,-8-2-161 0 0,3 0-1129 0 0,0 0 1 0 0,1 0 0 0 0,-1-1-1 0 0,12 0 1 0 0,-7-2-2741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8186 0 0,'-14'58'7027'0'0,"-13"28"-3793"0"0,-2 7-2337 0 0,15-41-673 0 0,-22 71-205 0 0,33-124-882 0 0,-1-10 480 0 0,0-13 74 0 0,2-10-46 0 0,4-61 0 0 0,-1 81 300 0 0,1 0 0 0 0,1-1-1 0 0,0 1 1 0 0,1 0 0 0 0,0 0 0 0 0,13-25 0 0 0,-16 37 53 0 0,0-1 1 0 0,0 1 0 0 0,1 0-1 0 0,-1 0 1 0 0,1 0 0 0 0,-1 0-1 0 0,1 0 1 0 0,0 0 0 0 0,0 0-1 0 0,0 0 1 0 0,0 0 0 0 0,0 1 0 0 0,0-1-1 0 0,1 1 1 0 0,-1 0 0 0 0,0 0-1 0 0,1 0 1 0 0,-1 0 0 0 0,1 0-1 0 0,-1 0 1 0 0,4 0 0 0 0,-2 1 3 0 0,0 0 1 0 0,0 0 0 0 0,0 1 0 0 0,0-1-1 0 0,0 1 1 0 0,0 0 0 0 0,-1 0-1 0 0,1 0 1 0 0,0 1 0 0 0,0-1-1 0 0,-1 1 1 0 0,6 4 0 0 0,3 1 8 0 0,-1 1 1 0 0,-1 1-1 0 0,1 0 1 0 0,-2 1 0 0 0,1 0-1 0 0,-1 0 1 0 0,8 13-1 0 0,-15-20 18 0 0,0 1-1 0 0,0-1 0 0 0,0 1 1 0 0,-1-1-1 0 0,1 1 1 0 0,-1 0-1 0 0,0-1 0 0 0,0 1 1 0 0,0 0-1 0 0,-1 0 1 0 0,1 0-1 0 0,-1 0 0 0 0,0-1 1 0 0,0 1-1 0 0,0 0 0 0 0,-2 6 1 0 0,1-4 26 0 0,-1 0 0 0 0,0 1 0 0 0,-1-1-1 0 0,0 0 1 0 0,0 0 0 0 0,0 0 0 0 0,0 0 0 0 0,-9 10 0 0 0,1-4-45 0 0,0-1 1 0 0,-1 1-1 0 0,0-2 1 0 0,-1 1-1 0 0,0-2 1 0 0,-1 0-1 0 0,-17 9 1 0 0,27-16-50 0 0,-1 1 1 0 0,0-1-1 0 0,1 0 1 0 0,-1 0 0 0 0,0-1-1 0 0,0 1 1 0 0,0-1-1 0 0,0 0 1 0 0,0-1 0 0 0,0 1-1 0 0,0-1 1 0 0,-1 0-1 0 0,-6-1 1 0 0,11-1 314 0 0,9-1-111 0 0,9 1 1 0 0,55 7-23 0 0,18 0-1251 0 0,-81-6 10 0 0,1 0 0 0 0,0 0 0 0 0,18-5 0 0 0,-26 5 566 0 0,1 0 0 0 0,-1 0-1 0 0,0 0 1 0 0,1-1 0 0 0,-1 1 0 0 0,0-1 0 0 0,0 1 0 0 0,0-1 0 0 0,0 1 0 0 0,0-1-1 0 0,2-3 1 0 0,7-6-3793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5977 0 0,'-1'1'403'0'0,"-1"1"0"0"0,0-1 1 0 0,1 0-1 0 0,0 0 0 0 0,-1 1 0 0 0,1-1 0 0 0,0 1 0 0 0,-1-1 0 0 0,1 1 0 0 0,0-1 0 0 0,0 1 0 0 0,0 0 1 0 0,1 0-1 0 0,-1-1 0 0 0,0 1 0 0 0,0 4 0 0 0,-9 37 788 0 0,8-28-641 0 0,0-6-415 0 0,-4 17 470 0 0,-4 52-1 0 0,9-71-569 0 0,1-1-1 0 0,0 1 1 0 0,0 0-1 0 0,1-1 1 0 0,0 1-1 0 0,0 0 1 0 0,1-1-1 0 0,-1 1 1 0 0,1-1-1 0 0,1 1 1 0 0,-1-1-1 0 0,1 0 1 0 0,5 7-1 0 0,-7-11-36 0 0,0-1 1 0 0,-1 1-1 0 0,1-1 0 0 0,0 0 1 0 0,0 0-1 0 0,1 0 0 0 0,-1 0 0 0 0,0 0 1 0 0,0 0-1 0 0,0 0 0 0 0,1 0 1 0 0,-1 0-1 0 0,1 0 0 0 0,-1-1 0 0 0,0 1 1 0 0,1 0-1 0 0,-1-1 0 0 0,1 0 1 0 0,0 1-1 0 0,-1-1 0 0 0,1 0 0 0 0,-1 0 1 0 0,1 1-1 0 0,2-2 0 0 0,-2 1 22 0 0,0-1 0 0 0,1 0-1 0 0,-1 0 1 0 0,1 0 0 0 0,-1 0-1 0 0,0-1 1 0 0,0 1 0 0 0,0-1-1 0 0,0 1 1 0 0,0-1 0 0 0,0 0-1 0 0,0 1 1 0 0,2-4 0 0 0,5-7-492 0 0,-1 1 1 0 0,-1-1-1 0 0,0 0 1 0 0,6-16 0 0 0,57-104-10021 0 0,-68 116 12477 0 0,-2 15-1738 0 0,0 1-1 0 0,0-1 1 0 0,0 1 0 0 0,0-1-1 0 0,0 1 1 0 0,0-1-1 0 0,-1 1 1 0 0,1-1-1 0 0,0 1 1 0 0,0-1 0 0 0,0 1-1 0 0,-1-1 1 0 0,1 1-1 0 0,0 0 1 0 0,-1-1-1 0 0,1 1 1 0 0,0-1 0 0 0,-1 1-1 0 0,1 0 1 0 0,0-1-1 0 0,-1 1 1 0 0,1 0-1 0 0,-1 0 1 0 0,1-1 0 0 0,0 1-1 0 0,-1 0 1 0 0,1 0-1 0 0,-1 0 1 0 0,1-1-1 0 0,-1 1 1 0 0,0 0 0 0 0,-3 7 4038 0 0,0 12-2701 0 0,4-15-1085 0 0,-6 24-205 0 0,-29 171 1358 0 0,28-132-4364 0 0,4-1-3383 0 0,3-49 1879 0 0,-1-4-1532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5441 0 0,'-3'18'897'0'0,"1"0"-1"0"0,1 0 1 0 0,1 0 0 0 0,0-1-1 0 0,2 1 1 0 0,0 0 0 0 0,0 0-1 0 0,8 23 1 0 0,-7-33-714 0 0,-1 0 0 0 0,1-1 1 0 0,1 1-1 0 0,-1-1 0 0 0,1 0 1 0 0,1-1-1 0 0,-1 1 0 0 0,1 0 0 0 0,7 6 1 0 0,-8-9-57 0 0,0-1 0 0 0,0 0 1 0 0,0 0-1 0 0,1 0 0 0 0,-1 0 0 0 0,1-1 0 0 0,-1 0 1 0 0,1 0-1 0 0,0 0 0 0 0,0 0 0 0 0,0-1 1 0 0,0 0-1 0 0,0 0 0 0 0,0 0 0 0 0,8 0 1 0 0,-9-1-17 0 0,-1 0 0 0 0,1 0 1 0 0,0-1-1 0 0,-1 1 0 0 0,1-1 1 0 0,-1 0-1 0 0,1 0 0 0 0,-1 0 0 0 0,1 0 1 0 0,-1-1-1 0 0,0 1 0 0 0,0-1 1 0 0,0 0-1 0 0,0 0 0 0 0,0 0 1 0 0,0 0-1 0 0,3-4 0 0 0,-2 2 3 0 0,0-1 0 0 0,0 0 0 0 0,-1 0 0 0 0,1-1-1 0 0,-1 1 1 0 0,0-1 0 0 0,-1 1 0 0 0,1-1 0 0 0,1-9 0 0 0,-1 5-14 0 0,-1-1 1 0 0,0 1-1 0 0,0-1 1 0 0,-1 0 0 0 0,-1 0-1 0 0,0 1 1 0 0,0-1-1 0 0,-1 0 1 0 0,-1 0-1 0 0,0 1 1 0 0,-4-15 0 0 0,4 21-80 0 0,0 0 0 0 0,0 0 1 0 0,0 1-1 0 0,0-1 0 0 0,-1 0 1 0 0,0 1-1 0 0,1 0 0 0 0,-1-1 1 0 0,-1 1-1 0 0,1 0 0 0 0,0 1 1 0 0,-1-1-1 0 0,1 1 0 0 0,-1-1 1 0 0,0 1-1 0 0,0 0 0 0 0,0 0 1 0 0,0 1-1 0 0,0-1 0 0 0,-8-1 1 0 0,6 2-258 0 0,1 0 1 0 0,-1 0-1 0 0,1 1 1 0 0,-1 0-1 0 0,1 0 1 0 0,-1 0-1 0 0,1 1 1 0 0,0-1-1 0 0,-1 1 1 0 0,1 0-1 0 0,-1 1 1 0 0,1 0-1 0 0,0-1 1 0 0,0 2-1 0 0,0-1 1 0 0,-5 4-1 0 0,-7 6-10531 0 0,25-10 5714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40 6865 0 0,'-2'-4'1084'0'0,"1"1"0"0"0,-1-1-1 0 0,0 1 1 0 0,0 0-1 0 0,-1-1 1 0 0,1 1 0 0 0,-1 0-1 0 0,1 0 1 0 0,-1 1 0 0 0,-4-5-1 0 0,6 7-930 0 0,0 0 0 0 0,1 0 0 0 0,-1 0 0 0 0,0-1 0 0 0,0 1 0 0 0,1 0 0 0 0,-1 0 0 0 0,0 0 0 0 0,1 0 0 0 0,-1 0 0 0 0,0 0 0 0 0,0 0 0 0 0,1 0 0 0 0,-1 1 0 0 0,0-1 0 0 0,1 0 0 0 0,-1 0 0 0 0,0 0 0 0 0,1 1 0 0 0,-1-1 0 0 0,-1 1 0 0 0,-19 21 1226 0 0,-10 26-451 0 0,1 1 0 0 0,-43 101-1 0 0,-21 117-2593 0 0,92-261 1481 0 0,0-1-257 0 0,0 1-1 0 0,1 0 0 0 0,0 1 0 0 0,0-1 1 0 0,0 0-1 0 0,0 11 0 0 0,9-23-3477 0 0,1-11 3125 0 0,-2-3 437 0 0,20-49 78 0 0,-24 64 310 0 0,-1 0 0 0 0,1 0 0 0 0,0 0 0 0 0,0 1 0 0 0,1 0 0 0 0,-1-1 0 0 0,1 1 1 0 0,0 1-1 0 0,0-1 0 0 0,8-6 0 0 0,-9 9-22 0 0,-1 0 0 0 0,1 0 1 0 0,-1 0-1 0 0,1 0 0 0 0,0 1 1 0 0,-1-1-1 0 0,1 1 0 0 0,0-1 1 0 0,-1 1-1 0 0,1 0 0 0 0,0 0 0 0 0,-1 0 1 0 0,1 1-1 0 0,0-1 0 0 0,-1 1 1 0 0,1-1-1 0 0,4 2 0 0 0,46 24-1133 0 0,-44-21-265 0 0,0 0 0 0 0,0-1 1 0 0,14 5-1 0 0,-2-6-1797 0 0,1-3-1224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1337 0 4657 0 0,'2'3'440'0'0,"-1"0"-1"0"0,0 0 1 0 0,0 0-1 0 0,1 0 1 0 0,-2 0-1 0 0,1 0 1 0 0,0 0 0 0 0,-1 0-1 0 0,1 0 1 0 0,-1 0-1 0 0,0 0 1 0 0,0 6 0 0 0,-1-8-104 0 0,1 1 1 0 0,-1-1-1 0 0,1 0 1 0 0,-1 0-1 0 0,0 1 1 0 0,0-1-1 0 0,1 0 1 0 0,-1 0-1 0 0,0 0 1 0 0,0 0-1 0 0,0 0 1 0 0,0 0-1 0 0,0 0 1 0 0,0 0-1 0 0,-1 0 1 0 0,1 0-1 0 0,0-1 1 0 0,0 1-1 0 0,-1 0 1 0 0,1-1-1 0 0,0 1 1 0 0,-1-1-1 0 0,1 1 1 0 0,0-1-1 0 0,-1 0 1 0 0,1 0-1 0 0,-1 0 1 0 0,1 1 0 0 0,-3-2-1 0 0,-5 3 135 0 0,0 0-1 0 0,0 0 1 0 0,0 0 0 0 0,0 1 0 0 0,1 0-1 0 0,-1 1 1 0 0,-11 7 0 0 0,-55 38-160 0 0,62-40-164 0 0,-69 49 42 0 0,1 2-63 0 0,-3-4 0 0 0,-121 60-1 0 0,17-40-111 0 0,-12 6-66 0 0,178-70 3 0 0,1 1 0 0 0,0 1 0 0 0,0 0 0 0 0,2 2 0 0 0,0 1 0 0 0,0 0 0 0 0,2 1 1 0 0,0 1-1 0 0,1 1 0 0 0,1 0 0 0 0,1 1 0 0 0,1 1 0 0 0,1 0 0 0 0,1 0 0 0 0,1 1 0 0 0,0 1 0 0 0,-8 38 1 0 0,16-56-4 0 0,1 0 0 0 0,-1 0 0 0 0,2 0 1 0 0,-1 0-1 0 0,1 0 0 0 0,0 0 1 0 0,0 0-1 0 0,0 0 0 0 0,1 0 1 0 0,0 0-1 0 0,0 0 0 0 0,1 0 1 0 0,2 5-1 0 0,-1-4-29 0 0,1-1 0 0 0,0 1 0 0 0,0-1 0 0 0,1 0 0 0 0,0-1 0 0 0,0 1 0 0 0,0-1 0 0 0,1 0 0 0 0,-1 0 0 0 0,9 4 0 0 0,729 538-1595 0 0,-655-478-2144 0 0,-40-30-5796 0 0,-38-31 4429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7938 0 0,'-1'42'8120'0'0,"5"3"-5017"0"0,1 11-1465 0 0,-12 79-488 0 0,3-80-1856 0 0,3 81-1 0 0,5-164 448 0 0,12-38 0 0 0,-15 61 311 0 0,1 0 1 0 0,0 0-1 0 0,0 0 1 0 0,0 0-1 0 0,0 1 1 0 0,1-1 0 0 0,-1 1-1 0 0,1 0 1 0 0,0-1-1 0 0,1 1 1 0 0,-1 1-1 0 0,1-1 1 0 0,-1 0-1 0 0,1 1 1 0 0,0 0 0 0 0,1 0-1 0 0,-1 0 1 0 0,0 0-1 0 0,6-2 1 0 0,1 2-408 0 0,0 0 1 0 0,0 0-1 0 0,0 1 0 0 0,0 0 1 0 0,1 1-1 0 0,-1 0 1 0 0,21 1-1 0 0,36 0-7127 0 0,-32-4 805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185 254 11226 0 0,'-1'-1'198'0'0,"-6"-7"1683"0"0,0 0 0 0 0,-1 0 1 0 0,0 1-1 0 0,0 0 0 0 0,-17-10 1 0 0,23 16-1743 0 0,-1 0 1 0 0,1 0 0 0 0,0 0 0 0 0,-1 0 0 0 0,1 0 0 0 0,-1 1 0 0 0,0-1 0 0 0,1 1 0 0 0,-1-1 0 0 0,1 1 0 0 0,-1 0 0 0 0,0 0 0 0 0,1 1 0 0 0,-1-1 0 0 0,1 0 0 0 0,-1 1 0 0 0,1 0-1 0 0,-1-1 1 0 0,1 1 0 0 0,-1 0 0 0 0,1 0 0 0 0,0 1 0 0 0,-1-1 0 0 0,1 0 0 0 0,0 1 0 0 0,0-1 0 0 0,0 1 0 0 0,0 0 0 0 0,-2 2 0 0 0,-1 2-113 0 0,0-1 1 0 0,1 1-1 0 0,-1 0 1 0 0,1 1-1 0 0,1-1 1 0 0,0 1-1 0 0,-1 0 1 0 0,2-1-1 0 0,-1 1 0 0 0,1 0 1 0 0,0 1-1 0 0,1-1 1 0 0,0 0-1 0 0,0 0 1 0 0,0 1-1 0 0,1-1 1 0 0,0 1-1 0 0,0-1 1 0 0,1 0-1 0 0,0 1 1 0 0,1-1-1 0 0,3 11 1 0 0,-1-3-125 0 0,0-1 0 0 0,1 1 0 0 0,1-1 0 0 0,1-1 0 0 0,0 1 0 0 0,1-1 0 0 0,0-1 0 0 0,1 1 0 0 0,0-1 0 0 0,13 13 0 0 0,-20-23 64 0 0,0 0 1 0 0,1 0-1 0 0,-1 0 1 0 0,1 0-1 0 0,-1-1 1 0 0,1 1-1 0 0,0-1 1 0 0,-1 1-1 0 0,1-1 1 0 0,0 0-1 0 0,0 0 0 0 0,0 0 1 0 0,0 0-1 0 0,0-1 1 0 0,0 1-1 0 0,0-1 1 0 0,0 0-1 0 0,6 0 1 0 0,-5-1-36 0 0,0 0 1 0 0,1 0-1 0 0,-1 0 1 0 0,0-1 0 0 0,0 0-1 0 0,0 0 1 0 0,0 0 0 0 0,0 0-1 0 0,0 0 1 0 0,0-1-1 0 0,5-5 1 0 0,-1 1-544 0 0,0-2 0 0 0,0 1 0 0 0,-1-1 0 0 0,0 0 0 0 0,-1 0 0 0 0,0-1 0 0 0,-1 0-1 0 0,0 0 1 0 0,6-16 0 0 0,-8 16-210 0 0,-1 0-1 0 0,0 0 0 0 0,-1 0 0 0 0,0-1 0 0 0,-1 1 0 0 0,0 0 1 0 0,0 0-1 0 0,-1-1 0 0 0,-1 1 0 0 0,1 0 0 0 0,-2 0 1 0 0,1 0-1 0 0,-6-13 0 0 0,-16-24 791 0 0,-9 7 3550 0 0,37 44-2782 0 0,0-1-1 0 0,1 1 1 0 0,-1-1 0 0 0,1 0 0 0 0,0 0 0 0 0,0 0 0 0 0,0-1 0 0 0,5 3-1 0 0,-4-3-469 0 0,1-1 0 0 0,-1 1 0 0 0,0-1 0 0 0,0 0 0 0 0,1 0 0 0 0,11-1 0 0 0,-10 0-290 0 0,0-1-1 0 0,0-1 1 0 0,0 1 0 0 0,0-1-1 0 0,0-1 1 0 0,-1 1-1 0 0,1-1 1 0 0,-1-1 0 0 0,0 1-1 0 0,0-1 1 0 0,0 0-1 0 0,13-11 1 0 0,-1-3-1253 0 0,-1 0 0 0 0,-1-1 0 0 0,27-39 0 0 0,7-9 974 0 0,-52 82 5121 0 0,-7 10-3116 0 0,-26 72-52 0 0,-35 109-105 0 0,44-101-3916 0 0,13 3-3551 0 0,10-98 2847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5977 0 0,'-4'34'1762'0'0,"1"0"-1"0"0,2 0 0 0 0,3 40 1 0 0,0-61-1575 0 0,-1 0 0 0 0,2 0 0 0 0,0 0 0 0 0,0 0-1 0 0,1-1 1 0 0,0 1 0 0 0,1-1 0 0 0,1-1 0 0 0,0 1 0 0 0,1-1 0 0 0,10 15 0 0 0,-14-22-148 0 0,0-1 1 0 0,0 0-1 0 0,0 1 0 0 0,1-1 0 0 0,0 0 1 0 0,-1-1-1 0 0,1 1 0 0 0,0-1 1 0 0,0 1-1 0 0,0-1 0 0 0,1 0 1 0 0,-1-1-1 0 0,0 1 0 0 0,1-1 1 0 0,-1 0-1 0 0,1 0 0 0 0,6 1 0 0 0,-4-2 22 0 0,0-1-1 0 0,0 1 1 0 0,0-1-1 0 0,0 0 1 0 0,0-1-1 0 0,0 1 1 0 0,0-2-1 0 0,0 1 1 0 0,-1-1-1 0 0,11-5 0 0 0,-6 2 52 0 0,-1 0-1 0 0,1-1 0 0 0,-1-1 1 0 0,-1 0-1 0 0,1 0 0 0 0,-1-1 0 0 0,-1 0 1 0 0,0 0-1 0 0,0-1 0 0 0,-1 0 1 0 0,0-1-1 0 0,9-17 0 0 0,-14 22-352 0 0,0 0 0 0 0,0 0 0 0 0,0 0 0 0 0,-1-1 0 0 0,0 1 0 0 0,0 0 0 0 0,-1-1 0 0 0,0 1 0 0 0,0-1 0 0 0,-2-10 0 0 0,1 11-497 0 0,0 0 0 0 0,-1 0 0 0 0,0 0 0 0 0,0 0 0 0 0,-1 0 0 0 0,0 0 0 0 0,0 1 0 0 0,0 0 0 0 0,0-1 0 0 0,-9-8 0 0 0,-9-7-4049 0 0</inkml:trace>
  <inkml:trace contextRef="#ctx0" brushRef="#br0" timeOffset="1">61 230 5105 0 0,'1'2'2977'0'0,"4"-1"391"0"0,4-2-535 0 0,3-4-368 0 0,5-3-521 0 0,3-2-472 0 0,3-4-423 0 0,2 3-425 0 0,4 0-336 0 0,0 4-208 0 0,1 2-112 0 0,1 4-528 0 0,-2-1-1361 0 0,-3-2-2848 0 0,-2-3-4281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17 4433 0 0,'-37'-17'18325'0'0,"68"20"-18170"0"0,1 0 1 0 0,-1 2-1 0 0,53 16 0 0 0,-76-18-147 0 0,0-1-1 0 0,-1 2 0 0 0,1-1 0 0 0,-1 1 1 0 0,0 0-1 0 0,0 1 0 0 0,0-1 1 0 0,-1 1-1 0 0,1 1 0 0 0,-1-1 0 0 0,0 1 1 0 0,-1 0-1 0 0,1 1 0 0 0,-1-1 1 0 0,-1 1-1 0 0,1 0 0 0 0,-1 0 0 0 0,0 0 1 0 0,4 14-1 0 0,-2-2-35 0 0,-2 0 0 0 0,0 1-1 0 0,-1 0 1 0 0,-1 0 0 0 0,-1 0 0 0 0,-2 37 0 0 0,-3-23-1158 0 0,-1-1 1 0 0,-1 1 0 0 0,-13 38 0 0 0,0-28-2933 0 0,18-43 3834 0 0,0 0 0 0 0,0 1 0 0 0,0-1 0 0 0,0 0 0 0 0,0 0 0 0 0,0 0 0 0 0,0 0 0 0 0,0 0 0 0 0,0 0 0 0 0,0 0 0 0 0,-1 0 0 0 0,-1 1 0 0 0,3-2 151 0 0,-1 0 0 0 0,1 0-1 0 0,-1 0 1 0 0,0 0 0 0 0,1 0 0 0 0,-1 0 0 0 0,1 0 0 0 0,-1 0-1 0 0,1-1 1 0 0,-1 1 0 0 0,1 0 0 0 0,-1 0 0 0 0,0 0 0 0 0,1-1-1 0 0,-1 1 1 0 0,1 0 0 0 0,0 0 0 0 0,-1-1 0 0 0,1 1 0 0 0,-1-1-1 0 0,1 1 1 0 0,-1 0 0 0 0,1-1 0 0 0,0 1 0 0 0,-1-1 0 0 0,1 1-1 0 0,0-1 1 0 0,0 1 0 0 0,-1-1 0 0 0,1 1 0 0 0,0-1-1 0 0,0 1 1 0 0,0-1 0 0 0,-1 0 0 0 0,0-3 113 0 0,0-1 0 0 0,0 1 0 0 0,1-1-1 0 0,-1 1 1 0 0,1-1 0 0 0,0 0 0 0 0,0 1 0 0 0,1-1 0 0 0,-1 1 0 0 0,1-1 0 0 0,0 1-1 0 0,0-1 1 0 0,1 1 0 0 0,-1 0 0 0 0,4-8 0 0 0,-2 5 751 0 0,1 1 0 0 0,-1-1 0 0 0,1 0 0 0 0,0 1 0 0 0,0 0 0 0 0,1 0 0 0 0,0 0 0 0 0,10-9 0 0 0,-9 12-496 0 0,-1 0 0 0 0,1 0 0 0 0,0 1 0 0 0,0 0 0 0 0,0 0 0 0 0,0 0 0 0 0,0 1 0 0 0,0 0 0 0 0,0 0 0 0 0,0 1 0 0 0,0 0 0 0 0,1 0 0 0 0,-1 0-1 0 0,7 2 1 0 0,-6-1-254 0 0,-1-1 1 0 0,1 1-1 0 0,0-1 0 0 0,-1 0 0 0 0,1-1 0 0 0,-1 0 0 0 0,1 0 0 0 0,-1 0 0 0 0,0-1 0 0 0,1 1 1 0 0,-1-2-1 0 0,0 1 0 0 0,0-1 0 0 0,7-4 0 0 0,-9 4-472 0 0,0 0 1 0 0,0 0-1 0 0,0 0 1 0 0,0 0-1 0 0,-1-1 1 0 0,0 1-1 0 0,0-1 1 0 0,0 0-1 0 0,0 0 1 0 0,0 0-1 0 0,-1-1 1 0 0,0 1-1 0 0,0 0 1 0 0,0-1-1 0 0,0 0 0 0 0,1-5 1 0 0,-5-22-2168 0 0,7 7-591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9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7226 0 0,'-7'16'3279'0'0,"2"-1"0"0"0,-5 23 1 0 0,-6 73 218 0 0,11-73-2651 0 0,0-1-748 0 0,-14 173 604 0 0,19-184-1718 0 0,7 52 0 0 0,-4-62-103 0 0,0 0 1 0 0,1-1-1 0 0,1 0 0 0 0,9 19 0 0 0,-13-31 603 0 0,1 0 0 0 0,-1 0-1 0 0,1 0 1 0 0,0 0-1 0 0,0 0 1 0 0,0-1-1 0 0,0 1 1 0 0,0-1-1 0 0,4 3 1 0 0,-5-4 365 0 0,0-1-1 0 0,-1 1 1 0 0,1-1 0 0 0,0 1 0 0 0,0-1 0 0 0,0 0-1 0 0,0 1 1 0 0,0-1 0 0 0,0 0 0 0 0,0 0-1 0 0,0 0 1 0 0,0 0 0 0 0,0 0 0 0 0,0 0 0 0 0,0 0-1 0 0,0 0 1 0 0,0 0 0 0 0,0 0 0 0 0,0 0-1 0 0,0-1 1 0 0,-1 1 0 0 0,1 0 0 0 0,0-1-1 0 0,0 1 1 0 0,0 0 0 0 0,0-1 0 0 0,0 1 0 0 0,-1-1-1 0 0,1 0 1 0 0,0 1 0 0 0,0-1 0 0 0,-1 0-1 0 0,2-1 1 0 0,11-13-2660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8282 0 0,'0'-1'278'0'0,"-1"0"0"0"0,1 1-1 0 0,0-1 1 0 0,0 0 0 0 0,0 1 0 0 0,0-1 0 0 0,0 0 0 0 0,0 1 0 0 0,0-1 0 0 0,0 0-1 0 0,0 1 1 0 0,0-1 0 0 0,0 0 0 0 0,0 1 0 0 0,1-1 0 0 0,-1 1 0 0 0,0-1 0 0 0,0 0-1 0 0,1 1 1 0 0,-1-1 0 0 0,0 1 0 0 0,1-1 0 0 0,-1 0 0 0 0,1 1 0 0 0,0-1 0 0 0,18-5 2779 0 0,33 11-2277 0 0,-38-2-5 0 0,3-1-615 0 0,0 1 0 0 0,-1 0 0 0 0,1 2 0 0 0,20 8 0 0 0,-32-12-163 0 0,-1 1 0 0 0,0 0 0 0 0,0 0 0 0 0,0 0 0 0 0,0 0 0 0 0,0 1 0 0 0,0-1 0 0 0,-1 1 0 0 0,1 0 0 0 0,-1 1 0 0 0,0-1 0 0 0,0 0 0 0 0,0 1 0 0 0,0 0 0 0 0,-1-1 0 0 0,1 1 0 0 0,-1 0 0 0 0,0 1 0 0 0,0-1-1 0 0,-1 0 1 0 0,3 7 0 0 0,-4-8-9 0 0,0 0 0 0 0,0 0 0 0 0,-1 0 0 0 0,1 0 0 0 0,-1 0 0 0 0,1 0 0 0 0,-1 1 0 0 0,0-2-1 0 0,0 1 1 0 0,-1 0 0 0 0,1 0 0 0 0,0 0 0 0 0,-1 0 0 0 0,0-1 0 0 0,-2 4 0 0 0,-38 41-129 0 0,26-31 109 0 0,-1 3-29 0 0,0 1 0 0 0,2 0 0 0 0,0 1 1 0 0,1 1-1 0 0,-20 43 0 0 0,31-58 59 0 0,0 0 0 0 0,0 0 0 0 0,1 1 1 0 0,-1-1-1 0 0,2 1 0 0 0,-1 0 0 0 0,1-1 0 0 0,1 1 0 0 0,-1 0 0 0 0,1 0 0 0 0,1 0 0 0 0,-1-1 0 0 0,1 1 0 0 0,1 0 0 0 0,-1-1 0 0 0,1 1 0 0 0,1-1 1 0 0,-1 1-1 0 0,1-1 0 0 0,0 0 0 0 0,1 0 0 0 0,0 0 0 0 0,7 9 0 0 0,-8-12-55 0 0,0-1-1 0 0,1 0 1 0 0,-1 0 0 0 0,1 0-1 0 0,-1-1 1 0 0,1 1 0 0 0,0-1-1 0 0,0 0 1 0 0,0 0-1 0 0,0 0 1 0 0,1 0 0 0 0,-1-1-1 0 0,0 0 1 0 0,1 0 0 0 0,-1 0-1 0 0,1 0 1 0 0,-1-1 0 0 0,1 0-1 0 0,-1 1 1 0 0,1-2 0 0 0,-1 1-1 0 0,1-1 1 0 0,-1 1 0 0 0,1-1-1 0 0,-1 0 1 0 0,0-1 0 0 0,7-2-1 0 0,0 0-727 0 0,-2 0-1 0 0,1-1 1 0 0,0 0-1 0 0,-1 0 1 0 0,0-1-1 0 0,-1-1 1 0 0,1 1-1 0 0,-1-1 1 0 0,0-1-1 0 0,12-14 1 0 0,1-10-2521 0 0,-2 1-1121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1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31 6937 0 0,'-4'5'1005'0'0,"-1"0"0"0"0,1 1 0 0 0,0-1 0 0 0,0 1 0 0 0,0 0 0 0 0,1 0-1 0 0,-4 9 1 0 0,4-7-448 0 0,0 1 0 0 0,1 0 0 0 0,0 0 0 0 0,0 0 0 0 0,0 10-1 0 0,2-6-402 0 0,0 0 0 0 0,1 0-1 0 0,0 0 1 0 0,1 0 0 0 0,0 0 0 0 0,1 0-1 0 0,9 23 1 0 0,-1-18-105 0 0,-11-17-37 0 0,1-1-1 0 0,-1 0 1 0 0,0 0-1 0 0,1 1 1 0 0,-1-1-1 0 0,1 0 1 0 0,-1 0 0 0 0,1 0-1 0 0,-1 1 1 0 0,1-1-1 0 0,-1 0 1 0 0,0 0-1 0 0,1 0 1 0 0,-1 0-1 0 0,1 0 1 0 0,-1 0-1 0 0,1 0 1 0 0,-1 0-1 0 0,1 0 1 0 0,-1 0-1 0 0,1-1 1 0 0,-1 1-1 0 0,1 0 1 0 0,0 0-1 0 0,2-2 53 0 0,-1-1-1 0 0,1 1 1 0 0,0 0 0 0 0,-1-1-1 0 0,1 1 1 0 0,-1-1-1 0 0,4-6 1 0 0,16-15-726 0 0,-14 17 505 0 0,-1 1 0 0 0,1-1 1 0 0,-1 0-1 0 0,-1-1 0 0 0,12-16 0 0 0,-13 17 352 0 0,0 0 1 0 0,0 0-1 0 0,1 1 0 0 0,0-1 0 0 0,0 1 0 0 0,1 1 0 0 0,13-11 0 0 0,-19 16-150 0 0,0 0 0 0 0,1-1 1 0 0,-1 1-1 0 0,0 0 0 0 0,1-1 0 0 0,-1 1 0 0 0,1 0 0 0 0,-1 0 1 0 0,0 0-1 0 0,1 0 0 0 0,-1 0 0 0 0,0 1 0 0 0,1-1 0 0 0,-1 0 1 0 0,1 1-1 0 0,-1-1 0 0 0,0 1 0 0 0,0-1 0 0 0,1 1 0 0 0,-1 0 1 0 0,0-1-1 0 0,0 1 0 0 0,0 0 0 0 0,0 0 0 0 0,0 0 0 0 0,0 0 1 0 0,0 0-1 0 0,1 1 0 0 0,-1-1-61 0 0,0 0 1 0 0,0 0-1 0 0,-1 0 0 0 0,1 0 1 0 0,0 0-1 0 0,0 0 0 0 0,0 0 1 0 0,0-1-1 0 0,0 1 0 0 0,0 0 1 0 0,0-1-1 0 0,0 1 0 0 0,0 0 1 0 0,0-1-1 0 0,1 0 0 0 0,-1 1 1 0 0,0-1-1 0 0,0 0 1 0 0,0 0-1 0 0,1 1 0 0 0,-1-1 1 0 0,0 0-1 0 0,0 0 0 0 0,1 0 1 0 0,-1 0-1 0 0,0-1 0 0 0,0 1 1 0 0,0 0-1 0 0,1 0 0 0 0,-1-1 1 0 0,0 1-1 0 0,0-1 0 0 0,0 1 1 0 0,0-1-1 0 0,0 0 0 0 0,0 1 1 0 0,0-1-1 0 0,0 0 0 0 0,0 1 1 0 0,2-3-1 0 0,3-5-202 0 0,1 0 0 0 0,-1 0 0 0 0,-1-1 0 0 0,1 0 0 0 0,-1 0-1 0 0,7-20 1 0 0,-7 15 12 0 0,2 0 1 0 0,10-17-1 0 0,-13 79 3380 0 0,-17 107-33 0 0,0-12-3461 0 0,11-96-1623 0 0,3 48 0 0 0,0-87-226 0 0,0 0 0 0 0,0 1 0 0 0,4 14 0 0 0,1-10-5402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74 14171 0 0,'-6'-1'1115'0'0,"-1"0"-1"0"0,0 0 1 0 0,0 1 0 0 0,0 0-1 0 0,1 0 1 0 0,-9 1 0 0 0,11 0-799 0 0,0 0 1 0 0,0 0 0 0 0,0 0 0 0 0,0 0 0 0 0,0 1-1 0 0,0 0 1 0 0,1-1 0 0 0,-1 2 0 0 0,-4 2-1 0 0,5-2-263 0 0,-1 1-1 0 0,0-1 0 0 0,1 1 0 0 0,0 0 1 0 0,0 1-1 0 0,0-1 0 0 0,0 0 0 0 0,1 1 1 0 0,-1-1-1 0 0,1 1 0 0 0,0 0 0 0 0,1 0 0 0 0,-1 0 1 0 0,1 0-1 0 0,0 0 0 0 0,0 0 0 0 0,0 10 1 0 0,1-2-58 0 0,0 1 0 0 0,0 0 0 0 0,2 0 0 0 0,-1-1 0 0 0,2 1 0 0 0,0-1 1 0 0,9 26-1 0 0,-9-32-28 0 0,-1 0 0 0 0,1 0 0 0 0,1-1 0 0 0,-1 1 0 0 0,1-1 1 0 0,1 0-1 0 0,-1 0 0 0 0,1 0 0 0 0,0-1 0 0 0,0 1 0 0 0,0-1 0 0 0,1 0 1 0 0,0-1-1 0 0,0 0 0 0 0,0 1 0 0 0,8 2 0 0 0,-9-5 23 0 0,0-1-1 0 0,0 0 0 0 0,0 0 1 0 0,0-1-1 0 0,-1 1 1 0 0,1-1-1 0 0,0 0 1 0 0,0-1-1 0 0,0 1 0 0 0,0-1 1 0 0,0 0-1 0 0,0 0 1 0 0,0-1-1 0 0,-1 1 1 0 0,1-1-1 0 0,0 0 0 0 0,-1 0 1 0 0,0-1-1 0 0,1 1 1 0 0,-1-1-1 0 0,7-6 1 0 0,5-4 15 0 0,-2 0 0 0 0,0-1 1 0 0,0 0-1 0 0,13-19 1 0 0,-15 17 5 0 0,-2 0 0 0 0,0 0 1 0 0,-1 0-1 0 0,0-1 0 0 0,-2-1 1 0 0,11-34-1 0 0,-16 45-26 0 0,-1 0-1 0 0,0 1 1 0 0,0-1-1 0 0,0 0 1 0 0,-1 0-1 0 0,0 1 1 0 0,-1-1-1 0 0,1 0 1 0 0,-1 0-1 0 0,-2-7 1 0 0,1 11-17 0 0,1-1 1 0 0,-1 0 0 0 0,0 0 0 0 0,0 1-1 0 0,0-1 1 0 0,0 1 0 0 0,-1-1-1 0 0,1 1 1 0 0,-1 0 0 0 0,0 0 0 0 0,0 0-1 0 0,0 1 1 0 0,0-1 0 0 0,0 1-1 0 0,-1-1 1 0 0,1 1 0 0 0,-1 0 0 0 0,-3-1-1 0 0,0 0-103 0 0,-1 1-1 0 0,1 1 1 0 0,0-1-1 0 0,0 1 1 0 0,-1 0 0 0 0,1 0-1 0 0,-1 1 1 0 0,1 0-1 0 0,0 1 1 0 0,-1 0-1 0 0,1 0 1 0 0,0 0-1 0 0,-1 1 1 0 0,1 0 0 0 0,0 0-1 0 0,0 1 1 0 0,0 0-1 0 0,-10 6 1 0 0,-4 3-586 0 0,1 0 0 0 0,0 2 0 0 0,1 0 1 0 0,-25 25-1 0 0,34-30 492 0 0,1 1 0 0 0,0 0-1 0 0,0 0 1 0 0,2 1 0 0 0,-1 0 0 0 0,1 0 0 0 0,1 1 0 0 0,0 0-1 0 0,0 0 1 0 0,2 1 0 0 0,-1-1 0 0 0,-2 16 0 0 0,5-17 374 0 0,1 0 0 0 0,-1 0 1 0 0,2 0-1 0 0,0 1 1 0 0,0-1-1 0 0,1 0 0 0 0,1 0 1 0 0,0 0-1 0 0,0 0 0 0 0,1 0 1 0 0,0 0-1 0 0,1-1 0 0 0,0 1 1 0 0,11 18-1 0 0,-8-18 79 0 0,1 1-1 0 0,1-1 1 0 0,0 0-1 0 0,0-1 1 0 0,1 0-1 0 0,1-1 1 0 0,-1 0-1 0 0,2 0 1 0 0,-1-1-1 0 0,1-1 1 0 0,0 0-1 0 0,0 0 1 0 0,1-1-1 0 0,0-1 1 0 0,0 0-1 0 0,1-1 1 0 0,21 4-1 0 0,-21-6-688 0 0,-1 0-1 0 0,1-1 1 0 0,0 0-1 0 0,0-2 1 0 0,-1 1-1 0 0,1-2 1 0 0,25-5-1 0 0,-28 4-542 0 0,0 0 0 0 0,0-1 0 0 0,0-1-1 0 0,0 0 1 0 0,-1 0 0 0 0,0-1 0 0 0,0-1-1 0 0,-1 1 1 0 0,16-15 0 0 0,7-14-1782 0 0,0 0-686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66 3897 0 0,'4'-15'1609'0'0,"-4"10"-662"0"0,1 1-1 0 0,0 0 1 0 0,0-1 0 0 0,0 1 0 0 0,1-1 0 0 0,-1 1 0 0 0,1 0 0 0 0,0 0 0 0 0,5-7 0 0 0,-7 11-837 0 0,0 0 0 0 0,1 0 0 0 0,-1 0-1 0 0,0 0 1 0 0,0 0 0 0 0,0 0 0 0 0,1 0-1 0 0,-1 0 1 0 0,0 0 0 0 0,0 0 0 0 0,0 0-1 0 0,1 0 1 0 0,-1 0 0 0 0,0 0 0 0 0,0 0 0 0 0,0 0-1 0 0,1 1 1 0 0,-1-1 0 0 0,0 0 0 0 0,0 0-1 0 0,0 0 1 0 0,1 0 0 0 0,-1 0 0 0 0,0 0 0 0 0,0 1-1 0 0,0-1 1 0 0,0 0 0 0 0,0 0 0 0 0,1 0-1 0 0,-1 0 1 0 0,0 1 0 0 0,0-1 0 0 0,0 0-1 0 0,0 0 1 0 0,0 0 0 0 0,0 1 0 0 0,0-1 0 0 0,0 0-1 0 0,0 0 1 0 0,0 1 0 0 0,0-1 0 0 0,0 0-1 0 0,0 0 1 0 0,0 0 0 0 0,0 1 0 0 0,0-1-1 0 0,0 0 1 0 0,0 0 0 0 0,0 0 0 0 0,0 1 0 0 0,1 14 1933 0 0,-3 21-943 0 0,-3 1 1 0 0,0-1-1 0 0,-15 48 1 0 0,-1 9-918 0 0,14-51-224 0 0,-4 51 0 0 0,13-24-2480 0 0,0-57 394 0 0,0 0-1 0 0,1 0 1 0 0,6 17 0 0 0,0-8-7114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30 215 5081 0 0,'-8'-21'4688'0'0,"-9"-42"-1"0"0,15 57-3996 0 0,1-1-1 0 0,0 0 1 0 0,1 0 0 0 0,0 1 0 0 0,0-1-1 0 0,0 0 1 0 0,1 0 0 0 0,0 0 0 0 0,0 1-1 0 0,4-13 1 0 0,-4 16-600 0 0,1 0 1 0 0,0 0-1 0 0,0 0 0 0 0,0 1 1 0 0,1-1-1 0 0,-1 0 0 0 0,1 1 1 0 0,-1-1-1 0 0,1 1 0 0 0,0 0 1 0 0,0 0-1 0 0,0 0 0 0 0,0 0 1 0 0,0 1-1 0 0,0-1 0 0 0,0 1 1 0 0,1 0-1 0 0,-1 0 0 0 0,0 0 1 0 0,1 0-1 0 0,-1 1 0 0 0,1-1 1 0 0,-1 1-1 0 0,5 0 0 0 0,8-1-38 0 0,0 2 0 0 0,0 0-1 0 0,30 6 1 0 0,-14-1 2 0 0,-1 3 0 0 0,1 0 0 0 0,-2 2 0 0 0,55 27 0 0 0,-70-29-45 0 0,1 0-1 0 0,-1 1 1 0 0,0 0 0 0 0,-1 1-1 0 0,0 1 1 0 0,-1 0 0 0 0,-1 1-1 0 0,1 0 1 0 0,-2 1 0 0 0,13 20-1 0 0,-19-25-6 0 0,0 1-1 0 0,-1 0 0 0 0,0 0 1 0 0,-1 1-1 0 0,0-1 0 0 0,0 1 1 0 0,-1-1-1 0 0,1 22 0 0 0,-3-22-376 0 0,0-1 0 0 0,-1 0 1 0 0,0 0-1 0 0,-4 15 0 0 0,4-19-389 0 0,-1 1 0 0 0,0 0 0 0 0,0 0 0 0 0,-1-1 1 0 0,0 1-1 0 0,0-1 0 0 0,-5 7 0 0 0,6-10 152 0 0,0 0-1 0 0,0 0 1 0 0,0 0 0 0 0,0 0-1 0 0,0-1 1 0 0,0 1-1 0 0,0-1 1 0 0,-1 1 0 0 0,1-1-1 0 0,-1 0 1 0 0,1 0-1 0 0,-1 0 1 0 0,1 0-1 0 0,-5 0 1 0 0,-17 5-4787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 5137 0 0,'-29'-3'6415'0'0,"28"3"-6213"0"0,0 0 0 0 0,0 0 0 0 0,0 0 0 0 0,0 0 0 0 0,1 0 0 0 0,-1 0 0 0 0,0 0 0 0 0,0 0 0 0 0,0 0 0 0 0,0 0 0 0 0,1 0 0 0 0,-1 1 0 0 0,0-1 0 0 0,0 0 0 0 0,0 1 0 0 0,1-1 0 0 0,-1 0 0 0 0,0 1 0 0 0,0-1 0 0 0,1 1 0 0 0,-1-1 0 0 0,1 1 0 0 0,-1 0 0 0 0,0-1 0 0 0,1 1 0 0 0,-1-1 0 0 0,1 1 1 0 0,-1 0-1 0 0,1 0 0 0 0,0-1 0 0 0,-1 1 0 0 0,1 1 0 0 0,0-1-193 0 0,0-1 0 0 0,1 1 1 0 0,-1 0-1 0 0,1-1 1 0 0,0 1-1 0 0,-1 0 0 0 0,1-1 1 0 0,0 1-1 0 0,-1-1 0 0 0,1 1 1 0 0,0-1-1 0 0,-1 1 1 0 0,1-1-1 0 0,0 1 0 0 0,0-1 1 0 0,0 0-1 0 0,-1 1 1 0 0,1-1-1 0 0,0 0 0 0 0,0 0 1 0 0,0 0-1 0 0,0 0 1 0 0,0 0-1 0 0,0 0 0 0 0,1 0 1 0 0,31 2-313 0 0,-28-2 308 0 0,61-2-493 0 0,0-2 0 0 0,104-22-1 0 0,-89 12-2280 0 0,-60 14 1041 0 0,-11 1 8 0 0,-14 8-3909 0 0,1 3 2535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9746 0 0,'5'59'11320'0'0,"-3"-39"-10390"0"0,0-1 0 0 0,-2 39 0 0 0,-1-53-979 0 0,1-1-1 0 0,-1 1 0 0 0,0-1 1 0 0,0 1-1 0 0,0-1 0 0 0,-1 1 1 0 0,1-1-1 0 0,-1 1 0 0 0,0-1 1 0 0,-1 0-1 0 0,1 0 0 0 0,-1 0 1 0 0,0-1-1 0 0,0 1 0 0 0,0 0 1 0 0,0-1-1 0 0,-4 4 0 0 0,5-6-30 0 0,1 0-1 0 0,0-1 0 0 0,0 1 0 0 0,0 0 1 0 0,0 0-1 0 0,-1-1 0 0 0,1 1 1 0 0,0-1-1 0 0,-1 1 0 0 0,1-1 1 0 0,0 0-1 0 0,-1 1 0 0 0,1-1 1 0 0,-2 0-1 0 0,3 0 49 0 0,-1 0 0 0 0,1 0 1 0 0,-1 0-1 0 0,1 0 0 0 0,-1 0 0 0 0,1-1 0 0 0,-1 1 1 0 0,1 0-1 0 0,-1 0 0 0 0,1 0 0 0 0,-1-1 0 0 0,1 1 1 0 0,-1 0-1 0 0,1-1 0 0 0,0 1 0 0 0,-1 0 0 0 0,1-1 1 0 0,-1 1-1 0 0,1 0 0 0 0,0-1 0 0 0,0 1 1 0 0,-1-1-1 0 0,1 1 0 0 0,0-1 0 0 0,-1 0 0 0 0,1 0 46 0 0,0 0 0 0 0,0 0-1 0 0,0 0 1 0 0,0-1-1 0 0,0 1 1 0 0,0 0-1 0 0,0 0 1 0 0,0-1 0 0 0,0 1-1 0 0,1 0 1 0 0,-1 0-1 0 0,0 0 1 0 0,1 0-1 0 0,-1-1 1 0 0,1 1 0 0 0,0 0-1 0 0,-1 0 1 0 0,1 0-1 0 0,0 0 1 0 0,-1 0-1 0 0,1 0 1 0 0,0 1 0 0 0,0-1-1 0 0,0 0 1 0 0,0 0-1 0 0,0 0 1 0 0,0 1-1 0 0,0-1 1 0 0,2 0 0 0 0,3-2 42 0 0,1 0 0 0 0,0 0 0 0 0,0 1 0 0 0,-1 0 0 0 0,1 1 0 0 0,1 0 0 0 0,-1 0 0 0 0,0 0 0 0 0,0 1 1 0 0,0 0-1 0 0,0 0 0 0 0,1 1 0 0 0,12 2 0 0 0,10 4-854 0 0,54 19 0 0 0,-71-21 286 0 0,80 30-8549 0 0,-79-30 6776 0 0,-11-9-38 0 0,-1 0 696 0 0,6 6-1727 0 0</inkml:trace>
  <inkml:trace contextRef="#ctx0" brushRef="#br0" timeOffset="1">150 609 4905 0 0,'-2'11'1433'0'0,"0"0"1"0"0,1 1-1 0 0,0-1 0 0 0,1 1 0 0 0,1-1 0 0 0,-1 0 1 0 0,6 22-1 0 0,-6-30-1307 0 0,1 0 1 0 0,0 0-1 0 0,0-1 1 0 0,0 1-1 0 0,0-1 0 0 0,0 1 1 0 0,0-1-1 0 0,1 1 1 0 0,-1-1-1 0 0,1 0 1 0 0,0 0-1 0 0,0 0 0 0 0,0 0 1 0 0,0 0-1 0 0,0 0 1 0 0,0 0-1 0 0,0-1 1 0 0,1 1-1 0 0,-1-1 0 0 0,0 1 1 0 0,1-1-1 0 0,-1 0 1 0 0,1 0-1 0 0,0 0 1 0 0,-1 0-1 0 0,1-1 0 0 0,0 1 1 0 0,0-1-1 0 0,-1 0 1 0 0,1 1-1 0 0,0-1 1 0 0,0 0-1 0 0,-1-1 0 0 0,1 1 1 0 0,0 0-1 0 0,0-1 1 0 0,3-1-1 0 0,3-1-37 0 0,-1 0 0 0 0,1 0 0 0 0,-1-1 0 0 0,0 0 0 0 0,0 0 0 0 0,-1-1 0 0 0,0 0 0 0 0,1-1 0 0 0,-1 1 0 0 0,-1-2 0 0 0,1 1 0 0 0,-1 0 0 0 0,9-14-1 0 0,-11 15-76 0 0,0 0 0 0 0,0-1 0 0 0,-1 1 0 0 0,0-1 0 0 0,0 0 0 0 0,0 0 0 0 0,-1 0 0 0 0,1-1 0 0 0,-2 1 0 0 0,1-1 0 0 0,-1 1 0 0 0,0-1 0 0 0,0 1 0 0 0,0-1 0 0 0,-1 1 0 0 0,0-1 0 0 0,-1 0 0 0 0,0 1 0 0 0,-1-8 0 0 0,0 9-31 0 0,-1 0 0 0 0,1 1 1 0 0,-1-1-1 0 0,0 1 1 0 0,-1 0-1 0 0,1 0 0 0 0,-1 0 1 0 0,1 0-1 0 0,-1 0 1 0 0,0 1-1 0 0,-1 0 1 0 0,1 0-1 0 0,-1 0 0 0 0,1 0 1 0 0,-1 1-1 0 0,0-1 1 0 0,0 1-1 0 0,-10-2 0 0 0,8 1-364 0 0,0 1 0 0 0,0 0 0 0 0,0 1-1 0 0,-1 0 1 0 0,1 0 0 0 0,-1 0-1 0 0,1 1 1 0 0,-1 0 0 0 0,1 1 0 0 0,-1 0-1 0 0,1 0 1 0 0,-13 4 0 0 0,18-5-26 0 0,0 1 1 0 0,1 0 0 0 0,-1-1-1 0 0,0 1 1 0 0,1 0 0 0 0,-1 0-1 0 0,1 0 1 0 0,-1 0-1 0 0,1 0 1 0 0,0 1 0 0 0,-1-1-1 0 0,1 0 1 0 0,0 1 0 0 0,0-1-1 0 0,0 1 1 0 0,0-1 0 0 0,0 1-1 0 0,0-1 1 0 0,0 1-1 0 0,1 0 1 0 0,-1-1 0 0 0,1 1-1 0 0,-1 2 1 0 0,1 9-4562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1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11098 0 0,'-17'-13'8047'0'0,"18"13"-7950"0"0,-1-1-1 0 0,0 1 1 0 0,0 0 0 0 0,0 0-1 0 0,0-1 1 0 0,1 1 0 0 0,-1 0-1 0 0,0 0 1 0 0,0-1 0 0 0,0 1-1 0 0,1 0 1 0 0,-1 0 0 0 0,0 0-1 0 0,1-1 1 0 0,-1 1 0 0 0,0 0-1 0 0,0 0 1 0 0,1 0 0 0 0,-1 0-1 0 0,0 0 1 0 0,1 0 0 0 0,-1 0-1 0 0,0 0 1 0 0,1 0 0 0 0,-1 0-1 0 0,0 0 1 0 0,0 0 0 0 0,1 0-1 0 0,-1 0 1 0 0,0 0 0 0 0,1 0-1 0 0,-1 0 1 0 0,1 0 0 0 0,43 5 1197 0 0,-42-4-1162 0 0,19 2 191 0 0,0 2 0 0 0,-1 0-1 0 0,34 15 1 0 0,-47-17-298 0 0,0 0-1 0 0,0 0 1 0 0,0 1-1 0 0,-1 0 1 0 0,0 0 0 0 0,0 1-1 0 0,0 0 1 0 0,0 0-1 0 0,-1 0 1 0 0,0 0 0 0 0,0 1-1 0 0,0 0 1 0 0,7 12-1 0 0,-10-13-61 0 0,-1-1 0 0 0,0 1 0 0 0,0-1 0 0 0,0 1-1 0 0,0 0 1 0 0,-1-1 0 0 0,1 1 0 0 0,-1 0-1 0 0,-1 0 1 0 0,1-1 0 0 0,-1 1 0 0 0,1 0-1 0 0,-1-1 1 0 0,-1 1 0 0 0,1-1 0 0 0,0 1-1 0 0,-1-1 1 0 0,0 0 0 0 0,0 1 0 0 0,-1-1 0 0 0,1 0-1 0 0,-1-1 1 0 0,0 1 0 0 0,-3 4 0 0 0,-8 8-408 0 0,-1 0 1 0 0,0-1-1 0 0,-31 23 1 0 0,-16 3-946 0 0,46-32 649 0 0,1 1 0 0 0,0 0 0 0 0,-21 20 0 0 0,35-29 730 0 0,0-1 1 0 0,0 1 0 0 0,1 0-1 0 0,-1 0 1 0 0,0 0 0 0 0,1 0-1 0 0,-1 0 1 0 0,1 0 0 0 0,-1 0-1 0 0,1 0 1 0 0,-1 0 0 0 0,1 0-1 0 0,0 0 1 0 0,0 0-1 0 0,0 0 1 0 0,-1 0 0 0 0,1 0-1 0 0,0 0 1 0 0,0 0 0 0 0,0 1-1 0 0,1-1 1 0 0,-1 2 0 0 0,1-1 57 0 0,0 1 1 0 0,0 0 0 0 0,0-1-1 0 0,1 1 1 0 0,-1-1-1 0 0,0 0 1 0 0,1 1 0 0 0,3 3-1 0 0,3 2 211 0 0,0-1 0 0 0,1 0-1 0 0,14 10 1 0 0,-8-8-182 0 0,1-1 0 0 0,0-1 1 0 0,0 0-1 0 0,1-1 0 0 0,0 0 0 0 0,0-1 0 0 0,1-2 0 0 0,-1 1 0 0 0,1-2 0 0 0,0-1 0 0 0,-1 0 0 0 0,1-1 1 0 0,0 0-1 0 0,22-5 0 0 0,-32 3-231 0 0,0 1 0 0 0,-1-2 0 0 0,1 1 0 0 0,-1-1 0 0 0,1 0 0 0 0,-1-1 0 0 0,0 0 0 0 0,-1 0 0 0 0,1 0 0 0 0,7-7 0 0 0,-10 8-380 0 0,-1 0-1 0 0,0-1 1 0 0,1 1 0 0 0,-2-1-1 0 0,1 1 1 0 0,0-1 0 0 0,-1 0-1 0 0,1 0 1 0 0,-1 0 0 0 0,0 0-1 0 0,-1-1 1 0 0,1 1 0 0 0,-1 0-1 0 0,0-1 1 0 0,0 1 0 0 0,0-1 0 0 0,0 1-1 0 0,-1-10 1 0 0,-4-18-5302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10202 0 0,'3'4'417'0'0,"0"-1"1"0"0,1 0-1 0 0,-1 0 0 0 0,1-1 0 0 0,0 1 1 0 0,0-1-1 0 0,0 1 0 0 0,0-1 1 0 0,0 0-1 0 0,0-1 0 0 0,1 1 0 0 0,-1-1 1 0 0,0 0-1 0 0,1 0 0 0 0,8 1 0 0 0,7 0-184 0 0,1-1 0 0 0,22-2 0 0 0,-38 0-92 0 0,60-3 151 0 0,-39 1-3179 0 0,50-12 1 0 0,-63 11 1765 0 0,0 0-1 0 0,0-1 1 0 0,-1 0-1 0 0,0-1 1 0 0,18-11-1 0 0,-23 12 887 0 0,0-1 0 0 0,0 0 0 0 0,-1 0 0 0 0,1 0 0 0 0,7-11 0 0 0,-3-6 1353 0 0,-12 14 1527 0 0,-11 11 2019 0 0,9 0-4118 0 0,0 0-1 0 0,1 0 1 0 0,-1 0-1 0 0,1 0 0 0 0,-1 1 1 0 0,1-1-1 0 0,0 1 1 0 0,0-1-1 0 0,0 1 1 0 0,0 0-1 0 0,-1 3 0 0 0,-17 39 1320 0 0,14-29-1267 0 0,-11 28-488 0 0,-10 47 1 0 0,10-34-3108 0 0,-2-1-4931 0 0,10-31 956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1 683 8010 0 0,'2'16'1197'0'0,"1"0"0"0"0,1 0 1 0 0,0-1-1 0 0,1 1 0 0 0,1-1 1 0 0,0 0-1 0 0,12 20 0 0 0,-14-28-1033 0 0,1-1 0 0 0,0 0 0 0 0,0 0 1 0 0,0 0-1 0 0,1-1 0 0 0,0 0 0 0 0,0 0 0 0 0,0 0 0 0 0,1-1 0 0 0,0 0 0 0 0,-1 0 0 0 0,1-1 0 0 0,0 1 0 0 0,1-2 0 0 0,-1 1 1 0 0,1-1-1 0 0,10 2 0 0 0,-12-3-21 0 0,0 0 0 0 0,0 0 0 0 0,1 0 0 0 0,-1-1 0 0 0,0 0 1 0 0,0-1-1 0 0,0 1 0 0 0,0-1 0 0 0,0 0 0 0 0,0-1 0 0 0,0 1 0 0 0,0-1 0 0 0,0-1 1 0 0,-1 1-1 0 0,1-1 0 0 0,-1 0 0 0 0,7-4 0 0 0,-7 3-23 0 0,1-1-1 0 0,-1 0 0 0 0,0-1 1 0 0,0 1-1 0 0,0-1 1 0 0,-1 0-1 0 0,0 0 1 0 0,0 0-1 0 0,0-1 1 0 0,-1 0-1 0 0,0 1 0 0 0,4-14 1 0 0,-5 10-87 0 0,1 0 0 0 0,-1 0 0 0 0,-1 0 0 0 0,0 0-1 0 0,0 0 1 0 0,-1 0 0 0 0,0 0 0 0 0,-1 0 0 0 0,0 0 0 0 0,0 0 0 0 0,-1 0 0 0 0,-1 1 0 0 0,1-1 0 0 0,-2 0-1 0 0,1 1 1 0 0,-1 0 0 0 0,-1 0 0 0 0,0 0 0 0 0,0 0 0 0 0,0 1 0 0 0,-9-9 0 0 0,6 9-189 0 0,0 0 1 0 0,-1 1-1 0 0,0 0 0 0 0,0 1 1 0 0,-1 0-1 0 0,-11-5 1 0 0,11 6-1237 0 0,0 1 0 0 0,0 1 0 0 0,-17-4 1 0 0</inkml:trace>
  <inkml:trace contextRef="#ctx0" brushRef="#br0" timeOffset="1">590 19 8706 0 0,'6'-8'3929'0'0,"6"2"-1617"0"0,5 2-735 0 0,4 5-393 0 0,4 5-416 0 0,1 4-384 0 0,3 0-168 0 0,0 4-80 0 0,0 1-64 0 0,-3 2-128 0 0,-3 0-256 0 0,-5-3-344 0 0,-7-3-384 0 0,-5-4-337 0 0,-6-1-623 0 0,-4 0-993 0 0,-12-1-79 0 0,-10 1-2169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5185 0 0,'0'1'277'0'0,"0"0"0"0"0,1 1 0 0 0,-1-1 0 0 0,0 0 0 0 0,1 0 0 0 0,-1 0 0 0 0,1 0 0 0 0,-1 0 0 0 0,1 0 0 0 0,-1 0 0 0 0,1 0 0 0 0,0 0 0 0 0,-1-1 0 0 0,1 1 0 0 0,0 0 0 0 0,0 0 0 0 0,0 0 0 0 0,-1-1 0 0 0,1 1 0 0 0,0 0 0 0 0,0-1 0 0 0,0 1 0 0 0,0-1 0 0 0,0 1 0 0 0,0-1 0 0 0,1 0 0 0 0,-1 1 0 0 0,0-1 0 0 0,0 0 0 0 0,0 0 0 0 0,1 0 0 0 0,41 3 1934 0 0,-37-3-1475 0 0,39-2 1232 0 0,-33 0-1660 0 0,0 1 1 0 0,1 1-1 0 0,-1 0 1 0 0,0 0-1 0 0,1 1 0 0 0,-1 1 1 0 0,21 5-1 0 0,-33-7-278 0 0,1 1 0 0 0,-1-1 0 0 0,1 0 0 0 0,-1 1 0 0 0,1-1 0 0 0,-1 1 0 0 0,1-1 0 0 0,-1 1 1 0 0,1-1-1 0 0,-1 1 0 0 0,0-1 0 0 0,1 1 0 0 0,-1-1 0 0 0,0 1 0 0 0,1-1 0 0 0,-1 1 0 0 0,0 0 0 0 0,0-1 0 0 0,0 1 0 0 0,1-1 0 0 0,-1 1 0 0 0,0 0 0 0 0,0-1 0 0 0,0 1 0 0 0,0 0 0 0 0,0-1 0 0 0,0 1 0 0 0,0-1 0 0 0,0 1 0 0 0,-1 0 0 0 0,1-1 0 0 0,0 1 0 0 0,0 0 0 0 0,0-1 0 0 0,-1 1 0 0 0,1 0 0 0 0,-15 26 387 0 0,10-20-362 0 0,0 4-6 0 0,0 0 0 0 0,0 1 0 0 0,1-1-1 0 0,0 1 1 0 0,1-1 0 0 0,0 1 0 0 0,-1 23-1 0 0,3-28-51 0 0,1-1 0 0 0,0 0 0 0 0,0 1 0 0 0,1-1 0 0 0,0 0-1 0 0,0 1 1 0 0,0-1 0 0 0,1 0 0 0 0,0 0 0 0 0,0 0-1 0 0,1 0 1 0 0,0 0 0 0 0,0-1 0 0 0,0 1 0 0 0,0-1 0 0 0,9 10-1 0 0,-11-13 3 0 0,1-1 0 0 0,0 1 0 0 0,-1-1 0 0 0,1 1 0 0 0,0-1 0 0 0,0 1 0 0 0,0-1 0 0 0,0 0 0 0 0,0 0-1 0 0,1 0 1 0 0,-1 0 0 0 0,0 0 0 0 0,0-1 0 0 0,1 1 0 0 0,-1-1 0 0 0,0 1 0 0 0,1-1 0 0 0,-1 0 0 0 0,0 0 0 0 0,4 0-1 0 0,-2-1 5 0 0,0 0 0 0 0,0 0 0 0 0,0 0 0 0 0,-1-1 0 0 0,1 0 0 0 0,0 1 0 0 0,-1-1 0 0 0,1 0 0 0 0,-1-1 0 0 0,7-4 0 0 0,-1-1 14 0 0,-1-1 1 0 0,0 1-1 0 0,0-2 1 0 0,-1 1-1 0 0,0-1 1 0 0,-1 0-1 0 0,7-13 1 0 0,-9 11-169 0 0,1 0 0 0 0,-2 0 1 0 0,1 0-1 0 0,-2-1 0 0 0,0 0 1 0 0,0 1-1 0 0,-1-1 0 0 0,-1-18 1 0 0,0 27-157 0 0,0-1 0 0 0,-1 1 0 0 0,0-1 0 0 0,0 1 0 0 0,0 0 0 0 0,0-1 0 0 0,-1 1 1 0 0,0 0-1 0 0,0 0 0 0 0,0 0 0 0 0,-5-8 0 0 0,5 10-6 0 0,0 0 1 0 0,0 0-1 0 0,0 1 0 0 0,-1-1 1 0 0,1 0-1 0 0,0 1 1 0 0,-1-1-1 0 0,1 1 0 0 0,-1 0 1 0 0,0 0-1 0 0,1 0 0 0 0,-1 0 1 0 0,0 0-1 0 0,0 1 1 0 0,0-1-1 0 0,1 1 0 0 0,-1-1 1 0 0,0 1-1 0 0,0 0 1 0 0,-4 1-1 0 0,1 0 142 0 0,0 0 0 0 0,0 0 0 0 0,0 1 1 0 0,0 0-1 0 0,0 0 0 0 0,1 1 0 0 0,-1-1 0 0 0,1 1 1 0 0,0 0-1 0 0,0 1 0 0 0,0-1 0 0 0,0 1 0 0 0,0 0 0 0 0,1 0 1 0 0,-1 1-1 0 0,1-1 0 0 0,1 1 0 0 0,-8 10 0 0 0,-3 8 902 0 0,0 2-1 0 0,-19 48 0 0 0,19-42 694 0 0,0 0 1614 0 0,-2-1 0 0 0,-36 52-1 0 0,-19 2-3076 0 0,70-83-9 0 0,-1 1 0 0 0,1-1 0 0 0,-1 1 0 0 0,1-1 0 0 0,0 1 0 0 0,-1 0 0 0 0,1-1 0 0 0,0 1 0 0 0,0 0 0 0 0,0 0 0 0 0,0 0 0 0 0,1 0 0 0 0,-1 0 0 0 0,0 0 0 0 0,0 3 0 0 0,2-5 37 0 0,-1 1 1 0 0,0-1-1 0 0,0 1 0 0 0,0-1 0 0 0,0 0 0 0 0,1 1 0 0 0,-1-1 0 0 0,0 1 0 0 0,1-1 0 0 0,-1 0 0 0 0,0 1 1 0 0,0-1-1 0 0,1 0 0 0 0,-1 0 0 0 0,1 1 0 0 0,-1-1 0 0 0,0 0 0 0 0,1 0 0 0 0,-1 1 0 0 0,1-1 0 0 0,-1 0 1 0 0,0 0-1 0 0,1 0 0 0 0,0 0 0 0 0,21 2 284 0 0,173 3 1120 0 0,-79 0-4049 0 0,-106-5 1249 0 0,-1 0 0 0 0,1-1 0 0 0,0 0 0 0 0,-1 0 0 0 0,1-1 0 0 0,-1 0 0 0 0,17-7-1 0 0,1-3-4043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3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10362 0 0,'-29'59'8642'0'0,"7"5"-5975"0"0,-7 67-3763 0 0,25-110 1319 0 0,2-13-403 0 0,-2 12-1027 0 0,4-20 1198 0 0,0 0 0 0 0,0 1 0 0 0,0-1 0 0 0,0 0 0 0 0,0 0 0 0 0,0 1 0 0 0,0-1 0 0 0,0 0 0 0 0,0 0 0 0 0,0 1 0 0 0,0-1 0 0 0,0 0 0 0 0,0 0 0 0 0,0 1 0 0 0,0-1 0 0 0,0 0 0 0 0,0 0 0 0 0,0 1 0 0 0,0-1 0 0 0,0 0 0 0 0,1 0 0 0 0,-1 0 0 0 0,0 1 0 0 0,0-1 0 0 0,0 0 0 0 0,0 0 0 0 0,0 0 0 0 0,1 1 0 0 0,-1-1 0 0 0,0 0 0 0 0,0 0 1 0 0,0 0-1 0 0,1 0 0 0 0,-1 0 0 0 0,0 1 0 0 0,0-1 0 0 0,1 0 0 0 0,-1 0 0 0 0,0 0 0 0 0,0 0 0 0 0,1 0 0 0 0,-1 0 0 0 0,0 0 0 0 0,0 0 0 0 0,1 0 0 0 0,-1 0 0 0 0,0 0 0 0 0,0 0 0 0 0,1 0 0 0 0,-1 0 0 0 0,0 0 0 0 0,22-5 823 0 0,0 1 1 0 0,35-2-1 0 0,-1 0-3563 0 0,-2-6-4792 0 0,-26 2 533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122 128 11674 0 0,'-3'0'687'0'0,"-1"1"-1"0"0,1 0 0 0 0,0 0 0 0 0,-1 0 0 0 0,1 0 0 0 0,0 1 0 0 0,0-1 0 0 0,0 1 0 0 0,0-1 0 0 0,-5 5 0 0 0,3-1-161 0 0,0-1-1 0 0,0 1 1 0 0,1 0-1 0 0,-1 0 1 0 0,-3 7-1 0 0,0 1-197 0 0,1 1 0 0 0,0-1 0 0 0,1 1 1 0 0,-5 18-1 0 0,8-21-309 0 0,1 1 0 0 0,0 0 0 0 0,0-1 0 0 0,1 1 0 0 0,1 0 0 0 0,0 0 0 0 0,0 0 0 0 0,1 0 0 0 0,4 17 0 0 0,-4-23-35 0 0,1 1 0 0 0,-1-1-1 0 0,2 0 1 0 0,-1 1 0 0 0,0-1-1 0 0,1 0 1 0 0,0 0 0 0 0,1-1 0 0 0,-1 1-1 0 0,1-1 1 0 0,0 1 0 0 0,1-1-1 0 0,-1-1 1 0 0,1 1 0 0 0,0 0 0 0 0,0-1-1 0 0,0 0 1 0 0,8 4 0 0 0,-11-7 16 0 0,0 0-1 0 0,0 0 1 0 0,0 0 0 0 0,0 0 0 0 0,0-1 0 0 0,0 1 0 0 0,0-1 0 0 0,0 0-1 0 0,1 1 1 0 0,-1-1 0 0 0,0 0 0 0 0,0 0 0 0 0,0-1 0 0 0,0 1 0 0 0,1 0-1 0 0,-1-1 1 0 0,0 1 0 0 0,0-1 0 0 0,0 1 0 0 0,2-2 0 0 0,0 0 9 0 0,-1-1-1 0 0,0 1 1 0 0,1 0 0 0 0,-1-1 0 0 0,0 0 0 0 0,-1 0 0 0 0,1 1 0 0 0,0-2 0 0 0,-1 1 0 0 0,3-5 0 0 0,1-2-274 0 0,-1-1 1 0 0,0 0-1 0 0,0-1 0 0 0,-1 1 1 0 0,-1-1-1 0 0,4-18 0 0 0,-6 21-556 0 0,0 0-1 0 0,-1 0 1 0 0,0 0 0 0 0,-1 0-1 0 0,1 0 1 0 0,-2 0-1 0 0,1 0 1 0 0,-6-16-1 0 0,-2 1-2985 0 0,-22-40 0 0 0,20 43 3024 0 0,1 0 0 0 0,-8-39 5830 0 0,17 60-4960 0 0,15 9 3427 0 0,17 16-77 0 0,-28-22-2801 0 0,5 4-224 0 0,0-1 0 0 0,1 0 1 0 0,0-1-1 0 0,-1 0 0 0 0,2 0 0 0 0,-1-1 0 0 0,1 0 0 0 0,-1-1 0 0 0,1 0 0 0 0,14 2 1 0 0,-20-4-499 0 0,0-1 0 0 0,0 0 0 0 0,0 1 0 0 0,0-2 1 0 0,0 1-1 0 0,0 0 0 0 0,0-1 0 0 0,0 0 1 0 0,0 0-1 0 0,0 0 0 0 0,0 0 0 0 0,5-3 1 0 0,-6 2-212 0 0,0 0 0 0 0,-1 0 0 0 0,1 0 0 0 0,0-1 1 0 0,-1 1-1 0 0,1-1 0 0 0,-1 0 0 0 0,0 1 0 0 0,0-1 0 0 0,0 0 1 0 0,0 0-1 0 0,0 0 0 0 0,-1 0 0 0 0,0-1 0 0 0,1 1 1 0 0,0-5-1 0 0,12-49-3254 0 0,-6 24 3818 0 0,2 0 3373 0 0,-26 87 2470 0 0,-5 30-5242 0 0,12-50-274 0 0,3-8-532 0 0,-22 101 377 0 0,25-108-732 0 0,1-1 1 0 0,1 0-1 0 0,1 1 1 0 0,3 34-1 0 0,9-17-3440 0 0,-1-24-879 0 0,-11-12 4414 0 0,0 0-1 0 0,1 0 1 0 0,-1 0 0 0 0,1 0 0 0 0,-1 0 0 0 0,1 0 0 0 0,-1 0 0 0 0,0 0 0 0 0,1 0 0 0 0,-1 0 0 0 0,1 0 0 0 0,-1-1 0 0 0,0 1 0 0 0,1 0 0 0 0,-1 0-1 0 0,1-1 1 0 0,-1 1 0 0 0,0 0 0 0 0,1 0 0 0 0,-1-1 0 0 0,0 1 0 0 0,0 0 0 0 0,1-1 0 0 0,-1 1 0 0 0,0 0 0 0 0,0-1 0 0 0,1 1 0 0 0,-1 0 0 0 0,0-1-1 0 0,0 1 1 0 0,0-1 0 0 0,0 1 0 0 0,0 0 0 0 0,1-2 0 0 0,5-16-2751 0 0,7-6-659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4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15315 0 0,'3'21'3617'0'0,"-3"8"-1104"0"0,-2 15-609 0 0,-6 12-464 0 0,-1 6-415 0 0,-1 9-369 0 0,-3 1-320 0 0,3 1-192 0 0,-3-6-176 0 0,4-4-224 0 0,3-8-448 0 0,6-9-913 0 0,3-11-1271 0 0,3-9-1953 0 0,-1-12-641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47 7578 0 0,'-19'-19'6354'0'0,"16"16"-5530"0"0,0 0-1 0 0,0 0 1 0 0,0 1 0 0 0,0-1 0 0 0,-1 1-1 0 0,0-1 1 0 0,1 1 0 0 0,-1 0-1 0 0,0 0 1 0 0,-5-1 0 0 0,64 4-225 0 0,98 15-1 0 0,-123-11-546 0 0,1 2-1 0 0,-1 1 0 0 0,0 1 0 0 0,46 22 1 0 0,-67-26-54 0 0,0 0 0 0 0,1 1 0 0 0,-2 0 0 0 0,1 0 0 0 0,-1 1 1 0 0,0 0-1 0 0,0 0 0 0 0,-1 1 0 0 0,0 0 0 0 0,0 0 0 0 0,-1 1 1 0 0,0-1-1 0 0,-1 1 0 0 0,0 1 0 0 0,0-1 0 0 0,-1 1 1 0 0,0 0-1 0 0,-1 0 0 0 0,0 0 0 0 0,0 1 0 0 0,-1-1 0 0 0,0 0 1 0 0,-1 1-1 0 0,-1 0 0 0 0,0-1 0 0 0,0 1 0 0 0,0-1 1 0 0,-2 1-1 0 0,-2 11 0 0 0,0 0-585 0 0,-2 0 0 0 0,0 0 0 0 0,-1-1 0 0 0,-16 32 0 0 0,17-42-496 0 0,0 1 0 0 0,-1-1 0 0 0,-1-1 0 0 0,0 1 0 0 0,-13 12 0 0 0,-5-3-3700 0 0,1-10-1720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8786 0 0,'1'11'2190'0'0,"0"-1"-1"0"0,1 1 1 0 0,4 16 0 0 0,-4-19-2019 0 0,0-1-1 0 0,0 1 1 0 0,-1-1 0 0 0,0 1 0 0 0,0-1-1 0 0,-1 1 1 0 0,0 0 0 0 0,-2 11-1 0 0,-11 17 231 0 0,12-35-399 0 0,1 1 0 0 0,-1-1 0 0 0,0 0 1 0 0,0 1-1 0 0,1-1 0 0 0,-1 0 0 0 0,0 0 0 0 0,0 1 1 0 0,-1-1-1 0 0,1 0 0 0 0,0 0 0 0 0,0 0 0 0 0,0-1 0 0 0,-1 1 1 0 0,1 0-1 0 0,0 0 0 0 0,-1-1 0 0 0,1 1 0 0 0,-1 0 1 0 0,1-1-1 0 0,-1 0 0 0 0,-1 1 0 0 0,10 0-29 0 0,0 1 0 0 0,0 0 0 0 0,-1 0 0 0 0,1 1 0 0 0,10 5 0 0 0,20 8 44 0 0,-15-10-259 0 0,0-1 0 0 0,1-1 0 0 0,0-2 0 0 0,-1 0 1 0 0,1-1-1 0 0,0-1 0 0 0,0-1 0 0 0,0-1 0 0 0,27-6 0 0 0,-30 4-815 0 0,0-2 0 0 0,-1 0 0 0 0,1-1-1 0 0,-1-1 1 0 0,-1 0 0 0 0,1-2-1 0 0,-1 0 1 0 0,-1-1 0 0 0,0-1 0 0 0,21-19-1 0 0,-5 1-2480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47:2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14947 0 0,'-3'4'-59'0'0,"-1"-1"0"0"0,1 0-1 0 0,0 1 1 0 0,0 0-1 0 0,0 0 1 0 0,0 0 0 0 0,1 0-1 0 0,0 1 1 0 0,0-1 0 0 0,0 0-1 0 0,0 1 1 0 0,-1 7 0 0 0,3-10 24 0 0,0 1 0 0 0,0-1 1 0 0,0 0-1 0 0,0 1 1 0 0,1-1-1 0 0,-1 0 0 0 0,1 1 1 0 0,0-1-1 0 0,-1 0 1 0 0,1 0-1 0 0,0 0 0 0 0,1 0 1 0 0,-1 0-1 0 0,0 0 1 0 0,0 0-1 0 0,1 0 0 0 0,-1 0 1 0 0,1 0-1 0 0,0-1 1 0 0,-1 1-1 0 0,1-1 0 0 0,0 1 1 0 0,0-1-1 0 0,0 0 1 0 0,0 0-1 0 0,0 0 0 0 0,5 2 1 0 0,2 1 46 0 0,1 0-1 0 0,0-1 1 0 0,-1 0 0 0 0,1-1 0 0 0,1 0 0 0 0,19 2 0 0 0,68-4 1139 0 0,-65 0-661 0 0,439-45 4165 0 0,-103 5-3494 0 0,545 39-444 0 0,-355 11-147 0 0,664-2 1257 0 0,-21-1-1131 0 0,-67-1-522 0 0,-285 25 209 0 0,-294-9-22 0 0,1442 68-97 0 0,-1775-78-259 0 0,632 11 84 0 0,-148-6-128 0 0,-217 8 43 0 0,338 9 17 0 0,-291-52 240 0 0,-1-28 223 0 0,-37 3-224 0 0,110 17-188 0 0,-1 54-96 0 0,-350 2-4 0 0,383 23 170 0 0,-183-62 219 0 0,32 0-193 0 0,0 33-4 0 0,-345-5-87 0 0,64 6 51 0 0,-176-23-42 0 0,-1-2 1 0 0,0-1 0 0 0,0-2-1 0 0,48-9 1 0 0,-77 11-86 0 0,0 1 1 0 0,1-1-1 0 0,-1 0 1 0 0,0 0-1 0 0,1 0 1 0 0,-1-1-1 0 0,0 1 1 0 0,0-1-1 0 0,0 0 1 0 0,0 0-1 0 0,-1 0 1 0 0,1 0-1 0 0,0 0 1 0 0,-1-1-1 0 0,1 1 1 0 0,-1-1-1 0 0,3-3 1 0 0,-4 4-137 0 0,0-1 0 0 0,-1 1 1 0 0,1-1-1 0 0,0 0 0 0 0,-1 1 0 0 0,0-1 1 0 0,1 0-1 0 0,-1 0 0 0 0,0 1 1 0 0,-1-1-1 0 0,1 0 0 0 0,0 1 0 0 0,-1-1 1 0 0,1 0-1 0 0,-1 1 0 0 0,0-1 1 0 0,0 0-1 0 0,0 1 0 0 0,0-1 0 0 0,0 1 1 0 0,-4-5-1 0 0,-1-2-2082 0 0,0 1-1 0 0,0-1 1 0 0,-1 1-1 0 0,-12-10 1 0 0,11 10-53 0 0,-18-19-5728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3585 0 0,'-9'5'618'0'0,"-1"1"-1"0"0,1 0 1 0 0,0 0 0 0 0,1 1 0 0 0,-1 0 0 0 0,2 1-1 0 0,-1 0 1 0 0,1 0 0 0 0,-10 14 0 0 0,9-9-237 0 0,1 0 0 0 0,0 1 0 0 0,1 0 0 0 0,1 0-1 0 0,0 1 1 0 0,-4 19 0 0 0,3-3-240 0 0,1-1 1 0 0,-3 48-1 0 0,8-67-185 0 0,0 0 1 0 0,0 0 0 0 0,1 0-1 0 0,0-1 1 0 0,1 1 0 0 0,1 0-1 0 0,-1-1 1 0 0,2 0 0 0 0,-1 1-1 0 0,10 16 1 0 0,-12-25-23 0 0,0 0 1 0 0,0 0 0 0 0,0 0-1 0 0,1 0 1 0 0,-1 0-1 0 0,1-1 1 0 0,-1 1-1 0 0,1 0 1 0 0,0-1-1 0 0,-1 1 1 0 0,1-1-1 0 0,0 0 1 0 0,0 1-1 0 0,0-1 1 0 0,0 0-1 0 0,0 0 1 0 0,0 0-1 0 0,4 0 1 0 0,-5-1 14 0 0,1 0 1 0 0,0 0-1 0 0,0 0 1 0 0,0 0 0 0 0,-1-1-1 0 0,1 1 1 0 0,0 0-1 0 0,-1-1 1 0 0,1 0 0 0 0,0 1-1 0 0,-1-1 1 0 0,1 0-1 0 0,-1 0 1 0 0,1 0 0 0 0,-1 0-1 0 0,1 0 1 0 0,-1 0-1 0 0,2-2 1 0 0,3-4-77 0 0,0 0-1 0 0,-1 0 1 0 0,1 0 0 0 0,-2-1-1 0 0,1 0 1 0 0,-1 0 0 0 0,5-15-1 0 0,3-18-348 0 0,-1-1 0 0 0,-3 0-1 0 0,-1-1 1 0 0,2-73-1 0 0,-6 103 1243 0 0,2 22 290 0 0,2 24 3 0 0,-6-16-797 0 0,0 0 0 0 0,-1-1 0 0 0,-1 1-1 0 0,-1 0 1 0 0,0 0 0 0 0,-1 0 0 0 0,-1-1 0 0 0,0 1 0 0 0,-8 17-1 0 0,7-21-136 0 0,-1-1-1 0 0,0 0 0 0 0,-1 0 0 0 0,0 0 1 0 0,-1-1-1 0 0,0 0 0 0 0,-1 0 0 0 0,0-1 0 0 0,-1 0 1 0 0,0 0-1 0 0,-20 13 0 0 0,25-19-166 0 0,-1-1 0 0 0,0 0 0 0 0,0-1 0 0 0,0 1 0 0 0,0-1 0 0 0,-1 0 0 0 0,1-1 0 0 0,-9 2 0 0 0,12-3 4 0 0,0 1 0 0 0,0-1 0 0 0,0 0-1 0 0,0 0 1 0 0,0 0 0 0 0,0 0 0 0 0,0-1 0 0 0,0 1-1 0 0,0-1 1 0 0,0 1 0 0 0,0-1 0 0 0,0 0-1 0 0,0-1 1 0 0,1 1 0 0 0,-1 0 0 0 0,0-1 0 0 0,1 1-1 0 0,-1-1 1 0 0,1 0 0 0 0,-3-2 0 0 0,6 4 47 0 0,-1 0 1 0 0,0 0 0 0 0,0 0-1 0 0,0 0 1 0 0,0 0 0 0 0,0 0-1 0 0,0 0 1 0 0,0 0 0 0 0,0-1-1 0 0,0 1 1 0 0,1 0 0 0 0,-1 0-1 0 0,0 0 1 0 0,0 0 0 0 0,0 0-1 0 0,0 0 1 0 0,0 0-1 0 0,0 0 1 0 0,0 0 0 0 0,0-1-1 0 0,0 1 1 0 0,0 0 0 0 0,0 0-1 0 0,0 0 1 0 0,0 0 0 0 0,0 0-1 0 0,0 0 1 0 0,0 0 0 0 0,0 0-1 0 0,0-1 1 0 0,0 1 0 0 0,0 0-1 0 0,0 0 1 0 0,0 0 0 0 0,0 0-1 0 0,0 0 1 0 0,0 0 0 0 0,0 0-1 0 0,0-1 1 0 0,0 1 0 0 0,0 0-1 0 0,0 0 1 0 0,0 0-1 0 0,0 0 1 0 0,0 0 0 0 0,-1 0-1 0 0,1 0 1 0 0,0 0 0 0 0,0 0-1 0 0,0 0 1 0 0,0 0 0 0 0,0-1-1 0 0,0 1 1 0 0,0 0 0 0 0,0 0-1 0 0,0 0 1 0 0,-1 0 0 0 0,1 0-1 0 0,0 0 1 0 0,0 0 0 0 0,0 0-1 0 0,0 0 1 0 0,12 5 426 0 0,17 11 68 0 0,5 5-66 0 0,1-1-1 0 0,60 23 1 0 0,-79-37-679 0 0,0-1-1 0 0,0-1 1 0 0,27 4-1 0 0,-33-7-445 0 0,0-1-1 0 0,0 0 0 0 0,0 0 1 0 0,0-1-1 0 0,0 0 0 0 0,0-1 0 0 0,10-3 1 0 0,-14 6-1891 0 0,2 12-1380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6777 0 0,'-8'8'1974'0'0,"1"0"-1"0"0,0 1 1 0 0,0 0-1 0 0,-7 15 1 0 0,6-8-810 0 0,0 0 1 0 0,-6 22-1 0 0,7-13-855 0 0,0 1-1 0 0,2-1 0 0 0,-4 45 0 0 0,9-61-321 0 0,1-1 1 0 0,-1 0-1 0 0,1 1 0 0 0,1-1 0 0 0,-1 0 0 0 0,1 0 0 0 0,1 0 0 0 0,-1 0 1 0 0,2 0-1 0 0,-1-1 0 0 0,1 1 0 0 0,0-1 0 0 0,0 0 0 0 0,1 0 0 0 0,0 0 1 0 0,0-1-1 0 0,1 0 0 0 0,0 0 0 0 0,0 0 0 0 0,0 0 0 0 0,1-1 0 0 0,-1 0 1 0 0,1-1-1 0 0,0 0 0 0 0,1 0 0 0 0,-1 0 0 0 0,1-1 0 0 0,0 0 0 0 0,0 0 1 0 0,0-1-1 0 0,0 0 0 0 0,0 0 0 0 0,0-1 0 0 0,1 0 0 0 0,15-1 0 0 0,-23 0-239 0 0,1 0 0 0 0,-1 0-1 0 0,1 0 1 0 0,-1 0 0 0 0,1-1-1 0 0,-1 1 1 0 0,1 0-1 0 0,-1-1 1 0 0,0 1 0 0 0,1-1-1 0 0,-1 0 1 0 0,0 1 0 0 0,1-1-1 0 0,-1 0 1 0 0,0 0-1 0 0,2-1 1 0 0,-2 1-90 0 0,-1 0 1 0 0,1 0-1 0 0,-1 0 1 0 0,0 0-1 0 0,1 0 1 0 0,-1 0-1 0 0,0 0 1 0 0,0 0-1 0 0,1 0 1 0 0,-1 0-1 0 0,0 0 1 0 0,0 0-1 0 0,0 0 1 0 0,0 0-1 0 0,0 0 1 0 0,-1 0-1 0 0,1 0 1 0 0,0 0-1 0 0,0 1 1 0 0,-1-1-1 0 0,1 0 1 0 0,0 0-1 0 0,-1 0 1 0 0,1 0-1 0 0,-2-1 1 0 0,-8-13-4845 0 0</inkml:trace>
  <inkml:trace contextRef="#ctx0" brushRef="#br0" timeOffset="1">24 508 10290 0 0,'-10'46'3017'0'0,"3"-3"-897"0"0,1 9-623 0 0,7-11-345 0 0,7-10-248 0 0,4-6-152 0 0,5-6-24 0 0,6-2-168 0 0,4-4-159 0 0,5-6-57 0 0,5-5-104 0 0,6-5-136 0 0,1-7-352 0 0,4-5-681 0 0,1-6-1159 0 0,1-10-2089 0 0,2-7-352 0 0,2-10-2272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16 10466 0 0,'-1'0'199'0'0,"1"0"-1"0"0,0 0 0 0 0,-1 0 1 0 0,1 0-1 0 0,0 0 1 0 0,0 0-1 0 0,-1 0 0 0 0,1 0 1 0 0,0 0-1 0 0,0 0 1 0 0,-3-2 2181 0 0,3 2-2181 0 0,-1-1-1 0 0,1 1 0 0 0,0 0 1 0 0,0 0-1 0 0,0-1 1 0 0,0 1-1 0 0,0 0 0 0 0,0-1 1 0 0,0 1-1 0 0,-1 0 0 0 0,1 0 1 0 0,0-1-1 0 0,0 1 1 0 0,0 0-1 0 0,0-1 0 0 0,0 1 1 0 0,0 0-1 0 0,0 0 1 0 0,1-1-1 0 0,-1 1 0 0 0,15-5 2546 0 0,23 3-1833 0 0,-5 3-637 0 0,-1 1 0 0 0,33 6 1 0 0,-48-5-750 0 0,-1 1 0 0 0,0 0 1 0 0,1 1-1 0 0,-2 1 0 0 0,26 13 0 0 0,-39-18 289 0 0,16 11-2989 0 0,-18-11 2920 0 0,1-1 1 0 0,-1 1 0 0 0,1-1 0 0 0,-1 0-1 0 0,0 1 1 0 0,1-1 0 0 0,-1 1 0 0 0,0-1-1 0 0,1 1 1 0 0,-1-1 0 0 0,0 1 0 0 0,0-1-1 0 0,1 1 1 0 0,-1-1 0 0 0,0 1 0 0 0,0-1-1 0 0,0 1 1 0 0,0-1 0 0 0,0 1 0 0 0,0-1 0 0 0,0 1-1 0 0,0-1 1 0 0,0 1 0 0 0,0 0 0 0 0,0-1-1 0 0,0 1 1 0 0,0-1 0 0 0,0 1 0 0 0,0-1-1 0 0,-1 1 1 0 0,1-1 0 0 0,-1 2 0 0 0,-7 7-5858 0 0</inkml:trace>
  <inkml:trace contextRef="#ctx0" brushRef="#br0" timeOffset="1">1 226 7042 0 0,'3'4'626'0'0,"-1"1"0"0"0,1-1 1 0 0,0 0-1 0 0,1 0 0 0 0,-1-1 1 0 0,1 1-1 0 0,-1-1 0 0 0,1 1 0 0 0,0-1 1 0 0,1 0-1 0 0,-1-1 0 0 0,0 1 1 0 0,1-1-1 0 0,-1 1 0 0 0,1-2 1 0 0,6 3-1 0 0,5 0 440 0 0,-1-2-1 0 0,0 0 1 0 0,31 0-1 0 0,24 4 166 0 0,-70-6-1211 0 0,1 0-1 0 0,-1 0 1 0 0,0 0-1 0 0,0 0 0 0 0,0 0 1 0 0,1 0-1 0 0,-1 0 1 0 0,0 0-1 0 0,0 0 1 0 0,0 0-1 0 0,0 1 1 0 0,1-1-1 0 0,-1 0 0 0 0,0 0 1 0 0,0 0-1 0 0,0 0 1 0 0,0 0-1 0 0,0 1 1 0 0,0-1-1 0 0,1 0 0 0 0,-1 0 1 0 0,0 0-1 0 0,0 0 1 0 0,0 1-1 0 0,0-1 1 0 0,0 0-1 0 0,0 0 0 0 0,0 0 1 0 0,0 0-1 0 0,0 1 1 0 0,0-1-1 0 0,0 0 1 0 0,0 0-1 0 0,0 0 1 0 0,0 1-1 0 0,0-1 0 0 0,0 0 1 0 0,0 0-1 0 0,0 0 1 0 0,0 1-1 0 0,-6 11 370 0 0,-18 19-259 0 0,13-17-67 0 0,5-4-63 0 0,0 1-1 0 0,0 0 1 0 0,1 0-1 0 0,1 0 1 0 0,0 0 0 0 0,-4 22-1 0 0,7-29 0 0 0,0 1-1 0 0,0 0 0 0 0,0 0 1 0 0,1 0-1 0 0,0-1 1 0 0,0 1-1 0 0,0 0 1 0 0,1 0-1 0 0,0 0 0 0 0,0-1 1 0 0,0 1-1 0 0,0 0 1 0 0,1-1-1 0 0,0 1 0 0 0,0-1 1 0 0,0 1-1 0 0,0-1 1 0 0,1 0-1 0 0,4 6 1 0 0,-5-8 18 0 0,-1 0-1 0 0,1-1 1 0 0,0 1 0 0 0,0 0 0 0 0,0-1 0 0 0,0 0 0 0 0,1 1 0 0 0,-1-1 0 0 0,0 0 0 0 0,1 0 0 0 0,-1 0 0 0 0,0 0 0 0 0,1-1 0 0 0,-1 1 0 0 0,1-1-1 0 0,-1 1 1 0 0,1-1 0 0 0,-1 0 0 0 0,1 0 0 0 0,2 0 0 0 0,0-1 41 0 0,0 0 1 0 0,0-1-1 0 0,0 1 0 0 0,0-1 1 0 0,-1 0-1 0 0,1 0 0 0 0,0 0 1 0 0,-1-1-1 0 0,7-5 0 0 0,0 0 53 0 0,-1-1 0 0 0,0 0 0 0 0,-1-1 0 0 0,0 0 0 0 0,-1 0 0 0 0,14-23 0 0 0,-17 24-132 0 0,-1 0 1 0 0,0 0 0 0 0,0-1 0 0 0,-1 0 0 0 0,-1 1 0 0 0,0-1 0 0 0,0 0-1 0 0,0 0 1 0 0,-2 0 0 0 0,1 0 0 0 0,-1 0 0 0 0,-2-18 0 0 0,-13-43-2214 0 0,-8 1-3753 0 0,5 19-1794 0 0,18 40 4343 0 0,15 10-918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5297 0 0,'3'2'676'0'0,"-1"-1"0"0"0,1 0 0 0 0,-1 1 0 0 0,0-1 1 0 0,1 1-1 0 0,-1 0 0 0 0,0 0 0 0 0,0 0 0 0 0,0 0 0 0 0,-1 0 0 0 0,1 0 0 0 0,0 0 0 0 0,-1 0 0 0 0,3 6 0 0 0,-2-3 67 0 0,0 1-1 0 0,0-1 0 0 0,-1 1 1 0 0,1 0-1 0 0,-1-1 0 0 0,0 11 1 0 0,-1 6 393 0 0,-1 1 1 0 0,-7 40 0 0 0,5-48-545 0 0,-8 37-133 0 0,-4 23-254 0 0,14-69-214 0 0,1 0 0 0 0,-1 1 0 0 0,1-1-1 0 0,0 0 1 0 0,1 0 0 0 0,0 0 0 0 0,0 0 0 0 0,0 0 0 0 0,3 7-1 0 0,-3-11-1 0 0,0 0-1 0 0,0 0 1 0 0,0 0-1 0 0,1 0 1 0 0,-1-1-1 0 0,0 1 1 0 0,1-1-1 0 0,0 1 1 0 0,-1-1-1 0 0,1 1 1 0 0,0-1-1 0 0,0 0 1 0 0,0 0 0 0 0,0 0-1 0 0,0 0 1 0 0,0 0-1 0 0,0 0 1 0 0,0-1-1 0 0,0 1 1 0 0,0-1-1 0 0,0 1 1 0 0,0-1-1 0 0,1 0 1 0 0,3 0-1 0 0,6 0 15 0 0,0 0 1 0 0,-1-1-1 0 0,17-4 0 0 0,-19 4 9 0 0,-6 0-51 0 0,30-4 50 0 0,51-15 1 0 0,-38 0-2376 0 0,-34 12-795 0 0,-12 7 2896 0 0,1 0-792 0 0,-1 1 791 0 0,1-1 0 0 0,-1 1 1 0 0,0 0-1 0 0,0-1 0 0 0,0 1 1 0 0,1 0-1 0 0,-1-1 0 0 0,0 1 1 0 0,0-1-1 0 0,0 1 0 0 0,0 0 1 0 0,0-1-1 0 0,0 1 0 0 0,0-1 1 0 0,0 1-1 0 0,0-1 0 0 0,0 1 1 0 0,0 0-1 0 0,0-1 0 0 0,0 1 0 0 0,0-1 1 0 0,0 1-1 0 0,-1 0 0 0 0,1-1 1 0 0,0 1-1 0 0,-1-1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6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17316 0 0,'-8'44'2688'0'0,"4"0"-999"0"0,1 8-561 0 0,7-9-320 0 0,10-7-296 0 0,4-4-208 0 0,8-6-56 0 0,5-5-96 0 0,7-7-56 0 0,6-7-40 0 0,4-5-72 0 0,1-7-288 0 0,0-4-576 0 0,3-6-1913 0 0,-3-8-3024 0 0,-2-11 432 0 0,-2-2-1600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6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38 9010 0 0,'-2'-2'584'0'0,"1"-2"705"0"0,-1 1 0 0 0,0-1 0 0 0,0 1 0 0 0,-1-1 0 0 0,1 1-1 0 0,-1 0 1 0 0,-5-5 0 0 0,7 7-1163 0 0,0 1 0 0 0,0-1 0 0 0,0 1 1 0 0,0 0-1 0 0,0-1 0 0 0,-1 1 0 0 0,1 0 0 0 0,0 0 0 0 0,0 0 0 0 0,0 0 0 0 0,0 0 1 0 0,0 0-1 0 0,0 0 0 0 0,0 0 0 0 0,0 1 0 0 0,0-1 0 0 0,-1 0 0 0 0,1 1 0 0 0,0-1 1 0 0,0 1-1 0 0,0-1 0 0 0,0 1 0 0 0,1-1 0 0 0,-1 1 0 0 0,0 0 0 0 0,0-1 0 0 0,0 1 0 0 0,0 0 1 0 0,1 0-1 0 0,-1-1 0 0 0,0 1 0 0 0,1 0 0 0 0,-2 2 0 0 0,-6 7 20 0 0,0 1 1 0 0,1 0-1 0 0,1 0 0 0 0,0 0 0 0 0,0 1 1 0 0,1 0-1 0 0,0 0 0 0 0,1 1 0 0 0,-3 14 1 0 0,1 3-123 0 0,1 1 0 0 0,-2 54 0 0 0,7-58-63 0 0,1-1-1 0 0,1 1 1 0 0,1 0-1 0 0,2 0 1 0 0,0-1-1 0 0,14 37 1 0 0,-14-48 16 0 0,0-1 0 0 0,2 0 0 0 0,0-1 0 0 0,0 1 0 0 0,1-1-1 0 0,1-1 1 0 0,0 1 0 0 0,1-2 0 0 0,0 1 0 0 0,1-1 0 0 0,0-1 0 0 0,23 17 0 0 0,-29-24 34 0 0,1 1 0 0 0,-1-2 0 0 0,1 1 0 0 0,0-1 0 0 0,-1 0 0 0 0,1 0-1 0 0,0 0 1 0 0,0-1 0 0 0,0 0 0 0 0,0 0 0 0 0,1 0 0 0 0,-1-1 0 0 0,12-1 0 0 0,-9 0 29 0 0,0-1 1 0 0,0 0-1 0 0,0-1 1 0 0,-1 0-1 0 0,1 0 1 0 0,-1-1-1 0 0,0 0 0 0 0,15-9 1 0 0,-11 4 10 0 0,-1 0-1 0 0,1 0 1 0 0,-2-1-1 0 0,1 0 1 0 0,-1-1 0 0 0,-1 0-1 0 0,0-1 1 0 0,-1 0-1 0 0,0-1 1 0 0,0 1 0 0 0,8-24-1 0 0,-11 22-55 0 0,0 0 0 0 0,-2-1-1 0 0,0 0 1 0 0,-1 0 0 0 0,1-20-1 0 0,-3 20-551 0 0,0 0-1 0 0,-1 1 0 0 0,-1-1 0 0 0,0 1 0 0 0,-7-21 0 0 0,6 23-348 0 0,-1 1-1 0 0,-1 0 0 0 0,0 0 0 0 0,0 1 0 0 0,-1-1 1 0 0,-1 1-1 0 0,1 1 0 0 0,-2-1 0 0 0,1 1 0 0 0,-1 0 0 0 0,-1 1 1 0 0,1 0-1 0 0,-1 0 0 0 0,-1 1 0 0 0,0 0 0 0 0,-14-7 1 0 0,-31-10-4296 0 0</inkml:trace>
  <inkml:trace contextRef="#ctx0" brushRef="#br0" timeOffset="1">2 270 2753 0 0,'-1'3'632'0'0,"1"0"0"0"0,0-1 0 0 0,0 1 1 0 0,0 0-1 0 0,0-1 0 0 0,0 1 0 0 0,1-1 0 0 0,-1 1 1 0 0,1-1-1 0 0,-1 1 0 0 0,1-1 0 0 0,0 1 1 0 0,0-1-1 0 0,3 5 0 0 0,-1-2 139 0 0,0-1 0 0 0,1 0 0 0 0,-1 0 0 0 0,1 0-1 0 0,0 0 1 0 0,8 6 0 0 0,6 1 780 0 0,0 0 0 0 0,37 15 0 0 0,-43-20-974 0 0,30 11 239 0 0,0-1 1 0 0,72 16-1 0 0,-75-24-1124 0 0,-1-2 0 0 0,1-2 0 0 0,53 0-1 0 0,-37-10-1972 0 0,-45 3 1138 0 0,-1 1-1 0 0,0-1 1 0 0,0-1 0 0 0,0 1 0 0 0,0-2 0 0 0,-1 1 0 0 0,0-1 0 0 0,0 0 0 0 0,0-1 0 0 0,0 0 0 0 0,-1 0-1 0 0,11-13 1 0 0,-8 8 89 0 0,-1-1 0 0 0,11-18 0 0 0,0-7-1416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10 3009 0 0,'0'-1'344'0'0,"0"1"0"0"0,0-1 0 0 0,-1 1 0 0 0,1-1 0 0 0,0 1 1 0 0,0-1-1 0 0,-1 1 0 0 0,1-1 0 0 0,0 1 0 0 0,-2-1 689 0 0,2 0-689 0 0,0 1 0 0 0,-1 0 0 0 0,1-1 0 0 0,-1 1 0 0 0,1 0 0 0 0,-1-1 1 0 0,1 1-1 0 0,-1 0 0 0 0,1 0 0 0 0,-1-1 0 0 0,-7 9 4340 0 0,-5 28-1348 0 0,9-22-2380 0 0,-90 226 2519 0 0,17-46-4981 0 0,73-182 576 0 0,-1-1 1 0 0,0 0-1 0 0,-10 15 1 0 0,14-23 262 0 0,-1 0 0 0 0,0-1-1 0 0,0 1 1 0 0,-1-1 0 0 0,1 0 0 0 0,0 1 0 0 0,-1-1-1 0 0,1 0 1 0 0,-1 0 0 0 0,0-1 0 0 0,0 1 0 0 0,1-1-1 0 0,-1 1 1 0 0,0-1 0 0 0,0 0 0 0 0,-1 0 0 0 0,-3 1-1 0 0,-13 2-3945 0 0</inkml:trace>
  <inkml:trace contextRef="#ctx0" brushRef="#br0" timeOffset="1">0 846 7466 0 0,'2'20'1788'0'0,"0"-1"1"0"0,2-1 0 0 0,0 1 0 0 0,1 0 0 0 0,12 28-1 0 0,-15-42-1530 0 0,1 1-1 0 0,0-1 0 0 0,0 1 0 0 0,1-1 0 0 0,-1 0 1 0 0,1 0-1 0 0,0-1 0 0 0,1 1 0 0 0,-1-1 1 0 0,1 0-1 0 0,0 0 0 0 0,0 0 0 0 0,0-1 0 0 0,0 0 1 0 0,0 0-1 0 0,1 0 0 0 0,0 0 0 0 0,-1-1 0 0 0,1 0 1 0 0,0 0-1 0 0,8 1 0 0 0,-3-2-127 0 0,0 0 1 0 0,0-1-1 0 0,0 0 1 0 0,-1 0-1 0 0,1-1 0 0 0,0 0 1 0 0,0-1-1 0 0,-1-1 1 0 0,1 1-1 0 0,-1-2 0 0 0,1 1 1 0 0,-1-1-1 0 0,0-1 1 0 0,-1 0-1 0 0,1 0 0 0 0,-1-1 1 0 0,0-1-1 0 0,0 1 1 0 0,-1-1-1 0 0,9-10 0 0 0,-11 11-295 0 0,0-1-1 0 0,0 0 0 0 0,-1-1 0 0 0,0 1 0 0 0,0-1 0 0 0,-1 0 1 0 0,0 0-1 0 0,-1-1 0 0 0,1 1 0 0 0,-2-1 0 0 0,1 1 1 0 0,-1-1-1 0 0,0 0 0 0 0,-1 0 0 0 0,0 0 0 0 0,-1 0 1 0 0,0 0-1 0 0,0 0 0 0 0,-1 0 0 0 0,0 0 0 0 0,0 0 1 0 0,-1 0-1 0 0,0 0 0 0 0,-6-14 0 0 0,5 15-797 0 0,-1 1-1 0 0,0 0 1 0 0,0 1 0 0 0,0-1-1 0 0,-1 1 1 0 0,0 0-1 0 0,0 0 1 0 0,0 0 0 0 0,-1 0-1 0 0,0 1 1 0 0,0 0 0 0 0,-7-4-1 0 0,-23-11-5609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7986 0 0,'7'12'4577'0'0,"3"-1"-712"0"0,5 4-1361 0 0,6-1-760 0 0,4-5-495 0 0,5 0-321 0 0,10 1-240 0 0,5-6-224 0 0,3 1-208 0 0,3-2-144 0 0,-1-3-88 0 0,-2-3-144 0 0,1-5-576 0 0,0-1-1024 0 0,1-5-2865 0 0,1-9-1241 0 0,2-7-1879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19 14195 0 0,'1'-1'421'0'0,"-1"0"-1"0"0,1 0 1 0 0,-1 0-1 0 0,1 0 1 0 0,-1 0 0 0 0,1 0-1 0 0,-1 1 1 0 0,1-1-1 0 0,0 0 1 0 0,-1 0 0 0 0,1 1-1 0 0,0-1 1 0 0,0 0-1 0 0,0 1 1 0 0,0-1 0 0 0,1 0-1 0 0,18-4 1957 0 0,22 7-1350 0 0,-25 1-883 0 0,0 1 0 0 0,-1 1 0 0 0,1 0 0 0 0,-1 1 0 0 0,0 1 0 0 0,0 0 0 0 0,-1 1 0 0 0,0 1-1 0 0,-1 0 1 0 0,24 20 0 0 0,-37-28-139 0 0,0 0-1 0 0,0 0 0 0 0,0 1 0 0 0,1-1 1 0 0,-2 1-1 0 0,1-1 0 0 0,0 1 0 0 0,0-1 0 0 0,0 1 1 0 0,-1 0-1 0 0,1-1 0 0 0,-1 1 0 0 0,1 0 1 0 0,-1-1-1 0 0,0 1 0 0 0,1 0 0 0 0,-1 0 1 0 0,0-1-1 0 0,0 1 0 0 0,0 0 0 0 0,-1 0 1 0 0,1-1-1 0 0,0 1 0 0 0,-1 0 0 0 0,1 0 1 0 0,-1-1-1 0 0,1 1 0 0 0,-1 0 0 0 0,0-1 1 0 0,0 1-1 0 0,0-1 0 0 0,1 1 0 0 0,-2-1 1 0 0,1 0-1 0 0,0 1 0 0 0,0-1 0 0 0,0 0 1 0 0,-3 3-1 0 0,-6 4-45 0 0,-1 1 0 0 0,1-1 0 0 0,-1-1 0 0 0,-14 7 1 0 0,16-8 46 0 0,-30 14-66 0 0,-30 20-80 0 0,64-37 121 0 0,0 0 0 0 0,1 1 0 0 0,-1 0 0 0 0,1 0 0 0 0,0 0 0 0 0,1 0 0 0 0,-1 1 0 0 0,1-1 0 0 0,0 1 0 0 0,0 0 0 0 0,-3 6 0 0 0,5-9 18 0 0,1 0 0 0 0,-1 0-1 0 0,1 0 1 0 0,-1 0 0 0 0,1 0 0 0 0,0 1-1 0 0,0-1 1 0 0,0 0 0 0 0,0 0 0 0 0,0 1-1 0 0,0-1 1 0 0,1 0 0 0 0,-1 0 0 0 0,1 0-1 0 0,-1 0 1 0 0,1 0 0 0 0,0 0-1 0 0,0 1 1 0 0,0-2 0 0 0,0 1 0 0 0,0 0-1 0 0,0 0 1 0 0,1 0 0 0 0,-1 0 0 0 0,1-1-1 0 0,-1 1 1 0 0,1-1 0 0 0,0 1 0 0 0,-1-1-1 0 0,1 0 1 0 0,0 1 0 0 0,0-1 0 0 0,2 1-1 0 0,4 2 4 0 0,0 0-1 0 0,0 0 1 0 0,1-1 0 0 0,-1 0-1 0 0,1-1 1 0 0,17 4-1 0 0,7-2-105 0 0,0-2 1 0 0,1-1-1 0 0,-1-1 0 0 0,1-2 1 0 0,-1-1-1 0 0,0-2 0 0 0,46-12 1 0 0,-33-3-1945 0 0,-28 4-1378 0 0,-18 15 3138 0 0,1 0-1 0 0,-1 1 1 0 0,0-1 0 0 0,0 0 0 0 0,1 0-1 0 0,-1 1 1 0 0,0-1 0 0 0,0 0 0 0 0,0 0 0 0 0,0 1-1 0 0,0-1 1 0 0,0 0 0 0 0,0 0 0 0 0,0 1-1 0 0,0-1 1 0 0,0 0 0 0 0,0 0 0 0 0,0 1-1 0 0,-1-1 1 0 0,1 0 0 0 0,0 1 0 0 0,-1-1-1 0 0,1 0 1 0 0,0 1 0 0 0,-1-2 0 0 0,-13-12-7354 0 0</inkml:trace>
  <inkml:trace contextRef="#ctx0" brushRef="#br0" timeOffset="1">1 470 13467 0 0,'1'3'435'0'0,"0"0"0"0"0,1-1 0 0 0,-1 1 0 0 0,1 0 0 0 0,0-1 1 0 0,-1 1-1 0 0,1-1 0 0 0,1 1 0 0 0,-1-1 0 0 0,0 0 0 0 0,0 0 0 0 0,1 0 0 0 0,-1 0 1 0 0,4 2-1 0 0,0-2-87 0 0,-1 1 0 0 0,1-1 1 0 0,-1 0-1 0 0,1 0 1 0 0,0-1-1 0 0,-1 0 0 0 0,8 1 1 0 0,8-1-3 0 0,1-1 1 0 0,-1 0 0 0 0,27-5-1 0 0,-34 3 62 0 0,298-49-698 0 0,-291 51-242 0 0,-21 0 509 0 0,0 0 0 0 0,1 0 0 0 0,-1 0 0 0 0,0 1-1 0 0,1-1 1 0 0,-1 0 0 0 0,0 0 0 0 0,1 1 0 0 0,-1-1 0 0 0,0 0-1 0 0,0 1 1 0 0,1-1 0 0 0,-1 0 0 0 0,0 1 0 0 0,0-1 0 0 0,0 0-1 0 0,0 1 1 0 0,1-1 0 0 0,-1 0 0 0 0,0 1 0 0 0,0-1 0 0 0,0 1-1 0 0,0-1 1 0 0,0 0 0 0 0,0 1 0 0 0,0-1 0 0 0,0 1 0 0 0,-1 3-51 0 0,0 0 0 0 0,0-1 0 0 0,0 1 0 0 0,-1-1 0 0 0,0 1 0 0 0,1-1 0 0 0,-5 6 0 0 0,-28 46-109 0 0,2 2 0 0 0,-40 100-1 0 0,62-124-2562 0 0,8-11-3559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3873 0 0,'11'8'1480'0'0,"-4"4"937"0"0,3 8 927 0 0,-7 3 169 0 0,-3 4-696 0 0,-5 4-753 0 0,-4 4-503 0 0,-3 0-321 0 0,-4 0-256 0 0,-3-1-328 0 0,-3-3-312 0 0,-1-1-360 0 0,-4-2-544 0 0,1-5-1064 0 0,0-3-1913 0 0,-2-8-1992 0 0,-6-5 920 0 0,1 0-1424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2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9602 0 0,'104'-9'6741'0'0,"4"8"-4404"0"0,-83 3-2188 0 0,0 0 1 0 0,0 1-1 0 0,0 1 0 0 0,0 2 1 0 0,-1 0-1 0 0,32 14 1 0 0,-54-20-112 0 0,0 1-1 0 0,1 0 1 0 0,-2 0 0 0 0,1 0 0 0 0,0 0 0 0 0,0 1 0 0 0,0-1 0 0 0,0 0 0 0 0,-1 1 0 0 0,1-1 0 0 0,0 1 0 0 0,-1 0 0 0 0,0-1 0 0 0,1 1 0 0 0,-1 0 0 0 0,0 0 0 0 0,1 2 0 0 0,-1-2-3 0 0,-1 0 1 0 0,0 0 0 0 0,1 0 0 0 0,-1-1-1 0 0,0 1 1 0 0,0 0 0 0 0,0 0 0 0 0,-1 0-1 0 0,1-1 1 0 0,0 1 0 0 0,-1 0 0 0 0,1-1-1 0 0,-1 1 1 0 0,0 0 0 0 0,1-1 0 0 0,-1 1-1 0 0,-1 2 1 0 0,-6 6 199 0 0,0 0-1 0 0,0 0 0 0 0,-1-1 1 0 0,0 0-1 0 0,-12 9 1 0 0,-5 6 604 0 0,21-19-563 0 0,0 1 0 0 0,0 0 0 0 0,0 0 1 0 0,1 0-1 0 0,0 1 0 0 0,1 0 0 0 0,-1-1 0 0 0,1 1 0 0 0,-4 15 0 0 0,7-19-241 0 0,-1 0-1 0 0,1 0 1 0 0,-1 1 0 0 0,1-1 0 0 0,0 0 0 0 0,0 1-1 0 0,1-1 1 0 0,-1 0 0 0 0,1 0 0 0 0,-1 1-1 0 0,1-1 1 0 0,0 0 0 0 0,0 0 0 0 0,1 0 0 0 0,-1 0-1 0 0,1 0 1 0 0,-1 0 0 0 0,1 0 0 0 0,0-1-1 0 0,0 1 1 0 0,0-1 0 0 0,0 1 0 0 0,1-1 0 0 0,-1 0-1 0 0,4 3 1 0 0,4 2-58 0 0,0-1 1 0 0,1 0-1 0 0,0-1 1 0 0,1 0-1 0 0,-1 0 0 0 0,1-1 1 0 0,0-1-1 0 0,0 0 1 0 0,0 0-1 0 0,1-2 0 0 0,16 2 1 0 0,-18-3-430 0 0,0 0 0 0 0,1 0 1 0 0,-1-1-1 0 0,0 0 0 0 0,0-1 1 0 0,0 0-1 0 0,17-7 0 0 0,-25 8-79 0 0,0 0-1 0 0,-1 0 1 0 0,1 0 0 0 0,-1-1-1 0 0,1 1 1 0 0,-1-1-1 0 0,1 1 1 0 0,-1-1-1 0 0,0 0 1 0 0,0 0 0 0 0,0 0-1 0 0,0-1 1 0 0,0 1-1 0 0,0 0 1 0 0,0-1-1 0 0,-1 1 1 0 0,0-1 0 0 0,1 0-1 0 0,-1 1 1 0 0,0-1-1 0 0,0 0 1 0 0,0 0-1 0 0,-1 1 1 0 0,1-1 0 0 0,-1 0-1 0 0,1 0 1 0 0,-1 0-1 0 0,0 0 1 0 0,0 0 0 0 0,-1-3-1 0 0,2-13-4136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7290 0 0,'-8'14'1598'0'0,"0"1"0"0"0,1 0 0 0 0,0-1 0 0 0,1 2 1 0 0,-4 15-1 0 0,5-14-1269 0 0,-1-1-1 0 0,0 0 1 0 0,-1-1 0 0 0,-11 19 0 0 0,17-33-350 0 0,1-1 0 0 0,-1 1 0 0 0,1 0 0 0 0,-1-1 0 0 0,1 1 0 0 0,-1-1 1 0 0,1 1-1 0 0,-1-1 0 0 0,0 1 0 0 0,1-1 0 0 0,-1 0 0 0 0,0 1 0 0 0,1-1 1 0 0,-1 0-1 0 0,0 1 0 0 0,0-1 0 0 0,1 0 0 0 0,-1 0 0 0 0,0 0 0 0 0,0 1 1 0 0,1-1-1 0 0,-1 0 0 0 0,0 0 0 0 0,-1 0 0 0 0,1-1-396 0 0,12 4 361 0 0,17 7-1 0 0,103 32 418 0 0,-114-37-1072 0 0,0-2-1 0 0,0 0 1 0 0,0-1 0 0 0,1 0 0 0 0,30-3-1 0 0,-43 1 165 0 0,0-1 0 0 0,0 0 0 0 0,0 0 0 0 0,-1-1 0 0 0,1 0 0 0 0,-1 1 0 0 0,1-1 0 0 0,-1-1 0 0 0,1 1 0 0 0,-1-1 0 0 0,6-4 0 0 0,18-14-4173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10290 0 0,'-6'12'3585'0'0,"-1"3"-1249"0"0,-2 7-799 0 0,0 4-641 0 0,-3 0-440 0 0,1 1-296 0 0,0-1-88 0 0,4-1-80 0 0,2-5-224 0 0,2-2-376 0 0,2-1-688 0 0,1 1-1121 0 0,0 0-1240 0 0,0-1 481 0 0,3-3-2185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82 5633 0 0,'-46'12'7921'0'0,"40"-10"-7039"0"0,-1 1-1 0 0,1-1 1 0 0,-1-1-1 0 0,0 1 0 0 0,1-1 1 0 0,-1-1-1 0 0,-8 1 1 0 0,15-1-844 0 0,-1 0-1 0 0,1 0 1 0 0,-1 0 0 0 0,1 0 0 0 0,-1 0 0 0 0,1 0 0 0 0,-1-1 0 0 0,1 1 0 0 0,-1 0-1 0 0,1 0 1 0 0,0 0 0 0 0,-1-1 0 0 0,1 1 0 0 0,-1 0 0 0 0,1-1 0 0 0,0 1 0 0 0,-1 0-1 0 0,1-1 1 0 0,0 1 0 0 0,-1 0 0 0 0,1-1 0 0 0,0 1 0 0 0,-1-1 0 0 0,1 1 0 0 0,0 0 0 0 0,0-1-1 0 0,0 1 1 0 0,-1-1 0 0 0,1 1 0 0 0,0-1 0 0 0,0 1 0 0 0,0-1 0 0 0,0 1 0 0 0,0-1-1 0 0,0 1 1 0 0,0-1 0 0 0,0 1 0 0 0,0-1 0 0 0,0 1 0 0 0,0-1 0 0 0,0 1 0 0 0,0-1-1 0 0,1 1 1 0 0,-1-1 0 0 0,0 1 0 0 0,0-1 0 0 0,0 1 0 0 0,1 0 0 0 0,-1-1 0 0 0,0 1-1 0 0,1-1 1 0 0,-1 1 0 0 0,0 0 0 0 0,1-1 0 0 0,-1 1 0 0 0,0 0 0 0 0,1-1 0 0 0,21-24 36 0 0,-14 18-69 0 0,0 1-1 0 0,1 0 1 0 0,0 0 0 0 0,0 1 0 0 0,0 0 0 0 0,0 1-1 0 0,1 0 1 0 0,0 0 0 0 0,0 1 0 0 0,0 0-1 0 0,0 1 1 0 0,1 0 0 0 0,-1 1 0 0 0,20-1-1 0 0,-23 3-1 0 0,0-1-1 0 0,0 1 0 0 0,0 1 0 0 0,0-1 0 0 0,0 1 0 0 0,0 0 0 0 0,0 1 0 0 0,0-1 0 0 0,-1 1 1 0 0,1 1-1 0 0,-1-1 0 0 0,0 1 0 0 0,0 0 0 0 0,0 1 0 0 0,-1-1 0 0 0,0 1 0 0 0,0 0 0 0 0,0 0 0 0 0,0 1 1 0 0,-1 0-1 0 0,1 0 0 0 0,3 7 0 0 0,-2-1 17 0 0,-1 0 0 0 0,0 0 0 0 0,-1 0 1 0 0,0 0-1 0 0,-1 1 0 0 0,0-1 0 0 0,-1 1 0 0 0,1 24 0 0 0,-3 8 10 0 0,-8 55 0 0 0,4-57-936 0 0,1 49 0 0 0,7-40-2790 0 0,7-1-5964 0 0,-7-36 4199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7330 0 0,'4'42'5508'0'0,"0"4"-4947"0"0,-9 25-818 0 0,-22 105 0 0 0,25-161-151 0 0,4-22 510 0 0,0 0 0 0 0,1 0-1 0 0,0 1 1 0 0,0-1 0 0 0,1 0-1 0 0,0 1 1 0 0,0 0 0 0 0,0 0-1 0 0,1 0 1 0 0,0 0-1 0 0,0 1 1 0 0,1 0 0 0 0,-1 0-1 0 0,11-7 1 0 0,-9 7-35 0 0,1 0 0 0 0,-1 0 0 0 0,1 1 1 0 0,0 0-1 0 0,1 1 0 0 0,-1-1 0 0 0,0 1 0 0 0,1 1 0 0 0,0 0 0 0 0,0 0 0 0 0,-1 1 1 0 0,1 0-1 0 0,10 0 0 0 0,-1 3-1248 0 0,0 1 1 0 0,29 8-1 0 0,-4-1-3623 0 0,-19-4 617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10026 0 0,'-8'31'6260'0'0,"11"24"-3441"0"0,0-24-1797 0 0,-3 52 141 0 0,-2-42-903 0 0,3 1-1 0 0,7 46 1 0 0,-7-86-753 0 0,2-9 107 0 0,2-27-137 0 0,4-46-20 0 0,-6 31 394 0 0,5-41 62 0 0,-7 81 68 0 0,1 0 0 0 0,0 1-1 0 0,1-1 1 0 0,0 0 0 0 0,0 1-1 0 0,0 0 1 0 0,8-12 0 0 0,-11 19 8 0 0,1-1 1 0 0,0 0-1 0 0,0 1 1 0 0,0-1-1 0 0,0 1 1 0 0,0-1 0 0 0,0 1-1 0 0,1-1 1 0 0,-1 1-1 0 0,0 0 1 0 0,1 0-1 0 0,-1 0 1 0 0,1 0 0 0 0,-1 0-1 0 0,1 0 1 0 0,0 0-1 0 0,-1 0 1 0 0,1 0-1 0 0,0 1 1 0 0,0-1 0 0 0,-1 1-1 0 0,1-1 1 0 0,0 1-1 0 0,0 0 1 0 0,0 0-1 0 0,0 0 1 0 0,0 0-1 0 0,-1 0 1 0 0,1 0 0 0 0,0 0-1 0 0,0 0 1 0 0,0 1-1 0 0,0-1 1 0 0,-1 1-1 0 0,1 0 1 0 0,0-1 0 0 0,2 3-1 0 0,0-1-18 0 0,0 1 0 0 0,-1 0-1 0 0,1 1 1 0 0,-1-1 0 0 0,0 1 0 0 0,0-1 0 0 0,0 1-1 0 0,-1 0 1 0 0,1 0 0 0 0,-1 0 0 0 0,0 0-1 0 0,0 1 1 0 0,3 8 0 0 0,-3-3 37 0 0,0 1 0 0 0,-1-1 0 0 0,0 1 0 0 0,-1-1 0 0 0,0 1-1 0 0,0-1 1 0 0,-1 1 0 0 0,0-1 0 0 0,-1 1 0 0 0,-1-1 0 0 0,1 0 0 0 0,-2 0 0 0 0,1 0 0 0 0,-1 0-1 0 0,-1-1 1 0 0,0 1 0 0 0,-11 15 0 0 0,6-10-2 0 0,-1-1-1 0 0,0 0 1 0 0,-1 0-1 0 0,-1-1 1 0 0,0-1-1 0 0,0 0 1 0 0,-1-1-1 0 0,-1-1 1 0 0,-27 16-1 0 0,41-26-5 0 0,0 1 6 0 0,-1 0 1 0 0,0 0-1 0 0,0 0 0 0 0,0 0 0 0 0,1-1 0 0 0,-1 1 1 0 0,0-1-1 0 0,0 1 0 0 0,0-1 0 0 0,0 0 0 0 0,0 1 1 0 0,0-1-1 0 0,-3 0 0 0 0,47 2 505 0 0,52 28 62 0 0,-65-19-698 0 0,0-2 0 0 0,1 0 1 0 0,0-2-1 0 0,56 5 0 0 0,-50-16-526 0 0,-32 4 157 0 0,-1-2 1 0 0,1 1 0 0 0,-1 0-1 0 0,0-1 1 0 0,0 1 0 0 0,0-1-1 0 0,0 0 1 0 0,0 0 0 0 0,0 0-1 0 0,4-5 1 0 0,-3 3-210 0 0,-1-1 0 0 0,1 1-1 0 0,-1-1 1 0 0,-1 0 0 0 0,1 0 0 0 0,-1 0-1 0 0,0-1 1 0 0,0 1 0 0 0,0 0-1 0 0,-1-1 1 0 0,0 1 0 0 0,1-9 0 0 0,1-14-2229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 3833 0 0,'-1'0'364'0'0,"0"-1"0"0"0,1 1 1 0 0,-1 0-1 0 0,0-1 0 0 0,1 1 1 0 0,-1 0-1 0 0,0 0 0 0 0,1-1 1 0 0,-1 1-1 0 0,0 0 0 0 0,0 0 1 0 0,1 0-1 0 0,-1 0 0 0 0,0 0 0 0 0,1 0 1 0 0,-1 0-1 0 0,0 0 0 0 0,0 1 1 0 0,1-1-1 0 0,-1 0 0 0 0,0 0 1 0 0,1 1-1 0 0,-2-1 0 0 0,-7 16 3915 0 0,3 35-2783 0 0,5-28-1020 0 0,-8 17-270 0 0,6-30-208 0 0,1 0 0 0 0,0 0-1 0 0,0 0 1 0 0,1 1 0 0 0,0-1-1 0 0,1 0 1 0 0,2 16 0 0 0,-2-26-9 0 0,0 1 1 0 0,1 0 0 0 0,-1 0-1 0 0,1 0 1 0 0,0 0 0 0 0,-1-1-1 0 0,1 1 1 0 0,0 0 0 0 0,-1 0-1 0 0,1-1 1 0 0,0 1 0 0 0,0-1-1 0 0,0 1 1 0 0,0-1-1 0 0,0 1 1 0 0,-1-1 0 0 0,1 1-1 0 0,0-1 1 0 0,0 0 0 0 0,0 0-1 0 0,2 1 1 0 0,25 4-234 0 0,-19-4 209 0 0,24 5-119 0 0,52 7-923 0 0,-78-12 944 0 0,1-1 0 0 0,-1 0 0 0 0,0 0 1 0 0,0 0-1 0 0,1-1 0 0 0,-1 0 1 0 0,0-1-1 0 0,13-4 0 0 0,-17 5-226 0 0,-1-1 0 0 0,0 1 0 0 0,0-1 0 0 0,-1 0 0 0 0,1 1 0 0 0,0-1 0 0 0,0 0 0 0 0,-1 0-1 0 0,1 0 1 0 0,-1 0 0 0 0,0 0 0 0 0,1 0 0 0 0,-1-1 0 0 0,0 1 0 0 0,0 0 0 0 0,-1-1 0 0 0,2-3 0 0 0,8-51-4366 0 0,-6 27 4036 0 0,-2 15-218 0 0,1-4 4733 0 0,-2 9 2769 0 0,-5 24 808 0 0,-26 138-3421 0 0,8-35-4971 0 0,-6-1-5552 0 0,12-75-2767 0 0,8-28 3619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55 8610 0 0,'-5'6'1171'0'0,"1"1"1"0"0,0-1-1 0 0,0 0 1 0 0,0 1-1 0 0,1 0 1 0 0,-4 14-1 0 0,5-15-769 0 0,0 0 1 0 0,1 1-1 0 0,0-1 0 0 0,1 0 0 0 0,-1 1 0 0 0,1-1 1 0 0,2 13-1 0 0,-1-14-357 0 0,0 0 1 0 0,0 0 0 0 0,0 0-1 0 0,1 0 1 0 0,0 0 0 0 0,0-1-1 0 0,1 1 1 0 0,-1 0 0 0 0,1-1-1 0 0,0 0 1 0 0,0 0-1 0 0,0 1 1 0 0,1-2 0 0 0,-1 1-1 0 0,1 0 1 0 0,0-1 0 0 0,0 0-1 0 0,0 0 1 0 0,1 0 0 0 0,-1 0-1 0 0,1-1 1 0 0,-1 1 0 0 0,7 1-1 0 0,-6-3-19 0 0,0 1-1 0 0,0-1 1 0 0,0 0 0 0 0,0 0-1 0 0,0-1 1 0 0,0 1 0 0 0,0-1-1 0 0,0 0 1 0 0,0-1 0 0 0,1 1-1 0 0,-1-1 1 0 0,0 0 0 0 0,0 0-1 0 0,0-1 1 0 0,0 1 0 0 0,-1-1-1 0 0,9-5 1 0 0,-5 3-11 0 0,-1 0 1 0 0,0-1-1 0 0,0 0 0 0 0,-1-1 1 0 0,1 1-1 0 0,-1-1 0 0 0,-1-1 1 0 0,1 1-1 0 0,-1-1 1 0 0,7-11-1 0 0,-8 12-14 0 0,-1 0 1 0 0,0 1-1 0 0,-1-1 1 0 0,0 0-1 0 0,1 0 1 0 0,-2-1-1 0 0,1 1 0 0 0,-1 0 1 0 0,0-1-1 0 0,0 1 1 0 0,-1-1-1 0 0,0 1 1 0 0,-1-11-1 0 0,0 13 0 0 0,0-1-1 0 0,0 1 1 0 0,0 0 0 0 0,-1 0-1 0 0,0 0 1 0 0,0 0 0 0 0,0 0-1 0 0,0 0 1 0 0,-1 0 0 0 0,1 1-1 0 0,-1-1 1 0 0,0 1 0 0 0,0 0-1 0 0,0 0 1 0 0,0 0 0 0 0,-1 0-1 0 0,1 0 1 0 0,-1 1 0 0 0,0 0-1 0 0,0-1 1 0 0,-6-1 0 0 0,1 0-17 0 0,0 1 0 0 0,0 1 1 0 0,0-1-1 0 0,-1 1 0 0 0,1 1 1 0 0,-1 0-1 0 0,1 0 0 0 0,-1 1 1 0 0,1 0-1 0 0,-1 1 0 0 0,1 0 1 0 0,-1 0-1 0 0,1 1 1 0 0,0 0-1 0 0,-16 6 0 0 0,19-6-92 0 0,0 1-1 0 0,0 0 1 0 0,0 0-1 0 0,0 0 1 0 0,0 0-1 0 0,1 1 0 0 0,-1 0 1 0 0,1 0-1 0 0,0 1 1 0 0,0 0-1 0 0,1 0 1 0 0,-1 0-1 0 0,1 0 1 0 0,0 0-1 0 0,1 1 1 0 0,-1 0-1 0 0,1 0 1 0 0,0 0-1 0 0,0 0 0 0 0,1 0 1 0 0,0 0-1 0 0,0 1 1 0 0,-1 7-1 0 0,3-11-235 0 0,0 0 0 0 0,-1 0 0 0 0,1 1 0 0 0,1-1 0 0 0,-1 0 0 0 0,0 1 0 0 0,1-1 0 0 0,0 0 0 0 0,1 4 0 0 0,-1-4-277 0 0,0 0 1 0 0,0-1-1 0 0,1 1 0 0 0,-1-1 1 0 0,1 1-1 0 0,0-1 1 0 0,-1 0-1 0 0,1 0 0 0 0,0 0 1 0 0,1 0-1 0 0,2 2 1 0 0,13 10-4609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0 8026 0 0,'-3'2'11115'0'0,"-5"12"-5667"0"0,-15 32-4451 0 0,-2 5-616 0 0,-10 14-176 0 0,5-7-592 0 0,-2-1-1 0 0,-3-2 1 0 0,-54 67 0 0 0,89-121 308 0 0,-1 0 1 0 0,1 0 0 0 0,-1-1 0 0 0,1 1 0 0 0,-1 0 0 0 0,1-1 0 0 0,-1 1 0 0 0,0 0 0 0 0,0-1 0 0 0,1 1-1 0 0,-1 0 1 0 0,0-1 0 0 0,0 0 0 0 0,0 1 0 0 0,0-1 0 0 0,1 1 0 0 0,-1-1 0 0 0,0 0 0 0 0,0 1 0 0 0,0-1-1 0 0,0 0 1 0 0,-2 0 0 0 0,3 0 22 0 0,-1-1-1 0 0,1 0 0 0 0,-1 1 1 0 0,1-1-1 0 0,-1 1 0 0 0,1-1 1 0 0,0 0-1 0 0,-1 1 0 0 0,1-1 1 0 0,0 0-1 0 0,-1 0 0 0 0,1 1 1 0 0,0-1-1 0 0,0 0 0 0 0,0 0 1 0 0,0 1-1 0 0,0-1 1 0 0,0 0-1 0 0,0 0 0 0 0,0-1 1 0 0,8-46-634 0 0,-7 42 692 0 0,1 0-1 0 0,0 0 1 0 0,0 0-1 0 0,1 0 0 0 0,0 1 1 0 0,0-1-1 0 0,0 1 1 0 0,0 0-1 0 0,1-1 1 0 0,0 2-1 0 0,0-1 1 0 0,1 0-1 0 0,5-4 1 0 0,-6 7 19 0 0,-1-1 1 0 0,1 1-1 0 0,0 0 1 0 0,0 1-1 0 0,0-1 1 0 0,0 1 0 0 0,0 0-1 0 0,0 0 1 0 0,0 0-1 0 0,0 0 1 0 0,1 1-1 0 0,-1 0 1 0 0,0-1 0 0 0,0 2-1 0 0,1-1 1 0 0,-1 0-1 0 0,0 1 1 0 0,0 0-1 0 0,0 0 1 0 0,6 2 0 0 0,15 7 6 0 0,-1 1 0 0 0,0 0 1 0 0,40 29-1 0 0,18 8-2043 0 0,-69-42 379 0 0,-1 0 0 0 0,1-1 0 0 0,1 0 1 0 0,22 4-1 0 0,-34-8 1214 0 0,0-1 1 0 0,0 1-1 0 0,0-1 1 0 0,0 0 0 0 0,0 0-1 0 0,1 0 1 0 0,-1 0-1 0 0,0 0 1 0 0,0 0 0 0 0,0-1-1 0 0,0 1 1 0 0,0-1-1 0 0,3 0 1 0 0,5-7-3267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9906 0 0,'-3'109'7921'0'0,"-10"5"-6174"0"0,9-91-1884 0 0,0-1-1 0 0,-2 0 0 0 0,-1 0 1 0 0,0 0-1 0 0,-2-1 1 0 0,0 0-1 0 0,-21 33 0 0 0,12-37-381 0 0,12-13 6 0 0,11-10-80 0 0,-1 2 566 0 0,1 1 0 0 0,0 0 1 0 0,-1 0-1 0 0,1 1 0 0 0,0-1 0 0 0,1 1 1 0 0,-1 0-1 0 0,0 0 0 0 0,7-1 1 0 0,52-9-133 0 0,-59 11 91 0 0,148-14-10247 0 0,-119 9 6132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13331 0 0,'-9'4'628'0'0,"1"1"0"0"0,0 1 0 0 0,1 0 0 0 0,-1 0 0 0 0,1 0 0 0 0,0 1 0 0 0,1 0 0 0 0,-1 0 0 0 0,-9 15 0 0 0,9-10-279 0 0,1 0-1 0 0,0 0 0 0 0,1 0 1 0 0,0 1-1 0 0,1-1 0 0 0,-4 21 1 0 0,4-12-178 0 0,2 0 0 0 0,0 0 0 0 0,2 0 1 0 0,0 1-1 0 0,1-1 0 0 0,1 0 0 0 0,1-1 0 0 0,12 42 0 0 0,-12-51-62 0 0,2 0-1 0 0,-1-1 1 0 0,1 1-1 0 0,1-1 0 0 0,0 0 1 0 0,0 0-1 0 0,1-1 1 0 0,14 15-1 0 0,-19-22-88 0 0,0 0-1 0 0,0 0 1 0 0,0 0-1 0 0,0 0 0 0 0,0 0 1 0 0,0-1-1 0 0,1 1 1 0 0,-1-1-1 0 0,0 1 1 0 0,1-1-1 0 0,0 0 1 0 0,-1 0-1 0 0,1 0 1 0 0,-1-1-1 0 0,1 1 1 0 0,0-1-1 0 0,0 1 0 0 0,-1-1 1 0 0,1 0-1 0 0,0 0 1 0 0,0 0-1 0 0,0 0 1 0 0,-1 0-1 0 0,1-1 1 0 0,0 0-1 0 0,0 1 1 0 0,-1-1-1 0 0,1 0 1 0 0,-1 0-1 0 0,1 0 0 0 0,-1-1 1 0 0,1 1-1 0 0,-1 0 1 0 0,0-1-1 0 0,1 0 1 0 0,-1 0-1 0 0,0 1 1 0 0,0-1-1 0 0,0 0 1 0 0,2-5-1 0 0,2-1-305 0 0,0 0 1 0 0,-1-1-1 0 0,0 1 1 0 0,0-1-1 0 0,-1-1 0 0 0,0 1 1 0 0,-1 0-1 0 0,0-1 0 0 0,-1 0 1 0 0,0 0-1 0 0,0 0 0 0 0,-1 0 1 0 0,0 0-1 0 0,-1 0 1 0 0,-1-13-1 0 0,-2-12-2020 0 0,-1 1 0 0 0,-2 0-1 0 0,-11-37 1 0 0,12 53 1517 0 0,-16-52-1785 0 0,19 63 2718 0 0,-1 1-1 0 0,0-1 1 0 0,0 1 0 0 0,0 0-1 0 0,-1 0 1 0 0,0 0 0 0 0,-7-8-1 0 0,10 13-22 0 0,1 1 0 0 0,0 0 0 0 0,0-1-1 0 0,-1 1 1 0 0,1 0 0 0 0,0-1 0 0 0,-1 1-1 0 0,1 0 1 0 0,0 0 0 0 0,-1-1 0 0 0,1 1-1 0 0,0 0 1 0 0,-1 0 0 0 0,1 0 0 0 0,-1 0-1 0 0,1-1 1 0 0,0 1 0 0 0,-1 0 0 0 0,1 0 0 0 0,-1 0-1 0 0,1 0 1 0 0,0 0 0 0 0,-1 0 0 0 0,1 0-1 0 0,-1 0 1 0 0,1 0 0 0 0,-1 0 0 0 0,1 0-1 0 0,0 0 1 0 0,-1 0 0 0 0,1 1 0 0 0,-1-1-1 0 0,0 0 1 0 0,-6 14 2995 0 0,3 21-98 0 0,5-28-2859 0 0,0-1 0 0 0,1 1 1 0 0,-1-1-1 0 0,1 0 0 0 0,0 0 1 0 0,1 0-1 0 0,-1 0 0 0 0,1 0 1 0 0,1 0-1 0 0,-1-1 0 0 0,1 1 0 0 0,0-1 1 0 0,0 0-1 0 0,0 0 0 0 0,1-1 1 0 0,-1 1-1 0 0,1-1 0 0 0,1 0 1 0 0,6 4-1 0 0,-7-4-153 0 0,1-2 0 0 0,0 1 0 0 0,0 0 1 0 0,0-1-1 0 0,1 0 0 0 0,-1-1 0 0 0,0 1 0 0 0,1-1 0 0 0,-1-1 1 0 0,1 1-1 0 0,-1-1 0 0 0,1 0 0 0 0,-1 0 0 0 0,1-1 1 0 0,-1 0-1 0 0,0 0 0 0 0,1-1 0 0 0,-1 1 0 0 0,0-1 0 0 0,0-1 1 0 0,0 1-1 0 0,0-1 0 0 0,0 0 0 0 0,-1 0 0 0 0,1-1 1 0 0,-1 0-1 0 0,0 0 0 0 0,0 0 0 0 0,6-6 0 0 0,-3 0-240 0 0,0 1 0 0 0,-1-1 0 0 0,0 0 0 0 0,7-13 0 0 0,-12 19 193 0 0,0 0-1 0 0,0 0 0 0 0,0 0 1 0 0,-1 0-1 0 0,1 0 0 0 0,-1-1 1 0 0,0 1-1 0 0,0-1 0 0 0,0 1 1 0 0,-1-1-1 0 0,0 1 0 0 0,0-1 1 0 0,0 1-1 0 0,-1-7 0 0 0,1 10 52 0 0,0 1-1 0 0,0-1 1 0 0,0 1-1 0 0,0-1 0 0 0,0 1 1 0 0,0-1-1 0 0,0 1 1 0 0,-1-1-1 0 0,1 1 1 0 0,0-1-1 0 0,0 1 1 0 0,0 0-1 0 0,-1-1 1 0 0,1 1-1 0 0,0-1 0 0 0,0 1 1 0 0,-1-1-1 0 0,1 1 1 0 0,0 0-1 0 0,-1-1 1 0 0,1 1-1 0 0,-1 0 1 0 0,1-1-1 0 0,0 1 0 0 0,-1 0 1 0 0,1 0-1 0 0,-1-1 1 0 0,1 1-1 0 0,-1 0 1 0 0,0 0-1 0 0,-10 11 564 0 0,-2 24 252 0 0,-11 87-515 0 0,-13 192 0 0 0,37-313-314 0 0,-1 11-955 0 0,-2 31 696 0 0,4-31-3819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7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99 16612 0 0,'-2'27'967'0'0,"0"0"1"0"0,2 1 0 0 0,1-1-1 0 0,2 0 1 0 0,0 0 0 0 0,2 0 0 0 0,11 40-1 0 0,-13-58-887 0 0,0 0-1 0 0,1 0 1 0 0,0-1-1 0 0,1 1 1 0 0,-1-1-1 0 0,1 0 1 0 0,1 0-1 0 0,0-1 1 0 0,0 1-1 0 0,0-1 1 0 0,1-1-1 0 0,0 1 1 0 0,0-1-1 0 0,1 0 1 0 0,0-1-1 0 0,0 0 1 0 0,0 0-1 0 0,1 0 1 0 0,-1-1-1 0 0,1-1 1 0 0,0 0-1 0 0,0 0 1 0 0,0 0-1 0 0,1-1 1 0 0,8 1-1 0 0,-2-2-39 0 0,0-1-1 0 0,-1 0 0 0 0,1-1 0 0 0,-1-1 0 0 0,1 0 1 0 0,-1-1-1 0 0,0 0 0 0 0,0-2 0 0 0,0 0 0 0 0,-1 0 1 0 0,1-1-1 0 0,-1-1 0 0 0,-1-1 0 0 0,17-11 0 0 0,-16 10-115 0 0,-1-1 0 0 0,0-1-1 0 0,-1 0 1 0 0,0-1-1 0 0,0 0 1 0 0,-1-1 0 0 0,-1 0-1 0 0,0 0 1 0 0,-1-1-1 0 0,-1-1 1 0 0,0 0 0 0 0,-1 0-1 0 0,7-19 1 0 0,-12 27-100 0 0,0-1 0 0 0,0 0 0 0 0,-1 0 0 0 0,0-1 0 0 0,0 1 0 0 0,-1 0 0 0 0,-1-9 0 0 0,0 10-452 0 0,0 0 1 0 0,0 0-1 0 0,-1 1 0 0 0,0-1 1 0 0,0 1-1 0 0,0-1 0 0 0,-7-9 0 0 0,4 7-312 0 0,-1 1 0 0 0,0 0 0 0 0,0 1 0 0 0,-1 0 0 0 0,0 0 0 0 0,-1 0 0 0 0,1 1 0 0 0,-1 0 0 0 0,0 0-1 0 0,-1 1 1 0 0,1 0 0 0 0,-10-4 0 0 0,-40-14-4316 0 0</inkml:trace>
  <inkml:trace contextRef="#ctx0" brushRef="#br0" timeOffset="1">116 171 10170 0 0,'-1'8'1414'0'0,"1"1"0"0"0,0-1 0 0 0,0 1-1 0 0,1 0 1 0 0,0-1 0 0 0,0 0 0 0 0,6 17-1 0 0,-6-21-1280 0 0,1 0 0 0 0,0-1-1 0 0,0 0 1 0 0,0 1 0 0 0,0-1-1 0 0,1 0 1 0 0,-1 0 0 0 0,1 0-1 0 0,0-1 1 0 0,0 1-1 0 0,0 0 1 0 0,0-1 0 0 0,0 0-1 0 0,1 0 1 0 0,-1 0 0 0 0,1 0-1 0 0,-1-1 1 0 0,1 1 0 0 0,6 1-1 0 0,3 0-16 0 0,0-1-1 0 0,0 0 1 0 0,0 0-1 0 0,0-1 1 0 0,21-2 0 0 0,69-10-131 0 0,-85 9-14 0 0,27-5-1665 0 0,45-12-1 0 0,-74 15-265 0 0,0-1-1 0 0,-1-1 0 0 0,0 0 1 0 0,0-1-1 0 0,0-1 0 0 0,17-12 1 0 0,-1-3-3518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9322 0 0,'0'0'265'0'0,"0"-1"1"0"0,0 1-1 0 0,0 0 0 0 0,0-1 0 0 0,1 1 1 0 0,-1-1-1 0 0,0 1 0 0 0,0-1 1 0 0,0 1-1 0 0,0-1 0 0 0,0 1 0 0 0,1-1 1 0 0,-1 1-1 0 0,0 0 0 0 0,0-1 1 0 0,1 1-1 0 0,-1-1 0 0 0,0 1 1 0 0,0 0-1 0 0,1-1 0 0 0,-1 1 0 0 0,1 0 1 0 0,-1-1-1 0 0,0 1 0 0 0,1 0 1 0 0,-1 0-1 0 0,1 0 0 0 0,-1-1 0 0 0,1 1 1 0 0,18 0 2578 0 0,29 16-3243 0 0,-34-11 1256 0 0,28 10-341 0 0,75 36-1 0 0,-106-46-452 0 0,-1 1-1 0 0,1 0 1 0 0,-2 1-1 0 0,1 0 1 0 0,-1 1-1 0 0,0 0 1 0 0,0 0 0 0 0,-1 0-1 0 0,-1 1 1 0 0,1 1-1 0 0,-1-1 1 0 0,8 16-1 0 0,-12-15 22 0 0,0-1-1 0 0,0 1 0 0 0,-1-1 1 0 0,0 1-1 0 0,-1 0 0 0 0,0-1 1 0 0,0 1-1 0 0,-1 0 0 0 0,0 0 1 0 0,-3 13-1 0 0,0-4-863 0 0,-1 1 0 0 0,0 0-1 0 0,-2-1 1 0 0,-8 20 0 0 0,13-35-80 0 0,-1-1 1 0 0,1 1-1 0 0,-1-1 1 0 0,0 1-1 0 0,-1-1 1 0 0,1 0-1 0 0,0 0 1 0 0,-1 0-1 0 0,-3 3 1 0 0,-10 2-6084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11 8178 0 0,'-6'-10'7914'0'0,"15"9"-4132"0"0,18 11-2074 0 0,5 11-1127 0 0,-1 0 1 0 0,42 38-1 0 0,-58-45-541 0 0,-1 1 1 0 0,0 0-1 0 0,-1 1 1 0 0,0 0-1 0 0,-1 1 1 0 0,11 22-1 0 0,-21-33-4 0 0,1-1 0 0 0,-1 0 1 0 0,0 1-1 0 0,-1 0 0 0 0,1-1 0 0 0,-1 1 0 0 0,0 0 1 0 0,-1 0-1 0 0,1 0 0 0 0,-1 0 0 0 0,0 0 0 0 0,-1 0 1 0 0,1-1-1 0 0,-4 12 0 0 0,2-8-36 0 0,-2 0-1 0 0,1 0 1 0 0,-1-1-1 0 0,0 0 1 0 0,-1 0-1 0 0,0 0 1 0 0,0 0-1 0 0,-12 12 1 0 0,4-6-72 0 0,-1-1 0 0 0,-1-1 0 0 0,1-1 0 0 0,-2 0 0 0 0,1 0 0 0 0,-2-2 0 0 0,1 0 0 0 0,-35 13 0 0 0,40-18 5 0 0,0-1 1 0 0,0-1 0 0 0,0 0-1 0 0,-1 0 1 0 0,-13 0 0 0 0,19-2-41 0 0,1 0 1 0 0,0-1-1 0 0,-1 1 1 0 0,1-1 0 0 0,0 0-1 0 0,0 0 1 0 0,0-1-1 0 0,0 1 1 0 0,0-1-1 0 0,0 0 1 0 0,0-1-1 0 0,1 1 1 0 0,-7-5-1 0 0,11 7 97 0 0,0 0 0 0 0,-1 0 0 0 0,1 0 0 0 0,0 0 0 0 0,-1 0 0 0 0,1-1 0 0 0,0 1 0 0 0,-1 0 0 0 0,1 0 0 0 0,0 0 0 0 0,0-1 0 0 0,-1 1 0 0 0,1 0 0 0 0,0 0 0 0 0,0 0 0 0 0,-1-1 0 0 0,1 1 0 0 0,0 0 0 0 0,0-1 0 0 0,0 1 0 0 0,0 0 0 0 0,-1 0 0 0 0,1-1 0 0 0,0 1 0 0 0,0 0 0 0 0,0-1 0 0 0,0 1 0 0 0,0 0 0 0 0,0-1 0 0 0,0 1 0 0 0,0 0 0 0 0,0-1 0 0 0,0 1 0 0 0,0 0 0 0 0,0-1 0 0 0,0 1 0 0 0,0 0 0 0 0,0-1 0 0 0,14 0-26 0 0,23 8 134 0 0,16 8 150 0 0,145 33-2965 0 0,-172-44 935 0 0,1 0 0 0 0,-1-2 0 0 0,0-1 0 0 0,1-1 0 0 0,41-5 0 0 0,-25-6-998 0 0,-4-5-858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 12467 0 0,'-8'4'3424'0'0,"2"4"-927"0"0,-3 4-417 0 0,1 8-559 0 0,-1 6-593 0 0,0 6-472 0 0,-2 5-264 0 0,2 4-136 0 0,-3 1-32 0 0,1 0 8 0 0,2-2-120 0 0,1-1-384 0 0,4-7-888 0 0,2-5-1721 0 0,-2-8-2360 0 0,-1-7 904 0 0,-1-3-1632 0 0</inkml:trace>
  <inkml:trace contextRef="#ctx0" brushRef="#br0" timeOffset="1">5 529 9114 0 0,'-5'33'3729'0'0,"7"1"-2001"0"0,-2 9-576 0 0,8-3-351 0 0,1-8-385 0 0,3-3-192 0 0,8-6-40 0 0,4-3-8 0 0,5-7 8 0 0,7-4-88 0 0,3-4-72 0 0,4-5-336 0 0,3-8-600 0 0,0-4-985 0 0,-3-8-1360 0 0,-3-9-63 0 0,4-6-1977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15155 0 0,'7'-3'4209'0'0,"5"-3"-3729"0"0,7 0-272 0 0,5-3 32 0 0,4 0 16 0 0,5 1-40 0 0,4 2-16 0 0,1 3-7 0 0,1 3-25 0 0,-6 3-72 0 0,-4 4-128 0 0,-9 1-521 0 0,-6 3-1191 0 0,-8 3-2009 0 0,-14-1-1008 0 0,-10 6-2320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8226 0 0,'277'-15'9467'0'0,"-290"27"-7263"0"0,-18 9-2119 0 0,27-17 36 0 0,1-3-104 0 0,-17 12 93 0 0,1 1 1 0 0,1 1-1 0 0,0 0 0 0 0,-23 26 0 0 0,37-36-98 0 0,1 0-1 0 0,-1 0 0 0 0,1 0 1 0 0,0 0-1 0 0,0 1 0 0 0,1-1 1 0 0,-1 1-1 0 0,1 0 0 0 0,-2 11 1 0 0,3-13-15 0 0,1 0 1 0 0,0 1 0 0 0,0-1-1 0 0,0 0 1 0 0,1 0-1 0 0,-1 1 1 0 0,1-1-1 0 0,0 0 1 0 0,0 0-1 0 0,1 0 1 0 0,-1 0 0 0 0,1 0-1 0 0,0 0 1 0 0,0 0-1 0 0,4 5 1 0 0,-4-6 26 0 0,0 0 0 0 0,0-1 0 0 0,0 1-1 0 0,1-1 1 0 0,-1 1 0 0 0,1-1 0 0 0,-1 0 0 0 0,1 0 0 0 0,0-1 0 0 0,0 1 0 0 0,-1 0 0 0 0,1-1 0 0 0,1 0 0 0 0,-1 1-1 0 0,0-1 1 0 0,0 0 0 0 0,0-1 0 0 0,1 1 0 0 0,-1-1 0 0 0,0 1 0 0 0,0-1 0 0 0,1 0 0 0 0,-1 0 0 0 0,0-1 0 0 0,1 1 0 0 0,-1-1-1 0 0,0 1 1 0 0,0-1 0 0 0,1 0 0 0 0,-1 0 0 0 0,0 0 0 0 0,5-4 0 0 0,6-2 105 0 0,0 0 0 0 0,-1-2 0 0 0,0 1 0 0 0,0-2 0 0 0,18-17 0 0 0,-15 12-37 0 0,-1 0 1 0 0,-1-1-1 0 0,0-1 1 0 0,16-25 0 0 0,-27 38-72 0 0,0-1 1 0 0,0 1 0 0 0,-1-1 0 0 0,1 0-1 0 0,-1 0 1 0 0,0 0 0 0 0,-1 0 0 0 0,1 0 0 0 0,-1 0-1 0 0,0-1 1 0 0,0 1 0 0 0,-1 0 0 0 0,0-1-1 0 0,0 1 1 0 0,0 0 0 0 0,0-1 0 0 0,-1 1 0 0 0,0 0-1 0 0,0-1 1 0 0,0 1 0 0 0,-1 0 0 0 0,0 0 0 0 0,-3-7-1 0 0,3 8-253 0 0,-1 1-1 0 0,1 1 1 0 0,-1-1 0 0 0,0 0-1 0 0,0 1 1 0 0,0-1-1 0 0,0 1 1 0 0,0 0-1 0 0,0 0 1 0 0,-1 0 0 0 0,1 0-1 0 0,-1 1 1 0 0,1-1-1 0 0,-1 1 1 0 0,0 0-1 0 0,1 0 1 0 0,-1 0-1 0 0,0 1 1 0 0,0-1 0 0 0,0 1-1 0 0,0 0 1 0 0,1 0-1 0 0,-6 1 1 0 0,-10 0-2158 0 0,1 2-1 0 0,-1 0 1 0 0,-23 8 0 0 0,39-10 2126 0 0,-51 16-5218 0 0</inkml:trace>
  <inkml:trace contextRef="#ctx0" brushRef="#br0" timeOffset="1">2 309 9898 0 0,'20'3'2705'0'0,"6"-1"-1401"0"0,8-2-40 0 0,3-2-120 0 0,-1-1-399 0 0,3-2-353 0 0,2 2-216 0 0,0 2-280 0 0,0 1-544 0 0,-1 3-1305 0 0,-8 1-1904 0 0,-4-5-528 0 0,-10 9-552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11594 0 0,'-3'8'590'0'0,"0"1"-1"0"0,1-1 1 0 0,0 1-1 0 0,1-1 1 0 0,0 1-1 0 0,0-1 0 0 0,1 17 1 0 0,1-21-527 0 0,-1-1-1 0 0,1 1 1 0 0,0-1 0 0 0,1 0-1 0 0,-1 0 1 0 0,0 0 0 0 0,1 0-1 0 0,0 0 1 0 0,0 0 0 0 0,0 0-1 0 0,0 0 1 0 0,0 0 0 0 0,0-1 0 0 0,1 1-1 0 0,-1-1 1 0 0,1 0 0 0 0,0 0-1 0 0,0 0 1 0 0,0 0 0 0 0,0 0-1 0 0,0-1 1 0 0,4 3 0 0 0,0-2 38 0 0,-1 0 0 0 0,1 0 0 0 0,-1 0 0 0 0,1 0 1 0 0,0-1-1 0 0,-1 0 0 0 0,1-1 0 0 0,0 0 0 0 0,0 0 0 0 0,0 0 0 0 0,-1-1 1 0 0,1 1-1 0 0,0-2 0 0 0,-1 1 0 0 0,11-4 0 0 0,-13 3 22 0 0,0 1 1 0 0,0-1-1 0 0,0 0 0 0 0,0 0 1 0 0,-1 0-1 0 0,1-1 0 0 0,0 0 0 0 0,-1 1 1 0 0,0-1-1 0 0,1 0 0 0 0,-1-1 1 0 0,-1 1-1 0 0,1 0 0 0 0,0-1 0 0 0,-1 0 1 0 0,0 1-1 0 0,1-1 0 0 0,-2 0 1 0 0,1 0-1 0 0,0 0 0 0 0,-1 0 0 0 0,0-1 1 0 0,0 1-1 0 0,0 0 0 0 0,0-5 0 0 0,-1 7-114 0 0,0 1-1 0 0,0-1 1 0 0,-1 1-1 0 0,1-1 1 0 0,0 1-1 0 0,-1-1 1 0 0,1 1-1 0 0,-1-1 0 0 0,0 1 1 0 0,1 0-1 0 0,-1-1 1 0 0,0 1-1 0 0,0 0 1 0 0,0-1-1 0 0,0 1 0 0 0,0 0 1 0 0,0 0-1 0 0,0 0 1 0 0,-1 0-1 0 0,1 0 1 0 0,0 0-1 0 0,0 1 0 0 0,-1-1 1 0 0,1 0-1 0 0,-1 1 1 0 0,1-1-1 0 0,0 1 1 0 0,-1-1-1 0 0,1 1 0 0 0,-1-1 1 0 0,-1 1-1 0 0,-10-3-180 0 0,1 1 0 0 0,-25-1 0 0 0,21 2-28 0 0,12 0 139 0 0,0 1-1 0 0,-1-1 1 0 0,1 1 0 0 0,0 0 0 0 0,-1 1 0 0 0,1-1-1 0 0,0 1 1 0 0,-1 0 0 0 0,1 0 0 0 0,0 0 0 0 0,0 0-1 0 0,0 1 1 0 0,0 0 0 0 0,0-1 0 0 0,0 2 0 0 0,0-1-1 0 0,-4 4 1 0 0,5-3-11 0 0,0 0 0 0 0,1 0-1 0 0,-1 1 1 0 0,1-1 0 0 0,-1 1-1 0 0,1 0 1 0 0,0-1 0 0 0,1 1-1 0 0,-1 0 1 0 0,1 0 0 0 0,0 0-1 0 0,0 0 1 0 0,0 1 0 0 0,0-1-1 0 0,0 0 1 0 0,1 0 0 0 0,0 8 0 0 0,5 37-1927 0 0,7-19-3596 0 0,-12-30 5443 0 0,0 0-1 0 0,1 1 1 0 0,-1-1 0 0 0,0 0-1 0 0,0 0 1 0 0,0 1 0 0 0,0-1-1 0 0,1 0 1 0 0,-1 0 0 0 0,0 1-1 0 0,0-1 1 0 0,0 0 0 0 0,1 0-1 0 0,-1 1 1 0 0,0-1 0 0 0,1 0-1 0 0,-1 0 1 0 0,0 0 0 0 0,0 0-1 0 0,1 0 1 0 0,-1 1 0 0 0,0-1-1 0 0,1 0 1 0 0,-1 0 0 0 0,0 0-1 0 0,1 0 1 0 0,-1 0 0 0 0,0 0-1 0 0,1 0 1 0 0,-1 0 0 0 0,0 0 0 0 0,1 0-1 0 0,-1 0 1 0 0,0 0 0 0 0,0-1-1 0 0,1 1 1 0 0,-1 0 0 0 0,0 0-1 0 0,1 0 1 0 0,-1 0 0 0 0,9-4-3919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3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82 7114 0 0,'-18'4'8888'0'0,"7"2"-4646"0"0,9-4-4082 0 0,1 0-1 0 0,0 0 0 0 0,0-1 0 0 0,1 1 1 0 0,-1 0-1 0 0,0 0 0 0 0,1 0 1 0 0,-1 0-1 0 0,1 0 0 0 0,-1 0 0 0 0,1 0 1 0 0,0 0-1 0 0,0 4 0 0 0,-2 24 50 0 0,2 0-1 0 0,1 0 0 0 0,1-1 1 0 0,1 1-1 0 0,2-1 0 0 0,1 1 1 0 0,13 39-1 0 0,-18-66-215 0 0,1 1 0 0 0,-1-1 0 0 0,1 1 0 0 0,-1-1 0 0 0,1 0 0 0 0,0 0 0 0 0,0 0 0 0 0,1 0 0 0 0,-1 0 0 0 0,1 0 0 0 0,-1-1 0 0 0,1 1 0 0 0,0-1 0 0 0,0 0 0 0 0,0 0 0 0 0,0 0 0 0 0,0 0 0 0 0,0 0 0 0 0,1-1 0 0 0,4 2 0 0 0,-5-2 1 0 0,0-1 0 0 0,0 0 0 0 0,0 0 0 0 0,0 0 0 0 0,0 0 0 0 0,0 0 0 0 0,0-1 0 0 0,0 0 0 0 0,0 1 0 0 0,-1-1 0 0 0,1 0 0 0 0,0 0 0 0 0,0-1 0 0 0,-1 1 0 0 0,1 0 0 0 0,-1-1-1 0 0,1 0 1 0 0,-1 1 0 0 0,0-1 0 0 0,1 0 0 0 0,-1 0 0 0 0,0-1 0 0 0,0 1 0 0 0,-1 0 0 0 0,4-5 0 0 0,0 0-72 0 0,-1 0 1 0 0,0-1-1 0 0,0 1 0 0 0,-1-1 1 0 0,0 1-1 0 0,0-1 0 0 0,3-16 1 0 0,-4 12-561 0 0,-1-1 1 0 0,0 0-1 0 0,-1 1 0 0 0,0-1 1 0 0,-1 0-1 0 0,-1 0 1 0 0,-5-22-1 0 0,-1 8-727 0 0,-1 0-1 0 0,-1 1 1 0 0,-2 0 0 0 0,0 1 0 0 0,-23-33-1 0 0,33 54 1258 0 0,1 2 71 0 0,0 0 0 0 0,0 0 0 0 0,0 0 0 0 0,0 0 0 0 0,0 1 0 0 0,0-1 0 0 0,-1 0-1 0 0,1 1 1 0 0,-1-1 0 0 0,1 1 0 0 0,-1 0 0 0 0,1-1 0 0 0,-1 1 0 0 0,0 0 0 0 0,0 0 0 0 0,1 0 0 0 0,-1 0 0 0 0,0 0 0 0 0,-3 0 0 0 0,5 1 85 0 0,-1 0 0 0 0,1 1 0 0 0,-1-1 0 0 0,1 1-1 0 0,-1-1 1 0 0,1 1 0 0 0,-1-1 0 0 0,1 1 0 0 0,-1 0 0 0 0,1-1 0 0 0,0 1 0 0 0,-1-1 0 0 0,1 1 0 0 0,0 0 0 0 0,0-1 0 0 0,-1 1-1 0 0,1 0 1 0 0,0 0 0 0 0,0-1 0 0 0,0 1 0 0 0,0 0 0 0 0,0-1 0 0 0,0 1 0 0 0,0 0 0 0 0,0-1 0 0 0,0 1 0 0 0,0 0-1 0 0,0 0 1 0 0,1-1 0 0 0,-1 1 0 0 0,0 0 0 0 0,0-1 0 0 0,1 1 0 0 0,-1 0 0 0 0,10 27 1937 0 0,-5-17-1527 0 0,1 0 1 0 0,0-1-1 0 0,1 1 0 0 0,0-1 1 0 0,0-1-1 0 0,1 1 1 0 0,0-1-1 0 0,1-1 0 0 0,0 1 1 0 0,1-2-1 0 0,-1 1 0 0 0,13 6 1 0 0,-15-10-601 0 0,0 0-1 0 0,1 0 1 0 0,0 0 0 0 0,0-1 0 0 0,0 0 0 0 0,0-1 0 0 0,0 0 0 0 0,1 0-1 0 0,-1-1 1 0 0,1 0 0 0 0,-1 0 0 0 0,1-1 0 0 0,-1 0 0 0 0,1-1 0 0 0,-1 0-1 0 0,1 0 1 0 0,-1-1 0 0 0,11-3 0 0 0,-14 3-443 0 0,0 0-1 0 0,0-1 1 0 0,0 0-1 0 0,0 0 0 0 0,-1 0 1 0 0,1 0-1 0 0,-1-1 1 0 0,0 0-1 0 0,0 0 1 0 0,0 0-1 0 0,0 0 1 0 0,-1-1-1 0 0,0 1 1 0 0,0-1-1 0 0,0 0 1 0 0,0 0-1 0 0,-1 0 1 0 0,0 0-1 0 0,2-8 1 0 0,10-19-2459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 5073 0 0,'-3'-1'563'0'0,"0"1"-1"0"0,-1-1 1 0 0,1 1 0 0 0,0 0-1 0 0,-1 0 1 0 0,1 0-1 0 0,0 0 1 0 0,-1 1 0 0 0,1-1-1 0 0,0 1 1 0 0,0 0 0 0 0,0 0-1 0 0,-1 0 1 0 0,1 0-1 0 0,-4 3 1 0 0,3-1-83 0 0,-1 0 1 0 0,1 1-1 0 0,0-1 0 0 0,0 1 1 0 0,0 0-1 0 0,1 0 0 0 0,-1 0 1 0 0,-4 9-1 0 0,-1 2-99 0 0,2 1-1 0 0,-1 0 1 0 0,2 1 0 0 0,-8 32 0 0 0,2-3-634 0 0,3 0-1 0 0,1 1 1 0 0,3 1 0 0 0,2-1 0 0 0,4 72 0 0 0,8-71-3927 0 0,-9-47 3863 0 0,0 1 0 0 0,1-1 0 0 0,-1 1 0 0 0,1-1-1 0 0,-1 1 1 0 0,1-1 0 0 0,-1 1 0 0 0,1-1 0 0 0,0 0 0 0 0,0 1-1 0 0,0-1 1 0 0,0 0 0 0 0,0 0 0 0 0,0 0 0 0 0,0 1-1 0 0,0-1 1 0 0,0 0 0 0 0,1-1 0 0 0,-1 1 0 0 0,0 0 0 0 0,1 0-1 0 0,-1 0 1 0 0,0-1 0 0 0,1 1 0 0 0,-1-1 0 0 0,1 1 0 0 0,-1-1-1 0 0,2 1 1 0 0,13-6-3560 0 0</inkml:trace>
  <inkml:trace contextRef="#ctx0" brushRef="#br0" timeOffset="1">333 199 7698 0 0,'-2'-2'4889'0'0,"2"7"-1241"0"0,-3 5-1087 0 0,0 12-769 0 0,-3 10-831 0 0,-3 6-401 0 0,-3 11-216 0 0,-1 9-80 0 0,0 5-64 0 0,-3 3-80 0 0,3 1-88 0 0,0-3-328 0 0,7-7-680 0 0,3-8-1241 0 0,5-14-2784 0 0,-1-15-40 0 0,7-8-1624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 11803 0 0,'-14'-6'7365'0'0,"19"3"-3736"0"0,25 3-2285 0 0,13 3-1034 0 0,0 3-1 0 0,-1 1 1 0 0,61 19 0 0 0,-84-20-298 0 0,-1 0 1 0 0,0 1-1 0 0,-1 1 1 0 0,0 1-1 0 0,0 1 1 0 0,-1 0-1 0 0,0 1 1 0 0,-1 1-1 0 0,0 0 1 0 0,15 16-1 0 0,-25-22-2 0 0,-1-1 0 0 0,0 1-1 0 0,0 0 1 0 0,0 0-1 0 0,-1 0 1 0 0,0 0-1 0 0,0 1 1 0 0,-1-1 0 0 0,1 1-1 0 0,-1 0 1 0 0,-1-1-1 0 0,0 1 1 0 0,1 10-1 0 0,-1-7 22 0 0,-2 1-1 0 0,1-1 1 0 0,-2 0-1 0 0,1 0 1 0 0,-1 0-1 0 0,-1-1 1 0 0,0 1-1 0 0,-6 13 1 0 0,-3 2-551 0 0,-1-2-1 0 0,-1 1 1 0 0,-1-2 0 0 0,-1 0 0 0 0,-1-1 0 0 0,-20 20 0 0 0,36-39 169 0 0,0-1 1 0 0,0 1 0 0 0,-1-1-1 0 0,1 1 1 0 0,0-1-1 0 0,-1 0 1 0 0,1 1 0 0 0,-1-1-1 0 0,1 0 1 0 0,-1 0-1 0 0,0 0 1 0 0,1 0 0 0 0,-1 0-1 0 0,0-1 1 0 0,1 1-1 0 0,-1 0 1 0 0,0-1 0 0 0,0 1-1 0 0,0-1 1 0 0,0 0-1 0 0,0 0 1 0 0,0 0 0 0 0,0 0-1 0 0,1 0 1 0 0,-1 0-1 0 0,0 0 1 0 0,0 0 0 0 0,0-1-1 0 0,0 1 1 0 0,0-1-1 0 0,0 1 1 0 0,1-1 0 0 0,-1 0-1 0 0,0 0 1 0 0,1 0-1 0 0,-1 0 1 0 0,0 0 0 0 0,1 0-1 0 0,-1 0 1 0 0,1 0-1 0 0,0-1 1 0 0,-2-1 0 0 0,-18-15-4780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8210 0 0,'-2'38'7262'0'0,"-6"-2"-3637"0"0,4-24-3683 0 0,0-1 0 0 0,-1 1 0 0 0,-1-1-1 0 0,0-1 1 0 0,0 1 0 0 0,-1-1 0 0 0,0 0 0 0 0,-1-1 0 0 0,0 0 0 0 0,0 0 0 0 0,-1 0-1 0 0,-11 7 1 0 0,23-13 47 0 0,-1-1-1 0 0,1 0 1 0 0,0-1-1 0 0,0 1 1 0 0,0 0-1 0 0,0-1 1 0 0,0 1-1 0 0,0-1 0 0 0,5 1 1 0 0,-1 1 25 0 0,12 5-24 0 0,0-1-1 0 0,0-1 1 0 0,0 0 0 0 0,1-2-1 0 0,0 0 1 0 0,0-1 0 0 0,0-1 0 0 0,38-2-1 0 0,-40-1-822 0 0,1-2 1 0 0,-2 0-1 0 0,1-1 0 0 0,0 0 0 0 0,-1-2 0 0 0,19-8 0 0 0,-33 13 376 0 0,1-1-1 0 0,-1 0 0 0 0,0 0 0 0 0,1 0 0 0 0,-1-1 1 0 0,0 1-1 0 0,-1-1 0 0 0,1 0 0 0 0,0 1 1 0 0,-1-1-1 0 0,3-5 0 0 0,0 3-326 0 0,16-16-3400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0 10954 0 0,'-38'80'7143'0'0,"28"-54"-6281"0"0,-8 39 0 0 0,14-49-864 0 0,1 1 0 0 0,0-1 0 0 0,1 0 0 0 0,1 1 0 0 0,1 0 0 0 0,1-1 0 0 0,0 1 0 0 0,6 31 0 0 0,-5-43 17 0 0,-1-1-1 0 0,1 0 1 0 0,0 0 0 0 0,0 1-1 0 0,0-2 1 0 0,0 1 0 0 0,1 0-1 0 0,0 0 1 0 0,0-1 0 0 0,0 1-1 0 0,0-1 1 0 0,0 0 0 0 0,1 0-1 0 0,-1 0 1 0 0,1 0 0 0 0,0-1-1 0 0,0 0 1 0 0,0 1 0 0 0,0-1-1 0 0,0-1 1 0 0,0 1 0 0 0,1-1-1 0 0,-1 1 1 0 0,0-1 0 0 0,1 0-1 0 0,4 0 1 0 0,2 0-232 0 0,-1-1 0 0 0,0 1 0 0 0,0-2-1 0 0,1 0 1 0 0,-1 0 0 0 0,0 0 0 0 0,0-1 0 0 0,0-1 0 0 0,0 0 0 0 0,16-7-1 0 0,-24 9-127 0 0,0 0-1 0 0,0 0 0 0 0,0 0 0 0 0,0 0 0 0 0,0 0 1 0 0,0-1-1 0 0,-1 1 0 0 0,1-1 0 0 0,0 1 0 0 0,-1-1 0 0 0,1 0 1 0 0,-1 1-1 0 0,1-1 0 0 0,-1 0 0 0 0,0 0 0 0 0,0 0 0 0 0,0 0 1 0 0,0 0-1 0 0,0 0 0 0 0,0 0 0 0 0,-1-1 0 0 0,1 1 1 0 0,-1 0-1 0 0,1 0 0 0 0,-1-1 0 0 0,0 1 0 0 0,0 0 0 0 0,0 0 1 0 0,0-1-1 0 0,0 1 0 0 0,-1-3 0 0 0,-2-22-4446 0 0</inkml:trace>
  <inkml:trace contextRef="#ctx0" brushRef="#br0" timeOffset="1">0 395 10578 0 0,'0'26'3473'0'0,"7"-2"-3353"0"0,0 2-232 0 0,9-4 40 0 0,0-8 64 0 0,6-2 56 0 0,2-1 176 0 0,8-5 136 0 0,7-2 72 0 0,5-2-32 0 0,3-4-128 0 0,2-2-696 0 0,-1-6-1584 0 0,-2-6-1441 0 0,-2-10 240 0 0,0-6-1584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27 306 8026 0 0,'1'-4'482'0'0,"1"1"1"0"0,0 0 0 0 0,0-1 0 0 0,0 1-1 0 0,0 0 1 0 0,0 0 0 0 0,1 0 0 0 0,-1 1-1 0 0,1-1 1 0 0,0 0 0 0 0,0 1 0 0 0,0 0-1 0 0,0 0 1 0 0,1 0 0 0 0,-1 0-1 0 0,7-3 1 0 0,-8 5-401 0 0,-1-1-1 0 0,1 1 0 0 0,0-1 0 0 0,-1 1 1 0 0,1-1-1 0 0,-1 1 0 0 0,1 0 0 0 0,0 0 1 0 0,0-1-1 0 0,-1 1 0 0 0,1 1 0 0 0,0-1 1 0 0,-1 0-1 0 0,1 0 0 0 0,0 1 0 0 0,-1-1 1 0 0,1 1-1 0 0,-1-1 0 0 0,1 1 1 0 0,0 0-1 0 0,-1-1 0 0 0,1 1 0 0 0,-1 0 1 0 0,0 0-1 0 0,1 0 0 0 0,-1 0 0 0 0,0 0 1 0 0,0 1-1 0 0,1-1 0 0 0,-1 0 0 0 0,0 0 1 0 0,0 1-1 0 0,0-1 0 0 0,-1 1 1 0 0,1-1-1 0 0,0 1 0 0 0,0-1 0 0 0,-1 1 1 0 0,1 2-1 0 0,0 3-17 0 0,0-1 0 0 0,0 1 1 0 0,-1-1-1 0 0,1 1 0 0 0,-2 0 0 0 0,1-1 1 0 0,-1 1-1 0 0,0-1 0 0 0,0 1 0 0 0,-1-1 1 0 0,0 0-1 0 0,0 1 0 0 0,-5 9 1 0 0,-3 5-663 0 0,-1 0 0 0 0,-20 28 0 0 0,25-41 25 0 0,-1-1-1 0 0,1 1 1 0 0,-1-2-1 0 0,-8 8 1 0 0,-8 6-1687 0 0,23-20 2237 0 0,-1 1 0 0 0,1-1 0 0 0,0 0 0 0 0,0 0 0 0 0,0 0 0 0 0,0 1 0 0 0,-1-1 0 0 0,1 0 0 0 0,0 0 0 0 0,0 0 1 0 0,0 1-1 0 0,0-1 0 0 0,0 0 0 0 0,0 0 0 0 0,0 1 0 0 0,0-1 0 0 0,-1 0 0 0 0,1 1 0 0 0,0-1 0 0 0,0 0 1 0 0,0 0-1 0 0,0 1 0 0 0,0-1 0 0 0,0 0 0 0 0,1 0 0 0 0,-1 1 0 0 0,0-1 0 0 0,0 0 0 0 0,0 0 0 0 0,0 1 0 0 0,0-1 1 0 0,0 0-1 0 0,0 0 0 0 0,0 1 0 0 0,1-1 0 0 0,-1 0 0 0 0,12 8 11 0 0,14 0 345 0 0,-16-8-306 0 0,0 0 1 0 0,0-1 0 0 0,0 0-1 0 0,0 0 1 0 0,0-1 0 0 0,0 0-1 0 0,0-1 1 0 0,-1 0 0 0 0,1 0-1 0 0,12-8 1 0 0,12-6-18 0 0,42-30 0 0 0,-18 3-1321 0 0,-49 36 315 0 0,-1 0 0 0 0,0-1 0 0 0,-1 0 0 0 0,8-13 0 0 0,4-8-3523 0 0</inkml:trace>
  <inkml:trace contextRef="#ctx0" brushRef="#br0" timeOffset="1">430 1 5097 0 0,'-1'2'904'0'0,"-1"0"-1"0"0,1 1 0 0 0,0-1 1 0 0,0 0-1 0 0,0 1 1 0 0,0 0-1 0 0,0-1 1 0 0,0 1-1 0 0,1-1 0 0 0,0 1 1 0 0,-1 3-1 0 0,2 32 4451 0 0,1-11-5948 0 0,-4 24 954 0 0,-11 56 0 0 0,7-63-1089 0 0,1 0 1 0 0,2 51-1 0 0,7-79-492 0 0,5-13 231 0 0,16-18-111 0 0,-11 4 1116 0 0,-2 5-14 0 0,-1 0 0 0 0,1 1 0 0 0,-1 0 0 0 0,2 1-1 0 0,-1 0 1 0 0,0 1 0 0 0,1 1 0 0 0,14-2-1 0 0,-18 3-351 0 0,1 1-1 0 0,-1 0 0 0 0,1 0 1 0 0,-1 1-1 0 0,1 0 0 0 0,-1 1 1 0 0,0 0-1 0 0,1 1 1 0 0,-1-1-1 0 0,-1 2 0 0 0,16 6 1 0 0,-24-9 143 0 0,1-1 1 0 0,0 0 0 0 0,0 1 0 0 0,0-1 0 0 0,-1 1 0 0 0,1-1 0 0 0,0 1 0 0 0,-1-1 0 0 0,1 1 0 0 0,0 0 0 0 0,-1-1 0 0 0,1 1 0 0 0,-1 0 0 0 0,1 0 0 0 0,-1-1 0 0 0,1 1 0 0 0,-1 0 0 0 0,1 1 0 0 0,-1-1 53 0 0,0-1-1 0 0,0 1 1 0 0,-1-1-1 0 0,1 1 1 0 0,0 0-1 0 0,0-1 1 0 0,-1 1-1 0 0,1-1 1 0 0,0 1-1 0 0,-1-1 1 0 0,1 1-1 0 0,0-1 1 0 0,-1 1-1 0 0,1-1 1 0 0,-1 1-1 0 0,1-1 1 0 0,-1 0-1 0 0,1 1 0 0 0,-1-1 1 0 0,1 0-1 0 0,-1 1 1 0 0,1-1-1 0 0,-2 0 1 0 0,-9 9-2623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15339 0 0,'8'-5'1145'0'0,"2"1"-777"0"0,6-2-56 0 0,4 0 120 0 0,1 3 112 0 0,2 0 64 0 0,3 3 64 0 0,-2 3-128 0 0,2 1-200 0 0,-1 2-128 0 0,-2 0-128 0 0,-3 2-88 0 0,-5-2-360 0 0,-6 0-704 0 0,-6 0-1008 0 0,-6-1-1385 0 0,-7 1-656 0 0,-9 2-2248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11122 0 0,'16'12'440'0'0,"0"-1"-1"0"0,1 0 1 0 0,1-2-1 0 0,26 12 1 0 0,-36-18 306 0 0,0-1-1 0 0,0 1 1 0 0,0-2 0 0 0,12 2 0 0 0,-19-3-678 0 0,0 0 0 0 0,-1 0 0 0 0,1 0 0 0 0,0 0 0 0 0,0 0 0 0 0,0 0-1 0 0,-1 0 1 0 0,1 0 0 0 0,0 0 0 0 0,0-1 0 0 0,-1 1 0 0 0,1 0 0 0 0,0 0 0 0 0,0-1 0 0 0,-1 1 0 0 0,1-1 0 0 0,0 1 0 0 0,-1 0 0 0 0,1-1-1 0 0,0 0 1 0 0,-3-1 601 0 0,-7 5-402 0 0,2 1-228 0 0,0 1-1 0 0,0 0 1 0 0,1 0 0 0 0,0 1 0 0 0,0 0 0 0 0,1 0-1 0 0,-1 0 1 0 0,1 0 0 0 0,1 1 0 0 0,-1 0-1 0 0,1 0 1 0 0,0 0 0 0 0,-4 13 0 0 0,6-15-24 0 0,0 0 1 0 0,1 0 0 0 0,-1 0-1 0 0,2 0 1 0 0,-1 0-1 0 0,0 0 1 0 0,1 1-1 0 0,0-1 1 0 0,0 0 0 0 0,1 7-1 0 0,0-9-13 0 0,0 0 1 0 0,0 0-1 0 0,0 0 0 0 0,0 0 0 0 0,0 0 0 0 0,1 0 0 0 0,-1 0 1 0 0,1 0-1 0 0,0 0 0 0 0,0-1 0 0 0,0 1 0 0 0,0-1 0 0 0,0 0 1 0 0,1 1-1 0 0,-1-1 0 0 0,1 0 0 0 0,3 2 0 0 0,-3-2 37 0 0,-1-1 1 0 0,1 1-1 0 0,0-1 0 0 0,-1 0 0 0 0,1 0 0 0 0,0 0 1 0 0,0 0-1 0 0,0 0 0 0 0,0-1 0 0 0,0 0 0 0 0,0 1 0 0 0,0-1 1 0 0,0 0-1 0 0,0 0 0 0 0,0-1 0 0 0,-1 1 0 0 0,1 0 0 0 0,4-2 1 0 0,-2 0 28 0 0,0 0 1 0 0,0 0 0 0 0,0-1-1 0 0,0 0 1 0 0,-1 0 0 0 0,1 0-1 0 0,-1 0 1 0 0,0 0-1 0 0,6-7 1 0 0,-2 0 20 0 0,0 0-1 0 0,0 0 1 0 0,-1 0-1 0 0,0-1 1 0 0,-1 0-1 0 0,-1 0 0 0 0,1-1 1 0 0,2-12-1 0 0,-4 11-120 0 0,-1 0-1 0 0,-1 0 0 0 0,-1 0 1 0 0,0 0-1 0 0,0-1 0 0 0,-2-17 1 0 0,0 22-449 0 0,-1-1 1 0 0,0 1 0 0 0,0 0 0 0 0,-4-10 0 0 0,4 14-352 0 0,0 0 0 0 0,0 0 0 0 0,-1 1 0 0 0,0-1 0 0 0,0 0 0 0 0,0 1 0 0 0,-6-7-1 0 0,8 11 700 0 0,1-1 0 0 0,0 1 0 0 0,0 0 0 0 0,0-1 0 0 0,-1 1 0 0 0,1 0 0 0 0,0 0 0 0 0,0-1 0 0 0,-1 1 0 0 0,1 0 0 0 0,0 0 0 0 0,0 0 0 0 0,-1-1 0 0 0,1 1 0 0 0,0 0 0 0 0,-1 0 0 0 0,1 0 0 0 0,0 0 0 0 0,-1 0 0 0 0,1 0 0 0 0,0 0-1 0 0,-1 0 1 0 0,1-1 0 0 0,0 1 0 0 0,-1 0 0 0 0,1 0 0 0 0,0 1 0 0 0,-1-1 0 0 0,1 0 0 0 0,0 0 0 0 0,-1 0 0 0 0,1 0 0 0 0,0 0 0 0 0,-1 0 0 0 0,1 0 0 0 0,0 0 0 0 0,-1 1 0 0 0,1-1 0 0 0,0 0 0 0 0,-1 0 0 0 0,1 1 0 0 0,0-1 0 0 0,0 0 0 0 0,-1 0-1 0 0,1 1 1 0 0,0-1 0 0 0,0 0 0 0 0,0 0 0 0 0,-1 1 0 0 0,1-1 0 0 0,0 0 0 0 0,0 1 0 0 0,0-1 0 0 0,0 0 0 0 0,0 1 0 0 0,0-1 0 0 0,0 0 0 0 0,0 1 0 0 0,0-1 0 0 0,0 0 0 0 0,0 1 0 0 0,0 0 0 0 0,-1 11-3151 0 0</inkml:trace>
  <inkml:trace contextRef="#ctx0" brushRef="#br0" timeOffset="1">409 110 12003 0 0,'-9'47'6822'0'0,"-10"21"-5373"0"0,11-40-728 0 0,5-17-616 0 0,0 1 0 0 0,1-1 0 0 0,0 0-1 0 0,1 1 1 0 0,0 18 0 0 0,1-28-102 0 0,0 0-1 0 0,0 0 1 0 0,0 0 0 0 0,0-1-1 0 0,0 1 1 0 0,1 0 0 0 0,-1 0-1 0 0,1 0 1 0 0,0 0-1 0 0,-1 0 1 0 0,1 0 0 0 0,0-1-1 0 0,0 1 1 0 0,0 0 0 0 0,0-1-1 0 0,0 1 1 0 0,1 0 0 0 0,-1-1-1 0 0,0 0 1 0 0,1 1 0 0 0,-1-1-1 0 0,1 0 1 0 0,0 0 0 0 0,-1 1-1 0 0,1-1 1 0 0,0-1 0 0 0,-1 1-1 0 0,1 0 1 0 0,0 0-1 0 0,0-1 1 0 0,0 1 0 0 0,0-1-1 0 0,0 1 1 0 0,0-1 0 0 0,0 0-1 0 0,0 0 1 0 0,0 0 0 0 0,0 0-1 0 0,3 0 1 0 0,15-3-116 0 0,-2-1 0 0 0,1-1 0 0 0,0 0 0 0 0,-1-1 0 0 0,31-15 0 0 0,-36 11-1888 0 0,-12 10 1557 0 0,0-2 0 0 0,-1 1 0 0 0,1 0 0 0 0,-1 0 0 0 0,1 0 0 0 0,-1 0 0 0 0,1 0 0 0 0,-1 0 0 0 0,1-1-1 0 0,-1 1 1 0 0,0 0 0 0 0,0 0 0 0 0,0 0 0 0 0,0-1 0 0 0,0 1 0 0 0,0 0 0 0 0,0 0 0 0 0,0-1 0 0 0,0 1 0 0 0,-1 0 0 0 0,1 0 0 0 0,0 0 0 0 0,-1-1 0 0 0,1 1 0 0 0,-2-2 0 0 0,-6-12-4894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16452 0 0,'0'32'1240'0'0,"3"-2"-792"0"0,4 7-112 0 0,3-8-16 0 0,7-7-96 0 0,1-2-152 0 0,8-1-40 0 0,2-3-32 0 0,4-1-32 0 0,2-6-408 0 0,1-3-1144 0 0,0-7-2449 0 0,0-10-136 0 0,-1-7-2008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4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52 2272 0 0,'-1'1'241'0'0,"1"1"-1"0"0,0-1 0 0 0,0 0 0 0 0,-1 0 0 0 0,1 0 0 0 0,-1 0 0 0 0,1 0 0 0 0,-1 1 0 0 0,1-1 0 0 0,-1 0 0 0 0,0 0 0 0 0,0 0 0 0 0,1 0 0 0 0,-1-1 0 0 0,0 1 0 0 0,0 0 0 0 0,0 0 0 0 0,0 0 0 0 0,-2 0 0 0 0,-35 30 9696 0 0,17-15-6023 0 0,6-3-3472 0 0,8-6-315 0 0,0 1-1 0 0,1 0 0 0 0,0-1 0 0 0,0 2 1 0 0,1-1-1 0 0,0 1 0 0 0,0 0 1 0 0,1 0-1 0 0,0 0 0 0 0,1 0 1 0 0,0 1-1 0 0,0-1 0 0 0,1 1 1 0 0,1 0-1 0 0,-1 0 0 0 0,2 0 1 0 0,-1 0-1 0 0,1 0 0 0 0,1 0 0 0 0,0 0 1 0 0,0-1-1 0 0,1 1 0 0 0,0 0 1 0 0,1 0-1 0 0,0-1 0 0 0,7 16 1 0 0,-2-4-96 0 0,2 0 1 0 0,0 0-1 0 0,2-1 1 0 0,0 0-1 0 0,27 32 0 0 0,-34-46-3 0 0,0-1-1 0 0,1 0 0 0 0,-1 0 0 0 0,1-1 0 0 0,0 0 0 0 0,0 0 0 0 0,0 0 0 0 0,0 0 0 0 0,1-1 0 0 0,7 2 0 0 0,-9-3 21 0 0,-1-1-1 0 0,0-1 1 0 0,1 1-1 0 0,-1-1 0 0 0,1 1 1 0 0,0-1-1 0 0,-1-1 1 0 0,1 1-1 0 0,-1-1 1 0 0,1 1-1 0 0,-1-1 1 0 0,0-1-1 0 0,1 1 0 0 0,-1 0 1 0 0,0-1-1 0 0,0 0 1 0 0,7-4-1 0 0,-3 0 18 0 0,0 0 0 0 0,0-1 0 0 0,-1 0-1 0 0,0 0 1 0 0,0-1 0 0 0,-1 0 0 0 0,1 0-1 0 0,-2 0 1 0 0,1-1 0 0 0,-1 0 0 0 0,-1 0 0 0 0,0 0-1 0 0,6-18 1 0 0,-3 6-125 0 0,-2 1 1 0 0,0-1-1 0 0,-2 0 0 0 0,0 0 0 0 0,0-36 0 0 0,-4 40-257 0 0,-1 0-1 0 0,0 0 0 0 0,-1 0 0 0 0,-1 0 0 0 0,-1 1 1 0 0,0-1-1 0 0,-1 1 0 0 0,-1 1 0 0 0,-10-18 0 0 0,13 24-105 0 0,-1 1-1 0 0,0 0 1 0 0,-1 0-1 0 0,0 0 1 0 0,0 1-1 0 0,-1 0 0 0 0,0 0 1 0 0,0 1-1 0 0,0-1 1 0 0,-1 2-1 0 0,0-1 1 0 0,0 1-1 0 0,-1 0 0 0 0,1 1 1 0 0,-1 0-1 0 0,0 0 1 0 0,-14-3-1 0 0,18 6 188 0 0,1 0-1 0 0,0 1 1 0 0,-1-1-1 0 0,1 1 1 0 0,-1 0-1 0 0,1 1 1 0 0,-1-1 0 0 0,1 1-1 0 0,0 0 1 0 0,-1 0-1 0 0,1 0 1 0 0,0 1-1 0 0,0-1 1 0 0,-1 1 0 0 0,-5 4-1 0 0,5-3 232 0 0,1 0-1 0 0,-1 1 1 0 0,1-1-1 0 0,0 1 1 0 0,1 0-1 0 0,-1 0 0 0 0,1 1 1 0 0,0-1-1 0 0,0 1 1 0 0,0 0-1 0 0,-4 9 1 0 0,5-9 298 0 0,0 0 1 0 0,0 0 0 0 0,0 1-1 0 0,1-1 1 0 0,0 0 0 0 0,0 1-1 0 0,1-1 1 0 0,-1 1 0 0 0,1 0-1 0 0,0-1 1 0 0,0 1 0 0 0,1-1-1 0 0,0 1 1 0 0,0-1 0 0 0,0 1 0 0 0,1-1-1 0 0,0 0 1 0 0,0 0 0 0 0,0 0-1 0 0,0 0 1 0 0,1 0 0 0 0,0 0-1 0 0,0 0 1 0 0,0-1 0 0 0,1 1-1 0 0,4 4 1 0 0,3-1-63 0 0,1 0-1 0 0,-1 0 1 0 0,1-1 0 0 0,1-1-1 0 0,-1 0 1 0 0,1 0 0 0 0,0-1 0 0 0,0-1-1 0 0,1 0 1 0 0,23 3 0 0 0,-18-4-390 0 0,0-1 0 0 0,0-1 0 0 0,1-1 0 0 0,-1 0 0 0 0,0-1 0 0 0,0-1 0 0 0,23-6 0 0 0,-34 6-262 0 0,0-1 1 0 0,-1 0-1 0 0,1 0 1 0 0,-1-1 0 0 0,1 0-1 0 0,-1 0 1 0 0,0 0-1 0 0,0-1 1 0 0,-1 0-1 0 0,0-1 1 0 0,0 0-1 0 0,0 1 1 0 0,0-2-1 0 0,-1 1 1 0 0,0-1-1 0 0,0 0 1 0 0,3-8-1 0 0,-4 9 416 0 0,-1-1-1 0 0,0-1 0 0 0,-1 1 0 0 0,1 0 0 0 0,-2-1 0 0 0,1 1 0 0 0,-1-1 0 0 0,0 1 0 0 0,0-1 0 0 0,-1 0 0 0 0,-1-13 0 0 0,1 21 98 0 0,0-1 0 0 0,0 1 0 0 0,0 0 1 0 0,0-1-1 0 0,0 1 0 0 0,0 0 0 0 0,1-1 0 0 0,-1 1 0 0 0,0-1 0 0 0,0 1 0 0 0,0 0 0 0 0,0-1 0 0 0,0 1 0 0 0,-1 0 1 0 0,1-1-1 0 0,0 1 0 0 0,0 0 0 0 0,0-1 0 0 0,0 1 0 0 0,0 0 0 0 0,0-1 0 0 0,-1 1 0 0 0,1 0 0 0 0,0-1 0 0 0,0 1 0 0 0,0 0 1 0 0,-1-1-1 0 0,1 1 0 0 0,0 0 0 0 0,0 0 0 0 0,-1-1 0 0 0,1 1 0 0 0,0 0 0 0 0,-1 0 0 0 0,1 0 0 0 0,0 0 0 0 0,-1-1 1 0 0,1 1-1 0 0,0 0 0 0 0,-1 0 0 0 0,1 0 0 0 0,0 0 0 0 0,-1 0 0 0 0,0 0 0 0 0,-10 16 2379 0 0,-8 33-721 0 0,18-48-1726 0 0,-15 47 271 0 0,-80 263-864 0 0,93-293-701 0 0,-3 16-3112 0 0,-3-20-4061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98 11170 0 0,'-5'22'1250'0'0,"0"0"0"0"0,2 1 0 0 0,0-1 0 0 0,2 1 0 0 0,1 40 0 0 0,1-55-1189 0 0,0 1 0 0 0,0-1 0 0 0,1 0 0 0 0,0 0 0 0 0,0 0 0 0 0,1 0 0 0 0,0 0 0 0 0,0 0 0 0 0,1-1 0 0 0,0 1 0 0 0,0-1 0 0 0,1 0-1 0 0,0-1 1 0 0,0 1 0 0 0,1-1 0 0 0,0 0 0 0 0,0 0 0 0 0,13 10 0 0 0,-16-14-14 0 0,1 0-1 0 0,0 0 1 0 0,0 0-1 0 0,0-1 1 0 0,0 1 0 0 0,0-1-1 0 0,0 0 1 0 0,1 0-1 0 0,-1 0 1 0 0,0 0-1 0 0,0-1 1 0 0,1 0-1 0 0,-1 0 1 0 0,8-1 0 0 0,-5 0 36 0 0,0-1 0 0 0,0 0 1 0 0,0 0-1 0 0,0-1 0 0 0,0 0 1 0 0,0 0-1 0 0,-1 0 0 0 0,7-5 1 0 0,0-1 26 0 0,-1-1 0 0 0,0 0 1 0 0,0-1-1 0 0,-1 0 0 0 0,-1 0 1 0 0,0-1-1 0 0,13-21 0 0 0,-17 24-192 0 0,-1-1-1 0 0,0 0 0 0 0,-1 0 0 0 0,0 0 0 0 0,0-1 1 0 0,-1 1-1 0 0,-1-1 0 0 0,0 0 0 0 0,0 1 0 0 0,-1-1 1 0 0,-1-22-1 0 0,0 24-455 0 0,-1 1 0 0 0,-1 0 0 0 0,0-1 1 0 0,0 1-1 0 0,0 0 0 0 0,-7-14 0 0 0,5 15-431 0 0,0 0 0 0 0,0 0 0 0 0,-1 1-1 0 0,1-1 1 0 0,-2 1 0 0 0,1 0 0 0 0,-10-9-1 0 0,-18-9-5284 0 0</inkml:trace>
  <inkml:trace contextRef="#ctx0" brushRef="#br0" timeOffset="1">1 262 8154 0 0,'13'9'2928'0'0,"6"-1"-1271"0"0,8 2-121 0 0,7-2-232 0 0,3-2-375 0 0,7 2-369 0 0,2-4-256 0 0,1 2-160 0 0,-1 1-232 0 0,0-3-672 0 0,-3-2-1729 0 0,-5-7-1472 0 0,-3-7-2744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18524 0 0,'3'-3'236'0'0,"-1"-1"0"0"0,1 0-1 0 0,0 1 1 0 0,0 0 0 0 0,1 0 0 0 0,-1 0-1 0 0,1 0 1 0 0,-1 0 0 0 0,1 1 0 0 0,0 0 0 0 0,0-1-1 0 0,0 1 1 0 0,0 1 0 0 0,1-1 0 0 0,-1 1-1 0 0,0-1 1 0 0,1 1 0 0 0,-1 1 0 0 0,6-2 0 0 0,-2 3-158 0 0,-1-1 1 0 0,0 1-1 0 0,0 1 1 0 0,1-1-1 0 0,-1 1 1 0 0,0 0 0 0 0,0 1-1 0 0,-1-1 1 0 0,1 2-1 0 0,0-1 1 0 0,7 6-1 0 0,4 1 23 0 0,-1 0-1 0 0,0 2 0 0 0,-1 0 0 0 0,0 1 0 0 0,-1 0 1 0 0,0 1-1 0 0,16 22 0 0 0,-30-35-82 0 0,0 0 0 0 0,0 1-1 0 0,0-1 1 0 0,0 1 0 0 0,0-1 0 0 0,0 1 0 0 0,-1 0 0 0 0,1-1-1 0 0,-1 1 1 0 0,1 0 0 0 0,-1-1 0 0 0,0 1 0 0 0,0 0-1 0 0,0 0 1 0 0,0-1 0 0 0,0 1 0 0 0,0 0 0 0 0,0 0 0 0 0,0-1-1 0 0,-1 1 1 0 0,1 0 0 0 0,-1 1 0 0 0,-1 0-18 0 0,1 0-1 0 0,-1-1 1 0 0,0 0 0 0 0,0 1 0 0 0,0-1 0 0 0,0 0 0 0 0,0 0-1 0 0,0 0 1 0 0,-1 0 0 0 0,1 0 0 0 0,-1-1 0 0 0,-2 2 0 0 0,-10 5-82 0 0,0-2 1 0 0,0 0 0 0 0,-30 7 0 0 0,34-10 83 0 0,4-2 10 0 0,-3 2-54 0 0,1-1-1 0 0,-1 2 1 0 0,0-1-1 0 0,1 1 1 0 0,-16 9-1 0 0,23-12 31 0 0,1 0 0 0 0,0 0-1 0 0,-1 1 1 0 0,1-1-1 0 0,0 0 1 0 0,0 0 0 0 0,0 1-1 0 0,0-1 1 0 0,0 1 0 0 0,0-1-1 0 0,0 1 1 0 0,0-1-1 0 0,0 1 1 0 0,1-1 0 0 0,-1 1-1 0 0,0 3 1 0 0,1-3 4 0 0,0 0 1 0 0,0 1-1 0 0,0-1 1 0 0,1 0 0 0 0,-1 0-1 0 0,1 1 1 0 0,0-1-1 0 0,-1 0 1 0 0,1 0-1 0 0,0 0 1 0 0,0 0-1 0 0,0 0 1 0 0,0 0 0 0 0,1 0-1 0 0,-1 0 1 0 0,3 2-1 0 0,1 2 5 0 0,0-1-1 0 0,1 0 0 0 0,0 0 1 0 0,0 0-1 0 0,0 0 1 0 0,1-1-1 0 0,-1 0 0 0 0,1-1 1 0 0,0 1-1 0 0,0-1 1 0 0,0-1-1 0 0,1 1 0 0 0,-1-1 1 0 0,1-1-1 0 0,-1 1 0 0 0,14 0 1 0 0,-12-1-128 0 0,0-1 0 0 0,0 0 0 0 0,0-1 0 0 0,0 0 1 0 0,0 0-1 0 0,0-1 0 0 0,-1 0 0 0 0,1 0 0 0 0,0-1 0 0 0,-1 0 0 0 0,0-1 0 0 0,0 0 1 0 0,0 0-1 0 0,9-7 0 0 0,-15 10-121 0 0,-1 0 0 0 0,1 0 0 0 0,-1-1 0 0 0,1 1 0 0 0,-1-1 0 0 0,0 1 0 0 0,0-1 0 0 0,0 1 0 0 0,1-1 0 0 0,-2 0 0 0 0,1 1-1 0 0,1-3 1 0 0,-2 3-114 0 0,0-1 0 0 0,1 1 0 0 0,-1 0 0 0 0,0-1 0 0 0,0 1 0 0 0,0-1 0 0 0,-1 1 0 0 0,1 0 0 0 0,0-1 0 0 0,0 1 0 0 0,-1 0 0 0 0,1-1 0 0 0,-1 1 0 0 0,1 0 0 0 0,-1 0 0 0 0,0-1 0 0 0,1 1 0 0 0,-1 0 0 0 0,0 0 0 0 0,0 0 0 0 0,0 0 0 0 0,0 0 0 0 0,0 0 0 0 0,0 0 0 0 0,0 0 0 0 0,-2-1 0 0 0,-18-13-5883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13123 0 0,'9'9'451'0'0,"1"-1"1"0"0,0-1 0 0 0,1 0-1 0 0,0 0 1 0 0,0-1-1 0 0,0-1 1 0 0,1 1-1 0 0,-1-2 1 0 0,1 0-1 0 0,1 0 1 0 0,-1-1 0 0 0,0-1-1 0 0,23 2 1 0 0,-13-2-224 0 0,1-2 0 0 0,0 0 0 0 0,-1-2 0 0 0,1 0 0 0 0,-1-2 0 0 0,41-11 0 0 0,-30 3-369 0 0,-31 11 137 0 0,0 0 1 0 0,0 1-1 0 0,-1-1 1 0 0,1 0-1 0 0,0 0 1 0 0,-1 0-1 0 0,1-1 1 0 0,-1 1-1 0 0,1 0 1 0 0,-1 0-1 0 0,1-1 1 0 0,-1 1-1 0 0,0-1 1 0 0,2-3-1 0 0,-3 5 11 0 0,0 0 1 0 0,-1 0-1 0 0,1-1 0 0 0,0 1 0 0 0,-1 0 0 0 0,1 0 1 0 0,0 0-1 0 0,-1-1 0 0 0,1 1 0 0 0,0 0 1 0 0,-1 0-1 0 0,1 0 0 0 0,0 0 0 0 0,-1 0 1 0 0,1 0-1 0 0,-1 0 0 0 0,1 0 0 0 0,0 0 0 0 0,-1 0 1 0 0,1 0-1 0 0,0 0 0 0 0,-1 0 0 0 0,1 0 1 0 0,-1 0-1 0 0,1 0 0 0 0,0 1 0 0 0,-1-1 0 0 0,1 0 1 0 0,0 0-1 0 0,-1 0 0 0 0,1 1 0 0 0,0-1 1 0 0,0 0-1 0 0,-1 0 0 0 0,1 1 0 0 0,-16 6 281 0 0,7-1-76 0 0,1 1 0 0 0,1 0 0 0 0,-1 0 0 0 0,1 0 0 0 0,1 1 0 0 0,-1 0 0 0 0,1 1 0 0 0,0 0 0 0 0,-6 14 0 0 0,-4 8-201 0 0,-15 49 0 0 0,26-66-298 0 0,1 0 0 0 0,0-1 0 0 0,-1 16 0 0 0,4-24-507 0 0,1 0 0 0 0,0-1-1 0 0,0 1 1 0 0,0 0 0 0 0,0-1 0 0 0,1 1 0 0 0,2 8-1 0 0,-3-13 625 0 0,0 1 0 0 0,0-1 0 0 0,0 0 0 0 0,0 1 0 0 0,0-1-1 0 0,0 0 1 0 0,0 1 0 0 0,0-1 0 0 0,0 0 0 0 0,1 1-1 0 0,-1-1 1 0 0,0 0 0 0 0,0 1 0 0 0,0-1 0 0 0,0 0 0 0 0,1 1-1 0 0,-1-1 1 0 0,0 0 0 0 0,0 1 0 0 0,1-1 0 0 0,-1 0 0 0 0,0 0-1 0 0,0 1 1 0 0,1-1 0 0 0,-1 0 0 0 0,0 0 0 0 0,1 0-1 0 0,-1 0 1 0 0,0 1 0 0 0,1-1 0 0 0,-1 0 0 0 0,0 0 0 0 0,1 0-1 0 0,-1 0 1 0 0,0 0 0 0 0,1 0 0 0 0,-1 0 0 0 0,1 0 0 0 0,-1 0-1 0 0,0 0 1 0 0,1 0 0 0 0,-1 0 0 0 0,0 0 0 0 0,1 0-1 0 0,-1 0 1 0 0,0 0 0 0 0,1-1 0 0 0,-1 1 0 0 0,0 0 0 0 0,1 0-1 0 0,-1 0 1 0 0,0-1 0 0 0,1 1 0 0 0,-1 0 0 0 0,0 0-1 0 0,0 0 1 0 0,1-1 0 0 0,-1 1 0 0 0,0 0 0 0 0,0-1 0 0 0,0 1-1 0 0,1 0 1 0 0,-1-1 0 0 0,0 1 0 0 0,0-1 0 0 0,10-10-3298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0 8258 0 0,'2'9'3449'0'0,"-2"5"-1265"0"0,-2 6-880 0 0,-4 6-688 0 0,-3 6-448 0 0,-3 5-144 0 0,-5 1-72 0 0,-3 4-8 0 0,-5-3-88 0 0,-2 0-392 0 0,-2-4-792 0 0,0-6-1105 0 0,-2-6-871 0 0,-1-5 583 0 0,1-4-1232 0 0</inkml:trace>
  <inkml:trace contextRef="#ctx0" brushRef="#br0" timeOffset="1">0 384 6009 0 0,'1'-1'444'0'0,"0"0"-1"0"0,0 0 1 0 0,-1 0-1 0 0,1 0 1 0 0,0 0 0 0 0,0 0-1 0 0,0 1 1 0 0,0-1-1 0 0,1 0 1 0 0,-1 0-1 0 0,0 1 1 0 0,0-1-1 0 0,0 1 1 0 0,2-1-1 0 0,34-8 1215 0 0,-29 8-1085 0 0,9-3-311 0 0,1 1 0 0 0,0 1 1 0 0,0 1-1 0 0,0 0 0 0 0,0 1 1 0 0,0 1-1 0 0,22 5 1 0 0,-38-6-232 0 0,-1 0 0 0 0,1 0 0 0 0,0 1 0 0 0,0-1 0 0 0,-1 1 0 0 0,1 0 0 0 0,0-1 0 0 0,-1 1 1 0 0,1 0-1 0 0,0 0 0 0 0,-1 0 0 0 0,1 0 0 0 0,-1 1 0 0 0,0-1 0 0 0,1 0 0 0 0,-1 0 0 0 0,0 1 0 0 0,0-1 1 0 0,0 1-1 0 0,1 1 0 0 0,-1-1 50 0 0,-1 0 0 0 0,1-1 1 0 0,-1 1-1 0 0,0 0 1 0 0,0 0-1 0 0,0-1 0 0 0,0 1 1 0 0,0 0-1 0 0,-1 0 0 0 0,1-1 1 0 0,0 1-1 0 0,-1 0 1 0 0,1-1-1 0 0,-1 1 0 0 0,0 0 1 0 0,1-1-1 0 0,-2 3 0 0 0,-6 7 541 0 0,0 1-1 0 0,0-1 0 0 0,-1-1 0 0 0,-15 14 0 0 0,8-8-144 0 0,9-7-169 0 0,-1-1 1 0 0,1 1 0 0 0,1 0 0 0 0,-1 1 0 0 0,2 0 0 0 0,-9 17 0 0 0,13-23-243 0 0,-1 0 0 0 0,1 0 0 0 0,1 0 0 0 0,-1 0 0 0 0,0 0 0 0 0,1 0 0 0 0,0 0 0 0 0,0 0 0 0 0,0 1 0 0 0,1-1 0 0 0,-1 0 0 0 0,1 0 0 0 0,0 0 0 0 0,0 0 0 0 0,1 0 0 0 0,-1 0 0 0 0,1-1 0 0 0,-1 1 0 0 0,1 0 0 0 0,0-1 0 0 0,5 6 0 0 0,-2-2-112 0 0,0-1 0 0 0,1-1 0 0 0,0 1 0 0 0,0-1 0 0 0,0 0 1 0 0,1 0-1 0 0,0-1 0 0 0,0 0 0 0 0,0 0 0 0 0,0-1 0 0 0,0 0 1 0 0,1 0-1 0 0,-1 0 0 0 0,1-1 0 0 0,9 1 0 0 0,29 0-3580 0 0,-2-10-4204 0 0,-14-5-1013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2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12395 0 0,'2'14'6249'0'0,"1"-3"-3768"0"0,1 3-1025 0 0,1-7-592 0 0,0-1-728 0 0,-2-1-384 0 0,1 0-224 0 0,-1-4-256 0 0,0 1-192 0 0,-6-18-9619 0 0,-4-11 6866 0 0,-6 13-1376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3:42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39 14787 0 0,'2'-2'-29'0'0,"0"-1"1"0"0,0 0-1 0 0,0 1 0 0 0,0-1 0 0 0,1 1 1 0 0,-1 0-1 0 0,1-1 0 0 0,-1 1 1 0 0,1 1-1 0 0,0-1 0 0 0,0 0 0 0 0,0 1 1 0 0,0-1-1 0 0,0 1 0 0 0,0 0 0 0 0,0 0 1 0 0,0 0-1 0 0,1 0 0 0 0,5 0 0 0 0,8-1-255 0 0,1 1 0 0 0,27 2 0 0 0,-26-1 252 0 0,53 1 291 0 0,-1 3 0 0 0,1 2 0 0 0,74 18 0 0 0,-30 0 391 0 0,1-5 0 0 0,0-5 0 0 0,1-6-1 0 0,144-7 1 0 0,-129-4-411 0 0,193 21-1 0 0,-130 14-5448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6417 0 0,'57'-27'7180'0'0,"-2"-4"-4136"0"0,33-17-1280 0 0,-68 38-1560 0 0,11-4 160 0 0,62-21 0 0 0,-92 34-331 0 0,0 1-1 0 0,0-1 0 0 0,0 1 0 0 0,0 0 0 0 0,0 0 0 0 0,0 0 0 0 0,0-1 0 0 0,0 1 1 0 0,0 0-1 0 0,0 0 0 0 0,1 1 0 0 0,-1-1 0 0 0,0 0 0 0 0,0 0 0 0 0,0 0 0 0 0,0 1 1 0 0,0-1-1 0 0,0 0 0 0 0,0 1 0 0 0,1 0 0 0 0,-1 0-3 0 0,-1-1 0 0 0,1 1-1 0 0,-1 0 1 0 0,1 0 0 0 0,-1-1 0 0 0,0 1-1 0 0,1 0 1 0 0,-1 0 0 0 0,0 0 0 0 0,0 0-1 0 0,0-1 1 0 0,1 1 0 0 0,-1 0 0 0 0,0 0-1 0 0,0 0 1 0 0,0 0 0 0 0,0 0 0 0 0,0-1-1 0 0,-1 3 1 0 0,-1 6 103 0 0,0-1 1 0 0,-1 1-1 0 0,-1-1 0 0 0,-3 9 0 0 0,1-6-107 0 0,2-1-13 0 0,1-1 0 0 0,0 1 0 0 0,0 0 0 0 0,1 0 0 0 0,0 0 0 0 0,0 0 0 0 0,1 19 1 0 0,1-26-28 0 0,0 0 0 0 0,0 0 0 0 0,1 0 1 0 0,0 0-1 0 0,-1 0 0 0 0,1 0 1 0 0,0 0-1 0 0,1 0 0 0 0,-1 0 1 0 0,0 0-1 0 0,1 0 0 0 0,-1-1 0 0 0,1 1 1 0 0,0-1-1 0 0,0 1 0 0 0,0-1 1 0 0,0 0-1 0 0,1 0 0 0 0,-1 0 1 0 0,0 0-1 0 0,1 0 0 0 0,0 0 0 0 0,-1-1 1 0 0,1 1-1 0 0,0-1 0 0 0,0 0 1 0 0,0 0-1 0 0,0 0 0 0 0,0 0 1 0 0,4 0-1 0 0,0 0-293 0 0,0 0 0 0 0,1-1 0 0 0,-1 0 0 0 0,0 0 0 0 0,0-1 0 0 0,0 0 0 0 0,0 0 0 0 0,0 0 0 0 0,0-1 0 0 0,0 0 0 0 0,-1-1 0 0 0,1 1 0 0 0,0-1 0 0 0,-1-1 0 0 0,0 1 0 0 0,0-1 0 0 0,0 0 0 0 0,0-1 0 0 0,7-7 0 0 0,3-3-1094 0 0,-1 0-1 0 0,0-1 0 0 0,-1-1 0 0 0,-1-1 0 0 0,13-22 0 0 0,9-23-2902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3:4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 14691 0 0,'8'-13'754'0'0,"-3"17"-1585"0"0,-4-2 677 0 0,0 1 0 0 0,-1-1 0 0 0,1 1 1 0 0,-1-1-1 0 0,1 1 0 0 0,-1-1 0 0 0,0 1 1 0 0,0-1-1 0 0,-1 4 0 0 0,-3 14 74 0 0,-1-1 0 0 0,-1 0 0 0 0,-1 0 0 0 0,-1 0 0 0 0,0-1 0 0 0,-1 0 0 0 0,-1-1 0 0 0,-22 28 0 0 0,-10 9 2027 0 0,-58 54-1 0 0,93-101-1759 0 0,3-2-71 0 0,-1 0 96 0 0,0 0 0 0 0,0 0 1 0 0,-1 0-1 0 0,-9 6 0 0 0,15-11-211 0 0,-1-1 1 0 0,1 1-1 0 0,-1 0 0 0 0,1-1 0 0 0,0 1 1 0 0,-1 0-1 0 0,1-1 0 0 0,0 1 0 0 0,-1-1 0 0 0,1 1 1 0 0,0-1-1 0 0,0 1 0 0 0,-1 0 0 0 0,1-1 1 0 0,0 1-1 0 0,0-1 0 0 0,0 1 0 0 0,0-1 1 0 0,-1 1-1 0 0,1-1 0 0 0,0 1 0 0 0,0-1 0 0 0,0 1 1 0 0,0-1-1 0 0,0 1 0 0 0,0-1 0 0 0,0 1 1 0 0,1-1-1 0 0,-1 1 0 0 0,0-1 0 0 0,0 0 1 0 0,1-21-370 0 0,2-1 12 0 0,9-67-135 0 0,-10 80 469 0 0,0 0-1 0 0,1 1 1 0 0,0-1 0 0 0,0 1 0 0 0,1-1-1 0 0,8-13 1 0 0,-11 22 7 0 0,0 0 1 0 0,-1 0-1 0 0,1 0 0 0 0,0 0 0 0 0,0 0 1 0 0,0 0-1 0 0,0 0 0 0 0,0 1 1 0 0,0-1-1 0 0,0 0 0 0 0,0 0 0 0 0,0 1 1 0 0,0-1-1 0 0,0 1 0 0 0,0-1 0 0 0,0 1 1 0 0,0-1-1 0 0,0 1 0 0 0,1 0 1 0 0,-1 0-1 0 0,0-1 0 0 0,0 1 0 0 0,2 0 1 0 0,-1 1-1 0 0,1-1 1 0 0,-1 1-1 0 0,0-1 1 0 0,1 1-1 0 0,-1 0 1 0 0,0 0-1 0 0,0 0 1 0 0,0 0-1 0 0,0 0 1 0 0,0 1-1 0 0,3 1 1 0 0,5 6-7 0 0,0 1 0 0 0,-1 0 0 0 0,12 16 0 0 0,-14-17 8 0 0,7 7 83 0 0,1-1-1 0 0,0 0 1 0 0,1-1-1 0 0,1-1 1 0 0,0 0-1 0 0,1-1 1 0 0,27 14-1 0 0,-45-26-54 0 0,0 0 1 0 0,0 0-1 0 0,1 0 1 0 0,-1 1-1 0 0,0-1 0 0 0,0 0 1 0 0,0 0-1 0 0,0 0 0 0 0,1 0 1 0 0,-1 0-1 0 0,0 1 1 0 0,0-1-1 0 0,1 0 0 0 0,-1 0 1 0 0,0 0-1 0 0,0 0 0 0 0,0 0 1 0 0,1 0-1 0 0,-1 0 0 0 0,0 0 1 0 0,0 0-1 0 0,1 0 1 0 0,-1 0-1 0 0,0 0 0 0 0,0 0 1 0 0,1 0-1 0 0,-1 0 0 0 0,0 0 1 0 0,0 0-1 0 0,1 0 1 0 0,-1 0-1 0 0,0 0 0 0 0,0-1 1 0 0,0 1-1 0 0,1 0 0 0 0,-1 0 1 0 0,0 0-1 0 0,0 0 0 0 0,0 0 1 0 0,1-1-1 0 0,-2-10-1608 0 0,0-9-2086 0 0,10-32-1479 0 0,-4-25 3624 0 0,-2 32 1568 0 0,-3 36 359 0 0,1 0 0 0 0,1 0 0 0 0,0-1 0 0 0,0 1 0 0 0,1 1 0 0 0,4-12-1 0 0,-6 18-282 0 0,0 1 0 0 0,0-1 0 0 0,0 1 0 0 0,-1-1 0 0 0,1 1 0 0 0,1-1 0 0 0,-1 1 0 0 0,0 0 0 0 0,0 0-1 0 0,0 0 1 0 0,1 0 0 0 0,-1 0 0 0 0,0 0 0 0 0,1 0 0 0 0,-1 0 0 0 0,1 0 0 0 0,1 0 0 0 0,-1 0-70 0 0,0 1 0 0 0,0 0 1 0 0,-1 0-1 0 0,1 1 0 0 0,0-1 0 0 0,0 0 1 0 0,-1 0-1 0 0,1 1 0 0 0,0-1 1 0 0,-1 1-1 0 0,1 0 0 0 0,-1-1 0 0 0,1 1 1 0 0,-1 0-1 0 0,1 0 0 0 0,-1 0 1 0 0,1 0-1 0 0,-1 0 0 0 0,0 0 0 0 0,1 1 1 0 0,0 0-1 0 0,3 4 70 0 0,-1 0 0 0 0,0 0 1 0 0,1 0-1 0 0,-2 0 0 0 0,1 1 0 0 0,-1 0 1 0 0,0-1-1 0 0,-1 1 0 0 0,1 0 1 0 0,-1 1-1 0 0,-1-1 0 0 0,0 0 0 0 0,1 8 1 0 0,0 1 240 0 0,-1 1 1 0 0,-1-1 0 0 0,0 1-1 0 0,-5 28 1 0 0,4-41-110 0 0,1-1-1 0 0,-1 0 1 0 0,0 1 0 0 0,0-1-1 0 0,0 0 1 0 0,-1 0 0 0 0,1 0-1 0 0,-1 0 1 0 0,0 0 0 0 0,0 0-1 0 0,0-1 1 0 0,0 1 0 0 0,-2 2-1 0 0,44-52 1256 0 0,-29 39-1553 0 0,1 0 1 0 0,0 1-1 0 0,0 0 1 0 0,1 0-1 0 0,0 2 1 0 0,20-7-1 0 0,-31 11-34 0 0,1 0-1 0 0,0 0 0 0 0,0 1 1 0 0,0-1-1 0 0,-1 1 0 0 0,1-1 1 0 0,0 1-1 0 0,0 0 1 0 0,0 0-1 0 0,0 1 0 0 0,0-1 1 0 0,-1 0-1 0 0,1 1 0 0 0,0 0 1 0 0,0-1-1 0 0,0 1 0 0 0,-1 0 1 0 0,1 1-1 0 0,-1-1 0 0 0,1 0 1 0 0,-1 1-1 0 0,1-1 0 0 0,-1 1 1 0 0,0 0-1 0 0,0 0 1 0 0,1 0-1 0 0,-1 0 0 0 0,-1 0 1 0 0,1 0-1 0 0,0 1 0 0 0,-1-1 1 0 0,1 0-1 0 0,-1 1 0 0 0,1 0 1 0 0,-1-1-1 0 0,0 1 0 0 0,0 0 1 0 0,1 5-1 0 0,0 4 1407 0 0,-2-2-5458 0 0,-1-9 3772 0 0,1-1 1 0 0,-1 1-1 0 0,0-1 1 0 0,1 0-1 0 0,-1 1 1 0 0,1-1-1 0 0,-1 1 1 0 0,0-1 0 0 0,1 0-1 0 0,-1 0 1 0 0,0 1-1 0 0,1-1 1 0 0,-1 0-1 0 0,0 0 1 0 0,0 0-1 0 0,1 0 1 0 0,-1 0 0 0 0,0 0-1 0 0,0 0 1 0 0,1 0-1 0 0,-2 0 1 0 0,-7 2-2224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3:5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13 157 7170 0 0,'-1'1'297'0'0,"0"0"1"0"0,-1 1 0 0 0,1-1 0 0 0,0 0 0 0 0,0 1 0 0 0,1-1 0 0 0,-1 1 0 0 0,0 0 0 0 0,0-1 0 0 0,1 1 0 0 0,-1-1 0 0 0,1 1 0 0 0,-1 0 0 0 0,1-1 0 0 0,0 1 0 0 0,0 0 0 0 0,-1 0 0 0 0,1-1-1 0 0,0 1 1 0 0,1 0 0 0 0,-1 2 0 0 0,1 0-253 0 0,1 0-1 0 0,-1 0 1 0 0,0 0 0 0 0,1-1-1 0 0,0 1 1 0 0,0 0-1 0 0,0-1 1 0 0,6 7-1 0 0,0-1-401 0 0,1 1 0 0 0,0-2-1 0 0,1 1 1 0 0,0-1 0 0 0,12 7-1 0 0,-19-13 420 0 0,1 0 0 0 0,0 1 0 0 0,0-2 0 0 0,0 1 0 0 0,1 0 0 0 0,-1-1 0 0 0,0 0 0 0 0,1 0 0 0 0,-1 0 0 0 0,1 0 0 0 0,-1-1 0 0 0,1 0 0 0 0,-1 0 0 0 0,1 0 0 0 0,-1 0 0 0 0,7-2 0 0 0,-5 0 83 0 0,1 0 0 0 0,-1 0 0 0 0,0-1 0 0 0,0 0-1 0 0,0 0 1 0 0,-1 0 0 0 0,1-1 0 0 0,-1 0-1 0 0,0 0 1 0 0,7-6 0 0 0,-2-1 43 0 0,-1 0 1 0 0,1 0-1 0 0,-2-1 1 0 0,0 0-1 0 0,0-1 1 0 0,-1 0-1 0 0,0 0 1 0 0,-2 0-1 0 0,8-24 1 0 0,-12 34-146 0 0,0 0 0 0 0,-1-1 1 0 0,1 1-1 0 0,-1-1 0 0 0,0 1 1 0 0,0-1-1 0 0,0 1 0 0 0,0-1 1 0 0,-1 1-1 0 0,1-1 0 0 0,-1 1 1 0 0,0 0-1 0 0,0-1 0 0 0,0 1 0 0 0,-1 0 1 0 0,1 0-1 0 0,-1 0 0 0 0,0 0 1 0 0,1 0-1 0 0,-2 0 0 0 0,1 0 1 0 0,-4-4-1 0 0,1 3-36 0 0,0-1 0 0 0,0 1 0 0 0,0 0-1 0 0,-1 1 1 0 0,1-1 0 0 0,-1 1 0 0 0,0 0 0 0 0,0 1 0 0 0,0-1 0 0 0,-1 1 0 0 0,-6-1 0 0 0,12 3-19 0 0,0-1 0 0 0,1 1 1 0 0,-1 0-1 0 0,0-1 1 0 0,1 1-1 0 0,-1 0 0 0 0,0 0 1 0 0,0 0-1 0 0,1 0 0 0 0,-1 0 1 0 0,0 0-1 0 0,1 0 1 0 0,-1 0-1 0 0,0 0 0 0 0,0 0 1 0 0,1 0-1 0 0,-1 0 0 0 0,0 0 1 0 0,1 1-1 0 0,-1-1 0 0 0,0 0 1 0 0,1 1-1 0 0,-1-1 1 0 0,0 0-1 0 0,1 1 0 0 0,-1-1 1 0 0,0 1-1 0 0,1-1 0 0 0,-1 1 1 0 0,1 0-15 0 0,0 1 1 0 0,0-1-1 0 0,0 0 1 0 0,0 0 0 0 0,0 0-1 0 0,0 0 1 0 0,0 0-1 0 0,0 1 1 0 0,1-1-1 0 0,-1 0 1 0 0,0 0 0 0 0,1 0-1 0 0,-1 0 1 0 0,1 0-1 0 0,-1 0 1 0 0,2 1-1 0 0,33 45-2579 0 0,-31-42 1569 0 0,35 42-7307 0 0,-25-35 4965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3:5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15491 0 0,'0'-1'-131'0'0,"0"0"0"0"0,0 0 0 0 0,0 1 0 0 0,0-1 0 0 0,1 0 0 0 0,-1 0 0 0 0,0 1 0 0 0,1-1 0 0 0,-1 0 0 0 0,1 1 0 0 0,-1-1 0 0 0,1 0 0 0 0,-1 1 0 0 0,1-1 0 0 0,-1 1 0 0 0,1-1 0 0 0,-1 0 0 0 0,1 1-1 0 0,0 0 1 0 0,-1-1 0 0 0,1 1 0 0 0,0-1 0 0 0,-1 1 0 0 0,1 0 0 0 0,0 0 0 0 0,0-1 0 0 0,-1 1 0 0 0,1 0 0 0 0,0 0 0 0 0,0 0 0 0 0,0 0 0 0 0,-1 0 0 0 0,1 0 0 0 0,0 0 0 0 0,0 0 0 0 0,-1 0 0 0 0,1 0 0 0 0,0 0 0 0 0,0 0 0 0 0,0 1 0 0 0,-1-1-1 0 0,2 1 1 0 0,42 12-4849 0 0,-35-9 4790 0 0,36 9 4091 0 0,63 12 1 0 0,-5-12-3423 0 0,-100-13-547 0 0,0 1 1 0 0,1-1-1 0 0,-1 0 0 0 0,0-1 0 0 0,0 1 0 0 0,0-1 1 0 0,0 1-1 0 0,0-1 0 0 0,0 0 0 0 0,0 0 1 0 0,0 0-1 0 0,-1 0 0 0 0,1-1 0 0 0,0 1 1 0 0,-1-1-1 0 0,1 0 0 0 0,-1 1 0 0 0,1-1 1 0 0,2-3-1 0 0,-4 3-91 0 0,0 1 0 0 0,-1-1 0 0 0,1 1 0 0 0,0-1-1 0 0,-1 1 1 0 0,1-1 0 0 0,-1 1 0 0 0,1-1 0 0 0,-1 0 0 0 0,0 1 0 0 0,1-1 0 0 0,-1 1 0 0 0,0-1 0 0 0,0 0 0 0 0,0 1 0 0 0,-1-1 0 0 0,1 0 0 0 0,0 1 0 0 0,-1-1 0 0 0,1 0 0 0 0,-1 1 0 0 0,1-1 0 0 0,-1 1 0 0 0,0-1-1 0 0,1 1 1 0 0,-1-1 0 0 0,0 1 0 0 0,0 0 0 0 0,0-1 0 0 0,0 1 0 0 0,0 0 0 0 0,-1 0 0 0 0,1 0 0 0 0,0 0 0 0 0,0 0 0 0 0,-4-2 0 0 0,2 0 99 0 0,0 1-1 0 0,0 0 1 0 0,-1-1 0 0 0,1 1 0 0 0,-1 0 0 0 0,0 0-1 0 0,1 1 1 0 0,-1-1 0 0 0,0 1 0 0 0,0 0 0 0 0,-8-1-1 0 0,8 2 222 0 0,0 0 1 0 0,0 0-1 0 0,0 0 0 0 0,0 1 0 0 0,0-1 0 0 0,0 1 0 0 0,0 0 0 0 0,0 0 1 0 0,0 1-1 0 0,1-1 0 0 0,-1 1 0 0 0,1 0 0 0 0,-1 0 0 0 0,1 0 0 0 0,-1 0 1 0 0,1 1-1 0 0,0-1 0 0 0,0 1 0 0 0,0 0 0 0 0,1 0 0 0 0,-1 0 0 0 0,1 0 0 0 0,-1 1 1 0 0,1-1-1 0 0,0 0 0 0 0,0 1 0 0 0,1 0 0 0 0,-1-1 0 0 0,-1 7 0 0 0,-5 14 360 0 0,2 1 0 0 0,0 1 0 0 0,-1 25 0 0 0,5-38-441 0 0,2-1 1 0 0,-1 1-1 0 0,2-1 1 0 0,-1 1-1 0 0,2-1 0 0 0,0 1 1 0 0,0-1-1 0 0,6 16 1 0 0,-8-28-84 0 0,0 1 0 0 0,0-1 1 0 0,0 1-1 0 0,0-1 0 0 0,0 0 0 0 0,0 1 1 0 0,0-1-1 0 0,1 1 0 0 0,-1-1 1 0 0,0 0-1 0 0,0 1 0 0 0,1-1 1 0 0,-1 1-1 0 0,0-1 0 0 0,1 0 0 0 0,-1 1 1 0 0,0-1-1 0 0,1 0 0 0 0,-1 1 1 0 0,0-1-1 0 0,1 0 0 0 0,-1 0 0 0 0,0 0 1 0 0,1 1-1 0 0,-1-1 0 0 0,1 0 1 0 0,-1 0-1 0 0,1 0 0 0 0,-1 0 0 0 0,1 0 1 0 0,-1 0-1 0 0,0 0 0 0 0,1 1 1 0 0,-1-1-1 0 0,1-1 0 0 0,-1 1 1 0 0,1 0-1 0 0,0 0 0 0 0,15-15-859 0 0,-12 8 48 0 0,0 1 1 0 0,-1-1 0 0 0,1 0 0 0 0,2-10-1 0 0,-4 8-208 0 0,0 0 650 0 0,0 0-1 0 0,0 1 0 0 0,1-1 1 0 0,0 1-1 0 0,1-1 0 0 0,4-7 1 0 0,-7 14 401 0 0,0 1-1 0 0,0 0 1 0 0,0 0 0 0 0,0 0 0 0 0,0 0 0 0 0,0 0 0 0 0,0 0-1 0 0,0 0 1 0 0,0 0 0 0 0,1 0 0 0 0,-1 1 0 0 0,0-1-1 0 0,1 0 1 0 0,-1 1 0 0 0,0-1 0 0 0,1 1 0 0 0,-1-1-1 0 0,2 1 1 0 0,-1 0 11 0 0,1 0 0 0 0,-1 0 0 0 0,0 1 0 0 0,0-1 0 0 0,1 0 0 0 0,-1 1 0 0 0,0 0-1 0 0,0 0 1 0 0,0 0 0 0 0,0 0 0 0 0,0 0 0 0 0,0 0 0 0 0,0 0 0 0 0,0 0 0 0 0,2 3 0 0 0,0-1 9 0 0,0 0 1 0 0,-1 0-1 0 0,1 1 1 0 0,-1-1-1 0 0,0 1 1 0 0,0 0-1 0 0,0 0 1 0 0,0 0-1 0 0,0 0 1 0 0,-1 1-1 0 0,0-1 1 0 0,0 1-1 0 0,0-1 1 0 0,-1 1-1 0 0,0 0 1 0 0,1-1-1 0 0,-2 1 1 0 0,1 0-1 0 0,0 0 1 0 0,-1 0-1 0 0,0 8 1 0 0,-1-9 255 0 0,0 0-1 0 0,0 0 1 0 0,0 0 0 0 0,-1 0 0 0 0,1 0-1 0 0,-1-1 1 0 0,0 1 0 0 0,0 0 0 0 0,0-1 0 0 0,0 1-1 0 0,-1-1 1 0 0,0 0 0 0 0,1 0 0 0 0,-1 0-1 0 0,0 0 1 0 0,0-1 0 0 0,-1 1 0 0 0,1-1 0 0 0,0 0-1 0 0,-1 1 1 0 0,0-2 0 0 0,1 1 0 0 0,-1 0-1 0 0,0-1 1 0 0,0 0 0 0 0,-5 2 0 0 0,2-2-219 0 0,1 0 1 0 0,-1-1 0 0 0,1 1 0 0 0,-1-1-1 0 0,0 0 1 0 0,1-1 0 0 0,-1 0-1 0 0,1 0 1 0 0,0 0 0 0 0,-1-1 0 0 0,1 0-1 0 0,0 0 1 0 0,0 0 0 0 0,0-1-1 0 0,-10-6 1 0 0,6 4-71 0 0,0 0-1 0 0,-1 1 1 0 0,1 0 0 0 0,-16-3-1 0 0,-12 8-105 0 0,37-1 79 0 0,0 0 1 0 0,0 0 0 0 0,0 0-1 0 0,0 0 1 0 0,0 0-1 0 0,0 0 1 0 0,0 0 0 0 0,0 1-1 0 0,0-1 1 0 0,0 0-1 0 0,0 1 1 0 0,0-1 0 0 0,1 0-1 0 0,-1 1 1 0 0,0-1 0 0 0,0 1-1 0 0,0 0 1 0 0,0-1-1 0 0,1 1 1 0 0,-1 0 0 0 0,0-1-1 0 0,1 1 1 0 0,-1 0-1 0 0,0 0 1 0 0,1-1 0 0 0,-1 1-1 0 0,1 0 1 0 0,-1 0 0 0 0,1 0-1 0 0,-1 0 1 0 0,1 0-1 0 0,-1 2 1 0 0,2-3-5 0 0,-1 1-1 0 0,1 0 1 0 0,-1 0 0 0 0,1-1-1 0 0,-1 1 1 0 0,1 0 0 0 0,-1-1-1 0 0,1 1 1 0 0,0-1 0 0 0,-1 1-1 0 0,1-1 1 0 0,0 1 0 0 0,-1-1-1 0 0,1 1 1 0 0,0-1-1 0 0,0 1 1 0 0,-1-1 0 0 0,1 0-1 0 0,0 0 1 0 0,0 1 0 0 0,0-1-1 0 0,1 0 1 0 0,23 4-93 0 0,-22-4 98 0 0,213 3 164 0 0,-45-3 4 0 0,-130 0-244 0 0,-74-13-8548 0 0,3-1 6339 0 0,21 12 1975 0 0,-1 0 0 0 0,1 0 0 0 0,-1 2-1 0 0,1-1 1 0 0,-1 1 0 0 0,0 0 0 0 0,0 1 0 0 0,1 0 0 0 0,-1 1 0 0 0,1 0 0 0 0,-14 4 0 0 0,-12 7 368 0 0,-55 27-1 0 0,69-29 262 0 0,-13 5 438 0 0,-79 37 1064 0 0,36-20 2654 0 0,64-25-1908 0 0,21-3-973 0 0,32-3-286 0 0,-28-1-1087 0 0,18 3 72 0 0,54 15 0 0 0,-52-10 66 0 0,36 4 0 0 0,-57-12-271 0 0,1 0 1 0 0,0-1 0 0 0,0 0-1 0 0,0 0 1 0 0,-1-2-1 0 0,23-4 1 0 0,33-16-51 0 0,-61 20-92 0 0,0-1 0 0 0,-1 0 0 0 0,1 0 0 0 0,-1 0 0 0 0,0-1 0 0 0,0 1 0 0 0,0-1 0 0 0,0 0 0 0 0,4-6 0 0 0,-8 10 58 0 0,-1 0 0 0 0,0 0 1 0 0,0 0-1 0 0,0-1 0 0 0,1 1 0 0 0,-1 0 1 0 0,0 0-1 0 0,0-1 0 0 0,0 1 1 0 0,1 0-1 0 0,-1 0 0 0 0,0 0 0 0 0,0-1 1 0 0,0 1-1 0 0,0 0 0 0 0,0-1 0 0 0,0 1 1 0 0,0 0-1 0 0,0 0 0 0 0,0-1 1 0 0,0 1-1 0 0,1 0 0 0 0,-1-1 0 0 0,-1 1 1 0 0,1 0-1 0 0,0 0 0 0 0,0-1 0 0 0,0 1 1 0 0,0 0-1 0 0,0-1 0 0 0,0 1 1 0 0,0 0-1 0 0,0 0 0 0 0,0-1 0 0 0,-1 1 1 0 0,-10-2-184 0 0,-14 9-131 0 0,17-3 299 0 0,1 1 1 0 0,0-1-1 0 0,1 2 1 0 0,-1-1-1 0 0,1 1 0 0 0,0 0 1 0 0,0 0-1 0 0,1 0 0 0 0,0 1 1 0 0,0 0-1 0 0,0 0 1 0 0,1 1-1 0 0,0-1 0 0 0,0 1 1 0 0,1-1-1 0 0,-4 16 1 0 0,0 2 59 0 0,2 1 1 0 0,1-1 0 0 0,0 1 0 0 0,1 30 0 0 0,3-50 50 0 0,0-1-1 0 0,1 1 1 0 0,-1 0 0 0 0,1-1-1 0 0,0 1 1 0 0,0-1-1 0 0,4 10 1 0 0,-4-14-146 0 0,-1 0 1 0 0,0 0-1 0 0,1 0 0 0 0,0 0 1 0 0,-1 0-1 0 0,1 0 0 0 0,-1-1 1 0 0,1 1-1 0 0,0 0 1 0 0,0 0-1 0 0,-1-1 0 0 0,1 1 1 0 0,0 0-1 0 0,0-1 0 0 0,0 1 1 0 0,0-1-1 0 0,0 1 1 0 0,2 0-1 0 0,-2-1-242 0 0,0 0 1 0 0,1 0-1 0 0,-1 0 1 0 0,1 0-1 0 0,-1 0 0 0 0,0-1 1 0 0,1 1-1 0 0,-1 0 1 0 0,0-1-1 0 0,0 1 0 0 0,1-1 1 0 0,-1 1-1 0 0,0-1 1 0 0,0 0-1 0 0,1 0 0 0 0,-1 1 1 0 0,0-1-1 0 0,2-2 1 0 0,6-5-2504 0 0,1-2-856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33:5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95 12171 0 0,'-11'27'3243'0'0,"7"17"-4216"0"0,4-38 752 0 0,-1 1-1 0 0,1-1 1 0 0,-1 0 0 0 0,0 1 0 0 0,0-1 0 0 0,-1 0 0 0 0,0 0 0 0 0,-4 10 0 0 0,6-16 288 0 0,0 0 1 0 0,0 1 0 0 0,0-1-1 0 0,0 1 1 0 0,0-1-1 0 0,0 1 1 0 0,-1-1 0 0 0,1 0-1 0 0,0 1 1 0 0,0-1 0 0 0,-1 1-1 0 0,1-1 1 0 0,0 0 0 0 0,-1 1-1 0 0,1-1 1 0 0,0 0 0 0 0,-1 1-1 0 0,1-1 1 0 0,0 0-1 0 0,-1 0 1 0 0,1 1 0 0 0,0-1-1 0 0,-1 0 1 0 0,1 0 0 0 0,-1 0-1 0 0,1 0 1 0 0,-1 0 0 0 0,1 1-1 0 0,-1-1 1 0 0,1 0-1 0 0,0 0 1 0 0,-1 0 0 0 0,1 0-1 0 0,-1 0 1 0 0,1 0 0 0 0,-1 0-1 0 0,1 0 1 0 0,-1-1 0 0 0,1 1-1 0 0,0 0 1 0 0,-1 0-1 0 0,0 0 1 0 0,1-1 12 0 0,-1 0 0 0 0,1 0 1 0 0,-1 1-1 0 0,1-1 0 0 0,0 0 0 0 0,-1 0 0 0 0,1 1 1 0 0,0-1-1 0 0,0 0 0 0 0,-1 0 0 0 0,1 0 0 0 0,0 1 1 0 0,0-1-1 0 0,0 0 0 0 0,0 0 0 0 0,0 0 0 0 0,0 0 0 0 0,0 1 1 0 0,0-1-1 0 0,1 0 0 0 0,-1 0 0 0 0,0 0 0 0 0,0 1 1 0 0,1-2-1 0 0,9-20-472 0 0,0 1 1 0 0,16-23 0 0 0,12-26-1047 0 0,-36 66 1410 0 0,1-3-73 0 0,0 1 0 0 0,0 0 0 0 0,0 0 0 0 0,1 0 0 0 0,6-8 0 0 0,-8 12 62 0 0,-1 1 0 0 0,0 0 1 0 0,0 0-1 0 0,1 0 0 0 0,-1 0 1 0 0,0 0-1 0 0,1 1 0 0 0,-1-1 0 0 0,1 0 1 0 0,-1 1-1 0 0,1-1 0 0 0,-1 1 0 0 0,1-1 1 0 0,-1 1-1 0 0,1 0 0 0 0,0-1 1 0 0,-1 1-1 0 0,1 0 0 0 0,-1 0 0 0 0,1 0 1 0 0,0 1-1 0 0,-1-1 0 0 0,1 0 0 0 0,0 0 1 0 0,-1 1-1 0 0,1-1 0 0 0,-1 1 1 0 0,1 0-1 0 0,1 0 0 0 0,15 10 11 0 0,0 0-1 0 0,0 2 1 0 0,-1 0-1 0 0,-1 1 1 0 0,21 22-1 0 0,-11-11 596 0 0,-24-24-470 0 0,-1 0 0 0 0,0 0 0 0 0,1 1 0 0 0,-1-1 1 0 0,0 0-1 0 0,0 0 0 0 0,0 1 0 0 0,0-1 0 0 0,0 1 0 0 0,0-1 0 0 0,0 1 0 0 0,0 0 0 0 0,-1-1 0 0 0,1 1 0 0 0,-1 0 0 0 0,1-1 0 0 0,-1 1 0 0 0,1 0 1 0 0,-1 0-1 0 0,0-1 0 0 0,0 1 0 0 0,0 0 0 0 0,0 2 0 0 0,-1-2-24 0 0,0 0 0 0 0,0 0 0 0 0,0 0 0 0 0,-1 0 0 0 0,1 0 0 0 0,0 0 0 0 0,-1 0 0 0 0,1-1 0 0 0,-1 1 0 0 0,0 0 0 0 0,1-1 0 0 0,-1 0 0 0 0,0 1 0 0 0,0-1 0 0 0,-3 2 0 0 0,-8 3 11 0 0,0-1-1 0 0,0 0 1 0 0,-1-1 0 0 0,-22 4 0 0 0,6-4 41 0 0,-1-1-1 0 0,0-1 1 0 0,-48-5 0 0 0,4 1 47 0 0,75 2-175 0 0,0 0 0 0 0,-1 0 0 0 0,1 0 1 0 0,0 0-1 0 0,0 0 0 0 0,-1-1 0 0 0,1 1 0 0 0,0 1 1 0 0,0-1-1 0 0,0 0 0 0 0,-1 0 0 0 0,1 0 0 0 0,0 0 1 0 0,0 0-1 0 0,0 0 0 0 0,-1 0 0 0 0,1 0 0 0 0,0 0 1 0 0,0 0-1 0 0,0 0 0 0 0,0 0 0 0 0,-1 1 0 0 0,1-1 0 0 0,0 0 1 0 0,0 0-1 0 0,0 0 0 0 0,0 0 0 0 0,0 1 0 0 0,-1-1 1 0 0,1 0-1 0 0,0 0 0 0 0,0 0 0 0 0,0 0 0 0 0,0 1 1 0 0,0-1-1 0 0,0 0 0 0 0,0 0 0 0 0,0 0 0 0 0,0 1 1 0 0,0-1-1 0 0,0 0 0 0 0,0 0 0 0 0,0 0 0 0 0,0 1 1 0 0,0-1-1 0 0,0 0 0 0 0,7 13-133 0 0,13 10-15 0 0,-7-11 73 0 0,0-2 0 0 0,0 0 0 0 0,1 0 0 0 0,0-1 0 0 0,1-1 0 0 0,0 0 0 0 0,23 8 0 0 0,-26-12-528 0 0,1 0 0 0 0,0-1 0 0 0,0 0 0 0 0,14 0 0 0 0,-17-2-637 0 0,0-1 1 0 0,0 0-1 0 0,0-1 0 0 0,-1 0 0 0 0,20-5 1 0 0,2-4-3305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8594 0 0,'-10'1'2368'0'0,"8"-2"-1772"0"0,0 1-1 0 0,0 0 0 0 0,-1 0 0 0 0,1 1 0 0 0,0-1 0 0 0,0 0 0 0 0,0 1 0 0 0,-1-1 1 0 0,1 1-1 0 0,0 0 0 0 0,-4 2 0 0 0,43 3 1892 0 0,-15-1-2329 0 0,1 1 1 0 0,-1 1-1 0 0,0 1 0 0 0,-1 0 1 0 0,0 2-1 0 0,0 0 0 0 0,-1 2 1 0 0,0 0-1 0 0,31 26 0 0 0,-42-31-113 0 0,0 1-1 0 0,-1 0 0 0 0,0 0 1 0 0,0 1-1 0 0,-1 0 0 0 0,0 1 1 0 0,-1-1-1 0 0,0 1 0 0 0,-1 0 0 0 0,1 1 1 0 0,-2-1-1 0 0,0 1 0 0 0,0 0 1 0 0,-1 0-1 0 0,0 0 0 0 0,-1 0 0 0 0,0 1 1 0 0,-1-1-1 0 0,0 1 0 0 0,-1-1 1 0 0,-2 17-1 0 0,0-13-91 0 0,0-1 0 0 0,-2 1 0 0 0,0 0-1 0 0,0-1 1 0 0,-1 0 0 0 0,-1 0 0 0 0,-1 0 0 0 0,0-1 0 0 0,0 0 0 0 0,-2-1 0 0 0,1 1-1 0 0,-1-1 1 0 0,-1-1 0 0 0,-21 20 0 0 0,26-28-114 0 0,-1-1 1 0 0,0 1-1 0 0,1-1 0 0 0,-1 0 1 0 0,-9 2-1 0 0,13-3 84 0 0,0-1 1 0 0,1 0-1 0 0,-1 1 0 0 0,1-1 1 0 0,-1 0-1 0 0,0 0 0 0 0,1 0 0 0 0,-1 0 1 0 0,0-1-1 0 0,1 1 0 0 0,-3-1 0 0 0,3 1 27 0 0,1-1 0 0 0,-1 1 0 0 0,1 0-1 0 0,-1-1 1 0 0,1 1 0 0 0,0 0 0 0 0,-1-1-1 0 0,1 1 1 0 0,0-1 0 0 0,-1 1 0 0 0,1-1-1 0 0,0 1 1 0 0,0-1 0 0 0,-1 1 0 0 0,1-1-1 0 0,0 1 1 0 0,0-1 0 0 0,0 1 0 0 0,0-1-1 0 0,-1 1 1 0 0,1-1 0 0 0,0 1 0 0 0,0-1-1 0 0,0 0 1 0 0,0 1 0 0 0,1-1 0 0 0,-1 1-1 0 0,0-1 1 0 0,0 1 0 0 0,0-1 0 0 0,0 1-1 0 0,0-1 1 0 0,1 1 0 0 0,-1-1 0 0 0,1-2-44 0 0,1 0 1 0 0,0 1 0 0 0,-1-1-1 0 0,1 1 1 0 0,0-1-1 0 0,0 1 1 0 0,0 0 0 0 0,0 0-1 0 0,0 0 1 0 0,1 0-1 0 0,-1 0 1 0 0,1 1 0 0 0,-1-1-1 0 0,1 0 1 0 0,0 1-1 0 0,-1 0 1 0 0,1 0 0 0 0,0 0-1 0 0,0 0 1 0 0,3 0-1 0 0,6-2-16 0 0,-1 0-1 0 0,1 1 1 0 0,21 0 0 0 0,33 6-601 0 0,-49-2 885 0 0,0-1 1 0 0,0 0-1 0 0,0-1 0 0 0,0-1 1 0 0,24-3-1 0 0,-37 2-374 0 0,0 1-1 0 0,1 0 1 0 0,-1-1 0 0 0,0 0-1 0 0,0 0 1 0 0,-1 0 0 0 0,1 0 0 0 0,0 0-1 0 0,-1-1 1 0 0,7-5 0 0 0,-7 4-342 0 0,0 1 0 0 0,-1-1 0 0 0,1 0 0 0 0,-1 0-1 0 0,1 0 1 0 0,-1 0 0 0 0,0 0 0 0 0,-1-1 0 0 0,1 1 0 0 0,-1-1 0 0 0,2-8 0 0 0,0-16-4752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8810 0 0,'0'2'546'0'0,"1"0"1"0"0,0 1-1 0 0,0-1 1 0 0,0 0 0 0 0,0 0-1 0 0,0 0 1 0 0,1 0-1 0 0,-1 0 1 0 0,1 0-1 0 0,-1 0 1 0 0,1 0-1 0 0,-1-1 1 0 0,4 3-1 0 0,-1-1-91 0 0,0 0 1 0 0,1-1-1 0 0,-1 0 0 0 0,0 0 0 0 0,1 0 0 0 0,6 2 1 0 0,5 0-191 0 0,0-2 0 0 0,0 1 0 0 0,16-1 0 0 0,-27-2-146 0 0,3 1-524 0 0,1-1-1 0 0,0 0 1 0 0,-1 0-1 0 0,1-1 1 0 0,-1 0-1 0 0,1-1 1 0 0,-1 0-1 0 0,1 0 0 0 0,-1-1 1 0 0,0 0-1 0 0,0-1 1 0 0,11-6-1 0 0,-13 6 45 0 0,-1 0-1 0 0,1 0 0 0 0,-1-1 0 0 0,0 0 0 0 0,-1 0 0 0 0,1 0 0 0 0,-1 0 0 0 0,0-1 0 0 0,-1 1 1 0 0,1-1-1 0 0,-1 0 0 0 0,0 0 0 0 0,-1-1 0 0 0,1 1 0 0 0,-1-1 0 0 0,2-10 0 0 0,-4 16 442 0 0,1 0-1 0 0,-1-1 1 0 0,0 1-1 0 0,1 0 0 0 0,-1 0 1 0 0,0-1-1 0 0,0 1 1 0 0,0 0-1 0 0,0 0 1 0 0,0-1-1 0 0,-1 1 0 0 0,1 0 1 0 0,0 0-1 0 0,0-1 1 0 0,-1 1-1 0 0,1 0 1 0 0,-1 0-1 0 0,1 0 0 0 0,-1 0 1 0 0,-1-3-1 0 0,1 4 47 0 0,1 0-1 0 0,-1 0 0 0 0,0 0 0 0 0,0 0 0 0 0,0 0 0 0 0,1 0 1 0 0,-1 0-1 0 0,0 0 0 0 0,0 0 0 0 0,0 0 0 0 0,1 1 0 0 0,-1-1 1 0 0,0 0-1 0 0,0 1 0 0 0,1-1 0 0 0,-1 0 0 0 0,0 1 1 0 0,1-1-1 0 0,-1 0 0 0 0,0 1 0 0 0,1-1 0 0 0,-1 1 0 0 0,1 0 1 0 0,-1-1-1 0 0,1 1 0 0 0,-1-1 0 0 0,1 1 0 0 0,-1 0 1 0 0,1-1-1 0 0,0 1 0 0 0,-1 0 0 0 0,1 0 0 0 0,0-1 0 0 0,-1 2 1 0 0,-8 13 400 0 0,1 0 1 0 0,0 0 0 0 0,-8 23 0 0 0,-22 102-2120 0 0,19-66-304 0 0,15-57 1569 0 0,-5 16-2136 0 0,0 1-1 0 0,-3-2 0 0 0,-30 63 1 0 0,25-65-204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5881 0 0,'2'-5'7071'0'0,"8"1"-5054"0"0,10-2-1147 0 0,3 2-192 0 0,-1 1 0 0 0,1 0 0 0 0,0 2 0 0 0,45 3 0 0 0,-63-2-569 0 0,1 1 1 0 0,0 0 0 0 0,-1 1 0 0 0,1-1 0 0 0,-1 1 0 0 0,1 0 0 0 0,-1 0 0 0 0,0 1 0 0 0,0 0 0 0 0,0 0 0 0 0,0 0 0 0 0,-1 0 0 0 0,1 1 0 0 0,-1-1 0 0 0,0 1 0 0 0,0 0 0 0 0,0 1 0 0 0,0-1 0 0 0,-1 1 0 0 0,0-1 0 0 0,0 1 0 0 0,0 0-1 0 0,0 0 1 0 0,-1 1 0 0 0,3 8 0 0 0,-2-2 169 0 0,0 1 0 0 0,-1 0 0 0 0,0 0 0 0 0,-1-1-1 0 0,-1 1 1 0 0,0 0 0 0 0,-3 25 0 0 0,1-26-793 0 0,0 0 0 0 0,-2 0 1 0 0,-5 16-1 0 0,6-21-1279 0 0,0 1-1 0 0,-1-1 1 0 0,0 1-1 0 0,0-1 1 0 0,-9 9-1 0 0,-1 0-5755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64 405 11386 0 0,'-4'0'790'0'0,"-1"1"-1"0"0,1-1 0 0 0,-1 1 0 0 0,1-1 0 0 0,0 1 0 0 0,0 0 0 0 0,-1 1 0 0 0,1-1 0 0 0,-8 5 0 0 0,11-5-774 0 0,0 0 1 0 0,0 0-1 0 0,0 1 0 0 0,0-1 0 0 0,0 0 0 0 0,1 1 1 0 0,-1-1-1 0 0,0 1 0 0 0,1-1 0 0 0,-1 1 0 0 0,1-1 1 0 0,-1 1-1 0 0,1 0 0 0 0,0-1 0 0 0,-1 1 0 0 0,1-1 1 0 0,0 1-1 0 0,0 0 0 0 0,0-1 0 0 0,1 1 0 0 0,-1 0 0 0 0,0-1 1 0 0,1 1-1 0 0,-1-1 0 0 0,0 1 0 0 0,1-1 0 0 0,0 1 1 0 0,-1-1-1 0 0,1 1 0 0 0,1 1 0 0 0,7 17-48 0 0,2-1-1 0 0,0 0 0 0 0,1-1 1 0 0,1 0-1 0 0,0-1 0 0 0,1 0 1 0 0,1-1-1 0 0,1-1 0 0 0,0 0 0 0 0,1-2 1 0 0,23 16-1 0 0,-35-26 23 0 0,-1 0 1 0 0,1-1-1 0 0,-1 1 0 0 0,1-1 1 0 0,0 0-1 0 0,0 0 0 0 0,0-1 1 0 0,0 0-1 0 0,0 0 0 0 0,10 1 1 0 0,-12-2 31 0 0,0 0 0 0 0,-1 0 1 0 0,1-1-1 0 0,0 1 0 0 0,-1-1 0 0 0,1 0 1 0 0,-1 0-1 0 0,1 0 0 0 0,-1 0 1 0 0,1 0-1 0 0,-1-1 0 0 0,1 1 0 0 0,-1-1 1 0 0,0 1-1 0 0,0-1 0 0 0,0 0 1 0 0,0 0-1 0 0,0 0 0 0 0,0 0 0 0 0,-1 0 1 0 0,1 0-1 0 0,2-5 0 0 0,3-7 99 0 0,0 0-1 0 0,-1-1 0 0 0,0 0 1 0 0,-1 0-1 0 0,-1 0 0 0 0,0 0 1 0 0,1-17-1 0 0,-2-2 33 0 0,0 0-1 0 0,-3-42 1 0 0,-1 63-80 0 0,0 0-1 0 0,-1 1 1 0 0,0-1 0 0 0,-1 0-1 0 0,0 1 1 0 0,-1-1 0 0 0,0 1 0 0 0,-1 0-1 0 0,-12-21 1 0 0,14 29-34 0 0,0-1 1 0 0,-1 0-1 0 0,0 1 1 0 0,0 0-1 0 0,0-1 1 0 0,0 2-1 0 0,0-1 0 0 0,-1 0 1 0 0,0 1-1 0 0,0 0 1 0 0,0 0-1 0 0,0 0 0 0 0,0 1 1 0 0,0 0-1 0 0,-1 0 1 0 0,1 0-1 0 0,-1 0 1 0 0,0 1-1 0 0,1 0 0 0 0,-1 0 1 0 0,0 1-1 0 0,0 0 1 0 0,1 0-1 0 0,-7 1 1 0 0,1 0-54 0 0,1 1 1 0 0,0 1-1 0 0,0 0 1 0 0,0 1 0 0 0,1-1-1 0 0,-1 2 1 0 0,1-1 0 0 0,0 1-1 0 0,0 1 1 0 0,1 0 0 0 0,-1 0-1 0 0,1 1 1 0 0,-10 10-1 0 0,12-10-365 0 0,0-1 1 0 0,1 1-1 0 0,-1 0 0 0 0,2 0 0 0 0,-1 1 0 0 0,1-1 0 0 0,-5 12 0 0 0,7-14-288 0 0,1 0 0 0 0,-1 0-1 0 0,1 1 1 0 0,0-1 0 0 0,1 0 0 0 0,-1 0 0 0 0,1 1 0 0 0,0-1 0 0 0,0 0-1 0 0,0 0 1 0 0,1 1 0 0 0,2 8 0 0 0,5 1-2795 0 0,8-1-1326 0 0</inkml:trace>
  <inkml:trace contextRef="#ctx0" brushRef="#br0" timeOffset="1">631 0 6649 0 0,'4'8'3473'0'0,"0"5"-616"0"0,-3 8 79 0 0,-1 8-391 0 0,-6 0-609 0 0,-5 10-567 0 0,-2 5-553 0 0,-2 4-360 0 0,-1 2-216 0 0,1 0-144 0 0,4-2-40 0 0,1-2-232 0 0,6-8-608 0 0,-1-5-977 0 0,3-8-1191 0 0,-1-5-1249 0 0,-2-7-80 0 0,-3 0-1952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6481 0 0,'21'-8'3793'0'0,"38"-9"0"0"0,65-1-2349 0 0,-124 18-1437 0 0,50-1 293 0 0,-48 0-250 0 0,-1 1 0 0 0,1 0 1 0 0,0 1-1 0 0,0-1 0 0 0,-1 0 1 0 0,1 1-1 0 0,0-1 1 0 0,-1 1-1 0 0,1-1 0 0 0,0 1 1 0 0,-1 0-1 0 0,1-1 0 0 0,-1 1 1 0 0,1 0-1 0 0,-1 0 1 0 0,1 0-1 0 0,-1 0 0 0 0,0 1 1 0 0,1-1-1 0 0,-1 0 0 0 0,0 0 1 0 0,0 1-1 0 0,0-1 1 0 0,1 3-1 0 0,-2-1 34 0 0,0-1 0 0 0,-1 1 0 0 0,0-1 0 0 0,0 1 0 0 0,0-1 1 0 0,0 0-1 0 0,0 1 0 0 0,0-1 0 0 0,-1 0 0 0 0,1 0 0 0 0,-1 0 0 0 0,1 0 0 0 0,-1 0 0 0 0,0 0 0 0 0,0 0 1 0 0,1-1-1 0 0,-5 3 0 0 0,2 1 22 0 0,-75 64 476 0 0,47-43-412 0 0,-30 33 0 0 0,59-56-169 0 0,1 0 0 0 0,-1-1 1 0 0,1 1-1 0 0,0 0 0 0 0,-1 0 1 0 0,2 0-1 0 0,-1 0 0 0 0,0 0 1 0 0,0 1-1 0 0,1-1 0 0 0,0 1 1 0 0,0-1-1 0 0,0 1 0 0 0,0-1 0 0 0,0 1 1 0 0,1-1-1 0 0,-1 1 0 0 0,1 0 1 0 0,0-1-1 0 0,0 1 0 0 0,0 0 1 0 0,1-1-1 0 0,0 1 0 0 0,-1 0 1 0 0,1-1-1 0 0,0 1 0 0 0,1-1 0 0 0,-1 1 1 0 0,0-1-1 0 0,1 0 0 0 0,0 0 1 0 0,0 1-1 0 0,0-1 0 0 0,0-1 1 0 0,1 1-1 0 0,-1 0 0 0 0,1 0 1 0 0,-1-1-1 0 0,1 1 0 0 0,0-1 0 0 0,0 0 1 0 0,0 0-1 0 0,0 0 0 0 0,0-1 1 0 0,1 1-1 0 0,-1-1 0 0 0,1 1 1 0 0,-1-1-1 0 0,5 1 0 0 0,4 1-174 0 0,0-1 0 0 0,0 0 0 0 0,1 0 0 0 0,-1-1 0 0 0,1-1 0 0 0,-1 0 0 0 0,0-1 0 0 0,1 0 0 0 0,-1-1 0 0 0,0 0 0 0 0,0-1 0 0 0,14-4 0 0 0,-9 0-891 0 0,0 0 0 0 0,0-1 0 0 0,-1-1 1 0 0,0 0-1 0 0,0-1 0 0 0,-1-1 0 0 0,21-20 1 0 0,19-24-4661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49:10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69 11410 0 0,'-50'-26'2357'0'0,"29"14"-1988"0"0,-34-14-1 0 0,51 25-208 0 0,-1 0-1 0 0,0 0 0 0 0,0 0 1 0 0,0 1-1 0 0,0 0 0 0 0,0-1 1 0 0,0 2-1 0 0,1-1 0 0 0,-1 1 1 0 0,0 0-1 0 0,0 0 0 0 0,0 0 1 0 0,1 0-1 0 0,-1 1 0 0 0,-4 2 1 0 0,-10 5 397 0 0,0 1 1 0 0,-20 14 0 0 0,26-16-465 0 0,-4 3-78 0 0,1 1 0 0 0,0 0 0 0 0,1 1 0 0 0,0 1 0 0 0,1 0 0 0 0,0 1 0 0 0,1 1 0 0 0,1 0 0 0 0,1 0 0 0 0,0 1 0 0 0,1 1 0 0 0,1 0 0 0 0,0 0 0 0 0,2 1 0 0 0,0 0-1 0 0,1 0 1 0 0,-6 36 0 0 0,3-12-52 0 0,3 2-1 0 0,1-1 0 0 0,2 1 0 0 0,4 48 0 0 0,0-77 12 0 0,0 0 0 0 0,2 0 1 0 0,0 0-1 0 0,0-1 0 0 0,2 1 0 0 0,0-1 0 0 0,1 0 0 0 0,0 0 0 0 0,1-1 0 0 0,1 1 1 0 0,0-2-1 0 0,1 1 0 0 0,1-1 0 0 0,18 20 0 0 0,50 36 14 0 0,3-5-1 0 0,93 59 1 0 0,-144-103 14 0 0,13 9 84 0 0,1-2 0 0 0,1-2 0 0 0,2-1-1 0 0,0-3 1 0 0,1-2 0 0 0,74 19 0 0 0,-98-32 61 0 0,1-2 0 0 0,0 0 0 0 0,0-1 0 0 0,0-2 0 0 0,0-1 0 0 0,0 0 0 0 0,0-2 0 0 0,-1-1 0 0 0,1-1 0 0 0,0-1 0 0 0,-1-1 0 0 0,0-1 0 0 0,-1-1 0 0 0,1-2 0 0 0,29-16 0 0 0,-28 12-41 0 0,-2-1 0 0 0,0-1 0 0 0,-1-2 0 0 0,0 0 1 0 0,-2-1-1 0 0,0-1 0 0 0,33-43 0 0 0,-40 44-27 0 0,-1-1 0 0 0,0-1 0 0 0,-1 0-1 0 0,-2 0 1 0 0,0-1 0 0 0,-1 0 0 0 0,-1-1 0 0 0,-1 0 0 0 0,5-42 0 0 0,-3-9 169 0 0,-3 0 1 0 0,-8-126-1 0 0,2 190-223 0 0,0-1 0 0 0,-1 0 1 0 0,-1 1-1 0 0,0 0 0 0 0,0-1 0 0 0,-1 1 0 0 0,0 0 1 0 0,-1 1-1 0 0,0-1 0 0 0,-1 1 0 0 0,-6-9 0 0 0,0 4 13 0 0,-1 1-1 0 0,0 0 0 0 0,0 1 0 0 0,-1 0 0 0 0,-27-16 1 0 0,9 9-50 0 0,-1 1 0 0 0,0 1 0 0 0,-1 2 0 0 0,-64-18 0 0 0,-151-24-160 0 0,205 48 167 0 0,-118-21-185 0 0,-82 1-564 0 0,221 28 252 0 0,1 0 0 0 0,-1 2 0 0 0,1 1-1 0 0,-1 1 1 0 0,-23 5 0 0 0,23-1-1136 0 0,0 0 1 0 0,0 2 0 0 0,1 1-1 0 0,0 0 1 0 0,0 2-1 0 0,1 0 1 0 0,-33 27-1 0 0,-7 12-3359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16195 0 0,'-12'15'1622'0'0,"2"1"-1"0"0,0 0 0 0 0,-12 28 0 0 0,12-22-916 0 0,2 1 0 0 0,-9 35 0 0 0,11-30-608 0 0,2 0 0 0 0,0 1 0 0 0,2-1 0 0 0,1 1 0 0 0,5 41 0 0 0,-3-57-100 0 0,1 0 0 0 0,1-1 0 0 0,0 1-1 0 0,1-1 1 0 0,0 1 0 0 0,1-1-1 0 0,11 18 1 0 0,-14-26-4 0 0,0 0 1 0 0,1-1-1 0 0,0 1 0 0 0,-1-1 1 0 0,1 0-1 0 0,1 0 0 0 0,-1 0 1 0 0,0 0-1 0 0,1-1 0 0 0,-1 1 1 0 0,7 2-1 0 0,-7-4 3 0 0,-1 0 0 0 0,1 0-1 0 0,0 0 1 0 0,0-1 0 0 0,0 1 0 0 0,0-1-1 0 0,0 1 1 0 0,0-1 0 0 0,0 0 0 0 0,0-1 0 0 0,0 1-1 0 0,0 0 1 0 0,0-1 0 0 0,0 0 0 0 0,0 0-1 0 0,0 1 1 0 0,0-2 0 0 0,3 0 0 0 0,4-4 22 0 0,0-1 1 0 0,0 1 0 0 0,-1-1-1 0 0,0-1 1 0 0,0 0 0 0 0,-1 0-1 0 0,0 0 1 0 0,0-1 0 0 0,-1-1 0 0 0,0 1-1 0 0,-1-1 1 0 0,0 0 0 0 0,6-16-1 0 0,2-5-1 0 0,-1-1 0 0 0,-3 0-1 0 0,11-46 1 0 0,-19 67 67 0 0,3-10-680 0 0,0 0 0 0 0,-2 0 1 0 0,-1 0-1 0 0,0-24 1 0 0,-2 39-21 0 0,-1 0 1 0 0,0 1 0 0 0,0-1-1 0 0,0 0 1 0 0,0 1-1 0 0,-1-1 1 0 0,0 1 0 0 0,-5-9-1 0 0,5 11-59 0 0,0-1-1 0 0,0 1 1 0 0,-1 0 0 0 0,1 0-1 0 0,-1 0 1 0 0,0 1 0 0 0,0-1-1 0 0,0 1 1 0 0,0-1-1 0 0,0 1 1 0 0,-1 0 0 0 0,1 0-1 0 0,-8-2 1 0 0,-22-3-4603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9786 0 0,'1'4'612'0'0,"0"0"-1"0"0,0 0 1 0 0,0 0-1 0 0,1-1 1 0 0,0 1-1 0 0,0 0 1 0 0,0-1-1 0 0,0 1 1 0 0,0-1-1 0 0,1 0 1 0 0,-1 0-1 0 0,1 0 1 0 0,0 0-1 0 0,6 5 1 0 0,-3-5-317 0 0,-1 1 0 0 0,1-1 0 0 0,0 0 0 0 0,0-1 0 0 0,0 1-1 0 0,1-1 1 0 0,-1-1 0 0 0,10 3 0 0 0,2-2-256 0 0,1-1-1 0 0,-1-1 0 0 0,0 0 1 0 0,0-1-1 0 0,33-7 0 0 0,-35 5-384 0 0,1-1 0 0 0,-1-1 0 0 0,0-1 0 0 0,27-14-1 0 0,-25 10-860 0 0,0-1 0 0 0,-1-1-1 0 0,-1-1 1 0 0,0 0 0 0 0,0-1 0 0 0,18-22-1 0 0,-19 18-29 0 0,-1 0-1 0 0,-1-1 1 0 0,-1-1 0 0 0,0 0-1 0 0,13-34 1 0 0,-17 35 1261 0 0,-2 0-1 0 0,0-1 1 0 0,4-31 0 0 0,-10 51-17 0 0,1-3 197 0 0,-1 0 0 0 0,1 1 0 0 0,-1-1 0 0 0,0 0-1 0 0,0 1 1 0 0,1-1 0 0 0,-2 0 0 0 0,1 1 0 0 0,0-1 0 0 0,-1 0 0 0 0,1 1 0 0 0,-1-1 0 0 0,0 1 0 0 0,1-1 0 0 0,-1 1 0 0 0,-3-5 0 0 0,4 7-101 0 0,0 0 0 0 0,0-1 0 0 0,0 1 1 0 0,-1 0-1 0 0,1 0 0 0 0,0 0 0 0 0,0 0 1 0 0,0 0-1 0 0,-1 0 0 0 0,1 0 0 0 0,0-1 1 0 0,0 1-1 0 0,-1 0 0 0 0,1 0 1 0 0,0 0-1 0 0,0 0 0 0 0,0 0 0 0 0,-1 0 1 0 0,1 0-1 0 0,0 0 0 0 0,0 0 0 0 0,-1 0 1 0 0,1 0-1 0 0,0 0 0 0 0,0 0 0 0 0,-1 1 1 0 0,1-1-1 0 0,0 0 0 0 0,0 0 0 0 0,0 0 1 0 0,-1 0-1 0 0,1 0 0 0 0,0 0 0 0 0,0 0 1 0 0,0 1-1 0 0,0-1 0 0 0,-1 0 0 0 0,1 0 1 0 0,-8 12 1728 0 0,-2 15-242 0 0,10-27-1540 0 0,-11 37 1399 0 0,-46 169 2235 0 0,50-172-3407 0 0,1 1 0 0 0,1-1 0 0 0,3 1 0 0 0,1 37 0 0 0,1-66-207 0 0,0 1 0 0 0,1-1 0 0 0,0 1-1 0 0,0-1 1 0 0,1 1 0 0 0,0-1-1 0 0,0 0 1 0 0,0 0 0 0 0,1 0 0 0 0,0 0-1 0 0,0 0 1 0 0,6 8 0 0 0,-6-11-76 0 0,0 0 0 0 0,0 0 1 0 0,0-1-1 0 0,0 1 0 0 0,0-1 1 0 0,1 0-1 0 0,-1 0 0 0 0,1 0 1 0 0,-1 0-1 0 0,1 0 0 0 0,0-1 1 0 0,-1 0-1 0 0,1 0 0 0 0,0 0 1 0 0,0 0-1 0 0,0-1 0 0 0,0 1 1 0 0,0-1-1 0 0,0 0 0 0 0,0 0 1 0 0,6-1-1 0 0,50-9-1156 0 0,-55 9 337 0 0,0 0 1 0 0,0-1-1 0 0,-1 0 0 0 0,1 1 1 0 0,0-2-1 0 0,-1 1 0 0 0,1-1 1 0 0,-1 1-1 0 0,7-7 0 0 0,-10 8 457 0 0,0 0 0 0 0,0 0-1 0 0,0 0 1 0 0,-1 0 0 0 0,1 0-1 0 0,0 0 1 0 0,-1 0 0 0 0,1 0-1 0 0,-1-1 1 0 0,0 1 0 0 0,1 0-1 0 0,-1 0 1 0 0,0-1 0 0 0,1 1-1 0 0,-1 0 1 0 0,0-3 0 0 0,-1-7-4110 0 0</inkml:trace>
  <inkml:trace contextRef="#ctx0" brushRef="#br0" timeOffset="1">303 890 13195 0 0,'-2'40'2496'0'0,"4"-4"-735"0"0,2 7-297 0 0,8-10-328 0 0,4-14-336 0 0,7-3-247 0 0,4-9-217 0 0,10-7-112 0 0,8-7-64 0 0,4-7-112 0 0,1-7-48 0 0,-2-7-416 0 0,-4-6-745 0 0,-4-9-1199 0 0,0-12-1425 0 0,-1-11-760 0 0,-16-18 880 0 0,14 6-888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8602 0 0,'-16'1'4251'0'0,"-2"1"2195"0"0,32 2-4030 0 0,1 0-2295 0 0,0 0 0 0 0,0 2-1 0 0,-1 0 1 0 0,1 0-1 0 0,-1 1 1 0 0,-1 1 0 0 0,1 0-1 0 0,-1 1 1 0 0,-1 0 0 0 0,0 1-1 0 0,0 1 1 0 0,-1 0 0 0 0,16 20-1 0 0,-20-23-85 0 0,0 2-1 0 0,-1-1 1 0 0,-1 1-1 0 0,1-1 0 0 0,-1 1 1 0 0,-1 1-1 0 0,0-1 1 0 0,5 22-1 0 0,-8-25 3 0 0,0 0 1 0 0,0 0-1 0 0,-1 0 0 0 0,0 1 0 0 0,0-1 0 0 0,-1 0 0 0 0,0 0 1 0 0,0 0-1 0 0,-1 0 0 0 0,0 0 0 0 0,0 0 0 0 0,0 0 1 0 0,-1 0-1 0 0,-5 9 0 0 0,2-8-198 0 0,1 0 1 0 0,-2 0 0 0 0,1-1-1 0 0,-1 0 1 0 0,0 0 0 0 0,0-1-1 0 0,-1 0 1 0 0,0 0 0 0 0,0-1-1 0 0,0 0 1 0 0,-16 7 0 0 0,9-6-519 0 0,0 0 0 0 0,0-1 1 0 0,0 0-1 0 0,-1-1 0 0 0,1-1 1 0 0,-23 1-1 0 0,38-4 643 0 0,0 0 0 0 0,0 1 0 0 0,0-1 0 0 0,0 0 0 0 0,0 0-1 0 0,0 0 1 0 0,0 0 0 0 0,0 0 0 0 0,0 0 0 0 0,0 0 0 0 0,0 0 0 0 0,0 1 0 0 0,0-1 0 0 0,0 0-1 0 0,0 0 1 0 0,0 0 0 0 0,0 0 0 0 0,0 0 0 0 0,0 0 0 0 0,0 0 0 0 0,0 0 0 0 0,0 0 0 0 0,0 0-1 0 0,0 1 1 0 0,-1-1 0 0 0,25 3 252 0 0,34 2 792 0 0,-31-8-863 0 0,0 0-1 0 0,0-2 0 0 0,0-1 1 0 0,0-1-1 0 0,-1-2 0 0 0,0 0 0 0 0,-1-2 1 0 0,0 0-1 0 0,-1-2 0 0 0,43-29 0 0 0,-58 34-662 0 0,1 0-1 0 0,-1 0 0 0 0,13-16 0 0 0,-18 18-387 0 0,0 1 0 0 0,-1-1 0 0 0,1 0 0 0 0,-1 0 0 0 0,0 0 1 0 0,0 0-1 0 0,-1-1 0 0 0,2-6 0 0 0,2-18-5246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19 8842 0 0,'1'5'207'0'0,"1"0"-1"0"0,0 1 1 0 0,1-1-1 0 0,-1 0 1 0 0,1 0 0 0 0,0-1-1 0 0,0 1 1 0 0,0 0 0 0 0,1-1-1 0 0,0 0 1 0 0,-1 0 0 0 0,2 0-1 0 0,-1 0 1 0 0,0-1 0 0 0,1 1-1 0 0,-1-1 1 0 0,1 0 0 0 0,0-1-1 0 0,0 1 1 0 0,0-1-1 0 0,1 0 1 0 0,-1 0 0 0 0,0-1-1 0 0,10 2 1 0 0,-6-1-378 0 0,0-1 0 0 0,0 0 0 0 0,0-1 0 0 0,0 0 0 0 0,0 0 0 0 0,0-1 1 0 0,0 0-1 0 0,0-1 0 0 0,0 0 0 0 0,-1 0 0 0 0,1-1 0 0 0,0 0 0 0 0,-1 0 0 0 0,0-1 0 0 0,8-5 0 0 0,-12 7-128 0 0,-1-1-1 0 0,0 0 1 0 0,0 0-1 0 0,0 0 1 0 0,-1 0-1 0 0,1-1 1 0 0,-1 1-1 0 0,0-1 1 0 0,0 1-1 0 0,3-7 1 0 0,-5 9 370 0 0,1 0 1 0 0,0 0-1 0 0,-1-1 1 0 0,1 1-1 0 0,-1 0 1 0 0,1 0-1 0 0,-1-1 1 0 0,0 1-1 0 0,0 0 1 0 0,0-1 0 0 0,1 1-1 0 0,-1-1 1 0 0,-1 1-1 0 0,1 0 1 0 0,0-1-1 0 0,0 1 1 0 0,0 0-1 0 0,-1-1 1 0 0,1 1 0 0 0,0 0-1 0 0,-1 0 1 0 0,0-1-1 0 0,1 1 1 0 0,-1 0-1 0 0,0 0 1 0 0,1 0-1 0 0,-1 0 1 0 0,0 0-1 0 0,0 0 1 0 0,0 0 0 0 0,0 0-1 0 0,0 0 1 0 0,0 0-1 0 0,0 0 1 0 0,-2-1-1 0 0,2 2 142 0 0,0 0 0 0 0,0 0-1 0 0,0 0 1 0 0,0 0-1 0 0,0 0 1 0 0,0 0 0 0 0,0 0-1 0 0,0 0 1 0 0,0 1 0 0 0,0-1-1 0 0,0 0 1 0 0,0 1 0 0 0,0-1-1 0 0,0 0 1 0 0,0 1-1 0 0,1-1 1 0 0,-1 1 0 0 0,0-1-1 0 0,0 1 1 0 0,0 0 0 0 0,1-1-1 0 0,-1 1 1 0 0,0 0 0 0 0,0 0-1 0 0,1-1 1 0 0,-1 1-1 0 0,1 0 1 0 0,-1 0 0 0 0,1 0-1 0 0,-1 0 1 0 0,1 0 0 0 0,-1 1-1 0 0,-14 31 2100 0 0,-19 85-472 0 0,19-62-2917 0 0,-30 73 1 0 0,33-100 562 0 0,-104 213-12590 0 0,54-147 11368 0 0,62-95 1875 0 0,0 0 1 0 0,0 0 0 0 0,0 0 0 0 0,-1 1 0 0 0,1-1 0 0 0,0 0-1 0 0,0 0 1 0 0,0 0 0 0 0,-1 0 0 0 0,1 0 0 0 0,0 1 0 0 0,0-1 0 0 0,0 0-1 0 0,0 0 1 0 0,-1 0 0 0 0,1 0 0 0 0,0 1 0 0 0,0-1 0 0 0,0 0-1 0 0,0 0 1 0 0,0 1 0 0 0,0-1 0 0 0,0 0 0 0 0,0 0 0 0 0,0 0 0 0 0,0 1-1 0 0,0-1 1 0 0,0 0 0 0 0,0 0 0 0 0,0 1 0 0 0,0-1 0 0 0,0 0-1 0 0,0 0 1 0 0,0 1 0 0 0,0-1 0 0 0,0 0 0 0 0,0 0 0 0 0,0 0 0 0 0,0 1-1 0 0,0-1 1 0 0,0 0 0 0 0,1 0 0 0 0,-1 0 0 0 0,0 1 0 0 0,0-1-1 0 0,0 0 1 0 0,0 0 0 0 0,0 0 0 0 0,1 0 0 0 0,-1 1 0 0 0,0-1 0 0 0,0 0-1 0 0,18-3 3345 0 0,21-13-648 0 0,26-18 197 0 0,-46 23-2606 0 0,1 0-1 0 0,-1 1 1 0 0,2 2 0 0 0,-1 0-1 0 0,1 1 1 0 0,0 0 0 0 0,24-2-1 0 0,-43 8-389 0 0,0 1 0 0 0,0 0 0 0 0,1 0-1 0 0,-1 0 1 0 0,0 0 0 0 0,0 0 0 0 0,1 1-1 0 0,-1-1 1 0 0,0 0 0 0 0,0 1 0 0 0,0 0 0 0 0,0-1-1 0 0,1 1 1 0 0,-1 0 0 0 0,0 0 0 0 0,-1 1 0 0 0,1-1-1 0 0,0 0 1 0 0,0 0 0 0 0,0 1 0 0 0,-1-1-1 0 0,3 3 1 0 0,-2-1 15 0 0,-1 1-1 0 0,1-1 0 0 0,-1 0 1 0 0,1 0-1 0 0,-1 1 0 0 0,0-1 1 0 0,0 1-1 0 0,-1-1 1 0 0,1 1-1 0 0,-1-1 0 0 0,1 1 1 0 0,-2 5-1 0 0,0 8 47 0 0,-1 0-1 0 0,-1-1 1 0 0,-1 0-1 0 0,-9 29 1 0 0,-7 4-218 0 0,-3 10-1397 0 0,14-18-3776 0 0,8-40 4907 0 0,1-1 0 0 0,0 1 0 0 0,0 0 0 0 0,0 0 0 0 0,0-1 0 0 0,-1 1 0 0 0,1 0 0 0 0,0-1 0 0 0,-1 1 0 0 0,1 0 0 0 0,0-1 0 0 0,-1 1 0 0 0,1 0 0 0 0,-1-1 0 0 0,1 1 0 0 0,-1-1 0 0 0,1 1 0 0 0,-2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0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15323 0 0,'-2'11'7258'0'0,"1"2"-5218"0"0,-1 5-663 0 0,-3 3-529 0 0,-1 1-464 0 0,-2 4-472 0 0,-2-1-512 0 0,2-5-465 0 0,5-3-1023 0 0,1-6-1561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1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14 1680 0 0,'0'-1'272'0'0,"-1"0"0"0"0,1 0-1 0 0,0 1 1 0 0,-1-1-1 0 0,1 0 1 0 0,-1 0-1 0 0,0 1 1 0 0,1-1 0 0 0,-1 0-1 0 0,1 1 1 0 0,-1-1-1 0 0,0 1 1 0 0,1-1-1 0 0,-1 0 1 0 0,0 1 0 0 0,0 0-1 0 0,0-1 1 0 0,1 1-1 0 0,-1-1 1 0 0,0 1 0 0 0,0 0-1 0 0,0 0 1 0 0,0-1-1 0 0,0 1 1 0 0,1 0-1 0 0,-1 0 1 0 0,0 0 0 0 0,0 0-1 0 0,0 0 1 0 0,0 0-1 0 0,-1 1 1 0 0,0-1 28 0 0,0 1-1 0 0,-1 0 1 0 0,1 0 0 0 0,0 0 0 0 0,0 1 0 0 0,0-1-1 0 0,0 0 1 0 0,0 1 0 0 0,0-1 0 0 0,0 1-1 0 0,1 0 1 0 0,-3 2 0 0 0,2-2-203 0 0,0 0 0 0 0,0 1 0 0 0,0-1 0 0 0,0 0 1 0 0,1 1-1 0 0,-1 0 0 0 0,1-1 0 0 0,-1 1 0 0 0,1 0 0 0 0,0 0 0 0 0,0 0 1 0 0,0 0-1 0 0,1 0 0 0 0,-1 0 0 0 0,1 0 0 0 0,0 0 0 0 0,-1 0 0 0 0,1 0 1 0 0,0 0-1 0 0,1 0 0 0 0,-1 0 0 0 0,1 4 0 0 0,1-4-98 0 0,0-1 0 0 0,1 1 0 0 0,-1-1 0 0 0,0 0-1 0 0,1 1 1 0 0,-1-1 0 0 0,1 0 0 0 0,0 0 0 0 0,-1-1-1 0 0,1 1 1 0 0,0 0 0 0 0,0-1 0 0 0,0 0 0 0 0,0 0 0 0 0,1 0-1 0 0,-1 0 1 0 0,0 0 0 0 0,0-1 0 0 0,4 1 0 0 0,10 1 10 0 0,0-1 1 0 0,24-2-1 0 0,-30 1 2 0 0,166-10 60 0 0,58-1-184 0 0,-184 12 378 0 0,0 1 0 0 0,80 15 1 0 0,-73 0 236 0 0,-42-11-549 0 0,-42-11-787 0 0,-3 0 611 0 0,0 1 1 0 0,0 1-1 0 0,0 1 1 0 0,-44 4-1 0 0,22 3 557 0 0,-85 18 0 0 0,118-17-279 0 0,1 0 0 0 0,-1 1 0 0 0,1 0 0 0 0,1 1 0 0 0,0 1 0 0 0,0 1 0 0 0,0 0 0 0 0,2 1 0 0 0,-1 1 0 0 0,1 0 0 0 0,1 1 0 0 0,0 1 0 0 0,1 0 0 0 0,-17 25 0 0 0,5-2 47 0 0,1 1 0 0 0,2 1 0 0 0,2 1 0 0 0,1 1 0 0 0,-11 42 0 0 0,23-68-23 0 0,2 1 0 0 0,0-1-1 0 0,1 1 1 0 0,1 0 0 0 0,0-1 0 0 0,1 25 0 0 0,1-36-64 0 0,0 1 1 0 0,1 0 0 0 0,0-1 0 0 0,0 1 0 0 0,0-1 0 0 0,0 1-1 0 0,1-1 1 0 0,-1 0 0 0 0,1 1 0 0 0,0-1 0 0 0,0 0 0 0 0,1 0-1 0 0,-1 0 1 0 0,1-1 0 0 0,0 1 0 0 0,0-1 0 0 0,0 1 0 0 0,1-1-1 0 0,-1 0 1 0 0,1 0 0 0 0,0 0 0 0 0,-1-1 0 0 0,1 1 0 0 0,0-1-1 0 0,1 0 1 0 0,6 2 0 0 0,4 1 37 0 0,-1-2 0 0 0,1 0 1 0 0,0 0-1 0 0,0-2 0 0 0,1 1 0 0 0,29-3 1 0 0,95-17 51 0 0,-75 7-99 0 0,-4 3-58 0 0,0 2 0 0 0,112 4 0 0 0,-172 2-147 0 0,0 0-1 0 0,1 0 0 0 0,-1 0 1 0 0,0 0-1 0 0,0 0 1 0 0,0 0-1 0 0,1 0 0 0 0,-1 0 1 0 0,0 0-1 0 0,0-1 1 0 0,0 1-1 0 0,0 0 1 0 0,1-1-1 0 0,-1 1 0 0 0,0-1 1 0 0,0 1-1 0 0,0-1 1 0 0,0 0-1 0 0,0 1 0 0 0,0-1 1 0 0,0 0-1 0 0,0 0 1 0 0,-1 0-1 0 0,1 1 1 0 0,0-1-1 0 0,0 0 0 0 0,-1 0 1 0 0,1 0-1 0 0,-1 0 1 0 0,2-3-1 0 0,-1 0-725 0 0,0-1 0 0 0,0 0 1 0 0,-1 1-1 0 0,1-1 0 0 0,-1 0 0 0 0,-1-6 0 0 0,1 1 351 0 0,1-23-3751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87 3113 0 0,'-6'-4'252'0'0,"1"0"0"0"0,0 0 0 0 0,0-1 0 0 0,0 0 0 0 0,1 0 0 0 0,-6-7 0 0 0,10 11-130 0 0,-1 0 0 0 0,0 1 0 0 0,0-1 1 0 0,1 0-1 0 0,-1 0 0 0 0,1 0 0 0 0,-1 0 1 0 0,1 0-1 0 0,-1 0 0 0 0,1 0 0 0 0,0 0 0 0 0,-1 0 1 0 0,1 0-1 0 0,0-1 0 0 0,0 1 0 0 0,0 0 1 0 0,0 0-1 0 0,0 0 0 0 0,0 0 0 0 0,0 0 1 0 0,0 0-1 0 0,0 0 0 0 0,1 0 0 0 0,-1 0 0 0 0,0-1 1 0 0,1 1-1 0 0,-1 0 0 0 0,1 0 0 0 0,-1 0 1 0 0,1 1-1 0 0,-1-1 0 0 0,1 0 0 0 0,0 0 0 0 0,-1 0 1 0 0,1 0-1 0 0,0 0 0 0 0,0 1 0 0 0,0-1 1 0 0,0 0-1 0 0,-1 1 0 0 0,1-1 0 0 0,0 1 1 0 0,0-1-1 0 0,0 1 0 0 0,0-1 0 0 0,0 1 0 0 0,3-1 1 0 0,0 0 115 0 0,1 0 0 0 0,-1 0 0 0 0,1 0 0 0 0,-1 1 1 0 0,1-1-1 0 0,0 1 0 0 0,-1 0 0 0 0,1 1 0 0 0,0-1 1 0 0,-1 1-1 0 0,1 0 0 0 0,-1 0 0 0 0,1 0 0 0 0,-1 1 0 0 0,1-1 1 0 0,-1 1-1 0 0,0 0 0 0 0,5 3 0 0 0,10 7-158 0 0,-1 1 0 0 0,29 25-1 0 0,4 2 127 0 0,-40-33-258 0 0,1 0 1 0 0,0-2-1 0 0,1 1 1 0 0,-1-2-1 0 0,1 1 1 0 0,0-2-1 0 0,0 0 1 0 0,0 0-1 0 0,0-1 1 0 0,1-1-1 0 0,-1 0 1 0 0,1-1-1 0 0,22-3 1 0 0,10-4-2751 0 0,-1-1 1 0 0,71-24 0 0 0,-110 30 2403 0 0,-3 1 169 0 0,28-6-952 0 0,-30 6 1131 0 0,-1 1-1 0 0,1 0 1 0 0,0 0-1 0 0,0-1 1 0 0,-1 1 0 0 0,1 0-1 0 0,0 0 1 0 0,0 0-1 0 0,-1 0 1 0 0,1 0 0 0 0,0 0-1 0 0,0 0 1 0 0,-1 1-1 0 0,1-1 1 0 0,0 0 0 0 0,0 0-1 0 0,-1 0 1 0 0,1 1-1 0 0,0-1 1 0 0,-1 0 0 0 0,1 1-1 0 0,0-1 1 0 0,-1 1-1 0 0,1-1 1 0 0,0 1 0 0 0,-1-1-1 0 0,1 1 1 0 0,-1-1-1 0 0,1 1 1 0 0,-1 0 0 0 0,1-1-1 0 0,-1 1 1 0 0,1 0-1 0 0,-1 11-1952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12259 0 0,'2'-8'63'0'0,"1"1"0"0"0,0 0 0 0 0,0 0 1 0 0,1 0-1 0 0,0 0 0 0 0,0 1 0 0 0,0-1 1 0 0,1 1-1 0 0,0 0 0 0 0,0 0 0 0 0,1 1 1 0 0,10-9-1 0 0,-9 8-87 0 0,1 0 0 0 0,0 1 1 0 0,1-1-1 0 0,0 2 0 0 0,-1-1 0 0 0,2 1 0 0 0,-1 0 0 0 0,0 1 1 0 0,15-3-1 0 0,-17 5 100 0 0,0 0 0 0 0,0 1 1 0 0,0 0-1 0 0,0 1 0 0 0,0-1 1 0 0,0 1-1 0 0,0 1 0 0 0,0-1 0 0 0,0 1 1 0 0,10 4-1 0 0,6 5 470 0 0,36 21 1 0 0,-40-20-287 0 0,42 18 0 0 0,-42-24-472 0 0,0 0 0 0 0,0-1-1 0 0,0-1 1 0 0,1-1-1 0 0,0 0 1 0 0,0-2 0 0 0,30-1-1 0 0,-38-1-509 0 0,0 0-1 0 0,0-1 1 0 0,-1 0-1 0 0,1-1 1 0 0,-1 0-1 0 0,1-1 0 0 0,-1 0 1 0 0,0-1-1 0 0,0 0 1 0 0,-1 0-1 0 0,1-2 1 0 0,-1 1-1 0 0,14-13 1 0 0,-5 0-1711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75 919 9970 0 0,'-9'9'1002'0'0,"0"0"-289"0"0,0 0 0 0 0,0 0-1 0 0,1 1 1 0 0,0 0 0 0 0,-12 21 0 0 0,19-30-678 0 0,1-1 0 0 0,0 0 1 0 0,0 1-1 0 0,0-1 1 0 0,-1 0-1 0 0,1 1 1 0 0,0-1-1 0 0,0 1 0 0 0,0-1 1 0 0,0 0-1 0 0,0 1 1 0 0,0-1-1 0 0,0 0 1 0 0,0 1-1 0 0,0-1 0 0 0,0 1 1 0 0,0-1-1 0 0,0 0 1 0 0,0 1-1 0 0,0-1 1 0 0,0 1-1 0 0,0-1 0 0 0,0 0 1 0 0,0 1-1 0 0,0-1 1 0 0,1 0-1 0 0,-1 1 1 0 0,0-1-1 0 0,0 0 0 0 0,1 1 1 0 0,-1-1-1 0 0,0 0 1 0 0,0 1-1 0 0,1-1 1 0 0,-1 0-1 0 0,0 0 0 0 0,1 1 1 0 0,-1-1-1 0 0,20 1 837 0 0,24-12 119 0 0,-43 11-929 0 0,80-28 912 0 0,68-18-343 0 0,-126 40-583 0 0,0 1-1 0 0,1 2 0 0 0,-1 0 0 0 0,37 2 0 0 0,-53 1-5 0 0,-1 0 0 0 0,0 1 0 0 0,0 0 0 0 0,0 0-1 0 0,0 1 1 0 0,0 0 0 0 0,0 0 0 0 0,0 0 0 0 0,0 0 0 0 0,-1 1-1 0 0,1 0 1 0 0,-1 1 0 0 0,0-1 0 0 0,0 1 0 0 0,0 0-1 0 0,0 0 1 0 0,-1 0 0 0 0,7 8 0 0 0,-1 3 114 0 0,0 0 0 0 0,-2 1 0 0 0,1 0-1 0 0,-2 1 1 0 0,7 18 0 0 0,5 0-750 0 0,-5-10-6378 0 0,-12-36-1861 0 0,0-2 4882 0 0</inkml:trace>
  <inkml:trace contextRef="#ctx0" brushRef="#br0" timeOffset="1">1071 71 11843 0 0,'-2'0'167'0'0,"0"0"0"0"0,-1 0-1 0 0,1-1 1 0 0,0 1 0 0 0,0-1 0 0 0,0 0 0 0 0,0 1 0 0 0,0-1 0 0 0,-1 0 0 0 0,2-1 0 0 0,-1 1 0 0 0,-4-3 0 0 0,6 4-215 0 0,0 0 0 0 0,0-1 0 0 0,-1 1-1 0 0,1-1 1 0 0,0 1 0 0 0,0 0 0 0 0,0-1-1 0 0,-1 1 1 0 0,1-1 0 0 0,0 1 0 0 0,0-1-1 0 0,0 1 1 0 0,0-1 0 0 0,0 1 0 0 0,0-1-1 0 0,0 1 1 0 0,0-1 0 0 0,0 1 0 0 0,0-1-1 0 0,1 1 1 0 0,-1-1 0 0 0,0 1 0 0 0,0-1-1 0 0,13-16-1277 0 0,-10 14 1396 0 0,0 1 1 0 0,0-1-1 0 0,0 0 0 0 0,0 1 0 0 0,1 0 1 0 0,-1 0-1 0 0,1 0 0 0 0,-1 0 1 0 0,1 0-1 0 0,0 1 0 0 0,0-1 0 0 0,0 1 1 0 0,-1 0-1 0 0,1 0 0 0 0,0 1 0 0 0,0-1 1 0 0,0 1-1 0 0,1 0 0 0 0,-1 0 0 0 0,0 0 1 0 0,0 0-1 0 0,0 1 0 0 0,0 0 0 0 0,5 1 1 0 0,3 4 88 0 0,-1-1 1 0 0,1 2 0 0 0,-1 0-1 0 0,0 0 1 0 0,-1 1 0 0 0,11 10-1 0 0,25 17-2426 0 0,-40-31 1326 0 0,0 0 0 0 0,0-1 0 0 0,0 0 0 0 0,1 0 1 0 0,8 3-1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3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10634 0 0,'4'4'758'0'0,"1"-1"-1"0"0,-1 1 0 0 0,1-1 1 0 0,0 0-1 0 0,-1 0 0 0 0,10 3 1 0 0,6 1-843 0 0,36 9 0 0 0,-11-4 292 0 0,60 30 166 0 0,13 3 2323 0 0,-100-39-2499 0 0,0-2 0 0 0,0 0 1 0 0,0-1-1 0 0,36 1 0 0 0,-38-6-151 0 0,-12 2-32 0 0,-1-1 1 0 0,1 0-1 0 0,-1 1 1 0 0,0 0-1 0 0,1 0 1 0 0,-1 0 0 0 0,0 0-1 0 0,1 1 1 0 0,-1-1-1 0 0,1 1 1 0 0,3 2-1 0 0,-9 0 39 0 0,0 0-1 0 0,-1-1 1 0 0,1 1 0 0 0,-1 0-1 0 0,0-1 1 0 0,0 1-1 0 0,0-1 1 0 0,0 0-1 0 0,-4 2 1 0 0,-104 56-212 0 0,68-39-139 0 0,-67 45 1 0 0,99-58 241 0 0,-1 1 0 0 0,2 0-1 0 0,-1 1 1 0 0,1 0 0 0 0,1 0 0 0 0,0 1 0 0 0,0 0 0 0 0,1 1 0 0 0,1 0 0 0 0,-8 15 0 0 0,13-22-1 0 0,-1 0 0 0 0,1 1 0 0 0,1 0 1 0 0,-1-1-1 0 0,1 1 0 0 0,0 0 0 0 0,0 0 1 0 0,1-1-1 0 0,-1 1 0 0 0,1 0 0 0 0,1 0 0 0 0,-1 0 1 0 0,1 0-1 0 0,0 0 0 0 0,3 9 0 0 0,-2-11 37 0 0,-1-1-1 0 0,1 1 1 0 0,0-1-1 0 0,0 0 1 0 0,0 0-1 0 0,1 0 1 0 0,-1 0-1 0 0,1 0 1 0 0,-1 0-1 0 0,1-1 0 0 0,0 1 1 0 0,0-1-1 0 0,0 1 1 0 0,1-1-1 0 0,-1 0 1 0 0,0-1-1 0 0,1 1 1 0 0,-1-1-1 0 0,1 1 1 0 0,0-1-1 0 0,0 0 1 0 0,-1 0-1 0 0,1-1 1 0 0,6 1-1 0 0,12 0 216 0 0,1-2-1 0 0,-1-1 1 0 0,0-1-1 0 0,0 0 1 0 0,0-2-1 0 0,0 0 1 0 0,-1-2-1 0 0,0 0 1 0 0,0-2-1 0 0,-1 0 1 0 0,27-16-1 0 0,-43 22-184 0 0,0 0 0 0 0,0 0 1 0 0,0 0-1 0 0,-1 0 0 0 0,1-1 0 0 0,-1 1 1 0 0,1-1-1 0 0,-1 0 0 0 0,0 0 0 0 0,-1 0 1 0 0,1 0-1 0 0,-1-1 0 0 0,0 1 0 0 0,0-1 1 0 0,2-6-1 0 0,-2 3-282 0 0,0 0 1 0 0,-1-1-1 0 0,0 1 0 0 0,-1-1 1 0 0,1 1-1 0 0,-2-1 0 0 0,1 1 1 0 0,-3-13-1 0 0,-1 4-550 0 0,0 1 0 0 0,-1-1 0 0 0,-1 1 0 0 0,-1 0 1 0 0,0 0-1 0 0,-1 1 0 0 0,0 0 0 0 0,-15-19 0 0 0,-9-1-147 0 0,31 34 841 0 0,0 0 1 0 0,0 0 0 0 0,0 0-1 0 0,0 0 1 0 0,0 0 0 0 0,0 0-1 0 0,0 0 1 0 0,-1 0 0 0 0,1 1-1 0 0,0-1 1 0 0,0 0 0 0 0,-1 1-1 0 0,1-1 1 0 0,0 1 0 0 0,-1-1-1 0 0,1 1 1 0 0,0 0 0 0 0,-1 0-1 0 0,1-1 1 0 0,-1 1 0 0 0,1 0 0 0 0,-1 0-1 0 0,1 0 1 0 0,0 1 0 0 0,-1-1-1 0 0,1 0 1 0 0,-1 1 0 0 0,1-1-1 0 0,-2 1 1 0 0,3-1 82 0 0,-1 1-1 0 0,1-1 1 0 0,0 0 0 0 0,0 1 0 0 0,-1-1 0 0 0,1 0-1 0 0,0 1 1 0 0,0-1 0 0 0,0 0 0 0 0,-1 1 0 0 0,1-1-1 0 0,0 1 1 0 0,0-1 0 0 0,0 0 0 0 0,0 1-1 0 0,0-1 1 0 0,0 1 0 0 0,0-1 0 0 0,0 0 0 0 0,0 1-1 0 0,0-1 1 0 0,0 1 0 0 0,0-1 0 0 0,0 0 0 0 0,0 1-1 0 0,0-1 1 0 0,0 1 0 0 0,1-1 0 0 0,-1 0-1 0 0,0 1 1 0 0,0-1 0 0 0,0 0 0 0 0,1 1 0 0 0,-1-1-1 0 0,0 0 1 0 0,0 1 0 0 0,1-1 0 0 0,-1 0 0 0 0,0 0-1 0 0,1 1 1 0 0,-1-1 0 0 0,0 0 0 0 0,1 0-1 0 0,-1 1 1 0 0,0-1 0 0 0,1 0 0 0 0,-1 0 0 0 0,1 0-1 0 0,20 10-177 0 0,-12-9 229 0 0,-1 1 0 0 0,1-2-1 0 0,0 1 1 0 0,-1-1 0 0 0,1 0 0 0 0,0-1 0 0 0,-1 0 0 0 0,1 0 0 0 0,14-5 0 0 0,6-3 2498 0 0,41-20-1 0 0,-48 19-524 0 0,0 0-1 0 0,1 2 0 0 0,32-8 0 0 0,-48 15-1733 0 0,0 0 0 0 0,1 0 0 0 0,-1 1 0 0 0,0 0 1 0 0,1 0-1 0 0,-1 1 0 0 0,0-1 0 0 0,1 2 0 0 0,-1-1 0 0 0,0 1 0 0 0,0 0 0 0 0,0 0 0 0 0,0 1 0 0 0,0 0 1 0 0,7 5-1 0 0,20 14-173 0 0,-26-15-318 0 0,0-1-1 0 0,0-1 0 0 0,1 0 1 0 0,0 0-1 0 0,0-1 1 0 0,0 0-1 0 0,1 0 0 0 0,11 2 1 0 0,-19-6 17 0 0,0 0 0 0 0,-1 0 0 0 0,1 0 0 0 0,0 0 1 0 0,-1 0-1 0 0,1 0 0 0 0,-1-1 0 0 0,1 1 0 0 0,-1 0 1 0 0,1-1-1 0 0,-1 0 0 0 0,1 1 0 0 0,-1-1 1 0 0,1 0-1 0 0,-1 0 0 0 0,1 0 0 0 0,-1 0 0 0 0,0 0 1 0 0,0 0-1 0 0,0 0 0 0 0,1 0 0 0 0,-1 0 1 0 0,0-1-1 0 0,0 1 0 0 0,-1 0 0 0 0,1-1 0 0 0,0 1 1 0 0,0 0-1 0 0,-1-1 0 0 0,1 0 0 0 0,-1 1 0 0 0,1-3 1 0 0,2-6-999 0 0,0-1 0 0 0,-1 1 1 0 0,1-19-1 0 0,-2 24 992 0 0,1-19-104 0 0,7-116-2578 0 0,-12 70 5121 0 0,-10 2 5873 0 0,19 84-1933 0 0,11 33-5947 0 0,-10 24 137 0 0,-4 0-1 0 0,-2 0 0 0 0,-11 90 0 0 0,2-44 39 0 0,4-58-362 0 0,1-22-308 0 0,1 0-1 0 0,2 0 1 0 0,6 50 0 0 0,-5-85-298 0 0,0 1-1 0 0,-1-1 1 0 0,2 1 0 0 0,-1-1 0 0 0,0 0-1 0 0,1 0 1 0 0,0 1 0 0 0,0-1 0 0 0,0 0 0 0 0,0-1-1 0 0,1 1 1 0 0,2 4 0 0 0,13 2-6755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4:2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1872 0 0,'23'0'251'0'0,"-4"2"493"0"0,-1-2 0 0 0,0-1 0 0 0,1 0 0 0 0,-1-1 0 0 0,0-1 0 0 0,0-1 0 0 0,0 0 0 0 0,20-8 0 0 0,-11 1-290 0 0,0 1-1 0 0,1 1 1 0 0,0 2-1 0 0,55-7 1 0 0,-18 8-440 0 0,70 3-1 0 0,228 28-19 0 0,-162-8 30 0 0,520 51 862 0 0,-442-40-689 0 0,-107-15 493 0 0,1-7 0 0 0,0-8 0 0 0,0-8 1 0 0,181-33-1 0 0,-334 39-626 0 0,337-43 762 0 0,-302 44-773 0 0,-1 2-1 0 0,1 3 1 0 0,0 2 0 0 0,83 17 0 0 0,-67-2-1 0 0,125 52 0 0 0,-12-2 142 0 0,-163-63-312 0 0,0 0 0 0 0,1-1-1 0 0,0-1 1 0 0,-1-1-1 0 0,1-1 1 0 0,0-1 0 0 0,1-1-1 0 0,42-5 1 0 0,-64 4 28 0 0,0 1-283 0 0,1 0 0 0 0,-1 0 0 0 0,0 0 0 0 0,1 0 0 0 0,-1-1 0 0 0,1 1 0 0 0,-1-1 0 0 0,0 1 0 0 0,0-1 0 0 0,1 1 0 0 0,-1-1 1 0 0,0 0-1 0 0,0 0 0 0 0,1 1 0 0 0,-1-1 0 0 0,0 0 0 0 0,1-1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3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15019 0 0,'-1'0'133'0'0,"1"0"0"0"0,0 0 1 0 0,-1 0-1 0 0,1 0 0 0 0,0 0 0 0 0,0 0 0 0 0,-1 0 0 0 0,1 0 0 0 0,0 0 0 0 0,-1 0 0 0 0,1 0 1 0 0,0 0-1 0 0,-1 0 0 0 0,1 0 0 0 0,0 0 0 0 0,0 0 0 0 0,-1 0 0 0 0,1 0 0 0 0,0 1 0 0 0,-1-1 1 0 0,1 0-1 0 0,0 0 0 0 0,0 0 0 0 0,-1 0 0 0 0,1 1 0 0 0,0-1 0 0 0,0 0 0 0 0,0 0 1 0 0,-1 1-1 0 0,1-1 0 0 0,0 0 0 0 0,0 1 0 0 0,4 10 1508 0 0,1-1-1141 0 0,8 15-311 0 0,1-1 0 0 0,1 0 0 0 0,0-2 0 0 0,2 0 0 0 0,1 0 0 0 0,1-2 1 0 0,0 0-1 0 0,2-1 0 0 0,0-1 0 0 0,34 22 0 0 0,-53-39-172 0 0,0 0 0 0 0,0 0 0 0 0,-1 0 1 0 0,1 1-1 0 0,0-1 0 0 0,-1 1 0 0 0,1-1 0 0 0,-1 1 0 0 0,0 0 0 0 0,1-1 0 0 0,-1 1 1 0 0,0 0-1 0 0,0 0 0 0 0,0 0 0 0 0,0 0 0 0 0,0 0 0 0 0,-1 0 0 0 0,1 0 0 0 0,0 0 1 0 0,-1 1-1 0 0,0-1 0 0 0,1 4 0 0 0,-2-2 26 0 0,0 0 1 0 0,0 0-1 0 0,0 0 1 0 0,0 0-1 0 0,-1-1 0 0 0,0 1 1 0 0,0 0-1 0 0,0-1 1 0 0,0 0-1 0 0,0 1 1 0 0,-5 5-1 0 0,-20 19 169 0 0,-1 0 0 0 0,-1-2 0 0 0,-1-1 0 0 0,-39 25 0 0 0,-51 42-6556 0 0,107-85-3071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34 1928 0 0,'-15'-19'600'0'0,"14"18"-527"0"0,0 0 0 0 0,1 0 0 0 0,-1 0 0 0 0,0-1 0 0 0,0 1 0 0 0,0 0 0 0 0,0 0 0 0 0,0 0 0 0 0,0 0 0 0 0,0 1 0 0 0,-1-1 0 0 0,1 0 0 0 0,-1 0 0 0 0,0 0 99 0 0,0 1 0 0 0,1 1 1 0 0,-1-1-1 0 0,1 0 1 0 0,-1 0-1 0 0,1 0 1 0 0,-1 1-1 0 0,1-1 1 0 0,-1 1-1 0 0,1-1 1 0 0,-1 1-1 0 0,1 0 1 0 0,0-1-1 0 0,-1 1 0 0 0,1 0 1 0 0,-2 2-1 0 0,-7 3 1027 0 0,1 0 0 0 0,0 1 0 0 0,0 1 0 0 0,0-1 0 0 0,1 1 0 0 0,1 1-1 0 0,-10 12 1 0 0,14-17-1116 0 0,1-1-1 0 0,0 1 1 0 0,0-1-1 0 0,1 1 0 0 0,-1 0 1 0 0,1-1-1 0 0,0 1 1 0 0,0 0-1 0 0,0 0 1 0 0,0 0-1 0 0,1 0 0 0 0,-1 0 1 0 0,1 0-1 0 0,0 0 1 0 0,1 0-1 0 0,-1 0 1 0 0,1 0-1 0 0,-1 0 1 0 0,1 0-1 0 0,0 0 0 0 0,1 0 1 0 0,-1 0-1 0 0,1-1 1 0 0,2 5-1 0 0,86 130-208 0 0,-31-53 174 0 0,-12-4 140 0 0,17 28 281 0 0,-56-98-333 0 0,0-1 0 0 0,0 0 0 0 0,1 0 0 0 0,1 0-1 0 0,-1-1 1 0 0,2-1 0 0 0,10 8 0 0 0,-18-14-113 0 0,0 0 0 0 0,0 0 0 0 0,0-1 0 0 0,0 0 0 0 0,0 0 0 0 0,0 1 0 0 0,1-2 0 0 0,-1 1 0 0 0,0 0 0 0 0,0-1 0 0 0,1 1 0 0 0,-1-1 0 0 0,1 0 0 0 0,-1 0 0 0 0,0-1 0 0 0,1 1 0 0 0,5-2 0 0 0,-3 0-11 0 0,-1 0-1 0 0,0-1 1 0 0,1 1-1 0 0,-1-1 1 0 0,0 0-1 0 0,-1 0 0 0 0,1-1 1 0 0,0 0-1 0 0,5-6 1 0 0,3-4-93 0 0,-1-1 1 0 0,0 0 0 0 0,-2-1-1 0 0,0-1 1 0 0,10-20 0 0 0,-8 10-299 0 0,0 0 1 0 0,-2-1 0 0 0,-1-1 0 0 0,-1 1-1 0 0,-2-1 1 0 0,5-46 0 0 0,-10 59 10 0 0,-1 0 0 0 0,0 0 0 0 0,-1-1 0 0 0,-1 1 0 0 0,-7-28 0 0 0,5 33-182 0 0,1 0 0 0 0,-1 1 0 0 0,-1 0 0 0 0,0 0 0 0 0,0 0-1 0 0,-1 1 1 0 0,0 0 0 0 0,-1 0 0 0 0,-9-10 0 0 0,-2 2-2638 0 0,-2 5-1185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71 4209 0 0,'-1'1'65'0'0,"-18"26"408"0"0,19-26-473 0 0,-1-1 0 0 0,1 0 0 0 0,0 1-1 0 0,0-1 1 0 0,-1 0 0 0 0,1 1-1 0 0,0-1 1 0 0,0 0 0 0 0,-1 1 0 0 0,1-1-1 0 0,0 0 1 0 0,0 1 0 0 0,0-1 0 0 0,0 1-1 0 0,0-1 1 0 0,-1 1 0 0 0,1-1 0 0 0,0 0-1 0 0,0 1 1 0 0,0-1 0 0 0,0 1 0 0 0,0-1-1 0 0,0 1 1 0 0,1-1 0 0 0,-1 0 0 0 0,0 1-1 0 0,0-1 1 0 0,0 1 0 0 0,0-1 0 0 0,0 0-1 0 0,1 1 1 0 0,-1-1 0 0 0,0 1 0 0 0,0-1-1 0 0,1 0 1 0 0,-1 1 0 0 0,0-1 0 0 0,0 0-1 0 0,1 1 1 0 0,-1-1 0 0 0,0 0 0 0 0,1 0-1 0 0,-1 1 1 0 0,1-1 0 0 0,-1 0-1 0 0,0 0 1 0 0,1 0 0 0 0,-1 0 0 0 0,1 1-1 0 0,-1-1 1 0 0,0 0 0 0 0,1 0 0 0 0,-1 0-1 0 0,1 0 1 0 0,-1 0 0 0 0,1 0 0 0 0,-1 0-1 0 0,0 0 1 0 0,1 0 0 0 0,-1 0 0 0 0,1 0-1 0 0,-1 0 1 0 0,1-1 0 0 0,-1 1 0 0 0,1 0-1 0 0,18-5 356 0 0,0 0 1 0 0,0-1-1 0 0,-1-1 0 0 0,31-15 0 0 0,4-2 895 0 0,-30 14-679 0 0,1 2-1 0 0,1 1 0 0 0,-1 0 0 0 0,1 2 0 0 0,49-4 1 0 0,-53 8-792 0 0,0 2 0 0 0,0 0 0 0 0,1 2 0 0 0,28 6 0 0 0,-18 0-4025 0 0,-21-6 323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8178 0 0,'5'0'436'0'0,"-1"-1"0"0"0,1 1 1 0 0,0 0-1 0 0,0 1 0 0 0,0-1 1 0 0,-1 1-1 0 0,1 0 0 0 0,6 2 1 0 0,56 17 2716 0 0,-32-9-1678 0 0,19 2-602 0 0,100 10 0 0 0,29 7-1936 0 0,-172-27 1756 0 0,-9-2-1140 0 0,-1-1-1 0 0,1 1 1 0 0,-1-1-1 0 0,1 1 1 0 0,0-1-1 0 0,-1 0 1 0 0,1 1-1 0 0,0-1 1 0 0,-1 0-1 0 0,1 0 1 0 0,3-1-1 0 0,-5 0 194 0 0,1 1-1 0 0,-1-1 1 0 0,1 0-1 0 0,-1 1 0 0 0,1-1 1 0 0,-1 0-1 0 0,1 0 1 0 0,-1 0-1 0 0,0 0 0 0 0,1 1 1 0 0,-1-1-1 0 0,0 0 1 0 0,0 0-1 0 0,0 0 0 0 0,0 0 1 0 0,0 0-1 0 0,0 0 1 0 0,0 0-1 0 0,0 1 0 0 0,0-1 1 0 0,0 0-1 0 0,0 0 1 0 0,0 0-1 0 0,-1 0 0 0 0,1 0 1 0 0,-1-1-1 0 0,0-3-17 0 0,0 1-1 0 0,0-1 0 0 0,-1 1 1 0 0,1 0-1 0 0,-1-1 1 0 0,0 1-1 0 0,-1 0 1 0 0,1 0-1 0 0,-5-5 0 0 0,5 6 362 0 0,0 0-1 0 0,-1 1 0 0 0,1 0 1 0 0,-1 0-1 0 0,1 0 0 0 0,-1 0 1 0 0,0 0-1 0 0,0 0 0 0 0,0 1 1 0 0,0-1-1 0 0,-5-1 0 0 0,5 2 159 0 0,0 1 0 0 0,0-1 0 0 0,-1 1-1 0 0,1 0 1 0 0,0 0 0 0 0,0 0 0 0 0,0 0-1 0 0,0 1 1 0 0,0-1 0 0 0,0 1 0 0 0,0 0 0 0 0,0 0-1 0 0,0 0 1 0 0,0 0 0 0 0,0 0 0 0 0,0 0-1 0 0,0 1 1 0 0,1 0 0 0 0,-1-1 0 0 0,1 1 0 0 0,-1 0-1 0 0,1 0 1 0 0,0 1 0 0 0,0-1 0 0 0,0 0-1 0 0,0 1 1 0 0,0-1 0 0 0,0 1 0 0 0,-1 4-1 0 0,-2 2-39 0 0,1 0-1 0 0,0 1 1 0 0,0-1-1 0 0,1 1 0 0 0,1 0 1 0 0,-1 0-1 0 0,2 0 0 0 0,-1 1 1 0 0,2-1-1 0 0,-1 0 0 0 0,1 0 1 0 0,2 14-1 0 0,2 4-282 0 0,0 0 0 0 0,2 0 1 0 0,11 32-1 0 0,-16-57 65 0 0,22 56-2333 0 0,-21-56 1898 0 0,-1 0 0 0 0,1 0-1 0 0,0 0 1 0 0,0 0-1 0 0,0-1 1 0 0,0 1-1 0 0,1-1 1 0 0,-1 1 0 0 0,0-1-1 0 0,1 0 1 0 0,0 0-1 0 0,0 0 1 0 0,-1 0-1 0 0,1 0 1 0 0,0-1 0 0 0,5 3-1 0 0,10-1-2455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6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82 19468 0 0,'-1'-2'44'0'0,"1"0"0"0"0,-1 0-1 0 0,1 0 1 0 0,0 0 0 0 0,0 0-1 0 0,0 0 1 0 0,0 0 0 0 0,0-1-1 0 0,0 1 1 0 0,1 0 0 0 0,-1 0-1 0 0,0 0 1 0 0,1 0 0 0 0,0 0 0 0 0,0 0-1 0 0,-1 0 1 0 0,1 0 0 0 0,0 1-1 0 0,2-4 1 0 0,0 2-45 0 0,-1 1 0 0 0,1-1 0 0 0,-1 1 0 0 0,1 0 0 0 0,0 0 0 0 0,0 0 0 0 0,0 0 0 0 0,0 0 0 0 0,0 1 0 0 0,6-3-1 0 0,4 1-26 0 0,-1 0 0 0 0,0 0 0 0 0,1 1 0 0 0,0 1 0 0 0,18-1 0 0 0,-17 3 37 0 0,1 0 0 0 0,-1 0 0 0 0,0 1-1 0 0,0 1 1 0 0,0 1 0 0 0,0 0 0 0 0,-1 0 0 0 0,1 1 0 0 0,-1 1 0 0 0,0 0 0 0 0,-1 1 0 0 0,0 1 0 0 0,0 0 0 0 0,14 12 0 0 0,-17-12 6 0 0,0 0 0 0 0,-1 1 1 0 0,1 1-1 0 0,-2-1 0 0 0,0 1 0 0 0,0 0 1 0 0,0 1-1 0 0,-2 0 0 0 0,1 0 0 0 0,-1 0 1 0 0,-1 1-1 0 0,0-1 0 0 0,-1 1 0 0 0,0 0 1 0 0,0 0-1 0 0,0 23 0 0 0,-2-21-49 0 0,-1-1 1 0 0,-1 0-1 0 0,0 1 0 0 0,-1-1 1 0 0,0 0-1 0 0,-1 0 1 0 0,0 0-1 0 0,-1 0 0 0 0,-1-1 1 0 0,0 1-1 0 0,0-1 0 0 0,-2 0 1 0 0,1-1-1 0 0,-1 1 0 0 0,-1-1 1 0 0,0-1-1 0 0,-1 0 0 0 0,0 0 1 0 0,0 0-1 0 0,-1-1 1 0 0,-16 11-1 0 0,-9 4-46 0 0,-1-1-1 0 0,-1-2 1 0 0,-2-1 0 0 0,-46 16-1 0 0,121-49-273 0 0,0 1 0 0 0,0 2 0 0 0,1 1 0 0 0,58-5-1 0 0,-68 14 319 0 0,1 1 0 0 0,-1 2 0 0 0,0 1-1 0 0,0 1 1 0 0,0 1 0 0 0,-1 2 0 0 0,0 0-1 0 0,0 2 1 0 0,-1 0 0 0 0,25 16 0 0 0,-39-21 49 0 0,0 1-370 0 0,0 0-1 0 0,1-1 0 0 0,16 5 1 0 0,-26-9 20 0 0,0 0 1 0 0,0-1 0 0 0,1 1 0 0 0,-1-1-1 0 0,0 0 1 0 0,0 1 0 0 0,1-1-1 0 0,-1 0 1 0 0,0 0 0 0 0,1-1-1 0 0,-1 1 1 0 0,0 0 0 0 0,0-1-1 0 0,1 1 1 0 0,-1-1 0 0 0,0 0 0 0 0,0 0-1 0 0,0 0 1 0 0,0 0 0 0 0,0 0-1 0 0,0 0 1 0 0,0 0 0 0 0,0-1-1 0 0,-1 1 1 0 0,3-3 0 0 0,11-18-4643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6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1 369 17892 0 0,'23'-1'304'0'0,"-15"0"-272"0"0,1 0-1 0 0,0 1 1 0 0,0 0-1 0 0,0 0 0 0 0,0 1 1 0 0,-1 1-1 0 0,1-1 0 0 0,16 6 1 0 0,5 7-246 0 0,-19-8-77 0 0,1 0 1 0 0,0-1-1 0 0,0 0 0 0 0,16 3 0 0 0,-25-8 226 0 0,0 1 1 0 0,0-1-1 0 0,0 1 1 0 0,0-1-1 0 0,0 0 1 0 0,0 0-1 0 0,0 0 1 0 0,0-1-1 0 0,1 1 1 0 0,-1-1-1 0 0,0 0 1 0 0,0 0-1 0 0,0 0 1 0 0,-1 0-1 0 0,1 0 1 0 0,0-1-1 0 0,0 1 1 0 0,-1-1-1 0 0,1 0 1 0 0,-1 1-1 0 0,1-1 1 0 0,2-4-1 0 0,6-6-1963 0 0,-1-1 0 0 0,-1 0 1 0 0,0-1-1 0 0,13-28 0 0 0,-6 5-1728 0 0</inkml:trace>
  <inkml:trace contextRef="#ctx0" brushRef="#br0" timeOffset="1">467 1 7826 0 0,'-7'37'6558'0'0,"7"24"-5135"0"0,0-8-1251 0 0,-43 244 158 0 0,8-77-1025 0 0,30-170-175 0 0,-4 31-2852 0 0,-5-30-2604 0 0,11-44 2950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48 9946 0 0,'-56'74'5736'0'0,"47"-60"-5324"0"0,0 1 1 0 0,0 0-1 0 0,-9 27 0 0 0,16-37-429 0 0,0 0-1 0 0,0 0 1 0 0,0 1-1 0 0,1-1 1 0 0,0 1 0 0 0,0-1-1 0 0,0 1 1 0 0,1-1-1 0 0,0 1 1 0 0,0-1 0 0 0,0 1-1 0 0,1-1 1 0 0,-1 1-1 0 0,2-1 1 0 0,-1 1 0 0 0,0-1-1 0 0,1 1 1 0 0,0-1-1 0 0,0 0 1 0 0,1 0 0 0 0,-1 0-1 0 0,1 0 1 0 0,0-1-1 0 0,1 1 1 0 0,-1-1 0 0 0,1 0-1 0 0,0 0 1 0 0,0 0-1 0 0,0 0 1 0 0,0-1 0 0 0,6 4-1 0 0,-3-3 58 0 0,0 0 0 0 0,0 0-1 0 0,0-1 1 0 0,0 0 0 0 0,1-1 0 0 0,-1 0-1 0 0,1 0 1 0 0,0-1 0 0 0,-1 1 0 0 0,1-2-1 0 0,0 1 1 0 0,0-1 0 0 0,0 0 0 0 0,-1-1-1 0 0,1 0 1 0 0,0 0 0 0 0,0 0 0 0 0,-1-1-1 0 0,1-1 1 0 0,-1 1 0 0 0,0-1 0 0 0,12-6-1 0 0,-4 2 216 0 0,-1-1-1 0 0,0-1 1 0 0,-1 0-1 0 0,0-1 1 0 0,0-1-1 0 0,-1 1 0 0 0,0-2 1 0 0,-1 0-1 0 0,0 0 1 0 0,9-15-1 0 0,-16 22-153 0 0,-1-1 0 0 0,0 0 0 0 0,0 0 0 0 0,0 0 0 0 0,0 0 0 0 0,-1-1 0 0 0,0 1 0 0 0,0 0 0 0 0,-1-1-1 0 0,0 0 1 0 0,0 1 0 0 0,0-1 0 0 0,-1 0 0 0 0,0 1 0 0 0,-1-1 0 0 0,1 0 0 0 0,-1 1 0 0 0,0-1 0 0 0,-4-11 0 0 0,2 12-75 0 0,0-1 0 0 0,0 1-1 0 0,-1 0 1 0 0,0 0 0 0 0,0 1 0 0 0,0-1 0 0 0,-1 1 0 0 0,1 0 0 0 0,-1 0-1 0 0,-1 0 1 0 0,1 0 0 0 0,-1 1 0 0 0,1 0 0 0 0,-1 0 0 0 0,0 1-1 0 0,-1 0 1 0 0,1 0 0 0 0,-11-3 0 0 0,6 2-101 0 0,0 1 1 0 0,-1 1-1 0 0,0 0 1 0 0,1 0-1 0 0,-1 1 1 0 0,0 0-1 0 0,-12 2 0 0 0,19-1-137 0 0,1 0 0 0 0,0 1-1 0 0,0-1 1 0 0,0 1-1 0 0,0 0 1 0 0,0 0-1 0 0,0 0 1 0 0,0 1 0 0 0,0-1-1 0 0,0 1 1 0 0,0 0-1 0 0,1 0 1 0 0,-1 0-1 0 0,1 1 1 0 0,-1-1-1 0 0,1 1 1 0 0,0 0 0 0 0,0 0-1 0 0,0 0 1 0 0,0 0-1 0 0,1 1 1 0 0,-5 6-1 0 0,7-10 7 0 0,-1 1 0 0 0,1 0 0 0 0,-1 0 0 0 0,1 0 0 0 0,-1 0 0 0 0,1 0 0 0 0,0-1 0 0 0,-1 1 0 0 0,1 0 0 0 0,0 0-1 0 0,0 0 1 0 0,0 0 0 0 0,-1 0 0 0 0,1 0 0 0 0,0 0 0 0 0,0 0 0 0 0,1 0 0 0 0,-1 0 0 0 0,0 0 0 0 0,0 0 0 0 0,0 0 0 0 0,1 0-1 0 0,-1 0 1 0 0,0 0 0 0 0,1 0 0 0 0,-1 0 0 0 0,1-1 0 0 0,-1 1 0 0 0,1 0 0 0 0,-1 0 0 0 0,1 0 0 0 0,0-1 0 0 0,-1 1 0 0 0,1 0-1 0 0,0-1 1 0 0,0 1 0 0 0,-1 0 0 0 0,1-1 0 0 0,0 1 0 0 0,0-1 0 0 0,0 0 0 0 0,0 1 0 0 0,1 0 0 0 0,2-1-249 0 0,-1 1 1 0 0,1 0-1 0 0,0-1 1 0 0,-1 0-1 0 0,1 0 1 0 0,-1 0-1 0 0,1 0 1 0 0,0-1-1 0 0,-1 0 1 0 0,7-1-1 0 0,28-9-2088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16476 0 0,'0'-1'84'0'0,"0"1"1"0"0,0-1 0 0 0,0 1 0 0 0,-1-1 0 0 0,1 0 0 0 0,0 1-1 0 0,0-1 1 0 0,0 1 0 0 0,0-1 0 0 0,0 0 0 0 0,0 1 0 0 0,0-1-1 0 0,0 1 1 0 0,1-1 0 0 0,-1 0 0 0 0,0 1 0 0 0,0-1 0 0 0,0 1-1 0 0,1-1 1 0 0,-1 1 0 0 0,0-1 0 0 0,0 1 0 0 0,1-1 0 0 0,-1 1 0 0 0,1-1-1 0 0,-1 1 1 0 0,0-1 0 0 0,1 1 0 0 0,-1-1 0 0 0,1 1 0 0 0,-1 0-1 0 0,1-1 1 0 0,-1 1 0 0 0,1 0 0 0 0,-1 0 0 0 0,1-1 0 0 0,-1 1-1 0 0,1 0 1 0 0,0 0 0 0 0,-1 0 0 0 0,1 0 0 0 0,-1-1 0 0 0,1 1-1 0 0,0 0 1 0 0,-1 0 0 0 0,2 1 0 0 0,31-6-498 0 0,14 5 320 0 0,0 3 0 0 0,55 9 0 0 0,-84-9 90 0 0,0 1 0 0 0,0 1 0 0 0,-1 1 0 0 0,1 0 0 0 0,-1 1 0 0 0,-1 1 0 0 0,1 0 0 0 0,23 17 0 0 0,-34-20 61 0 0,-1-1-1 0 0,0 1 1 0 0,0 0-1 0 0,-1 1 0 0 0,0-1 1 0 0,0 1-1 0 0,0 0 1 0 0,0 0-1 0 0,-1 0 1 0 0,0 0-1 0 0,0 0 0 0 0,-1 1 1 0 0,0 0-1 0 0,0-1 1 0 0,0 1-1 0 0,-1 0 1 0 0,0 0-1 0 0,-1 0 0 0 0,1 0 1 0 0,-1-1-1 0 0,0 1 1 0 0,-1 0-1 0 0,-2 9 1 0 0,-3 15 245 0 0,-1-2 1 0 0,-2 1 0 0 0,-24 55-1 0 0,23-61-382 0 0,-38 99-377 0 0,-8 18-5839 0 0,53-134 5263 0 0,-10 20-2526 0 0,1-16-1546 0 0</inkml:trace>
  <inkml:trace contextRef="#ctx0" brushRef="#br0" timeOffset="1">578 152 16500 0 0,'8'-3'196'0'0,"1"-1"0"0"0,0 1 0 0 0,-1 0 0 0 0,2 1 0 0 0,-1 0 0 0 0,0 1 0 0 0,0 0 0 0 0,15 0 0 0 0,-16 1-338 0 0,0 0-1 0 0,-1 1 1 0 0,1-1-1 0 0,0 2 1 0 0,-1-1 0 0 0,1 1-1 0 0,-1 0 1 0 0,1 1 0 0 0,-1 0-1 0 0,0 0 1 0 0,0 0-1 0 0,-1 1 1 0 0,1 0 0 0 0,-1 0-1 0 0,9 8 1 0 0,-12-10-25 0 0,-1 1 1 0 0,1 0-1 0 0,-1 0 1 0 0,1-1-1 0 0,-1 1 1 0 0,0 1-1 0 0,0-1 1 0 0,-1 0-1 0 0,1 0 1 0 0,-1 1-1 0 0,1-1 0 0 0,-1 1 1 0 0,0-1-1 0 0,0 1 1 0 0,-1 0-1 0 0,1-1 1 0 0,-1 1-1 0 0,1 0 1 0 0,-1-1-1 0 0,-1 1 1 0 0,1 0-1 0 0,0-1 0 0 0,-1 1 1 0 0,0 0-1 0 0,0-1 1 0 0,0 1-1 0 0,0-1 1 0 0,0 1-1 0 0,-1-1 1 0 0,1 0-1 0 0,-1 1 1 0 0,0-1-1 0 0,-5 6 1 0 0,4-5-189 0 0,1 0 1 0 0,-2-1 0 0 0,1 1 0 0 0,0 0 0 0 0,-1-1 0 0 0,1 0 0 0 0,-1 0 0 0 0,0 0 0 0 0,0 0 0 0 0,0-1 0 0 0,0 0 0 0 0,-1 1 0 0 0,1-1 0 0 0,-1-1 0 0 0,1 1 0 0 0,-1-1 0 0 0,0 0 0 0 0,1 0 0 0 0,-1 0 0 0 0,-5 0 0 0 0,-7-4-1575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22 157 7722 0 0,'-2'2'441'0'0,"0"-1"0"0"0,0 1 0 0 0,0 0 1 0 0,0 0-1 0 0,1 0 0 0 0,-1 0 0 0 0,0 0 1 0 0,1 1-1 0 0,0-1 0 0 0,0 0 0 0 0,-2 5 1 0 0,3-7-397 0 0,0 1-1 0 0,0-1 1 0 0,0 0 0 0 0,0 1 0 0 0,0-1 0 0 0,0 0 0 0 0,0 1 0 0 0,0-1 0 0 0,0 1 0 0 0,0-1 0 0 0,0 0 0 0 0,0 1 0 0 0,1-1 0 0 0,-1 0 0 0 0,0 1 0 0 0,0-1-1 0 0,0 0 1 0 0,0 1 0 0 0,1-1 0 0 0,-1 0 0 0 0,0 0 0 0 0,0 1 0 0 0,1-1 0 0 0,-1 0 0 0 0,0 0 0 0 0,1 1 0 0 0,-1-1 0 0 0,0 0 0 0 0,1 0 0 0 0,21 2 50 0 0,41-12 179 0 0,-2-3-1 0 0,89-30 0 0 0,-87 24-1725 0 0,-46 14 71 0 0,0-1 1 0 0,28-13-1 0 0,-40 16 938 0 0,-1 1 0 0 0,1-1 0 0 0,0 0 1 0 0,-1-1-1 0 0,0 1 0 0 0,0-1 0 0 0,0 0 0 0 0,0 0 0 0 0,-1 0 0 0 0,1-1 1 0 0,-1 1-1 0 0,0-1 0 0 0,2-5 0 0 0,6-14-2011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8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0 5985 0 0,'-40'138'7224'0'0,"-54"181"-5222"0"0,58-172-1774 0 0,18-48-3682 0 0,15-86 2571 0 0,2-5 194 0 0,0-1 0 0 0,-1 1-1 0 0,0-1 1 0 0,-1 1 0 0 0,1-1-1 0 0,-2 0 1 0 0,1 0-1 0 0,-6 8 1 0 0,8-13 656 0 0,-1 0 0 0 0,1-1 0 0 0,-1 1 0 0 0,1-1 0 0 0,-1 1 0 0 0,0-1 0 0 0,0 1 0 0 0,1-1 0 0 0,-1 0 0 0 0,0 0 0 0 0,0 0 0 0 0,0 0 0 0 0,-4 0 0 0 0,4 0 311 0 0,-1-1 1 0 0,1 1-1 0 0,-1-1 1 0 0,0 0 0 0 0,0 0-1 0 0,1-1 1 0 0,-1 1 0 0 0,1 0-1 0 0,-1-1 1 0 0,0 0 0 0 0,1 1-1 0 0,-1-1 1 0 0,-3-2-1 0 0,6 3-215 0 0,0 0 0 0 0,-1-1-1 0 0,1 1 1 0 0,0 0 0 0 0,-1 0 0 0 0,1 0-1 0 0,0 0 1 0 0,0 0 0 0 0,-1 0-1 0 0,1 0 1 0 0,0 0 0 0 0,-1 0-1 0 0,1 0 1 0 0,0 0 0 0 0,-1 0-1 0 0,1 0 1 0 0,0 0 0 0 0,-1 0-1 0 0,1 0 1 0 0,0 0 0 0 0,-1 0-1 0 0,1 0 1 0 0,0 0 0 0 0,0 0-1 0 0,-1 1 1 0 0,1-1 0 0 0,0 0-1 0 0,-1 0 1 0 0,1 0 0 0 0,0 1-1 0 0,0-1 1 0 0,0 0 0 0 0,-1 1-1 0 0,-2 13 597 0 0,8 26-1014 0 0,-3-29 528 0 0,0 8-200 0 0,2 0 1 0 0,0 0 0 0 0,1 0-1 0 0,1-1 1 0 0,1 1-1 0 0,1-2 1 0 0,10 19 0 0 0,-15-31 98 0 0,0 0 0 0 0,0-1-1 0 0,1 1 1 0 0,0-1 0 0 0,0 1 0 0 0,0-1 0 0 0,0-1 0 0 0,1 1 0 0 0,-1 0 0 0 0,1-1 0 0 0,0 0-1 0 0,6 3 1 0 0,-7-5 105 0 0,1 0-1 0 0,-1 1 1 0 0,0-2-1 0 0,1 1 1 0 0,-1 0-1 0 0,1-1 1 0 0,0 0-1 0 0,-1 0 1 0 0,1 0-1 0 0,-1-1 1 0 0,1 1-1 0 0,-1-1 1 0 0,1 0-1 0 0,-1 0 1 0 0,0-1-1 0 0,0 1 1 0 0,7-4 0 0 0,-4 1 37 0 0,0-1 1 0 0,-1 1 0 0 0,1-1 0 0 0,-1 0 0 0 0,0-1 0 0 0,0 1 0 0 0,-1-1 0 0 0,0 0 0 0 0,0-1 0 0 0,0 1 0 0 0,-1-1 0 0 0,0 0-1 0 0,0 0 1 0 0,3-9 0 0 0,-4 11-46 0 0,-1 0 0 0 0,0 0 0 0 0,0-1 0 0 0,-1 1 0 0 0,0-1 0 0 0,0 0 0 0 0,0 1 0 0 0,0-1 0 0 0,-1 0 0 0 0,0 0 0 0 0,0 1 0 0 0,-1-1 0 0 0,1 0 0 0 0,-1 1 0 0 0,-1-1 0 0 0,1 0 0 0 0,-1 1 0 0 0,0 0 0 0 0,0-1 0 0 0,-4-6 0 0 0,5 10-106 0 0,-1 0-1 0 0,0 0 1 0 0,1 0 0 0 0,-1 0 0 0 0,0 0 0 0 0,0 1 0 0 0,-1-1 0 0 0,1 0 0 0 0,0 1 0 0 0,0 0-1 0 0,-1-1 1 0 0,1 1 0 0 0,-1 0 0 0 0,1 0 0 0 0,-6-1 0 0 0,2 1-22 0 0,0 1 0 0 0,1-1 0 0 0,-1 1 0 0 0,0 0 0 0 0,0 0 0 0 0,0 1 0 0 0,-5 1 0 0 0,-10 2-306 0 0,1 2 1 0 0,1 1 0 0 0,-21 9 0 0 0,37-14 179 0 0,-31 15-1923 0 0,16-1-4797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4:30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54 3873 0 0,'-34'-18'16'0'0,"4"5"-144"0"0,-6-3-24 0 0,9 9-2201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10770 0 0,'-11'3'2923'0'0,"7"-2"-2600"0"0,0-1 0 0 0,0 1-1 0 0,0 0 1 0 0,0 1 0 0 0,1-1 0 0 0,-1 1-1 0 0,0-1 1 0 0,1 1 0 0 0,-1 0 0 0 0,1 0 0 0 0,-4 4-1 0 0,7-6-327 0 0,0 1 0 0 0,1-1 0 0 0,-1 0 0 0 0,0 1 0 0 0,0-1 0 0 0,1 0 0 0 0,-1 1-1 0 0,0-1 1 0 0,1 0 0 0 0,-1 1 0 0 0,1-1 0 0 0,-1 0 0 0 0,0 1 0 0 0,1-1 0 0 0,-1 0-1 0 0,1 0 1 0 0,-1 0 0 0 0,0 1 0 0 0,1-1 0 0 0,-1 0 0 0 0,1 0 0 0 0,-1 0 0 0 0,1 0-1 0 0,-1 0 1 0 0,1 0 0 0 0,-1 0 0 0 0,1 0 0 0 0,-1 0 0 0 0,2 0 0 0 0,17 1 252 0 0,-18-1-217 0 0,39-1 616 0 0,-6 0-384 0 0,1 2 0 0 0,58 7 1 0 0,-85-6-250 0 0,0-1 0 0 0,0 1 0 0 0,0 0 0 0 0,0 1 0 0 0,-1 0 0 0 0,1 0 0 0 0,-1 1 0 0 0,1-1 0 0 0,-1 2 0 0 0,0-1 0 0 0,-1 1 0 0 0,1 0 0 0 0,-1 0 0 0 0,0 1 0 0 0,0 0 0 0 0,8 12 0 0 0,-11-13 61 0 0,0 1 0 0 0,-1-1-1 0 0,0 1 1 0 0,0-1 0 0 0,0 1-1 0 0,-1 0 1 0 0,0 0 0 0 0,0-1 0 0 0,-1 1-1 0 0,1 0 1 0 0,-1 0 0 0 0,-1 0-1 0 0,1 0 1 0 0,-1 0 0 0 0,0 0 0 0 0,0 0-1 0 0,0-1 1 0 0,-1 1 0 0 0,0 0-1 0 0,0-1 1 0 0,-1 0 0 0 0,-3 6 0 0 0,-7 14 196 0 0,-2-1 1 0 0,0-1 0 0 0,-25 28 0 0 0,33-43-281 0 0,-6 9-61 0 0,0 0-548 0 0,0 0 1 0 0,-1-1 0 0 0,-1 0 0 0 0,-1-1-1 0 0,-30 22 1 0 0,45-36 459 0 0,0 0 0 0 0,0 0 0 0 0,0-1 1 0 0,0 1-1 0 0,0 0 0 0 0,0-1 0 0 0,0 1 0 0 0,0 0 1 0 0,0-1-1 0 0,0 0 0 0 0,-1 1 0 0 0,1-1 0 0 0,0 0 1 0 0,0 1-1 0 0,-1-1 0 0 0,1 0 0 0 0,0 0 0 0 0,0 0 0 0 0,-1 0 1 0 0,1 0-1 0 0,0-1 0 0 0,0 1 0 0 0,-1 0 0 0 0,1 0 1 0 0,0-1-1 0 0,0 1 0 0 0,0-1 0 0 0,-1 1 0 0 0,1-1 1 0 0,0 0-1 0 0,0 1 0 0 0,0-1 0 0 0,0 0 0 0 0,0 0 1 0 0,0 1-1 0 0,0-1 0 0 0,1 0 0 0 0,-1 0 0 0 0,0 0 0 0 0,0 0 1 0 0,1 0-1 0 0,-1-1 0 0 0,1 1 0 0 0,-1 0 0 0 0,0-1 1 0 0,0-2 8 0 0,0 0 0 0 0,0 0 1 0 0,0 0-1 0 0,1 0 0 0 0,-1 1 1 0 0,1-1-1 0 0,0 0 0 0 0,0 0 1 0 0,0 0-1 0 0,1 0 0 0 0,0 0 1 0 0,-1 0-1 0 0,3-6 0 0 0,0 3 367 0 0,1 0 0 0 0,-1 1-1 0 0,1 0 1 0 0,0-1 0 0 0,0 1 0 0 0,1 0-1 0 0,0 1 1 0 0,0-1 0 0 0,0 1 0 0 0,1 0-1 0 0,-1 1 1 0 0,13-8 0 0 0,-16 10-140 0 0,1 1 1 0 0,-1 0-1 0 0,1-1 0 0 0,0 1 1 0 0,0 0-1 0 0,0 1 0 0 0,0-1 1 0 0,0 0-1 0 0,0 1 0 0 0,0 0 1 0 0,0-1-1 0 0,0 1 1 0 0,0 1-1 0 0,0-1 0 0 0,0 0 1 0 0,0 1-1 0 0,-1-1 0 0 0,1 1 1 0 0,0 0-1 0 0,0 0 0 0 0,0 0 1 0 0,0 0-1 0 0,-1 1 1 0 0,1-1-1 0 0,-1 1 0 0 0,1-1 1 0 0,-1 1-1 0 0,1 0 0 0 0,-1 0 1 0 0,0 0-1 0 0,0 0 0 0 0,0 1 1 0 0,0-1-1 0 0,2 3 0 0 0,8 14 47 0 0,0 0 0 0 0,-2 1 0 0 0,9 21-1 0 0,-13-26-504 0 0,0 0 0 0 0,1-1 0 0 0,1 0 0 0 0,0-1 0 0 0,1 0 0 0 0,0 0-1 0 0,1-1 1 0 0,14 14 0 0 0,-24-26 237 0 0,1 1 0 0 0,0 0 0 0 0,0 0 0 0 0,0 0 0 0 0,0-1 0 0 0,0 1 0 0 0,0 0 0 0 0,0-1 0 0 0,0 1 1 0 0,0-1-1 0 0,0 0 0 0 0,0 1 0 0 0,0-1 0 0 0,0 0 0 0 0,0 1 0 0 0,0-1 0 0 0,1 0 0 0 0,-1 0 0 0 0,0 0 0 0 0,0 0 0 0 0,0 0 0 0 0,0 0 0 0 0,0 0 0 0 0,1 0 0 0 0,-1-1 0 0 0,0 1 0 0 0,0 0 0 0 0,0-1 0 0 0,0 1 0 0 0,0-1 0 0 0,0 1 0 0 0,0-1 0 0 0,0 0 0 0 0,1-1 0 0 0,1-1-202 0 0,0 0-1 0 0,0 0 1 0 0,-1-1-1 0 0,1 0 1 0 0,-1 1-1 0 0,0-1 1 0 0,0 0-1 0 0,1-4 0 0 0,8-20-1984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9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8586 0 0,'-13'58'9227'0'0,"-21"114"-8615"0"0,33-165-579 0 0,-7 31 220 0 0,3 0-1 0 0,-2 41 1 0 0,8-78-219 0 0,0-1 0 0 0,-1 1 0 0 0,1-1 0 0 0,-1 0 0 0 0,1 1 0 0 0,0-1 0 0 0,-1 0 0 0 0,1 0 0 0 0,0 0 0 0 0,-1 1 0 0 0,1-1 0 0 0,0 0 0 0 0,-1 0-1 0 0,1 0 1 0 0,0 0 0 0 0,0 0 0 0 0,-1 0 0 0 0,1 0 0 0 0,0 0 0 0 0,-1-1 0 0 0,1 1 0 0 0,0 0 0 0 0,-1 0 0 0 0,1-1 0 0 0,1 1 0 0 0,24-7-128 0 0,-23 6 117 0 0,30-9-1516 0 0,36-17-1 0 0,-45 15-2020 0 0,0 0 1 0 0,0-2-1 0 0,42-32 0 0 0,-10-3 4417 0 0,-21 15 6272 0 0,-28 31-2138 0 0,-12 17-3093 0 0,-10 19-888 0 0,-33 51-1234 0 0,-40 101 0 0 0,85-178 143 0 0,-19 40-3883 0 0,20-44 3193 0 0,-1 0 0 0 0,1 0 0 0 0,-1 0 0 0 0,1-1 0 0 0,-1 1 0 0 0,0 0 0 0 0,0-1 0 0 0,0 0 0 0 0,0 0 0 0 0,-1 0 0 0 0,-4 3 0 0 0,-14 4-3551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9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22 158 4665 0 0,'-3'5'845'0'0,"1"-1"0"0"0,-1 1 0 0 0,1 0 0 0 0,-1 0 0 0 0,1 0 0 0 0,0 0 0 0 0,1 0 0 0 0,-2 7 0 0 0,3-11-629 0 0,0 1 1 0 0,0 0-1 0 0,0 0 1 0 0,0-1 0 0 0,0 1-1 0 0,0 0 1 0 0,0-1 0 0 0,1 1-1 0 0,-1 0 1 0 0,0 0 0 0 0,1-1-1 0 0,0 1 1 0 0,-1-1-1 0 0,1 1 1 0 0,0-1 0 0 0,0 1-1 0 0,0-1 1 0 0,0 1 0 0 0,0-1-1 0 0,0 0 1 0 0,0 1 0 0 0,0-1-1 0 0,1 0 1 0 0,-1 0-1 0 0,0 0 1 0 0,1 0 0 0 0,-1 0-1 0 0,4 1 1 0 0,4 2-59 0 0,0 0 1 0 0,1-1-1 0 0,-1 0 0 0 0,1-1 1 0 0,0 0-1 0 0,-1 0 1 0 0,1-1-1 0 0,0 0 0 0 0,0-1 1 0 0,0 0-1 0 0,0-1 0 0 0,0 0 1 0 0,0 0-1 0 0,0-1 0 0 0,0 0 1 0 0,-1-1-1 0 0,13-5 1 0 0,-16 5-151 0 0,0 1 1 0 0,0-1 0 0 0,0-1 0 0 0,-1 1 0 0 0,1-1 0 0 0,-1 0 0 0 0,0 0 0 0 0,0 0 0 0 0,-1-1-1 0 0,1 0 1 0 0,-1 1 0 0 0,0-2 0 0 0,0 1 0 0 0,-1 0 0 0 0,0-1 0 0 0,0 0 0 0 0,0 0-1 0 0,0 0 1 0 0,-1 0 0 0 0,0 0 0 0 0,0 0 0 0 0,-1 0 0 0 0,0-1 0 0 0,0 1 0 0 0,0-1 0 0 0,-1 1-1 0 0,0-11 1 0 0,-1 12 30 0 0,0 1 0 0 0,0-1 0 0 0,0 0 0 0 0,-1 1 0 0 0,0-1 0 0 0,1 1 0 0 0,-2 0 0 0 0,1 0 0 0 0,0 0 0 0 0,-1 0 0 0 0,0 0 0 0 0,0 0-1 0 0,0 0 1 0 0,0 1 0 0 0,0 0 0 0 0,-1 0 0 0 0,0 0 0 0 0,1 0 0 0 0,-1 0 0 0 0,0 1 0 0 0,-1-1 0 0 0,-6-2 0 0 0,5 2-232 0 0,-1 0 1 0 0,1 1 0 0 0,-1 0-1 0 0,1 0 1 0 0,-1 1-1 0 0,1 0 1 0 0,-1 0-1 0 0,0 0 1 0 0,0 1 0 0 0,0 0-1 0 0,1 0 1 0 0,-1 1-1 0 0,0 0 1 0 0,0 0 0 0 0,-8 3-1 0 0,1 5-3760 0 0,7 4-3380 0 0,9-3 1608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29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9 2457 0 0,'0'-1'101'0'0,"1"1"1"0"0,-1 0-1 0 0,0 0 1 0 0,0-1-1 0 0,0 1 1 0 0,0 0 0 0 0,0-1-1 0 0,-1 1 1 0 0,1 0-1 0 0,0 0 1 0 0,0-1-1 0 0,0 1 1 0 0,0 0 0 0 0,0 0-1 0 0,0-1 1 0 0,0 1-1 0 0,0 0 1 0 0,-1 0-1 0 0,1-1 1 0 0,0 1 0 0 0,0 0-1 0 0,0 0 1 0 0,-1 0-1 0 0,1-1 1 0 0,0 1 0 0 0,0 0-1 0 0,0 0 1 0 0,-1 0-1 0 0,1 0 1 0 0,0-1-1 0 0,0 1 1 0 0,-1 0 0 0 0,1 0-1 0 0,0 0 1 0 0,0 0-1 0 0,-1 0 1 0 0,1 0-1 0 0,0 0 1 0 0,-1 0 0 0 0,1 0-1 0 0,0 0 1 0 0,0 0-1 0 0,-1 0 1 0 0,1 0-1 0 0,0 0 1 0 0,-1 0 0 0 0,1 0-1 0 0,0 0 1 0 0,0 0-1 0 0,-1 1 1 0 0,1-1 0 0 0,-14 17 3272 0 0,-8 27-722 0 0,22-44-2647 0 0,-12 29 461 0 0,0 0-1 0 0,3 1 1 0 0,0 0 0 0 0,2 1 0 0 0,1 0 0 0 0,1 0 0 0 0,2 0 0 0 0,1 32 0 0 0,2-47-464 0 0,1-1-1 0 0,1 1 1 0 0,1 0-1 0 0,0-1 1 0 0,0 0 0 0 0,2 0-1 0 0,0 0 1 0 0,1 0-1 0 0,0-1 1 0 0,1 1 0 0 0,1-2-1 0 0,0 1 1 0 0,1-1-1 0 0,0 0 1 0 0,1-1 0 0 0,0 0-1 0 0,23 19 1 0 0,-26-25 114 0 0,0-1 1 0 0,0 0-1 0 0,0 0 1 0 0,1-1-1 0 0,-1 0 1 0 0,1-1 0 0 0,0 1-1 0 0,0-2 1 0 0,0 1-1 0 0,0-1 1 0 0,1 0-1 0 0,-1-1 1 0 0,1 0-1 0 0,12 1 1 0 0,-14-3 39 0 0,0 0 0 0 0,0 0 1 0 0,0 0-1 0 0,0 0 0 0 0,0-1 0 0 0,-1-1 1 0 0,1 1-1 0 0,-1-1 0 0 0,1 0 0 0 0,-1 0 1 0 0,0-1-1 0 0,0 0 0 0 0,-1 0 1 0 0,1 0-1 0 0,-1-1 0 0 0,0 1 0 0 0,0-2 1 0 0,5-5-1 0 0,3-7 6 0 0,0 0 0 0 0,-1-1-1 0 0,-2 0 1 0 0,0-1 0 0 0,0 0 0 0 0,9-33 0 0 0,-14 38-341 0 0,-1-1 0 0 0,-1 0 1 0 0,0 0-1 0 0,-1 0 1 0 0,0-1-1 0 0,-2 1 0 0 0,0 0 1 0 0,0-1-1 0 0,-5-24 0 0 0,3 35-166 0 0,1 1-1 0 0,-1 0 1 0 0,0 0-1 0 0,0 0 1 0 0,0 0-1 0 0,0 0 1 0 0,-1 0-1 0 0,0 0 1 0 0,0 1-1 0 0,-1-1 1 0 0,1 1-1 0 0,-1 0 1 0 0,0 0-1 0 0,0 0 1 0 0,0 1-1 0 0,0-1 1 0 0,-1 1-1 0 0,0 0 1 0 0,1 1-1 0 0,-1-1 1 0 0,0 1-1 0 0,0 0 1 0 0,0 0-1 0 0,-1 0 1 0 0,1 1-1 0 0,0-1 1 0 0,-1 1-1 0 0,1 1 1 0 0,-6-1-1 0 0,-2 0-304 0 0,0 1-1 0 0,0 1 1 0 0,0 0 0 0 0,0 1-1 0 0,0 0 1 0 0,0 1 0 0 0,1 0-1 0 0,-1 1 1 0 0,1 0 0 0 0,0 1-1 0 0,-15 9 1 0 0,8-3 479 0 0,0 2-1 0 0,1 0 1 0 0,0 1-1 0 0,1 1 1 0 0,-19 21-1 0 0,27-26 509 0 0,0 0 0 0 0,1 1 1 0 0,1 0-1 0 0,0 1 0 0 0,0-1 0 0 0,1 1 1 0 0,0 1-1 0 0,1-1 0 0 0,1 1 0 0 0,-4 13 1 0 0,8-22-17 0 0,-1-1 0 0 0,0 1 0 0 0,1-1 1 0 0,0 1-1 0 0,0-1 0 0 0,0 1 0 0 0,0-1 0 0 0,1 1 1 0 0,-1-1-1 0 0,1 1 0 0 0,0-1 0 0 0,0 0 1 0 0,0 1-1 0 0,0-1 0 0 0,1 0 0 0 0,-1 0 0 0 0,1 1 1 0 0,2 2-1 0 0,-1-3-86 0 0,0 1 0 0 0,1-1 0 0 0,-1 0 0 0 0,1 1 0 0 0,0-2 0 0 0,0 1 1 0 0,0 0-1 0 0,1-1 0 0 0,-1 0 0 0 0,0 0 0 0 0,9 3 0 0 0,4-1-56 0 0,0 0 0 0 0,1-1-1 0 0,-1-1 1 0 0,1 0 0 0 0,35-3 0 0 0,27-4 66 0 0,41-11-4573 0 0,-102 12 3253 0 0,1-1-1 0 0,-1 0 1 0 0,0-2-1 0 0,-1 0 1 0 0,0-1-1 0 0,0-1 1 0 0,0-1-1 0 0,17-13 1 0 0,1-5-871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5273 0 0,'-27'43'7079'0'0,"-3"29"-4671"0"0,14-31-1622 0 0,-35 69-339 0 0,26-60 140 0 0,-20 60 1 0 0,42-104-485 0 0,1 0 0 0 0,1 1 1 0 0,-1-1-1 0 0,1 0 1 0 0,0 1-1 0 0,0-1 0 0 0,1 1 1 0 0,0-1-1 0 0,0 1 0 0 0,1 7 1 0 0,0-11-78 0 0,0-1 1 0 0,0 1-1 0 0,0-1 0 0 0,0 0 1 0 0,1 1-1 0 0,-1-1 1 0 0,0 0-1 0 0,1 0 0 0 0,0 0 1 0 0,-1 0-1 0 0,1 0 1 0 0,0 0-1 0 0,0 0 0 0 0,0-1 1 0 0,0 1-1 0 0,1-1 1 0 0,-1 0-1 0 0,0 1 0 0 0,0-1 1 0 0,1 0-1 0 0,-1 0 1 0 0,1 0-1 0 0,-1-1 0 0 0,1 1 1 0 0,0-1-1 0 0,-1 1 1 0 0,5-1-1 0 0,20 2-2 0 0,-1-2 0 0 0,1 0 0 0 0,0-2 0 0 0,-1-1 0 0 0,33-8 0 0 0,-24 4-2417 0 0,1 2 0 0 0,37 0 0 0 0,-54 4-3637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78 256 18908 0 0,'-12'14'581'0'0,"-32"37"237"0"0,41-48-854 0 0,1 1-1 0 0,0-1 1 0 0,0 0-1 0 0,0 1 1 0 0,0 0-1 0 0,0-1 1 0 0,1 1-1 0 0,0 0 1 0 0,0 0-1 0 0,0 0 1 0 0,0-1-1 0 0,1 1 1 0 0,-1 6-1 0 0,1-8 14 0 0,1 0 0 0 0,-1 0 0 0 0,1 0 0 0 0,0 0 0 0 0,0 1 0 0 0,0-1 0 0 0,0-1-1 0 0,0 1 1 0 0,0 0 0 0 0,0 0 0 0 0,1 0 0 0 0,-1-1 0 0 0,1 1 0 0 0,-1 0 0 0 0,1-1 0 0 0,0 0-1 0 0,0 1 1 0 0,-1-1 0 0 0,1 0 0 0 0,0 0 0 0 0,0 0 0 0 0,0 0 0 0 0,0 0 0 0 0,0 0 0 0 0,1-1 0 0 0,-1 1-1 0 0,0-1 1 0 0,0 1 0 0 0,4-1 0 0 0,3 2 58 0 0,1-2 1 0 0,0 1-1 0 0,0-1 0 0 0,-1 0 1 0 0,14-3-1 0 0,-1-2 29 0 0,0 0-1 0 0,0-2 1 0 0,-1-1 0 0 0,1 0 0 0 0,-2-1-1 0 0,1-2 1 0 0,32-21 0 0 0,-29 14-107 0 0,0 0 0 0 0,-1-1 0 0 0,-1-2 0 0 0,0 0 0 0 0,24-33 0 0 0,-39 45 52 0 0,0-1 1 0 0,-1-1 0 0 0,0 1-1 0 0,-1-1 1 0 0,0 0-1 0 0,-1 0 1 0 0,4-15-1 0 0,-7 23 44 0 0,0 1-1 0 0,0-1 1 0 0,-1 1-1 0 0,1-1 0 0 0,-1 0 1 0 0,0 1-1 0 0,0-1 1 0 0,0 1-1 0 0,0-1 0 0 0,0 0 1 0 0,0 1-1 0 0,-1-1 1 0 0,1 1-1 0 0,-1-1 0 0 0,0 1 1 0 0,0-1-1 0 0,0 1 1 0 0,0-1-1 0 0,0 1 1 0 0,0 0-1 0 0,-1 0 0 0 0,1-1 1 0 0,-1 1-1 0 0,0 0 1 0 0,1 0-1 0 0,-1 1 0 0 0,0-1 1 0 0,0 0-1 0 0,0 1 1 0 0,-1-1-1 0 0,1 1 0 0 0,0-1 1 0 0,0 1-1 0 0,-1 0 1 0 0,1 0-1 0 0,-1 0 0 0 0,1 0 1 0 0,-5 0-1 0 0,-2 0 53 0 0,1 0-1 0 0,-1 0 1 0 0,0 1 0 0 0,0 0-1 0 0,0 1 1 0 0,1 0 0 0 0,-1 0-1 0 0,0 1 1 0 0,1 0-1 0 0,-15 6 1 0 0,-8 4 67 0 0,-41 23 1 0 0,71-35-171 0 0,-29 16 44 0 0,1 2 1 0 0,-44 33-1 0 0,61-42-127 0 0,1 2 0 0 0,-1-1 0 0 0,2 2 0 0 0,-1 0 0 0 0,2 0 0 0 0,0 0 0 0 0,0 1 0 0 0,-7 15 1 0 0,9-1-595 0 0,7-26 580 0 0,0 0 0 0 0,0-1 0 0 0,0 1 0 0 0,0 0-1 0 0,0 0 1 0 0,0-1 0 0 0,0 1 0 0 0,1 0 0 0 0,-1 0-1 0 0,0-1 1 0 0,1 1 0 0 0,-1 0 0 0 0,0 0 0 0 0,1-1-1 0 0,-1 1 1 0 0,1-1 0 0 0,-1 1 0 0 0,1 0 0 0 0,-1-1-1 0 0,2 1 1 0 0,0 0-154 0 0,0 0-1 0 0,0 0 1 0 0,1-1-1 0 0,-1 1 0 0 0,0-1 1 0 0,1 0-1 0 0,-1 0 1 0 0,0 1-1 0 0,0-2 1 0 0,1 1-1 0 0,-1 0 1 0 0,0 0-1 0 0,1-1 0 0 0,-1 1 1 0 0,0-1-1 0 0,0 0 1 0 0,0 1-1 0 0,4-3 1 0 0,8-3-1282 0 0,-1-1-1 0 0,0 0 1 0 0,0-1 0 0 0,0-1 0 0 0,14-12 0 0 0,-26 20 1462 0 0,44-31-4192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4 14091 0 0,'23'-2'757'0'0,"1"1"0"0"0,-1 1-1 0 0,0 1 1 0 0,0 1 0 0 0,0 1 0 0 0,0 1 0 0 0,25 8-1 0 0,-39-9-684 0 0,-1 0 0 0 0,1 0-1 0 0,0 1 1 0 0,-1 0-1 0 0,0 1 1 0 0,0 0 0 0 0,0 0-1 0 0,-1 0 1 0 0,1 1-1 0 0,10 12 1 0 0,-14-13-19 0 0,-1-1-1 0 0,0 1 1 0 0,0 0 0 0 0,0 0 0 0 0,-1 0-1 0 0,0 0 1 0 0,0 0 0 0 0,0 1-1 0 0,-1-1 1 0 0,1 1 0 0 0,-1-1 0 0 0,-1 1-1 0 0,1-1 1 0 0,-1 1 0 0 0,0 0-1 0 0,0-1 1 0 0,-1 1 0 0 0,1 0 0 0 0,-4 10-1 0 0,0-2 15 0 0,-1 1-1 0 0,0-1 1 0 0,-1 0-1 0 0,-1 0 1 0 0,0-1-1 0 0,-1 0 1 0 0,0 0-1 0 0,-16 17 1 0 0,-11 10 63 0 0,-41 36 1 0 0,76-76-130 0 0,-12 11 17 0 0,-91 81 124 0 0,89-81-133 0 0,0-1-1 0 0,-1 0 1 0 0,0-1 0 0 0,0-1 0 0 0,-28 11 0 0 0,23-16-225 0 0,20-3 194 0 0,0 0 1 0 0,-1 0 0 0 0,1-1 0 0 0,0 1 0 0 0,0 0 0 0 0,0-1-1 0 0,0 1 1 0 0,0 0 0 0 0,0 0 0 0 0,0-1 0 0 0,0 1 0 0 0,0 0-1 0 0,0-1 1 0 0,0 1 0 0 0,0 0 0 0 0,0 0 0 0 0,1-1 0 0 0,-1 1-1 0 0,0 0 1 0 0,0 0 0 0 0,0-1 0 0 0,0 1 0 0 0,0 0-1 0 0,0 0 1 0 0,1-1 0 0 0,-1 1 0 0 0,0 0 0 0 0,0 0 0 0 0,0 0-1 0 0,1-1 1 0 0,-1 1 0 0 0,0 0 0 0 0,1 0 0 0 0,28-24-901 0 0,-21 19 863 0 0,1 1 1 0 0,-1 0-1 0 0,1 0 0 0 0,0 1 0 0 0,0 1 1 0 0,0-1-1 0 0,0 1 0 0 0,1 1 0 0 0,-1 0 1 0 0,1 0-1 0 0,-1 0 0 0 0,1 2 0 0 0,11 0 1 0 0,8 4-131 0 0,0 1 1 0 0,53 19 0 0 0,-50-15-756 0 0,53 12 1 0 0,-76-21 195 0 0,1 0 1 0 0,-1-1-1 0 0,1 1 0 0 0,15-3 0 0 0,-21 2 397 0 0,-1-1 0 0 0,0 1 0 0 0,0-1 0 0 0,-1 0 0 0 0,1 1 0 0 0,0-1 0 0 0,0-1 0 0 0,0 1 0 0 0,0 0 0 0 0,-1-1 0 0 0,1 1 0 0 0,-1-1 0 0 0,1 0 0 0 0,-1 0 0 0 0,0 0 1 0 0,1 0-1 0 0,-1 0 0 0 0,3-5 0 0 0,7-27-2674 0 0,4 6-392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81 20316 0 0,'1'2'198'0'0,"1"0"0"0"0,-1 0-1 0 0,1 0 1 0 0,-1 1-1 0 0,0-1 1 0 0,0 1 0 0 0,0-1-1 0 0,0 1 1 0 0,0-1-1 0 0,0 1 1 0 0,-1-1 0 0 0,1 1-1 0 0,-1-1 1 0 0,0 1-1 0 0,0 3 1 0 0,-4 43-583 0 0,2-31 645 0 0,-49 351 22 0 0,12-101-321 0 0,30-213-201 0 0,4-28-1385 0 0,-2 48 0 0 0,9-65-1467 0 0,11-29-6279 0 0,-13 18 9362 0 0,14-27-5513 0 0</inkml:trace>
  <inkml:trace contextRef="#ctx0" brushRef="#br0" timeOffset="1">511 0 22733 0 0,'-2'2'31'0'0,"0"0"0"0"0,0 0 0 0 0,0 0 0 0 0,0 0 0 0 0,0 0 0 0 0,0 0 1 0 0,1 1-1 0 0,-1-1 0 0 0,1 1 0 0 0,0-1 0 0 0,0 1 0 0 0,0-1 0 0 0,-1 5 0 0 0,-10 44-793 0 0,5-19 802 0 0,-6 8-27 0 0,-51 195 84 0 0,58-203 0 0 0,1 0-1 0 0,1 1 0 0 0,2-1 1 0 0,1 1-1 0 0,4 43 0 0 0,-2-72-60 0 0,-1-1-1 0 0,1 1 0 0 0,-1-1 1 0 0,1 1-1 0 0,0-1 0 0 0,0 0 1 0 0,0 1-1 0 0,1-1 0 0 0,-1 0 1 0 0,1 0-1 0 0,0 0 0 0 0,0 0 1 0 0,4 4-1 0 0,-5-6-30 0 0,0 0 0 0 0,1 0 1 0 0,-1 0-1 0 0,1 0 0 0 0,-1-1 0 0 0,1 1 0 0 0,0-1 0 0 0,-1 1 1 0 0,1-1-1 0 0,-1 0 0 0 0,1 1 0 0 0,0-1 0 0 0,-1 0 0 0 0,1 0 0 0 0,0 0 1 0 0,-1-1-1 0 0,1 1 0 0 0,0 0 0 0 0,-1 0 0 0 0,1-1 0 0 0,0 1 1 0 0,-1-1-1 0 0,1 0 0 0 0,-1 1 0 0 0,1-1 0 0 0,-1 0 0 0 0,0 0 1 0 0,1 0-1 0 0,-1 0 0 0 0,2-2 0 0 0,12-7-95 0 0,-1-2 0 0 0,-1 0 0 0 0,0-1 1 0 0,0 0-1 0 0,18-26 0 0 0,45-81-621 0 0,-68 107 521 0 0,-2 0 0 0 0,1 0-1 0 0,-2-1 1 0 0,1 0-1 0 0,-2 0 1 0 0,0 0-1 0 0,-1-1 1 0 0,2-18-1 0 0,-4 21-969 0 0,-1 0-1 0 0,0-1 1 0 0,-1 1-1 0 0,-1 0 1 0 0,0 0-1 0 0,-5-17 0 0 0,-5-12-3588 0 0,-1 0-931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5 310 18500 0 0,'-1'5'163'0'0,"0"0"0"0"0,0-1 1 0 0,0 1-1 0 0,1 0 0 0 0,-1 0 1 0 0,1 0-1 0 0,0-1 0 0 0,1 1 0 0 0,-1 0 1 0 0,1 0-1 0 0,0 0 0 0 0,0-1 0 0 0,0 1 1 0 0,1-1-1 0 0,3 7 0 0 0,-2-6-194 0 0,0-1-1 0 0,0 0 1 0 0,1 0-1 0 0,-1 0 0 0 0,1-1 1 0 0,0 1-1 0 0,0-1 1 0 0,0 0-1 0 0,1 0 1 0 0,-1-1-1 0 0,1 1 1 0 0,0-1-1 0 0,-1 0 1 0 0,8 2-1 0 0,3 2-187 0 0,1-1 1 0 0,-1 0-1 0 0,2-2 0 0 0,-1 1 0 0 0,0-2 1 0 0,0 0-1 0 0,1-2 0 0 0,30-1 0 0 0,-37 0 31 0 0,0-1-1 0 0,0 0 1 0 0,-1-1-1 0 0,1 0 0 0 0,-1 0 1 0 0,0-1-1 0 0,0 0 0 0 0,0-1 1 0 0,-1 0-1 0 0,1 0 1 0 0,-1-1-1 0 0,0 0 0 0 0,-1-1 1 0 0,0 1-1 0 0,13-16 1 0 0,8-16 253 0 0,-3-1 0 0 0,35-68 0 0 0,3-7 1 0 0,-8 28 1022 0 0,-79 138 2982 0 0,-10 17-3657 0 0,-83 188 961 0 0,4-4-1674 0 0,111-250 183 0 0,-2 5-453 0 0,0 0 0 0 0,-1 0 1 0 0,0 0-1 0 0,0-1 0 0 0,-1 0 0 0 0,0 0 1 0 0,-13 12-1 0 0,19-19 376 0 0,-1 0 1 0 0,1 1 0 0 0,0-1-1 0 0,-1 0 1 0 0,1 0 0 0 0,-1 0-1 0 0,1 0 1 0 0,0 0 0 0 0,-1 0-1 0 0,1 0 1 0 0,0 0 0 0 0,-1 0-1 0 0,1 0 1 0 0,-1 0 0 0 0,1 0-1 0 0,0 0 1 0 0,-1 0 0 0 0,1 0-1 0 0,0 0 1 0 0,-1 0 0 0 0,1 0-1 0 0,0-1 1 0 0,-1 1 0 0 0,1 0-1 0 0,0 0 1 0 0,-1 0 0 0 0,1-1-1 0 0,0 1 1 0 0,-1 0-1 0 0,1 0 1 0 0,0-1 0 0 0,0 1-1 0 0,-1 0 1 0 0,1-1 0 0 0,0 1-1 0 0,0 0 1 0 0,0-1 0 0 0,-1 1-1 0 0,1 0 1 0 0,0-1 0 0 0,0 1-1 0 0,0 0 1 0 0,0-1 0 0 0,-5-13-6191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2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19 17804 0 0,'-9'11'653'0'0,"1"1"0"0"0,0 1 1 0 0,1 0-1 0 0,0 0 0 0 0,-5 15 0 0 0,10-22-669 0 0,0 0 0 0 0,1 1 0 0 0,0 0-1 0 0,0-1 1 0 0,0 1 0 0 0,1 0-1 0 0,0 0 1 0 0,1-1 0 0 0,-1 1-1 0 0,1 0 1 0 0,0-1 0 0 0,1 1 0 0 0,3 9-1 0 0,2 5 147 0 0,1 0 0 0 0,1-1 0 0 0,1 0 0 0 0,1 0 0 0 0,0-1 0 0 0,15 18 0 0 0,-21-31-28 0 0,-1 0 0 0 0,1-1 1 0 0,1 1-1 0 0,-1-1 0 0 0,1 0 1 0 0,0-1-1 0 0,0 1 0 0 0,0-1 1 0 0,1 0-1 0 0,0-1 0 0 0,-1 0 1 0 0,1 0-1 0 0,0 0 0 0 0,1-1 1 0 0,-1 0-1 0 0,0 0 0 0 0,1-1 1 0 0,-1 0-1 0 0,0 0 0 0 0,1-1 1 0 0,10 0-1 0 0,-3-2-33 0 0,-1-1 0 0 0,0-1-1 0 0,-1 0 1 0 0,1-1 0 0 0,-1 0 0 0 0,0-1-1 0 0,0-1 1 0 0,-1 0 0 0 0,1 0 0 0 0,-2-2 0 0 0,21-17-1 0 0,-25 20-241 0 0,0 0-1 0 0,0-1 0 0 0,-1 0 1 0 0,0 0-1 0 0,0 0 1 0 0,0-1-1 0 0,-1 0 0 0 0,-1 0 1 0 0,1 0-1 0 0,-1-1 0 0 0,-1 0 1 0 0,0 1-1 0 0,0-1 0 0 0,0 0 1 0 0,-1-1-1 0 0,-1 1 1 0 0,1 0-1 0 0,-2-1 0 0 0,1-9 1 0 0,-2 12-451 0 0,-1 0 1 0 0,1 1 0 0 0,-1-1-1 0 0,-1 1 1 0 0,1-1 0 0 0,-1 1-1 0 0,0 0 1 0 0,-1 0 0 0 0,1 0-1 0 0,-1 0 1 0 0,0 0 0 0 0,-1 1-1 0 0,-8-9 1 0 0,-3 0-2101 0 0,0 1 0 0 0,-33-23 0 0 0,6 13-1282 0 0</inkml:trace>
  <inkml:trace contextRef="#ctx0" brushRef="#br0" timeOffset="1">17 77 12251 0 0,'3'8'4353'0'0,"5"0"-2353"0"0,7 1-1032 0 0,8 1-384 0 0,4-3-144 0 0,5-1-200 0 0,9-3-136 0 0,5-3-16 0 0,9-5-47 0 0,5-1-194 0 0,3-4-479 0 0,1 1-1120 0 0,1-4-2345 0 0,-5-7-984 0 0,-1-1-1536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4:3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1680 0 0,'-29'2'208'0'0,"-2"-4"-312"0"0,0 9-1184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7 284 10858 0 0,'-1'-1'211'0'0,"0"0"0"0"0,1 0 0 0 0,-1 0 0 0 0,1 0 0 0 0,-1 0 0 0 0,1-1 0 0 0,-1 1 0 0 0,1 0 0 0 0,0 0 0 0 0,-1 0 0 0 0,1-1 0 0 0,0 1 0 0 0,0 0 0 0 0,0-1 0 0 0,0 1 0 0 0,0 0 1 0 0,0 0-1 0 0,0-1 0 0 0,1 1 0 0 0,-1 0 0 0 0,0 0 0 0 0,1 0 0 0 0,-1-1 0 0 0,1 1 0 0 0,-1 0 0 0 0,1 0 0 0 0,0 0 0 0 0,-1 0 0 0 0,1 0 0 0 0,0 0 0 0 0,0 0 0 0 0,0 0 0 0 0,0 0 0 0 0,0 0 0 0 0,0 0 0 0 0,0 1 0 0 0,0-1 0 0 0,0 0 0 0 0,0 1 0 0 0,2-2 0 0 0,4 0 141 0 0,1-1 0 0 0,0 1 0 0 0,0 0-1 0 0,0 0 1 0 0,10 0 0 0 0,-8 1-159 0 0,54-6 496 0 0,0 3 0 0 0,93 6 0 0 0,128 25-41 0 0,-152-11-179 0 0,155-1 0 0 0,407-81 564 0 0,-422 31-958 0 0,348-30-174 0 0,-599 63-624 0 0,1-1 0 0 0,39-10-1 0 0,-53 10-454 0 0,0-1-1 0 0,0 0 1 0 0,13-7 0 0 0,-16 7-64 0 0,-1 1 0 0 0,0-1 0 0 0,0 0 0 0 0,0-1 0 0 0,0 0 1 0 0,4-5-1 0 0,14-23-6217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17324 0 0,'-8'3'1151'0'0,"2"0"-741"0"0,1-1 0 0 0,-1 1 0 0 0,1 0 0 0 0,-1 0 0 0 0,-6 6-1 0 0,11-9-407 0 0,0 1 0 0 0,1-1 0 0 0,-1 1 0 0 0,1-1 0 0 0,-1 1 0 0 0,1-1-1 0 0,0 1 1 0 0,-1 0 0 0 0,1-1 0 0 0,0 1 0 0 0,-1 0 0 0 0,1-1 0 0 0,0 1 0 0 0,0 0-1 0 0,-1 0 1 0 0,1-1 0 0 0,0 1 0 0 0,0 0 0 0 0,0-1 0 0 0,0 1 0 0 0,0 1 0 0 0,1-1-6 0 0,-1 0 0 0 0,1 1 1 0 0,-1-1-1 0 0,1 0 1 0 0,0 0-1 0 0,-1 0 1 0 0,1 0-1 0 0,0 0 1 0 0,0 0-1 0 0,0 0 0 0 0,0 0 1 0 0,0 0-1 0 0,0 0 1 0 0,0-1-1 0 0,0 1 1 0 0,2 1-1 0 0,30 15 290 0 0,0-1-1 0 0,1-2 0 0 0,1-1 1 0 0,40 10-1 0 0,35 12 49 0 0,46 25-177 0 0,217 74 370 0 0,-332-123-365 0 0,-26-8 28 0 0,0 1 0 0 0,0 1 0 0 0,0 0-1 0 0,0 1 1 0 0,-1 0 0 0 0,14 9 0 0 0,-27-14-157 0 0,-1-1 0 0 0,1 1 0 0 0,0 0 0 0 0,0-1 0 0 0,-1 1 0 0 0,1 0 0 0 0,0 0 0 0 0,-1 0 0 0 0,1 0 0 0 0,-1 0 0 0 0,1-1 0 0 0,-1 1 0 0 0,1 0 0 0 0,-1 0 1 0 0,0 0-1 0 0,1 0 0 0 0,-1 0 0 0 0,0 0 0 0 0,0 0 0 0 0,0 0 0 0 0,0 1 0 0 0,0-1 0 0 0,0 0 0 0 0,0 0 0 0 0,0 0 0 0 0,0 0 0 0 0,0 0 0 0 0,-1 0 0 0 0,1 0 0 0 0,0 0 0 0 0,-1 0 1 0 0,1 0-1 0 0,-1 0 0 0 0,1-1 0 0 0,-1 1 0 0 0,1 0 0 0 0,-1 0 0 0 0,0 0 0 0 0,1 0 0 0 0,-1-1 0 0 0,-1 2 0 0 0,-5 5 62 0 0,0 0-1 0 0,0-1 1 0 0,-14 10-1 0 0,13-11-24 0 0,-90 67-9 0 0,-70 55-68 0 0,135-99-2804 0 0,-35 40 0 0 0,65-65 1661 0 0,-1 1-1 0 0,1-1 1 0 0,-1 0-1 0 0,1 0 1 0 0,-1 0-1 0 0,0-1 1 0 0,0 0-1 0 0,0 1 1 0 0,-7 1-1 0 0,-4 3-5726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59 13707 0 0,'-8'5'1269'0'0,"4"-4"-1142"0"0,0 1 0 0 0,1 1 0 0 0,-1-1 0 0 0,1 0 0 0 0,-1 1 0 0 0,1 0 0 0 0,0 0 0 0 0,0 0 1 0 0,0 0-1 0 0,0 0 0 0 0,-3 7 0 0 0,6-10-177 0 0,0 1 1 0 0,0-1-1 0 0,0 1 1 0 0,0 0-1 0 0,0-1 1 0 0,0 1-1 0 0,0-1 1 0 0,0 1-1 0 0,1 0 1 0 0,-1-1 0 0 0,0 1-1 0 0,1-1 1 0 0,-1 1-1 0 0,0-1 1 0 0,1 1-1 0 0,-1-1 1 0 0,0 1-1 0 0,1-1 1 0 0,-1 1-1 0 0,1-1 1 0 0,-1 0-1 0 0,1 1 1 0 0,-1-1-1 0 0,1 0 1 0 0,-1 1-1 0 0,1-1 1 0 0,-1 0-1 0 0,1 0 1 0 0,-1 1-1 0 0,1-1 1 0 0,0 0-1 0 0,-1 0 1 0 0,1 0-1 0 0,-1 0 1 0 0,1 0-1 0 0,0 0 1 0 0,-1 0-1 0 0,1 0 1 0 0,0 0-1 0 0,29 2-604 0 0,-29-2 626 0 0,113-6 1958 0 0,-72 2-110 0 0,82 4 0 0 0,-5 13-511 0 0,57 5-92 0 0,-148-18-1058 0 0,0 0 0 0 0,1-2 0 0 0,-1-1 0 0 0,36-8 0 0 0,-23 0-164 0 0,-2-1 1 0 0,0-1-1 0 0,0-2 0 0 0,66-38 0 0 0,-104 53-3 0 0,0 0-1 0 0,-1-1 1 0 0,1 1-1 0 0,0 0 1 0 0,-1-1-1 0 0,1 1 1 0 0,0 0-1 0 0,-1-1 1 0 0,1 1-1 0 0,0-1 1 0 0,-1 1-1 0 0,1-1 1 0 0,-1 1-1 0 0,1-1 1 0 0,-1 0-1 0 0,1 1 1 0 0,-1-1-1 0 0,0 1 1 0 0,1-1-1 0 0,-1 0 1 0 0,0 0-1 0 0,1 1 1 0 0,-1-1-1 0 0,0-1 1 0 0,0 1-1 0 0,-1 1 1 0 0,0-1 0 0 0,1 1 0 0 0,-1 0-1 0 0,0-1 1 0 0,0 1 0 0 0,0-1-1 0 0,1 1 1 0 0,-1 0 0 0 0,0 0 0 0 0,0 0-1 0 0,0-1 1 0 0,0 1 0 0 0,0 0 0 0 0,1 0-1 0 0,-1 0 1 0 0,-1 1 0 0 0,-50 2-228 0 0,49-2 206 0 0,-39 4-19 0 0,1 3 0 0 0,0 1 0 0 0,0 2-1 0 0,1 1 1 0 0,1 3 0 0 0,0 1-1 0 0,-67 38 1 0 0,86-40 83 0 0,0-1 0 0 0,1 2 1 0 0,0 1-1 0 0,2 0 0 0 0,0 1 0 0 0,-21 28 0 0 0,27-30 19 0 0,1 1 1 0 0,0 0-1 0 0,2 0 1 0 0,-1 1-1 0 0,2 0 1 0 0,1 0-1 0 0,0 1 0 0 0,1 0 1 0 0,-3 20-1 0 0,5-20-34 0 0,1-1 0 0 0,1 1 0 0 0,0-1 0 0 0,2 1-1 0 0,0-1 1 0 0,1 1 0 0 0,0-1 0 0 0,2 1 0 0 0,0-1 0 0 0,1 0 0 0 0,0-1-1 0 0,11 22 1 0 0,-10-26-42 0 0,0-1 0 0 0,1 0 0 0 0,1-1 0 0 0,0 0-1 0 0,0 0 1 0 0,0-1 0 0 0,2 0 0 0 0,-1 0 0 0 0,1-1 0 0 0,0 0-1 0 0,0-1 1 0 0,1 0 0 0 0,0 0 0 0 0,1-2 0 0 0,-1 1-1 0 0,1-1 1 0 0,21 5 0 0 0,-19-7-192 0 0,1 0 1 0 0,-1-1-1 0 0,1-1 0 0 0,-1 0 1 0 0,1-1-1 0 0,-1-1 0 0 0,1 0 1 0 0,-1-1-1 0 0,1 0 0 0 0,-1-2 1 0 0,0 1-1 0 0,0-2 0 0 0,-1 0 1 0 0,14-6-1 0 0,-10 2-959 0 0,-1 0-1 0 0,0 0 1 0 0,0-2 0 0 0,-1 0 0 0 0,0-1-1 0 0,-1 0 1 0 0,-1-1 0 0 0,0-1 0 0 0,0 0 0 0 0,14-22-1 0 0,0-9-3238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4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20196 0 0,'-4'4'274'0'0,"-3"1"-73"0"0,1 1-1 0 0,-1 0 1 0 0,1 0-1 0 0,0 1 1 0 0,1-1-1 0 0,-6 9 1 0 0,11-14-208 0 0,0-1 0 0 0,0 0-1 0 0,0 1 1 0 0,-1-1 0 0 0,1 1 0 0 0,0-1 0 0 0,0 0-1 0 0,0 1 1 0 0,0-1 0 0 0,0 1 0 0 0,0-1-1 0 0,0 0 1 0 0,0 1 0 0 0,0-1 0 0 0,0 1 0 0 0,0-1-1 0 0,0 1 1 0 0,0-1 0 0 0,1 0 0 0 0,-1 1 0 0 0,0-1-1 0 0,0 1 1 0 0,0-1 0 0 0,1 0 0 0 0,-1 1 0 0 0,0-1-1 0 0,0 0 1 0 0,1 1 0 0 0,-1-1 0 0 0,0 0-1 0 0,1 1 1 0 0,16 6-102 0 0,20-2 154 0 0,270-6 1021 0 0,-124-2-1588 0 0,-26 2-937 0 0,-4 0-4537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23149 0 0,'34'-11'824'0'0,"8"-1"-744"0"0,18-6-160 0 0,9 1-16 0 0,-2 2 0 0 0,-1 2-184 0 0,-5 5-144 0 0,-11 3-40 0 0,-10 4-80 0 0,-9 6 0 0 0,-10 3-145 0 0,-10 3-463 0 0,-9 4-632 0 0,-10 4-1281 0 0,-15-1-1696 0 0,-7-1-2008 0 0</inkml:trace>
  <inkml:trace contextRef="#ctx0" brushRef="#br0" timeOffset="1">191 272 21661 0 0,'31'1'173'0'0,"0"-1"0"0"0,0-1 0 0 0,52-9 0 0 0,42-2 421 0 0,-111 12-463 0 0,0 0-1 0 0,0 1 1 0 0,0 1-1 0 0,0 0 1 0 0,0 1 0 0 0,24 8-1 0 0,-34-9-88 0 0,-1-1 1 0 0,1 1-1 0 0,-1-1 1 0 0,1 1-1 0 0,-1 0 0 0 0,0 0 1 0 0,0 1-1 0 0,1-1 1 0 0,-2 1-1 0 0,1-1 0 0 0,0 1 1 0 0,0 0-1 0 0,-1 0 0 0 0,0 0 1 0 0,1 1-1 0 0,-1-1 1 0 0,3 7-1 0 0,-4-5 17 0 0,0 0-1 0 0,1 0 1 0 0,-2 0-1 0 0,1 1 1 0 0,-1-1 0 0 0,1 0-1 0 0,-2 0 1 0 0,1 0 0 0 0,0 1-1 0 0,-1-1 1 0 0,-2 9-1 0 0,-4 6 107 0 0,-1 0-1 0 0,0 0 0 0 0,-1-1 0 0 0,-2 0 0 0 0,-14 22 0 0 0,19-34-258 0 0,4-3-192 0 0,-1-1 0 0 0,1 1-1 0 0,-1 0 1 0 0,1 0 0 0 0,0 0 0 0 0,0 0-1 0 0,1 0 1 0 0,-1 0 0 0 0,-1 8 0 0 0,13-29-12889 0 0,-2-4 6243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82 19068 0 0,'0'0'34'0'0,"0"0"0"0"0,-1 1 0 0 0,1-1 0 0 0,0 0 1 0 0,0 1-1 0 0,0-1 0 0 0,0 0 0 0 0,-1 1 0 0 0,1-1 0 0 0,0 0 0 0 0,0 0 0 0 0,0 1 0 0 0,0-1 0 0 0,0 0 0 0 0,0 1 0 0 0,0-1 1 0 0,0 0-1 0 0,0 1 0 0 0,0-1 0 0 0,0 0 0 0 0,0 1 0 0 0,0-1 0 0 0,0 0 0 0 0,0 1 0 0 0,0-1 0 0 0,1 0 0 0 0,-1 1 1 0 0,0-1-1 0 0,0 0 0 0 0,0 1 0 0 0,0-1 0 0 0,1 0 0 0 0,-1 0 0 0 0,0 1 0 0 0,0-1 0 0 0,0 0 0 0 0,1 1 0 0 0,14-1 14 0 0,19-9-396 0 0,-21 4 338 0 0,37-16 320 0 0,96-26-1 0 0,-132 44-365 0 0,-1 0-1 0 0,1 1 1 0 0,0 0-1 0 0,1 1 1 0 0,-1 1 0 0 0,0 0-1 0 0,0 1 1 0 0,0 0 0 0 0,0 1-1 0 0,0 1 1 0 0,0 0-1 0 0,17 7 1 0 0,-5 5-1123 0 0,-25-15 920 0 0,0 1 1 0 0,0-1-1 0 0,0 1 0 0 0,0-1 0 0 0,-1 1 1 0 0,1 0-1 0 0,0-1 0 0 0,0 1 0 0 0,-1 0 0 0 0,1 0 1 0 0,0 0-1 0 0,-1 0 0 0 0,1-1 0 0 0,-1 1 0 0 0,1 0 1 0 0,-1 0-1 0 0,0 0 0 0 0,1 0 0 0 0,-1 0 0 0 0,0 0 1 0 0,0 0-1 0 0,1 0 0 0 0,-1 2 0 0 0,-1-2-13 0 0,1 0 0 0 0,-1-1 0 0 0,1 1 0 0 0,-1-1-1 0 0,1 1 1 0 0,-1-1 0 0 0,1 0 0 0 0,-1 1 0 0 0,0-1-1 0 0,1 0 1 0 0,-1 1 0 0 0,1-1 0 0 0,-1 0 0 0 0,0 0-1 0 0,1 1 1 0 0,-1-1 0 0 0,0 0 0 0 0,0 0 0 0 0,1 0-1 0 0,-1 0 1 0 0,0 0 0 0 0,1 0 0 0 0,-2 0 0 0 0,1 0-120 0 0,-15 0-3721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19068 0 0,'2'5'47'0'0,"0"-1"-1"0"0,0 0 0 0 0,0 0 1 0 0,0 0-1 0 0,1 0 1 0 0,0-1-1 0 0,0 1 1 0 0,0-1-1 0 0,0 1 0 0 0,0-1 1 0 0,0 0-1 0 0,1 0 1 0 0,6 3-1 0 0,-3-1-41 0 0,1-2-1 0 0,-1 1 1 0 0,1-1-1 0 0,0-1 1 0 0,0 1 0 0 0,16 2-1 0 0,2-2 270 0 0,0-2 1 0 0,0 0-1 0 0,44-6 0 0 0,139-22 1740 0 0,-235 33-1604 0 0,-46 15 0 0 0,13-2-509 0 0,48-17 84 0 0,1 1 0 0 0,0 1 0 0 0,-1 0 0 0 0,1 0 0 0 0,0 1 0 0 0,-11 8 0 0 0,18-11-5 0 0,0 0 0 0 0,1 0-1 0 0,-1 1 1 0 0,0 0 0 0 0,1-1 0 0 0,0 1-1 0 0,0 0 1 0 0,0 0 0 0 0,0 0 0 0 0,0 1-1 0 0,0-1 1 0 0,1 0 0 0 0,-1 1 0 0 0,1-1-1 0 0,0 1 1 0 0,0-1 0 0 0,1 1 0 0 0,-1 0 0 0 0,1-1-1 0 0,-1 1 1 0 0,1 0 0 0 0,1 4 0 0 0,-1 0-11 0 0,1-1 0 0 0,0 1 0 0 0,1-1 1 0 0,0 0-1 0 0,0 1 0 0 0,0-1 0 0 0,1 0 1 0 0,0 0-1 0 0,1-1 0 0 0,-1 1 0 0 0,1-1 1 0 0,0 0-1 0 0,1 0 0 0 0,0 0 0 0 0,0 0 1 0 0,6 5-1 0 0,-7-8 15 0 0,0 1 0 0 0,1-1 1 0 0,-1 0-1 0 0,1-1 0 0 0,0 1 0 0 0,0-1 0 0 0,-1 0 1 0 0,2 0-1 0 0,-1-1 0 0 0,0 1 0 0 0,0-1 1 0 0,0 0-1 0 0,1-1 0 0 0,-1 1 0 0 0,0-1 0 0 0,1 0 1 0 0,-1 0-1 0 0,0-1 0 0 0,1 1 0 0 0,-1-1 0 0 0,0 0 1 0 0,0-1-1 0 0,6-2 0 0 0,2-1-115 0 0,1 0-1 0 0,-1-2 1 0 0,-1 1-1 0 0,1-2 1 0 0,-1 0-1 0 0,0 0 1 0 0,-1-1-1 0 0,0 0 1 0 0,-1-1-1 0 0,0-1 1 0 0,0 1-1 0 0,12-19 1 0 0,-17 21-374 0 0,0 0 1 0 0,-1-1-1 0 0,0 1 0 0 0,0-1 0 0 0,0 0 1 0 0,-1 0-1 0 0,-1 0 0 0 0,0-1 0 0 0,0 1 1 0 0,-1-1-1 0 0,0 1 0 0 0,0-1 0 0 0,-1 1 1 0 0,-1-1-1 0 0,1 0 0 0 0,-1 1 0 0 0,-1-1 1 0 0,0 1-1 0 0,-5-15 0 0 0,2 13-140 0 0,0-1 0 0 0,0 0 0 0 0,-1 1 0 0 0,-9-11 0 0 0,-17-17 1411 0 0,67 54 4279 0 0,-27-10-5014 0 0,0-1-1 0 0,1 0 1 0 0,-1-1-1 0 0,1 1 1 0 0,0-2-1 0 0,0 1 1 0 0,0-1-1 0 0,0-1 1 0 0,1 1 0 0 0,-1-2-1 0 0,0 1 1 0 0,1-1-1 0 0,-1-1 1 0 0,0 1-1 0 0,1-2 1 0 0,-1 1-1 0 0,0-1 1 0 0,0-1-1 0 0,0 1 1 0 0,12-7 0 0 0,-10 5 72 0 0,-1-1 0 0 0,1-1 0 0 0,-1 0 1 0 0,-1 0-1 0 0,1 0 0 0 0,-1-1 0 0 0,0-1 0 0 0,-1 0 1 0 0,0 0-1 0 0,0 0 0 0 0,0-1 0 0 0,-1-1 1 0 0,-1 1-1 0 0,1-1 0 0 0,-2 0 0 0 0,7-15 1 0 0,-7 2 2288 0 0,-4 22-2295 0 0,-1 0 1 0 0,0 1-1 0 0,0-1 0 0 0,1 0 0 0 0,-1 0 0 0 0,0 0 1 0 0,0 1-1 0 0,0-1 0 0 0,0 0 0 0 0,0 0 0 0 0,0 0 1 0 0,0 1-1 0 0,0-1 0 0 0,0 0 0 0 0,-1 0 0 0 0,1 1 0 0 0,0-1 1 0 0,0 0-1 0 0,-1 0 0 0 0,1 1 0 0 0,-1-1 0 0 0,1 0 1 0 0,0 1-1 0 0,-2-2 0 0 0,0 41 1033 0 0,-38 112 450 0 0,24-99-910 0 0,-14 82 0 0 0,28-117-716 0 0,0 0 1 0 0,1 0 0 0 0,1 1 0 0 0,0-1-1 0 0,2 0 1 0 0,0 0 0 0 0,0 0-1 0 0,11 33 1 0 0,3-14-1569 0 0,-4-20-932 0 0,2-8-3448 0 0,-14-9 5707 0 0,1 1-1 0 0,0 0 1 0 0,-1 0-1 0 0,1 0 1 0 0,-1-1 0 0 0,1 1-1 0 0,-1 0 1 0 0,1 0 0 0 0,-1-1-1 0 0,1 1 1 0 0,-1-1 0 0 0,1 1-1 0 0,-1 0 1 0 0,1-1 0 0 0,-1 1-1 0 0,1-1 1 0 0,-1 1 0 0 0,0-1-1 0 0,1 1 1 0 0,-1-1-1 0 0,0 1 1 0 0,0-1 0 0 0,1 0-1 0 0,-1 1 1 0 0,0-1 0 0 0,0 0-1 0 0,1 0 3 0 0,5-14-3862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89 191 12643 0 0,'-8'-17'5386'0'0,"7"15"-5287"0"0,0 0 1 0 0,1 0-1 0 0,-1 0 0 0 0,1-1 1 0 0,-1 1-1 0 0,1 0 0 0 0,-1 0 0 0 0,1 0 1 0 0,0-1-1 0 0,0 1 0 0 0,0 0 1 0 0,1 0-1 0 0,-1-1 0 0 0,0 1 0 0 0,1 0 1 0 0,-1 0-1 0 0,2-3 0 0 0,-6 16 698 0 0,0 0-1 0 0,1 0 0 0 0,-4 20 0 0 0,-1 2-555 0 0,-38 175 285 0 0,42-187-518 0 0,2 0 0 0 0,1 0-1 0 0,0 1 1 0 0,2-1 0 0 0,0 0 0 0 0,1 1 0 0 0,10 39-1 0 0,-10-55 12 0 0,0-1-1 0 0,0 1 0 0 0,1 0 0 0 0,-1-1 0 0 0,1 1 1 0 0,0-1-1 0 0,1 0 0 0 0,-1 0 0 0 0,1 0 0 0 0,0-1 1 0 0,0 1-1 0 0,1-1 0 0 0,-1 0 0 0 0,1 0 0 0 0,8 5 0 0 0,-9-7 2 0 0,0 0-1 0 0,0-1 0 0 0,0 0 0 0 0,0 0 0 0 0,0 0 0 0 0,0 0 0 0 0,1 0 0 0 0,-1-1 0 0 0,0 0 0 0 0,0 0 0 0 0,0 0 0 0 0,1 0 0 0 0,-1 0 0 0 0,0-1 0 0 0,0 0 0 0 0,0 0 0 0 0,0 0 0 0 0,0-1 0 0 0,0 1 0 0 0,0-1 0 0 0,0 0 0 0 0,-1 0 1 0 0,6-3-1 0 0,1-3-73 0 0,0 0 1 0 0,-1 0-1 0 0,0-1 1 0 0,0 0-1 0 0,-1 0 1 0 0,0-1-1 0 0,0 0 1 0 0,-1-1-1 0 0,-1 0 1 0 0,1 0-1 0 0,-2 0 1 0 0,0-1-1 0 0,0 0 1 0 0,-1 0-1 0 0,0 0 1 0 0,2-19 0 0 0,-2 11-160 0 0,-2-1 1 0 0,0 0 0 0 0,-1 0 0 0 0,-1 0 0 0 0,-1 0 0 0 0,-1 0 0 0 0,0 0 0 0 0,-2 0 0 0 0,-7-23 0 0 0,-3 13-334 0 0,11 26-327 0 0,0 1 0 0 0,0-1 0 0 0,-1 1 0 0 0,1-1-1 0 0,-1 1 1 0 0,-8-6 0 0 0,9 8 321 0 0,0-1 0 0 0,0 2 0 0 0,0-1 0 0 0,0 0 0 0 0,0 0 0 0 0,-1 1 0 0 0,1 0 0 0 0,0 0 0 0 0,-1 0 0 0 0,1 0-1 0 0,-1 0 1 0 0,1 1 0 0 0,-1-1 0 0 0,0 1 0 0 0,1 0 0 0 0,-1 0 0 0 0,1 0 0 0 0,-1 1 0 0 0,0-1 0 0 0,-5 3 0 0 0,8-3 565 0 0,-1 1-1 0 0,1-1 1 0 0,-1 1 0 0 0,1 0-1 0 0,-1-1 1 0 0,1 1 0 0 0,0 0 0 0 0,-1 0-1 0 0,1 0 1 0 0,0 0 0 0 0,0 0-1 0 0,0 0 1 0 0,0 0 0 0 0,0 1-1 0 0,0-1 1 0 0,0 0 0 0 0,0 0-1 0 0,0 1 1 0 0,0 1 0 0 0,0-1 430 0 0,1-1 0 0 0,-1 1 1 0 0,1-1-1 0 0,0 1 0 0 0,0 0 1 0 0,0-1-1 0 0,0 1 0 0 0,0 0 0 0 0,0-1 1 0 0,0 1-1 0 0,0 0 0 0 0,1-1 1 0 0,-1 1-1 0 0,1 0 0 0 0,-1-1 0 0 0,1 1 1 0 0,0-1-1 0 0,-1 1 0 0 0,1-1 1 0 0,0 0-1 0 0,0 1 0 0 0,0-1 0 0 0,0 0 1 0 0,0 1-1 0 0,1-1 0 0 0,0 1 1 0 0,10 7 406 0 0,0 0 1 0 0,0-1-1 0 0,1 0 0 0 0,0-1 1 0 0,18 6-1 0 0,75 23 67 0 0,-27-10-348 0 0,-58-18-555 0 0,-12-4 100 0 0,0-1 0 0 0,1 1 0 0 0,0-2-1 0 0,-1 1 1 0 0,14 1 0 0 0,-20-4-228 0 0,-1 0-1 0 0,1 0 1 0 0,0 0 0 0 0,0-1-1 0 0,0 1 1 0 0,-1-1 0 0 0,1 1-1 0 0,0-1 1 0 0,-1 0 0 0 0,1 0-1 0 0,0 0 1 0 0,-1-1-1 0 0,1 1 1 0 0,-1-1 0 0 0,0 1-1 0 0,1-1 1 0 0,-1 0 0 0 0,0 1-1 0 0,0-1 1 0 0,0-1 0 0 0,0 1-1 0 0,-1 0 1 0 0,3-4 0 0 0,9-13-2508 0 0,-2-2 1 0 0,0 0-1 0 0,7-22 1 0 0,22-72-3501 0 0,-16 41 5390 0 0,-19 60 837 0 0,9-28-46 0 0,-13 40 138 0 0,0 1-1 0 0,-1-1 0 0 0,0 0 1 0 0,1 0-1 0 0,-1 1 0 0 0,0-1 1 0 0,0 0-1 0 0,0 0 1 0 0,0 1-1 0 0,0-1 0 0 0,0 0 1 0 0,-1 0-1 0 0,1 1 1 0 0,-1-1-1 0 0,1 0 0 0 0,-1 1 1 0 0,0-1-1 0 0,-1-2 0 0 0,2 4-8 0 0,-1-1 0 0 0,1 1 0 0 0,-1-1-1 0 0,0 1 1 0 0,1 0 0 0 0,-1-1-1 0 0,0 1 1 0 0,1 0 0 0 0,-1 0 0 0 0,0-1-1 0 0,1 1 1 0 0,-1 0 0 0 0,0 0-1 0 0,1 0 1 0 0,-1 0 0 0 0,0 0 0 0 0,0 0-1 0 0,1 0 1 0 0,-1 0 0 0 0,0 0-1 0 0,1 0 1 0 0,-1 0 0 0 0,0 1 0 0 0,0-1-1 0 0,1 0 1 0 0,-1 0 0 0 0,0 1-1 0 0,1-1 1 0 0,-1 0 0 0 0,1 1 0 0 0,-1-1-1 0 0,0 1 1 0 0,1-1 0 0 0,-1 1-1 0 0,1-1 1 0 0,-1 1 0 0 0,1-1 0 0 0,0 1-1 0 0,-1 0 1 0 0,0 0 0 0 0,-20 30 1293 0 0,19-27-1251 0 0,-39 68 1204 0 0,-40 99 1 0 0,-19 86 1996 0 0,46-115-2828 0 0,11-17-1587 0 0,33-83-2498 0 0,2 1-4342 0 0,6-31 627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 12547 0 0,'-8'11'1174'0'0,"1"1"0"0"0,0-1 0 0 0,-6 16 0 0 0,8-15-831 0 0,0 1 1 0 0,1-1 0 0 0,1 1-1 0 0,0 0 1 0 0,1-1 0 0 0,-1 17 0 0 0,2-19-214 0 0,1 0 0 0 0,1 0 0 0 0,-1 0 0 0 0,2 1 0 0 0,-1-1 0 0 0,2 0 0 0 0,-1 0 0 0 0,1-1 0 0 0,1 1 0 0 0,0 0 0 0 0,0-1 0 0 0,0 0 0 0 0,2 0 0 0 0,-1 0 0 0 0,10 11 0 0 0,-11-16-11 0 0,1 1 1 0 0,-1-1 0 0 0,1 0 0 0 0,0-1-1 0 0,0 1 1 0 0,0-1 0 0 0,0 0 0 0 0,1 0-1 0 0,-1 0 1 0 0,1-1 0 0 0,0 0 0 0 0,0 0 0 0 0,-1-1-1 0 0,1 1 1 0 0,0-1 0 0 0,1-1 0 0 0,-1 1-1 0 0,0-1 1 0 0,0 0 0 0 0,0 0 0 0 0,0-1-1 0 0,0 0 1 0 0,0 0 0 0 0,7-2 0 0 0,2-1-24 0 0,-1-1 0 0 0,0 0 0 0 0,-1 0 0 0 0,1-2 0 0 0,-1 0 0 0 0,-1 0 0 0 0,1-1 0 0 0,-1-1 0 0 0,11-10 0 0 0,-5 3-691 0 0,-2 0 0 0 0,0-2 0 0 0,-1 0 0 0 0,18-27 0 0 0,-26 33-686 0 0,1-1-1 0 0,-2-1 0 0 0,6-14 0 0 0,-9 18-439 0 0,0 0 0 0 0,-1 0 0 0 0,0-1-1 0 0,2-20 1 0 0,-5-14-4621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12387 0 0,'-3'3'600'0'0,"-2"1"186"0"0,0-1 0 0 0,1 2 0 0 0,0-1 0 0 0,-1 0 0 0 0,1 1-1 0 0,-5 7 1 0 0,8-11-682 0 0,1 1-1 0 0,-1-1 1 0 0,1 0-1 0 0,0 1 1 0 0,-1-1-1 0 0,1 0 1 0 0,0 1-1 0 0,0-1 1 0 0,0 0-1 0 0,0 1 1 0 0,0-1 0 0 0,0 1-1 0 0,0-1 1 0 0,0 0-1 0 0,0 1 1 0 0,1-1-1 0 0,-1 0 1 0 0,0 0-1 0 0,1 1 1 0 0,0-1-1 0 0,-1 0 1 0 0,1 0-1 0 0,0 1 1 0 0,-1-1-1 0 0,1 0 1 0 0,0 0-1 0 0,0 0 1 0 0,0 0-1 0 0,0 0 1 0 0,0 0-1 0 0,0 0 1 0 0,0-1-1 0 0,0 1 1 0 0,3 1-1 0 0,7 5 179 0 0,0 0-1 0 0,1-1 0 0 0,0 0 1 0 0,0-1-1 0 0,0 0 0 0 0,1-1 0 0 0,0 0 1 0 0,0-1-1 0 0,16 1 0 0 0,19 2-385 0 0,55-2 1 0 0,-84-4 71 0 0,-1 0-295 0 0,15 1-862 0 0,47-5 0 0 0,-26-9-2760 0 0,-47 11 2664 0 0,-1-1 0 0 0,0 0 0 0 0,0 0 0 0 0,0-1 0 0 0,10-7 0 0 0,11-15-5627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4:3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92 6657 0 0,'-11'6'495'0'0,"0"0"-1"0"0,0 1 1 0 0,0 0-1 0 0,1 0 1 0 0,1 1-1 0 0,-1 0 1 0 0,1 1-1 0 0,0 0 1 0 0,1 1-1 0 0,0 0 1 0 0,1 0-1 0 0,-8 14 1441 0 0,39-74 4347 0 0,-22 46-6194 0 0,0 0 0 0 0,0 0 1 0 0,1 1-1 0 0,0-1 0 0 0,-1 1 0 0 0,1-1 1 0 0,0 1-1 0 0,1 0 0 0 0,-1 0 0 0 0,1 0 1 0 0,-1 1-1 0 0,1-1 0 0 0,7-3 0 0 0,-7 6-76 0 0,0 0-1 0 0,0 0 1 0 0,1 0-1 0 0,-1 1 1 0 0,0-1-1 0 0,0 1 0 0 0,1 0 1 0 0,-1 0-1 0 0,0 1 1 0 0,6 2-1 0 0,17 5 6 0 0,-10-6-16 0 0,1-1-1 0 0,-1-1 1 0 0,1 0-1 0 0,-1-2 1 0 0,24-2 0 0 0,83-23 103 0 0,-21 4 615 0 0,-86 20-591 0 0,1 0 0 0 0,0 1 0 0 0,0 1 0 0 0,-1 1 0 0 0,1 1 1 0 0,30 6-1 0 0,100 36 32 0 0,-114-31-191 0 0,0-2 1 0 0,1-1-1 0 0,0-2 1 0 0,52 5-1 0 0,-42-13-5 0 0,1-2-1 0 0,65-11 1 0 0,-64 6 112 0 0,1 2 1 0 0,51 1-1 0 0,52 9 238 0 0,0-6-1 0 0,187-26 0 0 0,-33-32-318 0 0,-173 30 46 0 0,208-18-1 0 0,-254 43-44 0 0,0 5-1 0 0,-1 3 1 0 0,1 3-1 0 0,122 28 1 0 0,-114-13-23 0 0,118 24 70 0 0,-159-38-12 0 0,110 4 0 0 0,-113-12-29 0 0,312 13 655 0 0,-263-3-510 0 0,216 20-41 0 0,1-28-84 0 0,-193-8-196 0 0,194 17 0 0 0,-302-9-222 0 0,28-1-4039 0 0,-43-1 4244 0 0,0 0 0 0 0,1 0-1 0 0,-1 0 1 0 0,0 0-1 0 0,1 0 1 0 0,-1 0-1 0 0,0 0 1 0 0,1-1-1 0 0,-1 1 1 0 0,0 0-1 0 0,0 0 1 0 0,1 0-1 0 0,-1-1 1 0 0,0 1 0 0 0,0 0-1 0 0,1 0 1 0 0,-1-1-1 0 0,0 1 1 0 0,0 0-1 0 0,0-1 1 0 0,1 1-1 0 0,-1 0 1 0 0,0-1-1 0 0,0 1 1 0 0,0 0 0 0 0,0-1-1 0 0,0 1 1 0 0,0 0-1 0 0,0-1 1 0 0,0 1-1 0 0,0 0 1 0 0,0-1-1 0 0,0 1 1 0 0,0 0-1 0 0,0-1 1 0 0,0 1-1 0 0,0 0 1 0 0,0-1 0 0 0,0 1-1 0 0,0 0 1 0 0,0-1-1 0 0,0 1 1 0 0,0 0-1 0 0,-1-1 1 0 0,1 1-1 0 0,0 0 1 0 0,0 0-1 0 0,0-1 1 0 0,-1 1 0 0 0,1 0-1 0 0,0-1 1 0 0,0 1-1 0 0,-1 0 1 0 0,1 0-1 0 0,-12-16-6941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7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0 19140 0 0,'-9'4'110'0'0,"1"0"-1"0"0,0 0 1 0 0,0 1-1 0 0,0 0 1 0 0,0 0-1 0 0,1 1 1 0 0,0 0-1 0 0,0 0 1 0 0,1 1-1 0 0,-1 0 1 0 0,1 0-1 0 0,-5 8 1 0 0,4-4-57 0 0,0 1 0 0 0,1 1 0 0 0,0-1 0 0 0,1 1 0 0 0,0 0 0 0 0,1 0 0 0 0,-4 24 0 0 0,5-22-56 0 0,1 0 0 0 0,1 1 0 0 0,1-1-1 0 0,0 1 1 0 0,0-1 0 0 0,2 0 0 0 0,0 1-1 0 0,1-1 1 0 0,0 0 0 0 0,1 0 0 0 0,1-1-1 0 0,0 1 1 0 0,1-1 0 0 0,1 0 0 0 0,10 17-1 0 0,-14-27-8 0 0,1 1-1 0 0,0 0 0 0 0,-1-1 0 0 0,1 0 0 0 0,1 0 0 0 0,-1 0 1 0 0,1 0-1 0 0,-1-1 0 0 0,1 0 0 0 0,0 0 0 0 0,0 0 0 0 0,1-1 1 0 0,-1 1-1 0 0,0-1 0 0 0,11 2 0 0 0,-11-3 17 0 0,0 0 1 0 0,0-1-1 0 0,1 0 0 0 0,-1-1 1 0 0,0 1-1 0 0,0-1 1 0 0,0 0-1 0 0,0 0 0 0 0,0 0 1 0 0,0-1-1 0 0,0 1 0 0 0,-1-1 1 0 0,1 0-1 0 0,0-1 0 0 0,-1 1 1 0 0,0-1-1 0 0,1 0 0 0 0,4-4 1 0 0,15-16 108 0 0,-1 0 0 0 0,0-2 0 0 0,-2-1 0 0 0,-1 0 0 0 0,-1-1 0 0 0,17-33 0 0 0,-32 53-86 0 0,-1 1 1 0 0,1-1-1 0 0,-1 0 1 0 0,0-1 0 0 0,-1 1-1 0 0,0 0 1 0 0,0-1 0 0 0,-1 1-1 0 0,2-10 1 0 0,-3 14-45 0 0,-1 0 1 0 0,1 0 0 0 0,0 0 0 0 0,-1 0-1 0 0,0 1 1 0 0,1-1 0 0 0,-1 0-1 0 0,0 0 1 0 0,0 1 0 0 0,-1-1 0 0 0,1 1-1 0 0,-1-1 1 0 0,1 1 0 0 0,-1-1-1 0 0,0 1 1 0 0,0 0 0 0 0,0 0 0 0 0,0 0-1 0 0,0 0 1 0 0,0 0 0 0 0,0 0-1 0 0,-1 0 1 0 0,1 1 0 0 0,-1 0-1 0 0,1-1 1 0 0,-1 1 0 0 0,-3-1 0 0 0,-2-1-251 0 0,0 0 1 0 0,0 1 0 0 0,-1 0-1 0 0,1 1 1 0 0,0 0 0 0 0,-1 0-1 0 0,1 1 1 0 0,-1 0 0 0 0,1 0-1 0 0,-1 1 1 0 0,1 0 0 0 0,-11 3 0 0 0,-11 4-2354 0 0,1 1 0 0 0,-29 14 1 0 0,45-18 1272 0 0,-38 16-4457 0 0</inkml:trace>
  <inkml:trace contextRef="#ctx0" brushRef="#br0" timeOffset="1">1 499 12619 0 0,'2'10'697'0'0,"1"0"0"0"0,1 0 0 0 0,0 0 0 0 0,0-1 0 0 0,1 0 0 0 0,0 0 0 0 0,1 0 0 0 0,0 0 0 0 0,12 13 0 0 0,-7-11-301 0 0,0 0 0 0 0,1-1 0 0 0,1 0 0 0 0,-1-1 1 0 0,28 15-1 0 0,-14-12-168 0 0,1 0 0 0 0,0-2 1 0 0,1-1-1 0 0,0-1 0 0 0,0-2 0 0 0,45 5 1 0 0,-46-8-336 0 0,0-2 0 0 0,0-1 1 0 0,0-1-1 0 0,-1-2 1 0 0,1 0-1 0 0,46-13 0 0 0,-54 10-945 0 0,0-1-1 0 0,-1 0 0 0 0,34-20 0 0 0,-38 19-554 0 0,-1-2 0 0 0,0 1 0 0 0,-1-1 0 0 0,0-1-1 0 0,14-17 1 0 0,5-12-4483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44 13043 0 0,'0'-1'198'0'0,"-1"1"0"0"0,0 0 0 0 0,0 0 0 0 0,0-1 0 0 0,1 1-1 0 0,-1 0 1 0 0,0-1 0 0 0,1 1 0 0 0,-1-1 0 0 0,0 1 0 0 0,1-1 0 0 0,-1 1 0 0 0,0-1 0 0 0,1 1 0 0 0,-1-1 0 0 0,1 0 0 0 0,-1 1 0 0 0,1-1 0 0 0,-1 0 0 0 0,1 0 0 0 0,0 1 0 0 0,-1-1 0 0 0,1 0 0 0 0,0 0-1 0 0,0 1 1 0 0,-1-1 0 0 0,1 0 0 0 0,0 0 0 0 0,0 0 0 0 0,0 0 0 0 0,0 0 0 0 0,1-1-124 0 0,0 1 1 0 0,0 0-1 0 0,0 0 1 0 0,0 0-1 0 0,0 0 0 0 0,1 0 1 0 0,-1 0-1 0 0,0 1 0 0 0,0-1 1 0 0,1 0-1 0 0,-1 1 0 0 0,1-1 1 0 0,-1 1-1 0 0,0-1 0 0 0,3 0 1 0 0,8-2-68 0 0,0 1 1 0 0,1 0-1 0 0,14-1 0 0 0,13 3 330 0 0,0 2 0 0 0,-1 2 0 0 0,1 1-1 0 0,-1 2 1 0 0,56 17 0 0 0,-87-21-277 0 0,-1 0 1 0 0,1 0-1 0 0,-1 1 1 0 0,0 0 0 0 0,0 0-1 0 0,0 0 1 0 0,7 7-1 0 0,-12-10-32 0 0,-1 1 1 0 0,1-1-1 0 0,-1 0 0 0 0,0 0 1 0 0,0 1-1 0 0,1-1 0 0 0,-1 1 1 0 0,0-1-1 0 0,0 1 0 0 0,-1 0 1 0 0,1-1-1 0 0,0 1 0 0 0,0 0 1 0 0,-1 0-1 0 0,1-1 0 0 0,-1 1 0 0 0,0 0 1 0 0,1 0-1 0 0,-1 0 0 0 0,0 0 1 0 0,0-1-1 0 0,0 1 0 0 0,0 0 1 0 0,-1 0-1 0 0,1 0 0 0 0,0 0 1 0 0,-1-1-1 0 0,1 1 0 0 0,-1 0 1 0 0,0 0-1 0 0,1-1 0 0 0,-1 1 1 0 0,0 0-1 0 0,0-1 0 0 0,0 1 1 0 0,0-1-1 0 0,-2 2 0 0 0,-9 10 68 0 0,-1-1 1 0 0,0 0-1 0 0,0-1 0 0 0,-1-1 1 0 0,-25 14-1 0 0,27-17-178 0 0,0 0-1 0 0,0 1 1 0 0,1 0 0 0 0,0 0 0 0 0,0 1 0 0 0,1 1-1 0 0,1 0 1 0 0,-1 0 0 0 0,1 1 0 0 0,-10 16-1 0 0,12-12-122 0 0,1 0-1 0 0,0 0 1 0 0,2 0-1 0 0,-1 0 1 0 0,2 1-1 0 0,0 0 0 0 0,1-1 1 0 0,0 1-1 0 0,1 0 1 0 0,2 25-1 0 0,0-35 54 0 0,0 1 1 0 0,0-1-1 0 0,0 0 1 0 0,1 0-1 0 0,0 0 0 0 0,0 0 1 0 0,0 0-1 0 0,1-1 0 0 0,0 1 1 0 0,0-1-1 0 0,1 0 1 0 0,6 9-1 0 0,-6-10 77 0 0,0-1 0 0 0,-1 0 0 0 0,1 0 0 0 0,1-1 0 0 0,-1 1 0 0 0,0-1 0 0 0,1 0-1 0 0,-1 0 1 0 0,1 0 0 0 0,-1-1 0 0 0,1 1 0 0 0,0-1 0 0 0,0 0 0 0 0,0-1 0 0 0,-1 1 0 0 0,1-1 0 0 0,0 0 0 0 0,7-1 0 0 0,2 0-35 0 0,-1-1 0 0 0,1-1 0 0 0,0 0 0 0 0,-1 0 0 0 0,0-2 0 0 0,0 0 0 0 0,13-7 0 0 0,-56 27-264 0 0,17-10 615 0 0,1 1 0 0 0,-1 1 1 0 0,1 0-1 0 0,1 0 0 0 0,-1 1 0 0 0,1 1 0 0 0,-14 14 0 0 0,5-2 496 0 0,0-1 0 0 0,-1-1 0 0 0,0-1 1 0 0,-38 23-1 0 0,49-35-643 0 0,5-4 9 0 0,1 1-1 0 0,0-1 1 0 0,0 1 0 0 0,0 0 0 0 0,0 0-1 0 0,1 0 1 0 0,-5 5 0 0 0,8-8-77 0 0,0 1 1 0 0,0-1-1 0 0,0 1 1 0 0,0-1-1 0 0,0 1 0 0 0,0-1 1 0 0,0 1-1 0 0,0-1 1 0 0,0 1-1 0 0,0-1 0 0 0,0 0 1 0 0,0 1-1 0 0,0-1 1 0 0,1 1-1 0 0,-1-1 0 0 0,0 1 1 0 0,0-1-1 0 0,1 1 0 0 0,-1-1 1 0 0,0 0-1 0 0,0 1 1 0 0,1-1-1 0 0,-1 0 0 0 0,0 1 1 0 0,1-1-1 0 0,-1 0 1 0 0,1 1-1 0 0,-1-1 0 0 0,0 0 1 0 0,1 0-1 0 0,-1 1 1 0 0,1-1-1 0 0,-1 0 0 0 0,1 0 1 0 0,-1 0-1 0 0,0 0 1 0 0,1 1-1 0 0,-1-1 0 0 0,1 0 1 0 0,0 0-1 0 0,23 7 675 0 0,-23-7-625 0 0,41 8 633 0 0,1-2 0 0 0,80 1 0 0 0,88-18-1930 0 0,-128-1-1934 0 0,-31-3-1911 0 0,8-12-5377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34 11522 0 0,'-11'-10'2159'0'0,"8"8"-1576"0"0,0-1 1 0 0,0 0 0 0 0,0 1-1 0 0,0-1 1 0 0,-1 1 0 0 0,1 0-1 0 0,-8-3 1 0 0,10 4-512 0 0,-1 1 1 0 0,1 0-1 0 0,0 0 0 0 0,-1 0 1 0 0,1 0-1 0 0,-1 0 0 0 0,1 0 1 0 0,-1 1-1 0 0,1-1 1 0 0,-1 0-1 0 0,1 1 0 0 0,0-1 1 0 0,-1 1-1 0 0,1-1 1 0 0,0 1-1 0 0,-1 0 0 0 0,1 0 1 0 0,0-1-1 0 0,0 1 1 0 0,0 0-1 0 0,-1 0 0 0 0,1 0 1 0 0,0 0-1 0 0,1 0 1 0 0,-1 1-1 0 0,-1 1 0 0 0,-6 6 12 0 0,1 2 0 0 0,1-1 0 0 0,0 1 0 0 0,1 0 0 0 0,0 0 0 0 0,0 0 0 0 0,1 1 0 0 0,1-1 0 0 0,0 1 0 0 0,0 0 0 0 0,1 0 0 0 0,1 0 0 0 0,0 1 0 0 0,1 11 0 0 0,2 23 0 0 0,2-1 0 0 0,13 62-1 0 0,-8-58 7 0 0,-7-36-97 0 0,0-1 0 0 0,-1 0-1 0 0,0 1 1 0 0,-1-1 0 0 0,-1 0 0 0 0,0 1 0 0 0,-5 17 0 0 0,4-22 9 0 0,-1-1-1 0 0,0 0 1 0 0,0 1-1 0 0,-1-1 1 0 0,0 0 0 0 0,-1-1-1 0 0,1 1 1 0 0,-2-1 0 0 0,1 0-1 0 0,-1 0 1 0 0,-12 11-1 0 0,18-18 4 0 0,0 0-1 0 0,0-1 0 0 0,0 1 1 0 0,1 0-1 0 0,-1 0 0 0 0,0-1 1 0 0,0 1-1 0 0,0 0 0 0 0,-1-1 1 0 0,1 1-1 0 0,0 0 1 0 0,0-1-1 0 0,0 1 0 0 0,0 0 1 0 0,0 0-1 0 0,0-1 0 0 0,0 1 1 0 0,0 0-1 0 0,-1-1 0 0 0,1 1 1 0 0,0 0-1 0 0,0 0 0 0 0,0-1 1 0 0,0 1-1 0 0,-1 0 0 0 0,1 0 1 0 0,0 0-1 0 0,0-1 0 0 0,-1 1 1 0 0,1 0-1 0 0,0 0 1 0 0,0 0-1 0 0,-1 0 0 0 0,1 0 1 0 0,0-1-1 0 0,-1 1 0 0 0,1 0 1 0 0,0 0-1 0 0,-1 0 0 0 0,1 0 1 0 0,0 0-1 0 0,0 0 0 0 0,-1 0 1 0 0,1 0-1 0 0,0 0 0 0 0,-1 0 1 0 0,1 0-1 0 0,0 0 0 0 0,-1 0 1 0 0,1 1-1 0 0,0-1 1 0 0,0 0-1 0 0,-1 0 0 0 0,1 0 1 0 0,0 0-1 0 0,0 0 0 0 0,-1 1 1 0 0,1-1-1 0 0,0 0 0 0 0,0 0 1 0 0,-1 1-1 0 0,6-29 132 0 0,-5 28-136 0 0,8-26-19 0 0,1 0 0 0 0,1 0 1 0 0,1 1-1 0 0,1 1 0 0 0,1 0 1 0 0,1 0-1 0 0,1 2 0 0 0,1 0 1 0 0,21-22-1 0 0,-34 40 13 0 0,1 1 0 0 0,-1-1 0 0 0,1 1 0 0 0,0 0 0 0 0,-1 0 0 0 0,1 0 0 0 0,1 1 0 0 0,-1 0 0 0 0,0-1 0 0 0,1 2 0 0 0,-1-1 0 0 0,1 0 0 0 0,-1 1 0 0 0,10-2-1 0 0,-11 3-2 0 0,0 0 0 0 0,0 1 0 0 0,-1-1 0 0 0,1 1 0 0 0,0 0 0 0 0,0-1 0 0 0,0 1 0 0 0,-1 0 0 0 0,1 1 0 0 0,-1-1 0 0 0,1 0 0 0 0,-1 1 0 0 0,1 0 0 0 0,-1-1 0 0 0,0 1 0 0 0,0 0 0 0 0,1 0 0 0 0,-1 0 0 0 0,-1 0 0 0 0,1 1 0 0 0,0-1 0 0 0,-1 0 0 0 0,1 1 0 0 0,-1 0 0 0 0,2 2 0 0 0,0 1 2 0 0,0 1 0 0 0,0-1 0 0 0,0 1 0 0 0,-1-1 0 0 0,0 1 0 0 0,0 0 0 0 0,-1-1 0 0 0,0 1 0 0 0,0 0 0 0 0,0 0 0 0 0,-1 0 0 0 0,0 0 0 0 0,-1 0 0 0 0,1 0 0 0 0,-3 10 1 0 0,0-10-11 0 0,1 1 0 0 0,-1-1 0 0 0,-1 0 1 0 0,1 0-1 0 0,-1 0 0 0 0,-1-1 0 0 0,1 1 1 0 0,-1-1-1 0 0,0 0 0 0 0,0 0 0 0 0,-1-1 1 0 0,0 0-1 0 0,-10 8 0 0 0,-4 1 3 0 0,0-1 0 0 0,-1-1-1 0 0,-1 0 1 0 0,0-2 0 0 0,-1 0 0 0 0,0-2-1 0 0,0-1 1 0 0,-1 0 0 0 0,-34 4 0 0 0,165 4 376 0 0,94 1-640 0 0,-135-7-2685 0 0,0 4-4207 0 0,-48-9 2953 0 0,-7-3-798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14531 0 0,'-23'27'4893'0'0,"6"0"-3768"0"0,16-23-1143 0 0,0-1 0 0 0,-1 0-1 0 0,1 1 1 0 0,1-1 0 0 0,-1 1 0 0 0,0-1-1 0 0,1 1 1 0 0,-1-1 0 0 0,1 1 0 0 0,0 0-1 0 0,1-1 1 0 0,-1 1 0 0 0,0-1 0 0 0,1 1-1 0 0,0-1 1 0 0,2 6 0 0 0,-2-6 78 0 0,0 1-1 0 0,-1-1 1 0 0,1 1 0 0 0,0-1 0 0 0,-1 1-1 0 0,0 0 1 0 0,0-1 0 0 0,0 1 0 0 0,0-1-1 0 0,-1 1 1 0 0,1-1 0 0 0,-1 1 0 0 0,0-1-1 0 0,0 1 1 0 0,0-1 0 0 0,-1 1-1 0 0,1-1 1 0 0,-1 0 0 0 0,0 0 0 0 0,0 0-1 0 0,0 0 1 0 0,0 0 0 0 0,0 0 0 0 0,-1-1-1 0 0,1 1 1 0 0,-6 3 0 0 0,-6 6 11 0 0,0-2 0 0 0,-1 0 0 0 0,-1-1 0 0 0,-18 9 0 0 0,20-11-125 0 0,10-5 53 0 0,-27 13 9 0 0,30-15-2 0 0,-1 1 0 0 0,0 0 0 0 0,1-1 0 0 0,-1 1 0 0 0,0-1 1 0 0,1 0-1 0 0,-1 1 0 0 0,0-1 0 0 0,0 0 0 0 0,1 0 0 0 0,-1 0 0 0 0,0 0 0 0 0,1-1 0 0 0,-4 0 0 0 0,4 1-3 0 0,1-1-1 0 0,0 1 0 0 0,0-1 0 0 0,0 1 1 0 0,0-1-1 0 0,0 1 0 0 0,0-1 0 0 0,0 1 1 0 0,0-1-1 0 0,0 1 0 0 0,0 0 0 0 0,1-1 1 0 0,-1 1-1 0 0,0-1 0 0 0,0 1 0 0 0,0-1 1 0 0,0 1-1 0 0,1-1 0 0 0,-1 1 0 0 0,0 0 1 0 0,0-1-1 0 0,1 1 0 0 0,-1-1 0 0 0,0 1 1 0 0,1 0-1 0 0,-1-1 0 0 0,1 1 0 0 0,-1 0 1 0 0,0-1-1 0 0,1 1 0 0 0,-1 0 0 0 0,1 0 1 0 0,-1 0-1 0 0,1-1 0 0 0,17-12 15 0 0,-11 10-19 0 0,-1 1 0 0 0,1 0 0 0 0,0 0 0 0 0,0 0 0 0 0,0 1 0 0 0,0 0 0 0 0,0 1 0 0 0,0-1 0 0 0,0 1 0 0 0,1 1 0 0 0,-1-1 0 0 0,0 1-1 0 0,0 0 1 0 0,0 1 0 0 0,0 0 0 0 0,-1 0 0 0 0,1 0 0 0 0,0 1 0 0 0,8 5 0 0 0,14 7-454 0 0,-1 2-1 0 0,50 38 1 0 0,-59-41-165 0 0,-5-3-436 0 0,1-1 0 0 0,0 0-1 0 0,1-1 1 0 0,0-1 0 0 0,20 7-1 0 0,-31-13 610 0 0,0 0-1 0 0,0-1 1 0 0,0 0-1 0 0,0 0 0 0 0,0 0 1 0 0,0 0-1 0 0,0-1 1 0 0,0 0-1 0 0,0 0 1 0 0,0 0-1 0 0,0-1 1 0 0,0 1-1 0 0,0-1 0 0 0,0-1 1 0 0,0 1-1 0 0,0-1 1 0 0,0 1-1 0 0,0-1 1 0 0,-1-1-1 0 0,1 1 1 0 0,-1-1-1 0 0,7-5 0 0 0,-10 8 426 0 0,0 0 0 0 0,-1-1-1 0 0,1 1 1 0 0,0 0 0 0 0,-1-1-1 0 0,1 1 1 0 0,-1-1 0 0 0,1 1-1 0 0,-1-1 1 0 0,1 1 0 0 0,-1-1-1 0 0,1 1 1 0 0,-1-1-1 0 0,1 1 1 0 0,-1-1 0 0 0,0 1-1 0 0,1-1 1 0 0,-1 0 0 0 0,0 1-1 0 0,0-1 1 0 0,1 0 0 0 0,-1 1-1 0 0,0-1 1 0 0,0 0-1 0 0,0 1 1 0 0,0-1 0 0 0,0 0-1 0 0,0 1 1 0 0,0-1 0 0 0,0 0-1 0 0,0 0 1 0 0,0 1 0 0 0,0-1-1 0 0,-1 0 1 0 0,1 1 0 0 0,0-1-1 0 0,0 1 1 0 0,-1-1-1 0 0,1 0 1 0 0,0 1 0 0 0,-1-1-1 0 0,1 1 1 0 0,-1-2 0 0 0,-1 1 21 0 0,1 0 1 0 0,-1 1-1 0 0,1-1 1 0 0,-1 0 0 0 0,0 1-1 0 0,1 0 1 0 0,-1-1-1 0 0,0 1 1 0 0,1 0-1 0 0,-1 0 1 0 0,0-1-1 0 0,1 1 1 0 0,-1 1 0 0 0,0-1-1 0 0,1 0 1 0 0,-1 0-1 0 0,-2 1 1 0 0,-28 8 2715 0 0,-56 25 1 0 0,74-27-1340 0 0,0 0 1 0 0,1 0-1 0 0,0 1 0 0 0,0 1 1 0 0,1 0-1 0 0,-15 15 0 0 0,21-15-1020 0 0,0-1 0 0 0,1 1-1 0 0,0 0 1 0 0,0 1 0 0 0,1-1-1 0 0,0 1 1 0 0,1 0 0 0 0,0 0-1 0 0,-2 17 1 0 0,-10 29 183 0 0,4-29-491 0 0,-1-1 0 0 0,-2 0 1 0 0,0-1-1 0 0,-2-1 0 0 0,0 0 0 0 0,-2-1 0 0 0,0 0 0 0 0,-2-2 0 0 0,-27 24 0 0 0,36-37-846 0 0,6-9 136 0 0,9-18-303 0 0,21-27 163 0 0,-18 34 804 0 0,1 0 0 0 0,1 2 0 0 0,0-1 0 0 0,16-14 0 0 0,-23 23 96 0 0,0 0 0 0 0,0 0 1 0 0,1 0-1 0 0,-1 1 0 0 0,1-1 1 0 0,-1 1-1 0 0,1-1 0 0 0,0 1 1 0 0,-1 0-1 0 0,1 0 0 0 0,0 0 1 0 0,0 0-1 0 0,0 0 0 0 0,0 1 0 0 0,0-1 1 0 0,0 1-1 0 0,0 0 0 0 0,0 0 1 0 0,0 0-1 0 0,0 0 0 0 0,0 1 1 0 0,0-1-1 0 0,-1 1 0 0 0,1 0 1 0 0,0 0-1 0 0,0 0 0 0 0,5 2 1 0 0,50 33 920 0 0,-32-19-973 0 0,0-1-1 0 0,1-1 1 0 0,38 14 0 0 0,-29-17-918 0 0,57 12 0 0 0,-25-16-2715 0 0,-57-8 1787 0 0,0 0 1 0 0,0-1-1 0 0,20-3 0 0 0,-7-5-2201 0 0,-6-4-609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9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71 8594 0 0,'1'-6'993'0'0,"-1"1"0"0"0,1-1 0 0 0,0 1-1 0 0,1-1 1 0 0,-1 1 0 0 0,1-1 0 0 0,4-7 0 0 0,-5 11-858 0 0,-1 1 0 0 0,1 0 0 0 0,0 0-1 0 0,0 0 1 0 0,0-1 0 0 0,0 1 0 0 0,0 0 0 0 0,0 0 0 0 0,1 0 0 0 0,-1 1-1 0 0,0-1 1 0 0,0 0 0 0 0,1 0 0 0 0,-1 1 0 0 0,1-1 0 0 0,-1 0 0 0 0,0 1-1 0 0,1 0 1 0 0,-1-1 0 0 0,1 1 0 0 0,-1 0 0 0 0,1 0 0 0 0,-1 0-1 0 0,1-1 1 0 0,-1 2 0 0 0,1-1 0 0 0,-1 0 0 0 0,1 0 0 0 0,-1 0 0 0 0,1 1-1 0 0,-1-1 1 0 0,3 2 0 0 0,31 12 68 0 0,-1 2 0 0 0,-1 1 0 0 0,-1 1 0 0 0,51 39 0 0 0,-76-52-456 0 0,0 1 0 0 0,0-1-1 0 0,-1 2 1 0 0,1-1 0 0 0,-1 1 0 0 0,-1-1 0 0 0,1 2 0 0 0,6 11-1 0 0,-10-16 192 0 0,-1-1 0 0 0,0 1 0 0 0,0 0 0 0 0,0-1 0 0 0,-1 1 0 0 0,1 0 0 0 0,-1 0 0 0 0,1-1 0 0 0,-1 1 0 0 0,0 0 0 0 0,0 0 0 0 0,0 0 0 0 0,0 0 0 0 0,-1-1 0 0 0,1 1 0 0 0,-1 0 0 0 0,0 0 0 0 0,0-1 0 0 0,0 1 0 0 0,0 0 0 0 0,0-1 0 0 0,0 1 0 0 0,-1-1 0 0 0,1 0 0 0 0,-1 1 0 0 0,0-1 0 0 0,0 0 0 0 0,1 0 0 0 0,-1 0 0 0 0,-1 0 0 0 0,-2 2-1 0 0,-10 8 114 0 0,-1 0-1 0 0,-1-1 1 0 0,0-1-1 0 0,-22 9 1 0 0,-78 29 232 0 0,87-36-196 0 0,-21 5 60 0 0,27-9 160 0 0,-42 19 1 0 0,65-27-295 0 0,0 1-1 0 0,0-1 1 0 0,0 1 0 0 0,1-1 0 0 0,-1 1 0 0 0,0-1-1 0 0,0 1 1 0 0,0-1 0 0 0,1 1 0 0 0,-1-1 0 0 0,0 1-1 0 0,1 0 1 0 0,-1 0 0 0 0,0-1 0 0 0,1 1 0 0 0,-1 0 0 0 0,1 0-1 0 0,0 0 1 0 0,-1-1 0 0 0,1 1 0 0 0,-1 0 0 0 0,1 1-1 0 0,0-1-10 0 0,0 0 0 0 0,1 0 0 0 0,-1 0 0 0 0,0-1-1 0 0,0 1 1 0 0,1 0 0 0 0,-1 0 0 0 0,1-1 0 0 0,-1 1-1 0 0,1 0 1 0 0,-1-1 0 0 0,1 1 0 0 0,-1 0 0 0 0,1-1-1 0 0,0 1 1 0 0,-1-1 0 0 0,1 1 0 0 0,0-1 0 0 0,1 1-1 0 0,6 4-39 0 0,0-1-1 0 0,1-1 0 0 0,14 4 0 0 0,-16-4 46 0 0,28 7-478 0 0,0-1-1 0 0,1-1 0 0 0,73 5 0 0 0,-85-12-956 0 0,0-2-1 0 0,39-5 1 0 0,-47 4-199 0 0,0-2 1 0 0,0 0-1 0 0,-1 0 0 0 0,25-12 1 0 0,-6-1-2054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3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13 8602 0 0,'7'-12'5452'0'0,"-4"15"-3017"0"0,-6 24-1578 0 0,-10 3-713 0 0,-1-1-1 0 0,-2 0 1 0 0,-1-1-1 0 0,-1-1 0 0 0,-41 47 1 0 0,-14 20-302 0 0,71-91 168 0 0,1-1 0 0 0,-1 1 0 0 0,0 0 0 0 0,0 0 0 0 0,1-1 0 0 0,0 1 0 0 0,0 0 0 0 0,-1 0 0 0 0,2 0-1 0 0,-1 1 1 0 0,0 2 0 0 0,1-5 13 0 0,0 0-1 0 0,0-1 0 0 0,0 1 1 0 0,0 0-1 0 0,0-1 1 0 0,0 1-1 0 0,1 0 1 0 0,-1-1-1 0 0,0 1 0 0 0,1 0 1 0 0,-1-1-1 0 0,0 1 1 0 0,1-1-1 0 0,-1 1 0 0 0,1-1 1 0 0,-1 1-1 0 0,1-1 1 0 0,-1 1-1 0 0,1-1 0 0 0,0 1 1 0 0,23 6 877 0 0,-2-5-295 0 0,-1 2 0 0 0,0 1 0 0 0,33 10-1 0 0,22 15-3963 0 0,-72-28 2263 0 0,0 0 0 0 0,0-1-1 0 0,1 0 1 0 0,-1 1 0 0 0,0-1 0 0 0,1-1 0 0 0,4 1 0 0 0,1-4-5437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4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15587 0 0,'-7'11'1843'0'0,"-1"0"-1"0"0,-11 24 0 0 0,15-24-1630 0 0,0-1-1 0 0,0 1 0 0 0,1 0 0 0 0,1 0 0 0 0,-3 20 0 0 0,4-7-411 0 0,1 0 0 0 0,2 0 0 0 0,0 0 0 0 0,8 34 0 0 0,-6-37 370 0 0,1 0 1 0 0,1-1 0 0 0,1 1-1 0 0,0-1 1 0 0,2-1 0 0 0,0 0-1 0 0,14 21 1 0 0,-19-34-84 0 0,0 1-1 0 0,0-1 1 0 0,1-1-1 0 0,0 1 1 0 0,1-1 0 0 0,-1 0-1 0 0,1 0 1 0 0,0 0-1 0 0,0-1 1 0 0,0 0-1 0 0,1 0 1 0 0,-1-1 0 0 0,1 0-1 0 0,0 0 1 0 0,0 0-1 0 0,0-1 1 0 0,0 0-1 0 0,1 0 1 0 0,-1-1 0 0 0,1 0-1 0 0,-1 0 1 0 0,1-1-1 0 0,13-1 1 0 0,-13 0 38 0 0,0-1 0 0 0,0 0 1 0 0,-1 0-1 0 0,1-1 0 0 0,0 0 0 0 0,-1-1 0 0 0,1 0 1 0 0,-1 0-1 0 0,0 0 0 0 0,-1-1 0 0 0,1 0 0 0 0,-1 0 1 0 0,10-11-1 0 0,7-9 106 0 0,40-57 0 0 0,-34 42-199 0 0,-20 27-30 0 0,60-84 6 0 0,-61 84-29 0 0,-1 1 1 0 0,0-1-1 0 0,-1-1 1 0 0,-1 1 0 0 0,0-1-1 0 0,3-16 1 0 0,-7 27-29 0 0,0 0 1 0 0,-1 0-1 0 0,1 0 1 0 0,-1-1-1 0 0,0 1 1 0 0,0 0-1 0 0,0 0 1 0 0,0 0-1 0 0,-1-1 1 0 0,1 1-1 0 0,-1 0 1 0 0,0 0-1 0 0,0 0 1 0 0,0 0-1 0 0,0 0 1 0 0,0 0-1 0 0,-1 0 1 0 0,0 0-1 0 0,1 1 1 0 0,-1-1-1 0 0,0 1 1 0 0,0-1 0 0 0,-5-3-1 0 0,4 3-222 0 0,0 1 0 0 0,0 1 0 0 0,-1-1-1 0 0,1 0 1 0 0,0 1 0 0 0,-1 0 0 0 0,0-1 0 0 0,1 2 0 0 0,-1-1 0 0 0,0 0-1 0 0,1 1 1 0 0,-1-1 0 0 0,-5 1 0 0 0,-17 1-6567 0 0,-47 8 0 0 0,33-1 881 0 0</inkml:trace>
  <inkml:trace contextRef="#ctx0" brushRef="#br0" timeOffset="1">7 292 10658 0 0,'7'5'4441'0'0,"3"0"-2640"0"0,9 0-897 0 0,10-3-56 0 0,8-2-32 0 0,10-4-176 0 0,8 1-240 0 0,3-3-224 0 0,0 1-368 0 0,0 2-384 0 0,0 1-576 0 0,-1-1-1080 0 0,-4-2-1545 0 0,-5-3-376 0 0,-28-31 912 0 0,17 20-864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4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67 18004 0 0,'-12'2'599'0'0,"1"0"0"0"0,-1 0 0 0 0,-17 7 0 0 0,22-6-643 0 0,0 1 1 0 0,0 0 0 0 0,0 0 0 0 0,0 0 0 0 0,1 0-1 0 0,0 1 1 0 0,0 0 0 0 0,0 1 0 0 0,0 0 0 0 0,1-1 0 0 0,0 1-1 0 0,0 1 1 0 0,1-1 0 0 0,0 1 0 0 0,0 0 0 0 0,-3 7 0 0 0,1-3 113 0 0,1 1-1 0 0,1-1 1 0 0,0 1 0 0 0,0 0 0 0 0,1 0 0 0 0,0 0 0 0 0,1 0 0 0 0,-1 25 0 0 0,4-33-1 0 0,-1-1-1 0 0,0 1 0 0 0,1 0 1 0 0,0-1-1 0 0,-1 1 0 0 0,2-1 1 0 0,-1 1-1 0 0,0-1 0 0 0,1 0 1 0 0,-1 1-1 0 0,1-1 1 0 0,0 0-1 0 0,0 0 0 0 0,4 4 1 0 0,-3-4 3 0 0,0-1 0 0 0,0 1 1 0 0,1-1-1 0 0,-1 0 1 0 0,1 0-1 0 0,-1 0 1 0 0,1 0-1 0 0,0-1 0 0 0,0 1 1 0 0,0-1-1 0 0,0 0 1 0 0,0 0-1 0 0,0-1 1 0 0,0 1-1 0 0,7-1 0 0 0,7 0 66 0 0,-1-2 0 0 0,0 0 0 0 0,1 0-1 0 0,-1-2 1 0 0,0 0 0 0 0,0-1 0 0 0,-1-1-1 0 0,1 0 1 0 0,26-16 0 0 0,6-5-115 0 0,76-59-1 0 0,-116 79-71 0 0,15-11-261 0 0,34-32 0 0 0,-53 46 182 0 0,-1 0 0 0 0,0-1 0 0 0,1 0 0 0 0,-2 0 0 0 0,1 0 0 0 0,0-1 0 0 0,-1 1 0 0 0,0-1 0 0 0,-1 0 0 0 0,1 0 0 0 0,-1 0 0 0 0,0 0 0 0 0,2-11 0 0 0,-4 16 36 0 0,0-1 1 0 0,0 0 0 0 0,0 0 0 0 0,0 0 0 0 0,-1 1 0 0 0,1-1 0 0 0,0 0 0 0 0,-1 1 0 0 0,1-1-1 0 0,-1 0 1 0 0,0 1 0 0 0,0-1 0 0 0,1 0 0 0 0,-1 1 0 0 0,0-1 0 0 0,0 1 0 0 0,0 0-1 0 0,-1-1 1 0 0,-1-1 0 0 0,0 1-145 0 0,0-1 0 0 0,-1 1 1 0 0,1 0-1 0 0,-1 0 0 0 0,1 0 0 0 0,-1 1 0 0 0,0-1 0 0 0,-5-1 0 0 0,-4 0-721 0 0,-1 1-1 0 0,0 0 1 0 0,1 0-1 0 0,-16 2 1 0 0,1 0-755 0 0,0 2 0 0 0,0 2 0 0 0,-33 7 0 0 0,21 0 418 0 0,-64 25 1 0 0,40-7 1466 0 0,0 3 0 0 0,-71 48-1 0 0,34-10 1160 0 0,87-59-236 0 0,1 0 0 0 0,0 1 0 0 0,1 1 0 0 0,0 0 0 0 0,-10 15 0 0 0,20-25-798 0 0,0 0 1 0 0,0 1 0 0 0,0-1 0 0 0,0 0 0 0 0,1 1 0 0 0,-1-1 0 0 0,1 1 0 0 0,0-1 0 0 0,0 1 0 0 0,0-1 0 0 0,1 1 0 0 0,0 0-1 0 0,-1 0 1 0 0,1-1 0 0 0,0 1 0 0 0,1 0 0 0 0,-1-1 0 0 0,2 6 0 0 0,-1-4-122 0 0,1-1 1 0 0,0 1 0 0 0,0-1-1 0 0,1 0 1 0 0,-1 1-1 0 0,1-1 1 0 0,0 0-1 0 0,0 0 1 0 0,1-1 0 0 0,-1 1-1 0 0,1-1 1 0 0,4 4-1 0 0,6 3-95 0 0,-1-2 0 0 0,2 1 0 0 0,-1-2 0 0 0,1 0 0 0 0,0 0 0 0 0,0-2 0 0 0,22 6 0 0 0,-11-5-705 0 0,1-2 1 0 0,0 0-1 0 0,34 0 0 0 0,-40-4-1271 0 0,0-1 0 0 0,0-1 0 0 0,-1-1 0 0 0,37-10-1 0 0,-15-2-3876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41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12315 0 0,'-10'8'1637'0'0,"-22"19"601"0"0,31-25-2150 0 0,0-1-1 0 0,-1 0 1 0 0,1 1 0 0 0,0 0 0 0 0,0-1 0 0 0,0 1 0 0 0,0 0 0 0 0,0-1 0 0 0,0 1 0 0 0,0 0 0 0 0,0 0 0 0 0,1 0 0 0 0,-1 0 0 0 0,1 0 0 0 0,-1 4 0 0 0,2-5 2 0 0,-1 1 0 0 0,1 0-1 0 0,0-1 1 0 0,0 1 0 0 0,-1-1-1 0 0,1 1 1 0 0,0-1 0 0 0,1 1 0 0 0,-1-1-1 0 0,0 0 1 0 0,0 1 0 0 0,0-1 0 0 0,1 0-1 0 0,-1 0 1 0 0,1 0 0 0 0,-1 0-1 0 0,1 0 1 0 0,-1 0 0 0 0,1 0 0 0 0,0-1-1 0 0,-1 1 1 0 0,1-1 0 0 0,3 2 0 0 0,40 8 1002 0 0,-25-9-768 0 0,-1-1 0 0 0,1-1 0 0 0,29-4 0 0 0,-28 2-295 0 0,1 1 0 0 0,31 1 0 0 0,-70 8 568 0 0,1 1 0 0 0,-1 1 0 0 0,-21 15 1 0 0,36-21-579 0 0,-1-1 0 0 0,0 1 0 0 0,1 0-1 0 0,0 0 1 0 0,0 0 0 0 0,-1 0 0 0 0,2 0 0 0 0,-1 1 0 0 0,0-1 0 0 0,1 1 0 0 0,0-1 0 0 0,-1 1 0 0 0,1-1 0 0 0,1 1 0 0 0,-1 0 0 0 0,1-1 0 0 0,-1 1 0 0 0,1 0 0 0 0,0 0 0 0 0,0-1 0 0 0,0 1 0 0 0,1 0 0 0 0,0 0 0 0 0,-1-1 0 0 0,1 1 0 0 0,1-1 0 0 0,-1 1 0 0 0,0-1 0 0 0,1 1 0 0 0,0-1 0 0 0,-1 0 0 0 0,1 1 0 0 0,1-1 0 0 0,3 4 0 0 0,-2-1-359 0 0,1-1 1 0 0,-1 0 0 0 0,2 0-1 0 0,-1 0 1 0 0,0-1 0 0 0,1 0-1 0 0,0 0 1 0 0,0 0 0 0 0,0 0-1 0 0,0-1 1 0 0,1 0 0 0 0,0-1-1 0 0,-1 1 1 0 0,1-1 0 0 0,0 0-1 0 0,0-1 1 0 0,13 1 0 0 0,-9-3-687 0 0,0 0 0 0 0,0-1-1 0 0,0-1 1 0 0,0 0 0 0 0,0 0 0 0 0,-1-1 0 0 0,0 0 0 0 0,1-1 0 0 0,-1 0 0 0 0,-1-1 0 0 0,12-8-1 0 0,35-25-3934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40 20852 0 0,'34'-3'183'0'0,"-1"1"0"0"0,1 2 0 0 0,56 6 0 0 0,-48-3-29 0 0,34 3 21 0 0,-40-1-58 0 0,0-2 1 0 0,0-2 0 0 0,53-5-1 0 0,-89 4-99 0 0,0 0-1 0 0,0 0 0 0 0,0 0 0 0 0,1 0 0 0 0,-1 0 0 0 0,0 0 0 0 0,0 0 0 0 0,0 0 0 0 0,1 0 0 0 0,-1 0 0 0 0,0 0 0 0 0,0 0 0 0 0,0 0 1 0 0,1 0-1 0 0,-1 0 0 0 0,0 0 0 0 0,0 0 0 0 0,0 0 0 0 0,1 0 0 0 0,-1 0 0 0 0,0 0 0 0 0,0 0 0 0 0,0-1 0 0 0,0 1 0 0 0,1 0 1 0 0,-1 0-1 0 0,0 0 0 0 0,0 0 0 0 0,0 0 0 0 0,0-1 0 0 0,0 1 0 0 0,0 0 0 0 0,0 0 0 0 0,1 0 0 0 0,-1 0 0 0 0,0-1 0 0 0,0 1 0 0 0,0 0 1 0 0,0 0-1 0 0,0 0 0 0 0,0-1 0 0 0,0 1 0 0 0,0 0 0 0 0,0 0 0 0 0,0 0 0 0 0,0 0 0 0 0,0-1 0 0 0,0 1 0 0 0,0 0 0 0 0,0 0 1 0 0,0-1-1 0 0,-11-8 360 0 0,-20-7-597 0 0,16 11 34 0 0,-1 0 1 0 0,0 1-1 0 0,0 1 1 0 0,0 0-1 0 0,-1 1 1 0 0,1 1-1 0 0,0 0 0 0 0,-1 1 1 0 0,1 1-1 0 0,-1 1 1 0 0,1 0-1 0 0,0 1 0 0 0,0 1 1 0 0,-24 9-1 0 0,26-8 244 0 0,0 1-1 0 0,0 0 0 0 0,0 1 1 0 0,1 1-1 0 0,0 0 1 0 0,0 1-1 0 0,1 1 0 0 0,1-1 1 0 0,-1 2-1 0 0,1 0 0 0 0,1 0 1 0 0,0 1-1 0 0,1 0 1 0 0,0 1-1 0 0,-12 23 0 0 0,18-30-140 0 0,0 1 0 0 0,0 1 0 0 0,1-1 0 0 0,0 0 0 0 0,1 0 0 0 0,-1 1 0 0 0,1-1 0 0 0,1 1 0 0 0,-1-1 0 0 0,1 1 0 0 0,1 0 0 0 0,-1-1 0 0 0,4 15 0 0 0,-2-17-109 0 0,-1 0-1 0 0,1 0 1 0 0,0-1 0 0 0,0 1 0 0 0,0-1 0 0 0,1 1 0 0 0,0-1 0 0 0,0 0 0 0 0,0 0 0 0 0,0 0-1 0 0,1 0 1 0 0,-1-1 0 0 0,1 1 0 0 0,0-1 0 0 0,0 0 0 0 0,0 0 0 0 0,1 0 0 0 0,-1-1-1 0 0,1 1 1 0 0,-1-1 0 0 0,9 2 0 0 0,-2-1-309 0 0,0 0 0 0 0,0-1-1 0 0,0-1 1 0 0,0 0 0 0 0,0 0 0 0 0,0-1-1 0 0,0 0 1 0 0,1-1 0 0 0,-1-1 0 0 0,0 0-1 0 0,20-6 1 0 0,-12 2-352 0 0,-1-1 0 0 0,-1-1-1 0 0,1 0 1 0 0,-1-1 0 0 0,-1-1 0 0 0,18-14-1 0 0,15-15-2212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4:35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3812 24 15515 0 0,'-8'-17'6840'0'0,"-2"11"-5836"0"0,8 6-1098 0 0,-1 1 0 0 0,1 0-1 0 0,-1 0 1 0 0,1 0 0 0 0,0 0 0 0 0,0 0 0 0 0,-1 0 0 0 0,1 0-1 0 0,0 1 1 0 0,0-1 0 0 0,-3 4 0 0 0,-68 52-45 0 0,-3-4-1 0 0,-84 44 1 0 0,117-75 531 0 0,0-2 0 0 0,-2-1 0 0 0,0-3 1 0 0,-1-2-1 0 0,-87 16 0 0 0,-65-3 332 0 0,-278 52 372 0 0,295-31-845 0 0,2 9 0 0 0,2 7 0 0 0,-179 93 0 0 0,77-11-285 0 0,-267 188-1 0 0,487-295-24 0 0,-191 122 117 0 0,178-119-265 0 0,-118 49 0 0 0,186-89 82 0 0,-55 19-379 0 0,55-20 34 0 0,-1 0-1 0 0,0 0 1 0 0,0 0-1 0 0,0-1 1 0 0,0 1 0 0 0,0-1-1 0 0,0 0 1 0 0,1-1-1 0 0,-1 1 1 0 0,-6-2-1 0 0,10 1-126 0 0,0 0-1 0 0,-1-1 0 0 0,1 1 1 0 0,0-1-1 0 0,0 1 0 0 0,0 0 1 0 0,0-1-1 0 0,0 0 0 0 0,0 1 1 0 0,0-1-1 0 0,1 0 0 0 0,-1 1 0 0 0,1-1 1 0 0,-1 0-1 0 0,1 0 0 0 0,-1 0 1 0 0,1 1-1 0 0,0-1 0 0 0,0 0 1 0 0,0 0-1 0 0,0 0 0 0 0,1-3 0 0 0,0-18-4203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4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176 132 9882 0 0,'9'-1'416'0'0,"0"0"-1"0"0,0 1 0 0 0,0-1 1 0 0,0 2-1 0 0,0-1 1 0 0,0 1-1 0 0,0 1 0 0 0,-1 0 1 0 0,17 5-1 0 0,4 1-189 0 0,-19-7-70 0 0,0 0 0 0 0,-1-1 0 0 0,1 0 1 0 0,0 0-1 0 0,-1-1 0 0 0,1 0 0 0 0,-1-1 1 0 0,1 0-1 0 0,-1-1 0 0 0,0 0 0 0 0,1 0 1 0 0,-1-1-1 0 0,-1 0 0 0 0,1 0 0 0 0,-1-1 1 0 0,0 0-1 0 0,0-1 0 0 0,0 0 0 0 0,0 0 1 0 0,-1 0-1 0 0,0-1 0 0 0,-1 0 0 0 0,0-1 1 0 0,9-13-1 0 0,-14 20-49 0 0,0 0 0 0 0,0 0 0 0 0,-1-1 1 0 0,1 1-1 0 0,0 0 0 0 0,-1-1 0 0 0,1 1 0 0 0,-1 0 0 0 0,0-1 1 0 0,1 1-1 0 0,-1-1 0 0 0,0 1 0 0 0,0-1 0 0 0,0 1 0 0 0,0-1 1 0 0,0 1-1 0 0,0-1 0 0 0,-1 1 0 0 0,1-1 0 0 0,0 1 1 0 0,-1 0-1 0 0,1-1 0 0 0,-2-2 0 0 0,1 3-56 0 0,0 0-1 0 0,-1 0 1 0 0,1 0 0 0 0,-1 0-1 0 0,1 0 1 0 0,-1 0 0 0 0,1 0-1 0 0,-1 1 1 0 0,1-1 0 0 0,-1 0-1 0 0,0 1 1 0 0,1 0 0 0 0,-1-1-1 0 0,0 1 1 0 0,1 0-1 0 0,-1 0 1 0 0,-2 0 0 0 0,-7 0-139 0 0,0 0 0 0 0,0 2-1 0 0,0-1 1 0 0,0 1 0 0 0,-12 4 0 0 0,-11 5-39 0 0,0 1 1 0 0,1 1-1 0 0,0 2 0 0 0,1 1 1 0 0,1 2-1 0 0,0 1 0 0 0,-41 34 1 0 0,58-39 168 0 0,1 1 0 0 0,0-1 1 0 0,1 2-1 0 0,1 0 1 0 0,-13 24-1 0 0,18-29 28 0 0,0 1-1 0 0,1 0 1 0 0,0 0 0 0 0,1 0-1 0 0,0 1 1 0 0,1-1 0 0 0,1 1-1 0 0,-2 25 1 0 0,4-33-59 0 0,0-1 1 0 0,0 0-1 0 0,0 1 0 0 0,1-1 1 0 0,0 0-1 0 0,-1 1 0 0 0,2-1 1 0 0,-1 0-1 0 0,0 0 0 0 0,1 0 1 0 0,0 0-1 0 0,0 0 0 0 0,0-1 0 0 0,1 1 1 0 0,-1 0-1 0 0,1-1 0 0 0,-1 0 1 0 0,1 1-1 0 0,1-1 0 0 0,-1 0 1 0 0,0-1-1 0 0,1 1 0 0 0,-1-1 1 0 0,1 1-1 0 0,0-1 0 0 0,-1 0 1 0 0,1 0-1 0 0,0-1 0 0 0,0 1 0 0 0,1-1 1 0 0,-1 0-1 0 0,0 0 0 0 0,6 1 1 0 0,10 0 28 0 0,-1-1 0 0 0,1 0 1 0 0,0-1-1 0 0,-1-1 1 0 0,40-8-1 0 0,-23 2-700 0 0,56-18 0 0 0,-67 16-934 0 0,0-2 1 0 0,42-23 0 0 0,-50 23 644 0 0,0 0-1 0 0,-1-1 1 0 0,0 0-1 0 0,-1-2 1 0 0,-1 0 0 0 0,0 0-1 0 0,-1-2 1 0 0,0 1-1 0 0,-1-2 1 0 0,-1 1-1 0 0,9-20 1 0 0,-9 13 806 0 0,-1 0 0 0 0,8-25 0 0 0,-15 37 1051 0 0,0 0 0 0 0,0 0 0 0 0,-2 0 1 0 0,1 0-1 0 0,-1-1 0 0 0,-1-20 0 0 0,0 31-775 0 0,0 1 1 0 0,0-1 0 0 0,0 1-1 0 0,0-1 1 0 0,0 0-1 0 0,0 1 1 0 0,0-1-1 0 0,0 1 1 0 0,0-1 0 0 0,0 1-1 0 0,0-1 1 0 0,0 1-1 0 0,0-1 1 0 0,0 0-1 0 0,-1 1 1 0 0,1-1 0 0 0,0 1-1 0 0,0-1 1 0 0,-1 1-1 0 0,1-1 1 0 0,0 1-1 0 0,-1 0 1 0 0,1-1 0 0 0,0 1-1 0 0,-1-1 1 0 0,1 1-1 0 0,-1 0 1 0 0,1-1 0 0 0,0 1-1 0 0,-1 0 1 0 0,1-1-1 0 0,-1 1 1 0 0,1 0-1 0 0,-1 0 1 0 0,1 0 0 0 0,-1-1-1 0 0,0 1 1 0 0,1 0-1 0 0,-1 0 1 0 0,1 0-1 0 0,-1 0 1 0 0,1 0 0 0 0,-1 0-1 0 0,1 0 1 0 0,-1 0-1 0 0,1 0 1 0 0,-1 0-1 0 0,0 0 1 0 0,1 0 0 0 0,-1 1-1 0 0,1-1 1 0 0,-1 0-1 0 0,1 0 1 0 0,-1 0-1 0 0,1 1 1 0 0,-1-1 0 0 0,1 0-1 0 0,-1 1 1 0 0,1-1-1 0 0,-1 1 1 0 0,-28 27 1356 0 0,25-23-1417 0 0,-18 19 42 0 0,2 0 0 0 0,1 2 0 0 0,2 0 0 0 0,-23 43 0 0 0,32-52 1 0 0,0 0 0 0 0,2 0 0 0 0,0 0 0 0 0,0 1 1 0 0,2 0-1 0 0,0 0 0 0 0,1 1 0 0 0,1-1 0 0 0,0 22 1 0 0,2-36-56 0 0,0 0 1 0 0,1 0 0 0 0,-1 0-1 0 0,1 0 1 0 0,0 0-1 0 0,0-1 1 0 0,0 1 0 0 0,1 0-1 0 0,-1-1 1 0 0,1 1 0 0 0,0 0-1 0 0,0-1 1 0 0,0 0 0 0 0,0 1-1 0 0,0-1 1 0 0,1 0 0 0 0,0 0-1 0 0,-1-1 1 0 0,1 1-1 0 0,0 0 1 0 0,4 1 0 0 0,-4-2-81 0 0,0-1 1 0 0,1 1 0 0 0,-1-1 0 0 0,0 0-1 0 0,0 0 1 0 0,1 0 0 0 0,-1-1-1 0 0,1 1 1 0 0,-1-1 0 0 0,1 0 0 0 0,-1 0-1 0 0,0 0 1 0 0,1-1 0 0 0,-1 1-1 0 0,1-1 1 0 0,-1 1 0 0 0,0-1 0 0 0,1 0-1 0 0,-1-1 1 0 0,0 1 0 0 0,0 0-1 0 0,0-1 1 0 0,0 0 0 0 0,4-2-1 0 0,0-2-277 0 0,0 1-1 0 0,0-1 1 0 0,0-1-1 0 0,-1 1 1 0 0,0-1-1 0 0,0 0 1 0 0,-1-1-1 0 0,0 1 1 0 0,7-16-1 0 0,3-7-2021 0 0,13-45-1 0 0,-1 3-113 0 0,-24 65 2344 0 0,8-19-276 0 0,1 1-1 0 0,20-30 1 0 0,-28 49 585 0 0,0 1-1 0 0,0-1 1 0 0,0 1-1 0 0,0 0 1 0 0,1 1-1 0 0,-1-1 1 0 0,1 1-1 0 0,1 0 1 0 0,-1 0-1 0 0,0 1 1 0 0,1-1-1 0 0,0 1 1 0 0,0 0-1 0 0,0 1 1 0 0,11-4-1 0 0,-16 5-123 0 0,0 1 0 0 0,1-1 0 0 0,-1 1 0 0 0,0 0 0 0 0,0-1 0 0 0,0 1 0 0 0,0 0-1 0 0,1 0 1 0 0,-1 0 0 0 0,0 0 0 0 0,0 0 0 0 0,0 0 0 0 0,1 0 0 0 0,-1 0-1 0 0,0 0 1 0 0,0 1 0 0 0,0-1 0 0 0,0 0 0 0 0,1 1 0 0 0,-1-1 0 0 0,0 1 0 0 0,0 0-1 0 0,0-1 1 0 0,0 1 0 0 0,0 0 0 0 0,0-1 0 0 0,0 1 0 0 0,0 0 0 0 0,-1 0-1 0 0,1 0 1 0 0,0 0 0 0 0,0 0 0 0 0,-1 0 0 0 0,1 0 0 0 0,-1 0 0 0 0,1 0 0 0 0,-1 0-1 0 0,1 0 1 0 0,-1 0 0 0 0,1 0 0 0 0,-1 1 0 0 0,0-1 0 0 0,0 0 0 0 0,0 0-1 0 0,0 0 1 0 0,0 1 0 0 0,0-1 0 0 0,0 0 0 0 0,0 2 0 0 0,-1 7-2 0 0,-1 0-1 0 0,-1 1 1 0 0,0-1 0 0 0,-6 17 0 0 0,3-12 313 0 0,-30 88 514 0 0,-21 71-1031 0 0,56-156-1635 0 0,10-21-220 0 0,18-30-1424 0 0,-18 22 2631 0 0,102-120-8800 0 0,-77 99 6780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4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1760 4820 2529 0 0,'-8'-8'1598'0'0,"-1"0"1"0"0,1 0 0 0 0,-17-11 0 0 0,-6-4 3289 0 0,29 20-4616 0 0,-1 0 0 0 0,1 0 1 0 0,0 0-1 0 0,0 0 0 0 0,0-1 0 0 0,0 1 0 0 0,1 0 0 0 0,-1-1 0 0 0,1 1 0 0 0,0-1 0 0 0,0 0 0 0 0,0 1 1 0 0,1-1-1 0 0,-1 0 0 0 0,1 0 0 0 0,0 1 0 0 0,0-6 0 0 0,1-10 250 0 0,0 0-1 0 0,6-20 1 0 0,-5 27-217 0 0,28-150 1390 0 0,12-72-191 0 0,-38 191-1092 0 0,-1 0 1 0 0,-2 0 0 0 0,-7-67-1 0 0,-15-12 609 0 0,-52-169-1 0 0,22 101-604 0 0,-120-654 198 0 0,147 716-604 0 0,-9-32 33 0 0,-7 1 0 0 0,-7 2 0 0 0,-85-193 0 0 0,-120-174 46 0 0,171 383-353 0 0,-153-207-1 0 0,190 293 142 0 0,-1 2-1 0 0,-3 2 1 0 0,-83-68 0 0 0,101 95-247 0 0,-115-99 205 0 0,114 94-3084 0 0,-26-35 0 0 0,54 61 1931 0 0,1 0-1 0 0,-1 1 0 0 0,0-1 1 0 0,0 1-1 0 0,0-1 0 0 0,-1 1 1 0 0,1 0-1 0 0,0 0 0 0 0,-8-2 1 0 0,-1-1-3771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8:4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0 999 8930 0 0,'27'-6'1147'0'0,"-18"4"-184"0"0,-1 0 0 0 0,0 0 0 0 0,0 0-1 0 0,9-5 1 0 0,-14 6-562 0 0,-1 0 0 0 0,0-1 0 0 0,1 1 0 0 0,-1-1-1 0 0,0 0 1 0 0,0 0 0 0 0,0 1 0 0 0,0-1 0 0 0,0 0-1 0 0,-1-1 1 0 0,1 1 0 0 0,-1 0 0 0 0,1 0 0 0 0,-1-1 0 0 0,0 1-1 0 0,0-1 1 0 0,1-2 0 0 0,16-46 648 0 0,3 2 1 0 0,1 0-1 0 0,3 2 0 0 0,50-75 1 0 0,146-162-711 0 0,-105 142-13 0 0,-104 128-323 0 0,15-23 10 0 0,2 3 1 0 0,55-52-1 0 0,-80 83-32 0 0,0 0 0 0 0,1 1 0 0 0,-1-1 0 0 0,1 1-1 0 0,0 0 1 0 0,-1 0 0 0 0,1 0 0 0 0,0 1 0 0 0,0-1 0 0 0,0 1 0 0 0,0 0 0 0 0,1 1 0 0 0,-1-1 0 0 0,0 1 0 0 0,0 0 0 0 0,0 1 0 0 0,0-1 0 0 0,0 1 0 0 0,0 0 0 0 0,0 0 0 0 0,0 0 0 0 0,0 1 0 0 0,0 0 0 0 0,0 0 0 0 0,8 5 0 0 0,4 2-101 0 0,-1 1 1 0 0,-1 1-1 0 0,0 0 1 0 0,0 1-1 0 0,23 25 0 0 0,5 12-376 0 0,-3 1-1 0 0,-1 2 0 0 0,43 80 0 0 0,79 182-4487 0 0,-134-258 3207 0 0,-7-12-377 0 0,15 29-5326 0 0,-3-23 1415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0:50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200 259 9202 0 0,'-68'-25'653'0'0,"31"13"-690"0"0,-41-21 0 0 0,77 32-17 0 0,0 1 1 0 0,0-1-1 0 0,0 0 0 0 0,0 1 1 0 0,0-1-1 0 0,0 0 1 0 0,0 0-1 0 0,0 0 0 0 0,1 0 1 0 0,-1 0-1 0 0,0 0 1 0 0,0 0-1 0 0,1 0 0 0 0,-1 0 1 0 0,1 0-1 0 0,-1 0 0 0 0,1 0 1 0 0,-1 0-1 0 0,1 0 1 0 0,0-1-1 0 0,-1 1 0 0 0,1 0 1 0 0,0 0-1 0 0,0-1 1 0 0,0 1-1 0 0,0 0 0 0 0,0 0 1 0 0,0 0-1 0 0,0-1 1 0 0,1 1-1 0 0,-1 0 0 0 0,0 0 1 0 0,1 0-1 0 0,-1-1 1 0 0,1 1-1 0 0,-1 0 0 0 0,2-2 1 0 0,2-5-150 0 0,1 1 0 0 0,0 0 0 0 0,0 0 0 0 0,8-8 0 0 0,-7 8 238 0 0,3-5 386 0 0,1 0-1 0 0,1 0 0 0 0,0 1 1 0 0,25-18-1 0 0,-32 26-294 0 0,0 1 0 0 0,1-1 0 0 0,-1 1-1 0 0,1 0 1 0 0,0 1 0 0 0,0-1 0 0 0,-1 1 0 0 0,1 0 0 0 0,0 0-1 0 0,0 0 1 0 0,0 1 0 0 0,0-1 0 0 0,0 1 0 0 0,0 0-1 0 0,0 1 1 0 0,0 0 0 0 0,0-1 0 0 0,0 1 0 0 0,7 3-1 0 0,83 32 250 0 0,-57-20-283 0 0,68 18-1 0 0,-27-19 1 0 0,144 10 0 0 0,82-19 446 0 0,-171-6-110 0 0,0 5-1 0 0,141 24 0 0 0,150 74 1112 0 0,-266-59-5 0 0,253 36 0 0 0,29-59-463 0 0,3-34-579 0 0,-94 0-383 0 0,-83 14-28 0 0,384 49-1 0 0,-123-24-457 0 0,-511-25 250 0 0,125 4-3066 0 0,-1 12-5343 0 0,-94-6 3050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0:5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0 6377 0 0,'-3'0'-176'0'0,"0"1"0"0"0,0-1 0 0 0,0 1 0 0 0,1 0 0 0 0,-1 0 0 0 0,0 0 0 0 0,0 0 0 0 0,1 0 0 0 0,-1 1 0 0 0,0-1-1 0 0,1 1 1 0 0,0 0 0 0 0,-1-1 0 0 0,-2 4 0 0 0,2-2 159 0 0,0-1 0 0 0,-1 1 1 0 0,0-1-1 0 0,0 1 0 0 0,0-1 0 0 0,-7 3 0 0 0,-32 2 1139 0 0,-8 2 2063 0 0,48-8-3030 0 0,0-1 0 0 0,0 2 0 0 0,0-1 0 0 0,0 0 0 0 0,1 1 0 0 0,-1-1 0 0 0,0 1 0 0 0,1 0 0 0 0,-1 0-1 0 0,1 0 1 0 0,0 0 0 0 0,-1 0 0 0 0,-1 3 0 0 0,3-4-160 0 0,0 0 0 0 0,1 0 0 0 0,-1 0 0 0 0,0 0 0 0 0,1 0 0 0 0,-1 1 0 0 0,1-1 0 0 0,-1 0 0 0 0,1 0 0 0 0,-1 1 0 0 0,1-1 0 0 0,0 0 0 0 0,0 0 0 0 0,0 1 0 0 0,0-1 0 0 0,0 0 0 0 0,0 1 0 0 0,0-1 0 0 0,0 0 0 0 0,0 0-1 0 0,0 1 1 0 0,1-1 0 0 0,0 3 0 0 0,0-2 16 0 0,1 0-1 0 0,-1 0 0 0 0,1 0 0 0 0,0 0 1 0 0,-1 0-1 0 0,1 0 0 0 0,0 0 1 0 0,0 0-1 0 0,0-1 0 0 0,1 1 0 0 0,2 1 1 0 0,4 1 124 0 0,-1 1 0 0 0,2-2 1 0 0,-1 1-1 0 0,0-1 1 0 0,13 2-1 0 0,29 2 1008 0 0,68 0-1 0 0,26 2 621 0 0,33 8-244 0 0,0-8 0 0 0,224-18 1 0 0,864-48 136 0 0,-308 64-819 0 0,-342 8-672 0 0,369-31-72 0 0,-820 12-46 0 0,449 13 320 0 0,-1 27-22 0 0,55 3-252 0 0,-172-41 64 0 0,-1-26 490 0 0,-7 0 184 0 0,198 31-367 0 0,-326 14-463 0 0,241 4 378 0 0,415-14 756 0 0,-359 22-894 0 0,-228-5-32 0 0,-296-20-156 0 0,179 11-77 0 0,-321-14-2645 0 0,-24-7-1110 0 0,-44-21-4751 0 0,-20-2-126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0:5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 8698 0 0,'-8'-18'412'0'0,"8"18"-412"0"0,0 1 0 0 0,0-1 0 0 0,0 0 0 0 0,0 0 0 0 0,0 0 0 0 0,0 0 0 0 0,0 0 0 0 0,0 0 0 0 0,0 0 0 0 0,0 0 0 0 0,0 0 0 0 0,0 0 0 0 0,0 0 0 0 0,1 0 0 0 0,-1 0 0 0 0,0 0 0 0 0,0 1 0 0 0,0-1 0 0 0,0 0 0 0 0,0 0 0 0 0,0 0 0 0 0,0 0 0 0 0,0 0 0 0 0,0 0 0 0 0,0 0 0 0 0,0 0 0 0 0,0 0 0 0 0,1 0 0 0 0,-1 0 0 0 0,0 0 0 0 0,0 0 0 0 0,0 0 0 0 0,0 0 0 0 0,0 0 0 0 0,0 0 0 0 0,0 0 0 0 0,0 0 0 0 0,0 0 0 0 0,0 0 0 0 0,0 0 0 0 0,1 0 0 0 0,-1 0 0 0 0,0 0 0 0 0,0-1 0 0 0,0 1 0 0 0,0 0 0 0 0,0 0 0 0 0,0 0 0 0 0,0 0 0 0 0,0 0-1 0 0,0 0 1 0 0,0 0 0 0 0,0 0 0 0 0,0 0 0 0 0,0 0 0 0 0,0 0 0 0 0,0 0 0 0 0,0 0 0 0 0,23 26-130 0 0,-12-12 640 0 0,8 6-280 0 0,0-1-1 0 0,1-1 1 0 0,0-1 0 0 0,2 0 0 0 0,0-2 0 0 0,48 25 0 0 0,-54-32-132 0 0,0-1 0 0 0,1 0 1 0 0,-1-2-1 0 0,2 0 1 0 0,-1 0-1 0 0,0-2 1 0 0,1 0-1 0 0,-1-1 0 0 0,1-1 1 0 0,0 0-1 0 0,26-3 1 0 0,-37 0 141 0 0,-1 0 0 0 0,1 0 0 0 0,-1 0 1 0 0,0-1-1 0 0,0 0 0 0 0,0 0 0 0 0,0 0 1 0 0,-1-1-1 0 0,1 0 0 0 0,-1 0 0 0 0,0 0 1 0 0,0-1-1 0 0,0 0 0 0 0,-1 0 0 0 0,1 0 1 0 0,-1 0-1 0 0,0-1 0 0 0,3-7 0 0 0,-5 10-133 0 0,1-1 0 0 0,-1-1 0 0 0,0 1 0 0 0,-1 0 0 0 0,1 0 0 0 0,-1-1 0 0 0,0 1 0 0 0,0-1 0 0 0,0 1 0 0 0,0-1 0 0 0,-1 1 0 0 0,0-1-1 0 0,0 1 1 0 0,0-1 0 0 0,-1 0 0 0 0,1 1 0 0 0,-1-1 0 0 0,0 1 0 0 0,0-1 0 0 0,-1 1 0 0 0,1 0 0 0 0,-1 0 0 0 0,0-1 0 0 0,0 1 0 0 0,-1 0 0 0 0,1 1 0 0 0,-5-6 0 0 0,3 5-79 0 0,-1-1 0 0 0,-1 1 0 0 0,1 1 1 0 0,0-1-1 0 0,-1 1 0 0 0,0 0 1 0 0,0 0-1 0 0,0 1 0 0 0,0-1 1 0 0,0 1-1 0 0,-1 1 0 0 0,-9-2 1 0 0,-2 0-93 0 0,-1 1 0 0 0,0 1 0 0 0,-20 1 0 0 0,26 1 5 0 0,1 1 0 0 0,-1 0 0 0 0,1 1 0 0 0,-1 1 0 0 0,1 0 0 0 0,1 0 0 0 0,-1 1 0 0 0,0 1 1 0 0,1 0-1 0 0,0 0 0 0 0,1 1 0 0 0,-1 1 0 0 0,1 0 0 0 0,1 0 0 0 0,-16 17 0 0 0,13-12 88 0 0,1 1 0 0 0,1 0 0 0 0,0 0 0 0 0,0 1 0 0 0,2 0 1 0 0,0 1-1 0 0,0 0 0 0 0,2 0 0 0 0,0 1 0 0 0,-7 32 0 0 0,12-35-21 0 0,0-1-1 0 0,1 1 1 0 0,0-1 0 0 0,1 0 0 0 0,1 1 0 0 0,0-1-1 0 0,1 0 1 0 0,0 0 0 0 0,1 0 0 0 0,0 0 0 0 0,9 16 0 0 0,-3-9-62 0 0,0-1 1 0 0,1 0 0 0 0,1-1 0 0 0,1 0 0 0 0,0-1 0 0 0,21 20 0 0 0,-20-25 57 0 0,1 0-1 0 0,1-1 1 0 0,0 0-1 0 0,0-1 1 0 0,1-1-1 0 0,0-1 1 0 0,1 0-1 0 0,0-2 0 0 0,0 0 1 0 0,0 0-1 0 0,31 3 1 0 0,-8-3-915 0 0,1-2 1 0 0,0-2-1 0 0,0-2 0 0 0,49-5 1 0 0,-81 4 130 0 0,39-6-3895 0 0,-46 6 4318 0 0,0 1 0 0 0,-1-1 0 0 0,1 0 0 0 0,0 0 0 0 0,-1 0 0 0 0,1-1 0 0 0,-1 1 0 0 0,1-1 0 0 0,-1 1 0 0 0,0-1 0 0 0,1 0 0 0 0,-1 1 0 0 0,0-1 0 0 0,2-3-1 0 0,3-9-2193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20356 0 0,'16'-5'35'0'0,"1"1"0"0"0,1 0 0 0 0,-1 2 0 0 0,0 0 0 0 0,1 1 0 0 0,0 1 0 0 0,23 2 0 0 0,125 26-1005 0 0,-47-5 325 0 0,-83-18 631 0 0,1-1-1 0 0,0-2 0 0 0,0-2 0 0 0,0-1 1 0 0,0-2-1 0 0,-1-1 0 0 0,1-2 0 0 0,-1-1 0 0 0,0-3 1 0 0,-1 0-1 0 0,46-21 0 0 0,-28 5-669 0 0,-32 15-252 0 0,0 0 0 0 0,1 2 1 0 0,0 0-1 0 0,1 1 0 0 0,34-6 0 0 0,-30 17-7884 0 0,-32 11 6103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19820 0 0,'5'-4'133'0'0,"1"0"0"0"0,-1 0 0 0 0,1 1 0 0 0,0 0 0 0 0,0 0 0 0 0,0 1 0 0 0,0 0 0 0 0,1 0 0 0 0,10-2 0 0 0,8-3-89 0 0,65-19-133 0 0,1 5 0 0 0,1 3 0 0 0,1 5 0 0 0,162-4-1 0 0,-166 17 7 0 0,80-5-698 0 0,-141 3-1066 0 0,53-14 0 0 0,-75 15 1339 0 0,-3 1-43 0 0,1-1-1 0 0,-1 0 1 0 0,0 0 0 0 0,1 0 0 0 0,-1 0 0 0 0,0-1 0 0 0,0 1 0 0 0,0-1 0 0 0,0 0 0 0 0,4-3-1 0 0,-16 5-3633 0 0,-14 3 2976 0 0,-20 11 910 0 0,1 1 0 0 0,1 3 0 0 0,-50 27 0 0 0,-111 79 468 0 0,173-106-147 0 0,-67 47 1138 0 0,87-58-683 0 0,0 1 1 0 0,0 0-1 0 0,1 0 0 0 0,0 1 1 0 0,1 0-1 0 0,0 0 1 0 0,-9 16-1 0 0,14-23-366 0 0,1 1 1 0 0,0-1-1 0 0,-1 1 0 0 0,1-1 1 0 0,0 1-1 0 0,0 0 1 0 0,0 0-1 0 0,1 0 0 0 0,-1-1 1 0 0,1 1-1 0 0,-1 0 0 0 0,1 0 1 0 0,0 0-1 0 0,0 0 0 0 0,1 0 1 0 0,-1-1-1 0 0,0 1 0 0 0,1 0 1 0 0,0 0-1 0 0,-1 0 0 0 0,1-1 1 0 0,1 1-1 0 0,-1 0 1 0 0,0-1-1 0 0,0 1 0 0 0,1-1 1 0 0,0 1-1 0 0,-1-1 0 0 0,1 0 1 0 0,0 0-1 0 0,0 1 0 0 0,4 1 1 0 0,-1 0 264 0 0,0-1 1 0 0,1 1-1 0 0,0-1 0 0 0,0-1 1 0 0,0 1-1 0 0,0-1 1 0 0,0 0-1 0 0,1-1 1 0 0,-1 1-1 0 0,0-1 0 0 0,1-1 1 0 0,-1 1-1 0 0,12-1 1 0 0,30-5 1245 0 0,81-17 1 0 0,-83 12-350 0 0,91-7-1 0 0,-134 17-1180 0 0,0 0-1 0 0,0 0 1 0 0,0 0-1 0 0,-1 0 1 0 0,1 0-1 0 0,0 1 1 0 0,0-1-1 0 0,0 1 1 0 0,-1 0 0 0 0,1 0-1 0 0,0 0 1 0 0,-1 0-1 0 0,1 0 1 0 0,-1 0-1 0 0,1 1 1 0 0,1 1-1 0 0,-2-1-59 0 0,-1-1-1 0 0,0 1 1 0 0,0 0-1 0 0,0-1 1 0 0,-1 1-1 0 0,1 0 0 0 0,0 0 1 0 0,-1 0-1 0 0,1 0 1 0 0,-1 0-1 0 0,1-1 1 0 0,-1 1-1 0 0,0 0 1 0 0,0 0-1 0 0,0 0 1 0 0,0 0-1 0 0,0 0 1 0 0,0 0-1 0 0,-1 0 1 0 0,1 0-1 0 0,-1 0 0 0 0,1 0 1 0 0,-2 3-1 0 0,-9 27-111 0 0,-27 54 0 0 0,18-48-2432 0 0,1-2-3564 0 0,18-33 5468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65 18860 0 0,'-8'-3'900'0'0,"-13"-7"-2246"0"0,22 5-451 0 0,13 2 226 0 0,9-3 777 0 0,7-9 4424 0 0,-3 0 95 0 0,-19 13-3707 0 0,1 0-1 0 0,-1 1 0 0 0,0 0 1 0 0,1 0-1 0 0,-1 1 1 0 0,0 0-1 0 0,1 0 0 0 0,-1 1 1 0 0,0 0-1 0 0,10 3 0 0 0,21 1 3 0 0,-19-4-420 0 0,197 12 1030 0 0,-145-11-3427 0 0,1-1-4409 0 0,-89-6 450 0 0,-4 10 2939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20 214 11282 0 0,'-1'0'211'0'0,"0"0"-1"0"0,0 0 0 0 0,0 0 0 0 0,0 0 0 0 0,0 0 0 0 0,0 1 0 0 0,0-1 0 0 0,0 0 0 0 0,0 1 0 0 0,0-1 1 0 0,0 0-1 0 0,0 1 0 0 0,0-1 0 0 0,0 1 0 0 0,0 0 0 0 0,1-1 0 0 0,-1 1 0 0 0,0 0 0 0 0,-1 1 0 0 0,2-2-168 0 0,0 1 0 0 0,0-1 0 0 0,0 1 0 0 0,0-1 0 0 0,1 1 0 0 0,-1-1 0 0 0,0 1 0 0 0,0 0 0 0 0,0-1 0 0 0,1 1 0 0 0,-1-1 0 0 0,0 1 0 0 0,1-1 0 0 0,-1 0 0 0 0,0 1 0 0 0,1-1 0 0 0,-1 1 0 0 0,0-1 0 0 0,1 0 0 0 0,-1 1 0 0 0,1-1-1 0 0,-1 0 1 0 0,1 1 0 0 0,0-1 0 0 0,5 4-58 0 0,-1-1 0 0 0,1 0 0 0 0,0-1 0 0 0,0 1 0 0 0,7 1 0 0 0,50 8 294 0 0,67 3 0 0 0,-65-9-178 0 0,-28-1-74 0 0,1-2 1 0 0,-1-1-1 0 0,1-2 1 0 0,45-6-1 0 0,-80 6 9 0 0,-1-1 0 0 0,0 1 1 0 0,0 0-1 0 0,1-1 0 0 0,-1 0 0 0 0,0 0 0 0 0,0 1 1 0 0,0-1-1 0 0,0 0 0 0 0,0-1 0 0 0,0 1 0 0 0,0 0 0 0 0,0-1 1 0 0,2-2-1 0 0,-3 4-11 0 0,-1 0 1 0 0,0-1 0 0 0,0 1-1 0 0,1-1 1 0 0,-1 1 0 0 0,0-1-1 0 0,0 1 1 0 0,0 0 0 0 0,0-1-1 0 0,0 1 1 0 0,0-1-1 0 0,0 1 1 0 0,0-1 0 0 0,0 1-1 0 0,0-1 1 0 0,0 1 0 0 0,0-1-1 0 0,0 1 1 0 0,0-1 0 0 0,0 1-1 0 0,0-1 1 0 0,-1 1-1 0 0,1 0 1 0 0,0-1 0 0 0,-1 0-1 0 0,-16-13 388 0 0,6 7-409 0 0,-1 1 0 0 0,0 1-1 0 0,0 0 1 0 0,-1 1 0 0 0,0 0-1 0 0,1 1 1 0 0,-1 0 0 0 0,-1 1 0 0 0,1 0-1 0 0,-23 1 1 0 0,27 2-31 0 0,1-1-1 0 0,-1 1 1 0 0,1 1 0 0 0,-1 0-1 0 0,1 0 1 0 0,0 0 0 0 0,0 1-1 0 0,0 0 1 0 0,0 1 0 0 0,1 0-1 0 0,0 0 1 0 0,-1 1 0 0 0,1-1 0 0 0,1 2-1 0 0,-1-1 1 0 0,1 1 0 0 0,-10 11-1 0 0,-11 18-168 0 0,2 1 0 0 0,2 2 0 0 0,2 0 0 0 0,1 2-1 0 0,-19 52 1 0 0,34-77 151 0 0,0 0-1 0 0,1 0 1 0 0,0 1-1 0 0,2 0 1 0 0,0 0-1 0 0,0 28 1 0 0,1-41 70 0 0,1 0 1 0 0,1 1 0 0 0,-1-1-1 0 0,0 0 1 0 0,1 0 0 0 0,-1 0-1 0 0,1 0 1 0 0,0 0 0 0 0,0 0-1 0 0,0-1 1 0 0,1 1 0 0 0,-1 0-1 0 0,1 0 1 0 0,-1-1 0 0 0,1 1-1 0 0,0-1 1 0 0,0 1 0 0 0,0-1-1 0 0,0 0 1 0 0,0 0 0 0 0,1 0 0 0 0,-1 0-1 0 0,1 0 1 0 0,-1-1 0 0 0,1 1-1 0 0,0-1 1 0 0,-1 1 0 0 0,1-1-1 0 0,0 0 1 0 0,0 0 0 0 0,0 0-1 0 0,0-1 1 0 0,0 1 0 0 0,0-1-1 0 0,0 1 1 0 0,0-1 0 0 0,0 0-1 0 0,0 0 1 0 0,0-1 0 0 0,0 1-1 0 0,6-2 1 0 0,9-1 162 0 0,-1-1 0 0 0,1 0 0 0 0,-1-2 0 0 0,32-14 0 0 0,64-40-14 0 0,-67 34-113 0 0,-26 15-86 0 0,74-43 176 0 0,-83 46-262 0 0,0 0 1 0 0,-1 0-1 0 0,0-1 0 0 0,0 0 0 0 0,15-19 1 0 0,-23 25-112 0 0,0 0 0 0 0,-1 0 1 0 0,1 0-1 0 0,-1 0 1 0 0,1 0-1 0 0,-1 0 1 0 0,0 0-1 0 0,0 0 1 0 0,-1 0-1 0 0,1-1 0 0 0,-1 1 1 0 0,0 0-1 0 0,1 0 1 0 0,-1-1-1 0 0,-1 1 1 0 0,1 0-1 0 0,-1-5 0 0 0,-2-3-556 0 0,0-1 1 0 0,-1 1-1 0 0,-8-17 0 0 0,-8-26 712 0 0,20 53 109 0 0,0 0-1 0 0,0 1 0 0 0,-1-1 1 0 0,1 0-1 0 0,0 0 0 0 0,0 0 1 0 0,0 1-1 0 0,1-1 1 0 0,-1 0-1 0 0,0 0 0 0 0,0 1 1 0 0,0-1-1 0 0,0 0 0 0 0,1 1 1 0 0,-1-1-1 0 0,0 0 0 0 0,1 0 1 0 0,-1 1-1 0 0,0-1 0 0 0,1 0 1 0 0,-1 1-1 0 0,1-1 0 0 0,-1 1 1 0 0,1-1-1 0 0,1 0 0 0 0,21-7 939 0 0,30 11 120 0 0,-47-2-1091 0 0,53 7 204 0 0,-36-4-240 0 0,1 0 0 0 0,-1-2 0 0 0,1-1 0 0 0,37-3 0 0 0,-54 1-8 0 0,0 0 0 0 0,0 0 0 0 0,0-1 0 0 0,-1 0 0 0 0,1-1 0 0 0,0 0 0 0 0,-1 0 0 0 0,0 0 0 0 0,1-1 0 0 0,-1 1 0 0 0,-1-2 0 0 0,1 1 0 0 0,-1 0 0 0 0,1-1 0 0 0,-1 0 0 0 0,-1-1 0 0 0,1 1 0 0 0,-1-1 0 0 0,7-10 0 0 0,-3 0 34 0 0,0-1 0 0 0,-1-1 0 0 0,-1 1-1 0 0,-1-1 1 0 0,6-34 0 0 0,-6 27 212 0 0,15-45 0 0 0,-20 70-194 0 0,0-1 0 0 0,0 1 0 0 0,0 0 0 0 0,0-1 1 0 0,0 1-1 0 0,1-1 0 0 0,-1 1 0 0 0,0-1 0 0 0,0 1 0 0 0,0-1 0 0 0,1 1 0 0 0,-1-1 0 0 0,0 1 1 0 0,1 0-1 0 0,-1-1 0 0 0,0 1 0 0 0,1 0 0 0 0,-1-1 0 0 0,1 1 0 0 0,-1 0 0 0 0,0-1 0 0 0,1 1 0 0 0,-1 0 1 0 0,2-1-1 0 0,3 10 444 0 0,-1 19 138 0 0,-5 10-27 0 0,-1-1 0 0 0,-11 54 0 0 0,0-2-103 0 0,5 228-58 0 0,5-60-926 0 0,-3-227 125 0 0,3-23-1467 0 0,3-20-2991 0 0,4-10 1163 0 0,4-9-1163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7:54:3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21157 0 0,'-1'0'12'0'0,"1"0"0"0"0,-1 1 0 0 0,0-1 1 0 0,1 0-1 0 0,-1 0 0 0 0,0 0 1 0 0,0 1-1 0 0,1-1 0 0 0,-1 0 1 0 0,0 0-1 0 0,1 1 0 0 0,-1-1 1 0 0,0 1-1 0 0,1-1 0 0 0,-1 1 1 0 0,1-1-1 0 0,-1 1 0 0 0,1-1 1 0 0,-1 1-1 0 0,1-1 0 0 0,-1 1 1 0 0,1 0-1 0 0,-1-1 0 0 0,1 1 1 0 0,0 0-1 0 0,-1-1 0 0 0,1 1 1 0 0,0 0-1 0 0,0-1 0 0 0,0 1 1 0 0,0 0-1 0 0,-1 0 0 0 0,1-1 1 0 0,0 1-1 0 0,0 0 0 0 0,0 0 1 0 0,0-1-1 0 0,0 1 0 0 0,1 0 0 0 0,-1 0 1 0 0,0-1-1 0 0,0 1 0 0 0,0 0 1 0 0,1 0-1 0 0,-1-1 0 0 0,0 1 1 0 0,1 0-1 0 0,-1-1 0 0 0,1 1 1 0 0,0 0-1 0 0,3 5-347 0 0,0 0 0 0 0,1 0 0 0 0,0 0 0 0 0,6 5 0 0 0,-7-7 399 0 0,18 16-164 0 0,1-1 0 0 0,1 0 0 0 0,0-2 0 0 0,1 0 0 0 0,1-2 0 0 0,1-1-1 0 0,0-1 1 0 0,1-2 0 0 0,0 0 0 0 0,52 11 0 0 0,-52-15 217 0 0,270 77 1180 0 0,-236-62-1021 0 0,-1 2 0 0 0,100 56 0 0 0,231 185 63 0 0,-250-162-359 0 0,182 100-1 0 0,227 96-1881 0 0,-527-286 704 0 0,29 14-3164 0 0,-13-18-2227 0 0,-18-8 1067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16884 0 0,'-34'18'2798'0'0,"22"-4"-3028"0"0,12-13 225 0 0,0-1 0 0 0,0 1 0 0 0,0-1 0 0 0,0 1 0 0 0,0-1 0 0 0,0 1 1 0 0,0-1-1 0 0,0 0 0 0 0,0 1 0 0 0,0-1 0 0 0,0 1 0 0 0,0-1 0 0 0,1 1 0 0 0,-1-1 0 0 0,0 0 0 0 0,0 1 0 0 0,0-1 0 0 0,1 1 0 0 0,-1-1 0 0 0,0 0 0 0 0,1 1 0 0 0,-1-1 0 0 0,0 0 0 0 0,1 1 0 0 0,-1-1 0 0 0,0 0 0 0 0,1 0 0 0 0,-1 1 1 0 0,1-1-1 0 0,-1 0 0 0 0,1 0 0 0 0,-1 0 0 0 0,0 0 0 0 0,2 1 0 0 0,1 0 128 0 0,1 0-1 0 0,0-1 1 0 0,0 1 0 0 0,0-1 0 0 0,0 0 0 0 0,-1 0-1 0 0,1 0 1 0 0,7-1 0 0 0,18 0 986 0 0,-17 3-931 0 0,1 0 1 0 0,-1 2-1 0 0,0-1 0 0 0,-1 2 1 0 0,1-1-1 0 0,20 13 1 0 0,63 45-256 0 0,-60-37 129 0 0,-15-11-45 0 0,39 28-12 0 0,1-3 0 0 0,2-3 0 0 0,88 38 0 0 0,-66-47 26 0 0,-56-19 12 0 0,0 0-1 0 0,31 16 0 0 0,-58-24-21 0 0,0 1-1 0 0,0-1 1 0 0,0 0-1 0 0,0 1 0 0 0,0-1 1 0 0,0 1-1 0 0,0-1 1 0 0,-1 1-1 0 0,1 0 1 0 0,0-1-1 0 0,0 1 1 0 0,0 0-1 0 0,-1 0 1 0 0,1 0-1 0 0,0-1 0 0 0,-1 1 1 0 0,1 0-1 0 0,-1 0 1 0 0,1 0-1 0 0,-1 0 1 0 0,0 0-1 0 0,1 0 1 0 0,-1 0-1 0 0,0 0 0 0 0,1 0 1 0 0,-1 2-1 0 0,-1-2 10 0 0,1 1 1 0 0,-1-1-1 0 0,1 1 0 0 0,-1-1 0 0 0,0 0 0 0 0,1 1 0 0 0,-1-1 0 0 0,0 0 0 0 0,0 1 0 0 0,0-1 0 0 0,0 0 0 0 0,0 0 0 0 0,-1 0 0 0 0,1 0 0 0 0,-2 2 0 0 0,-8 4 82 0 0,1-1 0 0 0,-2 0 0 0 0,-15 6 0 0 0,25-11-99 0 0,-234 83 883 0 0,-18 7-452 0 0,187-59-566 0 0,1 2-1 0 0,2 3 1 0 0,1 3 0 0 0,-82 68 0 0 0,144-107-31 0 0,-1 0 1 0 0,1 0-1 0 0,-1 0 1 0 0,1 0 0 0 0,0 0-1 0 0,-1 1 1 0 0,1-1-1 0 0,0 0 1 0 0,0 1 0 0 0,0-1-1 0 0,0 1 1 0 0,0-1-1 0 0,-1 3 1 0 0,20-8-2944 0 0,37-25-2318 0 0,-30 13 1923 0 0,33-29 1 0 0,-47 36 2698 0 0,49-35-3518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5305 0 0,'-24'13'475'0'0,"-1"1"1"0"0,2 0-1 0 0,-39 33 0 0 0,56-41-339 0 0,0 0 0 0 0,0 0-1 0 0,1 0 1 0 0,-1 1 0 0 0,2 0-1 0 0,-1 0 1 0 0,1 0-1 0 0,0 0 1 0 0,0 1 0 0 0,1 0-1 0 0,0-1 1 0 0,0 1-1 0 0,1 1 1 0 0,0-1 0 0 0,1 0-1 0 0,0 0 1 0 0,-1 10-1 0 0,4 18 488 0 0,2 0 0 0 0,1 0 0 0 0,16 62-1 0 0,-3-22 36 0 0,-17-66-536 0 0,5 21 211 0 0,1 0 0 0 0,1-1 0 0 0,1 0 0 0 0,24 50 0 0 0,-30-73-203 0 0,1 0-1 0 0,0-1 1 0 0,1 1-1 0 0,0-1 1 0 0,0 0-1 0 0,0-1 1 0 0,1 1-1 0 0,-1-1 1 0 0,1 0-1 0 0,11 7 1 0 0,-11-10 39 0 0,-1 1 1 0 0,1-1 0 0 0,0 0-1 0 0,-1 0 1 0 0,1 0 0 0 0,0-1 0 0 0,0 0-1 0 0,0-1 1 0 0,0 1 0 0 0,0-1-1 0 0,0 0 1 0 0,0 0 0 0 0,0-1-1 0 0,0 0 1 0 0,9-2 0 0 0,-5 0-85 0 0,0 0 1 0 0,0-1-1 0 0,0 0 1 0 0,-1 0-1 0 0,1-1 1 0 0,-1 0-1 0 0,0-1 1 0 0,-1 0-1 0 0,1 0 1 0 0,-1-1-1 0 0,0 0 1 0 0,-1 0-1 0 0,0-1 1 0 0,0 0-1 0 0,-1-1 1 0 0,0 1-1 0 0,0-1 1 0 0,-1 0-1 0 0,0 0 1 0 0,-1-1-1 0 0,0 0 1 0 0,0 0-1 0 0,-1 0 1 0 0,0 0-1 0 0,2-20 1 0 0,-3 19-78 0 0,14-79-714 0 0,-4 0 0 0 0,-1-97 0 0 0,-10 181 468 0 0,-2-1 0 0 0,1 1 0 0 0,-1-1 1 0 0,0 1-1 0 0,0-1 0 0 0,0 1 0 0 0,-1 0 0 0 0,0-1 0 0 0,-1 1 0 0 0,-4-8 1 0 0,6 11-48 0 0,-1 1 1 0 0,0 0 0 0 0,0 0 0 0 0,0 0 0 0 0,-1 0 0 0 0,1 0-1 0 0,-1 0 1 0 0,1 0 0 0 0,-1 1 0 0 0,1-1 0 0 0,-1 1 0 0 0,0 0-1 0 0,1 0 1 0 0,-1 0 0 0 0,0 0 0 0 0,0 0 0 0 0,0 0 0 0 0,0 1-1 0 0,0 0 1 0 0,0-1 0 0 0,0 1 0 0 0,0 0 0 0 0,0 1-1 0 0,-6 0 1 0 0,-33 9-2792 0 0,-6 9-1075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12171 0 0,'1'3'32'0'0,"-1"0"0"0"0,1-1 0 0 0,0 1 0 0 0,-1 0 0 0 0,1-1 1 0 0,0 1-1 0 0,1-1 0 0 0,-1 1 0 0 0,0-1 0 0 0,1 0 0 0 0,-1 1 0 0 0,1-1 1 0 0,0 0-1 0 0,0 0 0 0 0,0 0 0 0 0,0 0 0 0 0,0 0 0 0 0,0-1 1 0 0,0 1-1 0 0,0-1 0 0 0,1 1 0 0 0,3 1 0 0 0,5 2-35 0 0,1 1-1 0 0,0-1 1 0 0,18 4-1 0 0,7 0 19 0 0,0-3 0 0 0,0 0 0 0 0,1-3 1 0 0,-1-1-1 0 0,72-5 0 0 0,190-40-298 0 0,-223 30 31 0 0,-6 2-200 0 0,-17 4-348 0 0,0-3 0 0 0,0-2 1 0 0,55-20-1 0 0,-83 19-561 0 0,-18 5 80 0 0,-7 7 1223 0 0,0 1 1 0 0,0 0-1 0 0,0-1 1 0 0,0 1-1 0 0,0 0 1 0 0,0 0 0 0 0,-1-1-1 0 0,1 1 1 0 0,0 0-1 0 0,0-1 1 0 0,0 1-1 0 0,0 0 1 0 0,-1 0-1 0 0,1 0 1 0 0,0-1-1 0 0,0 1 1 0 0,-1 0-1 0 0,1 0 1 0 0,0 0-1 0 0,0-1 1 0 0,-1 1 0 0 0,1 0-1 0 0,0 0 1 0 0,0 0-1 0 0,-1 0 1 0 0,1 0-1 0 0,0 0 1 0 0,-1 0-1 0 0,1-1 1 0 0,0 1-1 0 0,-1 0 1 0 0,1 0-1 0 0,-1 0 1 0 0,-20-2-2764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29 204 14467 0 0,'-3'3'255'0'0,"0"1"0"0"0,0 0 0 0 0,0-1 0 0 0,1 1-1 0 0,0 0 1 0 0,-1 0 0 0 0,2 0 0 0 0,-1 0 0 0 0,0 1 0 0 0,1-1 0 0 0,-2 8-1 0 0,3-11-261 0 0,0 0 0 0 0,0 0 0 0 0,0 0 0 0 0,0 1 0 0 0,0-1 0 0 0,0 0 0 0 0,1 0 0 0 0,-1 0 0 0 0,0 0 0 0 0,1 1 0 0 0,-1-1 0 0 0,1 0 0 0 0,-1 0 0 0 0,1 0 0 0 0,0 0 0 0 0,-1 0 0 0 0,1 0 0 0 0,1 1 0 0 0,0 0 6 0 0,0-1 1 0 0,0 0-1 0 0,1 1 1 0 0,-1-1-1 0 0,0 0 1 0 0,0 0-1 0 0,1 0 1 0 0,-1-1-1 0 0,0 1 1 0 0,1 0-1 0 0,-1-1 1 0 0,4 1-1 0 0,28 0 47 0 0,1-2 0 0 0,-1-1 0 0 0,0-2-1 0 0,-1-1 1 0 0,45-12 0 0 0,-31 7-34 0 0,224-54 115 0 0,-222 49-47 0 0,-2-1 1 0 0,0-3-1 0 0,68-37 0 0 0,-104 50-76 0 0,-1 0 0 0 0,1-1-1 0 0,-1 0 1 0 0,0-1 0 0 0,0 0 0 0 0,-1-1 0 0 0,-1 0 0 0 0,14-17 0 0 0,-85 126-157 0 0,-45 75 329 0 0,92-145-179 0 0,2 1 0 0 0,0 1-1 0 0,2 0 1 0 0,-8 36-1 0 0,-7 77 11 0 0,25-126-73 0 0,1 1 0 0 0,1-1 0 0 0,2 21 0 0 0,-2-39-157 0 0,1 1 0 0 0,-1 0 0 0 0,0 0 0 0 0,0-1 1 0 0,1 1-1 0 0,-1 0 0 0 0,1-1 0 0 0,0 1 0 0 0,-1 0 0 0 0,1-1 0 0 0,0 1 1 0 0,0-1-1 0 0,0 1 0 0 0,0-1 0 0 0,0 0 0 0 0,0 1 0 0 0,0-1 1 0 0,1 0-1 0 0,-1 0 0 0 0,0 0 0 0 0,1 0 0 0 0,1 2 0 0 0,-1-3-176 0 0,1 1-1 0 0,-1-1 1 0 0,0 1-1 0 0,0-1 1 0 0,0 0-1 0 0,0 0 1 0 0,1 0-1 0 0,-1 0 1 0 0,0 0-1 0 0,0-1 1 0 0,0 1-1 0 0,0-1 1 0 0,1 1-1 0 0,-1-1 1 0 0,0 0-1 0 0,0 0 1 0 0,0 0-1 0 0,2-1 1 0 0,24-16-3381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23197 0 0,'0'2'-249'0'0,"0"1"-1"0"0,0-1 1 0 0,0 1-1 0 0,1-1 1 0 0,-1 1-1 0 0,1-1 1 0 0,-1 0 0 0 0,1 1-1 0 0,0-1 1 0 0,0 0-1 0 0,0 0 1 0 0,0 1 0 0 0,3 2-1 0 0,0 6-232 0 0,-1-3 443 0 0,1 0-1 0 0,-1-1 1 0 0,1 0 0 0 0,0 0 0 0 0,1 0-1 0 0,0 0 1 0 0,0-1 0 0 0,0 1 0 0 0,1-1-1 0 0,0-1 1 0 0,0 1 0 0 0,0-1 0 0 0,11 7-1 0 0,7 2 207 0 0,0-2-1 0 0,47 18 0 0 0,-54-25-137 0 0,0 1 0 0 0,0 1-1 0 0,-1 1 1 0 0,0 1-1 0 0,0 0 1 0 0,-1 0-1 0 0,0 2 1 0 0,16 14-1 0 0,-27-20-1 0 0,-1-1-1 0 0,0 0 0 0 0,0 1 0 0 0,0 0 0 0 0,-1 0 0 0 0,0 0 0 0 0,0 0 0 0 0,0 0 0 0 0,0 0 0 0 0,-1 0 0 0 0,0 0 0 0 0,0 1 0 0 0,0-1 0 0 0,-1 1 0 0 0,0-1 0 0 0,0 0 0 0 0,0 1 0 0 0,-1-1 0 0 0,0 0 0 0 0,0 1 0 0 0,0-1 0 0 0,0 0 0 0 0,-1 0 1 0 0,-2 6-1 0 0,-6 12 95 0 0,-1 1 1 0 0,-1-1 0 0 0,-25 36-1 0 0,28-46-114 0 0,-79 134-244 0 0,35-53-2907 0 0,57-117-8207 0 0,2-63 8772 0 0,-5 58 2930 0 0,-2-1-1 0 0,-1 1 1 0 0,-1 0-1 0 0,-9-39 1 0 0,11 62 161 0 0,-1 0 0 0 0,1 0 0 0 0,1-1 0 0 0,-1 1 1 0 0,1 0-1 0 0,-1-1 0 0 0,2-5 0 0 0,-1 10-379 0 0,0 0 0 0 0,1 0 0 0 0,-1 0 0 0 0,0 0 0 0 0,0 1 0 0 0,1-1 0 0 0,-1 0 0 0 0,1 0-1 0 0,-1 1 1 0 0,1-1 0 0 0,-1 0 0 0 0,1 1 0 0 0,-1-1 0 0 0,1 0 0 0 0,-1 1 0 0 0,1-1 0 0 0,0 1 0 0 0,-1-1 0 0 0,2 0 0 0 0,0 1-58 0 0,0-1 0 0 0,-1 1 0 0 0,1-1 0 0 0,-1 1 1 0 0,1 0-1 0 0,0 0 0 0 0,-1 0 0 0 0,1 0 0 0 0,0 0 0 0 0,-1 0 1 0 0,1 0-1 0 0,0 1 0 0 0,2 0 0 0 0,22 6 196 0 0,5 2-161 0 0,1-1 0 0 0,1-2-1 0 0,-1-1 1 0 0,40 1 0 0 0,14-9-44 0 0,-55 0-64 0 0,1 2 1 0 0,0 1-1 0 0,54 8 0 0 0,-82-7 10 0 0,0-1 0 0 0,-1 1 0 0 0,1 1 0 0 0,-1-1 0 0 0,1 0 1 0 0,-1 1-1 0 0,1 0 0 0 0,-1 0 0 0 0,0 0 0 0 0,0 0 0 0 0,0 0 0 0 0,3 3 0 0 0,-5-4-1 0 0,-1-1 0 0 0,1 1-1 0 0,-1 0 1 0 0,1 0-1 0 0,-1-1 1 0 0,1 1-1 0 0,-1 0 1 0 0,0 0 0 0 0,1 0-1 0 0,-1-1 1 0 0,0 1-1 0 0,0 0 1 0 0,0 0-1 0 0,0 0 1 0 0,1 0 0 0 0,-1 0-1 0 0,0-1 1 0 0,-1 1-1 0 0,1 0 1 0 0,0 0-1 0 0,0 1 1 0 0,-1 0 4 0 0,0-1 1 0 0,0 1-1 0 0,0 0 1 0 0,0-1-1 0 0,0 1 1 0 0,0-1-1 0 0,0 1 1 0 0,0-1-1 0 0,-1 1 1 0 0,1-1-1 0 0,-1 0 1 0 0,1 0-1 0 0,-4 2 1 0 0,-19 10-472 0 0,0-2 0 0 0,-2 0 0 0 0,1-1 1 0 0,-1-2-1 0 0,-1-1 0 0 0,-30 5 0 0 0,26-5 169 0 0,7-2 470 0 0,-1 0 0 0 0,0-2 1 0 0,0 0-1 0 0,0-2 1 0 0,-47-3-1 0 0,70 4 703 0 0,5 5-312 0 0,16 15-98 0 0,26 22-348 0 0,-37-37-54 0 0,0-2 0 0 0,-1 1 0 0 0,2-1 0 0 0,-1-1-1 0 0,0 1 1 0 0,1-1 0 0 0,0-1 0 0 0,0 1 0 0 0,0-2-1 0 0,0 1 1 0 0,1-1 0 0 0,-1-1 0 0 0,1 1 0 0 0,17-1 0 0 0,-20-2-149 0 0,0 1 0 0 0,0-1 1 0 0,0 0-1 0 0,0 0 0 0 0,0-1 1 0 0,0 0-1 0 0,0 0 0 0 0,0 0 1 0 0,-1-1-1 0 0,1 0 1 0 0,-1-1-1 0 0,0 1 0 0 0,0-1 1 0 0,0 0-1 0 0,-1-1 0 0 0,1 1 1 0 0,-1-1-1 0 0,0 0 0 0 0,0-1 1 0 0,6-8-1 0 0,0-6-1156 0 0,0 0-1 0 0,-1 0 1 0 0,-1-1-1 0 0,-1 0 1 0 0,8-33-1 0 0,17-117-1760 0 0,-17 73 4063 0 0,-9 61-389 0 0,-4 16 268 0 0,0 1 0 0 0,2 0 1 0 0,0 0-1 0 0,10-20 0 0 0,-15 39-862 0 0,1 0-1 0 0,-1 0 0 0 0,1 0 0 0 0,-1 0 0 0 0,1 0 0 0 0,-1 0 0 0 0,1 0 0 0 0,0 0 1 0 0,-1 0-1 0 0,1 0 0 0 0,0 1 0 0 0,0-1 0 0 0,0 0 0 0 0,0 0 0 0 0,0 1 1 0 0,-1-1-1 0 0,3 0 0 0 0,-2 1-28 0 0,0 0 1 0 0,-1 0-1 0 0,1 0 1 0 0,-1 0-1 0 0,1 0 1 0 0,0 0-1 0 0,-1 0 1 0 0,1 0-1 0 0,0 0 1 0 0,-1 1-1 0 0,1-1 1 0 0,-1 0-1 0 0,1 0 1 0 0,-1 1-1 0 0,1-1 1 0 0,-1 0-1 0 0,1 1 1 0 0,-1-1-1 0 0,1 0 1 0 0,-1 1-1 0 0,1-1 1 0 0,0 2-1 0 0,1 0 82 0 0,0 1 0 0 0,0 0 0 0 0,-1 0-1 0 0,1 0 1 0 0,-1 0 0 0 0,1 1 0 0 0,-1-1 0 0 0,0 0-1 0 0,1 7 1 0 0,-1 19-15 0 0,-1-1-1 0 0,-1 1 1 0 0,-2-1-1 0 0,-1 1 0 0 0,-13 48 1 0 0,6-24-45 0 0,-78 408 215 0 0,87-446-1 0 0,-1 1-2480 0 0,0-16 563 0 0,0-10 58 0 0,2 7 1545 0 0,0 1 1 0 0,0-1-1 0 0,1 1 0 0 0,-2 0 0 0 0,1-1 1 0 0,0 1-1 0 0,0 0 0 0 0,-1 0 1 0 0,1 0-1 0 0,-1 0 0 0 0,1 0 0 0 0,-1 0 1 0 0,0 0-1 0 0,0 0 0 0 0,0 1 0 0 0,0-1 1 0 0,0 1-1 0 0,0 0 0 0 0,-1-1 0 0 0,1 1 1 0 0,0 0-1 0 0,-1 0 0 0 0,1 0 0 0 0,-1 1 1 0 0,1-1-1 0 0,-1 1 0 0 0,1-1 1 0 0,-1 1-1 0 0,1 0 0 0 0,-1 0 0 0 0,1 0 1 0 0,-1 0-1 0 0,0 0 0 0 0,1 1 0 0 0,-4 0 1 0 0,-2 1 90 0 0,-1 0 0 0 0,1 1 0 0 0,0 0 0 0 0,0 0 0 0 0,0 1 0 0 0,0 0 0 0 0,1 0 0 0 0,-1 1 0 0 0,-7 6-1 0 0,2 1 178 0 0,0 0-1 0 0,2 1 1 0 0,0 1-1 0 0,0-1 0 0 0,1 2 1 0 0,1-1-1 0 0,0 1 1 0 0,1 1-1 0 0,1-1 1 0 0,0 1-1 0 0,1 1 0 0 0,1-1 1 0 0,0 1-1 0 0,1 0 1 0 0,1 0-1 0 0,1 0 0 0 0,1 1 1 0 0,0-1-1 0 0,1 1 1 0 0,1-1-1 0 0,0 0 0 0 0,5 22 1 0 0,-4-34-242 0 0,-1 1 1 0 0,1-1-1 0 0,0 1 1 0 0,0-1-1 0 0,1 0 1 0 0,-1 0-1 0 0,1 0 1 0 0,0 0-1 0 0,1-1 1 0 0,-1 1-1 0 0,1-1 1 0 0,0 0 0 0 0,0 0-1 0 0,0 0 1 0 0,1-1-1 0 0,-1 1 1 0 0,1-1-1 0 0,0 0 1 0 0,0 0-1 0 0,0-1 1 0 0,0 1-1 0 0,0-1 1 0 0,10 2-1 0 0,-7-2 90 0 0,0-1-1 0 0,0 0 1 0 0,0 0-1 0 0,0-1 1 0 0,0 0-1 0 0,0-1 1 0 0,0 0-1 0 0,0 0 0 0 0,0-1 1 0 0,-1 1-1 0 0,1-2 1 0 0,0 1-1 0 0,-1-1 1 0 0,1 0-1 0 0,-1-1 1 0 0,10-6-1 0 0,0-3 143 0 0,0 0 0 0 0,-1-1 0 0 0,0-1 0 0 0,-2 0 1 0 0,1-1-1 0 0,-2 0 0 0 0,21-35 0 0 0,-21 29-111 0 0,-1 0-1 0 0,-1-1 1 0 0,-1 0 0 0 0,-1 0 0 0 0,-1-1 0 0 0,7-34-1 0 0,-14 51-73 0 0,0-1-1 0 0,0 1 1 0 0,0 0-1 0 0,-1-1 1 0 0,0 1 0 0 0,-1-1-1 0 0,1 1 1 0 0,-2-1-1 0 0,1 1 1 0 0,-1 0-1 0 0,0-1 1 0 0,0 1-1 0 0,-1 0 1 0 0,0 0-1 0 0,-8-12 1 0 0,8 14-22 0 0,-2 0 1 0 0,1 0-1 0 0,0 1 1 0 0,-1-1-1 0 0,0 1 1 0 0,0 0-1 0 0,0 0 1 0 0,-1 1-1 0 0,1 0 1 0 0,-1 0-1 0 0,0 0 1 0 0,1 0-1 0 0,-1 1 1 0 0,-1 0-1 0 0,1 1 1 0 0,0-1-1 0 0,0 1 1 0 0,-12-1-1 0 0,9 2-208 0 0,0-1-1 0 0,0 2 1 0 0,0-1 0 0 0,0 1 0 0 0,1 1-1 0 0,-1 0 1 0 0,0 0 0 0 0,1 0 0 0 0,0 1-1 0 0,-1 1 1 0 0,1-1 0 0 0,0 1-1 0 0,-7 6 1 0 0,7-5-537 0 0,1 0 0 0 0,1 0-1 0 0,-1 1 1 0 0,1 0 0 0 0,0 1 0 0 0,0-1-1 0 0,0 1 1 0 0,-4 8 0 0 0,9-14 460 0 0,0 0-1 0 0,1 0 1 0 0,-1 0 0 0 0,0 0 0 0 0,0 0 0 0 0,1 0-1 0 0,-1 1 1 0 0,1-1 0 0 0,-1 0 0 0 0,1 0 0 0 0,-1 0-1 0 0,1 1 1 0 0,0-1 0 0 0,0 0 0 0 0,-1 1 0 0 0,1-1-1 0 0,0 0 1 0 0,0 1 0 0 0,0-1 0 0 0,0 0 0 0 0,1 0-1 0 0,-1 1 1 0 0,0-1 0 0 0,1 0 0 0 0,-1 1 0 0 0,0-1-1 0 0,2 1 1 0 0,13 7-4000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5 14707 0 0,'-4'0'40'0'0,"-10"-2"-20"0"0,0 0 1 0 0,0 2-1 0 0,0 0 1 0 0,0 0-1 0 0,-14 3 1 0 0,24-2 5 0 0,0 0-1 0 0,-1 1 1 0 0,1-1 0 0 0,0 1 0 0 0,0 0 0 0 0,1 0-1 0 0,-1 0 1 0 0,0 0 0 0 0,1 1 0 0 0,-1 0-1 0 0,1-1 1 0 0,0 1 0 0 0,0 0 0 0 0,0 1 0 0 0,0-1-1 0 0,0 0 1 0 0,1 1 0 0 0,0 0 0 0 0,-1-1 0 0 0,-1 7-1 0 0,-7 16 48 0 0,1 1 0 0 0,2 0 1 0 0,1 0-1 0 0,1 1 0 0 0,1-1 0 0 0,2 1 0 0 0,0 1 0 0 0,2-1 0 0 0,1 0 0 0 0,2 0 0 0 0,0 0 0 0 0,2 0 0 0 0,1 0 0 0 0,1-1 1 0 0,2 1-1 0 0,0-2 0 0 0,2 1 0 0 0,1-1 0 0 0,1-1 0 0 0,1 0 0 0 0,1 0 0 0 0,1-1 0 0 0,2-1 0 0 0,18 21 0 0 0,-25-35-11 0 0,-1 1-1 0 0,1-1 1 0 0,1-1 0 0 0,0 0-1 0 0,0 0 1 0 0,0-1-1 0 0,1 0 1 0 0,22 8-1 0 0,-28-12 38 0 0,0-1-1 0 0,0-1 0 0 0,0 1 1 0 0,0-1-1 0 0,0 0 0 0 0,0 0 1 0 0,0-1-1 0 0,1 0 1 0 0,-1 0-1 0 0,0 0 0 0 0,0-1 1 0 0,0 0-1 0 0,0 0 0 0 0,0-1 1 0 0,0 1-1 0 0,0-1 0 0 0,0-1 1 0 0,-1 1-1 0 0,1-1 1 0 0,-1 0-1 0 0,7-5 0 0 0,2-3-5 0 0,-1-1 1 0 0,0-1-1 0 0,-1-1 0 0 0,0 0 0 0 0,-1 0 1 0 0,-1-1-1 0 0,10-19 0 0 0,-1 0-414 0 0,-3-2 1 0 0,17-47-1 0 0,-28 67 36 0 0,0 0-1 0 0,-2 0 1 0 0,0 0-1 0 0,0 0 1 0 0,-2 0-1 0 0,0-1 1 0 0,-1 1-1 0 0,0 0 1 0 0,-1-1-1 0 0,-1 1 1 0 0,-1 0 0 0 0,-6-21-1 0 0,7 28 88 0 0,-2 1 1 0 0,1 0-1 0 0,-1 0 0 0 0,0 0 0 0 0,-1 0 0 0 0,1 0 1 0 0,-2 1-1 0 0,1 0 0 0 0,-1 0 0 0 0,0 0 1 0 0,0 1-1 0 0,-1 0 0 0 0,0 0 0 0 0,0 1 0 0 0,-1 0 1 0 0,1 0-1 0 0,-1 0 0 0 0,0 1 0 0 0,0 1 1 0 0,-1-1-1 0 0,1 1 0 0 0,-1 0 0 0 0,-15-2 0 0 0,3 2 214 0 0,0 1-1 0 0,0 1 0 0 0,0 1 0 0 0,0 1 0 0 0,0 1 1 0 0,0 1-1 0 0,0 0 0 0 0,1 2 0 0 0,0 0 0 0 0,-1 2 1 0 0,2 0-1 0 0,-1 1 0 0 0,1 1 0 0 0,-29 18 0 0 0,45-26 24 0 0,1 1 0 0 0,-1-1 0 0 0,1 1-1 0 0,-1 0 1 0 0,1-1 0 0 0,0 1 0 0 0,0 0-1 0 0,0 0 1 0 0,0 1 0 0 0,0-1 0 0 0,0 0-1 0 0,1 1 1 0 0,-1-1 0 0 0,1 1-1 0 0,0-1 1 0 0,-1 1 0 0 0,1 0 0 0 0,0 0-1 0 0,1-1 1 0 0,-1 1 0 0 0,0 0 0 0 0,1 0-1 0 0,0 0 1 0 0,-1 0 0 0 0,1 0 0 0 0,1 0-1 0 0,-1-1 1 0 0,0 1 0 0 0,1 0 0 0 0,-1 0-1 0 0,1 0 1 0 0,0 0 0 0 0,0-1-1 0 0,0 1 1 0 0,0 0 0 0 0,0-1 0 0 0,1 1-1 0 0,-1-1 1 0 0,1 1 0 0 0,-1-1 0 0 0,1 0-1 0 0,0 1 1 0 0,3 1 0 0 0,11 14 15 0 0,0-1 0 0 0,2-1 0 0 0,0-1 0 0 0,22 15 0 0 0,85 47-9 0 0,-112-69-47 0 0,1-2 0 0 0,0 0-1 0 0,1 0 1 0 0,0-1 0 0 0,-1-1 0 0 0,1 0 0 0 0,1-1 0 0 0,-1-1 0 0 0,0 0 0 0 0,1-1 0 0 0,-1-1 0 0 0,1-1 0 0 0,-1 0 0 0 0,0 0 0 0 0,1-2 0 0 0,-1 0 0 0 0,0-1 0 0 0,0 0 0 0 0,-1-1 0 0 0,1-1 0 0 0,-1 0 0 0 0,0-1 0 0 0,-1 0 0 0 0,0-1 0 0 0,0-1 0 0 0,0 0 0 0 0,-1-1 0 0 0,11-12 0 0 0,87-97 86 0 0,-109 119-34 0 0,-1-1 0 0 0,1 0 0 0 0,-1 1 1 0 0,1-1-1 0 0,0 1 0 0 0,-1-1 0 0 0,1 1 0 0 0,0-1 1 0 0,-1 1-1 0 0,1-1 0 0 0,0 1 0 0 0,0 0 0 0 0,-1-1 1 0 0,1 1-1 0 0,0 0 0 0 0,0 0 0 0 0,0-1 0 0 0,0 1 0 0 0,-1 0 1 0 0,1 0-1 0 0,0 0 0 0 0,0 0 0 0 0,0 0 0 0 0,0 0 1 0 0,-1 0-1 0 0,1 0 0 0 0,1 1 0 0 0,-1 0 25 0 0,0 0-1 0 0,0 0 1 0 0,0 0-1 0 0,0 0 1 0 0,0 0-1 0 0,0 0 1 0 0,-1 0-1 0 0,1 0 1 0 0,0 0-1 0 0,-1 1 1 0 0,1-1-1 0 0,-1 0 1 0 0,1 0-1 0 0,-1 1 0 0 0,1 1 1 0 0,0 7 211 0 0,0-1 0 0 0,0 1 0 0 0,-1 16 0 0 0,-7 41-36 0 0,-3 0-1 0 0,-27 98 1 0 0,10-49-158 0 0,18-77-128 0 0,-20 89 217 0 0,23-108-249 0 0,-1 0-1 0 0,0-1 1 0 0,-2 0-1 0 0,-12 20 1 0 0,21-37-136 0 0,-1-1 0 0 0,0 1 0 0 0,0 0 0 0 0,0-1 0 0 0,-1 1-1 0 0,1-1 1 0 0,0 0 0 0 0,0 1 0 0 0,-1-1 0 0 0,1 0 0 0 0,-1 0 0 0 0,1 0 0 0 0,-1 0 0 0 0,0 0 0 0 0,1 0 0 0 0,-1-1 0 0 0,0 1 0 0 0,0 0 0 0 0,1-1 0 0 0,-1 1 0 0 0,0-1-1 0 0,0 0 1 0 0,0 1 0 0 0,1-1 0 0 0,-1 0 0 0 0,0 0 0 0 0,0-1 0 0 0,0 1 0 0 0,0 0 0 0 0,0 0 0 0 0,1-1 0 0 0,-1 1 0 0 0,0-1 0 0 0,0 0 0 0 0,-2-1 0 0 0,-4-2-783 0 0,0-1 0 0 0,1 0 1 0 0,0 0-1 0 0,0-1 1 0 0,0 0-1 0 0,-6-8 0 0 0,-13-14-1764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1 3297 0 0,'-15'7'727'0'0,"0"1"1"0"0,1 1 0 0 0,0 1-1 0 0,1 0 1 0 0,0 1 0 0 0,0 0-1 0 0,1 1 1 0 0,0 0-1 0 0,1 1 1 0 0,-15 24 0 0 0,12-16-316 0 0,1 1 0 0 0,1 0 0 0 0,1 0 0 0 0,2 1 0 0 0,0 1 1 0 0,-9 37-1 0 0,14-41-131 0 0,1 1-1 0 0,1-1 1 0 0,1 1 0 0 0,1 0 0 0 0,1 0 0 0 0,0-1 0 0 0,8 36 0 0 0,-7-46-82 0 0,1-1 0 0 0,0 0 0 0 0,1 1 1 0 0,0-1-1 0 0,0 0 0 0 0,1-1 0 0 0,0 1 1 0 0,7 8-1 0 0,-8-12-36 0 0,0-1 1 0 0,0 0-1 0 0,0 0 0 0 0,0-1 1 0 0,1 1-1 0 0,0-1 0 0 0,0 0 1 0 0,0 0-1 0 0,0 0 1 0 0,0-1-1 0 0,0 1 0 0 0,1-1 1 0 0,-1-1-1 0 0,11 3 0 0 0,-8-3-50 0 0,-1-1-1 0 0,1 0 0 0 0,-1-1 1 0 0,1 1-1 0 0,-1-1 0 0 0,1-1 1 0 0,-1 1-1 0 0,0-1 0 0 0,1-1 0 0 0,-1 1 1 0 0,0-1-1 0 0,0-1 0 0 0,-1 1 1 0 0,1-1-1 0 0,-1 0 0 0 0,7-5 1 0 0,11-11 139 0 0,0 0 1 0 0,30-34 0 0 0,-50 50-235 0 0,-2 2-11 0 0,144-158 212 0 0,-119 127-353 0 0,-2-1 1 0 0,-1-1 0 0 0,21-40-1 0 0,-41 67-122 0 0,0 1-1 0 0,-1-1 0 0 0,0 1 1 0 0,0-1-1 0 0,-1 0 0 0 0,0 0 1 0 0,-1 0-1 0 0,1-1 1 0 0,-1 1-1 0 0,-1-11 0 0 0,0 16-203 0 0,-1 0-1 0 0,1-1 1 0 0,-1 1-1 0 0,0 0 1 0 0,0 0-1 0 0,0 0 0 0 0,-1-1 1 0 0,1 1-1 0 0,-1 0 1 0 0,0 1-1 0 0,0-1 1 0 0,0 0-1 0 0,0 0 1 0 0,0 1-1 0 0,0 0 1 0 0,-1-1-1 0 0,1 1 1 0 0,-1 0-1 0 0,0 0 1 0 0,0 0-1 0 0,1 0 0 0 0,-1 1 1 0 0,0-1-1 0 0,-1 1 1 0 0,1 0-1 0 0,0 0 1 0 0,-5-1-1 0 0,-29-6-4755 0 0</inkml:trace>
  <inkml:trace contextRef="#ctx0" brushRef="#br0" timeOffset="1">3 333 15363 0 0,'-3'11'3913'0'0,"6"2"-3697"0"0,7 5-272 0 0,16 1-104 0 0,9 2-144 0 0,17-1-72 0 0,13-1-464 0 0,9-1-384 0 0,6-2-297 0 0,1-2-375 0 0,0-2-401 0 0,-5-3-719 0 0,-2-2 599 0 0,2 4-1352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0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24565 0 0,'-21'29'464'0'0,"6"-1"-3408"0"0,-1 1-3858 0 0,13-10-3040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20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48 504 0 0,'-1'0'145'0'0,"1"-1"0"0"0,-1 0 0 0 0,1 0 0 0 0,-1 1-1 0 0,1-1 1 0 0,-1 1 0 0 0,1-1 0 0 0,-1 0 0 0 0,0 1 0 0 0,1-1 0 0 0,-1 1 0 0 0,0-1-1 0 0,0 1 1 0 0,1 0 0 0 0,-1-1 0 0 0,0 1 0 0 0,0 0 0 0 0,0 0 0 0 0,1-1 0 0 0,-1 1-1 0 0,0 0 1 0 0,0 0 0 0 0,0 0 0 0 0,0 0 0 0 0,0 0 0 0 0,1 0 0 0 0,-1 0 0 0 0,0 0-1 0 0,0 0 1 0 0,-1 1 0 0 0,-35 3 4174 0 0,32-4-2959 0 0,3 1-944 0 0,-45 2 4704 0 0,45-3-4892 0 0,0 0-1 0 0,-1 0 0 0 0,1 0 0 0 0,0 0 0 0 0,0 0 0 0 0,0-1 0 0 0,0 1 0 0 0,-1-1 0 0 0,1 1 0 0 0,0-1 0 0 0,0 0 0 0 0,0 0 0 0 0,0 0 0 0 0,0 0 0 0 0,1 0 1 0 0,-1 0-1 0 0,-3-3 0 0 0,7-1-232 0 0,8 5 98 0 0,22 4 219 0 0,-17-2-136 0 0,17-2-7 0 0,0-2-1 0 0,-1-1 1 0 0,40-9 0 0 0,-39 5-161 0 0,0 2 1 0 0,62-1-1 0 0,-88 6-234 0 0,-1 1-1 0 0,1 0 1 0 0,0-1 0 0 0,0 2-1 0 0,-1-1 1 0 0,11 5-1 0 0,-15-6-85 0 0,1 1-1 0 0,-1 0 1 0 0,0-1-1 0 0,1 1 0 0 0,-1 0 1 0 0,0 0-1 0 0,0 0 1 0 0,0 0-1 0 0,0 1 1 0 0,1-1-1 0 0,-2 0 0 0 0,3 3 1 0 0,-3-3-130 0 0,1 0 1 0 0,-1 0 0 0 0,1 0 0 0 0,-1 1-1 0 0,0-1 1 0 0,0 0 0 0 0,0 0 0 0 0,0 1-1 0 0,0-1 1 0 0,0 0 0 0 0,0 0-1 0 0,0 1 1 0 0,0-1 0 0 0,0 0 0 0 0,-1 0-1 0 0,1 0 1 0 0,0 1 0 0 0,-1 0 0 0 0,-5 11-4652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08:01:2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6081 0 0,'-12'4'2714'0'0,"0"1"-1"0"0,0 1 0 0 0,-14 9 0 0 0,59-15-751 0 0,81 2-1498 0 0,-18 0-1517 0 0,-33-6-3128 0 0,-57 3 2983 0 0,-1 0 1 0 0,1 0 0 0 0,-1-1-1 0 0,0 0 1 0 0,10-4-1 0 0,2-2-3599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67711" y="117347"/>
            <a:ext cx="4248912" cy="658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96378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353568" y="97154"/>
                </a:lnTo>
                <a:lnTo>
                  <a:pt x="309499" y="267588"/>
                </a:lnTo>
                <a:lnTo>
                  <a:pt x="15621" y="97154"/>
                </a:ln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5" y="617474"/>
                </a:lnTo>
                <a:lnTo>
                  <a:pt x="239902" y="590041"/>
                </a:lnTo>
                <a:lnTo>
                  <a:pt x="201549" y="745744"/>
                </a:lnTo>
                <a:lnTo>
                  <a:pt x="326644" y="661542"/>
                </a:lnTo>
                <a:lnTo>
                  <a:pt x="359155" y="914400"/>
                </a:lnTo>
                <a:lnTo>
                  <a:pt x="445897" y="632206"/>
                </a:lnTo>
                <a:lnTo>
                  <a:pt x="560831" y="835533"/>
                </a:lnTo>
                <a:lnTo>
                  <a:pt x="593471" y="612013"/>
                </a:lnTo>
                <a:lnTo>
                  <a:pt x="768096" y="766063"/>
                </a:lnTo>
                <a:lnTo>
                  <a:pt x="712724" y="547877"/>
                </a:lnTo>
                <a:lnTo>
                  <a:pt x="914400" y="562610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8" y="309625"/>
                </a:lnTo>
                <a:lnTo>
                  <a:pt x="778128" y="188722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96378" y="837438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4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5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1426" y="143636"/>
            <a:ext cx="30657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847" y="2259457"/>
            <a:ext cx="8028305" cy="39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9.xml"/><Relationship Id="rId2" Type="http://schemas.openxmlformats.org/officeDocument/2006/relationships/image" Target="../media/image1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customXml" Target="../ink/ink120.xml"/><Relationship Id="rId4" Type="http://schemas.openxmlformats.org/officeDocument/2006/relationships/image" Target="../media/image1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141.png"/><Relationship Id="rId3" Type="http://schemas.openxmlformats.org/officeDocument/2006/relationships/image" Target="../media/image136.jpg"/><Relationship Id="rId7" Type="http://schemas.openxmlformats.org/officeDocument/2006/relationships/image" Target="../media/image138.png"/><Relationship Id="rId12" Type="http://schemas.openxmlformats.org/officeDocument/2006/relationships/customXml" Target="../ink/ink125.xml"/><Relationship Id="rId17" Type="http://schemas.openxmlformats.org/officeDocument/2006/relationships/image" Target="../media/image143.png"/><Relationship Id="rId2" Type="http://schemas.openxmlformats.org/officeDocument/2006/relationships/image" Target="../media/image135.jpg"/><Relationship Id="rId16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.xml"/><Relationship Id="rId11" Type="http://schemas.openxmlformats.org/officeDocument/2006/relationships/image" Target="../media/image140.png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10" Type="http://schemas.openxmlformats.org/officeDocument/2006/relationships/customXml" Target="../ink/ink124.xml"/><Relationship Id="rId4" Type="http://schemas.openxmlformats.org/officeDocument/2006/relationships/customXml" Target="../ink/ink121.xml"/><Relationship Id="rId9" Type="http://schemas.openxmlformats.org/officeDocument/2006/relationships/image" Target="../media/image139.png"/><Relationship Id="rId14" Type="http://schemas.openxmlformats.org/officeDocument/2006/relationships/customXml" Target="../ink/ink1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customXml" Target="../ink/ink1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customXml" Target="../ink/ink135.xml"/><Relationship Id="rId18" Type="http://schemas.openxmlformats.org/officeDocument/2006/relationships/image" Target="../media/image154.png"/><Relationship Id="rId3" Type="http://schemas.openxmlformats.org/officeDocument/2006/relationships/customXml" Target="../ink/ink130.xml"/><Relationship Id="rId21" Type="http://schemas.openxmlformats.org/officeDocument/2006/relationships/customXml" Target="../ink/ink139.xml"/><Relationship Id="rId7" Type="http://schemas.openxmlformats.org/officeDocument/2006/relationships/customXml" Target="../ink/ink132.xml"/><Relationship Id="rId12" Type="http://schemas.openxmlformats.org/officeDocument/2006/relationships/image" Target="../media/image151.png"/><Relationship Id="rId17" Type="http://schemas.openxmlformats.org/officeDocument/2006/relationships/customXml" Target="../ink/ink137.xml"/><Relationship Id="rId2" Type="http://schemas.openxmlformats.org/officeDocument/2006/relationships/image" Target="../media/image146.jpg"/><Relationship Id="rId16" Type="http://schemas.openxmlformats.org/officeDocument/2006/relationships/image" Target="../media/image153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customXml" Target="../ink/ink134.xml"/><Relationship Id="rId5" Type="http://schemas.openxmlformats.org/officeDocument/2006/relationships/customXml" Target="../ink/ink131.xml"/><Relationship Id="rId15" Type="http://schemas.openxmlformats.org/officeDocument/2006/relationships/customXml" Target="../ink/ink136.xml"/><Relationship Id="rId10" Type="http://schemas.openxmlformats.org/officeDocument/2006/relationships/image" Target="../media/image150.png"/><Relationship Id="rId19" Type="http://schemas.openxmlformats.org/officeDocument/2006/relationships/customXml" Target="../ink/ink138.xml"/><Relationship Id="rId4" Type="http://schemas.openxmlformats.org/officeDocument/2006/relationships/image" Target="../media/image147.png"/><Relationship Id="rId9" Type="http://schemas.openxmlformats.org/officeDocument/2006/relationships/customXml" Target="../ink/ink133.xml"/><Relationship Id="rId14" Type="http://schemas.openxmlformats.org/officeDocument/2006/relationships/image" Target="../media/image152.png"/><Relationship Id="rId22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40.xml"/><Relationship Id="rId7" Type="http://schemas.openxmlformats.org/officeDocument/2006/relationships/customXml" Target="../ink/ink142.xml"/><Relationship Id="rId12" Type="http://schemas.openxmlformats.org/officeDocument/2006/relationships/image" Target="../media/image162.png"/><Relationship Id="rId2" Type="http://schemas.openxmlformats.org/officeDocument/2006/relationships/image" Target="../media/image1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customXml" Target="../ink/ink144.xml"/><Relationship Id="rId5" Type="http://schemas.openxmlformats.org/officeDocument/2006/relationships/customXml" Target="../ink/ink141.xml"/><Relationship Id="rId10" Type="http://schemas.openxmlformats.org/officeDocument/2006/relationships/image" Target="../media/image161.png"/><Relationship Id="rId4" Type="http://schemas.openxmlformats.org/officeDocument/2006/relationships/image" Target="../media/image158.png"/><Relationship Id="rId9" Type="http://schemas.openxmlformats.org/officeDocument/2006/relationships/customXml" Target="../ink/ink14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customXml" Target="../ink/ink152.xml"/><Relationship Id="rId26" Type="http://schemas.openxmlformats.org/officeDocument/2006/relationships/customXml" Target="../ink/ink156.xml"/><Relationship Id="rId39" Type="http://schemas.openxmlformats.org/officeDocument/2006/relationships/image" Target="../media/image182.png"/><Relationship Id="rId21" Type="http://schemas.openxmlformats.org/officeDocument/2006/relationships/image" Target="../media/image173.png"/><Relationship Id="rId34" Type="http://schemas.openxmlformats.org/officeDocument/2006/relationships/customXml" Target="../ink/ink160.xml"/><Relationship Id="rId42" Type="http://schemas.openxmlformats.org/officeDocument/2006/relationships/customXml" Target="../ink/ink164.xml"/><Relationship Id="rId47" Type="http://schemas.openxmlformats.org/officeDocument/2006/relationships/image" Target="../media/image186.png"/><Relationship Id="rId50" Type="http://schemas.openxmlformats.org/officeDocument/2006/relationships/customXml" Target="../ink/ink168.xml"/><Relationship Id="rId55" Type="http://schemas.openxmlformats.org/officeDocument/2006/relationships/image" Target="../media/image190.png"/><Relationship Id="rId7" Type="http://schemas.openxmlformats.org/officeDocument/2006/relationships/image" Target="../media/image166.png"/><Relationship Id="rId2" Type="http://schemas.openxmlformats.org/officeDocument/2006/relationships/image" Target="../media/image163.jpg"/><Relationship Id="rId16" Type="http://schemas.openxmlformats.org/officeDocument/2006/relationships/customXml" Target="../ink/ink151.xml"/><Relationship Id="rId29" Type="http://schemas.openxmlformats.org/officeDocument/2006/relationships/image" Target="../media/image177.png"/><Relationship Id="rId11" Type="http://schemas.openxmlformats.org/officeDocument/2006/relationships/image" Target="../media/image168.png"/><Relationship Id="rId24" Type="http://schemas.openxmlformats.org/officeDocument/2006/relationships/customXml" Target="../ink/ink155.xml"/><Relationship Id="rId32" Type="http://schemas.openxmlformats.org/officeDocument/2006/relationships/customXml" Target="../ink/ink159.xml"/><Relationship Id="rId37" Type="http://schemas.openxmlformats.org/officeDocument/2006/relationships/image" Target="../media/image181.png"/><Relationship Id="rId40" Type="http://schemas.openxmlformats.org/officeDocument/2006/relationships/customXml" Target="../ink/ink163.xml"/><Relationship Id="rId45" Type="http://schemas.openxmlformats.org/officeDocument/2006/relationships/image" Target="../media/image185.png"/><Relationship Id="rId53" Type="http://schemas.openxmlformats.org/officeDocument/2006/relationships/image" Target="../media/image189.png"/><Relationship Id="rId5" Type="http://schemas.openxmlformats.org/officeDocument/2006/relationships/image" Target="../media/image165.png"/><Relationship Id="rId19" Type="http://schemas.openxmlformats.org/officeDocument/2006/relationships/image" Target="../media/image172.png"/><Relationship Id="rId4" Type="http://schemas.openxmlformats.org/officeDocument/2006/relationships/customXml" Target="../ink/ink145.xml"/><Relationship Id="rId9" Type="http://schemas.openxmlformats.org/officeDocument/2006/relationships/image" Target="../media/image167.png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Relationship Id="rId27" Type="http://schemas.openxmlformats.org/officeDocument/2006/relationships/image" Target="../media/image176.png"/><Relationship Id="rId30" Type="http://schemas.openxmlformats.org/officeDocument/2006/relationships/customXml" Target="../ink/ink158.xml"/><Relationship Id="rId35" Type="http://schemas.openxmlformats.org/officeDocument/2006/relationships/image" Target="../media/image180.png"/><Relationship Id="rId43" Type="http://schemas.openxmlformats.org/officeDocument/2006/relationships/image" Target="../media/image184.png"/><Relationship Id="rId48" Type="http://schemas.openxmlformats.org/officeDocument/2006/relationships/customXml" Target="../ink/ink167.xml"/><Relationship Id="rId56" Type="http://schemas.openxmlformats.org/officeDocument/2006/relationships/customXml" Target="../ink/ink171.xml"/><Relationship Id="rId8" Type="http://schemas.openxmlformats.org/officeDocument/2006/relationships/customXml" Target="../ink/ink147.xml"/><Relationship Id="rId51" Type="http://schemas.openxmlformats.org/officeDocument/2006/relationships/image" Target="../media/image188.png"/><Relationship Id="rId3" Type="http://schemas.openxmlformats.org/officeDocument/2006/relationships/image" Target="../media/image164.jpg"/><Relationship Id="rId12" Type="http://schemas.openxmlformats.org/officeDocument/2006/relationships/customXml" Target="../ink/ink149.xml"/><Relationship Id="rId17" Type="http://schemas.openxmlformats.org/officeDocument/2006/relationships/image" Target="../media/image171.png"/><Relationship Id="rId25" Type="http://schemas.openxmlformats.org/officeDocument/2006/relationships/image" Target="../media/image175.png"/><Relationship Id="rId33" Type="http://schemas.openxmlformats.org/officeDocument/2006/relationships/image" Target="../media/image179.png"/><Relationship Id="rId38" Type="http://schemas.openxmlformats.org/officeDocument/2006/relationships/customXml" Target="../ink/ink162.xml"/><Relationship Id="rId46" Type="http://schemas.openxmlformats.org/officeDocument/2006/relationships/customXml" Target="../ink/ink166.xml"/><Relationship Id="rId20" Type="http://schemas.openxmlformats.org/officeDocument/2006/relationships/customXml" Target="../ink/ink153.xml"/><Relationship Id="rId41" Type="http://schemas.openxmlformats.org/officeDocument/2006/relationships/image" Target="../media/image183.png"/><Relationship Id="rId54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5" Type="http://schemas.openxmlformats.org/officeDocument/2006/relationships/image" Target="../media/image170.png"/><Relationship Id="rId23" Type="http://schemas.openxmlformats.org/officeDocument/2006/relationships/image" Target="../media/image174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49" Type="http://schemas.openxmlformats.org/officeDocument/2006/relationships/image" Target="../media/image187.png"/><Relationship Id="rId57" Type="http://schemas.openxmlformats.org/officeDocument/2006/relationships/image" Target="../media/image191.png"/><Relationship Id="rId10" Type="http://schemas.openxmlformats.org/officeDocument/2006/relationships/customXml" Target="../ink/ink148.xml"/><Relationship Id="rId31" Type="http://schemas.openxmlformats.org/officeDocument/2006/relationships/image" Target="../media/image178.png"/><Relationship Id="rId44" Type="http://schemas.openxmlformats.org/officeDocument/2006/relationships/customXml" Target="../ink/ink165.xml"/><Relationship Id="rId52" Type="http://schemas.openxmlformats.org/officeDocument/2006/relationships/customXml" Target="../ink/ink169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0.png"/><Relationship Id="rId21" Type="http://schemas.openxmlformats.org/officeDocument/2006/relationships/image" Target="../media/image202.png"/><Relationship Id="rId42" Type="http://schemas.openxmlformats.org/officeDocument/2006/relationships/customXml" Target="../ink/ink191.xml"/><Relationship Id="rId63" Type="http://schemas.openxmlformats.org/officeDocument/2006/relationships/image" Target="../media/image223.png"/><Relationship Id="rId84" Type="http://schemas.openxmlformats.org/officeDocument/2006/relationships/customXml" Target="../ink/ink212.xml"/><Relationship Id="rId16" Type="http://schemas.openxmlformats.org/officeDocument/2006/relationships/customXml" Target="../ink/ink178.xml"/><Relationship Id="rId107" Type="http://schemas.openxmlformats.org/officeDocument/2006/relationships/image" Target="../media/image245.png"/><Relationship Id="rId11" Type="http://schemas.openxmlformats.org/officeDocument/2006/relationships/image" Target="../media/image197.png"/><Relationship Id="rId32" Type="http://schemas.openxmlformats.org/officeDocument/2006/relationships/customXml" Target="../ink/ink186.xml"/><Relationship Id="rId37" Type="http://schemas.openxmlformats.org/officeDocument/2006/relationships/image" Target="../media/image210.png"/><Relationship Id="rId53" Type="http://schemas.openxmlformats.org/officeDocument/2006/relationships/image" Target="../media/image218.png"/><Relationship Id="rId58" Type="http://schemas.openxmlformats.org/officeDocument/2006/relationships/customXml" Target="../ink/ink199.xml"/><Relationship Id="rId74" Type="http://schemas.openxmlformats.org/officeDocument/2006/relationships/customXml" Target="../ink/ink207.xml"/><Relationship Id="rId79" Type="http://schemas.openxmlformats.org/officeDocument/2006/relationships/image" Target="../media/image231.png"/><Relationship Id="rId102" Type="http://schemas.openxmlformats.org/officeDocument/2006/relationships/customXml" Target="../ink/ink221.xml"/><Relationship Id="rId123" Type="http://schemas.openxmlformats.org/officeDocument/2006/relationships/image" Target="../media/image253.png"/><Relationship Id="rId128" Type="http://schemas.openxmlformats.org/officeDocument/2006/relationships/customXml" Target="../ink/ink234.xml"/><Relationship Id="rId5" Type="http://schemas.openxmlformats.org/officeDocument/2006/relationships/image" Target="../media/image194.png"/><Relationship Id="rId90" Type="http://schemas.openxmlformats.org/officeDocument/2006/relationships/customXml" Target="../ink/ink215.xml"/><Relationship Id="rId95" Type="http://schemas.openxmlformats.org/officeDocument/2006/relationships/image" Target="../media/image239.png"/><Relationship Id="rId22" Type="http://schemas.openxmlformats.org/officeDocument/2006/relationships/customXml" Target="../ink/ink181.xml"/><Relationship Id="rId27" Type="http://schemas.openxmlformats.org/officeDocument/2006/relationships/image" Target="../media/image205.png"/><Relationship Id="rId43" Type="http://schemas.openxmlformats.org/officeDocument/2006/relationships/image" Target="../media/image213.png"/><Relationship Id="rId48" Type="http://schemas.openxmlformats.org/officeDocument/2006/relationships/customXml" Target="../ink/ink194.xml"/><Relationship Id="rId64" Type="http://schemas.openxmlformats.org/officeDocument/2006/relationships/customXml" Target="../ink/ink202.xml"/><Relationship Id="rId69" Type="http://schemas.openxmlformats.org/officeDocument/2006/relationships/image" Target="../media/image226.png"/><Relationship Id="rId113" Type="http://schemas.openxmlformats.org/officeDocument/2006/relationships/image" Target="../media/image248.png"/><Relationship Id="rId118" Type="http://schemas.openxmlformats.org/officeDocument/2006/relationships/customXml" Target="../ink/ink229.xml"/><Relationship Id="rId134" Type="http://schemas.openxmlformats.org/officeDocument/2006/relationships/customXml" Target="../ink/ink237.xml"/><Relationship Id="rId80" Type="http://schemas.openxmlformats.org/officeDocument/2006/relationships/customXml" Target="../ink/ink210.xml"/><Relationship Id="rId85" Type="http://schemas.openxmlformats.org/officeDocument/2006/relationships/image" Target="../media/image234.png"/><Relationship Id="rId12" Type="http://schemas.openxmlformats.org/officeDocument/2006/relationships/customXml" Target="../ink/ink176.xml"/><Relationship Id="rId17" Type="http://schemas.openxmlformats.org/officeDocument/2006/relationships/image" Target="../media/image200.png"/><Relationship Id="rId33" Type="http://schemas.openxmlformats.org/officeDocument/2006/relationships/image" Target="../media/image208.png"/><Relationship Id="rId38" Type="http://schemas.openxmlformats.org/officeDocument/2006/relationships/customXml" Target="../ink/ink189.xml"/><Relationship Id="rId59" Type="http://schemas.openxmlformats.org/officeDocument/2006/relationships/image" Target="../media/image221.png"/><Relationship Id="rId103" Type="http://schemas.openxmlformats.org/officeDocument/2006/relationships/image" Target="../media/image243.png"/><Relationship Id="rId108" Type="http://schemas.openxmlformats.org/officeDocument/2006/relationships/customXml" Target="../ink/ink224.xml"/><Relationship Id="rId124" Type="http://schemas.openxmlformats.org/officeDocument/2006/relationships/customXml" Target="../ink/ink232.xml"/><Relationship Id="rId129" Type="http://schemas.openxmlformats.org/officeDocument/2006/relationships/image" Target="../media/image256.png"/><Relationship Id="rId54" Type="http://schemas.openxmlformats.org/officeDocument/2006/relationships/customXml" Target="../ink/ink197.xml"/><Relationship Id="rId70" Type="http://schemas.openxmlformats.org/officeDocument/2006/relationships/customXml" Target="../ink/ink205.xml"/><Relationship Id="rId75" Type="http://schemas.openxmlformats.org/officeDocument/2006/relationships/image" Target="../media/image229.png"/><Relationship Id="rId91" Type="http://schemas.openxmlformats.org/officeDocument/2006/relationships/image" Target="../media/image237.png"/><Relationship Id="rId96" Type="http://schemas.openxmlformats.org/officeDocument/2006/relationships/customXml" Target="../ink/ink2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23" Type="http://schemas.openxmlformats.org/officeDocument/2006/relationships/image" Target="../media/image203.png"/><Relationship Id="rId28" Type="http://schemas.openxmlformats.org/officeDocument/2006/relationships/customXml" Target="../ink/ink184.xml"/><Relationship Id="rId49" Type="http://schemas.openxmlformats.org/officeDocument/2006/relationships/image" Target="../media/image216.png"/><Relationship Id="rId114" Type="http://schemas.openxmlformats.org/officeDocument/2006/relationships/customXml" Target="../ink/ink227.xml"/><Relationship Id="rId119" Type="http://schemas.openxmlformats.org/officeDocument/2006/relationships/image" Target="../media/image251.png"/><Relationship Id="rId44" Type="http://schemas.openxmlformats.org/officeDocument/2006/relationships/customXml" Target="../ink/ink192.xml"/><Relationship Id="rId60" Type="http://schemas.openxmlformats.org/officeDocument/2006/relationships/customXml" Target="../ink/ink200.xml"/><Relationship Id="rId65" Type="http://schemas.openxmlformats.org/officeDocument/2006/relationships/image" Target="../media/image224.png"/><Relationship Id="rId81" Type="http://schemas.openxmlformats.org/officeDocument/2006/relationships/image" Target="../media/image232.png"/><Relationship Id="rId86" Type="http://schemas.openxmlformats.org/officeDocument/2006/relationships/customXml" Target="../ink/ink213.xml"/><Relationship Id="rId130" Type="http://schemas.openxmlformats.org/officeDocument/2006/relationships/customXml" Target="../ink/ink235.xml"/><Relationship Id="rId135" Type="http://schemas.openxmlformats.org/officeDocument/2006/relationships/image" Target="../media/image259.png"/><Relationship Id="rId13" Type="http://schemas.openxmlformats.org/officeDocument/2006/relationships/image" Target="../media/image198.png"/><Relationship Id="rId18" Type="http://schemas.openxmlformats.org/officeDocument/2006/relationships/customXml" Target="../ink/ink179.xml"/><Relationship Id="rId39" Type="http://schemas.openxmlformats.org/officeDocument/2006/relationships/image" Target="../media/image211.png"/><Relationship Id="rId109" Type="http://schemas.openxmlformats.org/officeDocument/2006/relationships/image" Target="../media/image246.png"/><Relationship Id="rId34" Type="http://schemas.openxmlformats.org/officeDocument/2006/relationships/customXml" Target="../ink/ink187.xml"/><Relationship Id="rId50" Type="http://schemas.openxmlformats.org/officeDocument/2006/relationships/customXml" Target="../ink/ink195.xml"/><Relationship Id="rId55" Type="http://schemas.openxmlformats.org/officeDocument/2006/relationships/image" Target="../media/image219.png"/><Relationship Id="rId76" Type="http://schemas.openxmlformats.org/officeDocument/2006/relationships/customXml" Target="../ink/ink208.xml"/><Relationship Id="rId97" Type="http://schemas.openxmlformats.org/officeDocument/2006/relationships/image" Target="../media/image240.png"/><Relationship Id="rId104" Type="http://schemas.openxmlformats.org/officeDocument/2006/relationships/customXml" Target="../ink/ink222.xml"/><Relationship Id="rId120" Type="http://schemas.openxmlformats.org/officeDocument/2006/relationships/customXml" Target="../ink/ink230.xml"/><Relationship Id="rId125" Type="http://schemas.openxmlformats.org/officeDocument/2006/relationships/image" Target="../media/image254.png"/><Relationship Id="rId7" Type="http://schemas.openxmlformats.org/officeDocument/2006/relationships/image" Target="../media/image195.png"/><Relationship Id="rId71" Type="http://schemas.openxmlformats.org/officeDocument/2006/relationships/image" Target="../media/image227.png"/><Relationship Id="rId92" Type="http://schemas.openxmlformats.org/officeDocument/2006/relationships/customXml" Target="../ink/ink216.xml"/><Relationship Id="rId2" Type="http://schemas.openxmlformats.org/officeDocument/2006/relationships/image" Target="../media/image192.jpg"/><Relationship Id="rId29" Type="http://schemas.openxmlformats.org/officeDocument/2006/relationships/image" Target="../media/image206.png"/><Relationship Id="rId24" Type="http://schemas.openxmlformats.org/officeDocument/2006/relationships/customXml" Target="../ink/ink182.xml"/><Relationship Id="rId40" Type="http://schemas.openxmlformats.org/officeDocument/2006/relationships/customXml" Target="../ink/ink190.xml"/><Relationship Id="rId45" Type="http://schemas.openxmlformats.org/officeDocument/2006/relationships/image" Target="../media/image214.png"/><Relationship Id="rId66" Type="http://schemas.openxmlformats.org/officeDocument/2006/relationships/customXml" Target="../ink/ink203.xml"/><Relationship Id="rId87" Type="http://schemas.openxmlformats.org/officeDocument/2006/relationships/image" Target="../media/image235.png"/><Relationship Id="rId110" Type="http://schemas.openxmlformats.org/officeDocument/2006/relationships/customXml" Target="../ink/ink225.xml"/><Relationship Id="rId115" Type="http://schemas.openxmlformats.org/officeDocument/2006/relationships/image" Target="../media/image249.png"/><Relationship Id="rId131" Type="http://schemas.openxmlformats.org/officeDocument/2006/relationships/image" Target="../media/image257.png"/><Relationship Id="rId136" Type="http://schemas.openxmlformats.org/officeDocument/2006/relationships/customXml" Target="../ink/ink238.xml"/><Relationship Id="rId61" Type="http://schemas.openxmlformats.org/officeDocument/2006/relationships/image" Target="../media/image222.png"/><Relationship Id="rId82" Type="http://schemas.openxmlformats.org/officeDocument/2006/relationships/customXml" Target="../ink/ink211.xml"/><Relationship Id="rId19" Type="http://schemas.openxmlformats.org/officeDocument/2006/relationships/image" Target="../media/image201.png"/><Relationship Id="rId14" Type="http://schemas.openxmlformats.org/officeDocument/2006/relationships/customXml" Target="../ink/ink177.xml"/><Relationship Id="rId30" Type="http://schemas.openxmlformats.org/officeDocument/2006/relationships/customXml" Target="../ink/ink185.xml"/><Relationship Id="rId35" Type="http://schemas.openxmlformats.org/officeDocument/2006/relationships/image" Target="../media/image209.png"/><Relationship Id="rId56" Type="http://schemas.openxmlformats.org/officeDocument/2006/relationships/customXml" Target="../ink/ink198.xml"/><Relationship Id="rId77" Type="http://schemas.openxmlformats.org/officeDocument/2006/relationships/image" Target="../media/image230.png"/><Relationship Id="rId100" Type="http://schemas.openxmlformats.org/officeDocument/2006/relationships/customXml" Target="../ink/ink220.xml"/><Relationship Id="rId105" Type="http://schemas.openxmlformats.org/officeDocument/2006/relationships/image" Target="../media/image244.png"/><Relationship Id="rId126" Type="http://schemas.openxmlformats.org/officeDocument/2006/relationships/customXml" Target="../ink/ink233.xml"/><Relationship Id="rId8" Type="http://schemas.openxmlformats.org/officeDocument/2006/relationships/customXml" Target="../ink/ink174.xml"/><Relationship Id="rId51" Type="http://schemas.openxmlformats.org/officeDocument/2006/relationships/image" Target="../media/image217.png"/><Relationship Id="rId72" Type="http://schemas.openxmlformats.org/officeDocument/2006/relationships/customXml" Target="../ink/ink206.xml"/><Relationship Id="rId93" Type="http://schemas.openxmlformats.org/officeDocument/2006/relationships/image" Target="../media/image238.png"/><Relationship Id="rId98" Type="http://schemas.openxmlformats.org/officeDocument/2006/relationships/customXml" Target="../ink/ink219.xml"/><Relationship Id="rId121" Type="http://schemas.openxmlformats.org/officeDocument/2006/relationships/image" Target="../media/image252.png"/><Relationship Id="rId3" Type="http://schemas.openxmlformats.org/officeDocument/2006/relationships/image" Target="../media/image193.jpg"/><Relationship Id="rId25" Type="http://schemas.openxmlformats.org/officeDocument/2006/relationships/image" Target="../media/image204.png"/><Relationship Id="rId46" Type="http://schemas.openxmlformats.org/officeDocument/2006/relationships/customXml" Target="../ink/ink193.xml"/><Relationship Id="rId67" Type="http://schemas.openxmlformats.org/officeDocument/2006/relationships/image" Target="../media/image225.png"/><Relationship Id="rId116" Type="http://schemas.openxmlformats.org/officeDocument/2006/relationships/customXml" Target="../ink/ink228.xml"/><Relationship Id="rId137" Type="http://schemas.openxmlformats.org/officeDocument/2006/relationships/image" Target="../media/image260.png"/><Relationship Id="rId20" Type="http://schemas.openxmlformats.org/officeDocument/2006/relationships/customXml" Target="../ink/ink180.xml"/><Relationship Id="rId41" Type="http://schemas.openxmlformats.org/officeDocument/2006/relationships/image" Target="../media/image212.png"/><Relationship Id="rId62" Type="http://schemas.openxmlformats.org/officeDocument/2006/relationships/customXml" Target="../ink/ink201.xml"/><Relationship Id="rId83" Type="http://schemas.openxmlformats.org/officeDocument/2006/relationships/image" Target="../media/image233.png"/><Relationship Id="rId88" Type="http://schemas.openxmlformats.org/officeDocument/2006/relationships/customXml" Target="../ink/ink214.xml"/><Relationship Id="rId111" Type="http://schemas.openxmlformats.org/officeDocument/2006/relationships/image" Target="../media/image247.png"/><Relationship Id="rId132" Type="http://schemas.openxmlformats.org/officeDocument/2006/relationships/customXml" Target="../ink/ink236.xml"/><Relationship Id="rId15" Type="http://schemas.openxmlformats.org/officeDocument/2006/relationships/image" Target="../media/image199.png"/><Relationship Id="rId36" Type="http://schemas.openxmlformats.org/officeDocument/2006/relationships/customXml" Target="../ink/ink188.xml"/><Relationship Id="rId57" Type="http://schemas.openxmlformats.org/officeDocument/2006/relationships/image" Target="../media/image220.png"/><Relationship Id="rId106" Type="http://schemas.openxmlformats.org/officeDocument/2006/relationships/customXml" Target="../ink/ink223.xml"/><Relationship Id="rId127" Type="http://schemas.openxmlformats.org/officeDocument/2006/relationships/image" Target="../media/image255.png"/><Relationship Id="rId10" Type="http://schemas.openxmlformats.org/officeDocument/2006/relationships/customXml" Target="../ink/ink175.xml"/><Relationship Id="rId31" Type="http://schemas.openxmlformats.org/officeDocument/2006/relationships/image" Target="../media/image207.png"/><Relationship Id="rId52" Type="http://schemas.openxmlformats.org/officeDocument/2006/relationships/customXml" Target="../ink/ink196.xml"/><Relationship Id="rId73" Type="http://schemas.openxmlformats.org/officeDocument/2006/relationships/image" Target="../media/image228.png"/><Relationship Id="rId78" Type="http://schemas.openxmlformats.org/officeDocument/2006/relationships/customXml" Target="../ink/ink209.xml"/><Relationship Id="rId94" Type="http://schemas.openxmlformats.org/officeDocument/2006/relationships/customXml" Target="../ink/ink217.xml"/><Relationship Id="rId99" Type="http://schemas.openxmlformats.org/officeDocument/2006/relationships/image" Target="../media/image241.png"/><Relationship Id="rId101" Type="http://schemas.openxmlformats.org/officeDocument/2006/relationships/image" Target="../media/image242.png"/><Relationship Id="rId122" Type="http://schemas.openxmlformats.org/officeDocument/2006/relationships/customXml" Target="../ink/ink231.xml"/><Relationship Id="rId4" Type="http://schemas.openxmlformats.org/officeDocument/2006/relationships/customXml" Target="../ink/ink172.xml"/><Relationship Id="rId9" Type="http://schemas.openxmlformats.org/officeDocument/2006/relationships/image" Target="../media/image196.png"/><Relationship Id="rId26" Type="http://schemas.openxmlformats.org/officeDocument/2006/relationships/customXml" Target="../ink/ink183.xml"/><Relationship Id="rId47" Type="http://schemas.openxmlformats.org/officeDocument/2006/relationships/image" Target="../media/image215.png"/><Relationship Id="rId68" Type="http://schemas.openxmlformats.org/officeDocument/2006/relationships/customXml" Target="../ink/ink204.xml"/><Relationship Id="rId89" Type="http://schemas.openxmlformats.org/officeDocument/2006/relationships/image" Target="../media/image236.png"/><Relationship Id="rId112" Type="http://schemas.openxmlformats.org/officeDocument/2006/relationships/customXml" Target="../ink/ink226.xml"/><Relationship Id="rId133" Type="http://schemas.openxmlformats.org/officeDocument/2006/relationships/image" Target="../media/image2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customXml" Target="../ink/ink239.xml"/><Relationship Id="rId7" Type="http://schemas.openxmlformats.org/officeDocument/2006/relationships/customXml" Target="../ink/ink241.xml"/><Relationship Id="rId12" Type="http://schemas.openxmlformats.org/officeDocument/2006/relationships/image" Target="../media/image266.png"/><Relationship Id="rId2" Type="http://schemas.openxmlformats.org/officeDocument/2006/relationships/image" Target="../media/image2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11" Type="http://schemas.openxmlformats.org/officeDocument/2006/relationships/customXml" Target="../ink/ink243.xml"/><Relationship Id="rId5" Type="http://schemas.openxmlformats.org/officeDocument/2006/relationships/customXml" Target="../ink/ink240.xml"/><Relationship Id="rId10" Type="http://schemas.openxmlformats.org/officeDocument/2006/relationships/image" Target="../media/image265.png"/><Relationship Id="rId4" Type="http://schemas.openxmlformats.org/officeDocument/2006/relationships/image" Target="../media/image262.png"/><Relationship Id="rId9" Type="http://schemas.openxmlformats.org/officeDocument/2006/relationships/customXml" Target="../ink/ink2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jpg"/><Relationship Id="rId2" Type="http://schemas.openxmlformats.org/officeDocument/2006/relationships/image" Target="../media/image2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jpg"/><Relationship Id="rId2" Type="http://schemas.openxmlformats.org/officeDocument/2006/relationships/image" Target="../media/image27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jpg"/><Relationship Id="rId2" Type="http://schemas.openxmlformats.org/officeDocument/2006/relationships/image" Target="../media/image2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jpg"/><Relationship Id="rId2" Type="http://schemas.openxmlformats.org/officeDocument/2006/relationships/image" Target="../media/image27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jpg"/><Relationship Id="rId2" Type="http://schemas.openxmlformats.org/officeDocument/2006/relationships/image" Target="../media/image28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jpg"/><Relationship Id="rId2" Type="http://schemas.openxmlformats.org/officeDocument/2006/relationships/image" Target="../media/image28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9.xml"/><Relationship Id="rId18" Type="http://schemas.openxmlformats.org/officeDocument/2006/relationships/image" Target="../media/image16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3.png"/><Relationship Id="rId17" Type="http://schemas.openxmlformats.org/officeDocument/2006/relationships/customXml" Target="../ink/ink11.xml"/><Relationship Id="rId2" Type="http://schemas.openxmlformats.org/officeDocument/2006/relationships/image" Target="../media/image8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7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9.xml"/><Relationship Id="rId21" Type="http://schemas.openxmlformats.org/officeDocument/2006/relationships/customXml" Target="../ink/ink21.xml"/><Relationship Id="rId42" Type="http://schemas.openxmlformats.org/officeDocument/2006/relationships/image" Target="../media/image40.png"/><Relationship Id="rId63" Type="http://schemas.openxmlformats.org/officeDocument/2006/relationships/customXml" Target="../ink/ink42.xml"/><Relationship Id="rId84" Type="http://schemas.openxmlformats.org/officeDocument/2006/relationships/image" Target="../media/image61.png"/><Relationship Id="rId138" Type="http://schemas.openxmlformats.org/officeDocument/2006/relationships/image" Target="../media/image88.png"/><Relationship Id="rId107" Type="http://schemas.openxmlformats.org/officeDocument/2006/relationships/customXml" Target="../ink/ink64.xml"/><Relationship Id="rId11" Type="http://schemas.openxmlformats.org/officeDocument/2006/relationships/customXml" Target="../ink/ink16.xml"/><Relationship Id="rId32" Type="http://schemas.openxmlformats.org/officeDocument/2006/relationships/image" Target="../media/image35.png"/><Relationship Id="rId37" Type="http://schemas.openxmlformats.org/officeDocument/2006/relationships/customXml" Target="../ink/ink29.xml"/><Relationship Id="rId53" Type="http://schemas.openxmlformats.org/officeDocument/2006/relationships/customXml" Target="../ink/ink37.xml"/><Relationship Id="rId58" Type="http://schemas.openxmlformats.org/officeDocument/2006/relationships/image" Target="../media/image48.png"/><Relationship Id="rId74" Type="http://schemas.openxmlformats.org/officeDocument/2006/relationships/image" Target="../media/image56.png"/><Relationship Id="rId79" Type="http://schemas.openxmlformats.org/officeDocument/2006/relationships/customXml" Target="../ink/ink50.xml"/><Relationship Id="rId102" Type="http://schemas.openxmlformats.org/officeDocument/2006/relationships/image" Target="../media/image70.png"/><Relationship Id="rId123" Type="http://schemas.openxmlformats.org/officeDocument/2006/relationships/customXml" Target="../ink/ink72.xml"/><Relationship Id="rId128" Type="http://schemas.openxmlformats.org/officeDocument/2006/relationships/image" Target="../media/image83.png"/><Relationship Id="rId144" Type="http://schemas.openxmlformats.org/officeDocument/2006/relationships/image" Target="../media/image91.png"/><Relationship Id="rId5" Type="http://schemas.openxmlformats.org/officeDocument/2006/relationships/customXml" Target="../ink/ink13.xml"/><Relationship Id="rId90" Type="http://schemas.openxmlformats.org/officeDocument/2006/relationships/image" Target="../media/image64.png"/><Relationship Id="rId95" Type="http://schemas.openxmlformats.org/officeDocument/2006/relationships/customXml" Target="../ink/ink58.xml"/><Relationship Id="rId22" Type="http://schemas.openxmlformats.org/officeDocument/2006/relationships/image" Target="../media/image30.png"/><Relationship Id="rId27" Type="http://schemas.openxmlformats.org/officeDocument/2006/relationships/customXml" Target="../ink/ink24.xml"/><Relationship Id="rId43" Type="http://schemas.openxmlformats.org/officeDocument/2006/relationships/customXml" Target="../ink/ink32.xml"/><Relationship Id="rId48" Type="http://schemas.openxmlformats.org/officeDocument/2006/relationships/image" Target="../media/image43.png"/><Relationship Id="rId64" Type="http://schemas.openxmlformats.org/officeDocument/2006/relationships/image" Target="../media/image51.png"/><Relationship Id="rId69" Type="http://schemas.openxmlformats.org/officeDocument/2006/relationships/customXml" Target="../ink/ink45.xml"/><Relationship Id="rId113" Type="http://schemas.openxmlformats.org/officeDocument/2006/relationships/customXml" Target="../ink/ink67.xml"/><Relationship Id="rId118" Type="http://schemas.openxmlformats.org/officeDocument/2006/relationships/image" Target="../media/image78.png"/><Relationship Id="rId134" Type="http://schemas.openxmlformats.org/officeDocument/2006/relationships/image" Target="../media/image86.png"/><Relationship Id="rId139" Type="http://schemas.openxmlformats.org/officeDocument/2006/relationships/customXml" Target="../ink/ink80.xml"/><Relationship Id="rId80" Type="http://schemas.openxmlformats.org/officeDocument/2006/relationships/image" Target="../media/image59.png"/><Relationship Id="rId85" Type="http://schemas.openxmlformats.org/officeDocument/2006/relationships/customXml" Target="../ink/ink53.xml"/><Relationship Id="rId12" Type="http://schemas.openxmlformats.org/officeDocument/2006/relationships/image" Target="../media/image25.png"/><Relationship Id="rId17" Type="http://schemas.openxmlformats.org/officeDocument/2006/relationships/customXml" Target="../ink/ink19.xml"/><Relationship Id="rId33" Type="http://schemas.openxmlformats.org/officeDocument/2006/relationships/customXml" Target="../ink/ink27.xml"/><Relationship Id="rId38" Type="http://schemas.openxmlformats.org/officeDocument/2006/relationships/image" Target="../media/image38.png"/><Relationship Id="rId59" Type="http://schemas.openxmlformats.org/officeDocument/2006/relationships/customXml" Target="../ink/ink40.xml"/><Relationship Id="rId103" Type="http://schemas.openxmlformats.org/officeDocument/2006/relationships/customXml" Target="../ink/ink62.xml"/><Relationship Id="rId108" Type="http://schemas.openxmlformats.org/officeDocument/2006/relationships/image" Target="../media/image73.png"/><Relationship Id="rId124" Type="http://schemas.openxmlformats.org/officeDocument/2006/relationships/image" Target="../media/image81.png"/><Relationship Id="rId129" Type="http://schemas.openxmlformats.org/officeDocument/2006/relationships/customXml" Target="../ink/ink75.xml"/><Relationship Id="rId54" Type="http://schemas.openxmlformats.org/officeDocument/2006/relationships/image" Target="../media/image46.png"/><Relationship Id="rId70" Type="http://schemas.openxmlformats.org/officeDocument/2006/relationships/image" Target="../media/image54.png"/><Relationship Id="rId75" Type="http://schemas.openxmlformats.org/officeDocument/2006/relationships/customXml" Target="../ink/ink48.xml"/><Relationship Id="rId91" Type="http://schemas.openxmlformats.org/officeDocument/2006/relationships/customXml" Target="../ink/ink56.xml"/><Relationship Id="rId96" Type="http://schemas.openxmlformats.org/officeDocument/2006/relationships/image" Target="../media/image67.png"/><Relationship Id="rId14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23" Type="http://schemas.openxmlformats.org/officeDocument/2006/relationships/customXml" Target="../ink/ink22.xml"/><Relationship Id="rId28" Type="http://schemas.openxmlformats.org/officeDocument/2006/relationships/image" Target="../media/image33.png"/><Relationship Id="rId49" Type="http://schemas.openxmlformats.org/officeDocument/2006/relationships/customXml" Target="../ink/ink35.xml"/><Relationship Id="rId114" Type="http://schemas.openxmlformats.org/officeDocument/2006/relationships/image" Target="../media/image76.png"/><Relationship Id="rId119" Type="http://schemas.openxmlformats.org/officeDocument/2006/relationships/customXml" Target="../ink/ink70.xml"/><Relationship Id="rId44" Type="http://schemas.openxmlformats.org/officeDocument/2006/relationships/image" Target="../media/image41.png"/><Relationship Id="rId60" Type="http://schemas.openxmlformats.org/officeDocument/2006/relationships/image" Target="../media/image49.png"/><Relationship Id="rId65" Type="http://schemas.openxmlformats.org/officeDocument/2006/relationships/customXml" Target="../ink/ink43.xml"/><Relationship Id="rId81" Type="http://schemas.openxmlformats.org/officeDocument/2006/relationships/customXml" Target="../ink/ink51.xml"/><Relationship Id="rId86" Type="http://schemas.openxmlformats.org/officeDocument/2006/relationships/image" Target="../media/image62.png"/><Relationship Id="rId130" Type="http://schemas.openxmlformats.org/officeDocument/2006/relationships/image" Target="../media/image84.png"/><Relationship Id="rId135" Type="http://schemas.openxmlformats.org/officeDocument/2006/relationships/customXml" Target="../ink/ink78.xml"/><Relationship Id="rId13" Type="http://schemas.openxmlformats.org/officeDocument/2006/relationships/customXml" Target="../ink/ink17.xml"/><Relationship Id="rId18" Type="http://schemas.openxmlformats.org/officeDocument/2006/relationships/image" Target="../media/image28.png"/><Relationship Id="rId39" Type="http://schemas.openxmlformats.org/officeDocument/2006/relationships/customXml" Target="../ink/ink30.xml"/><Relationship Id="rId109" Type="http://schemas.openxmlformats.org/officeDocument/2006/relationships/customXml" Target="../ink/ink65.xml"/><Relationship Id="rId34" Type="http://schemas.openxmlformats.org/officeDocument/2006/relationships/image" Target="../media/image36.png"/><Relationship Id="rId50" Type="http://schemas.openxmlformats.org/officeDocument/2006/relationships/image" Target="../media/image44.png"/><Relationship Id="rId55" Type="http://schemas.openxmlformats.org/officeDocument/2006/relationships/customXml" Target="../ink/ink38.xml"/><Relationship Id="rId76" Type="http://schemas.openxmlformats.org/officeDocument/2006/relationships/image" Target="../media/image57.png"/><Relationship Id="rId97" Type="http://schemas.openxmlformats.org/officeDocument/2006/relationships/customXml" Target="../ink/ink59.xml"/><Relationship Id="rId104" Type="http://schemas.openxmlformats.org/officeDocument/2006/relationships/image" Target="../media/image71.png"/><Relationship Id="rId120" Type="http://schemas.openxmlformats.org/officeDocument/2006/relationships/image" Target="../media/image79.png"/><Relationship Id="rId125" Type="http://schemas.openxmlformats.org/officeDocument/2006/relationships/customXml" Target="../ink/ink73.xml"/><Relationship Id="rId141" Type="http://schemas.openxmlformats.org/officeDocument/2006/relationships/customXml" Target="../ink/ink81.xml"/><Relationship Id="rId7" Type="http://schemas.openxmlformats.org/officeDocument/2006/relationships/customXml" Target="../ink/ink14.xml"/><Relationship Id="rId71" Type="http://schemas.openxmlformats.org/officeDocument/2006/relationships/customXml" Target="../ink/ink46.xml"/><Relationship Id="rId92" Type="http://schemas.openxmlformats.org/officeDocument/2006/relationships/image" Target="../media/image65.png"/><Relationship Id="rId2" Type="http://schemas.openxmlformats.org/officeDocument/2006/relationships/image" Target="../media/image20.jpg"/><Relationship Id="rId29" Type="http://schemas.openxmlformats.org/officeDocument/2006/relationships/customXml" Target="../ink/ink25.xml"/><Relationship Id="rId24" Type="http://schemas.openxmlformats.org/officeDocument/2006/relationships/image" Target="../media/image31.png"/><Relationship Id="rId40" Type="http://schemas.openxmlformats.org/officeDocument/2006/relationships/image" Target="../media/image39.png"/><Relationship Id="rId45" Type="http://schemas.openxmlformats.org/officeDocument/2006/relationships/customXml" Target="../ink/ink33.xml"/><Relationship Id="rId66" Type="http://schemas.openxmlformats.org/officeDocument/2006/relationships/image" Target="../media/image52.png"/><Relationship Id="rId87" Type="http://schemas.openxmlformats.org/officeDocument/2006/relationships/customXml" Target="../ink/ink54.xml"/><Relationship Id="rId110" Type="http://schemas.openxmlformats.org/officeDocument/2006/relationships/image" Target="../media/image74.png"/><Relationship Id="rId115" Type="http://schemas.openxmlformats.org/officeDocument/2006/relationships/customXml" Target="../ink/ink68.xml"/><Relationship Id="rId131" Type="http://schemas.openxmlformats.org/officeDocument/2006/relationships/customXml" Target="../ink/ink76.xml"/><Relationship Id="rId136" Type="http://schemas.openxmlformats.org/officeDocument/2006/relationships/image" Target="../media/image87.png"/><Relationship Id="rId61" Type="http://schemas.openxmlformats.org/officeDocument/2006/relationships/customXml" Target="../ink/ink41.xml"/><Relationship Id="rId82" Type="http://schemas.openxmlformats.org/officeDocument/2006/relationships/image" Target="../media/image60.png"/><Relationship Id="rId19" Type="http://schemas.openxmlformats.org/officeDocument/2006/relationships/customXml" Target="../ink/ink20.xml"/><Relationship Id="rId14" Type="http://schemas.openxmlformats.org/officeDocument/2006/relationships/image" Target="../media/image26.png"/><Relationship Id="rId30" Type="http://schemas.openxmlformats.org/officeDocument/2006/relationships/image" Target="../media/image34.png"/><Relationship Id="rId35" Type="http://schemas.openxmlformats.org/officeDocument/2006/relationships/customXml" Target="../ink/ink28.xml"/><Relationship Id="rId56" Type="http://schemas.openxmlformats.org/officeDocument/2006/relationships/image" Target="../media/image47.png"/><Relationship Id="rId77" Type="http://schemas.openxmlformats.org/officeDocument/2006/relationships/customXml" Target="../ink/ink49.xml"/><Relationship Id="rId100" Type="http://schemas.openxmlformats.org/officeDocument/2006/relationships/image" Target="../media/image69.png"/><Relationship Id="rId105" Type="http://schemas.openxmlformats.org/officeDocument/2006/relationships/customXml" Target="../ink/ink63.xml"/><Relationship Id="rId126" Type="http://schemas.openxmlformats.org/officeDocument/2006/relationships/image" Target="../media/image82.png"/><Relationship Id="rId8" Type="http://schemas.openxmlformats.org/officeDocument/2006/relationships/image" Target="../media/image23.png"/><Relationship Id="rId51" Type="http://schemas.openxmlformats.org/officeDocument/2006/relationships/customXml" Target="../ink/ink36.xml"/><Relationship Id="rId72" Type="http://schemas.openxmlformats.org/officeDocument/2006/relationships/image" Target="../media/image55.png"/><Relationship Id="rId93" Type="http://schemas.openxmlformats.org/officeDocument/2006/relationships/customXml" Target="../ink/ink57.xml"/><Relationship Id="rId98" Type="http://schemas.openxmlformats.org/officeDocument/2006/relationships/image" Target="../media/image68.png"/><Relationship Id="rId121" Type="http://schemas.openxmlformats.org/officeDocument/2006/relationships/customXml" Target="../ink/ink71.xml"/><Relationship Id="rId142" Type="http://schemas.openxmlformats.org/officeDocument/2006/relationships/image" Target="../media/image90.png"/><Relationship Id="rId3" Type="http://schemas.openxmlformats.org/officeDocument/2006/relationships/customXml" Target="../ink/ink12.xml"/><Relationship Id="rId25" Type="http://schemas.openxmlformats.org/officeDocument/2006/relationships/customXml" Target="../ink/ink23.xml"/><Relationship Id="rId46" Type="http://schemas.openxmlformats.org/officeDocument/2006/relationships/image" Target="../media/image42.png"/><Relationship Id="rId67" Type="http://schemas.openxmlformats.org/officeDocument/2006/relationships/customXml" Target="../ink/ink44.xml"/><Relationship Id="rId116" Type="http://schemas.openxmlformats.org/officeDocument/2006/relationships/image" Target="../media/image77.png"/><Relationship Id="rId137" Type="http://schemas.openxmlformats.org/officeDocument/2006/relationships/customXml" Target="../ink/ink79.xml"/><Relationship Id="rId20" Type="http://schemas.openxmlformats.org/officeDocument/2006/relationships/image" Target="../media/image29.png"/><Relationship Id="rId41" Type="http://schemas.openxmlformats.org/officeDocument/2006/relationships/customXml" Target="../ink/ink31.xml"/><Relationship Id="rId62" Type="http://schemas.openxmlformats.org/officeDocument/2006/relationships/image" Target="../media/image50.png"/><Relationship Id="rId83" Type="http://schemas.openxmlformats.org/officeDocument/2006/relationships/customXml" Target="../ink/ink52.xml"/><Relationship Id="rId88" Type="http://schemas.openxmlformats.org/officeDocument/2006/relationships/image" Target="../media/image63.png"/><Relationship Id="rId111" Type="http://schemas.openxmlformats.org/officeDocument/2006/relationships/customXml" Target="../ink/ink66.xml"/><Relationship Id="rId132" Type="http://schemas.openxmlformats.org/officeDocument/2006/relationships/image" Target="../media/image85.png"/><Relationship Id="rId15" Type="http://schemas.openxmlformats.org/officeDocument/2006/relationships/customXml" Target="../ink/ink18.xml"/><Relationship Id="rId36" Type="http://schemas.openxmlformats.org/officeDocument/2006/relationships/image" Target="../media/image37.png"/><Relationship Id="rId57" Type="http://schemas.openxmlformats.org/officeDocument/2006/relationships/customXml" Target="../ink/ink39.xml"/><Relationship Id="rId106" Type="http://schemas.openxmlformats.org/officeDocument/2006/relationships/image" Target="../media/image72.png"/><Relationship Id="rId127" Type="http://schemas.openxmlformats.org/officeDocument/2006/relationships/customXml" Target="../ink/ink74.xml"/><Relationship Id="rId10" Type="http://schemas.openxmlformats.org/officeDocument/2006/relationships/image" Target="../media/image24.png"/><Relationship Id="rId31" Type="http://schemas.openxmlformats.org/officeDocument/2006/relationships/customXml" Target="../ink/ink26.xml"/><Relationship Id="rId52" Type="http://schemas.openxmlformats.org/officeDocument/2006/relationships/image" Target="../media/image45.png"/><Relationship Id="rId73" Type="http://schemas.openxmlformats.org/officeDocument/2006/relationships/customXml" Target="../ink/ink47.xml"/><Relationship Id="rId78" Type="http://schemas.openxmlformats.org/officeDocument/2006/relationships/image" Target="../media/image58.png"/><Relationship Id="rId94" Type="http://schemas.openxmlformats.org/officeDocument/2006/relationships/image" Target="../media/image66.png"/><Relationship Id="rId99" Type="http://schemas.openxmlformats.org/officeDocument/2006/relationships/customXml" Target="../ink/ink60.xml"/><Relationship Id="rId101" Type="http://schemas.openxmlformats.org/officeDocument/2006/relationships/customXml" Target="../ink/ink61.xml"/><Relationship Id="rId122" Type="http://schemas.openxmlformats.org/officeDocument/2006/relationships/image" Target="../media/image80.png"/><Relationship Id="rId143" Type="http://schemas.openxmlformats.org/officeDocument/2006/relationships/customXml" Target="../ink/ink82.xml"/><Relationship Id="rId4" Type="http://schemas.openxmlformats.org/officeDocument/2006/relationships/image" Target="../media/image21.png"/><Relationship Id="rId9" Type="http://schemas.openxmlformats.org/officeDocument/2006/relationships/customXml" Target="../ink/ink15.xml"/><Relationship Id="rId26" Type="http://schemas.openxmlformats.org/officeDocument/2006/relationships/image" Target="../media/image32.png"/><Relationship Id="rId47" Type="http://schemas.openxmlformats.org/officeDocument/2006/relationships/customXml" Target="../ink/ink34.xml"/><Relationship Id="rId68" Type="http://schemas.openxmlformats.org/officeDocument/2006/relationships/image" Target="../media/image53.png"/><Relationship Id="rId89" Type="http://schemas.openxmlformats.org/officeDocument/2006/relationships/customXml" Target="../ink/ink55.xml"/><Relationship Id="rId112" Type="http://schemas.openxmlformats.org/officeDocument/2006/relationships/image" Target="../media/image75.png"/><Relationship Id="rId133" Type="http://schemas.openxmlformats.org/officeDocument/2006/relationships/customXml" Target="../ink/ink77.xml"/><Relationship Id="rId16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9" Type="http://schemas.openxmlformats.org/officeDocument/2006/relationships/image" Target="../media/image111.png"/><Relationship Id="rId21" Type="http://schemas.openxmlformats.org/officeDocument/2006/relationships/image" Target="../media/image102.png"/><Relationship Id="rId34" Type="http://schemas.openxmlformats.org/officeDocument/2006/relationships/customXml" Target="../ink/ink98.xml"/><Relationship Id="rId42" Type="http://schemas.openxmlformats.org/officeDocument/2006/relationships/customXml" Target="../ink/ink102.xml"/><Relationship Id="rId47" Type="http://schemas.openxmlformats.org/officeDocument/2006/relationships/image" Target="../media/image115.png"/><Relationship Id="rId7" Type="http://schemas.openxmlformats.org/officeDocument/2006/relationships/image" Target="../media/image95.png"/><Relationship Id="rId2" Type="http://schemas.openxmlformats.org/officeDocument/2006/relationships/image" Target="../media/image92.jpg"/><Relationship Id="rId16" Type="http://schemas.openxmlformats.org/officeDocument/2006/relationships/customXml" Target="../ink/ink89.xml"/><Relationship Id="rId29" Type="http://schemas.openxmlformats.org/officeDocument/2006/relationships/image" Target="../media/image106.png"/><Relationship Id="rId11" Type="http://schemas.openxmlformats.org/officeDocument/2006/relationships/image" Target="../media/image97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image" Target="../media/image110.png"/><Relationship Id="rId40" Type="http://schemas.openxmlformats.org/officeDocument/2006/relationships/customXml" Target="../ink/ink101.xml"/><Relationship Id="rId45" Type="http://schemas.openxmlformats.org/officeDocument/2006/relationships/image" Target="../media/image114.png"/><Relationship Id="rId5" Type="http://schemas.openxmlformats.org/officeDocument/2006/relationships/image" Target="../media/image94.png"/><Relationship Id="rId15" Type="http://schemas.openxmlformats.org/officeDocument/2006/relationships/image" Target="../media/image99.png"/><Relationship Id="rId23" Type="http://schemas.openxmlformats.org/officeDocument/2006/relationships/image" Target="../media/image103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49" Type="http://schemas.openxmlformats.org/officeDocument/2006/relationships/image" Target="../media/image116.png"/><Relationship Id="rId10" Type="http://schemas.openxmlformats.org/officeDocument/2006/relationships/customXml" Target="../ink/ink86.xml"/><Relationship Id="rId19" Type="http://schemas.openxmlformats.org/officeDocument/2006/relationships/image" Target="../media/image101.png"/><Relationship Id="rId31" Type="http://schemas.openxmlformats.org/officeDocument/2006/relationships/image" Target="../media/image107.png"/><Relationship Id="rId44" Type="http://schemas.openxmlformats.org/officeDocument/2006/relationships/customXml" Target="../ink/ink103.xml"/><Relationship Id="rId4" Type="http://schemas.openxmlformats.org/officeDocument/2006/relationships/customXml" Target="../ink/ink83.xml"/><Relationship Id="rId9" Type="http://schemas.openxmlformats.org/officeDocument/2006/relationships/image" Target="../media/image96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105.png"/><Relationship Id="rId30" Type="http://schemas.openxmlformats.org/officeDocument/2006/relationships/customXml" Target="../ink/ink96.xml"/><Relationship Id="rId35" Type="http://schemas.openxmlformats.org/officeDocument/2006/relationships/image" Target="../media/image109.png"/><Relationship Id="rId43" Type="http://schemas.openxmlformats.org/officeDocument/2006/relationships/image" Target="../media/image113.png"/><Relationship Id="rId48" Type="http://schemas.openxmlformats.org/officeDocument/2006/relationships/customXml" Target="../ink/ink105.xml"/><Relationship Id="rId8" Type="http://schemas.openxmlformats.org/officeDocument/2006/relationships/customXml" Target="../ink/ink85.xml"/><Relationship Id="rId3" Type="http://schemas.openxmlformats.org/officeDocument/2006/relationships/image" Target="../media/image93.jpg"/><Relationship Id="rId12" Type="http://schemas.openxmlformats.org/officeDocument/2006/relationships/customXml" Target="../ink/ink87.xml"/><Relationship Id="rId17" Type="http://schemas.openxmlformats.org/officeDocument/2006/relationships/image" Target="../media/image100.png"/><Relationship Id="rId25" Type="http://schemas.openxmlformats.org/officeDocument/2006/relationships/image" Target="../media/image104.png"/><Relationship Id="rId33" Type="http://schemas.openxmlformats.org/officeDocument/2006/relationships/image" Target="../media/image108.png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20" Type="http://schemas.openxmlformats.org/officeDocument/2006/relationships/customXml" Target="../ink/ink91.xml"/><Relationship Id="rId41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11.xml"/><Relationship Id="rId18" Type="http://schemas.openxmlformats.org/officeDocument/2006/relationships/image" Target="../media/image125.png"/><Relationship Id="rId26" Type="http://schemas.openxmlformats.org/officeDocument/2006/relationships/image" Target="../media/image129.png"/><Relationship Id="rId3" Type="http://schemas.openxmlformats.org/officeDocument/2006/relationships/customXml" Target="../ink/ink106.xml"/><Relationship Id="rId21" Type="http://schemas.openxmlformats.org/officeDocument/2006/relationships/customXml" Target="../ink/ink115.xml"/><Relationship Id="rId7" Type="http://schemas.openxmlformats.org/officeDocument/2006/relationships/customXml" Target="../ink/ink108.xml"/><Relationship Id="rId12" Type="http://schemas.openxmlformats.org/officeDocument/2006/relationships/image" Target="../media/image122.png"/><Relationship Id="rId17" Type="http://schemas.openxmlformats.org/officeDocument/2006/relationships/customXml" Target="../ink/ink113.xml"/><Relationship Id="rId25" Type="http://schemas.openxmlformats.org/officeDocument/2006/relationships/customXml" Target="../ink/ink117.xml"/><Relationship Id="rId2" Type="http://schemas.openxmlformats.org/officeDocument/2006/relationships/image" Target="../media/image117.jpg"/><Relationship Id="rId16" Type="http://schemas.openxmlformats.org/officeDocument/2006/relationships/image" Target="../media/image124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10.xml"/><Relationship Id="rId24" Type="http://schemas.openxmlformats.org/officeDocument/2006/relationships/image" Target="../media/image128.png"/><Relationship Id="rId5" Type="http://schemas.openxmlformats.org/officeDocument/2006/relationships/customXml" Target="../ink/ink107.xml"/><Relationship Id="rId15" Type="http://schemas.openxmlformats.org/officeDocument/2006/relationships/customXml" Target="../ink/ink112.xml"/><Relationship Id="rId23" Type="http://schemas.openxmlformats.org/officeDocument/2006/relationships/customXml" Target="../ink/ink116.xml"/><Relationship Id="rId28" Type="http://schemas.openxmlformats.org/officeDocument/2006/relationships/image" Target="../media/image130.png"/><Relationship Id="rId10" Type="http://schemas.openxmlformats.org/officeDocument/2006/relationships/image" Target="../media/image121.png"/><Relationship Id="rId19" Type="http://schemas.openxmlformats.org/officeDocument/2006/relationships/customXml" Target="../ink/ink114.xml"/><Relationship Id="rId4" Type="http://schemas.openxmlformats.org/officeDocument/2006/relationships/image" Target="../media/image118.png"/><Relationship Id="rId9" Type="http://schemas.openxmlformats.org/officeDocument/2006/relationships/customXml" Target="../ink/ink109.xml"/><Relationship Id="rId14" Type="http://schemas.openxmlformats.org/officeDocument/2006/relationships/image" Target="../media/image123.png"/><Relationship Id="rId22" Type="http://schemas.openxmlformats.org/officeDocument/2006/relationships/image" Target="../media/image127.png"/><Relationship Id="rId27" Type="http://schemas.openxmlformats.org/officeDocument/2006/relationships/customXml" Target="../ink/ink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870" y="1832559"/>
            <a:ext cx="1665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맑은 고딕"/>
                <a:cs typeface="맑은 고딕"/>
              </a:rPr>
              <a:t>제2주차</a:t>
            </a:r>
            <a:r>
              <a:rPr sz="2000" b="0" spc="-100" dirty="0">
                <a:latin typeface="맑은 고딕"/>
                <a:cs typeface="맑은 고딕"/>
              </a:rPr>
              <a:t> </a:t>
            </a:r>
            <a:r>
              <a:rPr sz="2000" b="0" dirty="0">
                <a:latin typeface="맑은 고딕"/>
                <a:cs typeface="맑은 고딕"/>
              </a:rPr>
              <a:t>제2강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6870" y="2666441"/>
            <a:ext cx="5485765" cy="1627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5" dirty="0">
                <a:latin typeface="맑은 고딕"/>
                <a:cs typeface="맑은 고딕"/>
              </a:rPr>
              <a:t>chapter</a:t>
            </a:r>
            <a:r>
              <a:rPr sz="3500" b="1" spc="-35" dirty="0">
                <a:latin typeface="맑은 고딕"/>
                <a:cs typeface="맑은 고딕"/>
              </a:rPr>
              <a:t> </a:t>
            </a:r>
            <a:r>
              <a:rPr sz="3500" b="1" dirty="0">
                <a:latin typeface="맑은 고딕"/>
                <a:cs typeface="맑은 고딕"/>
              </a:rPr>
              <a:t>1</a:t>
            </a:r>
            <a:endParaRPr sz="35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3500" b="1" dirty="0">
                <a:latin typeface="맑은 고딕"/>
                <a:cs typeface="맑은 고딕"/>
              </a:rPr>
              <a:t>지식재산권이란 </a:t>
            </a:r>
            <a:r>
              <a:rPr sz="3500" b="1" spc="5" dirty="0">
                <a:latin typeface="맑은 고딕"/>
                <a:cs typeface="맑은 고딕"/>
              </a:rPr>
              <a:t>무엇인가</a:t>
            </a:r>
            <a:r>
              <a:rPr sz="3500" b="1" spc="-140" dirty="0">
                <a:latin typeface="맑은 고딕"/>
                <a:cs typeface="맑은 고딕"/>
              </a:rPr>
              <a:t> </a:t>
            </a:r>
            <a:r>
              <a:rPr sz="3500" b="1" dirty="0">
                <a:latin typeface="맑은 고딕"/>
                <a:cs typeface="맑은 고딕"/>
              </a:rPr>
              <a:t>3</a:t>
            </a:r>
            <a:endParaRPr sz="35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307705" cy="33496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417195" lvl="1" indent="-328295">
              <a:lnSpc>
                <a:spcPct val="100000"/>
              </a:lnSpc>
              <a:spcBef>
                <a:spcPts val="555"/>
              </a:spcBef>
              <a:buAutoNum type="arabicParenR" startAt="4"/>
              <a:tabLst>
                <a:tab pos="417830" algn="l"/>
              </a:tabLst>
            </a:pPr>
            <a:r>
              <a:rPr sz="2000" b="1" dirty="0">
                <a:latin typeface="맑은 고딕"/>
                <a:cs typeface="맑은 고딕"/>
              </a:rPr>
              <a:t>상표/ 디자인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①</a:t>
            </a:r>
            <a:r>
              <a:rPr sz="2000" b="1" spc="-1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캐릭터</a:t>
            </a:r>
            <a:endParaRPr sz="2000">
              <a:latin typeface="맑은 고딕"/>
              <a:cs typeface="맑은 고딕"/>
            </a:endParaRPr>
          </a:p>
          <a:p>
            <a:pPr marL="89535" marR="5080" lvl="2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“</a:t>
            </a:r>
            <a:r>
              <a:rPr sz="2000" b="1" dirty="0">
                <a:latin typeface="맑은 고딕"/>
                <a:cs typeface="맑은 고딕"/>
              </a:rPr>
              <a:t>작품 속에서 등장하는 대상뿐만 아니라 마스코트와 같이 상징성을</a:t>
            </a:r>
            <a:r>
              <a:rPr sz="2000" b="1" spc="-12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가  진 포괄적인 인물</a:t>
            </a:r>
            <a:r>
              <a:rPr sz="2000" dirty="0">
                <a:latin typeface="맑은 고딕"/>
                <a:cs typeface="맑은 고딕"/>
              </a:rPr>
              <a:t>”의</a:t>
            </a:r>
            <a:r>
              <a:rPr sz="2000" spc="-4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의미</a:t>
            </a:r>
            <a:endParaRPr sz="2000">
              <a:latin typeface="맑은 고딕"/>
              <a:cs typeface="맑은 고딕"/>
            </a:endParaRPr>
          </a:p>
          <a:p>
            <a:pPr marL="371475" lvl="2" indent="-194310">
              <a:lnSpc>
                <a:spcPct val="100000"/>
              </a:lnSpc>
              <a:spcBef>
                <a:spcPts val="484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캐릭터 산업은 고부가 가치의 선진국형</a:t>
            </a:r>
            <a:r>
              <a:rPr sz="2000" spc="-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산업으로</a:t>
            </a:r>
            <a:endParaRPr sz="2000">
              <a:latin typeface="맑은 고딕"/>
              <a:cs typeface="맑은 고딕"/>
            </a:endParaRPr>
          </a:p>
          <a:p>
            <a:pPr marL="356235" marR="635000">
              <a:lnSpc>
                <a:spcPct val="120000"/>
              </a:lnSpc>
            </a:pPr>
            <a:r>
              <a:rPr sz="2000" dirty="0">
                <a:latin typeface="맑은 고딕"/>
                <a:cs typeface="맑은 고딕"/>
              </a:rPr>
              <a:t>현재 우리나라도 경제규모가 커지면서 캐릭터, 만화,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애니메이션,  게임 등 콘텐츠산업의 시장규모가 급성장하는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선진국형 모델로 진입하고</a:t>
            </a:r>
            <a:r>
              <a:rPr sz="2000" spc="-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4976" y="4425696"/>
            <a:ext cx="2375916" cy="130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49F1EF8-9E5D-6A06-49FC-AA1CDB591B76}"/>
                  </a:ext>
                </a:extLst>
              </p14:cNvPr>
              <p14:cNvContentPartPr/>
              <p14:nvPr/>
            </p14:nvContentPartPr>
            <p14:xfrm>
              <a:off x="841344" y="1774100"/>
              <a:ext cx="7655400" cy="2192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49F1EF8-9E5D-6A06-49FC-AA1CDB591B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704" y="1666460"/>
                <a:ext cx="77630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D311953-71A0-7132-DCB5-AD197E769C0A}"/>
                  </a:ext>
                </a:extLst>
              </p14:cNvPr>
              <p14:cNvContentPartPr/>
              <p14:nvPr/>
            </p14:nvContentPartPr>
            <p14:xfrm>
              <a:off x="489984" y="2189540"/>
              <a:ext cx="2204640" cy="414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D311953-71A0-7132-DCB5-AD197E769C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984" y="2081900"/>
                <a:ext cx="2312280" cy="25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011" y="4844796"/>
            <a:ext cx="3419855" cy="165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426" y="499502"/>
            <a:ext cx="8208645" cy="40201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417195" lvl="1" indent="-328295">
              <a:lnSpc>
                <a:spcPct val="100000"/>
              </a:lnSpc>
              <a:spcBef>
                <a:spcPts val="555"/>
              </a:spcBef>
              <a:buAutoNum type="arabicParenR" startAt="4"/>
              <a:tabLst>
                <a:tab pos="417830" algn="l"/>
              </a:tabLst>
            </a:pPr>
            <a:r>
              <a:rPr sz="2000" b="1" dirty="0">
                <a:latin typeface="맑은 고딕"/>
                <a:cs typeface="맑은 고딕"/>
              </a:rPr>
              <a:t>상표/ 디자인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② 트레이드 </a:t>
            </a:r>
            <a:r>
              <a:rPr sz="2000" b="1" spc="-20" dirty="0">
                <a:latin typeface="맑은 고딕"/>
                <a:cs typeface="맑은 고딕"/>
              </a:rPr>
              <a:t>드레스</a:t>
            </a:r>
            <a:r>
              <a:rPr sz="2000" spc="-20" dirty="0">
                <a:latin typeface="맑은 고딕"/>
                <a:cs typeface="맑은 고딕"/>
              </a:rPr>
              <a:t>(Trade</a:t>
            </a:r>
            <a:r>
              <a:rPr sz="2000" spc="-60" dirty="0">
                <a:latin typeface="맑은 고딕"/>
                <a:cs typeface="맑은 고딕"/>
              </a:rPr>
              <a:t> </a:t>
            </a:r>
            <a:r>
              <a:rPr sz="2000" spc="-10" dirty="0">
                <a:latin typeface="맑은 고딕"/>
                <a:cs typeface="맑은 고딕"/>
              </a:rPr>
              <a:t>Dress)</a:t>
            </a:r>
            <a:endParaRPr sz="2000">
              <a:latin typeface="맑은 고딕"/>
              <a:cs typeface="맑은 고딕"/>
            </a:endParaRPr>
          </a:p>
          <a:p>
            <a:pPr marL="89535" marR="5080" lvl="2" indent="88265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“</a:t>
            </a:r>
            <a:r>
              <a:rPr sz="2000" b="1" dirty="0">
                <a:latin typeface="맑은 고딕"/>
                <a:cs typeface="맑은 고딕"/>
              </a:rPr>
              <a:t>상품의 형상·모양·크기·색채조합·소재·도형 등의 요소를 조합 내지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결  합함으로써 실내장식이나 메뉴 및 서비스방식 등에 대하여 다른 상품과  구별하도록 하는</a:t>
            </a:r>
            <a:r>
              <a:rPr sz="2000" b="1" spc="-4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이미지</a:t>
            </a:r>
            <a:r>
              <a:rPr sz="2000" dirty="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marL="371475" lvl="2" indent="-194310">
              <a:lnSpc>
                <a:spcPct val="100000"/>
              </a:lnSpc>
              <a:spcBef>
                <a:spcPts val="484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1986년 미국의 법원에서 판례에서 처음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  <a:p>
            <a:pPr marL="371475" lvl="2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1989년 개정된 미국 상표법에서 지식재산권의 하나로</a:t>
            </a:r>
            <a:r>
              <a:rPr sz="2000" spc="-1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보호</a:t>
            </a:r>
            <a:endParaRPr sz="2000">
              <a:latin typeface="맑은 고딕"/>
              <a:cs typeface="맑은 고딕"/>
            </a:endParaRPr>
          </a:p>
          <a:p>
            <a:pPr marL="371475" lvl="2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대표적인 예) </a:t>
            </a:r>
            <a:r>
              <a:rPr sz="2000" b="1" dirty="0">
                <a:latin typeface="맑은 고딕"/>
                <a:cs typeface="맑은 고딕"/>
              </a:rPr>
              <a:t>콜라병, 요구르트 용기의</a:t>
            </a:r>
            <a:r>
              <a:rPr sz="2000" b="1" spc="-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모양</a:t>
            </a:r>
            <a:endParaRPr sz="2000">
              <a:latin typeface="맑은 고딕"/>
              <a:cs typeface="맑은 고딕"/>
            </a:endParaRPr>
          </a:p>
          <a:p>
            <a:pPr marL="371475" lvl="2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우리나라에서는 지식재산으로 보호되는 것은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아니라</a:t>
            </a:r>
            <a:endParaRPr sz="2000">
              <a:latin typeface="맑은 고딕"/>
              <a:cs typeface="맑은 고딕"/>
            </a:endParaRPr>
          </a:p>
          <a:p>
            <a:pPr marL="44640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‘</a:t>
            </a:r>
            <a:r>
              <a:rPr sz="2000" b="1" dirty="0">
                <a:latin typeface="맑은 고딕"/>
                <a:cs typeface="맑은 고딕"/>
              </a:rPr>
              <a:t>부정경쟁방지 및 영업비밀보호에 관한 법률</a:t>
            </a:r>
            <a:r>
              <a:rPr sz="2000" dirty="0">
                <a:latin typeface="맑은 고딕"/>
                <a:cs typeface="맑은 고딕"/>
              </a:rPr>
              <a:t>’과 ‘</a:t>
            </a:r>
            <a:r>
              <a:rPr sz="2000" b="1" dirty="0">
                <a:latin typeface="맑은 고딕"/>
                <a:cs typeface="맑은 고딕"/>
              </a:rPr>
              <a:t>상표법</a:t>
            </a:r>
            <a:r>
              <a:rPr sz="2000" dirty="0">
                <a:latin typeface="맑은 고딕"/>
                <a:cs typeface="맑은 고딕"/>
              </a:rPr>
              <a:t>’에 의해</a:t>
            </a:r>
            <a:r>
              <a:rPr sz="2000" spc="-1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7735" y="4835652"/>
            <a:ext cx="2327148" cy="154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8A47F50-9E32-3D00-E018-2D3C22710618}"/>
                  </a:ext>
                </a:extLst>
              </p14:cNvPr>
              <p14:cNvContentPartPr/>
              <p14:nvPr/>
            </p14:nvContentPartPr>
            <p14:xfrm>
              <a:off x="1005864" y="1785260"/>
              <a:ext cx="7736400" cy="1296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8A47F50-9E32-3D00-E018-2D3C227106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1864" y="1677620"/>
                <a:ext cx="78440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8A112DE-B5F0-766F-404C-FE45CD078841}"/>
                  </a:ext>
                </a:extLst>
              </p14:cNvPr>
              <p14:cNvContentPartPr/>
              <p14:nvPr/>
            </p14:nvContentPartPr>
            <p14:xfrm>
              <a:off x="435624" y="2073980"/>
              <a:ext cx="8437320" cy="2214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8A112DE-B5F0-766F-404C-FE45CD078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984" y="1965980"/>
                <a:ext cx="85449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FD0D5CE-6379-3CA2-D7FF-3DCAA5744A63}"/>
                  </a:ext>
                </a:extLst>
              </p14:cNvPr>
              <p14:cNvContentPartPr/>
              <p14:nvPr/>
            </p14:nvContentPartPr>
            <p14:xfrm>
              <a:off x="600504" y="2435060"/>
              <a:ext cx="2759400" cy="1026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FD0D5CE-6379-3CA2-D7FF-3DCAA5744A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504" y="2327420"/>
                <a:ext cx="28670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13FCD11-E7DA-0C63-86CC-EA63EAF200B8}"/>
                  </a:ext>
                </a:extLst>
              </p14:cNvPr>
              <p14:cNvContentPartPr/>
              <p14:nvPr/>
            </p14:nvContentPartPr>
            <p14:xfrm>
              <a:off x="2426784" y="3540620"/>
              <a:ext cx="3373200" cy="1357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13FCD11-E7DA-0C63-86CC-EA63EAF200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3144" y="3432980"/>
                <a:ext cx="34808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5B5C9BC-87E7-E88E-1E10-DD7ED0361F19}"/>
                  </a:ext>
                </a:extLst>
              </p14:cNvPr>
              <p14:cNvContentPartPr/>
              <p14:nvPr/>
            </p14:nvContentPartPr>
            <p14:xfrm>
              <a:off x="1004424" y="3920060"/>
              <a:ext cx="1409040" cy="496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5B5C9BC-87E7-E88E-1E10-DD7ED0361F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0784" y="3812060"/>
                <a:ext cx="15166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51731FC-EE30-BEAB-86D4-733D6DC68D99}"/>
                  </a:ext>
                </a:extLst>
              </p14:cNvPr>
              <p14:cNvContentPartPr/>
              <p14:nvPr/>
            </p14:nvContentPartPr>
            <p14:xfrm>
              <a:off x="1040784" y="4272860"/>
              <a:ext cx="7591680" cy="1965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51731FC-EE30-BEAB-86D4-733D6DC68D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6784" y="4164860"/>
                <a:ext cx="76993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E9C1E07-D05C-6D17-C8D1-4DE155D7E91A}"/>
                  </a:ext>
                </a:extLst>
              </p14:cNvPr>
              <p14:cNvContentPartPr/>
              <p14:nvPr/>
            </p14:nvContentPartPr>
            <p14:xfrm>
              <a:off x="819384" y="1845380"/>
              <a:ext cx="2442600" cy="69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E9C1E07-D05C-6D17-C8D1-4DE155D7E9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5744" y="1737380"/>
                <a:ext cx="2550240" cy="28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4806315" cy="15811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55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② 트레이드 </a:t>
            </a:r>
            <a:r>
              <a:rPr sz="2000" b="1" spc="-20" dirty="0">
                <a:latin typeface="맑은 고딕"/>
                <a:cs typeface="맑은 고딕"/>
              </a:rPr>
              <a:t>드레서</a:t>
            </a:r>
            <a:r>
              <a:rPr sz="2000" spc="-20" dirty="0">
                <a:latin typeface="맑은 고딕"/>
                <a:cs typeface="맑은 고딕"/>
              </a:rPr>
              <a:t>(Trade</a:t>
            </a:r>
            <a:r>
              <a:rPr sz="2000" spc="-70" dirty="0">
                <a:latin typeface="맑은 고딕"/>
                <a:cs typeface="맑은 고딕"/>
              </a:rPr>
              <a:t> </a:t>
            </a:r>
            <a:r>
              <a:rPr sz="2000" spc="-10" dirty="0">
                <a:latin typeface="맑은 고딕"/>
                <a:cs typeface="맑은 고딕"/>
              </a:rPr>
              <a:t>Dress)</a:t>
            </a:r>
            <a:endParaRPr sz="2000">
              <a:latin typeface="맑은 고딕"/>
              <a:cs typeface="맑은 고딕"/>
            </a:endParaRPr>
          </a:p>
          <a:p>
            <a:pPr marL="1778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미국법상 특허와 트레이드 드레스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차이</a:t>
            </a:r>
            <a:endParaRPr sz="2000">
              <a:latin typeface="맑은 고딕"/>
              <a:cs typeface="맑은 고딕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7847" y="2259457"/>
          <a:ext cx="7685403" cy="3976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500" b="1" dirty="0">
                          <a:latin typeface="맑은 고딕"/>
                          <a:cs typeface="맑은 고딕"/>
                        </a:rPr>
                        <a:t>디자인특허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500" b="1" dirty="0">
                          <a:latin typeface="맑은 고딕"/>
                          <a:cs typeface="맑은 고딕"/>
                        </a:rPr>
                        <a:t>트레이드</a:t>
                      </a:r>
                      <a:r>
                        <a:rPr sz="1500" b="1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500" b="1" dirty="0">
                          <a:latin typeface="맑은 고딕"/>
                          <a:cs typeface="맑은 고딕"/>
                        </a:rPr>
                        <a:t>드레스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맑은 고딕"/>
                          <a:cs typeface="맑은 고딕"/>
                        </a:rPr>
                        <a:t>개</a:t>
                      </a:r>
                      <a:r>
                        <a:rPr sz="1500" b="1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500" b="1" dirty="0">
                          <a:latin typeface="맑은 고딕"/>
                          <a:cs typeface="맑은 고딕"/>
                        </a:rPr>
                        <a:t>념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739140" marR="93980" indent="-63881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500" dirty="0">
                          <a:latin typeface="맑은 고딕"/>
                          <a:cs typeface="맑은 고딕"/>
                        </a:rPr>
                        <a:t>제조물에 대한 새롭고 독창적인</a:t>
                      </a:r>
                      <a:r>
                        <a:rPr sz="15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500" dirty="0">
                          <a:latin typeface="맑은 고딕"/>
                          <a:cs typeface="맑은 고딕"/>
                        </a:rPr>
                        <a:t>또  는 장식적인</a:t>
                      </a:r>
                      <a:r>
                        <a:rPr sz="1500" spc="-3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500" dirty="0">
                          <a:latin typeface="맑은 고딕"/>
                          <a:cs typeface="맑은 고딕"/>
                        </a:rPr>
                        <a:t>다자인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163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57150" indent="6223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500" dirty="0">
                          <a:latin typeface="맑은 고딕"/>
                          <a:cs typeface="맑은 고딕"/>
                        </a:rPr>
                        <a:t>다른 상품과 구별하게 해주는 그 상품의  전체적인 특특한 이미지를 나타내는</a:t>
                      </a:r>
                      <a:r>
                        <a:rPr sz="1500" spc="-114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500" dirty="0">
                          <a:latin typeface="맑은 고딕"/>
                          <a:cs typeface="맑은 고딕"/>
                        </a:rPr>
                        <a:t>개념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163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맑은 고딕"/>
                          <a:cs typeface="맑은 고딕"/>
                        </a:rPr>
                        <a:t>보호법제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맑은 고딕"/>
                          <a:cs typeface="맑은 고딕"/>
                        </a:rPr>
                        <a:t>특허법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맑은 고딕"/>
                          <a:cs typeface="맑은 고딕"/>
                        </a:rPr>
                        <a:t>상표법, 각주의</a:t>
                      </a:r>
                      <a:r>
                        <a:rPr sz="1500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500" dirty="0">
                          <a:latin typeface="맑은 고딕"/>
                          <a:cs typeface="맑은 고딕"/>
                        </a:rPr>
                        <a:t>부정경쟁방지법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맑은 고딕"/>
                          <a:cs typeface="맑은 고딕"/>
                        </a:rPr>
                        <a:t>보호요건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00" dirty="0">
                          <a:latin typeface="맑은 고딕"/>
                          <a:cs typeface="맑은 고딕"/>
                        </a:rPr>
                        <a:t>특허등록요건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5" dirty="0">
                          <a:latin typeface="맑은 고딕"/>
                          <a:cs typeface="맑은 고딕"/>
                        </a:rPr>
                        <a:t>(신규성·진보성·유용성)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984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맑은 고딕"/>
                          <a:cs typeface="맑은 고딕"/>
                        </a:rPr>
                        <a:t>등록불필요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맑은 고딕"/>
                          <a:cs typeface="맑은 고딕"/>
                        </a:rPr>
                        <a:t>보호형태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맑은 고딕"/>
                          <a:cs typeface="맑은 고딕"/>
                        </a:rPr>
                        <a:t>민형사상</a:t>
                      </a:r>
                      <a:r>
                        <a:rPr sz="15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500" dirty="0">
                          <a:latin typeface="맑은 고딕"/>
                          <a:cs typeface="맑은 고딕"/>
                        </a:rPr>
                        <a:t>소송청구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맑은 고딕"/>
                          <a:cs typeface="맑은 고딕"/>
                        </a:rPr>
                        <a:t>민사상 판매금지 및 손해배상</a:t>
                      </a:r>
                      <a:r>
                        <a:rPr sz="1500" spc="-6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500" dirty="0">
                          <a:latin typeface="맑은 고딕"/>
                          <a:cs typeface="맑은 고딕"/>
                        </a:rPr>
                        <a:t>청구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맑은 고딕"/>
                          <a:cs typeface="맑은 고딕"/>
                        </a:rPr>
                        <a:t>보호기간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맑은 고딕"/>
                          <a:cs typeface="맑은 고딕"/>
                        </a:rPr>
                        <a:t>14년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맑은 고딕"/>
                          <a:cs typeface="맑은 고딕"/>
                        </a:rPr>
                        <a:t>무기한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10C3EB-69AD-9F77-A48D-EAA5C9F6DE38}"/>
              </a:ext>
            </a:extLst>
          </p:cNvPr>
          <p:cNvGrpSpPr/>
          <p:nvPr/>
        </p:nvGrpSpPr>
        <p:grpSpPr>
          <a:xfrm>
            <a:off x="624135" y="2162175"/>
            <a:ext cx="7580520" cy="4207320"/>
            <a:chOff x="624135" y="2162175"/>
            <a:chExt cx="7580520" cy="42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90B9695-0654-60C3-F38C-9392C6390726}"/>
                    </a:ext>
                  </a:extLst>
                </p14:cNvPr>
                <p14:cNvContentPartPr/>
                <p14:nvPr/>
              </p14:nvContentPartPr>
              <p14:xfrm>
                <a:off x="931935" y="2162175"/>
                <a:ext cx="7272720" cy="40755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90B9695-0654-60C3-F38C-9392C63907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2935" y="2153535"/>
                  <a:ext cx="7290360" cy="40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96CAF47-0299-3DAF-36F9-E73BAB3B119A}"/>
                    </a:ext>
                  </a:extLst>
                </p14:cNvPr>
                <p14:cNvContentPartPr/>
                <p14:nvPr/>
              </p14:nvContentPartPr>
              <p14:xfrm>
                <a:off x="624135" y="2224815"/>
                <a:ext cx="7270560" cy="41446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96CAF47-0299-3DAF-36F9-E73BAB3B11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495" y="2216175"/>
                  <a:ext cx="7288200" cy="416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2935605" cy="8496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7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7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97735"/>
            <a:ext cx="9143999" cy="5160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057109-E1D0-8602-CD52-9EB734CEF606}"/>
              </a:ext>
            </a:extLst>
          </p:cNvPr>
          <p:cNvGrpSpPr/>
          <p:nvPr/>
        </p:nvGrpSpPr>
        <p:grpSpPr>
          <a:xfrm>
            <a:off x="4247895" y="322215"/>
            <a:ext cx="2070360" cy="468720"/>
            <a:chOff x="4247895" y="322215"/>
            <a:chExt cx="207036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AADE6F7-DB22-8140-8E54-F95BDC5CE953}"/>
                    </a:ext>
                  </a:extLst>
                </p14:cNvPr>
                <p14:cNvContentPartPr/>
                <p14:nvPr/>
              </p14:nvContentPartPr>
              <p14:xfrm>
                <a:off x="4247895" y="396375"/>
                <a:ext cx="280080" cy="3222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AADE6F7-DB22-8140-8E54-F95BDC5CE9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9255" y="387375"/>
                  <a:ext cx="2977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D27A62-D633-D4FE-0368-1A0CF6A361C0}"/>
                    </a:ext>
                  </a:extLst>
                </p14:cNvPr>
                <p14:cNvContentPartPr/>
                <p14:nvPr/>
              </p14:nvContentPartPr>
              <p14:xfrm>
                <a:off x="4376055" y="484215"/>
                <a:ext cx="289080" cy="334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9D27A62-D633-D4FE-0368-1A0CF6A361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67415" y="475575"/>
                  <a:ext cx="306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4CC831C-EFA9-DAA1-E6D6-661DED861153}"/>
                    </a:ext>
                  </a:extLst>
                </p14:cNvPr>
                <p14:cNvContentPartPr/>
                <p14:nvPr/>
              </p14:nvContentPartPr>
              <p14:xfrm>
                <a:off x="4719855" y="331935"/>
                <a:ext cx="80640" cy="387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4CC831C-EFA9-DAA1-E6D6-661DED8611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11215" y="322935"/>
                  <a:ext cx="98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53F638A-0D8B-916D-BA27-8C224036211E}"/>
                    </a:ext>
                  </a:extLst>
                </p14:cNvPr>
                <p14:cNvContentPartPr/>
                <p14:nvPr/>
              </p14:nvContentPartPr>
              <p14:xfrm>
                <a:off x="4944855" y="322215"/>
                <a:ext cx="261000" cy="50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53F638A-0D8B-916D-BA27-8C22403621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36215" y="313215"/>
                  <a:ext cx="278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20E2A6E-768D-882C-5CA4-4CBA86B9C349}"/>
                    </a:ext>
                  </a:extLst>
                </p14:cNvPr>
                <p14:cNvContentPartPr/>
                <p14:nvPr/>
              </p14:nvContentPartPr>
              <p14:xfrm>
                <a:off x="4972935" y="405375"/>
                <a:ext cx="68400" cy="1843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20E2A6E-768D-882C-5CA4-4CBA86B9C3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3935" y="396735"/>
                  <a:ext cx="86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BA3D9C2-042D-20D5-3A27-2483B4FAE598}"/>
                    </a:ext>
                  </a:extLst>
                </p14:cNvPr>
                <p14:cNvContentPartPr/>
                <p14:nvPr/>
              </p14:nvContentPartPr>
              <p14:xfrm>
                <a:off x="4908495" y="349215"/>
                <a:ext cx="343800" cy="4204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BA3D9C2-042D-20D5-3A27-2483B4FAE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99855" y="340575"/>
                  <a:ext cx="361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117DC19-70B8-5A91-074A-219B6BDE4381}"/>
                    </a:ext>
                  </a:extLst>
                </p14:cNvPr>
                <p14:cNvContentPartPr/>
                <p14:nvPr/>
              </p14:nvContentPartPr>
              <p14:xfrm>
                <a:off x="5317095" y="413295"/>
                <a:ext cx="228240" cy="2901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117DC19-70B8-5A91-074A-219B6BDE43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08095" y="404295"/>
                  <a:ext cx="245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FCE2986-03A7-0183-F3F2-0D7D3580361D}"/>
                    </a:ext>
                  </a:extLst>
                </p14:cNvPr>
                <p14:cNvContentPartPr/>
                <p14:nvPr/>
              </p14:nvContentPartPr>
              <p14:xfrm>
                <a:off x="5577015" y="355335"/>
                <a:ext cx="76680" cy="4356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FCE2986-03A7-0183-F3F2-0D7D358036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8375" y="346695"/>
                  <a:ext cx="943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7D1C32F-3BBF-15BC-6110-0493E821981D}"/>
                    </a:ext>
                  </a:extLst>
                </p14:cNvPr>
                <p14:cNvContentPartPr/>
                <p14:nvPr/>
              </p14:nvContentPartPr>
              <p14:xfrm>
                <a:off x="5787975" y="370815"/>
                <a:ext cx="322560" cy="2066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7D1C32F-3BBF-15BC-6110-0493E82198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79335" y="361815"/>
                  <a:ext cx="340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810BF58-6CAC-598A-C5EA-1443ACF73E12}"/>
                    </a:ext>
                  </a:extLst>
                </p14:cNvPr>
                <p14:cNvContentPartPr/>
                <p14:nvPr/>
              </p14:nvContentPartPr>
              <p14:xfrm>
                <a:off x="5809935" y="646575"/>
                <a:ext cx="508320" cy="1094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810BF58-6CAC-598A-C5EA-1443ACF73E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00935" y="637935"/>
                  <a:ext cx="525960" cy="127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281034" cy="45078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5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③ 타이프 </a:t>
            </a:r>
            <a:r>
              <a:rPr sz="2000" b="1" spc="-15" dirty="0">
                <a:latin typeface="맑은 고딕"/>
                <a:cs typeface="맑은 고딕"/>
              </a:rPr>
              <a:t>페이스</a:t>
            </a:r>
            <a:r>
              <a:rPr sz="2000" spc="-15" dirty="0">
                <a:latin typeface="맑은 고딕"/>
                <a:cs typeface="맑은 고딕"/>
              </a:rPr>
              <a:t>(Type </a:t>
            </a:r>
            <a:r>
              <a:rPr sz="2000" spc="-20" dirty="0">
                <a:latin typeface="맑은 고딕"/>
                <a:cs typeface="맑은 고딕"/>
              </a:rPr>
              <a:t>Face,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서체)</a:t>
            </a:r>
            <a:endParaRPr sz="2000">
              <a:latin typeface="맑은 고딕"/>
              <a:cs typeface="맑은 고딕"/>
            </a:endParaRPr>
          </a:p>
          <a:p>
            <a:pPr marL="371475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“</a:t>
            </a:r>
            <a:r>
              <a:rPr sz="2000" b="1" dirty="0">
                <a:latin typeface="맑은 고딕"/>
                <a:cs typeface="맑은 고딕"/>
              </a:rPr>
              <a:t>시각적으로 디자인한 글자의</a:t>
            </a:r>
            <a:r>
              <a:rPr sz="2000" b="1" spc="-6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형상</a:t>
            </a:r>
            <a:r>
              <a:rPr sz="2000" dirty="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marL="371475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다만 산업디자인의 설정을 위한 ‘로카르노 </a:t>
            </a:r>
            <a:r>
              <a:rPr sz="2000" spc="5" dirty="0">
                <a:latin typeface="맑은 고딕"/>
                <a:cs typeface="맑은 고딕"/>
              </a:rPr>
              <a:t>협정’에서는 </a:t>
            </a:r>
            <a:r>
              <a:rPr sz="2000" dirty="0">
                <a:latin typeface="맑은 고딕"/>
                <a:cs typeface="맑은 고딕"/>
              </a:rPr>
              <a:t>인정한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이래로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맑은 고딕"/>
                <a:cs typeface="맑은 고딕"/>
              </a:rPr>
              <a:t>미국 </a:t>
            </a:r>
            <a:r>
              <a:rPr sz="2000" dirty="0">
                <a:latin typeface="맑은 고딕"/>
                <a:cs typeface="맑은 고딕"/>
              </a:rPr>
              <a:t>특허청은 </a:t>
            </a:r>
            <a:r>
              <a:rPr sz="2000" spc="-25" dirty="0">
                <a:latin typeface="맑은 고딕"/>
                <a:cs typeface="맑은 고딕"/>
              </a:rPr>
              <a:t>‘Type </a:t>
            </a:r>
            <a:r>
              <a:rPr sz="2000" dirty="0">
                <a:latin typeface="맑은 고딕"/>
                <a:cs typeface="맑은 고딕"/>
              </a:rPr>
              <a:t>Font'의 </a:t>
            </a:r>
            <a:r>
              <a:rPr sz="2000" b="1" dirty="0">
                <a:latin typeface="맑은 고딕"/>
                <a:cs typeface="맑은 고딕"/>
              </a:rPr>
              <a:t>디자인 특허</a:t>
            </a:r>
            <a:r>
              <a:rPr sz="2000" dirty="0">
                <a:latin typeface="맑은 고딕"/>
                <a:cs typeface="맑은 고딕"/>
              </a:rPr>
              <a:t>를 인정하고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marL="89535" marR="5080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판례 “문자 그 자체로부터 분리하여 별도의 감상의 대상이 될 정도의  독자적인 미술저작물로 보기 어렵기 때문에 저작권을 인정할 수</a:t>
            </a:r>
            <a:r>
              <a:rPr sz="2000" spc="-1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없으며”  “글꼴 자체와 </a:t>
            </a:r>
            <a:r>
              <a:rPr sz="2000" spc="5" dirty="0">
                <a:latin typeface="맑은 고딕"/>
                <a:cs typeface="맑은 고딕"/>
              </a:rPr>
              <a:t>같은 </a:t>
            </a:r>
            <a:r>
              <a:rPr sz="2000" dirty="0">
                <a:latin typeface="맑은 고딕"/>
                <a:cs typeface="맑은 고딕"/>
              </a:rPr>
              <a:t>서체도안은 </a:t>
            </a:r>
            <a:r>
              <a:rPr sz="2000" spc="5" dirty="0">
                <a:latin typeface="맑은 고딕"/>
                <a:cs typeface="맑은 고딕"/>
              </a:rPr>
              <a:t>법에 </a:t>
            </a:r>
            <a:r>
              <a:rPr sz="2000" dirty="0">
                <a:latin typeface="맑은 고딕"/>
                <a:cs typeface="맑은 고딕"/>
              </a:rPr>
              <a:t>의한 보호대상인 저작물에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5" dirty="0">
                <a:latin typeface="맑은 고딕"/>
                <a:cs typeface="맑은 고딕"/>
              </a:rPr>
              <a:t>해당하지  </a:t>
            </a:r>
            <a:r>
              <a:rPr sz="2000" dirty="0">
                <a:latin typeface="맑은 고딕"/>
                <a:cs typeface="맑은 고딕"/>
              </a:rPr>
              <a:t>아니함이 명백하다”고 판시하고</a:t>
            </a:r>
            <a:r>
              <a:rPr sz="2000" spc="-6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marL="89535" marR="173355" indent="88265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폰트(글꼴)는 서체가 실체화되어 있는 프로그램 또는 파일로 서체</a:t>
            </a:r>
            <a:r>
              <a:rPr sz="2000" spc="-1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자  체와는 구별되는 개념으로 “</a:t>
            </a:r>
            <a:r>
              <a:rPr sz="2000" b="1" dirty="0">
                <a:latin typeface="맑은 고딕"/>
                <a:cs typeface="맑은 고딕"/>
              </a:rPr>
              <a:t>컴퓨터에서 사용되는 폰트파일은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컴퓨터프  로그램의 일종으로서 저작권법의 보호를 받는다</a:t>
            </a:r>
            <a:r>
              <a:rPr sz="2000" dirty="0">
                <a:latin typeface="맑은 고딕"/>
                <a:cs typeface="맑은 고딕"/>
              </a:rPr>
              <a:t>”고 판시하고</a:t>
            </a:r>
            <a:r>
              <a:rPr sz="2000" spc="-16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8564" y="5219700"/>
            <a:ext cx="2987040" cy="1476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922" y="50863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14807" y="0"/>
                </a:moveTo>
                <a:lnTo>
                  <a:pt x="457200" y="245490"/>
                </a:lnTo>
                <a:lnTo>
                  <a:pt x="353568" y="97155"/>
                </a:lnTo>
                <a:lnTo>
                  <a:pt x="309537" y="267588"/>
                </a:lnTo>
                <a:lnTo>
                  <a:pt x="15659" y="97155"/>
                </a:ln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512"/>
                </a:lnTo>
                <a:lnTo>
                  <a:pt x="239903" y="590003"/>
                </a:lnTo>
                <a:lnTo>
                  <a:pt x="201587" y="745782"/>
                </a:lnTo>
                <a:lnTo>
                  <a:pt x="326605" y="661543"/>
                </a:lnTo>
                <a:lnTo>
                  <a:pt x="359194" y="914400"/>
                </a:lnTo>
                <a:lnTo>
                  <a:pt x="445897" y="632244"/>
                </a:lnTo>
                <a:lnTo>
                  <a:pt x="560832" y="835533"/>
                </a:lnTo>
                <a:lnTo>
                  <a:pt x="593471" y="612013"/>
                </a:lnTo>
                <a:lnTo>
                  <a:pt x="768096" y="766025"/>
                </a:lnTo>
                <a:lnTo>
                  <a:pt x="712724" y="547878"/>
                </a:lnTo>
                <a:lnTo>
                  <a:pt x="914400" y="562610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9" y="309625"/>
                </a:lnTo>
                <a:lnTo>
                  <a:pt x="778129" y="188722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922" y="50863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9" y="188722"/>
                </a:lnTo>
                <a:lnTo>
                  <a:pt x="707009" y="309625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25"/>
                </a:lnTo>
                <a:lnTo>
                  <a:pt x="593471" y="612013"/>
                </a:lnTo>
                <a:lnTo>
                  <a:pt x="560832" y="835533"/>
                </a:lnTo>
                <a:lnTo>
                  <a:pt x="445897" y="632244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82"/>
                </a:lnTo>
                <a:lnTo>
                  <a:pt x="239903" y="590003"/>
                </a:lnTo>
                <a:lnTo>
                  <a:pt x="5715" y="617512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8" y="97155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92E1098-D7BF-6C37-382B-94ECD763D9BC}"/>
                  </a:ext>
                </a:extLst>
              </p14:cNvPr>
              <p14:cNvContentPartPr/>
              <p14:nvPr/>
            </p14:nvContentPartPr>
            <p14:xfrm>
              <a:off x="4023255" y="4461495"/>
              <a:ext cx="4411440" cy="1764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92E1098-D7BF-6C37-382B-94ECD763D9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9615" y="4353855"/>
                <a:ext cx="45190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71C93A-3A40-3C16-E0E1-F9D7C9A47AC3}"/>
                  </a:ext>
                </a:extLst>
              </p14:cNvPr>
              <p14:cNvContentPartPr/>
              <p14:nvPr/>
            </p14:nvContentPartPr>
            <p14:xfrm>
              <a:off x="811695" y="4818255"/>
              <a:ext cx="5285160" cy="1656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71C93A-3A40-3C16-E0E1-F9D7C9A47A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055" y="4710255"/>
                <a:ext cx="53928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610FB77-176D-6D7C-48B0-B5A8E62F3C73}"/>
                  </a:ext>
                </a:extLst>
              </p14:cNvPr>
              <p14:cNvContentPartPr/>
              <p14:nvPr/>
            </p14:nvContentPartPr>
            <p14:xfrm>
              <a:off x="5944575" y="4878015"/>
              <a:ext cx="1067040" cy="853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610FB77-176D-6D7C-48B0-B5A8E62F3C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90575" y="4770375"/>
                <a:ext cx="1174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2077EEA-368E-B265-DE62-3FEA0C615D7C}"/>
                  </a:ext>
                </a:extLst>
              </p14:cNvPr>
              <p14:cNvContentPartPr/>
              <p14:nvPr/>
            </p14:nvContentPartPr>
            <p14:xfrm>
              <a:off x="1020135" y="1486815"/>
              <a:ext cx="3464280" cy="1184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2077EEA-368E-B265-DE62-3FEA0C615D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6135" y="1378815"/>
                <a:ext cx="35719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8189285-4A5D-ECC7-F5A5-32F717515D7C}"/>
                  </a:ext>
                </a:extLst>
              </p14:cNvPr>
              <p14:cNvContentPartPr/>
              <p14:nvPr/>
            </p14:nvContentPartPr>
            <p14:xfrm>
              <a:off x="1433775" y="4570575"/>
              <a:ext cx="502920" cy="525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8189285-4A5D-ECC7-F5A5-32F717515D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80135" y="4462575"/>
                <a:ext cx="610560" cy="26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308340" cy="25571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5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③ 타이프</a:t>
            </a:r>
            <a:r>
              <a:rPr sz="2000" b="1" spc="-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페이스</a:t>
            </a:r>
            <a:endParaRPr sz="2000">
              <a:latin typeface="맑은 고딕"/>
              <a:cs typeface="맑은 고딕"/>
            </a:endParaRPr>
          </a:p>
          <a:p>
            <a:pPr marL="371475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2004년 디자인보호법 개정으로 글자체를 디자인 구성요소로</a:t>
            </a:r>
            <a:r>
              <a:rPr sz="2000" spc="-1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추가</a:t>
            </a:r>
            <a:endParaRPr sz="2000">
              <a:latin typeface="맑은 고딕"/>
              <a:cs typeface="맑은 고딕"/>
            </a:endParaRPr>
          </a:p>
          <a:p>
            <a:pPr marL="89535" marR="5080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디자인보호법상 글자체란 “</a:t>
            </a:r>
            <a:r>
              <a:rPr sz="2000" b="1" dirty="0">
                <a:latin typeface="맑은 고딕"/>
                <a:cs typeface="맑은 고딕"/>
              </a:rPr>
              <a:t>기록이나 표시 또는 인쇄 등에 사용하기</a:t>
            </a:r>
            <a:r>
              <a:rPr sz="2000" b="1" spc="-165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위  </a:t>
            </a:r>
            <a:r>
              <a:rPr sz="2000" b="1" dirty="0">
                <a:latin typeface="맑은 고딕"/>
                <a:cs typeface="맑은 고딕"/>
              </a:rPr>
              <a:t>하여 공통적인 특징을 가진 형태로 만들어진 한 벌의 글자꼴(숫자, 문장  부호 및 기호 등의 형태를 포함한다</a:t>
            </a:r>
            <a:r>
              <a:rPr sz="2000" dirty="0">
                <a:latin typeface="맑은 고딕"/>
                <a:cs typeface="맑은 고딕"/>
              </a:rPr>
              <a:t>)”을</a:t>
            </a:r>
            <a:r>
              <a:rPr sz="2000" spc="-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말한다(디§2ⅱ).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939" y="3636264"/>
            <a:ext cx="1871472" cy="266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7555" y="4032503"/>
            <a:ext cx="4248911" cy="172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0978" y="57073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353568" y="97154"/>
                </a:lnTo>
                <a:lnTo>
                  <a:pt x="309499" y="267588"/>
                </a:lnTo>
                <a:lnTo>
                  <a:pt x="15621" y="97154"/>
                </a:lnTo>
                <a:lnTo>
                  <a:pt x="195834" y="322452"/>
                </a:lnTo>
                <a:lnTo>
                  <a:pt x="0" y="364744"/>
                </a:lnTo>
                <a:lnTo>
                  <a:pt x="157607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201549" y="745744"/>
                </a:lnTo>
                <a:lnTo>
                  <a:pt x="326644" y="661542"/>
                </a:lnTo>
                <a:lnTo>
                  <a:pt x="359155" y="914400"/>
                </a:lnTo>
                <a:lnTo>
                  <a:pt x="445897" y="632206"/>
                </a:lnTo>
                <a:lnTo>
                  <a:pt x="560831" y="835533"/>
                </a:lnTo>
                <a:lnTo>
                  <a:pt x="593471" y="612013"/>
                </a:lnTo>
                <a:lnTo>
                  <a:pt x="768096" y="766063"/>
                </a:lnTo>
                <a:lnTo>
                  <a:pt x="712724" y="547877"/>
                </a:lnTo>
                <a:lnTo>
                  <a:pt x="914400" y="562610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8" y="309625"/>
                </a:lnTo>
                <a:lnTo>
                  <a:pt x="778128" y="188722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0978" y="57073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4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7" y="498475"/>
                </a:lnTo>
                <a:lnTo>
                  <a:pt x="0" y="364744"/>
                </a:lnTo>
                <a:lnTo>
                  <a:pt x="195834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1551EDA-A196-3DB6-0C31-778A03F55C52}"/>
                  </a:ext>
                </a:extLst>
              </p14:cNvPr>
              <p14:cNvContentPartPr/>
              <p14:nvPr/>
            </p14:nvContentPartPr>
            <p14:xfrm>
              <a:off x="936615" y="1891815"/>
              <a:ext cx="2331360" cy="1602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1551EDA-A196-3DB6-0C31-778A03F55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615" y="1784175"/>
                <a:ext cx="24390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FC4D6D1-CFE1-BBA9-0AE4-B8B6625A8561}"/>
                  </a:ext>
                </a:extLst>
              </p14:cNvPr>
              <p14:cNvContentPartPr/>
              <p14:nvPr/>
            </p14:nvContentPartPr>
            <p14:xfrm>
              <a:off x="4609335" y="1868775"/>
              <a:ext cx="3506400" cy="918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FC4D6D1-CFE1-BBA9-0AE4-B8B6625A85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5335" y="1760775"/>
                <a:ext cx="3614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C91235E-C881-9734-A671-3E6A390310DE}"/>
                  </a:ext>
                </a:extLst>
              </p14:cNvPr>
              <p14:cNvContentPartPr/>
              <p14:nvPr/>
            </p14:nvContentPartPr>
            <p14:xfrm>
              <a:off x="5711295" y="2475015"/>
              <a:ext cx="3009240" cy="1627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C91235E-C881-9734-A671-3E6A39031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7295" y="2367015"/>
                <a:ext cx="31168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B9BF1D5-9F43-DE66-FD72-F1E9D049D313}"/>
                  </a:ext>
                </a:extLst>
              </p14:cNvPr>
              <p14:cNvContentPartPr/>
              <p14:nvPr/>
            </p14:nvContentPartPr>
            <p14:xfrm>
              <a:off x="557895" y="2787855"/>
              <a:ext cx="5387400" cy="1512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B9BF1D5-9F43-DE66-FD72-F1E9D049D3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895" y="2680215"/>
                <a:ext cx="549504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D91574D9-2D8B-88D6-D601-BC8755A4D11C}"/>
              </a:ext>
            </a:extLst>
          </p:cNvPr>
          <p:cNvGrpSpPr/>
          <p:nvPr/>
        </p:nvGrpSpPr>
        <p:grpSpPr>
          <a:xfrm>
            <a:off x="5071215" y="3438735"/>
            <a:ext cx="2769120" cy="467640"/>
            <a:chOff x="5071215" y="3438735"/>
            <a:chExt cx="276912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E1399AB-E649-274C-FB50-DC85459AC30C}"/>
                    </a:ext>
                  </a:extLst>
                </p14:cNvPr>
                <p14:cNvContentPartPr/>
                <p14:nvPr/>
              </p14:nvContentPartPr>
              <p14:xfrm>
                <a:off x="5084535" y="3438735"/>
                <a:ext cx="150480" cy="225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E1399AB-E649-274C-FB50-DC85459AC3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5535" y="3429735"/>
                  <a:ext cx="168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E354290-A33A-628C-7AE1-A181EAC5B8F5}"/>
                    </a:ext>
                  </a:extLst>
                </p14:cNvPr>
                <p14:cNvContentPartPr/>
                <p14:nvPr/>
              </p14:nvContentPartPr>
              <p14:xfrm>
                <a:off x="5071215" y="3670575"/>
                <a:ext cx="149040" cy="208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E354290-A33A-628C-7AE1-A181EAC5B8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2575" y="3661935"/>
                  <a:ext cx="166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77B7A46-8DC0-A49A-5EF5-8040D27B099C}"/>
                    </a:ext>
                  </a:extLst>
                </p14:cNvPr>
                <p14:cNvContentPartPr/>
                <p14:nvPr/>
              </p14:nvContentPartPr>
              <p14:xfrm>
                <a:off x="5223495" y="3627375"/>
                <a:ext cx="151560" cy="201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77B7A46-8DC0-A49A-5EF5-8040D27B09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4495" y="3618375"/>
                  <a:ext cx="169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C70128E-6202-6C7F-5CFB-F770F9093D2F}"/>
                    </a:ext>
                  </a:extLst>
                </p14:cNvPr>
                <p14:cNvContentPartPr/>
                <p14:nvPr/>
              </p14:nvContentPartPr>
              <p14:xfrm>
                <a:off x="5409975" y="3645015"/>
                <a:ext cx="101160" cy="184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C70128E-6202-6C7F-5CFB-F770F9093D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01335" y="3636015"/>
                  <a:ext cx="118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90C25E7-C372-2082-F06A-36C0EF7D60F7}"/>
                    </a:ext>
                  </a:extLst>
                </p14:cNvPr>
                <p14:cNvContentPartPr/>
                <p14:nvPr/>
              </p14:nvContentPartPr>
              <p14:xfrm>
                <a:off x="5621655" y="3692895"/>
                <a:ext cx="163080" cy="313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90C25E7-C372-2082-F06A-36C0EF7D60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3015" y="3683895"/>
                  <a:ext cx="180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1E70F43-D3FD-E8CE-9150-F756B1A92B0D}"/>
                    </a:ext>
                  </a:extLst>
                </p14:cNvPr>
                <p14:cNvContentPartPr/>
                <p14:nvPr/>
              </p14:nvContentPartPr>
              <p14:xfrm>
                <a:off x="5694735" y="3601095"/>
                <a:ext cx="20880" cy="2062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1E70F43-D3FD-E8CE-9150-F756B1A92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5735" y="3592095"/>
                  <a:ext cx="38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2D8BCEB-9372-B4FF-CEBC-F9046364089A}"/>
                    </a:ext>
                  </a:extLst>
                </p14:cNvPr>
                <p14:cNvContentPartPr/>
                <p14:nvPr/>
              </p14:nvContentPartPr>
              <p14:xfrm>
                <a:off x="5835135" y="3545295"/>
                <a:ext cx="131400" cy="1375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2D8BCEB-9372-B4FF-CEBC-F90463640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26135" y="3536655"/>
                  <a:ext cx="149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73EB15C-E1B8-0970-9B5E-CC29211CB6D7}"/>
                    </a:ext>
                  </a:extLst>
                </p14:cNvPr>
                <p14:cNvContentPartPr/>
                <p14:nvPr/>
              </p14:nvContentPartPr>
              <p14:xfrm>
                <a:off x="5832975" y="3645375"/>
                <a:ext cx="241200" cy="188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73EB15C-E1B8-0970-9B5E-CC29211CB6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23975" y="3636375"/>
                  <a:ext cx="258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3CA6E00-DB9B-2491-C5E2-A2E75AC6D08D}"/>
                    </a:ext>
                  </a:extLst>
                </p14:cNvPr>
                <p14:cNvContentPartPr/>
                <p14:nvPr/>
              </p14:nvContentPartPr>
              <p14:xfrm>
                <a:off x="6058335" y="3584175"/>
                <a:ext cx="198720" cy="164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3CA6E00-DB9B-2491-C5E2-A2E75AC6D0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49335" y="3575175"/>
                  <a:ext cx="216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E78F11D-027B-6599-F6A3-A195F0E975F7}"/>
                    </a:ext>
                  </a:extLst>
                </p14:cNvPr>
                <p14:cNvContentPartPr/>
                <p14:nvPr/>
              </p14:nvContentPartPr>
              <p14:xfrm>
                <a:off x="6235455" y="3671295"/>
                <a:ext cx="69120" cy="102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E78F11D-027B-6599-F6A3-A195F0E975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26455" y="3662655"/>
                  <a:ext cx="86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2998CB5-71BE-4981-DFF0-F92909E5C1B8}"/>
                    </a:ext>
                  </a:extLst>
                </p14:cNvPr>
                <p14:cNvContentPartPr/>
                <p14:nvPr/>
              </p14:nvContentPartPr>
              <p14:xfrm>
                <a:off x="6378015" y="3684975"/>
                <a:ext cx="201240" cy="493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2998CB5-71BE-4981-DFF0-F92909E5C1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69375" y="3675975"/>
                  <a:ext cx="218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25E1EFF-512F-7E9B-C03A-614D3C987613}"/>
                    </a:ext>
                  </a:extLst>
                </p14:cNvPr>
                <p14:cNvContentPartPr/>
                <p14:nvPr/>
              </p14:nvContentPartPr>
              <p14:xfrm>
                <a:off x="6497175" y="3570495"/>
                <a:ext cx="48960" cy="2613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25E1EFF-512F-7E9B-C03A-614D3C9876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88175" y="3561495"/>
                  <a:ext cx="66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BC4B611-38F3-C13B-8CD1-3FC8380C62C0}"/>
                    </a:ext>
                  </a:extLst>
                </p14:cNvPr>
                <p14:cNvContentPartPr/>
                <p14:nvPr/>
              </p14:nvContentPartPr>
              <p14:xfrm>
                <a:off x="6781575" y="3492375"/>
                <a:ext cx="146880" cy="1533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BC4B611-38F3-C13B-8CD1-3FC8380C62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72575" y="3483375"/>
                  <a:ext cx="164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8E2684F-D8ED-9C59-6DDB-EB67F2DFE92D}"/>
                    </a:ext>
                  </a:extLst>
                </p14:cNvPr>
                <p14:cNvContentPartPr/>
                <p14:nvPr/>
              </p14:nvContentPartPr>
              <p14:xfrm>
                <a:off x="6742335" y="3714855"/>
                <a:ext cx="180000" cy="1065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8E2684F-D8ED-9C59-6DDB-EB67F2DFE9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3335" y="3706215"/>
                  <a:ext cx="197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337FE41-5443-5A4F-6093-CA49CF050174}"/>
                    </a:ext>
                  </a:extLst>
                </p14:cNvPr>
                <p14:cNvContentPartPr/>
                <p14:nvPr/>
              </p14:nvContentPartPr>
              <p14:xfrm>
                <a:off x="6797055" y="3754815"/>
                <a:ext cx="136800" cy="1515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337FE41-5443-5A4F-6093-CA49CF0501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88415" y="3745815"/>
                  <a:ext cx="154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5FD79C3-ED10-F484-1CB7-4CCF1BDC9351}"/>
                    </a:ext>
                  </a:extLst>
                </p14:cNvPr>
                <p14:cNvContentPartPr/>
                <p14:nvPr/>
              </p14:nvContentPartPr>
              <p14:xfrm>
                <a:off x="6948255" y="3567255"/>
                <a:ext cx="187560" cy="1810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5FD79C3-ED10-F484-1CB7-4CCF1BDC93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39255" y="3558255"/>
                  <a:ext cx="205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BAFF757-091F-2CDA-38B4-125528D9F211}"/>
                    </a:ext>
                  </a:extLst>
                </p14:cNvPr>
                <p14:cNvContentPartPr/>
                <p14:nvPr/>
              </p14:nvContentPartPr>
              <p14:xfrm>
                <a:off x="7108815" y="3648615"/>
                <a:ext cx="96480" cy="1458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BAFF757-091F-2CDA-38B4-125528D9F2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99815" y="3639615"/>
                  <a:ext cx="114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60AB4DF-C92B-922E-9996-F07BDCC5E994}"/>
                    </a:ext>
                  </a:extLst>
                </p14:cNvPr>
                <p14:cNvContentPartPr/>
                <p14:nvPr/>
              </p14:nvContentPartPr>
              <p14:xfrm>
                <a:off x="7333815" y="3527655"/>
                <a:ext cx="155520" cy="1616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60AB4DF-C92B-922E-9996-F07BDCC5E9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5175" y="3518655"/>
                  <a:ext cx="173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A9DC84F-9499-F14E-2FC8-9B9D67088008}"/>
                    </a:ext>
                  </a:extLst>
                </p14:cNvPr>
                <p14:cNvContentPartPr/>
                <p14:nvPr/>
              </p14:nvContentPartPr>
              <p14:xfrm>
                <a:off x="7394295" y="3515775"/>
                <a:ext cx="128880" cy="1728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A9DC84F-9499-F14E-2FC8-9B9D670880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85655" y="3507135"/>
                  <a:ext cx="14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714244A-5CCD-8542-1AEB-B59DD12BC333}"/>
                    </a:ext>
                  </a:extLst>
                </p14:cNvPr>
                <p14:cNvContentPartPr/>
                <p14:nvPr/>
              </p14:nvContentPartPr>
              <p14:xfrm>
                <a:off x="7449015" y="3472215"/>
                <a:ext cx="317880" cy="297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714244A-5CCD-8542-1AEB-B59DD12BC3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40375" y="3463575"/>
                  <a:ext cx="3355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BFD4544-5CF8-495D-7E85-5F6C9D67BE70}"/>
                    </a:ext>
                  </a:extLst>
                </p14:cNvPr>
                <p14:cNvContentPartPr/>
                <p14:nvPr/>
              </p14:nvContentPartPr>
              <p14:xfrm>
                <a:off x="7620375" y="3509295"/>
                <a:ext cx="98640" cy="1256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BFD4544-5CF8-495D-7E85-5F6C9D67BE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1375" y="3500295"/>
                  <a:ext cx="116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1542423-D124-EFFC-C1EF-D6BB827E0037}"/>
                    </a:ext>
                  </a:extLst>
                </p14:cNvPr>
                <p14:cNvContentPartPr/>
                <p14:nvPr/>
              </p14:nvContentPartPr>
              <p14:xfrm>
                <a:off x="7740615" y="3516855"/>
                <a:ext cx="99720" cy="137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1542423-D124-EFFC-C1EF-D6BB827E00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31615" y="3508215"/>
                  <a:ext cx="117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901FBAE-79CF-C32F-B748-8B2A6DA8F3FD}"/>
                    </a:ext>
                  </a:extLst>
                </p14:cNvPr>
                <p14:cNvContentPartPr/>
                <p14:nvPr/>
              </p14:nvContentPartPr>
              <p14:xfrm>
                <a:off x="7670415" y="3678855"/>
                <a:ext cx="89640" cy="871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901FBAE-79CF-C32F-B748-8B2A6DA8F3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61415" y="3669855"/>
                  <a:ext cx="107280" cy="104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9700" y="4163567"/>
            <a:ext cx="2624328" cy="2063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426" y="499502"/>
            <a:ext cx="8275320" cy="28619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417195" lvl="1" indent="-328295">
              <a:lnSpc>
                <a:spcPct val="100000"/>
              </a:lnSpc>
              <a:spcBef>
                <a:spcPts val="555"/>
              </a:spcBef>
              <a:buAutoNum type="arabicParenR" startAt="4"/>
              <a:tabLst>
                <a:tab pos="417830" algn="l"/>
              </a:tabLst>
            </a:pPr>
            <a:r>
              <a:rPr sz="2000" b="1" dirty="0">
                <a:latin typeface="맑은 고딕"/>
                <a:cs typeface="맑은 고딕"/>
              </a:rPr>
              <a:t>상표/ 디자인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④</a:t>
            </a:r>
            <a:r>
              <a:rPr sz="2000" b="1" spc="-1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프랜차이징</a:t>
            </a:r>
            <a:r>
              <a:rPr sz="2000" dirty="0">
                <a:latin typeface="맑은 고딕"/>
                <a:cs typeface="맑은 고딕"/>
              </a:rPr>
              <a:t>(franchising)</a:t>
            </a:r>
            <a:endParaRPr sz="2000">
              <a:latin typeface="맑은 고딕"/>
              <a:cs typeface="맑은 고딕"/>
            </a:endParaRPr>
          </a:p>
          <a:p>
            <a:pPr marL="89535" marR="5080" lvl="2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“</a:t>
            </a:r>
            <a:r>
              <a:rPr sz="2000" b="1" dirty="0">
                <a:latin typeface="맑은 고딕"/>
                <a:cs typeface="맑은 고딕"/>
              </a:rPr>
              <a:t>상호, 특허품, 기술 등을 소유한 자(Franchiser)가 계약을 통해 이를  이용하고 싶은 </a:t>
            </a:r>
            <a:r>
              <a:rPr sz="2000" b="1" spc="-5" dirty="0">
                <a:latin typeface="맑은 고딕"/>
                <a:cs typeface="맑은 고딕"/>
              </a:rPr>
              <a:t>자(Franchisee)에게 </a:t>
            </a:r>
            <a:r>
              <a:rPr sz="2000" b="1" dirty="0">
                <a:latin typeface="맑은 고딕"/>
                <a:cs typeface="맑은 고딕"/>
              </a:rPr>
              <a:t>상호 및 상표의 사용권과</a:t>
            </a:r>
            <a:r>
              <a:rPr sz="2000" b="1" spc="-8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특정제품의  판매권, 기술 및 특정 지역에서의 독점적 영업권 등을 제공하고 그 대가  로 가맹비, 보증금, 로열티 등을 받는 비즈니스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모델</a:t>
            </a:r>
            <a:r>
              <a:rPr sz="2000" dirty="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marL="371475" lvl="2" indent="-194310">
              <a:lnSpc>
                <a:spcPct val="100000"/>
              </a:lnSpc>
              <a:spcBef>
                <a:spcPts val="484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프랜차이즈(franchise)라고 불리는데 이는 </a:t>
            </a:r>
            <a:r>
              <a:rPr sz="2000" b="1" dirty="0">
                <a:latin typeface="맑은 고딕"/>
                <a:cs typeface="맑은 고딕"/>
              </a:rPr>
              <a:t>지역 독점 영업권</a:t>
            </a:r>
            <a:r>
              <a:rPr sz="2000" dirty="0">
                <a:latin typeface="맑은 고딕"/>
                <a:cs typeface="맑은 고딕"/>
              </a:rPr>
              <a:t>을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의미.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0011" y="4197096"/>
            <a:ext cx="2915412" cy="184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A36E507-DC77-E2E2-AA07-1248AAE7A9D2}"/>
                  </a:ext>
                </a:extLst>
              </p14:cNvPr>
              <p14:cNvContentPartPr/>
              <p14:nvPr/>
            </p14:nvContentPartPr>
            <p14:xfrm>
              <a:off x="774975" y="1880655"/>
              <a:ext cx="623520" cy="936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A36E507-DC77-E2E2-AA07-1248AAE7A9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975" y="1773015"/>
                <a:ext cx="7311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F52F579-0A3D-9E8E-53FE-A6C3967991DC}"/>
                  </a:ext>
                </a:extLst>
              </p14:cNvPr>
              <p14:cNvContentPartPr/>
              <p14:nvPr/>
            </p14:nvContentPartPr>
            <p14:xfrm>
              <a:off x="5599335" y="3183135"/>
              <a:ext cx="2013120" cy="1137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F52F579-0A3D-9E8E-53FE-A6C3967991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5695" y="3075135"/>
                <a:ext cx="212076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0A41AC84-EAC3-D163-2B0B-D514CEE3C9F6}"/>
              </a:ext>
            </a:extLst>
          </p:cNvPr>
          <p:cNvGrpSpPr/>
          <p:nvPr/>
        </p:nvGrpSpPr>
        <p:grpSpPr>
          <a:xfrm>
            <a:off x="897375" y="3581655"/>
            <a:ext cx="1838160" cy="396000"/>
            <a:chOff x="897375" y="3581655"/>
            <a:chExt cx="183816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5534534-A09A-4ED9-5DD6-26E329150829}"/>
                    </a:ext>
                  </a:extLst>
                </p14:cNvPr>
                <p14:cNvContentPartPr/>
                <p14:nvPr/>
              </p14:nvContentPartPr>
              <p14:xfrm>
                <a:off x="897375" y="3613695"/>
                <a:ext cx="90360" cy="203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5534534-A09A-4ED9-5DD6-26E3291508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375" y="3605055"/>
                  <a:ext cx="10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6B54A50-7903-3F27-0800-CA8DC9505AF9}"/>
                    </a:ext>
                  </a:extLst>
                </p14:cNvPr>
                <p14:cNvContentPartPr/>
                <p14:nvPr/>
              </p14:nvContentPartPr>
              <p14:xfrm>
                <a:off x="1017255" y="3675975"/>
                <a:ext cx="102960" cy="658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6B54A50-7903-3F27-0800-CA8DC9505A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615" y="3667335"/>
                  <a:ext cx="12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14FE3E0-A6BD-AFCB-46C8-8712462FA509}"/>
                    </a:ext>
                  </a:extLst>
                </p14:cNvPr>
                <p14:cNvContentPartPr/>
                <p14:nvPr/>
              </p14:nvContentPartPr>
              <p14:xfrm>
                <a:off x="1099335" y="3603255"/>
                <a:ext cx="107280" cy="1566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14FE3E0-A6BD-AFCB-46C8-8712462FA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90695" y="3594615"/>
                  <a:ext cx="124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6024185-1B4D-EE19-3AB2-14D47E490A35}"/>
                    </a:ext>
                  </a:extLst>
                </p14:cNvPr>
                <p14:cNvContentPartPr/>
                <p14:nvPr/>
              </p14:nvContentPartPr>
              <p14:xfrm>
                <a:off x="1201575" y="3642495"/>
                <a:ext cx="74880" cy="173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6024185-1B4D-EE19-3AB2-14D47E490A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2935" y="3633495"/>
                  <a:ext cx="92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1FA1F7E-3AF8-D33D-5C12-07D706C7F238}"/>
                    </a:ext>
                  </a:extLst>
                </p14:cNvPr>
                <p14:cNvContentPartPr/>
                <p14:nvPr/>
              </p14:nvContentPartPr>
              <p14:xfrm>
                <a:off x="1178535" y="3863895"/>
                <a:ext cx="90360" cy="106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1FA1F7E-3AF8-D33D-5C12-07D706C7F2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9535" y="3854895"/>
                  <a:ext cx="108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1055928-493C-3A39-860E-82ED9FA5615A}"/>
                    </a:ext>
                  </a:extLst>
                </p14:cNvPr>
                <p14:cNvContentPartPr/>
                <p14:nvPr/>
              </p14:nvContentPartPr>
              <p14:xfrm>
                <a:off x="1323975" y="3684975"/>
                <a:ext cx="110520" cy="2156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1055928-493C-3A39-860E-82ED9FA561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4975" y="3675975"/>
                  <a:ext cx="128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E86205B-1057-2832-E8B3-4B921550F796}"/>
                    </a:ext>
                  </a:extLst>
                </p14:cNvPr>
                <p14:cNvContentPartPr/>
                <p14:nvPr/>
              </p14:nvContentPartPr>
              <p14:xfrm>
                <a:off x="1480935" y="3750855"/>
                <a:ext cx="108720" cy="1692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E86205B-1057-2832-E8B3-4B921550F7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71935" y="3742215"/>
                  <a:ext cx="126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088487A-B4F8-6613-10C5-604436880522}"/>
                    </a:ext>
                  </a:extLst>
                </p14:cNvPr>
                <p14:cNvContentPartPr/>
                <p14:nvPr/>
              </p14:nvContentPartPr>
              <p14:xfrm>
                <a:off x="1604415" y="3581655"/>
                <a:ext cx="208800" cy="2041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088487A-B4F8-6613-10C5-6044368805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5775" y="3572655"/>
                  <a:ext cx="226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CFBE663-A5AF-F930-0527-B4EB51CB1C67}"/>
                    </a:ext>
                  </a:extLst>
                </p14:cNvPr>
                <p14:cNvContentPartPr/>
                <p14:nvPr/>
              </p14:nvContentPartPr>
              <p14:xfrm>
                <a:off x="1702335" y="3783975"/>
                <a:ext cx="133920" cy="137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CFBE663-A5AF-F930-0527-B4EB51CB1C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93695" y="3775335"/>
                  <a:ext cx="151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5BCB981-F0DC-0FE3-0408-D72BA2BD5A70}"/>
                    </a:ext>
                  </a:extLst>
                </p14:cNvPr>
                <p14:cNvContentPartPr/>
                <p14:nvPr/>
              </p14:nvContentPartPr>
              <p14:xfrm>
                <a:off x="1896015" y="3655815"/>
                <a:ext cx="197280" cy="201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5BCB981-F0DC-0FE3-0408-D72BA2BD5A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87375" y="3646815"/>
                  <a:ext cx="214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705043-7967-2BEF-6A7D-69980F3819AB}"/>
                    </a:ext>
                  </a:extLst>
                </p14:cNvPr>
                <p14:cNvContentPartPr/>
                <p14:nvPr/>
              </p14:nvContentPartPr>
              <p14:xfrm>
                <a:off x="2071695" y="3689655"/>
                <a:ext cx="37080" cy="252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705043-7967-2BEF-6A7D-69980F3819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63055" y="3681015"/>
                  <a:ext cx="54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7122E7D-7E3E-D1DC-0F54-8ADFC016E870}"/>
                    </a:ext>
                  </a:extLst>
                </p14:cNvPr>
                <p14:cNvContentPartPr/>
                <p14:nvPr/>
              </p14:nvContentPartPr>
              <p14:xfrm>
                <a:off x="2118495" y="3677415"/>
                <a:ext cx="133560" cy="2214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7122E7D-7E3E-D1DC-0F54-8ADFC016E8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9855" y="3668415"/>
                  <a:ext cx="151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3BEE4DD-9965-91FD-FE3C-1836423A891C}"/>
                    </a:ext>
                  </a:extLst>
                </p14:cNvPr>
                <p14:cNvContentPartPr/>
                <p14:nvPr/>
              </p14:nvContentPartPr>
              <p14:xfrm>
                <a:off x="2244135" y="3754815"/>
                <a:ext cx="132840" cy="1980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3BEE4DD-9965-91FD-FE3C-1836423A89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35495" y="3746175"/>
                  <a:ext cx="150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1578E11-D190-6BF5-2799-2A0AB4A88EC2}"/>
                    </a:ext>
                  </a:extLst>
                </p14:cNvPr>
                <p14:cNvContentPartPr/>
                <p14:nvPr/>
              </p14:nvContentPartPr>
              <p14:xfrm>
                <a:off x="2477775" y="3693615"/>
                <a:ext cx="207000" cy="2214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1578E11-D190-6BF5-2799-2A0AB4A88E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69135" y="3684615"/>
                  <a:ext cx="224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3E67B14-266D-FBF7-8732-5F34BD6C48DC}"/>
                    </a:ext>
                  </a:extLst>
                </p14:cNvPr>
                <p14:cNvContentPartPr/>
                <p14:nvPr/>
              </p14:nvContentPartPr>
              <p14:xfrm>
                <a:off x="2709615" y="3761655"/>
                <a:ext cx="25920" cy="2160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3E67B14-266D-FBF7-8732-5F34BD6C48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00615" y="3753015"/>
                  <a:ext cx="4356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2BE5300-6A18-1705-F63B-F31F7051EB26}"/>
              </a:ext>
            </a:extLst>
          </p:cNvPr>
          <p:cNvGrpSpPr/>
          <p:nvPr/>
        </p:nvGrpSpPr>
        <p:grpSpPr>
          <a:xfrm>
            <a:off x="2958735" y="3569775"/>
            <a:ext cx="1009080" cy="414720"/>
            <a:chOff x="2958735" y="3569775"/>
            <a:chExt cx="100908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6F0BE7B-0AFB-9968-697F-9E8E8546AAE2}"/>
                    </a:ext>
                  </a:extLst>
                </p14:cNvPr>
                <p14:cNvContentPartPr/>
                <p14:nvPr/>
              </p14:nvContentPartPr>
              <p14:xfrm>
                <a:off x="2958735" y="3569775"/>
                <a:ext cx="209520" cy="173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6F0BE7B-0AFB-9968-697F-9E8E8546AA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50095" y="3560775"/>
                  <a:ext cx="227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A4DD12F-94E1-E975-3B3A-BFBE5C4113A8}"/>
                    </a:ext>
                  </a:extLst>
                </p14:cNvPr>
                <p14:cNvContentPartPr/>
                <p14:nvPr/>
              </p14:nvContentPartPr>
              <p14:xfrm>
                <a:off x="2978175" y="3694335"/>
                <a:ext cx="137880" cy="2786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A4DD12F-94E1-E975-3B3A-BFBE5C4113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69535" y="3685335"/>
                  <a:ext cx="155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69283CF-9DBD-2D89-80E7-F3B62A654877}"/>
                    </a:ext>
                  </a:extLst>
                </p14:cNvPr>
                <p14:cNvContentPartPr/>
                <p14:nvPr/>
              </p14:nvContentPartPr>
              <p14:xfrm>
                <a:off x="3143415" y="3660855"/>
                <a:ext cx="168840" cy="2037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69283CF-9DBD-2D89-80E7-F3B62A6548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34415" y="3652215"/>
                  <a:ext cx="186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646F67B-1E02-9485-91D9-250D62FC0200}"/>
                    </a:ext>
                  </a:extLst>
                </p14:cNvPr>
                <p14:cNvContentPartPr/>
                <p14:nvPr/>
              </p14:nvContentPartPr>
              <p14:xfrm>
                <a:off x="3197415" y="3683535"/>
                <a:ext cx="173160" cy="1328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646F67B-1E02-9485-91D9-250D62FC02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88415" y="3674535"/>
                  <a:ext cx="190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64B2170-54B3-2B20-6B50-F050C3E7823B}"/>
                    </a:ext>
                  </a:extLst>
                </p14:cNvPr>
                <p14:cNvContentPartPr/>
                <p14:nvPr/>
              </p14:nvContentPartPr>
              <p14:xfrm>
                <a:off x="3268695" y="3648975"/>
                <a:ext cx="312480" cy="3283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64B2170-54B3-2B20-6B50-F050C3E782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0055" y="3640335"/>
                  <a:ext cx="330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A7F6ABE-CFA0-146B-DA38-F0A71337AA55}"/>
                    </a:ext>
                  </a:extLst>
                </p14:cNvPr>
                <p14:cNvContentPartPr/>
                <p14:nvPr/>
              </p14:nvContentPartPr>
              <p14:xfrm>
                <a:off x="3386415" y="3769215"/>
                <a:ext cx="166320" cy="183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A7F6ABE-CFA0-146B-DA38-F0A71337AA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77415" y="3760215"/>
                  <a:ext cx="183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BECA56E-1330-B20C-6DEA-AD94C3960081}"/>
                    </a:ext>
                  </a:extLst>
                </p14:cNvPr>
                <p14:cNvContentPartPr/>
                <p14:nvPr/>
              </p14:nvContentPartPr>
              <p14:xfrm>
                <a:off x="3546975" y="3872175"/>
                <a:ext cx="88920" cy="112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BECA56E-1330-B20C-6DEA-AD94C39600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38335" y="3863175"/>
                  <a:ext cx="106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B3780EE-39C6-522A-E26F-2FA5EEDFC752}"/>
                    </a:ext>
                  </a:extLst>
                </p14:cNvPr>
                <p14:cNvContentPartPr/>
                <p14:nvPr/>
              </p14:nvContentPartPr>
              <p14:xfrm>
                <a:off x="3723375" y="3751935"/>
                <a:ext cx="142560" cy="1861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B3780EE-39C6-522A-E26F-2FA5EEDFC7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4735" y="3742935"/>
                  <a:ext cx="160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9A9DDDE-5716-814B-40CC-97E4A2BEEDDB}"/>
                    </a:ext>
                  </a:extLst>
                </p14:cNvPr>
                <p14:cNvContentPartPr/>
                <p14:nvPr/>
              </p14:nvContentPartPr>
              <p14:xfrm>
                <a:off x="3938655" y="3701895"/>
                <a:ext cx="29160" cy="2646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9A9DDDE-5716-814B-40CC-97E4A2BEED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29655" y="3693255"/>
                  <a:ext cx="468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CE633D7-33DA-F3BB-951B-006C9B15AD5D}"/>
              </a:ext>
            </a:extLst>
          </p:cNvPr>
          <p:cNvGrpSpPr/>
          <p:nvPr/>
        </p:nvGrpSpPr>
        <p:grpSpPr>
          <a:xfrm>
            <a:off x="4211535" y="3508935"/>
            <a:ext cx="1322640" cy="528480"/>
            <a:chOff x="4211535" y="3508935"/>
            <a:chExt cx="132264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3446B7C-84BF-6BEB-B57C-9233AE3E39B5}"/>
                    </a:ext>
                  </a:extLst>
                </p14:cNvPr>
                <p14:cNvContentPartPr/>
                <p14:nvPr/>
              </p14:nvContentPartPr>
              <p14:xfrm>
                <a:off x="4211535" y="3534135"/>
                <a:ext cx="196200" cy="216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3446B7C-84BF-6BEB-B57C-9233AE3E39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2535" y="3525135"/>
                  <a:ext cx="213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634D6DC-4ACE-0E15-E34D-EAA5D61648E2}"/>
                    </a:ext>
                  </a:extLst>
                </p14:cNvPr>
                <p14:cNvContentPartPr/>
                <p14:nvPr/>
              </p14:nvContentPartPr>
              <p14:xfrm>
                <a:off x="4243215" y="3666255"/>
                <a:ext cx="216360" cy="90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634D6DC-4ACE-0E15-E34D-EAA5D61648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34215" y="3657255"/>
                  <a:ext cx="234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9130B98-FD1C-50C7-2BAE-680DA4B28A04}"/>
                    </a:ext>
                  </a:extLst>
                </p14:cNvPr>
                <p14:cNvContentPartPr/>
                <p14:nvPr/>
              </p14:nvContentPartPr>
              <p14:xfrm>
                <a:off x="4410975" y="3627015"/>
                <a:ext cx="179280" cy="289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9130B98-FD1C-50C7-2BAE-680DA4B28A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02335" y="3618375"/>
                  <a:ext cx="196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3AA497E-0AF8-093B-00C4-385D4EA6B64B}"/>
                    </a:ext>
                  </a:extLst>
                </p14:cNvPr>
                <p14:cNvContentPartPr/>
                <p14:nvPr/>
              </p14:nvContentPartPr>
              <p14:xfrm>
                <a:off x="4547415" y="3569055"/>
                <a:ext cx="147600" cy="2077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3AA497E-0AF8-093B-00C4-385D4EA6B6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38775" y="3560415"/>
                  <a:ext cx="165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1D04D90-94FF-BADF-8F03-2025C69252B9}"/>
                    </a:ext>
                  </a:extLst>
                </p14:cNvPr>
                <p14:cNvContentPartPr/>
                <p14:nvPr/>
              </p14:nvContentPartPr>
              <p14:xfrm>
                <a:off x="4713375" y="3624855"/>
                <a:ext cx="113040" cy="1544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1D04D90-94FF-BADF-8F03-2025C69252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04375" y="3615855"/>
                  <a:ext cx="130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31F905D-2004-D871-6B5A-7ABD95319BA7}"/>
                    </a:ext>
                  </a:extLst>
                </p14:cNvPr>
                <p14:cNvContentPartPr/>
                <p14:nvPr/>
              </p14:nvContentPartPr>
              <p14:xfrm>
                <a:off x="4678095" y="3815295"/>
                <a:ext cx="185400" cy="1159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31F905D-2004-D871-6B5A-7ABD95319B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69455" y="3806655"/>
                  <a:ext cx="203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04C6F49-D99B-C77F-8074-3D4A888B8C8B}"/>
                    </a:ext>
                  </a:extLst>
                </p14:cNvPr>
                <p14:cNvContentPartPr/>
                <p14:nvPr/>
              </p14:nvContentPartPr>
              <p14:xfrm>
                <a:off x="4947015" y="3508935"/>
                <a:ext cx="283320" cy="2581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04C6F49-D99B-C77F-8074-3D4A888B8C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38375" y="3500295"/>
                  <a:ext cx="300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D8A825E-B23E-EA2F-1C06-B5218E3DBCFF}"/>
                    </a:ext>
                  </a:extLst>
                </p14:cNvPr>
                <p14:cNvContentPartPr/>
                <p14:nvPr/>
              </p14:nvContentPartPr>
              <p14:xfrm>
                <a:off x="5030175" y="3568695"/>
                <a:ext cx="213480" cy="3877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D8A825E-B23E-EA2F-1C06-B5218E3DBC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21175" y="3559695"/>
                  <a:ext cx="2311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C758809-90ED-D17C-7B3B-A147A6FDE1F1}"/>
                    </a:ext>
                  </a:extLst>
                </p14:cNvPr>
                <p14:cNvContentPartPr/>
                <p14:nvPr/>
              </p14:nvContentPartPr>
              <p14:xfrm>
                <a:off x="5025495" y="3866775"/>
                <a:ext cx="231480" cy="334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C758809-90ED-D17C-7B3B-A147A6FDE1F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16855" y="3857775"/>
                  <a:ext cx="249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985478E-063B-5640-34FE-4ABB6F57A96F}"/>
                    </a:ext>
                  </a:extLst>
                </p14:cNvPr>
                <p14:cNvContentPartPr/>
                <p14:nvPr/>
              </p14:nvContentPartPr>
              <p14:xfrm>
                <a:off x="5220975" y="3583095"/>
                <a:ext cx="223920" cy="300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985478E-063B-5640-34FE-4ABB6F57A9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12335" y="3574095"/>
                  <a:ext cx="241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19695D4-6C13-BC5D-CD99-B8FA51B4279E}"/>
                    </a:ext>
                  </a:extLst>
                </p14:cNvPr>
                <p14:cNvContentPartPr/>
                <p14:nvPr/>
              </p14:nvContentPartPr>
              <p14:xfrm>
                <a:off x="5367495" y="3744735"/>
                <a:ext cx="101160" cy="1508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19695D4-6C13-BC5D-CD99-B8FA51B427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58855" y="3736095"/>
                  <a:ext cx="118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4C389BD-D4D9-8892-6461-33BDBEA9B700}"/>
                    </a:ext>
                  </a:extLst>
                </p14:cNvPr>
                <p14:cNvContentPartPr/>
                <p14:nvPr/>
              </p14:nvContentPartPr>
              <p14:xfrm>
                <a:off x="5300895" y="3892335"/>
                <a:ext cx="233280" cy="1450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4C389BD-D4D9-8892-6461-33BDBEA9B7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92255" y="3883335"/>
                  <a:ext cx="2509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8D88436-AAFA-EBB3-47ED-5BC69B3421CB}"/>
              </a:ext>
            </a:extLst>
          </p:cNvPr>
          <p:cNvGrpSpPr/>
          <p:nvPr/>
        </p:nvGrpSpPr>
        <p:grpSpPr>
          <a:xfrm>
            <a:off x="5661615" y="3552135"/>
            <a:ext cx="3142800" cy="569520"/>
            <a:chOff x="5661615" y="3552135"/>
            <a:chExt cx="314280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AAA5CA8-D300-14E3-18B9-51166D740666}"/>
                    </a:ext>
                  </a:extLst>
                </p14:cNvPr>
                <p14:cNvContentPartPr/>
                <p14:nvPr/>
              </p14:nvContentPartPr>
              <p14:xfrm>
                <a:off x="5661615" y="3906735"/>
                <a:ext cx="29520" cy="1087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AAA5CA8-D300-14E3-18B9-51166D740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52975" y="3898095"/>
                  <a:ext cx="47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50772C0-0549-81A2-C504-90C69B0AE8F3}"/>
                    </a:ext>
                  </a:extLst>
                </p14:cNvPr>
                <p14:cNvContentPartPr/>
                <p14:nvPr/>
              </p14:nvContentPartPr>
              <p14:xfrm>
                <a:off x="5826135" y="3565815"/>
                <a:ext cx="133560" cy="2235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50772C0-0549-81A2-C504-90C69B0AE8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17495" y="3556815"/>
                  <a:ext cx="151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ED403F5-F350-B9B5-7D67-0ECE74709AA6}"/>
                    </a:ext>
                  </a:extLst>
                </p14:cNvPr>
                <p14:cNvContentPartPr/>
                <p14:nvPr/>
              </p14:nvContentPartPr>
              <p14:xfrm>
                <a:off x="5992095" y="3669855"/>
                <a:ext cx="125280" cy="1267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ED403F5-F350-B9B5-7D67-0ECE74709A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3455" y="3661215"/>
                  <a:ext cx="142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0188ED2-419F-9012-FDD7-286EFC9A3F60}"/>
                    </a:ext>
                  </a:extLst>
                </p14:cNvPr>
                <p14:cNvContentPartPr/>
                <p14:nvPr/>
              </p14:nvContentPartPr>
              <p14:xfrm>
                <a:off x="6096495" y="3619455"/>
                <a:ext cx="162000" cy="1807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0188ED2-419F-9012-FDD7-286EFC9A3F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87495" y="3610455"/>
                  <a:ext cx="179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66805BDB-A63E-33FF-B9E3-74697C00C90C}"/>
                    </a:ext>
                  </a:extLst>
                </p14:cNvPr>
                <p14:cNvContentPartPr/>
                <p14:nvPr/>
              </p14:nvContentPartPr>
              <p14:xfrm>
                <a:off x="6214215" y="3687855"/>
                <a:ext cx="108360" cy="1951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66805BDB-A63E-33FF-B9E3-74697C00C9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05215" y="3678855"/>
                  <a:ext cx="126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9BB48983-0DF2-0353-FE44-2E4D40829C34}"/>
                    </a:ext>
                  </a:extLst>
                </p14:cNvPr>
                <p14:cNvContentPartPr/>
                <p14:nvPr/>
              </p14:nvContentPartPr>
              <p14:xfrm>
                <a:off x="6182175" y="3873255"/>
                <a:ext cx="120600" cy="1011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9BB48983-0DF2-0353-FE44-2E4D40829C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73175" y="3864615"/>
                  <a:ext cx="138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0CC0B10-16DA-6662-AC50-7F4B309DE020}"/>
                    </a:ext>
                  </a:extLst>
                </p14:cNvPr>
                <p14:cNvContentPartPr/>
                <p14:nvPr/>
              </p14:nvContentPartPr>
              <p14:xfrm>
                <a:off x="6304935" y="3716295"/>
                <a:ext cx="179280" cy="1738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0CC0B10-16DA-6662-AC50-7F4B309DE0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96295" y="3707295"/>
                  <a:ext cx="196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A5703C3-F9D5-48B6-F0EA-11A9C78B95F6}"/>
                    </a:ext>
                  </a:extLst>
                </p14:cNvPr>
                <p14:cNvContentPartPr/>
                <p14:nvPr/>
              </p14:nvContentPartPr>
              <p14:xfrm>
                <a:off x="6423375" y="3766335"/>
                <a:ext cx="114840" cy="1630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A5703C3-F9D5-48B6-F0EA-11A9C78B95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14735" y="3757695"/>
                  <a:ext cx="132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08FE7748-F0EB-3E9A-2378-0FC4E93247BA}"/>
                    </a:ext>
                  </a:extLst>
                </p14:cNvPr>
                <p14:cNvContentPartPr/>
                <p14:nvPr/>
              </p14:nvContentPartPr>
              <p14:xfrm>
                <a:off x="6552975" y="3748695"/>
                <a:ext cx="158040" cy="2048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08FE7748-F0EB-3E9A-2378-0FC4E93247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44335" y="3740055"/>
                  <a:ext cx="175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65BDA43-FC5B-4ED7-D733-00654EECD80F}"/>
                    </a:ext>
                  </a:extLst>
                </p14:cNvPr>
                <p14:cNvContentPartPr/>
                <p14:nvPr/>
              </p14:nvContentPartPr>
              <p14:xfrm>
                <a:off x="6558015" y="3936975"/>
                <a:ext cx="251280" cy="1846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65BDA43-FC5B-4ED7-D733-00654EECD80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49015" y="3928335"/>
                  <a:ext cx="268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45ADD7D-3043-2835-CB3A-C5778654E3E5}"/>
                    </a:ext>
                  </a:extLst>
                </p14:cNvPr>
                <p14:cNvContentPartPr/>
                <p14:nvPr/>
              </p14:nvContentPartPr>
              <p14:xfrm>
                <a:off x="6936375" y="3634935"/>
                <a:ext cx="210960" cy="2167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45ADD7D-3043-2835-CB3A-C5778654E3E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27735" y="3625935"/>
                  <a:ext cx="228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4BFB001-E28F-6472-AA58-7ADCC46BC19F}"/>
                    </a:ext>
                  </a:extLst>
                </p14:cNvPr>
                <p14:cNvContentPartPr/>
                <p14:nvPr/>
              </p14:nvContentPartPr>
              <p14:xfrm>
                <a:off x="7062735" y="3668775"/>
                <a:ext cx="159120" cy="2916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4BFB001-E28F-6472-AA58-7ADCC46BC19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53735" y="3660135"/>
                  <a:ext cx="176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F47BD1F-06E0-6BA4-554A-B8B7B6FEB2D2}"/>
                    </a:ext>
                  </a:extLst>
                </p14:cNvPr>
                <p14:cNvContentPartPr/>
                <p14:nvPr/>
              </p14:nvContentPartPr>
              <p14:xfrm>
                <a:off x="7260375" y="3592815"/>
                <a:ext cx="122760" cy="273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F47BD1F-06E0-6BA4-554A-B8B7B6FEB2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51735" y="3584175"/>
                  <a:ext cx="140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EBE17C7-2B48-D71A-6FAE-96C188218292}"/>
                    </a:ext>
                  </a:extLst>
                </p14:cNvPr>
                <p14:cNvContentPartPr/>
                <p14:nvPr/>
              </p14:nvContentPartPr>
              <p14:xfrm>
                <a:off x="7191975" y="3663015"/>
                <a:ext cx="156600" cy="1267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EBE17C7-2B48-D71A-6FAE-96C1882182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83335" y="3654375"/>
                  <a:ext cx="174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5890DD9B-60F6-E3D9-5C38-0CD9FA6AD3FD}"/>
                    </a:ext>
                  </a:extLst>
                </p14:cNvPr>
                <p14:cNvContentPartPr/>
                <p14:nvPr/>
              </p14:nvContentPartPr>
              <p14:xfrm>
                <a:off x="7249575" y="3870015"/>
                <a:ext cx="85680" cy="720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5890DD9B-60F6-E3D9-5C38-0CD9FA6AD3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40935" y="3861015"/>
                  <a:ext cx="103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A1BFC56-04A2-1C29-AB7D-C0A61AE02764}"/>
                    </a:ext>
                  </a:extLst>
                </p14:cNvPr>
                <p14:cNvContentPartPr/>
                <p14:nvPr/>
              </p14:nvContentPartPr>
              <p14:xfrm>
                <a:off x="7416975" y="3678495"/>
                <a:ext cx="159840" cy="1648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A1BFC56-04A2-1C29-AB7D-C0A61AE027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08335" y="3669855"/>
                  <a:ext cx="177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8F539DC-4C5C-37EC-77F9-040734AB89CC}"/>
                    </a:ext>
                  </a:extLst>
                </p14:cNvPr>
                <p14:cNvContentPartPr/>
                <p14:nvPr/>
              </p14:nvContentPartPr>
              <p14:xfrm>
                <a:off x="7515255" y="3639975"/>
                <a:ext cx="119880" cy="3038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8F539DC-4C5C-37EC-77F9-040734AB89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06615" y="3631335"/>
                  <a:ext cx="1375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4967681-B9AF-9A33-265D-CE48C1A04B2E}"/>
                    </a:ext>
                  </a:extLst>
                </p14:cNvPr>
                <p14:cNvContentPartPr/>
                <p14:nvPr/>
              </p14:nvContentPartPr>
              <p14:xfrm>
                <a:off x="7769775" y="3552135"/>
                <a:ext cx="182160" cy="2026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4967681-B9AF-9A33-265D-CE48C1A04B2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60775" y="3543495"/>
                  <a:ext cx="199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0F56E477-3921-D48B-2D5A-C4C7B8CCFA59}"/>
                    </a:ext>
                  </a:extLst>
                </p14:cNvPr>
                <p14:cNvContentPartPr/>
                <p14:nvPr/>
              </p14:nvContentPartPr>
              <p14:xfrm>
                <a:off x="7794255" y="3656175"/>
                <a:ext cx="166680" cy="993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0F56E477-3921-D48B-2D5A-C4C7B8CCFA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85255" y="3647535"/>
                  <a:ext cx="184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C696094C-C420-6E1E-1EAA-7B108F4B2B84}"/>
                    </a:ext>
                  </a:extLst>
                </p14:cNvPr>
                <p14:cNvContentPartPr/>
                <p14:nvPr/>
              </p14:nvContentPartPr>
              <p14:xfrm>
                <a:off x="7851855" y="3676695"/>
                <a:ext cx="201960" cy="1954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C696094C-C420-6E1E-1EAA-7B108F4B2B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42855" y="3667695"/>
                  <a:ext cx="219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8B02892-C7A6-DA66-7653-C9B950798870}"/>
                    </a:ext>
                  </a:extLst>
                </p14:cNvPr>
                <p14:cNvContentPartPr/>
                <p14:nvPr/>
              </p14:nvContentPartPr>
              <p14:xfrm>
                <a:off x="8048055" y="3616575"/>
                <a:ext cx="97200" cy="234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8B02892-C7A6-DA66-7653-C9B9507988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39055" y="3607935"/>
                  <a:ext cx="114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7DFA659-1A5A-4DB5-15CD-B554AE303296}"/>
                    </a:ext>
                  </a:extLst>
                </p14:cNvPr>
                <p14:cNvContentPartPr/>
                <p14:nvPr/>
              </p14:nvContentPartPr>
              <p14:xfrm>
                <a:off x="8007015" y="3653295"/>
                <a:ext cx="207360" cy="1400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7DFA659-1A5A-4DB5-15CD-B554AE30329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98375" y="3644295"/>
                  <a:ext cx="225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B0F2627-23D4-6200-89A7-8FFBA9E8AD23}"/>
                    </a:ext>
                  </a:extLst>
                </p14:cNvPr>
                <p14:cNvContentPartPr/>
                <p14:nvPr/>
              </p14:nvContentPartPr>
              <p14:xfrm>
                <a:off x="8072175" y="3832935"/>
                <a:ext cx="113400" cy="853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B0F2627-23D4-6200-89A7-8FFBA9E8AD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63175" y="3824295"/>
                  <a:ext cx="131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D8EFC255-EDCA-FF6A-B25E-ED98B598EC48}"/>
                    </a:ext>
                  </a:extLst>
                </p14:cNvPr>
                <p14:cNvContentPartPr/>
                <p14:nvPr/>
              </p14:nvContentPartPr>
              <p14:xfrm>
                <a:off x="8269095" y="3626655"/>
                <a:ext cx="207720" cy="2181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D8EFC255-EDCA-FF6A-B25E-ED98B598EC4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60095" y="3617655"/>
                  <a:ext cx="225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662E458-8F9E-FA5F-506C-AA259E0269D5}"/>
                    </a:ext>
                  </a:extLst>
                </p14:cNvPr>
                <p14:cNvContentPartPr/>
                <p14:nvPr/>
              </p14:nvContentPartPr>
              <p14:xfrm>
                <a:off x="8328135" y="3785775"/>
                <a:ext cx="171720" cy="1580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662E458-8F9E-FA5F-506C-AA259E0269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19495" y="3776775"/>
                  <a:ext cx="189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FDA5FD0-57EE-7766-FFCD-5FDFB161E19D}"/>
                    </a:ext>
                  </a:extLst>
                </p14:cNvPr>
                <p14:cNvContentPartPr/>
                <p14:nvPr/>
              </p14:nvContentPartPr>
              <p14:xfrm>
                <a:off x="8503455" y="3596415"/>
                <a:ext cx="141480" cy="1479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FDA5FD0-57EE-7766-FFCD-5FDFB161E19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94455" y="3587415"/>
                  <a:ext cx="159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3C03694-B50B-7610-2828-156DDD584FC2}"/>
                    </a:ext>
                  </a:extLst>
                </p14:cNvPr>
                <p14:cNvContentPartPr/>
                <p14:nvPr/>
              </p14:nvContentPartPr>
              <p14:xfrm>
                <a:off x="8481855" y="3752655"/>
                <a:ext cx="157680" cy="1288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3C03694-B50B-7610-2828-156DDD584F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73215" y="3743655"/>
                  <a:ext cx="175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D890732-2F28-69B1-72C5-840403A58A8D}"/>
                    </a:ext>
                  </a:extLst>
                </p14:cNvPr>
                <p14:cNvContentPartPr/>
                <p14:nvPr/>
              </p14:nvContentPartPr>
              <p14:xfrm>
                <a:off x="8529375" y="3760935"/>
                <a:ext cx="149760" cy="2671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D890732-2F28-69B1-72C5-840403A58A8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20375" y="3751935"/>
                  <a:ext cx="167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515F4F8-4FFA-7703-0173-29C1703539EA}"/>
                    </a:ext>
                  </a:extLst>
                </p14:cNvPr>
                <p14:cNvContentPartPr/>
                <p14:nvPr/>
              </p14:nvContentPartPr>
              <p14:xfrm>
                <a:off x="8792535" y="3975135"/>
                <a:ext cx="11880" cy="234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515F4F8-4FFA-7703-0173-29C1703539E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83535" y="3966135"/>
                  <a:ext cx="29520" cy="41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120380" cy="26181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417195" lvl="1" indent="-328295">
              <a:lnSpc>
                <a:spcPct val="100000"/>
              </a:lnSpc>
              <a:spcBef>
                <a:spcPts val="555"/>
              </a:spcBef>
              <a:buAutoNum type="arabicParenR" startAt="4"/>
              <a:tabLst>
                <a:tab pos="417830" algn="l"/>
              </a:tabLst>
            </a:pPr>
            <a:r>
              <a:rPr sz="2000" b="1" dirty="0">
                <a:latin typeface="맑은 고딕"/>
                <a:cs typeface="맑은 고딕"/>
              </a:rPr>
              <a:t>상표/ 디자인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⑤ 프블리시티권</a:t>
            </a:r>
            <a:r>
              <a:rPr sz="2000" dirty="0">
                <a:latin typeface="맑은 고딕"/>
                <a:cs typeface="맑은 고딕"/>
              </a:rPr>
              <a:t>(right </a:t>
            </a:r>
            <a:r>
              <a:rPr sz="2000" spc="-20" dirty="0">
                <a:latin typeface="맑은 고딕"/>
                <a:cs typeface="맑은 고딕"/>
              </a:rPr>
              <a:t>of </a:t>
            </a:r>
            <a:r>
              <a:rPr sz="2000" spc="-10" dirty="0">
                <a:latin typeface="맑은 고딕"/>
                <a:cs typeface="맑은 고딕"/>
              </a:rPr>
              <a:t>publicity, </a:t>
            </a:r>
            <a:r>
              <a:rPr sz="2000" dirty="0">
                <a:latin typeface="맑은 고딕"/>
                <a:cs typeface="맑은 고딕"/>
              </a:rPr>
              <a:t>초상사용권 또는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인격표지권)</a:t>
            </a:r>
            <a:endParaRPr sz="2000">
              <a:latin typeface="맑은 고딕"/>
              <a:cs typeface="맑은 고딕"/>
            </a:endParaRPr>
          </a:p>
          <a:p>
            <a:pPr marL="89535" marR="5080" lvl="2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“</a:t>
            </a:r>
            <a:r>
              <a:rPr sz="2000" b="1" dirty="0">
                <a:latin typeface="맑은 고딕"/>
                <a:cs typeface="맑은 고딕"/>
              </a:rPr>
              <a:t>사람이 그가 가진 성명, 초상이나 기타의 동일성을 상업적으로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이용  하고 통제할 수 있는 배타적</a:t>
            </a:r>
            <a:r>
              <a:rPr sz="2000" b="1" spc="-7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권리</a:t>
            </a:r>
            <a:r>
              <a:rPr sz="2000" dirty="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marL="371475" lvl="2" indent="-194310">
              <a:lnSpc>
                <a:spcPct val="100000"/>
              </a:lnSpc>
              <a:spcBef>
                <a:spcPts val="484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상업적 이용의 요소를 핵심으로 하기 때문에 인격권과는</a:t>
            </a:r>
            <a:r>
              <a:rPr sz="2000" spc="-1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구별.</a:t>
            </a:r>
            <a:endParaRPr sz="2000">
              <a:latin typeface="맑은 고딕"/>
              <a:cs typeface="맑은 고딕"/>
            </a:endParaRPr>
          </a:p>
          <a:p>
            <a:pPr marL="461645" lvl="2" indent="-284480">
              <a:lnSpc>
                <a:spcPct val="100000"/>
              </a:lnSpc>
              <a:spcBef>
                <a:spcPts val="480"/>
              </a:spcBef>
              <a:buChar char="-"/>
              <a:tabLst>
                <a:tab pos="461009" algn="l"/>
                <a:tab pos="462280" algn="l"/>
              </a:tabLst>
            </a:pPr>
            <a:r>
              <a:rPr sz="2000" dirty="0">
                <a:latin typeface="맑은 고딕"/>
                <a:cs typeface="맑은 고딕"/>
              </a:rPr>
              <a:t>미국에서는 퍼블리시티권을 순수한 재산권으로 보는 견해가</a:t>
            </a:r>
            <a:r>
              <a:rPr sz="2000" spc="-15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우세.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48" y="3717035"/>
            <a:ext cx="2226564" cy="158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581" y="342519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353568" y="97155"/>
                </a:lnTo>
                <a:lnTo>
                  <a:pt x="309537" y="267589"/>
                </a:lnTo>
                <a:lnTo>
                  <a:pt x="15659" y="97155"/>
                </a:ln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359194" y="914400"/>
                </a:lnTo>
                <a:lnTo>
                  <a:pt x="445858" y="632206"/>
                </a:lnTo>
                <a:lnTo>
                  <a:pt x="560793" y="835533"/>
                </a:lnTo>
                <a:lnTo>
                  <a:pt x="593509" y="612013"/>
                </a:lnTo>
                <a:lnTo>
                  <a:pt x="768134" y="766064"/>
                </a:lnTo>
                <a:lnTo>
                  <a:pt x="712762" y="547878"/>
                </a:lnTo>
                <a:lnTo>
                  <a:pt x="914400" y="562610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47" y="309626"/>
                </a:lnTo>
                <a:lnTo>
                  <a:pt x="778090" y="188722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581" y="342519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090" y="188722"/>
                </a:lnTo>
                <a:lnTo>
                  <a:pt x="707047" y="309626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62" y="547878"/>
                </a:lnTo>
                <a:lnTo>
                  <a:pt x="768134" y="766064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9"/>
                </a:lnTo>
                <a:lnTo>
                  <a:pt x="353568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EBADD4E-1DAF-4B14-E917-1ABA9C48F73C}"/>
                  </a:ext>
                </a:extLst>
              </p14:cNvPr>
              <p14:cNvContentPartPr/>
              <p14:nvPr/>
            </p14:nvContentPartPr>
            <p14:xfrm>
              <a:off x="6553695" y="1913055"/>
              <a:ext cx="686160" cy="540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EBADD4E-1DAF-4B14-E917-1ABA9C48F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0055" y="1805055"/>
                <a:ext cx="79380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4D5D35-9C3C-5E22-53F7-0A302FA127AD}"/>
              </a:ext>
            </a:extLst>
          </p:cNvPr>
          <p:cNvGrpSpPr/>
          <p:nvPr/>
        </p:nvGrpSpPr>
        <p:grpSpPr>
          <a:xfrm>
            <a:off x="6715695" y="2090535"/>
            <a:ext cx="514800" cy="413640"/>
            <a:chOff x="6715695" y="2090535"/>
            <a:chExt cx="51480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7302491-E4F7-E9DA-A035-203A0FA07C8E}"/>
                    </a:ext>
                  </a:extLst>
                </p14:cNvPr>
                <p14:cNvContentPartPr/>
                <p14:nvPr/>
              </p14:nvContentPartPr>
              <p14:xfrm>
                <a:off x="6715695" y="2122215"/>
                <a:ext cx="241920" cy="1555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7302491-E4F7-E9DA-A035-203A0FA07C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06695" y="2113575"/>
                  <a:ext cx="25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C50E963-5D84-B17E-7323-2B7CECEE57C6}"/>
                    </a:ext>
                  </a:extLst>
                </p14:cNvPr>
                <p14:cNvContentPartPr/>
                <p14:nvPr/>
              </p14:nvContentPartPr>
              <p14:xfrm>
                <a:off x="6839535" y="2269455"/>
                <a:ext cx="118080" cy="1119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C50E963-5D84-B17E-7323-2B7CECEE57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30535" y="2260815"/>
                  <a:ext cx="135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C5B06ED-DF2A-6A95-53AF-5E35EDC822C1}"/>
                    </a:ext>
                  </a:extLst>
                </p14:cNvPr>
                <p14:cNvContentPartPr/>
                <p14:nvPr/>
              </p14:nvContentPartPr>
              <p14:xfrm>
                <a:off x="7023495" y="2090535"/>
                <a:ext cx="207000" cy="3056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C5B06ED-DF2A-6A95-53AF-5E35EDC822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4855" y="2081895"/>
                  <a:ext cx="224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F60FD9E-084A-2141-C15E-9BBBF5E1193D}"/>
                    </a:ext>
                  </a:extLst>
                </p14:cNvPr>
                <p14:cNvContentPartPr/>
                <p14:nvPr/>
              </p14:nvContentPartPr>
              <p14:xfrm>
                <a:off x="7089375" y="2370615"/>
                <a:ext cx="132840" cy="1335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F60FD9E-084A-2141-C15E-9BBBF5E119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80735" y="2361615"/>
                  <a:ext cx="150480" cy="151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288020" cy="37763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417195" lvl="1" indent="-328295">
              <a:lnSpc>
                <a:spcPct val="100000"/>
              </a:lnSpc>
              <a:spcBef>
                <a:spcPts val="555"/>
              </a:spcBef>
              <a:buAutoNum type="arabicParenR" startAt="4"/>
              <a:tabLst>
                <a:tab pos="417830" algn="l"/>
              </a:tabLst>
            </a:pPr>
            <a:r>
              <a:rPr sz="2000" b="1" dirty="0">
                <a:latin typeface="맑은 고딕"/>
                <a:cs typeface="맑은 고딕"/>
              </a:rPr>
              <a:t>상표/ 디자인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⑥ 지리적 표시</a:t>
            </a:r>
            <a:r>
              <a:rPr sz="2000" dirty="0">
                <a:latin typeface="맑은 고딕"/>
                <a:cs typeface="맑은 고딕"/>
              </a:rPr>
              <a:t>(Geographical</a:t>
            </a:r>
            <a:r>
              <a:rPr sz="2000" spc="-6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Indication)</a:t>
            </a:r>
            <a:endParaRPr sz="2000">
              <a:latin typeface="맑은 고딕"/>
              <a:cs typeface="맑은 고딕"/>
            </a:endParaRPr>
          </a:p>
          <a:p>
            <a:pPr marL="89535" marR="7620" lvl="2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“</a:t>
            </a:r>
            <a:r>
              <a:rPr sz="2000" b="1" dirty="0">
                <a:latin typeface="맑은 고딕"/>
                <a:cs typeface="맑은 고딕"/>
              </a:rPr>
              <a:t>명성·품질 기타 특징이 본질적으로 특정지역의 지리적인 특성에</a:t>
            </a:r>
            <a:r>
              <a:rPr sz="2000" b="1" spc="-13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기인  하는 경우 해당 농산물 또는 가공품 등의 산출·제조·가공이 이루어진 것  을 표현하기 위하여 사용되는 지역, 지방 혹은 국가를 나타내는 명칭의  표지</a:t>
            </a:r>
            <a:r>
              <a:rPr sz="2000" dirty="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marL="89535" marR="5080" lvl="2" indent="88265">
              <a:lnSpc>
                <a:spcPct val="99900"/>
              </a:lnSpc>
              <a:spcBef>
                <a:spcPts val="50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예를 들어 프랑스 꼬냑 지역에서 생산되는 증류주인 </a:t>
            </a:r>
            <a:r>
              <a:rPr sz="2000" dirty="0">
                <a:latin typeface="MS Gothic"/>
                <a:cs typeface="MS Gothic"/>
              </a:rPr>
              <a:t>｢</a:t>
            </a:r>
            <a:r>
              <a:rPr sz="2000" dirty="0">
                <a:latin typeface="맑은 고딕"/>
                <a:cs typeface="맑은 고딕"/>
              </a:rPr>
              <a:t>꼬냑(Cognac)</a:t>
            </a:r>
            <a:r>
              <a:rPr sz="2000" dirty="0">
                <a:latin typeface="MS Gothic"/>
                <a:cs typeface="MS Gothic"/>
              </a:rPr>
              <a:t>｣</a:t>
            </a:r>
            <a:r>
              <a:rPr sz="2000" dirty="0">
                <a:latin typeface="맑은 고딕"/>
                <a:cs typeface="맑은 고딕"/>
              </a:rPr>
              <a:t>,  쿠바의 </a:t>
            </a:r>
            <a:r>
              <a:rPr sz="2000" spc="-5" dirty="0">
                <a:latin typeface="MS Gothic"/>
                <a:cs typeface="MS Gothic"/>
              </a:rPr>
              <a:t>｢</a:t>
            </a:r>
            <a:r>
              <a:rPr sz="2000" spc="-5" dirty="0">
                <a:latin typeface="맑은 고딕"/>
                <a:cs typeface="맑은 고딕"/>
              </a:rPr>
              <a:t>하바나(Havana)</a:t>
            </a:r>
            <a:r>
              <a:rPr sz="2000" spc="-5" dirty="0">
                <a:latin typeface="MS Gothic"/>
                <a:cs typeface="MS Gothic"/>
              </a:rPr>
              <a:t>｣ </a:t>
            </a:r>
            <a:r>
              <a:rPr sz="2000" dirty="0">
                <a:latin typeface="맑은 고딕"/>
                <a:cs typeface="맑은 고딕"/>
              </a:rPr>
              <a:t>시가, 프랑스의 </a:t>
            </a:r>
            <a:r>
              <a:rPr sz="2000" dirty="0">
                <a:latin typeface="MS Gothic"/>
                <a:cs typeface="MS Gothic"/>
              </a:rPr>
              <a:t>｢</a:t>
            </a:r>
            <a:r>
              <a:rPr sz="2000" dirty="0">
                <a:latin typeface="맑은 고딕"/>
                <a:cs typeface="맑은 고딕"/>
              </a:rPr>
              <a:t>브르고뉴</a:t>
            </a:r>
            <a:r>
              <a:rPr sz="2000" dirty="0">
                <a:latin typeface="MS Gothic"/>
                <a:cs typeface="MS Gothic"/>
              </a:rPr>
              <a:t>｣ </a:t>
            </a:r>
            <a:r>
              <a:rPr sz="2000" dirty="0">
                <a:latin typeface="맑은 고딕"/>
                <a:cs typeface="맑은 고딕"/>
              </a:rPr>
              <a:t>포도주, </a:t>
            </a:r>
            <a:r>
              <a:rPr sz="2000" dirty="0">
                <a:latin typeface="MS Gothic"/>
                <a:cs typeface="MS Gothic"/>
              </a:rPr>
              <a:t>｢</a:t>
            </a:r>
            <a:r>
              <a:rPr sz="2000" dirty="0">
                <a:latin typeface="맑은 고딕"/>
                <a:cs typeface="맑은 고딕"/>
              </a:rPr>
              <a:t>보르도</a:t>
            </a:r>
            <a:r>
              <a:rPr sz="2000" dirty="0">
                <a:latin typeface="MS Gothic"/>
                <a:cs typeface="MS Gothic"/>
              </a:rPr>
              <a:t>｣  </a:t>
            </a:r>
            <a:r>
              <a:rPr sz="2000" dirty="0">
                <a:latin typeface="맑은 고딕"/>
                <a:cs typeface="맑은 고딕"/>
              </a:rPr>
              <a:t>포도주, </a:t>
            </a:r>
            <a:r>
              <a:rPr sz="2000" spc="-5" dirty="0">
                <a:latin typeface="MS Gothic"/>
                <a:cs typeface="MS Gothic"/>
              </a:rPr>
              <a:t>｢</a:t>
            </a:r>
            <a:r>
              <a:rPr sz="2000" spc="-5" dirty="0">
                <a:latin typeface="맑은 고딕"/>
                <a:cs typeface="맑은 고딕"/>
              </a:rPr>
              <a:t>샹빠뉴(Champagne, </a:t>
            </a:r>
            <a:r>
              <a:rPr sz="2000" dirty="0">
                <a:latin typeface="맑은 고딕"/>
                <a:cs typeface="맑은 고딕"/>
              </a:rPr>
              <a:t>샴페인)</a:t>
            </a:r>
            <a:r>
              <a:rPr sz="2000" dirty="0">
                <a:latin typeface="MS Gothic"/>
                <a:cs typeface="MS Gothic"/>
              </a:rPr>
              <a:t>｣</a:t>
            </a:r>
            <a:r>
              <a:rPr sz="2000" dirty="0">
                <a:latin typeface="맑은 고딕"/>
                <a:cs typeface="맑은 고딕"/>
              </a:rPr>
              <a:t>, 멕시코의 </a:t>
            </a:r>
            <a:r>
              <a:rPr sz="2000" spc="-20" dirty="0">
                <a:latin typeface="MS Gothic"/>
                <a:cs typeface="MS Gothic"/>
              </a:rPr>
              <a:t>｢</a:t>
            </a:r>
            <a:r>
              <a:rPr sz="2000" spc="-20" dirty="0">
                <a:latin typeface="맑은 고딕"/>
                <a:cs typeface="맑은 고딕"/>
              </a:rPr>
              <a:t>데낄라(Tequila)</a:t>
            </a:r>
            <a:r>
              <a:rPr sz="2000" spc="-20" dirty="0">
                <a:latin typeface="MS Gothic"/>
                <a:cs typeface="MS Gothic"/>
              </a:rPr>
              <a:t>｣</a:t>
            </a:r>
            <a:r>
              <a:rPr sz="2000" spc="-375" dirty="0">
                <a:latin typeface="MS Gothic"/>
                <a:cs typeface="MS Gothic"/>
              </a:rPr>
              <a:t> </a:t>
            </a:r>
            <a:r>
              <a:rPr sz="2000" dirty="0">
                <a:latin typeface="맑은 고딕"/>
                <a:cs typeface="맑은 고딕"/>
              </a:rPr>
              <a:t>등이  이에 해당하는 대표적인</a:t>
            </a:r>
            <a:r>
              <a:rPr sz="2000" spc="-6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예이다.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783" y="4332732"/>
            <a:ext cx="2151888" cy="2048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2844" y="4332732"/>
            <a:ext cx="2970276" cy="1976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0215" y="4332732"/>
            <a:ext cx="2339340" cy="1976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8342" y="50520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14806" y="0"/>
                </a:moveTo>
                <a:lnTo>
                  <a:pt x="457200" y="245491"/>
                </a:lnTo>
                <a:lnTo>
                  <a:pt x="353567" y="97155"/>
                </a:lnTo>
                <a:lnTo>
                  <a:pt x="309499" y="267589"/>
                </a:lnTo>
                <a:lnTo>
                  <a:pt x="15621" y="97155"/>
                </a:lnTo>
                <a:lnTo>
                  <a:pt x="195833" y="322453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2"/>
                </a:lnTo>
                <a:lnTo>
                  <a:pt x="201549" y="745744"/>
                </a:lnTo>
                <a:lnTo>
                  <a:pt x="326643" y="661543"/>
                </a:lnTo>
                <a:lnTo>
                  <a:pt x="359155" y="914400"/>
                </a:lnTo>
                <a:lnTo>
                  <a:pt x="445897" y="632206"/>
                </a:lnTo>
                <a:lnTo>
                  <a:pt x="560831" y="835533"/>
                </a:lnTo>
                <a:lnTo>
                  <a:pt x="593471" y="612013"/>
                </a:lnTo>
                <a:lnTo>
                  <a:pt x="768096" y="766064"/>
                </a:lnTo>
                <a:lnTo>
                  <a:pt x="712724" y="547878"/>
                </a:lnTo>
                <a:lnTo>
                  <a:pt x="914400" y="562610"/>
                </a:lnTo>
                <a:lnTo>
                  <a:pt x="745362" y="443484"/>
                </a:lnTo>
                <a:lnTo>
                  <a:pt x="893063" y="344424"/>
                </a:lnTo>
                <a:lnTo>
                  <a:pt x="707008" y="309626"/>
                </a:lnTo>
                <a:lnTo>
                  <a:pt x="778128" y="188722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8342" y="50520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6"/>
                </a:lnTo>
                <a:lnTo>
                  <a:pt x="893063" y="344424"/>
                </a:lnTo>
                <a:lnTo>
                  <a:pt x="745362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4"/>
                </a:lnTo>
                <a:lnTo>
                  <a:pt x="593471" y="612013"/>
                </a:lnTo>
                <a:lnTo>
                  <a:pt x="560831" y="835533"/>
                </a:lnTo>
                <a:lnTo>
                  <a:pt x="445897" y="632206"/>
                </a:lnTo>
                <a:lnTo>
                  <a:pt x="359155" y="914400"/>
                </a:lnTo>
                <a:lnTo>
                  <a:pt x="326643" y="661543"/>
                </a:lnTo>
                <a:lnTo>
                  <a:pt x="201549" y="745744"/>
                </a:lnTo>
                <a:lnTo>
                  <a:pt x="239902" y="590042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3"/>
                </a:lnTo>
                <a:lnTo>
                  <a:pt x="15621" y="97155"/>
                </a:lnTo>
                <a:lnTo>
                  <a:pt x="309499" y="267589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062595" cy="32886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5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⑥ 지리적 표시</a:t>
            </a:r>
            <a:r>
              <a:rPr sz="2000" dirty="0">
                <a:latin typeface="맑은 고딕"/>
                <a:cs typeface="맑은 고딕"/>
              </a:rPr>
              <a:t>(Geographical</a:t>
            </a:r>
            <a:r>
              <a:rPr sz="2000" spc="-6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Indication)</a:t>
            </a:r>
            <a:endParaRPr sz="2000">
              <a:latin typeface="맑은 고딕"/>
              <a:cs typeface="맑은 고딕"/>
            </a:endParaRPr>
          </a:p>
          <a:p>
            <a:pPr marL="371475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원산지 표시를 통하여 생산지의 신용을</a:t>
            </a:r>
            <a:r>
              <a:rPr sz="2000" spc="-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축적하고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생산물의 품질을 보증하는</a:t>
            </a:r>
            <a:r>
              <a:rPr sz="2000" spc="-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한편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맑은 고딕"/>
                <a:cs typeface="맑은 고딕"/>
              </a:rPr>
              <a:t>그 생산물을 소비하는 일반 소비자들을 보호하는</a:t>
            </a:r>
            <a:r>
              <a:rPr sz="2000" spc="-1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기능.</a:t>
            </a:r>
            <a:endParaRPr sz="2000">
              <a:latin typeface="맑은 고딕"/>
              <a:cs typeface="맑은 고딕"/>
            </a:endParaRPr>
          </a:p>
          <a:p>
            <a:pPr marL="89535" marR="5080" indent="88265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지리적 표시는 </a:t>
            </a:r>
            <a:r>
              <a:rPr sz="2000" b="1" dirty="0">
                <a:latin typeface="맑은 고딕"/>
                <a:cs typeface="맑은 고딕"/>
              </a:rPr>
              <a:t>반드시 지리적 명칭</a:t>
            </a:r>
            <a:r>
              <a:rPr sz="2000" dirty="0">
                <a:latin typeface="맑은 고딕"/>
                <a:cs typeface="맑은 고딕"/>
              </a:rPr>
              <a:t>(특정한 지역, 지방, 산, 하천 등의  명칭)이어야 하며, 지리적 명칭과 관련이 없는 브랜드는 상표로는</a:t>
            </a:r>
            <a:r>
              <a:rPr sz="2000" spc="-1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가능  하나 지리적 표시의 대상은</a:t>
            </a:r>
            <a:r>
              <a:rPr sz="2000" spc="-7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아니다.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8576" y="4032503"/>
            <a:ext cx="2663952" cy="24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2183" y="4434840"/>
            <a:ext cx="2412491" cy="1331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6090" y="116662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353567" y="97154"/>
                </a:lnTo>
                <a:lnTo>
                  <a:pt x="309499" y="267588"/>
                </a:lnTo>
                <a:lnTo>
                  <a:pt x="15620" y="97154"/>
                </a:lnTo>
                <a:lnTo>
                  <a:pt x="195833" y="322452"/>
                </a:lnTo>
                <a:lnTo>
                  <a:pt x="0" y="364743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201549" y="745743"/>
                </a:lnTo>
                <a:lnTo>
                  <a:pt x="326643" y="661542"/>
                </a:lnTo>
                <a:lnTo>
                  <a:pt x="359155" y="914400"/>
                </a:lnTo>
                <a:lnTo>
                  <a:pt x="445896" y="632205"/>
                </a:lnTo>
                <a:lnTo>
                  <a:pt x="560831" y="835532"/>
                </a:lnTo>
                <a:lnTo>
                  <a:pt x="593470" y="612013"/>
                </a:lnTo>
                <a:lnTo>
                  <a:pt x="768095" y="766063"/>
                </a:lnTo>
                <a:lnTo>
                  <a:pt x="712724" y="547877"/>
                </a:lnTo>
                <a:lnTo>
                  <a:pt x="914400" y="562610"/>
                </a:lnTo>
                <a:lnTo>
                  <a:pt x="745362" y="443483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78128" y="188722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6090" y="116662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3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1" y="835532"/>
                </a:lnTo>
                <a:lnTo>
                  <a:pt x="445896" y="632205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3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230870" cy="344042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417195" lvl="1" indent="-328295">
              <a:lnSpc>
                <a:spcPct val="100000"/>
              </a:lnSpc>
              <a:spcBef>
                <a:spcPts val="555"/>
              </a:spcBef>
              <a:buAutoNum type="arabicParenR" startAt="2"/>
              <a:tabLst>
                <a:tab pos="417830" algn="l"/>
              </a:tabLst>
            </a:pPr>
            <a:r>
              <a:rPr sz="2000" b="1" dirty="0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④ 인공지능</a:t>
            </a:r>
            <a:r>
              <a:rPr sz="2000" dirty="0">
                <a:latin typeface="맑은 고딕"/>
                <a:cs typeface="맑은 고딕"/>
              </a:rPr>
              <a:t>(Artificial </a:t>
            </a:r>
            <a:r>
              <a:rPr sz="2000" spc="-5" dirty="0">
                <a:latin typeface="맑은 고딕"/>
                <a:cs typeface="맑은 고딕"/>
              </a:rPr>
              <a:t>Intelligence,</a:t>
            </a:r>
            <a:r>
              <a:rPr sz="2000" spc="-8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AI)</a:t>
            </a:r>
            <a:endParaRPr sz="2000">
              <a:latin typeface="맑은 고딕"/>
              <a:cs typeface="맑은 고딕"/>
            </a:endParaRPr>
          </a:p>
          <a:p>
            <a:pPr marL="89535" marR="205104" lvl="2" indent="83820">
              <a:lnSpc>
                <a:spcPct val="100000"/>
              </a:lnSpc>
              <a:spcBef>
                <a:spcPts val="459"/>
              </a:spcBef>
              <a:buChar char="-"/>
              <a:tabLst>
                <a:tab pos="356870" algn="l"/>
              </a:tabLst>
            </a:pPr>
            <a:r>
              <a:rPr sz="1900" spc="-5" dirty="0">
                <a:latin typeface="맑은 고딕"/>
                <a:cs typeface="맑은 고딕"/>
              </a:rPr>
              <a:t>“</a:t>
            </a:r>
            <a:r>
              <a:rPr sz="1900" b="1" spc="-5" dirty="0">
                <a:latin typeface="맑은 고딕"/>
                <a:cs typeface="맑은 고딕"/>
              </a:rPr>
              <a:t>인간의 지능으로 할 수 있는 사고, 학습, 자기계발 등을 컴퓨터가 할 수  있도록 하는 방법을 연구하는 컴퓨터 공학 및 정보기술의 한</a:t>
            </a:r>
            <a:r>
              <a:rPr sz="1900" b="1" spc="35" dirty="0">
                <a:latin typeface="맑은 고딕"/>
                <a:cs typeface="맑은 고딕"/>
              </a:rPr>
              <a:t> </a:t>
            </a:r>
            <a:r>
              <a:rPr sz="1900" b="1" spc="-5" dirty="0">
                <a:latin typeface="맑은 고딕"/>
                <a:cs typeface="맑은 고딕"/>
              </a:rPr>
              <a:t>분야</a:t>
            </a:r>
            <a:r>
              <a:rPr sz="1900" spc="-5" dirty="0">
                <a:latin typeface="맑은 고딕"/>
                <a:cs typeface="맑은 고딕"/>
              </a:rPr>
              <a:t>”</a:t>
            </a:r>
            <a:endParaRPr sz="1900">
              <a:latin typeface="맑은 고딕"/>
              <a:cs typeface="맑은 고딕"/>
            </a:endParaRPr>
          </a:p>
          <a:p>
            <a:pPr marL="356235" lvl="2" indent="-183515">
              <a:lnSpc>
                <a:spcPct val="100000"/>
              </a:lnSpc>
              <a:spcBef>
                <a:spcPts val="459"/>
              </a:spcBef>
              <a:buChar char="-"/>
              <a:tabLst>
                <a:tab pos="356870" algn="l"/>
              </a:tabLst>
            </a:pPr>
            <a:r>
              <a:rPr sz="1900" spc="-5" dirty="0">
                <a:latin typeface="맑은 고딕"/>
                <a:cs typeface="맑은 고딕"/>
              </a:rPr>
              <a:t>컴퓨터가 </a:t>
            </a:r>
            <a:r>
              <a:rPr sz="1900" b="1" spc="-5" dirty="0">
                <a:latin typeface="맑은 고딕"/>
                <a:cs typeface="맑은 고딕"/>
              </a:rPr>
              <a:t>인간의 지능적인 행동을 모방할 수 있도록 하는</a:t>
            </a:r>
            <a:r>
              <a:rPr sz="1900" b="1" spc="40" dirty="0">
                <a:latin typeface="맑은 고딕"/>
                <a:cs typeface="맑은 고딕"/>
              </a:rPr>
              <a:t> </a:t>
            </a:r>
            <a:r>
              <a:rPr sz="1900" b="1" spc="-5" dirty="0">
                <a:latin typeface="맑은 고딕"/>
                <a:cs typeface="맑은 고딕"/>
              </a:rPr>
              <a:t>것</a:t>
            </a:r>
            <a:r>
              <a:rPr sz="1900" spc="-5" dirty="0">
                <a:latin typeface="맑은 고딕"/>
                <a:cs typeface="맑은 고딕"/>
              </a:rPr>
              <a:t>.</a:t>
            </a:r>
            <a:endParaRPr sz="1900">
              <a:latin typeface="맑은 고딕"/>
              <a:cs typeface="맑은 고딕"/>
            </a:endParaRPr>
          </a:p>
          <a:p>
            <a:pPr marL="89535" marR="5080" lvl="2" indent="83820">
              <a:lnSpc>
                <a:spcPct val="100000"/>
              </a:lnSpc>
              <a:spcBef>
                <a:spcPts val="455"/>
              </a:spcBef>
              <a:buChar char="-"/>
              <a:tabLst>
                <a:tab pos="356870" algn="l"/>
              </a:tabLst>
            </a:pPr>
            <a:r>
              <a:rPr sz="1900" spc="-5" dirty="0">
                <a:latin typeface="맑은 고딕"/>
                <a:cs typeface="맑은 고딕"/>
              </a:rPr>
              <a:t>대표적 예로 </a:t>
            </a:r>
            <a:r>
              <a:rPr sz="1900" b="1" spc="-5" dirty="0">
                <a:latin typeface="맑은 고딕"/>
                <a:cs typeface="맑은 고딕"/>
              </a:rPr>
              <a:t>전문가 시스템, 기계번역, 패턴인식, 지능로봇 </a:t>
            </a:r>
            <a:r>
              <a:rPr sz="1900" spc="-5" dirty="0">
                <a:latin typeface="맑은 고딕"/>
                <a:cs typeface="맑은 고딕"/>
              </a:rPr>
              <a:t>등이 적용되고  있다.</a:t>
            </a:r>
            <a:endParaRPr sz="1900">
              <a:latin typeface="맑은 고딕"/>
              <a:cs typeface="맑은 고딕"/>
            </a:endParaRPr>
          </a:p>
          <a:p>
            <a:pPr marL="345440" lvl="2" indent="-175895">
              <a:lnSpc>
                <a:spcPct val="100000"/>
              </a:lnSpc>
              <a:spcBef>
                <a:spcPts val="425"/>
              </a:spcBef>
              <a:buChar char="-"/>
              <a:tabLst>
                <a:tab pos="346075" algn="l"/>
              </a:tabLst>
            </a:pPr>
            <a:r>
              <a:rPr sz="1800" spc="-5" dirty="0">
                <a:latin typeface="맑은 고딕"/>
                <a:cs typeface="맑은 고딕"/>
              </a:rPr>
              <a:t>물건(장치)으로 청구한 인공지능 시스템이나 방법으로 청구한 인공지능</a:t>
            </a:r>
            <a:r>
              <a:rPr sz="1800" spc="4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알고</a:t>
            </a:r>
            <a:endParaRPr sz="18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리즘, 이 둘의 합일체에 의한 1군의 발명으로 </a:t>
            </a:r>
            <a:r>
              <a:rPr sz="1800" b="1" dirty="0">
                <a:latin typeface="맑은 고딕"/>
                <a:cs typeface="맑은 고딕"/>
              </a:rPr>
              <a:t>특허출원이</a:t>
            </a:r>
            <a:r>
              <a:rPr sz="1800" b="1" spc="-5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가능하다.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347" y="4482084"/>
            <a:ext cx="3223260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64835" y="4264152"/>
            <a:ext cx="1295400" cy="224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D3F57E-FEBA-AFE2-1A9E-5E4ECEF8D7FB}"/>
              </a:ext>
            </a:extLst>
          </p:cNvPr>
          <p:cNvGrpSpPr/>
          <p:nvPr/>
        </p:nvGrpSpPr>
        <p:grpSpPr>
          <a:xfrm>
            <a:off x="725064" y="3271340"/>
            <a:ext cx="7610040" cy="838080"/>
            <a:chOff x="725064" y="3271340"/>
            <a:chExt cx="761004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3AA30D1-6D18-97BA-0E43-1A99DCC1AA1B}"/>
                    </a:ext>
                  </a:extLst>
                </p14:cNvPr>
                <p14:cNvContentPartPr/>
                <p14:nvPr/>
              </p14:nvContentPartPr>
              <p14:xfrm>
                <a:off x="898584" y="3593180"/>
                <a:ext cx="7436520" cy="1594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3AA30D1-6D18-97BA-0E43-1A99DCC1AA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9584" y="3584540"/>
                  <a:ext cx="7454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B62A664-7A96-E3A7-725A-D753AFCA09C0}"/>
                    </a:ext>
                  </a:extLst>
                </p14:cNvPr>
                <p14:cNvContentPartPr/>
                <p14:nvPr/>
              </p14:nvContentPartPr>
              <p14:xfrm>
                <a:off x="725064" y="3977660"/>
                <a:ext cx="6619680" cy="1317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B62A664-7A96-E3A7-725A-D753AFCA09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6424" y="3968660"/>
                  <a:ext cx="6637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BC8DA90-730A-D4CF-F0AD-DE5A134CC497}"/>
                    </a:ext>
                  </a:extLst>
                </p14:cNvPr>
                <p14:cNvContentPartPr/>
                <p14:nvPr/>
              </p14:nvContentPartPr>
              <p14:xfrm>
                <a:off x="1377744" y="3271340"/>
                <a:ext cx="577440" cy="4950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BC8DA90-730A-D4CF-F0AD-DE5A134CC4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8744" y="3262340"/>
                  <a:ext cx="595080" cy="512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144509" cy="32886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417195" lvl="1" indent="-328295">
              <a:lnSpc>
                <a:spcPct val="100000"/>
              </a:lnSpc>
              <a:spcBef>
                <a:spcPts val="555"/>
              </a:spcBef>
              <a:buAutoNum type="arabicParenR" startAt="4"/>
              <a:tabLst>
                <a:tab pos="417830" algn="l"/>
              </a:tabLst>
            </a:pPr>
            <a:r>
              <a:rPr sz="2000" b="1" dirty="0">
                <a:latin typeface="맑은 고딕"/>
                <a:cs typeface="맑은 고딕"/>
              </a:rPr>
              <a:t>상표/ 디자인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⑦ 인터넷 도메인</a:t>
            </a:r>
            <a:r>
              <a:rPr sz="2000" b="1" spc="-10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네임</a:t>
            </a:r>
            <a:endParaRPr sz="2000">
              <a:latin typeface="맑은 고딕"/>
              <a:cs typeface="맑은 고딕"/>
            </a:endParaRPr>
          </a:p>
          <a:p>
            <a:pPr marL="89535" marR="5080" lvl="2" indent="88265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“</a:t>
            </a:r>
            <a:r>
              <a:rPr sz="2000" b="1" dirty="0">
                <a:latin typeface="맑은 고딕"/>
                <a:cs typeface="맑은 고딕"/>
              </a:rPr>
              <a:t>인터넷에 국제통신표준방식에 따라 인터넷 프로토콜 주소(Internet  </a:t>
            </a:r>
            <a:r>
              <a:rPr sz="2000" b="1" spc="-10" dirty="0">
                <a:latin typeface="맑은 고딕"/>
                <a:cs typeface="맑은 고딕"/>
              </a:rPr>
              <a:t>Protocol </a:t>
            </a:r>
            <a:r>
              <a:rPr sz="2000" b="1" dirty="0">
                <a:latin typeface="맑은 고딕"/>
                <a:cs typeface="맑은 고딕"/>
              </a:rPr>
              <a:t>Address)를 식별하여 찾아갈 수 있도록 해주는</a:t>
            </a:r>
            <a:r>
              <a:rPr sz="2000" b="1" spc="-8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숫자</a:t>
            </a:r>
            <a:r>
              <a:rPr sz="2000" b="1" dirty="0">
                <a:latin typeface="MS Gothic"/>
                <a:cs typeface="MS Gothic"/>
              </a:rPr>
              <a:t>․</a:t>
            </a:r>
            <a:r>
              <a:rPr sz="2000" b="1" dirty="0">
                <a:latin typeface="맑은 고딕"/>
                <a:cs typeface="맑은 고딕"/>
              </a:rPr>
              <a:t>문자</a:t>
            </a:r>
            <a:r>
              <a:rPr sz="2000" b="1" dirty="0">
                <a:latin typeface="MS Gothic"/>
                <a:cs typeface="MS Gothic"/>
              </a:rPr>
              <a:t>․</a:t>
            </a:r>
            <a:r>
              <a:rPr sz="2000" b="1" dirty="0">
                <a:latin typeface="맑은 고딕"/>
                <a:cs typeface="맑은 고딕"/>
              </a:rPr>
              <a:t>부  호 또는 이들의 조합으로 구성된</a:t>
            </a:r>
            <a:r>
              <a:rPr sz="2000" b="1" spc="-8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정보체계</a:t>
            </a:r>
            <a:r>
              <a:rPr sz="2000" dirty="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marL="371475" lvl="2" indent="-194310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한국인터넷진흥원에서는 ‘.kr'의 도메인주소를</a:t>
            </a:r>
            <a:r>
              <a:rPr sz="2000" spc="-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관리</a:t>
            </a:r>
            <a:endParaRPr sz="2000">
              <a:latin typeface="맑은 고딕"/>
              <a:cs typeface="맑은 고딕"/>
            </a:endParaRPr>
          </a:p>
          <a:p>
            <a:pPr marL="371475" lvl="2" indent="-194310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등록된 도메인네임은 </a:t>
            </a:r>
            <a:r>
              <a:rPr sz="2000" b="1" dirty="0">
                <a:latin typeface="맑은 고딕"/>
                <a:cs typeface="맑은 고딕"/>
              </a:rPr>
              <a:t>상표법</a:t>
            </a:r>
            <a:r>
              <a:rPr sz="2000" dirty="0">
                <a:latin typeface="맑은 고딕"/>
                <a:cs typeface="맑은 고딕"/>
              </a:rPr>
              <a:t>에서</a:t>
            </a:r>
            <a:r>
              <a:rPr sz="2000" spc="-6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보호하나</a:t>
            </a:r>
            <a:endParaRPr sz="2000">
              <a:latin typeface="맑은 고딕"/>
              <a:cs typeface="맑은 고딕"/>
            </a:endParaRPr>
          </a:p>
          <a:p>
            <a:pPr marL="35623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등록되지 않은 경우는 </a:t>
            </a:r>
            <a:r>
              <a:rPr sz="2000" b="1" dirty="0">
                <a:latin typeface="맑은 고딕"/>
                <a:cs typeface="맑은 고딕"/>
              </a:rPr>
              <a:t>부정경쟁방지법</a:t>
            </a:r>
            <a:r>
              <a:rPr sz="2000" dirty="0">
                <a:latin typeface="맑은 고딕"/>
                <a:cs typeface="맑은 고딕"/>
              </a:rPr>
              <a:t>에서</a:t>
            </a:r>
            <a:r>
              <a:rPr sz="2000" spc="-1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9448" y="4212335"/>
            <a:ext cx="6114288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069580" cy="22523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417195" lvl="1" indent="-328295">
              <a:lnSpc>
                <a:spcPct val="100000"/>
              </a:lnSpc>
              <a:spcBef>
                <a:spcPts val="555"/>
              </a:spcBef>
              <a:buAutoNum type="arabicParenR" startAt="4"/>
              <a:tabLst>
                <a:tab pos="417830" algn="l"/>
              </a:tabLst>
            </a:pPr>
            <a:r>
              <a:rPr sz="2000" b="1" dirty="0">
                <a:latin typeface="맑은 고딕"/>
                <a:cs typeface="맑은 고딕"/>
              </a:rPr>
              <a:t>상표/ 디자인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⑧ 새로운</a:t>
            </a:r>
            <a:r>
              <a:rPr sz="2000" b="1" spc="-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상표</a:t>
            </a:r>
            <a:endParaRPr sz="2000">
              <a:latin typeface="맑은 고딕"/>
              <a:cs typeface="맑은 고딕"/>
            </a:endParaRPr>
          </a:p>
          <a:p>
            <a:pPr marL="89535" marR="5080" lvl="2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기존의 상표와 달리 새롭게 인정되는 </a:t>
            </a:r>
            <a:r>
              <a:rPr sz="2000" b="1" dirty="0">
                <a:latin typeface="맑은 고딕"/>
                <a:cs typeface="맑은 고딕"/>
              </a:rPr>
              <a:t>색채상표, 입체상표,</a:t>
            </a:r>
            <a:r>
              <a:rPr sz="2000" b="1" spc="-11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소리상표,  냄새상표, 동작상표 </a:t>
            </a:r>
            <a:r>
              <a:rPr sz="2000" dirty="0">
                <a:latin typeface="맑은 고딕"/>
                <a:cs typeface="맑은 고딕"/>
              </a:rPr>
              <a:t>등이 이에</a:t>
            </a:r>
            <a:r>
              <a:rPr sz="2000" spc="-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해당</a:t>
            </a:r>
            <a:endParaRPr sz="2000">
              <a:latin typeface="맑은 고딕"/>
              <a:cs typeface="맑은 고딕"/>
            </a:endParaRPr>
          </a:p>
          <a:p>
            <a:pPr marL="371475" lvl="2" indent="-194310">
              <a:lnSpc>
                <a:spcPct val="100000"/>
              </a:lnSpc>
              <a:spcBef>
                <a:spcPts val="484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상표는 원래 </a:t>
            </a:r>
            <a:r>
              <a:rPr sz="2000" b="1" dirty="0">
                <a:latin typeface="맑은 고딕"/>
                <a:cs typeface="맑은 고딕"/>
              </a:rPr>
              <a:t>자타의 상품의 구별을 목적으로</a:t>
            </a:r>
            <a:r>
              <a:rPr sz="2000" b="1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3689603"/>
            <a:ext cx="5484876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6714" y="45643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353567" y="97154"/>
                </a:lnTo>
                <a:lnTo>
                  <a:pt x="309499" y="267588"/>
                </a:lnTo>
                <a:lnTo>
                  <a:pt x="15620" y="97154"/>
                </a:ln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201549" y="745744"/>
                </a:lnTo>
                <a:lnTo>
                  <a:pt x="326643" y="661542"/>
                </a:lnTo>
                <a:lnTo>
                  <a:pt x="359155" y="914400"/>
                </a:lnTo>
                <a:lnTo>
                  <a:pt x="445896" y="632206"/>
                </a:lnTo>
                <a:lnTo>
                  <a:pt x="560831" y="835533"/>
                </a:lnTo>
                <a:lnTo>
                  <a:pt x="593470" y="612013"/>
                </a:lnTo>
                <a:lnTo>
                  <a:pt x="768095" y="766063"/>
                </a:lnTo>
                <a:lnTo>
                  <a:pt x="712724" y="547877"/>
                </a:lnTo>
                <a:lnTo>
                  <a:pt x="914400" y="562610"/>
                </a:lnTo>
                <a:lnTo>
                  <a:pt x="745362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78128" y="188722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6714" y="45643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4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6" y="632206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9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9632" y="3439667"/>
            <a:ext cx="4600956" cy="3066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426" y="499502"/>
            <a:ext cx="4463415" cy="15811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55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⑧ 새로운</a:t>
            </a:r>
            <a:r>
              <a:rPr sz="2000" b="1" spc="-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상표</a:t>
            </a:r>
            <a:endParaRPr sz="2000">
              <a:latin typeface="맑은 고딕"/>
              <a:cs typeface="맑은 고딕"/>
            </a:endParaRPr>
          </a:p>
          <a:p>
            <a:pPr marL="1778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색채상표는 색채만으로 구별이</a:t>
            </a:r>
            <a:r>
              <a:rPr sz="2000" spc="-11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가능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3916" y="2810255"/>
            <a:ext cx="3048000" cy="2023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5771" y="1295400"/>
            <a:ext cx="2375916" cy="1331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3613150" cy="15811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2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6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⑧ 새로운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상표</a:t>
            </a:r>
            <a:endParaRPr sz="2000">
              <a:latin typeface="맑은 고딕"/>
              <a:cs typeface="맑은 고딕"/>
            </a:endParaRPr>
          </a:p>
          <a:p>
            <a:pPr marL="1778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소리상표는 소리만으로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0371" y="188976"/>
            <a:ext cx="3528060" cy="198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331718"/>
            <a:ext cx="9143999" cy="4457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3613150" cy="15811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2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6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⑧ 새로운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상표</a:t>
            </a:r>
            <a:endParaRPr sz="2000">
              <a:latin typeface="맑은 고딕"/>
              <a:cs typeface="맑은 고딕"/>
            </a:endParaRPr>
          </a:p>
          <a:p>
            <a:pPr marL="1778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</a:t>
            </a:r>
            <a:r>
              <a:rPr sz="2000" b="1" dirty="0">
                <a:latin typeface="맑은 고딕"/>
                <a:cs typeface="맑은 고딕"/>
              </a:rPr>
              <a:t>냄새상표</a:t>
            </a:r>
            <a:r>
              <a:rPr sz="2000" dirty="0">
                <a:latin typeface="맑은 고딕"/>
                <a:cs typeface="맑은 고딕"/>
              </a:rPr>
              <a:t>는 냄새만으로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295" y="2179318"/>
            <a:ext cx="8380476" cy="4678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5403850" cy="15811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55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⑧ 새로운</a:t>
            </a:r>
            <a:r>
              <a:rPr sz="2000" b="1" spc="-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상표</a:t>
            </a:r>
            <a:endParaRPr sz="2000">
              <a:latin typeface="맑은 고딕"/>
              <a:cs typeface="맑은 고딕"/>
            </a:endParaRPr>
          </a:p>
          <a:p>
            <a:pPr marL="1778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</a:t>
            </a:r>
            <a:r>
              <a:rPr sz="2000" b="1" dirty="0">
                <a:latin typeface="맑은 고딕"/>
                <a:cs typeface="맑은 고딕"/>
              </a:rPr>
              <a:t>동작상표</a:t>
            </a:r>
            <a:r>
              <a:rPr sz="2000" dirty="0">
                <a:latin typeface="맑은 고딕"/>
                <a:cs typeface="맑은 고딕"/>
              </a:rPr>
              <a:t>는 일정한 동작에 의해 구별이</a:t>
            </a:r>
            <a:r>
              <a:rPr sz="2000" spc="-1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가능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88" y="2133598"/>
            <a:ext cx="8339328" cy="472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6000115" cy="15811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55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⑧ 새로운</a:t>
            </a:r>
            <a:r>
              <a:rPr sz="2000" b="1" spc="-3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상표</a:t>
            </a:r>
            <a:endParaRPr sz="2000">
              <a:latin typeface="맑은 고딕"/>
              <a:cs typeface="맑은 고딕"/>
            </a:endParaRPr>
          </a:p>
          <a:p>
            <a:pPr marL="1778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</a:t>
            </a:r>
            <a:r>
              <a:rPr sz="2000" b="1" dirty="0">
                <a:latin typeface="맑은 고딕"/>
                <a:cs typeface="맑은 고딕"/>
              </a:rPr>
              <a:t>입체상표</a:t>
            </a:r>
            <a:r>
              <a:rPr sz="2000" dirty="0">
                <a:latin typeface="맑은 고딕"/>
                <a:cs typeface="맑은 고딕"/>
              </a:rPr>
              <a:t>는 특정 입체적 모양에 의해 구별이</a:t>
            </a:r>
            <a:r>
              <a:rPr sz="2000" spc="-13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가능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4232" y="2377439"/>
            <a:ext cx="2234184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6108" y="2377439"/>
            <a:ext cx="1043939" cy="3806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373109" cy="34715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4) 상표/ 디자인</a:t>
            </a:r>
            <a:r>
              <a:rPr sz="2000" b="1" spc="-50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⑨ 서비스 </a:t>
            </a:r>
            <a:r>
              <a:rPr sz="2000" b="1" spc="5" dirty="0">
                <a:latin typeface="맑은 고딕"/>
                <a:cs typeface="맑은 고딕"/>
              </a:rPr>
              <a:t>마크</a:t>
            </a:r>
            <a:r>
              <a:rPr sz="2000" spc="5" dirty="0">
                <a:latin typeface="맑은 고딕"/>
                <a:cs typeface="맑은 고딕"/>
              </a:rPr>
              <a:t>(Service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Mark)</a:t>
            </a:r>
            <a:endParaRPr sz="2000">
              <a:latin typeface="맑은 고딕"/>
              <a:cs typeface="맑은 고딕"/>
            </a:endParaRPr>
          </a:p>
          <a:p>
            <a:pPr marL="89535" marR="5080" indent="882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최근 제3차 산업부분인 보험ㆍ금융ㆍ방송ㆍ운수업 등의 서비스업이  발전함에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있어</a:t>
            </a:r>
            <a:r>
              <a:rPr sz="2000" dirty="0">
                <a:latin typeface="맑은 고딕"/>
                <a:cs typeface="맑은 고딕"/>
              </a:rPr>
              <a:t> 이들의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보호필요성이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생겨나게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되어</a:t>
            </a:r>
            <a:r>
              <a:rPr sz="2000" spc="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”</a:t>
            </a:r>
            <a:r>
              <a:rPr sz="2000" b="1" dirty="0">
                <a:latin typeface="맑은 고딕"/>
                <a:cs typeface="맑은 고딕"/>
              </a:rPr>
              <a:t>일정한</a:t>
            </a:r>
            <a:r>
              <a:rPr sz="2000" b="1" spc="-10" dirty="0">
                <a:latin typeface="맑은 고딕"/>
                <a:cs typeface="맑은 고딕"/>
              </a:rPr>
              <a:t> </a:t>
            </a:r>
            <a:r>
              <a:rPr sz="2000" b="1" spc="-5" dirty="0">
                <a:latin typeface="맑은 고딕"/>
                <a:cs typeface="맑은 고딕"/>
              </a:rPr>
              <a:t>서비스(</a:t>
            </a:r>
            <a:r>
              <a:rPr sz="2000" b="1" dirty="0">
                <a:latin typeface="맑은 고딕"/>
                <a:cs typeface="맑은 고딕"/>
              </a:rPr>
              <a:t>役</a:t>
            </a:r>
            <a:r>
              <a:rPr sz="2000" b="1" spc="-15" dirty="0">
                <a:latin typeface="맑은 고딕"/>
                <a:cs typeface="맑은 고딕"/>
              </a:rPr>
              <a:t>務</a:t>
            </a:r>
            <a:r>
              <a:rPr sz="2000" b="1" dirty="0">
                <a:latin typeface="맑은 고딕"/>
                <a:cs typeface="맑은 고딕"/>
              </a:rPr>
              <a:t>)  업자가 제공하는 서비스를 다른 서비스와 식별하기 위하여 사용하는 표  식(표장)</a:t>
            </a:r>
            <a:r>
              <a:rPr sz="2000" dirty="0">
                <a:latin typeface="맑은 고딕"/>
                <a:cs typeface="맑은 고딕"/>
              </a:rPr>
              <a:t>”이다.</a:t>
            </a:r>
            <a:endParaRPr sz="2000">
              <a:latin typeface="맑은 고딕"/>
              <a:cs typeface="맑은 고딕"/>
            </a:endParaRPr>
          </a:p>
          <a:p>
            <a:pPr marL="89535" marR="255270" algn="just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맑은 고딕"/>
                <a:cs typeface="맑은 고딕"/>
              </a:rPr>
              <a:t>- 서비스 마크는 상품에 대해서 사용하는 것이 아니고 서비스에</a:t>
            </a:r>
            <a:r>
              <a:rPr sz="2000" spc="-1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대해서  사용하는 표장이므로 상표법상 </a:t>
            </a:r>
            <a:r>
              <a:rPr sz="2000" spc="5" dirty="0">
                <a:latin typeface="맑은 고딕"/>
                <a:cs typeface="맑은 고딕"/>
              </a:rPr>
              <a:t>상표가 </a:t>
            </a:r>
            <a:r>
              <a:rPr sz="2000" dirty="0">
                <a:latin typeface="맑은 고딕"/>
                <a:cs typeface="맑은 고딕"/>
              </a:rPr>
              <a:t>아니라 </a:t>
            </a:r>
            <a:r>
              <a:rPr sz="2000" spc="5" dirty="0">
                <a:latin typeface="맑은 고딕"/>
                <a:cs typeface="맑은 고딕"/>
              </a:rPr>
              <a:t>영업표의 </a:t>
            </a:r>
            <a:r>
              <a:rPr sz="2000" dirty="0">
                <a:latin typeface="맑은 고딕"/>
                <a:cs typeface="맑은 고딕"/>
              </a:rPr>
              <a:t>일종으로 인정  될 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4293108"/>
            <a:ext cx="2497836" cy="21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1976" y="4157471"/>
            <a:ext cx="2127504" cy="215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239" y="3313887"/>
            <a:ext cx="2813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다음 강의에서</a:t>
            </a:r>
            <a:r>
              <a:rPr sz="2000" spc="-100" dirty="0"/>
              <a:t> </a:t>
            </a:r>
            <a:r>
              <a:rPr sz="2000" dirty="0"/>
              <a:t>만납시다.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5460365" cy="12153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2)</a:t>
            </a:r>
            <a:r>
              <a:rPr sz="2000" b="1" spc="-1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④ 인공지능</a:t>
            </a:r>
            <a:r>
              <a:rPr sz="2000" dirty="0">
                <a:latin typeface="맑은 고딕"/>
                <a:cs typeface="맑은 고딕"/>
              </a:rPr>
              <a:t>(Artificial </a:t>
            </a:r>
            <a:r>
              <a:rPr sz="2000" spc="-5" dirty="0">
                <a:latin typeface="맑은 고딕"/>
                <a:cs typeface="맑은 고딕"/>
              </a:rPr>
              <a:t>Intelligence, AI) </a:t>
            </a:r>
            <a:r>
              <a:rPr sz="2000" dirty="0">
                <a:latin typeface="맑은 고딕"/>
                <a:cs typeface="맑은 고딕"/>
              </a:rPr>
              <a:t>–</a:t>
            </a:r>
            <a:r>
              <a:rPr sz="2000" spc="-6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2016년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76" y="1859279"/>
            <a:ext cx="8820912" cy="4998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033384" cy="18859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2)</a:t>
            </a:r>
            <a:r>
              <a:rPr sz="2000" b="1" spc="-1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⑤ 영업방법 특허</a:t>
            </a:r>
            <a:r>
              <a:rPr sz="2000" dirty="0">
                <a:latin typeface="맑은 고딕"/>
                <a:cs typeface="맑은 고딕"/>
              </a:rPr>
              <a:t>(Business Method; </a:t>
            </a:r>
            <a:r>
              <a:rPr sz="2000" spc="-5" dirty="0">
                <a:latin typeface="맑은 고딕"/>
                <a:cs typeface="맑은 고딕"/>
              </a:rPr>
              <a:t>Business </a:t>
            </a:r>
            <a:r>
              <a:rPr sz="2000" dirty="0">
                <a:latin typeface="맑은 고딕"/>
                <a:cs typeface="맑은 고딕"/>
              </a:rPr>
              <a:t>Model,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BM)</a:t>
            </a:r>
            <a:endParaRPr sz="2000">
              <a:latin typeface="맑은 고딕"/>
              <a:cs typeface="맑은 고딕"/>
            </a:endParaRPr>
          </a:p>
          <a:p>
            <a:pPr marL="89535" marR="5080" indent="882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“</a:t>
            </a:r>
            <a:r>
              <a:rPr sz="2000" b="1" dirty="0">
                <a:latin typeface="맑은 고딕"/>
                <a:cs typeface="맑은 고딕"/>
              </a:rPr>
              <a:t>영업방법 등 사업 아이디어를 컴퓨터, 인터넷 등의</a:t>
            </a:r>
            <a:r>
              <a:rPr sz="2000" b="1" spc="-10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정보통신기술을  이용하여 구현한 새로운 비즈니스 시스템 또는</a:t>
            </a:r>
            <a:r>
              <a:rPr sz="2000" b="1" spc="-10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방법</a:t>
            </a:r>
            <a:r>
              <a:rPr sz="2000" dirty="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2223" y="2651760"/>
            <a:ext cx="4751832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9A92AE-AE84-044A-D698-8971EF644E60}"/>
              </a:ext>
            </a:extLst>
          </p:cNvPr>
          <p:cNvGrpSpPr/>
          <p:nvPr/>
        </p:nvGrpSpPr>
        <p:grpSpPr>
          <a:xfrm>
            <a:off x="1019184" y="1144460"/>
            <a:ext cx="5484240" cy="592200"/>
            <a:chOff x="1019184" y="1144460"/>
            <a:chExt cx="548424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FEFE178-1F6F-BD44-39FF-7D6453FB50F4}"/>
                    </a:ext>
                  </a:extLst>
                </p14:cNvPr>
                <p14:cNvContentPartPr/>
                <p14:nvPr/>
              </p14:nvContentPartPr>
              <p14:xfrm>
                <a:off x="1019184" y="1621460"/>
                <a:ext cx="1677600" cy="939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FEFE178-1F6F-BD44-39FF-7D6453FB50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0544" y="1612460"/>
                  <a:ext cx="1695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350EA95-09DD-E8E2-CD00-2E630F15F785}"/>
                    </a:ext>
                  </a:extLst>
                </p14:cNvPr>
                <p14:cNvContentPartPr/>
                <p14:nvPr/>
              </p14:nvContentPartPr>
              <p14:xfrm>
                <a:off x="2825304" y="1614260"/>
                <a:ext cx="46080" cy="194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350EA95-09DD-E8E2-CD00-2E630F15F7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16664" y="1605260"/>
                  <a:ext cx="63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3CC6F2B-105D-1F4E-7AF4-BAFC8F2B9A33}"/>
                    </a:ext>
                  </a:extLst>
                </p14:cNvPr>
                <p14:cNvContentPartPr/>
                <p14:nvPr/>
              </p14:nvContentPartPr>
              <p14:xfrm>
                <a:off x="2680224" y="1608500"/>
                <a:ext cx="32760" cy="25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3CC6F2B-105D-1F4E-7AF4-BAFC8F2B9A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71224" y="1599500"/>
                  <a:ext cx="50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7A5D9A5-C18E-CFCD-35CB-CD30E23AC62A}"/>
                    </a:ext>
                  </a:extLst>
                </p14:cNvPr>
                <p14:cNvContentPartPr/>
                <p14:nvPr/>
              </p14:nvContentPartPr>
              <p14:xfrm>
                <a:off x="2580144" y="1647380"/>
                <a:ext cx="2004480" cy="770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7A5D9A5-C18E-CFCD-35CB-CD30E23AC6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1504" y="1638380"/>
                  <a:ext cx="2022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68C7FC5-8573-D71F-3F9C-067B14A1C33E}"/>
                    </a:ext>
                  </a:extLst>
                </p14:cNvPr>
                <p14:cNvContentPartPr/>
                <p14:nvPr/>
              </p14:nvContentPartPr>
              <p14:xfrm>
                <a:off x="5130744" y="1144460"/>
                <a:ext cx="1372680" cy="5824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68C7FC5-8573-D71F-3F9C-067B14A1C3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21744" y="1135820"/>
                  <a:ext cx="13903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D9E91F2-CF29-3EE7-4A2D-895B5037E2C1}"/>
                    </a:ext>
                  </a:extLst>
                </p14:cNvPr>
                <p14:cNvContentPartPr/>
                <p14:nvPr/>
              </p14:nvContentPartPr>
              <p14:xfrm>
                <a:off x="5210664" y="1238420"/>
                <a:ext cx="911160" cy="4982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D9E91F2-CF29-3EE7-4A2D-895B5037E2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01664" y="1229420"/>
                  <a:ext cx="928800" cy="51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D08E9C-F622-5311-0A4C-289D9468B92B}"/>
              </a:ext>
            </a:extLst>
          </p:cNvPr>
          <p:cNvGrpSpPr/>
          <p:nvPr/>
        </p:nvGrpSpPr>
        <p:grpSpPr>
          <a:xfrm>
            <a:off x="654504" y="2087300"/>
            <a:ext cx="8043840" cy="394200"/>
            <a:chOff x="654504" y="2087300"/>
            <a:chExt cx="804384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191F2C5-43D7-6897-CC5E-2A4C2029B77B}"/>
                    </a:ext>
                  </a:extLst>
                </p14:cNvPr>
                <p14:cNvContentPartPr/>
                <p14:nvPr/>
              </p14:nvContentPartPr>
              <p14:xfrm>
                <a:off x="6849384" y="2087300"/>
                <a:ext cx="1848960" cy="109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191F2C5-43D7-6897-CC5E-2A4C2029B77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40384" y="2078660"/>
                  <a:ext cx="1866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8AED232-D86F-4EDC-FE8A-B74C9E6C2D60}"/>
                    </a:ext>
                  </a:extLst>
                </p14:cNvPr>
                <p14:cNvContentPartPr/>
                <p14:nvPr/>
              </p14:nvContentPartPr>
              <p14:xfrm>
                <a:off x="654504" y="2325620"/>
                <a:ext cx="6088320" cy="1558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8AED232-D86F-4EDC-FE8A-B74C9E6C2D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5504" y="2316620"/>
                  <a:ext cx="6105960" cy="173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306434" cy="34105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2)</a:t>
            </a:r>
            <a:r>
              <a:rPr sz="2000" b="1" spc="-1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첨단산업재산권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⑤ 영업방법 특허</a:t>
            </a:r>
            <a:r>
              <a:rPr sz="2000" dirty="0">
                <a:latin typeface="맑은 고딕"/>
                <a:cs typeface="맑은 고딕"/>
              </a:rPr>
              <a:t>(Business Method; </a:t>
            </a:r>
            <a:r>
              <a:rPr sz="2000" spc="-5" dirty="0">
                <a:latin typeface="맑은 고딕"/>
                <a:cs typeface="맑은 고딕"/>
              </a:rPr>
              <a:t>Business </a:t>
            </a:r>
            <a:r>
              <a:rPr sz="2000" dirty="0">
                <a:latin typeface="맑은 고딕"/>
                <a:cs typeface="맑은 고딕"/>
              </a:rPr>
              <a:t>Model,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BM)</a:t>
            </a:r>
            <a:endParaRPr sz="2000">
              <a:latin typeface="맑은 고딕"/>
              <a:cs typeface="맑은 고딕"/>
            </a:endParaRPr>
          </a:p>
          <a:p>
            <a:pPr marL="283210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283845" algn="l"/>
              </a:tabLst>
            </a:pPr>
            <a:r>
              <a:rPr sz="2000" dirty="0">
                <a:latin typeface="맑은 고딕"/>
                <a:cs typeface="맑은 고딕"/>
              </a:rPr>
              <a:t>인터넷관련 발명과 BM 특허는</a:t>
            </a:r>
            <a:r>
              <a:rPr sz="2000" spc="-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구별되어야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인터넷 발명 </a:t>
            </a:r>
            <a:r>
              <a:rPr sz="2000" dirty="0">
                <a:latin typeface="맑은 고딕"/>
                <a:cs typeface="맑은 고딕"/>
              </a:rPr>
              <a:t>: 컴퓨터와 네트워크·통신망을 이용한 기술과 관련된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발명</a:t>
            </a:r>
            <a:endParaRPr sz="2000">
              <a:latin typeface="맑은 고딕"/>
              <a:cs typeface="맑은 고딕"/>
            </a:endParaRPr>
          </a:p>
          <a:p>
            <a:pPr marL="44640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맑은 고딕"/>
                <a:cs typeface="맑은 고딕"/>
              </a:rPr>
              <a:t>이에는 시스템분야와 응용분야로 크게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구별</a:t>
            </a:r>
            <a:endParaRPr sz="2000">
              <a:latin typeface="맑은 고딕"/>
              <a:cs typeface="맑은 고딕"/>
            </a:endParaRPr>
          </a:p>
          <a:p>
            <a:pPr marL="371475" lvl="1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응용분야의 주류는 전자상거래</a:t>
            </a:r>
            <a:r>
              <a:rPr sz="2000" spc="-1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분야로서,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영업방법(BM), 전자화폐, 결제, 금융 관련 발명 등이 이에</a:t>
            </a:r>
            <a:r>
              <a:rPr sz="2000" spc="-1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포함</a:t>
            </a:r>
            <a:endParaRPr sz="2000">
              <a:latin typeface="맑은 고딕"/>
              <a:cs typeface="맑은 고딕"/>
            </a:endParaRPr>
          </a:p>
          <a:p>
            <a:pPr marL="371475" lvl="1" indent="-194310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즉 </a:t>
            </a:r>
            <a:r>
              <a:rPr sz="2000" b="1" dirty="0">
                <a:latin typeface="맑은 고딕"/>
                <a:cs typeface="맑은 고딕"/>
              </a:rPr>
              <a:t>영업방법특허는 인터넷관련 발명에 포함되는</a:t>
            </a:r>
            <a:r>
              <a:rPr sz="2000" b="1" spc="-10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개념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580" y="4178808"/>
            <a:ext cx="348234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736" y="4283964"/>
            <a:ext cx="3276600" cy="2159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8408" y="4053840"/>
            <a:ext cx="3066288" cy="2570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4425696"/>
            <a:ext cx="2519172" cy="198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426" y="499502"/>
            <a:ext cx="8273415" cy="35934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50"/>
              </a:spcBef>
              <a:buAutoNum type="arabicPeriod" startAt="2"/>
              <a:tabLst>
                <a:tab pos="377190" algn="l"/>
              </a:tabLst>
            </a:pP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417195" lvl="1" indent="-328295">
              <a:lnSpc>
                <a:spcPct val="100000"/>
              </a:lnSpc>
              <a:spcBef>
                <a:spcPts val="555"/>
              </a:spcBef>
              <a:buAutoNum type="arabicParenR" startAt="3"/>
              <a:tabLst>
                <a:tab pos="417830" algn="l"/>
              </a:tabLst>
            </a:pPr>
            <a:r>
              <a:rPr sz="2000" b="1" dirty="0">
                <a:latin typeface="맑은 고딕"/>
                <a:cs typeface="맑은 고딕"/>
              </a:rPr>
              <a:t>정보재산권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① </a:t>
            </a:r>
            <a:r>
              <a:rPr sz="2000" b="1" spc="-20" dirty="0">
                <a:latin typeface="맑은 고딕"/>
                <a:cs typeface="맑은 고딕"/>
              </a:rPr>
              <a:t>영업비밀</a:t>
            </a:r>
            <a:r>
              <a:rPr sz="2000" spc="-20" dirty="0">
                <a:latin typeface="맑은 고딕"/>
                <a:cs typeface="맑은 고딕"/>
              </a:rPr>
              <a:t>(Trade</a:t>
            </a:r>
            <a:r>
              <a:rPr sz="2000" spc="-5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Secret)</a:t>
            </a:r>
            <a:endParaRPr sz="2000">
              <a:latin typeface="맑은 고딕"/>
              <a:cs typeface="맑은 고딕"/>
            </a:endParaRPr>
          </a:p>
          <a:p>
            <a:pPr marL="89535" marR="58419" lvl="2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372110" algn="l"/>
              </a:tabLst>
            </a:pPr>
            <a:r>
              <a:rPr sz="2000" dirty="0">
                <a:latin typeface="맑은 고딕"/>
                <a:cs typeface="맑은 고딕"/>
              </a:rPr>
              <a:t>“</a:t>
            </a:r>
            <a:r>
              <a:rPr sz="2000" b="1" dirty="0">
                <a:latin typeface="맑은 고딕"/>
                <a:cs typeface="맑은 고딕"/>
              </a:rPr>
              <a:t>기업이 시장에서 경쟁상의 우위를 확보하기 위하여 스스로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개발하고  비밀로서 보유한 기술정보나</a:t>
            </a:r>
            <a:r>
              <a:rPr sz="2000" b="1" spc="-6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경영정보</a:t>
            </a:r>
            <a:r>
              <a:rPr sz="2000" dirty="0">
                <a:latin typeface="맑은 고딕"/>
                <a:cs typeface="맑은 고딕"/>
              </a:rPr>
              <a:t>＂</a:t>
            </a:r>
            <a:endParaRPr sz="2000">
              <a:latin typeface="맑은 고딕"/>
              <a:cs typeface="맑은 고딕"/>
            </a:endParaRPr>
          </a:p>
          <a:p>
            <a:pPr marL="371475" lvl="2" indent="-194310">
              <a:lnSpc>
                <a:spcPct val="100000"/>
              </a:lnSpc>
              <a:spcBef>
                <a:spcPts val="484"/>
              </a:spcBef>
              <a:buFont typeface=""/>
              <a:buChar char="-"/>
              <a:tabLst>
                <a:tab pos="372110" algn="l"/>
              </a:tabLst>
            </a:pPr>
            <a:r>
              <a:rPr sz="2000" b="1" dirty="0">
                <a:latin typeface="맑은 고딕"/>
                <a:cs typeface="맑은 고딕"/>
              </a:rPr>
              <a:t>기술정보 </a:t>
            </a:r>
            <a:r>
              <a:rPr sz="2000" dirty="0">
                <a:latin typeface="맑은 고딕"/>
                <a:cs typeface="맑은 고딕"/>
              </a:rPr>
              <a:t>: 예컨대, 생산 및 제조공정, 제조방법</a:t>
            </a:r>
            <a:r>
              <a:rPr sz="2000" spc="-1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경영정보 </a:t>
            </a:r>
            <a:r>
              <a:rPr sz="2000" dirty="0">
                <a:latin typeface="맑은 고딕"/>
                <a:cs typeface="맑은 고딕"/>
              </a:rPr>
              <a:t>: 예컨대, 마케팅 전략, 고객 리스트, 기업의 기본계획</a:t>
            </a:r>
            <a:r>
              <a:rPr sz="2000" spc="-14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89535" marR="5080" indent="1778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이러한 정보는 </a:t>
            </a:r>
            <a:r>
              <a:rPr sz="2000" b="1" dirty="0">
                <a:latin typeface="맑은 고딕"/>
                <a:cs typeface="맑은 고딕"/>
              </a:rPr>
              <a:t>공연히 알려져 있지 아니하고 독립된 경제적 가치를  가지는 것으로 </a:t>
            </a:r>
            <a:r>
              <a:rPr sz="2000" b="1" spc="5" dirty="0">
                <a:latin typeface="맑은 고딕"/>
                <a:cs typeface="맑은 고딕"/>
              </a:rPr>
              <a:t>상당한 </a:t>
            </a:r>
            <a:r>
              <a:rPr sz="2000" b="1" dirty="0">
                <a:latin typeface="맑은 고딕"/>
                <a:cs typeface="맑은 고딕"/>
              </a:rPr>
              <a:t>노력에 </a:t>
            </a:r>
            <a:r>
              <a:rPr sz="2000" b="1" spc="5" dirty="0">
                <a:latin typeface="맑은 고딕"/>
                <a:cs typeface="맑은 고딕"/>
              </a:rPr>
              <a:t>의하여 </a:t>
            </a:r>
            <a:r>
              <a:rPr sz="2000" b="1" dirty="0">
                <a:latin typeface="맑은 고딕"/>
                <a:cs typeface="맑은 고딕"/>
              </a:rPr>
              <a:t>비밀로 유지된 기술상 </a:t>
            </a:r>
            <a:r>
              <a:rPr sz="2000" b="1" spc="5" dirty="0">
                <a:latin typeface="맑은 고딕"/>
                <a:cs typeface="맑은 고딕"/>
              </a:rPr>
              <a:t>및</a:t>
            </a:r>
            <a:r>
              <a:rPr sz="2000" b="1" spc="-204" dirty="0">
                <a:latin typeface="맑은 고딕"/>
                <a:cs typeface="맑은 고딕"/>
              </a:rPr>
              <a:t> </a:t>
            </a:r>
            <a:r>
              <a:rPr sz="2000" b="1" spc="5" dirty="0">
                <a:latin typeface="맑은 고딕"/>
                <a:cs typeface="맑은 고딕"/>
              </a:rPr>
              <a:t>경영상의  </a:t>
            </a:r>
            <a:r>
              <a:rPr sz="2000" b="1" dirty="0">
                <a:latin typeface="맑은 고딕"/>
                <a:cs typeface="맑은 고딕"/>
              </a:rPr>
              <a:t>정보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말한다.</a:t>
            </a:r>
            <a:endParaRPr sz="2000">
              <a:latin typeface="맑은 고딕"/>
              <a:cs typeface="맑은 고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9E69737-9D4D-48A2-184A-288B79BA8897}"/>
                  </a:ext>
                </a:extLst>
              </p14:cNvPr>
              <p14:cNvContentPartPr/>
              <p14:nvPr/>
            </p14:nvContentPartPr>
            <p14:xfrm>
              <a:off x="910104" y="1703900"/>
              <a:ext cx="2525400" cy="117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9E69737-9D4D-48A2-184A-288B79BA88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104" y="1695260"/>
                <a:ext cx="25430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175C300-6356-E4CD-D783-295BE94D9214}"/>
                  </a:ext>
                </a:extLst>
              </p14:cNvPr>
              <p14:cNvContentPartPr/>
              <p14:nvPr/>
            </p14:nvContentPartPr>
            <p14:xfrm>
              <a:off x="561984" y="2494460"/>
              <a:ext cx="343440" cy="4903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175C300-6356-E4CD-D783-295BE94D92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344" y="2485820"/>
                <a:ext cx="3610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E1F20E1-4374-807E-1D01-C20ED81BC9BF}"/>
                  </a:ext>
                </a:extLst>
              </p14:cNvPr>
              <p14:cNvContentPartPr/>
              <p14:nvPr/>
            </p14:nvContentPartPr>
            <p14:xfrm>
              <a:off x="405384" y="1181540"/>
              <a:ext cx="545760" cy="5014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E1F20E1-4374-807E-1D01-C20ED81BC9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384" y="1172540"/>
                <a:ext cx="56340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D4541B-8294-FAE7-F76A-A447DB7A6592}"/>
              </a:ext>
            </a:extLst>
          </p:cNvPr>
          <p:cNvGrpSpPr/>
          <p:nvPr/>
        </p:nvGrpSpPr>
        <p:grpSpPr>
          <a:xfrm>
            <a:off x="408624" y="3010700"/>
            <a:ext cx="8306280" cy="856440"/>
            <a:chOff x="408624" y="3010700"/>
            <a:chExt cx="8306280" cy="8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CFC5EB3-B56A-165C-ADDC-06B8C548AF45}"/>
                    </a:ext>
                  </a:extLst>
                </p14:cNvPr>
                <p14:cNvContentPartPr/>
                <p14:nvPr/>
              </p14:nvContentPartPr>
              <p14:xfrm>
                <a:off x="2472144" y="3010700"/>
                <a:ext cx="1114560" cy="5396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CFC5EB3-B56A-165C-ADDC-06B8C548AF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63504" y="3001700"/>
                  <a:ext cx="11322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51078FC-D8DC-FD1E-921A-D5A267B262AE}"/>
                    </a:ext>
                  </a:extLst>
                </p14:cNvPr>
                <p14:cNvContentPartPr/>
                <p14:nvPr/>
              </p14:nvContentPartPr>
              <p14:xfrm>
                <a:off x="3383664" y="3393380"/>
                <a:ext cx="5331240" cy="223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51078FC-D8DC-FD1E-921A-D5A267B262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75024" y="3384380"/>
                  <a:ext cx="5348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EC9A4F0-846B-85DA-C160-1A0477769B0C}"/>
                    </a:ext>
                  </a:extLst>
                </p14:cNvPr>
                <p14:cNvContentPartPr/>
                <p14:nvPr/>
              </p14:nvContentPartPr>
              <p14:xfrm>
                <a:off x="408624" y="3670580"/>
                <a:ext cx="1726920" cy="1965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EC9A4F0-846B-85DA-C160-1A0477769B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624" y="3661580"/>
                  <a:ext cx="17445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B853549-7AF9-4120-1D12-615CAD652F2D}"/>
              </a:ext>
            </a:extLst>
          </p:cNvPr>
          <p:cNvGrpSpPr/>
          <p:nvPr/>
        </p:nvGrpSpPr>
        <p:grpSpPr>
          <a:xfrm>
            <a:off x="460464" y="4034180"/>
            <a:ext cx="8364960" cy="2548800"/>
            <a:chOff x="460464" y="4034180"/>
            <a:chExt cx="8364960" cy="254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43782DA-428E-0B2A-5FF3-F2D20730501A}"/>
                    </a:ext>
                  </a:extLst>
                </p14:cNvPr>
                <p14:cNvContentPartPr/>
                <p14:nvPr/>
              </p14:nvContentPartPr>
              <p14:xfrm>
                <a:off x="773304" y="4649780"/>
                <a:ext cx="484920" cy="647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43782DA-428E-0B2A-5FF3-F2D2073050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4664" y="4640780"/>
                  <a:ext cx="5025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6471A25-92A7-5979-D326-4C46D53ADF1C}"/>
                    </a:ext>
                  </a:extLst>
                </p14:cNvPr>
                <p14:cNvContentPartPr/>
                <p14:nvPr/>
              </p14:nvContentPartPr>
              <p14:xfrm>
                <a:off x="1351104" y="4456820"/>
                <a:ext cx="170280" cy="17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6471A25-92A7-5979-D326-4C46D53ADF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42464" y="4448180"/>
                  <a:ext cx="187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35BCDF6-668A-F865-C329-DC389BC0110F}"/>
                    </a:ext>
                  </a:extLst>
                </p14:cNvPr>
                <p14:cNvContentPartPr/>
                <p14:nvPr/>
              </p14:nvContentPartPr>
              <p14:xfrm>
                <a:off x="1384584" y="4466900"/>
                <a:ext cx="144360" cy="225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35BCDF6-668A-F865-C329-DC389BC011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75944" y="4457900"/>
                  <a:ext cx="162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A351B0E-D7E7-3E2C-287F-BB6919ECC002}"/>
                    </a:ext>
                  </a:extLst>
                </p14:cNvPr>
                <p14:cNvContentPartPr/>
                <p14:nvPr/>
              </p14:nvContentPartPr>
              <p14:xfrm>
                <a:off x="1421304" y="4696220"/>
                <a:ext cx="141840" cy="1011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A351B0E-D7E7-3E2C-287F-BB6919ECC0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12664" y="4687220"/>
                  <a:ext cx="159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554C75F-5C4D-D600-4EC8-55C46B1662CC}"/>
                    </a:ext>
                  </a:extLst>
                </p14:cNvPr>
                <p14:cNvContentPartPr/>
                <p14:nvPr/>
              </p14:nvContentPartPr>
              <p14:xfrm>
                <a:off x="1562424" y="4520540"/>
                <a:ext cx="139680" cy="1746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554C75F-5C4D-D600-4EC8-55C46B1662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53424" y="4511900"/>
                  <a:ext cx="157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10BB7AC-5B46-80F0-D5F8-C13409321EFA}"/>
                    </a:ext>
                  </a:extLst>
                </p14:cNvPr>
                <p14:cNvContentPartPr/>
                <p14:nvPr/>
              </p14:nvContentPartPr>
              <p14:xfrm>
                <a:off x="1584384" y="4546820"/>
                <a:ext cx="254520" cy="2030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10BB7AC-5B46-80F0-D5F8-C13409321E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75384" y="4538180"/>
                  <a:ext cx="272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FB0CE8A-9ED0-5D31-309F-14B45BF1E9D4}"/>
                    </a:ext>
                  </a:extLst>
                </p14:cNvPr>
                <p14:cNvContentPartPr/>
                <p14:nvPr/>
              </p14:nvContentPartPr>
              <p14:xfrm>
                <a:off x="1683384" y="4768940"/>
                <a:ext cx="239040" cy="91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FB0CE8A-9ED0-5D31-309F-14B45BF1E9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74384" y="4759940"/>
                  <a:ext cx="256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255BB43-0806-35FB-BAE6-FAA5671F731E}"/>
                    </a:ext>
                  </a:extLst>
                </p14:cNvPr>
                <p14:cNvContentPartPr/>
                <p14:nvPr/>
              </p14:nvContentPartPr>
              <p14:xfrm>
                <a:off x="1814784" y="4516220"/>
                <a:ext cx="210960" cy="218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255BB43-0806-35FB-BAE6-FAA5671F731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05784" y="4507220"/>
                  <a:ext cx="228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572DF8D-EDAE-DC6D-5A57-C8FAB2615A81}"/>
                    </a:ext>
                  </a:extLst>
                </p14:cNvPr>
                <p14:cNvContentPartPr/>
                <p14:nvPr/>
              </p14:nvContentPartPr>
              <p14:xfrm>
                <a:off x="1951584" y="4518740"/>
                <a:ext cx="119880" cy="199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572DF8D-EDAE-DC6D-5A57-C8FAB2615A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42944" y="4510100"/>
                  <a:ext cx="137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BECA803-7B12-9FCF-ABA0-23D23AC4A055}"/>
                    </a:ext>
                  </a:extLst>
                </p14:cNvPr>
                <p14:cNvContentPartPr/>
                <p14:nvPr/>
              </p14:nvContentPartPr>
              <p14:xfrm>
                <a:off x="1937184" y="4787300"/>
                <a:ext cx="114480" cy="128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BECA803-7B12-9FCF-ABA0-23D23AC4A0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28184" y="4778660"/>
                  <a:ext cx="132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EBDC9D7-7F50-060D-2D62-85AD43819AC9}"/>
                    </a:ext>
                  </a:extLst>
                </p14:cNvPr>
                <p14:cNvContentPartPr/>
                <p14:nvPr/>
              </p14:nvContentPartPr>
              <p14:xfrm>
                <a:off x="1311144" y="5226140"/>
                <a:ext cx="230760" cy="253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EBDC9D7-7F50-060D-2D62-85AD43819AC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02504" y="5217140"/>
                  <a:ext cx="248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5A6AF0D-4751-1747-3D51-5CCAE7500665}"/>
                    </a:ext>
                  </a:extLst>
                </p14:cNvPr>
                <p14:cNvContentPartPr/>
                <p14:nvPr/>
              </p14:nvContentPartPr>
              <p14:xfrm>
                <a:off x="1432824" y="5457620"/>
                <a:ext cx="182880" cy="1368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5A6AF0D-4751-1747-3D51-5CCAE750066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24184" y="5448620"/>
                  <a:ext cx="200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BCC2AA9-CADD-1BDE-D64B-9174B341BA3B}"/>
                    </a:ext>
                  </a:extLst>
                </p14:cNvPr>
                <p14:cNvContentPartPr/>
                <p14:nvPr/>
              </p14:nvContentPartPr>
              <p14:xfrm>
                <a:off x="1600584" y="5259260"/>
                <a:ext cx="122400" cy="2052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BCC2AA9-CADD-1BDE-D64B-9174B341BA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91584" y="5250260"/>
                  <a:ext cx="140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6B44F09-317B-4C20-1C6E-3F28C7120388}"/>
                    </a:ext>
                  </a:extLst>
                </p14:cNvPr>
                <p14:cNvContentPartPr/>
                <p14:nvPr/>
              </p14:nvContentPartPr>
              <p14:xfrm>
                <a:off x="1597704" y="5218940"/>
                <a:ext cx="301320" cy="3902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6B44F09-317B-4C20-1C6E-3F28C71203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89064" y="5209940"/>
                  <a:ext cx="3189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E627CBD-0DBC-F76C-4658-35B8F89F6EF9}"/>
                    </a:ext>
                  </a:extLst>
                </p14:cNvPr>
                <p14:cNvContentPartPr/>
                <p14:nvPr/>
              </p14:nvContentPartPr>
              <p14:xfrm>
                <a:off x="1851864" y="5287700"/>
                <a:ext cx="185760" cy="1767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E627CBD-0DBC-F76C-4658-35B8F89F6E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42864" y="5278700"/>
                  <a:ext cx="203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9A7B7D1-1D64-1B8A-9DB4-F22AA65C2AC4}"/>
                    </a:ext>
                  </a:extLst>
                </p14:cNvPr>
                <p14:cNvContentPartPr/>
                <p14:nvPr/>
              </p14:nvContentPartPr>
              <p14:xfrm>
                <a:off x="1955544" y="5303180"/>
                <a:ext cx="134280" cy="3405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9A7B7D1-1D64-1B8A-9DB4-F22AA65C2A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904" y="5294540"/>
                  <a:ext cx="1519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EA21521-5C25-A9AD-037B-E0DFC3C240C7}"/>
                    </a:ext>
                  </a:extLst>
                </p14:cNvPr>
                <p14:cNvContentPartPr/>
                <p14:nvPr/>
              </p14:nvContentPartPr>
              <p14:xfrm>
                <a:off x="2257944" y="5594780"/>
                <a:ext cx="17280" cy="66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EA21521-5C25-A9AD-037B-E0DFC3C240C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48944" y="5586140"/>
                  <a:ext cx="34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43648BE-4F36-404F-16FF-3AC0CED92379}"/>
                    </a:ext>
                  </a:extLst>
                </p14:cNvPr>
                <p14:cNvContentPartPr/>
                <p14:nvPr/>
              </p14:nvContentPartPr>
              <p14:xfrm>
                <a:off x="474504" y="5850380"/>
                <a:ext cx="312120" cy="310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43648BE-4F36-404F-16FF-3AC0CED923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5504" y="5841380"/>
                  <a:ext cx="329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FCF40ED-D010-AA69-102C-368BE82F1B8D}"/>
                    </a:ext>
                  </a:extLst>
                </p14:cNvPr>
                <p14:cNvContentPartPr/>
                <p14:nvPr/>
              </p14:nvContentPartPr>
              <p14:xfrm>
                <a:off x="514104" y="6033260"/>
                <a:ext cx="258840" cy="604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FCF40ED-D010-AA69-102C-368BE82F1B8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5464" y="6024260"/>
                  <a:ext cx="276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1844059-8451-3A8F-EBF1-5EFA5ACAF24B}"/>
                    </a:ext>
                  </a:extLst>
                </p14:cNvPr>
                <p14:cNvContentPartPr/>
                <p14:nvPr/>
              </p14:nvContentPartPr>
              <p14:xfrm>
                <a:off x="460464" y="6243500"/>
                <a:ext cx="284400" cy="518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1844059-8451-3A8F-EBF1-5EFA5ACAF2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1464" y="6234500"/>
                  <a:ext cx="302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09B306C-63D4-B0C9-678E-B4DA4AFE9355}"/>
                    </a:ext>
                  </a:extLst>
                </p14:cNvPr>
                <p14:cNvContentPartPr/>
                <p14:nvPr/>
              </p14:nvContentPartPr>
              <p14:xfrm>
                <a:off x="552984" y="6039380"/>
                <a:ext cx="479160" cy="4125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09B306C-63D4-B0C9-678E-B4DA4AFE935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4344" y="6030740"/>
                  <a:ext cx="4968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1F1088D-4D15-938E-7D76-7387E0FF6D63}"/>
                    </a:ext>
                  </a:extLst>
                </p14:cNvPr>
                <p14:cNvContentPartPr/>
                <p14:nvPr/>
              </p14:nvContentPartPr>
              <p14:xfrm>
                <a:off x="870864" y="6049100"/>
                <a:ext cx="407160" cy="3247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1F1088D-4D15-938E-7D76-7387E0FF6D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2224" y="6040100"/>
                  <a:ext cx="424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2DFA114-CC78-DD73-B8DB-C8B19046AEDE}"/>
                    </a:ext>
                  </a:extLst>
                </p14:cNvPr>
                <p14:cNvContentPartPr/>
                <p14:nvPr/>
              </p14:nvContentPartPr>
              <p14:xfrm>
                <a:off x="1576464" y="6042620"/>
                <a:ext cx="122400" cy="2275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2DFA114-CC78-DD73-B8DB-C8B19046AE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67464" y="6033980"/>
                  <a:ext cx="140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A765F41-2C8A-FBFC-108F-F71778F907F6}"/>
                    </a:ext>
                  </a:extLst>
                </p14:cNvPr>
                <p14:cNvContentPartPr/>
                <p14:nvPr/>
              </p14:nvContentPartPr>
              <p14:xfrm>
                <a:off x="1850424" y="5959460"/>
                <a:ext cx="224640" cy="249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A765F41-2C8A-FBFC-108F-F71778F907F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41424" y="5950460"/>
                  <a:ext cx="242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FECD811-FA40-AE29-63C5-FAC0793420E6}"/>
                    </a:ext>
                  </a:extLst>
                </p14:cNvPr>
                <p14:cNvContentPartPr/>
                <p14:nvPr/>
              </p14:nvContentPartPr>
              <p14:xfrm>
                <a:off x="1896144" y="6075020"/>
                <a:ext cx="203400" cy="424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FECD811-FA40-AE29-63C5-FAC0793420E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87144" y="6066020"/>
                  <a:ext cx="221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6613816-04B4-0D2F-BCB4-A38F596D734B}"/>
                    </a:ext>
                  </a:extLst>
                </p14:cNvPr>
                <p14:cNvContentPartPr/>
                <p14:nvPr/>
              </p14:nvContentPartPr>
              <p14:xfrm>
                <a:off x="1919544" y="6205340"/>
                <a:ext cx="209880" cy="1598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6613816-04B4-0D2F-BCB4-A38F596D734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10904" y="6196340"/>
                  <a:ext cx="227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601FB12-FB1F-675B-17A6-8744CA913274}"/>
                    </a:ext>
                  </a:extLst>
                </p14:cNvPr>
                <p14:cNvContentPartPr/>
                <p14:nvPr/>
              </p14:nvContentPartPr>
              <p14:xfrm>
                <a:off x="2189544" y="5972780"/>
                <a:ext cx="285840" cy="2649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601FB12-FB1F-675B-17A6-8744CA9132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80904" y="5963780"/>
                  <a:ext cx="303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C0464EB-7042-DA9F-ED00-86AA8DC6683F}"/>
                    </a:ext>
                  </a:extLst>
                </p14:cNvPr>
                <p14:cNvContentPartPr/>
                <p14:nvPr/>
              </p14:nvContentPartPr>
              <p14:xfrm>
                <a:off x="2368104" y="5933540"/>
                <a:ext cx="168120" cy="3088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C0464EB-7042-DA9F-ED00-86AA8DC668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59464" y="5924900"/>
                  <a:ext cx="1857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37CC32B-A30E-C4F6-40B0-1B3344B256EC}"/>
                    </a:ext>
                  </a:extLst>
                </p14:cNvPr>
                <p14:cNvContentPartPr/>
                <p14:nvPr/>
              </p14:nvContentPartPr>
              <p14:xfrm>
                <a:off x="2406984" y="6226220"/>
                <a:ext cx="151560" cy="1436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37CC32B-A30E-C4F6-40B0-1B3344B256E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8344" y="6217220"/>
                  <a:ext cx="169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25FA521-DF20-17D3-CED7-C75401D875BC}"/>
                    </a:ext>
                  </a:extLst>
                </p14:cNvPr>
                <p14:cNvContentPartPr/>
                <p14:nvPr/>
              </p14:nvContentPartPr>
              <p14:xfrm>
                <a:off x="2621184" y="5996900"/>
                <a:ext cx="297720" cy="2714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25FA521-DF20-17D3-CED7-C75401D875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12184" y="5988260"/>
                  <a:ext cx="3153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719C345-9176-F45C-EC2B-58517414EFD7}"/>
                    </a:ext>
                  </a:extLst>
                </p14:cNvPr>
                <p14:cNvContentPartPr/>
                <p14:nvPr/>
              </p14:nvContentPartPr>
              <p14:xfrm>
                <a:off x="2748624" y="6077180"/>
                <a:ext cx="184680" cy="712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719C345-9176-F45C-EC2B-58517414EFD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39984" y="6068180"/>
                  <a:ext cx="202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845772C-8227-676B-52DF-E99F67C516F0}"/>
                    </a:ext>
                  </a:extLst>
                </p14:cNvPr>
                <p14:cNvContentPartPr/>
                <p14:nvPr/>
              </p14:nvContentPartPr>
              <p14:xfrm>
                <a:off x="2867424" y="5938940"/>
                <a:ext cx="109800" cy="3956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845772C-8227-676B-52DF-E99F67C516F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58424" y="5929940"/>
                  <a:ext cx="127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6059AA7-BBDF-5D52-666B-15D608FB55EA}"/>
                    </a:ext>
                  </a:extLst>
                </p14:cNvPr>
                <p14:cNvContentPartPr/>
                <p14:nvPr/>
              </p14:nvContentPartPr>
              <p14:xfrm>
                <a:off x="3024384" y="5967740"/>
                <a:ext cx="169920" cy="2264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6059AA7-BBDF-5D52-666B-15D608FB55E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15384" y="5959100"/>
                  <a:ext cx="187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A442707-8B2A-AD9E-6C4B-E1D4DDDEF3B2}"/>
                    </a:ext>
                  </a:extLst>
                </p14:cNvPr>
                <p14:cNvContentPartPr/>
                <p14:nvPr/>
              </p14:nvContentPartPr>
              <p14:xfrm>
                <a:off x="3226344" y="5988260"/>
                <a:ext cx="138960" cy="2131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A442707-8B2A-AD9E-6C4B-E1D4DDDEF3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17344" y="5979260"/>
                  <a:ext cx="156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C35BBAB-8ABD-8E1B-F114-4185C91F1F61}"/>
                    </a:ext>
                  </a:extLst>
                </p14:cNvPr>
                <p14:cNvContentPartPr/>
                <p14:nvPr/>
              </p14:nvContentPartPr>
              <p14:xfrm>
                <a:off x="3198624" y="6203900"/>
                <a:ext cx="110880" cy="990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C35BBAB-8ABD-8E1B-F114-4185C91F1F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89984" y="6194900"/>
                  <a:ext cx="128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D47CABC0-5F17-E393-A314-773E62FD9854}"/>
                    </a:ext>
                  </a:extLst>
                </p14:cNvPr>
                <p14:cNvContentPartPr/>
                <p14:nvPr/>
              </p14:nvContentPartPr>
              <p14:xfrm>
                <a:off x="3378984" y="5950460"/>
                <a:ext cx="227520" cy="2491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D47CABC0-5F17-E393-A314-773E62FD985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370344" y="5941820"/>
                  <a:ext cx="245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6399025-FBA5-B6B9-1818-D8F885EEB5CA}"/>
                    </a:ext>
                  </a:extLst>
                </p14:cNvPr>
                <p14:cNvContentPartPr/>
                <p14:nvPr/>
              </p14:nvContentPartPr>
              <p14:xfrm>
                <a:off x="3638544" y="6008060"/>
                <a:ext cx="149760" cy="1983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6399025-FBA5-B6B9-1818-D8F885EEB5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29904" y="5999060"/>
                  <a:ext cx="167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18DE5E3-C4AA-AEFA-1155-434494388570}"/>
                    </a:ext>
                  </a:extLst>
                </p14:cNvPr>
                <p14:cNvContentPartPr/>
                <p14:nvPr/>
              </p14:nvContentPartPr>
              <p14:xfrm>
                <a:off x="3560784" y="6224420"/>
                <a:ext cx="193680" cy="1522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18DE5E3-C4AA-AEFA-1155-43449438857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52144" y="6215780"/>
                  <a:ext cx="211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5454EE74-12BF-490F-EF2E-B26E12DBC895}"/>
                    </a:ext>
                  </a:extLst>
                </p14:cNvPr>
                <p14:cNvContentPartPr/>
                <p14:nvPr/>
              </p14:nvContentPartPr>
              <p14:xfrm>
                <a:off x="3744744" y="6072500"/>
                <a:ext cx="207000" cy="2304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5454EE74-12BF-490F-EF2E-B26E12DBC89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35744" y="6063860"/>
                  <a:ext cx="224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D4B67D5-6F3C-583C-D456-8B028DB35053}"/>
                    </a:ext>
                  </a:extLst>
                </p14:cNvPr>
                <p14:cNvContentPartPr/>
                <p14:nvPr/>
              </p14:nvContentPartPr>
              <p14:xfrm>
                <a:off x="3965064" y="6017420"/>
                <a:ext cx="241920" cy="3582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D4B67D5-6F3C-583C-D456-8B028DB3505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6064" y="6008420"/>
                  <a:ext cx="259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1FBAF41-AC71-CF74-6575-8FF83573621C}"/>
                    </a:ext>
                  </a:extLst>
                </p14:cNvPr>
                <p14:cNvContentPartPr/>
                <p14:nvPr/>
              </p14:nvContentPartPr>
              <p14:xfrm>
                <a:off x="4106544" y="6008060"/>
                <a:ext cx="229680" cy="2548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1FBAF41-AC71-CF74-6575-8FF83573621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97544" y="5999060"/>
                  <a:ext cx="247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FDD32B1-DFD3-3797-C8FE-EDBB1FED95EF}"/>
                    </a:ext>
                  </a:extLst>
                </p14:cNvPr>
                <p14:cNvContentPartPr/>
                <p14:nvPr/>
              </p14:nvContentPartPr>
              <p14:xfrm>
                <a:off x="4061544" y="6296060"/>
                <a:ext cx="230040" cy="1587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FDD32B1-DFD3-3797-C8FE-EDBB1FED95E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52544" y="6287420"/>
                  <a:ext cx="247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298933B-1D5F-4AC0-4B62-A03B62820B9C}"/>
                    </a:ext>
                  </a:extLst>
                </p14:cNvPr>
                <p14:cNvContentPartPr/>
                <p14:nvPr/>
              </p14:nvContentPartPr>
              <p14:xfrm>
                <a:off x="4362144" y="6250340"/>
                <a:ext cx="1038960" cy="1026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298933B-1D5F-4AC0-4B62-A03B62820B9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53504" y="6241340"/>
                  <a:ext cx="1056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3E9B4E5C-D8CB-D135-FF02-BE9CDEEB1147}"/>
                    </a:ext>
                  </a:extLst>
                </p14:cNvPr>
                <p14:cNvContentPartPr/>
                <p14:nvPr/>
              </p14:nvContentPartPr>
              <p14:xfrm>
                <a:off x="5073504" y="6107420"/>
                <a:ext cx="372240" cy="3020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3E9B4E5C-D8CB-D135-FF02-BE9CDEEB114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64504" y="6098420"/>
                  <a:ext cx="389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925076E2-2C07-957B-AC7E-CC663F2C718F}"/>
                    </a:ext>
                  </a:extLst>
                </p14:cNvPr>
                <p14:cNvContentPartPr/>
                <p14:nvPr/>
              </p14:nvContentPartPr>
              <p14:xfrm>
                <a:off x="5495784" y="6058460"/>
                <a:ext cx="387720" cy="3128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925076E2-2C07-957B-AC7E-CC663F2C718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87144" y="6049460"/>
                  <a:ext cx="405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66D7CAB-01E9-8131-7CB8-C39026557EC1}"/>
                    </a:ext>
                  </a:extLst>
                </p14:cNvPr>
                <p14:cNvContentPartPr/>
                <p14:nvPr/>
              </p14:nvContentPartPr>
              <p14:xfrm>
                <a:off x="5598744" y="6246020"/>
                <a:ext cx="309240" cy="291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66D7CAB-01E9-8131-7CB8-C39026557E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90104" y="6237380"/>
                  <a:ext cx="326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99E75D9-8196-4871-5C58-E75F603D2A3D}"/>
                    </a:ext>
                  </a:extLst>
                </p14:cNvPr>
                <p14:cNvContentPartPr/>
                <p14:nvPr/>
              </p14:nvContentPartPr>
              <p14:xfrm>
                <a:off x="5669304" y="6372740"/>
                <a:ext cx="243360" cy="2102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99E75D9-8196-4871-5C58-E75F603D2A3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0304" y="6364100"/>
                  <a:ext cx="261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A941E84-1712-AB4B-1CA8-BD9F284DC063}"/>
                    </a:ext>
                  </a:extLst>
                </p14:cNvPr>
                <p14:cNvContentPartPr/>
                <p14:nvPr/>
              </p14:nvContentPartPr>
              <p14:xfrm>
                <a:off x="5993664" y="6165740"/>
                <a:ext cx="180360" cy="342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A941E84-1712-AB4B-1CA8-BD9F284DC06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85024" y="6157100"/>
                  <a:ext cx="198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9F2D60C-E3EF-F2F7-4C75-FE0C34283D2D}"/>
                    </a:ext>
                  </a:extLst>
                </p14:cNvPr>
                <p14:cNvContentPartPr/>
                <p14:nvPr/>
              </p14:nvContentPartPr>
              <p14:xfrm>
                <a:off x="5955144" y="6194540"/>
                <a:ext cx="321120" cy="2246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9F2D60C-E3EF-F2F7-4C75-FE0C34283D2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46144" y="6185900"/>
                  <a:ext cx="338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A363FEA-566E-A479-4A18-A57ECCCEB3EF}"/>
                    </a:ext>
                  </a:extLst>
                </p14:cNvPr>
                <p14:cNvContentPartPr/>
                <p14:nvPr/>
              </p14:nvContentPartPr>
              <p14:xfrm>
                <a:off x="6357984" y="6082940"/>
                <a:ext cx="260640" cy="3272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A363FEA-566E-A479-4A18-A57ECCCEB3E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48984" y="6074300"/>
                  <a:ext cx="278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C1D9A70-862E-4C0A-AFA9-EDC3E8ECA10A}"/>
                    </a:ext>
                  </a:extLst>
                </p14:cNvPr>
                <p14:cNvContentPartPr/>
                <p14:nvPr/>
              </p14:nvContentPartPr>
              <p14:xfrm>
                <a:off x="6330624" y="6398300"/>
                <a:ext cx="176040" cy="1368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C1D9A70-862E-4C0A-AFA9-EDC3E8ECA10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21624" y="6389660"/>
                  <a:ext cx="193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5B30576D-46DB-E092-73D0-D8B5DE0CFCC7}"/>
                    </a:ext>
                  </a:extLst>
                </p14:cNvPr>
                <p14:cNvContentPartPr/>
                <p14:nvPr/>
              </p14:nvContentPartPr>
              <p14:xfrm>
                <a:off x="6314424" y="6417020"/>
                <a:ext cx="210960" cy="522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5B30576D-46DB-E092-73D0-D8B5DE0CFCC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305784" y="6408020"/>
                  <a:ext cx="228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C03FDE5-B789-64F5-133E-3F3C1CC6ED3F}"/>
                    </a:ext>
                  </a:extLst>
                </p14:cNvPr>
                <p14:cNvContentPartPr/>
                <p14:nvPr/>
              </p14:nvContentPartPr>
              <p14:xfrm>
                <a:off x="6517464" y="6193460"/>
                <a:ext cx="308880" cy="2714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C03FDE5-B789-64F5-133E-3F3C1CC6ED3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08824" y="6184460"/>
                  <a:ext cx="326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8D4ACDA-A0D2-29FF-7F98-A4F1F0AEFCBE}"/>
                    </a:ext>
                  </a:extLst>
                </p14:cNvPr>
                <p14:cNvContentPartPr/>
                <p14:nvPr/>
              </p14:nvContentPartPr>
              <p14:xfrm>
                <a:off x="6802584" y="6106340"/>
                <a:ext cx="271440" cy="3229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8D4ACDA-A0D2-29FF-7F98-A4F1F0AEFCB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93584" y="6097340"/>
                  <a:ext cx="289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DEB1E02-4DA4-B9E5-7C3B-6C647D983595}"/>
                    </a:ext>
                  </a:extLst>
                </p14:cNvPr>
                <p14:cNvContentPartPr/>
                <p14:nvPr/>
              </p14:nvContentPartPr>
              <p14:xfrm>
                <a:off x="7341144" y="5797820"/>
                <a:ext cx="169200" cy="2750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DEB1E02-4DA4-B9E5-7C3B-6C647D9835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32144" y="5789180"/>
                  <a:ext cx="186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82753CB-4D43-7225-7FED-07F9FEBC4E68}"/>
                    </a:ext>
                  </a:extLst>
                </p14:cNvPr>
                <p14:cNvContentPartPr/>
                <p14:nvPr/>
              </p14:nvContentPartPr>
              <p14:xfrm>
                <a:off x="7316664" y="6106700"/>
                <a:ext cx="258840" cy="3445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82753CB-4D43-7225-7FED-07F9FEBC4E6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307664" y="6098060"/>
                  <a:ext cx="2764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2C11738-5221-378D-02B9-89073E6294F0}"/>
                    </a:ext>
                  </a:extLst>
                </p14:cNvPr>
                <p14:cNvContentPartPr/>
                <p14:nvPr/>
              </p14:nvContentPartPr>
              <p14:xfrm>
                <a:off x="7538784" y="5951900"/>
                <a:ext cx="190800" cy="1972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2C11738-5221-378D-02B9-89073E6294F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30144" y="5942900"/>
                  <a:ext cx="208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8DE86DD-A1F1-58A6-A763-8B17D4DBBE81}"/>
                    </a:ext>
                  </a:extLst>
                </p14:cNvPr>
                <p14:cNvContentPartPr/>
                <p14:nvPr/>
              </p14:nvContentPartPr>
              <p14:xfrm>
                <a:off x="7733544" y="6004820"/>
                <a:ext cx="99000" cy="1681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8DE86DD-A1F1-58A6-A763-8B17D4DBBE8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24904" y="5996180"/>
                  <a:ext cx="116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319713C-80B1-E02D-58FC-D3F8A07B68A9}"/>
                    </a:ext>
                  </a:extLst>
                </p14:cNvPr>
                <p14:cNvContentPartPr/>
                <p14:nvPr/>
              </p14:nvContentPartPr>
              <p14:xfrm>
                <a:off x="7560744" y="6204980"/>
                <a:ext cx="237240" cy="2019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319713C-80B1-E02D-58FC-D3F8A07B68A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51744" y="6195980"/>
                  <a:ext cx="254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6B709712-55B5-099C-4CE7-4F7769B23A8D}"/>
                    </a:ext>
                  </a:extLst>
                </p14:cNvPr>
                <p14:cNvContentPartPr/>
                <p14:nvPr/>
              </p14:nvContentPartPr>
              <p14:xfrm>
                <a:off x="7781064" y="6042620"/>
                <a:ext cx="321120" cy="2066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6B709712-55B5-099C-4CE7-4F7769B23A8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72064" y="6033980"/>
                  <a:ext cx="338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EB5374E-7F2A-6065-F6B8-07FC676B965D}"/>
                    </a:ext>
                  </a:extLst>
                </p14:cNvPr>
                <p14:cNvContentPartPr/>
                <p14:nvPr/>
              </p14:nvContentPartPr>
              <p14:xfrm>
                <a:off x="7790424" y="6297860"/>
                <a:ext cx="180720" cy="1195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EB5374E-7F2A-6065-F6B8-07FC676B965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1424" y="6289220"/>
                  <a:ext cx="198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EB2DB987-B9E4-E7E7-C719-7BEBB0B1E94C}"/>
                    </a:ext>
                  </a:extLst>
                </p14:cNvPr>
                <p14:cNvContentPartPr/>
                <p14:nvPr/>
              </p14:nvContentPartPr>
              <p14:xfrm>
                <a:off x="8133504" y="6083660"/>
                <a:ext cx="189720" cy="1479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EB2DB987-B9E4-E7E7-C719-7BEBB0B1E94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24504" y="6074660"/>
                  <a:ext cx="207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FF5CFF5-F19B-053E-62AA-7D4F5B0F1C6F}"/>
                    </a:ext>
                  </a:extLst>
                </p14:cNvPr>
                <p14:cNvContentPartPr/>
                <p14:nvPr/>
              </p14:nvContentPartPr>
              <p14:xfrm>
                <a:off x="8287224" y="6004100"/>
                <a:ext cx="369720" cy="1904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FF5CFF5-F19B-053E-62AA-7D4F5B0F1C6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78584" y="5995460"/>
                  <a:ext cx="387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6D8E15A-0AF7-0CD0-7D9E-C4AFFC064D75}"/>
                    </a:ext>
                  </a:extLst>
                </p14:cNvPr>
                <p14:cNvContentPartPr/>
                <p14:nvPr/>
              </p14:nvContentPartPr>
              <p14:xfrm>
                <a:off x="8191824" y="4217060"/>
                <a:ext cx="633600" cy="17355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6D8E15A-0AF7-0CD0-7D9E-C4AFFC064D7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83184" y="4208060"/>
                  <a:ext cx="651240" cy="17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6D5DFA2-C819-F81A-00D1-D12F56270740}"/>
                    </a:ext>
                  </a:extLst>
                </p14:cNvPr>
                <p14:cNvContentPartPr/>
                <p14:nvPr/>
              </p14:nvContentPartPr>
              <p14:xfrm>
                <a:off x="7986264" y="4034180"/>
                <a:ext cx="536760" cy="3596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6D5DFA2-C819-F81A-00D1-D12F5627074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77264" y="4025180"/>
                  <a:ext cx="554400" cy="377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287384" cy="26790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3)</a:t>
            </a:r>
            <a:r>
              <a:rPr sz="2000" b="1" spc="-1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정보재산권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① </a:t>
            </a:r>
            <a:r>
              <a:rPr sz="2000" b="1" spc="-20" dirty="0">
                <a:latin typeface="맑은 고딕"/>
                <a:cs typeface="맑은 고딕"/>
              </a:rPr>
              <a:t>영업비밀</a:t>
            </a:r>
            <a:r>
              <a:rPr sz="2000" spc="-20" dirty="0">
                <a:latin typeface="맑은 고딕"/>
                <a:cs typeface="맑은 고딕"/>
              </a:rPr>
              <a:t>(Trade</a:t>
            </a:r>
            <a:r>
              <a:rPr sz="2000" spc="-5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Secret)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현행 </a:t>
            </a:r>
            <a:r>
              <a:rPr sz="2000" b="1" dirty="0">
                <a:latin typeface="맑은 고딕"/>
                <a:cs typeface="맑은 고딕"/>
              </a:rPr>
              <a:t>부정경쟁방지법에서 </a:t>
            </a:r>
            <a:r>
              <a:rPr sz="2000" dirty="0">
                <a:latin typeface="맑은 고딕"/>
                <a:cs typeface="맑은 고딕"/>
              </a:rPr>
              <a:t>영업비밀을 권리로</a:t>
            </a:r>
            <a:r>
              <a:rPr sz="2000" spc="-1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보호하기보다는</a:t>
            </a:r>
            <a:endParaRPr sz="2000">
              <a:latin typeface="맑은 고딕"/>
              <a:cs typeface="맑은 고딕"/>
            </a:endParaRPr>
          </a:p>
          <a:p>
            <a:pPr marL="3562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타인의 노력에 편승해서 </a:t>
            </a:r>
            <a:r>
              <a:rPr sz="2000" b="1" dirty="0">
                <a:latin typeface="맑은 고딕"/>
                <a:cs typeface="맑은 고딕"/>
              </a:rPr>
              <a:t>부당이득을 취하려는 행위를</a:t>
            </a:r>
            <a:r>
              <a:rPr sz="2000" b="1" spc="-14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금지</a:t>
            </a:r>
            <a:endParaRPr sz="2000">
              <a:latin typeface="맑은 고딕"/>
              <a:cs typeface="맑은 고딕"/>
            </a:endParaRPr>
          </a:p>
          <a:p>
            <a:pPr marL="356235" marR="5080" indent="-178435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맑은 고딕"/>
                <a:cs typeface="맑은 고딕"/>
              </a:rPr>
              <a:t>- 특허권이나 저작권으로 보호받기가 어려운 기술적 정보나</a:t>
            </a:r>
            <a:r>
              <a:rPr sz="2000" spc="-1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관리비결을  법적으로 보호함으로써 </a:t>
            </a:r>
            <a:r>
              <a:rPr sz="2000" b="1" dirty="0">
                <a:latin typeface="맑은 고딕"/>
                <a:cs typeface="맑은 고딕"/>
              </a:rPr>
              <a:t>특허제도와 저작권제도를 보완하는</a:t>
            </a:r>
            <a:r>
              <a:rPr sz="2000" b="1" spc="-12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기능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3736847"/>
            <a:ext cx="1700783" cy="1348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0192" y="3677411"/>
            <a:ext cx="4968239" cy="2814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09B063A-014E-0DCD-3088-93BB5167B0D6}"/>
                  </a:ext>
                </a:extLst>
              </p14:cNvPr>
              <p14:cNvContentPartPr/>
              <p14:nvPr/>
            </p14:nvContentPartPr>
            <p14:xfrm>
              <a:off x="1390704" y="1977140"/>
              <a:ext cx="2029320" cy="1825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09B063A-014E-0DCD-3088-93BB5167B0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2064" y="1968140"/>
                <a:ext cx="20469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D15F31C-5761-0769-3A76-E49141167C59}"/>
                  </a:ext>
                </a:extLst>
              </p14:cNvPr>
              <p14:cNvContentPartPr/>
              <p14:nvPr/>
            </p14:nvContentPartPr>
            <p14:xfrm>
              <a:off x="3739704" y="3123740"/>
              <a:ext cx="4581720" cy="1054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D15F31C-5761-0769-3A76-E49141167C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1064" y="3114740"/>
                <a:ext cx="459936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708CAA1A-D1CC-4AF9-F0CE-7CF4C8FD9C39}"/>
              </a:ext>
            </a:extLst>
          </p:cNvPr>
          <p:cNvGrpSpPr/>
          <p:nvPr/>
        </p:nvGrpSpPr>
        <p:grpSpPr>
          <a:xfrm>
            <a:off x="5220024" y="680780"/>
            <a:ext cx="2851200" cy="668520"/>
            <a:chOff x="5220024" y="680780"/>
            <a:chExt cx="2851200" cy="66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0C01065-0745-CBF1-9650-142F6B259A1E}"/>
                    </a:ext>
                  </a:extLst>
                </p14:cNvPr>
                <p14:cNvContentPartPr/>
                <p14:nvPr/>
              </p14:nvContentPartPr>
              <p14:xfrm>
                <a:off x="5286984" y="752420"/>
                <a:ext cx="291240" cy="2674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0C01065-0745-CBF1-9650-142F6B259A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8344" y="743780"/>
                  <a:ext cx="308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4BD2F6A-800B-0118-FA9B-F2DCCF75FDC2}"/>
                    </a:ext>
                  </a:extLst>
                </p14:cNvPr>
                <p14:cNvContentPartPr/>
                <p14:nvPr/>
              </p14:nvContentPartPr>
              <p14:xfrm>
                <a:off x="5238744" y="887060"/>
                <a:ext cx="423720" cy="58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4BD2F6A-800B-0118-FA9B-F2DCCF75FD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30104" y="878420"/>
                  <a:ext cx="441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ED70607-0A59-50CD-57F0-B8677A582E9D}"/>
                    </a:ext>
                  </a:extLst>
                </p14:cNvPr>
                <p14:cNvContentPartPr/>
                <p14:nvPr/>
              </p14:nvContentPartPr>
              <p14:xfrm>
                <a:off x="5220024" y="1095500"/>
                <a:ext cx="406440" cy="253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ED70607-0A59-50CD-57F0-B8677A582E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1384" y="1086860"/>
                  <a:ext cx="424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221FD2A-39A8-4232-499D-A3CBDDC3BE36}"/>
                    </a:ext>
                  </a:extLst>
                </p14:cNvPr>
                <p14:cNvContentPartPr/>
                <p14:nvPr/>
              </p14:nvContentPartPr>
              <p14:xfrm>
                <a:off x="5775864" y="874820"/>
                <a:ext cx="222120" cy="23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221FD2A-39A8-4232-499D-A3CBDDC3BE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6864" y="866180"/>
                  <a:ext cx="239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A15B559-B150-E94D-1F89-CB8015CB4B09}"/>
                    </a:ext>
                  </a:extLst>
                </p14:cNvPr>
                <p14:cNvContentPartPr/>
                <p14:nvPr/>
              </p14:nvContentPartPr>
              <p14:xfrm>
                <a:off x="5737704" y="904700"/>
                <a:ext cx="401400" cy="3254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A15B559-B150-E94D-1F89-CB8015CB4B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8704" y="895700"/>
                  <a:ext cx="419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BAD2A2C-4BEF-9126-AC99-6614250C1666}"/>
                    </a:ext>
                  </a:extLst>
                </p14:cNvPr>
                <p14:cNvContentPartPr/>
                <p14:nvPr/>
              </p14:nvContentPartPr>
              <p14:xfrm>
                <a:off x="6381744" y="871940"/>
                <a:ext cx="357120" cy="3474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BAD2A2C-4BEF-9126-AC99-6614250C16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72744" y="862940"/>
                  <a:ext cx="3747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290D5EC-BB9E-0C49-A2FB-229D568BC5CF}"/>
                    </a:ext>
                  </a:extLst>
                </p14:cNvPr>
                <p14:cNvContentPartPr/>
                <p14:nvPr/>
              </p14:nvContentPartPr>
              <p14:xfrm>
                <a:off x="6972144" y="680780"/>
                <a:ext cx="182160" cy="2923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290D5EC-BB9E-0C49-A2FB-229D568BC5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63144" y="671780"/>
                  <a:ext cx="199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B71307B-A173-096B-2353-453D65FEE79D}"/>
                    </a:ext>
                  </a:extLst>
                </p14:cNvPr>
                <p14:cNvContentPartPr/>
                <p14:nvPr/>
              </p14:nvContentPartPr>
              <p14:xfrm>
                <a:off x="6914904" y="843500"/>
                <a:ext cx="411840" cy="583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B71307B-A173-096B-2353-453D65FEE7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05904" y="834500"/>
                  <a:ext cx="429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7C97D0A-57EC-54F1-B2BD-52CE90AE5A55}"/>
                    </a:ext>
                  </a:extLst>
                </p14:cNvPr>
                <p14:cNvContentPartPr/>
                <p14:nvPr/>
              </p14:nvContentPartPr>
              <p14:xfrm>
                <a:off x="6748944" y="1028540"/>
                <a:ext cx="348120" cy="269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7C97D0A-57EC-54F1-B2BD-52CE90AE5A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40304" y="1019540"/>
                  <a:ext cx="365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F954BD0-1A8C-B862-D6CC-5D9F3B9950B7}"/>
                    </a:ext>
                  </a:extLst>
                </p14:cNvPr>
                <p14:cNvContentPartPr/>
                <p14:nvPr/>
              </p14:nvContentPartPr>
              <p14:xfrm>
                <a:off x="7201104" y="766460"/>
                <a:ext cx="313920" cy="5018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F954BD0-1A8C-B862-D6CC-5D9F3B9950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92464" y="757820"/>
                  <a:ext cx="3315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07BCEC0-5FF9-8B59-BAEF-8F3206F209D8}"/>
                    </a:ext>
                  </a:extLst>
                </p14:cNvPr>
                <p14:cNvContentPartPr/>
                <p14:nvPr/>
              </p14:nvContentPartPr>
              <p14:xfrm>
                <a:off x="7665504" y="757460"/>
                <a:ext cx="320400" cy="406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07BCEC0-5FF9-8B59-BAEF-8F3206F209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6504" y="748820"/>
                  <a:ext cx="338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0186FD0-574B-628A-EBB5-EA08BB3E273B}"/>
                    </a:ext>
                  </a:extLst>
                </p14:cNvPr>
                <p14:cNvContentPartPr/>
                <p14:nvPr/>
              </p14:nvContentPartPr>
              <p14:xfrm>
                <a:off x="7643544" y="1068140"/>
                <a:ext cx="323640" cy="243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0186FD0-574B-628A-EBB5-EA08BB3E27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34544" y="1059500"/>
                  <a:ext cx="341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2CDC84D-C605-522E-A894-1054962976F6}"/>
                    </a:ext>
                  </a:extLst>
                </p14:cNvPr>
                <p14:cNvContentPartPr/>
                <p14:nvPr/>
              </p14:nvContentPartPr>
              <p14:xfrm>
                <a:off x="8051064" y="1304660"/>
                <a:ext cx="20160" cy="381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2CDC84D-C605-522E-A894-1054962976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2424" y="1295660"/>
                  <a:ext cx="378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584B05-BCD7-7467-1814-8A9DF91283E7}"/>
              </a:ext>
            </a:extLst>
          </p:cNvPr>
          <p:cNvGrpSpPr/>
          <p:nvPr/>
        </p:nvGrpSpPr>
        <p:grpSpPr>
          <a:xfrm>
            <a:off x="6654264" y="3257660"/>
            <a:ext cx="603000" cy="343440"/>
            <a:chOff x="6654264" y="3257660"/>
            <a:chExt cx="6030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0D678E9-962C-3851-F992-2DC2C1D9F408}"/>
                    </a:ext>
                  </a:extLst>
                </p14:cNvPr>
                <p14:cNvContentPartPr/>
                <p14:nvPr/>
              </p14:nvContentPartPr>
              <p14:xfrm>
                <a:off x="6656784" y="3304460"/>
                <a:ext cx="163440" cy="230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0D678E9-962C-3851-F992-2DC2C1D9F4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48144" y="3295460"/>
                  <a:ext cx="181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7AD7920-6744-BA19-181C-9B4D166BB260}"/>
                    </a:ext>
                  </a:extLst>
                </p14:cNvPr>
                <p14:cNvContentPartPr/>
                <p14:nvPr/>
              </p14:nvContentPartPr>
              <p14:xfrm>
                <a:off x="6654264" y="3414620"/>
                <a:ext cx="132120" cy="126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7AD7920-6744-BA19-181C-9B4D166BB2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5624" y="3405980"/>
                  <a:ext cx="149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1198A3C-F3D0-03B9-4920-76E04DCB057D}"/>
                    </a:ext>
                  </a:extLst>
                </p14:cNvPr>
                <p14:cNvContentPartPr/>
                <p14:nvPr/>
              </p14:nvContentPartPr>
              <p14:xfrm>
                <a:off x="6817704" y="3257660"/>
                <a:ext cx="132840" cy="149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1198A3C-F3D0-03B9-4920-76E04DCB05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09064" y="3249020"/>
                  <a:ext cx="150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0984248-9BF6-D087-8141-AC90FA57309B}"/>
                    </a:ext>
                  </a:extLst>
                </p14:cNvPr>
                <p14:cNvContentPartPr/>
                <p14:nvPr/>
              </p14:nvContentPartPr>
              <p14:xfrm>
                <a:off x="6859464" y="3443780"/>
                <a:ext cx="114480" cy="417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0984248-9BF6-D087-8141-AC90FA5730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50824" y="3434780"/>
                  <a:ext cx="132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911535E-1141-9BB0-7688-5EDA941CB9FF}"/>
                    </a:ext>
                  </a:extLst>
                </p14:cNvPr>
                <p14:cNvContentPartPr/>
                <p14:nvPr/>
              </p14:nvContentPartPr>
              <p14:xfrm>
                <a:off x="7011744" y="3279980"/>
                <a:ext cx="57240" cy="309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911535E-1141-9BB0-7688-5EDA941CB9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3104" y="3271340"/>
                  <a:ext cx="74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32B708E-5781-4C71-918B-26A38A243E36}"/>
                    </a:ext>
                  </a:extLst>
                </p14:cNvPr>
                <p14:cNvContentPartPr/>
                <p14:nvPr/>
              </p14:nvContentPartPr>
              <p14:xfrm>
                <a:off x="7000944" y="3338660"/>
                <a:ext cx="94320" cy="730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32B708E-5781-4C71-918B-26A38A243E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91944" y="3329660"/>
                  <a:ext cx="111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0495E5B-24C2-4FF9-E8D7-93EC1172D863}"/>
                    </a:ext>
                  </a:extLst>
                </p14:cNvPr>
                <p14:cNvContentPartPr/>
                <p14:nvPr/>
              </p14:nvContentPartPr>
              <p14:xfrm>
                <a:off x="7007784" y="3431180"/>
                <a:ext cx="114480" cy="1548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0495E5B-24C2-4FF9-E8D7-93EC1172D8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99144" y="3422180"/>
                  <a:ext cx="132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854320C-E491-F540-CFD4-42192C868EE5}"/>
                    </a:ext>
                  </a:extLst>
                </p14:cNvPr>
                <p14:cNvContentPartPr/>
                <p14:nvPr/>
              </p14:nvContentPartPr>
              <p14:xfrm>
                <a:off x="7250064" y="3584900"/>
                <a:ext cx="7200" cy="16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854320C-E491-F540-CFD4-42192C868E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41424" y="3575900"/>
                  <a:ext cx="24840" cy="33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328659" cy="24961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latin typeface="맑은 고딕"/>
                <a:cs typeface="맑은 고딕"/>
              </a:rPr>
              <a:t>3)</a:t>
            </a:r>
            <a:r>
              <a:rPr sz="2000" b="1" spc="-1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정보재산권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맑은 고딕"/>
                <a:cs typeface="맑은 고딕"/>
              </a:rPr>
              <a:t>② </a:t>
            </a:r>
            <a:r>
              <a:rPr sz="2000" b="1" spc="-5" dirty="0">
                <a:latin typeface="맑은 고딕"/>
                <a:cs typeface="맑은 고딕"/>
              </a:rPr>
              <a:t>멀티미디어</a:t>
            </a:r>
            <a:r>
              <a:rPr sz="2000" spc="-5" dirty="0">
                <a:latin typeface="맑은 고딕"/>
                <a:cs typeface="맑은 고딕"/>
              </a:rPr>
              <a:t>(Multimedia,</a:t>
            </a:r>
            <a:r>
              <a:rPr sz="2000" spc="-5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다매체)</a:t>
            </a:r>
            <a:endParaRPr sz="2000">
              <a:latin typeface="맑은 고딕"/>
              <a:cs typeface="맑은 고딕"/>
            </a:endParaRPr>
          </a:p>
          <a:p>
            <a:pPr marL="89535" marR="5080" indent="882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맑은 고딕"/>
                <a:cs typeface="맑은 고딕"/>
              </a:rPr>
              <a:t>- 멀티미디어는 Multum과 Medium를 합친 말로서 “</a:t>
            </a:r>
            <a:r>
              <a:rPr sz="2000" b="1" dirty="0">
                <a:latin typeface="맑은 고딕"/>
                <a:cs typeface="맑은 고딕"/>
              </a:rPr>
              <a:t>여러 형식의 정보  콘텐츠와 </a:t>
            </a:r>
            <a:r>
              <a:rPr sz="2000" b="1" spc="-5" dirty="0">
                <a:latin typeface="맑은 고딕"/>
                <a:cs typeface="맑은 고딕"/>
              </a:rPr>
              <a:t>정보 처리(예컨대: </a:t>
            </a:r>
            <a:r>
              <a:rPr sz="2000" b="1" dirty="0">
                <a:latin typeface="맑은 고딕"/>
                <a:cs typeface="맑은 고딕"/>
              </a:rPr>
              <a:t>텍스트, 오디오, </a:t>
            </a:r>
            <a:r>
              <a:rPr sz="2000" b="1" spc="-5" dirty="0">
                <a:latin typeface="맑은 고딕"/>
                <a:cs typeface="맑은 고딕"/>
              </a:rPr>
              <a:t>그래픽, 애니메이션, 비디오,  </a:t>
            </a:r>
            <a:r>
              <a:rPr sz="2000" b="1" dirty="0">
                <a:latin typeface="맑은 고딕"/>
                <a:cs typeface="맑은 고딕"/>
              </a:rPr>
              <a:t>상호 작용)를 사용하여 사용자에게 정보를 제공하고 즐거움을 주는 미디  어</a:t>
            </a:r>
            <a:r>
              <a:rPr sz="2000" dirty="0">
                <a:latin typeface="맑은 고딕"/>
                <a:cs typeface="맑은 고딕"/>
              </a:rPr>
              <a:t>”를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뜻한다.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4064508"/>
            <a:ext cx="4308347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B007F09-FECC-F2BB-5791-495FA4825646}"/>
                  </a:ext>
                </a:extLst>
              </p14:cNvPr>
              <p14:cNvContentPartPr/>
              <p14:nvPr/>
            </p14:nvContentPartPr>
            <p14:xfrm>
              <a:off x="2391144" y="1682300"/>
              <a:ext cx="1267560" cy="511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B007F09-FECC-F2BB-5791-495FA48256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2504" y="1673660"/>
                <a:ext cx="12852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1D481B3B-18FE-E5F6-B64D-D1B158E76C23}"/>
              </a:ext>
            </a:extLst>
          </p:cNvPr>
          <p:cNvGrpSpPr/>
          <p:nvPr/>
        </p:nvGrpSpPr>
        <p:grpSpPr>
          <a:xfrm>
            <a:off x="2541264" y="1937900"/>
            <a:ext cx="3334680" cy="129240"/>
            <a:chOff x="2541264" y="1937900"/>
            <a:chExt cx="3334680" cy="1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EC02D82-86AF-7576-8578-6FDD6144433A}"/>
                    </a:ext>
                  </a:extLst>
                </p14:cNvPr>
                <p14:cNvContentPartPr/>
                <p14:nvPr/>
              </p14:nvContentPartPr>
              <p14:xfrm>
                <a:off x="2541264" y="1937900"/>
                <a:ext cx="3065760" cy="1292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EC02D82-86AF-7576-8578-6FDD614443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32264" y="1928900"/>
                  <a:ext cx="3083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D16906D-C265-ED95-C763-B180C05625FF}"/>
                    </a:ext>
                  </a:extLst>
                </p14:cNvPr>
                <p14:cNvContentPartPr/>
                <p14:nvPr/>
              </p14:nvContentPartPr>
              <p14:xfrm>
                <a:off x="5571024" y="2003420"/>
                <a:ext cx="304920" cy="45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D16906D-C265-ED95-C763-B180C05625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2384" y="1994780"/>
                  <a:ext cx="32256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013343F-D172-37A8-4582-A2EF33A9E29D}"/>
                  </a:ext>
                </a:extLst>
              </p14:cNvPr>
              <p14:cNvContentPartPr/>
              <p14:nvPr/>
            </p14:nvContentPartPr>
            <p14:xfrm>
              <a:off x="3934464" y="2219060"/>
              <a:ext cx="4843800" cy="1648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013343F-D172-37A8-4582-A2EF33A9E2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5824" y="2210060"/>
                <a:ext cx="48614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F9229C4-C401-D448-3429-0F0191C82B25}"/>
                  </a:ext>
                </a:extLst>
              </p14:cNvPr>
              <p14:cNvContentPartPr/>
              <p14:nvPr/>
            </p14:nvContentPartPr>
            <p14:xfrm>
              <a:off x="771144" y="2576180"/>
              <a:ext cx="1298880" cy="1238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F9229C4-C401-D448-3429-0F0191C82B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2144" y="2567540"/>
                <a:ext cx="131652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92A4D2ED-45AF-A093-E23E-74CF3CEA3C0B}"/>
              </a:ext>
            </a:extLst>
          </p:cNvPr>
          <p:cNvGrpSpPr/>
          <p:nvPr/>
        </p:nvGrpSpPr>
        <p:grpSpPr>
          <a:xfrm>
            <a:off x="5240544" y="2835380"/>
            <a:ext cx="1006560" cy="443880"/>
            <a:chOff x="5240544" y="2835380"/>
            <a:chExt cx="100656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57BE114-CD58-1BC3-9DC9-7959313683E4}"/>
                    </a:ext>
                  </a:extLst>
                </p14:cNvPr>
                <p14:cNvContentPartPr/>
                <p14:nvPr/>
              </p14:nvContentPartPr>
              <p14:xfrm>
                <a:off x="5240544" y="2835380"/>
                <a:ext cx="309960" cy="504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57BE114-CD58-1BC3-9DC9-7959313683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31544" y="2826740"/>
                  <a:ext cx="327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3CE4940-6340-0CE3-8599-3D29BE8D3036}"/>
                    </a:ext>
                  </a:extLst>
                </p14:cNvPr>
                <p14:cNvContentPartPr/>
                <p14:nvPr/>
              </p14:nvContentPartPr>
              <p14:xfrm>
                <a:off x="5302104" y="2837180"/>
                <a:ext cx="299160" cy="1915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3CE4940-6340-0CE3-8599-3D29BE8D30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93104" y="2828180"/>
                  <a:ext cx="316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A581C83-8B8A-85EC-980F-EC7E7009AC33}"/>
                    </a:ext>
                  </a:extLst>
                </p14:cNvPr>
                <p14:cNvContentPartPr/>
                <p14:nvPr/>
              </p14:nvContentPartPr>
              <p14:xfrm>
                <a:off x="5419824" y="3050300"/>
                <a:ext cx="25920" cy="108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A581C83-8B8A-85EC-980F-EC7E7009AC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11184" y="3041660"/>
                  <a:ext cx="43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CACF724-4920-032E-178A-0364C2917AA8}"/>
                    </a:ext>
                  </a:extLst>
                </p14:cNvPr>
                <p14:cNvContentPartPr/>
                <p14:nvPr/>
              </p14:nvContentPartPr>
              <p14:xfrm>
                <a:off x="5430264" y="3003860"/>
                <a:ext cx="190440" cy="1454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CACF724-4920-032E-178A-0364C2917A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21624" y="2995220"/>
                  <a:ext cx="208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1FE8B65-7419-8C23-481A-6E3D3E0D7CDB}"/>
                    </a:ext>
                  </a:extLst>
                </p14:cNvPr>
                <p14:cNvContentPartPr/>
                <p14:nvPr/>
              </p14:nvContentPartPr>
              <p14:xfrm>
                <a:off x="5581464" y="2869580"/>
                <a:ext cx="215280" cy="2401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1FE8B65-7419-8C23-481A-6E3D3E0D7C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72824" y="2860940"/>
                  <a:ext cx="232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300907C-9AEB-BA5C-009C-463F68791502}"/>
                    </a:ext>
                  </a:extLst>
                </p14:cNvPr>
                <p14:cNvContentPartPr/>
                <p14:nvPr/>
              </p14:nvContentPartPr>
              <p14:xfrm>
                <a:off x="5735544" y="2972540"/>
                <a:ext cx="97920" cy="208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300907C-9AEB-BA5C-009C-463F687915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26544" y="2963540"/>
                  <a:ext cx="115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1C602AC-0310-D958-EB34-EFA3222461D7}"/>
                    </a:ext>
                  </a:extLst>
                </p14:cNvPr>
                <p14:cNvContentPartPr/>
                <p14:nvPr/>
              </p14:nvContentPartPr>
              <p14:xfrm>
                <a:off x="5708184" y="2922140"/>
                <a:ext cx="232200" cy="357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1C602AC-0310-D958-EB34-EFA3222461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99544" y="2913140"/>
                  <a:ext cx="249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45ED7C3-6321-602B-44F5-F5484B32BEB3}"/>
                    </a:ext>
                  </a:extLst>
                </p14:cNvPr>
                <p14:cNvContentPartPr/>
                <p14:nvPr/>
              </p14:nvContentPartPr>
              <p14:xfrm>
                <a:off x="6194544" y="3216620"/>
                <a:ext cx="52560" cy="115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45ED7C3-6321-602B-44F5-F5484B32BE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85544" y="3207620"/>
                  <a:ext cx="70200" cy="29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spc="-100" dirty="0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499502"/>
            <a:ext cx="8082915" cy="11544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dirty="0">
                <a:latin typeface="맑은 고딕"/>
                <a:cs typeface="맑은 고딕"/>
              </a:rPr>
              <a:t>2. </a:t>
            </a:r>
            <a:r>
              <a:rPr sz="2400" b="1" spc="-5" dirty="0">
                <a:latin typeface="맑은 고딕"/>
                <a:cs typeface="맑은 고딕"/>
              </a:rPr>
              <a:t>새로운</a:t>
            </a:r>
            <a:r>
              <a:rPr sz="2400" b="1" spc="-10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지식재산권</a:t>
            </a:r>
            <a:endParaRPr sz="24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맑은 고딕"/>
                <a:cs typeface="맑은 고딕"/>
              </a:rPr>
              <a:t>신지식재산은 경제·사회·문화가 변화하면서, 그리고 과학기술이</a:t>
            </a:r>
            <a:r>
              <a:rPr sz="2000" spc="-165" dirty="0">
                <a:latin typeface="맑은 고딕"/>
                <a:cs typeface="맑은 고딕"/>
              </a:rPr>
              <a:t> </a:t>
            </a:r>
            <a:r>
              <a:rPr sz="2000" spc="5" dirty="0">
                <a:latin typeface="맑은 고딕"/>
                <a:cs typeface="맑은 고딕"/>
              </a:rPr>
              <a:t>발전하</a:t>
            </a:r>
            <a:endParaRPr sz="2000">
              <a:latin typeface="맑은 고딕"/>
              <a:cs typeface="맑은 고딕"/>
            </a:endParaRPr>
          </a:p>
          <a:p>
            <a:pPr marL="89535">
              <a:lnSpc>
                <a:spcPct val="100000"/>
              </a:lnSpc>
            </a:pPr>
            <a:r>
              <a:rPr sz="2000" dirty="0">
                <a:latin typeface="맑은 고딕"/>
                <a:cs typeface="맑은 고딕"/>
              </a:rPr>
              <a:t>면서 계속해서 등장하고 있기 때문에 이를 분류하기도 쉽지</a:t>
            </a:r>
            <a:r>
              <a:rPr sz="2000" spc="-1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않다.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2564892"/>
            <a:ext cx="696468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1467</Words>
  <Application>Microsoft Office PowerPoint</Application>
  <PresentationFormat>화면 슬라이드 쇼(4:3)</PresentationFormat>
  <Paragraphs>200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MS Gothic</vt:lpstr>
      <vt:lpstr>맑은 고딕</vt:lpstr>
      <vt:lpstr>Calibri</vt:lpstr>
      <vt:lpstr>Times New Roman</vt:lpstr>
      <vt:lpstr>Office Theme</vt:lpstr>
      <vt:lpstr>제2주차 제2강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Ⅱ. 지식재산권의 종류</vt:lpstr>
      <vt:lpstr>PowerPoint 프레젠테이션</vt:lpstr>
      <vt:lpstr>다음 강의에서 만납시다.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제1강: 현대범죄와 형벌의 구성과 내용개관</dc:title>
  <dc:creator>PCW</dc:creator>
  <cp:lastModifiedBy>최신호</cp:lastModifiedBy>
  <cp:revision>2</cp:revision>
  <dcterms:created xsi:type="dcterms:W3CDTF">2023-03-28T07:46:45Z</dcterms:created>
  <dcterms:modified xsi:type="dcterms:W3CDTF">2023-03-28T08:41:09Z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2023-03-28T00:00:00Z</vt:filetime>
  </property>
</Properties>
</file>