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A9742-31CD-248C-6257-0B824FDE0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06FCA-1B4C-FC23-3E88-9018FA415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7846D-3FD5-D177-D928-2E5E7B2C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73856-4AE7-F7F2-68C2-65837B2F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5F74E-4A81-2082-3828-1994DB84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4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684CE-1B5F-705E-8257-606D262C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22794-E40C-8516-0C88-19B2C9969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23C09-EF00-D08A-9F80-4256824F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D7B55-570E-B205-3935-1CCFA0A8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FAFFF-0418-F01E-16B7-14CA80D2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E10C8C-0B09-8128-3127-20E157867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703E1-7C96-976F-C23F-7DE7D22CE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F3E60-5C37-3D9E-B171-14B847B0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FBDB17-5BF2-59B1-41F9-D168224F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89249-D393-AC12-46AF-0F5B896C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2D5BC-7C6A-0662-9F16-543B77D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08DFD-C1E7-9374-40D3-570E32BFB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1362F-A98D-A193-4FFE-7A5FD079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DCD88-2E36-6266-B8A0-DE76CC05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64FBB-6B38-F6BB-0539-9A1D9DDE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91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5BA87-1A3F-38ED-F902-BAC14839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601B1A-A733-4B33-1622-0CC3E4C39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9A23D-BCFF-3E7F-F41C-57C36C9C0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E03F3-6C5D-0D4D-D409-D4FE9845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1932F-5FF0-C02A-B319-7EAF107A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9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7C47C-AAA2-EAC4-769B-D80245A6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E870D-652B-C486-31D4-FC563022C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5B0F0-5891-2975-9080-C51F770E3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A9E9-3116-D297-F95A-2CB9C3B1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F805C-F222-0C41-F991-628D6AD2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CBFD2-4AA3-010F-F2CB-2501EA8A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1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6A3EE-9A87-2647-9F8F-05B7FD19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CA97C-9CD0-4615-2A1C-B8BA63BE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35234-ED6C-08E3-7E5C-906D0D448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675F12-CFAC-CCCD-ECE4-6F5755AC4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0FBF65-9648-B35B-EF1C-998EC803A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84978C-F425-9A4B-8B29-CE4DED65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3D1513-673F-09C0-695D-B2DE82E4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D0839B-F46F-E0B0-25AA-1C0F2EF9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5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435E-BFD3-CB63-2F00-0581920F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F8395-1BC5-59BA-5C17-10BAC41A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2E7B1E-744A-2D50-6917-47CF4347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3DFF88-6695-78A4-63F3-15917892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6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C63FD0-4783-8157-D362-19805461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5EE652-FA70-7898-E69D-405F112E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FE0E4-36DB-1EC4-E957-4B7B3B3A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FF95-E313-C234-2731-3F13ED21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93BBA-3E76-880C-C158-6B5682D15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78B2D8-E5A0-3A89-D0E4-815B3D8A2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00F3E-213D-5383-549E-CC908810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6EA68-C25D-904F-3BBF-58D06694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E02DC8-DDEE-B8FA-374C-2CAB2148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375A1-5CB1-FE27-CA7A-2078E86B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8E5720-7C4A-AD97-ABF6-588F90D0B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9DE1A8-3172-604C-72E0-8CCC0E29F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95A5C1-C4B6-8B56-6A5C-3854FDE7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FAA1B-9D8D-2560-DD42-5F6547AF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E92D3-468F-ADE3-5D79-58617F86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F3E3B-E3E0-F4C6-1FE8-9E3890F5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7FE08-7266-48F5-0A1C-0C1E944A9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9E83C-3EE3-7058-8034-9CE3C8A7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3C81-14B4-4225-AC45-572D71015C28}" type="datetimeFigureOut">
              <a:rPr lang="ko-KR" altLang="en-US" smtClean="0"/>
              <a:t>2022-05-18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5C2E8-DFC4-A8A1-4EF7-FBA6B39B1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23B7A-46ED-0987-7AE7-A3A8E49CD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44F9-BDF4-4EE3-B682-4400F42BF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17AF964-1517-A23C-5022-D72134B3D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32" y="2392590"/>
            <a:ext cx="7574936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7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A21CCD0-3E2F-BFA7-A26A-6E295C6F8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26" y="1036112"/>
            <a:ext cx="10013548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6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F6E9F5-4ADB-2492-3F6B-B87D3832D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0" y="1047543"/>
            <a:ext cx="9906859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3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50CC8B-FF68-C409-D2C6-A3D5D7609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07" y="0"/>
            <a:ext cx="8456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F62FA6-76C1-EB64-C41C-23E76F475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2190750"/>
            <a:ext cx="9782175" cy="247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A0421-1804-13ED-12A7-AFF50A24A3B8}"/>
              </a:ext>
            </a:extLst>
          </p:cNvPr>
          <p:cNvSpPr txBox="1"/>
          <p:nvPr/>
        </p:nvSpPr>
        <p:spPr>
          <a:xfrm>
            <a:off x="1204912" y="1821418"/>
            <a:ext cx="398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카카오톡 계정으로 로그인한 경우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55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387D40-B4F6-F3ED-93A4-C58A10AF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214562"/>
            <a:ext cx="9658350" cy="2428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5C3536-2E46-7FD2-AEBB-C28C4C2701F2}"/>
              </a:ext>
            </a:extLst>
          </p:cNvPr>
          <p:cNvSpPr txBox="1"/>
          <p:nvPr/>
        </p:nvSpPr>
        <p:spPr>
          <a:xfrm>
            <a:off x="1266825" y="1845230"/>
            <a:ext cx="4447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로컬환경에서 가입하여 로그인한 경우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58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20610F-79C2-249D-0498-441385CDF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012"/>
            <a:ext cx="12192000" cy="6297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30A95D-5A78-6629-2245-3509EF115761}"/>
              </a:ext>
            </a:extLst>
          </p:cNvPr>
          <p:cNvSpPr txBox="1"/>
          <p:nvPr/>
        </p:nvSpPr>
        <p:spPr>
          <a:xfrm>
            <a:off x="71718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카카오 </a:t>
            </a:r>
            <a:r>
              <a:rPr lang="en-US" altLang="ko-KR" dirty="0"/>
              <a:t>- </a:t>
            </a:r>
            <a:r>
              <a:rPr lang="ko-KR" altLang="en-US" dirty="0"/>
              <a:t>이미지 적용할 수 없습니다</a:t>
            </a:r>
            <a:r>
              <a:rPr lang="en-US" altLang="ko-KR" dirty="0"/>
              <a:t>.&gt;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61BEC0-7161-08A6-913D-71796F79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110"/>
            <a:ext cx="12192000" cy="56137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BD31C-32A9-210F-6CDB-D2F5ED8558C1}"/>
              </a:ext>
            </a:extLst>
          </p:cNvPr>
          <p:cNvSpPr txBox="1"/>
          <p:nvPr/>
        </p:nvSpPr>
        <p:spPr>
          <a:xfrm>
            <a:off x="146237" y="252778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로컬 </a:t>
            </a:r>
            <a:r>
              <a:rPr lang="en-US" altLang="ko-KR" dirty="0"/>
              <a:t>- </a:t>
            </a:r>
            <a:r>
              <a:rPr lang="ko-KR" altLang="en-US" dirty="0"/>
              <a:t>이미지 적용할 수 없습니다</a:t>
            </a:r>
            <a:r>
              <a:rPr lang="en-US" altLang="ko-KR" dirty="0"/>
              <a:t>.&gt;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30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28</Words>
  <Application>Microsoft Office PowerPoint</Application>
  <PresentationFormat>와이드스크린</PresentationFormat>
  <Paragraphs>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최신호</dc:creator>
  <cp:lastModifiedBy>최신호</cp:lastModifiedBy>
  <cp:revision>9</cp:revision>
  <dcterms:created xsi:type="dcterms:W3CDTF">2022-05-18T00:39:04Z</dcterms:created>
  <dcterms:modified xsi:type="dcterms:W3CDTF">2022-05-18T02:48:06Z</dcterms:modified>
</cp:coreProperties>
</file>