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A9742-31CD-248C-6257-0B824FDE0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D06FCA-1B4C-FC23-3E88-9018FA415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07846D-3FD5-D177-D928-2E5E7B2C5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3C81-14B4-4225-AC45-572D71015C28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E73856-4AE7-F7F2-68C2-65837B2FC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A5F74E-4A81-2082-3828-1994DB841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44F9-BDF4-4EE3-B682-4400F42BF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648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684CE-1B5F-705E-8257-606D262C7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622794-E40C-8516-0C88-19B2C9969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323C09-EF00-D08A-9F80-4256824F4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3C81-14B4-4225-AC45-572D71015C28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FD7B55-570E-B205-3935-1CCFA0A8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BFAFFF-0418-F01E-16B7-14CA80D2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44F9-BDF4-4EE3-B682-4400F42BF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37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E10C8C-0B09-8128-3127-20E157867E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A703E1-7C96-976F-C23F-7DE7D22CE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1F3E60-5C37-3D9E-B171-14B847B03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3C81-14B4-4225-AC45-572D71015C28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FBDB17-5BF2-59B1-41F9-D168224F3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789249-D393-AC12-46AF-0F5B896CF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44F9-BDF4-4EE3-B682-4400F42BF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890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2D5BC-7C6A-0662-9F16-543B77D6C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908DFD-C1E7-9374-40D3-570E32BFB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91362F-A98D-A193-4FFE-7A5FD0798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3C81-14B4-4225-AC45-572D71015C28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5DCD88-2E36-6266-B8A0-DE76CC051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664FBB-6B38-F6BB-0539-9A1D9DDE7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44F9-BDF4-4EE3-B682-4400F42BF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91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5BA87-1A3F-38ED-F902-BAC148391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601B1A-A733-4B33-1622-0CC3E4C39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C9A23D-BCFF-3E7F-F41C-57C36C9C0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3C81-14B4-4225-AC45-572D71015C28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4E03F3-6C5D-0D4D-D409-D4FE98456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21932F-5FF0-C02A-B319-7EAF107AE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44F9-BDF4-4EE3-B682-4400F42BF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79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7C47C-AAA2-EAC4-769B-D80245A6E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7E870D-652B-C486-31D4-FC563022C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B5B0F0-5891-2975-9080-C51F770E3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09A9E9-3116-D297-F95A-2CB9C3B1A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3C81-14B4-4225-AC45-572D71015C28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DF805C-F222-0C41-F991-628D6AD29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8CBFD2-4AA3-010F-F2CB-2501EA8AF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44F9-BDF4-4EE3-B682-4400F42BF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19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6A3EE-9A87-2647-9F8F-05B7FD196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2CA97C-9CD0-4615-2A1C-B8BA63BE1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635234-ED6C-08E3-7E5C-906D0D448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675F12-CFAC-CCCD-ECE4-6F5755AC4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0FBF65-9648-B35B-EF1C-998EC803AD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584978C-F425-9A4B-8B29-CE4DED652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3C81-14B4-4225-AC45-572D71015C28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3D1513-673F-09C0-695D-B2DE82E46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D0839B-F46F-E0B0-25AA-1C0F2EF94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44F9-BDF4-4EE3-B682-4400F42BF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150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F435E-BFD3-CB63-2F00-0581920F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0F8395-1BC5-59BA-5C17-10BAC41AA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3C81-14B4-4225-AC45-572D71015C28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2E7B1E-744A-2D50-6917-47CF43472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3DFF88-6695-78A4-63F3-15917892A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44F9-BDF4-4EE3-B682-4400F42BF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964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C63FD0-4783-8157-D362-19805461A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3C81-14B4-4225-AC45-572D71015C28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5EE652-FA70-7898-E69D-405F112EB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EFE0E4-36DB-1EC4-E957-4B7B3B3A9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44F9-BDF4-4EE3-B682-4400F42BF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03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BFF95-E313-C234-2731-3F13ED216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D93BBA-3E76-880C-C158-6B5682D15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78B2D8-E5A0-3A89-D0E4-815B3D8A2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200F3E-213D-5383-549E-CC908810A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3C81-14B4-4225-AC45-572D71015C28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B6EA68-C25D-904F-3BBF-58D066945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E02DC8-DDEE-B8FA-374C-2CAB21481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44F9-BDF4-4EE3-B682-4400F42BF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91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375A1-5CB1-FE27-CA7A-2078E86BE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8E5720-7C4A-AD97-ABF6-588F90D0BF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9DE1A8-3172-604C-72E0-8CCC0E29F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95A5C1-C4B6-8B56-6A5C-3854FDE76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3C81-14B4-4225-AC45-572D71015C28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BFAA1B-9D8D-2560-DD42-5F6547AF7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FE92D3-468F-ADE3-5D79-58617F86B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44F9-BDF4-4EE3-B682-4400F42BF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256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2F3E3B-E3E0-F4C6-1FE8-9E3890F58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A7FE08-7266-48F5-0A1C-0C1E944A9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E9E83C-3EE3-7058-8034-9CE3C8A7DB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63C81-14B4-4225-AC45-572D71015C28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15C2E8-DFC4-A8A1-4EF7-FBA6B39B1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623B7A-46ED-0987-7AE7-A3A8E49CD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344F9-BDF4-4EE3-B682-4400F42BF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80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DA5368A-5528-505A-FD7E-CA7ADDA7A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053" y="0"/>
            <a:ext cx="88298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71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9AD2123-E0C1-CCEA-38CD-DA8E412F2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643" y="0"/>
            <a:ext cx="5170714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978977-92C5-C81E-9934-A03E83E9E49B}"/>
              </a:ext>
            </a:extLst>
          </p:cNvPr>
          <p:cNvSpPr txBox="1"/>
          <p:nvPr/>
        </p:nvSpPr>
        <p:spPr>
          <a:xfrm>
            <a:off x="8588188" y="1801906"/>
            <a:ext cx="31181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애플이라는 태그를 검색하면</a:t>
            </a:r>
            <a:endParaRPr lang="en-US" altLang="ko-KR" dirty="0"/>
          </a:p>
          <a:p>
            <a:r>
              <a:rPr lang="ko-KR" altLang="en-US" dirty="0"/>
              <a:t>애플 관련 게시글이 나타남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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4419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8</Words>
  <Application>Microsoft Office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최신호</dc:creator>
  <cp:lastModifiedBy>최신호</cp:lastModifiedBy>
  <cp:revision>11</cp:revision>
  <dcterms:created xsi:type="dcterms:W3CDTF">2022-05-18T00:39:04Z</dcterms:created>
  <dcterms:modified xsi:type="dcterms:W3CDTF">2022-05-25T04:20:51Z</dcterms:modified>
</cp:coreProperties>
</file>