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EECCF-E1C2-EBD7-5417-F39416772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E1B25-67F1-8FB6-58BC-CCBA5EAC6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6B6EF-E3CA-32F9-4499-40D3811C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01D-4393-4136-86BA-00CD852007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50D7E-623E-4D9E-6BE9-1DADBF82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773FB-4CBB-C611-62EA-3DF17964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5D6-121F-4837-B52F-DF55D1C43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4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111EF-6461-268D-58A7-D3C4DDE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96C8A-3059-6A8A-832E-37AA78E51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AB952-5845-8A5B-F6CE-F10F42B4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01D-4393-4136-86BA-00CD852007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682CE-0FA9-24B2-872B-D1F0799B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9DA56-41AB-FE28-09B6-211E0CAB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5D6-121F-4837-B52F-DF55D1C43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9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691CB6-E33D-0A5A-A0BA-707B5A806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320F64-BB07-64B2-5339-1728A542B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832ED-6173-6FCA-99DC-A51EA18E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01D-4393-4136-86BA-00CD852007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00893-9096-1139-08B8-167404F1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21D52-6B26-39E9-B7C6-CB5B027A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5D6-121F-4837-B52F-DF55D1C43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4778-CA01-4CBD-A137-BD16EC7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CC159-568F-DC2F-9267-F4574751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E6412-672F-63FF-7359-E35139E7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01D-4393-4136-86BA-00CD852007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0FC9E-47C7-FA37-8030-D5C5C716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98E52-5CEE-B279-9BF3-B2B6CF0C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5D6-121F-4837-B52F-DF55D1C43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5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7D5D0-3F64-DE73-B462-6F0427F9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1C0D9-8382-1B88-6F61-E42DFB83B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54C5-A533-DBB1-DC61-AAC0D90A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01D-4393-4136-86BA-00CD852007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33FD-D698-4DB9-966B-8767F2EA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2A3D4-379F-62A6-A1A8-29BBA318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5D6-121F-4837-B52F-DF55D1C43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3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05044-F26C-53C2-3ECA-CB40A0F0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F4DFE-0A15-5A3B-013A-C9CA56F65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557CC-9BB6-7344-1F0F-31070A70D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EDD3B9-3FA4-DB08-6DC8-3A22C466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01D-4393-4136-86BA-00CD852007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3FDFDB-4514-A492-201E-14DB208B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8DD02-B59F-D692-0848-091728EE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5D6-121F-4837-B52F-DF55D1C43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2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13FD4-1C73-8628-0E8D-905398C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6D995-CC57-B09C-2F0B-33BF9E9FC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6BEDC-8E80-5A68-B529-58F9F8F2E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1C4CD0-0B43-546B-CCA6-608CBE4E7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D22E8E-7865-A2A5-D885-833D5C3AE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72C6D8-103F-D098-C23C-92036AAA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01D-4393-4136-86BA-00CD852007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0B887D-4191-EEA1-1EEF-07C522B7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4CDD17-EDFA-FCBC-FEF2-1DEEB215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5D6-121F-4837-B52F-DF55D1C43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06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60503-11B3-CD53-0A46-F2CC0C6D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D79C00-497A-0E54-C742-39241828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01D-4393-4136-86BA-00CD852007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FC49CB-E037-CED7-99CE-03B9C1E0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C468F5-C948-8FD9-FE89-07FE2A4B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5D6-121F-4837-B52F-DF55D1C43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8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333EA-D3CC-3118-FCB4-90B7A382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01D-4393-4136-86BA-00CD852007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7B05BB-6843-7E77-4A5C-F990B364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A0610E-99C8-DB43-7618-7FDBE1F2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5D6-121F-4837-B52F-DF55D1C43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76AE-DBF4-267B-18DC-6EA5F44F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5504-0CCA-6D36-6326-D137D014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8D28EB-18D3-705B-D5CF-911D412EA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475389-BE06-8EE9-974E-DCE2F3E5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01D-4393-4136-86BA-00CD852007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B05FB-2353-55A6-0072-FE89F61F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F6DCB-9F70-3E60-FF4A-C7290D15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5D6-121F-4837-B52F-DF55D1C43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EFDDC-B0D1-920D-2035-8D40DD0F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5E5F7C-BA25-55A3-A8E2-36ECE9F7C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FB61B-48B4-87C4-F6F6-E9182D950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3EAF5-FCD2-7E4C-8DC8-ED5950AF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01D-4393-4136-86BA-00CD852007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8967F-38D8-A6B0-9EA7-F4739AA6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5DBA9-55E8-8389-3B47-6A7AC3F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95D6-121F-4837-B52F-DF55D1C43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6DDEC-8E92-CF0B-AA4B-96B39725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6E72C-A9DB-8C01-F019-825535ED9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DC1E6-F998-CCCE-2FBB-7836A29B1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601D-4393-4136-86BA-00CD852007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4B3B6-23A7-4102-C7AC-1CE8ECFC7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4FA8D-F552-E491-646D-C2ACD3C52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95D6-121F-4837-B52F-DF55D1C43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83A2A6-4FB7-AEB2-2372-F21C34CE4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12" y="1866764"/>
            <a:ext cx="2941575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2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A452CA6-DC6D-7859-B0C8-8613927B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905000"/>
            <a:ext cx="6934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9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78E0BF-A510-3CCB-AD64-E5F703D1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590800"/>
            <a:ext cx="39814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0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FA21F39-3F5A-94CB-E2A8-B7313601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74" y="0"/>
            <a:ext cx="6591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0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1D7ADA0-F5CE-6720-EC4D-4A55E740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419225"/>
            <a:ext cx="7639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최신호</dc:creator>
  <cp:lastModifiedBy>최신호</cp:lastModifiedBy>
  <cp:revision>3</cp:revision>
  <dcterms:created xsi:type="dcterms:W3CDTF">2022-06-08T00:39:18Z</dcterms:created>
  <dcterms:modified xsi:type="dcterms:W3CDTF">2022-06-08T02:07:37Z</dcterms:modified>
</cp:coreProperties>
</file>