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48" r:id="rId3"/>
    <p:sldId id="346" r:id="rId4"/>
    <p:sldId id="349" r:id="rId5"/>
    <p:sldId id="35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8E0A5-259F-4A8A-89B2-C238D7564785}" v="142" dt="2022-12-07T06:51:40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3" autoAdjust="0"/>
    <p:restoredTop sz="95865" autoAdjust="0"/>
  </p:normalViewPr>
  <p:slideViewPr>
    <p:cSldViewPr snapToGrid="0">
      <p:cViewPr varScale="1">
        <p:scale>
          <a:sx n="85" d="100"/>
          <a:sy n="85" d="100"/>
        </p:scale>
        <p:origin x="141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08A8E0A5-259F-4A8A-89B2-C238D7564785}"/>
    <pc:docChg chg="custSel addSld delSld modSld">
      <pc:chgData name="Song Seokil" userId="55e21934b449b532" providerId="LiveId" clId="{08A8E0A5-259F-4A8A-89B2-C238D7564785}" dt="2022-12-07T06:51:40.833" v="719"/>
      <pc:docMkLst>
        <pc:docMk/>
      </pc:docMkLst>
      <pc:sldChg chg="modSp mod">
        <pc:chgData name="Song Seokil" userId="55e21934b449b532" providerId="LiveId" clId="{08A8E0A5-259F-4A8A-89B2-C238D7564785}" dt="2022-12-07T06:51:40.833" v="719"/>
        <pc:sldMkLst>
          <pc:docMk/>
          <pc:sldMk cId="270456694" sldId="256"/>
        </pc:sldMkLst>
        <pc:spChg chg="mod">
          <ac:chgData name="Song Seokil" userId="55e21934b449b532" providerId="LiveId" clId="{08A8E0A5-259F-4A8A-89B2-C238D7564785}" dt="2022-12-07T06:51:27.510" v="702" actId="404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08A8E0A5-259F-4A8A-89B2-C238D7564785}" dt="2022-12-07T06:51:40.833" v="719"/>
          <ac:spMkLst>
            <pc:docMk/>
            <pc:sldMk cId="270456694" sldId="256"/>
            <ac:spMk id="3" creationId="{7C51EAE4-AF21-444C-A616-25A64899C55B}"/>
          </ac:spMkLst>
        </pc:spChg>
      </pc:sldChg>
      <pc:sldChg chg="addSp modSp mod">
        <pc:chgData name="Song Seokil" userId="55e21934b449b532" providerId="LiveId" clId="{08A8E0A5-259F-4A8A-89B2-C238D7564785}" dt="2022-12-07T06:45:54.669" v="221" actId="1076"/>
        <pc:sldMkLst>
          <pc:docMk/>
          <pc:sldMk cId="521887180" sldId="341"/>
        </pc:sldMkLst>
        <pc:spChg chg="mod">
          <ac:chgData name="Song Seokil" userId="55e21934b449b532" providerId="LiveId" clId="{08A8E0A5-259F-4A8A-89B2-C238D7564785}" dt="2022-12-07T06:45:31.796" v="217" actId="6549"/>
          <ac:spMkLst>
            <pc:docMk/>
            <pc:sldMk cId="521887180" sldId="341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5:47.146" v="219" actId="6549"/>
          <ac:spMkLst>
            <pc:docMk/>
            <pc:sldMk cId="521887180" sldId="341"/>
            <ac:spMk id="3" creationId="{87618EF2-A716-1517-1B8D-3D39C7A34D6B}"/>
          </ac:spMkLst>
        </pc:spChg>
        <pc:graphicFrameChg chg="add mod">
          <ac:chgData name="Song Seokil" userId="55e21934b449b532" providerId="LiveId" clId="{08A8E0A5-259F-4A8A-89B2-C238D7564785}" dt="2022-12-07T06:45:54.669" v="221" actId="1076"/>
          <ac:graphicFrameMkLst>
            <pc:docMk/>
            <pc:sldMk cId="521887180" sldId="341"/>
            <ac:graphicFrameMk id="5" creationId="{E920DE70-90AF-06BE-33D3-C3FDD31169D5}"/>
          </ac:graphicFrameMkLst>
        </pc:graphicFrameChg>
      </pc:sldChg>
      <pc:sldChg chg="del">
        <pc:chgData name="Song Seokil" userId="55e21934b449b532" providerId="LiveId" clId="{08A8E0A5-259F-4A8A-89B2-C238D7564785}" dt="2022-12-07T06:45:56.183" v="222" actId="47"/>
        <pc:sldMkLst>
          <pc:docMk/>
          <pc:sldMk cId="745780370" sldId="342"/>
        </pc:sldMkLst>
      </pc:sldChg>
      <pc:sldChg chg="modSp mod">
        <pc:chgData name="Song Seokil" userId="55e21934b449b532" providerId="LiveId" clId="{08A8E0A5-259F-4A8A-89B2-C238D7564785}" dt="2022-12-07T06:46:01.202" v="230" actId="6549"/>
        <pc:sldMkLst>
          <pc:docMk/>
          <pc:sldMk cId="1328283359" sldId="343"/>
        </pc:sldMkLst>
        <pc:spChg chg="mod">
          <ac:chgData name="Song Seokil" userId="55e21934b449b532" providerId="LiveId" clId="{08A8E0A5-259F-4A8A-89B2-C238D7564785}" dt="2022-12-07T06:46:01.202" v="230" actId="6549"/>
          <ac:spMkLst>
            <pc:docMk/>
            <pc:sldMk cId="1328283359" sldId="343"/>
            <ac:spMk id="2" creationId="{45D92B32-22A5-1A94-0CA6-734092EDE49A}"/>
          </ac:spMkLst>
        </pc:spChg>
      </pc:sldChg>
      <pc:sldChg chg="addSp modSp mod">
        <pc:chgData name="Song Seokil" userId="55e21934b449b532" providerId="LiveId" clId="{08A8E0A5-259F-4A8A-89B2-C238D7564785}" dt="2022-12-07T06:47:07.184" v="283" actId="6549"/>
        <pc:sldMkLst>
          <pc:docMk/>
          <pc:sldMk cId="3128905828" sldId="344"/>
        </pc:sldMkLst>
        <pc:spChg chg="mod">
          <ac:chgData name="Song Seokil" userId="55e21934b449b532" providerId="LiveId" clId="{08A8E0A5-259F-4A8A-89B2-C238D7564785}" dt="2022-12-07T06:46:17.721" v="237" actId="6549"/>
          <ac:spMkLst>
            <pc:docMk/>
            <pc:sldMk cId="3128905828" sldId="344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6:21.813" v="238" actId="6549"/>
          <ac:spMkLst>
            <pc:docMk/>
            <pc:sldMk cId="3128905828" sldId="344"/>
            <ac:spMk id="3" creationId="{87618EF2-A716-1517-1B8D-3D39C7A34D6B}"/>
          </ac:spMkLst>
        </pc:spChg>
        <pc:graphicFrameChg chg="add mod modGraphic">
          <ac:chgData name="Song Seokil" userId="55e21934b449b532" providerId="LiveId" clId="{08A8E0A5-259F-4A8A-89B2-C238D7564785}" dt="2022-12-07T06:47:07.184" v="283" actId="6549"/>
          <ac:graphicFrameMkLst>
            <pc:docMk/>
            <pc:sldMk cId="3128905828" sldId="344"/>
            <ac:graphicFrameMk id="5" creationId="{C7127AA4-778F-B997-173A-3F99D6E9479C}"/>
          </ac:graphicFrameMkLst>
        </pc:graphicFrameChg>
      </pc:sldChg>
      <pc:sldChg chg="del">
        <pc:chgData name="Song Seokil" userId="55e21934b449b532" providerId="LiveId" clId="{08A8E0A5-259F-4A8A-89B2-C238D7564785}" dt="2022-12-07T06:47:12.499" v="284" actId="47"/>
        <pc:sldMkLst>
          <pc:docMk/>
          <pc:sldMk cId="2562386594" sldId="345"/>
        </pc:sldMkLst>
      </pc:sldChg>
      <pc:sldChg chg="modSp mod">
        <pc:chgData name="Song Seokil" userId="55e21934b449b532" providerId="LiveId" clId="{08A8E0A5-259F-4A8A-89B2-C238D7564785}" dt="2022-12-07T06:46:07.411" v="231" actId="6549"/>
        <pc:sldMkLst>
          <pc:docMk/>
          <pc:sldMk cId="662905000" sldId="346"/>
        </pc:sldMkLst>
        <pc:spChg chg="mod">
          <ac:chgData name="Song Seokil" userId="55e21934b449b532" providerId="LiveId" clId="{08A8E0A5-259F-4A8A-89B2-C238D7564785}" dt="2022-12-07T06:46:07.411" v="231" actId="6549"/>
          <ac:spMkLst>
            <pc:docMk/>
            <pc:sldMk cId="662905000" sldId="346"/>
            <ac:spMk id="2" creationId="{68BC3196-CF9F-8773-77E7-FA4AA52E6ABF}"/>
          </ac:spMkLst>
        </pc:spChg>
      </pc:sldChg>
      <pc:sldChg chg="modSp mod">
        <pc:chgData name="Song Seokil" userId="55e21934b449b532" providerId="LiveId" clId="{08A8E0A5-259F-4A8A-89B2-C238D7564785}" dt="2022-12-07T06:42:17.240" v="6"/>
        <pc:sldMkLst>
          <pc:docMk/>
          <pc:sldMk cId="1892384581" sldId="347"/>
        </pc:sldMkLst>
        <pc:spChg chg="mod">
          <ac:chgData name="Song Seokil" userId="55e21934b449b532" providerId="LiveId" clId="{08A8E0A5-259F-4A8A-89B2-C238D7564785}" dt="2022-12-07T06:42:17.240" v="6"/>
          <ac:spMkLst>
            <pc:docMk/>
            <pc:sldMk cId="1892384581" sldId="347"/>
            <ac:spMk id="2" creationId="{4EADF9C3-5C22-2F52-32F2-7F991AEC346D}"/>
          </ac:spMkLst>
        </pc:spChg>
      </pc:sldChg>
      <pc:sldChg chg="modSp new mod">
        <pc:chgData name="Song Seokil" userId="55e21934b449b532" providerId="LiveId" clId="{08A8E0A5-259F-4A8A-89B2-C238D7564785}" dt="2022-12-07T06:45:19.647" v="210" actId="20577"/>
        <pc:sldMkLst>
          <pc:docMk/>
          <pc:sldMk cId="3510816088" sldId="348"/>
        </pc:sldMkLst>
        <pc:spChg chg="mod">
          <ac:chgData name="Song Seokil" userId="55e21934b449b532" providerId="LiveId" clId="{08A8E0A5-259F-4A8A-89B2-C238D7564785}" dt="2022-12-07T06:43:56.178" v="25"/>
          <ac:spMkLst>
            <pc:docMk/>
            <pc:sldMk cId="3510816088" sldId="348"/>
            <ac:spMk id="2" creationId="{4BA05C33-459D-3EDD-DFBB-38993875BF3F}"/>
          </ac:spMkLst>
        </pc:spChg>
        <pc:spChg chg="mod">
          <ac:chgData name="Song Seokil" userId="55e21934b449b532" providerId="LiveId" clId="{08A8E0A5-259F-4A8A-89B2-C238D7564785}" dt="2022-12-07T06:45:19.647" v="210" actId="20577"/>
          <ac:spMkLst>
            <pc:docMk/>
            <pc:sldMk cId="3510816088" sldId="348"/>
            <ac:spMk id="3" creationId="{39E3AD77-5534-9A6F-3E2F-1EF35B4361AA}"/>
          </ac:spMkLst>
        </pc:spChg>
      </pc:sldChg>
      <pc:sldChg chg="modSp new mod">
        <pc:chgData name="Song Seokil" userId="55e21934b449b532" providerId="LiveId" clId="{08A8E0A5-259F-4A8A-89B2-C238D7564785}" dt="2022-12-07T06:47:30.572" v="286"/>
        <pc:sldMkLst>
          <pc:docMk/>
          <pc:sldMk cId="3851533353" sldId="349"/>
        </pc:sldMkLst>
        <pc:spChg chg="mod">
          <ac:chgData name="Song Seokil" userId="55e21934b449b532" providerId="LiveId" clId="{08A8E0A5-259F-4A8A-89B2-C238D7564785}" dt="2022-12-07T06:47:30.572" v="286"/>
          <ac:spMkLst>
            <pc:docMk/>
            <pc:sldMk cId="3851533353" sldId="349"/>
            <ac:spMk id="2" creationId="{822112DE-70CB-464F-F712-1AF50348D75E}"/>
          </ac:spMkLst>
        </pc:spChg>
      </pc:sldChg>
      <pc:sldChg chg="new del">
        <pc:chgData name="Song Seokil" userId="55e21934b449b532" providerId="LiveId" clId="{08A8E0A5-259F-4A8A-89B2-C238D7564785}" dt="2022-12-07T06:45:28.133" v="211" actId="47"/>
        <pc:sldMkLst>
          <pc:docMk/>
          <pc:sldMk cId="4183275267" sldId="349"/>
        </pc:sldMkLst>
      </pc:sldChg>
      <pc:sldChg chg="modSp new mod">
        <pc:chgData name="Song Seokil" userId="55e21934b449b532" providerId="LiveId" clId="{08A8E0A5-259F-4A8A-89B2-C238D7564785}" dt="2022-12-07T06:47:41.627" v="288"/>
        <pc:sldMkLst>
          <pc:docMk/>
          <pc:sldMk cId="3455297731" sldId="350"/>
        </pc:sldMkLst>
        <pc:spChg chg="mod">
          <ac:chgData name="Song Seokil" userId="55e21934b449b532" providerId="LiveId" clId="{08A8E0A5-259F-4A8A-89B2-C238D7564785}" dt="2022-12-07T06:47:41.627" v="288"/>
          <ac:spMkLst>
            <pc:docMk/>
            <pc:sldMk cId="3455297731" sldId="350"/>
            <ac:spMk id="2" creationId="{932501CE-D12F-8911-C3C0-EE6EF94E24AC}"/>
          </ac:spMkLst>
        </pc:spChg>
      </pc:sldChg>
      <pc:sldChg chg="modSp new mod">
        <pc:chgData name="Song Seokil" userId="55e21934b449b532" providerId="LiveId" clId="{08A8E0A5-259F-4A8A-89B2-C238D7564785}" dt="2022-12-07T06:50:27.499" v="609" actId="6549"/>
        <pc:sldMkLst>
          <pc:docMk/>
          <pc:sldMk cId="1565239688" sldId="351"/>
        </pc:sldMkLst>
        <pc:spChg chg="mod">
          <ac:chgData name="Song Seokil" userId="55e21934b449b532" providerId="LiveId" clId="{08A8E0A5-259F-4A8A-89B2-C238D7564785}" dt="2022-12-07T06:47:52.571" v="306"/>
          <ac:spMkLst>
            <pc:docMk/>
            <pc:sldMk cId="1565239688" sldId="351"/>
            <ac:spMk id="2" creationId="{E507084E-D507-C0DC-BE2E-0FF1E465D8EF}"/>
          </ac:spMkLst>
        </pc:spChg>
        <pc:spChg chg="mod">
          <ac:chgData name="Song Seokil" userId="55e21934b449b532" providerId="LiveId" clId="{08A8E0A5-259F-4A8A-89B2-C238D7564785}" dt="2022-12-07T06:50:27.499" v="609" actId="6549"/>
          <ac:spMkLst>
            <pc:docMk/>
            <pc:sldMk cId="1565239688" sldId="351"/>
            <ac:spMk id="3" creationId="{C7A332B4-6145-8410-F868-0E0D84A5D949}"/>
          </ac:spMkLst>
        </pc:spChg>
      </pc:sldChg>
      <pc:sldChg chg="addSp delSp modSp new mod">
        <pc:chgData name="Song Seokil" userId="55e21934b449b532" providerId="LiveId" clId="{08A8E0A5-259F-4A8A-89B2-C238D7564785}" dt="2022-12-07T06:49:26.413" v="419" actId="6549"/>
        <pc:sldMkLst>
          <pc:docMk/>
          <pc:sldMk cId="3759672901" sldId="352"/>
        </pc:sldMkLst>
        <pc:spChg chg="mod">
          <ac:chgData name="Song Seokil" userId="55e21934b449b532" providerId="LiveId" clId="{08A8E0A5-259F-4A8A-89B2-C238D7564785}" dt="2022-12-07T06:48:01.332" v="323"/>
          <ac:spMkLst>
            <pc:docMk/>
            <pc:sldMk cId="3759672901" sldId="352"/>
            <ac:spMk id="2" creationId="{62F73A81-726C-007A-C2B5-03628E3FFFF1}"/>
          </ac:spMkLst>
        </pc:spChg>
        <pc:spChg chg="del">
          <ac:chgData name="Song Seokil" userId="55e21934b449b532" providerId="LiveId" clId="{08A8E0A5-259F-4A8A-89B2-C238D7564785}" dt="2022-12-07T06:48:07.302" v="324" actId="3680"/>
          <ac:spMkLst>
            <pc:docMk/>
            <pc:sldMk cId="3759672901" sldId="352"/>
            <ac:spMk id="3" creationId="{E9B947E3-C96F-74AE-DC59-32EB58A23EB9}"/>
          </ac:spMkLst>
        </pc:spChg>
        <pc:spChg chg="add mod">
          <ac:chgData name="Song Seokil" userId="55e21934b449b532" providerId="LiveId" clId="{08A8E0A5-259F-4A8A-89B2-C238D7564785}" dt="2022-12-07T06:49:26.413" v="419" actId="6549"/>
          <ac:spMkLst>
            <pc:docMk/>
            <pc:sldMk cId="3759672901" sldId="352"/>
            <ac:spMk id="7" creationId="{D6DE8D54-E104-01C6-EE9D-DB02E823A3D9}"/>
          </ac:spMkLst>
        </pc:spChg>
        <pc:graphicFrameChg chg="add del mod ord modGraphic">
          <ac:chgData name="Song Seokil" userId="55e21934b449b532" providerId="LiveId" clId="{08A8E0A5-259F-4A8A-89B2-C238D7564785}" dt="2022-12-07T06:49:07.157" v="348" actId="478"/>
          <ac:graphicFrameMkLst>
            <pc:docMk/>
            <pc:sldMk cId="3759672901" sldId="352"/>
            <ac:graphicFrameMk id="5" creationId="{5A580E5C-FA7D-D489-2A13-1C2D89B8EA0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2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7639D80D-1993-4B81-8F13-2CE53E59596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086286"/>
            <a:ext cx="9144000" cy="138112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EB25BCDF-037C-54DD-E19F-C9D52C7BE21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99426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896EB4D9-63DD-27A8-B8A9-1B7B0D606F8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3691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bg object 16">
            <a:extLst>
              <a:ext uri="{FF2B5EF4-FFF2-40B4-BE49-F238E27FC236}">
                <a16:creationId xmlns:a16="http://schemas.microsoft.com/office/drawing/2014/main" id="{81A130BC-6177-0016-6D1A-D4CE68592C7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9" name="bg object 17">
            <a:extLst>
              <a:ext uri="{FF2B5EF4-FFF2-40B4-BE49-F238E27FC236}">
                <a16:creationId xmlns:a16="http://schemas.microsoft.com/office/drawing/2014/main" id="{7B3F8452-45AF-57BC-A027-75A124914F75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bg object 16">
            <a:extLst>
              <a:ext uri="{FF2B5EF4-FFF2-40B4-BE49-F238E27FC236}">
                <a16:creationId xmlns:a16="http://schemas.microsoft.com/office/drawing/2014/main" id="{E4B605D8-2DB4-F199-6D45-5C1765712D37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ko-KR" altLang="en-US"/>
              <a:t>분산처리기초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예비캡스톤디자인</a:t>
            </a:r>
            <a:r>
              <a:rPr lang="ko-KR" altLang="en-US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최종보고서</a:t>
            </a:r>
            <a:br>
              <a:rPr lang="en-US" altLang="ko-KR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28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 </a:t>
            </a:r>
            <a:r>
              <a:rPr lang="ko-KR" altLang="en-US" sz="28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시각장애인의 편의를 위한 음성 인식 메모 앱</a:t>
            </a:r>
            <a:r>
              <a:rPr lang="en-US" altLang="ko-KR" sz="28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</a:t>
            </a:r>
            <a:b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 </a:t>
            </a:r>
            <a:r>
              <a:rPr lang="ko-KR" altLang="en-US" sz="3200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만드로이드</a:t>
            </a:r>
            <a:r>
              <a:rPr lang="ko-KR" altLang="en-US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1EAE4-AF21-444C-A616-25A64899C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성명 최신호</a:t>
            </a:r>
            <a:r>
              <a:rPr lang="en-US" altLang="ko-KR" dirty="0"/>
              <a:t>(1726052), </a:t>
            </a:r>
            <a:r>
              <a:rPr lang="ko-KR" altLang="en-US" dirty="0"/>
              <a:t>이동준</a:t>
            </a:r>
            <a:r>
              <a:rPr lang="en-US" altLang="ko-KR" dirty="0"/>
              <a:t>(1726036)</a:t>
            </a:r>
          </a:p>
        </p:txBody>
      </p:sp>
    </p:spTree>
    <p:extLst>
      <p:ext uri="{BB962C8B-B14F-4D97-AF65-F5344CB8AC3E}">
        <p14:creationId xmlns:p14="http://schemas.microsoft.com/office/powerpoint/2010/main" val="27045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05C33-459D-3EDD-DFBB-38993875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3AD77-5534-9A6F-3E2F-1EF35B436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명 </a:t>
            </a:r>
            <a:r>
              <a:rPr lang="en-US" altLang="ko-KR" dirty="0"/>
              <a:t>: </a:t>
            </a:r>
            <a:r>
              <a:rPr lang="ko-KR" altLang="en-US" dirty="0"/>
              <a:t>시각장애인의 편의를 위한 음성 인식 메모 앱</a:t>
            </a:r>
            <a:endParaRPr lang="en-US" altLang="ko-KR" dirty="0"/>
          </a:p>
          <a:p>
            <a:r>
              <a:rPr lang="ko-KR" altLang="en-US" dirty="0"/>
              <a:t>프로젝트 배경 </a:t>
            </a:r>
            <a:r>
              <a:rPr lang="en-US" altLang="ko-KR" dirty="0"/>
              <a:t>: </a:t>
            </a:r>
            <a:r>
              <a:rPr lang="ko-KR" altLang="en-US" dirty="0"/>
              <a:t>개발할 아이디어를 고민하던 중 저희 팀은 이런 의문이 들었습니다</a:t>
            </a:r>
            <a:r>
              <a:rPr lang="en-US" altLang="ko-KR" dirty="0"/>
              <a:t>. </a:t>
            </a:r>
            <a:r>
              <a:rPr lang="ko-KR" altLang="en-US" dirty="0"/>
              <a:t>시각장애인은 스마트폰을 어떻게 사용할까</a:t>
            </a:r>
            <a:r>
              <a:rPr lang="en-US" altLang="ko-KR" dirty="0"/>
              <a:t>, </a:t>
            </a:r>
            <a:r>
              <a:rPr lang="ko-KR" altLang="en-US" dirty="0"/>
              <a:t>더 나아가 메모를 하는 습관은 바쁜 현대 사회에 있어서 필수적으로 필요한 기능이라고 할 수 있는데</a:t>
            </a:r>
            <a:r>
              <a:rPr lang="en-US" altLang="ko-KR" dirty="0"/>
              <a:t>, </a:t>
            </a:r>
            <a:r>
              <a:rPr lang="ko-KR" altLang="en-US" dirty="0"/>
              <a:t>앞을 보지 못하는 시각장애인을 위한 서비스가 없다고 판단되었습니다</a:t>
            </a:r>
            <a:r>
              <a:rPr lang="en-US" altLang="ko-KR" dirty="0"/>
              <a:t>. </a:t>
            </a:r>
            <a:r>
              <a:rPr lang="ko-KR" altLang="en-US" dirty="0"/>
              <a:t>시각장애인이라면 타자를 타이핑하는 것이 제한되기 때문에 음성으로 녹음하는 방식이 더 메모의 기능에 충실할 수 있지 않을까 생각이 되었고</a:t>
            </a:r>
            <a:r>
              <a:rPr lang="en-US" altLang="ko-KR" dirty="0"/>
              <a:t>, TTS </a:t>
            </a:r>
            <a:r>
              <a:rPr lang="ko-KR" altLang="en-US" dirty="0"/>
              <a:t>엔진을 활용한 음성 안내 서비스가 더 도움이 될 것이라고 생각했습니다</a:t>
            </a:r>
            <a:r>
              <a:rPr lang="en-US" altLang="ko-KR" dirty="0"/>
              <a:t>. </a:t>
            </a:r>
            <a:r>
              <a:rPr lang="ko-KR" altLang="en-US" dirty="0"/>
              <a:t>이러한 차이점이 일반적인 메모장 앱에 비하여 더 시각장애인을 위한 서비스가 될 것이라고 확신했습니다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5DD56A-8560-EA53-9490-5A060854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81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C3196-CF9F-8773-77E7-FA4AA52E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하는 제품의 개념도 작성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69A790-2731-B6C0-63AE-D5CBD3C5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719E91B-FF18-33C8-B9EF-16D9A5C9C4EA}"/>
              </a:ext>
            </a:extLst>
          </p:cNvPr>
          <p:cNvGrpSpPr/>
          <p:nvPr/>
        </p:nvGrpSpPr>
        <p:grpSpPr>
          <a:xfrm>
            <a:off x="1151965" y="1281953"/>
            <a:ext cx="6840070" cy="4885765"/>
            <a:chOff x="1192306" y="1147482"/>
            <a:chExt cx="5329238" cy="3198812"/>
          </a:xfrm>
        </p:grpSpPr>
        <p:pic>
          <p:nvPicPr>
            <p:cNvPr id="1027" name="_x103085544">
              <a:extLst>
                <a:ext uri="{FF2B5EF4-FFF2-40B4-BE49-F238E27FC236}">
                  <a16:creationId xmlns:a16="http://schemas.microsoft.com/office/drawing/2014/main" id="{B695946A-99DD-A9F1-4650-5D9FED42F1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2306" y="1147482"/>
              <a:ext cx="1779588" cy="3176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_x103084752">
              <a:extLst>
                <a:ext uri="{FF2B5EF4-FFF2-40B4-BE49-F238E27FC236}">
                  <a16:creationId xmlns:a16="http://schemas.microsoft.com/office/drawing/2014/main" id="{C8646539-0CC8-E5AB-4C51-EE036CA95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131" y="1147482"/>
              <a:ext cx="1793875" cy="3198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_x102960304">
              <a:extLst>
                <a:ext uri="{FF2B5EF4-FFF2-40B4-BE49-F238E27FC236}">
                  <a16:creationId xmlns:a16="http://schemas.microsoft.com/office/drawing/2014/main" id="{5F367FEE-5BC8-8CCB-6AA6-CBB038A61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6719" y="1147482"/>
              <a:ext cx="1774825" cy="3165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B5C9D146-EE79-0911-8E7C-E880FB61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306" y="69028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5FB32C6-3C44-04E8-3199-3BD912214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306" y="1068835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  </a:t>
            </a:r>
            <a:endParaRPr kumimoji="0" lang="ko-KR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90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112DE-70CB-464F-F712-1AF50348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5065F2-DF6F-384A-D854-02BB65A2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868AAFC-58D2-A3B7-6F6C-300BEA6CB92B}"/>
              </a:ext>
            </a:extLst>
          </p:cNvPr>
          <p:cNvGrpSpPr/>
          <p:nvPr/>
        </p:nvGrpSpPr>
        <p:grpSpPr>
          <a:xfrm>
            <a:off x="2679689" y="304574"/>
            <a:ext cx="3784622" cy="6416899"/>
            <a:chOff x="4203689" y="220550"/>
            <a:chExt cx="3784622" cy="641689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4B7F545-8777-4E17-315B-806122640DB6}"/>
                </a:ext>
              </a:extLst>
            </p:cNvPr>
            <p:cNvSpPr/>
            <p:nvPr/>
          </p:nvSpPr>
          <p:spPr>
            <a:xfrm>
              <a:off x="4203689" y="620660"/>
              <a:ext cx="3784622" cy="6016789"/>
            </a:xfrm>
            <a:prstGeom prst="roundRect">
              <a:avLst>
                <a:gd name="adj" fmla="val 9546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A10464-4330-BE8E-FA92-5E788C1D8AFD}"/>
                </a:ext>
              </a:extLst>
            </p:cNvPr>
            <p:cNvSpPr txBox="1"/>
            <p:nvPr/>
          </p:nvSpPr>
          <p:spPr>
            <a:xfrm>
              <a:off x="5001619" y="220550"/>
              <a:ext cx="2188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스마트폰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1E900C1-C34A-657A-88C5-64E05856646F}"/>
                </a:ext>
              </a:extLst>
            </p:cNvPr>
            <p:cNvSpPr/>
            <p:nvPr/>
          </p:nvSpPr>
          <p:spPr>
            <a:xfrm>
              <a:off x="4390949" y="5711594"/>
              <a:ext cx="3410100" cy="7632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로컬</a:t>
              </a:r>
              <a:r>
                <a:rPr lang="en-US" altLang="ko-KR" dirty="0">
                  <a:solidFill>
                    <a:schemeClr val="tx1"/>
                  </a:solidFill>
                </a:rPr>
                <a:t>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06F79D1-A0C5-4D92-080C-710E6ACE14CF}"/>
                </a:ext>
              </a:extLst>
            </p:cNvPr>
            <p:cNvSpPr/>
            <p:nvPr/>
          </p:nvSpPr>
          <p:spPr>
            <a:xfrm>
              <a:off x="4390949" y="826337"/>
              <a:ext cx="3410100" cy="3758087"/>
            </a:xfrm>
            <a:prstGeom prst="roundRect">
              <a:avLst>
                <a:gd name="adj" fmla="val 7635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rgbClr val="92D050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스마트폰 </a:t>
              </a:r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89896DC-44B1-91A5-6B9F-79DDECBC496A}"/>
                </a:ext>
              </a:extLst>
            </p:cNvPr>
            <p:cNvSpPr/>
            <p:nvPr/>
          </p:nvSpPr>
          <p:spPr>
            <a:xfrm>
              <a:off x="4618947" y="2164222"/>
              <a:ext cx="2918512" cy="671226"/>
            </a:xfrm>
            <a:prstGeom prst="roundRect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음성파일 목록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EC2304C-6937-133A-3722-1E4B2123C567}"/>
                </a:ext>
              </a:extLst>
            </p:cNvPr>
            <p:cNvSpPr/>
            <p:nvPr/>
          </p:nvSpPr>
          <p:spPr>
            <a:xfrm>
              <a:off x="4618947" y="2920496"/>
              <a:ext cx="2918512" cy="671226"/>
            </a:xfrm>
            <a:prstGeom prst="roundRect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디렉터리 목록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FA506F3-EC52-E9C0-9155-30845C0DCCD0}"/>
                </a:ext>
              </a:extLst>
            </p:cNvPr>
            <p:cNvSpPr/>
            <p:nvPr/>
          </p:nvSpPr>
          <p:spPr>
            <a:xfrm>
              <a:off x="4618947" y="3676770"/>
              <a:ext cx="2918512" cy="671226"/>
            </a:xfrm>
            <a:prstGeom prst="roundRect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디렉터리 관리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B037FA51-AA20-7F6C-5EFB-18CF22886CD9}"/>
                </a:ext>
              </a:extLst>
            </p:cNvPr>
            <p:cNvSpPr/>
            <p:nvPr/>
          </p:nvSpPr>
          <p:spPr>
            <a:xfrm>
              <a:off x="4618947" y="1407948"/>
              <a:ext cx="2918512" cy="671226"/>
            </a:xfrm>
            <a:prstGeom prst="roundRect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음성 녹음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3" name="화살표: 위쪽/아래쪽 12">
              <a:extLst>
                <a:ext uri="{FF2B5EF4-FFF2-40B4-BE49-F238E27FC236}">
                  <a16:creationId xmlns:a16="http://schemas.microsoft.com/office/drawing/2014/main" id="{91BBBD44-323D-4D61-07C9-1AD71EB6766A}"/>
                </a:ext>
              </a:extLst>
            </p:cNvPr>
            <p:cNvSpPr/>
            <p:nvPr/>
          </p:nvSpPr>
          <p:spPr>
            <a:xfrm>
              <a:off x="5853683" y="4790101"/>
              <a:ext cx="484632" cy="763292"/>
            </a:xfrm>
            <a:prstGeom prst="upDownArrow">
              <a:avLst/>
            </a:prstGeom>
            <a:solidFill>
              <a:srgbClr val="0000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153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501CE-D12F-8911-C3C0-EE6EF94E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블록</a:t>
            </a:r>
            <a:r>
              <a:rPr lang="en-US" altLang="ko-KR" sz="2800" dirty="0"/>
              <a:t> </a:t>
            </a:r>
            <a:r>
              <a:rPr lang="ko-KR" altLang="en-US" sz="2800" dirty="0"/>
              <a:t>다이어그램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BE7CF2-024D-97B5-714A-E3D3ECAF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B323A66-8AB5-A67B-3DC7-CC2B4B2E167E}"/>
              </a:ext>
            </a:extLst>
          </p:cNvPr>
          <p:cNvGrpSpPr/>
          <p:nvPr/>
        </p:nvGrpSpPr>
        <p:grpSpPr>
          <a:xfrm>
            <a:off x="1346537" y="1196078"/>
            <a:ext cx="6468177" cy="5661922"/>
            <a:chOff x="2396689" y="495038"/>
            <a:chExt cx="6468177" cy="566192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3B04011-5AC4-72E7-42A1-D644D1C0E527}"/>
                </a:ext>
              </a:extLst>
            </p:cNvPr>
            <p:cNvSpPr/>
            <p:nvPr/>
          </p:nvSpPr>
          <p:spPr>
            <a:xfrm>
              <a:off x="2396689" y="895149"/>
              <a:ext cx="2338939" cy="5261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9DC4AA-74E0-2279-55F3-53AC7A712EB4}"/>
                </a:ext>
              </a:extLst>
            </p:cNvPr>
            <p:cNvSpPr/>
            <p:nvPr/>
          </p:nvSpPr>
          <p:spPr>
            <a:xfrm>
              <a:off x="6525927" y="895149"/>
              <a:ext cx="2338939" cy="1451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F3A785-BEB1-CDDB-7484-12A67127AE26}"/>
                </a:ext>
              </a:extLst>
            </p:cNvPr>
            <p:cNvSpPr txBox="1"/>
            <p:nvPr/>
          </p:nvSpPr>
          <p:spPr>
            <a:xfrm>
              <a:off x="2471777" y="495038"/>
              <a:ext cx="2188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/>
                <a:t>User</a:t>
              </a:r>
              <a:endParaRPr lang="ko-KR" altLang="en-US" sz="2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841447-1882-5FE3-1484-0AFDB14ACD77}"/>
                </a:ext>
              </a:extLst>
            </p:cNvPr>
            <p:cNvSpPr txBox="1"/>
            <p:nvPr/>
          </p:nvSpPr>
          <p:spPr>
            <a:xfrm>
              <a:off x="6601015" y="495038"/>
              <a:ext cx="2188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로컬 </a:t>
              </a:r>
              <a:r>
                <a:rPr lang="en-US" altLang="ko-KR" sz="2000" dirty="0"/>
                <a:t>DB</a:t>
              </a:r>
              <a:endParaRPr lang="ko-KR" altLang="en-US" sz="2000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843AE52-3018-D8A4-FF5E-B96C257E350F}"/>
                </a:ext>
              </a:extLst>
            </p:cNvPr>
            <p:cNvSpPr/>
            <p:nvPr/>
          </p:nvSpPr>
          <p:spPr>
            <a:xfrm>
              <a:off x="2619472" y="1151410"/>
              <a:ext cx="1876928" cy="914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MemoRecorder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음성 녹음을 시작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1418427-C2DB-1297-9A85-854D85447E99}"/>
                </a:ext>
              </a:extLst>
            </p:cNvPr>
            <p:cNvSpPr/>
            <p:nvPr/>
          </p:nvSpPr>
          <p:spPr>
            <a:xfrm>
              <a:off x="2619472" y="2429706"/>
              <a:ext cx="1876928" cy="914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MemoSaver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녹음 파일을 저장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C6B7C5D-A67E-25C6-2BB9-8C3FD0D34310}"/>
                </a:ext>
              </a:extLst>
            </p:cNvPr>
            <p:cNvSpPr/>
            <p:nvPr/>
          </p:nvSpPr>
          <p:spPr>
            <a:xfrm>
              <a:off x="2619472" y="3708002"/>
              <a:ext cx="1876928" cy="914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FileList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메모 파일 목록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B146C09-8358-5389-AEA9-7F69D1C8366D}"/>
                </a:ext>
              </a:extLst>
            </p:cNvPr>
            <p:cNvSpPr/>
            <p:nvPr/>
          </p:nvSpPr>
          <p:spPr>
            <a:xfrm>
              <a:off x="2619472" y="4986298"/>
              <a:ext cx="1876928" cy="914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MemoPlayer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음성 메모를 재생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BE34118-B76E-D8F1-3216-BD4B09243ACE}"/>
                </a:ext>
              </a:extLst>
            </p:cNvPr>
            <p:cNvSpPr/>
            <p:nvPr/>
          </p:nvSpPr>
          <p:spPr>
            <a:xfrm>
              <a:off x="6756931" y="1165718"/>
              <a:ext cx="1876928" cy="914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FileManager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음성 파일을 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25A71D2-CF1C-BE2B-D2F9-A8F3475DA4A3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3557936" y="2065810"/>
              <a:ext cx="0" cy="36389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F9D4E6C9-D873-26A8-A316-435300530C12}"/>
                </a:ext>
              </a:extLst>
            </p:cNvPr>
            <p:cNvCxnSpPr>
              <a:stCxn id="12" idx="3"/>
              <a:endCxn id="15" idx="1"/>
            </p:cNvCxnSpPr>
            <p:nvPr/>
          </p:nvCxnSpPr>
          <p:spPr>
            <a:xfrm flipV="1">
              <a:off x="4496400" y="1622918"/>
              <a:ext cx="2260531" cy="1263988"/>
            </a:xfrm>
            <a:prstGeom prst="bentConnector3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778EC304-BFEC-A2C6-F463-C5B69162EE33}"/>
                </a:ext>
              </a:extLst>
            </p:cNvPr>
            <p:cNvCxnSpPr>
              <a:stCxn id="15" idx="2"/>
              <a:endCxn id="13" idx="3"/>
            </p:cNvCxnSpPr>
            <p:nvPr/>
          </p:nvCxnSpPr>
          <p:spPr>
            <a:xfrm rot="5400000">
              <a:off x="5053356" y="1523163"/>
              <a:ext cx="2085084" cy="3198995"/>
            </a:xfrm>
            <a:prstGeom prst="bent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FE9B5D8-1E68-7F0B-7604-735935C88287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>
              <a:off x="3557936" y="4622402"/>
              <a:ext cx="0" cy="36389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529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1792</TotalTime>
  <Words>176</Words>
  <Application>Microsoft Office PowerPoint</Application>
  <PresentationFormat>화면 슬라이드 쇼(4:3)</PresentationFormat>
  <Paragraphs>33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한컴산뜻돋움</vt:lpstr>
      <vt:lpstr>함초롬바탕</vt:lpstr>
      <vt:lpstr>Arial</vt:lpstr>
      <vt:lpstr>Calibri</vt:lpstr>
      <vt:lpstr>Wingdings</vt:lpstr>
      <vt:lpstr>Office 테마</vt:lpstr>
      <vt:lpstr>예비캡스톤디자인 최종보고서 - 시각장애인의 편의를 위한 음성 인식 메모 앱- - 만드로이드 -</vt:lpstr>
      <vt:lpstr>프로젝트 개요</vt:lpstr>
      <vt:lpstr>개발 하는 제품의 개념도 작성</vt:lpstr>
      <vt:lpstr>시스템 구성도</vt:lpstr>
      <vt:lpstr>블록 다이어그램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최신호</cp:lastModifiedBy>
  <cp:revision>5</cp:revision>
  <dcterms:created xsi:type="dcterms:W3CDTF">2022-03-10T14:08:59Z</dcterms:created>
  <dcterms:modified xsi:type="dcterms:W3CDTF">2022-12-20T02:16:40Z</dcterms:modified>
</cp:coreProperties>
</file>