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9" r:id="rId2"/>
    <p:sldId id="278" r:id="rId3"/>
    <p:sldId id="28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FBA7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B1542-7DD9-492F-A9F7-CA3B5FDBFB26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501DA-ED33-41CC-9DFE-7A7FA17E6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535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제일먼저</a:t>
            </a:r>
            <a:r>
              <a:rPr lang="ko-KR" altLang="en-US" dirty="0"/>
              <a:t> 클라이언트에서 의상을 받아와 </a:t>
            </a:r>
            <a:r>
              <a:rPr lang="ko-KR" altLang="en-US" dirty="0" err="1"/>
              <a:t>클로젯매니저에</a:t>
            </a:r>
            <a:r>
              <a:rPr lang="ko-KR" altLang="en-US" dirty="0"/>
              <a:t> 저장합니다</a:t>
            </a:r>
            <a:endParaRPr lang="en-US" altLang="ko-KR" dirty="0"/>
          </a:p>
          <a:p>
            <a:r>
              <a:rPr lang="ko-KR" altLang="en-US" dirty="0" err="1"/>
              <a:t>클로젯매니저에서</a:t>
            </a:r>
            <a:r>
              <a:rPr lang="ko-KR" altLang="en-US" dirty="0"/>
              <a:t> 매칭할 의상을 가져와 </a:t>
            </a:r>
            <a:r>
              <a:rPr lang="ko-KR" altLang="en-US" dirty="0" err="1"/>
              <a:t>이미지클러스터링으로</a:t>
            </a:r>
            <a:r>
              <a:rPr lang="ko-KR" altLang="en-US" dirty="0"/>
              <a:t> 색을 추출합니다</a:t>
            </a:r>
            <a:endParaRPr lang="en-US" altLang="ko-KR" dirty="0"/>
          </a:p>
          <a:p>
            <a:r>
              <a:rPr lang="ko-KR" altLang="en-US" dirty="0" err="1"/>
              <a:t>서버패킷매니저에</a:t>
            </a:r>
            <a:r>
              <a:rPr lang="ko-KR" altLang="en-US" dirty="0"/>
              <a:t> 추출된 색을 전달합니다</a:t>
            </a:r>
            <a:endParaRPr lang="en-US" altLang="ko-KR" dirty="0"/>
          </a:p>
          <a:p>
            <a:r>
              <a:rPr lang="ko-KR" altLang="en-US" dirty="0"/>
              <a:t>서버에서 </a:t>
            </a:r>
            <a:r>
              <a:rPr lang="ko-KR" altLang="en-US" dirty="0" err="1"/>
              <a:t>베이스리코맨드매니저가</a:t>
            </a:r>
            <a:r>
              <a:rPr lang="ko-KR" altLang="en-US" dirty="0"/>
              <a:t> 전달받은 후보색들의 원점수를 데이터베이스의 베이스테이블을 참조하여 파악합니다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코렉션매니저가</a:t>
            </a:r>
            <a:r>
              <a:rPr lang="ko-KR" altLang="en-US" dirty="0"/>
              <a:t> 데이터베이스의 유저테이블을 참조해 </a:t>
            </a:r>
            <a:r>
              <a:rPr lang="ko-KR" altLang="en-US" dirty="0" err="1"/>
              <a:t>다른유저들의</a:t>
            </a:r>
            <a:r>
              <a:rPr lang="ko-KR" altLang="en-US" dirty="0"/>
              <a:t> </a:t>
            </a:r>
            <a:r>
              <a:rPr lang="ko-KR" altLang="en-US" dirty="0" err="1"/>
              <a:t>매칭결과에</a:t>
            </a:r>
            <a:r>
              <a:rPr lang="ko-KR" altLang="en-US" dirty="0"/>
              <a:t> 대한 만족도를 가져와 </a:t>
            </a:r>
            <a:r>
              <a:rPr lang="ko-KR" altLang="en-US" dirty="0" err="1"/>
              <a:t>보정값을</a:t>
            </a:r>
            <a:r>
              <a:rPr lang="ko-KR" altLang="en-US" dirty="0"/>
              <a:t> 파악합니다</a:t>
            </a:r>
            <a:endParaRPr lang="en-US" altLang="ko-KR" dirty="0"/>
          </a:p>
          <a:p>
            <a:r>
              <a:rPr lang="ko-KR" altLang="en-US" dirty="0"/>
              <a:t>오퍼레이션매니저에서 전달받은 색들의 원점수와 </a:t>
            </a:r>
            <a:r>
              <a:rPr lang="ko-KR" altLang="en-US" dirty="0" err="1"/>
              <a:t>보정값을</a:t>
            </a:r>
            <a:r>
              <a:rPr lang="ko-KR" altLang="en-US" dirty="0"/>
              <a:t> 연산해 제일 높은 점수의 색을 선별합니다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클라이언트패킷매니저가</a:t>
            </a:r>
            <a:r>
              <a:rPr lang="ko-KR" altLang="en-US" dirty="0"/>
              <a:t> 제일 높은 점수의 색을 클라이언트로 전달합니다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매칭리절트에서</a:t>
            </a:r>
            <a:r>
              <a:rPr lang="ko-KR" altLang="en-US" dirty="0"/>
              <a:t> 매칭된 결과를 출력합니다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세티스펙션</a:t>
            </a:r>
            <a:r>
              <a:rPr lang="ko-KR" altLang="en-US" dirty="0"/>
              <a:t> </a:t>
            </a:r>
            <a:r>
              <a:rPr lang="ko-KR" altLang="en-US" dirty="0" err="1"/>
              <a:t>이벨류에이션에서</a:t>
            </a:r>
            <a:r>
              <a:rPr lang="ko-KR" altLang="en-US" dirty="0"/>
              <a:t> 매칭 결과에 대한 만족도를 사용자가 평가합니다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데이터베이스패킷매니저에서</a:t>
            </a:r>
            <a:r>
              <a:rPr lang="ko-KR" altLang="en-US" dirty="0"/>
              <a:t> 만족도를 가져와 데이터베이스의 유저테이블에 저장합니다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F5524-35EA-4AFD-BC94-A25DFAACE7C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709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38EFA-4A4C-4FC9-8B96-685CB5EB8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B32FCD-D65B-40B0-8140-912B273F1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EABAD-55DD-4CE1-B5AF-0E0B2F31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6E7E-3E88-460E-8822-38B8A52A34D9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301F28-D20A-4BAF-9B76-E6ACAA0B1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C5B1D-45DE-4F67-95A4-B315DAE0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55BB-BD9F-4894-B024-10CC092AC9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9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BFAE4-08E6-4055-A29C-2523508B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BE32C4-537C-4CDC-94B6-7E399AE62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FA50F4-0578-4C29-91EA-0578ADEFD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6E7E-3E88-460E-8822-38B8A52A34D9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266656-AD6F-4CC2-838E-BB696E85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A30A1-827C-48AF-975B-41BAA02F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55BB-BD9F-4894-B024-10CC092AC9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5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149411-2730-4170-B8B9-FFFFB5655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F8948E-6D63-416C-B89E-3937A620D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2D63E5-C9F6-4970-BD00-2BB25672C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6E7E-3E88-460E-8822-38B8A52A34D9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3B2808-6427-4FCB-8A61-F66A45E3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0212D3-BFFB-45A9-BCEC-953A6FCB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55BB-BD9F-4894-B024-10CC092AC9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60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AEA8B-D39F-4849-AE87-2903435E3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D1FC1D-2076-4EED-8F40-538F94DBB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84C97-2A06-4836-ACDE-7DCC3449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6E7E-3E88-460E-8822-38B8A52A34D9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66E67B-AB7F-474E-A474-282AE1B2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795571-1F53-4A80-89BA-C467304B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55BB-BD9F-4894-B024-10CC092AC9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22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5FDB9-85B9-4F1F-A91B-70A61D0C9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D51552-C147-40AF-B842-74116E277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53EB51-F238-476D-8280-DF15D01C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6E7E-3E88-460E-8822-38B8A52A34D9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373F64-6C40-4176-94F8-CC527A26A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41621-87C3-4423-893E-17BACB04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55BB-BD9F-4894-B024-10CC092AC9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54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A96B4-B677-4C15-91B1-A8D0B638B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45B79-6666-44A2-B097-4E4903717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F79D32-AFBA-4B51-8883-ED464A04C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5C03B1-C351-4142-B062-ADEA9C6A3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6E7E-3E88-460E-8822-38B8A52A34D9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A0B2EF-5A52-4216-ADCD-811844C2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AA5469-7694-4EE2-9731-F504445B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55BB-BD9F-4894-B024-10CC092AC9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73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873B8-23E3-46A5-A54F-7C2E24089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6471BF-04C3-4191-968B-BCE6E2E90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8307CD-8C28-44BF-A9BD-F6025F013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3B6039-0A3B-49E9-A3E4-1567DDB94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25AB3C-B174-4E00-A15A-725C12D9B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20341D-6DB9-4E63-A974-2C03BBBDE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6E7E-3E88-460E-8822-38B8A52A34D9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8EEF44-4E6A-404C-B0A5-50E67FC3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E4044A-0723-4592-8913-CA506A0E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55BB-BD9F-4894-B024-10CC092AC9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4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09845-5001-4E1B-B8B2-FA0596CE4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CBB64A-131E-46E2-950C-AFFF56B9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6E7E-3E88-460E-8822-38B8A52A34D9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E9A5EF-D43B-4E53-BDFA-F355EA7C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C3783B-A2B6-4664-8CB4-35AEE604A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55BB-BD9F-4894-B024-10CC092AC9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59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1B9014-0121-45C8-A5BC-9A289671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6E7E-3E88-460E-8822-38B8A52A34D9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5850A9-4B3D-438F-A03D-C74E3D87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BC4388-17E5-4BD1-BE12-1266E3B2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55BB-BD9F-4894-B024-10CC092AC9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35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7A17D-1187-48CD-B314-F7D1A626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E1CC8-05B0-4470-B09C-6C64B87DF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AA1288-2A6F-4C9E-B958-E84A1A120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70A55D-16FC-4CC3-94BD-AE63AB9B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6E7E-3E88-460E-8822-38B8A52A34D9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9A677B-9BCD-4854-BEAA-106B6E95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B9912B-4683-4C0F-B26D-891F5C83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55BB-BD9F-4894-B024-10CC092AC9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94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6E192-45E2-44AF-80B2-8406100DC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463D43-4BDE-4AB6-B3A7-85EBE327B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6D576C-0116-431C-A5F8-D01C1F14F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420CD8-678F-4D27-B4E2-5B80867B9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6E7E-3E88-460E-8822-38B8A52A34D9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11CC5C-7E27-4EC4-88EF-C86CB77C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2159B2-4A46-49DF-9196-90F6FB6B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55BB-BD9F-4894-B024-10CC092AC9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39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D48A1F-043A-48BC-AFDB-1509641E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19585C-6E61-4BCD-B948-EBB8656C4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A1A204-5C41-4351-B2BA-767A0982F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26E7E-3E88-460E-8822-38B8A52A34D9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D3D906-096F-4E3C-9BE3-8F8D34B66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398FDE-4E4D-4D5D-B7FD-7E12968E7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555BB-BD9F-4894-B024-10CC092AC9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60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FB7CA5B-EE41-4AEC-8B44-475EFD8AD685}"/>
              </a:ext>
            </a:extLst>
          </p:cNvPr>
          <p:cNvSpPr/>
          <p:nvPr/>
        </p:nvSpPr>
        <p:spPr>
          <a:xfrm>
            <a:off x="4203689" y="620660"/>
            <a:ext cx="3784622" cy="6016789"/>
          </a:xfrm>
          <a:prstGeom prst="roundRect">
            <a:avLst>
              <a:gd name="adj" fmla="val 9546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76D36D-CCB7-4ACE-B2EE-576C7460970E}"/>
              </a:ext>
            </a:extLst>
          </p:cNvPr>
          <p:cNvSpPr txBox="1"/>
          <p:nvPr/>
        </p:nvSpPr>
        <p:spPr>
          <a:xfrm>
            <a:off x="5001619" y="220550"/>
            <a:ext cx="2188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스마트폰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DEDF9EE-7D02-47CA-8885-D6F68971E5DE}"/>
              </a:ext>
            </a:extLst>
          </p:cNvPr>
          <p:cNvSpPr/>
          <p:nvPr/>
        </p:nvSpPr>
        <p:spPr>
          <a:xfrm>
            <a:off x="4390949" y="5711594"/>
            <a:ext cx="3410100" cy="7632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로컬</a:t>
            </a:r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4AD5DAA-C839-4831-8EE9-6D421F1E5C8B}"/>
              </a:ext>
            </a:extLst>
          </p:cNvPr>
          <p:cNvSpPr/>
          <p:nvPr/>
        </p:nvSpPr>
        <p:spPr>
          <a:xfrm>
            <a:off x="4390949" y="826337"/>
            <a:ext cx="3410100" cy="3758087"/>
          </a:xfrm>
          <a:prstGeom prst="roundRect">
            <a:avLst>
              <a:gd name="adj" fmla="val 7635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92D05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스마트폰 </a:t>
            </a:r>
            <a:r>
              <a:rPr lang="en-US" altLang="ko-KR" dirty="0">
                <a:solidFill>
                  <a:schemeClr val="tx1"/>
                </a:solidFill>
              </a:rPr>
              <a:t>App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BE47EB4-8072-4B6A-BE43-577FC459B47F}"/>
              </a:ext>
            </a:extLst>
          </p:cNvPr>
          <p:cNvSpPr/>
          <p:nvPr/>
        </p:nvSpPr>
        <p:spPr>
          <a:xfrm>
            <a:off x="4618947" y="2164222"/>
            <a:ext cx="2918512" cy="671226"/>
          </a:xfrm>
          <a:prstGeom prst="round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음성파일 목록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E8FCED4-913F-4EAC-B7F9-7665D797850A}"/>
              </a:ext>
            </a:extLst>
          </p:cNvPr>
          <p:cNvSpPr/>
          <p:nvPr/>
        </p:nvSpPr>
        <p:spPr>
          <a:xfrm>
            <a:off x="4618947" y="2920496"/>
            <a:ext cx="2918512" cy="671226"/>
          </a:xfrm>
          <a:prstGeom prst="round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디렉터리 목록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1B52C04-24A5-4212-AA9A-8F7F932A7C1B}"/>
              </a:ext>
            </a:extLst>
          </p:cNvPr>
          <p:cNvSpPr/>
          <p:nvPr/>
        </p:nvSpPr>
        <p:spPr>
          <a:xfrm>
            <a:off x="4618947" y="3676770"/>
            <a:ext cx="2918512" cy="671226"/>
          </a:xfrm>
          <a:prstGeom prst="round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디렉터리 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44D9B3A-F2DA-494B-A39E-8DCABBA3164D}"/>
              </a:ext>
            </a:extLst>
          </p:cNvPr>
          <p:cNvSpPr/>
          <p:nvPr/>
        </p:nvSpPr>
        <p:spPr>
          <a:xfrm>
            <a:off x="4618947" y="1407948"/>
            <a:ext cx="2918512" cy="671226"/>
          </a:xfrm>
          <a:prstGeom prst="round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음성 녹음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9" name="화살표: 위쪽/아래쪽 28">
            <a:extLst>
              <a:ext uri="{FF2B5EF4-FFF2-40B4-BE49-F238E27FC236}">
                <a16:creationId xmlns:a16="http://schemas.microsoft.com/office/drawing/2014/main" id="{2C570073-3B97-4DF7-BFBE-1003CFE7C8C4}"/>
              </a:ext>
            </a:extLst>
          </p:cNvPr>
          <p:cNvSpPr/>
          <p:nvPr/>
        </p:nvSpPr>
        <p:spPr>
          <a:xfrm>
            <a:off x="5853683" y="4790101"/>
            <a:ext cx="484632" cy="763292"/>
          </a:xfrm>
          <a:prstGeom prst="upDownArrow">
            <a:avLst/>
          </a:prstGeom>
          <a:solidFill>
            <a:srgbClr val="0000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98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>
            <a:extLst>
              <a:ext uri="{FF2B5EF4-FFF2-40B4-BE49-F238E27FC236}">
                <a16:creationId xmlns:a16="http://schemas.microsoft.com/office/drawing/2014/main" id="{23463208-2418-497D-A0F4-A074653C3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02455"/>
            <a:ext cx="6707972" cy="871471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블록</a:t>
            </a:r>
            <a:r>
              <a:rPr lang="en-US" altLang="ko-KR" sz="3600" dirty="0"/>
              <a:t> </a:t>
            </a:r>
            <a:r>
              <a:rPr lang="ko-KR" altLang="en-US" sz="3600" dirty="0"/>
              <a:t>다이어그램 및 업무 절차도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5C320B5-3927-459B-845E-93AFD8CA83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818" y="1073926"/>
            <a:ext cx="7072364" cy="4710147"/>
          </a:xfrm>
          <a:prstGeom prst="rect">
            <a:avLst/>
          </a:prstGeom>
        </p:spPr>
      </p:pic>
      <p:pic>
        <p:nvPicPr>
          <p:cNvPr id="15" name="오디오 14">
            <a:hlinkClick r:id="" action="ppaction://media"/>
            <a:extLst>
              <a:ext uri="{FF2B5EF4-FFF2-40B4-BE49-F238E27FC236}">
                <a16:creationId xmlns:a16="http://schemas.microsoft.com/office/drawing/2014/main" id="{691070B2-F070-4928-8251-306ABFBC80E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671300" y="6337300"/>
            <a:ext cx="304800" cy="30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618"/>
    </mc:Choice>
    <mc:Fallback xmlns="">
      <p:transition spd="slow" advTm="696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4545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9379586-918B-464D-AAB1-66C288243C2A}"/>
              </a:ext>
            </a:extLst>
          </p:cNvPr>
          <p:cNvSpPr/>
          <p:nvPr/>
        </p:nvSpPr>
        <p:spPr>
          <a:xfrm>
            <a:off x="2396689" y="895148"/>
            <a:ext cx="2338939" cy="5563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4F06C2-0C25-4FD6-8189-E50CAD248478}"/>
              </a:ext>
            </a:extLst>
          </p:cNvPr>
          <p:cNvSpPr/>
          <p:nvPr/>
        </p:nvSpPr>
        <p:spPr>
          <a:xfrm>
            <a:off x="6525927" y="895149"/>
            <a:ext cx="2338939" cy="5563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BB602-B613-4517-9891-3A9CF92BBD09}"/>
              </a:ext>
            </a:extLst>
          </p:cNvPr>
          <p:cNvSpPr txBox="1"/>
          <p:nvPr/>
        </p:nvSpPr>
        <p:spPr>
          <a:xfrm>
            <a:off x="2471777" y="495038"/>
            <a:ext cx="2188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User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93681B-A259-4501-836B-20CBB2DE6AAF}"/>
              </a:ext>
            </a:extLst>
          </p:cNvPr>
          <p:cNvSpPr txBox="1"/>
          <p:nvPr/>
        </p:nvSpPr>
        <p:spPr>
          <a:xfrm>
            <a:off x="6601015" y="495038"/>
            <a:ext cx="2188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Database</a:t>
            </a:r>
            <a:endParaRPr lang="ko-KR" altLang="en-US" sz="20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1873580-01C2-4B96-9DFB-CA65B4FA2930}"/>
              </a:ext>
            </a:extLst>
          </p:cNvPr>
          <p:cNvSpPr/>
          <p:nvPr/>
        </p:nvSpPr>
        <p:spPr>
          <a:xfrm>
            <a:off x="2627693" y="1761424"/>
            <a:ext cx="1876928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744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100</Words>
  <Application>Microsoft Office PowerPoint</Application>
  <PresentationFormat>와이드스크린</PresentationFormat>
  <Paragraphs>21</Paragraphs>
  <Slides>3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블록 다이어그램 및 업무 절차도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사례 1</dc:title>
  <dc:creator>Song Seokil</dc:creator>
  <cp:lastModifiedBy>USER</cp:lastModifiedBy>
  <cp:revision>6</cp:revision>
  <dcterms:created xsi:type="dcterms:W3CDTF">2021-03-22T13:17:19Z</dcterms:created>
  <dcterms:modified xsi:type="dcterms:W3CDTF">2022-11-28T07:47:28Z</dcterms:modified>
</cp:coreProperties>
</file>