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1" r:id="rId2"/>
    <p:sldId id="258" r:id="rId3"/>
    <p:sldId id="293" r:id="rId4"/>
    <p:sldId id="292" r:id="rId5"/>
    <p:sldId id="294" r:id="rId6"/>
  </p:sldIdLst>
  <p:sldSz cx="9144000" cy="6858000" type="screen4x3"/>
  <p:notesSz cx="6805613" cy="9939338"/>
  <p:embeddedFontLst>
    <p:embeddedFont>
      <p:font typeface="나눔고딕" charset="-127"/>
      <p:regular r:id="rId8"/>
      <p:bold r:id="rId9"/>
    </p:embeddedFont>
    <p:embeddedFont>
      <p:font typeface="한컴바탕확장" pitchFamily="1" charset="-127"/>
      <p:regular r:id="rId10"/>
    </p:embeddedFont>
    <p:embeddedFont>
      <p:font typeface="한컴바탕" pitchFamily="18" charset="2"/>
      <p:regular r:id="rId11"/>
    </p:embeddedFont>
    <p:embeddedFont>
      <p:font typeface="MD개성체" pitchFamily="18" charset="-127"/>
      <p:regular r:id="rId12"/>
    </p:embeddedFont>
    <p:embeddedFont>
      <p:font typeface="HY견명조" pitchFamily="18" charset="-127"/>
      <p:regular r:id="rId13"/>
    </p:embeddedFont>
    <p:embeddedFont>
      <p:font typeface="나눔고딕 ExtraBold" charset="-127"/>
      <p:regular r:id="rId14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CC"/>
    <a:srgbClr val="FFFF99"/>
    <a:srgbClr val="EEE800"/>
    <a:srgbClr val="4486A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5" autoAdjust="0"/>
    <p:restoredTop sz="94645" autoAdjust="0"/>
  </p:normalViewPr>
  <p:slideViewPr>
    <p:cSldViewPr>
      <p:cViewPr varScale="1">
        <p:scale>
          <a:sx n="71" d="100"/>
          <a:sy n="71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0729"/>
            <a:ext cx="8064896" cy="2745395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dirty="0" smtClean="0">
                <a:solidFill>
                  <a:schemeClr val="bg1"/>
                </a:solidFill>
                <a:latin typeface="한컴바탕확장" pitchFamily="1" charset="-127"/>
                <a:ea typeface="한컴바탕확장" pitchFamily="1" charset="-127"/>
              </a:rPr>
              <a:t>기말 프로젝트</a:t>
            </a:r>
            <a:endParaRPr lang="ko-KR" altLang="en-US" sz="4800" dirty="0">
              <a:solidFill>
                <a:schemeClr val="bg1"/>
              </a:solidFill>
              <a:latin typeface="한컴바탕확장" pitchFamily="1" charset="-127"/>
              <a:ea typeface="한컴바탕확장" pitchFamily="1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668" y="3286124"/>
            <a:ext cx="8064896" cy="92869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789" y="4214818"/>
            <a:ext cx="8064896" cy="85725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4429124" y="4286256"/>
            <a:ext cx="4192552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1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컴바탕" pitchFamily="18" charset="2"/>
                <a:ea typeface="한컴바탕" pitchFamily="18" charset="2"/>
                <a:cs typeface="한컴바탕" pitchFamily="18" charset="2"/>
              </a:rPr>
              <a:t>201321279 </a:t>
            </a:r>
            <a:r>
              <a:rPr kumimoji="0" lang="ko-KR" altLang="en-US" sz="21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한컴바탕" pitchFamily="18" charset="2"/>
                <a:ea typeface="한컴바탕" pitchFamily="18" charset="2"/>
                <a:cs typeface="한컴바탕" pitchFamily="18" charset="2"/>
              </a:rPr>
              <a:t>컴퓨터공학과 최석원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34958" y="3325758"/>
            <a:ext cx="6865999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>
                <a:solidFill>
                  <a:schemeClr val="bg1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IPC</a:t>
            </a:r>
            <a:r>
              <a:rPr lang="ko-KR" altLang="en-US" sz="3000" dirty="0" smtClean="0">
                <a:solidFill>
                  <a:schemeClr val="bg1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Message Queue</a:t>
            </a:r>
            <a:r>
              <a:rPr lang="ko-KR" altLang="en-US" sz="3000" dirty="0" smtClean="0">
                <a:solidFill>
                  <a:schemeClr val="bg1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를 이용한 채팅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597" y="45898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00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  <a:cs typeface="한컴바탕" pitchFamily="18" charset="2"/>
              </a:rPr>
              <a:t>주제</a:t>
            </a:r>
            <a:endParaRPr lang="en-US" altLang="ko-KR" sz="4000" b="1" spc="-100" dirty="0" smtClean="0">
              <a:solidFill>
                <a:schemeClr val="bg1"/>
              </a:solidFill>
              <a:latin typeface="MD개성체" pitchFamily="18" charset="-127"/>
              <a:ea typeface="MD개성체" pitchFamily="18" charset="-127"/>
              <a:cs typeface="한컴바탕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2357430"/>
            <a:ext cx="771530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3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Message Queue</a:t>
            </a:r>
            <a:r>
              <a:rPr lang="ko-KR" altLang="en-US" sz="23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이용한 채팅 프로그램</a:t>
            </a:r>
            <a:endParaRPr lang="en-US" altLang="ko-KR" sz="2300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943" y="2988825"/>
            <a:ext cx="771530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500" kern="12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1500" kern="12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– </a:t>
            </a:r>
            <a:r>
              <a:rPr lang="en-US" altLang="ko-KR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P2P</a:t>
            </a:r>
            <a:r>
              <a:rPr lang="ko-KR" altLang="en-US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형태의 채팅프로그램</a:t>
            </a:r>
            <a:endParaRPr lang="en-US" altLang="ko-KR" sz="1500" spc="-2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500" kern="1200" spc="-2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-</a:t>
            </a:r>
            <a:r>
              <a:rPr lang="ko-KR" altLang="en-US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사용자 간의 대화 즉 </a:t>
            </a:r>
            <a:r>
              <a:rPr lang="en-US" altLang="ko-KR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Send,  Receive</a:t>
            </a:r>
            <a:r>
              <a:rPr lang="ko-KR" altLang="en-US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를 메시지 큐를 이용하여 사용자간의 대화를 전송</a:t>
            </a:r>
            <a:r>
              <a:rPr lang="en-US" altLang="ko-KR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500" kern="1200" spc="-2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-S</a:t>
            </a:r>
            <a:r>
              <a:rPr lang="en-US" altLang="ko-KR" sz="1500" kern="12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end,  Receive</a:t>
            </a:r>
            <a:r>
              <a:rPr lang="ko-KR" altLang="en-US" sz="15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는</a:t>
            </a:r>
            <a:r>
              <a:rPr lang="ko-KR" altLang="en-US" sz="1500" kern="12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스레드를 이용하여 작업을 처리한다</a:t>
            </a:r>
            <a:r>
              <a:rPr lang="en-US" altLang="ko-KR" sz="1500" kern="1200" spc="-2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2844" y="2571744"/>
            <a:ext cx="8858312" cy="378621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597" y="45898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00" dirty="0" err="1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  <a:cs typeface="한컴바탕" pitchFamily="18" charset="2"/>
              </a:rPr>
              <a:t>아키텍쳐</a:t>
            </a:r>
            <a:endParaRPr lang="en-US" altLang="ko-KR" sz="4000" b="1" spc="-100" dirty="0" smtClean="0">
              <a:solidFill>
                <a:schemeClr val="bg1"/>
              </a:solidFill>
              <a:latin typeface="MD개성체" pitchFamily="18" charset="-127"/>
              <a:ea typeface="MD개성체" pitchFamily="18" charset="-127"/>
              <a:cs typeface="한컴바탕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000364" y="3554579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 flipV="1">
            <a:off x="5312507" y="4955325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47145" y="3119008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Message Queue</a:t>
            </a:r>
            <a:endParaRPr lang="en-US" altLang="ko-KR" sz="1400" kern="1200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7620" y="5232368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Message Queue</a:t>
            </a:r>
            <a:endParaRPr lang="en-US" altLang="ko-KR" sz="1400" kern="1200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7079" y="3929066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CLIENT 2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57818" y="3608599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1802" y="3554579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Send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86380" y="3516555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Receive</a:t>
            </a:r>
          </a:p>
        </p:txBody>
      </p:sp>
      <p:cxnSp>
        <p:nvCxnSpPr>
          <p:cNvPr id="38" name="직선 화살표 연결선 37"/>
          <p:cNvCxnSpPr>
            <a:stCxn id="49" idx="1"/>
          </p:cNvCxnSpPr>
          <p:nvPr/>
        </p:nvCxnSpPr>
        <p:spPr>
          <a:xfrm rot="10800000">
            <a:off x="2928926" y="5018054"/>
            <a:ext cx="928694" cy="4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10072" y="4910014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Send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17782" y="4971321"/>
            <a:ext cx="1500198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Receive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57158" y="3214686"/>
            <a:ext cx="2428892" cy="250033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7927" y="4028397"/>
            <a:ext cx="2071702" cy="64294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4870" y="4903071"/>
            <a:ext cx="2071702" cy="64294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Receive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3272238"/>
            <a:ext cx="242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CLIENT 1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1823" y="3214686"/>
            <a:ext cx="2428892" cy="250033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28719" y="3956959"/>
            <a:ext cx="2071702" cy="64294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535662" y="4831633"/>
            <a:ext cx="2071702" cy="64294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Receive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0532" y="3268706"/>
            <a:ext cx="242889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CLIENT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597" y="45898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00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  <a:cs typeface="한컴바탕" pitchFamily="18" charset="2"/>
              </a:rPr>
              <a:t>메시지 </a:t>
            </a:r>
            <a:r>
              <a:rPr lang="ko-KR" altLang="en-US" sz="4000" spc="-100" dirty="0" err="1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  <a:cs typeface="한컴바탕" pitchFamily="18" charset="2"/>
              </a:rPr>
              <a:t>플로우</a:t>
            </a:r>
            <a:endParaRPr lang="en-US" altLang="ko-KR" sz="4000" b="1" spc="-100" dirty="0" smtClean="0">
              <a:solidFill>
                <a:schemeClr val="bg1"/>
              </a:solidFill>
              <a:latin typeface="MD개성체" pitchFamily="18" charset="-127"/>
              <a:ea typeface="MD개성체" pitchFamily="18" charset="-127"/>
              <a:cs typeface="한컴바탕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24" y="2071678"/>
            <a:ext cx="2571768" cy="428628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3504" y="2071678"/>
            <a:ext cx="2580477" cy="4286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 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3504" y="3571876"/>
            <a:ext cx="257176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pthread</a:t>
            </a:r>
            <a:r>
              <a:rPr lang="ko-KR" altLang="en-US" dirty="0" smtClean="0">
                <a:solidFill>
                  <a:schemeClr val="tx1"/>
                </a:solidFill>
              </a:rPr>
              <a:t>＿</a:t>
            </a:r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71802" y="4357694"/>
            <a:ext cx="2571768" cy="642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Message Queue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송 수신 및 로그생성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43504" y="2786058"/>
            <a:ext cx="2571768" cy="571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mq</a:t>
            </a:r>
            <a:r>
              <a:rPr lang="ko-KR" altLang="en-US" sz="1500" dirty="0" smtClean="0">
                <a:solidFill>
                  <a:schemeClr val="tx1"/>
                </a:solidFill>
              </a:rPr>
              <a:t>＿</a:t>
            </a:r>
            <a:r>
              <a:rPr lang="en-US" altLang="ko-KR" sz="15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프로세스와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메시지큐</a:t>
            </a:r>
            <a:r>
              <a:rPr lang="ko-KR" altLang="en-US" sz="1500" dirty="0" smtClean="0">
                <a:solidFill>
                  <a:schemeClr val="tx1"/>
                </a:solidFill>
              </a:rPr>
              <a:t> 연결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7224" y="2786058"/>
            <a:ext cx="257176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mq</a:t>
            </a:r>
            <a:r>
              <a:rPr lang="ko-KR" altLang="en-US" sz="1500" dirty="0" smtClean="0">
                <a:solidFill>
                  <a:schemeClr val="tx1"/>
                </a:solidFill>
              </a:rPr>
              <a:t>＿</a:t>
            </a:r>
            <a:r>
              <a:rPr lang="en-US" altLang="ko-KR" sz="15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프로세스와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메시지큐</a:t>
            </a:r>
            <a:r>
              <a:rPr lang="ko-KR" altLang="en-US" sz="1500" dirty="0" smtClean="0">
                <a:solidFill>
                  <a:schemeClr val="tx1"/>
                </a:solidFill>
              </a:rPr>
              <a:t> 연결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7224" y="3571876"/>
            <a:ext cx="2571768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pthread</a:t>
            </a:r>
            <a:r>
              <a:rPr lang="ko-KR" altLang="en-US" dirty="0" smtClean="0">
                <a:solidFill>
                  <a:schemeClr val="tx1"/>
                </a:solidFill>
              </a:rPr>
              <a:t>＿</a:t>
            </a:r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3205969" y="5249786"/>
            <a:ext cx="2286016" cy="78581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대화 </a:t>
            </a:r>
            <a:r>
              <a:rPr lang="ko-KR" altLang="en-US" sz="1500" dirty="0" smtClean="0">
                <a:solidFill>
                  <a:schemeClr val="tx1"/>
                </a:solidFill>
              </a:rPr>
              <a:t>속행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35068" y="4714884"/>
            <a:ext cx="1151717" cy="928694"/>
            <a:chOff x="2000232" y="4786322"/>
            <a:chExt cx="1151717" cy="1019138"/>
          </a:xfrm>
        </p:grpSpPr>
        <p:cxnSp>
          <p:nvCxnSpPr>
            <p:cNvPr id="46" name="직선 연결선 45"/>
            <p:cNvCxnSpPr/>
            <p:nvPr/>
          </p:nvCxnSpPr>
          <p:spPr>
            <a:xfrm rot="10800000">
              <a:off x="2008941" y="5803872"/>
              <a:ext cx="11430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1515818" y="5296863"/>
              <a:ext cx="10001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000232" y="4786322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3063093" y="6357958"/>
            <a:ext cx="257176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 </a:t>
            </a:r>
            <a:r>
              <a:rPr lang="ko-KR" altLang="en-US" dirty="0" smtClean="0">
                <a:solidFill>
                  <a:schemeClr val="tx1"/>
                </a:solidFill>
              </a:rPr>
              <a:t>및 로그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9" idx="2"/>
            <a:endCxn id="27" idx="0"/>
          </p:cNvCxnSpPr>
          <p:nvPr/>
        </p:nvCxnSpPr>
        <p:spPr>
          <a:xfrm rot="5400000">
            <a:off x="2000232" y="2643182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2"/>
            <a:endCxn id="28" idx="0"/>
          </p:cNvCxnSpPr>
          <p:nvPr/>
        </p:nvCxnSpPr>
        <p:spPr>
          <a:xfrm rot="5400000">
            <a:off x="1964513" y="339328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0" idx="2"/>
            <a:endCxn id="25" idx="0"/>
          </p:cNvCxnSpPr>
          <p:nvPr/>
        </p:nvCxnSpPr>
        <p:spPr>
          <a:xfrm rot="5400000">
            <a:off x="6288690" y="2641005"/>
            <a:ext cx="285752" cy="4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5" idx="2"/>
            <a:endCxn id="13" idx="0"/>
          </p:cNvCxnSpPr>
          <p:nvPr/>
        </p:nvCxnSpPr>
        <p:spPr>
          <a:xfrm rot="5400000">
            <a:off x="6322231" y="3464719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500562" y="3786190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428992" y="3786190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5400000">
            <a:off x="3786182" y="407194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>
            <a:off x="4214810" y="407194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8" idx="2"/>
            <a:endCxn id="29" idx="0"/>
          </p:cNvCxnSpPr>
          <p:nvPr/>
        </p:nvCxnSpPr>
        <p:spPr>
          <a:xfrm rot="5400000">
            <a:off x="4228757" y="5120857"/>
            <a:ext cx="249150" cy="8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9" idx="2"/>
            <a:endCxn id="52" idx="0"/>
          </p:cNvCxnSpPr>
          <p:nvPr/>
        </p:nvCxnSpPr>
        <p:spPr>
          <a:xfrm rot="5400000">
            <a:off x="4187800" y="6196781"/>
            <a:ext cx="3223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86050" y="5286388"/>
            <a:ext cx="50006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5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Yes </a:t>
            </a:r>
            <a:endParaRPr lang="en-US" altLang="ko-KR" sz="1500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05432" y="5922387"/>
            <a:ext cx="50006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5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 </a:t>
            </a:r>
            <a:endParaRPr lang="en-US" altLang="ko-KR" sz="1500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597" y="45898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00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  <a:cs typeface="한컴바탕" pitchFamily="18" charset="2"/>
              </a:rPr>
              <a:t>결과 데모</a:t>
            </a:r>
            <a:endParaRPr lang="en-US" altLang="ko-KR" sz="4000" b="1" spc="-100" dirty="0" smtClean="0">
              <a:solidFill>
                <a:schemeClr val="bg1"/>
              </a:solidFill>
              <a:latin typeface="MD개성체" pitchFamily="18" charset="-127"/>
              <a:ea typeface="MD개성체" pitchFamily="18" charset="-127"/>
              <a:cs typeface="한컴바탕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5" name="Picture 3" descr="C:\Users\angel\Desktop\되는건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214554"/>
            <a:ext cx="3571900" cy="3494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117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Arial</vt:lpstr>
      <vt:lpstr>나눔고딕</vt:lpstr>
      <vt:lpstr>한컴바탕확장</vt:lpstr>
      <vt:lpstr>한컴바탕</vt:lpstr>
      <vt:lpstr>MD개성체</vt:lpstr>
      <vt:lpstr>HY견명조</vt:lpstr>
      <vt:lpstr>나눔고딕 ExtraBold</vt:lpstr>
      <vt:lpstr>맑은 고딕</vt:lpstr>
      <vt:lpstr>Office 테마</vt:lpstr>
      <vt:lpstr>기말 프로젝트</vt:lpstr>
      <vt:lpstr>주제</vt:lpstr>
      <vt:lpstr>아키텍쳐</vt:lpstr>
      <vt:lpstr>메시지 플로우</vt:lpstr>
      <vt:lpstr>결과 데모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최석원</cp:lastModifiedBy>
  <cp:revision>110</cp:revision>
  <dcterms:created xsi:type="dcterms:W3CDTF">2011-08-25T02:21:48Z</dcterms:created>
  <dcterms:modified xsi:type="dcterms:W3CDTF">2018-12-16T15:34:00Z</dcterms:modified>
</cp:coreProperties>
</file>