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90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06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92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50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47.png"/><Relationship Id="rId3" Type="http://schemas.openxmlformats.org/officeDocument/2006/relationships/image" Target="../media/image124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46.png"/><Relationship Id="rId33" Type="http://schemas.openxmlformats.org/officeDocument/2006/relationships/image" Target="../media/image154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45.png"/><Relationship Id="rId32" Type="http://schemas.openxmlformats.org/officeDocument/2006/relationships/image" Target="../media/image153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31" Type="http://schemas.openxmlformats.org/officeDocument/2006/relationships/image" Target="../media/image152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Relationship Id="rId30" Type="http://schemas.openxmlformats.org/officeDocument/2006/relationships/image" Target="../media/image151.png"/><Relationship Id="rId8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8.png"/><Relationship Id="rId21" Type="http://schemas.openxmlformats.org/officeDocument/2006/relationships/image" Target="../media/image173.png"/><Relationship Id="rId34" Type="http://schemas.openxmlformats.org/officeDocument/2006/relationships/image" Target="../media/image186.png"/><Relationship Id="rId42" Type="http://schemas.openxmlformats.org/officeDocument/2006/relationships/image" Target="../media/image194.png"/><Relationship Id="rId47" Type="http://schemas.openxmlformats.org/officeDocument/2006/relationships/image" Target="../media/image199.png"/><Relationship Id="rId50" Type="http://schemas.openxmlformats.org/officeDocument/2006/relationships/image" Target="../media/image202.png"/><Relationship Id="rId55" Type="http://schemas.openxmlformats.org/officeDocument/2006/relationships/image" Target="../media/image207.png"/><Relationship Id="rId63" Type="http://schemas.openxmlformats.org/officeDocument/2006/relationships/image" Target="../media/image215.png"/><Relationship Id="rId68" Type="http://schemas.openxmlformats.org/officeDocument/2006/relationships/image" Target="../media/image220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6" Type="http://schemas.openxmlformats.org/officeDocument/2006/relationships/image" Target="../media/image168.png"/><Relationship Id="rId29" Type="http://schemas.openxmlformats.org/officeDocument/2006/relationships/image" Target="../media/image181.png"/><Relationship Id="rId11" Type="http://schemas.openxmlformats.org/officeDocument/2006/relationships/image" Target="../media/image163.png"/><Relationship Id="rId24" Type="http://schemas.openxmlformats.org/officeDocument/2006/relationships/image" Target="../media/image176.png"/><Relationship Id="rId32" Type="http://schemas.openxmlformats.org/officeDocument/2006/relationships/image" Target="../media/image184.png"/><Relationship Id="rId37" Type="http://schemas.openxmlformats.org/officeDocument/2006/relationships/image" Target="../media/image189.png"/><Relationship Id="rId40" Type="http://schemas.openxmlformats.org/officeDocument/2006/relationships/image" Target="../media/image192.png"/><Relationship Id="rId45" Type="http://schemas.openxmlformats.org/officeDocument/2006/relationships/image" Target="../media/image197.png"/><Relationship Id="rId53" Type="http://schemas.openxmlformats.org/officeDocument/2006/relationships/image" Target="../media/image205.png"/><Relationship Id="rId58" Type="http://schemas.openxmlformats.org/officeDocument/2006/relationships/image" Target="../media/image210.png"/><Relationship Id="rId66" Type="http://schemas.openxmlformats.org/officeDocument/2006/relationships/image" Target="../media/image218.png"/><Relationship Id="rId5" Type="http://schemas.openxmlformats.org/officeDocument/2006/relationships/image" Target="../media/image157.png"/><Relationship Id="rId61" Type="http://schemas.openxmlformats.org/officeDocument/2006/relationships/image" Target="../media/image213.png"/><Relationship Id="rId19" Type="http://schemas.openxmlformats.org/officeDocument/2006/relationships/image" Target="../media/image171.png"/><Relationship Id="rId14" Type="http://schemas.openxmlformats.org/officeDocument/2006/relationships/image" Target="../media/image166.png"/><Relationship Id="rId22" Type="http://schemas.openxmlformats.org/officeDocument/2006/relationships/image" Target="../media/image174.png"/><Relationship Id="rId27" Type="http://schemas.openxmlformats.org/officeDocument/2006/relationships/image" Target="../media/image179.png"/><Relationship Id="rId30" Type="http://schemas.openxmlformats.org/officeDocument/2006/relationships/image" Target="../media/image182.png"/><Relationship Id="rId35" Type="http://schemas.openxmlformats.org/officeDocument/2006/relationships/image" Target="../media/image187.png"/><Relationship Id="rId43" Type="http://schemas.openxmlformats.org/officeDocument/2006/relationships/image" Target="../media/image195.png"/><Relationship Id="rId48" Type="http://schemas.openxmlformats.org/officeDocument/2006/relationships/image" Target="../media/image200.png"/><Relationship Id="rId56" Type="http://schemas.openxmlformats.org/officeDocument/2006/relationships/image" Target="../media/image208.png"/><Relationship Id="rId64" Type="http://schemas.openxmlformats.org/officeDocument/2006/relationships/image" Target="../media/image216.png"/><Relationship Id="rId8" Type="http://schemas.openxmlformats.org/officeDocument/2006/relationships/image" Target="../media/image160.png"/><Relationship Id="rId51" Type="http://schemas.openxmlformats.org/officeDocument/2006/relationships/image" Target="../media/image203.png"/><Relationship Id="rId3" Type="http://schemas.openxmlformats.org/officeDocument/2006/relationships/image" Target="../media/image154.png"/><Relationship Id="rId12" Type="http://schemas.openxmlformats.org/officeDocument/2006/relationships/image" Target="../media/image164.png"/><Relationship Id="rId17" Type="http://schemas.openxmlformats.org/officeDocument/2006/relationships/image" Target="../media/image169.png"/><Relationship Id="rId25" Type="http://schemas.openxmlformats.org/officeDocument/2006/relationships/image" Target="../media/image177.png"/><Relationship Id="rId33" Type="http://schemas.openxmlformats.org/officeDocument/2006/relationships/image" Target="../media/image185.png"/><Relationship Id="rId38" Type="http://schemas.openxmlformats.org/officeDocument/2006/relationships/image" Target="../media/image190.png"/><Relationship Id="rId46" Type="http://schemas.openxmlformats.org/officeDocument/2006/relationships/image" Target="../media/image198.png"/><Relationship Id="rId59" Type="http://schemas.openxmlformats.org/officeDocument/2006/relationships/image" Target="../media/image211.png"/><Relationship Id="rId67" Type="http://schemas.openxmlformats.org/officeDocument/2006/relationships/image" Target="../media/image219.png"/><Relationship Id="rId20" Type="http://schemas.openxmlformats.org/officeDocument/2006/relationships/image" Target="../media/image172.png"/><Relationship Id="rId41" Type="http://schemas.openxmlformats.org/officeDocument/2006/relationships/image" Target="../media/image193.png"/><Relationship Id="rId54" Type="http://schemas.openxmlformats.org/officeDocument/2006/relationships/image" Target="../media/image206.png"/><Relationship Id="rId6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15" Type="http://schemas.openxmlformats.org/officeDocument/2006/relationships/image" Target="../media/image167.png"/><Relationship Id="rId23" Type="http://schemas.openxmlformats.org/officeDocument/2006/relationships/image" Target="../media/image175.png"/><Relationship Id="rId28" Type="http://schemas.openxmlformats.org/officeDocument/2006/relationships/image" Target="../media/image180.png"/><Relationship Id="rId36" Type="http://schemas.openxmlformats.org/officeDocument/2006/relationships/image" Target="../media/image188.png"/><Relationship Id="rId49" Type="http://schemas.openxmlformats.org/officeDocument/2006/relationships/image" Target="../media/image201.png"/><Relationship Id="rId57" Type="http://schemas.openxmlformats.org/officeDocument/2006/relationships/image" Target="../media/image209.png"/><Relationship Id="rId10" Type="http://schemas.openxmlformats.org/officeDocument/2006/relationships/image" Target="../media/image162.png"/><Relationship Id="rId31" Type="http://schemas.openxmlformats.org/officeDocument/2006/relationships/image" Target="../media/image183.png"/><Relationship Id="rId44" Type="http://schemas.openxmlformats.org/officeDocument/2006/relationships/image" Target="../media/image196.png"/><Relationship Id="rId52" Type="http://schemas.openxmlformats.org/officeDocument/2006/relationships/image" Target="../media/image204.png"/><Relationship Id="rId60" Type="http://schemas.openxmlformats.org/officeDocument/2006/relationships/image" Target="../media/image212.png"/><Relationship Id="rId65" Type="http://schemas.openxmlformats.org/officeDocument/2006/relationships/image" Target="../media/image217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3" Type="http://schemas.openxmlformats.org/officeDocument/2006/relationships/image" Target="../media/image165.png"/><Relationship Id="rId18" Type="http://schemas.openxmlformats.org/officeDocument/2006/relationships/image" Target="../media/image170.png"/><Relationship Id="rId39" Type="http://schemas.openxmlformats.org/officeDocument/2006/relationships/image" Target="../media/image1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1.png"/><Relationship Id="rId18" Type="http://schemas.openxmlformats.org/officeDocument/2006/relationships/image" Target="../media/image236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30.png"/><Relationship Id="rId17" Type="http://schemas.openxmlformats.org/officeDocument/2006/relationships/image" Target="../media/image235.png"/><Relationship Id="rId2" Type="http://schemas.openxmlformats.org/officeDocument/2006/relationships/image" Target="../media/image221.png"/><Relationship Id="rId16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5.png"/><Relationship Id="rId11" Type="http://schemas.openxmlformats.org/officeDocument/2006/relationships/image" Target="../media/image50.png"/><Relationship Id="rId5" Type="http://schemas.openxmlformats.org/officeDocument/2006/relationships/image" Target="../media/image224.png"/><Relationship Id="rId15" Type="http://schemas.openxmlformats.org/officeDocument/2006/relationships/image" Target="../media/image233.png"/><Relationship Id="rId10" Type="http://schemas.openxmlformats.org/officeDocument/2006/relationships/image" Target="../media/image229.png"/><Relationship Id="rId19" Type="http://schemas.openxmlformats.org/officeDocument/2006/relationships/image" Target="../media/image237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30.png"/><Relationship Id="rId7" Type="http://schemas.openxmlformats.org/officeDocument/2006/relationships/image" Target="../media/image22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238.png"/><Relationship Id="rId5" Type="http://schemas.openxmlformats.org/officeDocument/2006/relationships/image" Target="../media/image222.png"/><Relationship Id="rId10" Type="http://schemas.openxmlformats.org/officeDocument/2006/relationships/image" Target="../media/image227.png"/><Relationship Id="rId4" Type="http://schemas.openxmlformats.org/officeDocument/2006/relationships/image" Target="../media/image221.png"/><Relationship Id="rId9" Type="http://schemas.openxmlformats.org/officeDocument/2006/relationships/image" Target="../media/image2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9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12" Type="http://schemas.openxmlformats.org/officeDocument/2006/relationships/image" Target="../media/image2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image" Target="../media/image260.png"/><Relationship Id="rId18" Type="http://schemas.openxmlformats.org/officeDocument/2006/relationships/image" Target="../media/image265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12" Type="http://schemas.openxmlformats.org/officeDocument/2006/relationships/image" Target="../media/image259.png"/><Relationship Id="rId17" Type="http://schemas.openxmlformats.org/officeDocument/2006/relationships/image" Target="../media/image264.png"/><Relationship Id="rId2" Type="http://schemas.openxmlformats.org/officeDocument/2006/relationships/image" Target="../media/image250.png"/><Relationship Id="rId16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4.png"/><Relationship Id="rId11" Type="http://schemas.openxmlformats.org/officeDocument/2006/relationships/image" Target="../media/image50.png"/><Relationship Id="rId5" Type="http://schemas.openxmlformats.org/officeDocument/2006/relationships/image" Target="../media/image253.png"/><Relationship Id="rId15" Type="http://schemas.openxmlformats.org/officeDocument/2006/relationships/image" Target="../media/image262.png"/><Relationship Id="rId10" Type="http://schemas.openxmlformats.org/officeDocument/2006/relationships/image" Target="../media/image258.png"/><Relationship Id="rId19" Type="http://schemas.openxmlformats.org/officeDocument/2006/relationships/image" Target="../media/image266.png"/><Relationship Id="rId4" Type="http://schemas.openxmlformats.org/officeDocument/2006/relationships/image" Target="../media/image252.png"/><Relationship Id="rId9" Type="http://schemas.openxmlformats.org/officeDocument/2006/relationships/image" Target="../media/image257.png"/><Relationship Id="rId14" Type="http://schemas.openxmlformats.org/officeDocument/2006/relationships/image" Target="../media/image2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68.png"/><Relationship Id="rId7" Type="http://schemas.openxmlformats.org/officeDocument/2006/relationships/image" Target="../media/image272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1.png"/><Relationship Id="rId5" Type="http://schemas.openxmlformats.org/officeDocument/2006/relationships/image" Target="../media/image270.png"/><Relationship Id="rId4" Type="http://schemas.openxmlformats.org/officeDocument/2006/relationships/image" Target="../media/image269.png"/><Relationship Id="rId9" Type="http://schemas.openxmlformats.org/officeDocument/2006/relationships/image" Target="../media/image2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jpeg"/><Relationship Id="rId3" Type="http://schemas.openxmlformats.org/officeDocument/2006/relationships/image" Target="../media/image24.png"/><Relationship Id="rId21" Type="http://schemas.openxmlformats.org/officeDocument/2006/relationships/image" Target="../media/image41.jp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20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jp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9" Type="http://schemas.openxmlformats.org/officeDocument/2006/relationships/image" Target="../media/image87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38" Type="http://schemas.openxmlformats.org/officeDocument/2006/relationships/image" Target="../media/image86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37" Type="http://schemas.openxmlformats.org/officeDocument/2006/relationships/image" Target="../media/image85.png"/><Relationship Id="rId40" Type="http://schemas.openxmlformats.org/officeDocument/2006/relationships/image" Target="../media/image88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Relationship Id="rId8" Type="http://schemas.openxmlformats.org/officeDocument/2006/relationships/image" Target="../media/image56.png"/><Relationship Id="rId3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50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101.png"/><Relationship Id="rId12" Type="http://schemas.openxmlformats.org/officeDocument/2006/relationships/image" Target="../media/image9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04.png"/><Relationship Id="rId5" Type="http://schemas.openxmlformats.org/officeDocument/2006/relationships/image" Target="../media/image50.png"/><Relationship Id="rId10" Type="http://schemas.openxmlformats.org/officeDocument/2006/relationships/image" Target="../media/image93.png"/><Relationship Id="rId4" Type="http://schemas.openxmlformats.org/officeDocument/2006/relationships/image" Target="../media/image91.png"/><Relationship Id="rId9" Type="http://schemas.openxmlformats.org/officeDocument/2006/relationships/image" Target="../media/image10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0368" y="1868323"/>
            <a:ext cx="8096708" cy="7825681"/>
            <a:chOff x="9430368" y="1868323"/>
            <a:chExt cx="8096708" cy="78256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0368" y="1868323"/>
              <a:ext cx="8096708" cy="78256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276" y="1868323"/>
            <a:ext cx="8079066" cy="7825681"/>
            <a:chOff x="661276" y="1868323"/>
            <a:chExt cx="8079066" cy="78256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276" y="1868323"/>
              <a:ext cx="8079066" cy="78256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1276" y="1156858"/>
            <a:ext cx="16865801" cy="496707"/>
            <a:chOff x="661276" y="1156858"/>
            <a:chExt cx="16865801" cy="496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61276" y="1156858"/>
              <a:ext cx="16865801" cy="4967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536" y="173724"/>
            <a:ext cx="4619048" cy="12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71174" y="3722028"/>
            <a:ext cx="5015098" cy="5300629"/>
            <a:chOff x="10971174" y="3722028"/>
            <a:chExt cx="5015098" cy="53006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71174" y="3722028"/>
              <a:ext cx="5015098" cy="53006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1529" y="4052110"/>
            <a:ext cx="6171429" cy="1743429"/>
            <a:chOff x="1531529" y="4052110"/>
            <a:chExt cx="6171429" cy="1743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1529" y="4052110"/>
              <a:ext cx="6171429" cy="1743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31529" y="6054299"/>
            <a:ext cx="6171429" cy="2391429"/>
            <a:chOff x="1531529" y="6054299"/>
            <a:chExt cx="6171429" cy="239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1529" y="6054299"/>
              <a:ext cx="6171429" cy="239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9693" y="3153195"/>
            <a:ext cx="3076190" cy="7523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07970" y="2900380"/>
            <a:ext cx="2133333" cy="752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66" y="456167"/>
            <a:ext cx="5952381" cy="1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99" y="2509250"/>
            <a:ext cx="16740674" cy="7210191"/>
            <a:chOff x="600099" y="2509250"/>
            <a:chExt cx="16740674" cy="72101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99" y="2509250"/>
              <a:ext cx="16740674" cy="72101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6290" y="1435062"/>
            <a:ext cx="16792638" cy="496707"/>
            <a:chOff x="676290" y="1435062"/>
            <a:chExt cx="16792638" cy="4967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90" y="1435062"/>
              <a:ext cx="16792638" cy="4967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40612" y="5820055"/>
            <a:ext cx="5804490" cy="496707"/>
            <a:chOff x="6240612" y="5820055"/>
            <a:chExt cx="5804490" cy="496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240612" y="5820055"/>
              <a:ext cx="5804490" cy="496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77971" y="6351898"/>
            <a:ext cx="3291678" cy="4163972"/>
            <a:chOff x="7477971" y="6351898"/>
            <a:chExt cx="3291678" cy="41639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7971" y="6351898"/>
              <a:ext cx="3291678" cy="416397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7228" y="3957794"/>
            <a:ext cx="5657143" cy="12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5301" y="5959343"/>
            <a:ext cx="7298867" cy="310006"/>
            <a:chOff x="1085301" y="5959343"/>
            <a:chExt cx="7298867" cy="3100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301" y="5959343"/>
              <a:ext cx="7298867" cy="31000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14371" y="7297341"/>
            <a:ext cx="4476190" cy="12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7512" y="7127517"/>
            <a:ext cx="1514286" cy="1514286"/>
            <a:chOff x="1257512" y="7127517"/>
            <a:chExt cx="1514286" cy="15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7512" y="7127517"/>
              <a:ext cx="1514286" cy="15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2274" y="3333959"/>
            <a:ext cx="1485714" cy="1984212"/>
            <a:chOff x="1262274" y="3333959"/>
            <a:chExt cx="1485714" cy="198421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41324" y="3333959"/>
              <a:ext cx="699475" cy="699475"/>
              <a:chOff x="1641324" y="3333959"/>
              <a:chExt cx="699475" cy="69947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1324" y="3333959"/>
                <a:ext cx="699475" cy="69947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2274" y="3832457"/>
              <a:ext cx="1478449" cy="1478449"/>
              <a:chOff x="1262274" y="3832457"/>
              <a:chExt cx="1478449" cy="14784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62274" y="3832457"/>
                <a:ext cx="1478449" cy="147844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00147" y="5959343"/>
            <a:ext cx="7298867" cy="310006"/>
            <a:chOff x="9600147" y="5959343"/>
            <a:chExt cx="7298867" cy="3100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0147" y="5959343"/>
              <a:ext cx="7298867" cy="3100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81585" y="3708615"/>
            <a:ext cx="1642616" cy="1642616"/>
            <a:chOff x="15181585" y="3708615"/>
            <a:chExt cx="1642616" cy="16426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81585" y="3708615"/>
              <a:ext cx="1642616" cy="164261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97650" y="4025361"/>
            <a:ext cx="8323810" cy="128571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97650" y="7290702"/>
            <a:ext cx="8323810" cy="128571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259916" y="7152119"/>
            <a:ext cx="1465080" cy="1465080"/>
            <a:chOff x="15259916" y="7152119"/>
            <a:chExt cx="1465080" cy="146508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259916" y="7152119"/>
              <a:ext cx="1465080" cy="146508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755484" y="622109"/>
            <a:ext cx="1573232" cy="362238"/>
            <a:chOff x="15755484" y="622109"/>
            <a:chExt cx="1573232" cy="36223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55484" y="622109"/>
              <a:ext cx="1573232" cy="362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5498" y="3224322"/>
            <a:ext cx="12428571" cy="2400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33335" y="3748736"/>
            <a:ext cx="1649349" cy="1279835"/>
            <a:chOff x="14333335" y="3748736"/>
            <a:chExt cx="1649349" cy="12798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3335" y="3748736"/>
              <a:ext cx="1649349" cy="127983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2905" y="6405991"/>
            <a:ext cx="11028571" cy="21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70645" y="5142857"/>
            <a:ext cx="13330890" cy="496707"/>
            <a:chOff x="2570645" y="5142857"/>
            <a:chExt cx="13330890" cy="4967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0645" y="5142857"/>
              <a:ext cx="13330890" cy="496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81396" y="641553"/>
            <a:ext cx="14329387" cy="9073666"/>
            <a:chOff x="3481396" y="641553"/>
            <a:chExt cx="14329387" cy="90736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092649" y="6315976"/>
              <a:ext cx="2990110" cy="434194"/>
              <a:chOff x="3092649" y="6315976"/>
              <a:chExt cx="2990110" cy="4341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3092649" y="6315976"/>
                <a:ext cx="2990110" cy="4341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935627" y="6983666"/>
              <a:ext cx="822811" cy="321703"/>
              <a:chOff x="9935627" y="6983666"/>
              <a:chExt cx="822811" cy="32170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9935627" y="6983666"/>
                <a:ext cx="822811" cy="32170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262709" y="6265389"/>
              <a:ext cx="2212617" cy="753227"/>
              <a:chOff x="9262709" y="6265389"/>
              <a:chExt cx="2212617" cy="75322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9262709" y="6265389"/>
                <a:ext cx="2212617" cy="753227"/>
                <a:chOff x="9262709" y="6265389"/>
                <a:chExt cx="2212617" cy="753227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262709" y="6265389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61148" y="6432617"/>
                <a:ext cx="1400000" cy="49523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262709" y="1560315"/>
              <a:ext cx="2212617" cy="753227"/>
              <a:chOff x="9262709" y="1560315"/>
              <a:chExt cx="2212617" cy="75322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9262709" y="1560315"/>
                <a:ext cx="2212617" cy="753227"/>
                <a:chOff x="9262709" y="1560315"/>
                <a:chExt cx="2212617" cy="753227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262709" y="1560315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61148" y="1660539"/>
                <a:ext cx="1838095" cy="49523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587704" y="4586146"/>
              <a:ext cx="10736910" cy="427729"/>
              <a:chOff x="4587704" y="4586146"/>
              <a:chExt cx="10736910" cy="42772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87704" y="4586146"/>
                <a:ext cx="10736910" cy="42772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481396" y="4423397"/>
              <a:ext cx="2212617" cy="753227"/>
              <a:chOff x="3481396" y="4423397"/>
              <a:chExt cx="2212617" cy="75322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481396" y="4423397"/>
                <a:ext cx="2212617" cy="753227"/>
                <a:chOff x="3481396" y="4423397"/>
                <a:chExt cx="2212617" cy="753227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481396" y="4423397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81510" y="4592299"/>
                <a:ext cx="1761905" cy="47619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302271" y="8961992"/>
              <a:ext cx="2212617" cy="753227"/>
              <a:chOff x="6302271" y="8961992"/>
              <a:chExt cx="2212617" cy="75322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302271" y="8961992"/>
                <a:ext cx="2212617" cy="753227"/>
                <a:chOff x="6302271" y="8961992"/>
                <a:chExt cx="2212617" cy="753227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302271" y="8961992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402384" y="9130895"/>
                <a:ext cx="1380952" cy="47619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182300" y="4440148"/>
              <a:ext cx="2212617" cy="753227"/>
              <a:chOff x="12182300" y="4440148"/>
              <a:chExt cx="2212617" cy="753227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2182300" y="4440148"/>
                <a:ext cx="2212617" cy="753227"/>
                <a:chOff x="12182300" y="4440148"/>
                <a:chExt cx="2212617" cy="753227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2182300" y="4440148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282414" y="4609050"/>
                <a:ext cx="1933333" cy="47619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475326" y="6122336"/>
              <a:ext cx="2919591" cy="1039334"/>
              <a:chOff x="11475326" y="6122336"/>
              <a:chExt cx="2919591" cy="1039334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1475326" y="6413500"/>
                <a:ext cx="1082127" cy="401853"/>
                <a:chOff x="11475326" y="6413500"/>
                <a:chExt cx="1082127" cy="401853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10800000">
                  <a:off x="11475326" y="6413500"/>
                  <a:ext cx="1082127" cy="401853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12182300" y="6122336"/>
                <a:ext cx="2212617" cy="1039334"/>
                <a:chOff x="12182300" y="6122336"/>
                <a:chExt cx="2212617" cy="1039334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2182300" y="6122336"/>
                  <a:ext cx="2212617" cy="1039334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284089" y="6218432"/>
                <a:ext cx="2057143" cy="86666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8299207" y="4111244"/>
              <a:ext cx="4058992" cy="324719"/>
              <a:chOff x="8299207" y="4111244"/>
              <a:chExt cx="4058992" cy="32471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8299207" y="4111244"/>
                <a:ext cx="4058992" cy="32471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403025" y="4004843"/>
              <a:ext cx="1931985" cy="1690842"/>
              <a:chOff x="9403025" y="4004843"/>
              <a:chExt cx="1931985" cy="1690842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9523587" y="4004843"/>
                <a:ext cx="1690862" cy="1690842"/>
                <a:chOff x="9523587" y="4004843"/>
                <a:chExt cx="1690862" cy="1690842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523587" y="4004843"/>
                  <a:ext cx="1690862" cy="1690842"/>
                </a:xfrm>
                <a:prstGeom prst="rect">
                  <a:avLst/>
                </a:prstGeom>
              </p:spPr>
            </p:pic>
          </p:grpSp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344397" y="4247665"/>
                <a:ext cx="1504762" cy="1314286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9262709" y="2804914"/>
              <a:ext cx="2212617" cy="753227"/>
              <a:chOff x="9262709" y="2804914"/>
              <a:chExt cx="2212617" cy="75322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62709" y="2804914"/>
                <a:ext cx="2212617" cy="753227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61148" y="2972141"/>
              <a:ext cx="1666667" cy="495238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407619" y="4867268"/>
              <a:ext cx="7787595" cy="401853"/>
              <a:chOff x="3407619" y="4867268"/>
              <a:chExt cx="7787595" cy="401853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400000">
                <a:off x="3407619" y="4867268"/>
                <a:ext cx="7787595" cy="40185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6195109" y="3409940"/>
              <a:ext cx="2212617" cy="753227"/>
              <a:chOff x="6195109" y="3409940"/>
              <a:chExt cx="2212617" cy="753227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6195109" y="3409940"/>
                <a:ext cx="2212617" cy="753227"/>
                <a:chOff x="6195109" y="3409940"/>
                <a:chExt cx="2212617" cy="753227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195109" y="3409940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295222" y="3578843"/>
                <a:ext cx="2057143" cy="47619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6195109" y="2487145"/>
              <a:ext cx="2212617" cy="753227"/>
              <a:chOff x="6195109" y="2487145"/>
              <a:chExt cx="2212617" cy="753227"/>
            </a:xfrm>
          </p:grpSpPr>
          <p:grpSp>
            <p:nvGrpSpPr>
              <p:cNvPr id="1026" name="그룹 1026"/>
              <p:cNvGrpSpPr/>
              <p:nvPr/>
            </p:nvGrpSpPr>
            <p:grpSpPr>
              <a:xfrm>
                <a:off x="6195109" y="2487145"/>
                <a:ext cx="2212617" cy="753227"/>
                <a:chOff x="6195109" y="2487145"/>
                <a:chExt cx="2212617" cy="753227"/>
              </a:xfrm>
            </p:grpSpPr>
            <p:pic>
              <p:nvPicPr>
                <p:cNvPr id="75" name="Object 7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195109" y="2487145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293547" y="2654372"/>
                <a:ext cx="1533333" cy="49523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6195109" y="641553"/>
              <a:ext cx="2212617" cy="753227"/>
              <a:chOff x="6195109" y="641553"/>
              <a:chExt cx="2212617" cy="753227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6195109" y="641553"/>
                <a:ext cx="2212617" cy="753227"/>
                <a:chOff x="6195109" y="641553"/>
                <a:chExt cx="2212617" cy="753227"/>
              </a:xfrm>
            </p:grpSpPr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195109" y="641553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293547" y="808781"/>
                <a:ext cx="2057143" cy="495238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6239779" y="1564349"/>
              <a:ext cx="2212617" cy="753227"/>
              <a:chOff x="6239779" y="1564349"/>
              <a:chExt cx="2212617" cy="753227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239779" y="1564349"/>
                <a:ext cx="2212617" cy="753227"/>
                <a:chOff x="6239779" y="1564349"/>
                <a:chExt cx="2212617" cy="753227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239779" y="1564349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338217" y="1731576"/>
                <a:ext cx="1666667" cy="495238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8514887" y="7803094"/>
              <a:ext cx="1082127" cy="401853"/>
              <a:chOff x="8514887" y="7803094"/>
              <a:chExt cx="1082127" cy="401853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514887" y="7803094"/>
                <a:ext cx="1082127" cy="401853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266717" y="7484353"/>
              <a:ext cx="2212617" cy="1039334"/>
              <a:chOff x="9266717" y="7484353"/>
              <a:chExt cx="2212617" cy="1039334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9266717" y="7484353"/>
                <a:ext cx="2212617" cy="1039334"/>
                <a:chOff x="9266717" y="7484353"/>
                <a:chExt cx="2212617" cy="1039334"/>
              </a:xfrm>
            </p:grpSpPr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266717" y="7484353"/>
                  <a:ext cx="2212617" cy="1039334"/>
                </a:xfrm>
                <a:prstGeom prst="rect">
                  <a:avLst/>
                </a:prstGeom>
              </p:spPr>
            </p:pic>
          </p:grpSp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366830" y="7653256"/>
                <a:ext cx="1933333" cy="90476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5432927" y="5407150"/>
              <a:ext cx="2137603" cy="434194"/>
              <a:chOff x="15432927" y="5407150"/>
              <a:chExt cx="2137603" cy="434194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16200000">
                <a:off x="15432927" y="5407150"/>
                <a:ext cx="2137603" cy="434194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5192674" y="4423397"/>
              <a:ext cx="2618109" cy="753227"/>
              <a:chOff x="15192674" y="4423397"/>
              <a:chExt cx="2618109" cy="753227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15192674" y="4423397"/>
                <a:ext cx="2618109" cy="753227"/>
                <a:chOff x="15192674" y="4423397"/>
                <a:chExt cx="2618109" cy="753227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5192674" y="4423397"/>
                  <a:ext cx="2618109" cy="753227"/>
                </a:xfrm>
                <a:prstGeom prst="rect">
                  <a:avLst/>
                </a:prstGeom>
              </p:spPr>
            </p:pic>
          </p:grpSp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5239381" y="4582248"/>
                <a:ext cx="2457143" cy="476190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4394917" y="6441076"/>
              <a:ext cx="2081258" cy="401853"/>
              <a:chOff x="14394917" y="6441076"/>
              <a:chExt cx="2081258" cy="401853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14394917" y="6441076"/>
                <a:ext cx="2081258" cy="401853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4544690" y="7786923"/>
              <a:ext cx="2604893" cy="434194"/>
              <a:chOff x="4544690" y="7786923"/>
              <a:chExt cx="2604893" cy="434194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4544690" y="7786923"/>
                <a:ext cx="2604893" cy="434194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6302271" y="7627407"/>
              <a:ext cx="2212617" cy="753227"/>
              <a:chOff x="6302271" y="7627407"/>
              <a:chExt cx="2212617" cy="753227"/>
            </a:xfrm>
          </p:grpSpPr>
          <p:grpSp>
            <p:nvGrpSpPr>
              <p:cNvPr id="1040" name="그룹 1040"/>
              <p:cNvGrpSpPr/>
              <p:nvPr/>
            </p:nvGrpSpPr>
            <p:grpSpPr>
              <a:xfrm>
                <a:off x="6302271" y="7627407"/>
                <a:ext cx="2212617" cy="753227"/>
                <a:chOff x="6302271" y="7627407"/>
                <a:chExt cx="2212617" cy="753227"/>
              </a:xfrm>
            </p:grpSpPr>
            <p:pic>
              <p:nvPicPr>
                <p:cNvPr id="117" name="Object 11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302271" y="7627407"/>
                  <a:ext cx="2212617" cy="753227"/>
                </a:xfrm>
                <a:prstGeom prst="rect">
                  <a:avLst/>
                </a:prstGeom>
              </p:spPr>
            </p:pic>
          </p:grpSp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402384" y="7796309"/>
                <a:ext cx="1847619" cy="476190"/>
              </a:xfrm>
              <a:prstGeom prst="rect">
                <a:avLst/>
              </a:prstGeom>
            </p:spPr>
          </p:pic>
        </p:grpSp>
      </p:grpSp>
      <p:pic>
        <p:nvPicPr>
          <p:cNvPr id="122" name="Object 12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-104538" y="739841"/>
            <a:ext cx="5638095" cy="1019048"/>
          </a:xfrm>
          <a:prstGeom prst="rect">
            <a:avLst/>
          </a:prstGeom>
        </p:spPr>
      </p:pic>
      <p:grpSp>
        <p:nvGrpSpPr>
          <p:cNvPr id="1041" name="그룹 1041"/>
          <p:cNvGrpSpPr/>
          <p:nvPr/>
        </p:nvGrpSpPr>
        <p:grpSpPr>
          <a:xfrm>
            <a:off x="676290" y="1435062"/>
            <a:ext cx="4842585" cy="496707"/>
            <a:chOff x="676290" y="1435062"/>
            <a:chExt cx="4842585" cy="496707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6290" y="1435062"/>
              <a:ext cx="4842585" cy="496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37872" y="739841"/>
            <a:ext cx="5066667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290" y="1435062"/>
            <a:ext cx="4842585" cy="496707"/>
            <a:chOff x="676290" y="1435062"/>
            <a:chExt cx="4842585" cy="4967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90" y="1435062"/>
              <a:ext cx="4842585" cy="496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822" y="1556004"/>
            <a:ext cx="16711667" cy="8238076"/>
            <a:chOff x="800822" y="1556004"/>
            <a:chExt cx="16711667" cy="82380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72727" y="1706712"/>
              <a:ext cx="2777185" cy="367810"/>
              <a:chOff x="7272727" y="1706712"/>
              <a:chExt cx="2777185" cy="36781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72727" y="1706712"/>
                <a:ext cx="2777185" cy="3678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622044" y="3049581"/>
              <a:ext cx="2749606" cy="367810"/>
              <a:chOff x="3622044" y="3049581"/>
              <a:chExt cx="2749606" cy="3678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22044" y="3049581"/>
                <a:ext cx="2749606" cy="3678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602602" y="2207186"/>
              <a:ext cx="2749606" cy="367810"/>
              <a:chOff x="2602602" y="2207186"/>
              <a:chExt cx="2749606" cy="3678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02602" y="2207186"/>
                <a:ext cx="2749606" cy="36781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00822" y="1986118"/>
              <a:ext cx="2379230" cy="809946"/>
              <a:chOff x="800822" y="1986118"/>
              <a:chExt cx="2379230" cy="80994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0822" y="1986118"/>
                <a:ext cx="2379230" cy="80994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6673" y="2165938"/>
              <a:ext cx="2209524" cy="533333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555713" y="2036838"/>
              <a:ext cx="2036645" cy="693322"/>
              <a:chOff x="4555713" y="2036838"/>
              <a:chExt cx="2036645" cy="693322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4555713" y="2036838"/>
                <a:ext cx="2036645" cy="693322"/>
                <a:chOff x="4555713" y="2036838"/>
                <a:chExt cx="2036645" cy="693322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555713" y="2036838"/>
                  <a:ext cx="2036645" cy="693322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646323" y="2190765"/>
                <a:ext cx="1533333" cy="45714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622044" y="3049581"/>
              <a:ext cx="2425796" cy="367810"/>
              <a:chOff x="3622044" y="3049581"/>
              <a:chExt cx="2425796" cy="36781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22044" y="3049581"/>
                <a:ext cx="2425796" cy="36781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622044" y="3888675"/>
              <a:ext cx="4459787" cy="367810"/>
              <a:chOff x="3622044" y="3888675"/>
              <a:chExt cx="4459787" cy="36781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622044" y="3888675"/>
                <a:ext cx="4459787" cy="36781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622044" y="7818769"/>
              <a:ext cx="5537082" cy="367810"/>
              <a:chOff x="3622044" y="7818769"/>
              <a:chExt cx="5537082" cy="36781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22044" y="7818769"/>
                <a:ext cx="5537082" cy="36781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622044" y="6299244"/>
              <a:ext cx="8895773" cy="367810"/>
              <a:chOff x="3622044" y="6299244"/>
              <a:chExt cx="8895773" cy="36781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622044" y="6299244"/>
                <a:ext cx="8895773" cy="3678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622044" y="9112377"/>
              <a:ext cx="3942730" cy="367810"/>
              <a:chOff x="3622044" y="9112377"/>
              <a:chExt cx="3942730" cy="36781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622044" y="9112377"/>
                <a:ext cx="3942730" cy="36781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555713" y="2886824"/>
              <a:ext cx="2036645" cy="693322"/>
              <a:chOff x="4555713" y="2886824"/>
              <a:chExt cx="2036645" cy="693322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4555713" y="2886824"/>
                <a:ext cx="2036645" cy="693322"/>
                <a:chOff x="4555713" y="2886824"/>
                <a:chExt cx="2036645" cy="693322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555713" y="2886824"/>
                  <a:ext cx="2036645" cy="693322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646323" y="3040752"/>
                <a:ext cx="1409524" cy="45714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4555713" y="3725919"/>
              <a:ext cx="2036645" cy="693322"/>
              <a:chOff x="4555713" y="3725919"/>
              <a:chExt cx="2036645" cy="693322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4555713" y="3725919"/>
                <a:ext cx="2036645" cy="693322"/>
                <a:chOff x="4555713" y="3725919"/>
                <a:chExt cx="2036645" cy="693322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555713" y="3725919"/>
                  <a:ext cx="2036645" cy="693322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646323" y="3879847"/>
                <a:ext cx="1533333" cy="45714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4555713" y="6136488"/>
              <a:ext cx="2036645" cy="693322"/>
              <a:chOff x="4555713" y="6136488"/>
              <a:chExt cx="2036645" cy="693322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4555713" y="6136488"/>
                <a:ext cx="2036645" cy="693322"/>
                <a:chOff x="4555713" y="6136488"/>
                <a:chExt cx="2036645" cy="693322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555713" y="6136488"/>
                  <a:ext cx="2036645" cy="693322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646323" y="6290415"/>
                <a:ext cx="1819048" cy="45714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4566295" y="7656013"/>
              <a:ext cx="2036645" cy="693322"/>
              <a:chOff x="4566295" y="7656013"/>
              <a:chExt cx="2036645" cy="69332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4566295" y="7656013"/>
                <a:ext cx="2036645" cy="693322"/>
                <a:chOff x="4566295" y="7656013"/>
                <a:chExt cx="2036645" cy="693322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4566295" y="7656013"/>
                  <a:ext cx="2036645" cy="693322"/>
                </a:xfrm>
                <a:prstGeom prst="rect">
                  <a:avLst/>
                </a:prstGeom>
              </p:spPr>
            </p:pic>
          </p:grpSp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656905" y="7809941"/>
                <a:ext cx="1533333" cy="45714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555713" y="8949621"/>
              <a:ext cx="2036645" cy="693322"/>
              <a:chOff x="4555713" y="8949621"/>
              <a:chExt cx="2036645" cy="693322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4555713" y="8949621"/>
                <a:ext cx="2036645" cy="693322"/>
                <a:chOff x="4555713" y="8949621"/>
                <a:chExt cx="2036645" cy="693322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555713" y="8949621"/>
                  <a:ext cx="2036645" cy="693322"/>
                </a:xfrm>
                <a:prstGeom prst="rect">
                  <a:avLst/>
                </a:prstGeom>
              </p:spPr>
            </p:pic>
          </p:grpSp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646323" y="9103548"/>
                <a:ext cx="1657143" cy="457143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17390" y="5664000"/>
              <a:ext cx="6985498" cy="367810"/>
              <a:chOff x="117390" y="5664000"/>
              <a:chExt cx="6985498" cy="36781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117390" y="5664000"/>
                <a:ext cx="6985498" cy="36781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272727" y="3200651"/>
              <a:ext cx="2791471" cy="367810"/>
              <a:chOff x="7272727" y="3200651"/>
              <a:chExt cx="2791471" cy="367810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272727" y="3200651"/>
                <a:ext cx="2791471" cy="36781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948497" y="3776062"/>
              <a:ext cx="2573535" cy="593036"/>
              <a:chOff x="7948497" y="3776062"/>
              <a:chExt cx="2573535" cy="593036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7948497" y="3776062"/>
                <a:ext cx="2573535" cy="593036"/>
                <a:chOff x="7948497" y="3776062"/>
                <a:chExt cx="2573535" cy="593036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948497" y="3776062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117496" y="3907724"/>
                <a:ext cx="2257143" cy="390476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7300307" y="2391091"/>
              <a:ext cx="2749606" cy="367810"/>
              <a:chOff x="7300307" y="2391091"/>
              <a:chExt cx="2749606" cy="367810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00307" y="2391091"/>
                <a:ext cx="2749606" cy="36781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7948497" y="1556004"/>
              <a:ext cx="2573535" cy="593036"/>
              <a:chOff x="7948497" y="1556004"/>
              <a:chExt cx="2573535" cy="593036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7948497" y="1556004"/>
                <a:ext cx="2573535" cy="593036"/>
                <a:chOff x="7948497" y="1556004"/>
                <a:chExt cx="2573535" cy="593036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948497" y="1556004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117496" y="1687666"/>
                <a:ext cx="1790476" cy="390476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7948497" y="2278478"/>
              <a:ext cx="2573535" cy="593036"/>
              <a:chOff x="7948497" y="2278478"/>
              <a:chExt cx="2573535" cy="593036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7948497" y="2278478"/>
                <a:ext cx="2573535" cy="593036"/>
                <a:chOff x="7948497" y="2278478"/>
                <a:chExt cx="2573535" cy="593036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948497" y="2278478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8117496" y="2410140"/>
                <a:ext cx="1876190" cy="390476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948497" y="3000951"/>
              <a:ext cx="2573535" cy="593036"/>
              <a:chOff x="7948497" y="3000951"/>
              <a:chExt cx="2573535" cy="593036"/>
            </a:xfrm>
          </p:grpSpPr>
          <p:grpSp>
            <p:nvGrpSpPr>
              <p:cNvPr id="1034" name="그룹 1034"/>
              <p:cNvGrpSpPr/>
              <p:nvPr/>
            </p:nvGrpSpPr>
            <p:grpSpPr>
              <a:xfrm>
                <a:off x="7948497" y="3000951"/>
                <a:ext cx="2573535" cy="593036"/>
                <a:chOff x="7948497" y="3000951"/>
                <a:chExt cx="2573535" cy="593036"/>
              </a:xfrm>
            </p:grpSpPr>
            <p:pic>
              <p:nvPicPr>
                <p:cNvPr id="100" name="Object 99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948497" y="3000951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8117496" y="3132614"/>
                <a:ext cx="1771429" cy="390476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6172385" y="2759602"/>
              <a:ext cx="2198701" cy="367810"/>
              <a:chOff x="6172385" y="2759602"/>
              <a:chExt cx="2198701" cy="36781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5400000">
                <a:off x="6172385" y="2759602"/>
                <a:ext cx="2198701" cy="367810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9912671" y="3777134"/>
              <a:ext cx="2174892" cy="367810"/>
              <a:chOff x="9912671" y="3777134"/>
              <a:chExt cx="2174892" cy="367810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5400000">
                <a:off x="9912671" y="3777134"/>
                <a:ext cx="2174892" cy="367810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3622044" y="4884170"/>
              <a:ext cx="11430789" cy="367810"/>
              <a:chOff x="3622044" y="4884170"/>
              <a:chExt cx="11430789" cy="367810"/>
            </a:xfrm>
          </p:grpSpPr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622044" y="4884170"/>
                <a:ext cx="11430789" cy="367810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11491345" y="4771557"/>
              <a:ext cx="2573535" cy="593036"/>
              <a:chOff x="11491345" y="4771557"/>
              <a:chExt cx="2573535" cy="59303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491345" y="4771557"/>
                <a:ext cx="2573535" cy="593036"/>
                <a:chOff x="11491345" y="4771557"/>
                <a:chExt cx="2573535" cy="593036"/>
              </a:xfrm>
            </p:grpSpPr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1491345" y="4771557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17" name="Object 116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1660343" y="4903219"/>
                <a:ext cx="2019048" cy="390476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10966784" y="4169770"/>
              <a:ext cx="3972170" cy="367810"/>
              <a:chOff x="10966784" y="4169770"/>
              <a:chExt cx="3972170" cy="367810"/>
            </a:xfrm>
          </p:grpSpPr>
          <p:pic>
            <p:nvPicPr>
              <p:cNvPr id="120" name="Object 119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0966784" y="4169770"/>
                <a:ext cx="3972170" cy="367810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11038212" y="2740970"/>
              <a:ext cx="3900742" cy="367810"/>
              <a:chOff x="11038212" y="2740970"/>
              <a:chExt cx="3900742" cy="367810"/>
            </a:xfrm>
          </p:grpSpPr>
          <p:pic>
            <p:nvPicPr>
              <p:cNvPr id="123" name="Object 122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1038212" y="2740970"/>
                <a:ext cx="3900742" cy="367810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11038212" y="3455370"/>
              <a:ext cx="3965815" cy="367810"/>
              <a:chOff x="11038212" y="3455370"/>
              <a:chExt cx="3965815" cy="367810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1038212" y="3455370"/>
                <a:ext cx="3965815" cy="367810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11491345" y="2628357"/>
              <a:ext cx="2573535" cy="593036"/>
              <a:chOff x="11491345" y="2628357"/>
              <a:chExt cx="2573535" cy="593036"/>
            </a:xfrm>
          </p:grpSpPr>
          <p:grpSp>
            <p:nvGrpSpPr>
              <p:cNvPr id="1044" name="그룹 1044"/>
              <p:cNvGrpSpPr/>
              <p:nvPr/>
            </p:nvGrpSpPr>
            <p:grpSpPr>
              <a:xfrm>
                <a:off x="11491345" y="2628357"/>
                <a:ext cx="2573535" cy="593036"/>
                <a:chOff x="11491345" y="2628357"/>
                <a:chExt cx="2573535" cy="593036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1491345" y="2628357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1660343" y="2760019"/>
                <a:ext cx="1666667" cy="390476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11491345" y="3342757"/>
              <a:ext cx="2573535" cy="593036"/>
              <a:chOff x="11491345" y="3342757"/>
              <a:chExt cx="2573535" cy="59303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11491345" y="3342757"/>
                <a:ext cx="2573535" cy="593036"/>
                <a:chOff x="11491345" y="3342757"/>
                <a:chExt cx="2573535" cy="593036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1491345" y="3342757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38" name="Object 137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1660343" y="3474419"/>
                <a:ext cx="1666667" cy="390476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11491345" y="4057157"/>
              <a:ext cx="2573535" cy="593036"/>
              <a:chOff x="11491345" y="4057157"/>
              <a:chExt cx="2573535" cy="593036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1491345" y="4057157"/>
                <a:ext cx="2573535" cy="593036"/>
                <a:chOff x="11491345" y="4057157"/>
                <a:chExt cx="2573535" cy="593036"/>
              </a:xfrm>
            </p:grpSpPr>
            <p:pic>
              <p:nvPicPr>
                <p:cNvPr id="142" name="Object 141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11491345" y="4057157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44" name="Object 143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11660343" y="4188819"/>
                <a:ext cx="1666667" cy="390476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14589441" y="4772894"/>
              <a:ext cx="2573535" cy="593036"/>
              <a:chOff x="14589441" y="4772894"/>
              <a:chExt cx="2573535" cy="593036"/>
            </a:xfrm>
          </p:grpSpPr>
          <p:pic>
            <p:nvPicPr>
              <p:cNvPr id="147" name="Object 146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4589441" y="4772894"/>
                <a:ext cx="2573535" cy="593036"/>
              </a:xfrm>
              <a:prstGeom prst="rect">
                <a:avLst/>
              </a:prstGeom>
            </p:spPr>
          </p:pic>
        </p:grpSp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711411" y="4905148"/>
              <a:ext cx="2400000" cy="380952"/>
            </a:xfrm>
            <a:prstGeom prst="rect">
              <a:avLst/>
            </a:prstGeom>
          </p:spPr>
        </p:pic>
        <p:grpSp>
          <p:nvGrpSpPr>
            <p:cNvPr id="1050" name="그룹 1050"/>
            <p:cNvGrpSpPr/>
            <p:nvPr/>
          </p:nvGrpSpPr>
          <p:grpSpPr>
            <a:xfrm>
              <a:off x="14589441" y="2629694"/>
              <a:ext cx="2573535" cy="593036"/>
              <a:chOff x="14589441" y="2629694"/>
              <a:chExt cx="2573535" cy="593036"/>
            </a:xfrm>
          </p:grpSpPr>
          <p:grpSp>
            <p:nvGrpSpPr>
              <p:cNvPr id="1051" name="그룹 1051"/>
              <p:cNvGrpSpPr/>
              <p:nvPr/>
            </p:nvGrpSpPr>
            <p:grpSpPr>
              <a:xfrm>
                <a:off x="14589441" y="2629694"/>
                <a:ext cx="2573535" cy="593036"/>
                <a:chOff x="14589441" y="2629694"/>
                <a:chExt cx="2573535" cy="593036"/>
              </a:xfrm>
            </p:grpSpPr>
            <p:pic>
              <p:nvPicPr>
                <p:cNvPr id="152" name="Object 151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4589441" y="2629694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4758439" y="2761357"/>
                <a:ext cx="2019048" cy="390476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14589441" y="3344094"/>
              <a:ext cx="2573535" cy="593036"/>
              <a:chOff x="14589441" y="3344094"/>
              <a:chExt cx="2573535" cy="593036"/>
            </a:xfrm>
          </p:grpSpPr>
          <p:grpSp>
            <p:nvGrpSpPr>
              <p:cNvPr id="1053" name="그룹 1053"/>
              <p:cNvGrpSpPr/>
              <p:nvPr/>
            </p:nvGrpSpPr>
            <p:grpSpPr>
              <a:xfrm>
                <a:off x="14589441" y="3344094"/>
                <a:ext cx="2573535" cy="593036"/>
                <a:chOff x="14589441" y="3344094"/>
                <a:chExt cx="2573535" cy="593036"/>
              </a:xfrm>
            </p:grpSpPr>
            <p:pic>
              <p:nvPicPr>
                <p:cNvPr id="158" name="Object 157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4589441" y="3344094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4758439" y="3475757"/>
                <a:ext cx="2019048" cy="390476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14589441" y="4058494"/>
              <a:ext cx="2573535" cy="593036"/>
              <a:chOff x="14589441" y="4058494"/>
              <a:chExt cx="2573535" cy="593036"/>
            </a:xfrm>
          </p:grpSpPr>
          <p:grpSp>
            <p:nvGrpSpPr>
              <p:cNvPr id="1055" name="그룹 1055"/>
              <p:cNvGrpSpPr/>
              <p:nvPr/>
            </p:nvGrpSpPr>
            <p:grpSpPr>
              <a:xfrm>
                <a:off x="14589441" y="4058494"/>
                <a:ext cx="2573535" cy="593036"/>
                <a:chOff x="14589441" y="4058494"/>
                <a:chExt cx="2573535" cy="593036"/>
              </a:xfrm>
            </p:grpSpPr>
            <p:pic>
              <p:nvPicPr>
                <p:cNvPr id="164" name="Object 163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4589441" y="4058494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66" name="Object 165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14758439" y="4190157"/>
                <a:ext cx="2019048" cy="390476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7977069" y="6186631"/>
              <a:ext cx="2573535" cy="593036"/>
              <a:chOff x="7977069" y="6186631"/>
              <a:chExt cx="2573535" cy="593036"/>
            </a:xfrm>
          </p:grpSpPr>
          <p:grpSp>
            <p:nvGrpSpPr>
              <p:cNvPr id="1057" name="그룹 1057"/>
              <p:cNvGrpSpPr/>
              <p:nvPr/>
            </p:nvGrpSpPr>
            <p:grpSpPr>
              <a:xfrm>
                <a:off x="7977069" y="6186631"/>
                <a:ext cx="2573535" cy="593036"/>
                <a:chOff x="7977069" y="6186631"/>
                <a:chExt cx="2573535" cy="593036"/>
              </a:xfrm>
            </p:grpSpPr>
            <p:pic>
              <p:nvPicPr>
                <p:cNvPr id="170" name="Object 169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7977069" y="6186631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72" name="Object 171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8146067" y="6318293"/>
                <a:ext cx="1419048" cy="390476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4555713" y="4721413"/>
              <a:ext cx="2036645" cy="693322"/>
              <a:chOff x="4555713" y="4721413"/>
              <a:chExt cx="2036645" cy="693322"/>
            </a:xfrm>
          </p:grpSpPr>
          <p:grpSp>
            <p:nvGrpSpPr>
              <p:cNvPr id="1059" name="그룹 1059"/>
              <p:cNvGrpSpPr/>
              <p:nvPr/>
            </p:nvGrpSpPr>
            <p:grpSpPr>
              <a:xfrm>
                <a:off x="4555713" y="4721413"/>
                <a:ext cx="2036645" cy="693322"/>
                <a:chOff x="4555713" y="4721413"/>
                <a:chExt cx="2036645" cy="693322"/>
              </a:xfrm>
            </p:grpSpPr>
            <p:pic>
              <p:nvPicPr>
                <p:cNvPr id="176" name="Object 175"/>
                <p:cNvPicPr>
                  <a:picLocks noChangeAspect="1"/>
                </p:cNvPicPr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4555713" y="4721413"/>
                  <a:ext cx="2036645" cy="693322"/>
                </a:xfrm>
                <a:prstGeom prst="rect">
                  <a:avLst/>
                </a:prstGeom>
              </p:spPr>
            </p:pic>
          </p:grpSp>
          <p:pic>
            <p:nvPicPr>
              <p:cNvPr id="178" name="Object 177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4646323" y="4875341"/>
                <a:ext cx="1323810" cy="457143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11491345" y="6186631"/>
              <a:ext cx="2573535" cy="593036"/>
              <a:chOff x="11491345" y="6186631"/>
              <a:chExt cx="2573535" cy="593036"/>
            </a:xfrm>
          </p:grpSpPr>
          <p:grpSp>
            <p:nvGrpSpPr>
              <p:cNvPr id="1061" name="그룹 1061"/>
              <p:cNvGrpSpPr/>
              <p:nvPr/>
            </p:nvGrpSpPr>
            <p:grpSpPr>
              <a:xfrm>
                <a:off x="11491345" y="6186631"/>
                <a:ext cx="2573535" cy="593036"/>
                <a:chOff x="11491345" y="6186631"/>
                <a:chExt cx="2573535" cy="593036"/>
              </a:xfrm>
            </p:grpSpPr>
            <p:pic>
              <p:nvPicPr>
                <p:cNvPr id="182" name="Object 181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1491345" y="6186631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84" name="Object 183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11660343" y="6318293"/>
                <a:ext cx="1980952" cy="390476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7455640" y="5620620"/>
              <a:ext cx="4361073" cy="367810"/>
              <a:chOff x="7455640" y="5620620"/>
              <a:chExt cx="4361073" cy="367810"/>
            </a:xfrm>
          </p:grpSpPr>
          <p:pic>
            <p:nvPicPr>
              <p:cNvPr id="187" name="Object 186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7455640" y="5620620"/>
                <a:ext cx="4361073" cy="367810"/>
              </a:xfrm>
              <a:prstGeom prst="rect">
                <a:avLst/>
              </a:prstGeom>
            </p:spPr>
          </p:pic>
        </p:grpSp>
        <p:grpSp>
          <p:nvGrpSpPr>
            <p:cNvPr id="1063" name="그룹 1063"/>
            <p:cNvGrpSpPr/>
            <p:nvPr/>
          </p:nvGrpSpPr>
          <p:grpSpPr>
            <a:xfrm>
              <a:off x="7455640" y="6991906"/>
              <a:ext cx="4247194" cy="367810"/>
              <a:chOff x="7455640" y="6991906"/>
              <a:chExt cx="4247194" cy="367810"/>
            </a:xfrm>
          </p:grpSpPr>
          <p:pic>
            <p:nvPicPr>
              <p:cNvPr id="190" name="Object 189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7455640" y="6991906"/>
                <a:ext cx="4247194" cy="367810"/>
              </a:xfrm>
              <a:prstGeom prst="rect">
                <a:avLst/>
              </a:prstGeom>
            </p:spPr>
          </p:pic>
        </p:grpSp>
        <p:grpSp>
          <p:nvGrpSpPr>
            <p:cNvPr id="1064" name="그룹 1064"/>
            <p:cNvGrpSpPr/>
            <p:nvPr/>
          </p:nvGrpSpPr>
          <p:grpSpPr>
            <a:xfrm>
              <a:off x="6761022" y="6300885"/>
              <a:ext cx="1446380" cy="367810"/>
              <a:chOff x="6761022" y="6300885"/>
              <a:chExt cx="1446380" cy="367810"/>
            </a:xfrm>
          </p:grpSpPr>
          <p:pic>
            <p:nvPicPr>
              <p:cNvPr id="193" name="Object 192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 rot="5400000">
                <a:off x="6761022" y="6300885"/>
                <a:ext cx="1446380" cy="367810"/>
              </a:xfrm>
              <a:prstGeom prst="rect">
                <a:avLst/>
              </a:prstGeom>
            </p:spPr>
          </p:pic>
        </p:grpSp>
        <p:grpSp>
          <p:nvGrpSpPr>
            <p:cNvPr id="1065" name="그룹 1065"/>
            <p:cNvGrpSpPr/>
            <p:nvPr/>
          </p:nvGrpSpPr>
          <p:grpSpPr>
            <a:xfrm>
              <a:off x="7977069" y="5508007"/>
              <a:ext cx="2573535" cy="593036"/>
              <a:chOff x="7977069" y="5508007"/>
              <a:chExt cx="2573535" cy="593036"/>
            </a:xfrm>
          </p:grpSpPr>
          <p:grpSp>
            <p:nvGrpSpPr>
              <p:cNvPr id="1066" name="그룹 1066"/>
              <p:cNvGrpSpPr/>
              <p:nvPr/>
            </p:nvGrpSpPr>
            <p:grpSpPr>
              <a:xfrm>
                <a:off x="7977069" y="5508007"/>
                <a:ext cx="2573535" cy="593036"/>
                <a:chOff x="7977069" y="5508007"/>
                <a:chExt cx="2573535" cy="593036"/>
              </a:xfrm>
            </p:grpSpPr>
            <p:pic>
              <p:nvPicPr>
                <p:cNvPr id="197" name="Object 196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7977069" y="5508007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199" name="Object 198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8146067" y="5639669"/>
                <a:ext cx="1419048" cy="390476"/>
              </a:xfrm>
              <a:prstGeom prst="rect">
                <a:avLst/>
              </a:prstGeom>
            </p:spPr>
          </p:pic>
        </p:grpSp>
        <p:grpSp>
          <p:nvGrpSpPr>
            <p:cNvPr id="1067" name="그룹 1067"/>
            <p:cNvGrpSpPr/>
            <p:nvPr/>
          </p:nvGrpSpPr>
          <p:grpSpPr>
            <a:xfrm>
              <a:off x="7977069" y="6879292"/>
              <a:ext cx="2573535" cy="593036"/>
              <a:chOff x="7977069" y="6879292"/>
              <a:chExt cx="2573535" cy="593036"/>
            </a:xfrm>
          </p:grpSpPr>
          <p:grpSp>
            <p:nvGrpSpPr>
              <p:cNvPr id="1068" name="그룹 1068"/>
              <p:cNvGrpSpPr/>
              <p:nvPr/>
            </p:nvGrpSpPr>
            <p:grpSpPr>
              <a:xfrm>
                <a:off x="7977069" y="6879292"/>
                <a:ext cx="2573535" cy="593036"/>
                <a:chOff x="7977069" y="6879292"/>
                <a:chExt cx="2573535" cy="593036"/>
              </a:xfrm>
            </p:grpSpPr>
            <p:pic>
              <p:nvPicPr>
                <p:cNvPr id="203" name="Object 202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7977069" y="6879292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05" name="Object 204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146067" y="7010955"/>
                <a:ext cx="1419048" cy="390476"/>
              </a:xfrm>
              <a:prstGeom prst="rect">
                <a:avLst/>
              </a:prstGeom>
            </p:spPr>
          </p:pic>
        </p:grpSp>
        <p:grpSp>
          <p:nvGrpSpPr>
            <p:cNvPr id="1069" name="그룹 1069"/>
            <p:cNvGrpSpPr/>
            <p:nvPr/>
          </p:nvGrpSpPr>
          <p:grpSpPr>
            <a:xfrm>
              <a:off x="11491345" y="5504828"/>
              <a:ext cx="2573535" cy="593036"/>
              <a:chOff x="11491345" y="5504828"/>
              <a:chExt cx="2573535" cy="593036"/>
            </a:xfrm>
          </p:grpSpPr>
          <p:grpSp>
            <p:nvGrpSpPr>
              <p:cNvPr id="1070" name="그룹 1070"/>
              <p:cNvGrpSpPr/>
              <p:nvPr/>
            </p:nvGrpSpPr>
            <p:grpSpPr>
              <a:xfrm>
                <a:off x="11491345" y="5504828"/>
                <a:ext cx="2573535" cy="593036"/>
                <a:chOff x="11491345" y="5504828"/>
                <a:chExt cx="2573535" cy="593036"/>
              </a:xfrm>
            </p:grpSpPr>
            <p:pic>
              <p:nvPicPr>
                <p:cNvPr id="209" name="Object 208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1491345" y="5504828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11" name="Object 210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11660343" y="5636490"/>
                <a:ext cx="1980952" cy="390476"/>
              </a:xfrm>
              <a:prstGeom prst="rect">
                <a:avLst/>
              </a:prstGeom>
            </p:spPr>
          </p:pic>
        </p:grpSp>
        <p:grpSp>
          <p:nvGrpSpPr>
            <p:cNvPr id="1071" name="그룹 1071"/>
            <p:cNvGrpSpPr/>
            <p:nvPr/>
          </p:nvGrpSpPr>
          <p:grpSpPr>
            <a:xfrm>
              <a:off x="7977069" y="7706156"/>
              <a:ext cx="2573535" cy="593036"/>
              <a:chOff x="7977069" y="7706156"/>
              <a:chExt cx="2573535" cy="593036"/>
            </a:xfrm>
          </p:grpSpPr>
          <p:grpSp>
            <p:nvGrpSpPr>
              <p:cNvPr id="1072" name="그룹 1072"/>
              <p:cNvGrpSpPr/>
              <p:nvPr/>
            </p:nvGrpSpPr>
            <p:grpSpPr>
              <a:xfrm>
                <a:off x="7977069" y="7706156"/>
                <a:ext cx="2573535" cy="593036"/>
                <a:chOff x="7977069" y="7706156"/>
                <a:chExt cx="2573535" cy="593036"/>
              </a:xfrm>
            </p:grpSpPr>
            <p:pic>
              <p:nvPicPr>
                <p:cNvPr id="215" name="Object 214"/>
                <p:cNvPicPr>
                  <a:picLocks noChangeAspect="1"/>
                </p:cNvPicPr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7977069" y="7706156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17" name="Object 216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8146067" y="7837818"/>
                <a:ext cx="1771429" cy="390476"/>
              </a:xfrm>
              <a:prstGeom prst="rect">
                <a:avLst/>
              </a:prstGeom>
            </p:spPr>
          </p:pic>
        </p:grpSp>
        <p:grpSp>
          <p:nvGrpSpPr>
            <p:cNvPr id="1073" name="그룹 1073"/>
            <p:cNvGrpSpPr/>
            <p:nvPr/>
          </p:nvGrpSpPr>
          <p:grpSpPr>
            <a:xfrm>
              <a:off x="11491345" y="6876114"/>
              <a:ext cx="2573535" cy="593036"/>
              <a:chOff x="11491345" y="6876114"/>
              <a:chExt cx="2573535" cy="593036"/>
            </a:xfrm>
          </p:grpSpPr>
          <p:grpSp>
            <p:nvGrpSpPr>
              <p:cNvPr id="1074" name="그룹 1074"/>
              <p:cNvGrpSpPr/>
              <p:nvPr/>
            </p:nvGrpSpPr>
            <p:grpSpPr>
              <a:xfrm>
                <a:off x="11491345" y="6876114"/>
                <a:ext cx="2573535" cy="593036"/>
                <a:chOff x="11491345" y="6876114"/>
                <a:chExt cx="2573535" cy="593036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1491345" y="6876114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23" name="Object 222"/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>
                <a:off x="11660343" y="7007776"/>
                <a:ext cx="1876190" cy="390476"/>
              </a:xfrm>
              <a:prstGeom prst="rect">
                <a:avLst/>
              </a:prstGeom>
            </p:spPr>
          </p:pic>
        </p:grpSp>
        <p:grpSp>
          <p:nvGrpSpPr>
            <p:cNvPr id="1075" name="그룹 1075"/>
            <p:cNvGrpSpPr/>
            <p:nvPr/>
          </p:nvGrpSpPr>
          <p:grpSpPr>
            <a:xfrm>
              <a:off x="7532237" y="9313657"/>
              <a:ext cx="7732085" cy="367810"/>
              <a:chOff x="7532237" y="9313657"/>
              <a:chExt cx="7732085" cy="367810"/>
            </a:xfrm>
          </p:grpSpPr>
          <p:pic>
            <p:nvPicPr>
              <p:cNvPr id="226" name="Object 225"/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7532237" y="9313657"/>
                <a:ext cx="7732085" cy="367810"/>
              </a:xfrm>
              <a:prstGeom prst="rect">
                <a:avLst/>
              </a:prstGeom>
            </p:spPr>
          </p:pic>
        </p:grpSp>
        <p:grpSp>
          <p:nvGrpSpPr>
            <p:cNvPr id="1076" name="그룹 1076"/>
            <p:cNvGrpSpPr/>
            <p:nvPr/>
          </p:nvGrpSpPr>
          <p:grpSpPr>
            <a:xfrm>
              <a:off x="7532237" y="8629144"/>
              <a:ext cx="1968060" cy="367810"/>
              <a:chOff x="7532237" y="8629144"/>
              <a:chExt cx="1968060" cy="367810"/>
            </a:xfrm>
          </p:grpSpPr>
          <p:pic>
            <p:nvPicPr>
              <p:cNvPr id="229" name="Object 228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7532237" y="8629144"/>
                <a:ext cx="1968060" cy="367810"/>
              </a:xfrm>
              <a:prstGeom prst="rect">
                <a:avLst/>
              </a:prstGeom>
            </p:spPr>
          </p:pic>
        </p:grpSp>
        <p:grpSp>
          <p:nvGrpSpPr>
            <p:cNvPr id="1077" name="그룹 1077"/>
            <p:cNvGrpSpPr/>
            <p:nvPr/>
          </p:nvGrpSpPr>
          <p:grpSpPr>
            <a:xfrm>
              <a:off x="7182284" y="8969844"/>
              <a:ext cx="764980" cy="367810"/>
              <a:chOff x="7182284" y="8969844"/>
              <a:chExt cx="764980" cy="367810"/>
            </a:xfrm>
          </p:grpSpPr>
          <p:pic>
            <p:nvPicPr>
              <p:cNvPr id="232" name="Object 231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 rot="5400000">
                <a:off x="7182284" y="8969844"/>
                <a:ext cx="764980" cy="367810"/>
              </a:xfrm>
              <a:prstGeom prst="rect">
                <a:avLst/>
              </a:prstGeom>
            </p:spPr>
          </p:pic>
        </p:grpSp>
        <p:grpSp>
          <p:nvGrpSpPr>
            <p:cNvPr id="1078" name="그룹 1078"/>
            <p:cNvGrpSpPr/>
            <p:nvPr/>
          </p:nvGrpSpPr>
          <p:grpSpPr>
            <a:xfrm>
              <a:off x="7977069" y="8516531"/>
              <a:ext cx="2573535" cy="593036"/>
              <a:chOff x="7977069" y="8516531"/>
              <a:chExt cx="2573535" cy="593036"/>
            </a:xfrm>
          </p:grpSpPr>
          <p:grpSp>
            <p:nvGrpSpPr>
              <p:cNvPr id="1079" name="그룹 1079"/>
              <p:cNvGrpSpPr/>
              <p:nvPr/>
            </p:nvGrpSpPr>
            <p:grpSpPr>
              <a:xfrm>
                <a:off x="7977069" y="8516531"/>
                <a:ext cx="2573535" cy="593036"/>
                <a:chOff x="7977069" y="8516531"/>
                <a:chExt cx="2573535" cy="593036"/>
              </a:xfrm>
            </p:grpSpPr>
            <p:pic>
              <p:nvPicPr>
                <p:cNvPr id="236" name="Object 235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977069" y="8516531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38" name="Object 237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8146067" y="8648193"/>
                <a:ext cx="1771429" cy="390476"/>
              </a:xfrm>
              <a:prstGeom prst="rect">
                <a:avLst/>
              </a:prstGeom>
            </p:spPr>
          </p:pic>
        </p:grpSp>
        <p:grpSp>
          <p:nvGrpSpPr>
            <p:cNvPr id="1080" name="그룹 1080"/>
            <p:cNvGrpSpPr/>
            <p:nvPr/>
          </p:nvGrpSpPr>
          <p:grpSpPr>
            <a:xfrm>
              <a:off x="7977069" y="9201044"/>
              <a:ext cx="2573535" cy="593036"/>
              <a:chOff x="7977069" y="9201044"/>
              <a:chExt cx="2573535" cy="593036"/>
            </a:xfrm>
          </p:grpSpPr>
          <p:grpSp>
            <p:nvGrpSpPr>
              <p:cNvPr id="1081" name="그룹 1081"/>
              <p:cNvGrpSpPr/>
              <p:nvPr/>
            </p:nvGrpSpPr>
            <p:grpSpPr>
              <a:xfrm>
                <a:off x="7977069" y="9201044"/>
                <a:ext cx="2573535" cy="593036"/>
                <a:chOff x="7977069" y="9201044"/>
                <a:chExt cx="2573535" cy="593036"/>
              </a:xfrm>
            </p:grpSpPr>
            <p:pic>
              <p:nvPicPr>
                <p:cNvPr id="242" name="Object 241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977069" y="9201044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44" name="Object 243"/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8146067" y="9332706"/>
                <a:ext cx="1666667" cy="390476"/>
              </a:xfrm>
              <a:prstGeom prst="rect">
                <a:avLst/>
              </a:prstGeom>
            </p:spPr>
          </p:pic>
        </p:grpSp>
        <p:grpSp>
          <p:nvGrpSpPr>
            <p:cNvPr id="1082" name="그룹 1082"/>
            <p:cNvGrpSpPr/>
            <p:nvPr/>
          </p:nvGrpSpPr>
          <p:grpSpPr>
            <a:xfrm>
              <a:off x="11491345" y="9201044"/>
              <a:ext cx="2573535" cy="593036"/>
              <a:chOff x="11491345" y="9201044"/>
              <a:chExt cx="2573535" cy="593036"/>
            </a:xfrm>
          </p:grpSpPr>
          <p:grpSp>
            <p:nvGrpSpPr>
              <p:cNvPr id="1083" name="그룹 1083"/>
              <p:cNvGrpSpPr/>
              <p:nvPr/>
            </p:nvGrpSpPr>
            <p:grpSpPr>
              <a:xfrm>
                <a:off x="11491345" y="9201044"/>
                <a:ext cx="2573535" cy="593036"/>
                <a:chOff x="11491345" y="9201044"/>
                <a:chExt cx="2573535" cy="593036"/>
              </a:xfrm>
            </p:grpSpPr>
            <p:pic>
              <p:nvPicPr>
                <p:cNvPr id="248" name="Object 247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1491345" y="9201044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50" name="Object 249"/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11660343" y="9332706"/>
                <a:ext cx="1666667" cy="390476"/>
              </a:xfrm>
              <a:prstGeom prst="rect">
                <a:avLst/>
              </a:prstGeom>
            </p:spPr>
          </p:pic>
        </p:grpSp>
        <p:grpSp>
          <p:nvGrpSpPr>
            <p:cNvPr id="1084" name="그룹 1084"/>
            <p:cNvGrpSpPr/>
            <p:nvPr/>
          </p:nvGrpSpPr>
          <p:grpSpPr>
            <a:xfrm>
              <a:off x="14921638" y="9112377"/>
              <a:ext cx="2573535" cy="593036"/>
              <a:chOff x="14921638" y="9112377"/>
              <a:chExt cx="2573535" cy="593036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14921638" y="9112377"/>
                <a:ext cx="2573535" cy="593036"/>
                <a:chOff x="14921638" y="9112377"/>
                <a:chExt cx="2573535" cy="593036"/>
              </a:xfrm>
            </p:grpSpPr>
            <p:pic>
              <p:nvPicPr>
                <p:cNvPr id="254" name="Object 253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4921638" y="9112377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56" name="Object 255"/>
              <p:cNvPicPr>
                <a:picLocks noChangeAspect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15090636" y="9244039"/>
                <a:ext cx="2019048" cy="390476"/>
              </a:xfrm>
              <a:prstGeom prst="rect">
                <a:avLst/>
              </a:prstGeom>
            </p:spPr>
          </p:pic>
        </p:grpSp>
        <p:grpSp>
          <p:nvGrpSpPr>
            <p:cNvPr id="1086" name="그룹 1086"/>
            <p:cNvGrpSpPr/>
            <p:nvPr/>
          </p:nvGrpSpPr>
          <p:grpSpPr>
            <a:xfrm>
              <a:off x="14459245" y="8629144"/>
              <a:ext cx="1968060" cy="367810"/>
              <a:chOff x="14459245" y="8629144"/>
              <a:chExt cx="1968060" cy="367810"/>
            </a:xfrm>
          </p:grpSpPr>
          <p:pic>
            <p:nvPicPr>
              <p:cNvPr id="259" name="Object 258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4459245" y="8629144"/>
                <a:ext cx="1968060" cy="367810"/>
              </a:xfrm>
              <a:prstGeom prst="rect">
                <a:avLst/>
              </a:prstGeom>
            </p:spPr>
          </p:pic>
        </p:grpSp>
        <p:grpSp>
          <p:nvGrpSpPr>
            <p:cNvPr id="1087" name="그룹 1087"/>
            <p:cNvGrpSpPr/>
            <p:nvPr/>
          </p:nvGrpSpPr>
          <p:grpSpPr>
            <a:xfrm>
              <a:off x="14459245" y="7981526"/>
              <a:ext cx="1968060" cy="367810"/>
              <a:chOff x="14459245" y="7981526"/>
              <a:chExt cx="1968060" cy="367810"/>
            </a:xfrm>
          </p:grpSpPr>
          <p:pic>
            <p:nvPicPr>
              <p:cNvPr id="262" name="Object 261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4459245" y="7981526"/>
                <a:ext cx="1968060" cy="367810"/>
              </a:xfrm>
              <a:prstGeom prst="rect">
                <a:avLst/>
              </a:prstGeom>
            </p:spPr>
          </p:pic>
        </p:grpSp>
        <p:grpSp>
          <p:nvGrpSpPr>
            <p:cNvPr id="1088" name="그룹 1088"/>
            <p:cNvGrpSpPr/>
            <p:nvPr/>
          </p:nvGrpSpPr>
          <p:grpSpPr>
            <a:xfrm>
              <a:off x="13742551" y="8645021"/>
              <a:ext cx="1435483" cy="367810"/>
              <a:chOff x="13742551" y="8645021"/>
              <a:chExt cx="1435483" cy="367810"/>
            </a:xfrm>
          </p:grpSpPr>
          <p:pic>
            <p:nvPicPr>
              <p:cNvPr id="265" name="Object 264"/>
              <p:cNvPicPr>
                <a:picLocks noChangeAspect="1"/>
              </p:cNvPicPr>
              <p:nvPr/>
            </p:nvPicPr>
            <p:blipFill>
              <a:blip r:embed="rId66" cstate="print"/>
              <a:stretch>
                <a:fillRect/>
              </a:stretch>
            </p:blipFill>
            <p:spPr>
              <a:xfrm rot="5400000">
                <a:off x="13742551" y="8645021"/>
                <a:ext cx="1435483" cy="367810"/>
              </a:xfrm>
              <a:prstGeom prst="rect">
                <a:avLst/>
              </a:prstGeom>
            </p:spPr>
          </p:pic>
        </p:grpSp>
        <p:grpSp>
          <p:nvGrpSpPr>
            <p:cNvPr id="1089" name="그룹 1089"/>
            <p:cNvGrpSpPr/>
            <p:nvPr/>
          </p:nvGrpSpPr>
          <p:grpSpPr>
            <a:xfrm>
              <a:off x="14938954" y="7829758"/>
              <a:ext cx="2573535" cy="593036"/>
              <a:chOff x="14938954" y="7829758"/>
              <a:chExt cx="2573535" cy="593036"/>
            </a:xfrm>
          </p:grpSpPr>
          <p:grpSp>
            <p:nvGrpSpPr>
              <p:cNvPr id="1090" name="그룹 1090"/>
              <p:cNvGrpSpPr/>
              <p:nvPr/>
            </p:nvGrpSpPr>
            <p:grpSpPr>
              <a:xfrm>
                <a:off x="14938954" y="7829758"/>
                <a:ext cx="2573535" cy="593036"/>
                <a:chOff x="14938954" y="7829758"/>
                <a:chExt cx="2573535" cy="593036"/>
              </a:xfrm>
            </p:grpSpPr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4938954" y="7829758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71" name="Object 270"/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15107952" y="7961420"/>
                <a:ext cx="2019048" cy="390476"/>
              </a:xfrm>
              <a:prstGeom prst="rect">
                <a:avLst/>
              </a:prstGeom>
            </p:spPr>
          </p:pic>
        </p:grpSp>
        <p:grpSp>
          <p:nvGrpSpPr>
            <p:cNvPr id="1091" name="그룹 1091"/>
            <p:cNvGrpSpPr/>
            <p:nvPr/>
          </p:nvGrpSpPr>
          <p:grpSpPr>
            <a:xfrm>
              <a:off x="14938954" y="8515401"/>
              <a:ext cx="2573535" cy="593036"/>
              <a:chOff x="14938954" y="8515401"/>
              <a:chExt cx="2573535" cy="593036"/>
            </a:xfrm>
          </p:grpSpPr>
          <p:grpSp>
            <p:nvGrpSpPr>
              <p:cNvPr id="1092" name="그룹 1092"/>
              <p:cNvGrpSpPr/>
              <p:nvPr/>
            </p:nvGrpSpPr>
            <p:grpSpPr>
              <a:xfrm>
                <a:off x="14938954" y="8515401"/>
                <a:ext cx="2573535" cy="593036"/>
                <a:chOff x="14938954" y="8515401"/>
                <a:chExt cx="2573535" cy="593036"/>
              </a:xfrm>
            </p:grpSpPr>
            <p:pic>
              <p:nvPicPr>
                <p:cNvPr id="275" name="Object 274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4938954" y="8515401"/>
                  <a:ext cx="2573535" cy="593036"/>
                </a:xfrm>
                <a:prstGeom prst="rect">
                  <a:avLst/>
                </a:prstGeom>
              </p:spPr>
            </p:pic>
          </p:grpSp>
          <p:pic>
            <p:nvPicPr>
              <p:cNvPr id="277" name="Object 276"/>
              <p:cNvPicPr>
                <a:picLocks noChangeAspect="1"/>
              </p:cNvPicPr>
              <p:nvPr/>
            </p:nvPicPr>
            <p:blipFill>
              <a:blip r:embed="rId68" cstate="print"/>
              <a:stretch>
                <a:fillRect/>
              </a:stretch>
            </p:blipFill>
            <p:spPr>
              <a:xfrm>
                <a:off x="15107952" y="8647063"/>
                <a:ext cx="1771429" cy="39047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6757" y="979963"/>
            <a:ext cx="3980952" cy="7571429"/>
            <a:chOff x="6596757" y="979963"/>
            <a:chExt cx="3980952" cy="757142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898804" y="2042137"/>
              <a:ext cx="3341946" cy="6374112"/>
              <a:chOff x="6898804" y="2042137"/>
              <a:chExt cx="3341946" cy="637411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45569" y="-930147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98804" y="2042137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91348" y="1961458"/>
              <a:ext cx="3434427" cy="735732"/>
              <a:chOff x="6891348" y="1961458"/>
              <a:chExt cx="3434427" cy="73573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91348" y="1961458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4255" y="2046389"/>
              <a:ext cx="812735" cy="464242"/>
              <a:chOff x="6884255" y="2046389"/>
              <a:chExt cx="812735" cy="46424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84255" y="2046389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893103" y="2510631"/>
              <a:ext cx="3336574" cy="5875127"/>
              <a:chOff x="6893103" y="2510631"/>
              <a:chExt cx="3336574" cy="587512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93103" y="2510631"/>
                <a:ext cx="3336574" cy="587512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579125" y="2031444"/>
              <a:ext cx="1640252" cy="463480"/>
              <a:chOff x="8579125" y="2031444"/>
              <a:chExt cx="1640252" cy="46348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79125" y="2031444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596757" y="979963"/>
              <a:ext cx="3979359" cy="7567939"/>
              <a:chOff x="6596757" y="979963"/>
              <a:chExt cx="3979359" cy="756793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596757" y="979963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471859" y="692616"/>
            <a:ext cx="3980952" cy="7571429"/>
            <a:chOff x="7471859" y="692616"/>
            <a:chExt cx="3980952" cy="7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791602" y="1754790"/>
              <a:ext cx="3341946" cy="6374112"/>
              <a:chOff x="7791602" y="1754790"/>
              <a:chExt cx="3341946" cy="637411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338366" y="-1217494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91602" y="1754790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471859" y="692616"/>
              <a:ext cx="3980952" cy="7571429"/>
              <a:chOff x="7471859" y="692616"/>
              <a:chExt cx="3980952" cy="757142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7784146" y="1674111"/>
                <a:ext cx="3434427" cy="735732"/>
                <a:chOff x="7784146" y="1674111"/>
                <a:chExt cx="3434427" cy="735732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784146" y="1674111"/>
                  <a:ext cx="3434427" cy="735732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7777052" y="1759042"/>
                <a:ext cx="812735" cy="464242"/>
                <a:chOff x="7777052" y="1759042"/>
                <a:chExt cx="812735" cy="464242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777052" y="1759042"/>
                  <a:ext cx="812735" cy="464242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9471922" y="1744097"/>
                <a:ext cx="1640252" cy="463480"/>
                <a:chOff x="9471922" y="1744097"/>
                <a:chExt cx="1640252" cy="463480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471922" y="1744097"/>
                  <a:ext cx="1640252" cy="463480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7772973" y="2205579"/>
                <a:ext cx="3345232" cy="5933769"/>
                <a:chOff x="7772973" y="2205579"/>
                <a:chExt cx="3345232" cy="5933769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7772973" y="2205579"/>
                  <a:ext cx="3345232" cy="5933769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7471859" y="692616"/>
                <a:ext cx="3979359" cy="7567939"/>
                <a:chOff x="7471859" y="692616"/>
                <a:chExt cx="3979359" cy="7567939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471859" y="692616"/>
                  <a:ext cx="3979359" cy="75679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6256961" y="547865"/>
            <a:ext cx="3980952" cy="7571429"/>
            <a:chOff x="6256961" y="547865"/>
            <a:chExt cx="3980952" cy="757142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576704" y="1610039"/>
              <a:ext cx="3341946" cy="6374112"/>
              <a:chOff x="6576704" y="1610039"/>
              <a:chExt cx="3341946" cy="6374112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23468" y="-1362244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6704" y="1610039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569248" y="1529360"/>
              <a:ext cx="3434427" cy="735732"/>
              <a:chOff x="6569248" y="1529360"/>
              <a:chExt cx="3434427" cy="73573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569248" y="1529360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562154" y="1614291"/>
              <a:ext cx="812735" cy="464242"/>
              <a:chOff x="6562154" y="1614291"/>
              <a:chExt cx="812735" cy="464242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62154" y="1614291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8257024" y="1599346"/>
              <a:ext cx="1640252" cy="463480"/>
              <a:chOff x="8257024" y="1599346"/>
              <a:chExt cx="1640252" cy="4634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57024" y="1599346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6563736" y="2022054"/>
              <a:ext cx="3319887" cy="5962097"/>
              <a:chOff x="6563736" y="2022054"/>
              <a:chExt cx="3319887" cy="596209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563736" y="2022054"/>
                <a:ext cx="3319887" cy="596209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6256961" y="547865"/>
              <a:ext cx="3979359" cy="7567939"/>
              <a:chOff x="6256961" y="547865"/>
              <a:chExt cx="3979359" cy="756793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256961" y="547865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676290" y="1435062"/>
            <a:ext cx="16792638" cy="496707"/>
            <a:chOff x="676290" y="1435062"/>
            <a:chExt cx="16792638" cy="49670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290" y="1435062"/>
              <a:ext cx="16792638" cy="496707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41267" y="456167"/>
            <a:ext cx="5504762" cy="1247619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8587234" y="979963"/>
            <a:ext cx="3980952" cy="7571429"/>
            <a:chOff x="8587234" y="979963"/>
            <a:chExt cx="3980952" cy="7571429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8889280" y="2042137"/>
              <a:ext cx="3341946" cy="6374112"/>
              <a:chOff x="8889280" y="2042137"/>
              <a:chExt cx="3341946" cy="6374112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36045" y="-930147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889280" y="2042137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881825" y="1961458"/>
              <a:ext cx="3434427" cy="735732"/>
              <a:chOff x="8881825" y="1961458"/>
              <a:chExt cx="3434427" cy="735732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81825" y="1961458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874731" y="2046389"/>
              <a:ext cx="812735" cy="464242"/>
              <a:chOff x="8874731" y="2046389"/>
              <a:chExt cx="812735" cy="464242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74731" y="2046389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569601" y="2031444"/>
              <a:ext cx="1640252" cy="463480"/>
              <a:chOff x="10569601" y="2031444"/>
              <a:chExt cx="1640252" cy="463480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569601" y="2031444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8889280" y="2467576"/>
              <a:ext cx="3362074" cy="5960490"/>
              <a:chOff x="8889280" y="2467576"/>
              <a:chExt cx="3362074" cy="5960490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889280" y="2467576"/>
                <a:ext cx="3362074" cy="5960490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8587234" y="979963"/>
              <a:ext cx="3979359" cy="7567939"/>
              <a:chOff x="8587234" y="979963"/>
              <a:chExt cx="3979359" cy="7567939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87234" y="979963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5770635" y="1535714"/>
            <a:ext cx="3980952" cy="7571429"/>
            <a:chOff x="5770635" y="1535714"/>
            <a:chExt cx="3980952" cy="7571429"/>
          </a:xfrm>
        </p:grpSpPr>
        <p:grpSp>
          <p:nvGrpSpPr>
            <p:cNvPr id="1032" name="그룹 1032"/>
            <p:cNvGrpSpPr/>
            <p:nvPr/>
          </p:nvGrpSpPr>
          <p:grpSpPr>
            <a:xfrm>
              <a:off x="6090377" y="2597888"/>
              <a:ext cx="3341946" cy="6374112"/>
              <a:chOff x="6090377" y="2597888"/>
              <a:chExt cx="3341946" cy="6374112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37141" y="-374395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90377" y="2597888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6082921" y="2517209"/>
              <a:ext cx="3434427" cy="735732"/>
              <a:chOff x="6082921" y="2517209"/>
              <a:chExt cx="3434427" cy="735732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82921" y="2517209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6075828" y="2602140"/>
              <a:ext cx="812735" cy="464242"/>
              <a:chOff x="6075828" y="2602140"/>
              <a:chExt cx="812735" cy="464242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75828" y="2602140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7770698" y="2587195"/>
              <a:ext cx="1640252" cy="463480"/>
              <a:chOff x="7770698" y="2587195"/>
              <a:chExt cx="1640252" cy="463480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70698" y="2587195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6066132" y="3033023"/>
              <a:ext cx="3318765" cy="5928476"/>
              <a:chOff x="6066132" y="3033023"/>
              <a:chExt cx="3318765" cy="5928476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66132" y="3033023"/>
                <a:ext cx="3318765" cy="5928476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5770635" y="1535714"/>
              <a:ext cx="3979359" cy="7567939"/>
              <a:chOff x="5770635" y="1535714"/>
              <a:chExt cx="3979359" cy="7567939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770635" y="1535714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38" name="그룹 1038"/>
          <p:cNvGrpSpPr/>
          <p:nvPr/>
        </p:nvGrpSpPr>
        <p:grpSpPr>
          <a:xfrm>
            <a:off x="12128571" y="1357143"/>
            <a:ext cx="3980952" cy="7571429"/>
            <a:chOff x="12128571" y="1357143"/>
            <a:chExt cx="3980952" cy="7571429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12430618" y="2419316"/>
              <a:ext cx="3341946" cy="6374112"/>
              <a:chOff x="12430618" y="2419316"/>
              <a:chExt cx="3341946" cy="6374112"/>
            </a:xfrm>
          </p:grpSpPr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977383" y="-552967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430618" y="2419316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12440858" y="2338637"/>
              <a:ext cx="3434427" cy="735732"/>
              <a:chOff x="12440858" y="2338637"/>
              <a:chExt cx="3434427" cy="735732"/>
            </a:xfrm>
          </p:grpSpPr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440858" y="2338637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12433764" y="2423568"/>
              <a:ext cx="812735" cy="464242"/>
              <a:chOff x="12433764" y="2423568"/>
              <a:chExt cx="812735" cy="464242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433764" y="2423568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14128634" y="2408623"/>
              <a:ext cx="1640252" cy="463480"/>
              <a:chOff x="14128634" y="2408623"/>
              <a:chExt cx="1640252" cy="463480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28634" y="2408623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12449279" y="2887811"/>
              <a:ext cx="3301599" cy="5878217"/>
              <a:chOff x="12449279" y="2887811"/>
              <a:chExt cx="3301599" cy="5878217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449279" y="2887811"/>
                <a:ext cx="3301599" cy="5878217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12128571" y="1357143"/>
              <a:ext cx="3979359" cy="7567939"/>
              <a:chOff x="12128571" y="1357143"/>
              <a:chExt cx="3979359" cy="7567939"/>
            </a:xfrm>
          </p:grpSpPr>
          <p:pic>
            <p:nvPicPr>
              <p:cNvPr id="131" name="Object 1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28571" y="1357143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45" name="그룹 1045"/>
          <p:cNvGrpSpPr/>
          <p:nvPr/>
        </p:nvGrpSpPr>
        <p:grpSpPr>
          <a:xfrm>
            <a:off x="14119048" y="1931769"/>
            <a:ext cx="3980952" cy="7571429"/>
            <a:chOff x="14119048" y="1931769"/>
            <a:chExt cx="3980952" cy="7571429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14421094" y="2993942"/>
              <a:ext cx="3341946" cy="6374112"/>
              <a:chOff x="14421094" y="2993942"/>
              <a:chExt cx="3341946" cy="6374112"/>
            </a:xfrm>
          </p:grpSpPr>
          <p:pic>
            <p:nvPicPr>
              <p:cNvPr id="136" name="Object 13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967859" y="21659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137" name="Object 13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421094" y="2993942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14431334" y="2913263"/>
              <a:ext cx="3434427" cy="735732"/>
              <a:chOff x="14431334" y="2913263"/>
              <a:chExt cx="3434427" cy="735732"/>
            </a:xfrm>
          </p:grpSpPr>
          <p:pic>
            <p:nvPicPr>
              <p:cNvPr id="140" name="Object 13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431334" y="2913263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14424240" y="2998194"/>
              <a:ext cx="812735" cy="464242"/>
              <a:chOff x="14424240" y="2998194"/>
              <a:chExt cx="812735" cy="464242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424240" y="2998194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16119110" y="2983249"/>
              <a:ext cx="1640252" cy="463480"/>
              <a:chOff x="16119110" y="2983249"/>
              <a:chExt cx="1640252" cy="463480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119110" y="2983249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14421094" y="3462437"/>
              <a:ext cx="3325513" cy="5888114"/>
              <a:chOff x="14421094" y="3462437"/>
              <a:chExt cx="3325513" cy="5888114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421094" y="3462437"/>
                <a:ext cx="3325513" cy="5888114"/>
              </a:xfrm>
              <a:prstGeom prst="rect">
                <a:avLst/>
              </a:prstGeom>
            </p:spPr>
          </p:pic>
        </p:grpSp>
        <p:grpSp>
          <p:nvGrpSpPr>
            <p:cNvPr id="1051" name="그룹 1051"/>
            <p:cNvGrpSpPr/>
            <p:nvPr/>
          </p:nvGrpSpPr>
          <p:grpSpPr>
            <a:xfrm>
              <a:off x="14119048" y="1931769"/>
              <a:ext cx="3979359" cy="7567939"/>
              <a:chOff x="14119048" y="1931769"/>
              <a:chExt cx="3979359" cy="7567939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19048" y="1931769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52" name="그룹 1052"/>
          <p:cNvGrpSpPr/>
          <p:nvPr/>
        </p:nvGrpSpPr>
        <p:grpSpPr>
          <a:xfrm>
            <a:off x="10551587" y="1435062"/>
            <a:ext cx="3980952" cy="7571429"/>
            <a:chOff x="10551587" y="1435062"/>
            <a:chExt cx="3980952" cy="7571429"/>
          </a:xfrm>
        </p:grpSpPr>
        <p:grpSp>
          <p:nvGrpSpPr>
            <p:cNvPr id="1053" name="그룹 1053"/>
            <p:cNvGrpSpPr/>
            <p:nvPr/>
          </p:nvGrpSpPr>
          <p:grpSpPr>
            <a:xfrm>
              <a:off x="10853634" y="2497236"/>
              <a:ext cx="3341946" cy="6374112"/>
              <a:chOff x="10853634" y="2497236"/>
              <a:chExt cx="3341946" cy="6374112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00399" y="-475048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53634" y="2497236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10863874" y="2416557"/>
              <a:ext cx="3434427" cy="735732"/>
              <a:chOff x="10863874" y="2416557"/>
              <a:chExt cx="3434427" cy="735732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63874" y="2416557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10856780" y="2501488"/>
              <a:ext cx="812735" cy="464242"/>
              <a:chOff x="10856780" y="2501488"/>
              <a:chExt cx="812735" cy="464242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56780" y="2501488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12551650" y="2486543"/>
              <a:ext cx="1640252" cy="463480"/>
              <a:chOff x="12551650" y="2486543"/>
              <a:chExt cx="1640252" cy="463480"/>
            </a:xfrm>
          </p:grpSpPr>
          <p:pic>
            <p:nvPicPr>
              <p:cNvPr id="167" name="Object 16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551650" y="2486543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0853634" y="2988466"/>
              <a:ext cx="3333570" cy="5875294"/>
              <a:chOff x="10853634" y="2988466"/>
              <a:chExt cx="3333570" cy="5875294"/>
            </a:xfrm>
          </p:grpSpPr>
          <p:pic>
            <p:nvPicPr>
              <p:cNvPr id="170" name="Object 16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53634" y="2988466"/>
                <a:ext cx="3333570" cy="5875294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0551587" y="1435062"/>
              <a:ext cx="3979359" cy="7567939"/>
              <a:chOff x="10551587" y="1435062"/>
              <a:chExt cx="3979359" cy="7567939"/>
            </a:xfrm>
          </p:grpSpPr>
          <p:pic>
            <p:nvPicPr>
              <p:cNvPr id="173" name="Object 17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51587" y="1435062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59" name="그룹 1059"/>
          <p:cNvGrpSpPr/>
          <p:nvPr/>
        </p:nvGrpSpPr>
        <p:grpSpPr>
          <a:xfrm>
            <a:off x="12884448" y="1917393"/>
            <a:ext cx="3980952" cy="7571429"/>
            <a:chOff x="12884448" y="1917393"/>
            <a:chExt cx="3980952" cy="7571429"/>
          </a:xfrm>
        </p:grpSpPr>
        <p:grpSp>
          <p:nvGrpSpPr>
            <p:cNvPr id="1060" name="그룹 1060"/>
            <p:cNvGrpSpPr/>
            <p:nvPr/>
          </p:nvGrpSpPr>
          <p:grpSpPr>
            <a:xfrm>
              <a:off x="13186495" y="2979567"/>
              <a:ext cx="3341946" cy="6374112"/>
              <a:chOff x="13186495" y="2979567"/>
              <a:chExt cx="3341946" cy="6374112"/>
            </a:xfrm>
          </p:grpSpPr>
          <p:pic>
            <p:nvPicPr>
              <p:cNvPr id="178" name="Object 17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733260" y="7283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86495" y="2979567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13196735" y="2898888"/>
              <a:ext cx="3434427" cy="735732"/>
              <a:chOff x="13196735" y="2898888"/>
              <a:chExt cx="3434427" cy="735732"/>
            </a:xfrm>
          </p:grpSpPr>
          <p:pic>
            <p:nvPicPr>
              <p:cNvPr id="182" name="Object 18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196735" y="2898888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13189641" y="2983819"/>
              <a:ext cx="812735" cy="464242"/>
              <a:chOff x="13189641" y="2983819"/>
              <a:chExt cx="812735" cy="464242"/>
            </a:xfrm>
          </p:grpSpPr>
          <p:pic>
            <p:nvPicPr>
              <p:cNvPr id="185" name="Object 18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189641" y="2983819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63" name="그룹 1063"/>
            <p:cNvGrpSpPr/>
            <p:nvPr/>
          </p:nvGrpSpPr>
          <p:grpSpPr>
            <a:xfrm>
              <a:off x="14884511" y="2968874"/>
              <a:ext cx="1640252" cy="463480"/>
              <a:chOff x="14884511" y="2968874"/>
              <a:chExt cx="1640252" cy="463480"/>
            </a:xfrm>
          </p:grpSpPr>
          <p:pic>
            <p:nvPicPr>
              <p:cNvPr id="188" name="Object 18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884511" y="2968874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64" name="그룹 1064"/>
            <p:cNvGrpSpPr/>
            <p:nvPr/>
          </p:nvGrpSpPr>
          <p:grpSpPr>
            <a:xfrm>
              <a:off x="13195343" y="3448061"/>
              <a:ext cx="3316665" cy="5887571"/>
              <a:chOff x="13195343" y="3448061"/>
              <a:chExt cx="3316665" cy="5887571"/>
            </a:xfrm>
          </p:grpSpPr>
          <p:pic>
            <p:nvPicPr>
              <p:cNvPr id="191" name="Object 19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195343" y="3448061"/>
                <a:ext cx="3316665" cy="5887571"/>
              </a:xfrm>
              <a:prstGeom prst="rect">
                <a:avLst/>
              </a:prstGeom>
            </p:spPr>
          </p:pic>
        </p:grpSp>
        <p:grpSp>
          <p:nvGrpSpPr>
            <p:cNvPr id="1065" name="그룹 1065"/>
            <p:cNvGrpSpPr/>
            <p:nvPr/>
          </p:nvGrpSpPr>
          <p:grpSpPr>
            <a:xfrm>
              <a:off x="12884448" y="1917393"/>
              <a:ext cx="3979359" cy="7567939"/>
              <a:chOff x="12884448" y="1917393"/>
              <a:chExt cx="3979359" cy="7567939"/>
            </a:xfrm>
          </p:grpSpPr>
          <p:pic>
            <p:nvPicPr>
              <p:cNvPr id="194" name="Object 19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884448" y="1917393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66" name="그룹 1066"/>
          <p:cNvGrpSpPr/>
          <p:nvPr/>
        </p:nvGrpSpPr>
        <p:grpSpPr>
          <a:xfrm>
            <a:off x="1050795" y="1735660"/>
            <a:ext cx="3980952" cy="7571429"/>
            <a:chOff x="1050795" y="1735660"/>
            <a:chExt cx="3980952" cy="7571429"/>
          </a:xfrm>
        </p:grpSpPr>
        <p:grpSp>
          <p:nvGrpSpPr>
            <p:cNvPr id="1067" name="그룹 1067"/>
            <p:cNvGrpSpPr/>
            <p:nvPr/>
          </p:nvGrpSpPr>
          <p:grpSpPr>
            <a:xfrm>
              <a:off x="1330717" y="2797834"/>
              <a:ext cx="3341946" cy="6374112"/>
              <a:chOff x="1330717" y="2797834"/>
              <a:chExt cx="3341946" cy="6374112"/>
            </a:xfrm>
          </p:grpSpPr>
          <p:pic>
            <p:nvPicPr>
              <p:cNvPr id="199" name="Object 19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22518" y="-174449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200" name="Object 19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30717" y="2797834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68" name="그룹 1068"/>
            <p:cNvGrpSpPr/>
            <p:nvPr/>
          </p:nvGrpSpPr>
          <p:grpSpPr>
            <a:xfrm>
              <a:off x="1323261" y="2717155"/>
              <a:ext cx="3434427" cy="735732"/>
              <a:chOff x="1323261" y="2717155"/>
              <a:chExt cx="3434427" cy="735732"/>
            </a:xfrm>
          </p:grpSpPr>
          <p:pic>
            <p:nvPicPr>
              <p:cNvPr id="203" name="Object 20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3261" y="2717155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69" name="그룹 1069"/>
            <p:cNvGrpSpPr/>
            <p:nvPr/>
          </p:nvGrpSpPr>
          <p:grpSpPr>
            <a:xfrm>
              <a:off x="1316168" y="2802086"/>
              <a:ext cx="812735" cy="464242"/>
              <a:chOff x="1316168" y="2802086"/>
              <a:chExt cx="812735" cy="464242"/>
            </a:xfrm>
          </p:grpSpPr>
          <p:pic>
            <p:nvPicPr>
              <p:cNvPr id="206" name="Object 20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16168" y="2802086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70" name="그룹 1070"/>
            <p:cNvGrpSpPr/>
            <p:nvPr/>
          </p:nvGrpSpPr>
          <p:grpSpPr>
            <a:xfrm>
              <a:off x="3011038" y="2787141"/>
              <a:ext cx="1640252" cy="463480"/>
              <a:chOff x="3011038" y="2787141"/>
              <a:chExt cx="1640252" cy="463480"/>
            </a:xfrm>
          </p:grpSpPr>
          <p:pic>
            <p:nvPicPr>
              <p:cNvPr id="209" name="Object 20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011038" y="2787141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71" name="그룹 1071"/>
            <p:cNvGrpSpPr/>
            <p:nvPr/>
          </p:nvGrpSpPr>
          <p:grpSpPr>
            <a:xfrm>
              <a:off x="1344949" y="3237757"/>
              <a:ext cx="3348758" cy="5989125"/>
              <a:chOff x="1344949" y="3237757"/>
              <a:chExt cx="3348758" cy="5989125"/>
            </a:xfrm>
          </p:grpSpPr>
          <p:pic>
            <p:nvPicPr>
              <p:cNvPr id="212" name="Object 21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4949" y="3237757"/>
                <a:ext cx="3348758" cy="5989125"/>
              </a:xfrm>
              <a:prstGeom prst="rect">
                <a:avLst/>
              </a:prstGeom>
            </p:spPr>
          </p:pic>
        </p:grpSp>
        <p:grpSp>
          <p:nvGrpSpPr>
            <p:cNvPr id="1072" name="그룹 1072"/>
            <p:cNvGrpSpPr/>
            <p:nvPr/>
          </p:nvGrpSpPr>
          <p:grpSpPr>
            <a:xfrm>
              <a:off x="1050795" y="1735660"/>
              <a:ext cx="3979359" cy="7567939"/>
              <a:chOff x="1050795" y="1735660"/>
              <a:chExt cx="3979359" cy="7567939"/>
            </a:xfrm>
          </p:grpSpPr>
          <p:pic>
            <p:nvPicPr>
              <p:cNvPr id="215" name="Object 2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0795" y="1735660"/>
                <a:ext cx="3979359" cy="756793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90" y="1435062"/>
            <a:ext cx="16792638" cy="496707"/>
            <a:chOff x="676290" y="1435062"/>
            <a:chExt cx="16792638" cy="496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90" y="1435062"/>
              <a:ext cx="16792638" cy="496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1267" y="456167"/>
            <a:ext cx="5504762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74696" y="2497236"/>
            <a:ext cx="3341946" cy="6374112"/>
            <a:chOff x="11174696" y="2497236"/>
            <a:chExt cx="3341946" cy="63741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1460" y="-475048"/>
              <a:ext cx="6683893" cy="1274822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4696" y="2497236"/>
              <a:ext cx="3341946" cy="6374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7240" y="2416557"/>
            <a:ext cx="3434427" cy="735732"/>
            <a:chOff x="11167240" y="2416557"/>
            <a:chExt cx="3434427" cy="7357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67240" y="2416557"/>
              <a:ext cx="3434427" cy="7357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60146" y="2501488"/>
            <a:ext cx="812735" cy="464242"/>
            <a:chOff x="11160146" y="2501488"/>
            <a:chExt cx="812735" cy="4642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60146" y="2501488"/>
              <a:ext cx="812735" cy="464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5016" y="2486543"/>
            <a:ext cx="1640252" cy="463480"/>
            <a:chOff x="12855016" y="2486543"/>
            <a:chExt cx="1640252" cy="4634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5016" y="2486543"/>
              <a:ext cx="1640252" cy="4634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0795" y="1735660"/>
            <a:ext cx="3980952" cy="7571429"/>
            <a:chOff x="1050795" y="1735660"/>
            <a:chExt cx="3980952" cy="757142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30717" y="2797834"/>
              <a:ext cx="3341946" cy="6374112"/>
              <a:chOff x="1330717" y="2797834"/>
              <a:chExt cx="3341946" cy="637411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22518" y="-174449"/>
                <a:ext cx="6683893" cy="12748224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30717" y="2797834"/>
                <a:ext cx="3341946" cy="637411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23261" y="2717155"/>
              <a:ext cx="3434427" cy="735732"/>
              <a:chOff x="1323261" y="2717155"/>
              <a:chExt cx="3434427" cy="73573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23261" y="2717155"/>
                <a:ext cx="3434427" cy="7357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16168" y="2802086"/>
              <a:ext cx="812735" cy="464242"/>
              <a:chOff x="1316168" y="2802086"/>
              <a:chExt cx="812735" cy="46424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16168" y="2802086"/>
                <a:ext cx="812735" cy="46424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011038" y="2787141"/>
              <a:ext cx="1640252" cy="463480"/>
              <a:chOff x="3011038" y="2787141"/>
              <a:chExt cx="1640252" cy="46348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11038" y="2787141"/>
                <a:ext cx="1640252" cy="46348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44949" y="3237757"/>
              <a:ext cx="3348758" cy="5989125"/>
              <a:chOff x="1344949" y="3237757"/>
              <a:chExt cx="3348758" cy="598912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44949" y="3237757"/>
                <a:ext cx="3348758" cy="598912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50795" y="1735660"/>
              <a:ext cx="3979359" cy="7567939"/>
              <a:chOff x="1050795" y="1735660"/>
              <a:chExt cx="3979359" cy="756793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50795" y="1735660"/>
                <a:ext cx="3979359" cy="7567939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1195794" y="2965730"/>
            <a:ext cx="3347547" cy="5896156"/>
            <a:chOff x="11195794" y="2965730"/>
            <a:chExt cx="3347547" cy="589615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95794" y="2965730"/>
              <a:ext cx="3347547" cy="589615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94774" y="1435062"/>
            <a:ext cx="3979359" cy="7567939"/>
            <a:chOff x="10894774" y="1435062"/>
            <a:chExt cx="3979359" cy="756793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4774" y="1435062"/>
              <a:ext cx="3979359" cy="756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90" y="1435062"/>
            <a:ext cx="16792638" cy="496707"/>
            <a:chOff x="676290" y="1435062"/>
            <a:chExt cx="16792638" cy="496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90" y="1435062"/>
              <a:ext cx="16792638" cy="496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6103" y="2271977"/>
            <a:ext cx="14650712" cy="1548631"/>
            <a:chOff x="1666103" y="2271977"/>
            <a:chExt cx="14650712" cy="15486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617041" y="1510547"/>
              <a:ext cx="29301424" cy="309726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103" y="2271977"/>
              <a:ext cx="14650712" cy="154863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2782" y="2760585"/>
            <a:ext cx="12085714" cy="6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6103" y="4120037"/>
            <a:ext cx="14650712" cy="1548631"/>
            <a:chOff x="1666103" y="4120037"/>
            <a:chExt cx="14650712" cy="15486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617041" y="3358607"/>
              <a:ext cx="29301424" cy="309726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103" y="4120037"/>
              <a:ext cx="14650712" cy="154863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2781" y="4333890"/>
            <a:ext cx="9828571" cy="12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7252" y="6004911"/>
            <a:ext cx="14650712" cy="1548631"/>
            <a:chOff x="1747252" y="6004911"/>
            <a:chExt cx="14650712" cy="15486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35891" y="5243481"/>
              <a:ext cx="29301424" cy="3097261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7252" y="6004911"/>
              <a:ext cx="14650712" cy="15486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53931" y="6493519"/>
            <a:ext cx="7647619" cy="6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7252" y="7851090"/>
            <a:ext cx="14650712" cy="1548631"/>
            <a:chOff x="1747252" y="7851090"/>
            <a:chExt cx="14650712" cy="15486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35891" y="7089660"/>
              <a:ext cx="29301424" cy="309726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7252" y="7851090"/>
              <a:ext cx="14650712" cy="154863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3931" y="8339698"/>
            <a:ext cx="7809524" cy="6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12595" y="2682037"/>
            <a:ext cx="1093754" cy="918987"/>
            <a:chOff x="1912595" y="2682037"/>
            <a:chExt cx="1093754" cy="9189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2595" y="2682037"/>
              <a:ext cx="1093754" cy="9189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72519" y="2411929"/>
            <a:ext cx="556190" cy="672458"/>
            <a:chOff x="2772519" y="2411929"/>
            <a:chExt cx="556190" cy="6724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2519" y="2411929"/>
              <a:ext cx="556190" cy="6724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12479" y="4306379"/>
            <a:ext cx="1082502" cy="1131697"/>
            <a:chOff x="2112479" y="4306379"/>
            <a:chExt cx="1082502" cy="11316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2479" y="4306379"/>
              <a:ext cx="1082502" cy="11316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15206" y="6250665"/>
            <a:ext cx="1108346" cy="1057122"/>
            <a:chOff x="2115206" y="6250665"/>
            <a:chExt cx="1108346" cy="10571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5206" y="6250665"/>
              <a:ext cx="1108346" cy="105712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22003" y="8065476"/>
            <a:ext cx="1133559" cy="1133559"/>
            <a:chOff x="2122003" y="8065476"/>
            <a:chExt cx="1133559" cy="113355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22003" y="8065476"/>
              <a:ext cx="1133559" cy="11335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39371" y="4582851"/>
            <a:ext cx="3493876" cy="3493876"/>
            <a:chOff x="12939371" y="4582851"/>
            <a:chExt cx="3493876" cy="34938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9371" y="4582851"/>
              <a:ext cx="3493876" cy="34938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9600" y="3209131"/>
            <a:ext cx="5276273" cy="5596809"/>
            <a:chOff x="889600" y="3209131"/>
            <a:chExt cx="5276273" cy="55968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8094" y="4017386"/>
              <a:ext cx="3919285" cy="3937905"/>
              <a:chOff x="1568094" y="4017386"/>
              <a:chExt cx="3919285" cy="393790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1568094" y="4017386"/>
                <a:ext cx="3919285" cy="3937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65652" y="5037763"/>
              <a:ext cx="1924169" cy="1897151"/>
              <a:chOff x="2565652" y="5037763"/>
              <a:chExt cx="1924169" cy="189715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65652" y="5037763"/>
                <a:ext cx="1924169" cy="189715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858552" y="3209131"/>
              <a:ext cx="1338368" cy="1338368"/>
              <a:chOff x="2858552" y="3209131"/>
              <a:chExt cx="1338368" cy="133836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8552" y="3209131"/>
                <a:ext cx="1338368" cy="133836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841049" y="7467572"/>
              <a:ext cx="1338368" cy="1338368"/>
              <a:chOff x="2841049" y="7467572"/>
              <a:chExt cx="1338368" cy="133836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1049" y="7467572"/>
                <a:ext cx="1338368" cy="133836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827505" y="5316678"/>
              <a:ext cx="1338368" cy="1339322"/>
              <a:chOff x="4827505" y="5316678"/>
              <a:chExt cx="1338368" cy="133932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27505" y="5316678"/>
                <a:ext cx="1338368" cy="133932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89600" y="5317155"/>
              <a:ext cx="1338368" cy="1338368"/>
              <a:chOff x="889600" y="5317155"/>
              <a:chExt cx="1338368" cy="133836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9600" y="5317155"/>
                <a:ext cx="1338368" cy="133836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88295" y="4270423"/>
              <a:ext cx="946913" cy="351399"/>
              <a:chOff x="1788295" y="4270423"/>
              <a:chExt cx="946913" cy="35139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88295" y="4270423"/>
                <a:ext cx="946913" cy="35139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564011" y="5247719"/>
              <a:ext cx="741903" cy="1477240"/>
              <a:chOff x="4564011" y="5247719"/>
              <a:chExt cx="741903" cy="147724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64011" y="5247719"/>
                <a:ext cx="741903" cy="147724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61629" y="5315285"/>
              <a:ext cx="741903" cy="1477240"/>
              <a:chOff x="1761629" y="5315285"/>
              <a:chExt cx="741903" cy="147724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61629" y="5315285"/>
                <a:ext cx="741903" cy="147724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403779" y="6578723"/>
              <a:ext cx="880938" cy="1558033"/>
              <a:chOff x="4403779" y="6578723"/>
              <a:chExt cx="880938" cy="155803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403779" y="6578723"/>
                <a:ext cx="880938" cy="1558033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676290" y="1435062"/>
            <a:ext cx="16792638" cy="496707"/>
            <a:chOff x="676290" y="1435062"/>
            <a:chExt cx="16792638" cy="4967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290" y="1435062"/>
              <a:ext cx="16792638" cy="49670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41267" y="456168"/>
            <a:ext cx="5523810" cy="124761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843221" y="4357455"/>
            <a:ext cx="3483400" cy="3240530"/>
            <a:chOff x="7843221" y="4357455"/>
            <a:chExt cx="3483400" cy="324053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43221" y="4357455"/>
              <a:ext cx="3483400" cy="32405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486059" y="5645943"/>
            <a:ext cx="1063545" cy="663554"/>
            <a:chOff x="11486059" y="5645943"/>
            <a:chExt cx="1063545" cy="66355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486059" y="5645943"/>
              <a:ext cx="1063545" cy="226533"/>
              <a:chOff x="11486059" y="5645943"/>
              <a:chExt cx="1063545" cy="2265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486059" y="5645943"/>
                <a:ext cx="1063545" cy="22653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1486059" y="6082964"/>
              <a:ext cx="1063545" cy="226533"/>
              <a:chOff x="11486059" y="6082964"/>
              <a:chExt cx="1063545" cy="22653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486059" y="6082964"/>
                <a:ext cx="1063545" cy="226533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251545" y="4770829"/>
            <a:ext cx="832457" cy="832457"/>
            <a:chOff x="15251545" y="4770829"/>
            <a:chExt cx="832457" cy="83245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51545" y="4770829"/>
              <a:ext cx="832457" cy="832457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36003" y="3562105"/>
            <a:ext cx="4466667" cy="141904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819" y="3029150"/>
            <a:ext cx="4933333" cy="75238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37391" y="3701445"/>
            <a:ext cx="4609524" cy="752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873016" y="5142857"/>
            <a:ext cx="2017512" cy="1624579"/>
            <a:chOff x="5873016" y="5142857"/>
            <a:chExt cx="2017512" cy="162457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73016" y="5142857"/>
              <a:ext cx="2017512" cy="1624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92606" y="2995485"/>
            <a:ext cx="6171429" cy="4270683"/>
            <a:chOff x="4392606" y="2995485"/>
            <a:chExt cx="6171429" cy="4270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392606" y="2995485"/>
              <a:ext cx="6171429" cy="4270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7099" y="868032"/>
            <a:ext cx="1886502" cy="1886502"/>
            <a:chOff x="6547099" y="868032"/>
            <a:chExt cx="1886502" cy="1886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7099" y="868032"/>
              <a:ext cx="1886502" cy="1886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7012" y="3337974"/>
            <a:ext cx="1886502" cy="3614294"/>
            <a:chOff x="4127012" y="3337974"/>
            <a:chExt cx="1886502" cy="36142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7012" y="3337974"/>
              <a:ext cx="1886502" cy="36142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0063" y="3337974"/>
            <a:ext cx="1886502" cy="3614294"/>
            <a:chOff x="9120063" y="3337974"/>
            <a:chExt cx="1886502" cy="36142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0063" y="3337974"/>
              <a:ext cx="1886502" cy="36142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47099" y="7759753"/>
            <a:ext cx="1886502" cy="1886502"/>
            <a:chOff x="6547099" y="7759753"/>
            <a:chExt cx="1886502" cy="18865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7099" y="7759753"/>
              <a:ext cx="1886502" cy="188650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87618" y="2270130"/>
            <a:ext cx="4419048" cy="7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013513" y="3002152"/>
            <a:ext cx="3106550" cy="4948076"/>
            <a:chOff x="6013513" y="3002152"/>
            <a:chExt cx="3106550" cy="49480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3513" y="3002152"/>
              <a:ext cx="3106550" cy="49480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62469" y="2888492"/>
            <a:ext cx="6463143" cy="4532717"/>
            <a:chOff x="10562469" y="2888492"/>
            <a:chExt cx="6463143" cy="45327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2469" y="2888492"/>
              <a:ext cx="6463143" cy="453271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22575" y="6199984"/>
            <a:ext cx="4342857" cy="676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0465" y="6351058"/>
            <a:ext cx="2746286" cy="6171429"/>
            <a:chOff x="180465" y="6351058"/>
            <a:chExt cx="2746286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465" y="6351058"/>
              <a:ext cx="2746286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1267" y="456168"/>
            <a:ext cx="5923810" cy="12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759" y="2246619"/>
            <a:ext cx="5942857" cy="12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22" y="3770404"/>
            <a:ext cx="6304762" cy="124761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5717" y="418073"/>
            <a:ext cx="5533333" cy="12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85717" y="1675191"/>
            <a:ext cx="5523810" cy="12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23813" y="3313273"/>
            <a:ext cx="5895238" cy="12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813" y="4200027"/>
            <a:ext cx="5923810" cy="12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85717" y="5457146"/>
            <a:ext cx="6342857" cy="12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622" y="6917439"/>
            <a:ext cx="6371429" cy="12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7723" y="7009791"/>
            <a:ext cx="6000000" cy="12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23813" y="8378886"/>
            <a:ext cx="6019048" cy="12476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8751"/>
            <a:ext cx="18314465" cy="10285714"/>
            <a:chOff x="0" y="-28751"/>
            <a:chExt cx="1831446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8751"/>
              <a:ext cx="18314465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5108" y="196031"/>
            <a:ext cx="17835498" cy="9893653"/>
            <a:chOff x="225108" y="196031"/>
            <a:chExt cx="17835498" cy="98936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108" y="196031"/>
              <a:ext cx="17835498" cy="98936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7143" y="2057143"/>
            <a:ext cx="6171429" cy="6171429"/>
            <a:chOff x="6057143" y="2057143"/>
            <a:chExt cx="617142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03402" y="1049416"/>
            <a:ext cx="3226607" cy="2875112"/>
            <a:chOff x="7603402" y="1049416"/>
            <a:chExt cx="3226607" cy="28751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3402" y="1049416"/>
              <a:ext cx="3226607" cy="28751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10872" y="6220305"/>
            <a:ext cx="2435220" cy="2435220"/>
            <a:chOff x="7910872" y="6220305"/>
            <a:chExt cx="2435220" cy="24352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0872" y="6220305"/>
              <a:ext cx="2435220" cy="243522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1790" y="4191064"/>
            <a:ext cx="4114286" cy="22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83855" y="4191064"/>
            <a:ext cx="4114286" cy="22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5918" y="8550639"/>
            <a:ext cx="3409524" cy="1257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033" y="498073"/>
            <a:ext cx="1304762" cy="5428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30157" y="9460331"/>
            <a:ext cx="2780952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23311" y="5653569"/>
            <a:ext cx="1138283" cy="265098"/>
            <a:chOff x="7023311" y="5653569"/>
            <a:chExt cx="1138283" cy="26509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023311" y="5653569"/>
              <a:ext cx="250723" cy="250723"/>
              <a:chOff x="7023311" y="5653569"/>
              <a:chExt cx="250723" cy="25072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023311" y="5653569"/>
                <a:ext cx="250723" cy="2507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910872" y="5667945"/>
              <a:ext cx="250723" cy="250723"/>
              <a:chOff x="7910872" y="5667945"/>
              <a:chExt cx="250723" cy="2507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910872" y="5667945"/>
                <a:ext cx="250723" cy="25072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073985" y="5653569"/>
            <a:ext cx="1138283" cy="265098"/>
            <a:chOff x="10073985" y="5653569"/>
            <a:chExt cx="1138283" cy="26509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073985" y="5653569"/>
              <a:ext cx="250723" cy="250723"/>
              <a:chOff x="10073985" y="5653569"/>
              <a:chExt cx="250723" cy="25072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073985" y="5653569"/>
                <a:ext cx="250723" cy="25072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961545" y="5667945"/>
              <a:ext cx="250723" cy="250723"/>
              <a:chOff x="10961545" y="5667945"/>
              <a:chExt cx="250723" cy="25072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961545" y="5667945"/>
                <a:ext cx="250723" cy="250723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13939" y="-411419"/>
            <a:ext cx="1304762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751" y="28751"/>
            <a:ext cx="18314465" cy="10285714"/>
            <a:chOff x="-28751" y="28751"/>
            <a:chExt cx="1831446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751" y="28751"/>
              <a:ext cx="1831446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5631" y="672004"/>
            <a:ext cx="5704762" cy="53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73659" y="4627934"/>
            <a:ext cx="2853359" cy="457421"/>
            <a:chOff x="7273659" y="4627934"/>
            <a:chExt cx="2853359" cy="4574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273659" y="4627934"/>
              <a:ext cx="2853359" cy="4574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120" y="5550951"/>
            <a:ext cx="11561905" cy="4028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1276" y="1156858"/>
            <a:ext cx="16865801" cy="496707"/>
            <a:chOff x="661276" y="1156858"/>
            <a:chExt cx="16865801" cy="496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61276" y="1156858"/>
              <a:ext cx="16865801" cy="496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536" y="173724"/>
            <a:ext cx="4542857" cy="12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1276" y="4233603"/>
            <a:ext cx="3220126" cy="5366031"/>
            <a:chOff x="661276" y="4233603"/>
            <a:chExt cx="3220126" cy="53660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276" y="4233603"/>
              <a:ext cx="3220126" cy="53660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10782" y="4233603"/>
            <a:ext cx="3220126" cy="5366031"/>
            <a:chOff x="4010782" y="4233603"/>
            <a:chExt cx="3220126" cy="53660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0782" y="4233603"/>
              <a:ext cx="3220126" cy="53660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32794" y="4161725"/>
            <a:ext cx="3220126" cy="5366031"/>
            <a:chOff x="7532794" y="4161725"/>
            <a:chExt cx="3220126" cy="53660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2794" y="4161725"/>
              <a:ext cx="3220126" cy="53660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39802" y="4190476"/>
            <a:ext cx="3220126" cy="5366031"/>
            <a:chOff x="10939802" y="4190476"/>
            <a:chExt cx="3220126" cy="53660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9802" y="4190476"/>
              <a:ext cx="3220126" cy="53660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06951" y="4233603"/>
            <a:ext cx="3220126" cy="5366031"/>
            <a:chOff x="14306951" y="4233603"/>
            <a:chExt cx="3220126" cy="53660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06951" y="4233603"/>
              <a:ext cx="3220126" cy="53660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9748" y="2560288"/>
            <a:ext cx="2223181" cy="2223181"/>
            <a:chOff x="1159748" y="2560288"/>
            <a:chExt cx="2223181" cy="22231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9748" y="2560288"/>
              <a:ext cx="2223181" cy="22231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09254" y="2560288"/>
            <a:ext cx="2223181" cy="2223181"/>
            <a:chOff x="4509254" y="2560288"/>
            <a:chExt cx="2223181" cy="22231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9254" y="2560288"/>
              <a:ext cx="2223181" cy="22231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31267" y="2531536"/>
            <a:ext cx="2223181" cy="2223181"/>
            <a:chOff x="8031267" y="2531536"/>
            <a:chExt cx="2223181" cy="22231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267" y="2531536"/>
              <a:ext cx="2223181" cy="22231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38275" y="2560288"/>
            <a:ext cx="2223181" cy="2223181"/>
            <a:chOff x="11438275" y="2560288"/>
            <a:chExt cx="2223181" cy="22231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8275" y="2560288"/>
              <a:ext cx="2223181" cy="22231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805424" y="2560288"/>
            <a:ext cx="2223181" cy="2223181"/>
            <a:chOff x="14805424" y="2560288"/>
            <a:chExt cx="2223181" cy="22231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05424" y="2560288"/>
              <a:ext cx="2223181" cy="222318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387185" y="4361260"/>
            <a:ext cx="1318419" cy="844416"/>
            <a:chOff x="15387185" y="4361260"/>
            <a:chExt cx="1318419" cy="844416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5320772" y="4427673"/>
              <a:ext cx="844416" cy="711590"/>
              <a:chOff x="15320772" y="4427673"/>
              <a:chExt cx="844416" cy="711590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5320772" y="4427673"/>
                <a:ext cx="844416" cy="71159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5927600" y="4427673"/>
              <a:ext cx="844416" cy="711590"/>
              <a:chOff x="15927600" y="4427673"/>
              <a:chExt cx="844416" cy="71159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5927600" y="4427673"/>
                <a:ext cx="844416" cy="711590"/>
              </a:xfrm>
              <a:prstGeom prst="rect">
                <a:avLst/>
              </a:prstGeom>
            </p:spPr>
          </p:pic>
        </p:grpSp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93865" y="813287"/>
            <a:ext cx="1304762" cy="542857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4883" y="5280911"/>
            <a:ext cx="2590476" cy="752381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4388" y="5280911"/>
            <a:ext cx="2590476" cy="75238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7720" y="5280911"/>
            <a:ext cx="2590476" cy="752381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73409" y="5280911"/>
            <a:ext cx="2590476" cy="752381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40558" y="5280911"/>
            <a:ext cx="2590476" cy="752381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8072" y="6017148"/>
            <a:ext cx="3000000" cy="2095238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47578" y="6103401"/>
            <a:ext cx="2228571" cy="2095238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82747" y="6074650"/>
            <a:ext cx="2904762" cy="2571429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76599" y="6017148"/>
            <a:ext cx="3000000" cy="2095238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52418" y="6017148"/>
            <a:ext cx="3428571" cy="21333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23FA97-7D26-4C2D-AF66-FCC2C251164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58"/>
          <a:stretch/>
        </p:blipFill>
        <p:spPr>
          <a:xfrm>
            <a:off x="4554780" y="2553044"/>
            <a:ext cx="2123738" cy="2176729"/>
          </a:xfrm>
          <a:prstGeom prst="ellipse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367D88-F6EB-4607-928A-B048E4FBDC51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" t="5742" r="9818" b="26742"/>
          <a:stretch/>
        </p:blipFill>
        <p:spPr>
          <a:xfrm>
            <a:off x="11640686" y="2857499"/>
            <a:ext cx="1844791" cy="1911499"/>
          </a:xfrm>
          <a:prstGeom prst="ellipse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1857449" y="2270905"/>
            <a:ext cx="1384832" cy="844416"/>
            <a:chOff x="11824243" y="2138079"/>
            <a:chExt cx="1384832" cy="844416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1824243" y="2204492"/>
              <a:ext cx="844416" cy="711590"/>
              <a:chOff x="11824243" y="2204492"/>
              <a:chExt cx="844416" cy="711590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1824243" y="2204492"/>
                <a:ext cx="844416" cy="71159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2497485" y="2138079"/>
              <a:ext cx="711590" cy="844416"/>
              <a:chOff x="12497485" y="2138079"/>
              <a:chExt cx="711590" cy="844416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2431072" y="2204492"/>
                <a:ext cx="844416" cy="71159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 rot="2923900">
            <a:off x="5708807" y="2484920"/>
            <a:ext cx="1318419" cy="844416"/>
            <a:chOff x="5620845" y="2646541"/>
            <a:chExt cx="1318419" cy="8444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554432" y="2712954"/>
              <a:ext cx="844416" cy="711590"/>
              <a:chOff x="5554432" y="2712954"/>
              <a:chExt cx="844416" cy="71159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5554432" y="2712954"/>
                <a:ext cx="844416" cy="71159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61260" y="2712954"/>
              <a:ext cx="844416" cy="711590"/>
              <a:chOff x="6161260" y="2712954"/>
              <a:chExt cx="844416" cy="71159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6161260" y="2712954"/>
                <a:ext cx="844416" cy="711590"/>
              </a:xfrm>
              <a:prstGeom prst="rect">
                <a:avLst/>
              </a:prstGeom>
            </p:spPr>
          </p:pic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793B8D1-6F71-492C-AC05-CE26C7A2E05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" b="16388"/>
          <a:stretch/>
        </p:blipFill>
        <p:spPr>
          <a:xfrm>
            <a:off x="8152470" y="2560289"/>
            <a:ext cx="1952625" cy="2137310"/>
          </a:xfrm>
          <a:prstGeom prst="ellipse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483648" y="4361260"/>
            <a:ext cx="1318419" cy="844416"/>
            <a:chOff x="8483648" y="4361260"/>
            <a:chExt cx="1318419" cy="84441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8417235" y="4427673"/>
              <a:ext cx="844416" cy="711590"/>
              <a:chOff x="8417235" y="4427673"/>
              <a:chExt cx="844416" cy="71159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8417235" y="4427673"/>
                <a:ext cx="844416" cy="71159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024064" y="4427673"/>
              <a:ext cx="844416" cy="711590"/>
              <a:chOff x="9024064" y="4427673"/>
              <a:chExt cx="844416" cy="71159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9024064" y="4427673"/>
                <a:ext cx="844416" cy="711590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B38BAE1-4E28-43EE-88F3-6FA833164BC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4" b="19871"/>
          <a:stretch/>
        </p:blipFill>
        <p:spPr>
          <a:xfrm>
            <a:off x="1237813" y="2613983"/>
            <a:ext cx="2087614" cy="2083615"/>
          </a:xfrm>
          <a:prstGeom prst="ellipse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12129" y="4298442"/>
            <a:ext cx="1318419" cy="844416"/>
            <a:chOff x="1612129" y="4298442"/>
            <a:chExt cx="1318419" cy="84441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545717" y="4364854"/>
              <a:ext cx="844416" cy="711590"/>
              <a:chOff x="1545717" y="4364854"/>
              <a:chExt cx="844416" cy="71159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545717" y="4364854"/>
                <a:ext cx="844416" cy="71159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152545" y="4364854"/>
              <a:ext cx="844416" cy="711590"/>
              <a:chOff x="2152545" y="4364854"/>
              <a:chExt cx="844416" cy="71159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2152545" y="4364854"/>
                <a:ext cx="844416" cy="7115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85942" y="1194048"/>
            <a:ext cx="6171429" cy="6171429"/>
            <a:chOff x="9785942" y="1194048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5942" y="119404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44069" y="6190820"/>
            <a:ext cx="1924636" cy="1944414"/>
            <a:chOff x="5544069" y="6190820"/>
            <a:chExt cx="1924636" cy="19444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4069" y="6190820"/>
              <a:ext cx="1924636" cy="1944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1276" y="4130060"/>
            <a:ext cx="1739548" cy="1641896"/>
            <a:chOff x="1261276" y="4130060"/>
            <a:chExt cx="1739548" cy="16418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276" y="4130060"/>
              <a:ext cx="1739548" cy="16418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18198" y="4054087"/>
            <a:ext cx="1849314" cy="1793842"/>
            <a:chOff x="3718198" y="4054087"/>
            <a:chExt cx="1849314" cy="17938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8198" y="4054087"/>
              <a:ext cx="1849314" cy="1793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78595" y="3891323"/>
            <a:ext cx="2089377" cy="2119368"/>
            <a:chOff x="5978595" y="3891323"/>
            <a:chExt cx="2089377" cy="21193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8595" y="3891323"/>
              <a:ext cx="2089377" cy="21193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5267" y="173293"/>
            <a:ext cx="17835498" cy="9893653"/>
            <a:chOff x="355267" y="173293"/>
            <a:chExt cx="17835498" cy="98936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267" y="173293"/>
              <a:ext cx="17835498" cy="98936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8149" y="1210000"/>
            <a:ext cx="5704762" cy="53619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5450" y="5534041"/>
            <a:ext cx="7761905" cy="30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26565" y="5009345"/>
            <a:ext cx="4232584" cy="457421"/>
            <a:chOff x="7026565" y="5009345"/>
            <a:chExt cx="4232584" cy="4574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7026565" y="5009345"/>
              <a:ext cx="4232584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90" y="1393314"/>
            <a:ext cx="16792638" cy="496707"/>
            <a:chOff x="676290" y="1393314"/>
            <a:chExt cx="16792638" cy="496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90" y="1393314"/>
              <a:ext cx="16792638" cy="496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85167" y="456167"/>
            <a:ext cx="4123810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65936" y="2920359"/>
            <a:ext cx="16036434" cy="6993059"/>
            <a:chOff x="2465936" y="2920359"/>
            <a:chExt cx="16036434" cy="69930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4409" y="7511463"/>
              <a:ext cx="6737038" cy="2401955"/>
              <a:chOff x="2504409" y="7511463"/>
              <a:chExt cx="6737038" cy="240195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04409" y="7511463"/>
                <a:ext cx="6737038" cy="240195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04409" y="2920359"/>
              <a:ext cx="2372949" cy="4393414"/>
              <a:chOff x="2504409" y="2920359"/>
              <a:chExt cx="2372949" cy="439341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04409" y="2920359"/>
                <a:ext cx="2372949" cy="4393414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4676" y="3133480"/>
              <a:ext cx="2342857" cy="47619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031" y="4057325"/>
              <a:ext cx="942857" cy="40000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4031" y="4624587"/>
              <a:ext cx="1647619" cy="40000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2756166" y="3582766"/>
              <a:ext cx="1870683" cy="292817"/>
              <a:chOff x="2756166" y="3582766"/>
              <a:chExt cx="1870683" cy="29281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56166" y="3582766"/>
                <a:ext cx="1870683" cy="29281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085032" y="2920359"/>
              <a:ext cx="2372949" cy="4393414"/>
              <a:chOff x="8085032" y="2920359"/>
              <a:chExt cx="2372949" cy="439341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85032" y="2920359"/>
                <a:ext cx="2372949" cy="4393414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5552" y="7721562"/>
              <a:ext cx="2257143" cy="47619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5299" y="3133480"/>
              <a:ext cx="2219048" cy="47619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8338307" y="4090979"/>
              <a:ext cx="2297176" cy="2052175"/>
              <a:chOff x="8338307" y="4090979"/>
              <a:chExt cx="2297176" cy="205217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304653" y="4057325"/>
                <a:ext cx="1933333" cy="400000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8338307" y="4658241"/>
                <a:ext cx="2297176" cy="1484913"/>
                <a:chOff x="8338307" y="4658241"/>
                <a:chExt cx="2297176" cy="148491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8304653" y="4624587"/>
                  <a:ext cx="1714286" cy="752381"/>
                </a:xfrm>
                <a:prstGeom prst="rect">
                  <a:avLst/>
                </a:prstGeom>
              </p:spPr>
            </p:pic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8304653" y="5485001"/>
                  <a:ext cx="1838095" cy="7523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8336789" y="3582766"/>
              <a:ext cx="1870683" cy="292817"/>
              <a:chOff x="8336789" y="3582766"/>
              <a:chExt cx="1870683" cy="29281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336789" y="3582766"/>
                <a:ext cx="1870683" cy="29281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4031" y="5173829"/>
              <a:ext cx="1866667" cy="40000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5054860" y="2924410"/>
              <a:ext cx="2858471" cy="2131459"/>
              <a:chOff x="5054860" y="2924410"/>
              <a:chExt cx="2858471" cy="213145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5054860" y="2924410"/>
                <a:ext cx="2858471" cy="2131459"/>
                <a:chOff x="5054860" y="2924410"/>
                <a:chExt cx="2858471" cy="2131459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5054860" y="2924410"/>
                  <a:ext cx="2858471" cy="2131459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180567" y="3083309"/>
                <a:ext cx="2219048" cy="476190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346117" y="3684176"/>
                <a:ext cx="1285714" cy="400000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346117" y="4057325"/>
                <a:ext cx="1285714" cy="400000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346117" y="4480963"/>
                <a:ext cx="1152381" cy="400000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>
                <a:off x="5220951" y="3438042"/>
                <a:ext cx="2455995" cy="292817"/>
                <a:chOff x="5220951" y="3438042"/>
                <a:chExt cx="2455995" cy="292817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5220951" y="3438042"/>
                  <a:ext cx="2455995" cy="29281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5065215" y="5201202"/>
              <a:ext cx="2858471" cy="2131459"/>
              <a:chOff x="5065215" y="5201202"/>
              <a:chExt cx="2858471" cy="213145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65215" y="5201202"/>
                <a:ext cx="2858471" cy="2131459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90922" y="5360101"/>
              <a:ext cx="2219048" cy="47619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56472" y="5960968"/>
              <a:ext cx="1466667" cy="752381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5231306" y="5714834"/>
              <a:ext cx="2455995" cy="292817"/>
              <a:chOff x="5231306" y="5714834"/>
              <a:chExt cx="2455995" cy="29281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231306" y="5714834"/>
                <a:ext cx="2455995" cy="29281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0656505" y="2920359"/>
              <a:ext cx="2858471" cy="2131459"/>
              <a:chOff x="10656505" y="2920359"/>
              <a:chExt cx="2858471" cy="213145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656505" y="2920359"/>
                <a:ext cx="2858471" cy="2131459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82212" y="3079258"/>
              <a:ext cx="2228571" cy="476190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47762" y="3680125"/>
              <a:ext cx="1866667" cy="752381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0822596" y="3433991"/>
              <a:ext cx="2455995" cy="292817"/>
              <a:chOff x="10822596" y="3433991"/>
              <a:chExt cx="2455995" cy="29281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822596" y="3433991"/>
                <a:ext cx="2455995" cy="292817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56175" y="4430360"/>
              <a:ext cx="2466667" cy="40000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53428" y="5186197"/>
              <a:ext cx="2858471" cy="2131459"/>
              <a:chOff x="10653428" y="5186197"/>
              <a:chExt cx="2858471" cy="2131459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653428" y="5186197"/>
                <a:ext cx="2858471" cy="2131459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79135" y="5345096"/>
              <a:ext cx="2228571" cy="476190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44685" y="5945963"/>
              <a:ext cx="1866667" cy="752381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10819519" y="5699829"/>
              <a:ext cx="2455995" cy="292817"/>
              <a:chOff x="10819519" y="5699829"/>
              <a:chExt cx="2455995" cy="292817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819519" y="5699829"/>
                <a:ext cx="2455995" cy="292817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53098" y="6696198"/>
              <a:ext cx="2466667" cy="40000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3740703" y="2920359"/>
              <a:ext cx="2372949" cy="4393414"/>
              <a:chOff x="13740703" y="2920359"/>
              <a:chExt cx="2372949" cy="4393414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740703" y="2920359"/>
                <a:ext cx="2372949" cy="4393414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690970" y="3133480"/>
              <a:ext cx="1923810" cy="476190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960325" y="4057325"/>
              <a:ext cx="1961905" cy="752381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13992460" y="3582766"/>
              <a:ext cx="1870683" cy="292817"/>
              <a:chOff x="13992460" y="3582766"/>
              <a:chExt cx="1870683" cy="292817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992460" y="3582766"/>
                <a:ext cx="1870683" cy="292817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60325" y="4893816"/>
              <a:ext cx="942857" cy="40000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2765515" y="8155430"/>
              <a:ext cx="1870683" cy="292817"/>
              <a:chOff x="2765515" y="8155430"/>
              <a:chExt cx="1870683" cy="292817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65515" y="8155430"/>
                <a:ext cx="1870683" cy="292817"/>
              </a:xfrm>
              <a:prstGeom prst="rect">
                <a:avLst/>
              </a:prstGeom>
            </p:spPr>
          </p:pic>
        </p:grpSp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51532" y="8538676"/>
              <a:ext cx="942857" cy="400000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9450311" y="7493023"/>
              <a:ext cx="6737038" cy="2401955"/>
              <a:chOff x="9450311" y="7493023"/>
              <a:chExt cx="6737038" cy="2401955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50311" y="7493023"/>
                <a:ext cx="6737038" cy="2401955"/>
              </a:xfrm>
              <a:prstGeom prst="rect">
                <a:avLst/>
              </a:prstGeom>
            </p:spPr>
          </p:pic>
        </p:grpSp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362105" y="7721562"/>
              <a:ext cx="2085714" cy="476190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9702068" y="8155430"/>
              <a:ext cx="1870683" cy="292817"/>
              <a:chOff x="9702068" y="8155430"/>
              <a:chExt cx="1870683" cy="292817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702068" y="8155430"/>
                <a:ext cx="1870683" cy="292817"/>
              </a:xfrm>
              <a:prstGeom prst="rect">
                <a:avLst/>
              </a:prstGeom>
            </p:spPr>
          </p:pic>
        </p:grpSp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37473" y="8544173"/>
              <a:ext cx="2704762" cy="400000"/>
            </a:xfrm>
            <a:prstGeom prst="rect">
              <a:avLst/>
            </a:prstGeom>
          </p:spPr>
        </p:pic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51532" y="9068381"/>
              <a:ext cx="942857" cy="400000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888085" y="8544173"/>
              <a:ext cx="1933333" cy="400000"/>
            </a:xfrm>
            <a:prstGeom prst="rect">
              <a:avLst/>
            </a:prstGeom>
          </p:spPr>
        </p:pic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888085" y="9068381"/>
              <a:ext cx="2428571" cy="400000"/>
            </a:xfrm>
            <a:prstGeom prst="rect">
              <a:avLst/>
            </a:prstGeom>
          </p:spPr>
        </p:pic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674532" y="8544173"/>
              <a:ext cx="1219048" cy="400000"/>
            </a:xfrm>
            <a:prstGeom prst="rect">
              <a:avLst/>
            </a:prstGeom>
          </p:spPr>
        </p:pic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674532" y="9068381"/>
              <a:ext cx="2428571" cy="400000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389747" y="1946214"/>
            <a:ext cx="10647619" cy="904762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-241267" y="456167"/>
            <a:ext cx="5580952" cy="12476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5767" y="456167"/>
            <a:ext cx="5428571" cy="1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99" y="2509250"/>
            <a:ext cx="16740674" cy="7210191"/>
            <a:chOff x="600099" y="2509250"/>
            <a:chExt cx="16740674" cy="72101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99" y="2509250"/>
              <a:ext cx="16740674" cy="72101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70470" y="3184432"/>
            <a:ext cx="6997470" cy="5859828"/>
            <a:chOff x="9770470" y="3184432"/>
            <a:chExt cx="6997470" cy="5859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0470" y="3184432"/>
              <a:ext cx="6997470" cy="5859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6290" y="1393314"/>
            <a:ext cx="16792638" cy="496707"/>
            <a:chOff x="676290" y="1393314"/>
            <a:chExt cx="16792638" cy="496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90" y="1393314"/>
              <a:ext cx="16792638" cy="496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40612" y="5820055"/>
            <a:ext cx="5804490" cy="496707"/>
            <a:chOff x="6240612" y="5820055"/>
            <a:chExt cx="5804490" cy="4967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240612" y="5820055"/>
              <a:ext cx="5804490" cy="4967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0232" y="4994219"/>
            <a:ext cx="3291678" cy="4163972"/>
            <a:chOff x="2390232" y="4994219"/>
            <a:chExt cx="3291678" cy="41639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0232" y="4994219"/>
              <a:ext cx="3291678" cy="41639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8259" y="3413344"/>
            <a:ext cx="5047619" cy="12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10639" y="4251425"/>
            <a:ext cx="6200000" cy="8666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51958" y="5404184"/>
            <a:ext cx="4428571" cy="7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755484" y="622109"/>
            <a:ext cx="1573232" cy="491635"/>
            <a:chOff x="15755484" y="622109"/>
            <a:chExt cx="1573232" cy="4916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55484" y="622109"/>
              <a:ext cx="1573232" cy="4916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51958" y="6481813"/>
            <a:ext cx="5923810" cy="7714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55767" y="7563251"/>
            <a:ext cx="6200000" cy="723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9839" y="456167"/>
            <a:ext cx="5600000" cy="1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7123" y="2509250"/>
            <a:ext cx="16740674" cy="7210191"/>
            <a:chOff x="747123" y="2509250"/>
            <a:chExt cx="16740674" cy="72101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123" y="2509250"/>
              <a:ext cx="16740674" cy="72101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47027" y="3166163"/>
            <a:ext cx="6997470" cy="5859828"/>
            <a:chOff x="9747027" y="3166163"/>
            <a:chExt cx="6997470" cy="5859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027" y="3166163"/>
              <a:ext cx="6997470" cy="5859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6290" y="1393314"/>
            <a:ext cx="16792638" cy="496707"/>
            <a:chOff x="676290" y="1393314"/>
            <a:chExt cx="16792638" cy="496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90" y="1393314"/>
              <a:ext cx="16792638" cy="496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40612" y="5820055"/>
            <a:ext cx="5804490" cy="496707"/>
            <a:chOff x="6240612" y="5820055"/>
            <a:chExt cx="5804490" cy="4967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240612" y="5820055"/>
              <a:ext cx="5804490" cy="4967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9807" y="3908571"/>
            <a:ext cx="6171429" cy="2866271"/>
            <a:chOff x="1899807" y="3908571"/>
            <a:chExt cx="6171429" cy="2866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9807" y="3908571"/>
              <a:ext cx="6171429" cy="28662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5521" y="3468218"/>
            <a:ext cx="9666667" cy="968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81042" y="3718020"/>
            <a:ext cx="850044" cy="702579"/>
            <a:chOff x="1781042" y="3718020"/>
            <a:chExt cx="850044" cy="7025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81042" y="3718020"/>
              <a:ext cx="850044" cy="7025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26391" y="6157978"/>
            <a:ext cx="850044" cy="702579"/>
            <a:chOff x="7526391" y="6157978"/>
            <a:chExt cx="850044" cy="7025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6391" y="6157978"/>
              <a:ext cx="850044" cy="7025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39683" y="6351898"/>
            <a:ext cx="3291678" cy="4163972"/>
            <a:chOff x="3339683" y="6351898"/>
            <a:chExt cx="3291678" cy="41639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9683" y="6351898"/>
              <a:ext cx="3291678" cy="416397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28898" y="5639000"/>
            <a:ext cx="6361905" cy="17142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78259" y="3413344"/>
            <a:ext cx="5047619" cy="12476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36242" y="7319627"/>
            <a:ext cx="5504762" cy="1476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01305" y="970442"/>
            <a:ext cx="5580952" cy="1247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SMT010</cp:lastModifiedBy>
  <cp:revision>3</cp:revision>
  <dcterms:created xsi:type="dcterms:W3CDTF">2020-10-25T00:44:30Z</dcterms:created>
  <dcterms:modified xsi:type="dcterms:W3CDTF">2020-10-24T15:58:31Z</dcterms:modified>
</cp:coreProperties>
</file>