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3A6AC-A73A-42E2-A5D3-E2891AE2C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4CE8B3-DB38-4A1E-AD8E-E570CB53C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A75A2-5097-48A3-B7F4-42D4C632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BE27-89EA-448F-A53D-4A7C5967D84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24F55-867B-4732-91B4-7E34B191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C2A99-633B-4AF9-B3CD-EDC37BA0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452C-8E42-4A77-A895-7C6C406F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95A4E-E8C4-45F9-AE4F-3B5F72D5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BA6504-D24B-44D9-A98F-D2F084776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8E598-C713-4D8B-B649-2034C8FA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BE27-89EA-448F-A53D-4A7C5967D84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13615-813D-4D57-9441-08EACD79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A5D48-17FE-42FC-A6BE-7D01F9C0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452C-8E42-4A77-A895-7C6C406F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6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FBAF23-40A3-4F66-9675-DA955B7F2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D873C9-9F30-48AB-82A6-92C86B7FA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1324A-6CA4-4A1D-992A-086D2DE3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BE27-89EA-448F-A53D-4A7C5967D84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624A3-6EBE-4BAC-B049-56905F1A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4BABE-B662-4C86-86AC-801A3F9D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452C-8E42-4A77-A895-7C6C406F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97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8DB78-93E2-47F7-A96D-80591EF2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D6D19D-81FB-48D3-8551-DB4F3FFC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02564-AC31-4BB8-9C14-C98DF622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BE27-89EA-448F-A53D-4A7C5967D84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D21964-1DD0-4A7E-B954-9F37725C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63B13-EED5-4C08-B2C6-31FEB541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452C-8E42-4A77-A895-7C6C406F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65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8D791-1F12-4A89-B9F0-21525E7A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8B5DB-4FF4-4E3B-808F-1FF37BF8A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3FEAF-3A36-4F14-AF36-0723DC17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BE27-89EA-448F-A53D-4A7C5967D84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BB516-8E89-43DE-BA52-3616A2CE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D8D22-32F9-4FB0-9C2F-A6DF1936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452C-8E42-4A77-A895-7C6C406F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32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42C55-ECC7-4504-AABC-857437C0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8F7321-E158-4B4C-80B7-9CC97275D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2EE4F2-45FC-4B87-8E34-B1028AB58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85D04-A1F0-4C82-A8AE-FA94135D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BE27-89EA-448F-A53D-4A7C5967D84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1F017C-89A4-4D32-BA73-A1845888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3B70E-6718-4C0C-AF45-6B425187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452C-8E42-4A77-A895-7C6C406F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35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8FFEA-8063-4287-9585-0C6F0B41C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FAB429-C5A5-4D4D-82FF-28EAEF627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3806A7-ACD0-4887-AB1B-42904CB2D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56207E-C848-4F1C-86DB-29BE27CF7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79F010-4BC8-4984-A6FE-9D94C8C22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B0E6A-86DE-4797-BDFB-78021376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BE27-89EA-448F-A53D-4A7C5967D84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4B65A9-85F8-4313-B251-7EA4CA2A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AA927F-4FD9-4D1F-9A2D-F843FADC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452C-8E42-4A77-A895-7C6C406F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7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71142-8C8F-4A25-9C20-B740D9A9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C61755-0957-407F-A764-2E2103CB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BE27-89EA-448F-A53D-4A7C5967D84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BD5783-B275-4E2E-B500-64F42C61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0EC52A-A9FD-4C29-ABE9-B487F4A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452C-8E42-4A77-A895-7C6C406F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2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F9A1AE-6957-4721-B363-02F90BCE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BE27-89EA-448F-A53D-4A7C5967D84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3AFF9-E924-4392-9A25-94749AFA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66ABC3-82C4-4F47-802C-CE0434CC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452C-8E42-4A77-A895-7C6C406F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739E6-CAF9-4534-A50F-1760EE4B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2F901-5490-4216-A1FF-FE8106FE7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B264B4-3201-49C7-AFD6-D4C80F6B3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E69C88-BC6A-465B-8E2D-A04FAFED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BE27-89EA-448F-A53D-4A7C5967D84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3B5BC6-EF79-46D6-BB2B-103A1D3A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4C70D0-F658-4A8C-9B13-F5C920B6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452C-8E42-4A77-A895-7C6C406F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67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CB8E3-A8BC-4BC1-98E2-91F0AF739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413AF6-8D83-41EB-AFDA-AEA73A020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834DD1-9602-482E-A156-165628D92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40D724-2C40-4056-B234-E7E94461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BE27-89EA-448F-A53D-4A7C5967D84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9E100A-7A1B-44B1-96B5-4D4D4893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7B1A2D-989A-46CB-A1DA-763A9EB9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452C-8E42-4A77-A895-7C6C406F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65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6911A8-E2FC-4D51-9DE6-69DB3B09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23EACF-AB20-4874-871C-9DC230C10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1E862-5AFB-45AA-8CCB-6BBD6C3BF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1BE27-89EA-448F-A53D-4A7C5967D84E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F5D28-A386-44E3-8215-8C9AF2416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6A7F2-140C-4293-8555-74EFDCA1B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6452C-8E42-4A77-A895-7C6C406F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14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FB74FD-3F4C-4BD4-8F98-27665EBB4C8B}"/>
              </a:ext>
            </a:extLst>
          </p:cNvPr>
          <p:cNvSpPr/>
          <p:nvPr/>
        </p:nvSpPr>
        <p:spPr>
          <a:xfrm>
            <a:off x="1895912" y="922789"/>
            <a:ext cx="1132513" cy="59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FE8751-665E-440D-9A32-65C8C1CA0C37}"/>
              </a:ext>
            </a:extLst>
          </p:cNvPr>
          <p:cNvSpPr/>
          <p:nvPr/>
        </p:nvSpPr>
        <p:spPr>
          <a:xfrm>
            <a:off x="3422708" y="922789"/>
            <a:ext cx="1132513" cy="59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FD3DBA-6568-47E3-94F2-3DE0C9DD0AE7}"/>
              </a:ext>
            </a:extLst>
          </p:cNvPr>
          <p:cNvSpPr/>
          <p:nvPr/>
        </p:nvSpPr>
        <p:spPr>
          <a:xfrm>
            <a:off x="1895912" y="3131190"/>
            <a:ext cx="1132513" cy="59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메인창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43E633-0BCC-4CC8-87D9-D7FF5F2BAE22}"/>
              </a:ext>
            </a:extLst>
          </p:cNvPr>
          <p:cNvSpPr/>
          <p:nvPr/>
        </p:nvSpPr>
        <p:spPr>
          <a:xfrm>
            <a:off x="6096000" y="3131190"/>
            <a:ext cx="1132513" cy="59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자소서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69F3C1-3C68-4021-A2A2-0C90DBD37195}"/>
              </a:ext>
            </a:extLst>
          </p:cNvPr>
          <p:cNvSpPr/>
          <p:nvPr/>
        </p:nvSpPr>
        <p:spPr>
          <a:xfrm>
            <a:off x="6096000" y="922788"/>
            <a:ext cx="1132513" cy="59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자소서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업로드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311040-467A-457D-80D3-9A8C2CBD6BDE}"/>
              </a:ext>
            </a:extLst>
          </p:cNvPr>
          <p:cNvSpPr/>
          <p:nvPr/>
        </p:nvSpPr>
        <p:spPr>
          <a:xfrm>
            <a:off x="7636779" y="922788"/>
            <a:ext cx="1132513" cy="59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단어추출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7319DA-E94F-4CBD-BA81-075149C8B383}"/>
              </a:ext>
            </a:extLst>
          </p:cNvPr>
          <p:cNvSpPr/>
          <p:nvPr/>
        </p:nvSpPr>
        <p:spPr>
          <a:xfrm>
            <a:off x="7636779" y="1661020"/>
            <a:ext cx="1132513" cy="59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문맥판단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93A827-6231-4ECE-8E2C-E9665AB32ED4}"/>
              </a:ext>
            </a:extLst>
          </p:cNvPr>
          <p:cNvSpPr/>
          <p:nvPr/>
        </p:nvSpPr>
        <p:spPr>
          <a:xfrm>
            <a:off x="7636779" y="2399252"/>
            <a:ext cx="1132513" cy="59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인재상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추출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0AE880-A214-4AB5-8025-C9B9208CCD1D}"/>
              </a:ext>
            </a:extLst>
          </p:cNvPr>
          <p:cNvSpPr/>
          <p:nvPr/>
        </p:nvSpPr>
        <p:spPr>
          <a:xfrm>
            <a:off x="10925263" y="922787"/>
            <a:ext cx="1132513" cy="59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회사자료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C3CC1D-071A-43B1-BC72-51A02295AE4F}"/>
              </a:ext>
            </a:extLst>
          </p:cNvPr>
          <p:cNvSpPr/>
          <p:nvPr/>
        </p:nvSpPr>
        <p:spPr>
          <a:xfrm>
            <a:off x="9281021" y="922787"/>
            <a:ext cx="1132513" cy="59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인재상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C90DAB-0373-4747-9FDF-5C1665C999C6}"/>
              </a:ext>
            </a:extLst>
          </p:cNvPr>
          <p:cNvSpPr/>
          <p:nvPr/>
        </p:nvSpPr>
        <p:spPr>
          <a:xfrm>
            <a:off x="9281021" y="2399252"/>
            <a:ext cx="1132513" cy="59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인재상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회사추천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B65AFE-A58D-4AF5-80F1-88DF8B5E5889}"/>
              </a:ext>
            </a:extLst>
          </p:cNvPr>
          <p:cNvSpPr/>
          <p:nvPr/>
        </p:nvSpPr>
        <p:spPr>
          <a:xfrm>
            <a:off x="6096000" y="5041782"/>
            <a:ext cx="1132513" cy="59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알고리즘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5ABB82-535A-41F6-881C-A70501710AEB}"/>
              </a:ext>
            </a:extLst>
          </p:cNvPr>
          <p:cNvSpPr/>
          <p:nvPr/>
        </p:nvSpPr>
        <p:spPr>
          <a:xfrm>
            <a:off x="4736984" y="5041782"/>
            <a:ext cx="1132513" cy="59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분석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9340A1-0BE8-44CB-8202-1483215CC1F2}"/>
              </a:ext>
            </a:extLst>
          </p:cNvPr>
          <p:cNvSpPr/>
          <p:nvPr/>
        </p:nvSpPr>
        <p:spPr>
          <a:xfrm>
            <a:off x="7455016" y="5041782"/>
            <a:ext cx="1132513" cy="59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크롤링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EE6FED-65BE-4DB0-9D5A-216E2616DF42}"/>
              </a:ext>
            </a:extLst>
          </p:cNvPr>
          <p:cNvSpPr/>
          <p:nvPr/>
        </p:nvSpPr>
        <p:spPr>
          <a:xfrm>
            <a:off x="7455016" y="5780014"/>
            <a:ext cx="1132513" cy="59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통계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B34718-B281-457B-8D4B-4E5F470BFC34}"/>
              </a:ext>
            </a:extLst>
          </p:cNvPr>
          <p:cNvSpPr/>
          <p:nvPr/>
        </p:nvSpPr>
        <p:spPr>
          <a:xfrm>
            <a:off x="6096000" y="5780014"/>
            <a:ext cx="1132513" cy="59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이론필기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FE7271-3010-481B-B1CC-34D5408E1C5E}"/>
              </a:ext>
            </a:extLst>
          </p:cNvPr>
          <p:cNvSpPr/>
          <p:nvPr/>
        </p:nvSpPr>
        <p:spPr>
          <a:xfrm>
            <a:off x="4736984" y="5780013"/>
            <a:ext cx="1132513" cy="59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시각화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B4CD1BB-7132-477C-87A5-6A4000C29DD8}"/>
              </a:ext>
            </a:extLst>
          </p:cNvPr>
          <p:cNvSpPr/>
          <p:nvPr/>
        </p:nvSpPr>
        <p:spPr>
          <a:xfrm>
            <a:off x="486561" y="4488110"/>
            <a:ext cx="3674378" cy="194624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개발 발전방향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노래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포인트제 힌트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출석 등 지급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해당 </a:t>
            </a:r>
            <a:r>
              <a:rPr lang="ko-KR" altLang="en-US" dirty="0" err="1">
                <a:solidFill>
                  <a:schemeClr val="tx1"/>
                </a:solidFill>
              </a:rPr>
              <a:t>평가말고</a:t>
            </a:r>
            <a:r>
              <a:rPr lang="ko-KR" altLang="en-US" dirty="0">
                <a:solidFill>
                  <a:schemeClr val="tx1"/>
                </a:solidFill>
              </a:rPr>
              <a:t> 전체평가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74AAD9-B098-41EC-8B72-29797E65FA0E}"/>
              </a:ext>
            </a:extLst>
          </p:cNvPr>
          <p:cNvSpPr/>
          <p:nvPr/>
        </p:nvSpPr>
        <p:spPr>
          <a:xfrm>
            <a:off x="9281021" y="1661019"/>
            <a:ext cx="1132513" cy="59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자소서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양식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6A5D0B-0156-4D95-8DD9-2740585C7B65}"/>
              </a:ext>
            </a:extLst>
          </p:cNvPr>
          <p:cNvSpPr/>
          <p:nvPr/>
        </p:nvSpPr>
        <p:spPr>
          <a:xfrm>
            <a:off x="7636779" y="3124898"/>
            <a:ext cx="1132513" cy="5956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인재상별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상세설명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34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30204F-0A9B-48A3-8754-B9FEE5377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00" y="164590"/>
            <a:ext cx="7550834" cy="27768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7B436B-17E7-464D-BF19-9C3D5FF322A6}"/>
              </a:ext>
            </a:extLst>
          </p:cNvPr>
          <p:cNvSpPr/>
          <p:nvPr/>
        </p:nvSpPr>
        <p:spPr>
          <a:xfrm>
            <a:off x="8791663" y="704675"/>
            <a:ext cx="23069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LG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4FE2AE-206F-47A6-A529-DB7020328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00" y="2941450"/>
            <a:ext cx="7550834" cy="38691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1B5A536-1235-42B2-8FF2-5BEF9089F4ED}"/>
              </a:ext>
            </a:extLst>
          </p:cNvPr>
          <p:cNvSpPr/>
          <p:nvPr/>
        </p:nvSpPr>
        <p:spPr>
          <a:xfrm>
            <a:off x="8791663" y="4418825"/>
            <a:ext cx="23069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00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9D0D7F0-29A4-4971-805F-EB80B3FE171D}"/>
              </a:ext>
            </a:extLst>
          </p:cNvPr>
          <p:cNvSpPr/>
          <p:nvPr/>
        </p:nvSpPr>
        <p:spPr>
          <a:xfrm>
            <a:off x="8791663" y="704675"/>
            <a:ext cx="23069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삼성메디슨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EF150D-F5BB-4B49-A796-3258DF06F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86" y="96656"/>
            <a:ext cx="6006517" cy="30448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E7984E-320B-44DB-B1E2-2AE79F0AC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85" y="3141493"/>
            <a:ext cx="6006517" cy="328491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E240A8D-7786-4652-BD2D-B3AE6549AF81}"/>
              </a:ext>
            </a:extLst>
          </p:cNvPr>
          <p:cNvSpPr/>
          <p:nvPr/>
        </p:nvSpPr>
        <p:spPr>
          <a:xfrm>
            <a:off x="8791663" y="4326749"/>
            <a:ext cx="23069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삼성전자서비스</a:t>
            </a:r>
          </a:p>
        </p:txBody>
      </p:sp>
    </p:spTree>
    <p:extLst>
      <p:ext uri="{BB962C8B-B14F-4D97-AF65-F5344CB8AC3E}">
        <p14:creationId xmlns:p14="http://schemas.microsoft.com/office/powerpoint/2010/main" val="295879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1CB0266-29C0-4D7F-9263-D188731A5A4C}"/>
              </a:ext>
            </a:extLst>
          </p:cNvPr>
          <p:cNvSpPr/>
          <p:nvPr/>
        </p:nvSpPr>
        <p:spPr>
          <a:xfrm>
            <a:off x="8791663" y="704675"/>
            <a:ext cx="23069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CAPCO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한국전력공사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334F66-1304-4CB0-A395-46D116A0A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8791663" cy="36369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3E7871-62DA-4C88-A0F8-78FDD69F9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684" y="3508126"/>
            <a:ext cx="7331979" cy="318209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05B7F2-1896-4140-B53D-A87E56191D71}"/>
              </a:ext>
            </a:extLst>
          </p:cNvPr>
          <p:cNvSpPr/>
          <p:nvPr/>
        </p:nvSpPr>
        <p:spPr>
          <a:xfrm>
            <a:off x="8791663" y="4641973"/>
            <a:ext cx="23069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91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510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45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91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51</Words>
  <Application>Microsoft Office PowerPoint</Application>
  <PresentationFormat>와이드스크린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SMHRD</cp:lastModifiedBy>
  <cp:revision>9</cp:revision>
  <dcterms:created xsi:type="dcterms:W3CDTF">2020-08-08T06:23:25Z</dcterms:created>
  <dcterms:modified xsi:type="dcterms:W3CDTF">2020-08-10T11:10:20Z</dcterms:modified>
</cp:coreProperties>
</file>