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4"/>
  </p:normalViewPr>
  <p:slideViewPr>
    <p:cSldViewPr snapToGrid="0" snapToObjects="1">
      <p:cViewPr varScale="1">
        <p:scale>
          <a:sx n="95" d="100"/>
          <a:sy n="95" d="100"/>
        </p:scale>
        <p:origin x="200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310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943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099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174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93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986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58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0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605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99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790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16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Pokemon</a:t>
            </a:r>
            <a:r>
              <a:rPr lang="en-US" dirty="0" smtClean="0"/>
              <a:t> Database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ETL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513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2353" y="803186"/>
            <a:ext cx="10727967" cy="5248622"/>
          </a:xfrm>
        </p:spPr>
        <p:txBody>
          <a:bodyPr>
            <a:normAutofit/>
          </a:bodyPr>
          <a:lstStyle/>
          <a:p>
            <a:r>
              <a:rPr lang="en-US" dirty="0" smtClean="0"/>
              <a:t>why we choose this topic.</a:t>
            </a:r>
          </a:p>
          <a:p>
            <a:r>
              <a:rPr lang="en-US" dirty="0" smtClean="0"/>
              <a:t>Look for data on </a:t>
            </a:r>
            <a:r>
              <a:rPr lang="en-US" dirty="0" err="1" smtClean="0"/>
              <a:t>Kaggle</a:t>
            </a:r>
            <a:r>
              <a:rPr lang="en-US" dirty="0" smtClean="0"/>
              <a:t> and we choose 2 set of data base, they have similar id/name, complete data set.</a:t>
            </a:r>
          </a:p>
          <a:p>
            <a:r>
              <a:rPr lang="en-US" dirty="0" smtClean="0"/>
              <a:t>use pandas to extract unique columns from data A , unify table columns name</a:t>
            </a:r>
          </a:p>
          <a:p>
            <a:r>
              <a:rPr lang="en-US" dirty="0" smtClean="0"/>
              <a:t>Create </a:t>
            </a:r>
            <a:r>
              <a:rPr lang="en-US" dirty="0" err="1" smtClean="0"/>
              <a:t>Pokemon</a:t>
            </a:r>
            <a:r>
              <a:rPr lang="en-US" dirty="0" smtClean="0"/>
              <a:t> database and 2 different table in MySQL </a:t>
            </a:r>
          </a:p>
          <a:p>
            <a:r>
              <a:rPr lang="en-US" dirty="0" smtClean="0"/>
              <a:t>Import csv file(</a:t>
            </a:r>
            <a:r>
              <a:rPr lang="en-US" dirty="0" err="1" smtClean="0"/>
              <a:t>Kaggle</a:t>
            </a:r>
            <a:r>
              <a:rPr lang="en-US" dirty="0" smtClean="0"/>
              <a:t>) to MySQL and merge them together</a:t>
            </a:r>
          </a:p>
          <a:p>
            <a:r>
              <a:rPr lang="en-US" dirty="0" smtClean="0"/>
              <a:t>Problem: </a:t>
            </a:r>
          </a:p>
          <a:p>
            <a:pPr lvl="1"/>
            <a:r>
              <a:rPr lang="en-US" dirty="0" smtClean="0"/>
              <a:t>Tried to create a </a:t>
            </a:r>
            <a:r>
              <a:rPr lang="en-US" dirty="0" err="1" smtClean="0"/>
              <a:t>sqlite</a:t>
            </a:r>
            <a:r>
              <a:rPr lang="en-US" dirty="0" smtClean="0"/>
              <a:t> file to connect to the database</a:t>
            </a:r>
          </a:p>
          <a:p>
            <a:pPr lvl="1"/>
            <a:r>
              <a:rPr lang="en-US" dirty="0" smtClean="0"/>
              <a:t>Michael: directly use CSV file but use “</a:t>
            </a:r>
            <a:r>
              <a:rPr lang="en-US" dirty="0" err="1" smtClean="0"/>
              <a:t>df.to_sql</a:t>
            </a:r>
            <a:r>
              <a:rPr lang="en-US" dirty="0" smtClean="0"/>
              <a:t>” convert csv to </a:t>
            </a:r>
            <a:r>
              <a:rPr lang="en-US" dirty="0" err="1" smtClean="0"/>
              <a:t>sql</a:t>
            </a:r>
            <a:r>
              <a:rPr lang="en-US" dirty="0" smtClean="0"/>
              <a:t> file 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537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Findings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1</a:t>
            </a:r>
            <a:r>
              <a:rPr lang="en-US" dirty="0"/>
              <a:t>. Type of </a:t>
            </a:r>
            <a:r>
              <a:rPr lang="en-US" dirty="0" err="1"/>
              <a:t>Pokemon</a:t>
            </a:r>
            <a:r>
              <a:rPr lang="en-US" dirty="0"/>
              <a:t> has the highest HP/Attack/Defense</a:t>
            </a:r>
          </a:p>
          <a:p>
            <a:pPr lvl="2"/>
            <a:r>
              <a:rPr lang="en-US" dirty="0"/>
              <a:t>HP steady, Attack: </a:t>
            </a:r>
            <a:r>
              <a:rPr lang="en-US" dirty="0" err="1"/>
              <a:t>Dragron</a:t>
            </a:r>
            <a:r>
              <a:rPr lang="en-US" dirty="0"/>
              <a:t>, Fighting &amp; Ground, Defense: Steel</a:t>
            </a:r>
          </a:p>
          <a:p>
            <a:pPr lvl="1"/>
            <a:r>
              <a:rPr lang="en-US" dirty="0"/>
              <a:t>2. </a:t>
            </a:r>
            <a:r>
              <a:rPr lang="en-US" dirty="0" err="1"/>
              <a:t>Pokemon</a:t>
            </a:r>
            <a:r>
              <a:rPr lang="en-US" dirty="0"/>
              <a:t> size VS speed/attack speed/defense speed</a:t>
            </a:r>
          </a:p>
          <a:p>
            <a:pPr lvl="2"/>
            <a:r>
              <a:rPr lang="en-US" dirty="0"/>
              <a:t>Lower BMI has most common speed</a:t>
            </a:r>
          </a:p>
          <a:p>
            <a:pPr lvl="1"/>
            <a:r>
              <a:rPr lang="en-US" dirty="0"/>
              <a:t>3. </a:t>
            </a:r>
            <a:r>
              <a:rPr lang="en-US" dirty="0" err="1"/>
              <a:t>Pokemon</a:t>
            </a:r>
            <a:r>
              <a:rPr lang="en-US" dirty="0"/>
              <a:t> size score(weight kg/height meter) </a:t>
            </a:r>
            <a:r>
              <a:rPr lang="en-US" dirty="0" err="1"/>
              <a:t>cachability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Lower size score/BMI has lower </a:t>
            </a:r>
            <a:r>
              <a:rPr lang="en-US" dirty="0" err="1"/>
              <a:t>cachability</a:t>
            </a:r>
            <a:endParaRPr lang="en-US" dirty="0"/>
          </a:p>
          <a:p>
            <a:pPr lvl="1"/>
            <a:r>
              <a:rPr lang="en-US" dirty="0"/>
              <a:t>4. </a:t>
            </a:r>
            <a:r>
              <a:rPr lang="en-US" dirty="0" err="1"/>
              <a:t>Pokemon</a:t>
            </a:r>
            <a:r>
              <a:rPr lang="en-US" dirty="0"/>
              <a:t> Gender </a:t>
            </a:r>
            <a:r>
              <a:rPr lang="en-US" dirty="0" err="1"/>
              <a:t>catchability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Gender does not affect the </a:t>
            </a:r>
            <a:r>
              <a:rPr lang="en-US" dirty="0" err="1"/>
              <a:t>cachability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2946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18</TotalTime>
  <Words>159</Words>
  <Application>Microsoft Macintosh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Rockwell</vt:lpstr>
      <vt:lpstr>Rockwell Condensed</vt:lpstr>
      <vt:lpstr>Rockwell Extra Bold</vt:lpstr>
      <vt:lpstr>Wingdings</vt:lpstr>
      <vt:lpstr>Wood Type</vt:lpstr>
      <vt:lpstr>Pokemon Database</vt:lpstr>
      <vt:lpstr>PowerPoint Presentation</vt:lpstr>
      <vt:lpstr>Findings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Pokemon Database</dc:title>
  <dc:creator>Microsoft Office User</dc:creator>
  <cp:lastModifiedBy>Microsoft Office User</cp:lastModifiedBy>
  <cp:revision>9</cp:revision>
  <dcterms:created xsi:type="dcterms:W3CDTF">2019-02-05T00:55:04Z</dcterms:created>
  <dcterms:modified xsi:type="dcterms:W3CDTF">2019-02-05T01:13:36Z</dcterms:modified>
</cp:coreProperties>
</file>