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4" r:id="rId4"/>
    <p:sldId id="265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YgUt58ER0uN98HdaackByl+ZH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377079232283465"/>
          <c:y val="0.2629475108915163"/>
          <c:w val="0.4683341535433071"/>
          <c:h val="0.702501187100074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기획참여도 - 2인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A0-404E-8EA9-8F3DA53747C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40-4C17-B8F9-95823303FF6C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40-4C17-B8F9-95823303FF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0-4C17-B8F9-95823303FF6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377079232283465"/>
          <c:y val="0.2629475108915163"/>
          <c:w val="0.4683341535433071"/>
          <c:h val="0.7025011871000745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개발참여도 - 2인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B1-4B50-A6C4-9C885A84D6E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B1-4B50-A6C4-9C885A84D6E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A512B1D-45DD-4CB5-9E0F-5975C9610E08}" type="CATEGORYNAME">
                      <a:rPr lang="en-US" altLang="ko-KR"/>
                      <a:pPr/>
                      <a:t>[범주 이름]</a:t>
                    </a:fld>
                    <a:r>
                      <a:rPr lang="en-US" altLang="ko-KR" baseline="0"/>
                      <a:t>
</a:t>
                    </a:r>
                    <a:r>
                      <a:rPr lang="en-US" altLang="ko-KR" baseline="0" smtClean="0"/>
                      <a:t>50</a:t>
                    </a:r>
                    <a:r>
                      <a:rPr lang="en-US" altLang="ko-KR" baseline="0" dirty="0" smtClean="0"/>
                      <a:t>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2B1-4B50-A6C4-9C885A84D6E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B1-4B50-A6C4-9C885A84D6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B1-4B50-A6C4-9C885A84D6E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문 있는 명함">
  <p:cSld name="인용문 있는 명함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참 또는 거짓">
  <p:cSld name="참 또는 거짓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Google Shape;30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1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" name="Google Shape;33;p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6" name="Google Shape;36;p1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7" name="Google Shape;37;p1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8" name="Google Shape;38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1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jhYNMMZ88-Q" TargetMode="External"/><Relationship Id="rId2" Type="http://schemas.openxmlformats.org/officeDocument/2006/relationships/hyperlink" Target="https://www.youtube.com/shorts/rdG0GUA40g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shorts/TyJbYPGjB08" TargetMode="External"/><Relationship Id="rId4" Type="http://schemas.openxmlformats.org/officeDocument/2006/relationships/hyperlink" Target="https://www.youtube.com/shorts/JwHWsA_8ls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ogle.com/store/apps/details?id=com.DC.PA&amp;hl=en_US&amp;gl=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 altLang="en-US" dirty="0" smtClean="0"/>
              <a:t>메모리편의점</a:t>
            </a:r>
            <a:endParaRPr dirty="0"/>
          </a:p>
        </p:txBody>
      </p:sp>
      <p:sp>
        <p:nvSpPr>
          <p:cNvPr id="152" name="Google Shape;152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436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ko-KR" dirty="0"/>
              <a:t>장르 : </a:t>
            </a:r>
            <a:r>
              <a:rPr lang="ko-KR" altLang="en-US" dirty="0" smtClean="0"/>
              <a:t>퍼즐게임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dirty="0"/>
              <a:t>플랫폼 : </a:t>
            </a:r>
            <a:r>
              <a:rPr lang="ko-KR" altLang="en-US" dirty="0" smtClean="0"/>
              <a:t>모바일</a:t>
            </a:r>
            <a:endParaRPr lang="en-US" altLang="ko-KR" dirty="0" smtClean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dirty="0" smtClean="0"/>
              <a:t>연령층 </a:t>
            </a:r>
            <a:r>
              <a:rPr lang="ko-KR" dirty="0"/>
              <a:t>: </a:t>
            </a:r>
            <a:r>
              <a:rPr lang="ko-KR" altLang="en-US" dirty="0" err="1" smtClean="0"/>
              <a:t>전연련층</a:t>
            </a:r>
            <a:endParaRPr lang="en-US" altLang="ko-KR" dirty="0" smtClean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dirty="0" err="1" smtClean="0"/>
              <a:t>제작툴</a:t>
            </a:r>
            <a:r>
              <a:rPr lang="ko-KR" dirty="0" smtClean="0"/>
              <a:t> </a:t>
            </a:r>
            <a:r>
              <a:rPr lang="ko-KR" dirty="0"/>
              <a:t>: Unity3D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dirty="0"/>
              <a:t>언어 : C#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dirty="0"/>
              <a:t>프로젝트 인원 : </a:t>
            </a:r>
            <a:r>
              <a:rPr lang="en-US" altLang="ko-KR" dirty="0" smtClean="0"/>
              <a:t>3</a:t>
            </a:r>
            <a:r>
              <a:rPr lang="ko-KR" dirty="0" smtClean="0"/>
              <a:t>명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dirty="0"/>
              <a:t>담당 분야 : </a:t>
            </a:r>
            <a:r>
              <a:rPr lang="ko-KR" dirty="0" err="1"/>
              <a:t>게임기획,</a:t>
            </a:r>
            <a:r>
              <a:rPr lang="ko-KR" dirty="0" err="1" smtClean="0"/>
              <a:t>게임개발</a:t>
            </a:r>
            <a:endParaRPr lang="en-US" altLang="ko-KR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altLang="en-US" dirty="0" smtClean="0"/>
              <a:t>프로젝트 설명 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ko-KR" altLang="en-US" dirty="0" smtClean="0"/>
              <a:t>심플한 디자인과 편의점과 관련된 내용으로 구성된 </a:t>
            </a:r>
            <a:r>
              <a:rPr lang="ko-KR" altLang="en-US" dirty="0" err="1" smtClean="0"/>
              <a:t>기억력게임</a:t>
            </a:r>
            <a:endParaRPr lang="en-US" altLang="ko-KR" dirty="0" smtClean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en-US" altLang="ko-KR"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altLang="en-US" dirty="0" err="1" smtClean="0"/>
              <a:t>개인적인사정으로인해</a:t>
            </a:r>
            <a:r>
              <a:rPr lang="ko-KR" altLang="en-US" smtClean="0"/>
              <a:t> </a:t>
            </a:r>
            <a:r>
              <a:rPr lang="ko-KR" altLang="en-US" dirty="0" smtClean="0"/>
              <a:t>부득이하게 코드를 첨부하지못하였습니다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98" y="2160589"/>
            <a:ext cx="2295525" cy="2257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ko-KR"/>
              <a:t>프로젝트 개발</a:t>
            </a:r>
            <a:endParaRPr/>
          </a:p>
        </p:txBody>
      </p:sp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ko-KR" dirty="0"/>
              <a:t>개발기간 : </a:t>
            </a:r>
            <a:r>
              <a:rPr lang="ko-KR" dirty="0" smtClean="0"/>
              <a:t>20</a:t>
            </a:r>
            <a:r>
              <a:rPr lang="en-US" altLang="ko-KR" dirty="0" smtClean="0"/>
              <a:t>19</a:t>
            </a:r>
            <a:r>
              <a:rPr lang="ko-KR" dirty="0" smtClean="0"/>
              <a:t>.0</a:t>
            </a:r>
            <a:r>
              <a:rPr lang="en-US" altLang="ko-KR" dirty="0" smtClean="0"/>
              <a:t>3</a:t>
            </a:r>
            <a:r>
              <a:rPr lang="ko-KR" dirty="0" smtClean="0"/>
              <a:t>~2018.</a:t>
            </a:r>
            <a:r>
              <a:rPr lang="en-US" altLang="ko-KR" dirty="0" smtClean="0"/>
              <a:t>5</a:t>
            </a:r>
            <a:r>
              <a:rPr lang="ko-KR" dirty="0" smtClean="0"/>
              <a:t>(</a:t>
            </a:r>
            <a:r>
              <a:rPr lang="en-US" altLang="ko-KR" dirty="0" smtClean="0"/>
              <a:t>2</a:t>
            </a:r>
            <a:r>
              <a:rPr lang="ko-KR" dirty="0" smtClean="0"/>
              <a:t>달</a:t>
            </a:r>
            <a:r>
              <a:rPr lang="ko-KR" dirty="0"/>
              <a:t>)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ko-KR" dirty="0" err="1"/>
              <a:t>담당부분</a:t>
            </a:r>
            <a:r>
              <a:rPr lang="ko-KR" dirty="0"/>
              <a:t> : </a:t>
            </a:r>
            <a:r>
              <a:rPr lang="ko-KR" dirty="0" err="1"/>
              <a:t>기획,개발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graphicFrame>
        <p:nvGraphicFramePr>
          <p:cNvPr id="166" name="Google Shape;166;p4"/>
          <p:cNvGraphicFramePr/>
          <p:nvPr>
            <p:extLst>
              <p:ext uri="{D42A27DB-BD31-4B8C-83A1-F6EECF244321}">
                <p14:modId xmlns:p14="http://schemas.microsoft.com/office/powerpoint/2010/main" val="946696377"/>
              </p:ext>
            </p:extLst>
          </p:nvPr>
        </p:nvGraphicFramePr>
        <p:xfrm>
          <a:off x="4975668" y="3757701"/>
          <a:ext cx="4584931" cy="262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7" name="Google Shape;167;p4"/>
          <p:cNvGraphicFramePr/>
          <p:nvPr>
            <p:extLst>
              <p:ext uri="{D42A27DB-BD31-4B8C-83A1-F6EECF244321}">
                <p14:modId xmlns:p14="http://schemas.microsoft.com/office/powerpoint/2010/main" val="3575166998"/>
              </p:ext>
            </p:extLst>
          </p:nvPr>
        </p:nvGraphicFramePr>
        <p:xfrm>
          <a:off x="641081" y="3757700"/>
          <a:ext cx="4584931" cy="262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게임영상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4270" y="4050836"/>
            <a:ext cx="8449733" cy="1638767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www.youtube.com/shorts/rdG0GUA40g8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www.youtube.com/shorts/jhYNMMZ88-Q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www.youtube.com/shorts/JwHWsA_8ls4</a:t>
            </a:r>
            <a:endParaRPr lang="en-US" altLang="ko-KR" dirty="0" smtClean="0"/>
          </a:p>
          <a:p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www.youtube.com/shorts/TyJbYPGjB08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9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플레이스토어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366606" cy="109689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play.google.com/store/apps/details?id=com.DC.PA&amp;hl=en_US&amp;gl=US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18540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84</Words>
  <Application>Microsoft Office PowerPoint</Application>
  <PresentationFormat>와이드스크린</PresentationFormat>
  <Paragraphs>25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Symbols</vt:lpstr>
      <vt:lpstr>Arial</vt:lpstr>
      <vt:lpstr>Trebuchet MS</vt:lpstr>
      <vt:lpstr>패싯</vt:lpstr>
      <vt:lpstr>메모리편의점</vt:lpstr>
      <vt:lpstr>프로젝트 개발</vt:lpstr>
      <vt:lpstr>게임영상</vt:lpstr>
      <vt:lpstr>플레이스토어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평범과는 다른 공포 EPACSE</dc:title>
  <dc:creator>최 우석</dc:creator>
  <cp:lastModifiedBy>PC</cp:lastModifiedBy>
  <cp:revision>7</cp:revision>
  <dcterms:created xsi:type="dcterms:W3CDTF">2020-12-13T02:50:35Z</dcterms:created>
  <dcterms:modified xsi:type="dcterms:W3CDTF">2023-03-28T05:26:48Z</dcterms:modified>
</cp:coreProperties>
</file>