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472A7-1555-4612-9A55-2049A1F20229}" type="doc">
      <dgm:prSet loTypeId="urn:microsoft.com/office/officeart/2005/8/layout/hProcess7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075B7DC7-0181-44FD-8CD0-DAD16F4FF26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동화속</a:t>
          </a:r>
          <a:r>
            <a:rPr lang="ko-KR" altLang="en-US" dirty="0" smtClean="0"/>
            <a:t> 성냥팔이소녀는 항상 똑같이 반복되는 스토리에 환멸을 느낀다  </a:t>
          </a:r>
          <a:endParaRPr lang="ko-KR" altLang="en-US" dirty="0"/>
        </a:p>
      </dgm:t>
    </dgm:pt>
    <dgm:pt modelId="{584E491C-12C3-4FCA-9244-D52A181FD11C}" type="parTrans" cxnId="{9DFDA21F-B57E-4548-918D-F1AC51F11633}">
      <dgm:prSet/>
      <dgm:spPr/>
      <dgm:t>
        <a:bodyPr/>
        <a:lstStyle/>
        <a:p>
          <a:pPr latinLnBrk="1"/>
          <a:endParaRPr lang="ko-KR" altLang="en-US"/>
        </a:p>
      </dgm:t>
    </dgm:pt>
    <dgm:pt modelId="{B51F4319-F2BD-44ED-928F-54CB14FFEF4E}" type="sibTrans" cxnId="{9DFDA21F-B57E-4548-918D-F1AC51F11633}">
      <dgm:prSet/>
      <dgm:spPr/>
      <dgm:t>
        <a:bodyPr/>
        <a:lstStyle/>
        <a:p>
          <a:pPr latinLnBrk="1"/>
          <a:endParaRPr lang="ko-KR" altLang="en-US"/>
        </a:p>
      </dgm:t>
    </dgm:pt>
    <dgm:pt modelId="{C108DC6B-FB76-4641-88C1-5D5D3868F98A}">
      <dgm:prSet phldrT="[텍스트]"/>
      <dgm:spPr/>
      <dgm:t>
        <a:bodyPr/>
        <a:lstStyle/>
        <a:p>
          <a:pPr latinLnBrk="1"/>
          <a:r>
            <a:rPr lang="ko-KR" altLang="en-US" dirty="0" smtClean="0"/>
            <a:t>매번 비극적으로 </a:t>
          </a:r>
          <a:r>
            <a:rPr lang="ko-KR" altLang="en-US" dirty="0" err="1" smtClean="0"/>
            <a:t>죽는것에</a:t>
          </a:r>
          <a:r>
            <a:rPr lang="ko-KR" altLang="en-US" dirty="0" smtClean="0"/>
            <a:t> 질린 성냥팔이소녀는 </a:t>
          </a:r>
          <a:r>
            <a:rPr lang="ko-KR" altLang="en-US" dirty="0" err="1" smtClean="0"/>
            <a:t>동화속</a:t>
          </a:r>
          <a:r>
            <a:rPr lang="ko-KR" altLang="en-US" dirty="0" smtClean="0"/>
            <a:t> 밖으로 뛰쳐나오고 자신의 처지의 부당함을 주장한다</a:t>
          </a:r>
          <a:endParaRPr lang="ko-KR" altLang="en-US" dirty="0"/>
        </a:p>
      </dgm:t>
    </dgm:pt>
    <dgm:pt modelId="{2D0BEC64-1F99-4E1D-84D6-A91145A2E284}" type="parTrans" cxnId="{6D7F5D0B-6362-4822-A0F6-79FB8314EBB4}">
      <dgm:prSet/>
      <dgm:spPr/>
      <dgm:t>
        <a:bodyPr/>
        <a:lstStyle/>
        <a:p>
          <a:pPr latinLnBrk="1"/>
          <a:endParaRPr lang="ko-KR" altLang="en-US"/>
        </a:p>
      </dgm:t>
    </dgm:pt>
    <dgm:pt modelId="{FB487851-41A7-4F43-B10E-EFCF74FED773}" type="sibTrans" cxnId="{6D7F5D0B-6362-4822-A0F6-79FB8314EBB4}">
      <dgm:prSet/>
      <dgm:spPr/>
      <dgm:t>
        <a:bodyPr/>
        <a:lstStyle/>
        <a:p>
          <a:pPr latinLnBrk="1"/>
          <a:endParaRPr lang="ko-KR" altLang="en-US"/>
        </a:p>
      </dgm:t>
    </dgm:pt>
    <dgm:pt modelId="{B9190DDF-534D-420B-9C35-6FC0A0E06D7F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A43C4F4-75FB-46F6-9650-D2CB30881A17}" type="parTrans" cxnId="{26D88A93-EB50-4AA4-BEC7-4F6E59493DEF}">
      <dgm:prSet/>
      <dgm:spPr/>
      <dgm:t>
        <a:bodyPr/>
        <a:lstStyle/>
        <a:p>
          <a:pPr latinLnBrk="1"/>
          <a:endParaRPr lang="ko-KR" altLang="en-US"/>
        </a:p>
      </dgm:t>
    </dgm:pt>
    <dgm:pt modelId="{E22CA7D7-A5AF-4D77-9F2A-DB4FD1E6D13B}" type="sibTrans" cxnId="{26D88A93-EB50-4AA4-BEC7-4F6E59493DEF}">
      <dgm:prSet/>
      <dgm:spPr/>
      <dgm:t>
        <a:bodyPr/>
        <a:lstStyle/>
        <a:p>
          <a:pPr latinLnBrk="1"/>
          <a:endParaRPr lang="ko-KR" altLang="en-US"/>
        </a:p>
      </dgm:t>
    </dgm:pt>
    <dgm:pt modelId="{FCA5935F-8866-46A4-94B2-F595F09F4DA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동화속</a:t>
          </a:r>
          <a:r>
            <a:rPr lang="ko-KR" altLang="en-US" dirty="0" smtClean="0"/>
            <a:t> 다른 비슷한 처지의 인물들은 성냥팔이소녀에 공감하여 동화 혁명을 주장하며 동화를 뒤집는다</a:t>
          </a:r>
          <a:endParaRPr lang="ko-KR" altLang="en-US" dirty="0"/>
        </a:p>
      </dgm:t>
    </dgm:pt>
    <dgm:pt modelId="{618361D7-BD24-43C4-908C-6CA99F7135D2}" type="parTrans" cxnId="{51DC0078-35BE-4F94-A70B-FACDB633D8F4}">
      <dgm:prSet/>
      <dgm:spPr/>
      <dgm:t>
        <a:bodyPr/>
        <a:lstStyle/>
        <a:p>
          <a:pPr latinLnBrk="1"/>
          <a:endParaRPr lang="ko-KR" altLang="en-US"/>
        </a:p>
      </dgm:t>
    </dgm:pt>
    <dgm:pt modelId="{89C17061-C068-46EE-9150-1A3D67859899}" type="sibTrans" cxnId="{51DC0078-35BE-4F94-A70B-FACDB633D8F4}">
      <dgm:prSet/>
      <dgm:spPr/>
      <dgm:t>
        <a:bodyPr/>
        <a:lstStyle/>
        <a:p>
          <a:pPr latinLnBrk="1"/>
          <a:endParaRPr lang="ko-KR" altLang="en-US"/>
        </a:p>
      </dgm:t>
    </dgm:pt>
    <dgm:pt modelId="{91E863E4-C646-4029-9E98-11F21E88713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F84CE636-F510-4A43-9A5C-9C957E217FB0}" type="sibTrans" cxnId="{1FC58064-99A9-4AA5-99BC-6F6808BA40BB}">
      <dgm:prSet/>
      <dgm:spPr/>
      <dgm:t>
        <a:bodyPr/>
        <a:lstStyle/>
        <a:p>
          <a:pPr latinLnBrk="1"/>
          <a:endParaRPr lang="ko-KR" altLang="en-US"/>
        </a:p>
      </dgm:t>
    </dgm:pt>
    <dgm:pt modelId="{719FBA0F-D835-4E0D-ABA9-BE4CD37F7DF6}" type="parTrans" cxnId="{1FC58064-99A9-4AA5-99BC-6F6808BA40BB}">
      <dgm:prSet/>
      <dgm:spPr/>
      <dgm:t>
        <a:bodyPr/>
        <a:lstStyle/>
        <a:p>
          <a:pPr latinLnBrk="1"/>
          <a:endParaRPr lang="ko-KR" altLang="en-US"/>
        </a:p>
      </dgm:t>
    </dgm:pt>
    <dgm:pt modelId="{857077C0-C1B4-421F-81EC-5657E2324A3E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73E8C6F5-676E-4858-8121-7AC72AADA35C}" type="sibTrans" cxnId="{DBEF785C-2D89-468F-8709-D233C2477C26}">
      <dgm:prSet/>
      <dgm:spPr/>
      <dgm:t>
        <a:bodyPr/>
        <a:lstStyle/>
        <a:p>
          <a:pPr latinLnBrk="1"/>
          <a:endParaRPr lang="ko-KR" altLang="en-US"/>
        </a:p>
      </dgm:t>
    </dgm:pt>
    <dgm:pt modelId="{0FDE0112-D970-478D-B8B7-47FA00FD085B}" type="parTrans" cxnId="{DBEF785C-2D89-468F-8709-D233C2477C26}">
      <dgm:prSet/>
      <dgm:spPr/>
      <dgm:t>
        <a:bodyPr/>
        <a:lstStyle/>
        <a:p>
          <a:pPr latinLnBrk="1"/>
          <a:endParaRPr lang="ko-KR" altLang="en-US"/>
        </a:p>
      </dgm:t>
    </dgm:pt>
    <dgm:pt modelId="{829E88BA-583D-4065-8346-FC5FA0A88A65}" type="pres">
      <dgm:prSet presAssocID="{28E472A7-1555-4612-9A55-2049A1F20229}" presName="Name0" presStyleCnt="0">
        <dgm:presLayoutVars>
          <dgm:dir/>
          <dgm:animLvl val="lvl"/>
          <dgm:resizeHandles val="exact"/>
        </dgm:presLayoutVars>
      </dgm:prSet>
      <dgm:spPr/>
    </dgm:pt>
    <dgm:pt modelId="{D2B8DC63-75AF-42EC-B610-64B1E0688FE9}" type="pres">
      <dgm:prSet presAssocID="{91E863E4-C646-4029-9E98-11F21E887132}" presName="compositeNode" presStyleCnt="0">
        <dgm:presLayoutVars>
          <dgm:bulletEnabled val="1"/>
        </dgm:presLayoutVars>
      </dgm:prSet>
      <dgm:spPr/>
    </dgm:pt>
    <dgm:pt modelId="{744D3F1E-DDDB-4C7E-B6CB-F00F487CDFD8}" type="pres">
      <dgm:prSet presAssocID="{91E863E4-C646-4029-9E98-11F21E887132}" presName="bgRect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5B95AC7-C154-4FBA-B8ED-A3730A456589}" type="pres">
      <dgm:prSet presAssocID="{91E863E4-C646-4029-9E98-11F21E887132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FF62D7-BE22-4DC2-B16C-7889A52CC153}" type="pres">
      <dgm:prSet presAssocID="{91E863E4-C646-4029-9E98-11F21E887132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3485A4-11F5-4D20-B9A7-863CA1DC2301}" type="pres">
      <dgm:prSet presAssocID="{F84CE636-F510-4A43-9A5C-9C957E217FB0}" presName="hSp" presStyleCnt="0"/>
      <dgm:spPr/>
    </dgm:pt>
    <dgm:pt modelId="{30511BC4-D9EE-46D3-926B-E8DE863BB4DB}" type="pres">
      <dgm:prSet presAssocID="{F84CE636-F510-4A43-9A5C-9C957E217FB0}" presName="vProcSp" presStyleCnt="0"/>
      <dgm:spPr/>
    </dgm:pt>
    <dgm:pt modelId="{80F5A1A4-4C5F-494F-B0C6-C74C0696F26E}" type="pres">
      <dgm:prSet presAssocID="{F84CE636-F510-4A43-9A5C-9C957E217FB0}" presName="vSp1" presStyleCnt="0"/>
      <dgm:spPr/>
    </dgm:pt>
    <dgm:pt modelId="{AF281A90-A050-46E3-8FE6-516B51FD8A34}" type="pres">
      <dgm:prSet presAssocID="{F84CE636-F510-4A43-9A5C-9C957E217FB0}" presName="simulatedConn" presStyleLbl="solidFgAcc1" presStyleIdx="0" presStyleCnt="2"/>
      <dgm:spPr/>
    </dgm:pt>
    <dgm:pt modelId="{C44CFBDE-3617-477E-B404-E31FEA3E5343}" type="pres">
      <dgm:prSet presAssocID="{F84CE636-F510-4A43-9A5C-9C957E217FB0}" presName="vSp2" presStyleCnt="0"/>
      <dgm:spPr/>
    </dgm:pt>
    <dgm:pt modelId="{1338D4E4-592F-4205-A2A5-2AB7B86C970F}" type="pres">
      <dgm:prSet presAssocID="{F84CE636-F510-4A43-9A5C-9C957E217FB0}" presName="sibTrans" presStyleCnt="0"/>
      <dgm:spPr/>
    </dgm:pt>
    <dgm:pt modelId="{E188DBE2-449C-4E21-86E0-97F664EEA1FA}" type="pres">
      <dgm:prSet presAssocID="{857077C0-C1B4-421F-81EC-5657E2324A3E}" presName="compositeNode" presStyleCnt="0">
        <dgm:presLayoutVars>
          <dgm:bulletEnabled val="1"/>
        </dgm:presLayoutVars>
      </dgm:prSet>
      <dgm:spPr/>
    </dgm:pt>
    <dgm:pt modelId="{EF75F372-25F2-4924-9964-438AAA66578B}" type="pres">
      <dgm:prSet presAssocID="{857077C0-C1B4-421F-81EC-5657E2324A3E}" presName="bgRect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622C037-B0DB-426B-BEE0-1173A5DA50E8}" type="pres">
      <dgm:prSet presAssocID="{857077C0-C1B4-421F-81EC-5657E2324A3E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68B23-1CCE-40E5-A868-5F201C305682}" type="pres">
      <dgm:prSet presAssocID="{857077C0-C1B4-421F-81EC-5657E2324A3E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BBFC1E-24BF-4DB3-9F2C-C04263BACD89}" type="pres">
      <dgm:prSet presAssocID="{73E8C6F5-676E-4858-8121-7AC72AADA35C}" presName="hSp" presStyleCnt="0"/>
      <dgm:spPr/>
    </dgm:pt>
    <dgm:pt modelId="{01F403BF-C17E-4FAE-B335-61AEC0EC262F}" type="pres">
      <dgm:prSet presAssocID="{73E8C6F5-676E-4858-8121-7AC72AADA35C}" presName="vProcSp" presStyleCnt="0"/>
      <dgm:spPr/>
    </dgm:pt>
    <dgm:pt modelId="{84F19426-A85D-47DA-ACF5-16279B6D470C}" type="pres">
      <dgm:prSet presAssocID="{73E8C6F5-676E-4858-8121-7AC72AADA35C}" presName="vSp1" presStyleCnt="0"/>
      <dgm:spPr/>
    </dgm:pt>
    <dgm:pt modelId="{14A1DFB6-37E8-40B5-9117-3AF7C38353C0}" type="pres">
      <dgm:prSet presAssocID="{73E8C6F5-676E-4858-8121-7AC72AADA35C}" presName="simulatedConn" presStyleLbl="solidFgAcc1" presStyleIdx="1" presStyleCnt="2"/>
      <dgm:spPr/>
    </dgm:pt>
    <dgm:pt modelId="{425566EB-0E40-4A62-AD4D-14EE678D1257}" type="pres">
      <dgm:prSet presAssocID="{73E8C6F5-676E-4858-8121-7AC72AADA35C}" presName="vSp2" presStyleCnt="0"/>
      <dgm:spPr/>
    </dgm:pt>
    <dgm:pt modelId="{340A8246-0C7C-421C-938A-8CC21647A32B}" type="pres">
      <dgm:prSet presAssocID="{73E8C6F5-676E-4858-8121-7AC72AADA35C}" presName="sibTrans" presStyleCnt="0"/>
      <dgm:spPr/>
    </dgm:pt>
    <dgm:pt modelId="{D70A0661-7DA8-469B-8A25-AD7C183554CD}" type="pres">
      <dgm:prSet presAssocID="{B9190DDF-534D-420B-9C35-6FC0A0E06D7F}" presName="compositeNode" presStyleCnt="0">
        <dgm:presLayoutVars>
          <dgm:bulletEnabled val="1"/>
        </dgm:presLayoutVars>
      </dgm:prSet>
      <dgm:spPr/>
    </dgm:pt>
    <dgm:pt modelId="{AB6D30E6-1BAF-4D33-B9CB-CF73D483D4BA}" type="pres">
      <dgm:prSet presAssocID="{B9190DDF-534D-420B-9C35-6FC0A0E06D7F}" presName="bgRect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CB82087-222B-4AD7-A73B-B3F1A0B5371E}" type="pres">
      <dgm:prSet presAssocID="{B9190DDF-534D-420B-9C35-6FC0A0E06D7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E1BFAE-B1A5-440F-8FAE-DDE2395EBE01}" type="pres">
      <dgm:prSet presAssocID="{B9190DDF-534D-420B-9C35-6FC0A0E06D7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08743F6-156C-4FB6-B87A-BA6603C78C08}" type="presOf" srcId="{28E472A7-1555-4612-9A55-2049A1F20229}" destId="{829E88BA-583D-4065-8346-FC5FA0A88A65}" srcOrd="0" destOrd="0" presId="urn:microsoft.com/office/officeart/2005/8/layout/hProcess7"/>
    <dgm:cxn modelId="{A2C7A990-1D90-42CF-8B56-F4608A0EB192}" type="presOf" srcId="{B9190DDF-534D-420B-9C35-6FC0A0E06D7F}" destId="{AB6D30E6-1BAF-4D33-B9CB-CF73D483D4BA}" srcOrd="0" destOrd="0" presId="urn:microsoft.com/office/officeart/2005/8/layout/hProcess7"/>
    <dgm:cxn modelId="{51DC0078-35BE-4F94-A70B-FACDB633D8F4}" srcId="{B9190DDF-534D-420B-9C35-6FC0A0E06D7F}" destId="{FCA5935F-8866-46A4-94B2-F595F09F4DA6}" srcOrd="0" destOrd="0" parTransId="{618361D7-BD24-43C4-908C-6CA99F7135D2}" sibTransId="{89C17061-C068-46EE-9150-1A3D67859899}"/>
    <dgm:cxn modelId="{0B329084-E5C5-42DE-8AE8-E64498B21249}" type="presOf" srcId="{075B7DC7-0181-44FD-8CD0-DAD16F4FF262}" destId="{47FF62D7-BE22-4DC2-B16C-7889A52CC153}" srcOrd="0" destOrd="0" presId="urn:microsoft.com/office/officeart/2005/8/layout/hProcess7"/>
    <dgm:cxn modelId="{537B0DB5-E483-4D3A-925F-48133ACA9D7B}" type="presOf" srcId="{91E863E4-C646-4029-9E98-11F21E887132}" destId="{744D3F1E-DDDB-4C7E-B6CB-F00F487CDFD8}" srcOrd="0" destOrd="0" presId="urn:microsoft.com/office/officeart/2005/8/layout/hProcess7"/>
    <dgm:cxn modelId="{5F045D62-7494-43AD-A333-7D88545D808C}" type="presOf" srcId="{FCA5935F-8866-46A4-94B2-F595F09F4DA6}" destId="{E0E1BFAE-B1A5-440F-8FAE-DDE2395EBE01}" srcOrd="0" destOrd="0" presId="urn:microsoft.com/office/officeart/2005/8/layout/hProcess7"/>
    <dgm:cxn modelId="{25856FAB-8EF6-46EF-9D42-FA7FAB2A4E54}" type="presOf" srcId="{91E863E4-C646-4029-9E98-11F21E887132}" destId="{35B95AC7-C154-4FBA-B8ED-A3730A456589}" srcOrd="1" destOrd="0" presId="urn:microsoft.com/office/officeart/2005/8/layout/hProcess7"/>
    <dgm:cxn modelId="{9DFDA21F-B57E-4548-918D-F1AC51F11633}" srcId="{91E863E4-C646-4029-9E98-11F21E887132}" destId="{075B7DC7-0181-44FD-8CD0-DAD16F4FF262}" srcOrd="0" destOrd="0" parTransId="{584E491C-12C3-4FCA-9244-D52A181FD11C}" sibTransId="{B51F4319-F2BD-44ED-928F-54CB14FFEF4E}"/>
    <dgm:cxn modelId="{1FC58064-99A9-4AA5-99BC-6F6808BA40BB}" srcId="{28E472A7-1555-4612-9A55-2049A1F20229}" destId="{91E863E4-C646-4029-9E98-11F21E887132}" srcOrd="0" destOrd="0" parTransId="{719FBA0F-D835-4E0D-ABA9-BE4CD37F7DF6}" sibTransId="{F84CE636-F510-4A43-9A5C-9C957E217FB0}"/>
    <dgm:cxn modelId="{326F05D7-EA30-4C24-9F78-D2FCFAECAD8C}" type="presOf" srcId="{857077C0-C1B4-421F-81EC-5657E2324A3E}" destId="{B622C037-B0DB-426B-BEE0-1173A5DA50E8}" srcOrd="1" destOrd="0" presId="urn:microsoft.com/office/officeart/2005/8/layout/hProcess7"/>
    <dgm:cxn modelId="{FD4834F9-A65D-4545-8C2D-2127514CA326}" type="presOf" srcId="{857077C0-C1B4-421F-81EC-5657E2324A3E}" destId="{EF75F372-25F2-4924-9964-438AAA66578B}" srcOrd="0" destOrd="0" presId="urn:microsoft.com/office/officeart/2005/8/layout/hProcess7"/>
    <dgm:cxn modelId="{26D88A93-EB50-4AA4-BEC7-4F6E59493DEF}" srcId="{28E472A7-1555-4612-9A55-2049A1F20229}" destId="{B9190DDF-534D-420B-9C35-6FC0A0E06D7F}" srcOrd="2" destOrd="0" parTransId="{7A43C4F4-75FB-46F6-9650-D2CB30881A17}" sibTransId="{E22CA7D7-A5AF-4D77-9F2A-DB4FD1E6D13B}"/>
    <dgm:cxn modelId="{CBF9D1CD-2E2A-4CDE-9C3C-8AAD1BE2B3EB}" type="presOf" srcId="{B9190DDF-534D-420B-9C35-6FC0A0E06D7F}" destId="{3CB82087-222B-4AD7-A73B-B3F1A0B5371E}" srcOrd="1" destOrd="0" presId="urn:microsoft.com/office/officeart/2005/8/layout/hProcess7"/>
    <dgm:cxn modelId="{6D7F5D0B-6362-4822-A0F6-79FB8314EBB4}" srcId="{857077C0-C1B4-421F-81EC-5657E2324A3E}" destId="{C108DC6B-FB76-4641-88C1-5D5D3868F98A}" srcOrd="0" destOrd="0" parTransId="{2D0BEC64-1F99-4E1D-84D6-A91145A2E284}" sibTransId="{FB487851-41A7-4F43-B10E-EFCF74FED773}"/>
    <dgm:cxn modelId="{790F261D-0447-4F49-A6AA-23E8679F2204}" type="presOf" srcId="{C108DC6B-FB76-4641-88C1-5D5D3868F98A}" destId="{3AC68B23-1CCE-40E5-A868-5F201C305682}" srcOrd="0" destOrd="0" presId="urn:microsoft.com/office/officeart/2005/8/layout/hProcess7"/>
    <dgm:cxn modelId="{DBEF785C-2D89-468F-8709-D233C2477C26}" srcId="{28E472A7-1555-4612-9A55-2049A1F20229}" destId="{857077C0-C1B4-421F-81EC-5657E2324A3E}" srcOrd="1" destOrd="0" parTransId="{0FDE0112-D970-478D-B8B7-47FA00FD085B}" sibTransId="{73E8C6F5-676E-4858-8121-7AC72AADA35C}"/>
    <dgm:cxn modelId="{AD8C9AE8-F9E7-493F-AB4A-62A24D58A9FB}" type="presParOf" srcId="{829E88BA-583D-4065-8346-FC5FA0A88A65}" destId="{D2B8DC63-75AF-42EC-B610-64B1E0688FE9}" srcOrd="0" destOrd="0" presId="urn:microsoft.com/office/officeart/2005/8/layout/hProcess7"/>
    <dgm:cxn modelId="{C39BB09D-C1C4-4EAF-8DFD-0BB1375EA45E}" type="presParOf" srcId="{D2B8DC63-75AF-42EC-B610-64B1E0688FE9}" destId="{744D3F1E-DDDB-4C7E-B6CB-F00F487CDFD8}" srcOrd="0" destOrd="0" presId="urn:microsoft.com/office/officeart/2005/8/layout/hProcess7"/>
    <dgm:cxn modelId="{480F9500-3291-4E17-A8E0-5019663C2599}" type="presParOf" srcId="{D2B8DC63-75AF-42EC-B610-64B1E0688FE9}" destId="{35B95AC7-C154-4FBA-B8ED-A3730A456589}" srcOrd="1" destOrd="0" presId="urn:microsoft.com/office/officeart/2005/8/layout/hProcess7"/>
    <dgm:cxn modelId="{AEAE2185-A525-4EAE-A57D-19EBC46FEA93}" type="presParOf" srcId="{D2B8DC63-75AF-42EC-B610-64B1E0688FE9}" destId="{47FF62D7-BE22-4DC2-B16C-7889A52CC153}" srcOrd="2" destOrd="0" presId="urn:microsoft.com/office/officeart/2005/8/layout/hProcess7"/>
    <dgm:cxn modelId="{A2C6E5A1-FDCB-413B-84FB-A045FFD6BE97}" type="presParOf" srcId="{829E88BA-583D-4065-8346-FC5FA0A88A65}" destId="{9C3485A4-11F5-4D20-B9A7-863CA1DC2301}" srcOrd="1" destOrd="0" presId="urn:microsoft.com/office/officeart/2005/8/layout/hProcess7"/>
    <dgm:cxn modelId="{84FA7AFC-5883-4D9B-9840-4584223A05C9}" type="presParOf" srcId="{829E88BA-583D-4065-8346-FC5FA0A88A65}" destId="{30511BC4-D9EE-46D3-926B-E8DE863BB4DB}" srcOrd="2" destOrd="0" presId="urn:microsoft.com/office/officeart/2005/8/layout/hProcess7"/>
    <dgm:cxn modelId="{72908100-CF36-47FB-BE78-C9CD161E762E}" type="presParOf" srcId="{30511BC4-D9EE-46D3-926B-E8DE863BB4DB}" destId="{80F5A1A4-4C5F-494F-B0C6-C74C0696F26E}" srcOrd="0" destOrd="0" presId="urn:microsoft.com/office/officeart/2005/8/layout/hProcess7"/>
    <dgm:cxn modelId="{98AC057A-D5B1-4F73-8BD8-A51E3BDA8A8A}" type="presParOf" srcId="{30511BC4-D9EE-46D3-926B-E8DE863BB4DB}" destId="{AF281A90-A050-46E3-8FE6-516B51FD8A34}" srcOrd="1" destOrd="0" presId="urn:microsoft.com/office/officeart/2005/8/layout/hProcess7"/>
    <dgm:cxn modelId="{F0EC2B8F-F949-4B3A-A2CB-2361C61C1721}" type="presParOf" srcId="{30511BC4-D9EE-46D3-926B-E8DE863BB4DB}" destId="{C44CFBDE-3617-477E-B404-E31FEA3E5343}" srcOrd="2" destOrd="0" presId="urn:microsoft.com/office/officeart/2005/8/layout/hProcess7"/>
    <dgm:cxn modelId="{A2B323F6-A3AF-4E15-A97C-0F3F6CF54A40}" type="presParOf" srcId="{829E88BA-583D-4065-8346-FC5FA0A88A65}" destId="{1338D4E4-592F-4205-A2A5-2AB7B86C970F}" srcOrd="3" destOrd="0" presId="urn:microsoft.com/office/officeart/2005/8/layout/hProcess7"/>
    <dgm:cxn modelId="{6036221B-BD39-41CE-B453-322ED13A74F2}" type="presParOf" srcId="{829E88BA-583D-4065-8346-FC5FA0A88A65}" destId="{E188DBE2-449C-4E21-86E0-97F664EEA1FA}" srcOrd="4" destOrd="0" presId="urn:microsoft.com/office/officeart/2005/8/layout/hProcess7"/>
    <dgm:cxn modelId="{E504725A-8FAE-47CF-AA5E-3DC5C0D534AC}" type="presParOf" srcId="{E188DBE2-449C-4E21-86E0-97F664EEA1FA}" destId="{EF75F372-25F2-4924-9964-438AAA66578B}" srcOrd="0" destOrd="0" presId="urn:microsoft.com/office/officeart/2005/8/layout/hProcess7"/>
    <dgm:cxn modelId="{EB96D166-9341-417E-8A39-737253993960}" type="presParOf" srcId="{E188DBE2-449C-4E21-86E0-97F664EEA1FA}" destId="{B622C037-B0DB-426B-BEE0-1173A5DA50E8}" srcOrd="1" destOrd="0" presId="urn:microsoft.com/office/officeart/2005/8/layout/hProcess7"/>
    <dgm:cxn modelId="{C8167A3F-B2DD-4A7F-BBE2-937994E5AFDB}" type="presParOf" srcId="{E188DBE2-449C-4E21-86E0-97F664EEA1FA}" destId="{3AC68B23-1CCE-40E5-A868-5F201C305682}" srcOrd="2" destOrd="0" presId="urn:microsoft.com/office/officeart/2005/8/layout/hProcess7"/>
    <dgm:cxn modelId="{8D2ED675-EEBC-4DAE-91F2-AD494E1B863D}" type="presParOf" srcId="{829E88BA-583D-4065-8346-FC5FA0A88A65}" destId="{82BBFC1E-24BF-4DB3-9F2C-C04263BACD89}" srcOrd="5" destOrd="0" presId="urn:microsoft.com/office/officeart/2005/8/layout/hProcess7"/>
    <dgm:cxn modelId="{8EAF8373-E2D2-4F52-91CE-B540BFBFD4D4}" type="presParOf" srcId="{829E88BA-583D-4065-8346-FC5FA0A88A65}" destId="{01F403BF-C17E-4FAE-B335-61AEC0EC262F}" srcOrd="6" destOrd="0" presId="urn:microsoft.com/office/officeart/2005/8/layout/hProcess7"/>
    <dgm:cxn modelId="{500910C0-8480-42D0-9CB7-4211A8ED420E}" type="presParOf" srcId="{01F403BF-C17E-4FAE-B335-61AEC0EC262F}" destId="{84F19426-A85D-47DA-ACF5-16279B6D470C}" srcOrd="0" destOrd="0" presId="urn:microsoft.com/office/officeart/2005/8/layout/hProcess7"/>
    <dgm:cxn modelId="{55F0DE04-D2F3-4701-B64E-A4F4EA2DB858}" type="presParOf" srcId="{01F403BF-C17E-4FAE-B335-61AEC0EC262F}" destId="{14A1DFB6-37E8-40B5-9117-3AF7C38353C0}" srcOrd="1" destOrd="0" presId="urn:microsoft.com/office/officeart/2005/8/layout/hProcess7"/>
    <dgm:cxn modelId="{85FB6C85-9607-4E5E-9B89-0FA3C9DD6FFF}" type="presParOf" srcId="{01F403BF-C17E-4FAE-B335-61AEC0EC262F}" destId="{425566EB-0E40-4A62-AD4D-14EE678D1257}" srcOrd="2" destOrd="0" presId="urn:microsoft.com/office/officeart/2005/8/layout/hProcess7"/>
    <dgm:cxn modelId="{591A8815-42C3-4F44-ADC8-C72733AC6912}" type="presParOf" srcId="{829E88BA-583D-4065-8346-FC5FA0A88A65}" destId="{340A8246-0C7C-421C-938A-8CC21647A32B}" srcOrd="7" destOrd="0" presId="urn:microsoft.com/office/officeart/2005/8/layout/hProcess7"/>
    <dgm:cxn modelId="{62E2192E-40C0-43D5-87E8-1626265F2FA5}" type="presParOf" srcId="{829E88BA-583D-4065-8346-FC5FA0A88A65}" destId="{D70A0661-7DA8-469B-8A25-AD7C183554CD}" srcOrd="8" destOrd="0" presId="urn:microsoft.com/office/officeart/2005/8/layout/hProcess7"/>
    <dgm:cxn modelId="{8730AAA5-5F87-4F9D-9BCF-0260927CC2B3}" type="presParOf" srcId="{D70A0661-7DA8-469B-8A25-AD7C183554CD}" destId="{AB6D30E6-1BAF-4D33-B9CB-CF73D483D4BA}" srcOrd="0" destOrd="0" presId="urn:microsoft.com/office/officeart/2005/8/layout/hProcess7"/>
    <dgm:cxn modelId="{5709E90B-D6A3-4935-A2F4-479988F96141}" type="presParOf" srcId="{D70A0661-7DA8-469B-8A25-AD7C183554CD}" destId="{3CB82087-222B-4AD7-A73B-B3F1A0B5371E}" srcOrd="1" destOrd="0" presId="urn:microsoft.com/office/officeart/2005/8/layout/hProcess7"/>
    <dgm:cxn modelId="{2A7A00D5-7C3E-479D-A037-4ABD7B2A19D7}" type="presParOf" srcId="{D70A0661-7DA8-469B-8A25-AD7C183554CD}" destId="{E0E1BFAE-B1A5-440F-8FAE-DDE2395EBE0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E16F42-B103-49CB-BDD2-E0D94C78010A}" type="doc">
      <dgm:prSet loTypeId="urn:microsoft.com/office/officeart/2005/8/layout/arrow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89ADF5B-2287-4B14-8B8A-6767057E212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상대진형은</a:t>
          </a:r>
          <a:r>
            <a:rPr lang="ko-KR" altLang="en-US" dirty="0" smtClean="0"/>
            <a:t> 성냥팔이소녀를 필두로 한 </a:t>
          </a:r>
          <a:r>
            <a:rPr lang="ko-KR" altLang="en-US" dirty="0" err="1" smtClean="0"/>
            <a:t>동화속</a:t>
          </a:r>
          <a:r>
            <a:rPr lang="ko-KR" altLang="en-US" dirty="0" smtClean="0"/>
            <a:t> </a:t>
          </a:r>
          <a:r>
            <a:rPr lang="ko-KR" altLang="en-US" dirty="0" err="1" smtClean="0"/>
            <a:t>악당및</a:t>
          </a:r>
          <a:r>
            <a:rPr lang="ko-KR" altLang="en-US" dirty="0" smtClean="0"/>
            <a:t> 약자들</a:t>
          </a:r>
          <a:r>
            <a:rPr lang="en-US" altLang="ko-KR" dirty="0" smtClean="0"/>
            <a:t>. </a:t>
          </a:r>
          <a:r>
            <a:rPr lang="ko-KR" altLang="en-US" dirty="0" smtClean="0"/>
            <a:t>늑대 마녀 </a:t>
          </a:r>
          <a:r>
            <a:rPr lang="ko-KR" altLang="en-US" dirty="0" err="1" smtClean="0"/>
            <a:t>거인등으로</a:t>
          </a:r>
          <a:r>
            <a:rPr lang="ko-KR" altLang="en-US" dirty="0" smtClean="0"/>
            <a:t> 구성되어 있다</a:t>
          </a:r>
          <a:endParaRPr lang="ko-KR" altLang="en-US" dirty="0"/>
        </a:p>
      </dgm:t>
    </dgm:pt>
    <dgm:pt modelId="{4321BA1B-5560-45BC-A9F6-95ACE5DE8DC0}" type="parTrans" cxnId="{042EF6F2-A52B-4EF5-BBF6-57F41DADC2B7}">
      <dgm:prSet/>
      <dgm:spPr/>
      <dgm:t>
        <a:bodyPr/>
        <a:lstStyle/>
        <a:p>
          <a:pPr latinLnBrk="1"/>
          <a:endParaRPr lang="ko-KR" altLang="en-US"/>
        </a:p>
      </dgm:t>
    </dgm:pt>
    <dgm:pt modelId="{4EFBBB9F-9A7D-4C3C-902D-2CB7C79DAF0D}" type="sibTrans" cxnId="{042EF6F2-A52B-4EF5-BBF6-57F41DADC2B7}">
      <dgm:prSet/>
      <dgm:spPr/>
      <dgm:t>
        <a:bodyPr/>
        <a:lstStyle/>
        <a:p>
          <a:pPr latinLnBrk="1"/>
          <a:endParaRPr lang="ko-KR" altLang="en-US"/>
        </a:p>
      </dgm:t>
    </dgm:pt>
    <dgm:pt modelId="{1DE6081A-5814-4460-9DDB-F9E9D49D0A89}">
      <dgm:prSet phldrT="[텍스트]"/>
      <dgm:spPr/>
      <dgm:t>
        <a:bodyPr/>
        <a:lstStyle/>
        <a:p>
          <a:pPr latinLnBrk="1"/>
          <a:r>
            <a:rPr lang="ko-KR" altLang="en-US" dirty="0" smtClean="0"/>
            <a:t>주인공 진형은 왕을 </a:t>
          </a:r>
          <a:r>
            <a:rPr lang="ko-KR" altLang="en-US" dirty="0" err="1" smtClean="0"/>
            <a:t>필두로한</a:t>
          </a:r>
          <a:r>
            <a:rPr lang="ko-KR" altLang="en-US" dirty="0" smtClean="0"/>
            <a:t> 각종 </a:t>
          </a:r>
          <a:r>
            <a:rPr lang="ko-KR" altLang="en-US" dirty="0" err="1" smtClean="0"/>
            <a:t>동화속</a:t>
          </a:r>
          <a:r>
            <a:rPr lang="ko-KR" altLang="en-US" dirty="0" smtClean="0"/>
            <a:t> 주인공들로 구성되어 있다 </a:t>
          </a:r>
          <a:endParaRPr lang="ko-KR" altLang="en-US" dirty="0"/>
        </a:p>
      </dgm:t>
    </dgm:pt>
    <dgm:pt modelId="{0A340DD5-D7F6-4506-B2D3-C23FD0DE5B60}" type="parTrans" cxnId="{EC3D71D7-01BC-4653-9A85-49F45B9ADB9C}">
      <dgm:prSet/>
      <dgm:spPr/>
      <dgm:t>
        <a:bodyPr/>
        <a:lstStyle/>
        <a:p>
          <a:pPr latinLnBrk="1"/>
          <a:endParaRPr lang="ko-KR" altLang="en-US"/>
        </a:p>
      </dgm:t>
    </dgm:pt>
    <dgm:pt modelId="{32A00315-715D-4D59-9AAA-C26852D084F0}" type="sibTrans" cxnId="{EC3D71D7-01BC-4653-9A85-49F45B9ADB9C}">
      <dgm:prSet/>
      <dgm:spPr/>
      <dgm:t>
        <a:bodyPr/>
        <a:lstStyle/>
        <a:p>
          <a:pPr latinLnBrk="1"/>
          <a:endParaRPr lang="ko-KR" altLang="en-US"/>
        </a:p>
      </dgm:t>
    </dgm:pt>
    <dgm:pt modelId="{F39ADC07-DA1B-460A-B6BD-4F4125CA512F}" type="pres">
      <dgm:prSet presAssocID="{9EE16F42-B103-49CB-BDD2-E0D94C78010A}" presName="compositeShape" presStyleCnt="0">
        <dgm:presLayoutVars>
          <dgm:chMax val="2"/>
          <dgm:dir/>
          <dgm:resizeHandles val="exact"/>
        </dgm:presLayoutVars>
      </dgm:prSet>
      <dgm:spPr/>
    </dgm:pt>
    <dgm:pt modelId="{54AD11EF-B07C-408A-B595-CE9E590B9DE3}" type="pres">
      <dgm:prSet presAssocID="{A89ADF5B-2287-4B14-8B8A-6767057E2120}" presName="upArrow" presStyleLbl="node1" presStyleIdx="0" presStyleCnt="2"/>
      <dgm:spPr/>
    </dgm:pt>
    <dgm:pt modelId="{2089CF26-83F8-4E55-9310-66EDB713033D}" type="pres">
      <dgm:prSet presAssocID="{A89ADF5B-2287-4B14-8B8A-6767057E2120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269401-3C8A-459C-ACD9-3A482E59FCC5}" type="pres">
      <dgm:prSet presAssocID="{1DE6081A-5814-4460-9DDB-F9E9D49D0A89}" presName="downArrow" presStyleLbl="node1" presStyleIdx="1" presStyleCnt="2"/>
      <dgm:spPr/>
    </dgm:pt>
    <dgm:pt modelId="{504BB8E0-0BA7-4D9E-B9CE-B18568026972}" type="pres">
      <dgm:prSet presAssocID="{1DE6081A-5814-4460-9DDB-F9E9D49D0A89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C3D71D7-01BC-4653-9A85-49F45B9ADB9C}" srcId="{9EE16F42-B103-49CB-BDD2-E0D94C78010A}" destId="{1DE6081A-5814-4460-9DDB-F9E9D49D0A89}" srcOrd="1" destOrd="0" parTransId="{0A340DD5-D7F6-4506-B2D3-C23FD0DE5B60}" sibTransId="{32A00315-715D-4D59-9AAA-C26852D084F0}"/>
    <dgm:cxn modelId="{B48921AE-2C73-4215-A5A1-E3FC3419035B}" type="presOf" srcId="{A89ADF5B-2287-4B14-8B8A-6767057E2120}" destId="{2089CF26-83F8-4E55-9310-66EDB713033D}" srcOrd="0" destOrd="0" presId="urn:microsoft.com/office/officeart/2005/8/layout/arrow4"/>
    <dgm:cxn modelId="{940A95AC-0BF4-4519-850E-2A58DF96150C}" type="presOf" srcId="{1DE6081A-5814-4460-9DDB-F9E9D49D0A89}" destId="{504BB8E0-0BA7-4D9E-B9CE-B18568026972}" srcOrd="0" destOrd="0" presId="urn:microsoft.com/office/officeart/2005/8/layout/arrow4"/>
    <dgm:cxn modelId="{042EF6F2-A52B-4EF5-BBF6-57F41DADC2B7}" srcId="{9EE16F42-B103-49CB-BDD2-E0D94C78010A}" destId="{A89ADF5B-2287-4B14-8B8A-6767057E2120}" srcOrd="0" destOrd="0" parTransId="{4321BA1B-5560-45BC-A9F6-95ACE5DE8DC0}" sibTransId="{4EFBBB9F-9A7D-4C3C-902D-2CB7C79DAF0D}"/>
    <dgm:cxn modelId="{A7D97E31-FB2B-46F8-BA95-5AEE4CC2F9A2}" type="presOf" srcId="{9EE16F42-B103-49CB-BDD2-E0D94C78010A}" destId="{F39ADC07-DA1B-460A-B6BD-4F4125CA512F}" srcOrd="0" destOrd="0" presId="urn:microsoft.com/office/officeart/2005/8/layout/arrow4"/>
    <dgm:cxn modelId="{B93F0E1E-5EFC-4E11-BC3D-36143F4DD117}" type="presParOf" srcId="{F39ADC07-DA1B-460A-B6BD-4F4125CA512F}" destId="{54AD11EF-B07C-408A-B595-CE9E590B9DE3}" srcOrd="0" destOrd="0" presId="urn:microsoft.com/office/officeart/2005/8/layout/arrow4"/>
    <dgm:cxn modelId="{29D8618E-BA02-4359-91E9-92277FC22DAF}" type="presParOf" srcId="{F39ADC07-DA1B-460A-B6BD-4F4125CA512F}" destId="{2089CF26-83F8-4E55-9310-66EDB713033D}" srcOrd="1" destOrd="0" presId="urn:microsoft.com/office/officeart/2005/8/layout/arrow4"/>
    <dgm:cxn modelId="{2E469A4E-6F49-4BEA-BE01-C40F75D38D85}" type="presParOf" srcId="{F39ADC07-DA1B-460A-B6BD-4F4125CA512F}" destId="{75269401-3C8A-459C-ACD9-3A482E59FCC5}" srcOrd="2" destOrd="0" presId="urn:microsoft.com/office/officeart/2005/8/layout/arrow4"/>
    <dgm:cxn modelId="{6CD019CD-2564-4E5D-BB68-91C2C1E06999}" type="presParOf" srcId="{F39ADC07-DA1B-460A-B6BD-4F4125CA512F}" destId="{504BB8E0-0BA7-4D9E-B9CE-B18568026972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D3F1E-DDDB-4C7E-B6CB-F00F487CDFD8}">
      <dsp:nvSpPr>
        <dsp:cNvPr id="0" name=""/>
        <dsp:cNvSpPr/>
      </dsp:nvSpPr>
      <dsp:spPr>
        <a:xfrm>
          <a:off x="686" y="1251000"/>
          <a:ext cx="2954038" cy="3544846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 rot="16200000">
        <a:off x="-1157296" y="2408983"/>
        <a:ext cx="2906774" cy="590807"/>
      </dsp:txXfrm>
    </dsp:sp>
    <dsp:sp modelId="{47FF62D7-BE22-4DC2-B16C-7889A52CC153}">
      <dsp:nvSpPr>
        <dsp:cNvPr id="0" name=""/>
        <dsp:cNvSpPr/>
      </dsp:nvSpPr>
      <dsp:spPr>
        <a:xfrm>
          <a:off x="591494" y="1251000"/>
          <a:ext cx="2200758" cy="3544846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err="1" smtClean="0"/>
            <a:t>동화속</a:t>
          </a:r>
          <a:r>
            <a:rPr lang="ko-KR" altLang="en-US" sz="2300" kern="1200" dirty="0" smtClean="0"/>
            <a:t> 성냥팔이소녀는 항상 똑같이 반복되는 스토리에 환멸을 느낀다  </a:t>
          </a:r>
          <a:endParaRPr lang="ko-KR" altLang="en-US" sz="2300" kern="1200" dirty="0"/>
        </a:p>
      </dsp:txBody>
      <dsp:txXfrm>
        <a:off x="591494" y="1251000"/>
        <a:ext cx="2200758" cy="3544846"/>
      </dsp:txXfrm>
    </dsp:sp>
    <dsp:sp modelId="{EF75F372-25F2-4924-9964-438AAA66578B}">
      <dsp:nvSpPr>
        <dsp:cNvPr id="0" name=""/>
        <dsp:cNvSpPr/>
      </dsp:nvSpPr>
      <dsp:spPr>
        <a:xfrm>
          <a:off x="3058116" y="1251000"/>
          <a:ext cx="2954038" cy="3544846"/>
        </a:xfrm>
        <a:prstGeom prst="roundRect">
          <a:avLst>
            <a:gd name="adj" fmla="val 5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 </a:t>
          </a:r>
          <a:endParaRPr lang="ko-KR" altLang="en-US" sz="2400" kern="1200" dirty="0"/>
        </a:p>
      </dsp:txBody>
      <dsp:txXfrm rot="16200000">
        <a:off x="1900133" y="2408983"/>
        <a:ext cx="2906774" cy="590807"/>
      </dsp:txXfrm>
    </dsp:sp>
    <dsp:sp modelId="{AF281A90-A050-46E3-8FE6-516B51FD8A34}">
      <dsp:nvSpPr>
        <dsp:cNvPr id="0" name=""/>
        <dsp:cNvSpPr/>
      </dsp:nvSpPr>
      <dsp:spPr>
        <a:xfrm rot="5400000">
          <a:off x="2812475" y="4067574"/>
          <a:ext cx="520821" cy="4431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68B23-1CCE-40E5-A868-5F201C305682}">
      <dsp:nvSpPr>
        <dsp:cNvPr id="0" name=""/>
        <dsp:cNvSpPr/>
      </dsp:nvSpPr>
      <dsp:spPr>
        <a:xfrm>
          <a:off x="3648924" y="1251000"/>
          <a:ext cx="2200758" cy="3544846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매번 비극적으로 </a:t>
          </a:r>
          <a:r>
            <a:rPr lang="ko-KR" altLang="en-US" sz="2300" kern="1200" dirty="0" err="1" smtClean="0"/>
            <a:t>죽는것에</a:t>
          </a:r>
          <a:r>
            <a:rPr lang="ko-KR" altLang="en-US" sz="2300" kern="1200" dirty="0" smtClean="0"/>
            <a:t> 질린 성냥팔이소녀는 </a:t>
          </a:r>
          <a:r>
            <a:rPr lang="ko-KR" altLang="en-US" sz="2300" kern="1200" dirty="0" err="1" smtClean="0"/>
            <a:t>동화속</a:t>
          </a:r>
          <a:r>
            <a:rPr lang="ko-KR" altLang="en-US" sz="2300" kern="1200" dirty="0" smtClean="0"/>
            <a:t> 밖으로 뛰쳐나오고 자신의 처지의 부당함을 주장한다</a:t>
          </a:r>
          <a:endParaRPr lang="ko-KR" altLang="en-US" sz="2300" kern="1200" dirty="0"/>
        </a:p>
      </dsp:txBody>
      <dsp:txXfrm>
        <a:off x="3648924" y="1251000"/>
        <a:ext cx="2200758" cy="3544846"/>
      </dsp:txXfrm>
    </dsp:sp>
    <dsp:sp modelId="{AB6D30E6-1BAF-4D33-B9CB-CF73D483D4BA}">
      <dsp:nvSpPr>
        <dsp:cNvPr id="0" name=""/>
        <dsp:cNvSpPr/>
      </dsp:nvSpPr>
      <dsp:spPr>
        <a:xfrm>
          <a:off x="6115546" y="1251000"/>
          <a:ext cx="2954038" cy="3544846"/>
        </a:xfrm>
        <a:prstGeom prst="roundRect">
          <a:avLst>
            <a:gd name="adj" fmla="val 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lvl="0" algn="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 rot="16200000">
        <a:off x="4957563" y="2408983"/>
        <a:ext cx="2906774" cy="590807"/>
      </dsp:txXfrm>
    </dsp:sp>
    <dsp:sp modelId="{14A1DFB6-37E8-40B5-9117-3AF7C38353C0}">
      <dsp:nvSpPr>
        <dsp:cNvPr id="0" name=""/>
        <dsp:cNvSpPr/>
      </dsp:nvSpPr>
      <dsp:spPr>
        <a:xfrm rot="5400000">
          <a:off x="5869906" y="4067574"/>
          <a:ext cx="520821" cy="44310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1BFAE-B1A5-440F-8FAE-DDE2395EBE01}">
      <dsp:nvSpPr>
        <dsp:cNvPr id="0" name=""/>
        <dsp:cNvSpPr/>
      </dsp:nvSpPr>
      <dsp:spPr>
        <a:xfrm>
          <a:off x="6706354" y="1251000"/>
          <a:ext cx="2200758" cy="3544846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8867" rIns="0" bIns="0" numCol="1" spcCol="1270" anchor="t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err="1" smtClean="0"/>
            <a:t>동화속</a:t>
          </a:r>
          <a:r>
            <a:rPr lang="ko-KR" altLang="en-US" sz="2300" kern="1200" dirty="0" smtClean="0"/>
            <a:t> 다른 비슷한 처지의 인물들은 성냥팔이소녀에 공감하여 동화 혁명을 주장하며 동화를 뒤집는다</a:t>
          </a:r>
          <a:endParaRPr lang="ko-KR" altLang="en-US" sz="2300" kern="1200" dirty="0"/>
        </a:p>
      </dsp:txBody>
      <dsp:txXfrm>
        <a:off x="6706354" y="1251000"/>
        <a:ext cx="2200758" cy="3544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D11EF-B07C-408A-B595-CE9E590B9DE3}">
      <dsp:nvSpPr>
        <dsp:cNvPr id="0" name=""/>
        <dsp:cNvSpPr/>
      </dsp:nvSpPr>
      <dsp:spPr>
        <a:xfrm>
          <a:off x="3806" y="0"/>
          <a:ext cx="2284094" cy="2214879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9CF26-83F8-4E55-9310-66EDB713033D}">
      <dsp:nvSpPr>
        <dsp:cNvPr id="0" name=""/>
        <dsp:cNvSpPr/>
      </dsp:nvSpPr>
      <dsp:spPr>
        <a:xfrm>
          <a:off x="2356424" y="0"/>
          <a:ext cx="3876039" cy="2214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/>
            <a:t>상대진형은</a:t>
          </a:r>
          <a:r>
            <a:rPr lang="ko-KR" altLang="en-US" sz="2400" kern="1200" dirty="0" smtClean="0"/>
            <a:t> 성냥팔이소녀를 필두로 한 </a:t>
          </a:r>
          <a:r>
            <a:rPr lang="ko-KR" altLang="en-US" sz="2400" kern="1200" dirty="0" err="1" smtClean="0"/>
            <a:t>동화속</a:t>
          </a:r>
          <a:r>
            <a:rPr lang="ko-KR" altLang="en-US" sz="2400" kern="1200" dirty="0" smtClean="0"/>
            <a:t> </a:t>
          </a:r>
          <a:r>
            <a:rPr lang="ko-KR" altLang="en-US" sz="2400" kern="1200" dirty="0" err="1" smtClean="0"/>
            <a:t>악당및</a:t>
          </a:r>
          <a:r>
            <a:rPr lang="ko-KR" altLang="en-US" sz="2400" kern="1200" dirty="0" smtClean="0"/>
            <a:t> 약자들</a:t>
          </a:r>
          <a:r>
            <a:rPr lang="en-US" altLang="ko-KR" sz="2400" kern="1200" dirty="0" smtClean="0"/>
            <a:t>. </a:t>
          </a:r>
          <a:r>
            <a:rPr lang="ko-KR" altLang="en-US" sz="2400" kern="1200" dirty="0" smtClean="0"/>
            <a:t>늑대 마녀 </a:t>
          </a:r>
          <a:r>
            <a:rPr lang="ko-KR" altLang="en-US" sz="2400" kern="1200" dirty="0" err="1" smtClean="0"/>
            <a:t>거인등으로</a:t>
          </a:r>
          <a:r>
            <a:rPr lang="ko-KR" altLang="en-US" sz="2400" kern="1200" dirty="0" smtClean="0"/>
            <a:t> 구성되어 있다</a:t>
          </a:r>
          <a:endParaRPr lang="ko-KR" altLang="en-US" sz="2400" kern="1200" dirty="0"/>
        </a:p>
      </dsp:txBody>
      <dsp:txXfrm>
        <a:off x="2356424" y="0"/>
        <a:ext cx="3876039" cy="2214879"/>
      </dsp:txXfrm>
    </dsp:sp>
    <dsp:sp modelId="{75269401-3C8A-459C-ACD9-3A482E59FCC5}">
      <dsp:nvSpPr>
        <dsp:cNvPr id="0" name=""/>
        <dsp:cNvSpPr/>
      </dsp:nvSpPr>
      <dsp:spPr>
        <a:xfrm>
          <a:off x="689035" y="2399453"/>
          <a:ext cx="2284094" cy="2214879"/>
        </a:xfrm>
        <a:prstGeom prst="downArrow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BB8E0-0BA7-4D9E-B9CE-B18568026972}">
      <dsp:nvSpPr>
        <dsp:cNvPr id="0" name=""/>
        <dsp:cNvSpPr/>
      </dsp:nvSpPr>
      <dsp:spPr>
        <a:xfrm>
          <a:off x="3041652" y="2399453"/>
          <a:ext cx="3876039" cy="2214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주인공 진형은 왕을 </a:t>
          </a:r>
          <a:r>
            <a:rPr lang="ko-KR" altLang="en-US" sz="2400" kern="1200" dirty="0" err="1" smtClean="0"/>
            <a:t>필두로한</a:t>
          </a:r>
          <a:r>
            <a:rPr lang="ko-KR" altLang="en-US" sz="2400" kern="1200" dirty="0" smtClean="0"/>
            <a:t> 각종 </a:t>
          </a:r>
          <a:r>
            <a:rPr lang="ko-KR" altLang="en-US" sz="2400" kern="1200" dirty="0" err="1" smtClean="0"/>
            <a:t>동화속</a:t>
          </a:r>
          <a:r>
            <a:rPr lang="ko-KR" altLang="en-US" sz="2400" kern="1200" dirty="0" smtClean="0"/>
            <a:t> 주인공들로 구성되어 있다 </a:t>
          </a:r>
          <a:endParaRPr lang="ko-KR" altLang="en-US" sz="2400" kern="1200" dirty="0"/>
        </a:p>
      </dsp:txBody>
      <dsp:txXfrm>
        <a:off x="3041652" y="2399453"/>
        <a:ext cx="3876039" cy="2214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093-3A5D-458B-9E29-70CC4660CBC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0309-5A64-4549-B878-6B3413D9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093-3A5D-458B-9E29-70CC4660CBC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0309-5A64-4549-B878-6B3413D9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6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093-3A5D-458B-9E29-70CC4660CBC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0309-5A64-4549-B878-6B3413D9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6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093-3A5D-458B-9E29-70CC4660CBC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0309-5A64-4549-B878-6B3413D9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093-3A5D-458B-9E29-70CC4660CBC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0309-5A64-4549-B878-6B3413D9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093-3A5D-458B-9E29-70CC4660CBC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0309-5A64-4549-B878-6B3413D9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093-3A5D-458B-9E29-70CC4660CBC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0309-5A64-4549-B878-6B3413D9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7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093-3A5D-458B-9E29-70CC4660CBC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0309-5A64-4549-B878-6B3413D9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6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093-3A5D-458B-9E29-70CC4660CBC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0309-5A64-4549-B878-6B3413D9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0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093-3A5D-458B-9E29-70CC4660CBC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0309-5A64-4549-B878-6B3413D9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093-3A5D-458B-9E29-70CC4660CBC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0309-5A64-4549-B878-6B3413D9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40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CF093-3A5D-458B-9E29-70CC4660CBCB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0309-5A64-4549-B878-6B3413D9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3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675" y="137924"/>
            <a:ext cx="6942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게임소프트웨어공학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게임 스토리 기획서</a:t>
            </a:r>
            <a:endParaRPr lang="ko-KR" altLang="en-US" sz="2800" dirty="0"/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54477623"/>
              </p:ext>
            </p:extLst>
          </p:nvPr>
        </p:nvGraphicFramePr>
        <p:xfrm>
          <a:off x="1701801" y="969385"/>
          <a:ext cx="9070272" cy="6046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730796" y="6488668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게임공학과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2013180042 </a:t>
            </a:r>
            <a:r>
              <a:rPr lang="ko-KR" altLang="en-US" dirty="0" smtClean="0"/>
              <a:t>최우석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913498" y="969385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동화영웅전설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0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730796" y="6488668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게임공학과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2013180042 </a:t>
            </a:r>
            <a:r>
              <a:rPr lang="ko-KR" altLang="en-US" dirty="0" smtClean="0"/>
              <a:t>최우석</a:t>
            </a:r>
            <a:endParaRPr lang="ko-KR" altLang="en-US" dirty="0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194077205"/>
              </p:ext>
            </p:extLst>
          </p:nvPr>
        </p:nvGraphicFramePr>
        <p:xfrm>
          <a:off x="4749800" y="1130300"/>
          <a:ext cx="6921499" cy="461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8466"/>
            <a:ext cx="4572000" cy="342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7" y="3437466"/>
            <a:ext cx="3753353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3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730796" y="6488668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게임공학과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2013180042 </a:t>
            </a:r>
            <a:r>
              <a:rPr lang="ko-KR" altLang="en-US" dirty="0" smtClean="0"/>
              <a:t>최우석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42975" y="295030"/>
            <a:ext cx="52172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기존 </a:t>
            </a:r>
            <a:r>
              <a:rPr lang="ko-KR" altLang="en-US" sz="2800" dirty="0" err="1" smtClean="0"/>
              <a:t>동화속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관</a:t>
            </a:r>
            <a:r>
              <a:rPr lang="ko-KR" altLang="en-US" sz="2800" dirty="0" smtClean="0"/>
              <a:t>련 </a:t>
            </a:r>
            <a:r>
              <a:rPr lang="ko-KR" altLang="en-US" sz="2800" dirty="0" err="1" smtClean="0"/>
              <a:t>인물들끼리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싸움시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일기토가</a:t>
            </a:r>
            <a:r>
              <a:rPr lang="ko-KR" altLang="en-US" sz="2800" dirty="0" smtClean="0"/>
              <a:t> 발생</a:t>
            </a:r>
            <a:r>
              <a:rPr lang="en-US" altLang="ko-KR" sz="2800" dirty="0" smtClean="0"/>
              <a:t>,</a:t>
            </a:r>
          </a:p>
          <a:p>
            <a:r>
              <a:rPr lang="ko-KR" altLang="en-US" sz="2800" dirty="0" smtClean="0"/>
              <a:t>이때 기존 체력 </a:t>
            </a:r>
            <a:r>
              <a:rPr lang="ko-KR" altLang="en-US" sz="2800" dirty="0" err="1" smtClean="0"/>
              <a:t>공격력등</a:t>
            </a:r>
            <a:r>
              <a:rPr lang="ko-KR" altLang="en-US" sz="2800" dirty="0" smtClean="0"/>
              <a:t> 관계없이 가위바위보로 </a:t>
            </a:r>
            <a:endParaRPr lang="en-US" altLang="ko-KR" sz="2800" dirty="0" smtClean="0"/>
          </a:p>
          <a:p>
            <a:r>
              <a:rPr lang="ko-KR" altLang="en-US" sz="2800" dirty="0" smtClean="0"/>
              <a:t>승부가 결정된다</a:t>
            </a:r>
            <a:endParaRPr lang="en-US" altLang="ko-KR" sz="28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69101" y="4582961"/>
            <a:ext cx="42588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atin typeface="+mj-lt"/>
              </a:rPr>
              <a:t>유닛 배치 뒤 인물 특성에 따른 특수기 사용가능</a:t>
            </a:r>
            <a:r>
              <a:rPr lang="en-US" altLang="ko-KR" sz="2800" dirty="0" smtClean="0">
                <a:latin typeface="+mj-lt"/>
              </a:rPr>
              <a:t>. </a:t>
            </a:r>
            <a:r>
              <a:rPr lang="ko-KR" altLang="en-US" sz="2800" dirty="0" smtClean="0">
                <a:latin typeface="+mj-lt"/>
              </a:rPr>
              <a:t>한번 사용시 </a:t>
            </a:r>
            <a:r>
              <a:rPr lang="ko-KR" altLang="en-US" sz="2800" dirty="0" err="1" smtClean="0">
                <a:latin typeface="+mj-lt"/>
              </a:rPr>
              <a:t>쿨타임</a:t>
            </a:r>
            <a:r>
              <a:rPr lang="ko-KR" altLang="en-US" sz="2800" dirty="0" smtClean="0">
                <a:latin typeface="+mj-lt"/>
              </a:rPr>
              <a:t> 존재 </a:t>
            </a:r>
            <a:endParaRPr lang="en-US" altLang="ko-KR" sz="2800" dirty="0" smtClean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5" y="265032"/>
            <a:ext cx="5715000" cy="3667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75" y="3882428"/>
            <a:ext cx="3714750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2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99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2017-09-14T05:13:58Z</dcterms:created>
  <dcterms:modified xsi:type="dcterms:W3CDTF">2017-09-14T06:06:26Z</dcterms:modified>
</cp:coreProperties>
</file>