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3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2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2018-1 </a:t>
            </a:r>
            <a:r>
              <a:rPr lang="ko-KR" altLang="en-US" dirty="0"/>
              <a:t>스크립트 언어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</a:rPr>
              <a:t>한국산업기술대학교 </a:t>
            </a:r>
            <a:r>
              <a:rPr lang="ko-KR" altLang="en-US" dirty="0">
                <a:solidFill>
                  <a:schemeClr val="tx1"/>
                </a:solidFill>
              </a:rPr>
              <a:t>게임공학부</a:t>
            </a: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2018</a:t>
            </a:r>
            <a:r>
              <a:rPr lang="ko-KR" altLang="en-US" dirty="0" smtClean="0">
                <a:solidFill>
                  <a:schemeClr val="tx1"/>
                </a:solidFill>
              </a:rPr>
              <a:t>학년도 봄학기</a:t>
            </a:r>
            <a:endParaRPr lang="ko-KR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이재영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강좌구분 </a:t>
            </a:r>
            <a:r>
              <a:rPr lang="en-US" altLang="ko-KR" dirty="0"/>
              <a:t>: </a:t>
            </a:r>
            <a:r>
              <a:rPr lang="ko-KR" altLang="en-US" dirty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주당시간 </a:t>
            </a:r>
            <a:r>
              <a:rPr lang="en-US" altLang="ko-KR" dirty="0"/>
              <a:t>: </a:t>
            </a:r>
            <a:r>
              <a:rPr lang="ko-KR" altLang="en-US" dirty="0"/>
              <a:t>이론</a:t>
            </a:r>
            <a:r>
              <a:rPr lang="en-US" altLang="ko-KR" dirty="0"/>
              <a:t>2</a:t>
            </a:r>
            <a:r>
              <a:rPr lang="ko-KR" altLang="en-US" dirty="0"/>
              <a:t>시간 실습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eaLnBrk="1" hangingPunct="1"/>
            <a:r>
              <a:rPr lang="en-US" altLang="ko-KR" dirty="0" smtClean="0"/>
              <a:t>01</a:t>
            </a:r>
            <a:r>
              <a:rPr lang="ko-KR" altLang="en-US" dirty="0"/>
              <a:t>반</a:t>
            </a:r>
            <a:r>
              <a:rPr lang="en-US" altLang="ko-KR" dirty="0"/>
              <a:t>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7,8(15:30~17:20</a:t>
            </a:r>
            <a:r>
              <a:rPr lang="en-US" altLang="ko-KR" dirty="0" smtClean="0"/>
              <a:t>), </a:t>
            </a:r>
            <a:r>
              <a:rPr lang="ko-KR" altLang="en-US" dirty="0"/>
              <a:t>목</a:t>
            </a:r>
            <a:r>
              <a:rPr lang="en-US" altLang="ko-KR" dirty="0"/>
              <a:t>11,12(19:05~20:50)@</a:t>
            </a:r>
            <a:r>
              <a:rPr lang="en-US" altLang="ko-KR" dirty="0" smtClean="0"/>
              <a:t>E320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11</a:t>
            </a:r>
            <a:r>
              <a:rPr lang="ko-KR" altLang="en-US" dirty="0"/>
              <a:t>반</a:t>
            </a:r>
            <a:r>
              <a:rPr lang="en-US" altLang="ko-KR" dirty="0"/>
              <a:t>: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9,10(17:25~19:05</a:t>
            </a:r>
            <a:r>
              <a:rPr lang="en-US" altLang="ko-KR" dirty="0" smtClean="0"/>
              <a:t>),</a:t>
            </a:r>
            <a:r>
              <a:rPr lang="ko-KR" altLang="en-US" dirty="0"/>
              <a:t> 목</a:t>
            </a:r>
            <a:r>
              <a:rPr lang="en-US" altLang="ko-KR" dirty="0"/>
              <a:t>2,3(10:30~12:20)@E320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교수 </a:t>
            </a:r>
            <a:r>
              <a:rPr lang="ko-KR" altLang="en-US" dirty="0"/>
              <a:t>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연구실</a:t>
            </a:r>
            <a:r>
              <a:rPr lang="en-US" altLang="ko-KR" dirty="0"/>
              <a:t>: E</a:t>
            </a:r>
            <a:r>
              <a:rPr lang="ko-KR" altLang="en-US" dirty="0"/>
              <a:t>공학관 </a:t>
            </a:r>
            <a:r>
              <a:rPr lang="en-US" altLang="ko-KR" dirty="0" smtClean="0"/>
              <a:t>317</a:t>
            </a:r>
            <a:r>
              <a:rPr lang="ko-KR" altLang="en-US" dirty="0" smtClean="0"/>
              <a:t>호</a:t>
            </a:r>
            <a:endParaRPr lang="ko-KR" altLang="en-US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: </a:t>
            </a:r>
            <a:r>
              <a:rPr lang="ko-KR" altLang="en-US" dirty="0"/>
              <a:t>교내 </a:t>
            </a:r>
            <a:r>
              <a:rPr lang="en-US" altLang="ko-KR" dirty="0" smtClean="0"/>
              <a:t>0551 </a:t>
            </a:r>
            <a:r>
              <a:rPr lang="en-US" altLang="ko-KR" dirty="0"/>
              <a:t>(</a:t>
            </a:r>
            <a:r>
              <a:rPr lang="en-US" altLang="ko-KR" dirty="0" smtClean="0"/>
              <a:t>031-8041-0551)</a:t>
            </a:r>
            <a:endParaRPr lang="en-US" altLang="ko-KR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전자우편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jylee@kpu.ac.kr</a:t>
            </a:r>
            <a:endParaRPr lang="en-US" altLang="ko-KR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강의홈페이지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교재</a:t>
            </a:r>
          </a:p>
          <a:p>
            <a:pPr lvl="1" eaLnBrk="1" hangingPunct="1"/>
            <a:r>
              <a:rPr lang="ko-KR" altLang="en-US" sz="1800" dirty="0" err="1"/>
              <a:t>주교재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“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3.6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" , </a:t>
            </a:r>
            <a:r>
              <a:rPr lang="ko-KR" altLang="en-US" sz="1600" dirty="0" err="1"/>
              <a:t>위키북스</a:t>
            </a:r>
            <a:r>
              <a:rPr lang="en-US" altLang="ko-KR" sz="1600" dirty="0"/>
              <a:t>, </a:t>
            </a:r>
            <a:r>
              <a:rPr lang="ko-KR" altLang="en-US" sz="1600" dirty="0"/>
              <a:t>신호철 등 저</a:t>
            </a:r>
            <a:endParaRPr lang="en-US" altLang="ko-KR" sz="1600" dirty="0"/>
          </a:p>
          <a:p>
            <a:pPr lvl="1" eaLnBrk="1" hangingPunct="1"/>
            <a:r>
              <a:rPr lang="ko-KR" altLang="en-US" sz="1800" dirty="0"/>
              <a:t>참고교재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Introduction to programming using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/>
              <a:t>강의 평가 방법</a:t>
            </a:r>
          </a:p>
          <a:p>
            <a:pPr lvl="1" eaLnBrk="1" hangingPunct="1"/>
            <a:r>
              <a:rPr lang="ko-KR" altLang="en-US"/>
              <a:t>출석</a:t>
            </a:r>
            <a:r>
              <a:rPr lang="en-US" altLang="ko-KR"/>
              <a:t>: 10%, </a:t>
            </a:r>
            <a:r>
              <a:rPr lang="ko-KR" altLang="en-US"/>
              <a:t>과제 및 텀프로젝트</a:t>
            </a:r>
            <a:r>
              <a:rPr lang="en-US" altLang="ko-KR"/>
              <a:t>: 45%, </a:t>
            </a:r>
            <a:r>
              <a:rPr lang="ko-KR" altLang="en-US"/>
              <a:t>중간시험</a:t>
            </a:r>
            <a:r>
              <a:rPr lang="en-US" altLang="ko-KR"/>
              <a:t>45% </a:t>
            </a:r>
          </a:p>
          <a:p>
            <a:pPr lvl="1" eaLnBrk="1" hangingPunct="1"/>
            <a:r>
              <a:rPr lang="ko-KR" altLang="en-US"/>
              <a:t>강의 정보</a:t>
            </a:r>
            <a:r>
              <a:rPr lang="en-US" altLang="ko-KR"/>
              <a:t>: </a:t>
            </a:r>
            <a:r>
              <a:rPr lang="ko-KR" altLang="en-US"/>
              <a:t>강좌 홈페이지 게시판이용 </a:t>
            </a:r>
            <a:r>
              <a:rPr lang="en-US" altLang="ko-KR"/>
              <a:t>(http://eclass.kpu.ac.kr)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0</a:t>
            </a:r>
            <a:r>
              <a:rPr lang="en-US" altLang="ko-KR" dirty="0" smtClean="0"/>
              <a:t>1</a:t>
            </a:r>
            <a:r>
              <a:rPr lang="ko-KR" altLang="en-US" dirty="0"/>
              <a:t>반 </a:t>
            </a:r>
            <a:r>
              <a:rPr lang="ko-KR" altLang="en-US" dirty="0" smtClean="0"/>
              <a:t>화목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92695"/>
              </p:ext>
            </p:extLst>
          </p:nvPr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03/07, </a:t>
                      </a:r>
                      <a:r>
                        <a:rPr lang="en-US" altLang="ko-KR" sz="1800" dirty="0"/>
                        <a:t>03/08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</a:t>
                      </a:r>
                      <a:r>
                        <a:rPr lang="en-US" altLang="ko-KR" sz="1800" dirty="0" smtClean="0"/>
                        <a:t>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03/14, </a:t>
                      </a:r>
                      <a:r>
                        <a:rPr lang="en-US" altLang="ko-KR" sz="1800" dirty="0"/>
                        <a:t>03/15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05/09, </a:t>
                      </a:r>
                      <a:r>
                        <a:rPr lang="en-US" altLang="ko-KR" sz="1800" dirty="0"/>
                        <a:t>05/10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 </a:t>
                      </a:r>
                      <a:r>
                        <a:rPr lang="ko-KR" altLang="en-US" sz="1800" baseline="0" dirty="0" err="1" smtClean="0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03/22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05/16,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Ch17,</a:t>
                      </a:r>
                      <a:r>
                        <a:rPr lang="en-US" altLang="ko-KR" sz="1800" baseline="0" dirty="0"/>
                        <a:t> 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03/29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석탄일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tkinter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05/30,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06/06,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06/07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현충일</a:t>
                      </a:r>
                      <a:r>
                        <a:rPr lang="en-US" altLang="ko-KR" sz="1800" dirty="0" smtClean="0"/>
                        <a:t>,Ch23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06/14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지방선거</a:t>
                      </a:r>
                      <a:r>
                        <a:rPr lang="en-US" altLang="ko-KR" sz="1800" dirty="0" smtClean="0"/>
                        <a:t>,Ch10,</a:t>
                      </a:r>
                      <a:r>
                        <a:rPr lang="en-US" altLang="ko-KR" sz="1800" baseline="0" dirty="0" smtClean="0"/>
                        <a:t>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04/25,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04/26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06/20,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06/21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Ch19, </a:t>
                      </a:r>
                      <a:r>
                        <a:rPr lang="ko-KR" altLang="en-US" sz="1800" dirty="0"/>
                        <a:t>최종발표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4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11</a:t>
            </a:r>
            <a:r>
              <a:rPr lang="ko-KR" altLang="en-US" dirty="0" smtClean="0"/>
              <a:t>반 </a:t>
            </a:r>
            <a:r>
              <a:rPr lang="ko-KR" altLang="en-US" dirty="0" err="1"/>
              <a:t>월</a:t>
            </a:r>
            <a:r>
              <a:rPr lang="ko-KR" altLang="en-US" dirty="0" err="1" smtClean="0"/>
              <a:t>목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10247"/>
              </p:ext>
            </p:extLst>
          </p:nvPr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03/05, </a:t>
                      </a:r>
                      <a:r>
                        <a:rPr lang="en-US" altLang="ko-KR" sz="1800" dirty="0"/>
                        <a:t>03/08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04/30,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</a:t>
                      </a:r>
                      <a:r>
                        <a:rPr lang="en-US" altLang="ko-KR" sz="1800" dirty="0" smtClean="0"/>
                        <a:t>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03/12, </a:t>
                      </a:r>
                      <a:r>
                        <a:rPr lang="en-US" altLang="ko-KR" sz="1800" dirty="0"/>
                        <a:t>03/15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05/07, </a:t>
                      </a:r>
                      <a:r>
                        <a:rPr lang="en-US" altLang="ko-KR" sz="1800" dirty="0"/>
                        <a:t>05/10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공휴일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baseline="0" dirty="0" err="1" smtClean="0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03/22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Ch17,</a:t>
                      </a:r>
                      <a:r>
                        <a:rPr lang="en-US" altLang="ko-KR" sz="1800" baseline="0" dirty="0"/>
                        <a:t> 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03/26,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03/29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Ch17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tkinter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05/31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06/07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Ch23, </a:t>
                      </a:r>
                      <a:r>
                        <a:rPr lang="ko-KR" altLang="en-US" sz="1800" baseline="0" dirty="0" smtClean="0"/>
                        <a:t>중간발표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04/16,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06/14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Ch10,</a:t>
                      </a:r>
                      <a:r>
                        <a:rPr lang="en-US" altLang="ko-KR" sz="1800" baseline="0" dirty="0"/>
                        <a:t> Ch9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04/26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06/21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Ch19, </a:t>
                      </a:r>
                      <a:r>
                        <a:rPr lang="ko-KR" altLang="en-US" sz="1800" dirty="0"/>
                        <a:t>최종발표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382</Words>
  <Application>Microsoft Office PowerPoint</Application>
  <PresentationFormat>화면 슬라이드 쇼(4:3)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2018-1 스크립트 언어</vt:lpstr>
      <vt:lpstr>강좌 정보</vt:lpstr>
      <vt:lpstr>강좌 정보</vt:lpstr>
      <vt:lpstr>01반 화목 강의 계획</vt:lpstr>
      <vt:lpstr>11반 월목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Windows 사용자</cp:lastModifiedBy>
  <cp:revision>67</cp:revision>
  <dcterms:created xsi:type="dcterms:W3CDTF">2008-03-02T04:39:19Z</dcterms:created>
  <dcterms:modified xsi:type="dcterms:W3CDTF">2018-03-08T01:16:52Z</dcterms:modified>
</cp:coreProperties>
</file>