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58" r:id="rId2"/>
    <p:sldId id="259" r:id="rId3"/>
    <p:sldId id="261" r:id="rId4"/>
    <p:sldId id="268" r:id="rId5"/>
    <p:sldId id="270" r:id="rId6"/>
    <p:sldId id="26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9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2018-03-28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8%81%EC%96%B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2018-1 </a:t>
            </a:r>
            <a:r>
              <a:rPr lang="ko-KR" altLang="en-US" dirty="0" smtClean="0"/>
              <a:t>특성화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파이썬</a:t>
            </a:r>
            <a:r>
              <a:rPr lang="ko-KR" altLang="en-US" dirty="0" smtClean="0"/>
              <a:t> 코딩 캠프</a:t>
            </a: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강의시간 </a:t>
            </a:r>
            <a:r>
              <a:rPr lang="en-US" altLang="ko-KR" dirty="0">
                <a:solidFill>
                  <a:schemeClr val="tx1"/>
                </a:solidFill>
              </a:rPr>
              <a:t>: 40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lvl="1" algn="l" eaLnBrk="1" hangingPunct="1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~5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매주 수요일 </a:t>
            </a:r>
            <a:r>
              <a:rPr lang="en-US" altLang="ko-KR" dirty="0">
                <a:solidFill>
                  <a:schemeClr val="tx1"/>
                </a:solidFill>
              </a:rPr>
              <a:t>5,6(13:30~15:20)@E323)10</a:t>
            </a:r>
            <a:r>
              <a:rPr lang="ko-KR" altLang="en-US" dirty="0">
                <a:solidFill>
                  <a:schemeClr val="tx1"/>
                </a:solidFill>
              </a:rPr>
              <a:t>주</a:t>
            </a:r>
            <a:r>
              <a:rPr lang="en-US" altLang="ko-KR" dirty="0">
                <a:solidFill>
                  <a:schemeClr val="tx1"/>
                </a:solidFill>
              </a:rPr>
              <a:t>x2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lvl="1" algn="l" eaLnBrk="1" hangingPunct="1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25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~6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  <a:r>
              <a:rPr lang="en-US" altLang="ko-KR" dirty="0">
                <a:solidFill>
                  <a:schemeClr val="tx1"/>
                </a:solidFill>
              </a:rPr>
              <a:t>29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매일 </a:t>
            </a:r>
            <a:r>
              <a:rPr lang="en-US" altLang="ko-KR" dirty="0">
                <a:solidFill>
                  <a:schemeClr val="tx1"/>
                </a:solidFill>
              </a:rPr>
              <a:t>(10:30~15:20)@E323) 5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r>
              <a:rPr lang="en-US" altLang="ko-KR" dirty="0">
                <a:solidFill>
                  <a:schemeClr val="tx1"/>
                </a:solidFill>
              </a:rPr>
              <a:t>x4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dirty="0" smtClean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영어 단어 맞추기 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3538736" cy="4840303"/>
          </a:xfrm>
        </p:spPr>
        <p:txBody>
          <a:bodyPr/>
          <a:lstStyle/>
          <a:p>
            <a:r>
              <a:rPr lang="en-US" altLang="ko-KR" dirty="0" smtClean="0"/>
              <a:t>Wordquiz.txt </a:t>
            </a:r>
            <a:r>
              <a:rPr lang="ko-KR" altLang="en-US" dirty="0" smtClean="0"/>
              <a:t>파일에는 </a:t>
            </a:r>
            <a:r>
              <a:rPr lang="ko-KR" altLang="en-US" dirty="0" err="1" smtClean="0"/>
              <a:t>첫줄에</a:t>
            </a:r>
            <a:r>
              <a:rPr lang="ko-KR" altLang="en-US" dirty="0" smtClean="0"/>
              <a:t> 영어 단어 그 다음 줄에 한국어 뜻이  번갈아 가면서 적혀있다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파일을 읽어서 영어 단어를 임의로 선택하고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한국어 보기를 만들어 영어 단어 맞추기 퀴즈를 프로그램한다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14800" y="1285860"/>
            <a:ext cx="4572000" cy="4524315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&lt;&lt; 영어 단어 &gt;&gt;</a:t>
            </a:r>
            <a:r>
              <a:rPr lang="ko-KR" altLang="en-US" b="1" dirty="0" err="1">
                <a:solidFill>
                  <a:srgbClr val="0000FF"/>
                </a:solidFill>
              </a:rPr>
              <a:t>aquarium</a:t>
            </a:r>
            <a:endParaRPr lang="ko-KR" altLang="en-US" b="1" dirty="0">
              <a:solidFill>
                <a:srgbClr val="0000FF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1 . </a:t>
            </a:r>
            <a:r>
              <a:rPr lang="ko-KR" altLang="en-US" b="1" dirty="0" err="1">
                <a:solidFill>
                  <a:srgbClr val="0000FF"/>
                </a:solidFill>
              </a:rPr>
              <a:t>n</a:t>
            </a:r>
            <a:r>
              <a:rPr lang="ko-KR" altLang="en-US" b="1" dirty="0">
                <a:solidFill>
                  <a:srgbClr val="0000FF"/>
                </a:solidFill>
              </a:rPr>
              <a:t>. 수족관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2 . </a:t>
            </a:r>
            <a:r>
              <a:rPr lang="ko-KR" altLang="en-US" b="1" dirty="0" err="1">
                <a:solidFill>
                  <a:srgbClr val="0000FF"/>
                </a:solidFill>
              </a:rPr>
              <a:t>aj.학업의</a:t>
            </a:r>
            <a:r>
              <a:rPr lang="ko-KR" altLang="en-US" b="1" dirty="0">
                <a:solidFill>
                  <a:srgbClr val="0000FF"/>
                </a:solidFill>
              </a:rPr>
              <a:t>, 학교의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3 . </a:t>
            </a:r>
            <a:r>
              <a:rPr lang="ko-KR" altLang="en-US" b="1" dirty="0" err="1">
                <a:solidFill>
                  <a:srgbClr val="0000FF"/>
                </a:solidFill>
              </a:rPr>
              <a:t>v</a:t>
            </a:r>
            <a:r>
              <a:rPr lang="ko-KR" altLang="en-US" b="1" dirty="0">
                <a:solidFill>
                  <a:srgbClr val="0000FF"/>
                </a:solidFill>
              </a:rPr>
              <a:t>.(강한 빛이) 눈이 부시게 하다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4 . </a:t>
            </a:r>
            <a:r>
              <a:rPr lang="ko-KR" altLang="en-US" b="1" dirty="0" err="1">
                <a:solidFill>
                  <a:srgbClr val="0000FF"/>
                </a:solidFill>
              </a:rPr>
              <a:t>v</a:t>
            </a:r>
            <a:r>
              <a:rPr lang="ko-KR" altLang="en-US" b="1" dirty="0">
                <a:solidFill>
                  <a:srgbClr val="0000FF"/>
                </a:solidFill>
              </a:rPr>
              <a:t>.(특히 법정에서) 증언하다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&lt;&lt; 정답 선택 &gt;&gt;1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     정답!!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&lt;&lt; </a:t>
            </a:r>
            <a:r>
              <a:rPr lang="ko-KR" altLang="en-US" b="1" dirty="0" err="1">
                <a:solidFill>
                  <a:srgbClr val="0000FF"/>
                </a:solidFill>
              </a:rPr>
              <a:t>Continue</a:t>
            </a:r>
            <a:r>
              <a:rPr lang="ko-KR" altLang="en-US" b="1" dirty="0">
                <a:solidFill>
                  <a:srgbClr val="0000FF"/>
                </a:solidFill>
              </a:rPr>
              <a:t> (</a:t>
            </a:r>
            <a:r>
              <a:rPr lang="ko-KR" altLang="en-US" b="1" dirty="0" err="1">
                <a:solidFill>
                  <a:srgbClr val="0000FF"/>
                </a:solidFill>
              </a:rPr>
              <a:t>y</a:t>
            </a:r>
            <a:r>
              <a:rPr lang="ko-KR" altLang="en-US" b="1" dirty="0">
                <a:solidFill>
                  <a:srgbClr val="0000FF"/>
                </a:solidFill>
              </a:rPr>
              <a:t>/</a:t>
            </a:r>
            <a:r>
              <a:rPr lang="ko-KR" altLang="en-US" b="1" dirty="0" err="1">
                <a:solidFill>
                  <a:srgbClr val="0000FF"/>
                </a:solidFill>
              </a:rPr>
              <a:t>n</a:t>
            </a:r>
            <a:r>
              <a:rPr lang="ko-KR" altLang="en-US" b="1" dirty="0">
                <a:solidFill>
                  <a:srgbClr val="0000FF"/>
                </a:solidFill>
              </a:rPr>
              <a:t>) &gt;&gt;</a:t>
            </a:r>
            <a:r>
              <a:rPr lang="ko-KR" altLang="en-US" b="1" dirty="0" err="1">
                <a:solidFill>
                  <a:srgbClr val="0000FF"/>
                </a:solidFill>
              </a:rPr>
              <a:t>y</a:t>
            </a:r>
            <a:endParaRPr lang="ko-KR" altLang="en-US" b="1" dirty="0">
              <a:solidFill>
                <a:srgbClr val="0000FF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&lt;&lt; 영어 단어 &gt;&gt;</a:t>
            </a:r>
            <a:r>
              <a:rPr lang="ko-KR" altLang="en-US" b="1" dirty="0" err="1">
                <a:solidFill>
                  <a:srgbClr val="0000FF"/>
                </a:solidFill>
              </a:rPr>
              <a:t>interpreter</a:t>
            </a:r>
            <a:endParaRPr lang="ko-KR" altLang="en-US" b="1" dirty="0">
              <a:solidFill>
                <a:srgbClr val="0000FF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1 . 개회[개정]중에[의]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2 . </a:t>
            </a:r>
            <a:r>
              <a:rPr lang="ko-KR" altLang="en-US" b="1" dirty="0" err="1">
                <a:solidFill>
                  <a:srgbClr val="0000FF"/>
                </a:solidFill>
              </a:rPr>
              <a:t>n.남자</a:t>
            </a:r>
            <a:r>
              <a:rPr lang="ko-KR" altLang="en-US" b="1" dirty="0">
                <a:solidFill>
                  <a:srgbClr val="0000FF"/>
                </a:solidFill>
              </a:rPr>
              <a:t> 승무원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3 . 처음에는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4 . </a:t>
            </a:r>
            <a:r>
              <a:rPr lang="ko-KR" altLang="en-US" b="1" dirty="0" err="1">
                <a:solidFill>
                  <a:srgbClr val="0000FF"/>
                </a:solidFill>
              </a:rPr>
              <a:t>n.통역사</a:t>
            </a:r>
            <a:endParaRPr lang="ko-KR" altLang="en-US" b="1" dirty="0">
              <a:solidFill>
                <a:srgbClr val="0000FF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&lt;&lt; 정답 선택 &gt;&gt;3</a:t>
            </a:r>
          </a:p>
          <a:p>
            <a:r>
              <a:rPr lang="ko-KR" altLang="en-US" b="1" dirty="0">
                <a:solidFill>
                  <a:srgbClr val="0000FF"/>
                </a:solidFill>
              </a:rPr>
              <a:t>     오답!! 정답은  4 , </a:t>
            </a:r>
            <a:r>
              <a:rPr lang="ko-KR" altLang="en-US" b="1" dirty="0" err="1">
                <a:solidFill>
                  <a:srgbClr val="0000FF"/>
                </a:solidFill>
              </a:rPr>
              <a:t>n.통역사</a:t>
            </a:r>
            <a:endParaRPr lang="ko-KR" altLang="en-US" b="1" dirty="0">
              <a:solidFill>
                <a:srgbClr val="0000FF"/>
              </a:solidFill>
            </a:endParaRPr>
          </a:p>
          <a:p>
            <a:r>
              <a:rPr lang="ko-KR" altLang="en-US" b="1" dirty="0">
                <a:solidFill>
                  <a:srgbClr val="0000FF"/>
                </a:solidFill>
              </a:rPr>
              <a:t>&lt;&lt; </a:t>
            </a:r>
            <a:r>
              <a:rPr lang="ko-KR" altLang="en-US" b="1" dirty="0" err="1">
                <a:solidFill>
                  <a:srgbClr val="0000FF"/>
                </a:solidFill>
              </a:rPr>
              <a:t>Continue</a:t>
            </a:r>
            <a:r>
              <a:rPr lang="ko-KR" altLang="en-US" b="1" dirty="0">
                <a:solidFill>
                  <a:srgbClr val="0000FF"/>
                </a:solidFill>
              </a:rPr>
              <a:t> (</a:t>
            </a:r>
            <a:r>
              <a:rPr lang="ko-KR" altLang="en-US" b="1" dirty="0" err="1">
                <a:solidFill>
                  <a:srgbClr val="0000FF"/>
                </a:solidFill>
              </a:rPr>
              <a:t>y</a:t>
            </a:r>
            <a:r>
              <a:rPr lang="ko-KR" altLang="en-US" b="1" dirty="0">
                <a:solidFill>
                  <a:srgbClr val="0000FF"/>
                </a:solidFill>
              </a:rPr>
              <a:t>/</a:t>
            </a:r>
            <a:r>
              <a:rPr lang="ko-KR" altLang="en-US" b="1" dirty="0" err="1">
                <a:solidFill>
                  <a:srgbClr val="0000FF"/>
                </a:solidFill>
              </a:rPr>
              <a:t>n</a:t>
            </a:r>
            <a:r>
              <a:rPr lang="ko-KR" altLang="en-US" b="1" dirty="0">
                <a:solidFill>
                  <a:srgbClr val="0000FF"/>
                </a:solidFill>
              </a:rPr>
              <a:t>) &gt;&gt;</a:t>
            </a:r>
          </a:p>
        </p:txBody>
      </p:sp>
    </p:spTree>
    <p:extLst>
      <p:ext uri="{BB962C8B-B14F-4D97-AF65-F5344CB8AC3E}">
        <p14:creationId xmlns:p14="http://schemas.microsoft.com/office/powerpoint/2010/main" val="199798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Fish </a:t>
            </a:r>
            <a:r>
              <a:rPr lang="ko-KR" altLang="en-US" dirty="0" smtClean="0"/>
              <a:t>먹기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US" altLang="ko-KR" dirty="0" smtClean="0"/>
              <a:t>Bear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Fish </a:t>
            </a:r>
            <a:r>
              <a:rPr lang="ko-KR" altLang="en-US" dirty="0" smtClean="0"/>
              <a:t>객체가 등장하며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열의 </a:t>
            </a:r>
            <a:r>
              <a:rPr lang="ko-KR" altLang="en-US" dirty="0" err="1" smtClean="0"/>
              <a:t>격자판에서</a:t>
            </a:r>
            <a:r>
              <a:rPr lang="ko-KR" altLang="en-US" dirty="0" smtClean="0"/>
              <a:t> 각각 정해진 규칙에 의해 움직인다</a:t>
            </a:r>
            <a:r>
              <a:rPr lang="en-US" altLang="ko-KR" dirty="0" smtClean="0"/>
              <a:t>. Bear</a:t>
            </a:r>
            <a:r>
              <a:rPr lang="ko-KR" altLang="en-US" dirty="0" smtClean="0"/>
              <a:t>는 사용자의 입력 키에 의해 </a:t>
            </a:r>
            <a:r>
              <a:rPr lang="en-US" altLang="ko-KR" dirty="0" smtClean="0"/>
              <a:t>w(up), a(left), s(down), d(right) </a:t>
            </a:r>
            <a:r>
              <a:rPr lang="ko-KR" altLang="en-US" dirty="0" smtClean="0"/>
              <a:t>으로 한 칸씩 움직이고</a:t>
            </a:r>
            <a:r>
              <a:rPr lang="en-US" altLang="ko-KR" dirty="0" smtClean="0"/>
              <a:t>, fish</a:t>
            </a:r>
            <a:r>
              <a:rPr lang="ko-KR" altLang="en-US" dirty="0" smtClean="0"/>
              <a:t>는 다섯번 중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번은 제자리에 있고 두 번은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방향 중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두 칸씩 움직인다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게임인 </a:t>
            </a:r>
            <a:r>
              <a:rPr lang="en-US" altLang="ko-KR" dirty="0" smtClean="0"/>
              <a:t>Bear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Fish</a:t>
            </a:r>
            <a:r>
              <a:rPr lang="ko-KR" altLang="en-US" dirty="0" smtClean="0"/>
              <a:t>를 먹으면 </a:t>
            </a:r>
            <a:r>
              <a:rPr lang="en-US" altLang="ko-KR" dirty="0" smtClean="0"/>
              <a:t>(Fish </a:t>
            </a:r>
            <a:r>
              <a:rPr lang="ko-KR" altLang="en-US" dirty="0" smtClean="0"/>
              <a:t>위치로 이동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성공으로 끝난다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GameObject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객체의 위치 변수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한번에 이동 거리 변수 </a:t>
            </a:r>
            <a:r>
              <a:rPr lang="en-US" altLang="ko-KR" dirty="0" smtClean="0"/>
              <a:t>(distance) </a:t>
            </a:r>
            <a:r>
              <a:rPr lang="ko-KR" altLang="en-US" dirty="0" smtClean="0"/>
              <a:t>를 가지며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충돌을 체크하는 </a:t>
            </a:r>
            <a:r>
              <a:rPr lang="en-US" altLang="ko-KR" dirty="0" smtClean="0"/>
              <a:t>bool collide(p) </a:t>
            </a:r>
            <a:r>
              <a:rPr lang="ko-KR" altLang="en-US" dirty="0" smtClean="0"/>
              <a:t>함수를 갖는다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GameObject</a:t>
            </a:r>
            <a:r>
              <a:rPr lang="ko-KR" altLang="en-US" dirty="0" smtClean="0"/>
              <a:t>를 상속받는 </a:t>
            </a:r>
            <a:r>
              <a:rPr lang="en-US" altLang="ko-KR" dirty="0" smtClean="0"/>
              <a:t>Bear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Fish </a:t>
            </a:r>
            <a:r>
              <a:rPr lang="ko-KR" altLang="en-US" dirty="0" smtClean="0"/>
              <a:t>클래스는 이동을 나타내는 </a:t>
            </a:r>
            <a:r>
              <a:rPr lang="en-US" altLang="ko-KR" dirty="0" smtClean="0"/>
              <a:t>move(),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모양 문자를 반환하는 </a:t>
            </a:r>
            <a:r>
              <a:rPr lang="en-US" altLang="ko-KR" dirty="0" err="1" smtClean="0"/>
              <a:t>getShape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갖는다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Game </a:t>
            </a:r>
            <a:r>
              <a:rPr lang="ko-KR" altLang="en-US" dirty="0" smtClean="0"/>
              <a:t>클래스에서 전체 게임을 진행한다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5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Bear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Fish </a:t>
            </a:r>
            <a:r>
              <a:rPr lang="ko-KR" altLang="en-US" dirty="0" smtClean="0"/>
              <a:t>먹기 게임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0900" y="1026139"/>
            <a:ext cx="4232539" cy="5693866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/>
              <a:t>&lt;&lt; </a:t>
            </a:r>
            <a:r>
              <a:rPr lang="ko-KR" altLang="en-US" sz="1400" b="1" dirty="0" err="1"/>
              <a:t>Bear가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Fish</a:t>
            </a:r>
            <a:r>
              <a:rPr lang="ko-KR" altLang="en-US" sz="1400" b="1" dirty="0"/>
              <a:t> 먹기 게임을 시작 합니다. &gt;&gt;</a:t>
            </a:r>
          </a:p>
          <a:p>
            <a:endParaRPr lang="ko-KR" altLang="en-US" sz="1400" b="1" dirty="0"/>
          </a:p>
          <a:p>
            <a:r>
              <a:rPr lang="ko-KR" altLang="en-US" sz="1400" b="1" dirty="0" err="1"/>
              <a:t>B</a:t>
            </a:r>
            <a:r>
              <a:rPr lang="ko-KR" altLang="en-US" sz="1400" b="1" dirty="0"/>
              <a:t>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-----@--------------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 err="1"/>
              <a:t>Up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w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Left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a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Down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s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Right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d</a:t>
            </a:r>
            <a:r>
              <a:rPr lang="ko-KR" altLang="en-US" sz="1400" b="1" dirty="0"/>
              <a:t>) &gt;&gt;</a:t>
            </a:r>
            <a:r>
              <a:rPr lang="ko-KR" altLang="en-US" sz="1400" b="1" dirty="0" err="1"/>
              <a:t>s</a:t>
            </a:r>
            <a:endParaRPr lang="ko-KR" altLang="en-US" sz="1400" b="1" dirty="0"/>
          </a:p>
          <a:p>
            <a:endParaRPr lang="ko-KR" altLang="en-US" sz="1400" b="1" dirty="0"/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 err="1"/>
              <a:t>B</a:t>
            </a:r>
            <a:r>
              <a:rPr lang="ko-KR" altLang="en-US" sz="1400" b="1" dirty="0"/>
              <a:t>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---@----------------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 err="1"/>
              <a:t>Up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w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Left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a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Down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s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Right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d</a:t>
            </a:r>
            <a:r>
              <a:rPr lang="ko-KR" altLang="en-US" sz="1400" b="1" dirty="0"/>
              <a:t>) &gt;&gt;</a:t>
            </a:r>
            <a:r>
              <a:rPr lang="ko-KR" altLang="en-US" sz="1400" b="1" dirty="0" err="1"/>
              <a:t>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4893804" y="1460181"/>
            <a:ext cx="3792996" cy="5047536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</a:t>
            </a:r>
            <a:r>
              <a:rPr lang="ko-KR" altLang="en-US" sz="1400" b="1" dirty="0" err="1"/>
              <a:t>B</a:t>
            </a:r>
            <a:r>
              <a:rPr lang="ko-KR" altLang="en-US" sz="1400" b="1" dirty="0"/>
              <a:t>@-----------------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 err="1"/>
              <a:t>Up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w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Left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a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Down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s</a:t>
            </a:r>
            <a:r>
              <a:rPr lang="ko-KR" altLang="en-US" sz="1400" b="1" dirty="0"/>
              <a:t>),</a:t>
            </a:r>
            <a:r>
              <a:rPr lang="ko-KR" altLang="en-US" sz="1400" b="1" dirty="0" err="1"/>
              <a:t>Right</a:t>
            </a:r>
            <a:r>
              <a:rPr lang="ko-KR" altLang="en-US" sz="1400" b="1" dirty="0"/>
              <a:t>(</a:t>
            </a:r>
            <a:r>
              <a:rPr lang="ko-KR" altLang="en-US" sz="1400" b="1" dirty="0" err="1"/>
              <a:t>d</a:t>
            </a:r>
            <a:r>
              <a:rPr lang="ko-KR" altLang="en-US" sz="1400" b="1" dirty="0"/>
              <a:t>) &gt;&gt;</a:t>
            </a:r>
            <a:r>
              <a:rPr lang="ko-KR" altLang="en-US" sz="1400" b="1" dirty="0" err="1"/>
              <a:t>d</a:t>
            </a:r>
            <a:endParaRPr lang="ko-KR" altLang="en-US" sz="1400" b="1" dirty="0"/>
          </a:p>
          <a:p>
            <a:endParaRPr lang="ko-KR" altLang="en-US" sz="1400" b="1" dirty="0"/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</a:t>
            </a:r>
            <a:r>
              <a:rPr lang="ko-KR" altLang="en-US" sz="1400" b="1" dirty="0" err="1"/>
              <a:t>B</a:t>
            </a:r>
            <a:r>
              <a:rPr lang="ko-KR" altLang="en-US" sz="1400" b="1" dirty="0"/>
              <a:t>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/>
              <a:t>--------------------</a:t>
            </a:r>
          </a:p>
          <a:p>
            <a:r>
              <a:rPr lang="ko-KR" altLang="en-US" sz="1400" b="1" dirty="0" err="1"/>
              <a:t>Bear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Wins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3063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코딩으로 취업하자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 err="1" smtClean="0"/>
              <a:t>강좌구분</a:t>
            </a:r>
            <a:endParaRPr lang="en-US" altLang="ko-KR" dirty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 smtClean="0"/>
              <a:t>특성화 프로그램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비교과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특강</a:t>
            </a:r>
            <a:endParaRPr lang="en-US" altLang="ko-KR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dirty="0" smtClean="0"/>
              <a:t>목표</a:t>
            </a:r>
            <a:endParaRPr lang="en-US" altLang="ko-KR" dirty="0" smtClean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 smtClean="0"/>
              <a:t>다양한 </a:t>
            </a:r>
            <a:r>
              <a:rPr lang="ko-KR" altLang="en-US" dirty="0"/>
              <a:t>난이도와 중급 규모 이상의 실전 문제 코딩 프로그래밍을 통하여 코딩 실력을 향상시킨다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pPr lvl="1" eaLnBrk="1" hangingPunct="1">
              <a:lnSpc>
                <a:spcPct val="80000"/>
              </a:lnSpc>
            </a:pPr>
            <a:r>
              <a:rPr lang="ko-KR" altLang="en-US" dirty="0" smtClean="0"/>
              <a:t>코딩 </a:t>
            </a:r>
            <a:r>
              <a:rPr lang="ko-KR" altLang="en-US" dirty="0"/>
              <a:t>역량을  향상시킬 수 있으며 이를 통하여 게임 및 </a:t>
            </a:r>
            <a:r>
              <a:rPr lang="en-US" altLang="ko-KR" dirty="0"/>
              <a:t>IT </a:t>
            </a:r>
            <a:r>
              <a:rPr lang="ko-KR" altLang="en-US" dirty="0"/>
              <a:t>관련 기업의 코딩 공채 테스트에 대비할 수 있다</a:t>
            </a:r>
            <a:endParaRPr lang="en-US" altLang="ko-KR" dirty="0" smtClean="0"/>
          </a:p>
          <a:p>
            <a:pPr eaLnBrk="1" hangingPunct="1">
              <a:lnSpc>
                <a:spcPct val="80000"/>
              </a:lnSpc>
            </a:pPr>
            <a:r>
              <a:rPr lang="ko-KR" altLang="en-US" dirty="0" smtClean="0"/>
              <a:t>강의시간 </a:t>
            </a:r>
            <a:r>
              <a:rPr lang="en-US" altLang="ko-KR" dirty="0"/>
              <a:t>: </a:t>
            </a:r>
            <a:r>
              <a:rPr lang="en-US" altLang="ko-KR" dirty="0" smtClean="0"/>
              <a:t>40</a:t>
            </a:r>
            <a:r>
              <a:rPr lang="ko-KR" altLang="en-US" dirty="0" smtClean="0"/>
              <a:t>시간</a:t>
            </a:r>
            <a:endParaRPr lang="en-US" altLang="ko-KR" dirty="0"/>
          </a:p>
          <a:p>
            <a:pPr lvl="1" eaLnBrk="1" hangingPunct="1"/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~5</a:t>
            </a:r>
            <a:r>
              <a:rPr lang="ko-KR" altLang="en-US" dirty="0" smtClean="0"/>
              <a:t>월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매주 수요일 </a:t>
            </a:r>
            <a:r>
              <a:rPr lang="en-US" altLang="ko-KR" dirty="0" smtClean="0"/>
              <a:t>5,6(13:30~15:20)@E323)10</a:t>
            </a:r>
            <a:r>
              <a:rPr lang="ko-KR" altLang="en-US" dirty="0" smtClean="0"/>
              <a:t>주</a:t>
            </a:r>
            <a:r>
              <a:rPr lang="en-US" altLang="ko-KR" dirty="0" smtClean="0"/>
              <a:t>x2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매일 </a:t>
            </a:r>
            <a:r>
              <a:rPr lang="en-US" altLang="ko-KR" dirty="0" smtClean="0"/>
              <a:t>(10:30~15:20</a:t>
            </a:r>
            <a:r>
              <a:rPr lang="en-US" altLang="ko-KR" dirty="0"/>
              <a:t>)@</a:t>
            </a:r>
            <a:r>
              <a:rPr lang="en-US" altLang="ko-KR" dirty="0" smtClean="0"/>
              <a:t>E323) 5</a:t>
            </a:r>
            <a:r>
              <a:rPr lang="ko-KR" altLang="en-US" dirty="0" smtClean="0"/>
              <a:t>일</a:t>
            </a:r>
            <a:r>
              <a:rPr lang="en-US" altLang="ko-KR" dirty="0" smtClean="0"/>
              <a:t>x4</a:t>
            </a:r>
            <a:r>
              <a:rPr lang="ko-KR" altLang="en-US" dirty="0" smtClean="0"/>
              <a:t>시간</a:t>
            </a:r>
            <a:endParaRPr lang="en-US" altLang="ko-KR" dirty="0"/>
          </a:p>
          <a:p>
            <a:pPr eaLnBrk="1" hangingPunct="1">
              <a:lnSpc>
                <a:spcPct val="80000"/>
              </a:lnSpc>
            </a:pPr>
            <a:r>
              <a:rPr lang="ko-KR" altLang="en-US" dirty="0" smtClean="0"/>
              <a:t>교재</a:t>
            </a:r>
            <a:endParaRPr lang="ko-KR" altLang="en-US" dirty="0"/>
          </a:p>
          <a:p>
            <a:pPr lvl="1" eaLnBrk="1" hangingPunct="1"/>
            <a:r>
              <a:rPr lang="en-US" altLang="ko-KR" sz="1800" dirty="0" smtClean="0"/>
              <a:t>2017 </a:t>
            </a:r>
            <a:r>
              <a:rPr lang="ko-KR" altLang="en-US" sz="1800" dirty="0" smtClean="0"/>
              <a:t>카카오 공채 코딩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차 </a:t>
            </a:r>
            <a:r>
              <a:rPr lang="en-US" altLang="ko-KR" sz="1800" dirty="0" smtClean="0"/>
              <a:t>7</a:t>
            </a:r>
            <a:r>
              <a:rPr lang="ko-KR" altLang="en-US" sz="1800" dirty="0" smtClean="0"/>
              <a:t>문제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차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문제</a:t>
            </a:r>
            <a:endParaRPr lang="en-US" altLang="ko-KR" sz="1800" dirty="0" smtClean="0"/>
          </a:p>
          <a:p>
            <a:pPr lvl="1" eaLnBrk="1" hangingPunct="1"/>
            <a:r>
              <a:rPr lang="ko-KR" altLang="en-US" sz="1800" dirty="0" smtClean="0"/>
              <a:t>백준 온라인 저지 코딩 문제 </a:t>
            </a:r>
            <a:r>
              <a:rPr lang="en-US" altLang="ko-KR" sz="1800" dirty="0" smtClean="0"/>
              <a:t>15000</a:t>
            </a:r>
            <a:r>
              <a:rPr lang="ko-KR" altLang="en-US" sz="1800" dirty="0" smtClean="0"/>
              <a:t>제 </a:t>
            </a:r>
            <a:r>
              <a:rPr lang="en-US" altLang="ko-KR" sz="1800" dirty="0"/>
              <a:t>https://</a:t>
            </a:r>
            <a:r>
              <a:rPr lang="en-US" altLang="ko-KR" sz="1800" dirty="0" smtClean="0"/>
              <a:t>www.acmicpc.net/ </a:t>
            </a:r>
          </a:p>
          <a:p>
            <a:pPr lvl="1" eaLnBrk="1" hangingPunct="1"/>
            <a:r>
              <a:rPr lang="ko-KR" altLang="en-US" sz="1800" dirty="0" smtClean="0"/>
              <a:t>다양한 실전 코딩 문제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특강 계획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25252"/>
              </p:ext>
            </p:extLst>
          </p:nvPr>
        </p:nvGraphicFramePr>
        <p:xfrm>
          <a:off x="539750" y="1397000"/>
          <a:ext cx="8353424" cy="509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03/28(2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1,2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</a:t>
                      </a:r>
                      <a:r>
                        <a:rPr lang="en-US" altLang="ko-KR" sz="1800" baseline="0" dirty="0" smtClean="0"/>
                        <a:t>3</a:t>
                      </a:r>
                      <a:r>
                        <a:rPr lang="en-US" altLang="ko-KR" sz="1800" dirty="0" smtClean="0"/>
                        <a:t>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백준 온라인 저지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04/04(2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3,4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05/30(2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백준 온라인 저지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04/11(2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5,6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06/25 (4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Yahtzee</a:t>
                      </a:r>
                      <a:r>
                        <a:rPr lang="en-US" altLang="ko-KR" sz="1800" baseline="0" dirty="0" smtClean="0"/>
                        <a:t> Board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04/18(2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7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06/26 (4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Histogram, </a:t>
                      </a:r>
                      <a:r>
                        <a:rPr lang="en-US" altLang="ko-KR" sz="1800" dirty="0" err="1" smtClean="0"/>
                        <a:t>wordquiz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04/25(2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1,2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06/27(4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Eng2Morse,Hangman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</a:t>
                      </a:r>
                      <a:r>
                        <a:rPr lang="en-US" altLang="ko-KR" sz="1800" baseline="0" dirty="0" smtClean="0"/>
                        <a:t>2</a:t>
                      </a:r>
                      <a:r>
                        <a:rPr lang="en-US" altLang="ko-KR" sz="1800" dirty="0" smtClean="0"/>
                        <a:t>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3,4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06/28(4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백준 온라인 저지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</a:t>
                      </a:r>
                      <a:r>
                        <a:rPr lang="en-US" altLang="ko-KR" sz="1800" baseline="0" dirty="0" smtClean="0"/>
                        <a:t>9</a:t>
                      </a:r>
                      <a:r>
                        <a:rPr lang="en-US" altLang="ko-KR" sz="1800" dirty="0" smtClean="0"/>
                        <a:t>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Kakao</a:t>
                      </a:r>
                      <a:r>
                        <a:rPr lang="ko-KR" altLang="en-US" sz="1800" dirty="0" smtClean="0"/>
                        <a:t>공채</a:t>
                      </a:r>
                      <a:r>
                        <a:rPr lang="en-US" altLang="ko-KR" sz="1800" dirty="0" smtClean="0"/>
                        <a:t>2</a:t>
                      </a:r>
                      <a:r>
                        <a:rPr lang="ko-KR" altLang="en-US" sz="1800" dirty="0" smtClean="0"/>
                        <a:t>차 </a:t>
                      </a:r>
                      <a:r>
                        <a:rPr lang="en-US" altLang="ko-KR" sz="1800" dirty="0" smtClean="0"/>
                        <a:t>5</a:t>
                      </a:r>
                      <a:r>
                        <a:rPr lang="ko-KR" altLang="en-US" sz="1800" dirty="0" smtClean="0"/>
                        <a:t>번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11</a:t>
                      </a:r>
                      <a:r>
                        <a:rPr lang="ko-KR" altLang="en-US" sz="1800" dirty="0" smtClean="0"/>
                        <a:t>주 </a:t>
                      </a:r>
                      <a:r>
                        <a:rPr lang="en-US" altLang="ko-KR" sz="1800" dirty="0" smtClean="0"/>
                        <a:t>06/29(4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백준 온라인 저지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05/1</a:t>
                      </a:r>
                      <a:r>
                        <a:rPr lang="en-US" altLang="ko-KR" sz="1800" baseline="0" dirty="0" smtClean="0"/>
                        <a:t>6</a:t>
                      </a:r>
                      <a:r>
                        <a:rPr lang="en-US" altLang="ko-KR" sz="1800" dirty="0" smtClean="0"/>
                        <a:t>(2</a:t>
                      </a:r>
                      <a:r>
                        <a:rPr lang="ko-KR" altLang="en-US" sz="1800" dirty="0" smtClean="0"/>
                        <a:t>시간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백준 온라인 저지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 온라인 공채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2984"/>
            <a:ext cx="8229600" cy="293735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4437112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0000FF"/>
                </a:solidFill>
              </a:rPr>
              <a:t>카카오 신입 공채 </a:t>
            </a:r>
            <a:r>
              <a:rPr lang="en-US" altLang="ko-KR" b="1" dirty="0" smtClean="0">
                <a:solidFill>
                  <a:srgbClr val="0000FF"/>
                </a:solidFill>
              </a:rPr>
              <a:t>1</a:t>
            </a:r>
            <a:r>
              <a:rPr lang="ko-KR" altLang="en-US" b="1" dirty="0" smtClean="0">
                <a:solidFill>
                  <a:srgbClr val="0000FF"/>
                </a:solidFill>
              </a:rPr>
              <a:t>차 코딩 테스트 해설 </a:t>
            </a:r>
            <a:r>
              <a:rPr lang="en-US" altLang="ko-KR" b="1" dirty="0">
                <a:solidFill>
                  <a:srgbClr val="0000FF"/>
                </a:solidFill>
              </a:rPr>
              <a:t>http://tech.kakao.com/2017/09/27/kakao-blind-recruitment-round-1</a:t>
            </a:r>
            <a:r>
              <a:rPr lang="en-US" altLang="ko-KR" b="1" dirty="0" smtClean="0">
                <a:solidFill>
                  <a:srgbClr val="0000FF"/>
                </a:solidFill>
              </a:rPr>
              <a:t>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FF"/>
                </a:solidFill>
              </a:rPr>
              <a:t>카카오 신입 공채 </a:t>
            </a:r>
            <a:r>
              <a:rPr lang="en-US" altLang="ko-KR" b="1" dirty="0" smtClean="0">
                <a:solidFill>
                  <a:srgbClr val="0000FF"/>
                </a:solidFill>
              </a:rPr>
              <a:t>2</a:t>
            </a:r>
            <a:r>
              <a:rPr lang="ko-KR" altLang="en-US" b="1" dirty="0" smtClean="0">
                <a:solidFill>
                  <a:srgbClr val="0000FF"/>
                </a:solidFill>
              </a:rPr>
              <a:t>차 </a:t>
            </a:r>
            <a:r>
              <a:rPr lang="ko-KR" altLang="en-US" b="1" dirty="0">
                <a:solidFill>
                  <a:srgbClr val="0000FF"/>
                </a:solidFill>
              </a:rPr>
              <a:t>코딩 테스트 </a:t>
            </a:r>
            <a:r>
              <a:rPr lang="ko-KR" altLang="en-US" b="1" dirty="0" smtClean="0">
                <a:solidFill>
                  <a:srgbClr val="0000FF"/>
                </a:solidFill>
              </a:rPr>
              <a:t>해설 </a:t>
            </a:r>
            <a:r>
              <a:rPr lang="en-US" altLang="ko-KR" b="1" dirty="0">
                <a:solidFill>
                  <a:srgbClr val="0000FF"/>
                </a:solidFill>
              </a:rPr>
              <a:t>http://tech.kakao.com/2017/10/24/kakao-blind-recruitment-round-2/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00FF"/>
                </a:solidFill>
              </a:rPr>
              <a:t>카카오 신입 공채 </a:t>
            </a:r>
            <a:r>
              <a:rPr lang="en-US" altLang="ko-KR" b="1" dirty="0" smtClean="0">
                <a:solidFill>
                  <a:srgbClr val="0000FF"/>
                </a:solidFill>
              </a:rPr>
              <a:t>3</a:t>
            </a:r>
            <a:r>
              <a:rPr lang="ko-KR" altLang="en-US" b="1" dirty="0" smtClean="0">
                <a:solidFill>
                  <a:srgbClr val="0000FF"/>
                </a:solidFill>
              </a:rPr>
              <a:t>차 </a:t>
            </a:r>
            <a:r>
              <a:rPr lang="ko-KR" altLang="en-US" b="1" dirty="0">
                <a:solidFill>
                  <a:srgbClr val="0000FF"/>
                </a:solidFill>
              </a:rPr>
              <a:t>코딩 테스트 </a:t>
            </a:r>
            <a:r>
              <a:rPr lang="ko-KR" altLang="en-US" b="1" dirty="0" smtClean="0">
                <a:solidFill>
                  <a:srgbClr val="0000FF"/>
                </a:solidFill>
              </a:rPr>
              <a:t>해설 </a:t>
            </a:r>
            <a:r>
              <a:rPr lang="en-US" altLang="ko-KR" b="1" dirty="0">
                <a:solidFill>
                  <a:srgbClr val="0000FF"/>
                </a:solidFill>
              </a:rPr>
              <a:t>http://tech.kakao.com/2017/11/14/kakao-blind-recruitment-round-3/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온라인 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 smtClean="0"/>
              <a:t>온라인 </a:t>
            </a:r>
            <a:r>
              <a:rPr lang="ko-KR" altLang="ko-KR" b="1" dirty="0"/>
              <a:t>저지</a:t>
            </a:r>
            <a:r>
              <a:rPr lang="ko-KR" altLang="ko-KR" dirty="0"/>
              <a:t> (</a:t>
            </a:r>
            <a:r>
              <a:rPr lang="ko-KR" altLang="ko-KR" dirty="0">
                <a:hlinkClick r:id="rId2" tooltip="영어"/>
              </a:rPr>
              <a:t>영어</a:t>
            </a:r>
            <a:r>
              <a:rPr lang="ko-KR" altLang="ko-KR" dirty="0"/>
              <a:t>: </a:t>
            </a:r>
            <a:r>
              <a:rPr lang="ko-KR" altLang="ko-KR" dirty="0" err="1"/>
              <a:t>Online</a:t>
            </a:r>
            <a:r>
              <a:rPr lang="ko-KR" altLang="ko-KR" dirty="0"/>
              <a:t> </a:t>
            </a:r>
            <a:r>
              <a:rPr lang="ko-KR" altLang="ko-KR" dirty="0" err="1"/>
              <a:t>Judge</a:t>
            </a:r>
            <a:r>
              <a:rPr lang="ko-KR" altLang="ko-KR" dirty="0"/>
              <a:t>, OJ)란 프로그래밍 대회에서 프로그램들을 시험할 목적으로 만들어진 온라인 시스템이다. 대회 연습용으로 사용되기도 한다. </a:t>
            </a:r>
          </a:p>
          <a:p>
            <a:r>
              <a:rPr lang="ko-KR" altLang="ko-KR" dirty="0"/>
              <a:t>시스템은 코드를 컴파일하고 실행하고, 미리 작성된 데이터로 테스트 하게 된다. 제출된 코드는 시간, 메모리, 보안 등에 관련된 제한을 받을 수 있다. 시스템은 출력 데이터를 받아 표준 출력과 비교한 뒤, 결과를 내어 준다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r>
              <a:rPr lang="ko-KR" altLang="ko-KR" b="1" dirty="0" err="1">
                <a:solidFill>
                  <a:srgbClr val="0000FF"/>
                </a:solidFill>
              </a:rPr>
              <a:t>Algospot</a:t>
            </a:r>
            <a:r>
              <a:rPr lang="ko-KR" altLang="ko-KR" b="1" dirty="0">
                <a:solidFill>
                  <a:srgbClr val="0000FF"/>
                </a:solidFill>
              </a:rPr>
              <a:t> </a:t>
            </a:r>
            <a:r>
              <a:rPr lang="ko-KR" altLang="ko-KR" b="1" dirty="0" err="1">
                <a:solidFill>
                  <a:srgbClr val="0000FF"/>
                </a:solidFill>
              </a:rPr>
              <a:t>Online</a:t>
            </a:r>
            <a:r>
              <a:rPr lang="ko-KR" altLang="ko-KR" b="1" dirty="0">
                <a:solidFill>
                  <a:srgbClr val="0000FF"/>
                </a:solidFill>
              </a:rPr>
              <a:t> </a:t>
            </a:r>
            <a:r>
              <a:rPr lang="ko-KR" altLang="ko-KR" b="1" dirty="0" err="1">
                <a:solidFill>
                  <a:srgbClr val="0000FF"/>
                </a:solidFill>
              </a:rPr>
              <a:t>Judge</a:t>
            </a:r>
            <a:r>
              <a:rPr lang="ko-KR" altLang="ko-KR" b="1" dirty="0">
                <a:solidFill>
                  <a:srgbClr val="0000FF"/>
                </a:solidFill>
              </a:rPr>
              <a:t> </a:t>
            </a:r>
            <a:r>
              <a:rPr lang="ko-KR" altLang="ko-KR" b="1" dirty="0" smtClean="0">
                <a:solidFill>
                  <a:srgbClr val="0000FF"/>
                </a:solidFill>
              </a:rPr>
              <a:t>V2</a:t>
            </a:r>
            <a:r>
              <a:rPr lang="en-US" altLang="ko-KR" b="1" dirty="0">
                <a:solidFill>
                  <a:srgbClr val="0000FF"/>
                </a:solidFill>
              </a:rPr>
              <a:t> https://algospot.com</a:t>
            </a:r>
            <a:r>
              <a:rPr lang="en-US" altLang="ko-KR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ko-KR" altLang="ko-KR" b="1" dirty="0" err="1">
                <a:solidFill>
                  <a:srgbClr val="0000FF"/>
                </a:solidFill>
              </a:rPr>
              <a:t>Baekjoon</a:t>
            </a:r>
            <a:r>
              <a:rPr lang="ko-KR" altLang="ko-KR" b="1" dirty="0">
                <a:solidFill>
                  <a:srgbClr val="0000FF"/>
                </a:solidFill>
              </a:rPr>
              <a:t> </a:t>
            </a:r>
            <a:r>
              <a:rPr lang="ko-KR" altLang="ko-KR" b="1" dirty="0" err="1">
                <a:solidFill>
                  <a:srgbClr val="0000FF"/>
                </a:solidFill>
              </a:rPr>
              <a:t>Online</a:t>
            </a:r>
            <a:r>
              <a:rPr lang="ko-KR" altLang="ko-KR" b="1" dirty="0">
                <a:solidFill>
                  <a:srgbClr val="0000FF"/>
                </a:solidFill>
              </a:rPr>
              <a:t> </a:t>
            </a:r>
            <a:r>
              <a:rPr lang="ko-KR" altLang="ko-KR" b="1" dirty="0" err="1" smtClean="0">
                <a:solidFill>
                  <a:srgbClr val="0000FF"/>
                </a:solidFill>
              </a:rPr>
              <a:t>Judge</a:t>
            </a:r>
            <a:r>
              <a:rPr lang="en-US" altLang="ko-KR" b="1" dirty="0">
                <a:solidFill>
                  <a:srgbClr val="0000FF"/>
                </a:solidFill>
              </a:rPr>
              <a:t> https://www.acmicpc.net</a:t>
            </a:r>
            <a:r>
              <a:rPr lang="en-US" altLang="ko-KR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ko-KR" altLang="en-US" b="1" dirty="0" err="1" smtClean="0">
                <a:solidFill>
                  <a:srgbClr val="0000FF"/>
                </a:solidFill>
              </a:rPr>
              <a:t>정올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한글과 컴퓨터 학원</a:t>
            </a:r>
            <a:r>
              <a:rPr lang="en-US" altLang="ko-KR" b="1" dirty="0">
                <a:solidFill>
                  <a:srgbClr val="0000FF"/>
                </a:solidFill>
              </a:rPr>
              <a:t>) http://www.jungol.co.kr</a:t>
            </a:r>
            <a:r>
              <a:rPr lang="en-US" altLang="ko-KR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ko-KR" altLang="ko-KR" b="1" dirty="0" smtClean="0">
                <a:solidFill>
                  <a:srgbClr val="0000FF"/>
                </a:solidFill>
              </a:rPr>
              <a:t>경기과학영재학교 OJ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http://www.koistudy.net</a:t>
            </a:r>
            <a:r>
              <a:rPr lang="en-US" altLang="ko-KR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Codeforces</a:t>
            </a:r>
            <a:r>
              <a:rPr lang="en-US" altLang="ko-KR" b="1" dirty="0">
                <a:solidFill>
                  <a:srgbClr val="0000FF"/>
                </a:solidFill>
              </a:rPr>
              <a:t> http://codeforces.com</a:t>
            </a:r>
            <a:r>
              <a:rPr lang="en-US" altLang="ko-KR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ko-KR" altLang="en-US" b="1" dirty="0" err="1" smtClean="0">
                <a:solidFill>
                  <a:srgbClr val="0000FF"/>
                </a:solidFill>
              </a:rPr>
              <a:t>북경대</a:t>
            </a:r>
            <a:r>
              <a:rPr lang="ko-KR" altLang="en-US" b="1" dirty="0" smtClean="0">
                <a:solidFill>
                  <a:srgbClr val="0000FF"/>
                </a:solidFill>
              </a:rPr>
              <a:t> 온라인 저지 </a:t>
            </a:r>
            <a:r>
              <a:rPr lang="en-US" altLang="ko-KR" b="1" dirty="0">
                <a:solidFill>
                  <a:srgbClr val="0000FF"/>
                </a:solidFill>
              </a:rPr>
              <a:t>http://poj.org/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ko-KR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7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백준 온라인 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/>
              <a:t>백준 온라인 저지</a:t>
            </a:r>
            <a:r>
              <a:rPr lang="ko-KR" altLang="ko-KR" dirty="0"/>
              <a:t>(BOJ)는 알고리즘 문제 풀이 서비스를 제공해주는 웹사이트이다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r>
              <a:rPr lang="ko-KR" altLang="ko-KR" dirty="0"/>
              <a:t>지원하는 언어는 C, C++, </a:t>
            </a:r>
            <a:r>
              <a:rPr lang="ko-KR" altLang="ko-KR" dirty="0" err="1"/>
              <a:t>Python</a:t>
            </a:r>
            <a:r>
              <a:rPr lang="ko-KR" altLang="ko-KR" dirty="0"/>
              <a:t>, </a:t>
            </a:r>
            <a:r>
              <a:rPr lang="ko-KR" altLang="ko-KR" dirty="0" err="1"/>
              <a:t>PyPy</a:t>
            </a:r>
            <a:r>
              <a:rPr lang="ko-KR" altLang="ko-KR" dirty="0"/>
              <a:t>, </a:t>
            </a:r>
            <a:r>
              <a:rPr lang="ko-KR" altLang="ko-KR" dirty="0" err="1"/>
              <a:t>Ruby</a:t>
            </a:r>
            <a:r>
              <a:rPr lang="ko-KR" altLang="ko-KR" dirty="0"/>
              <a:t>, </a:t>
            </a:r>
            <a:r>
              <a:rPr lang="ko-KR" altLang="ko-KR" dirty="0" err="1"/>
              <a:t>Kotlin</a:t>
            </a:r>
            <a:r>
              <a:rPr lang="ko-KR" altLang="ko-KR" dirty="0"/>
              <a:t>, </a:t>
            </a:r>
            <a:r>
              <a:rPr lang="ko-KR" altLang="ko-KR" dirty="0" err="1"/>
              <a:t>Swift</a:t>
            </a:r>
            <a:r>
              <a:rPr lang="ko-KR" altLang="ko-KR" dirty="0"/>
              <a:t>, </a:t>
            </a:r>
            <a:r>
              <a:rPr lang="ko-KR" altLang="ko-KR" dirty="0" err="1"/>
              <a:t>Text</a:t>
            </a:r>
            <a:r>
              <a:rPr lang="ko-KR" altLang="ko-KR" dirty="0"/>
              <a:t>, </a:t>
            </a:r>
            <a:r>
              <a:rPr lang="ko-KR" altLang="ko-KR" dirty="0" err="1"/>
              <a:t>Node.js</a:t>
            </a:r>
            <a:r>
              <a:rPr lang="ko-KR" altLang="ko-KR" dirty="0"/>
              <a:t>, </a:t>
            </a:r>
            <a:r>
              <a:rPr lang="ko-KR" altLang="ko-KR" dirty="0" err="1"/>
              <a:t>Go</a:t>
            </a:r>
            <a:r>
              <a:rPr lang="ko-KR" altLang="ko-KR" dirty="0"/>
              <a:t>, </a:t>
            </a:r>
            <a:r>
              <a:rPr lang="ko-KR" altLang="ko-KR" dirty="0" err="1"/>
              <a:t>F</a:t>
            </a:r>
            <a:r>
              <a:rPr lang="ko-KR" altLang="ko-KR" dirty="0"/>
              <a:t>#, PHP, </a:t>
            </a:r>
            <a:r>
              <a:rPr lang="ko-KR" altLang="ko-KR" dirty="0" err="1"/>
              <a:t>Pascal</a:t>
            </a:r>
            <a:r>
              <a:rPr lang="ko-KR" altLang="ko-KR" dirty="0"/>
              <a:t>, </a:t>
            </a:r>
            <a:r>
              <a:rPr lang="ko-KR" altLang="ko-KR" dirty="0" err="1"/>
              <a:t>Lua</a:t>
            </a:r>
            <a:r>
              <a:rPr lang="ko-KR" altLang="ko-KR" dirty="0"/>
              <a:t>, </a:t>
            </a:r>
            <a:r>
              <a:rPr lang="ko-KR" altLang="ko-KR" dirty="0" err="1"/>
              <a:t>Perl</a:t>
            </a:r>
            <a:r>
              <a:rPr lang="ko-KR" altLang="ko-KR" dirty="0"/>
              <a:t>, </a:t>
            </a:r>
            <a:r>
              <a:rPr lang="ko-KR" altLang="ko-KR" dirty="0" err="1"/>
              <a:t>R</a:t>
            </a:r>
            <a:r>
              <a:rPr lang="ko-KR" altLang="ko-KR" dirty="0"/>
              <a:t>, </a:t>
            </a:r>
            <a:r>
              <a:rPr lang="ko-KR" altLang="ko-KR" dirty="0" err="1"/>
              <a:t>Golfscript</a:t>
            </a:r>
            <a:r>
              <a:rPr lang="ko-KR" altLang="ko-KR" dirty="0"/>
              <a:t>, </a:t>
            </a:r>
            <a:r>
              <a:rPr lang="ko-KR" altLang="ko-KR" dirty="0" err="1"/>
              <a:t>Fortran</a:t>
            </a:r>
            <a:r>
              <a:rPr lang="ko-KR" altLang="ko-KR" dirty="0"/>
              <a:t>, </a:t>
            </a:r>
            <a:r>
              <a:rPr lang="ko-KR" altLang="ko-KR" dirty="0" err="1"/>
              <a:t>Scheme</a:t>
            </a:r>
            <a:r>
              <a:rPr lang="ko-KR" altLang="ko-KR" dirty="0"/>
              <a:t>, </a:t>
            </a:r>
            <a:r>
              <a:rPr lang="ko-KR" altLang="ko-KR" dirty="0" err="1"/>
              <a:t>Ada</a:t>
            </a:r>
            <a:r>
              <a:rPr lang="ko-KR" altLang="ko-KR" dirty="0"/>
              <a:t>, </a:t>
            </a:r>
            <a:r>
              <a:rPr lang="ko-KR" altLang="ko-KR" dirty="0" err="1"/>
              <a:t>awk</a:t>
            </a:r>
            <a:r>
              <a:rPr lang="ko-KR" altLang="ko-KR" dirty="0"/>
              <a:t>, </a:t>
            </a:r>
            <a:r>
              <a:rPr lang="ko-KR" altLang="ko-KR" dirty="0" err="1"/>
              <a:t>Ocaml</a:t>
            </a:r>
            <a:r>
              <a:rPr lang="ko-KR" altLang="ko-KR" dirty="0"/>
              <a:t>, </a:t>
            </a:r>
            <a:r>
              <a:rPr lang="ko-KR" altLang="ko-KR" dirty="0" err="1"/>
              <a:t>Brainfuck</a:t>
            </a:r>
            <a:r>
              <a:rPr lang="ko-KR" altLang="ko-KR" dirty="0"/>
              <a:t>, </a:t>
            </a:r>
            <a:r>
              <a:rPr lang="ko-KR" altLang="ko-KR" dirty="0" err="1"/>
              <a:t>Whitespace</a:t>
            </a:r>
            <a:r>
              <a:rPr lang="ko-KR" altLang="ko-KR" dirty="0"/>
              <a:t>, </a:t>
            </a:r>
            <a:r>
              <a:rPr lang="ko-KR" altLang="ko-KR" dirty="0" err="1"/>
              <a:t>Tcl</a:t>
            </a:r>
            <a:r>
              <a:rPr lang="ko-KR" altLang="ko-KR" dirty="0"/>
              <a:t>, </a:t>
            </a:r>
            <a:r>
              <a:rPr lang="ko-KR" altLang="ko-KR" dirty="0" err="1"/>
              <a:t>Assembly</a:t>
            </a:r>
            <a:r>
              <a:rPr lang="ko-KR" altLang="ko-KR" dirty="0"/>
              <a:t>, </a:t>
            </a:r>
            <a:r>
              <a:rPr lang="ko-KR" altLang="ko-KR" dirty="0" err="1"/>
              <a:t>D</a:t>
            </a:r>
            <a:r>
              <a:rPr lang="ko-KR" altLang="ko-KR" dirty="0"/>
              <a:t>, </a:t>
            </a:r>
            <a:r>
              <a:rPr lang="ko-KR" altLang="ko-KR" dirty="0" err="1"/>
              <a:t>Clojure</a:t>
            </a:r>
            <a:r>
              <a:rPr lang="ko-KR" altLang="ko-KR" dirty="0"/>
              <a:t>, </a:t>
            </a:r>
            <a:r>
              <a:rPr lang="ko-KR" altLang="ko-KR" dirty="0" err="1"/>
              <a:t>Rhino</a:t>
            </a:r>
            <a:r>
              <a:rPr lang="ko-KR" altLang="ko-KR" dirty="0"/>
              <a:t>, </a:t>
            </a:r>
            <a:r>
              <a:rPr lang="ko-KR" altLang="ko-KR" dirty="0" err="1"/>
              <a:t>Cobol</a:t>
            </a:r>
            <a:r>
              <a:rPr lang="ko-KR" altLang="ko-KR" dirty="0"/>
              <a:t>, </a:t>
            </a:r>
            <a:r>
              <a:rPr lang="ko-KR" altLang="ko-KR" dirty="0" err="1"/>
              <a:t>SpiderMonkey</a:t>
            </a:r>
            <a:r>
              <a:rPr lang="ko-KR" altLang="ko-KR" dirty="0"/>
              <a:t>, </a:t>
            </a:r>
            <a:r>
              <a:rPr lang="ko-KR" altLang="ko-KR" dirty="0" err="1"/>
              <a:t>Pike</a:t>
            </a:r>
            <a:r>
              <a:rPr lang="ko-KR" altLang="ko-KR" dirty="0"/>
              <a:t>, </a:t>
            </a:r>
            <a:r>
              <a:rPr lang="ko-KR" altLang="ko-KR" dirty="0" err="1"/>
              <a:t>sed</a:t>
            </a:r>
            <a:r>
              <a:rPr lang="ko-KR" altLang="ko-KR" dirty="0"/>
              <a:t>, </a:t>
            </a:r>
            <a:r>
              <a:rPr lang="ko-KR" altLang="ko-KR" dirty="0" err="1"/>
              <a:t>Rust</a:t>
            </a:r>
            <a:r>
              <a:rPr lang="ko-KR" altLang="ko-KR" dirty="0"/>
              <a:t>, </a:t>
            </a:r>
            <a:r>
              <a:rPr lang="ko-KR" altLang="ko-KR" dirty="0" err="1"/>
              <a:t>Boo</a:t>
            </a:r>
            <a:r>
              <a:rPr lang="ko-KR" altLang="ko-KR" dirty="0"/>
              <a:t>, </a:t>
            </a:r>
            <a:r>
              <a:rPr lang="ko-KR" altLang="ko-KR" dirty="0" err="1"/>
              <a:t>Intercal</a:t>
            </a:r>
            <a:r>
              <a:rPr lang="ko-KR" altLang="ko-KR" dirty="0"/>
              <a:t>, </a:t>
            </a:r>
            <a:r>
              <a:rPr lang="ko-KR" altLang="ko-KR" dirty="0" err="1"/>
              <a:t>bc</a:t>
            </a:r>
            <a:r>
              <a:rPr lang="ko-KR" altLang="ko-KR" dirty="0"/>
              <a:t>, </a:t>
            </a:r>
            <a:r>
              <a:rPr lang="ko-KR" altLang="ko-KR" dirty="0" err="1"/>
              <a:t>Nemerle</a:t>
            </a:r>
            <a:r>
              <a:rPr lang="ko-KR" altLang="ko-KR" dirty="0"/>
              <a:t>, </a:t>
            </a:r>
            <a:r>
              <a:rPr lang="ko-KR" altLang="ko-KR" dirty="0" err="1"/>
              <a:t>Cobra</a:t>
            </a:r>
            <a:r>
              <a:rPr lang="ko-KR" altLang="ko-KR" dirty="0"/>
              <a:t>, </a:t>
            </a:r>
            <a:r>
              <a:rPr lang="ko-KR" altLang="ko-KR" dirty="0" err="1"/>
              <a:t>Nimrod</a:t>
            </a:r>
            <a:r>
              <a:rPr lang="ko-KR" altLang="ko-KR" dirty="0"/>
              <a:t>, VB.NET 4.0, </a:t>
            </a:r>
            <a:r>
              <a:rPr lang="ko-KR" altLang="ko-KR" dirty="0" err="1"/>
              <a:t>Algol</a:t>
            </a:r>
            <a:r>
              <a:rPr lang="ko-KR" altLang="ko-KR" dirty="0"/>
              <a:t> 68, </a:t>
            </a:r>
            <a:r>
              <a:rPr lang="ko-KR" altLang="ko-KR" dirty="0" err="1"/>
              <a:t>befunge</a:t>
            </a:r>
            <a:r>
              <a:rPr lang="ko-KR" altLang="ko-KR" dirty="0"/>
              <a:t>, </a:t>
            </a:r>
            <a:r>
              <a:rPr lang="ko-KR" altLang="ko-KR" dirty="0" err="1"/>
              <a:t>FreeBASIC</a:t>
            </a:r>
            <a:r>
              <a:rPr lang="ko-KR" altLang="ko-KR" dirty="0"/>
              <a:t>, </a:t>
            </a:r>
            <a:r>
              <a:rPr lang="ko-KR" altLang="ko-KR" dirty="0" err="1"/>
              <a:t>Gosu</a:t>
            </a:r>
            <a:r>
              <a:rPr lang="ko-KR" altLang="ko-KR" dirty="0"/>
              <a:t>, </a:t>
            </a:r>
            <a:r>
              <a:rPr lang="ko-KR" altLang="ko-KR" dirty="0" err="1"/>
              <a:t>Haxe</a:t>
            </a:r>
            <a:r>
              <a:rPr lang="ko-KR" altLang="ko-KR" dirty="0"/>
              <a:t>, LOLCODE, </a:t>
            </a:r>
            <a:r>
              <a:rPr lang="ko-KR" altLang="ko-KR" dirty="0" err="1"/>
              <a:t>아희</a:t>
            </a:r>
            <a:r>
              <a:rPr lang="ko-KR" altLang="ko-KR" dirty="0"/>
              <a:t> 로 등 총 48개의 언어를 지원한다</a:t>
            </a:r>
            <a:r>
              <a:rPr lang="ko-KR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6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영문자 히스토그램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3466728" cy="4840303"/>
          </a:xfrm>
        </p:spPr>
        <p:txBody>
          <a:bodyPr/>
          <a:lstStyle/>
          <a:p>
            <a:r>
              <a:rPr lang="ko-KR" altLang="en-US" dirty="0" smtClean="0"/>
              <a:t>영문자로 구성된 텍스트를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영문자 알파벳 히스토그램을 만들어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대문자와 소문자는 같은 것으로 다룬다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9952" y="910428"/>
            <a:ext cx="4662264" cy="567847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</a:rPr>
              <a:t>영문 텍스트를 입력하고 마지막 줄에 세미콜론(;)을 입력하세요!!</a:t>
            </a:r>
          </a:p>
          <a:p>
            <a:r>
              <a:rPr lang="ko-KR" altLang="en-US" sz="1100" b="1" dirty="0" err="1"/>
              <a:t>It's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now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or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never</a:t>
            </a:r>
            <a:r>
              <a:rPr lang="ko-KR" altLang="en-US" sz="1100" b="1" dirty="0"/>
              <a:t>, </a:t>
            </a:r>
            <a:r>
              <a:rPr lang="ko-KR" altLang="en-US" sz="1100" b="1" dirty="0" err="1"/>
              <a:t>come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hold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tight</a:t>
            </a:r>
            <a:r>
              <a:rPr lang="ko-KR" altLang="en-US" sz="1100" b="1" dirty="0"/>
              <a:t>. </a:t>
            </a:r>
            <a:r>
              <a:rPr lang="ko-KR" altLang="en-US" sz="1100" b="1" dirty="0" err="1"/>
              <a:t>Kiss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my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darling</a:t>
            </a:r>
            <a:r>
              <a:rPr lang="ko-KR" altLang="en-US" sz="1100" b="1" dirty="0"/>
              <a:t>,</a:t>
            </a:r>
          </a:p>
          <a:p>
            <a:r>
              <a:rPr lang="ko-KR" altLang="en-US" sz="1100" b="1" dirty="0" err="1"/>
              <a:t>Tomorrow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will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too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late</a:t>
            </a:r>
            <a:r>
              <a:rPr lang="ko-KR" altLang="en-US" sz="1100" b="1" dirty="0"/>
              <a:t>.</a:t>
            </a:r>
          </a:p>
          <a:p>
            <a:r>
              <a:rPr lang="ko-KR" altLang="en-US" sz="1100" b="1" dirty="0" err="1"/>
              <a:t>Korea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Polytechnic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University</a:t>
            </a:r>
            <a:r>
              <a:rPr lang="ko-KR" altLang="en-US" sz="1100" b="1" dirty="0"/>
              <a:t>.</a:t>
            </a:r>
          </a:p>
          <a:p>
            <a:r>
              <a:rPr lang="ko-KR" altLang="en-US" sz="1100" b="1" dirty="0" err="1"/>
              <a:t>For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who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knows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when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we'll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meet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again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this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way</a:t>
            </a:r>
            <a:r>
              <a:rPr lang="ko-KR" altLang="en-US" sz="1100" b="1" dirty="0"/>
              <a:t>.</a:t>
            </a:r>
          </a:p>
          <a:p>
            <a:r>
              <a:rPr lang="ko-KR" altLang="en-US" sz="1100" b="1" dirty="0" err="1"/>
              <a:t>I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spent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lifetime</a:t>
            </a:r>
            <a:r>
              <a:rPr lang="ko-KR" altLang="en-US" sz="1100" b="1" dirty="0"/>
              <a:t>, </a:t>
            </a:r>
            <a:r>
              <a:rPr lang="ko-KR" altLang="en-US" sz="1100" b="1" dirty="0" err="1"/>
              <a:t>waiting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for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the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right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time</a:t>
            </a:r>
            <a:r>
              <a:rPr lang="ko-KR" altLang="en-US" sz="1100" b="1" dirty="0"/>
              <a:t>.</a:t>
            </a:r>
          </a:p>
          <a:p>
            <a:r>
              <a:rPr lang="ko-KR" altLang="en-US" sz="1100" b="1" dirty="0"/>
              <a:t>;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A:********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B:*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C:***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D:**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E:*******************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F:***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G:*****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H:********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I:*****************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J: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K:***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L:*********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M:********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N:**********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O:***************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P:**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Q: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R:**********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S:*******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T:****************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U:*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V:**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W:*********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X: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Y:****</a:t>
            </a:r>
          </a:p>
          <a:p>
            <a:r>
              <a:rPr lang="ko-KR" altLang="en-US" sz="1100" b="1" dirty="0">
                <a:solidFill>
                  <a:srgbClr val="0000FF"/>
                </a:solidFill>
              </a:rPr>
              <a:t>Z:</a:t>
            </a:r>
          </a:p>
        </p:txBody>
      </p:sp>
    </p:spTree>
    <p:extLst>
      <p:ext uri="{BB962C8B-B14F-4D97-AF65-F5344CB8AC3E}">
        <p14:creationId xmlns:p14="http://schemas.microsoft.com/office/powerpoint/2010/main" val="312007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HangMan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4330824" cy="4840303"/>
          </a:xfrm>
        </p:spPr>
        <p:txBody>
          <a:bodyPr/>
          <a:lstStyle/>
          <a:p>
            <a:r>
              <a:rPr lang="ko-KR" altLang="en-US" dirty="0" err="1" smtClean="0"/>
              <a:t>행맨</a:t>
            </a:r>
            <a:r>
              <a:rPr lang="ko-KR" altLang="en-US" dirty="0" smtClean="0"/>
              <a:t> 게임은 컴퓨터가 영어 단어를 하나 선택하고 이 단어에서 몇 개의 글자를 숨긴 다음 화면에 출력하여 사용자로 하여금 단어를 맞추게 하는 게임이다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개의 글자를 숨기도록한다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단어에 대해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틀리면 프로그램은 종료한다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행맨에</a:t>
            </a:r>
            <a:r>
              <a:rPr lang="ko-KR" altLang="en-US" dirty="0" smtClean="0"/>
              <a:t> 사용되는 단어 파일은 </a:t>
            </a:r>
            <a:r>
              <a:rPr lang="en-US" altLang="ko-KR" dirty="0" smtClean="0"/>
              <a:t>words.txt</a:t>
            </a:r>
            <a:r>
              <a:rPr lang="ko-KR" altLang="en-US" dirty="0" smtClean="0"/>
              <a:t>로써 </a:t>
            </a:r>
            <a:r>
              <a:rPr lang="ko-KR" altLang="en-US" dirty="0" err="1" smtClean="0"/>
              <a:t>한줄에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영단어가</a:t>
            </a:r>
            <a:r>
              <a:rPr lang="ko-KR" altLang="en-US" dirty="0" smtClean="0"/>
              <a:t> 적혀있다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25143</a:t>
            </a:r>
            <a:r>
              <a:rPr lang="ko-KR" altLang="en-US" dirty="0" smtClean="0"/>
              <a:t>개이다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2008</a:t>
            </a:r>
            <a:r>
              <a:rPr lang="ko-KR" altLang="en-US" smtClean="0"/>
              <a:t>년</a:t>
            </a:r>
            <a:r>
              <a:rPr lang="en-US" altLang="ko-KR" smtClean="0"/>
              <a:t>2</a:t>
            </a:r>
            <a:r>
              <a:rPr lang="ko-KR" altLang="en-US" smtClean="0"/>
              <a:t>학기 </a:t>
            </a:r>
            <a:r>
              <a:rPr lang="en-US" altLang="ko-KR" smtClean="0"/>
              <a:t>3D</a:t>
            </a:r>
            <a:r>
              <a:rPr lang="ko-KR" altLang="en-US" smtClean="0"/>
              <a:t>게임프로그래밍</a:t>
            </a:r>
            <a:r>
              <a:rPr lang="en-US" altLang="ko-KR" smtClean="0"/>
              <a:t>II </a:t>
            </a:r>
            <a:r>
              <a:rPr lang="ko-KR" altLang="en-US" smtClean="0"/>
              <a:t>담당교수</a:t>
            </a:r>
            <a:r>
              <a:rPr lang="en-US" altLang="ko-KR" smtClean="0"/>
              <a:t>:</a:t>
            </a:r>
            <a:r>
              <a:rPr lang="ko-KR" altLang="en-US" smtClean="0"/>
              <a:t>김영식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64088" y="1074521"/>
            <a:ext cx="3168352" cy="526297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지금 </a:t>
            </a:r>
            <a:r>
              <a:rPr lang="ko-KR" altLang="en-US" sz="1400" b="1" dirty="0" err="1">
                <a:solidFill>
                  <a:srgbClr val="0000FF"/>
                </a:solidFill>
              </a:rPr>
              <a:t>부터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ko-KR" altLang="en-US" sz="1400" b="1" dirty="0" err="1">
                <a:solidFill>
                  <a:srgbClr val="0000FF"/>
                </a:solidFill>
              </a:rPr>
              <a:t>행맨</a:t>
            </a:r>
            <a:r>
              <a:rPr lang="ko-KR" altLang="en-US" sz="1400" b="1" dirty="0">
                <a:solidFill>
                  <a:srgbClr val="0000FF"/>
                </a:solidFill>
              </a:rPr>
              <a:t> 게임을 시작합니다.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dr_b_le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a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1 번 실패 하였습니다.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dr_b_le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i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drib_le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u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2 번 실패 하였습니다.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drib_le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a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3 번 실패 하였습니다.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drib_le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b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dribble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성공하였습니다!!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Coninue</a:t>
            </a:r>
            <a:r>
              <a:rPr lang="ko-KR" altLang="en-US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 err="1">
                <a:solidFill>
                  <a:srgbClr val="0000FF"/>
                </a:solidFill>
              </a:rPr>
              <a:t>y</a:t>
            </a:r>
            <a:r>
              <a:rPr lang="ko-KR" altLang="en-US" sz="1400" b="1" dirty="0">
                <a:solidFill>
                  <a:srgbClr val="0000FF"/>
                </a:solidFill>
              </a:rPr>
              <a:t>/</a:t>
            </a:r>
            <a:r>
              <a:rPr lang="ko-KR" altLang="en-US" sz="1400" b="1" dirty="0" err="1">
                <a:solidFill>
                  <a:srgbClr val="0000FF"/>
                </a:solidFill>
              </a:rPr>
              <a:t>n</a:t>
            </a:r>
            <a:r>
              <a:rPr lang="ko-KR" altLang="en-US" sz="1400" b="1" dirty="0">
                <a:solidFill>
                  <a:srgbClr val="0000FF"/>
                </a:solidFill>
              </a:rPr>
              <a:t>)?</a:t>
            </a:r>
            <a:r>
              <a:rPr lang="ko-KR" altLang="en-US" sz="1400" b="1" dirty="0" err="1">
                <a:solidFill>
                  <a:srgbClr val="0000FF"/>
                </a:solidFill>
              </a:rPr>
              <a:t>y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m_rc_r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merc_r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&gt;&gt;</a:t>
            </a:r>
            <a:r>
              <a:rPr lang="ko-KR" altLang="en-US" sz="1400" b="1" dirty="0" err="1">
                <a:solidFill>
                  <a:srgbClr val="0000FF"/>
                </a:solidFill>
              </a:rPr>
              <a:t>e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mercer</a:t>
            </a:r>
            <a:endParaRPr lang="ko-KR" altLang="en-US" sz="1400" b="1" dirty="0">
              <a:solidFill>
                <a:srgbClr val="0000FF"/>
              </a:solidFill>
            </a:endParaRPr>
          </a:p>
          <a:p>
            <a:r>
              <a:rPr lang="ko-KR" altLang="en-US" sz="1400" b="1" dirty="0">
                <a:solidFill>
                  <a:srgbClr val="0000FF"/>
                </a:solidFill>
              </a:rPr>
              <a:t>성공하였습니다!!</a:t>
            </a:r>
          </a:p>
          <a:p>
            <a:r>
              <a:rPr lang="ko-KR" altLang="en-US" sz="1400" b="1" dirty="0" err="1">
                <a:solidFill>
                  <a:srgbClr val="0000FF"/>
                </a:solidFill>
              </a:rPr>
              <a:t>Coninue</a:t>
            </a:r>
            <a:r>
              <a:rPr lang="ko-KR" altLang="en-US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 err="1">
                <a:solidFill>
                  <a:srgbClr val="0000FF"/>
                </a:solidFill>
              </a:rPr>
              <a:t>y</a:t>
            </a:r>
            <a:r>
              <a:rPr lang="ko-KR" altLang="en-US" sz="1400" b="1" dirty="0">
                <a:solidFill>
                  <a:srgbClr val="0000FF"/>
                </a:solidFill>
              </a:rPr>
              <a:t>/</a:t>
            </a:r>
            <a:r>
              <a:rPr lang="ko-KR" altLang="en-US" sz="1400" b="1" dirty="0" err="1">
                <a:solidFill>
                  <a:srgbClr val="0000FF"/>
                </a:solidFill>
              </a:rPr>
              <a:t>n</a:t>
            </a:r>
            <a:r>
              <a:rPr lang="ko-KR" altLang="en-US" sz="1400" b="1" dirty="0">
                <a:solidFill>
                  <a:srgbClr val="0000FF"/>
                </a:solidFill>
              </a:rPr>
              <a:t>)?</a:t>
            </a:r>
            <a:r>
              <a:rPr lang="ko-KR" altLang="en-US" sz="1400" b="1" dirty="0" err="1">
                <a:solidFill>
                  <a:srgbClr val="0000FF"/>
                </a:solidFill>
              </a:rPr>
              <a:t>y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5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모스 부호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3466728" cy="3511291"/>
          </a:xfrm>
        </p:spPr>
        <p:txBody>
          <a:bodyPr/>
          <a:lstStyle/>
          <a:p>
            <a:r>
              <a:rPr lang="ko-KR" altLang="en-US" dirty="0" smtClean="0"/>
              <a:t>영문 텍스트와 몇 개의 특수문자를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모스 부호로 변환하여 출력한다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확인을 위하여 변환된 모스 부호를 다시 영문 대문자로 출력한다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6700" y="5013176"/>
            <a:ext cx="8496944" cy="1077218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/>
              <a:t>아래에 영문 텍스트를 입력하세요. 모스 부호로 바꿉니다.</a:t>
            </a:r>
          </a:p>
          <a:p>
            <a:r>
              <a:rPr lang="ko-KR" altLang="en-US" sz="1600" b="1" dirty="0" err="1">
                <a:solidFill>
                  <a:srgbClr val="0000FF"/>
                </a:solidFill>
              </a:rPr>
              <a:t>I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</a:rPr>
              <a:t>will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</a:rPr>
              <a:t>meet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</a:rPr>
              <a:t>you</a:t>
            </a:r>
            <a:r>
              <a:rPr lang="ko-KR" altLang="en-US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</a:rPr>
              <a:t>at</a:t>
            </a:r>
            <a:r>
              <a:rPr lang="ko-KR" altLang="en-US" sz="1600" b="1" dirty="0">
                <a:solidFill>
                  <a:srgbClr val="0000FF"/>
                </a:solidFill>
              </a:rPr>
              <a:t> 4 </a:t>
            </a:r>
            <a:r>
              <a:rPr lang="ko-KR" altLang="en-US" sz="1600" b="1" dirty="0" err="1">
                <a:solidFill>
                  <a:srgbClr val="0000FF"/>
                </a:solidFill>
              </a:rPr>
              <a:t>pm</a:t>
            </a:r>
            <a:r>
              <a:rPr lang="ko-KR" altLang="en-US" sz="1600" b="1" dirty="0">
                <a:solidFill>
                  <a:srgbClr val="0000FF"/>
                </a:solidFill>
              </a:rPr>
              <a:t>. +=</a:t>
            </a:r>
          </a:p>
          <a:p>
            <a:r>
              <a:rPr lang="ko-KR" altLang="en-US" sz="1600" b="1" dirty="0">
                <a:solidFill>
                  <a:srgbClr val="0000FF"/>
                </a:solidFill>
              </a:rPr>
              <a:t>..   .-- .. .-.. .-..   -- . . -   -.-- --- ..-   .- -   ....-   .--. -- .-.-.-   .-.-. -...- </a:t>
            </a:r>
          </a:p>
          <a:p>
            <a:r>
              <a:rPr lang="ko-KR" altLang="en-US" sz="1600" b="1" dirty="0" err="1">
                <a:solidFill>
                  <a:srgbClr val="0000FF"/>
                </a:solidFill>
              </a:rPr>
              <a:t>I</a:t>
            </a:r>
            <a:r>
              <a:rPr lang="ko-KR" altLang="en-US" sz="1600" b="1" dirty="0">
                <a:solidFill>
                  <a:srgbClr val="0000FF"/>
                </a:solidFill>
              </a:rPr>
              <a:t> WILL MEET YOU AT 4 PM. +=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54" y="1285860"/>
            <a:ext cx="2624292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02" y="1285860"/>
            <a:ext cx="2368198" cy="3045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158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</TotalTime>
  <Words>1271</Words>
  <Application>Microsoft Office PowerPoint</Application>
  <PresentationFormat>화면 슬라이드 쇼(4:3)</PresentationFormat>
  <Paragraphs>229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굴림</vt:lpstr>
      <vt:lpstr>맑은 고딕</vt:lpstr>
      <vt:lpstr>Arial</vt:lpstr>
      <vt:lpstr>Office 테마</vt:lpstr>
      <vt:lpstr>2018-1 특성화 프로그램 파이썬 코딩 캠프</vt:lpstr>
      <vt:lpstr>코딩으로 취업하자!!</vt:lpstr>
      <vt:lpstr>특강 계획</vt:lpstr>
      <vt:lpstr>카카오 온라인 공채</vt:lpstr>
      <vt:lpstr>온라인 저지</vt:lpstr>
      <vt:lpstr>백준 온라인 저지</vt:lpstr>
      <vt:lpstr>영문자 히스토그램</vt:lpstr>
      <vt:lpstr>HangMan 게임 만들기</vt:lpstr>
      <vt:lpstr>모스 부호 변환</vt:lpstr>
      <vt:lpstr>영어 단어 맞추기 퀴즈</vt:lpstr>
      <vt:lpstr>Bear의 Fish 먹기 게임</vt:lpstr>
      <vt:lpstr>Bear의 Fish 먹기 게임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Windows 사용자</cp:lastModifiedBy>
  <cp:revision>77</cp:revision>
  <dcterms:created xsi:type="dcterms:W3CDTF">2008-03-02T04:39:19Z</dcterms:created>
  <dcterms:modified xsi:type="dcterms:W3CDTF">2018-03-28T10:34:54Z</dcterms:modified>
</cp:coreProperties>
</file>